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742" r:id="rId1"/>
  </p:sldMasterIdLst>
  <p:notesMasterIdLst>
    <p:notesMasterId r:id="rId29"/>
  </p:notesMasterIdLst>
  <p:sldIdLst>
    <p:sldId id="262" r:id="rId2"/>
    <p:sldId id="276" r:id="rId3"/>
    <p:sldId id="308" r:id="rId4"/>
    <p:sldId id="266" r:id="rId5"/>
    <p:sldId id="327" r:id="rId6"/>
    <p:sldId id="326" r:id="rId7"/>
    <p:sldId id="323" r:id="rId8"/>
    <p:sldId id="324" r:id="rId9"/>
    <p:sldId id="325" r:id="rId10"/>
    <p:sldId id="282" r:id="rId11"/>
    <p:sldId id="317" r:id="rId12"/>
    <p:sldId id="318" r:id="rId13"/>
    <p:sldId id="311" r:id="rId14"/>
    <p:sldId id="312" r:id="rId15"/>
    <p:sldId id="305" r:id="rId16"/>
    <p:sldId id="309" r:id="rId17"/>
    <p:sldId id="294" r:id="rId18"/>
    <p:sldId id="314" r:id="rId19"/>
    <p:sldId id="270" r:id="rId20"/>
    <p:sldId id="271" r:id="rId21"/>
    <p:sldId id="313" r:id="rId22"/>
    <p:sldId id="316" r:id="rId23"/>
    <p:sldId id="272" r:id="rId24"/>
    <p:sldId id="297" r:id="rId25"/>
    <p:sldId id="321" r:id="rId26"/>
    <p:sldId id="299" r:id="rId27"/>
    <p:sldId id="322" r:id="rId28"/>
  </p:sldIdLst>
  <p:sldSz cx="12192000" cy="6858000"/>
  <p:notesSz cx="7315200" cy="96012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51"/>
    <a:srgbClr val="9F7BDE"/>
    <a:srgbClr val="C5B1F4"/>
    <a:srgbClr val="4F4698"/>
    <a:srgbClr val="FFFFFF"/>
    <a:srgbClr val="AA8AB5"/>
    <a:srgbClr val="2E7374"/>
    <a:srgbClr val="0E0C0D"/>
    <a:srgbClr val="A17FED"/>
    <a:srgbClr val="D39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Chi phí đầu tư ban đầu</c:v>
                </c:pt>
                <c:pt idx="1">
                  <c:v>Nhân sự</c:v>
                </c:pt>
                <c:pt idx="2">
                  <c:v>Chi phí văn phòng</c:v>
                </c:pt>
                <c:pt idx="3">
                  <c:v>Doanh thu các năm đầu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DA8-4EBF-9727-AFCD1154F75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100"/>
        <c:axId val="464415360"/>
        <c:axId val="470942080"/>
      </c:barChar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DA8-4EBF-9727-AFCD1154F75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DA8-4EBF-9727-AFCD1154F75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DA8-4EBF-9727-AFCD1154F756}"/>
              </c:ext>
            </c:extLst>
          </c:dPt>
          <c:dPt>
            <c:idx val="3"/>
            <c:invertIfNegative val="0"/>
            <c:bubble3D val="0"/>
            <c:spPr>
              <a:solidFill>
                <a:srgbClr val="9F7BD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A8-4EBF-9727-AFCD1154F75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Chi phí đầu tư ban đầu</c:v>
                </c:pt>
                <c:pt idx="1">
                  <c:v>Nhân sự</c:v>
                </c:pt>
                <c:pt idx="2">
                  <c:v>Chi phí văn phòng</c:v>
                </c:pt>
                <c:pt idx="3">
                  <c:v>Doanh thu các năm đầu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150</c:v>
                </c:pt>
                <c:pt idx="1">
                  <c:v>100</c:v>
                </c:pt>
                <c:pt idx="2">
                  <c:v>29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DA8-4EBF-9727-AFCD1154F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100"/>
        <c:axId val="4482943"/>
        <c:axId val="4487983"/>
      </c:barChart>
      <c:catAx>
        <c:axId val="4644153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baseline="0">
                <a:latin typeface="Roboto" panose="02000000000000000000" pitchFamily="2" charset="0"/>
              </a:defRPr>
            </a:pPr>
            <a:endParaRPr lang="en-US"/>
          </a:p>
        </c:txPr>
        <c:crossAx val="470942080"/>
        <c:crosses val="autoZero"/>
        <c:auto val="1"/>
        <c:lblAlgn val="ctr"/>
        <c:lblOffset val="100"/>
        <c:noMultiLvlLbl val="0"/>
      </c:catAx>
      <c:valAx>
        <c:axId val="470942080"/>
        <c:scaling>
          <c:orientation val="minMax"/>
          <c:max val="250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464415360"/>
        <c:crosses val="autoZero"/>
        <c:crossBetween val="between"/>
      </c:valAx>
      <c:valAx>
        <c:axId val="4487983"/>
        <c:scaling>
          <c:orientation val="minMax"/>
          <c:max val="400"/>
        </c:scaling>
        <c:delete val="0"/>
        <c:axPos val="r"/>
        <c:numFmt formatCode="General" sourceLinked="1"/>
        <c:majorTickMark val="out"/>
        <c:minorTickMark val="none"/>
        <c:tickLblPos val="nextTo"/>
        <c:crossAx val="4482943"/>
        <c:crosses val="max"/>
        <c:crossBetween val="between"/>
      </c:valAx>
      <c:catAx>
        <c:axId val="44829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4879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B371-7DB4-4B91-A211-83ABB0DECDF7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A034-3927-4806-92F0-756E3A45D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EEFAE1-1B89-6E58-61EA-7D115F1D9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3D82220-3DB6-33F8-C5E7-7B390BE41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A83CA1-C652-921D-7485-E5EA7A94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5029-605D-4875-9229-0850DB051898}" type="datetime1">
              <a:rPr lang="en-MY" smtClean="0"/>
              <a:t>5/7/2024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F8ADA86-11F7-51C2-A8F9-714BABD4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B8EED33-E249-C076-28A2-B570AF1A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334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A4563D-776F-BE37-BD81-6FB5F9FD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8069060-5B74-2FB8-84D9-8B66FB905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6CA6A8-FBE1-6521-78D4-26466906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D82B-60E9-460F-B337-1277B43B6003}" type="datetime1">
              <a:rPr lang="en-MY" smtClean="0"/>
              <a:t>5/7/2024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B00ECA-8FAF-CDCD-7A95-7A544F0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670CCEC-B280-7E5A-F8F0-56D4BA5E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21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6794759-7C47-A4E5-EF05-E69FA335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AF3794E-0427-142A-4E7A-9E89B85D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E30664F-EBEA-D1C3-47C1-8D90BBE0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B497-A96C-4D1B-B42C-482C5FC657B1}" type="datetime1">
              <a:rPr lang="en-MY" smtClean="0"/>
              <a:t>5/7/2024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94D5B7-0C1F-2DCD-9807-9999EB29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13E7ED-CBB6-95CE-42C7-D757020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06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735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641634-51DA-686B-5DE2-4F107A9D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F01BFF-5594-7DBE-9869-BEC741C9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B0F9A35-E9F7-0C81-1A23-3847A9D4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4B6EB-6EE6-4B34-B1E8-88F2AF227BB0}" type="datetime1">
              <a:rPr lang="en-MY" smtClean="0"/>
              <a:t>5/7/2024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E9C66F-FA0D-24D5-CA43-287B4D02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A937C7-8E48-B230-1BC8-4E3C5D23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434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628ED7-F1CD-6E71-B7F0-C6542110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A54160C-2025-F4C5-4F31-6500031A3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112ADD-BB84-B3F9-3019-4E2A2740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FC8C-7128-412F-8385-1456EF209F95}" type="datetime1">
              <a:rPr lang="en-MY" smtClean="0"/>
              <a:t>5/7/2024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60E5C9-E8FE-D465-231D-3CDAC573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1AE4D4-A34B-3C23-7172-CEC511F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03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FB62C0-EE34-E8D9-A24E-568D6B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187B2D-C0CF-6CF0-C583-3BF293F50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0558E5E-25A6-CC1B-7102-DE30497D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59E3968-79B2-064C-A71E-3E80570A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8B43-DB5F-402E-B05B-D72BA177D6AE}" type="datetime1">
              <a:rPr lang="en-MY" smtClean="0"/>
              <a:t>5/7/2024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7735BFC-4EF0-C540-2DC6-AEB232D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25AF33A-6F3E-6BE6-428B-65DBF1CC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02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57D0D-CCBF-B472-553E-1AA51F9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6DCA94D-43A4-5A3C-73E6-1E1C064C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D4EF53B-265C-F960-D2F1-6E17C81C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B7123F2-1403-A428-221D-23510F0D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D063679-A673-2F08-88E2-C981FCAA0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1FF9A66-C30D-4331-6D7A-961DB570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7865-38E1-4CF3-BB0D-7E38C1BC848A}" type="datetime1">
              <a:rPr lang="en-MY" smtClean="0"/>
              <a:t>5/7/2024</a:t>
            </a:fld>
            <a:endParaRPr lang="en-MY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6B8951E-BEA4-0282-5463-B62739DB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861111B-564C-4C63-A526-F5A67CE3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2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8944F4-C5D2-BFA0-6B0E-B68904FA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325C2B3-738E-E2D4-F854-4E799C3A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D5BC0-4D96-46DB-B283-2C715D034077}" type="datetime1">
              <a:rPr lang="en-MY" smtClean="0"/>
              <a:t>5/7/2024</a:t>
            </a:fld>
            <a:endParaRPr lang="en-MY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41252DC-8D4F-592B-DB60-BFD77D8B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A6CA195-33A1-2BF1-EC89-E9F7B1F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98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82C3503-BE44-940B-1512-C3619999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181E-8B5D-45BD-B1AB-7A1A444F8330}" type="datetime1">
              <a:rPr lang="en-MY" smtClean="0"/>
              <a:t>5/7/2024</a:t>
            </a:fld>
            <a:endParaRPr lang="en-MY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F8B4E7DE-41D9-4894-DFDC-C76BADD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D6B51D2-FF8D-AC8A-31CD-6774479A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83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8B53D5-F46F-3408-1970-01926798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4A3BBC-6E23-8285-54AC-EE8495720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C3492F2-D1E8-5E63-8D1D-4F1DF76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79E2970-55C7-797E-F224-F893B9A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C697-AFF5-4ACE-891F-310716D0256D}" type="datetime1">
              <a:rPr lang="en-MY" smtClean="0"/>
              <a:t>5/7/2024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7B796F7-06C8-788B-BFD1-9409F2F8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E65CE18-6092-4402-6F20-0E6059CD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607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6E157-60CD-0CBE-A7D2-59DAB757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F424E2A-7463-5353-20FC-4EFED5514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E61D5D1-392D-D273-D254-CD055032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037ADC9-0637-952B-12F4-69388728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07DF-06B3-41E4-AA6B-953533924876}" type="datetime1">
              <a:rPr lang="en-MY" smtClean="0"/>
              <a:t>5/7/2024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D16237-8DA8-4069-106B-B6835BF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5494777-5BAF-1A21-A140-4E8B1F76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09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86441A2-96E2-7769-B34F-6ABBE0B9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429F5E7-CA92-251F-0F31-3D671ACAC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DE0DD48-7A9D-F949-D767-DFF6D5E54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2F5E-4277-4A61-AE24-0628A1E954A8}" type="datetime1">
              <a:rPr lang="en-MY" smtClean="0"/>
              <a:t>5/7/2024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327599-4C61-FA3B-27C6-BB2CBEA4B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82E8B2-EDE5-8B6F-D3A4-DF99E8402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054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Tm="2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3.wmf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10295067" y="8351733"/>
            <a:ext cx="3703639" cy="359954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38FD40-FEEB-47C9-B68A-D457A84A17D6}"/>
              </a:ext>
            </a:extLst>
          </p:cNvPr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594022-CBAF-4095-A89A-A9D2434A03B6}"/>
              </a:ext>
            </a:extLst>
          </p:cNvPr>
          <p:cNvSpPr/>
          <p:nvPr/>
        </p:nvSpPr>
        <p:spPr>
          <a:xfrm rot="1277677">
            <a:off x="4401578" y="17310199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9E23C5-3981-4FCA-98B6-413E66004B32}"/>
              </a:ext>
            </a:extLst>
          </p:cNvPr>
          <p:cNvSpPr/>
          <p:nvPr/>
        </p:nvSpPr>
        <p:spPr>
          <a:xfrm rot="1277677">
            <a:off x="8371243" y="2534335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191737-7AAD-4D5B-9101-85560E149C75}"/>
              </a:ext>
            </a:extLst>
          </p:cNvPr>
          <p:cNvSpPr/>
          <p:nvPr/>
        </p:nvSpPr>
        <p:spPr>
          <a:xfrm rot="1277677">
            <a:off x="9868654" y="12840305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D74C3059-CA91-BD76-6541-42926D03A0A7}"/>
              </a:ext>
            </a:extLst>
          </p:cNvPr>
          <p:cNvSpPr txBox="1"/>
          <p:nvPr/>
        </p:nvSpPr>
        <p:spPr>
          <a:xfrm>
            <a:off x="2693412" y="3326579"/>
            <a:ext cx="67233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C02EABB-2B3E-37F5-FD85-66C1BD24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80" y="480969"/>
            <a:ext cx="1943447" cy="1817325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FA3E9A2-7C64-4466-D5D0-582341B0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1</a:t>
            </a:fld>
            <a:endParaRPr lang="en-MY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8B72204-1E3A-AEA6-FE05-2FE42A309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75" y="-6459338"/>
            <a:ext cx="969707" cy="906777"/>
          </a:xfrm>
          <a:prstGeom prst="rect">
            <a:avLst/>
          </a:prstGeom>
        </p:spPr>
      </p:pic>
      <p:sp>
        <p:nvSpPr>
          <p:cNvPr id="9" name="Chỗ dành sẵn cho Số hiệu Bản chiếu 1">
            <a:extLst>
              <a:ext uri="{FF2B5EF4-FFF2-40B4-BE49-F238E27FC236}">
                <a16:creationId xmlns:a16="http://schemas.microsoft.com/office/drawing/2014/main" id="{C6030532-AD47-F06A-E20E-223D407BF936}"/>
              </a:ext>
            </a:extLst>
          </p:cNvPr>
          <p:cNvSpPr txBox="1">
            <a:spLocks/>
          </p:cNvSpPr>
          <p:nvPr/>
        </p:nvSpPr>
        <p:spPr>
          <a:xfrm>
            <a:off x="19278600" y="-1885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pPr/>
              <a:t>1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9D250392-C74B-962A-FA7B-110E1FB2E8E9}"/>
              </a:ext>
            </a:extLst>
          </p:cNvPr>
          <p:cNvSpPr/>
          <p:nvPr/>
        </p:nvSpPr>
        <p:spPr>
          <a:xfrm>
            <a:off x="21632485" y="-1284924"/>
            <a:ext cx="341559" cy="675326"/>
          </a:xfrm>
          <a:custGeom>
            <a:avLst/>
            <a:gdLst>
              <a:gd name="connsiteX0" fmla="*/ 341559 w 341559"/>
              <a:gd name="connsiteY0" fmla="*/ 0 h 675326"/>
              <a:gd name="connsiteX1" fmla="*/ 341559 w 341559"/>
              <a:gd name="connsiteY1" fmla="*/ 675326 h 675326"/>
              <a:gd name="connsiteX2" fmla="*/ 308018 w 341559"/>
              <a:gd name="connsiteY2" fmla="*/ 669808 h 675326"/>
              <a:gd name="connsiteX3" fmla="*/ 170764 w 341559"/>
              <a:gd name="connsiteY3" fmla="*/ 647239 h 675326"/>
              <a:gd name="connsiteX4" fmla="*/ 33511 w 341559"/>
              <a:gd name="connsiteY4" fmla="*/ 669808 h 675326"/>
              <a:gd name="connsiteX5" fmla="*/ 0 w 341559"/>
              <a:gd name="connsiteY5" fmla="*/ 675326 h 675326"/>
              <a:gd name="connsiteX6" fmla="*/ 0 w 341559"/>
              <a:gd name="connsiteY6" fmla="*/ 0 h 67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59" h="675326">
                <a:moveTo>
                  <a:pt x="341559" y="0"/>
                </a:moveTo>
                <a:lnTo>
                  <a:pt x="341559" y="675326"/>
                </a:lnTo>
                <a:lnTo>
                  <a:pt x="308018" y="669808"/>
                </a:lnTo>
                <a:lnTo>
                  <a:pt x="170764" y="647239"/>
                </a:lnTo>
                <a:lnTo>
                  <a:pt x="33511" y="669808"/>
                </a:lnTo>
                <a:lnTo>
                  <a:pt x="0" y="675326"/>
                </a:lnTo>
                <a:lnTo>
                  <a:pt x="0" y="0"/>
                </a:lnTo>
                <a:close/>
              </a:path>
            </a:pathLst>
          </a:custGeom>
          <a:solidFill>
            <a:srgbClr val="463B56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7" name="Đồ họa 3">
            <a:extLst>
              <a:ext uri="{FF2B5EF4-FFF2-40B4-BE49-F238E27FC236}">
                <a16:creationId xmlns:a16="http://schemas.microsoft.com/office/drawing/2014/main" id="{E447A03B-51F0-99E8-03C9-103A8B2C48BA}"/>
              </a:ext>
            </a:extLst>
          </p:cNvPr>
          <p:cNvGrpSpPr/>
          <p:nvPr/>
        </p:nvGrpSpPr>
        <p:grpSpPr>
          <a:xfrm>
            <a:off x="19665820" y="-1015062"/>
            <a:ext cx="4274886" cy="672925"/>
            <a:chOff x="8997820" y="5529885"/>
            <a:chExt cx="4274886" cy="672925"/>
          </a:xfrm>
          <a:solidFill>
            <a:srgbClr val="463B56"/>
          </a:solidFill>
        </p:grpSpPr>
        <p:sp>
          <p:nvSpPr>
            <p:cNvPr id="678" name="Hình tự do: Hình 677">
              <a:extLst>
                <a:ext uri="{FF2B5EF4-FFF2-40B4-BE49-F238E27FC236}">
                  <a16:creationId xmlns:a16="http://schemas.microsoft.com/office/drawing/2014/main" id="{670A373B-0CB2-E66F-89E1-F3413AD6638A}"/>
                </a:ext>
              </a:extLst>
            </p:cNvPr>
            <p:cNvSpPr/>
            <p:nvPr/>
          </p:nvSpPr>
          <p:spPr>
            <a:xfrm>
              <a:off x="8997820" y="5529885"/>
              <a:ext cx="2137429" cy="672925"/>
            </a:xfrm>
            <a:custGeom>
              <a:avLst/>
              <a:gdLst>
                <a:gd name="connsiteX0" fmla="*/ 2137430 w 2137429"/>
                <a:gd name="connsiteY0" fmla="*/ 0 h 672925"/>
                <a:gd name="connsiteX1" fmla="*/ 2137430 w 2137429"/>
                <a:gd name="connsiteY1" fmla="*/ 384547 h 672925"/>
                <a:gd name="connsiteX2" fmla="*/ 2000176 w 2137429"/>
                <a:gd name="connsiteY2" fmla="*/ 406867 h 672925"/>
                <a:gd name="connsiteX3" fmla="*/ 1966635 w 2137429"/>
                <a:gd name="connsiteY3" fmla="*/ 412322 h 672925"/>
                <a:gd name="connsiteX4" fmla="*/ 577886 w 2137429"/>
                <a:gd name="connsiteY4" fmla="*/ 638168 h 672925"/>
                <a:gd name="connsiteX5" fmla="*/ 146973 w 2137429"/>
                <a:gd name="connsiteY5" fmla="*/ 672926 h 672925"/>
                <a:gd name="connsiteX6" fmla="*/ 45799 w 2137429"/>
                <a:gd name="connsiteY6" fmla="*/ 672926 h 672925"/>
                <a:gd name="connsiteX7" fmla="*/ 12154 w 2137429"/>
                <a:gd name="connsiteY7" fmla="*/ 603598 h 672925"/>
                <a:gd name="connsiteX8" fmla="*/ 164262 w 2137429"/>
                <a:gd name="connsiteY8" fmla="*/ 493184 h 672925"/>
                <a:gd name="connsiteX9" fmla="*/ 656089 w 2137429"/>
                <a:gd name="connsiteY9" fmla="*/ 346765 h 672925"/>
                <a:gd name="connsiteX10" fmla="*/ 1966572 w 2137429"/>
                <a:gd name="connsiteY10" fmla="*/ 39995 h 672925"/>
                <a:gd name="connsiteX11" fmla="*/ 1966635 w 2137429"/>
                <a:gd name="connsiteY11" fmla="*/ 39995 h 672925"/>
                <a:gd name="connsiteX12" fmla="*/ 2137430 w 2137429"/>
                <a:gd name="connsiteY12" fmla="*/ 0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29" h="672925">
                  <a:moveTo>
                    <a:pt x="2137430" y="0"/>
                  </a:moveTo>
                  <a:lnTo>
                    <a:pt x="2137430" y="384547"/>
                  </a:lnTo>
                  <a:lnTo>
                    <a:pt x="2000176" y="406867"/>
                  </a:lnTo>
                  <a:lnTo>
                    <a:pt x="1966635" y="412322"/>
                  </a:lnTo>
                  <a:lnTo>
                    <a:pt x="577886" y="638168"/>
                  </a:lnTo>
                  <a:cubicBezTo>
                    <a:pt x="435639" y="661298"/>
                    <a:pt x="291421" y="672926"/>
                    <a:pt x="146973" y="672926"/>
                  </a:cubicBezTo>
                  <a:lnTo>
                    <a:pt x="45799" y="672926"/>
                  </a:lnTo>
                  <a:cubicBezTo>
                    <a:pt x="6063" y="672926"/>
                    <a:pt x="-14823" y="629970"/>
                    <a:pt x="12154" y="603598"/>
                  </a:cubicBezTo>
                  <a:cubicBezTo>
                    <a:pt x="51139" y="565505"/>
                    <a:pt x="104974" y="520553"/>
                    <a:pt x="164262" y="493184"/>
                  </a:cubicBezTo>
                  <a:cubicBezTo>
                    <a:pt x="282780" y="438538"/>
                    <a:pt x="526489" y="377097"/>
                    <a:pt x="656089" y="346765"/>
                  </a:cubicBezTo>
                  <a:lnTo>
                    <a:pt x="1966572" y="39995"/>
                  </a:lnTo>
                  <a:lnTo>
                    <a:pt x="1966635" y="39995"/>
                  </a:lnTo>
                  <a:lnTo>
                    <a:pt x="2137430" y="0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Hình tự do: Hình 678">
              <a:extLst>
                <a:ext uri="{FF2B5EF4-FFF2-40B4-BE49-F238E27FC236}">
                  <a16:creationId xmlns:a16="http://schemas.microsoft.com/office/drawing/2014/main" id="{DA728FF7-DA14-9326-2006-D874B7B8EBC4}"/>
                </a:ext>
              </a:extLst>
            </p:cNvPr>
            <p:cNvSpPr/>
            <p:nvPr/>
          </p:nvSpPr>
          <p:spPr>
            <a:xfrm>
              <a:off x="11135249" y="5529885"/>
              <a:ext cx="2137457" cy="672925"/>
            </a:xfrm>
            <a:custGeom>
              <a:avLst/>
              <a:gdLst>
                <a:gd name="connsiteX0" fmla="*/ 2091628 w 2137457"/>
                <a:gd name="connsiteY0" fmla="*/ 672926 h 672925"/>
                <a:gd name="connsiteX1" fmla="*/ 1990504 w 2137457"/>
                <a:gd name="connsiteY1" fmla="*/ 672926 h 672925"/>
                <a:gd name="connsiteX2" fmla="*/ 1559541 w 2137457"/>
                <a:gd name="connsiteY2" fmla="*/ 638168 h 672925"/>
                <a:gd name="connsiteX3" fmla="*/ 170796 w 2137457"/>
                <a:gd name="connsiteY3" fmla="*/ 412322 h 672925"/>
                <a:gd name="connsiteX4" fmla="*/ 137254 w 2137457"/>
                <a:gd name="connsiteY4" fmla="*/ 406867 h 672925"/>
                <a:gd name="connsiteX5" fmla="*/ 0 w 2137457"/>
                <a:gd name="connsiteY5" fmla="*/ 384547 h 672925"/>
                <a:gd name="connsiteX6" fmla="*/ 0 w 2137457"/>
                <a:gd name="connsiteY6" fmla="*/ 0 h 672925"/>
                <a:gd name="connsiteX7" fmla="*/ 170796 w 2137457"/>
                <a:gd name="connsiteY7" fmla="*/ 39995 h 672925"/>
                <a:gd name="connsiteX8" fmla="*/ 170858 w 2137457"/>
                <a:gd name="connsiteY8" fmla="*/ 39995 h 672925"/>
                <a:gd name="connsiteX9" fmla="*/ 1481328 w 2137457"/>
                <a:gd name="connsiteY9" fmla="*/ 346765 h 672925"/>
                <a:gd name="connsiteX10" fmla="*/ 1973171 w 2137457"/>
                <a:gd name="connsiteY10" fmla="*/ 493184 h 672925"/>
                <a:gd name="connsiteX11" fmla="*/ 2125263 w 2137457"/>
                <a:gd name="connsiteY11" fmla="*/ 603598 h 672925"/>
                <a:gd name="connsiteX12" fmla="*/ 2091628 w 2137457"/>
                <a:gd name="connsiteY12" fmla="*/ 672926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57" h="672925">
                  <a:moveTo>
                    <a:pt x="2091628" y="672926"/>
                  </a:moveTo>
                  <a:lnTo>
                    <a:pt x="1990504" y="672926"/>
                  </a:lnTo>
                  <a:cubicBezTo>
                    <a:pt x="1846018" y="672926"/>
                    <a:pt x="1701782" y="661298"/>
                    <a:pt x="1559541" y="638168"/>
                  </a:cubicBezTo>
                  <a:lnTo>
                    <a:pt x="170796" y="412322"/>
                  </a:lnTo>
                  <a:lnTo>
                    <a:pt x="137254" y="406867"/>
                  </a:lnTo>
                  <a:lnTo>
                    <a:pt x="0" y="384547"/>
                  </a:lnTo>
                  <a:lnTo>
                    <a:pt x="0" y="0"/>
                  </a:lnTo>
                  <a:lnTo>
                    <a:pt x="170796" y="39995"/>
                  </a:lnTo>
                  <a:lnTo>
                    <a:pt x="170858" y="39995"/>
                  </a:lnTo>
                  <a:lnTo>
                    <a:pt x="1481328" y="346765"/>
                  </a:lnTo>
                  <a:cubicBezTo>
                    <a:pt x="1610944" y="377097"/>
                    <a:pt x="1854653" y="438538"/>
                    <a:pt x="1973171" y="493184"/>
                  </a:cubicBezTo>
                  <a:cubicBezTo>
                    <a:pt x="2032462" y="520553"/>
                    <a:pt x="2086297" y="565505"/>
                    <a:pt x="2125263" y="603598"/>
                  </a:cubicBezTo>
                  <a:cubicBezTo>
                    <a:pt x="2152321" y="629970"/>
                    <a:pt x="2131373" y="672926"/>
                    <a:pt x="2091628" y="672926"/>
                  </a:cubicBez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0" name="Hình tự do: Hình 679">
            <a:extLst>
              <a:ext uri="{FF2B5EF4-FFF2-40B4-BE49-F238E27FC236}">
                <a16:creationId xmlns:a16="http://schemas.microsoft.com/office/drawing/2014/main" id="{A407A256-0081-52A5-815B-A79DB0D4A43F}"/>
              </a:ext>
            </a:extLst>
          </p:cNvPr>
          <p:cNvSpPr/>
          <p:nvPr/>
        </p:nvSpPr>
        <p:spPr>
          <a:xfrm>
            <a:off x="20838298" y="-4917120"/>
            <a:ext cx="1929903" cy="53186"/>
          </a:xfrm>
          <a:custGeom>
            <a:avLst/>
            <a:gdLst>
              <a:gd name="connsiteX0" fmla="*/ 0 w 1929903"/>
              <a:gd name="connsiteY0" fmla="*/ 0 h 53186"/>
              <a:gd name="connsiteX1" fmla="*/ 1929904 w 1929903"/>
              <a:gd name="connsiteY1" fmla="*/ 0 h 53186"/>
              <a:gd name="connsiteX2" fmla="*/ 1929904 w 1929903"/>
              <a:gd name="connsiteY2" fmla="*/ 53187 h 53186"/>
              <a:gd name="connsiteX3" fmla="*/ 0 w 1929903"/>
              <a:gd name="connsiteY3" fmla="*/ 53187 h 5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03" h="53186">
                <a:moveTo>
                  <a:pt x="0" y="0"/>
                </a:moveTo>
                <a:lnTo>
                  <a:pt x="1929904" y="0"/>
                </a:lnTo>
                <a:lnTo>
                  <a:pt x="1929904" y="53187"/>
                </a:lnTo>
                <a:lnTo>
                  <a:pt x="0" y="53187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1" name="Hình tự do: Hình 680">
            <a:extLst>
              <a:ext uri="{FF2B5EF4-FFF2-40B4-BE49-F238E27FC236}">
                <a16:creationId xmlns:a16="http://schemas.microsoft.com/office/drawing/2014/main" id="{97ED6486-DC54-1B40-4907-98B0F4AAAC06}"/>
              </a:ext>
            </a:extLst>
          </p:cNvPr>
          <p:cNvSpPr/>
          <p:nvPr/>
        </p:nvSpPr>
        <p:spPr>
          <a:xfrm>
            <a:off x="19310469" y="-4568434"/>
            <a:ext cx="4985600" cy="3217767"/>
          </a:xfrm>
          <a:custGeom>
            <a:avLst/>
            <a:gdLst>
              <a:gd name="connsiteX0" fmla="*/ 4929583 w 4985600"/>
              <a:gd name="connsiteY0" fmla="*/ 3217768 h 3217767"/>
              <a:gd name="connsiteX1" fmla="*/ 56008 w 4985600"/>
              <a:gd name="connsiteY1" fmla="*/ 3217768 h 3217767"/>
              <a:gd name="connsiteX2" fmla="*/ 0 w 4985600"/>
              <a:gd name="connsiteY2" fmla="*/ 3161750 h 3217767"/>
              <a:gd name="connsiteX3" fmla="*/ 0 w 4985600"/>
              <a:gd name="connsiteY3" fmla="*/ 56008 h 3217767"/>
              <a:gd name="connsiteX4" fmla="*/ 56008 w 4985600"/>
              <a:gd name="connsiteY4" fmla="*/ 0 h 3217767"/>
              <a:gd name="connsiteX5" fmla="*/ 4929583 w 4985600"/>
              <a:gd name="connsiteY5" fmla="*/ 0 h 3217767"/>
              <a:gd name="connsiteX6" fmla="*/ 4985601 w 4985600"/>
              <a:gd name="connsiteY6" fmla="*/ 56008 h 3217767"/>
              <a:gd name="connsiteX7" fmla="*/ 4985601 w 4985600"/>
              <a:gd name="connsiteY7" fmla="*/ 3161750 h 3217767"/>
              <a:gd name="connsiteX8" fmla="*/ 4929583 w 4985600"/>
              <a:gd name="connsiteY8" fmla="*/ 3217768 h 32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00" h="3217767">
                <a:moveTo>
                  <a:pt x="4929583" y="3217768"/>
                </a:moveTo>
                <a:lnTo>
                  <a:pt x="56008" y="3217768"/>
                </a:lnTo>
                <a:cubicBezTo>
                  <a:pt x="25075" y="3217768"/>
                  <a:pt x="0" y="3192673"/>
                  <a:pt x="0" y="3161750"/>
                </a:cubicBezTo>
                <a:lnTo>
                  <a:pt x="0" y="56008"/>
                </a:lnTo>
                <a:cubicBezTo>
                  <a:pt x="0" y="25075"/>
                  <a:pt x="25075" y="0"/>
                  <a:pt x="56008" y="0"/>
                </a:cubicBezTo>
                <a:lnTo>
                  <a:pt x="4929583" y="0"/>
                </a:lnTo>
                <a:cubicBezTo>
                  <a:pt x="4960507" y="0"/>
                  <a:pt x="4985601" y="25075"/>
                  <a:pt x="4985601" y="56008"/>
                </a:cubicBezTo>
                <a:lnTo>
                  <a:pt x="4985601" y="3161750"/>
                </a:lnTo>
                <a:cubicBezTo>
                  <a:pt x="4985601" y="3192673"/>
                  <a:pt x="4960507" y="3217768"/>
                  <a:pt x="4929583" y="3217768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2" name="Hình tự do: Hình 681">
            <a:extLst>
              <a:ext uri="{FF2B5EF4-FFF2-40B4-BE49-F238E27FC236}">
                <a16:creationId xmlns:a16="http://schemas.microsoft.com/office/drawing/2014/main" id="{4C0D75C7-2C7F-3600-E564-37E7E693FF7A}"/>
              </a:ext>
            </a:extLst>
          </p:cNvPr>
          <p:cNvSpPr/>
          <p:nvPr/>
        </p:nvSpPr>
        <p:spPr>
          <a:xfrm>
            <a:off x="19466800" y="-4408216"/>
            <a:ext cx="4672938" cy="2897321"/>
          </a:xfrm>
          <a:custGeom>
            <a:avLst/>
            <a:gdLst>
              <a:gd name="connsiteX0" fmla="*/ 4621473 w 4672938"/>
              <a:gd name="connsiteY0" fmla="*/ 0 h 2897321"/>
              <a:gd name="connsiteX1" fmla="*/ 51454 w 4672938"/>
              <a:gd name="connsiteY1" fmla="*/ 0 h 2897321"/>
              <a:gd name="connsiteX2" fmla="*/ 0 w 4672938"/>
              <a:gd name="connsiteY2" fmla="*/ 51454 h 2897321"/>
              <a:gd name="connsiteX3" fmla="*/ 0 w 4672938"/>
              <a:gd name="connsiteY3" fmla="*/ 2845886 h 2897321"/>
              <a:gd name="connsiteX4" fmla="*/ 51454 w 4672938"/>
              <a:gd name="connsiteY4" fmla="*/ 2897321 h 2897321"/>
              <a:gd name="connsiteX5" fmla="*/ 4621473 w 4672938"/>
              <a:gd name="connsiteY5" fmla="*/ 2897321 h 2897321"/>
              <a:gd name="connsiteX6" fmla="*/ 4672939 w 4672938"/>
              <a:gd name="connsiteY6" fmla="*/ 2845886 h 2897321"/>
              <a:gd name="connsiteX7" fmla="*/ 4672939 w 4672938"/>
              <a:gd name="connsiteY7" fmla="*/ 51454 h 2897321"/>
              <a:gd name="connsiteX8" fmla="*/ 4621473 w 4672938"/>
              <a:gd name="connsiteY8" fmla="*/ 0 h 289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938" h="2897321">
                <a:moveTo>
                  <a:pt x="4621473" y="0"/>
                </a:moveTo>
                <a:lnTo>
                  <a:pt x="51454" y="0"/>
                </a:lnTo>
                <a:cubicBezTo>
                  <a:pt x="23037" y="0"/>
                  <a:pt x="0" y="23037"/>
                  <a:pt x="0" y="51454"/>
                </a:cubicBezTo>
                <a:lnTo>
                  <a:pt x="0" y="2845886"/>
                </a:lnTo>
                <a:cubicBezTo>
                  <a:pt x="0" y="2874285"/>
                  <a:pt x="23037" y="2897321"/>
                  <a:pt x="51454" y="2897321"/>
                </a:cubicBezTo>
                <a:lnTo>
                  <a:pt x="4621473" y="2897321"/>
                </a:lnTo>
                <a:cubicBezTo>
                  <a:pt x="4649871" y="2897321"/>
                  <a:pt x="4672939" y="2874285"/>
                  <a:pt x="4672939" y="2845886"/>
                </a:cubicBezTo>
                <a:lnTo>
                  <a:pt x="4672939" y="51454"/>
                </a:lnTo>
                <a:cubicBezTo>
                  <a:pt x="4672939" y="23037"/>
                  <a:pt x="4649871" y="0"/>
                  <a:pt x="4621473" y="0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3" name="Đồ họa 3">
            <a:extLst>
              <a:ext uri="{FF2B5EF4-FFF2-40B4-BE49-F238E27FC236}">
                <a16:creationId xmlns:a16="http://schemas.microsoft.com/office/drawing/2014/main" id="{E67DF6EB-9565-F339-A065-D78500E3780C}"/>
              </a:ext>
            </a:extLst>
          </p:cNvPr>
          <p:cNvGrpSpPr/>
          <p:nvPr/>
        </p:nvGrpSpPr>
        <p:grpSpPr>
          <a:xfrm>
            <a:off x="19125980" y="-4752921"/>
            <a:ext cx="5354570" cy="3586733"/>
            <a:chOff x="8457980" y="1792026"/>
            <a:chExt cx="5354570" cy="3586733"/>
          </a:xfrm>
        </p:grpSpPr>
        <p:sp>
          <p:nvSpPr>
            <p:cNvPr id="684" name="Hình tự do: Hình 683">
              <a:extLst>
                <a:ext uri="{FF2B5EF4-FFF2-40B4-BE49-F238E27FC236}">
                  <a16:creationId xmlns:a16="http://schemas.microsoft.com/office/drawing/2014/main" id="{49009758-3795-871F-B33C-9A72877760BD}"/>
                </a:ext>
              </a:extLst>
            </p:cNvPr>
            <p:cNvSpPr/>
            <p:nvPr/>
          </p:nvSpPr>
          <p:spPr>
            <a:xfrm>
              <a:off x="8457980" y="1792026"/>
              <a:ext cx="5354570" cy="3586733"/>
            </a:xfrm>
            <a:custGeom>
              <a:avLst/>
              <a:gdLst>
                <a:gd name="connsiteX0" fmla="*/ 173264 w 5354570"/>
                <a:gd name="connsiteY0" fmla="*/ 3586734 h 3586733"/>
                <a:gd name="connsiteX1" fmla="*/ 0 w 5354570"/>
                <a:gd name="connsiteY1" fmla="*/ 3413476 h 3586733"/>
                <a:gd name="connsiteX2" fmla="*/ 0 w 5354570"/>
                <a:gd name="connsiteY2" fmla="*/ 173264 h 3586733"/>
                <a:gd name="connsiteX3" fmla="*/ 173264 w 5354570"/>
                <a:gd name="connsiteY3" fmla="*/ 0 h 3586733"/>
                <a:gd name="connsiteX4" fmla="*/ 5181313 w 5354570"/>
                <a:gd name="connsiteY4" fmla="*/ 0 h 3586733"/>
                <a:gd name="connsiteX5" fmla="*/ 5354571 w 5354570"/>
                <a:gd name="connsiteY5" fmla="*/ 173264 h 3586733"/>
                <a:gd name="connsiteX6" fmla="*/ 5354571 w 5354570"/>
                <a:gd name="connsiteY6" fmla="*/ 3413476 h 3586733"/>
                <a:gd name="connsiteX7" fmla="*/ 5181313 w 5354570"/>
                <a:gd name="connsiteY7" fmla="*/ 3586734 h 3586733"/>
                <a:gd name="connsiteX8" fmla="*/ 173264 w 5354570"/>
                <a:gd name="connsiteY8" fmla="*/ 3586734 h 3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4570" h="3586733">
                  <a:moveTo>
                    <a:pt x="173264" y="3586734"/>
                  </a:moveTo>
                  <a:cubicBezTo>
                    <a:pt x="77573" y="3586734"/>
                    <a:pt x="0" y="3509176"/>
                    <a:pt x="0" y="3413476"/>
                  </a:cubicBezTo>
                  <a:lnTo>
                    <a:pt x="0" y="173264"/>
                  </a:lnTo>
                  <a:cubicBezTo>
                    <a:pt x="0" y="77573"/>
                    <a:pt x="77573" y="0"/>
                    <a:pt x="173264" y="0"/>
                  </a:cubicBezTo>
                  <a:lnTo>
                    <a:pt x="5181313" y="0"/>
                  </a:lnTo>
                  <a:cubicBezTo>
                    <a:pt x="5276982" y="0"/>
                    <a:pt x="5354571" y="77573"/>
                    <a:pt x="5354571" y="173264"/>
                  </a:cubicBezTo>
                  <a:lnTo>
                    <a:pt x="5354571" y="3413476"/>
                  </a:lnTo>
                  <a:cubicBezTo>
                    <a:pt x="5354571" y="3509176"/>
                    <a:pt x="5276982" y="3586734"/>
                    <a:pt x="5181313" y="3586734"/>
                  </a:cubicBezTo>
                  <a:lnTo>
                    <a:pt x="173264" y="3586734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Hình tự do: Hình 684">
              <a:extLst>
                <a:ext uri="{FF2B5EF4-FFF2-40B4-BE49-F238E27FC236}">
                  <a16:creationId xmlns:a16="http://schemas.microsoft.com/office/drawing/2014/main" id="{EAB4AF35-1472-4213-C4CA-BCD49DAEC45D}"/>
                </a:ext>
              </a:extLst>
            </p:cNvPr>
            <p:cNvSpPr/>
            <p:nvPr/>
          </p:nvSpPr>
          <p:spPr>
            <a:xfrm>
              <a:off x="8643065" y="1976896"/>
              <a:ext cx="4984381" cy="3217010"/>
            </a:xfrm>
            <a:custGeom>
              <a:avLst/>
              <a:gdLst>
                <a:gd name="connsiteX0" fmla="*/ 4928396 w 4984381"/>
                <a:gd name="connsiteY0" fmla="*/ 3217010 h 3217010"/>
                <a:gd name="connsiteX1" fmla="*/ 55996 w 4984381"/>
                <a:gd name="connsiteY1" fmla="*/ 3217010 h 3217010"/>
                <a:gd name="connsiteX2" fmla="*/ 0 w 4984381"/>
                <a:gd name="connsiteY2" fmla="*/ 3160992 h 3217010"/>
                <a:gd name="connsiteX3" fmla="*/ 0 w 4984381"/>
                <a:gd name="connsiteY3" fmla="*/ 55996 h 3217010"/>
                <a:gd name="connsiteX4" fmla="*/ 55996 w 4984381"/>
                <a:gd name="connsiteY4" fmla="*/ 0 h 3217010"/>
                <a:gd name="connsiteX5" fmla="*/ 4928396 w 4984381"/>
                <a:gd name="connsiteY5" fmla="*/ 0 h 3217010"/>
                <a:gd name="connsiteX6" fmla="*/ 4984382 w 4984381"/>
                <a:gd name="connsiteY6" fmla="*/ 55996 h 3217010"/>
                <a:gd name="connsiteX7" fmla="*/ 4984382 w 4984381"/>
                <a:gd name="connsiteY7" fmla="*/ 3160992 h 3217010"/>
                <a:gd name="connsiteX8" fmla="*/ 4928396 w 4984381"/>
                <a:gd name="connsiteY8" fmla="*/ 3217010 h 321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381" h="3217010">
                  <a:moveTo>
                    <a:pt x="4928396" y="3217010"/>
                  </a:moveTo>
                  <a:lnTo>
                    <a:pt x="55996" y="3217010"/>
                  </a:lnTo>
                  <a:cubicBezTo>
                    <a:pt x="25069" y="3217010"/>
                    <a:pt x="0" y="3191916"/>
                    <a:pt x="0" y="3160992"/>
                  </a:cubicBezTo>
                  <a:lnTo>
                    <a:pt x="0" y="55996"/>
                  </a:lnTo>
                  <a:cubicBezTo>
                    <a:pt x="0" y="25069"/>
                    <a:pt x="25069" y="0"/>
                    <a:pt x="55996" y="0"/>
                  </a:cubicBezTo>
                  <a:lnTo>
                    <a:pt x="4928396" y="0"/>
                  </a:lnTo>
                  <a:cubicBezTo>
                    <a:pt x="4959319" y="0"/>
                    <a:pt x="4984382" y="25069"/>
                    <a:pt x="4984382" y="55996"/>
                  </a:cubicBezTo>
                  <a:lnTo>
                    <a:pt x="4984382" y="3160992"/>
                  </a:lnTo>
                  <a:cubicBezTo>
                    <a:pt x="4984382" y="3191916"/>
                    <a:pt x="4959319" y="3217010"/>
                    <a:pt x="4928396" y="321701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Hình tự do: Hình 685">
              <a:extLst>
                <a:ext uri="{FF2B5EF4-FFF2-40B4-BE49-F238E27FC236}">
                  <a16:creationId xmlns:a16="http://schemas.microsoft.com/office/drawing/2014/main" id="{6FCBBE89-752E-11DF-DCB9-EDE2BB39BEEB}"/>
                </a:ext>
              </a:extLst>
            </p:cNvPr>
            <p:cNvSpPr/>
            <p:nvPr/>
          </p:nvSpPr>
          <p:spPr>
            <a:xfrm>
              <a:off x="8758513" y="2111752"/>
              <a:ext cx="4753501" cy="2947300"/>
            </a:xfrm>
            <a:custGeom>
              <a:avLst/>
              <a:gdLst>
                <a:gd name="connsiteX0" fmla="*/ 4701163 w 4753501"/>
                <a:gd name="connsiteY0" fmla="*/ 2947301 h 2947300"/>
                <a:gd name="connsiteX1" fmla="*/ 52342 w 4753501"/>
                <a:gd name="connsiteY1" fmla="*/ 2947301 h 2947300"/>
                <a:gd name="connsiteX2" fmla="*/ 0 w 4753501"/>
                <a:gd name="connsiteY2" fmla="*/ 2894930 h 2947300"/>
                <a:gd name="connsiteX3" fmla="*/ 0 w 4753501"/>
                <a:gd name="connsiteY3" fmla="*/ 52342 h 2947300"/>
                <a:gd name="connsiteX4" fmla="*/ 52342 w 4753501"/>
                <a:gd name="connsiteY4" fmla="*/ 0 h 2947300"/>
                <a:gd name="connsiteX5" fmla="*/ 4701163 w 4753501"/>
                <a:gd name="connsiteY5" fmla="*/ 0 h 2947300"/>
                <a:gd name="connsiteX6" fmla="*/ 4753501 w 4753501"/>
                <a:gd name="connsiteY6" fmla="*/ 52342 h 2947300"/>
                <a:gd name="connsiteX7" fmla="*/ 4753501 w 4753501"/>
                <a:gd name="connsiteY7" fmla="*/ 2894930 h 2947300"/>
                <a:gd name="connsiteX8" fmla="*/ 4701163 w 4753501"/>
                <a:gd name="connsiteY8" fmla="*/ 2947301 h 294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3501" h="2947300">
                  <a:moveTo>
                    <a:pt x="4701163" y="2947301"/>
                  </a:moveTo>
                  <a:lnTo>
                    <a:pt x="52342" y="2947301"/>
                  </a:lnTo>
                  <a:cubicBezTo>
                    <a:pt x="23436" y="2947301"/>
                    <a:pt x="0" y="2923859"/>
                    <a:pt x="0" y="2894930"/>
                  </a:cubicBezTo>
                  <a:lnTo>
                    <a:pt x="0" y="52342"/>
                  </a:lnTo>
                  <a:cubicBezTo>
                    <a:pt x="0" y="23436"/>
                    <a:pt x="23433" y="0"/>
                    <a:pt x="52342" y="0"/>
                  </a:cubicBezTo>
                  <a:lnTo>
                    <a:pt x="4701163" y="0"/>
                  </a:lnTo>
                  <a:cubicBezTo>
                    <a:pt x="4730059" y="0"/>
                    <a:pt x="4753501" y="23436"/>
                    <a:pt x="4753501" y="52342"/>
                  </a:cubicBezTo>
                  <a:lnTo>
                    <a:pt x="4753501" y="2894930"/>
                  </a:lnTo>
                  <a:cubicBezTo>
                    <a:pt x="4753501" y="2923859"/>
                    <a:pt x="4730059" y="2947301"/>
                    <a:pt x="4701163" y="2947301"/>
                  </a:cubicBez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7" name="Đồ họa 3">
            <a:extLst>
              <a:ext uri="{FF2B5EF4-FFF2-40B4-BE49-F238E27FC236}">
                <a16:creationId xmlns:a16="http://schemas.microsoft.com/office/drawing/2014/main" id="{FB22DA9C-1CD3-C39E-F5B2-B4CA24241370}"/>
              </a:ext>
            </a:extLst>
          </p:cNvPr>
          <p:cNvGrpSpPr/>
          <p:nvPr/>
        </p:nvGrpSpPr>
        <p:grpSpPr>
          <a:xfrm>
            <a:off x="19566313" y="-5025003"/>
            <a:ext cx="4473891" cy="3368375"/>
            <a:chOff x="8898313" y="1519944"/>
            <a:chExt cx="4473891" cy="3368375"/>
          </a:xfrm>
          <a:solidFill>
            <a:srgbClr val="FFFFFF"/>
          </a:solidFill>
        </p:grpSpPr>
        <p:sp>
          <p:nvSpPr>
            <p:cNvPr id="688" name="Hình tự do: Hình 687">
              <a:extLst>
                <a:ext uri="{FF2B5EF4-FFF2-40B4-BE49-F238E27FC236}">
                  <a16:creationId xmlns:a16="http://schemas.microsoft.com/office/drawing/2014/main" id="{9F84964A-1193-A861-632C-37FDB79CD8FB}"/>
                </a:ext>
              </a:extLst>
            </p:cNvPr>
            <p:cNvSpPr/>
            <p:nvPr/>
          </p:nvSpPr>
          <p:spPr>
            <a:xfrm>
              <a:off x="8912833" y="1534465"/>
              <a:ext cx="4444844" cy="3339328"/>
            </a:xfrm>
            <a:custGeom>
              <a:avLst/>
              <a:gdLst>
                <a:gd name="connsiteX0" fmla="*/ 4444844 w 4444844"/>
                <a:gd name="connsiteY0" fmla="*/ 29605 h 3339328"/>
                <a:gd name="connsiteX1" fmla="*/ 4444844 w 4444844"/>
                <a:gd name="connsiteY1" fmla="*/ 3309746 h 3339328"/>
                <a:gd name="connsiteX2" fmla="*/ 4416353 w 4444844"/>
                <a:gd name="connsiteY2" fmla="*/ 3339329 h 3339328"/>
                <a:gd name="connsiteX3" fmla="*/ 28492 w 4444844"/>
                <a:gd name="connsiteY3" fmla="*/ 3339329 h 3339328"/>
                <a:gd name="connsiteX4" fmla="*/ 0 w 4444844"/>
                <a:gd name="connsiteY4" fmla="*/ 3309746 h 3339328"/>
                <a:gd name="connsiteX5" fmla="*/ 0 w 4444844"/>
                <a:gd name="connsiteY5" fmla="*/ 29605 h 3339328"/>
                <a:gd name="connsiteX6" fmla="*/ 28492 w 4444844"/>
                <a:gd name="connsiteY6" fmla="*/ 0 h 3339328"/>
                <a:gd name="connsiteX7" fmla="*/ 4416353 w 4444844"/>
                <a:gd name="connsiteY7" fmla="*/ 0 h 3339328"/>
                <a:gd name="connsiteX8" fmla="*/ 4444844 w 4444844"/>
                <a:gd name="connsiteY8" fmla="*/ 29605 h 333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4844" h="3339328">
                  <a:moveTo>
                    <a:pt x="4444844" y="29605"/>
                  </a:moveTo>
                  <a:lnTo>
                    <a:pt x="4444844" y="3309746"/>
                  </a:lnTo>
                  <a:cubicBezTo>
                    <a:pt x="4444844" y="3326080"/>
                    <a:pt x="4432095" y="3339329"/>
                    <a:pt x="4416353" y="3339329"/>
                  </a:cubicBezTo>
                  <a:lnTo>
                    <a:pt x="28492" y="3339329"/>
                  </a:lnTo>
                  <a:cubicBezTo>
                    <a:pt x="12765" y="3339329"/>
                    <a:pt x="0" y="3326080"/>
                    <a:pt x="0" y="3309746"/>
                  </a:cubicBezTo>
                  <a:lnTo>
                    <a:pt x="0" y="29605"/>
                  </a:lnTo>
                  <a:cubicBezTo>
                    <a:pt x="0" y="13264"/>
                    <a:pt x="12765" y="0"/>
                    <a:pt x="28492" y="0"/>
                  </a:cubicBezTo>
                  <a:lnTo>
                    <a:pt x="4416353" y="0"/>
                  </a:lnTo>
                  <a:cubicBezTo>
                    <a:pt x="4432095" y="3"/>
                    <a:pt x="4444844" y="13264"/>
                    <a:pt x="4444844" y="2960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Hình tự do: Hình 688">
              <a:extLst>
                <a:ext uri="{FF2B5EF4-FFF2-40B4-BE49-F238E27FC236}">
                  <a16:creationId xmlns:a16="http://schemas.microsoft.com/office/drawing/2014/main" id="{81F86FE6-C609-82CC-DBC4-CE21C276494F}"/>
                </a:ext>
              </a:extLst>
            </p:cNvPr>
            <p:cNvSpPr/>
            <p:nvPr/>
          </p:nvSpPr>
          <p:spPr>
            <a:xfrm>
              <a:off x="8898313" y="1519944"/>
              <a:ext cx="4473891" cy="3368375"/>
            </a:xfrm>
            <a:custGeom>
              <a:avLst/>
              <a:gdLst>
                <a:gd name="connsiteX0" fmla="*/ 4430873 w 4473891"/>
                <a:gd name="connsiteY0" fmla="*/ 3368375 h 3368375"/>
                <a:gd name="connsiteX1" fmla="*/ 43012 w 4473891"/>
                <a:gd name="connsiteY1" fmla="*/ 3368375 h 3368375"/>
                <a:gd name="connsiteX2" fmla="*/ 0 w 4473891"/>
                <a:gd name="connsiteY2" fmla="*/ 3324266 h 3368375"/>
                <a:gd name="connsiteX3" fmla="*/ 0 w 4473891"/>
                <a:gd name="connsiteY3" fmla="*/ 44125 h 3368375"/>
                <a:gd name="connsiteX4" fmla="*/ 43012 w 4473891"/>
                <a:gd name="connsiteY4" fmla="*/ 0 h 3368375"/>
                <a:gd name="connsiteX5" fmla="*/ 4430873 w 4473891"/>
                <a:gd name="connsiteY5" fmla="*/ 0 h 3368375"/>
                <a:gd name="connsiteX6" fmla="*/ 4473892 w 4473891"/>
                <a:gd name="connsiteY6" fmla="*/ 44125 h 3368375"/>
                <a:gd name="connsiteX7" fmla="*/ 4473892 w 4473891"/>
                <a:gd name="connsiteY7" fmla="*/ 3324266 h 3368375"/>
                <a:gd name="connsiteX8" fmla="*/ 4430873 w 4473891"/>
                <a:gd name="connsiteY8" fmla="*/ 3368375 h 3368375"/>
                <a:gd name="connsiteX9" fmla="*/ 43012 w 4473891"/>
                <a:gd name="connsiteY9" fmla="*/ 29044 h 3368375"/>
                <a:gd name="connsiteX10" fmla="*/ 29040 w 4473891"/>
                <a:gd name="connsiteY10" fmla="*/ 44125 h 3368375"/>
                <a:gd name="connsiteX11" fmla="*/ 29040 w 4473891"/>
                <a:gd name="connsiteY11" fmla="*/ 3324266 h 3368375"/>
                <a:gd name="connsiteX12" fmla="*/ 43012 w 4473891"/>
                <a:gd name="connsiteY12" fmla="*/ 3339353 h 3368375"/>
                <a:gd name="connsiteX13" fmla="*/ 4430873 w 4473891"/>
                <a:gd name="connsiteY13" fmla="*/ 3339353 h 3368375"/>
                <a:gd name="connsiteX14" fmla="*/ 4444870 w 4473891"/>
                <a:gd name="connsiteY14" fmla="*/ 3324266 h 3368375"/>
                <a:gd name="connsiteX15" fmla="*/ 4444870 w 4473891"/>
                <a:gd name="connsiteY15" fmla="*/ 44125 h 3368375"/>
                <a:gd name="connsiteX16" fmla="*/ 4430873 w 4473891"/>
                <a:gd name="connsiteY16" fmla="*/ 29044 h 3368375"/>
                <a:gd name="connsiteX17" fmla="*/ 43012 w 4473891"/>
                <a:gd name="connsiteY17" fmla="*/ 29044 h 33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73891" h="3368375">
                  <a:moveTo>
                    <a:pt x="4430873" y="3368375"/>
                  </a:moveTo>
                  <a:lnTo>
                    <a:pt x="43012" y="3368375"/>
                  </a:lnTo>
                  <a:cubicBezTo>
                    <a:pt x="19296" y="3368375"/>
                    <a:pt x="0" y="3348581"/>
                    <a:pt x="0" y="3324266"/>
                  </a:cubicBezTo>
                  <a:lnTo>
                    <a:pt x="0" y="44125"/>
                  </a:lnTo>
                  <a:cubicBezTo>
                    <a:pt x="0" y="19795"/>
                    <a:pt x="19296" y="0"/>
                    <a:pt x="43012" y="0"/>
                  </a:cubicBezTo>
                  <a:lnTo>
                    <a:pt x="4430873" y="0"/>
                  </a:lnTo>
                  <a:cubicBezTo>
                    <a:pt x="4454596" y="0"/>
                    <a:pt x="4473892" y="19795"/>
                    <a:pt x="4473892" y="44125"/>
                  </a:cubicBezTo>
                  <a:lnTo>
                    <a:pt x="4473892" y="3324266"/>
                  </a:lnTo>
                  <a:cubicBezTo>
                    <a:pt x="4473892" y="3348581"/>
                    <a:pt x="4454596" y="3368375"/>
                    <a:pt x="4430873" y="3368375"/>
                  </a:cubicBezTo>
                  <a:close/>
                  <a:moveTo>
                    <a:pt x="43012" y="29044"/>
                  </a:moveTo>
                  <a:cubicBezTo>
                    <a:pt x="35309" y="29044"/>
                    <a:pt x="29040" y="35808"/>
                    <a:pt x="29040" y="44125"/>
                  </a:cubicBezTo>
                  <a:lnTo>
                    <a:pt x="29040" y="3324266"/>
                  </a:lnTo>
                  <a:cubicBezTo>
                    <a:pt x="29040" y="3332589"/>
                    <a:pt x="35306" y="3339353"/>
                    <a:pt x="43012" y="3339353"/>
                  </a:cubicBezTo>
                  <a:lnTo>
                    <a:pt x="4430873" y="3339353"/>
                  </a:lnTo>
                  <a:cubicBezTo>
                    <a:pt x="4438573" y="3339353"/>
                    <a:pt x="4444870" y="3332589"/>
                    <a:pt x="4444870" y="3324266"/>
                  </a:cubicBezTo>
                  <a:lnTo>
                    <a:pt x="4444870" y="44125"/>
                  </a:lnTo>
                  <a:cubicBezTo>
                    <a:pt x="4444870" y="35808"/>
                    <a:pt x="4438604" y="29044"/>
                    <a:pt x="4430873" y="29044"/>
                  </a:cubicBezTo>
                  <a:lnTo>
                    <a:pt x="43012" y="29044"/>
                  </a:ln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0" name="Hình tự do: Hình 689">
            <a:extLst>
              <a:ext uri="{FF2B5EF4-FFF2-40B4-BE49-F238E27FC236}">
                <a16:creationId xmlns:a16="http://schemas.microsoft.com/office/drawing/2014/main" id="{616638EB-5F8D-B375-E727-426C022C3582}"/>
              </a:ext>
            </a:extLst>
          </p:cNvPr>
          <p:cNvSpPr/>
          <p:nvPr/>
        </p:nvSpPr>
        <p:spPr>
          <a:xfrm>
            <a:off x="19565730" y="-5025657"/>
            <a:ext cx="4475097" cy="255878"/>
          </a:xfrm>
          <a:custGeom>
            <a:avLst/>
            <a:gdLst>
              <a:gd name="connsiteX0" fmla="*/ 4475098 w 4475097"/>
              <a:gd name="connsiteY0" fmla="*/ 30353 h 255878"/>
              <a:gd name="connsiteX1" fmla="*/ 4475098 w 4475097"/>
              <a:gd name="connsiteY1" fmla="*/ 255878 h 255878"/>
              <a:gd name="connsiteX2" fmla="*/ 0 w 4475097"/>
              <a:gd name="connsiteY2" fmla="*/ 255878 h 255878"/>
              <a:gd name="connsiteX3" fmla="*/ 0 w 4475097"/>
              <a:gd name="connsiteY3" fmla="*/ 30353 h 255878"/>
              <a:gd name="connsiteX4" fmla="*/ 11871 w 4475097"/>
              <a:gd name="connsiteY4" fmla="*/ 5811 h 255878"/>
              <a:gd name="connsiteX5" fmla="*/ 45378 w 4475097"/>
              <a:gd name="connsiteY5" fmla="*/ 0 h 255878"/>
              <a:gd name="connsiteX6" fmla="*/ 4430583 w 4475097"/>
              <a:gd name="connsiteY6" fmla="*/ 0 h 255878"/>
              <a:gd name="connsiteX7" fmla="*/ 4462410 w 4475097"/>
              <a:gd name="connsiteY7" fmla="*/ 5193 h 255878"/>
              <a:gd name="connsiteX8" fmla="*/ 4462473 w 4475097"/>
              <a:gd name="connsiteY8" fmla="*/ 5256 h 255878"/>
              <a:gd name="connsiteX9" fmla="*/ 4475098 w 4475097"/>
              <a:gd name="connsiteY9" fmla="*/ 30353 h 2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5097" h="255878">
                <a:moveTo>
                  <a:pt x="4475098" y="30353"/>
                </a:moveTo>
                <a:lnTo>
                  <a:pt x="4475098" y="255878"/>
                </a:lnTo>
                <a:lnTo>
                  <a:pt x="0" y="255878"/>
                </a:lnTo>
                <a:lnTo>
                  <a:pt x="0" y="30353"/>
                </a:lnTo>
                <a:cubicBezTo>
                  <a:pt x="0" y="20212"/>
                  <a:pt x="4635" y="11250"/>
                  <a:pt x="11871" y="5811"/>
                </a:cubicBezTo>
                <a:cubicBezTo>
                  <a:pt x="22320" y="2039"/>
                  <a:pt x="33632" y="0"/>
                  <a:pt x="45378" y="0"/>
                </a:cubicBezTo>
                <a:lnTo>
                  <a:pt x="4430583" y="0"/>
                </a:lnTo>
                <a:cubicBezTo>
                  <a:pt x="4441712" y="0"/>
                  <a:pt x="4452466" y="1855"/>
                  <a:pt x="4462410" y="5193"/>
                </a:cubicBezTo>
                <a:cubicBezTo>
                  <a:pt x="4462473" y="5256"/>
                  <a:pt x="4462473" y="5256"/>
                  <a:pt x="4462473" y="5256"/>
                </a:cubicBezTo>
                <a:cubicBezTo>
                  <a:pt x="4470079" y="10695"/>
                  <a:pt x="4475098" y="19907"/>
                  <a:pt x="4475098" y="30353"/>
                </a:cubicBezTo>
                <a:close/>
              </a:path>
            </a:pathLst>
          </a:custGeom>
          <a:solidFill>
            <a:srgbClr val="EF7B7B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1" name="Đồ họa 3">
            <a:extLst>
              <a:ext uri="{FF2B5EF4-FFF2-40B4-BE49-F238E27FC236}">
                <a16:creationId xmlns:a16="http://schemas.microsoft.com/office/drawing/2014/main" id="{BE3C4FDA-1275-D12E-C220-A89A09B0CAF2}"/>
              </a:ext>
            </a:extLst>
          </p:cNvPr>
          <p:cNvGrpSpPr/>
          <p:nvPr/>
        </p:nvGrpSpPr>
        <p:grpSpPr>
          <a:xfrm>
            <a:off x="19824963" y="-4043349"/>
            <a:ext cx="3956610" cy="2250777"/>
            <a:chOff x="9156963" y="2501598"/>
            <a:chExt cx="3956610" cy="2250777"/>
          </a:xfrm>
        </p:grpSpPr>
        <p:grpSp>
          <p:nvGrpSpPr>
            <p:cNvPr id="692" name="Đồ họa 3">
              <a:extLst>
                <a:ext uri="{FF2B5EF4-FFF2-40B4-BE49-F238E27FC236}">
                  <a16:creationId xmlns:a16="http://schemas.microsoft.com/office/drawing/2014/main" id="{F41FD4DF-DC7B-B094-35D7-91B2702EB955}"/>
                </a:ext>
              </a:extLst>
            </p:cNvPr>
            <p:cNvGrpSpPr/>
            <p:nvPr/>
          </p:nvGrpSpPr>
          <p:grpSpPr>
            <a:xfrm>
              <a:off x="9156969" y="4078390"/>
              <a:ext cx="1031075" cy="444688"/>
              <a:chOff x="9156969" y="4078390"/>
              <a:chExt cx="1031075" cy="444688"/>
            </a:xfrm>
          </p:grpSpPr>
          <p:grpSp>
            <p:nvGrpSpPr>
              <p:cNvPr id="950" name="Đồ họa 3">
                <a:extLst>
                  <a:ext uri="{FF2B5EF4-FFF2-40B4-BE49-F238E27FC236}">
                    <a16:creationId xmlns:a16="http://schemas.microsoft.com/office/drawing/2014/main" id="{F2A27207-A4D3-6AC5-B217-CFACF4A7B713}"/>
                  </a:ext>
                </a:extLst>
              </p:cNvPr>
              <p:cNvGrpSpPr/>
              <p:nvPr/>
            </p:nvGrpSpPr>
            <p:grpSpPr>
              <a:xfrm>
                <a:off x="9163278" y="4078390"/>
                <a:ext cx="1018453" cy="127275"/>
                <a:chOff x="9163278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967" name="Hình tự do: Hình 966">
                  <a:extLst>
                    <a:ext uri="{FF2B5EF4-FFF2-40B4-BE49-F238E27FC236}">
                      <a16:creationId xmlns:a16="http://schemas.microsoft.com/office/drawing/2014/main" id="{7520E2E0-A44D-6AB1-D116-FA704DF1361A}"/>
                    </a:ext>
                  </a:extLst>
                </p:cNvPr>
                <p:cNvSpPr/>
                <p:nvPr/>
              </p:nvSpPr>
              <p:spPr>
                <a:xfrm>
                  <a:off x="9425260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8" name="Hình tự do: Hình 967">
                  <a:extLst>
                    <a:ext uri="{FF2B5EF4-FFF2-40B4-BE49-F238E27FC236}">
                      <a16:creationId xmlns:a16="http://schemas.microsoft.com/office/drawing/2014/main" id="{1DFBEE5C-E08A-67B2-12DE-15F4025F0251}"/>
                    </a:ext>
                  </a:extLst>
                </p:cNvPr>
                <p:cNvSpPr/>
                <p:nvPr/>
              </p:nvSpPr>
              <p:spPr>
                <a:xfrm>
                  <a:off x="9163278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1" name="Hình tự do: Hình 950">
                <a:extLst>
                  <a:ext uri="{FF2B5EF4-FFF2-40B4-BE49-F238E27FC236}">
                    <a16:creationId xmlns:a16="http://schemas.microsoft.com/office/drawing/2014/main" id="{7E384FDF-E458-3E01-3673-437CBC058E63}"/>
                  </a:ext>
                </a:extLst>
              </p:cNvPr>
              <p:cNvSpPr/>
              <p:nvPr/>
            </p:nvSpPr>
            <p:spPr>
              <a:xfrm>
                <a:off x="966183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Hình tự do: Hình 951">
                <a:extLst>
                  <a:ext uri="{FF2B5EF4-FFF2-40B4-BE49-F238E27FC236}">
                    <a16:creationId xmlns:a16="http://schemas.microsoft.com/office/drawing/2014/main" id="{7A3BE28D-9187-8CDC-4E44-F1BE42A16B98}"/>
                  </a:ext>
                </a:extLst>
              </p:cNvPr>
              <p:cNvSpPr/>
              <p:nvPr/>
            </p:nvSpPr>
            <p:spPr>
              <a:xfrm>
                <a:off x="9163274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7 w 76488"/>
                  <a:gd name="connsiteY5" fmla="*/ 44094 h 73117"/>
                  <a:gd name="connsiteX6" fmla="*/ 56760 w 76488"/>
                  <a:gd name="connsiteY6" fmla="*/ 48395 h 73117"/>
                  <a:gd name="connsiteX7" fmla="*/ 63154 w 76488"/>
                  <a:gd name="connsiteY7" fmla="*/ 68066 h 73117"/>
                  <a:gd name="connsiteX8" fmla="*/ 57243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7" y="44094"/>
                    </a:lnTo>
                    <a:cubicBezTo>
                      <a:pt x="56810" y="45091"/>
                      <a:pt x="56246" y="46806"/>
                      <a:pt x="56760" y="48395"/>
                    </a:cubicBezTo>
                    <a:lnTo>
                      <a:pt x="63154" y="68066"/>
                    </a:lnTo>
                    <a:cubicBezTo>
                      <a:pt x="64304" y="71619"/>
                      <a:pt x="60255" y="74549"/>
                      <a:pt x="57243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Hình tự do: Hình 952">
                <a:extLst>
                  <a:ext uri="{FF2B5EF4-FFF2-40B4-BE49-F238E27FC236}">
                    <a16:creationId xmlns:a16="http://schemas.microsoft.com/office/drawing/2014/main" id="{069CB0E4-4E4C-7F86-7077-53296C75C8FC}"/>
                  </a:ext>
                </a:extLst>
              </p:cNvPr>
              <p:cNvSpPr/>
              <p:nvPr/>
            </p:nvSpPr>
            <p:spPr>
              <a:xfrm>
                <a:off x="9260754" y="4261483"/>
                <a:ext cx="76485" cy="73117"/>
              </a:xfrm>
              <a:custGeom>
                <a:avLst/>
                <a:gdLst>
                  <a:gd name="connsiteX0" fmla="*/ 41897 w 76485"/>
                  <a:gd name="connsiteY0" fmla="*/ 2665 h 73117"/>
                  <a:gd name="connsiteX1" fmla="*/ 48291 w 76485"/>
                  <a:gd name="connsiteY1" fmla="*/ 22335 h 73117"/>
                  <a:gd name="connsiteX2" fmla="*/ 51944 w 76485"/>
                  <a:gd name="connsiteY2" fmla="*/ 24985 h 73117"/>
                  <a:gd name="connsiteX3" fmla="*/ 72637 w 76485"/>
                  <a:gd name="connsiteY3" fmla="*/ 24985 h 73117"/>
                  <a:gd name="connsiteX4" fmla="*/ 74893 w 76485"/>
                  <a:gd name="connsiteY4" fmla="*/ 31937 h 73117"/>
                  <a:gd name="connsiteX5" fmla="*/ 58154 w 76485"/>
                  <a:gd name="connsiteY5" fmla="*/ 44094 h 73117"/>
                  <a:gd name="connsiteX6" fmla="*/ 56757 w 76485"/>
                  <a:gd name="connsiteY6" fmla="*/ 48395 h 73117"/>
                  <a:gd name="connsiteX7" fmla="*/ 63151 w 76485"/>
                  <a:gd name="connsiteY7" fmla="*/ 68066 h 73117"/>
                  <a:gd name="connsiteX8" fmla="*/ 57240 w 76485"/>
                  <a:gd name="connsiteY8" fmla="*/ 72367 h 73117"/>
                  <a:gd name="connsiteX9" fmla="*/ 40501 w 76485"/>
                  <a:gd name="connsiteY9" fmla="*/ 60210 h 73117"/>
                  <a:gd name="connsiteX10" fmla="*/ 35984 w 76485"/>
                  <a:gd name="connsiteY10" fmla="*/ 60210 h 73117"/>
                  <a:gd name="connsiteX11" fmla="*/ 19244 w 76485"/>
                  <a:gd name="connsiteY11" fmla="*/ 72367 h 73117"/>
                  <a:gd name="connsiteX12" fmla="*/ 13334 w 76485"/>
                  <a:gd name="connsiteY12" fmla="*/ 68066 h 73117"/>
                  <a:gd name="connsiteX13" fmla="*/ 19727 w 76485"/>
                  <a:gd name="connsiteY13" fmla="*/ 48395 h 73117"/>
                  <a:gd name="connsiteX14" fmla="*/ 18331 w 76485"/>
                  <a:gd name="connsiteY14" fmla="*/ 44094 h 73117"/>
                  <a:gd name="connsiteX15" fmla="*/ 1591 w 76485"/>
                  <a:gd name="connsiteY15" fmla="*/ 31937 h 73117"/>
                  <a:gd name="connsiteX16" fmla="*/ 3848 w 76485"/>
                  <a:gd name="connsiteY16" fmla="*/ 24985 h 73117"/>
                  <a:gd name="connsiteX17" fmla="*/ 24540 w 76485"/>
                  <a:gd name="connsiteY17" fmla="*/ 24985 h 73117"/>
                  <a:gd name="connsiteX18" fmla="*/ 28194 w 76485"/>
                  <a:gd name="connsiteY18" fmla="*/ 22335 h 73117"/>
                  <a:gd name="connsiteX19" fmla="*/ 34587 w 76485"/>
                  <a:gd name="connsiteY19" fmla="*/ 2665 h 73117"/>
                  <a:gd name="connsiteX20" fmla="*/ 41897 w 76485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5" h="73117">
                    <a:moveTo>
                      <a:pt x="41897" y="2665"/>
                    </a:moveTo>
                    <a:lnTo>
                      <a:pt x="48291" y="22335"/>
                    </a:lnTo>
                    <a:cubicBezTo>
                      <a:pt x="48805" y="23925"/>
                      <a:pt x="50279" y="24985"/>
                      <a:pt x="51944" y="24985"/>
                    </a:cubicBezTo>
                    <a:lnTo>
                      <a:pt x="72637" y="24985"/>
                    </a:lnTo>
                    <a:cubicBezTo>
                      <a:pt x="76359" y="24985"/>
                      <a:pt x="77905" y="29754"/>
                      <a:pt x="74893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48" y="74549"/>
                      <a:pt x="57240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0" y="-888"/>
                      <a:pt x="40747" y="-888"/>
                      <a:pt x="41897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Hình tự do: Hình 953">
                <a:extLst>
                  <a:ext uri="{FF2B5EF4-FFF2-40B4-BE49-F238E27FC236}">
                    <a16:creationId xmlns:a16="http://schemas.microsoft.com/office/drawing/2014/main" id="{EFAA6343-D3E5-CE45-B7B9-971E246CB7BC}"/>
                  </a:ext>
                </a:extLst>
              </p:cNvPr>
              <p:cNvSpPr/>
              <p:nvPr/>
            </p:nvSpPr>
            <p:spPr>
              <a:xfrm>
                <a:off x="9358231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4 w 76488"/>
                  <a:gd name="connsiteY5" fmla="*/ 44094 h 73117"/>
                  <a:gd name="connsiteX6" fmla="*/ 56757 w 76488"/>
                  <a:gd name="connsiteY6" fmla="*/ 48395 h 73117"/>
                  <a:gd name="connsiteX7" fmla="*/ 63151 w 76488"/>
                  <a:gd name="connsiteY7" fmla="*/ 68066 h 73117"/>
                  <a:gd name="connsiteX8" fmla="*/ 57241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52" y="74549"/>
                      <a:pt x="57241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2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5" name="Đồ họa 3">
                <a:extLst>
                  <a:ext uri="{FF2B5EF4-FFF2-40B4-BE49-F238E27FC236}">
                    <a16:creationId xmlns:a16="http://schemas.microsoft.com/office/drawing/2014/main" id="{4C1B41BA-4A10-485B-B984-3C750CA4EE41}"/>
                  </a:ext>
                </a:extLst>
              </p:cNvPr>
              <p:cNvGrpSpPr/>
              <p:nvPr/>
            </p:nvGrpSpPr>
            <p:grpSpPr>
              <a:xfrm>
                <a:off x="9455711" y="4261483"/>
                <a:ext cx="173968" cy="73117"/>
                <a:chOff x="9455711" y="4261483"/>
                <a:chExt cx="173968" cy="73117"/>
              </a:xfrm>
              <a:solidFill>
                <a:srgbClr val="F8CD9E"/>
              </a:solidFill>
            </p:grpSpPr>
            <p:sp>
              <p:nvSpPr>
                <p:cNvPr id="965" name="Hình tự do: Hình 964">
                  <a:extLst>
                    <a:ext uri="{FF2B5EF4-FFF2-40B4-BE49-F238E27FC236}">
                      <a16:creationId xmlns:a16="http://schemas.microsoft.com/office/drawing/2014/main" id="{4D5001DA-BB10-29E8-098A-22FD621A8DE0}"/>
                    </a:ext>
                  </a:extLst>
                </p:cNvPr>
                <p:cNvSpPr/>
                <p:nvPr/>
              </p:nvSpPr>
              <p:spPr>
                <a:xfrm>
                  <a:off x="9455711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4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4" y="60210"/>
                      </a:lnTo>
                      <a:cubicBezTo>
                        <a:pt x="39157" y="59244"/>
                        <a:pt x="37334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1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Hình tự do: Hình 965">
                  <a:extLst>
                    <a:ext uri="{FF2B5EF4-FFF2-40B4-BE49-F238E27FC236}">
                      <a16:creationId xmlns:a16="http://schemas.microsoft.com/office/drawing/2014/main" id="{AFECCD08-0315-91A5-6770-5A573587916B}"/>
                    </a:ext>
                  </a:extLst>
                </p:cNvPr>
                <p:cNvSpPr/>
                <p:nvPr/>
              </p:nvSpPr>
              <p:spPr>
                <a:xfrm>
                  <a:off x="9553192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1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1" y="60210"/>
                      </a:lnTo>
                      <a:cubicBezTo>
                        <a:pt x="39154" y="59244"/>
                        <a:pt x="37330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0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6" name="Đồ họa 3">
                <a:extLst>
                  <a:ext uri="{FF2B5EF4-FFF2-40B4-BE49-F238E27FC236}">
                    <a16:creationId xmlns:a16="http://schemas.microsoft.com/office/drawing/2014/main" id="{91EB58B5-1488-B1B8-6E0C-7D460FC3B616}"/>
                  </a:ext>
                </a:extLst>
              </p:cNvPr>
              <p:cNvGrpSpPr/>
              <p:nvPr/>
            </p:nvGrpSpPr>
            <p:grpSpPr>
              <a:xfrm>
                <a:off x="9156969" y="4377617"/>
                <a:ext cx="475106" cy="129647"/>
                <a:chOff x="9156969" y="4377617"/>
                <a:chExt cx="475106" cy="129647"/>
              </a:xfrm>
              <a:solidFill>
                <a:srgbClr val="4EAFE5"/>
              </a:solidFill>
            </p:grpSpPr>
            <p:sp>
              <p:nvSpPr>
                <p:cNvPr id="959" name="Hình tự do: Hình 958">
                  <a:extLst>
                    <a:ext uri="{FF2B5EF4-FFF2-40B4-BE49-F238E27FC236}">
                      <a16:creationId xmlns:a16="http://schemas.microsoft.com/office/drawing/2014/main" id="{FE7BFEF6-6D85-4F0A-229F-2E01DA4E3A7B}"/>
                    </a:ext>
                  </a:extLst>
                </p:cNvPr>
                <p:cNvSpPr/>
                <p:nvPr/>
              </p:nvSpPr>
              <p:spPr>
                <a:xfrm>
                  <a:off x="9156969" y="4377617"/>
                  <a:ext cx="76971" cy="129647"/>
                </a:xfrm>
                <a:custGeom>
                  <a:avLst/>
                  <a:gdLst>
                    <a:gd name="connsiteX0" fmla="*/ 42809 w 76971"/>
                    <a:gd name="connsiteY0" fmla="*/ 9850 h 129647"/>
                    <a:gd name="connsiteX1" fmla="*/ 44153 w 76971"/>
                    <a:gd name="connsiteY1" fmla="*/ 9850 h 129647"/>
                    <a:gd name="connsiteX2" fmla="*/ 59739 w 76971"/>
                    <a:gd name="connsiteY2" fmla="*/ 12469 h 129647"/>
                    <a:gd name="connsiteX3" fmla="*/ 73390 w 76971"/>
                    <a:gd name="connsiteY3" fmla="*/ 20137 h 129647"/>
                    <a:gd name="connsiteX4" fmla="*/ 61008 w 76971"/>
                    <a:gd name="connsiteY4" fmla="*/ 34009 h 129647"/>
                    <a:gd name="connsiteX5" fmla="*/ 52807 w 76971"/>
                    <a:gd name="connsiteY5" fmla="*/ 28117 h 129647"/>
                    <a:gd name="connsiteX6" fmla="*/ 42813 w 76971"/>
                    <a:gd name="connsiteY6" fmla="*/ 25967 h 129647"/>
                    <a:gd name="connsiteX7" fmla="*/ 42813 w 76971"/>
                    <a:gd name="connsiteY7" fmla="*/ 55799 h 129647"/>
                    <a:gd name="connsiteX8" fmla="*/ 43408 w 76971"/>
                    <a:gd name="connsiteY8" fmla="*/ 55955 h 129647"/>
                    <a:gd name="connsiteX9" fmla="*/ 55715 w 76971"/>
                    <a:gd name="connsiteY9" fmla="*/ 59664 h 129647"/>
                    <a:gd name="connsiteX10" fmla="*/ 66457 w 76971"/>
                    <a:gd name="connsiteY10" fmla="*/ 65119 h 129647"/>
                    <a:gd name="connsiteX11" fmla="*/ 74066 w 76971"/>
                    <a:gd name="connsiteY11" fmla="*/ 73536 h 129647"/>
                    <a:gd name="connsiteX12" fmla="*/ 76972 w 76971"/>
                    <a:gd name="connsiteY12" fmla="*/ 86223 h 129647"/>
                    <a:gd name="connsiteX13" fmla="*/ 74288 w 76971"/>
                    <a:gd name="connsiteY13" fmla="*/ 99441 h 129647"/>
                    <a:gd name="connsiteX14" fmla="*/ 66978 w 76971"/>
                    <a:gd name="connsiteY14" fmla="*/ 109291 h 129647"/>
                    <a:gd name="connsiteX15" fmla="*/ 56161 w 76971"/>
                    <a:gd name="connsiteY15" fmla="*/ 115775 h 129647"/>
                    <a:gd name="connsiteX16" fmla="*/ 42813 w 76971"/>
                    <a:gd name="connsiteY16" fmla="*/ 118892 h 129647"/>
                    <a:gd name="connsiteX17" fmla="*/ 42813 w 76971"/>
                    <a:gd name="connsiteY17" fmla="*/ 129647 h 129647"/>
                    <a:gd name="connsiteX18" fmla="*/ 34758 w 76971"/>
                    <a:gd name="connsiteY18" fmla="*/ 129647 h 129647"/>
                    <a:gd name="connsiteX19" fmla="*/ 34758 w 76971"/>
                    <a:gd name="connsiteY19" fmla="*/ 119048 h 129647"/>
                    <a:gd name="connsiteX20" fmla="*/ 15889 w 76971"/>
                    <a:gd name="connsiteY20" fmla="*/ 116056 h 129647"/>
                    <a:gd name="connsiteX21" fmla="*/ 0 w 76971"/>
                    <a:gd name="connsiteY21" fmla="*/ 105769 h 129647"/>
                    <a:gd name="connsiteX22" fmla="*/ 13576 w 76971"/>
                    <a:gd name="connsiteY22" fmla="*/ 91897 h 129647"/>
                    <a:gd name="connsiteX23" fmla="*/ 22822 w 76971"/>
                    <a:gd name="connsiteY23" fmla="*/ 99659 h 129647"/>
                    <a:gd name="connsiteX24" fmla="*/ 34758 w 76971"/>
                    <a:gd name="connsiteY24" fmla="*/ 102932 h 129647"/>
                    <a:gd name="connsiteX25" fmla="*/ 34758 w 76971"/>
                    <a:gd name="connsiteY25" fmla="*/ 71448 h 129647"/>
                    <a:gd name="connsiteX26" fmla="*/ 34013 w 76971"/>
                    <a:gd name="connsiteY26" fmla="*/ 71323 h 129647"/>
                    <a:gd name="connsiteX27" fmla="*/ 22076 w 76971"/>
                    <a:gd name="connsiteY27" fmla="*/ 67364 h 129647"/>
                    <a:gd name="connsiteX28" fmla="*/ 12008 w 76971"/>
                    <a:gd name="connsiteY28" fmla="*/ 61691 h 129647"/>
                    <a:gd name="connsiteX29" fmla="*/ 5072 w 76971"/>
                    <a:gd name="connsiteY29" fmla="*/ 53180 h 129647"/>
                    <a:gd name="connsiteX30" fmla="*/ 2534 w 76971"/>
                    <a:gd name="connsiteY30" fmla="*/ 40743 h 129647"/>
                    <a:gd name="connsiteX31" fmla="*/ 5218 w 76971"/>
                    <a:gd name="connsiteY31" fmla="*/ 28648 h 129647"/>
                    <a:gd name="connsiteX32" fmla="*/ 12379 w 76971"/>
                    <a:gd name="connsiteY32" fmla="*/ 19327 h 129647"/>
                    <a:gd name="connsiteX33" fmla="*/ 22675 w 76971"/>
                    <a:gd name="connsiteY33" fmla="*/ 12999 h 129647"/>
                    <a:gd name="connsiteX34" fmla="*/ 34758 w 76971"/>
                    <a:gd name="connsiteY34" fmla="*/ 10006 h 129647"/>
                    <a:gd name="connsiteX35" fmla="*/ 34758 w 76971"/>
                    <a:gd name="connsiteY35" fmla="*/ 0 h 129647"/>
                    <a:gd name="connsiteX36" fmla="*/ 42813 w 76971"/>
                    <a:gd name="connsiteY36" fmla="*/ 0 h 129647"/>
                    <a:gd name="connsiteX37" fmla="*/ 42813 w 76971"/>
                    <a:gd name="connsiteY37" fmla="*/ 9850 h 129647"/>
                    <a:gd name="connsiteX38" fmla="*/ 34754 w 76971"/>
                    <a:gd name="connsiteY38" fmla="*/ 26278 h 129647"/>
                    <a:gd name="connsiteX39" fmla="*/ 25431 w 76971"/>
                    <a:gd name="connsiteY39" fmla="*/ 30674 h 129647"/>
                    <a:gd name="connsiteX40" fmla="*/ 21328 w 76971"/>
                    <a:gd name="connsiteY40" fmla="*/ 39838 h 129647"/>
                    <a:gd name="connsiteX41" fmla="*/ 22447 w 76971"/>
                    <a:gd name="connsiteY41" fmla="*/ 45356 h 129647"/>
                    <a:gd name="connsiteX42" fmla="*/ 25356 w 76971"/>
                    <a:gd name="connsiteY42" fmla="*/ 48941 h 129647"/>
                    <a:gd name="connsiteX43" fmla="*/ 29611 w 76971"/>
                    <a:gd name="connsiteY43" fmla="*/ 51404 h 129647"/>
                    <a:gd name="connsiteX44" fmla="*/ 34758 w 76971"/>
                    <a:gd name="connsiteY44" fmla="*/ 53555 h 129647"/>
                    <a:gd name="connsiteX45" fmla="*/ 34758 w 76971"/>
                    <a:gd name="connsiteY45" fmla="*/ 26278 h 129647"/>
                    <a:gd name="connsiteX46" fmla="*/ 42809 w 76971"/>
                    <a:gd name="connsiteY46" fmla="*/ 102932 h 129647"/>
                    <a:gd name="connsiteX47" fmla="*/ 48701 w 76971"/>
                    <a:gd name="connsiteY47" fmla="*/ 101062 h 129647"/>
                    <a:gd name="connsiteX48" fmla="*/ 53548 w 76971"/>
                    <a:gd name="connsiteY48" fmla="*/ 97944 h 129647"/>
                    <a:gd name="connsiteX49" fmla="*/ 56906 w 76971"/>
                    <a:gd name="connsiteY49" fmla="*/ 93487 h 129647"/>
                    <a:gd name="connsiteX50" fmla="*/ 58171 w 76971"/>
                    <a:gd name="connsiteY50" fmla="*/ 87595 h 129647"/>
                    <a:gd name="connsiteX51" fmla="*/ 56756 w 76971"/>
                    <a:gd name="connsiteY51" fmla="*/ 82046 h 129647"/>
                    <a:gd name="connsiteX52" fmla="*/ 53100 w 76971"/>
                    <a:gd name="connsiteY52" fmla="*/ 78337 h 129647"/>
                    <a:gd name="connsiteX53" fmla="*/ 48178 w 76971"/>
                    <a:gd name="connsiteY53" fmla="*/ 75781 h 129647"/>
                    <a:gd name="connsiteX54" fmla="*/ 42806 w 76971"/>
                    <a:gd name="connsiteY54" fmla="*/ 73848 h 129647"/>
                    <a:gd name="connsiteX55" fmla="*/ 42806 w 76971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71" h="129647">
                      <a:moveTo>
                        <a:pt x="42809" y="9850"/>
                      </a:moveTo>
                      <a:lnTo>
                        <a:pt x="44153" y="9850"/>
                      </a:lnTo>
                      <a:cubicBezTo>
                        <a:pt x="49222" y="9850"/>
                        <a:pt x="54421" y="10723"/>
                        <a:pt x="59739" y="12469"/>
                      </a:cubicBezTo>
                      <a:cubicBezTo>
                        <a:pt x="65057" y="14215"/>
                        <a:pt x="69609" y="16771"/>
                        <a:pt x="73390" y="20137"/>
                      </a:cubicBezTo>
                      <a:lnTo>
                        <a:pt x="61008" y="34009"/>
                      </a:lnTo>
                      <a:cubicBezTo>
                        <a:pt x="58720" y="31547"/>
                        <a:pt x="55983" y="29583"/>
                        <a:pt x="52807" y="28117"/>
                      </a:cubicBezTo>
                      <a:cubicBezTo>
                        <a:pt x="49624" y="26684"/>
                        <a:pt x="46291" y="25967"/>
                        <a:pt x="42813" y="25967"/>
                      </a:cubicBezTo>
                      <a:lnTo>
                        <a:pt x="42813" y="55799"/>
                      </a:lnTo>
                      <a:lnTo>
                        <a:pt x="43408" y="55955"/>
                      </a:lnTo>
                      <a:cubicBezTo>
                        <a:pt x="47585" y="57046"/>
                        <a:pt x="51687" y="58293"/>
                        <a:pt x="55715" y="59664"/>
                      </a:cubicBezTo>
                      <a:cubicBezTo>
                        <a:pt x="59746" y="61067"/>
                        <a:pt x="63324" y="62875"/>
                        <a:pt x="66457" y="65119"/>
                      </a:cubicBezTo>
                      <a:cubicBezTo>
                        <a:pt x="69587" y="67364"/>
                        <a:pt x="72124" y="70169"/>
                        <a:pt x="74066" y="73536"/>
                      </a:cubicBezTo>
                      <a:cubicBezTo>
                        <a:pt x="76005" y="76934"/>
                        <a:pt x="76972" y="81142"/>
                        <a:pt x="76972" y="86223"/>
                      </a:cubicBezTo>
                      <a:cubicBezTo>
                        <a:pt x="76972" y="91211"/>
                        <a:pt x="76077" y="95607"/>
                        <a:pt x="74288" y="99441"/>
                      </a:cubicBezTo>
                      <a:cubicBezTo>
                        <a:pt x="72495" y="103275"/>
                        <a:pt x="70058" y="106548"/>
                        <a:pt x="66978" y="109291"/>
                      </a:cubicBezTo>
                      <a:cubicBezTo>
                        <a:pt x="63892" y="112003"/>
                        <a:pt x="60288" y="114185"/>
                        <a:pt x="56161" y="115775"/>
                      </a:cubicBezTo>
                      <a:cubicBezTo>
                        <a:pt x="52034" y="117365"/>
                        <a:pt x="47582" y="118394"/>
                        <a:pt x="42813" y="118892"/>
                      </a:cubicBezTo>
                      <a:lnTo>
                        <a:pt x="42813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196" y="119142"/>
                        <a:pt x="21902" y="118144"/>
                        <a:pt x="15889" y="116056"/>
                      </a:cubicBezTo>
                      <a:cubicBezTo>
                        <a:pt x="9869" y="113967"/>
                        <a:pt x="4573" y="110538"/>
                        <a:pt x="0" y="105769"/>
                      </a:cubicBezTo>
                      <a:lnTo>
                        <a:pt x="13576" y="91897"/>
                      </a:lnTo>
                      <a:cubicBezTo>
                        <a:pt x="15960" y="95295"/>
                        <a:pt x="19043" y="97851"/>
                        <a:pt x="22822" y="99659"/>
                      </a:cubicBezTo>
                      <a:cubicBezTo>
                        <a:pt x="26603" y="101436"/>
                        <a:pt x="30580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3" y="71323"/>
                      </a:lnTo>
                      <a:cubicBezTo>
                        <a:pt x="29835" y="70139"/>
                        <a:pt x="25855" y="68798"/>
                        <a:pt x="22076" y="67364"/>
                      </a:cubicBezTo>
                      <a:cubicBezTo>
                        <a:pt x="18295" y="65930"/>
                        <a:pt x="14941" y="64029"/>
                        <a:pt x="12008" y="61691"/>
                      </a:cubicBezTo>
                      <a:cubicBezTo>
                        <a:pt x="9074" y="59353"/>
                        <a:pt x="6761" y="56516"/>
                        <a:pt x="5072" y="53180"/>
                      </a:cubicBezTo>
                      <a:cubicBezTo>
                        <a:pt x="3379" y="49845"/>
                        <a:pt x="2534" y="45699"/>
                        <a:pt x="2534" y="40743"/>
                      </a:cubicBezTo>
                      <a:cubicBezTo>
                        <a:pt x="2534" y="36254"/>
                        <a:pt x="3429" y="32232"/>
                        <a:pt x="5218" y="28648"/>
                      </a:cubicBezTo>
                      <a:cubicBezTo>
                        <a:pt x="7011" y="25063"/>
                        <a:pt x="9399" y="21977"/>
                        <a:pt x="12379" y="19327"/>
                      </a:cubicBezTo>
                      <a:cubicBezTo>
                        <a:pt x="15362" y="16709"/>
                        <a:pt x="18794" y="14589"/>
                        <a:pt x="22675" y="12999"/>
                      </a:cubicBezTo>
                      <a:cubicBezTo>
                        <a:pt x="26553" y="11409"/>
                        <a:pt x="30580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13" y="0"/>
                      </a:lnTo>
                      <a:lnTo>
                        <a:pt x="42813" y="9850"/>
                      </a:lnTo>
                      <a:close/>
                      <a:moveTo>
                        <a:pt x="34754" y="26278"/>
                      </a:moveTo>
                      <a:cubicBezTo>
                        <a:pt x="31269" y="26871"/>
                        <a:pt x="28164" y="28336"/>
                        <a:pt x="25431" y="30674"/>
                      </a:cubicBezTo>
                      <a:cubicBezTo>
                        <a:pt x="22691" y="33012"/>
                        <a:pt x="21328" y="36067"/>
                        <a:pt x="21328" y="39838"/>
                      </a:cubicBezTo>
                      <a:cubicBezTo>
                        <a:pt x="21328" y="42114"/>
                        <a:pt x="21702" y="43985"/>
                        <a:pt x="22447" y="45356"/>
                      </a:cubicBezTo>
                      <a:cubicBezTo>
                        <a:pt x="23193" y="46759"/>
                        <a:pt x="24162" y="47943"/>
                        <a:pt x="25356" y="48941"/>
                      </a:cubicBezTo>
                      <a:cubicBezTo>
                        <a:pt x="26553" y="49938"/>
                        <a:pt x="27968" y="50749"/>
                        <a:pt x="29611" y="51404"/>
                      </a:cubicBezTo>
                      <a:cubicBezTo>
                        <a:pt x="31251" y="52058"/>
                        <a:pt x="32965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09" y="102932"/>
                      </a:moveTo>
                      <a:cubicBezTo>
                        <a:pt x="44898" y="102558"/>
                        <a:pt x="46859" y="101935"/>
                        <a:pt x="48701" y="101062"/>
                      </a:cubicBezTo>
                      <a:cubicBezTo>
                        <a:pt x="50540" y="100220"/>
                        <a:pt x="52158" y="99191"/>
                        <a:pt x="53548" y="97944"/>
                      </a:cubicBezTo>
                      <a:cubicBezTo>
                        <a:pt x="54942" y="96697"/>
                        <a:pt x="56061" y="95201"/>
                        <a:pt x="56906" y="93487"/>
                      </a:cubicBezTo>
                      <a:cubicBezTo>
                        <a:pt x="57748" y="91741"/>
                        <a:pt x="58171" y="89777"/>
                        <a:pt x="58171" y="87595"/>
                      </a:cubicBezTo>
                      <a:cubicBezTo>
                        <a:pt x="58171" y="85382"/>
                        <a:pt x="57701" y="83543"/>
                        <a:pt x="56756" y="82046"/>
                      </a:cubicBezTo>
                      <a:cubicBezTo>
                        <a:pt x="55809" y="80581"/>
                        <a:pt x="54593" y="79334"/>
                        <a:pt x="53100" y="78337"/>
                      </a:cubicBezTo>
                      <a:cubicBezTo>
                        <a:pt x="51609" y="77339"/>
                        <a:pt x="49970" y="76498"/>
                        <a:pt x="48178" y="75781"/>
                      </a:cubicBezTo>
                      <a:cubicBezTo>
                        <a:pt x="46385" y="75095"/>
                        <a:pt x="44596" y="74440"/>
                        <a:pt x="42806" y="73848"/>
                      </a:cubicBezTo>
                      <a:lnTo>
                        <a:pt x="42806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0" name="Hình tự do: Hình 959">
                  <a:extLst>
                    <a:ext uri="{FF2B5EF4-FFF2-40B4-BE49-F238E27FC236}">
                      <a16:creationId xmlns:a16="http://schemas.microsoft.com/office/drawing/2014/main" id="{96484C46-F3EE-59A2-2183-E80F0C0A2E72}"/>
                    </a:ext>
                  </a:extLst>
                </p:cNvPr>
                <p:cNvSpPr/>
                <p:nvPr/>
              </p:nvSpPr>
              <p:spPr>
                <a:xfrm>
                  <a:off x="9334928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4 w 76376"/>
                    <a:gd name="connsiteY9" fmla="*/ 8573 h 109198"/>
                    <a:gd name="connsiteX10" fmla="*/ 69069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31 h 109198"/>
                    <a:gd name="connsiteX15" fmla="*/ 61684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2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3 w 76376"/>
                    <a:gd name="connsiteY26" fmla="*/ 66024 h 109198"/>
                    <a:gd name="connsiteX27" fmla="*/ 21331 w 76376"/>
                    <a:gd name="connsiteY27" fmla="*/ 78337 h 109198"/>
                    <a:gd name="connsiteX28" fmla="*/ 27448 w 76376"/>
                    <a:gd name="connsiteY28" fmla="*/ 88188 h 109198"/>
                    <a:gd name="connsiteX29" fmla="*/ 38190 w 76376"/>
                    <a:gd name="connsiteY29" fmla="*/ 92209 h 109198"/>
                    <a:gd name="connsiteX30" fmla="*/ 48929 w 76376"/>
                    <a:gd name="connsiteY30" fmla="*/ 88188 h 109198"/>
                    <a:gd name="connsiteX31" fmla="*/ 55045 w 76376"/>
                    <a:gd name="connsiteY31" fmla="*/ 78337 h 109198"/>
                    <a:gd name="connsiteX32" fmla="*/ 57803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3 w 76376"/>
                    <a:gd name="connsiteY34" fmla="*/ 43205 h 109198"/>
                    <a:gd name="connsiteX35" fmla="*/ 55045 w 76376"/>
                    <a:gd name="connsiteY35" fmla="*/ 30892 h 109198"/>
                    <a:gd name="connsiteX36" fmla="*/ 48929 w 76376"/>
                    <a:gd name="connsiteY36" fmla="*/ 21042 h 109198"/>
                    <a:gd name="connsiteX37" fmla="*/ 38190 w 76376"/>
                    <a:gd name="connsiteY37" fmla="*/ 17021 h 109198"/>
                    <a:gd name="connsiteX38" fmla="*/ 27448 w 76376"/>
                    <a:gd name="connsiteY38" fmla="*/ 21042 h 109198"/>
                    <a:gd name="connsiteX39" fmla="*/ 21331 w 76376"/>
                    <a:gd name="connsiteY39" fmla="*/ 30892 h 109198"/>
                    <a:gd name="connsiteX40" fmla="*/ 18573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0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2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4" y="8573"/>
                      </a:cubicBezTo>
                      <a:cubicBezTo>
                        <a:pt x="64421" y="11035"/>
                        <a:pt x="66881" y="14246"/>
                        <a:pt x="69069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69" y="90931"/>
                      </a:cubicBezTo>
                      <a:cubicBezTo>
                        <a:pt x="66881" y="94952"/>
                        <a:pt x="64421" y="98194"/>
                        <a:pt x="61684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2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198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2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0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3" y="66024"/>
                      </a:cubicBezTo>
                      <a:cubicBezTo>
                        <a:pt x="19022" y="70357"/>
                        <a:pt x="19938" y="74440"/>
                        <a:pt x="21331" y="78337"/>
                      </a:cubicBezTo>
                      <a:cubicBezTo>
                        <a:pt x="22725" y="82202"/>
                        <a:pt x="24764" y="85476"/>
                        <a:pt x="27448" y="88188"/>
                      </a:cubicBezTo>
                      <a:cubicBezTo>
                        <a:pt x="30135" y="90869"/>
                        <a:pt x="33713" y="92209"/>
                        <a:pt x="38190" y="92209"/>
                      </a:cubicBezTo>
                      <a:cubicBezTo>
                        <a:pt x="42663" y="92209"/>
                        <a:pt x="46242" y="90869"/>
                        <a:pt x="48929" y="88188"/>
                      </a:cubicBezTo>
                      <a:cubicBezTo>
                        <a:pt x="51613" y="85476"/>
                        <a:pt x="53651" y="82202"/>
                        <a:pt x="55045" y="78337"/>
                      </a:cubicBezTo>
                      <a:cubicBezTo>
                        <a:pt x="56438" y="74440"/>
                        <a:pt x="57358" y="70357"/>
                        <a:pt x="57803" y="66024"/>
                      </a:cubicBezTo>
                      <a:cubicBezTo>
                        <a:pt x="58253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3" y="43205"/>
                      </a:cubicBezTo>
                      <a:cubicBezTo>
                        <a:pt x="57355" y="38872"/>
                        <a:pt x="56435" y="34758"/>
                        <a:pt x="55045" y="30892"/>
                      </a:cubicBezTo>
                      <a:cubicBezTo>
                        <a:pt x="53651" y="26996"/>
                        <a:pt x="51613" y="23722"/>
                        <a:pt x="48929" y="21042"/>
                      </a:cubicBezTo>
                      <a:cubicBezTo>
                        <a:pt x="46242" y="18361"/>
                        <a:pt x="42663" y="17021"/>
                        <a:pt x="38190" y="17021"/>
                      </a:cubicBezTo>
                      <a:cubicBezTo>
                        <a:pt x="33713" y="17021"/>
                        <a:pt x="30135" y="18361"/>
                        <a:pt x="27448" y="21042"/>
                      </a:cubicBezTo>
                      <a:cubicBezTo>
                        <a:pt x="24764" y="23722"/>
                        <a:pt x="22725" y="26996"/>
                        <a:pt x="21331" y="30892"/>
                      </a:cubicBezTo>
                      <a:cubicBezTo>
                        <a:pt x="19935" y="34758"/>
                        <a:pt x="19019" y="38872"/>
                        <a:pt x="18573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Hình tự do: Hình 960">
                  <a:extLst>
                    <a:ext uri="{FF2B5EF4-FFF2-40B4-BE49-F238E27FC236}">
                      <a16:creationId xmlns:a16="http://schemas.microsoft.com/office/drawing/2014/main" id="{4C1F8053-F9FC-0EE0-8C46-C3047B02E064}"/>
                    </a:ext>
                  </a:extLst>
                </p:cNvPr>
                <p:cNvSpPr/>
                <p:nvPr/>
              </p:nvSpPr>
              <p:spPr>
                <a:xfrm>
                  <a:off x="9427414" y="4472818"/>
                  <a:ext cx="23865" cy="22974"/>
                </a:xfrm>
                <a:custGeom>
                  <a:avLst/>
                  <a:gdLst>
                    <a:gd name="connsiteX0" fmla="*/ 0 w 23865"/>
                    <a:gd name="connsiteY0" fmla="*/ 11627 h 22974"/>
                    <a:gd name="connsiteX1" fmla="*/ 3504 w 23865"/>
                    <a:gd name="connsiteY1" fmla="*/ 3429 h 22974"/>
                    <a:gd name="connsiteX2" fmla="*/ 11930 w 23865"/>
                    <a:gd name="connsiteY2" fmla="*/ 0 h 22974"/>
                    <a:gd name="connsiteX3" fmla="*/ 20284 w 23865"/>
                    <a:gd name="connsiteY3" fmla="*/ 3273 h 22974"/>
                    <a:gd name="connsiteX4" fmla="*/ 23866 w 23865"/>
                    <a:gd name="connsiteY4" fmla="*/ 11316 h 22974"/>
                    <a:gd name="connsiteX5" fmla="*/ 20362 w 23865"/>
                    <a:gd name="connsiteY5" fmla="*/ 19514 h 22974"/>
                    <a:gd name="connsiteX6" fmla="*/ 11933 w 23865"/>
                    <a:gd name="connsiteY6" fmla="*/ 22974 h 22974"/>
                    <a:gd name="connsiteX7" fmla="*/ 7385 w 23865"/>
                    <a:gd name="connsiteY7" fmla="*/ 22071 h 22974"/>
                    <a:gd name="connsiteX8" fmla="*/ 3578 w 23865"/>
                    <a:gd name="connsiteY8" fmla="*/ 19670 h 22974"/>
                    <a:gd name="connsiteX9" fmla="*/ 969 w 23865"/>
                    <a:gd name="connsiteY9" fmla="*/ 16116 h 22974"/>
                    <a:gd name="connsiteX10" fmla="*/ 0 w 23865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65" h="22974">
                      <a:moveTo>
                        <a:pt x="0" y="11627"/>
                      </a:moveTo>
                      <a:cubicBezTo>
                        <a:pt x="0" y="8448"/>
                        <a:pt x="1169" y="5705"/>
                        <a:pt x="3504" y="3429"/>
                      </a:cubicBezTo>
                      <a:cubicBezTo>
                        <a:pt x="5842" y="1122"/>
                        <a:pt x="8650" y="0"/>
                        <a:pt x="11930" y="0"/>
                      </a:cubicBezTo>
                      <a:cubicBezTo>
                        <a:pt x="15112" y="0"/>
                        <a:pt x="17896" y="1091"/>
                        <a:pt x="20284" y="3273"/>
                      </a:cubicBezTo>
                      <a:cubicBezTo>
                        <a:pt x="22672" y="5455"/>
                        <a:pt x="23866" y="8136"/>
                        <a:pt x="23866" y="11316"/>
                      </a:cubicBezTo>
                      <a:cubicBezTo>
                        <a:pt x="23866" y="14495"/>
                        <a:pt x="22694" y="17239"/>
                        <a:pt x="20362" y="19514"/>
                      </a:cubicBezTo>
                      <a:cubicBezTo>
                        <a:pt x="18021" y="21821"/>
                        <a:pt x="15212" y="22974"/>
                        <a:pt x="11933" y="22974"/>
                      </a:cubicBezTo>
                      <a:cubicBezTo>
                        <a:pt x="10340" y="22974"/>
                        <a:pt x="8822" y="22663"/>
                        <a:pt x="7385" y="22071"/>
                      </a:cubicBezTo>
                      <a:cubicBezTo>
                        <a:pt x="5942" y="21478"/>
                        <a:pt x="4673" y="20668"/>
                        <a:pt x="3578" y="19670"/>
                      </a:cubicBezTo>
                      <a:cubicBezTo>
                        <a:pt x="2484" y="18672"/>
                        <a:pt x="1618" y="17488"/>
                        <a:pt x="969" y="16116"/>
                      </a:cubicBezTo>
                      <a:cubicBezTo>
                        <a:pt x="321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Hình tự do: Hình 961">
                  <a:extLst>
                    <a:ext uri="{FF2B5EF4-FFF2-40B4-BE49-F238E27FC236}">
                      <a16:creationId xmlns:a16="http://schemas.microsoft.com/office/drawing/2014/main" id="{AB5E2574-DB79-EAD5-A3BA-4FF616D461C7}"/>
                    </a:ext>
                  </a:extLst>
                </p:cNvPr>
                <p:cNvSpPr/>
                <p:nvPr/>
              </p:nvSpPr>
              <p:spPr>
                <a:xfrm>
                  <a:off x="9555699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3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70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70 w 76376"/>
                    <a:gd name="connsiteY14" fmla="*/ 90931 h 109198"/>
                    <a:gd name="connsiteX15" fmla="*/ 61685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3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0 w 76376"/>
                    <a:gd name="connsiteY26" fmla="*/ 66024 h 109198"/>
                    <a:gd name="connsiteX27" fmla="*/ 21329 w 76376"/>
                    <a:gd name="connsiteY27" fmla="*/ 78337 h 109198"/>
                    <a:gd name="connsiteX28" fmla="*/ 27445 w 76376"/>
                    <a:gd name="connsiteY28" fmla="*/ 88188 h 109198"/>
                    <a:gd name="connsiteX29" fmla="*/ 38187 w 76376"/>
                    <a:gd name="connsiteY29" fmla="*/ 92209 h 109198"/>
                    <a:gd name="connsiteX30" fmla="*/ 48926 w 76376"/>
                    <a:gd name="connsiteY30" fmla="*/ 88188 h 109198"/>
                    <a:gd name="connsiteX31" fmla="*/ 55042 w 76376"/>
                    <a:gd name="connsiteY31" fmla="*/ 78337 h 109198"/>
                    <a:gd name="connsiteX32" fmla="*/ 57801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1 w 76376"/>
                    <a:gd name="connsiteY34" fmla="*/ 43205 h 109198"/>
                    <a:gd name="connsiteX35" fmla="*/ 55042 w 76376"/>
                    <a:gd name="connsiteY35" fmla="*/ 30892 h 109198"/>
                    <a:gd name="connsiteX36" fmla="*/ 48926 w 76376"/>
                    <a:gd name="connsiteY36" fmla="*/ 21042 h 109198"/>
                    <a:gd name="connsiteX37" fmla="*/ 38187 w 76376"/>
                    <a:gd name="connsiteY37" fmla="*/ 17021 h 109198"/>
                    <a:gd name="connsiteX38" fmla="*/ 27445 w 76376"/>
                    <a:gd name="connsiteY38" fmla="*/ 21042 h 109198"/>
                    <a:gd name="connsiteX39" fmla="*/ 21329 w 76376"/>
                    <a:gd name="connsiteY39" fmla="*/ 30892 h 109198"/>
                    <a:gd name="connsiteX40" fmla="*/ 18570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3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3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5" y="8573"/>
                      </a:cubicBezTo>
                      <a:cubicBezTo>
                        <a:pt x="64422" y="11035"/>
                        <a:pt x="66878" y="14246"/>
                        <a:pt x="69070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70" y="90931"/>
                      </a:cubicBezTo>
                      <a:cubicBezTo>
                        <a:pt x="66878" y="94952"/>
                        <a:pt x="64422" y="98194"/>
                        <a:pt x="61685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3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5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3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0" y="66024"/>
                      </a:cubicBezTo>
                      <a:cubicBezTo>
                        <a:pt x="19019" y="70357"/>
                        <a:pt x="19935" y="74440"/>
                        <a:pt x="21329" y="78337"/>
                      </a:cubicBezTo>
                      <a:cubicBezTo>
                        <a:pt x="22722" y="82202"/>
                        <a:pt x="24760" y="85476"/>
                        <a:pt x="27445" y="88188"/>
                      </a:cubicBezTo>
                      <a:cubicBezTo>
                        <a:pt x="30132" y="90869"/>
                        <a:pt x="33710" y="92209"/>
                        <a:pt x="38187" y="92209"/>
                      </a:cubicBezTo>
                      <a:cubicBezTo>
                        <a:pt x="42660" y="92209"/>
                        <a:pt x="46239" y="90869"/>
                        <a:pt x="48926" y="88188"/>
                      </a:cubicBezTo>
                      <a:cubicBezTo>
                        <a:pt x="51610" y="85476"/>
                        <a:pt x="53648" y="82202"/>
                        <a:pt x="55042" y="78337"/>
                      </a:cubicBezTo>
                      <a:cubicBezTo>
                        <a:pt x="56435" y="74440"/>
                        <a:pt x="57355" y="70357"/>
                        <a:pt x="57801" y="66024"/>
                      </a:cubicBezTo>
                      <a:cubicBezTo>
                        <a:pt x="58249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1" y="43205"/>
                      </a:cubicBezTo>
                      <a:cubicBezTo>
                        <a:pt x="57352" y="38872"/>
                        <a:pt x="56432" y="34758"/>
                        <a:pt x="55042" y="30892"/>
                      </a:cubicBezTo>
                      <a:cubicBezTo>
                        <a:pt x="53648" y="26996"/>
                        <a:pt x="51610" y="23722"/>
                        <a:pt x="48926" y="21042"/>
                      </a:cubicBezTo>
                      <a:cubicBezTo>
                        <a:pt x="46239" y="18361"/>
                        <a:pt x="42660" y="17021"/>
                        <a:pt x="38187" y="17021"/>
                      </a:cubicBezTo>
                      <a:cubicBezTo>
                        <a:pt x="33710" y="17021"/>
                        <a:pt x="30132" y="18361"/>
                        <a:pt x="27445" y="21042"/>
                      </a:cubicBezTo>
                      <a:cubicBezTo>
                        <a:pt x="24760" y="23722"/>
                        <a:pt x="22722" y="26996"/>
                        <a:pt x="21329" y="30892"/>
                      </a:cubicBezTo>
                      <a:cubicBezTo>
                        <a:pt x="19932" y="34758"/>
                        <a:pt x="19015" y="38872"/>
                        <a:pt x="18570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3" name="Hình tự do: Hình 962">
                  <a:extLst>
                    <a:ext uri="{FF2B5EF4-FFF2-40B4-BE49-F238E27FC236}">
                      <a16:creationId xmlns:a16="http://schemas.microsoft.com/office/drawing/2014/main" id="{4E29DB2A-1972-9148-02C8-8770AFF980EC}"/>
                    </a:ext>
                  </a:extLst>
                </p:cNvPr>
                <p:cNvSpPr/>
                <p:nvPr/>
              </p:nvSpPr>
              <p:spPr>
                <a:xfrm>
                  <a:off x="9467390" y="4386594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583 h 109198"/>
                    <a:gd name="connsiteX1" fmla="*/ 2011 w 76376"/>
                    <a:gd name="connsiteY1" fmla="*/ 33168 h 109198"/>
                    <a:gd name="connsiteX2" fmla="*/ 7307 w 76376"/>
                    <a:gd name="connsiteY2" fmla="*/ 18268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69 w 76376"/>
                    <a:gd name="connsiteY10" fmla="*/ 18268 h 109198"/>
                    <a:gd name="connsiteX11" fmla="*/ 74366 w 76376"/>
                    <a:gd name="connsiteY11" fmla="*/ 33168 h 109198"/>
                    <a:gd name="connsiteX12" fmla="*/ 76376 w 76376"/>
                    <a:gd name="connsiteY12" fmla="*/ 54583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00 h 109198"/>
                    <a:gd name="connsiteX15" fmla="*/ 61685 w 76376"/>
                    <a:gd name="connsiteY15" fmla="*/ 100594 h 109198"/>
                    <a:gd name="connsiteX16" fmla="*/ 53330 w 76376"/>
                    <a:gd name="connsiteY16" fmla="*/ 106112 h 109198"/>
                    <a:gd name="connsiteX17" fmla="*/ 45122 w 76376"/>
                    <a:gd name="connsiteY17" fmla="*/ 108575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575 h 109198"/>
                    <a:gd name="connsiteX20" fmla="*/ 23046 w 76376"/>
                    <a:gd name="connsiteY20" fmla="*/ 106112 h 109198"/>
                    <a:gd name="connsiteX21" fmla="*/ 14692 w 76376"/>
                    <a:gd name="connsiteY21" fmla="*/ 100594 h 109198"/>
                    <a:gd name="connsiteX22" fmla="*/ 7307 w 76376"/>
                    <a:gd name="connsiteY22" fmla="*/ 90900 h 109198"/>
                    <a:gd name="connsiteX23" fmla="*/ 2011 w 76376"/>
                    <a:gd name="connsiteY23" fmla="*/ 75999 h 109198"/>
                    <a:gd name="connsiteX24" fmla="*/ 0 w 76376"/>
                    <a:gd name="connsiteY24" fmla="*/ 54583 h 109198"/>
                    <a:gd name="connsiteX25" fmla="*/ 17899 w 76376"/>
                    <a:gd name="connsiteY25" fmla="*/ 54583 h 109198"/>
                    <a:gd name="connsiteX26" fmla="*/ 18570 w 76376"/>
                    <a:gd name="connsiteY26" fmla="*/ 65993 h 109198"/>
                    <a:gd name="connsiteX27" fmla="*/ 21328 w 76376"/>
                    <a:gd name="connsiteY27" fmla="*/ 78306 h 109198"/>
                    <a:gd name="connsiteX28" fmla="*/ 27445 w 76376"/>
                    <a:gd name="connsiteY28" fmla="*/ 88157 h 109198"/>
                    <a:gd name="connsiteX29" fmla="*/ 38187 w 76376"/>
                    <a:gd name="connsiteY29" fmla="*/ 92178 h 109198"/>
                    <a:gd name="connsiteX30" fmla="*/ 48926 w 76376"/>
                    <a:gd name="connsiteY30" fmla="*/ 88157 h 109198"/>
                    <a:gd name="connsiteX31" fmla="*/ 55042 w 76376"/>
                    <a:gd name="connsiteY31" fmla="*/ 78306 h 109198"/>
                    <a:gd name="connsiteX32" fmla="*/ 57800 w 76376"/>
                    <a:gd name="connsiteY32" fmla="*/ 65993 h 109198"/>
                    <a:gd name="connsiteX33" fmla="*/ 58474 w 76376"/>
                    <a:gd name="connsiteY33" fmla="*/ 54583 h 109198"/>
                    <a:gd name="connsiteX34" fmla="*/ 57800 w 76376"/>
                    <a:gd name="connsiteY34" fmla="*/ 43175 h 109198"/>
                    <a:gd name="connsiteX35" fmla="*/ 55042 w 76376"/>
                    <a:gd name="connsiteY35" fmla="*/ 30861 h 109198"/>
                    <a:gd name="connsiteX36" fmla="*/ 48926 w 76376"/>
                    <a:gd name="connsiteY36" fmla="*/ 21011 h 109198"/>
                    <a:gd name="connsiteX37" fmla="*/ 38187 w 76376"/>
                    <a:gd name="connsiteY37" fmla="*/ 16989 h 109198"/>
                    <a:gd name="connsiteX38" fmla="*/ 27445 w 76376"/>
                    <a:gd name="connsiteY38" fmla="*/ 21011 h 109198"/>
                    <a:gd name="connsiteX39" fmla="*/ 21328 w 76376"/>
                    <a:gd name="connsiteY39" fmla="*/ 30861 h 109198"/>
                    <a:gd name="connsiteX40" fmla="*/ 18570 w 76376"/>
                    <a:gd name="connsiteY40" fmla="*/ 43175 h 109198"/>
                    <a:gd name="connsiteX41" fmla="*/ 17899 w 76376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583"/>
                      </a:moveTo>
                      <a:cubicBezTo>
                        <a:pt x="0" y="46229"/>
                        <a:pt x="670" y="39091"/>
                        <a:pt x="2011" y="33168"/>
                      </a:cubicBezTo>
                      <a:cubicBezTo>
                        <a:pt x="3354" y="27276"/>
                        <a:pt x="5122" y="22289"/>
                        <a:pt x="7307" y="18268"/>
                      </a:cubicBezTo>
                      <a:cubicBezTo>
                        <a:pt x="9492" y="14246"/>
                        <a:pt x="11955" y="11004"/>
                        <a:pt x="14692" y="8573"/>
                      </a:cubicBezTo>
                      <a:cubicBezTo>
                        <a:pt x="17426" y="6141"/>
                        <a:pt x="20212" y="4302"/>
                        <a:pt x="23046" y="3055"/>
                      </a:cubicBezTo>
                      <a:cubicBezTo>
                        <a:pt x="25880" y="1808"/>
                        <a:pt x="28613" y="998"/>
                        <a:pt x="31254" y="592"/>
                      </a:cubicBezTo>
                      <a:cubicBezTo>
                        <a:pt x="33888" y="187"/>
                        <a:pt x="36201" y="0"/>
                        <a:pt x="38190" y="0"/>
                      </a:cubicBezTo>
                      <a:cubicBezTo>
                        <a:pt x="40175" y="0"/>
                        <a:pt x="42488" y="187"/>
                        <a:pt x="45122" y="592"/>
                      </a:cubicBezTo>
                      <a:cubicBezTo>
                        <a:pt x="47757" y="998"/>
                        <a:pt x="50497" y="1808"/>
                        <a:pt x="53330" y="3055"/>
                      </a:cubicBezTo>
                      <a:cubicBezTo>
                        <a:pt x="56164" y="4271"/>
                        <a:pt x="58948" y="6141"/>
                        <a:pt x="61685" y="8573"/>
                      </a:cubicBezTo>
                      <a:cubicBezTo>
                        <a:pt x="64422" y="11004"/>
                        <a:pt x="66878" y="14246"/>
                        <a:pt x="69069" y="18268"/>
                      </a:cubicBezTo>
                      <a:cubicBezTo>
                        <a:pt x="71255" y="22289"/>
                        <a:pt x="73022" y="27276"/>
                        <a:pt x="74366" y="33168"/>
                      </a:cubicBezTo>
                      <a:cubicBezTo>
                        <a:pt x="75706" y="39091"/>
                        <a:pt x="76376" y="46229"/>
                        <a:pt x="76376" y="54583"/>
                      </a:cubicBezTo>
                      <a:cubicBezTo>
                        <a:pt x="76376" y="62938"/>
                        <a:pt x="75706" y="70077"/>
                        <a:pt x="74366" y="75999"/>
                      </a:cubicBezTo>
                      <a:cubicBezTo>
                        <a:pt x="73022" y="81922"/>
                        <a:pt x="71255" y="86879"/>
                        <a:pt x="69069" y="90900"/>
                      </a:cubicBezTo>
                      <a:cubicBezTo>
                        <a:pt x="66878" y="94952"/>
                        <a:pt x="64422" y="98163"/>
                        <a:pt x="61685" y="100594"/>
                      </a:cubicBezTo>
                      <a:cubicBezTo>
                        <a:pt x="58948" y="103057"/>
                        <a:pt x="56164" y="104865"/>
                        <a:pt x="53330" y="106112"/>
                      </a:cubicBezTo>
                      <a:cubicBezTo>
                        <a:pt x="50497" y="107359"/>
                        <a:pt x="47757" y="108201"/>
                        <a:pt x="45122" y="108575"/>
                      </a:cubicBezTo>
                      <a:cubicBezTo>
                        <a:pt x="42488" y="108980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8980"/>
                        <a:pt x="31254" y="108575"/>
                      </a:cubicBezTo>
                      <a:cubicBezTo>
                        <a:pt x="28617" y="108201"/>
                        <a:pt x="25880" y="107359"/>
                        <a:pt x="23046" y="106112"/>
                      </a:cubicBezTo>
                      <a:cubicBezTo>
                        <a:pt x="20212" y="104865"/>
                        <a:pt x="17429" y="103057"/>
                        <a:pt x="14692" y="100594"/>
                      </a:cubicBezTo>
                      <a:cubicBezTo>
                        <a:pt x="11955" y="98163"/>
                        <a:pt x="9492" y="94952"/>
                        <a:pt x="7307" y="90900"/>
                      </a:cubicBezTo>
                      <a:cubicBezTo>
                        <a:pt x="5122" y="86879"/>
                        <a:pt x="3354" y="81922"/>
                        <a:pt x="2011" y="75999"/>
                      </a:cubicBezTo>
                      <a:cubicBezTo>
                        <a:pt x="673" y="70077"/>
                        <a:pt x="0" y="62938"/>
                        <a:pt x="0" y="54583"/>
                      </a:cubicBezTo>
                      <a:close/>
                      <a:moveTo>
                        <a:pt x="17899" y="54583"/>
                      </a:moveTo>
                      <a:cubicBezTo>
                        <a:pt x="17899" y="57857"/>
                        <a:pt x="18124" y="61660"/>
                        <a:pt x="18570" y="65993"/>
                      </a:cubicBezTo>
                      <a:cubicBezTo>
                        <a:pt x="19019" y="70326"/>
                        <a:pt x="19935" y="74410"/>
                        <a:pt x="21328" y="78306"/>
                      </a:cubicBezTo>
                      <a:cubicBezTo>
                        <a:pt x="22722" y="82172"/>
                        <a:pt x="24760" y="85476"/>
                        <a:pt x="27445" y="88157"/>
                      </a:cubicBezTo>
                      <a:cubicBezTo>
                        <a:pt x="30132" y="90837"/>
                        <a:pt x="33710" y="92178"/>
                        <a:pt x="38187" y="92178"/>
                      </a:cubicBezTo>
                      <a:cubicBezTo>
                        <a:pt x="42660" y="92178"/>
                        <a:pt x="46239" y="90837"/>
                        <a:pt x="48926" y="88157"/>
                      </a:cubicBezTo>
                      <a:cubicBezTo>
                        <a:pt x="51610" y="85476"/>
                        <a:pt x="53648" y="82172"/>
                        <a:pt x="55042" y="78306"/>
                      </a:cubicBezTo>
                      <a:cubicBezTo>
                        <a:pt x="56435" y="74440"/>
                        <a:pt x="57355" y="70326"/>
                        <a:pt x="57800" y="65993"/>
                      </a:cubicBezTo>
                      <a:cubicBezTo>
                        <a:pt x="58249" y="61660"/>
                        <a:pt x="58474" y="57857"/>
                        <a:pt x="58474" y="54583"/>
                      </a:cubicBezTo>
                      <a:cubicBezTo>
                        <a:pt x="58474" y="51311"/>
                        <a:pt x="58249" y="47508"/>
                        <a:pt x="57800" y="43175"/>
                      </a:cubicBezTo>
                      <a:cubicBezTo>
                        <a:pt x="57352" y="38841"/>
                        <a:pt x="56432" y="34726"/>
                        <a:pt x="55042" y="30861"/>
                      </a:cubicBezTo>
                      <a:cubicBezTo>
                        <a:pt x="53648" y="26996"/>
                        <a:pt x="51610" y="23692"/>
                        <a:pt x="48926" y="21011"/>
                      </a:cubicBezTo>
                      <a:cubicBezTo>
                        <a:pt x="46239" y="18330"/>
                        <a:pt x="42660" y="16989"/>
                        <a:pt x="38187" y="16989"/>
                      </a:cubicBezTo>
                      <a:cubicBezTo>
                        <a:pt x="33710" y="16989"/>
                        <a:pt x="30132" y="18330"/>
                        <a:pt x="27445" y="21011"/>
                      </a:cubicBezTo>
                      <a:cubicBezTo>
                        <a:pt x="24760" y="23692"/>
                        <a:pt x="22722" y="26996"/>
                        <a:pt x="21328" y="30861"/>
                      </a:cubicBezTo>
                      <a:cubicBezTo>
                        <a:pt x="19932" y="34726"/>
                        <a:pt x="19015" y="38841"/>
                        <a:pt x="18570" y="43175"/>
                      </a:cubicBezTo>
                      <a:cubicBezTo>
                        <a:pt x="18124" y="47508"/>
                        <a:pt x="17899" y="51311"/>
                        <a:pt x="17899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4" name="Hình tự do: Hình 963">
                  <a:extLst>
                    <a:ext uri="{FF2B5EF4-FFF2-40B4-BE49-F238E27FC236}">
                      <a16:creationId xmlns:a16="http://schemas.microsoft.com/office/drawing/2014/main" id="{8DC27A54-0946-3269-CA5C-5283F98BD422}"/>
                    </a:ext>
                  </a:extLst>
                </p:cNvPr>
                <p:cNvSpPr/>
                <p:nvPr/>
              </p:nvSpPr>
              <p:spPr>
                <a:xfrm>
                  <a:off x="9250038" y="4389276"/>
                  <a:ext cx="69540" cy="105613"/>
                </a:xfrm>
                <a:custGeom>
                  <a:avLst/>
                  <a:gdLst>
                    <a:gd name="connsiteX0" fmla="*/ 0 w 69540"/>
                    <a:gd name="connsiteY0" fmla="*/ 86972 h 105613"/>
                    <a:gd name="connsiteX1" fmla="*/ 40338 w 69540"/>
                    <a:gd name="connsiteY1" fmla="*/ 47944 h 105613"/>
                    <a:gd name="connsiteX2" fmla="*/ 44003 w 69540"/>
                    <a:gd name="connsiteY2" fmla="*/ 44203 h 105613"/>
                    <a:gd name="connsiteX3" fmla="*/ 47454 w 69540"/>
                    <a:gd name="connsiteY3" fmla="*/ 40026 h 105613"/>
                    <a:gd name="connsiteX4" fmla="*/ 50020 w 69540"/>
                    <a:gd name="connsiteY4" fmla="*/ 35412 h 105613"/>
                    <a:gd name="connsiteX5" fmla="*/ 51045 w 69540"/>
                    <a:gd name="connsiteY5" fmla="*/ 30362 h 105613"/>
                    <a:gd name="connsiteX6" fmla="*/ 49805 w 69540"/>
                    <a:gd name="connsiteY6" fmla="*/ 24626 h 105613"/>
                    <a:gd name="connsiteX7" fmla="*/ 46497 w 69540"/>
                    <a:gd name="connsiteY7" fmla="*/ 20387 h 105613"/>
                    <a:gd name="connsiteX8" fmla="*/ 41734 w 69540"/>
                    <a:gd name="connsiteY8" fmla="*/ 17675 h 105613"/>
                    <a:gd name="connsiteX9" fmla="*/ 35945 w 69540"/>
                    <a:gd name="connsiteY9" fmla="*/ 16709 h 105613"/>
                    <a:gd name="connsiteX10" fmla="*/ 25081 w 69540"/>
                    <a:gd name="connsiteY10" fmla="*/ 20543 h 105613"/>
                    <a:gd name="connsiteX11" fmla="*/ 19947 w 69540"/>
                    <a:gd name="connsiteY11" fmla="*/ 30799 h 105613"/>
                    <a:gd name="connsiteX12" fmla="*/ 1468 w 69540"/>
                    <a:gd name="connsiteY12" fmla="*/ 29333 h 105613"/>
                    <a:gd name="connsiteX13" fmla="*/ 4919 w 69540"/>
                    <a:gd name="connsiteY13" fmla="*/ 16646 h 105613"/>
                    <a:gd name="connsiteX14" fmla="*/ 12319 w 69540"/>
                    <a:gd name="connsiteY14" fmla="*/ 7481 h 105613"/>
                    <a:gd name="connsiteX15" fmla="*/ 22884 w 69540"/>
                    <a:gd name="connsiteY15" fmla="*/ 1901 h 105613"/>
                    <a:gd name="connsiteX16" fmla="*/ 35945 w 69540"/>
                    <a:gd name="connsiteY16" fmla="*/ 0 h 105613"/>
                    <a:gd name="connsiteX17" fmla="*/ 49066 w 69540"/>
                    <a:gd name="connsiteY17" fmla="*/ 1839 h 105613"/>
                    <a:gd name="connsiteX18" fmla="*/ 59702 w 69540"/>
                    <a:gd name="connsiteY18" fmla="*/ 7263 h 105613"/>
                    <a:gd name="connsiteX19" fmla="*/ 66887 w 69540"/>
                    <a:gd name="connsiteY19" fmla="*/ 16428 h 105613"/>
                    <a:gd name="connsiteX20" fmla="*/ 69537 w 69540"/>
                    <a:gd name="connsiteY20" fmla="*/ 29489 h 105613"/>
                    <a:gd name="connsiteX21" fmla="*/ 65061 w 69540"/>
                    <a:gd name="connsiteY21" fmla="*/ 46416 h 105613"/>
                    <a:gd name="connsiteX22" fmla="*/ 53542 w 69540"/>
                    <a:gd name="connsiteY22" fmla="*/ 59976 h 105613"/>
                    <a:gd name="connsiteX23" fmla="*/ 21419 w 69540"/>
                    <a:gd name="connsiteY23" fmla="*/ 89777 h 105613"/>
                    <a:gd name="connsiteX24" fmla="*/ 69540 w 69540"/>
                    <a:gd name="connsiteY24" fmla="*/ 89777 h 105613"/>
                    <a:gd name="connsiteX25" fmla="*/ 69540 w 69540"/>
                    <a:gd name="connsiteY25" fmla="*/ 105613 h 105613"/>
                    <a:gd name="connsiteX26" fmla="*/ 3 w 69540"/>
                    <a:gd name="connsiteY26" fmla="*/ 105613 h 105613"/>
                    <a:gd name="connsiteX27" fmla="*/ 3 w 69540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0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506" y="46790"/>
                        <a:pt x="42738" y="45543"/>
                        <a:pt x="44003" y="44203"/>
                      </a:cubicBezTo>
                      <a:cubicBezTo>
                        <a:pt x="45282" y="42894"/>
                        <a:pt x="46426" y="41491"/>
                        <a:pt x="47454" y="40026"/>
                      </a:cubicBezTo>
                      <a:cubicBezTo>
                        <a:pt x="48480" y="38561"/>
                        <a:pt x="49340" y="37033"/>
                        <a:pt x="50020" y="35412"/>
                      </a:cubicBezTo>
                      <a:cubicBezTo>
                        <a:pt x="50699" y="33791"/>
                        <a:pt x="51045" y="32108"/>
                        <a:pt x="51045" y="30362"/>
                      </a:cubicBezTo>
                      <a:cubicBezTo>
                        <a:pt x="51045" y="28211"/>
                        <a:pt x="50628" y="26278"/>
                        <a:pt x="49805" y="24626"/>
                      </a:cubicBezTo>
                      <a:cubicBezTo>
                        <a:pt x="48969" y="22974"/>
                        <a:pt x="47872" y="21540"/>
                        <a:pt x="46497" y="20387"/>
                      </a:cubicBezTo>
                      <a:cubicBezTo>
                        <a:pt x="45125" y="19202"/>
                        <a:pt x="43536" y="18298"/>
                        <a:pt x="41734" y="17675"/>
                      </a:cubicBezTo>
                      <a:cubicBezTo>
                        <a:pt x="39920" y="17020"/>
                        <a:pt x="37996" y="16709"/>
                        <a:pt x="35945" y="16709"/>
                      </a:cubicBezTo>
                      <a:cubicBezTo>
                        <a:pt x="31541" y="16709"/>
                        <a:pt x="27925" y="17986"/>
                        <a:pt x="25081" y="20543"/>
                      </a:cubicBezTo>
                      <a:cubicBezTo>
                        <a:pt x="22251" y="23068"/>
                        <a:pt x="20533" y="26497"/>
                        <a:pt x="19947" y="30799"/>
                      </a:cubicBezTo>
                      <a:lnTo>
                        <a:pt x="1468" y="29333"/>
                      </a:lnTo>
                      <a:cubicBezTo>
                        <a:pt x="1861" y="24533"/>
                        <a:pt x="3008" y="20324"/>
                        <a:pt x="4919" y="16646"/>
                      </a:cubicBezTo>
                      <a:cubicBezTo>
                        <a:pt x="6817" y="12968"/>
                        <a:pt x="9289" y="9913"/>
                        <a:pt x="12319" y="7481"/>
                      </a:cubicBezTo>
                      <a:cubicBezTo>
                        <a:pt x="15353" y="5050"/>
                        <a:pt x="18872" y="3179"/>
                        <a:pt x="22884" y="1901"/>
                      </a:cubicBezTo>
                      <a:cubicBezTo>
                        <a:pt x="26896" y="623"/>
                        <a:pt x="31241" y="0"/>
                        <a:pt x="35945" y="0"/>
                      </a:cubicBezTo>
                      <a:cubicBezTo>
                        <a:pt x="40637" y="0"/>
                        <a:pt x="45007" y="592"/>
                        <a:pt x="49066" y="1839"/>
                      </a:cubicBezTo>
                      <a:cubicBezTo>
                        <a:pt x="53125" y="3055"/>
                        <a:pt x="56669" y="4863"/>
                        <a:pt x="59702" y="7263"/>
                      </a:cubicBezTo>
                      <a:cubicBezTo>
                        <a:pt x="62735" y="9663"/>
                        <a:pt x="65132" y="12718"/>
                        <a:pt x="66887" y="16428"/>
                      </a:cubicBezTo>
                      <a:cubicBezTo>
                        <a:pt x="68655" y="20137"/>
                        <a:pt x="69537" y="24502"/>
                        <a:pt x="69537" y="29489"/>
                      </a:cubicBezTo>
                      <a:cubicBezTo>
                        <a:pt x="69537" y="36035"/>
                        <a:pt x="68044" y="41678"/>
                        <a:pt x="65061" y="46416"/>
                      </a:cubicBezTo>
                      <a:cubicBezTo>
                        <a:pt x="62077" y="51154"/>
                        <a:pt x="58234" y="55706"/>
                        <a:pt x="53542" y="59976"/>
                      </a:cubicBezTo>
                      <a:lnTo>
                        <a:pt x="21419" y="89777"/>
                      </a:lnTo>
                      <a:lnTo>
                        <a:pt x="69540" y="89777"/>
                      </a:lnTo>
                      <a:lnTo>
                        <a:pt x="69540" y="105613"/>
                      </a:lnTo>
                      <a:lnTo>
                        <a:pt x="3" y="105613"/>
                      </a:lnTo>
                      <a:lnTo>
                        <a:pt x="3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7" name="Hình tự do: Hình 956">
                <a:extLst>
                  <a:ext uri="{FF2B5EF4-FFF2-40B4-BE49-F238E27FC236}">
                    <a16:creationId xmlns:a16="http://schemas.microsoft.com/office/drawing/2014/main" id="{C349E666-764F-F296-9051-2E4C0A0F375E}"/>
                  </a:ext>
                </a:extLst>
              </p:cNvPr>
              <p:cNvSpPr/>
              <p:nvPr/>
            </p:nvSpPr>
            <p:spPr>
              <a:xfrm>
                <a:off x="10026800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Hình tự do: Hình 957">
                <a:extLst>
                  <a:ext uri="{FF2B5EF4-FFF2-40B4-BE49-F238E27FC236}">
                    <a16:creationId xmlns:a16="http://schemas.microsoft.com/office/drawing/2014/main" id="{1CEE22AB-EAF5-17BB-7D92-21A0E657830E}"/>
                  </a:ext>
                </a:extLst>
              </p:cNvPr>
              <p:cNvSpPr/>
              <p:nvPr/>
            </p:nvSpPr>
            <p:spPr>
              <a:xfrm>
                <a:off x="10064279" y="4399313"/>
                <a:ext cx="86285" cy="86285"/>
              </a:xfrm>
              <a:custGeom>
                <a:avLst/>
                <a:gdLst>
                  <a:gd name="connsiteX0" fmla="*/ 35007 w 86285"/>
                  <a:gd name="connsiteY0" fmla="*/ 35007 h 86285"/>
                  <a:gd name="connsiteX1" fmla="*/ 35007 w 86285"/>
                  <a:gd name="connsiteY1" fmla="*/ 0 h 86285"/>
                  <a:gd name="connsiteX2" fmla="*/ 51248 w 86285"/>
                  <a:gd name="connsiteY2" fmla="*/ 0 h 86285"/>
                  <a:gd name="connsiteX3" fmla="*/ 51248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48 w 86285"/>
                  <a:gd name="connsiteY6" fmla="*/ 51248 h 86285"/>
                  <a:gd name="connsiteX7" fmla="*/ 51248 w 86285"/>
                  <a:gd name="connsiteY7" fmla="*/ 86286 h 86285"/>
                  <a:gd name="connsiteX8" fmla="*/ 35007 w 86285"/>
                  <a:gd name="connsiteY8" fmla="*/ 86286 h 86285"/>
                  <a:gd name="connsiteX9" fmla="*/ 35007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07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07" y="35007"/>
                    </a:moveTo>
                    <a:lnTo>
                      <a:pt x="35007" y="0"/>
                    </a:lnTo>
                    <a:lnTo>
                      <a:pt x="51248" y="0"/>
                    </a:lnTo>
                    <a:lnTo>
                      <a:pt x="51248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48" y="51248"/>
                    </a:lnTo>
                    <a:lnTo>
                      <a:pt x="51248" y="86286"/>
                    </a:lnTo>
                    <a:lnTo>
                      <a:pt x="35007" y="86286"/>
                    </a:lnTo>
                    <a:lnTo>
                      <a:pt x="35007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07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3" name="Hình tự do: Hình 692">
              <a:extLst>
                <a:ext uri="{FF2B5EF4-FFF2-40B4-BE49-F238E27FC236}">
                  <a16:creationId xmlns:a16="http://schemas.microsoft.com/office/drawing/2014/main" id="{AEB83BB5-DF18-E4B6-DF0D-A7917D3A67F4}"/>
                </a:ext>
              </a:extLst>
            </p:cNvPr>
            <p:cNvSpPr/>
            <p:nvPr/>
          </p:nvSpPr>
          <p:spPr>
            <a:xfrm>
              <a:off x="9156966" y="4559323"/>
              <a:ext cx="1031068" cy="193052"/>
            </a:xfrm>
            <a:custGeom>
              <a:avLst/>
              <a:gdLst>
                <a:gd name="connsiteX0" fmla="*/ 934558 w 1031068"/>
                <a:gd name="connsiteY0" fmla="*/ 193053 h 193052"/>
                <a:gd name="connsiteX1" fmla="*/ 96511 w 1031068"/>
                <a:gd name="connsiteY1" fmla="*/ 193053 h 193052"/>
                <a:gd name="connsiteX2" fmla="*/ 0 w 1031068"/>
                <a:gd name="connsiteY2" fmla="*/ 96511 h 193052"/>
                <a:gd name="connsiteX3" fmla="*/ 0 w 1031068"/>
                <a:gd name="connsiteY3" fmla="*/ 96511 h 193052"/>
                <a:gd name="connsiteX4" fmla="*/ 96511 w 1031068"/>
                <a:gd name="connsiteY4" fmla="*/ 0 h 193052"/>
                <a:gd name="connsiteX5" fmla="*/ 934558 w 1031068"/>
                <a:gd name="connsiteY5" fmla="*/ 0 h 193052"/>
                <a:gd name="connsiteX6" fmla="*/ 1031069 w 1031068"/>
                <a:gd name="connsiteY6" fmla="*/ 96511 h 193052"/>
                <a:gd name="connsiteX7" fmla="*/ 1031069 w 1031068"/>
                <a:gd name="connsiteY7" fmla="*/ 96511 h 193052"/>
                <a:gd name="connsiteX8" fmla="*/ 934558 w 1031068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8" h="193052">
                  <a:moveTo>
                    <a:pt x="934558" y="193053"/>
                  </a:moveTo>
                  <a:lnTo>
                    <a:pt x="96511" y="193053"/>
                  </a:lnTo>
                  <a:cubicBezTo>
                    <a:pt x="43208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8" y="0"/>
                    <a:pt x="96511" y="0"/>
                  </a:cubicBezTo>
                  <a:lnTo>
                    <a:pt x="934558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8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Hình tự do: Hình 693">
              <a:extLst>
                <a:ext uri="{FF2B5EF4-FFF2-40B4-BE49-F238E27FC236}">
                  <a16:creationId xmlns:a16="http://schemas.microsoft.com/office/drawing/2014/main" id="{A0AE57F6-79BB-C9CC-A3CD-043532912E98}"/>
                </a:ext>
              </a:extLst>
            </p:cNvPr>
            <p:cNvSpPr/>
            <p:nvPr/>
          </p:nvSpPr>
          <p:spPr>
            <a:xfrm>
              <a:off x="9156963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5" name="Đồ họa 3">
              <a:extLst>
                <a:ext uri="{FF2B5EF4-FFF2-40B4-BE49-F238E27FC236}">
                  <a16:creationId xmlns:a16="http://schemas.microsoft.com/office/drawing/2014/main" id="{90C39ED6-B38C-0429-F36B-7B855C255FE2}"/>
                </a:ext>
              </a:extLst>
            </p:cNvPr>
            <p:cNvGrpSpPr/>
            <p:nvPr/>
          </p:nvGrpSpPr>
          <p:grpSpPr>
            <a:xfrm>
              <a:off x="10619715" y="4078390"/>
              <a:ext cx="1031078" cy="444688"/>
              <a:chOff x="10619715" y="4078390"/>
              <a:chExt cx="1031078" cy="444688"/>
            </a:xfrm>
          </p:grpSpPr>
          <p:grpSp>
            <p:nvGrpSpPr>
              <p:cNvPr id="931" name="Đồ họa 3">
                <a:extLst>
                  <a:ext uri="{FF2B5EF4-FFF2-40B4-BE49-F238E27FC236}">
                    <a16:creationId xmlns:a16="http://schemas.microsoft.com/office/drawing/2014/main" id="{F2800146-0D8C-7416-366E-B4C4D31156BE}"/>
                  </a:ext>
                </a:extLst>
              </p:cNvPr>
              <p:cNvGrpSpPr/>
              <p:nvPr/>
            </p:nvGrpSpPr>
            <p:grpSpPr>
              <a:xfrm>
                <a:off x="10626043" y="4078390"/>
                <a:ext cx="1018453" cy="127275"/>
                <a:chOff x="10626043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948" name="Hình tự do: Hình 947">
                  <a:extLst>
                    <a:ext uri="{FF2B5EF4-FFF2-40B4-BE49-F238E27FC236}">
                      <a16:creationId xmlns:a16="http://schemas.microsoft.com/office/drawing/2014/main" id="{95811A40-6AA1-9C68-8DFA-4457253533E7}"/>
                    </a:ext>
                  </a:extLst>
                </p:cNvPr>
                <p:cNvSpPr/>
                <p:nvPr/>
              </p:nvSpPr>
              <p:spPr>
                <a:xfrm>
                  <a:off x="1088801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Hình tự do: Hình 948">
                  <a:extLst>
                    <a:ext uri="{FF2B5EF4-FFF2-40B4-BE49-F238E27FC236}">
                      <a16:creationId xmlns:a16="http://schemas.microsoft.com/office/drawing/2014/main" id="{8E9FFAF6-14AC-D5BA-E7EA-284CDA004CA2}"/>
                    </a:ext>
                  </a:extLst>
                </p:cNvPr>
                <p:cNvSpPr/>
                <p:nvPr/>
              </p:nvSpPr>
              <p:spPr>
                <a:xfrm>
                  <a:off x="10626043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2" name="Hình tự do: Hình 931">
                <a:extLst>
                  <a:ext uri="{FF2B5EF4-FFF2-40B4-BE49-F238E27FC236}">
                    <a16:creationId xmlns:a16="http://schemas.microsoft.com/office/drawing/2014/main" id="{5A3E9E58-1A63-FB60-A255-443A5E64E938}"/>
                  </a:ext>
                </a:extLst>
              </p:cNvPr>
              <p:cNvSpPr/>
              <p:nvPr/>
            </p:nvSpPr>
            <p:spPr>
              <a:xfrm>
                <a:off x="11124588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Hình tự do: Hình 932">
                <a:extLst>
                  <a:ext uri="{FF2B5EF4-FFF2-40B4-BE49-F238E27FC236}">
                    <a16:creationId xmlns:a16="http://schemas.microsoft.com/office/drawing/2014/main" id="{7CBF249E-1E50-FACC-F5DF-319B9F00DF59}"/>
                  </a:ext>
                </a:extLst>
              </p:cNvPr>
              <p:cNvSpPr/>
              <p:nvPr/>
            </p:nvSpPr>
            <p:spPr>
              <a:xfrm>
                <a:off x="10626035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33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19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33" y="68066"/>
                    </a:lnTo>
                    <a:cubicBezTo>
                      <a:pt x="64286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19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1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Hình tự do: Hình 933">
                <a:extLst>
                  <a:ext uri="{FF2B5EF4-FFF2-40B4-BE49-F238E27FC236}">
                    <a16:creationId xmlns:a16="http://schemas.microsoft.com/office/drawing/2014/main" id="{B8A531B8-4B95-401B-7B31-602FB0B1F8C9}"/>
                  </a:ext>
                </a:extLst>
              </p:cNvPr>
              <p:cNvSpPr/>
              <p:nvPr/>
            </p:nvSpPr>
            <p:spPr>
              <a:xfrm>
                <a:off x="10723512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64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50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64" y="68066"/>
                    </a:lnTo>
                    <a:cubicBezTo>
                      <a:pt x="64317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50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0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Hình tự do: Hình 934">
                <a:extLst>
                  <a:ext uri="{FF2B5EF4-FFF2-40B4-BE49-F238E27FC236}">
                    <a16:creationId xmlns:a16="http://schemas.microsoft.com/office/drawing/2014/main" id="{F93413F1-5557-78FB-D119-BFC90FC6D623}"/>
                  </a:ext>
                </a:extLst>
              </p:cNvPr>
              <p:cNvSpPr/>
              <p:nvPr/>
            </p:nvSpPr>
            <p:spPr>
              <a:xfrm>
                <a:off x="10820990" y="4261483"/>
                <a:ext cx="76497" cy="73117"/>
              </a:xfrm>
              <a:custGeom>
                <a:avLst/>
                <a:gdLst>
                  <a:gd name="connsiteX0" fmla="*/ 41903 w 76497"/>
                  <a:gd name="connsiteY0" fmla="*/ 2665 h 73117"/>
                  <a:gd name="connsiteX1" fmla="*/ 48293 w 76497"/>
                  <a:gd name="connsiteY1" fmla="*/ 22335 h 73117"/>
                  <a:gd name="connsiteX2" fmla="*/ 51941 w 76497"/>
                  <a:gd name="connsiteY2" fmla="*/ 24985 h 73117"/>
                  <a:gd name="connsiteX3" fmla="*/ 72639 w 76497"/>
                  <a:gd name="connsiteY3" fmla="*/ 24985 h 73117"/>
                  <a:gd name="connsiteX4" fmla="*/ 74915 w 76497"/>
                  <a:gd name="connsiteY4" fmla="*/ 31937 h 73117"/>
                  <a:gd name="connsiteX5" fmla="*/ 58175 w 76497"/>
                  <a:gd name="connsiteY5" fmla="*/ 44094 h 73117"/>
                  <a:gd name="connsiteX6" fmla="*/ 56772 w 76497"/>
                  <a:gd name="connsiteY6" fmla="*/ 48395 h 73117"/>
                  <a:gd name="connsiteX7" fmla="*/ 63163 w 76497"/>
                  <a:gd name="connsiteY7" fmla="*/ 68066 h 73117"/>
                  <a:gd name="connsiteX8" fmla="*/ 57240 w 76497"/>
                  <a:gd name="connsiteY8" fmla="*/ 72367 h 73117"/>
                  <a:gd name="connsiteX9" fmla="*/ 40500 w 76497"/>
                  <a:gd name="connsiteY9" fmla="*/ 60210 h 73117"/>
                  <a:gd name="connsiteX10" fmla="*/ 35980 w 76497"/>
                  <a:gd name="connsiteY10" fmla="*/ 60210 h 73117"/>
                  <a:gd name="connsiteX11" fmla="*/ 19240 w 76497"/>
                  <a:gd name="connsiteY11" fmla="*/ 72367 h 73117"/>
                  <a:gd name="connsiteX12" fmla="*/ 13349 w 76497"/>
                  <a:gd name="connsiteY12" fmla="*/ 68066 h 73117"/>
                  <a:gd name="connsiteX13" fmla="*/ 19739 w 76497"/>
                  <a:gd name="connsiteY13" fmla="*/ 48395 h 73117"/>
                  <a:gd name="connsiteX14" fmla="*/ 18336 w 76497"/>
                  <a:gd name="connsiteY14" fmla="*/ 44094 h 73117"/>
                  <a:gd name="connsiteX15" fmla="*/ 1596 w 76497"/>
                  <a:gd name="connsiteY15" fmla="*/ 31937 h 73117"/>
                  <a:gd name="connsiteX16" fmla="*/ 3872 w 76497"/>
                  <a:gd name="connsiteY16" fmla="*/ 24985 h 73117"/>
                  <a:gd name="connsiteX17" fmla="*/ 24540 w 76497"/>
                  <a:gd name="connsiteY17" fmla="*/ 24985 h 73117"/>
                  <a:gd name="connsiteX18" fmla="*/ 28187 w 76497"/>
                  <a:gd name="connsiteY18" fmla="*/ 22335 h 73117"/>
                  <a:gd name="connsiteX19" fmla="*/ 34608 w 76497"/>
                  <a:gd name="connsiteY19" fmla="*/ 2665 h 73117"/>
                  <a:gd name="connsiteX20" fmla="*/ 41903 w 76497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97" h="73117">
                    <a:moveTo>
                      <a:pt x="41903" y="2665"/>
                    </a:moveTo>
                    <a:lnTo>
                      <a:pt x="48293" y="22335"/>
                    </a:lnTo>
                    <a:cubicBezTo>
                      <a:pt x="48823" y="23925"/>
                      <a:pt x="50288" y="24985"/>
                      <a:pt x="51941" y="24985"/>
                    </a:cubicBezTo>
                    <a:lnTo>
                      <a:pt x="72639" y="24985"/>
                    </a:lnTo>
                    <a:cubicBezTo>
                      <a:pt x="76380" y="24985"/>
                      <a:pt x="77907" y="29754"/>
                      <a:pt x="74915" y="31937"/>
                    </a:cubicBezTo>
                    <a:lnTo>
                      <a:pt x="58175" y="44094"/>
                    </a:lnTo>
                    <a:cubicBezTo>
                      <a:pt x="56803" y="45091"/>
                      <a:pt x="56242" y="46806"/>
                      <a:pt x="56772" y="48395"/>
                    </a:cubicBezTo>
                    <a:lnTo>
                      <a:pt x="63163" y="68066"/>
                    </a:lnTo>
                    <a:cubicBezTo>
                      <a:pt x="64316" y="71619"/>
                      <a:pt x="60263" y="74549"/>
                      <a:pt x="57240" y="72367"/>
                    </a:cubicBezTo>
                    <a:lnTo>
                      <a:pt x="40500" y="60210"/>
                    </a:lnTo>
                    <a:cubicBezTo>
                      <a:pt x="39159" y="59244"/>
                      <a:pt x="37351" y="59244"/>
                      <a:pt x="35980" y="60210"/>
                    </a:cubicBezTo>
                    <a:lnTo>
                      <a:pt x="19240" y="72367"/>
                    </a:lnTo>
                    <a:cubicBezTo>
                      <a:pt x="16247" y="74549"/>
                      <a:pt x="12195" y="71619"/>
                      <a:pt x="13349" y="68066"/>
                    </a:cubicBezTo>
                    <a:lnTo>
                      <a:pt x="19739" y="48395"/>
                    </a:lnTo>
                    <a:cubicBezTo>
                      <a:pt x="20238" y="46806"/>
                      <a:pt x="19676" y="45091"/>
                      <a:pt x="18336" y="44094"/>
                    </a:cubicBezTo>
                    <a:lnTo>
                      <a:pt x="1596" y="31937"/>
                    </a:lnTo>
                    <a:cubicBezTo>
                      <a:pt x="-1428" y="29754"/>
                      <a:pt x="131" y="24985"/>
                      <a:pt x="3872" y="24985"/>
                    </a:cubicBezTo>
                    <a:lnTo>
                      <a:pt x="24540" y="24985"/>
                    </a:lnTo>
                    <a:cubicBezTo>
                      <a:pt x="26223" y="24985"/>
                      <a:pt x="27688" y="23925"/>
                      <a:pt x="28187" y="22335"/>
                    </a:cubicBezTo>
                    <a:lnTo>
                      <a:pt x="34608" y="2665"/>
                    </a:lnTo>
                    <a:cubicBezTo>
                      <a:pt x="35730" y="-888"/>
                      <a:pt x="40749" y="-888"/>
                      <a:pt x="41903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36" name="Đồ họa 3">
                <a:extLst>
                  <a:ext uri="{FF2B5EF4-FFF2-40B4-BE49-F238E27FC236}">
                    <a16:creationId xmlns:a16="http://schemas.microsoft.com/office/drawing/2014/main" id="{B2787598-B962-0F88-F1A9-0D765FD00A8A}"/>
                  </a:ext>
                </a:extLst>
              </p:cNvPr>
              <p:cNvGrpSpPr/>
              <p:nvPr/>
            </p:nvGrpSpPr>
            <p:grpSpPr>
              <a:xfrm>
                <a:off x="10918466" y="4261483"/>
                <a:ext cx="173967" cy="73117"/>
                <a:chOff x="10918466" y="4261483"/>
                <a:chExt cx="173967" cy="73117"/>
              </a:xfrm>
              <a:solidFill>
                <a:srgbClr val="F8CD9E"/>
              </a:solidFill>
            </p:grpSpPr>
            <p:sp>
              <p:nvSpPr>
                <p:cNvPr id="946" name="Hình tự do: Hình 945">
                  <a:extLst>
                    <a:ext uri="{FF2B5EF4-FFF2-40B4-BE49-F238E27FC236}">
                      <a16:creationId xmlns:a16="http://schemas.microsoft.com/office/drawing/2014/main" id="{21DB88C0-3FBB-6EE7-FA6D-DED90604DA62}"/>
                    </a:ext>
                  </a:extLst>
                </p:cNvPr>
                <p:cNvSpPr/>
                <p:nvPr/>
              </p:nvSpPr>
              <p:spPr>
                <a:xfrm>
                  <a:off x="10918466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1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1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8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90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3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8" y="71619"/>
                        <a:pt x="60265" y="74549"/>
                        <a:pt x="57241" y="72367"/>
                      </a:cubicBezTo>
                      <a:lnTo>
                        <a:pt x="40501" y="60210"/>
                      </a:lnTo>
                      <a:cubicBezTo>
                        <a:pt x="39161" y="59244"/>
                        <a:pt x="37353" y="59244"/>
                        <a:pt x="35981" y="60210"/>
                      </a:cubicBezTo>
                      <a:lnTo>
                        <a:pt x="19241" y="72367"/>
                      </a:lnTo>
                      <a:cubicBezTo>
                        <a:pt x="16249" y="74549"/>
                        <a:pt x="12196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8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90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7" name="Hình tự do: Hình 946">
                  <a:extLst>
                    <a:ext uri="{FF2B5EF4-FFF2-40B4-BE49-F238E27FC236}">
                      <a16:creationId xmlns:a16="http://schemas.microsoft.com/office/drawing/2014/main" id="{5A31E4D4-4A07-F9C7-E564-0A4BAF87C454}"/>
                    </a:ext>
                  </a:extLst>
                </p:cNvPr>
                <p:cNvSpPr/>
                <p:nvPr/>
              </p:nvSpPr>
              <p:spPr>
                <a:xfrm>
                  <a:off x="11015943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2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2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7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89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4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7" y="71619"/>
                        <a:pt x="60265" y="74549"/>
                        <a:pt x="57241" y="72367"/>
                      </a:cubicBezTo>
                      <a:lnTo>
                        <a:pt x="40502" y="60210"/>
                      </a:lnTo>
                      <a:cubicBezTo>
                        <a:pt x="39161" y="59244"/>
                        <a:pt x="37322" y="59244"/>
                        <a:pt x="35981" y="60210"/>
                      </a:cubicBezTo>
                      <a:lnTo>
                        <a:pt x="19242" y="72367"/>
                      </a:lnTo>
                      <a:cubicBezTo>
                        <a:pt x="16249" y="74549"/>
                        <a:pt x="12197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7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89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7" name="Đồ họa 3">
                <a:extLst>
                  <a:ext uri="{FF2B5EF4-FFF2-40B4-BE49-F238E27FC236}">
                    <a16:creationId xmlns:a16="http://schemas.microsoft.com/office/drawing/2014/main" id="{39FD5961-D236-5516-AFB8-3F385E5E270B}"/>
                  </a:ext>
                </a:extLst>
              </p:cNvPr>
              <p:cNvGrpSpPr/>
              <p:nvPr/>
            </p:nvGrpSpPr>
            <p:grpSpPr>
              <a:xfrm>
                <a:off x="10619715" y="4377617"/>
                <a:ext cx="475103" cy="129647"/>
                <a:chOff x="10619715" y="4377617"/>
                <a:chExt cx="475103" cy="129647"/>
              </a:xfrm>
              <a:solidFill>
                <a:srgbClr val="4EAFE5"/>
              </a:solidFill>
            </p:grpSpPr>
            <p:sp>
              <p:nvSpPr>
                <p:cNvPr id="940" name="Hình tự do: Hình 939">
                  <a:extLst>
                    <a:ext uri="{FF2B5EF4-FFF2-40B4-BE49-F238E27FC236}">
                      <a16:creationId xmlns:a16="http://schemas.microsoft.com/office/drawing/2014/main" id="{DCAABB2F-C958-F1D6-0BA0-6D85D40B7859}"/>
                    </a:ext>
                  </a:extLst>
                </p:cNvPr>
                <p:cNvSpPr/>
                <p:nvPr/>
              </p:nvSpPr>
              <p:spPr>
                <a:xfrm>
                  <a:off x="10619715" y="4377617"/>
                  <a:ext cx="76996" cy="129647"/>
                </a:xfrm>
                <a:custGeom>
                  <a:avLst/>
                  <a:gdLst>
                    <a:gd name="connsiteX0" fmla="*/ 42831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05 w 76996"/>
                    <a:gd name="connsiteY4" fmla="*/ 34009 h 129647"/>
                    <a:gd name="connsiteX5" fmla="*/ 52807 w 76996"/>
                    <a:gd name="connsiteY5" fmla="*/ 28117 h 129647"/>
                    <a:gd name="connsiteX6" fmla="*/ 42831 w 76996"/>
                    <a:gd name="connsiteY6" fmla="*/ 25967 h 129647"/>
                    <a:gd name="connsiteX7" fmla="*/ 42831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285 w 76996"/>
                    <a:gd name="connsiteY13" fmla="*/ 99441 h 129647"/>
                    <a:gd name="connsiteX14" fmla="*/ 66990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1 w 76996"/>
                    <a:gd name="connsiteY16" fmla="*/ 118892 h 129647"/>
                    <a:gd name="connsiteX17" fmla="*/ 42831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1 w 76996"/>
                    <a:gd name="connsiteY22" fmla="*/ 91897 h 129647"/>
                    <a:gd name="connsiteX23" fmla="*/ 22819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10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376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1 w 76996"/>
                    <a:gd name="connsiteY36" fmla="*/ 0 h 129647"/>
                    <a:gd name="connsiteX37" fmla="*/ 42831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45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1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168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1 w 76996"/>
                    <a:gd name="connsiteY54" fmla="*/ 73848 h 129647"/>
                    <a:gd name="connsiteX55" fmla="*/ 42831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1" y="9850"/>
                      </a:moveTo>
                      <a:lnTo>
                        <a:pt x="44172" y="9850"/>
                      </a:lnTo>
                      <a:cubicBezTo>
                        <a:pt x="49222" y="9850"/>
                        <a:pt x="54428" y="10723"/>
                        <a:pt x="59758" y="12469"/>
                      </a:cubicBezTo>
                      <a:cubicBezTo>
                        <a:pt x="65057" y="14215"/>
                        <a:pt x="69609" y="16771"/>
                        <a:pt x="73412" y="20137"/>
                      </a:cubicBezTo>
                      <a:lnTo>
                        <a:pt x="61005" y="34009"/>
                      </a:lnTo>
                      <a:cubicBezTo>
                        <a:pt x="58730" y="31547"/>
                        <a:pt x="55986" y="29583"/>
                        <a:pt x="52807" y="28117"/>
                      </a:cubicBezTo>
                      <a:cubicBezTo>
                        <a:pt x="49627" y="26684"/>
                        <a:pt x="46292" y="25967"/>
                        <a:pt x="42831" y="25967"/>
                      </a:cubicBezTo>
                      <a:lnTo>
                        <a:pt x="42831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685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5999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285" y="99441"/>
                      </a:cubicBezTo>
                      <a:cubicBezTo>
                        <a:pt x="72508" y="103275"/>
                        <a:pt x="70077" y="106548"/>
                        <a:pt x="66990" y="109291"/>
                      </a:cubicBezTo>
                      <a:cubicBezTo>
                        <a:pt x="63904" y="112003"/>
                        <a:pt x="60288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1" y="118892"/>
                      </a:cubicBezTo>
                      <a:lnTo>
                        <a:pt x="42831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1" y="91897"/>
                      </a:lnTo>
                      <a:cubicBezTo>
                        <a:pt x="15960" y="95295"/>
                        <a:pt x="19046" y="97851"/>
                        <a:pt x="22819" y="99659"/>
                      </a:cubicBezTo>
                      <a:cubicBezTo>
                        <a:pt x="26622" y="101436"/>
                        <a:pt x="30581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0" y="71323"/>
                      </a:lnTo>
                      <a:cubicBezTo>
                        <a:pt x="29833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29" y="32232"/>
                        <a:pt x="5237" y="28648"/>
                      </a:cubicBezTo>
                      <a:cubicBezTo>
                        <a:pt x="7014" y="25063"/>
                        <a:pt x="9414" y="21977"/>
                        <a:pt x="12376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581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1" y="0"/>
                      </a:lnTo>
                      <a:lnTo>
                        <a:pt x="42831" y="9850"/>
                      </a:lnTo>
                      <a:close/>
                      <a:moveTo>
                        <a:pt x="34758" y="26278"/>
                      </a:moveTo>
                      <a:cubicBezTo>
                        <a:pt x="31266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45" y="45356"/>
                      </a:cubicBezTo>
                      <a:cubicBezTo>
                        <a:pt x="23193" y="46759"/>
                        <a:pt x="24159" y="47943"/>
                        <a:pt x="25375" y="48941"/>
                      </a:cubicBezTo>
                      <a:cubicBezTo>
                        <a:pt x="26559" y="49938"/>
                        <a:pt x="27962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1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168" y="89777"/>
                        <a:pt x="58168" y="87595"/>
                      </a:cubicBezTo>
                      <a:cubicBezTo>
                        <a:pt x="58168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385" y="75095"/>
                        <a:pt x="44608" y="74440"/>
                        <a:pt x="42831" y="73848"/>
                      </a:cubicBezTo>
                      <a:lnTo>
                        <a:pt x="42831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1" name="Hình tự do: Hình 940">
                  <a:extLst>
                    <a:ext uri="{FF2B5EF4-FFF2-40B4-BE49-F238E27FC236}">
                      <a16:creationId xmlns:a16="http://schemas.microsoft.com/office/drawing/2014/main" id="{0D63B0CA-177A-C155-0BD4-F53A3D1F8358}"/>
                    </a:ext>
                  </a:extLst>
                </p:cNvPr>
                <p:cNvSpPr/>
                <p:nvPr/>
              </p:nvSpPr>
              <p:spPr>
                <a:xfrm>
                  <a:off x="10797680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37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8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12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37" y="3055"/>
                      </a:cubicBezTo>
                      <a:cubicBezTo>
                        <a:pt x="25873" y="1839"/>
                        <a:pt x="28616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6" y="108201"/>
                        <a:pt x="25873" y="107390"/>
                        <a:pt x="23037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12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42" y="61691"/>
                        <a:pt x="18579" y="66024"/>
                      </a:cubicBezTo>
                      <a:cubicBezTo>
                        <a:pt x="19015" y="70357"/>
                        <a:pt x="19950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50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2" name="Hình tự do: Hình 941">
                  <a:extLst>
                    <a:ext uri="{FF2B5EF4-FFF2-40B4-BE49-F238E27FC236}">
                      <a16:creationId xmlns:a16="http://schemas.microsoft.com/office/drawing/2014/main" id="{18F13EB0-441C-B495-D8C8-EDD1E03C2821}"/>
                    </a:ext>
                  </a:extLst>
                </p:cNvPr>
                <p:cNvSpPr/>
                <p:nvPr/>
              </p:nvSpPr>
              <p:spPr>
                <a:xfrm>
                  <a:off x="10890169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491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491" y="3429"/>
                      </a:cubicBezTo>
                      <a:cubicBezTo>
                        <a:pt x="5829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63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12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3" name="Hình tự do: Hình 942">
                  <a:extLst>
                    <a:ext uri="{FF2B5EF4-FFF2-40B4-BE49-F238E27FC236}">
                      <a16:creationId xmlns:a16="http://schemas.microsoft.com/office/drawing/2014/main" id="{31F3E06D-CD8C-2920-259A-08FFD6C82942}"/>
                    </a:ext>
                  </a:extLst>
                </p:cNvPr>
                <p:cNvSpPr/>
                <p:nvPr/>
              </p:nvSpPr>
              <p:spPr>
                <a:xfrm>
                  <a:off x="1101844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68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9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9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68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924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53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826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826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53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924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8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68" y="3055"/>
                      </a:cubicBezTo>
                      <a:cubicBezTo>
                        <a:pt x="25905" y="1839"/>
                        <a:pt x="28617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7" y="998"/>
                        <a:pt x="50500" y="1839"/>
                        <a:pt x="53336" y="3055"/>
                      </a:cubicBezTo>
                      <a:cubicBezTo>
                        <a:pt x="56173" y="4302"/>
                        <a:pt x="58948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9" y="18267"/>
                      </a:cubicBezTo>
                      <a:cubicBezTo>
                        <a:pt x="71261" y="22320"/>
                        <a:pt x="73038" y="27276"/>
                        <a:pt x="74378" y="33199"/>
                      </a:cubicBezTo>
                      <a:cubicBezTo>
                        <a:pt x="75719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9" y="70107"/>
                        <a:pt x="74378" y="75999"/>
                      </a:cubicBezTo>
                      <a:cubicBezTo>
                        <a:pt x="73038" y="81922"/>
                        <a:pt x="71261" y="86910"/>
                        <a:pt x="69079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8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7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7" y="108201"/>
                        <a:pt x="25905" y="107390"/>
                        <a:pt x="23068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8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3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6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826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826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6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3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4" name="Hình tự do: Hình 943">
                  <a:extLst>
                    <a:ext uri="{FF2B5EF4-FFF2-40B4-BE49-F238E27FC236}">
                      <a16:creationId xmlns:a16="http://schemas.microsoft.com/office/drawing/2014/main" id="{B6812A7C-D138-2F71-D46C-0F69BE11910B}"/>
                    </a:ext>
                  </a:extLst>
                </p:cNvPr>
                <p:cNvSpPr/>
                <p:nvPr/>
              </p:nvSpPr>
              <p:spPr>
                <a:xfrm>
                  <a:off x="10930164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7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7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05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49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585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50" y="0"/>
                        <a:pt x="42488" y="187"/>
                        <a:pt x="45107" y="592"/>
                      </a:cubicBezTo>
                      <a:cubicBezTo>
                        <a:pt x="47725" y="998"/>
                        <a:pt x="50468" y="1808"/>
                        <a:pt x="53305" y="3055"/>
                      </a:cubicBezTo>
                      <a:cubicBezTo>
                        <a:pt x="56142" y="4271"/>
                        <a:pt x="58916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7" y="18268"/>
                      </a:cubicBezTo>
                      <a:cubicBezTo>
                        <a:pt x="71230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30" y="86879"/>
                        <a:pt x="69047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16" y="103057"/>
                        <a:pt x="56142" y="104865"/>
                        <a:pt x="53305" y="106112"/>
                      </a:cubicBezTo>
                      <a:cubicBezTo>
                        <a:pt x="50468" y="107359"/>
                        <a:pt x="47725" y="108201"/>
                        <a:pt x="45107" y="108575"/>
                      </a:cubicBezTo>
                      <a:cubicBezTo>
                        <a:pt x="42488" y="108980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585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693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27" y="70326"/>
                        <a:pt x="57794" y="65993"/>
                      </a:cubicBezTo>
                      <a:cubicBezTo>
                        <a:pt x="58230" y="61660"/>
                        <a:pt x="58449" y="57857"/>
                        <a:pt x="58449" y="54583"/>
                      </a:cubicBezTo>
                      <a:cubicBezTo>
                        <a:pt x="58449" y="51311"/>
                        <a:pt x="58230" y="47508"/>
                        <a:pt x="57794" y="43175"/>
                      </a:cubicBezTo>
                      <a:cubicBezTo>
                        <a:pt x="57327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693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5" name="Hình tự do: Hình 944">
                  <a:extLst>
                    <a:ext uri="{FF2B5EF4-FFF2-40B4-BE49-F238E27FC236}">
                      <a16:creationId xmlns:a16="http://schemas.microsoft.com/office/drawing/2014/main" id="{9BF24994-6A3B-18D2-6F6A-333A8DFD8AB1}"/>
                    </a:ext>
                  </a:extLst>
                </p:cNvPr>
                <p:cNvSpPr/>
                <p:nvPr/>
              </p:nvSpPr>
              <p:spPr>
                <a:xfrm>
                  <a:off x="1071279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8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45 w 69546"/>
                    <a:gd name="connsiteY3" fmla="*/ 40026 h 105613"/>
                    <a:gd name="connsiteX4" fmla="*/ 50001 w 69546"/>
                    <a:gd name="connsiteY4" fmla="*/ 35412 h 105613"/>
                    <a:gd name="connsiteX5" fmla="*/ 51030 w 69546"/>
                    <a:gd name="connsiteY5" fmla="*/ 30362 h 105613"/>
                    <a:gd name="connsiteX6" fmla="*/ 49814 w 69546"/>
                    <a:gd name="connsiteY6" fmla="*/ 24626 h 105613"/>
                    <a:gd name="connsiteX7" fmla="*/ 4647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63 w 69546"/>
                    <a:gd name="connsiteY10" fmla="*/ 20543 h 105613"/>
                    <a:gd name="connsiteX11" fmla="*/ 19951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6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6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15 w 69546"/>
                    <a:gd name="connsiteY20" fmla="*/ 29489 h 105613"/>
                    <a:gd name="connsiteX21" fmla="*/ 65058 w 69546"/>
                    <a:gd name="connsiteY21" fmla="*/ 46416 h 105613"/>
                    <a:gd name="connsiteX22" fmla="*/ 53524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7 w 69546"/>
                    <a:gd name="connsiteY24" fmla="*/ 89777 h 105613"/>
                    <a:gd name="connsiteX25" fmla="*/ 69547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491" y="46790"/>
                        <a:pt x="42738" y="45543"/>
                        <a:pt x="44016" y="44203"/>
                      </a:cubicBezTo>
                      <a:cubicBezTo>
                        <a:pt x="45263" y="42894"/>
                        <a:pt x="46416" y="41491"/>
                        <a:pt x="47445" y="40026"/>
                      </a:cubicBezTo>
                      <a:cubicBezTo>
                        <a:pt x="48474" y="38561"/>
                        <a:pt x="49347" y="37033"/>
                        <a:pt x="50001" y="35412"/>
                      </a:cubicBezTo>
                      <a:cubicBezTo>
                        <a:pt x="50687" y="33791"/>
                        <a:pt x="51030" y="32108"/>
                        <a:pt x="51030" y="30362"/>
                      </a:cubicBezTo>
                      <a:cubicBezTo>
                        <a:pt x="51030" y="28211"/>
                        <a:pt x="50625" y="26278"/>
                        <a:pt x="49814" y="24626"/>
                      </a:cubicBezTo>
                      <a:cubicBezTo>
                        <a:pt x="48973" y="22974"/>
                        <a:pt x="47882" y="21540"/>
                        <a:pt x="46479" y="20387"/>
                      </a:cubicBezTo>
                      <a:cubicBezTo>
                        <a:pt x="45138" y="19202"/>
                        <a:pt x="43549" y="18298"/>
                        <a:pt x="41740" y="17675"/>
                      </a:cubicBezTo>
                      <a:cubicBezTo>
                        <a:pt x="39901" y="17020"/>
                        <a:pt x="38000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63" y="20543"/>
                      </a:cubicBezTo>
                      <a:cubicBezTo>
                        <a:pt x="22257" y="23068"/>
                        <a:pt x="20543" y="26497"/>
                        <a:pt x="19951" y="30799"/>
                      </a:cubicBezTo>
                      <a:lnTo>
                        <a:pt x="1465" y="29333"/>
                      </a:lnTo>
                      <a:cubicBezTo>
                        <a:pt x="1871" y="24533"/>
                        <a:pt x="2993" y="20324"/>
                        <a:pt x="4926" y="16646"/>
                      </a:cubicBezTo>
                      <a:cubicBezTo>
                        <a:pt x="6827" y="12968"/>
                        <a:pt x="9290" y="9913"/>
                        <a:pt x="12313" y="7481"/>
                      </a:cubicBezTo>
                      <a:cubicBezTo>
                        <a:pt x="15337" y="5050"/>
                        <a:pt x="1886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18" y="0"/>
                        <a:pt x="45014" y="592"/>
                        <a:pt x="49066" y="1839"/>
                      </a:cubicBezTo>
                      <a:cubicBezTo>
                        <a:pt x="53118" y="3055"/>
                        <a:pt x="56672" y="4863"/>
                        <a:pt x="59696" y="7263"/>
                      </a:cubicBezTo>
                      <a:cubicBezTo>
                        <a:pt x="62720" y="9663"/>
                        <a:pt x="65120" y="12718"/>
                        <a:pt x="66897" y="16428"/>
                      </a:cubicBezTo>
                      <a:cubicBezTo>
                        <a:pt x="68642" y="20137"/>
                        <a:pt x="69515" y="24502"/>
                        <a:pt x="69515" y="29489"/>
                      </a:cubicBezTo>
                      <a:cubicBezTo>
                        <a:pt x="69515" y="36035"/>
                        <a:pt x="68050" y="41678"/>
                        <a:pt x="65058" y="46416"/>
                      </a:cubicBezTo>
                      <a:cubicBezTo>
                        <a:pt x="62065" y="51154"/>
                        <a:pt x="58231" y="55706"/>
                        <a:pt x="53524" y="59976"/>
                      </a:cubicBezTo>
                      <a:lnTo>
                        <a:pt x="21416" y="89777"/>
                      </a:lnTo>
                      <a:lnTo>
                        <a:pt x="69547" y="89777"/>
                      </a:lnTo>
                      <a:lnTo>
                        <a:pt x="69547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8" name="Hình tự do: Hình 937">
                <a:extLst>
                  <a:ext uri="{FF2B5EF4-FFF2-40B4-BE49-F238E27FC236}">
                    <a16:creationId xmlns:a16="http://schemas.microsoft.com/office/drawing/2014/main" id="{04EB7D5A-A4AB-11BA-C780-680E26BB3D9B}"/>
                  </a:ext>
                </a:extLst>
              </p:cNvPr>
              <p:cNvSpPr/>
              <p:nvPr/>
            </p:nvSpPr>
            <p:spPr>
              <a:xfrm>
                <a:off x="11489549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Hình tự do: Hình 938">
                <a:extLst>
                  <a:ext uri="{FF2B5EF4-FFF2-40B4-BE49-F238E27FC236}">
                    <a16:creationId xmlns:a16="http://schemas.microsoft.com/office/drawing/2014/main" id="{F6E0FD5A-0C5E-7A87-3B83-5791285EF985}"/>
                  </a:ext>
                </a:extLst>
              </p:cNvPr>
              <p:cNvSpPr/>
              <p:nvPr/>
            </p:nvSpPr>
            <p:spPr>
              <a:xfrm>
                <a:off x="11527028" y="4399313"/>
                <a:ext cx="86285" cy="86285"/>
              </a:xfrm>
              <a:custGeom>
                <a:avLst/>
                <a:gdLst>
                  <a:gd name="connsiteX0" fmla="*/ 35038 w 86285"/>
                  <a:gd name="connsiteY0" fmla="*/ 35007 h 86285"/>
                  <a:gd name="connsiteX1" fmla="*/ 35038 w 86285"/>
                  <a:gd name="connsiteY1" fmla="*/ 0 h 86285"/>
                  <a:gd name="connsiteX2" fmla="*/ 51279 w 86285"/>
                  <a:gd name="connsiteY2" fmla="*/ 0 h 86285"/>
                  <a:gd name="connsiteX3" fmla="*/ 51279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79 w 86285"/>
                  <a:gd name="connsiteY6" fmla="*/ 51248 h 86285"/>
                  <a:gd name="connsiteX7" fmla="*/ 51279 w 86285"/>
                  <a:gd name="connsiteY7" fmla="*/ 86286 h 86285"/>
                  <a:gd name="connsiteX8" fmla="*/ 35038 w 86285"/>
                  <a:gd name="connsiteY8" fmla="*/ 86286 h 86285"/>
                  <a:gd name="connsiteX9" fmla="*/ 35038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38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6" name="Hình tự do: Hình 695">
              <a:extLst>
                <a:ext uri="{FF2B5EF4-FFF2-40B4-BE49-F238E27FC236}">
                  <a16:creationId xmlns:a16="http://schemas.microsoft.com/office/drawing/2014/main" id="{AD337299-B767-7145-F073-88CFEAC4C990}"/>
                </a:ext>
              </a:extLst>
            </p:cNvPr>
            <p:cNvSpPr/>
            <p:nvPr/>
          </p:nvSpPr>
          <p:spPr>
            <a:xfrm>
              <a:off x="10619715" y="4559323"/>
              <a:ext cx="1031069" cy="193052"/>
            </a:xfrm>
            <a:custGeom>
              <a:avLst/>
              <a:gdLst>
                <a:gd name="connsiteX0" fmla="*/ 934559 w 1031069"/>
                <a:gd name="connsiteY0" fmla="*/ 193053 h 193052"/>
                <a:gd name="connsiteX1" fmla="*/ 96511 w 1031069"/>
                <a:gd name="connsiteY1" fmla="*/ 193053 h 193052"/>
                <a:gd name="connsiteX2" fmla="*/ 0 w 1031069"/>
                <a:gd name="connsiteY2" fmla="*/ 96511 h 193052"/>
                <a:gd name="connsiteX3" fmla="*/ 0 w 1031069"/>
                <a:gd name="connsiteY3" fmla="*/ 96511 h 193052"/>
                <a:gd name="connsiteX4" fmla="*/ 96511 w 1031069"/>
                <a:gd name="connsiteY4" fmla="*/ 0 h 193052"/>
                <a:gd name="connsiteX5" fmla="*/ 934559 w 1031069"/>
                <a:gd name="connsiteY5" fmla="*/ 0 h 193052"/>
                <a:gd name="connsiteX6" fmla="*/ 1031069 w 1031069"/>
                <a:gd name="connsiteY6" fmla="*/ 96511 h 193052"/>
                <a:gd name="connsiteX7" fmla="*/ 1031069 w 1031069"/>
                <a:gd name="connsiteY7" fmla="*/ 96511 h 193052"/>
                <a:gd name="connsiteX8" fmla="*/ 934559 w 1031069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9" h="193052">
                  <a:moveTo>
                    <a:pt x="934559" y="193053"/>
                  </a:moveTo>
                  <a:lnTo>
                    <a:pt x="96511" y="193053"/>
                  </a:lnTo>
                  <a:cubicBezTo>
                    <a:pt x="43205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5" y="0"/>
                    <a:pt x="96511" y="0"/>
                  </a:cubicBezTo>
                  <a:lnTo>
                    <a:pt x="934559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Hình tự do: Hình 696">
              <a:extLst>
                <a:ext uri="{FF2B5EF4-FFF2-40B4-BE49-F238E27FC236}">
                  <a16:creationId xmlns:a16="http://schemas.microsoft.com/office/drawing/2014/main" id="{FD0C852C-1B3A-5088-C19F-645AD95CEDB4}"/>
                </a:ext>
              </a:extLst>
            </p:cNvPr>
            <p:cNvSpPr/>
            <p:nvPr/>
          </p:nvSpPr>
          <p:spPr>
            <a:xfrm>
              <a:off x="1061971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8" name="Đồ họa 3">
              <a:extLst>
                <a:ext uri="{FF2B5EF4-FFF2-40B4-BE49-F238E27FC236}">
                  <a16:creationId xmlns:a16="http://schemas.microsoft.com/office/drawing/2014/main" id="{EBF3DBF6-39D0-DF06-FA94-B7C30C1D90F1}"/>
                </a:ext>
              </a:extLst>
            </p:cNvPr>
            <p:cNvGrpSpPr/>
            <p:nvPr/>
          </p:nvGrpSpPr>
          <p:grpSpPr>
            <a:xfrm>
              <a:off x="12082464" y="4078390"/>
              <a:ext cx="1031078" cy="444688"/>
              <a:chOff x="12082464" y="4078390"/>
              <a:chExt cx="1031078" cy="444688"/>
            </a:xfrm>
          </p:grpSpPr>
          <p:grpSp>
            <p:nvGrpSpPr>
              <p:cNvPr id="912" name="Đồ họa 3">
                <a:extLst>
                  <a:ext uri="{FF2B5EF4-FFF2-40B4-BE49-F238E27FC236}">
                    <a16:creationId xmlns:a16="http://schemas.microsoft.com/office/drawing/2014/main" id="{0C0A6E2F-C727-9584-4745-3F6996A9E35D}"/>
                  </a:ext>
                </a:extLst>
              </p:cNvPr>
              <p:cNvGrpSpPr/>
              <p:nvPr/>
            </p:nvGrpSpPr>
            <p:grpSpPr>
              <a:xfrm>
                <a:off x="12088792" y="4078390"/>
                <a:ext cx="1018453" cy="127275"/>
                <a:chOff x="12088792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929" name="Hình tự do: Hình 928">
                  <a:extLst>
                    <a:ext uri="{FF2B5EF4-FFF2-40B4-BE49-F238E27FC236}">
                      <a16:creationId xmlns:a16="http://schemas.microsoft.com/office/drawing/2014/main" id="{F017A581-3F40-8044-1F12-510A6583EB64}"/>
                    </a:ext>
                  </a:extLst>
                </p:cNvPr>
                <p:cNvSpPr/>
                <p:nvPr/>
              </p:nvSpPr>
              <p:spPr>
                <a:xfrm>
                  <a:off x="1235076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0" name="Hình tự do: Hình 929">
                  <a:extLst>
                    <a:ext uri="{FF2B5EF4-FFF2-40B4-BE49-F238E27FC236}">
                      <a16:creationId xmlns:a16="http://schemas.microsoft.com/office/drawing/2014/main" id="{E3E55A39-00B0-DEDB-2480-1F24FF05FC8B}"/>
                    </a:ext>
                  </a:extLst>
                </p:cNvPr>
                <p:cNvSpPr/>
                <p:nvPr/>
              </p:nvSpPr>
              <p:spPr>
                <a:xfrm>
                  <a:off x="12088792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3" name="Hình tự do: Hình 912">
                <a:extLst>
                  <a:ext uri="{FF2B5EF4-FFF2-40B4-BE49-F238E27FC236}">
                    <a16:creationId xmlns:a16="http://schemas.microsoft.com/office/drawing/2014/main" id="{1CE1EAC5-71A6-9E88-383C-EC660A14A7D7}"/>
                  </a:ext>
                </a:extLst>
              </p:cNvPr>
              <p:cNvSpPr/>
              <p:nvPr/>
            </p:nvSpPr>
            <p:spPr>
              <a:xfrm>
                <a:off x="1258736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1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1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Hình tự do: Hình 913">
                <a:extLst>
                  <a:ext uri="{FF2B5EF4-FFF2-40B4-BE49-F238E27FC236}">
                    <a16:creationId xmlns:a16="http://schemas.microsoft.com/office/drawing/2014/main" id="{53B4FE5D-F31A-9F7F-F1D5-8BD2B3E0B3E2}"/>
                  </a:ext>
                </a:extLst>
              </p:cNvPr>
              <p:cNvSpPr/>
              <p:nvPr/>
            </p:nvSpPr>
            <p:spPr>
              <a:xfrm>
                <a:off x="12088798" y="4261483"/>
                <a:ext cx="76476" cy="73117"/>
              </a:xfrm>
              <a:custGeom>
                <a:avLst/>
                <a:gdLst>
                  <a:gd name="connsiteX0" fmla="*/ 41890 w 76476"/>
                  <a:gd name="connsiteY0" fmla="*/ 2665 h 73117"/>
                  <a:gd name="connsiteX1" fmla="*/ 48281 w 76476"/>
                  <a:gd name="connsiteY1" fmla="*/ 22335 h 73117"/>
                  <a:gd name="connsiteX2" fmla="*/ 51928 w 76476"/>
                  <a:gd name="connsiteY2" fmla="*/ 24985 h 73117"/>
                  <a:gd name="connsiteX3" fmla="*/ 72627 w 76476"/>
                  <a:gd name="connsiteY3" fmla="*/ 24985 h 73117"/>
                  <a:gd name="connsiteX4" fmla="*/ 74902 w 76476"/>
                  <a:gd name="connsiteY4" fmla="*/ 31937 h 73117"/>
                  <a:gd name="connsiteX5" fmla="*/ 58163 w 76476"/>
                  <a:gd name="connsiteY5" fmla="*/ 44094 h 73117"/>
                  <a:gd name="connsiteX6" fmla="*/ 56760 w 76476"/>
                  <a:gd name="connsiteY6" fmla="*/ 48395 h 73117"/>
                  <a:gd name="connsiteX7" fmla="*/ 63150 w 76476"/>
                  <a:gd name="connsiteY7" fmla="*/ 68066 h 73117"/>
                  <a:gd name="connsiteX8" fmla="*/ 57227 w 76476"/>
                  <a:gd name="connsiteY8" fmla="*/ 72367 h 73117"/>
                  <a:gd name="connsiteX9" fmla="*/ 40487 w 76476"/>
                  <a:gd name="connsiteY9" fmla="*/ 60210 h 73117"/>
                  <a:gd name="connsiteX10" fmla="*/ 35968 w 76476"/>
                  <a:gd name="connsiteY10" fmla="*/ 60210 h 73117"/>
                  <a:gd name="connsiteX11" fmla="*/ 19228 w 76476"/>
                  <a:gd name="connsiteY11" fmla="*/ 72367 h 73117"/>
                  <a:gd name="connsiteX12" fmla="*/ 13336 w 76476"/>
                  <a:gd name="connsiteY12" fmla="*/ 68066 h 73117"/>
                  <a:gd name="connsiteX13" fmla="*/ 19727 w 76476"/>
                  <a:gd name="connsiteY13" fmla="*/ 48395 h 73117"/>
                  <a:gd name="connsiteX14" fmla="*/ 18324 w 76476"/>
                  <a:gd name="connsiteY14" fmla="*/ 44094 h 73117"/>
                  <a:gd name="connsiteX15" fmla="*/ 1584 w 76476"/>
                  <a:gd name="connsiteY15" fmla="*/ 31937 h 73117"/>
                  <a:gd name="connsiteX16" fmla="*/ 3828 w 76476"/>
                  <a:gd name="connsiteY16" fmla="*/ 24985 h 73117"/>
                  <a:gd name="connsiteX17" fmla="*/ 24527 w 76476"/>
                  <a:gd name="connsiteY17" fmla="*/ 24985 h 73117"/>
                  <a:gd name="connsiteX18" fmla="*/ 28206 w 76476"/>
                  <a:gd name="connsiteY18" fmla="*/ 22335 h 73117"/>
                  <a:gd name="connsiteX19" fmla="*/ 34596 w 76476"/>
                  <a:gd name="connsiteY19" fmla="*/ 2665 h 73117"/>
                  <a:gd name="connsiteX20" fmla="*/ 41890 w 76476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76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36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08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7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18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Hình tự do: Hình 914">
                <a:extLst>
                  <a:ext uri="{FF2B5EF4-FFF2-40B4-BE49-F238E27FC236}">
                    <a16:creationId xmlns:a16="http://schemas.microsoft.com/office/drawing/2014/main" id="{52048EC7-CB37-AC63-1A6B-93DD5B519CEF}"/>
                  </a:ext>
                </a:extLst>
              </p:cNvPr>
              <p:cNvSpPr/>
              <p:nvPr/>
            </p:nvSpPr>
            <p:spPr>
              <a:xfrm>
                <a:off x="12186275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28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7 w 76484"/>
                  <a:gd name="connsiteY9" fmla="*/ 60210 h 73117"/>
                  <a:gd name="connsiteX10" fmla="*/ 35999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6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39" y="59244"/>
                      <a:pt x="35999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Hình tự do: Hình 915">
                <a:extLst>
                  <a:ext uri="{FF2B5EF4-FFF2-40B4-BE49-F238E27FC236}">
                    <a16:creationId xmlns:a16="http://schemas.microsoft.com/office/drawing/2014/main" id="{6EFC403B-F33B-700F-952D-F113C3C1D204}"/>
                  </a:ext>
                </a:extLst>
              </p:cNvPr>
              <p:cNvSpPr/>
              <p:nvPr/>
            </p:nvSpPr>
            <p:spPr>
              <a:xfrm>
                <a:off x="12283752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59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8 w 76484"/>
                  <a:gd name="connsiteY9" fmla="*/ 60210 h 73117"/>
                  <a:gd name="connsiteX10" fmla="*/ 35968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5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59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4" y="71619"/>
                      <a:pt x="60251" y="74549"/>
                      <a:pt x="57227" y="72367"/>
                    </a:cubicBezTo>
                    <a:lnTo>
                      <a:pt x="40488" y="60210"/>
                    </a:lnTo>
                    <a:cubicBezTo>
                      <a:pt x="39147" y="59244"/>
                      <a:pt x="37339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1" y="24985"/>
                      <a:pt x="27676" y="23925"/>
                      <a:pt x="28205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17" name="Đồ họa 3">
                <a:extLst>
                  <a:ext uri="{FF2B5EF4-FFF2-40B4-BE49-F238E27FC236}">
                    <a16:creationId xmlns:a16="http://schemas.microsoft.com/office/drawing/2014/main" id="{3A5A6547-5DE1-743F-D9F3-E774C279CD98}"/>
                  </a:ext>
                </a:extLst>
              </p:cNvPr>
              <p:cNvGrpSpPr/>
              <p:nvPr/>
            </p:nvGrpSpPr>
            <p:grpSpPr>
              <a:xfrm>
                <a:off x="12381231" y="4261483"/>
                <a:ext cx="173960" cy="73117"/>
                <a:chOff x="12381231" y="4261483"/>
                <a:chExt cx="173960" cy="73117"/>
              </a:xfrm>
              <a:solidFill>
                <a:srgbClr val="F8CD9E"/>
              </a:solidFill>
            </p:grpSpPr>
            <p:sp>
              <p:nvSpPr>
                <p:cNvPr id="927" name="Hình tự do: Hình 926">
                  <a:extLst>
                    <a:ext uri="{FF2B5EF4-FFF2-40B4-BE49-F238E27FC236}">
                      <a16:creationId xmlns:a16="http://schemas.microsoft.com/office/drawing/2014/main" id="{2FEEEFDB-7860-FFD6-7D96-626AC7DE8C44}"/>
                    </a:ext>
                  </a:extLst>
                </p:cNvPr>
                <p:cNvSpPr/>
                <p:nvPr/>
              </p:nvSpPr>
              <p:spPr>
                <a:xfrm>
                  <a:off x="12381231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26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26 w 76483"/>
                    <a:gd name="connsiteY8" fmla="*/ 72367 h 73117"/>
                    <a:gd name="connsiteX9" fmla="*/ 40486 w 76483"/>
                    <a:gd name="connsiteY9" fmla="*/ 60210 h 73117"/>
                    <a:gd name="connsiteX10" fmla="*/ 35966 w 76483"/>
                    <a:gd name="connsiteY10" fmla="*/ 60210 h 73117"/>
                    <a:gd name="connsiteX11" fmla="*/ 19226 w 76483"/>
                    <a:gd name="connsiteY11" fmla="*/ 72367 h 73117"/>
                    <a:gd name="connsiteX12" fmla="*/ 13334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2 w 76483"/>
                    <a:gd name="connsiteY14" fmla="*/ 44094 h 73117"/>
                    <a:gd name="connsiteX15" fmla="*/ 1583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26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4" y="24985"/>
                        <a:pt x="51926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3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26" y="72367"/>
                      </a:cubicBezTo>
                      <a:lnTo>
                        <a:pt x="40486" y="60210"/>
                      </a:lnTo>
                      <a:cubicBezTo>
                        <a:pt x="39146" y="59244"/>
                        <a:pt x="37338" y="59244"/>
                        <a:pt x="35966" y="60210"/>
                      </a:cubicBezTo>
                      <a:lnTo>
                        <a:pt x="19226" y="72367"/>
                      </a:lnTo>
                      <a:cubicBezTo>
                        <a:pt x="16234" y="74549"/>
                        <a:pt x="12181" y="71619"/>
                        <a:pt x="13334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2" y="44094"/>
                      </a:cubicBezTo>
                      <a:lnTo>
                        <a:pt x="1583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26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5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Hình tự do: Hình 927">
                  <a:extLst>
                    <a:ext uri="{FF2B5EF4-FFF2-40B4-BE49-F238E27FC236}">
                      <a16:creationId xmlns:a16="http://schemas.microsoft.com/office/drawing/2014/main" id="{A897A8C2-99A4-0D02-0723-3F0942C3F4CB}"/>
                    </a:ext>
                  </a:extLst>
                </p:cNvPr>
                <p:cNvSpPr/>
                <p:nvPr/>
              </p:nvSpPr>
              <p:spPr>
                <a:xfrm>
                  <a:off x="12478708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58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57 w 76483"/>
                    <a:gd name="connsiteY8" fmla="*/ 72367 h 73117"/>
                    <a:gd name="connsiteX9" fmla="*/ 40517 w 76483"/>
                    <a:gd name="connsiteY9" fmla="*/ 60210 h 73117"/>
                    <a:gd name="connsiteX10" fmla="*/ 35997 w 76483"/>
                    <a:gd name="connsiteY10" fmla="*/ 60210 h 73117"/>
                    <a:gd name="connsiteX11" fmla="*/ 19257 w 76483"/>
                    <a:gd name="connsiteY11" fmla="*/ 72367 h 73117"/>
                    <a:gd name="connsiteX12" fmla="*/ 13335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3 w 76483"/>
                    <a:gd name="connsiteY14" fmla="*/ 44094 h 73117"/>
                    <a:gd name="connsiteX15" fmla="*/ 1582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57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5" y="24985"/>
                        <a:pt x="51958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4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57" y="72367"/>
                      </a:cubicBezTo>
                      <a:lnTo>
                        <a:pt x="40517" y="60210"/>
                      </a:lnTo>
                      <a:cubicBezTo>
                        <a:pt x="39146" y="59244"/>
                        <a:pt x="37338" y="59244"/>
                        <a:pt x="35997" y="60210"/>
                      </a:cubicBezTo>
                      <a:lnTo>
                        <a:pt x="19257" y="72367"/>
                      </a:lnTo>
                      <a:cubicBezTo>
                        <a:pt x="16234" y="74549"/>
                        <a:pt x="12181" y="71619"/>
                        <a:pt x="13335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3" y="44094"/>
                      </a:cubicBezTo>
                      <a:lnTo>
                        <a:pt x="1582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57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6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18" name="Đồ họa 3">
                <a:extLst>
                  <a:ext uri="{FF2B5EF4-FFF2-40B4-BE49-F238E27FC236}">
                    <a16:creationId xmlns:a16="http://schemas.microsoft.com/office/drawing/2014/main" id="{6AF099D9-03DE-15EB-C0B7-55A2AD7BBB8C}"/>
                  </a:ext>
                </a:extLst>
              </p:cNvPr>
              <p:cNvGrpSpPr/>
              <p:nvPr/>
            </p:nvGrpSpPr>
            <p:grpSpPr>
              <a:xfrm>
                <a:off x="12082464" y="4377617"/>
                <a:ext cx="475134" cy="129647"/>
                <a:chOff x="12082464" y="4377617"/>
                <a:chExt cx="475134" cy="129647"/>
              </a:xfrm>
              <a:solidFill>
                <a:srgbClr val="4EAFE5"/>
              </a:solidFill>
            </p:grpSpPr>
            <p:sp>
              <p:nvSpPr>
                <p:cNvPr id="921" name="Hình tự do: Hình 920">
                  <a:extLst>
                    <a:ext uri="{FF2B5EF4-FFF2-40B4-BE49-F238E27FC236}">
                      <a16:creationId xmlns:a16="http://schemas.microsoft.com/office/drawing/2014/main" id="{6E3FE9C9-89B2-0FA7-3143-CBF959B4E73B}"/>
                    </a:ext>
                  </a:extLst>
                </p:cNvPr>
                <p:cNvSpPr/>
                <p:nvPr/>
              </p:nvSpPr>
              <p:spPr>
                <a:xfrm>
                  <a:off x="12082464" y="4377617"/>
                  <a:ext cx="76996" cy="129647"/>
                </a:xfrm>
                <a:custGeom>
                  <a:avLst/>
                  <a:gdLst>
                    <a:gd name="connsiteX0" fmla="*/ 42832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36 w 76996"/>
                    <a:gd name="connsiteY4" fmla="*/ 34009 h 129647"/>
                    <a:gd name="connsiteX5" fmla="*/ 52838 w 76996"/>
                    <a:gd name="connsiteY5" fmla="*/ 28117 h 129647"/>
                    <a:gd name="connsiteX6" fmla="*/ 42832 w 76996"/>
                    <a:gd name="connsiteY6" fmla="*/ 25967 h 129647"/>
                    <a:gd name="connsiteX7" fmla="*/ 42832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316 w 76996"/>
                    <a:gd name="connsiteY13" fmla="*/ 99441 h 129647"/>
                    <a:gd name="connsiteX14" fmla="*/ 66991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2 w 76996"/>
                    <a:gd name="connsiteY16" fmla="*/ 118892 h 129647"/>
                    <a:gd name="connsiteX17" fmla="*/ 42832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2 w 76996"/>
                    <a:gd name="connsiteY22" fmla="*/ 91897 h 129647"/>
                    <a:gd name="connsiteX23" fmla="*/ 22850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41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407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2 w 76996"/>
                    <a:gd name="connsiteY36" fmla="*/ 0 h 129647"/>
                    <a:gd name="connsiteX37" fmla="*/ 42832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76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2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200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2 w 76996"/>
                    <a:gd name="connsiteY54" fmla="*/ 73848 h 129647"/>
                    <a:gd name="connsiteX55" fmla="*/ 42832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2" y="9850"/>
                      </a:moveTo>
                      <a:lnTo>
                        <a:pt x="44172" y="9850"/>
                      </a:lnTo>
                      <a:cubicBezTo>
                        <a:pt x="49253" y="9850"/>
                        <a:pt x="54428" y="10723"/>
                        <a:pt x="59758" y="12469"/>
                      </a:cubicBezTo>
                      <a:cubicBezTo>
                        <a:pt x="65089" y="14215"/>
                        <a:pt x="69640" y="16771"/>
                        <a:pt x="73412" y="20137"/>
                      </a:cubicBezTo>
                      <a:lnTo>
                        <a:pt x="61036" y="34009"/>
                      </a:lnTo>
                      <a:cubicBezTo>
                        <a:pt x="58730" y="31547"/>
                        <a:pt x="56018" y="29583"/>
                        <a:pt x="52838" y="28117"/>
                      </a:cubicBezTo>
                      <a:cubicBezTo>
                        <a:pt x="49627" y="26684"/>
                        <a:pt x="46323" y="25967"/>
                        <a:pt x="42832" y="25967"/>
                      </a:cubicBezTo>
                      <a:lnTo>
                        <a:pt x="42832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716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6030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316" y="99441"/>
                      </a:cubicBezTo>
                      <a:cubicBezTo>
                        <a:pt x="72508" y="103275"/>
                        <a:pt x="70077" y="106548"/>
                        <a:pt x="66991" y="109291"/>
                      </a:cubicBezTo>
                      <a:cubicBezTo>
                        <a:pt x="63904" y="112003"/>
                        <a:pt x="60320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2" y="118892"/>
                      </a:cubicBezTo>
                      <a:lnTo>
                        <a:pt x="42832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2" y="91897"/>
                      </a:lnTo>
                      <a:cubicBezTo>
                        <a:pt x="15960" y="95295"/>
                        <a:pt x="19047" y="97851"/>
                        <a:pt x="22850" y="99659"/>
                      </a:cubicBezTo>
                      <a:cubicBezTo>
                        <a:pt x="26622" y="101436"/>
                        <a:pt x="30612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41" y="71323"/>
                      </a:lnTo>
                      <a:cubicBezTo>
                        <a:pt x="29864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61" y="32232"/>
                        <a:pt x="5237" y="28648"/>
                      </a:cubicBezTo>
                      <a:cubicBezTo>
                        <a:pt x="7014" y="25063"/>
                        <a:pt x="9414" y="21977"/>
                        <a:pt x="12407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612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2" y="0"/>
                      </a:lnTo>
                      <a:lnTo>
                        <a:pt x="42832" y="9850"/>
                      </a:lnTo>
                      <a:close/>
                      <a:moveTo>
                        <a:pt x="34758" y="26278"/>
                      </a:moveTo>
                      <a:cubicBezTo>
                        <a:pt x="31298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76" y="45356"/>
                      </a:cubicBezTo>
                      <a:cubicBezTo>
                        <a:pt x="23224" y="46759"/>
                        <a:pt x="24190" y="47943"/>
                        <a:pt x="25375" y="48941"/>
                      </a:cubicBezTo>
                      <a:cubicBezTo>
                        <a:pt x="26559" y="49938"/>
                        <a:pt x="27993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2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200" y="89777"/>
                        <a:pt x="58200" y="87595"/>
                      </a:cubicBezTo>
                      <a:cubicBezTo>
                        <a:pt x="58200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416" y="75095"/>
                        <a:pt x="44608" y="74440"/>
                        <a:pt x="42832" y="73848"/>
                      </a:cubicBezTo>
                      <a:lnTo>
                        <a:pt x="42832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2" name="Hình tự do: Hình 921">
                  <a:extLst>
                    <a:ext uri="{FF2B5EF4-FFF2-40B4-BE49-F238E27FC236}">
                      <a16:creationId xmlns:a16="http://schemas.microsoft.com/office/drawing/2014/main" id="{FB314F50-B60A-85EA-7B4A-8701BF66997D}"/>
                    </a:ext>
                  </a:extLst>
                </p:cNvPr>
                <p:cNvSpPr/>
                <p:nvPr/>
              </p:nvSpPr>
              <p:spPr>
                <a:xfrm>
                  <a:off x="12260429" y="4387467"/>
                  <a:ext cx="76404" cy="109198"/>
                </a:xfrm>
                <a:custGeom>
                  <a:avLst/>
                  <a:gdLst>
                    <a:gd name="connsiteX0" fmla="*/ 0 w 76404"/>
                    <a:gd name="connsiteY0" fmla="*/ 54615 h 109198"/>
                    <a:gd name="connsiteX1" fmla="*/ 2026 w 76404"/>
                    <a:gd name="connsiteY1" fmla="*/ 33199 h 109198"/>
                    <a:gd name="connsiteX2" fmla="*/ 7326 w 76404"/>
                    <a:gd name="connsiteY2" fmla="*/ 18267 h 109198"/>
                    <a:gd name="connsiteX3" fmla="*/ 14713 w 76404"/>
                    <a:gd name="connsiteY3" fmla="*/ 8573 h 109198"/>
                    <a:gd name="connsiteX4" fmla="*/ 23068 w 76404"/>
                    <a:gd name="connsiteY4" fmla="*/ 3055 h 109198"/>
                    <a:gd name="connsiteX5" fmla="*/ 31266 w 76404"/>
                    <a:gd name="connsiteY5" fmla="*/ 592 h 109198"/>
                    <a:gd name="connsiteX6" fmla="*/ 38218 w 76404"/>
                    <a:gd name="connsiteY6" fmla="*/ 0 h 109198"/>
                    <a:gd name="connsiteX7" fmla="*/ 45138 w 76404"/>
                    <a:gd name="connsiteY7" fmla="*/ 592 h 109198"/>
                    <a:gd name="connsiteX8" fmla="*/ 53336 w 76404"/>
                    <a:gd name="connsiteY8" fmla="*/ 3055 h 109198"/>
                    <a:gd name="connsiteX9" fmla="*/ 61691 w 76404"/>
                    <a:gd name="connsiteY9" fmla="*/ 8573 h 109198"/>
                    <a:gd name="connsiteX10" fmla="*/ 69078 w 76404"/>
                    <a:gd name="connsiteY10" fmla="*/ 18267 h 109198"/>
                    <a:gd name="connsiteX11" fmla="*/ 74378 w 76404"/>
                    <a:gd name="connsiteY11" fmla="*/ 33199 h 109198"/>
                    <a:gd name="connsiteX12" fmla="*/ 76404 w 76404"/>
                    <a:gd name="connsiteY12" fmla="*/ 54615 h 109198"/>
                    <a:gd name="connsiteX13" fmla="*/ 74378 w 76404"/>
                    <a:gd name="connsiteY13" fmla="*/ 75999 h 109198"/>
                    <a:gd name="connsiteX14" fmla="*/ 69078 w 76404"/>
                    <a:gd name="connsiteY14" fmla="*/ 90931 h 109198"/>
                    <a:gd name="connsiteX15" fmla="*/ 61691 w 76404"/>
                    <a:gd name="connsiteY15" fmla="*/ 100626 h 109198"/>
                    <a:gd name="connsiteX16" fmla="*/ 53336 w 76404"/>
                    <a:gd name="connsiteY16" fmla="*/ 106143 h 109198"/>
                    <a:gd name="connsiteX17" fmla="*/ 45138 w 76404"/>
                    <a:gd name="connsiteY17" fmla="*/ 108606 h 109198"/>
                    <a:gd name="connsiteX18" fmla="*/ 38218 w 76404"/>
                    <a:gd name="connsiteY18" fmla="*/ 109198 h 109198"/>
                    <a:gd name="connsiteX19" fmla="*/ 31266 w 76404"/>
                    <a:gd name="connsiteY19" fmla="*/ 108606 h 109198"/>
                    <a:gd name="connsiteX20" fmla="*/ 23068 w 76404"/>
                    <a:gd name="connsiteY20" fmla="*/ 106143 h 109198"/>
                    <a:gd name="connsiteX21" fmla="*/ 14713 w 76404"/>
                    <a:gd name="connsiteY21" fmla="*/ 100626 h 109198"/>
                    <a:gd name="connsiteX22" fmla="*/ 7326 w 76404"/>
                    <a:gd name="connsiteY22" fmla="*/ 90931 h 109198"/>
                    <a:gd name="connsiteX23" fmla="*/ 2026 w 76404"/>
                    <a:gd name="connsiteY23" fmla="*/ 75999 h 109198"/>
                    <a:gd name="connsiteX24" fmla="*/ 0 w 76404"/>
                    <a:gd name="connsiteY24" fmla="*/ 54615 h 109198"/>
                    <a:gd name="connsiteX25" fmla="*/ 17924 w 76404"/>
                    <a:gd name="connsiteY25" fmla="*/ 54615 h 109198"/>
                    <a:gd name="connsiteX26" fmla="*/ 18579 w 76404"/>
                    <a:gd name="connsiteY26" fmla="*/ 66024 h 109198"/>
                    <a:gd name="connsiteX27" fmla="*/ 21353 w 76404"/>
                    <a:gd name="connsiteY27" fmla="*/ 78337 h 109198"/>
                    <a:gd name="connsiteX28" fmla="*/ 27463 w 76404"/>
                    <a:gd name="connsiteY28" fmla="*/ 88188 h 109198"/>
                    <a:gd name="connsiteX29" fmla="*/ 38187 w 76404"/>
                    <a:gd name="connsiteY29" fmla="*/ 92209 h 109198"/>
                    <a:gd name="connsiteX30" fmla="*/ 48941 w 76404"/>
                    <a:gd name="connsiteY30" fmla="*/ 88188 h 109198"/>
                    <a:gd name="connsiteX31" fmla="*/ 55051 w 76404"/>
                    <a:gd name="connsiteY31" fmla="*/ 78337 h 109198"/>
                    <a:gd name="connsiteX32" fmla="*/ 57794 w 76404"/>
                    <a:gd name="connsiteY32" fmla="*/ 66024 h 109198"/>
                    <a:gd name="connsiteX33" fmla="*/ 58480 w 76404"/>
                    <a:gd name="connsiteY33" fmla="*/ 54615 h 109198"/>
                    <a:gd name="connsiteX34" fmla="*/ 57794 w 76404"/>
                    <a:gd name="connsiteY34" fmla="*/ 43205 h 109198"/>
                    <a:gd name="connsiteX35" fmla="*/ 55051 w 76404"/>
                    <a:gd name="connsiteY35" fmla="*/ 30892 h 109198"/>
                    <a:gd name="connsiteX36" fmla="*/ 48941 w 76404"/>
                    <a:gd name="connsiteY36" fmla="*/ 21042 h 109198"/>
                    <a:gd name="connsiteX37" fmla="*/ 38187 w 76404"/>
                    <a:gd name="connsiteY37" fmla="*/ 17021 h 109198"/>
                    <a:gd name="connsiteX38" fmla="*/ 27463 w 76404"/>
                    <a:gd name="connsiteY38" fmla="*/ 21042 h 109198"/>
                    <a:gd name="connsiteX39" fmla="*/ 21353 w 76404"/>
                    <a:gd name="connsiteY39" fmla="*/ 30892 h 109198"/>
                    <a:gd name="connsiteX40" fmla="*/ 18579 w 76404"/>
                    <a:gd name="connsiteY40" fmla="*/ 43205 h 109198"/>
                    <a:gd name="connsiteX41" fmla="*/ 17924 w 76404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404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57" y="6141"/>
                        <a:pt x="20231" y="4302"/>
                        <a:pt x="23068" y="3055"/>
                      </a:cubicBezTo>
                      <a:cubicBezTo>
                        <a:pt x="25904" y="1839"/>
                        <a:pt x="28616" y="998"/>
                        <a:pt x="31266" y="592"/>
                      </a:cubicBezTo>
                      <a:cubicBezTo>
                        <a:pt x="33916" y="218"/>
                        <a:pt x="36223" y="0"/>
                        <a:pt x="38218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404" y="46261"/>
                        <a:pt x="76404" y="54615"/>
                      </a:cubicBezTo>
                      <a:cubicBezTo>
                        <a:pt x="76404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218" y="109198"/>
                      </a:cubicBezTo>
                      <a:cubicBezTo>
                        <a:pt x="36223" y="109198"/>
                        <a:pt x="33916" y="109011"/>
                        <a:pt x="31266" y="108606"/>
                      </a:cubicBezTo>
                      <a:cubicBezTo>
                        <a:pt x="28616" y="108201"/>
                        <a:pt x="25904" y="107390"/>
                        <a:pt x="23068" y="106143"/>
                      </a:cubicBezTo>
                      <a:cubicBezTo>
                        <a:pt x="20231" y="104896"/>
                        <a:pt x="17457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2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3" name="Hình tự do: Hình 922">
                  <a:extLst>
                    <a:ext uri="{FF2B5EF4-FFF2-40B4-BE49-F238E27FC236}">
                      <a16:creationId xmlns:a16="http://schemas.microsoft.com/office/drawing/2014/main" id="{D51CB53A-652D-9737-1C9F-0FFCF6E83082}"/>
                    </a:ext>
                  </a:extLst>
                </p:cNvPr>
                <p:cNvSpPr/>
                <p:nvPr/>
              </p:nvSpPr>
              <p:spPr>
                <a:xfrm>
                  <a:off x="12352918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523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523" y="3429"/>
                      </a:cubicBezTo>
                      <a:cubicBezTo>
                        <a:pt x="5860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94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43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4" name="Hình tự do: Hình 923">
                  <a:extLst>
                    <a:ext uri="{FF2B5EF4-FFF2-40B4-BE49-F238E27FC236}">
                      <a16:creationId xmlns:a16="http://schemas.microsoft.com/office/drawing/2014/main" id="{38B4C52F-05A7-A967-43AB-F95305E3E248}"/>
                    </a:ext>
                  </a:extLst>
                </p:cNvPr>
                <p:cNvSpPr/>
                <p:nvPr/>
              </p:nvSpPr>
              <p:spPr>
                <a:xfrm>
                  <a:off x="1248122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1995 w 76373"/>
                    <a:gd name="connsiteY1" fmla="*/ 33199 h 109198"/>
                    <a:gd name="connsiteX2" fmla="*/ 7294 w 76373"/>
                    <a:gd name="connsiteY2" fmla="*/ 18267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91 w 76373"/>
                    <a:gd name="connsiteY9" fmla="*/ 8573 h 109198"/>
                    <a:gd name="connsiteX10" fmla="*/ 69048 w 76373"/>
                    <a:gd name="connsiteY10" fmla="*/ 18267 h 109198"/>
                    <a:gd name="connsiteX11" fmla="*/ 74347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05 w 76373"/>
                    <a:gd name="connsiteY16" fmla="*/ 106143 h 109198"/>
                    <a:gd name="connsiteX17" fmla="*/ 45107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682 w 76373"/>
                    <a:gd name="connsiteY21" fmla="*/ 100626 h 109198"/>
                    <a:gd name="connsiteX22" fmla="*/ 7294 w 76373"/>
                    <a:gd name="connsiteY22" fmla="*/ 90931 h 109198"/>
                    <a:gd name="connsiteX23" fmla="*/ 1995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48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32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10 w 76373"/>
                    <a:gd name="connsiteY30" fmla="*/ 88188 h 109198"/>
                    <a:gd name="connsiteX31" fmla="*/ 55020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49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20 w 76373"/>
                    <a:gd name="connsiteY35" fmla="*/ 30892 h 109198"/>
                    <a:gd name="connsiteX36" fmla="*/ 48910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32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48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55" y="39122"/>
                        <a:pt x="1995" y="33199"/>
                      </a:cubicBezTo>
                      <a:cubicBezTo>
                        <a:pt x="3336" y="27276"/>
                        <a:pt x="5112" y="22320"/>
                        <a:pt x="7294" y="18267"/>
                      </a:cubicBezTo>
                      <a:cubicBezTo>
                        <a:pt x="9477" y="14246"/>
                        <a:pt x="11939" y="11035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4" y="1839"/>
                        <a:pt x="28617" y="998"/>
                        <a:pt x="31235" y="592"/>
                      </a:cubicBezTo>
                      <a:cubicBezTo>
                        <a:pt x="33885" y="218"/>
                        <a:pt x="36191" y="0"/>
                        <a:pt x="38187" y="0"/>
                      </a:cubicBezTo>
                      <a:cubicBezTo>
                        <a:pt x="40150" y="0"/>
                        <a:pt x="42488" y="218"/>
                        <a:pt x="45107" y="592"/>
                      </a:cubicBezTo>
                      <a:cubicBezTo>
                        <a:pt x="47757" y="998"/>
                        <a:pt x="50500" y="1839"/>
                        <a:pt x="53305" y="3055"/>
                      </a:cubicBezTo>
                      <a:cubicBezTo>
                        <a:pt x="56142" y="4302"/>
                        <a:pt x="58948" y="6141"/>
                        <a:pt x="61691" y="8573"/>
                      </a:cubicBezTo>
                      <a:cubicBezTo>
                        <a:pt x="64403" y="11035"/>
                        <a:pt x="66865" y="14246"/>
                        <a:pt x="69048" y="18267"/>
                      </a:cubicBezTo>
                      <a:cubicBezTo>
                        <a:pt x="71230" y="22320"/>
                        <a:pt x="73007" y="27276"/>
                        <a:pt x="74347" y="33199"/>
                      </a:cubicBezTo>
                      <a:cubicBezTo>
                        <a:pt x="75687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687" y="70107"/>
                        <a:pt x="74347" y="75999"/>
                      </a:cubicBezTo>
                      <a:cubicBezTo>
                        <a:pt x="73007" y="81922"/>
                        <a:pt x="71230" y="86910"/>
                        <a:pt x="69048" y="90931"/>
                      </a:cubicBezTo>
                      <a:cubicBezTo>
                        <a:pt x="66865" y="94952"/>
                        <a:pt x="64403" y="98194"/>
                        <a:pt x="61691" y="100626"/>
                      </a:cubicBezTo>
                      <a:cubicBezTo>
                        <a:pt x="58948" y="103057"/>
                        <a:pt x="56142" y="104896"/>
                        <a:pt x="53305" y="106143"/>
                      </a:cubicBezTo>
                      <a:cubicBezTo>
                        <a:pt x="50500" y="107390"/>
                        <a:pt x="47757" y="108201"/>
                        <a:pt x="45107" y="108606"/>
                      </a:cubicBezTo>
                      <a:cubicBezTo>
                        <a:pt x="42488" y="109011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9011"/>
                        <a:pt x="31235" y="108606"/>
                      </a:cubicBezTo>
                      <a:cubicBezTo>
                        <a:pt x="28617" y="108201"/>
                        <a:pt x="25874" y="107390"/>
                        <a:pt x="23037" y="106143"/>
                      </a:cubicBezTo>
                      <a:cubicBezTo>
                        <a:pt x="20200" y="104896"/>
                        <a:pt x="17425" y="103057"/>
                        <a:pt x="14682" y="100626"/>
                      </a:cubicBezTo>
                      <a:cubicBezTo>
                        <a:pt x="11939" y="98194"/>
                        <a:pt x="9477" y="94952"/>
                        <a:pt x="7294" y="90931"/>
                      </a:cubicBezTo>
                      <a:cubicBezTo>
                        <a:pt x="5112" y="86910"/>
                        <a:pt x="3336" y="81922"/>
                        <a:pt x="1995" y="75999"/>
                      </a:cubicBezTo>
                      <a:cubicBezTo>
                        <a:pt x="655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12" y="61691"/>
                        <a:pt x="18548" y="66024"/>
                      </a:cubicBezTo>
                      <a:cubicBezTo>
                        <a:pt x="19015" y="70357"/>
                        <a:pt x="19919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32" y="88188"/>
                      </a:cubicBezTo>
                      <a:cubicBezTo>
                        <a:pt x="30113" y="90869"/>
                        <a:pt x="33698" y="92209"/>
                        <a:pt x="38187" y="92209"/>
                      </a:cubicBezTo>
                      <a:cubicBezTo>
                        <a:pt x="42644" y="92209"/>
                        <a:pt x="46229" y="90869"/>
                        <a:pt x="48910" y="88188"/>
                      </a:cubicBezTo>
                      <a:cubicBezTo>
                        <a:pt x="51591" y="85476"/>
                        <a:pt x="53648" y="82202"/>
                        <a:pt x="55020" y="78337"/>
                      </a:cubicBezTo>
                      <a:cubicBezTo>
                        <a:pt x="56423" y="74440"/>
                        <a:pt x="57358" y="70357"/>
                        <a:pt x="57794" y="66024"/>
                      </a:cubicBezTo>
                      <a:cubicBezTo>
                        <a:pt x="58231" y="61691"/>
                        <a:pt x="58449" y="57888"/>
                        <a:pt x="58449" y="54615"/>
                      </a:cubicBezTo>
                      <a:cubicBezTo>
                        <a:pt x="58449" y="51311"/>
                        <a:pt x="58231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20" y="30892"/>
                      </a:cubicBezTo>
                      <a:cubicBezTo>
                        <a:pt x="53648" y="26996"/>
                        <a:pt x="51591" y="23722"/>
                        <a:pt x="48910" y="21042"/>
                      </a:cubicBezTo>
                      <a:cubicBezTo>
                        <a:pt x="46229" y="18361"/>
                        <a:pt x="42644" y="17021"/>
                        <a:pt x="38187" y="17021"/>
                      </a:cubicBezTo>
                      <a:cubicBezTo>
                        <a:pt x="33698" y="17021"/>
                        <a:pt x="30113" y="18361"/>
                        <a:pt x="27432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19" y="34758"/>
                        <a:pt x="19015" y="38872"/>
                        <a:pt x="18548" y="43205"/>
                      </a:cubicBezTo>
                      <a:cubicBezTo>
                        <a:pt x="1811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5" name="Hình tự do: Hình 924">
                  <a:extLst>
                    <a:ext uri="{FF2B5EF4-FFF2-40B4-BE49-F238E27FC236}">
                      <a16:creationId xmlns:a16="http://schemas.microsoft.com/office/drawing/2014/main" id="{C878FCCF-E175-FD8A-1982-34C423FEA8B9}"/>
                    </a:ext>
                  </a:extLst>
                </p:cNvPr>
                <p:cNvSpPr/>
                <p:nvPr/>
              </p:nvSpPr>
              <p:spPr>
                <a:xfrm>
                  <a:off x="12392913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36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8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36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80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616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82" y="0"/>
                        <a:pt x="42488" y="187"/>
                        <a:pt x="45107" y="592"/>
                      </a:cubicBezTo>
                      <a:cubicBezTo>
                        <a:pt x="47756" y="998"/>
                        <a:pt x="50500" y="1808"/>
                        <a:pt x="53336" y="3055"/>
                      </a:cubicBezTo>
                      <a:cubicBezTo>
                        <a:pt x="56142" y="4271"/>
                        <a:pt x="58947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8" y="18268"/>
                      </a:cubicBezTo>
                      <a:cubicBezTo>
                        <a:pt x="71261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61" y="86879"/>
                        <a:pt x="69048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47" y="103057"/>
                        <a:pt x="56142" y="104865"/>
                        <a:pt x="53336" y="106112"/>
                      </a:cubicBezTo>
                      <a:cubicBezTo>
                        <a:pt x="50500" y="107359"/>
                        <a:pt x="47756" y="108201"/>
                        <a:pt x="45107" y="108575"/>
                      </a:cubicBezTo>
                      <a:cubicBezTo>
                        <a:pt x="42488" y="108980"/>
                        <a:pt x="40182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616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725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58" y="70326"/>
                        <a:pt x="57794" y="65993"/>
                      </a:cubicBezTo>
                      <a:cubicBezTo>
                        <a:pt x="58230" y="61660"/>
                        <a:pt x="58480" y="57857"/>
                        <a:pt x="58480" y="54583"/>
                      </a:cubicBezTo>
                      <a:cubicBezTo>
                        <a:pt x="58480" y="51311"/>
                        <a:pt x="58230" y="47508"/>
                        <a:pt x="57794" y="43175"/>
                      </a:cubicBezTo>
                      <a:cubicBezTo>
                        <a:pt x="57358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725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Hình tự do: Hình 925">
                  <a:extLst>
                    <a:ext uri="{FF2B5EF4-FFF2-40B4-BE49-F238E27FC236}">
                      <a16:creationId xmlns:a16="http://schemas.microsoft.com/office/drawing/2014/main" id="{4EB4132C-EEA7-2B16-9A39-B740AABE33F6}"/>
                    </a:ext>
                  </a:extLst>
                </p:cNvPr>
                <p:cNvSpPr/>
                <p:nvPr/>
              </p:nvSpPr>
              <p:spPr>
                <a:xfrm>
                  <a:off x="1217554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7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76 w 69546"/>
                    <a:gd name="connsiteY3" fmla="*/ 40026 h 105613"/>
                    <a:gd name="connsiteX4" fmla="*/ 50032 w 69546"/>
                    <a:gd name="connsiteY4" fmla="*/ 35412 h 105613"/>
                    <a:gd name="connsiteX5" fmla="*/ 51061 w 69546"/>
                    <a:gd name="connsiteY5" fmla="*/ 30362 h 105613"/>
                    <a:gd name="connsiteX6" fmla="*/ 49814 w 69546"/>
                    <a:gd name="connsiteY6" fmla="*/ 24626 h 105613"/>
                    <a:gd name="connsiteX7" fmla="*/ 4650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94 w 69546"/>
                    <a:gd name="connsiteY10" fmla="*/ 20543 h 105613"/>
                    <a:gd name="connsiteX11" fmla="*/ 19950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5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5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46 w 69546"/>
                    <a:gd name="connsiteY20" fmla="*/ 29489 h 105613"/>
                    <a:gd name="connsiteX21" fmla="*/ 65057 w 69546"/>
                    <a:gd name="connsiteY21" fmla="*/ 46416 h 105613"/>
                    <a:gd name="connsiteX22" fmla="*/ 53555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6 w 69546"/>
                    <a:gd name="connsiteY24" fmla="*/ 89777 h 105613"/>
                    <a:gd name="connsiteX25" fmla="*/ 69546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7" y="47944"/>
                      </a:lnTo>
                      <a:cubicBezTo>
                        <a:pt x="41522" y="46790"/>
                        <a:pt x="42738" y="45543"/>
                        <a:pt x="44016" y="44203"/>
                      </a:cubicBezTo>
                      <a:cubicBezTo>
                        <a:pt x="45294" y="42894"/>
                        <a:pt x="46416" y="41491"/>
                        <a:pt x="47476" y="40026"/>
                      </a:cubicBezTo>
                      <a:cubicBezTo>
                        <a:pt x="48473" y="38561"/>
                        <a:pt x="49346" y="37033"/>
                        <a:pt x="50032" y="35412"/>
                      </a:cubicBezTo>
                      <a:cubicBezTo>
                        <a:pt x="50718" y="33791"/>
                        <a:pt x="51061" y="32108"/>
                        <a:pt x="51061" y="30362"/>
                      </a:cubicBezTo>
                      <a:cubicBezTo>
                        <a:pt x="51061" y="28211"/>
                        <a:pt x="50624" y="26278"/>
                        <a:pt x="49814" y="24626"/>
                      </a:cubicBezTo>
                      <a:cubicBezTo>
                        <a:pt x="48972" y="22974"/>
                        <a:pt x="47881" y="21540"/>
                        <a:pt x="46509" y="20387"/>
                      </a:cubicBezTo>
                      <a:cubicBezTo>
                        <a:pt x="45138" y="19202"/>
                        <a:pt x="43548" y="18298"/>
                        <a:pt x="41740" y="17675"/>
                      </a:cubicBezTo>
                      <a:cubicBezTo>
                        <a:pt x="39932" y="17020"/>
                        <a:pt x="37999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94" y="20543"/>
                      </a:cubicBezTo>
                      <a:cubicBezTo>
                        <a:pt x="22257" y="23068"/>
                        <a:pt x="20543" y="26497"/>
                        <a:pt x="19950" y="30799"/>
                      </a:cubicBezTo>
                      <a:lnTo>
                        <a:pt x="1465" y="29333"/>
                      </a:lnTo>
                      <a:cubicBezTo>
                        <a:pt x="1870" y="24533"/>
                        <a:pt x="3024" y="20324"/>
                        <a:pt x="4925" y="16646"/>
                      </a:cubicBezTo>
                      <a:cubicBezTo>
                        <a:pt x="6827" y="12968"/>
                        <a:pt x="9289" y="9913"/>
                        <a:pt x="12313" y="7481"/>
                      </a:cubicBezTo>
                      <a:cubicBezTo>
                        <a:pt x="15368" y="5050"/>
                        <a:pt x="1889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49" y="0"/>
                        <a:pt x="45013" y="592"/>
                        <a:pt x="49066" y="1839"/>
                      </a:cubicBezTo>
                      <a:cubicBezTo>
                        <a:pt x="53118" y="3055"/>
                        <a:pt x="56672" y="4863"/>
                        <a:pt x="59695" y="7263"/>
                      </a:cubicBezTo>
                      <a:cubicBezTo>
                        <a:pt x="62751" y="9663"/>
                        <a:pt x="65151" y="12718"/>
                        <a:pt x="66897" y="16428"/>
                      </a:cubicBezTo>
                      <a:cubicBezTo>
                        <a:pt x="68642" y="20137"/>
                        <a:pt x="69546" y="24502"/>
                        <a:pt x="69546" y="29489"/>
                      </a:cubicBezTo>
                      <a:cubicBezTo>
                        <a:pt x="69546" y="36035"/>
                        <a:pt x="68050" y="41678"/>
                        <a:pt x="65057" y="46416"/>
                      </a:cubicBezTo>
                      <a:cubicBezTo>
                        <a:pt x="62065" y="51154"/>
                        <a:pt x="58230" y="55706"/>
                        <a:pt x="53555" y="59976"/>
                      </a:cubicBezTo>
                      <a:lnTo>
                        <a:pt x="21416" y="89777"/>
                      </a:lnTo>
                      <a:lnTo>
                        <a:pt x="69546" y="89777"/>
                      </a:lnTo>
                      <a:lnTo>
                        <a:pt x="69546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9" name="Hình tự do: Hình 918">
                <a:extLst>
                  <a:ext uri="{FF2B5EF4-FFF2-40B4-BE49-F238E27FC236}">
                    <a16:creationId xmlns:a16="http://schemas.microsoft.com/office/drawing/2014/main" id="{FD7D79C8-11C1-5259-7B17-82B79A442110}"/>
                  </a:ext>
                </a:extLst>
              </p:cNvPr>
              <p:cNvSpPr/>
              <p:nvPr/>
            </p:nvSpPr>
            <p:spPr>
              <a:xfrm>
                <a:off x="12952298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8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Hình tự do: Hình 919">
                <a:extLst>
                  <a:ext uri="{FF2B5EF4-FFF2-40B4-BE49-F238E27FC236}">
                    <a16:creationId xmlns:a16="http://schemas.microsoft.com/office/drawing/2014/main" id="{EC5E754D-FA0F-C64E-098B-8BF18859D410}"/>
                  </a:ext>
                </a:extLst>
              </p:cNvPr>
              <p:cNvSpPr/>
              <p:nvPr/>
            </p:nvSpPr>
            <p:spPr>
              <a:xfrm>
                <a:off x="12989777" y="4399313"/>
                <a:ext cx="86286" cy="86285"/>
              </a:xfrm>
              <a:custGeom>
                <a:avLst/>
                <a:gdLst>
                  <a:gd name="connsiteX0" fmla="*/ 35038 w 86286"/>
                  <a:gd name="connsiteY0" fmla="*/ 35007 h 86285"/>
                  <a:gd name="connsiteX1" fmla="*/ 35038 w 86286"/>
                  <a:gd name="connsiteY1" fmla="*/ 0 h 86285"/>
                  <a:gd name="connsiteX2" fmla="*/ 51279 w 86286"/>
                  <a:gd name="connsiteY2" fmla="*/ 0 h 86285"/>
                  <a:gd name="connsiteX3" fmla="*/ 51279 w 86286"/>
                  <a:gd name="connsiteY3" fmla="*/ 35007 h 86285"/>
                  <a:gd name="connsiteX4" fmla="*/ 86286 w 86286"/>
                  <a:gd name="connsiteY4" fmla="*/ 35007 h 86285"/>
                  <a:gd name="connsiteX5" fmla="*/ 86286 w 86286"/>
                  <a:gd name="connsiteY5" fmla="*/ 51248 h 86285"/>
                  <a:gd name="connsiteX6" fmla="*/ 51279 w 86286"/>
                  <a:gd name="connsiteY6" fmla="*/ 51248 h 86285"/>
                  <a:gd name="connsiteX7" fmla="*/ 51279 w 86286"/>
                  <a:gd name="connsiteY7" fmla="*/ 86286 h 86285"/>
                  <a:gd name="connsiteX8" fmla="*/ 35038 w 86286"/>
                  <a:gd name="connsiteY8" fmla="*/ 86286 h 86285"/>
                  <a:gd name="connsiteX9" fmla="*/ 35038 w 86286"/>
                  <a:gd name="connsiteY9" fmla="*/ 51248 h 86285"/>
                  <a:gd name="connsiteX10" fmla="*/ 0 w 86286"/>
                  <a:gd name="connsiteY10" fmla="*/ 51248 h 86285"/>
                  <a:gd name="connsiteX11" fmla="*/ 0 w 86286"/>
                  <a:gd name="connsiteY11" fmla="*/ 35007 h 86285"/>
                  <a:gd name="connsiteX12" fmla="*/ 35038 w 86286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6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9" name="Hình tự do: Hình 698">
              <a:extLst>
                <a:ext uri="{FF2B5EF4-FFF2-40B4-BE49-F238E27FC236}">
                  <a16:creationId xmlns:a16="http://schemas.microsoft.com/office/drawing/2014/main" id="{43A93477-6AAB-CD08-0FCF-0241438E6CC2}"/>
                </a:ext>
              </a:extLst>
            </p:cNvPr>
            <p:cNvSpPr/>
            <p:nvPr/>
          </p:nvSpPr>
          <p:spPr>
            <a:xfrm>
              <a:off x="12082464" y="4559323"/>
              <a:ext cx="1031100" cy="193052"/>
            </a:xfrm>
            <a:custGeom>
              <a:avLst/>
              <a:gdLst>
                <a:gd name="connsiteX0" fmla="*/ 934589 w 1031100"/>
                <a:gd name="connsiteY0" fmla="*/ 193053 h 193052"/>
                <a:gd name="connsiteX1" fmla="*/ 96542 w 1031100"/>
                <a:gd name="connsiteY1" fmla="*/ 193053 h 193052"/>
                <a:gd name="connsiteX2" fmla="*/ 0 w 1031100"/>
                <a:gd name="connsiteY2" fmla="*/ 96511 h 193052"/>
                <a:gd name="connsiteX3" fmla="*/ 0 w 1031100"/>
                <a:gd name="connsiteY3" fmla="*/ 96511 h 193052"/>
                <a:gd name="connsiteX4" fmla="*/ 96542 w 1031100"/>
                <a:gd name="connsiteY4" fmla="*/ 0 h 193052"/>
                <a:gd name="connsiteX5" fmla="*/ 934589 w 1031100"/>
                <a:gd name="connsiteY5" fmla="*/ 0 h 193052"/>
                <a:gd name="connsiteX6" fmla="*/ 1031101 w 1031100"/>
                <a:gd name="connsiteY6" fmla="*/ 96511 h 193052"/>
                <a:gd name="connsiteX7" fmla="*/ 1031101 w 1031100"/>
                <a:gd name="connsiteY7" fmla="*/ 96511 h 193052"/>
                <a:gd name="connsiteX8" fmla="*/ 934589 w 1031100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100" h="193052">
                  <a:moveTo>
                    <a:pt x="934589" y="193053"/>
                  </a:moveTo>
                  <a:lnTo>
                    <a:pt x="96542" y="193053"/>
                  </a:lnTo>
                  <a:cubicBezTo>
                    <a:pt x="43237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37" y="0"/>
                    <a:pt x="96542" y="0"/>
                  </a:cubicBezTo>
                  <a:lnTo>
                    <a:pt x="934589" y="0"/>
                  </a:lnTo>
                  <a:cubicBezTo>
                    <a:pt x="987895" y="0"/>
                    <a:pt x="1031101" y="43237"/>
                    <a:pt x="1031101" y="96511"/>
                  </a:cubicBezTo>
                  <a:lnTo>
                    <a:pt x="1031101" y="96511"/>
                  </a:lnTo>
                  <a:cubicBezTo>
                    <a:pt x="1031101" y="149816"/>
                    <a:pt x="987895" y="193053"/>
                    <a:pt x="93458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Hình tự do: Hình 699">
              <a:extLst>
                <a:ext uri="{FF2B5EF4-FFF2-40B4-BE49-F238E27FC236}">
                  <a16:creationId xmlns:a16="http://schemas.microsoft.com/office/drawing/2014/main" id="{A18C3D32-D060-C4F1-CB53-44FFAC30EF15}"/>
                </a:ext>
              </a:extLst>
            </p:cNvPr>
            <p:cNvSpPr/>
            <p:nvPr/>
          </p:nvSpPr>
          <p:spPr>
            <a:xfrm>
              <a:off x="1208249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9 w 1031078"/>
                <a:gd name="connsiteY1" fmla="*/ 0 h 819724"/>
                <a:gd name="connsiteX2" fmla="*/ 1031079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9" y="0"/>
                  </a:lnTo>
                  <a:lnTo>
                    <a:pt x="1031079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1" name="Đồ họa 3">
              <a:extLst>
                <a:ext uri="{FF2B5EF4-FFF2-40B4-BE49-F238E27FC236}">
                  <a16:creationId xmlns:a16="http://schemas.microsoft.com/office/drawing/2014/main" id="{06D243FA-2504-D956-6CC5-448673D467DF}"/>
                </a:ext>
              </a:extLst>
            </p:cNvPr>
            <p:cNvGrpSpPr/>
            <p:nvPr/>
          </p:nvGrpSpPr>
          <p:grpSpPr>
            <a:xfrm>
              <a:off x="10529314" y="2501598"/>
              <a:ext cx="2584253" cy="533985"/>
              <a:chOff x="10529314" y="2501598"/>
              <a:chExt cx="2584253" cy="533985"/>
            </a:xfrm>
          </p:grpSpPr>
          <p:grpSp>
            <p:nvGrpSpPr>
              <p:cNvPr id="897" name="Đồ họa 3">
                <a:extLst>
                  <a:ext uri="{FF2B5EF4-FFF2-40B4-BE49-F238E27FC236}">
                    <a16:creationId xmlns:a16="http://schemas.microsoft.com/office/drawing/2014/main" id="{3132ED46-23B0-616F-54F8-1C544961C3A7}"/>
                  </a:ext>
                </a:extLst>
              </p:cNvPr>
              <p:cNvGrpSpPr/>
              <p:nvPr/>
            </p:nvGrpSpPr>
            <p:grpSpPr>
              <a:xfrm>
                <a:off x="10529314" y="2501598"/>
                <a:ext cx="2584250" cy="319508"/>
                <a:chOff x="10529314" y="2501598"/>
                <a:chExt cx="2584250" cy="319508"/>
              </a:xfrm>
            </p:grpSpPr>
            <p:grpSp>
              <p:nvGrpSpPr>
                <p:cNvPr id="905" name="Đồ họa 3">
                  <a:extLst>
                    <a:ext uri="{FF2B5EF4-FFF2-40B4-BE49-F238E27FC236}">
                      <a16:creationId xmlns:a16="http://schemas.microsoft.com/office/drawing/2014/main" id="{1A3DEBA0-47C6-2D2F-4884-5BE2155E252D}"/>
                    </a:ext>
                  </a:extLst>
                </p:cNvPr>
                <p:cNvGrpSpPr/>
                <p:nvPr/>
              </p:nvGrpSpPr>
              <p:grpSpPr>
                <a:xfrm>
                  <a:off x="10529314" y="2501598"/>
                  <a:ext cx="2584250" cy="319508"/>
                  <a:chOff x="10529314" y="2501598"/>
                  <a:chExt cx="2584250" cy="319508"/>
                </a:xfrm>
              </p:grpSpPr>
              <p:sp>
                <p:nvSpPr>
                  <p:cNvPr id="910" name="Hình tự do: Hình 909">
                    <a:extLst>
                      <a:ext uri="{FF2B5EF4-FFF2-40B4-BE49-F238E27FC236}">
                        <a16:creationId xmlns:a16="http://schemas.microsoft.com/office/drawing/2014/main" id="{CB3F5F65-4B9D-21F1-894B-1B05B12A3660}"/>
                      </a:ext>
                    </a:extLst>
                  </p:cNvPr>
                  <p:cNvSpPr/>
                  <p:nvPr/>
                </p:nvSpPr>
                <p:spPr>
                  <a:xfrm>
                    <a:off x="10545305" y="2516159"/>
                    <a:ext cx="2552245" cy="290383"/>
                  </a:xfrm>
                  <a:custGeom>
                    <a:avLst/>
                    <a:gdLst>
                      <a:gd name="connsiteX0" fmla="*/ 0 w 2552245"/>
                      <a:gd name="connsiteY0" fmla="*/ 0 h 290383"/>
                      <a:gd name="connsiteX1" fmla="*/ 2552245 w 2552245"/>
                      <a:gd name="connsiteY1" fmla="*/ 0 h 290383"/>
                      <a:gd name="connsiteX2" fmla="*/ 2552245 w 2552245"/>
                      <a:gd name="connsiteY2" fmla="*/ 290383 h 290383"/>
                      <a:gd name="connsiteX3" fmla="*/ -1 w 2552245"/>
                      <a:gd name="connsiteY3" fmla="*/ 290383 h 290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2245" h="290383">
                        <a:moveTo>
                          <a:pt x="0" y="0"/>
                        </a:moveTo>
                        <a:lnTo>
                          <a:pt x="2552245" y="0"/>
                        </a:lnTo>
                        <a:lnTo>
                          <a:pt x="2552245" y="290383"/>
                        </a:lnTo>
                        <a:lnTo>
                          <a:pt x="-1" y="290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1" name="Hình tự do: Hình 910">
                    <a:extLst>
                      <a:ext uri="{FF2B5EF4-FFF2-40B4-BE49-F238E27FC236}">
                        <a16:creationId xmlns:a16="http://schemas.microsoft.com/office/drawing/2014/main" id="{9EA412C4-414C-F766-26F8-51144418D51D}"/>
                      </a:ext>
                    </a:extLst>
                  </p:cNvPr>
                  <p:cNvSpPr/>
                  <p:nvPr/>
                </p:nvSpPr>
                <p:spPr>
                  <a:xfrm>
                    <a:off x="10529314" y="2501598"/>
                    <a:ext cx="2584250" cy="319508"/>
                  </a:xfrm>
                  <a:custGeom>
                    <a:avLst/>
                    <a:gdLst>
                      <a:gd name="connsiteX0" fmla="*/ 2584251 w 2584250"/>
                      <a:gd name="connsiteY0" fmla="*/ 319508 h 319508"/>
                      <a:gd name="connsiteX1" fmla="*/ 0 w 2584250"/>
                      <a:gd name="connsiteY1" fmla="*/ 319508 h 319508"/>
                      <a:gd name="connsiteX2" fmla="*/ 0 w 2584250"/>
                      <a:gd name="connsiteY2" fmla="*/ 0 h 319508"/>
                      <a:gd name="connsiteX3" fmla="*/ 2584251 w 2584250"/>
                      <a:gd name="connsiteY3" fmla="*/ 0 h 319508"/>
                      <a:gd name="connsiteX4" fmla="*/ 2584251 w 2584250"/>
                      <a:gd name="connsiteY4" fmla="*/ 319508 h 319508"/>
                      <a:gd name="connsiteX5" fmla="*/ 31983 w 2584250"/>
                      <a:gd name="connsiteY5" fmla="*/ 290387 h 319508"/>
                      <a:gd name="connsiteX6" fmla="*/ 2552236 w 2584250"/>
                      <a:gd name="connsiteY6" fmla="*/ 290387 h 319508"/>
                      <a:gd name="connsiteX7" fmla="*/ 2552236 w 2584250"/>
                      <a:gd name="connsiteY7" fmla="*/ 29118 h 319508"/>
                      <a:gd name="connsiteX8" fmla="*/ 31983 w 2584250"/>
                      <a:gd name="connsiteY8" fmla="*/ 29118 h 319508"/>
                      <a:gd name="connsiteX9" fmla="*/ 31983 w 2584250"/>
                      <a:gd name="connsiteY9" fmla="*/ 290387 h 3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4250" h="319508">
                        <a:moveTo>
                          <a:pt x="2584251" y="319508"/>
                        </a:moveTo>
                        <a:lnTo>
                          <a:pt x="0" y="319508"/>
                        </a:lnTo>
                        <a:lnTo>
                          <a:pt x="0" y="0"/>
                        </a:lnTo>
                        <a:lnTo>
                          <a:pt x="2584251" y="0"/>
                        </a:lnTo>
                        <a:lnTo>
                          <a:pt x="2584251" y="319508"/>
                        </a:lnTo>
                        <a:close/>
                        <a:moveTo>
                          <a:pt x="31983" y="290387"/>
                        </a:moveTo>
                        <a:lnTo>
                          <a:pt x="2552236" y="290387"/>
                        </a:lnTo>
                        <a:lnTo>
                          <a:pt x="2552236" y="29118"/>
                        </a:lnTo>
                        <a:lnTo>
                          <a:pt x="31983" y="29118"/>
                        </a:lnTo>
                        <a:lnTo>
                          <a:pt x="31983" y="290387"/>
                        </a:ln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6" name="Đồ họa 3">
                  <a:extLst>
                    <a:ext uri="{FF2B5EF4-FFF2-40B4-BE49-F238E27FC236}">
                      <a16:creationId xmlns:a16="http://schemas.microsoft.com/office/drawing/2014/main" id="{46B5DD78-8FC2-64AB-3AFF-D020D2B6FE10}"/>
                    </a:ext>
                  </a:extLst>
                </p:cNvPr>
                <p:cNvGrpSpPr/>
                <p:nvPr/>
              </p:nvGrpSpPr>
              <p:grpSpPr>
                <a:xfrm>
                  <a:off x="10706727" y="2610394"/>
                  <a:ext cx="456194" cy="101916"/>
                  <a:chOff x="10706727" y="2610394"/>
                  <a:chExt cx="456194" cy="101916"/>
                </a:xfrm>
                <a:solidFill>
                  <a:srgbClr val="BBDEFB"/>
                </a:solidFill>
              </p:grpSpPr>
              <p:sp>
                <p:nvSpPr>
                  <p:cNvPr id="907" name="Hình tự do: Hình 906">
                    <a:extLst>
                      <a:ext uri="{FF2B5EF4-FFF2-40B4-BE49-F238E27FC236}">
                        <a16:creationId xmlns:a16="http://schemas.microsoft.com/office/drawing/2014/main" id="{AAF5887D-0569-706A-FABC-99B553E6F4D8}"/>
                      </a:ext>
                    </a:extLst>
                  </p:cNvPr>
                  <p:cNvSpPr/>
                  <p:nvPr/>
                </p:nvSpPr>
                <p:spPr>
                  <a:xfrm>
                    <a:off x="10706727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8" name="Hình tự do: Hình 907">
                    <a:extLst>
                      <a:ext uri="{FF2B5EF4-FFF2-40B4-BE49-F238E27FC236}">
                        <a16:creationId xmlns:a16="http://schemas.microsoft.com/office/drawing/2014/main" id="{EE9C7FB8-7225-04BF-A902-6FD32A96C8B5}"/>
                      </a:ext>
                    </a:extLst>
                  </p:cNvPr>
                  <p:cNvSpPr/>
                  <p:nvPr/>
                </p:nvSpPr>
                <p:spPr>
                  <a:xfrm>
                    <a:off x="10883882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4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4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9" name="Hình tự do: Hình 908">
                    <a:extLst>
                      <a:ext uri="{FF2B5EF4-FFF2-40B4-BE49-F238E27FC236}">
                        <a16:creationId xmlns:a16="http://schemas.microsoft.com/office/drawing/2014/main" id="{EDAF6846-D14C-A851-9EF1-083086164B96}"/>
                      </a:ext>
                    </a:extLst>
                  </p:cNvPr>
                  <p:cNvSpPr/>
                  <p:nvPr/>
                </p:nvSpPr>
                <p:spPr>
                  <a:xfrm>
                    <a:off x="11061005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98" name="Đồ họa 3">
                <a:extLst>
                  <a:ext uri="{FF2B5EF4-FFF2-40B4-BE49-F238E27FC236}">
                    <a16:creationId xmlns:a16="http://schemas.microsoft.com/office/drawing/2014/main" id="{74A1727E-078B-3394-633F-6749B76672B4}"/>
                  </a:ext>
                </a:extLst>
              </p:cNvPr>
              <p:cNvGrpSpPr/>
              <p:nvPr/>
            </p:nvGrpSpPr>
            <p:grpSpPr>
              <a:xfrm>
                <a:off x="10529314" y="2924235"/>
                <a:ext cx="2584253" cy="111348"/>
                <a:chOff x="10529314" y="2924235"/>
                <a:chExt cx="2584253" cy="111348"/>
              </a:xfrm>
            </p:grpSpPr>
            <p:sp>
              <p:nvSpPr>
                <p:cNvPr id="899" name="Hình tự do: Hình 898">
                  <a:extLst>
                    <a:ext uri="{FF2B5EF4-FFF2-40B4-BE49-F238E27FC236}">
                      <a16:creationId xmlns:a16="http://schemas.microsoft.com/office/drawing/2014/main" id="{71AC4C5F-6909-7D8D-D3FC-454D0298AADE}"/>
                    </a:ext>
                  </a:extLst>
                </p:cNvPr>
                <p:cNvSpPr/>
                <p:nvPr/>
              </p:nvSpPr>
              <p:spPr>
                <a:xfrm>
                  <a:off x="10529314" y="2924235"/>
                  <a:ext cx="1113496" cy="111348"/>
                </a:xfrm>
                <a:custGeom>
                  <a:avLst/>
                  <a:gdLst>
                    <a:gd name="connsiteX0" fmla="*/ 0 w 1113496"/>
                    <a:gd name="connsiteY0" fmla="*/ 0 h 111348"/>
                    <a:gd name="connsiteX1" fmla="*/ 1113496 w 1113496"/>
                    <a:gd name="connsiteY1" fmla="*/ 0 h 111348"/>
                    <a:gd name="connsiteX2" fmla="*/ 1113496 w 1113496"/>
                    <a:gd name="connsiteY2" fmla="*/ 111349 h 111348"/>
                    <a:gd name="connsiteX3" fmla="*/ 0 w 111349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3496" h="111348">
                      <a:moveTo>
                        <a:pt x="0" y="0"/>
                      </a:moveTo>
                      <a:lnTo>
                        <a:pt x="1113496" y="0"/>
                      </a:lnTo>
                      <a:lnTo>
                        <a:pt x="1113496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Hình tự do: Hình 899">
                  <a:extLst>
                    <a:ext uri="{FF2B5EF4-FFF2-40B4-BE49-F238E27FC236}">
                      <a16:creationId xmlns:a16="http://schemas.microsoft.com/office/drawing/2014/main" id="{725CB45C-A45F-56CD-6C8F-CFB5295AE54B}"/>
                    </a:ext>
                  </a:extLst>
                </p:cNvPr>
                <p:cNvSpPr/>
                <p:nvPr/>
              </p:nvSpPr>
              <p:spPr>
                <a:xfrm>
                  <a:off x="12524587" y="2924235"/>
                  <a:ext cx="588980" cy="111348"/>
                </a:xfrm>
                <a:custGeom>
                  <a:avLst/>
                  <a:gdLst>
                    <a:gd name="connsiteX0" fmla="*/ 0 w 588980"/>
                    <a:gd name="connsiteY0" fmla="*/ 0 h 111348"/>
                    <a:gd name="connsiteX1" fmla="*/ 588981 w 588980"/>
                    <a:gd name="connsiteY1" fmla="*/ 0 h 111348"/>
                    <a:gd name="connsiteX2" fmla="*/ 588981 w 588980"/>
                    <a:gd name="connsiteY2" fmla="*/ 111349 h 111348"/>
                    <a:gd name="connsiteX3" fmla="*/ 0 w 588980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980" h="111348">
                      <a:moveTo>
                        <a:pt x="0" y="0"/>
                      </a:moveTo>
                      <a:lnTo>
                        <a:pt x="588981" y="0"/>
                      </a:lnTo>
                      <a:lnTo>
                        <a:pt x="588981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1" name="Hình tự do: Hình 900">
                  <a:extLst>
                    <a:ext uri="{FF2B5EF4-FFF2-40B4-BE49-F238E27FC236}">
                      <a16:creationId xmlns:a16="http://schemas.microsoft.com/office/drawing/2014/main" id="{54F4193F-53C6-9B55-DF75-BB3B8526EB39}"/>
                    </a:ext>
                  </a:extLst>
                </p:cNvPr>
                <p:cNvSpPr/>
                <p:nvPr/>
              </p:nvSpPr>
              <p:spPr>
                <a:xfrm>
                  <a:off x="11714345" y="2924235"/>
                  <a:ext cx="725236" cy="111348"/>
                </a:xfrm>
                <a:custGeom>
                  <a:avLst/>
                  <a:gdLst>
                    <a:gd name="connsiteX0" fmla="*/ 0 w 725236"/>
                    <a:gd name="connsiteY0" fmla="*/ 0 h 111348"/>
                    <a:gd name="connsiteX1" fmla="*/ 725237 w 725236"/>
                    <a:gd name="connsiteY1" fmla="*/ 0 h 111348"/>
                    <a:gd name="connsiteX2" fmla="*/ 725237 w 725236"/>
                    <a:gd name="connsiteY2" fmla="*/ 111349 h 111348"/>
                    <a:gd name="connsiteX3" fmla="*/ 0 w 72523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236" h="111348">
                      <a:moveTo>
                        <a:pt x="0" y="0"/>
                      </a:moveTo>
                      <a:lnTo>
                        <a:pt x="725237" y="0"/>
                      </a:lnTo>
                      <a:lnTo>
                        <a:pt x="725237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2" name="Hình tự do: Hình 901">
                  <a:extLst>
                    <a:ext uri="{FF2B5EF4-FFF2-40B4-BE49-F238E27FC236}">
                      <a16:creationId xmlns:a16="http://schemas.microsoft.com/office/drawing/2014/main" id="{1BA3BFEE-C985-D68B-78A3-A448E56584AE}"/>
                    </a:ext>
                  </a:extLst>
                </p:cNvPr>
                <p:cNvSpPr/>
                <p:nvPr/>
              </p:nvSpPr>
              <p:spPr>
                <a:xfrm>
                  <a:off x="11548163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194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194 w 71541"/>
                    <a:gd name="connsiteY8" fmla="*/ 71548 h 71547"/>
                    <a:gd name="connsiteX9" fmla="*/ 35755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194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194" y="71548"/>
                      </a:lnTo>
                      <a:lnTo>
                        <a:pt x="35755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3" name="Hình tự do: Hình 902">
                  <a:extLst>
                    <a:ext uri="{FF2B5EF4-FFF2-40B4-BE49-F238E27FC236}">
                      <a16:creationId xmlns:a16="http://schemas.microsoft.com/office/drawing/2014/main" id="{45BF733C-46B2-8910-93A6-3FC26AC4D435}"/>
                    </a:ext>
                  </a:extLst>
                </p:cNvPr>
                <p:cNvSpPr/>
                <p:nvPr/>
              </p:nvSpPr>
              <p:spPr>
                <a:xfrm>
                  <a:off x="12344938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226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226 w 71541"/>
                    <a:gd name="connsiteY8" fmla="*/ 71548 h 71547"/>
                    <a:gd name="connsiteX9" fmla="*/ 35786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4" name="Hình tự do: Hình 903">
                  <a:extLst>
                    <a:ext uri="{FF2B5EF4-FFF2-40B4-BE49-F238E27FC236}">
                      <a16:creationId xmlns:a16="http://schemas.microsoft.com/office/drawing/2014/main" id="{92F941DE-5016-F4CB-08CC-0A03CB89BDB3}"/>
                    </a:ext>
                  </a:extLst>
                </p:cNvPr>
                <p:cNvSpPr/>
                <p:nvPr/>
              </p:nvSpPr>
              <p:spPr>
                <a:xfrm>
                  <a:off x="13018892" y="2944136"/>
                  <a:ext cx="71572" cy="71547"/>
                </a:xfrm>
                <a:custGeom>
                  <a:avLst/>
                  <a:gdLst>
                    <a:gd name="connsiteX0" fmla="*/ 24440 w 71572"/>
                    <a:gd name="connsiteY0" fmla="*/ 35774 h 71547"/>
                    <a:gd name="connsiteX1" fmla="*/ 0 w 71572"/>
                    <a:gd name="connsiteY1" fmla="*/ 11334 h 71547"/>
                    <a:gd name="connsiteX2" fmla="*/ 11347 w 71572"/>
                    <a:gd name="connsiteY2" fmla="*/ 0 h 71547"/>
                    <a:gd name="connsiteX3" fmla="*/ 35786 w 71572"/>
                    <a:gd name="connsiteY3" fmla="*/ 24440 h 71547"/>
                    <a:gd name="connsiteX4" fmla="*/ 60226 w 71572"/>
                    <a:gd name="connsiteY4" fmla="*/ 3 h 71547"/>
                    <a:gd name="connsiteX5" fmla="*/ 71541 w 71572"/>
                    <a:gd name="connsiteY5" fmla="*/ 11334 h 71547"/>
                    <a:gd name="connsiteX6" fmla="*/ 47102 w 71572"/>
                    <a:gd name="connsiteY6" fmla="*/ 35771 h 71547"/>
                    <a:gd name="connsiteX7" fmla="*/ 71572 w 71572"/>
                    <a:gd name="connsiteY7" fmla="*/ 60210 h 71547"/>
                    <a:gd name="connsiteX8" fmla="*/ 60226 w 71572"/>
                    <a:gd name="connsiteY8" fmla="*/ 71548 h 71547"/>
                    <a:gd name="connsiteX9" fmla="*/ 35786 w 71572"/>
                    <a:gd name="connsiteY9" fmla="*/ 47108 h 71547"/>
                    <a:gd name="connsiteX10" fmla="*/ 11347 w 71572"/>
                    <a:gd name="connsiteY10" fmla="*/ 71544 h 71547"/>
                    <a:gd name="connsiteX11" fmla="*/ 31 w 71572"/>
                    <a:gd name="connsiteY11" fmla="*/ 60213 h 71547"/>
                    <a:gd name="connsiteX12" fmla="*/ 24440 w 71572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72" h="71547">
                      <a:moveTo>
                        <a:pt x="24440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72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31" y="60213"/>
                      </a:lnTo>
                      <a:lnTo>
                        <a:pt x="24440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02" name="Hình tự do: Hình 701">
              <a:extLst>
                <a:ext uri="{FF2B5EF4-FFF2-40B4-BE49-F238E27FC236}">
                  <a16:creationId xmlns:a16="http://schemas.microsoft.com/office/drawing/2014/main" id="{9E425746-522D-72DA-FBB1-683F0C50AFFA}"/>
                </a:ext>
              </a:extLst>
            </p:cNvPr>
            <p:cNvSpPr/>
            <p:nvPr/>
          </p:nvSpPr>
          <p:spPr>
            <a:xfrm>
              <a:off x="9156963" y="2588156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4EAFE5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Hình tự do: Hình 702">
              <a:extLst>
                <a:ext uri="{FF2B5EF4-FFF2-40B4-BE49-F238E27FC236}">
                  <a16:creationId xmlns:a16="http://schemas.microsoft.com/office/drawing/2014/main" id="{CC44BCF2-FA07-7393-7CED-B2A4D8D57047}"/>
                </a:ext>
              </a:extLst>
            </p:cNvPr>
            <p:cNvSpPr/>
            <p:nvPr/>
          </p:nvSpPr>
          <p:spPr>
            <a:xfrm>
              <a:off x="9217441" y="2501598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4" name="Đồ họa 3">
              <a:extLst>
                <a:ext uri="{FF2B5EF4-FFF2-40B4-BE49-F238E27FC236}">
                  <a16:creationId xmlns:a16="http://schemas.microsoft.com/office/drawing/2014/main" id="{E28C033D-485D-A4E0-FB82-417F13478FED}"/>
                </a:ext>
              </a:extLst>
            </p:cNvPr>
            <p:cNvGrpSpPr/>
            <p:nvPr/>
          </p:nvGrpSpPr>
          <p:grpSpPr>
            <a:xfrm>
              <a:off x="9357350" y="2586404"/>
              <a:ext cx="945066" cy="277814"/>
              <a:chOff x="9357350" y="2586404"/>
              <a:chExt cx="945066" cy="277814"/>
            </a:xfrm>
          </p:grpSpPr>
          <p:sp>
            <p:nvSpPr>
              <p:cNvPr id="890" name="Hình tự do: Hình 889">
                <a:extLst>
                  <a:ext uri="{FF2B5EF4-FFF2-40B4-BE49-F238E27FC236}">
                    <a16:creationId xmlns:a16="http://schemas.microsoft.com/office/drawing/2014/main" id="{88DA09C3-409D-1A14-7318-A22AC88E8C3D}"/>
                  </a:ext>
                </a:extLst>
              </p:cNvPr>
              <p:cNvSpPr/>
              <p:nvPr/>
            </p:nvSpPr>
            <p:spPr>
              <a:xfrm>
                <a:off x="9357350" y="2586404"/>
                <a:ext cx="277814" cy="277814"/>
              </a:xfrm>
              <a:custGeom>
                <a:avLst/>
                <a:gdLst>
                  <a:gd name="connsiteX0" fmla="*/ 277814 w 277814"/>
                  <a:gd name="connsiteY0" fmla="*/ 138909 h 277814"/>
                  <a:gd name="connsiteX1" fmla="*/ 232059 w 277814"/>
                  <a:gd name="connsiteY1" fmla="*/ 241994 h 277814"/>
                  <a:gd name="connsiteX2" fmla="*/ 138906 w 277814"/>
                  <a:gd name="connsiteY2" fmla="*/ 277815 h 277814"/>
                  <a:gd name="connsiteX3" fmla="*/ 45796 w 277814"/>
                  <a:gd name="connsiteY3" fmla="*/ 241994 h 277814"/>
                  <a:gd name="connsiteX4" fmla="*/ 0 w 277814"/>
                  <a:gd name="connsiteY4" fmla="*/ 138909 h 277814"/>
                  <a:gd name="connsiteX5" fmla="*/ 138909 w 277814"/>
                  <a:gd name="connsiteY5" fmla="*/ 0 h 277814"/>
                  <a:gd name="connsiteX6" fmla="*/ 277814 w 277814"/>
                  <a:gd name="connsiteY6" fmla="*/ 138909 h 2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814" h="277814">
                    <a:moveTo>
                      <a:pt x="277814" y="138909"/>
                    </a:moveTo>
                    <a:cubicBezTo>
                      <a:pt x="277814" y="179783"/>
                      <a:pt x="260177" y="216529"/>
                      <a:pt x="232059" y="241994"/>
                    </a:cubicBezTo>
                    <a:cubicBezTo>
                      <a:pt x="207433" y="264261"/>
                      <a:pt x="174726" y="277815"/>
                      <a:pt x="138906" y="277815"/>
                    </a:cubicBezTo>
                    <a:cubicBezTo>
                      <a:pt x="103082" y="277815"/>
                      <a:pt x="70419" y="264261"/>
                      <a:pt x="45796" y="241994"/>
                    </a:cubicBezTo>
                    <a:cubicBezTo>
                      <a:pt x="17678" y="216529"/>
                      <a:pt x="0" y="179779"/>
                      <a:pt x="0" y="138909"/>
                    </a:cubicBezTo>
                    <a:cubicBezTo>
                      <a:pt x="0" y="62174"/>
                      <a:pt x="62211" y="0"/>
                      <a:pt x="138909" y="0"/>
                    </a:cubicBezTo>
                    <a:cubicBezTo>
                      <a:pt x="215644" y="0"/>
                      <a:pt x="277814" y="62174"/>
                      <a:pt x="277814" y="138909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91" name="Đồ họa 3">
                <a:extLst>
                  <a:ext uri="{FF2B5EF4-FFF2-40B4-BE49-F238E27FC236}">
                    <a16:creationId xmlns:a16="http://schemas.microsoft.com/office/drawing/2014/main" id="{94187E19-D7E5-DF7C-1605-F7D91170C106}"/>
                  </a:ext>
                </a:extLst>
              </p:cNvPr>
              <p:cNvGrpSpPr/>
              <p:nvPr/>
            </p:nvGrpSpPr>
            <p:grpSpPr>
              <a:xfrm>
                <a:off x="9403127" y="2601084"/>
                <a:ext cx="186263" cy="234022"/>
                <a:chOff x="9403127" y="2601084"/>
                <a:chExt cx="186263" cy="234022"/>
              </a:xfrm>
              <a:solidFill>
                <a:srgbClr val="FFFFFF"/>
              </a:solidFill>
            </p:grpSpPr>
            <p:sp>
              <p:nvSpPr>
                <p:cNvPr id="895" name="Hình tự do: Hình 894">
                  <a:extLst>
                    <a:ext uri="{FF2B5EF4-FFF2-40B4-BE49-F238E27FC236}">
                      <a16:creationId xmlns:a16="http://schemas.microsoft.com/office/drawing/2014/main" id="{04BBAEBC-1033-6E76-F5B7-AC3F842E3849}"/>
                    </a:ext>
                  </a:extLst>
                </p:cNvPr>
                <p:cNvSpPr/>
                <p:nvPr/>
              </p:nvSpPr>
              <p:spPr>
                <a:xfrm rot="-1363115">
                  <a:off x="9449241" y="2615374"/>
                  <a:ext cx="92606" cy="92606"/>
                </a:xfrm>
                <a:custGeom>
                  <a:avLst/>
                  <a:gdLst>
                    <a:gd name="connsiteX0" fmla="*/ 92607 w 92606"/>
                    <a:gd name="connsiteY0" fmla="*/ 46303 h 92606"/>
                    <a:gd name="connsiteX1" fmla="*/ 46303 w 92606"/>
                    <a:gd name="connsiteY1" fmla="*/ 92607 h 92606"/>
                    <a:gd name="connsiteX2" fmla="*/ 0 w 92606"/>
                    <a:gd name="connsiteY2" fmla="*/ 46303 h 92606"/>
                    <a:gd name="connsiteX3" fmla="*/ 46303 w 92606"/>
                    <a:gd name="connsiteY3" fmla="*/ 0 h 92606"/>
                    <a:gd name="connsiteX4" fmla="*/ 92607 w 92606"/>
                    <a:gd name="connsiteY4" fmla="*/ 46303 h 9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06" h="92606">
                      <a:moveTo>
                        <a:pt x="92607" y="46303"/>
                      </a:moveTo>
                      <a:cubicBezTo>
                        <a:pt x="92607" y="71876"/>
                        <a:pt x="71876" y="92607"/>
                        <a:pt x="46303" y="92607"/>
                      </a:cubicBezTo>
                      <a:cubicBezTo>
                        <a:pt x="20731" y="92607"/>
                        <a:pt x="0" y="71876"/>
                        <a:pt x="0" y="46303"/>
                      </a:cubicBezTo>
                      <a:cubicBezTo>
                        <a:pt x="0" y="20731"/>
                        <a:pt x="20731" y="0"/>
                        <a:pt x="46303" y="0"/>
                      </a:cubicBezTo>
                      <a:cubicBezTo>
                        <a:pt x="71876" y="0"/>
                        <a:pt x="92607" y="20731"/>
                        <a:pt x="92607" y="463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6" name="Hình tự do: Hình 895">
                  <a:extLst>
                    <a:ext uri="{FF2B5EF4-FFF2-40B4-BE49-F238E27FC236}">
                      <a16:creationId xmlns:a16="http://schemas.microsoft.com/office/drawing/2014/main" id="{1B38BCEC-AC95-6A8D-FD9B-7FED31813222}"/>
                    </a:ext>
                  </a:extLst>
                </p:cNvPr>
                <p:cNvSpPr/>
                <p:nvPr/>
              </p:nvSpPr>
              <p:spPr>
                <a:xfrm>
                  <a:off x="9403127" y="2717962"/>
                  <a:ext cx="186263" cy="117143"/>
                </a:xfrm>
                <a:custGeom>
                  <a:avLst/>
                  <a:gdLst>
                    <a:gd name="connsiteX0" fmla="*/ 186263 w 186263"/>
                    <a:gd name="connsiteY0" fmla="*/ 81323 h 117143"/>
                    <a:gd name="connsiteX1" fmla="*/ 93110 w 186263"/>
                    <a:gd name="connsiteY1" fmla="*/ 117144 h 117143"/>
                    <a:gd name="connsiteX2" fmla="*/ 0 w 186263"/>
                    <a:gd name="connsiteY2" fmla="*/ 81323 h 117143"/>
                    <a:gd name="connsiteX3" fmla="*/ 93110 w 186263"/>
                    <a:gd name="connsiteY3" fmla="*/ 0 h 117143"/>
                    <a:gd name="connsiteX4" fmla="*/ 186263 w 186263"/>
                    <a:gd name="connsiteY4" fmla="*/ 81323 h 117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63" h="117143">
                      <a:moveTo>
                        <a:pt x="186263" y="81323"/>
                      </a:moveTo>
                      <a:cubicBezTo>
                        <a:pt x="161637" y="103590"/>
                        <a:pt x="128930" y="117144"/>
                        <a:pt x="93110" y="117144"/>
                      </a:cubicBezTo>
                      <a:cubicBezTo>
                        <a:pt x="57286" y="117144"/>
                        <a:pt x="24623" y="103590"/>
                        <a:pt x="0" y="81323"/>
                      </a:cubicBezTo>
                      <a:cubicBezTo>
                        <a:pt x="6144" y="35400"/>
                        <a:pt x="45503" y="0"/>
                        <a:pt x="93110" y="0"/>
                      </a:cubicBezTo>
                      <a:cubicBezTo>
                        <a:pt x="140757" y="0"/>
                        <a:pt x="180116" y="35400"/>
                        <a:pt x="186263" y="813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2" name="Đồ họa 3">
                <a:extLst>
                  <a:ext uri="{FF2B5EF4-FFF2-40B4-BE49-F238E27FC236}">
                    <a16:creationId xmlns:a16="http://schemas.microsoft.com/office/drawing/2014/main" id="{D1F28A88-53BA-248F-4BE5-0DAB5658727D}"/>
                  </a:ext>
                </a:extLst>
              </p:cNvPr>
              <p:cNvGrpSpPr/>
              <p:nvPr/>
            </p:nvGrpSpPr>
            <p:grpSpPr>
              <a:xfrm>
                <a:off x="9734699" y="2639606"/>
                <a:ext cx="567717" cy="171418"/>
                <a:chOff x="9734699" y="2639606"/>
                <a:chExt cx="567717" cy="171418"/>
              </a:xfrm>
              <a:solidFill>
                <a:srgbClr val="FFFFFF"/>
              </a:solidFill>
            </p:grpSpPr>
            <p:sp>
              <p:nvSpPr>
                <p:cNvPr id="893" name="Hình tự do: Hình 892">
                  <a:extLst>
                    <a:ext uri="{FF2B5EF4-FFF2-40B4-BE49-F238E27FC236}">
                      <a16:creationId xmlns:a16="http://schemas.microsoft.com/office/drawing/2014/main" id="{9DBFE708-9160-F2B7-15E6-5E5EA895BE87}"/>
                    </a:ext>
                  </a:extLst>
                </p:cNvPr>
                <p:cNvSpPr/>
                <p:nvPr/>
              </p:nvSpPr>
              <p:spPr>
                <a:xfrm rot="-10800000">
                  <a:off x="9734699" y="2639606"/>
                  <a:ext cx="332051" cy="42108"/>
                </a:xfrm>
                <a:custGeom>
                  <a:avLst/>
                  <a:gdLst>
                    <a:gd name="connsiteX0" fmla="*/ 0 w 332051"/>
                    <a:gd name="connsiteY0" fmla="*/ 0 h 42108"/>
                    <a:gd name="connsiteX1" fmla="*/ 332052 w 332051"/>
                    <a:gd name="connsiteY1" fmla="*/ 0 h 42108"/>
                    <a:gd name="connsiteX2" fmla="*/ 332052 w 332051"/>
                    <a:gd name="connsiteY2" fmla="*/ 42108 h 42108"/>
                    <a:gd name="connsiteX3" fmla="*/ 0 w 332051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051" h="42108">
                      <a:moveTo>
                        <a:pt x="0" y="0"/>
                      </a:moveTo>
                      <a:lnTo>
                        <a:pt x="332052" y="0"/>
                      </a:lnTo>
                      <a:lnTo>
                        <a:pt x="33205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4" name="Hình tự do: Hình 893">
                  <a:extLst>
                    <a:ext uri="{FF2B5EF4-FFF2-40B4-BE49-F238E27FC236}">
                      <a16:creationId xmlns:a16="http://schemas.microsoft.com/office/drawing/2014/main" id="{8E30D119-F7BF-0937-FA47-5918CE001A4F}"/>
                    </a:ext>
                  </a:extLst>
                </p:cNvPr>
                <p:cNvSpPr/>
                <p:nvPr/>
              </p:nvSpPr>
              <p:spPr>
                <a:xfrm rot="-10800000">
                  <a:off x="9734715" y="2768917"/>
                  <a:ext cx="567702" cy="42108"/>
                </a:xfrm>
                <a:custGeom>
                  <a:avLst/>
                  <a:gdLst>
                    <a:gd name="connsiteX0" fmla="*/ 0 w 567702"/>
                    <a:gd name="connsiteY0" fmla="*/ 0 h 42108"/>
                    <a:gd name="connsiteX1" fmla="*/ 567702 w 567702"/>
                    <a:gd name="connsiteY1" fmla="*/ 0 h 42108"/>
                    <a:gd name="connsiteX2" fmla="*/ 567702 w 567702"/>
                    <a:gd name="connsiteY2" fmla="*/ 42108 h 42108"/>
                    <a:gd name="connsiteX3" fmla="*/ 0 w 567702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7702" h="42108">
                      <a:moveTo>
                        <a:pt x="0" y="0"/>
                      </a:moveTo>
                      <a:lnTo>
                        <a:pt x="567702" y="0"/>
                      </a:lnTo>
                      <a:lnTo>
                        <a:pt x="56770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05" name="Đồ họa 3">
              <a:extLst>
                <a:ext uri="{FF2B5EF4-FFF2-40B4-BE49-F238E27FC236}">
                  <a16:creationId xmlns:a16="http://schemas.microsoft.com/office/drawing/2014/main" id="{214FC837-C5D2-69B4-FEA5-5578BFC0484B}"/>
                </a:ext>
              </a:extLst>
            </p:cNvPr>
            <p:cNvGrpSpPr/>
            <p:nvPr/>
          </p:nvGrpSpPr>
          <p:grpSpPr>
            <a:xfrm>
              <a:off x="9393021" y="3291091"/>
              <a:ext cx="558971" cy="618217"/>
              <a:chOff x="9393021" y="3291091"/>
              <a:chExt cx="558971" cy="618217"/>
            </a:xfrm>
          </p:grpSpPr>
          <p:grpSp>
            <p:nvGrpSpPr>
              <p:cNvPr id="832" name="Đồ họa 3">
                <a:extLst>
                  <a:ext uri="{FF2B5EF4-FFF2-40B4-BE49-F238E27FC236}">
                    <a16:creationId xmlns:a16="http://schemas.microsoft.com/office/drawing/2014/main" id="{28EE5E32-1506-F59C-9AD8-E8290D9AF32C}"/>
                  </a:ext>
                </a:extLst>
              </p:cNvPr>
              <p:cNvGrpSpPr/>
              <p:nvPr/>
            </p:nvGrpSpPr>
            <p:grpSpPr>
              <a:xfrm>
                <a:off x="9393021" y="3291091"/>
                <a:ext cx="283250" cy="618217"/>
                <a:chOff x="9393021" y="3291091"/>
                <a:chExt cx="283250" cy="618217"/>
              </a:xfrm>
            </p:grpSpPr>
            <p:sp>
              <p:nvSpPr>
                <p:cNvPr id="871" name="Hình tự do: Hình 870">
                  <a:extLst>
                    <a:ext uri="{FF2B5EF4-FFF2-40B4-BE49-F238E27FC236}">
                      <a16:creationId xmlns:a16="http://schemas.microsoft.com/office/drawing/2014/main" id="{C10F078B-A86F-5176-0C16-A77E4DCE49A7}"/>
                    </a:ext>
                  </a:extLst>
                </p:cNvPr>
                <p:cNvSpPr/>
                <p:nvPr/>
              </p:nvSpPr>
              <p:spPr>
                <a:xfrm>
                  <a:off x="9410468" y="3291091"/>
                  <a:ext cx="265802" cy="618217"/>
                </a:xfrm>
                <a:custGeom>
                  <a:avLst/>
                  <a:gdLst>
                    <a:gd name="connsiteX0" fmla="*/ 258637 w 265802"/>
                    <a:gd name="connsiteY0" fmla="*/ 0 h 618217"/>
                    <a:gd name="connsiteX1" fmla="*/ 265629 w 265802"/>
                    <a:gd name="connsiteY1" fmla="*/ 8697 h 618217"/>
                    <a:gd name="connsiteX2" fmla="*/ 263388 w 265802"/>
                    <a:gd name="connsiteY2" fmla="*/ 18797 h 618217"/>
                    <a:gd name="connsiteX3" fmla="*/ 263388 w 265802"/>
                    <a:gd name="connsiteY3" fmla="*/ 18797 h 618217"/>
                    <a:gd name="connsiteX4" fmla="*/ 251954 w 265802"/>
                    <a:gd name="connsiteY4" fmla="*/ 70357 h 618217"/>
                    <a:gd name="connsiteX5" fmla="*/ 251954 w 265802"/>
                    <a:gd name="connsiteY5" fmla="*/ 70388 h 618217"/>
                    <a:gd name="connsiteX6" fmla="*/ 246907 w 265802"/>
                    <a:gd name="connsiteY6" fmla="*/ 93113 h 618217"/>
                    <a:gd name="connsiteX7" fmla="*/ 244036 w 265802"/>
                    <a:gd name="connsiteY7" fmla="*/ 106050 h 618217"/>
                    <a:gd name="connsiteX8" fmla="*/ 130402 w 265802"/>
                    <a:gd name="connsiteY8" fmla="*/ 618217 h 618217"/>
                    <a:gd name="connsiteX9" fmla="*/ 0 w 265802"/>
                    <a:gd name="connsiteY9" fmla="*/ 618217 h 618217"/>
                    <a:gd name="connsiteX10" fmla="*/ 3557 w 265802"/>
                    <a:gd name="connsiteY10" fmla="*/ 602164 h 618217"/>
                    <a:gd name="connsiteX11" fmla="*/ 3557 w 265802"/>
                    <a:gd name="connsiteY11" fmla="*/ 602164 h 618217"/>
                    <a:gd name="connsiteX12" fmla="*/ 10137 w 265802"/>
                    <a:gd name="connsiteY12" fmla="*/ 572518 h 618217"/>
                    <a:gd name="connsiteX13" fmla="*/ 24754 w 265802"/>
                    <a:gd name="connsiteY13" fmla="*/ 506650 h 618217"/>
                    <a:gd name="connsiteX14" fmla="*/ 29224 w 265802"/>
                    <a:gd name="connsiteY14" fmla="*/ 486481 h 618217"/>
                    <a:gd name="connsiteX15" fmla="*/ 29224 w 265802"/>
                    <a:gd name="connsiteY15" fmla="*/ 486481 h 618217"/>
                    <a:gd name="connsiteX16" fmla="*/ 41905 w 265802"/>
                    <a:gd name="connsiteY16" fmla="*/ 429342 h 618217"/>
                    <a:gd name="connsiteX17" fmla="*/ 41905 w 265802"/>
                    <a:gd name="connsiteY17" fmla="*/ 429342 h 618217"/>
                    <a:gd name="connsiteX18" fmla="*/ 46385 w 265802"/>
                    <a:gd name="connsiteY18" fmla="*/ 409142 h 618217"/>
                    <a:gd name="connsiteX19" fmla="*/ 84540 w 265802"/>
                    <a:gd name="connsiteY19" fmla="*/ 237162 h 618217"/>
                    <a:gd name="connsiteX20" fmla="*/ 84540 w 265802"/>
                    <a:gd name="connsiteY20" fmla="*/ 237162 h 618217"/>
                    <a:gd name="connsiteX21" fmla="*/ 89329 w 265802"/>
                    <a:gd name="connsiteY21" fmla="*/ 215591 h 618217"/>
                    <a:gd name="connsiteX22" fmla="*/ 89329 w 265802"/>
                    <a:gd name="connsiteY22" fmla="*/ 215591 h 618217"/>
                    <a:gd name="connsiteX23" fmla="*/ 122630 w 265802"/>
                    <a:gd name="connsiteY23" fmla="*/ 65494 h 618217"/>
                    <a:gd name="connsiteX24" fmla="*/ 128690 w 265802"/>
                    <a:gd name="connsiteY24" fmla="*/ 38187 h 618217"/>
                    <a:gd name="connsiteX25" fmla="*/ 128690 w 265802"/>
                    <a:gd name="connsiteY25" fmla="*/ 38155 h 618217"/>
                    <a:gd name="connsiteX26" fmla="*/ 137163 w 265802"/>
                    <a:gd name="connsiteY26" fmla="*/ 0 h 618217"/>
                    <a:gd name="connsiteX27" fmla="*/ 258637 w 265802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802" h="618217">
                      <a:moveTo>
                        <a:pt x="258637" y="0"/>
                      </a:moveTo>
                      <a:cubicBezTo>
                        <a:pt x="263219" y="0"/>
                        <a:pt x="266623" y="4239"/>
                        <a:pt x="265629" y="8697"/>
                      </a:cubicBez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4" y="70357"/>
                      </a:lnTo>
                      <a:lnTo>
                        <a:pt x="251954" y="70388"/>
                      </a:lnTo>
                      <a:lnTo>
                        <a:pt x="246907" y="93113"/>
                      </a:lnTo>
                      <a:lnTo>
                        <a:pt x="244036" y="106050"/>
                      </a:lnTo>
                      <a:lnTo>
                        <a:pt x="130402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cubicBezTo>
                        <a:pt x="3557" y="602164"/>
                        <a:pt x="3557" y="602164"/>
                        <a:pt x="3557" y="602164"/>
                      </a:cubicBezTo>
                      <a:lnTo>
                        <a:pt x="10137" y="572518"/>
                      </a:lnTo>
                      <a:lnTo>
                        <a:pt x="24754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cubicBezTo>
                        <a:pt x="41905" y="429342"/>
                        <a:pt x="41905" y="429342"/>
                        <a:pt x="41905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cubicBezTo>
                        <a:pt x="128690" y="38187"/>
                        <a:pt x="128690" y="38187"/>
                        <a:pt x="128690" y="38155"/>
                      </a:cubicBezTo>
                      <a:lnTo>
                        <a:pt x="137163" y="0"/>
                      </a:lnTo>
                      <a:lnTo>
                        <a:pt x="25863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2" name="Hình tự do: Hình 871">
                  <a:extLst>
                    <a:ext uri="{FF2B5EF4-FFF2-40B4-BE49-F238E27FC236}">
                      <a16:creationId xmlns:a16="http://schemas.microsoft.com/office/drawing/2014/main" id="{E72950DF-0670-D897-C8FE-C768098A3DB5}"/>
                    </a:ext>
                  </a:extLst>
                </p:cNvPr>
                <p:cNvSpPr/>
                <p:nvPr/>
              </p:nvSpPr>
              <p:spPr>
                <a:xfrm>
                  <a:off x="9393021" y="3291091"/>
                  <a:ext cx="267564" cy="618217"/>
                </a:xfrm>
                <a:custGeom>
                  <a:avLst/>
                  <a:gdLst>
                    <a:gd name="connsiteX0" fmla="*/ 267565 w 267564"/>
                    <a:gd name="connsiteY0" fmla="*/ 0 h 618217"/>
                    <a:gd name="connsiteX1" fmla="*/ 263388 w 267564"/>
                    <a:gd name="connsiteY1" fmla="*/ 18797 h 618217"/>
                    <a:gd name="connsiteX2" fmla="*/ 263388 w 267564"/>
                    <a:gd name="connsiteY2" fmla="*/ 18797 h 618217"/>
                    <a:gd name="connsiteX3" fmla="*/ 251950 w 267564"/>
                    <a:gd name="connsiteY3" fmla="*/ 70357 h 618217"/>
                    <a:gd name="connsiteX4" fmla="*/ 251950 w 267564"/>
                    <a:gd name="connsiteY4" fmla="*/ 70388 h 618217"/>
                    <a:gd name="connsiteX5" fmla="*/ 246904 w 267564"/>
                    <a:gd name="connsiteY5" fmla="*/ 93113 h 618217"/>
                    <a:gd name="connsiteX6" fmla="*/ 244033 w 267564"/>
                    <a:gd name="connsiteY6" fmla="*/ 106050 h 618217"/>
                    <a:gd name="connsiteX7" fmla="*/ 130399 w 267564"/>
                    <a:gd name="connsiteY7" fmla="*/ 618217 h 618217"/>
                    <a:gd name="connsiteX8" fmla="*/ 0 w 267564"/>
                    <a:gd name="connsiteY8" fmla="*/ 618217 h 618217"/>
                    <a:gd name="connsiteX9" fmla="*/ 3557 w 267564"/>
                    <a:gd name="connsiteY9" fmla="*/ 602164 h 618217"/>
                    <a:gd name="connsiteX10" fmla="*/ 3557 w 267564"/>
                    <a:gd name="connsiteY10" fmla="*/ 602164 h 618217"/>
                    <a:gd name="connsiteX11" fmla="*/ 10137 w 267564"/>
                    <a:gd name="connsiteY11" fmla="*/ 572518 h 618217"/>
                    <a:gd name="connsiteX12" fmla="*/ 24751 w 267564"/>
                    <a:gd name="connsiteY12" fmla="*/ 506650 h 618217"/>
                    <a:gd name="connsiteX13" fmla="*/ 29224 w 267564"/>
                    <a:gd name="connsiteY13" fmla="*/ 486481 h 618217"/>
                    <a:gd name="connsiteX14" fmla="*/ 29224 w 267564"/>
                    <a:gd name="connsiteY14" fmla="*/ 486481 h 618217"/>
                    <a:gd name="connsiteX15" fmla="*/ 41905 w 267564"/>
                    <a:gd name="connsiteY15" fmla="*/ 429342 h 618217"/>
                    <a:gd name="connsiteX16" fmla="*/ 41905 w 267564"/>
                    <a:gd name="connsiteY16" fmla="*/ 429342 h 618217"/>
                    <a:gd name="connsiteX17" fmla="*/ 46385 w 267564"/>
                    <a:gd name="connsiteY17" fmla="*/ 409142 h 618217"/>
                    <a:gd name="connsiteX18" fmla="*/ 84540 w 267564"/>
                    <a:gd name="connsiteY18" fmla="*/ 237162 h 618217"/>
                    <a:gd name="connsiteX19" fmla="*/ 84540 w 267564"/>
                    <a:gd name="connsiteY19" fmla="*/ 237162 h 618217"/>
                    <a:gd name="connsiteX20" fmla="*/ 89329 w 267564"/>
                    <a:gd name="connsiteY20" fmla="*/ 215591 h 618217"/>
                    <a:gd name="connsiteX21" fmla="*/ 89329 w 267564"/>
                    <a:gd name="connsiteY21" fmla="*/ 215591 h 618217"/>
                    <a:gd name="connsiteX22" fmla="*/ 122630 w 267564"/>
                    <a:gd name="connsiteY22" fmla="*/ 65494 h 618217"/>
                    <a:gd name="connsiteX23" fmla="*/ 128690 w 267564"/>
                    <a:gd name="connsiteY23" fmla="*/ 38187 h 618217"/>
                    <a:gd name="connsiteX24" fmla="*/ 128690 w 267564"/>
                    <a:gd name="connsiteY24" fmla="*/ 38155 h 618217"/>
                    <a:gd name="connsiteX25" fmla="*/ 137163 w 267564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64" h="618217">
                      <a:moveTo>
                        <a:pt x="267565" y="0"/>
                      </a:move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0" y="70357"/>
                      </a:lnTo>
                      <a:lnTo>
                        <a:pt x="251950" y="70388"/>
                      </a:lnTo>
                      <a:lnTo>
                        <a:pt x="246904" y="93113"/>
                      </a:lnTo>
                      <a:lnTo>
                        <a:pt x="244033" y="106050"/>
                      </a:lnTo>
                      <a:lnTo>
                        <a:pt x="130399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lnTo>
                        <a:pt x="3557" y="602164"/>
                      </a:lnTo>
                      <a:lnTo>
                        <a:pt x="10137" y="572518"/>
                      </a:lnTo>
                      <a:lnTo>
                        <a:pt x="24751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lnTo>
                        <a:pt x="41905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lnTo>
                        <a:pt x="128690" y="38155"/>
                      </a:lnTo>
                      <a:lnTo>
                        <a:pt x="137163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73" name="Đồ họa 3">
                  <a:extLst>
                    <a:ext uri="{FF2B5EF4-FFF2-40B4-BE49-F238E27FC236}">
                      <a16:creationId xmlns:a16="http://schemas.microsoft.com/office/drawing/2014/main" id="{C413E5C1-F8CC-808A-FE5B-C4AC8BD78441}"/>
                    </a:ext>
                  </a:extLst>
                </p:cNvPr>
                <p:cNvGrpSpPr/>
                <p:nvPr/>
              </p:nvGrpSpPr>
              <p:grpSpPr>
                <a:xfrm>
                  <a:off x="9396578" y="3291091"/>
                  <a:ext cx="259828" cy="618217"/>
                  <a:chOff x="9396578" y="3291091"/>
                  <a:chExt cx="259828" cy="618217"/>
                </a:xfrm>
                <a:solidFill>
                  <a:srgbClr val="FB9D7E"/>
                </a:solidFill>
              </p:grpSpPr>
              <p:sp>
                <p:nvSpPr>
                  <p:cNvPr id="881" name="Hình tự do: Hình 880">
                    <a:extLst>
                      <a:ext uri="{FF2B5EF4-FFF2-40B4-BE49-F238E27FC236}">
                        <a16:creationId xmlns:a16="http://schemas.microsoft.com/office/drawing/2014/main" id="{57789A01-1140-5193-C8CE-D5891A272041}"/>
                      </a:ext>
                    </a:extLst>
                  </p:cNvPr>
                  <p:cNvSpPr/>
                  <p:nvPr/>
                </p:nvSpPr>
                <p:spPr>
                  <a:xfrm>
                    <a:off x="9417775" y="3706488"/>
                    <a:ext cx="120920" cy="202820"/>
                  </a:xfrm>
                  <a:custGeom>
                    <a:avLst/>
                    <a:gdLst>
                      <a:gd name="connsiteX0" fmla="*/ 113765 w 120920"/>
                      <a:gd name="connsiteY0" fmla="*/ 74046 h 202820"/>
                      <a:gd name="connsiteX1" fmla="*/ 108157 w 120920"/>
                      <a:gd name="connsiteY1" fmla="*/ 125138 h 202820"/>
                      <a:gd name="connsiteX2" fmla="*/ 110458 w 120920"/>
                      <a:gd name="connsiteY2" fmla="*/ 141722 h 202820"/>
                      <a:gd name="connsiteX3" fmla="*/ 106399 w 120920"/>
                      <a:gd name="connsiteY3" fmla="*/ 160052 h 202820"/>
                      <a:gd name="connsiteX4" fmla="*/ 101745 w 120920"/>
                      <a:gd name="connsiteY4" fmla="*/ 136392 h 202820"/>
                      <a:gd name="connsiteX5" fmla="*/ 96822 w 120920"/>
                      <a:gd name="connsiteY5" fmla="*/ 185675 h 202820"/>
                      <a:gd name="connsiteX6" fmla="*/ 97995 w 120920"/>
                      <a:gd name="connsiteY6" fmla="*/ 197895 h 202820"/>
                      <a:gd name="connsiteX7" fmla="*/ 97995 w 120920"/>
                      <a:gd name="connsiteY7" fmla="*/ 197926 h 202820"/>
                      <a:gd name="connsiteX8" fmla="*/ 96907 w 120920"/>
                      <a:gd name="connsiteY8" fmla="*/ 202820 h 202820"/>
                      <a:gd name="connsiteX9" fmla="*/ 85906 w 120920"/>
                      <a:gd name="connsiteY9" fmla="*/ 202820 h 202820"/>
                      <a:gd name="connsiteX10" fmla="*/ 86024 w 120920"/>
                      <a:gd name="connsiteY10" fmla="*/ 199953 h 202820"/>
                      <a:gd name="connsiteX11" fmla="*/ 86726 w 120920"/>
                      <a:gd name="connsiteY11" fmla="*/ 188512 h 202820"/>
                      <a:gd name="connsiteX12" fmla="*/ 86994 w 120920"/>
                      <a:gd name="connsiteY12" fmla="*/ 185426 h 202820"/>
                      <a:gd name="connsiteX13" fmla="*/ 87103 w 120920"/>
                      <a:gd name="connsiteY13" fmla="*/ 184304 h 202820"/>
                      <a:gd name="connsiteX14" fmla="*/ 87103 w 120920"/>
                      <a:gd name="connsiteY14" fmla="*/ 184304 h 202820"/>
                      <a:gd name="connsiteX15" fmla="*/ 88291 w 120920"/>
                      <a:gd name="connsiteY15" fmla="*/ 173924 h 202820"/>
                      <a:gd name="connsiteX16" fmla="*/ 99450 w 120920"/>
                      <a:gd name="connsiteY16" fmla="*/ 115381 h 202820"/>
                      <a:gd name="connsiteX17" fmla="*/ 105922 w 120920"/>
                      <a:gd name="connsiteY17" fmla="*/ 69993 h 202820"/>
                      <a:gd name="connsiteX18" fmla="*/ 98899 w 120920"/>
                      <a:gd name="connsiteY18" fmla="*/ 18621 h 202820"/>
                      <a:gd name="connsiteX19" fmla="*/ 44184 w 120920"/>
                      <a:gd name="connsiteY19" fmla="*/ 39943 h 202820"/>
                      <a:gd name="connsiteX20" fmla="*/ 3432 w 120920"/>
                      <a:gd name="connsiteY20" fmla="*/ 86390 h 202820"/>
                      <a:gd name="connsiteX21" fmla="*/ 0 w 120920"/>
                      <a:gd name="connsiteY21" fmla="*/ 91254 h 202820"/>
                      <a:gd name="connsiteX22" fmla="*/ 4470 w 120920"/>
                      <a:gd name="connsiteY22" fmla="*/ 71084 h 202820"/>
                      <a:gd name="connsiteX23" fmla="*/ 4470 w 120920"/>
                      <a:gd name="connsiteY23" fmla="*/ 71084 h 202820"/>
                      <a:gd name="connsiteX24" fmla="*/ 69799 w 120920"/>
                      <a:gd name="connsiteY24" fmla="*/ 260 h 202820"/>
                      <a:gd name="connsiteX25" fmla="*/ 99709 w 120920"/>
                      <a:gd name="connsiteY25" fmla="*/ 9175 h 202820"/>
                      <a:gd name="connsiteX26" fmla="*/ 120857 w 120920"/>
                      <a:gd name="connsiteY26" fmla="*/ 26539 h 202820"/>
                      <a:gd name="connsiteX27" fmla="*/ 113765 w 120920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0" h="202820">
                        <a:moveTo>
                          <a:pt x="113765" y="74046"/>
                        </a:moveTo>
                        <a:cubicBezTo>
                          <a:pt x="109999" y="93529"/>
                          <a:pt x="106483" y="113542"/>
                          <a:pt x="108157" y="125138"/>
                        </a:cubicBezTo>
                        <a:cubicBezTo>
                          <a:pt x="109036" y="131310"/>
                          <a:pt x="109756" y="136766"/>
                          <a:pt x="110458" y="141722"/>
                        </a:cubicBezTo>
                        <a:lnTo>
                          <a:pt x="106399" y="160052"/>
                        </a:lnTo>
                        <a:cubicBezTo>
                          <a:pt x="102982" y="147676"/>
                          <a:pt x="101745" y="136392"/>
                          <a:pt x="101745" y="136392"/>
                        </a:cubicBezTo>
                        <a:cubicBezTo>
                          <a:pt x="101745" y="136392"/>
                          <a:pt x="94160" y="164135"/>
                          <a:pt x="96822" y="185675"/>
                        </a:cubicBezTo>
                        <a:cubicBezTo>
                          <a:pt x="97334" y="189884"/>
                          <a:pt x="97727" y="193967"/>
                          <a:pt x="97995" y="197895"/>
                        </a:cubicBezTo>
                        <a:lnTo>
                          <a:pt x="97995" y="197926"/>
                        </a:lnTo>
                        <a:lnTo>
                          <a:pt x="96907" y="202820"/>
                        </a:lnTo>
                        <a:lnTo>
                          <a:pt x="85906" y="202820"/>
                        </a:lnTo>
                        <a:cubicBezTo>
                          <a:pt x="85946" y="201885"/>
                          <a:pt x="85990" y="200919"/>
                          <a:pt x="86024" y="199953"/>
                        </a:cubicBezTo>
                        <a:cubicBezTo>
                          <a:pt x="86183" y="196119"/>
                          <a:pt x="86408" y="192315"/>
                          <a:pt x="86726" y="188512"/>
                        </a:cubicBezTo>
                        <a:cubicBezTo>
                          <a:pt x="86810" y="187484"/>
                          <a:pt x="86894" y="186455"/>
                          <a:pt x="86994" y="185426"/>
                        </a:cubicBezTo>
                        <a:cubicBezTo>
                          <a:pt x="87028" y="185052"/>
                          <a:pt x="87069" y="184678"/>
                          <a:pt x="87103" y="184304"/>
                        </a:cubicBezTo>
                        <a:lnTo>
                          <a:pt x="87103" y="184304"/>
                        </a:lnTo>
                        <a:cubicBezTo>
                          <a:pt x="87436" y="180813"/>
                          <a:pt x="87839" y="177353"/>
                          <a:pt x="88291" y="173924"/>
                        </a:cubicBezTo>
                        <a:cubicBezTo>
                          <a:pt x="90862" y="154191"/>
                          <a:pt x="95130" y="134895"/>
                          <a:pt x="99450" y="115381"/>
                        </a:cubicBezTo>
                        <a:cubicBezTo>
                          <a:pt x="102063" y="103567"/>
                          <a:pt x="104725" y="86578"/>
                          <a:pt x="105922" y="69993"/>
                        </a:cubicBezTo>
                        <a:cubicBezTo>
                          <a:pt x="107580" y="47238"/>
                          <a:pt x="106517" y="25292"/>
                          <a:pt x="98899" y="18621"/>
                        </a:cubicBezTo>
                        <a:cubicBezTo>
                          <a:pt x="85747" y="7056"/>
                          <a:pt x="62557" y="18527"/>
                          <a:pt x="44184" y="39943"/>
                        </a:cubicBezTo>
                        <a:cubicBezTo>
                          <a:pt x="25827" y="61390"/>
                          <a:pt x="16868" y="68341"/>
                          <a:pt x="3432" y="86390"/>
                        </a:cubicBezTo>
                        <a:cubicBezTo>
                          <a:pt x="2101" y="88199"/>
                          <a:pt x="973" y="89788"/>
                          <a:pt x="0" y="91254"/>
                        </a:cubicBezTo>
                        <a:lnTo>
                          <a:pt x="4470" y="71084"/>
                        </a:lnTo>
                        <a:lnTo>
                          <a:pt x="4470" y="71084"/>
                        </a:lnTo>
                        <a:cubicBezTo>
                          <a:pt x="23339" y="45710"/>
                          <a:pt x="57133" y="1756"/>
                          <a:pt x="69799" y="260"/>
                        </a:cubicBezTo>
                        <a:cubicBezTo>
                          <a:pt x="85454" y="-1610"/>
                          <a:pt x="86215" y="7150"/>
                          <a:pt x="99709" y="9175"/>
                        </a:cubicBezTo>
                        <a:cubicBezTo>
                          <a:pt x="113194" y="11233"/>
                          <a:pt x="119607" y="7648"/>
                          <a:pt x="120857" y="26539"/>
                        </a:cubicBezTo>
                        <a:cubicBezTo>
                          <a:pt x="121474" y="35953"/>
                          <a:pt x="117509" y="54719"/>
                          <a:pt x="113765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2" name="Hình tự do: Hình 881">
                    <a:extLst>
                      <a:ext uri="{FF2B5EF4-FFF2-40B4-BE49-F238E27FC236}">
                        <a16:creationId xmlns:a16="http://schemas.microsoft.com/office/drawing/2014/main" id="{65723030-792A-BF49-1254-EC658BAE3526}"/>
                      </a:ext>
                    </a:extLst>
                  </p:cNvPr>
                  <p:cNvSpPr/>
                  <p:nvPr/>
                </p:nvSpPr>
                <p:spPr>
                  <a:xfrm>
                    <a:off x="9396578" y="3754019"/>
                    <a:ext cx="101558" cy="155289"/>
                  </a:xfrm>
                  <a:custGeom>
                    <a:avLst/>
                    <a:gdLst>
                      <a:gd name="connsiteX0" fmla="*/ 99553 w 101558"/>
                      <a:gd name="connsiteY0" fmla="*/ 114110 h 155289"/>
                      <a:gd name="connsiteX1" fmla="*/ 94403 w 101558"/>
                      <a:gd name="connsiteY1" fmla="*/ 155289 h 155289"/>
                      <a:gd name="connsiteX2" fmla="*/ 80323 w 101558"/>
                      <a:gd name="connsiteY2" fmla="*/ 155289 h 155289"/>
                      <a:gd name="connsiteX3" fmla="*/ 88686 w 101558"/>
                      <a:gd name="connsiteY3" fmla="*/ 108250 h 155289"/>
                      <a:gd name="connsiteX4" fmla="*/ 85781 w 101558"/>
                      <a:gd name="connsiteY4" fmla="*/ 75176 h 155289"/>
                      <a:gd name="connsiteX5" fmla="*/ 86720 w 101558"/>
                      <a:gd name="connsiteY5" fmla="*/ 44751 h 155289"/>
                      <a:gd name="connsiteX6" fmla="*/ 85155 w 101558"/>
                      <a:gd name="connsiteY6" fmla="*/ 17163 h 155289"/>
                      <a:gd name="connsiteX7" fmla="*/ 47551 w 101558"/>
                      <a:gd name="connsiteY7" fmla="*/ 41727 h 155289"/>
                      <a:gd name="connsiteX8" fmla="*/ 41506 w 101558"/>
                      <a:gd name="connsiteY8" fmla="*/ 48149 h 155289"/>
                      <a:gd name="connsiteX9" fmla="*/ 13747 w 101558"/>
                      <a:gd name="connsiteY9" fmla="*/ 112427 h 155289"/>
                      <a:gd name="connsiteX10" fmla="*/ 0 w 101558"/>
                      <a:gd name="connsiteY10" fmla="*/ 139236 h 155289"/>
                      <a:gd name="connsiteX11" fmla="*/ 6581 w 101558"/>
                      <a:gd name="connsiteY11" fmla="*/ 109590 h 155289"/>
                      <a:gd name="connsiteX12" fmla="*/ 13068 w 101558"/>
                      <a:gd name="connsiteY12" fmla="*/ 95563 h 155289"/>
                      <a:gd name="connsiteX13" fmla="*/ 36909 w 101558"/>
                      <a:gd name="connsiteY13" fmla="*/ 46247 h 155289"/>
                      <a:gd name="connsiteX14" fmla="*/ 40793 w 101558"/>
                      <a:gd name="connsiteY14" fmla="*/ 39483 h 155289"/>
                      <a:gd name="connsiteX15" fmla="*/ 96941 w 101558"/>
                      <a:gd name="connsiteY15" fmla="*/ 236 h 155289"/>
                      <a:gd name="connsiteX16" fmla="*/ 101346 w 101558"/>
                      <a:gd name="connsiteY16" fmla="*/ 22587 h 155289"/>
                      <a:gd name="connsiteX17" fmla="*/ 96791 w 101558"/>
                      <a:gd name="connsiteY17" fmla="*/ 62426 h 155289"/>
                      <a:gd name="connsiteX18" fmla="*/ 99553 w 101558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58" h="155289">
                        <a:moveTo>
                          <a:pt x="99553" y="114110"/>
                        </a:moveTo>
                        <a:cubicBezTo>
                          <a:pt x="96289" y="126486"/>
                          <a:pt x="94940" y="142384"/>
                          <a:pt x="94403" y="155289"/>
                        </a:cubicBezTo>
                        <a:lnTo>
                          <a:pt x="80323" y="155289"/>
                        </a:lnTo>
                        <a:cubicBezTo>
                          <a:pt x="83580" y="137646"/>
                          <a:pt x="87832" y="114422"/>
                          <a:pt x="88686" y="108250"/>
                        </a:cubicBezTo>
                        <a:cubicBezTo>
                          <a:pt x="90136" y="97994"/>
                          <a:pt x="84777" y="90793"/>
                          <a:pt x="85781" y="75176"/>
                        </a:cubicBezTo>
                        <a:cubicBezTo>
                          <a:pt x="86283" y="67507"/>
                          <a:pt x="86701" y="55849"/>
                          <a:pt x="86720" y="44751"/>
                        </a:cubicBezTo>
                        <a:cubicBezTo>
                          <a:pt x="86744" y="33310"/>
                          <a:pt x="86352" y="22494"/>
                          <a:pt x="85155" y="17163"/>
                        </a:cubicBezTo>
                        <a:cubicBezTo>
                          <a:pt x="82810" y="6689"/>
                          <a:pt x="66703" y="23772"/>
                          <a:pt x="47551" y="41727"/>
                        </a:cubicBezTo>
                        <a:cubicBezTo>
                          <a:pt x="45381" y="43754"/>
                          <a:pt x="43374" y="45904"/>
                          <a:pt x="41506" y="48149"/>
                        </a:cubicBezTo>
                        <a:cubicBezTo>
                          <a:pt x="26890" y="65855"/>
                          <a:pt x="20904" y="90014"/>
                          <a:pt x="13747" y="112427"/>
                        </a:cubicBezTo>
                        <a:cubicBezTo>
                          <a:pt x="11126" y="120594"/>
                          <a:pt x="5250" y="131130"/>
                          <a:pt x="0" y="139236"/>
                        </a:cubicBezTo>
                        <a:lnTo>
                          <a:pt x="6581" y="109590"/>
                        </a:lnTo>
                        <a:cubicBezTo>
                          <a:pt x="9754" y="104166"/>
                          <a:pt x="12157" y="99241"/>
                          <a:pt x="13068" y="95563"/>
                        </a:cubicBezTo>
                        <a:cubicBezTo>
                          <a:pt x="16450" y="81878"/>
                          <a:pt x="28554" y="60711"/>
                          <a:pt x="36909" y="46247"/>
                        </a:cubicBezTo>
                        <a:cubicBezTo>
                          <a:pt x="38339" y="43754"/>
                          <a:pt x="39646" y="41509"/>
                          <a:pt x="40793" y="39483"/>
                        </a:cubicBezTo>
                        <a:cubicBezTo>
                          <a:pt x="48645" y="25642"/>
                          <a:pt x="87948" y="-2881"/>
                          <a:pt x="96941" y="236"/>
                        </a:cubicBezTo>
                        <a:cubicBezTo>
                          <a:pt x="101227" y="1732"/>
                          <a:pt x="101997" y="10960"/>
                          <a:pt x="101346" y="22587"/>
                        </a:cubicBezTo>
                        <a:cubicBezTo>
                          <a:pt x="100616" y="35337"/>
                          <a:pt x="98188" y="50923"/>
                          <a:pt x="96791" y="62426"/>
                        </a:cubicBezTo>
                        <a:cubicBezTo>
                          <a:pt x="94110" y="84403"/>
                          <a:pt x="106156" y="89047"/>
                          <a:pt x="99553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3" name="Hình tự do: Hình 882">
                    <a:extLst>
                      <a:ext uri="{FF2B5EF4-FFF2-40B4-BE49-F238E27FC236}">
                        <a16:creationId xmlns:a16="http://schemas.microsoft.com/office/drawing/2014/main" id="{FA9FC063-CBB6-0FC2-7DE8-59846A8CEB7B}"/>
                      </a:ext>
                    </a:extLst>
                  </p:cNvPr>
                  <p:cNvSpPr/>
                  <p:nvPr/>
                </p:nvSpPr>
                <p:spPr>
                  <a:xfrm>
                    <a:off x="9427582" y="3809782"/>
                    <a:ext cx="35529" cy="92011"/>
                  </a:xfrm>
                  <a:custGeom>
                    <a:avLst/>
                    <a:gdLst>
                      <a:gd name="connsiteX0" fmla="*/ 14449 w 35529"/>
                      <a:gd name="connsiteY0" fmla="*/ 25273 h 92011"/>
                      <a:gd name="connsiteX1" fmla="*/ 26120 w 35529"/>
                      <a:gd name="connsiteY1" fmla="*/ 1270 h 92011"/>
                      <a:gd name="connsiteX2" fmla="*/ 35497 w 35529"/>
                      <a:gd name="connsiteY2" fmla="*/ 43198 h 92011"/>
                      <a:gd name="connsiteX3" fmla="*/ 9187 w 35529"/>
                      <a:gd name="connsiteY3" fmla="*/ 91765 h 92011"/>
                      <a:gd name="connsiteX4" fmla="*/ 4299 w 35529"/>
                      <a:gd name="connsiteY4" fmla="*/ 54607 h 92011"/>
                      <a:gd name="connsiteX5" fmla="*/ 11634 w 35529"/>
                      <a:gd name="connsiteY5" fmla="*/ 82506 h 92011"/>
                      <a:gd name="connsiteX6" fmla="*/ 23944 w 35529"/>
                      <a:gd name="connsiteY6" fmla="*/ 26333 h 92011"/>
                      <a:gd name="connsiteX7" fmla="*/ 14449 w 35529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9" h="92011">
                        <a:moveTo>
                          <a:pt x="14449" y="25273"/>
                        </a:moveTo>
                        <a:cubicBezTo>
                          <a:pt x="14449" y="25273"/>
                          <a:pt x="20072" y="-6679"/>
                          <a:pt x="26120" y="1270"/>
                        </a:cubicBezTo>
                        <a:cubicBezTo>
                          <a:pt x="32167" y="9219"/>
                          <a:pt x="35924" y="27486"/>
                          <a:pt x="35497" y="43198"/>
                        </a:cubicBezTo>
                        <a:cubicBezTo>
                          <a:pt x="35069" y="58909"/>
                          <a:pt x="26456" y="95350"/>
                          <a:pt x="9187" y="91765"/>
                        </a:cubicBezTo>
                        <a:cubicBezTo>
                          <a:pt x="-8086" y="88149"/>
                          <a:pt x="4299" y="54607"/>
                          <a:pt x="4299" y="54607"/>
                        </a:cubicBezTo>
                        <a:cubicBezTo>
                          <a:pt x="4299" y="54607"/>
                          <a:pt x="-979" y="80885"/>
                          <a:pt x="11634" y="82506"/>
                        </a:cubicBezTo>
                        <a:cubicBezTo>
                          <a:pt x="24246" y="84159"/>
                          <a:pt x="26550" y="41171"/>
                          <a:pt x="23944" y="26333"/>
                        </a:cubicBezTo>
                        <a:cubicBezTo>
                          <a:pt x="21335" y="11495"/>
                          <a:pt x="14449" y="25273"/>
                          <a:pt x="14449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4" name="Hình tự do: Hình 883">
                    <a:extLst>
                      <a:ext uri="{FF2B5EF4-FFF2-40B4-BE49-F238E27FC236}">
                        <a16:creationId xmlns:a16="http://schemas.microsoft.com/office/drawing/2014/main" id="{906CCB9F-DEC9-384B-F1F1-A365C44F95E8}"/>
                      </a:ext>
                    </a:extLst>
                  </p:cNvPr>
                  <p:cNvSpPr/>
                  <p:nvPr/>
                </p:nvSpPr>
                <p:spPr>
                  <a:xfrm>
                    <a:off x="9542473" y="3414286"/>
                    <a:ext cx="90692" cy="361915"/>
                  </a:xfrm>
                  <a:custGeom>
                    <a:avLst/>
                    <a:gdLst>
                      <a:gd name="connsiteX0" fmla="*/ 7219 w 90692"/>
                      <a:gd name="connsiteY0" fmla="*/ 175752 h 361915"/>
                      <a:gd name="connsiteX1" fmla="*/ 90693 w 90692"/>
                      <a:gd name="connsiteY1" fmla="*/ 0 h 361915"/>
                      <a:gd name="connsiteX2" fmla="*/ 80786 w 90692"/>
                      <a:gd name="connsiteY2" fmla="*/ 44764 h 361915"/>
                      <a:gd name="connsiteX3" fmla="*/ 68420 w 90692"/>
                      <a:gd name="connsiteY3" fmla="*/ 64153 h 361915"/>
                      <a:gd name="connsiteX4" fmla="*/ 19354 w 90692"/>
                      <a:gd name="connsiteY4" fmla="*/ 211881 h 361915"/>
                      <a:gd name="connsiteX5" fmla="*/ 32232 w 90692"/>
                      <a:gd name="connsiteY5" fmla="*/ 260978 h 361915"/>
                      <a:gd name="connsiteX6" fmla="*/ 10604 w 90692"/>
                      <a:gd name="connsiteY6" fmla="*/ 361915 h 361915"/>
                      <a:gd name="connsiteX7" fmla="*/ 11745 w 90692"/>
                      <a:gd name="connsiteY7" fmla="*/ 271951 h 361915"/>
                      <a:gd name="connsiteX8" fmla="*/ 7219 w 90692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92" h="361915">
                        <a:moveTo>
                          <a:pt x="7219" y="175752"/>
                        </a:moveTo>
                        <a:cubicBezTo>
                          <a:pt x="20985" y="138345"/>
                          <a:pt x="74524" y="47975"/>
                          <a:pt x="90693" y="0"/>
                        </a:cubicBezTo>
                        <a:lnTo>
                          <a:pt x="80786" y="44764"/>
                        </a:lnTo>
                        <a:cubicBezTo>
                          <a:pt x="76419" y="50780"/>
                          <a:pt x="71575" y="57763"/>
                          <a:pt x="68420" y="64153"/>
                        </a:cubicBezTo>
                        <a:cubicBezTo>
                          <a:pt x="44140" y="113250"/>
                          <a:pt x="16094" y="179555"/>
                          <a:pt x="19354" y="211881"/>
                        </a:cubicBezTo>
                        <a:cubicBezTo>
                          <a:pt x="21109" y="229275"/>
                          <a:pt x="27496" y="245516"/>
                          <a:pt x="32232" y="260978"/>
                        </a:cubicBezTo>
                        <a:lnTo>
                          <a:pt x="10604" y="361915"/>
                        </a:lnTo>
                        <a:cubicBezTo>
                          <a:pt x="4017" y="322388"/>
                          <a:pt x="17284" y="301315"/>
                          <a:pt x="11745" y="271951"/>
                        </a:cubicBezTo>
                        <a:cubicBezTo>
                          <a:pt x="6009" y="241557"/>
                          <a:pt x="-8795" y="219269"/>
                          <a:pt x="7219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5" name="Hình tự do: Hình 884">
                    <a:extLst>
                      <a:ext uri="{FF2B5EF4-FFF2-40B4-BE49-F238E27FC236}">
                        <a16:creationId xmlns:a16="http://schemas.microsoft.com/office/drawing/2014/main" id="{58507474-D90C-8A6D-191E-AE49BE448120}"/>
                      </a:ext>
                    </a:extLst>
                  </p:cNvPr>
                  <p:cNvSpPr/>
                  <p:nvPr/>
                </p:nvSpPr>
                <p:spPr>
                  <a:xfrm>
                    <a:off x="9630462" y="3291091"/>
                    <a:ext cx="25944" cy="70356"/>
                  </a:xfrm>
                  <a:custGeom>
                    <a:avLst/>
                    <a:gdLst>
                      <a:gd name="connsiteX0" fmla="*/ 14509 w 25944"/>
                      <a:gd name="connsiteY0" fmla="*/ 70357 h 70356"/>
                      <a:gd name="connsiteX1" fmla="*/ 2237 w 25944"/>
                      <a:gd name="connsiteY1" fmla="*/ 29458 h 70356"/>
                      <a:gd name="connsiteX2" fmla="*/ 687 w 25944"/>
                      <a:gd name="connsiteY2" fmla="*/ 18049 h 70356"/>
                      <a:gd name="connsiteX3" fmla="*/ 42 w 25944"/>
                      <a:gd name="connsiteY3" fmla="*/ 0 h 70356"/>
                      <a:gd name="connsiteX4" fmla="*/ 23465 w 25944"/>
                      <a:gd name="connsiteY4" fmla="*/ 0 h 70356"/>
                      <a:gd name="connsiteX5" fmla="*/ 25944 w 25944"/>
                      <a:gd name="connsiteY5" fmla="*/ 18797 h 70356"/>
                      <a:gd name="connsiteX6" fmla="*/ 25944 w 25944"/>
                      <a:gd name="connsiteY6" fmla="*/ 18797 h 70356"/>
                      <a:gd name="connsiteX7" fmla="*/ 14509 w 25944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4" h="70356">
                        <a:moveTo>
                          <a:pt x="14509" y="70357"/>
                        </a:moveTo>
                        <a:cubicBezTo>
                          <a:pt x="8574" y="55737"/>
                          <a:pt x="4515" y="42520"/>
                          <a:pt x="2237" y="29458"/>
                        </a:cubicBezTo>
                        <a:cubicBezTo>
                          <a:pt x="1566" y="25655"/>
                          <a:pt x="1049" y="21852"/>
                          <a:pt x="687" y="18049"/>
                        </a:cubicBezTo>
                        <a:cubicBezTo>
                          <a:pt x="111" y="12095"/>
                          <a:pt x="-98" y="6141"/>
                          <a:pt x="42" y="0"/>
                        </a:cubicBezTo>
                        <a:lnTo>
                          <a:pt x="23465" y="0"/>
                        </a:lnTo>
                        <a:cubicBezTo>
                          <a:pt x="23902" y="6359"/>
                          <a:pt x="24762" y="12625"/>
                          <a:pt x="25944" y="18797"/>
                        </a:cubicBezTo>
                        <a:cubicBezTo>
                          <a:pt x="25934" y="18797"/>
                          <a:pt x="25934" y="18797"/>
                          <a:pt x="25944" y="18797"/>
                        </a:cubicBezTo>
                        <a:cubicBezTo>
                          <a:pt x="26056" y="19421"/>
                          <a:pt x="14509" y="70357"/>
                          <a:pt x="1450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6" name="Hình tự do: Hình 885">
                    <a:extLst>
                      <a:ext uri="{FF2B5EF4-FFF2-40B4-BE49-F238E27FC236}">
                        <a16:creationId xmlns:a16="http://schemas.microsoft.com/office/drawing/2014/main" id="{F7861369-26C2-F1F4-6974-A849C1B94751}"/>
                      </a:ext>
                    </a:extLst>
                  </p:cNvPr>
                  <p:cNvSpPr/>
                  <p:nvPr/>
                </p:nvSpPr>
                <p:spPr>
                  <a:xfrm>
                    <a:off x="9515651" y="3291091"/>
                    <a:ext cx="33336" cy="65493"/>
                  </a:xfrm>
                  <a:custGeom>
                    <a:avLst/>
                    <a:gdLst>
                      <a:gd name="connsiteX0" fmla="*/ 33336 w 33336"/>
                      <a:gd name="connsiteY0" fmla="*/ 0 h 65493"/>
                      <a:gd name="connsiteX1" fmla="*/ 29602 w 33336"/>
                      <a:gd name="connsiteY1" fmla="*/ 14495 h 65493"/>
                      <a:gd name="connsiteX2" fmla="*/ 28841 w 33336"/>
                      <a:gd name="connsiteY2" fmla="*/ 17145 h 65493"/>
                      <a:gd name="connsiteX3" fmla="*/ 26120 w 33336"/>
                      <a:gd name="connsiteY3" fmla="*/ 25874 h 65493"/>
                      <a:gd name="connsiteX4" fmla="*/ 25265 w 33336"/>
                      <a:gd name="connsiteY4" fmla="*/ 28336 h 65493"/>
                      <a:gd name="connsiteX5" fmla="*/ 18199 w 33336"/>
                      <a:gd name="connsiteY5" fmla="*/ 44951 h 65493"/>
                      <a:gd name="connsiteX6" fmla="*/ 0 w 33336"/>
                      <a:gd name="connsiteY6" fmla="*/ 65494 h 65493"/>
                      <a:gd name="connsiteX7" fmla="*/ 6060 w 33336"/>
                      <a:gd name="connsiteY7" fmla="*/ 38187 h 65493"/>
                      <a:gd name="connsiteX8" fmla="*/ 6060 w 33336"/>
                      <a:gd name="connsiteY8" fmla="*/ 38155 h 65493"/>
                      <a:gd name="connsiteX9" fmla="*/ 9274 w 33336"/>
                      <a:gd name="connsiteY9" fmla="*/ 30799 h 65493"/>
                      <a:gd name="connsiteX10" fmla="*/ 18785 w 33336"/>
                      <a:gd name="connsiteY10" fmla="*/ 0 h 65493"/>
                      <a:gd name="connsiteX11" fmla="*/ 33336 w 33336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36" h="65493">
                        <a:moveTo>
                          <a:pt x="33336" y="0"/>
                        </a:moveTo>
                        <a:cubicBezTo>
                          <a:pt x="32223" y="4707"/>
                          <a:pt x="30976" y="9601"/>
                          <a:pt x="29602" y="14495"/>
                        </a:cubicBezTo>
                        <a:cubicBezTo>
                          <a:pt x="29349" y="15368"/>
                          <a:pt x="29090" y="16272"/>
                          <a:pt x="28841" y="17145"/>
                        </a:cubicBezTo>
                        <a:cubicBezTo>
                          <a:pt x="27971" y="20106"/>
                          <a:pt x="27067" y="23037"/>
                          <a:pt x="26120" y="25874"/>
                        </a:cubicBezTo>
                        <a:cubicBezTo>
                          <a:pt x="25842" y="26715"/>
                          <a:pt x="25559" y="27525"/>
                          <a:pt x="25265" y="28336"/>
                        </a:cubicBezTo>
                        <a:cubicBezTo>
                          <a:pt x="23115" y="34508"/>
                          <a:pt x="20752" y="40244"/>
                          <a:pt x="18199" y="44951"/>
                        </a:cubicBezTo>
                        <a:cubicBezTo>
                          <a:pt x="14255" y="52183"/>
                          <a:pt x="7619" y="59103"/>
                          <a:pt x="0" y="65494"/>
                        </a:cubicBezTo>
                        <a:lnTo>
                          <a:pt x="6060" y="38187"/>
                        </a:lnTo>
                        <a:cubicBezTo>
                          <a:pt x="6060" y="38187"/>
                          <a:pt x="6060" y="38187"/>
                          <a:pt x="6060" y="38155"/>
                        </a:cubicBezTo>
                        <a:cubicBezTo>
                          <a:pt x="7326" y="36067"/>
                          <a:pt x="8414" y="33635"/>
                          <a:pt x="9274" y="30799"/>
                        </a:cubicBezTo>
                        <a:cubicBezTo>
                          <a:pt x="12229" y="21073"/>
                          <a:pt x="15596" y="10225"/>
                          <a:pt x="18785" y="0"/>
                        </a:cubicBezTo>
                        <a:lnTo>
                          <a:pt x="33336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7" name="Hình tự do: Hình 886">
                    <a:extLst>
                      <a:ext uri="{FF2B5EF4-FFF2-40B4-BE49-F238E27FC236}">
                        <a16:creationId xmlns:a16="http://schemas.microsoft.com/office/drawing/2014/main" id="{56A9F351-BC6B-9E2B-FC2C-08BA1C86029E}"/>
                      </a:ext>
                    </a:extLst>
                  </p:cNvPr>
                  <p:cNvSpPr/>
                  <p:nvPr/>
                </p:nvSpPr>
                <p:spPr>
                  <a:xfrm>
                    <a:off x="9477562" y="3291091"/>
                    <a:ext cx="102165" cy="237161"/>
                  </a:xfrm>
                  <a:custGeom>
                    <a:avLst/>
                    <a:gdLst>
                      <a:gd name="connsiteX0" fmla="*/ 102165 w 102165"/>
                      <a:gd name="connsiteY0" fmla="*/ 0 h 237161"/>
                      <a:gd name="connsiteX1" fmla="*/ 38526 w 102165"/>
                      <a:gd name="connsiteY1" fmla="*/ 178027 h 237161"/>
                      <a:gd name="connsiteX2" fmla="*/ 0 w 102165"/>
                      <a:gd name="connsiteY2" fmla="*/ 237162 h 237161"/>
                      <a:gd name="connsiteX3" fmla="*/ 4788 w 102165"/>
                      <a:gd name="connsiteY3" fmla="*/ 215591 h 237161"/>
                      <a:gd name="connsiteX4" fmla="*/ 4788 w 102165"/>
                      <a:gd name="connsiteY4" fmla="*/ 215591 h 237161"/>
                      <a:gd name="connsiteX5" fmla="*/ 22360 w 102165"/>
                      <a:gd name="connsiteY5" fmla="*/ 188346 h 237161"/>
                      <a:gd name="connsiteX6" fmla="*/ 89500 w 102165"/>
                      <a:gd name="connsiteY6" fmla="*/ 0 h 237161"/>
                      <a:gd name="connsiteX7" fmla="*/ 102165 w 102165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65" h="237161">
                        <a:moveTo>
                          <a:pt x="102165" y="0"/>
                        </a:moveTo>
                        <a:cubicBezTo>
                          <a:pt x="86913" y="53960"/>
                          <a:pt x="54624" y="150159"/>
                          <a:pt x="38526" y="178027"/>
                        </a:cubicBezTo>
                        <a:cubicBezTo>
                          <a:pt x="17248" y="214843"/>
                          <a:pt x="10583" y="229712"/>
                          <a:pt x="0" y="237162"/>
                        </a:cubicBezTo>
                        <a:lnTo>
                          <a:pt x="4788" y="215591"/>
                        </a:lnTo>
                        <a:lnTo>
                          <a:pt x="4788" y="215591"/>
                        </a:lnTo>
                        <a:cubicBezTo>
                          <a:pt x="11503" y="209263"/>
                          <a:pt x="17270" y="200628"/>
                          <a:pt x="22360" y="188346"/>
                        </a:cubicBezTo>
                        <a:cubicBezTo>
                          <a:pt x="35010" y="157796"/>
                          <a:pt x="78449" y="45575"/>
                          <a:pt x="89500" y="0"/>
                        </a:cubicBezTo>
                        <a:lnTo>
                          <a:pt x="102165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8" name="Hình tự do: Hình 887">
                    <a:extLst>
                      <a:ext uri="{FF2B5EF4-FFF2-40B4-BE49-F238E27FC236}">
                        <a16:creationId xmlns:a16="http://schemas.microsoft.com/office/drawing/2014/main" id="{B91BC063-D27F-8F7B-EFF8-F1AF350A1AA8}"/>
                      </a:ext>
                    </a:extLst>
                  </p:cNvPr>
                  <p:cNvSpPr/>
                  <p:nvPr/>
                </p:nvSpPr>
                <p:spPr>
                  <a:xfrm>
                    <a:off x="9434927" y="3325662"/>
                    <a:ext cx="148005" cy="394771"/>
                  </a:xfrm>
                  <a:custGeom>
                    <a:avLst/>
                    <a:gdLst>
                      <a:gd name="connsiteX0" fmla="*/ 148005 w 148005"/>
                      <a:gd name="connsiteY0" fmla="*/ 250 h 394771"/>
                      <a:gd name="connsiteX1" fmla="*/ 135717 w 148005"/>
                      <a:gd name="connsiteY1" fmla="*/ 143177 h 394771"/>
                      <a:gd name="connsiteX2" fmla="*/ 90176 w 148005"/>
                      <a:gd name="connsiteY2" fmla="*/ 262724 h 394771"/>
                      <a:gd name="connsiteX3" fmla="*/ 56943 w 148005"/>
                      <a:gd name="connsiteY3" fmla="*/ 326347 h 394771"/>
                      <a:gd name="connsiteX4" fmla="*/ 12968 w 148005"/>
                      <a:gd name="connsiteY4" fmla="*/ 382801 h 394771"/>
                      <a:gd name="connsiteX5" fmla="*/ 0 w 148005"/>
                      <a:gd name="connsiteY5" fmla="*/ 394771 h 394771"/>
                      <a:gd name="connsiteX6" fmla="*/ 4480 w 148005"/>
                      <a:gd name="connsiteY6" fmla="*/ 374572 h 394771"/>
                      <a:gd name="connsiteX7" fmla="*/ 15480 w 148005"/>
                      <a:gd name="connsiteY7" fmla="*/ 365469 h 394771"/>
                      <a:gd name="connsiteX8" fmla="*/ 56148 w 148005"/>
                      <a:gd name="connsiteY8" fmla="*/ 309857 h 394771"/>
                      <a:gd name="connsiteX9" fmla="*/ 92948 w 148005"/>
                      <a:gd name="connsiteY9" fmla="*/ 217897 h 394771"/>
                      <a:gd name="connsiteX10" fmla="*/ 139383 w 148005"/>
                      <a:gd name="connsiteY10" fmla="*/ 54771 h 394771"/>
                      <a:gd name="connsiteX11" fmla="*/ 145259 w 148005"/>
                      <a:gd name="connsiteY11" fmla="*/ 0 h 394771"/>
                      <a:gd name="connsiteX12" fmla="*/ 148005 w 148005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5" h="394771">
                        <a:moveTo>
                          <a:pt x="148005" y="250"/>
                        </a:moveTo>
                        <a:cubicBezTo>
                          <a:pt x="146581" y="36472"/>
                          <a:pt x="143039" y="105520"/>
                          <a:pt x="135717" y="143177"/>
                        </a:cubicBezTo>
                        <a:cubicBezTo>
                          <a:pt x="125480" y="195765"/>
                          <a:pt x="114077" y="242150"/>
                          <a:pt x="90176" y="262724"/>
                        </a:cubicBezTo>
                        <a:cubicBezTo>
                          <a:pt x="66267" y="283298"/>
                          <a:pt x="67156" y="301815"/>
                          <a:pt x="56943" y="326347"/>
                        </a:cubicBezTo>
                        <a:cubicBezTo>
                          <a:pt x="46722" y="350849"/>
                          <a:pt x="32482" y="371454"/>
                          <a:pt x="12968" y="382801"/>
                        </a:cubicBezTo>
                        <a:cubicBezTo>
                          <a:pt x="8841" y="385202"/>
                          <a:pt x="4411" y="389472"/>
                          <a:pt x="0" y="394771"/>
                        </a:cubicBezTo>
                        <a:lnTo>
                          <a:pt x="4480" y="374572"/>
                        </a:lnTo>
                        <a:cubicBezTo>
                          <a:pt x="8189" y="371018"/>
                          <a:pt x="11905" y="367869"/>
                          <a:pt x="15480" y="365469"/>
                        </a:cubicBezTo>
                        <a:cubicBezTo>
                          <a:pt x="36107" y="351597"/>
                          <a:pt x="45316" y="343960"/>
                          <a:pt x="56148" y="309857"/>
                        </a:cubicBezTo>
                        <a:cubicBezTo>
                          <a:pt x="66990" y="275754"/>
                          <a:pt x="76298" y="239157"/>
                          <a:pt x="92948" y="217897"/>
                        </a:cubicBezTo>
                        <a:cubicBezTo>
                          <a:pt x="109591" y="196607"/>
                          <a:pt x="133357" y="118644"/>
                          <a:pt x="139383" y="54771"/>
                        </a:cubicBezTo>
                        <a:cubicBezTo>
                          <a:pt x="141767" y="29458"/>
                          <a:pt x="143734" y="11939"/>
                          <a:pt x="145259" y="0"/>
                        </a:cubicBezTo>
                        <a:lnTo>
                          <a:pt x="148005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9" name="Hình tự do: Hình 888">
                    <a:extLst>
                      <a:ext uri="{FF2B5EF4-FFF2-40B4-BE49-F238E27FC236}">
                        <a16:creationId xmlns:a16="http://schemas.microsoft.com/office/drawing/2014/main" id="{A9CE9F1C-F15D-0938-A792-F6120B319232}"/>
                      </a:ext>
                    </a:extLst>
                  </p:cNvPr>
                  <p:cNvSpPr/>
                  <p:nvPr/>
                </p:nvSpPr>
                <p:spPr>
                  <a:xfrm>
                    <a:off x="9577826" y="3291091"/>
                    <a:ext cx="62099" cy="175485"/>
                  </a:xfrm>
                  <a:custGeom>
                    <a:avLst/>
                    <a:gdLst>
                      <a:gd name="connsiteX0" fmla="*/ 62099 w 62099"/>
                      <a:gd name="connsiteY0" fmla="*/ 93113 h 175485"/>
                      <a:gd name="connsiteX1" fmla="*/ 59228 w 62099"/>
                      <a:gd name="connsiteY1" fmla="*/ 106050 h 175485"/>
                      <a:gd name="connsiteX2" fmla="*/ 4972 w 62099"/>
                      <a:gd name="connsiteY2" fmla="*/ 175378 h 175485"/>
                      <a:gd name="connsiteX3" fmla="*/ 19202 w 62099"/>
                      <a:gd name="connsiteY3" fmla="*/ 53960 h 175485"/>
                      <a:gd name="connsiteX4" fmla="*/ 13183 w 62099"/>
                      <a:gd name="connsiteY4" fmla="*/ 0 h 175485"/>
                      <a:gd name="connsiteX5" fmla="*/ 32529 w 62099"/>
                      <a:gd name="connsiteY5" fmla="*/ 0 h 175485"/>
                      <a:gd name="connsiteX6" fmla="*/ 33433 w 62099"/>
                      <a:gd name="connsiteY6" fmla="*/ 48099 h 175485"/>
                      <a:gd name="connsiteX7" fmla="*/ 10829 w 62099"/>
                      <a:gd name="connsiteY7" fmla="*/ 155676 h 175485"/>
                      <a:gd name="connsiteX8" fmla="*/ 32176 w 62099"/>
                      <a:gd name="connsiteY8" fmla="*/ 121355 h 175485"/>
                      <a:gd name="connsiteX9" fmla="*/ 62099 w 62099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9" h="175485">
                        <a:moveTo>
                          <a:pt x="62099" y="93113"/>
                        </a:moveTo>
                        <a:lnTo>
                          <a:pt x="59228" y="106050"/>
                        </a:lnTo>
                        <a:cubicBezTo>
                          <a:pt x="38710" y="119454"/>
                          <a:pt x="18367" y="178339"/>
                          <a:pt x="4972" y="175378"/>
                        </a:cubicBezTo>
                        <a:cubicBezTo>
                          <a:pt x="-10097" y="172011"/>
                          <a:pt x="13342" y="77838"/>
                          <a:pt x="19202" y="53960"/>
                        </a:cubicBezTo>
                        <a:cubicBezTo>
                          <a:pt x="23170" y="37844"/>
                          <a:pt x="17350" y="13809"/>
                          <a:pt x="13183" y="0"/>
                        </a:cubicBezTo>
                        <a:lnTo>
                          <a:pt x="32529" y="0"/>
                        </a:lnTo>
                        <a:cubicBezTo>
                          <a:pt x="34421" y="12500"/>
                          <a:pt x="36095" y="30923"/>
                          <a:pt x="33433" y="48099"/>
                        </a:cubicBezTo>
                        <a:cubicBezTo>
                          <a:pt x="28828" y="77838"/>
                          <a:pt x="9573" y="148164"/>
                          <a:pt x="10829" y="155676"/>
                        </a:cubicBezTo>
                        <a:cubicBezTo>
                          <a:pt x="12086" y="163220"/>
                          <a:pt x="19620" y="149816"/>
                          <a:pt x="32176" y="121355"/>
                        </a:cubicBezTo>
                        <a:cubicBezTo>
                          <a:pt x="40836" y="101748"/>
                          <a:pt x="54474" y="95233"/>
                          <a:pt x="62099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74" name="Đồ họa 3">
                  <a:extLst>
                    <a:ext uri="{FF2B5EF4-FFF2-40B4-BE49-F238E27FC236}">
                      <a16:creationId xmlns:a16="http://schemas.microsoft.com/office/drawing/2014/main" id="{794BD796-C51B-BD68-76B7-2B77C8C4E1BC}"/>
                    </a:ext>
                  </a:extLst>
                </p:cNvPr>
                <p:cNvGrpSpPr/>
                <p:nvPr/>
              </p:nvGrpSpPr>
              <p:grpSpPr>
                <a:xfrm>
                  <a:off x="9407142" y="3308224"/>
                  <a:ext cx="233521" cy="583921"/>
                  <a:chOff x="9407142" y="3308224"/>
                  <a:chExt cx="233521" cy="583921"/>
                </a:xfrm>
                <a:solidFill>
                  <a:srgbClr val="AF4545"/>
                </a:solidFill>
              </p:grpSpPr>
              <p:grpSp>
                <p:nvGrpSpPr>
                  <p:cNvPr id="875" name="Đồ họa 3">
                    <a:extLst>
                      <a:ext uri="{FF2B5EF4-FFF2-40B4-BE49-F238E27FC236}">
                        <a16:creationId xmlns:a16="http://schemas.microsoft.com/office/drawing/2014/main" id="{9E28709D-4908-DC8C-11B4-9D1818DEBBBE}"/>
                      </a:ext>
                    </a:extLst>
                  </p:cNvPr>
                  <p:cNvGrpSpPr/>
                  <p:nvPr/>
                </p:nvGrpSpPr>
                <p:grpSpPr>
                  <a:xfrm>
                    <a:off x="9538517" y="3308224"/>
                    <a:ext cx="102146" cy="12556"/>
                    <a:chOff x="953851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879" name="Hình tự do: Hình 878">
                      <a:extLst>
                        <a:ext uri="{FF2B5EF4-FFF2-40B4-BE49-F238E27FC236}">
                          <a16:creationId xmlns:a16="http://schemas.microsoft.com/office/drawing/2014/main" id="{DE2949FE-3E85-BC84-8C80-9E1772623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851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0" name="Hình tự do: Hình 879">
                      <a:extLst>
                        <a:ext uri="{FF2B5EF4-FFF2-40B4-BE49-F238E27FC236}">
                          <a16:creationId xmlns:a16="http://schemas.microsoft.com/office/drawing/2014/main" id="{3B6A7AC3-A075-ADFE-835A-8D2D4B90E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810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76" name="Đồ họa 3">
                    <a:extLst>
                      <a:ext uri="{FF2B5EF4-FFF2-40B4-BE49-F238E27FC236}">
                        <a16:creationId xmlns:a16="http://schemas.microsoft.com/office/drawing/2014/main" id="{8A24CCF5-4C98-8E3A-42C5-C44792D58818}"/>
                      </a:ext>
                    </a:extLst>
                  </p:cNvPr>
                  <p:cNvGrpSpPr/>
                  <p:nvPr/>
                </p:nvGrpSpPr>
                <p:grpSpPr>
                  <a:xfrm>
                    <a:off x="9407142" y="3879589"/>
                    <a:ext cx="102149" cy="12556"/>
                    <a:chOff x="9407142" y="3879589"/>
                    <a:chExt cx="102149" cy="12556"/>
                  </a:xfrm>
                  <a:solidFill>
                    <a:srgbClr val="AF4545"/>
                  </a:solidFill>
                </p:grpSpPr>
                <p:sp>
                  <p:nvSpPr>
                    <p:cNvPr id="877" name="Hình tự do: Hình 876">
                      <a:extLst>
                        <a:ext uri="{FF2B5EF4-FFF2-40B4-BE49-F238E27FC236}">
                          <a16:creationId xmlns:a16="http://schemas.microsoft.com/office/drawing/2014/main" id="{CC53AA51-CB4C-B262-F9C5-DD45A6E22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42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8" name="Hình tự do: Hình 877">
                      <a:extLst>
                        <a:ext uri="{FF2B5EF4-FFF2-40B4-BE49-F238E27FC236}">
                          <a16:creationId xmlns:a16="http://schemas.microsoft.com/office/drawing/2014/main" id="{5FFA499E-29E2-F388-75A9-8EF765B7E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6736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33" name="Đồ họa 3">
                <a:extLst>
                  <a:ext uri="{FF2B5EF4-FFF2-40B4-BE49-F238E27FC236}">
                    <a16:creationId xmlns:a16="http://schemas.microsoft.com/office/drawing/2014/main" id="{5C959548-4B3F-D988-C181-4A836035CB12}"/>
                  </a:ext>
                </a:extLst>
              </p:cNvPr>
              <p:cNvGrpSpPr/>
              <p:nvPr/>
            </p:nvGrpSpPr>
            <p:grpSpPr>
              <a:xfrm>
                <a:off x="9573639" y="3373543"/>
                <a:ext cx="242087" cy="535765"/>
                <a:chOff x="9573639" y="3373543"/>
                <a:chExt cx="242087" cy="535765"/>
              </a:xfrm>
            </p:grpSpPr>
            <p:sp>
              <p:nvSpPr>
                <p:cNvPr id="853" name="Hình tự do: Hình 852">
                  <a:extLst>
                    <a:ext uri="{FF2B5EF4-FFF2-40B4-BE49-F238E27FC236}">
                      <a16:creationId xmlns:a16="http://schemas.microsoft.com/office/drawing/2014/main" id="{BCB9642B-BF1B-D644-8F77-57082254EBC6}"/>
                    </a:ext>
                  </a:extLst>
                </p:cNvPr>
                <p:cNvSpPr/>
                <p:nvPr/>
              </p:nvSpPr>
              <p:spPr>
                <a:xfrm>
                  <a:off x="9585603" y="3373543"/>
                  <a:ext cx="230123" cy="535765"/>
                </a:xfrm>
                <a:custGeom>
                  <a:avLst/>
                  <a:gdLst>
                    <a:gd name="connsiteX0" fmla="*/ 222966 w 230123"/>
                    <a:gd name="connsiteY0" fmla="*/ 0 h 535765"/>
                    <a:gd name="connsiteX1" fmla="*/ 229949 w 230123"/>
                    <a:gd name="connsiteY1" fmla="*/ 8697 h 535765"/>
                    <a:gd name="connsiteX2" fmla="*/ 229949 w 230123"/>
                    <a:gd name="connsiteY2" fmla="*/ 8697 h 535765"/>
                    <a:gd name="connsiteX3" fmla="*/ 224992 w 230123"/>
                    <a:gd name="connsiteY3" fmla="*/ 31079 h 535765"/>
                    <a:gd name="connsiteX4" fmla="*/ 216357 w 230123"/>
                    <a:gd name="connsiteY4" fmla="*/ 69952 h 535765"/>
                    <a:gd name="connsiteX5" fmla="*/ 216357 w 230123"/>
                    <a:gd name="connsiteY5" fmla="*/ 69952 h 535765"/>
                    <a:gd name="connsiteX6" fmla="*/ 207660 w 230123"/>
                    <a:gd name="connsiteY6" fmla="*/ 109136 h 535765"/>
                    <a:gd name="connsiteX7" fmla="*/ 207660 w 230123"/>
                    <a:gd name="connsiteY7" fmla="*/ 109136 h 535765"/>
                    <a:gd name="connsiteX8" fmla="*/ 199244 w 230123"/>
                    <a:gd name="connsiteY8" fmla="*/ 147167 h 535765"/>
                    <a:gd name="connsiteX9" fmla="*/ 194692 w 230123"/>
                    <a:gd name="connsiteY9" fmla="*/ 167585 h 535765"/>
                    <a:gd name="connsiteX10" fmla="*/ 160371 w 230123"/>
                    <a:gd name="connsiteY10" fmla="*/ 322264 h 535765"/>
                    <a:gd name="connsiteX11" fmla="*/ 156578 w 230123"/>
                    <a:gd name="connsiteY11" fmla="*/ 339409 h 535765"/>
                    <a:gd name="connsiteX12" fmla="*/ 127337 w 230123"/>
                    <a:gd name="connsiteY12" fmla="*/ 471207 h 535765"/>
                    <a:gd name="connsiteX13" fmla="*/ 127337 w 230123"/>
                    <a:gd name="connsiteY13" fmla="*/ 471238 h 535765"/>
                    <a:gd name="connsiteX14" fmla="*/ 122431 w 230123"/>
                    <a:gd name="connsiteY14" fmla="*/ 493340 h 535765"/>
                    <a:gd name="connsiteX15" fmla="*/ 113014 w 230123"/>
                    <a:gd name="connsiteY15" fmla="*/ 535766 h 535765"/>
                    <a:gd name="connsiteX16" fmla="*/ 0 w 230123"/>
                    <a:gd name="connsiteY16" fmla="*/ 535766 h 535765"/>
                    <a:gd name="connsiteX17" fmla="*/ 4664 w 230123"/>
                    <a:gd name="connsiteY17" fmla="*/ 514755 h 535765"/>
                    <a:gd name="connsiteX18" fmla="*/ 4664 w 230123"/>
                    <a:gd name="connsiteY18" fmla="*/ 514755 h 535765"/>
                    <a:gd name="connsiteX19" fmla="*/ 14583 w 230123"/>
                    <a:gd name="connsiteY19" fmla="*/ 470022 h 535765"/>
                    <a:gd name="connsiteX20" fmla="*/ 22451 w 230123"/>
                    <a:gd name="connsiteY20" fmla="*/ 434579 h 535765"/>
                    <a:gd name="connsiteX21" fmla="*/ 22451 w 230123"/>
                    <a:gd name="connsiteY21" fmla="*/ 434579 h 535765"/>
                    <a:gd name="connsiteX22" fmla="*/ 31057 w 230123"/>
                    <a:gd name="connsiteY22" fmla="*/ 395769 h 535765"/>
                    <a:gd name="connsiteX23" fmla="*/ 73041 w 230123"/>
                    <a:gd name="connsiteY23" fmla="*/ 206551 h 535765"/>
                    <a:gd name="connsiteX24" fmla="*/ 92589 w 230123"/>
                    <a:gd name="connsiteY24" fmla="*/ 118456 h 535765"/>
                    <a:gd name="connsiteX25" fmla="*/ 92589 w 230123"/>
                    <a:gd name="connsiteY25" fmla="*/ 118425 h 535765"/>
                    <a:gd name="connsiteX26" fmla="*/ 105766 w 230123"/>
                    <a:gd name="connsiteY26" fmla="*/ 59104 h 535765"/>
                    <a:gd name="connsiteX27" fmla="*/ 109332 w 230123"/>
                    <a:gd name="connsiteY27" fmla="*/ 42987 h 535765"/>
                    <a:gd name="connsiteX28" fmla="*/ 109332 w 230123"/>
                    <a:gd name="connsiteY28" fmla="*/ 42987 h 535765"/>
                    <a:gd name="connsiteX29" fmla="*/ 116717 w 230123"/>
                    <a:gd name="connsiteY29" fmla="*/ 9757 h 535765"/>
                    <a:gd name="connsiteX30" fmla="*/ 116717 w 230123"/>
                    <a:gd name="connsiteY30" fmla="*/ 9757 h 535765"/>
                    <a:gd name="connsiteX31" fmla="*/ 118877 w 230123"/>
                    <a:gd name="connsiteY31" fmla="*/ 0 h 535765"/>
                    <a:gd name="connsiteX32" fmla="*/ 222966 w 230123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23" h="535765">
                      <a:moveTo>
                        <a:pt x="222966" y="0"/>
                      </a:moveTo>
                      <a:cubicBezTo>
                        <a:pt x="227549" y="0"/>
                        <a:pt x="230946" y="4239"/>
                        <a:pt x="229949" y="8697"/>
                      </a:cubicBezTo>
                      <a:lnTo>
                        <a:pt x="229949" y="8697"/>
                      </a:lnTo>
                      <a:lnTo>
                        <a:pt x="224992" y="31079"/>
                      </a:lnTo>
                      <a:lnTo>
                        <a:pt x="216357" y="69952"/>
                      </a:lnTo>
                      <a:lnTo>
                        <a:pt x="216357" y="69952"/>
                      </a:lnTo>
                      <a:lnTo>
                        <a:pt x="207660" y="109136"/>
                      </a:lnTo>
                      <a:lnTo>
                        <a:pt x="207660" y="109136"/>
                      </a:lnTo>
                      <a:lnTo>
                        <a:pt x="199244" y="147167"/>
                      </a:lnTo>
                      <a:lnTo>
                        <a:pt x="194692" y="167585"/>
                      </a:lnTo>
                      <a:lnTo>
                        <a:pt x="160371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40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1" y="434579"/>
                      </a:lnTo>
                      <a:lnTo>
                        <a:pt x="22451" y="434579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9" y="118456"/>
                      </a:lnTo>
                      <a:cubicBezTo>
                        <a:pt x="92599" y="118456"/>
                        <a:pt x="92589" y="118425"/>
                        <a:pt x="92589" y="118425"/>
                      </a:cubicBezTo>
                      <a:lnTo>
                        <a:pt x="105766" y="59104"/>
                      </a:lnTo>
                      <a:lnTo>
                        <a:pt x="109332" y="42987"/>
                      </a:lnTo>
                      <a:lnTo>
                        <a:pt x="109332" y="42987"/>
                      </a:lnTo>
                      <a:lnTo>
                        <a:pt x="116717" y="9757"/>
                      </a:lnTo>
                      <a:lnTo>
                        <a:pt x="116717" y="9757"/>
                      </a:lnTo>
                      <a:lnTo>
                        <a:pt x="118877" y="0"/>
                      </a:lnTo>
                      <a:lnTo>
                        <a:pt x="222966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Hình tự do: Hình 853">
                  <a:extLst>
                    <a:ext uri="{FF2B5EF4-FFF2-40B4-BE49-F238E27FC236}">
                      <a16:creationId xmlns:a16="http://schemas.microsoft.com/office/drawing/2014/main" id="{3AE7A452-CC58-E122-A01C-6BDEC6E80DFA}"/>
                    </a:ext>
                  </a:extLst>
                </p:cNvPr>
                <p:cNvSpPr/>
                <p:nvPr/>
              </p:nvSpPr>
              <p:spPr>
                <a:xfrm>
                  <a:off x="9573639" y="3373543"/>
                  <a:ext cx="231875" cy="535765"/>
                </a:xfrm>
                <a:custGeom>
                  <a:avLst/>
                  <a:gdLst>
                    <a:gd name="connsiteX0" fmla="*/ 231875 w 231875"/>
                    <a:gd name="connsiteY0" fmla="*/ 0 h 535765"/>
                    <a:gd name="connsiteX1" fmla="*/ 229943 w 231875"/>
                    <a:gd name="connsiteY1" fmla="*/ 8697 h 535765"/>
                    <a:gd name="connsiteX2" fmla="*/ 224986 w 231875"/>
                    <a:gd name="connsiteY2" fmla="*/ 31079 h 535765"/>
                    <a:gd name="connsiteX3" fmla="*/ 216351 w 231875"/>
                    <a:gd name="connsiteY3" fmla="*/ 69952 h 535765"/>
                    <a:gd name="connsiteX4" fmla="*/ 216351 w 231875"/>
                    <a:gd name="connsiteY4" fmla="*/ 69952 h 535765"/>
                    <a:gd name="connsiteX5" fmla="*/ 207654 w 231875"/>
                    <a:gd name="connsiteY5" fmla="*/ 109136 h 535765"/>
                    <a:gd name="connsiteX6" fmla="*/ 207654 w 231875"/>
                    <a:gd name="connsiteY6" fmla="*/ 109136 h 535765"/>
                    <a:gd name="connsiteX7" fmla="*/ 199237 w 231875"/>
                    <a:gd name="connsiteY7" fmla="*/ 147167 h 535765"/>
                    <a:gd name="connsiteX8" fmla="*/ 194717 w 231875"/>
                    <a:gd name="connsiteY8" fmla="*/ 167585 h 535765"/>
                    <a:gd name="connsiteX9" fmla="*/ 160387 w 231875"/>
                    <a:gd name="connsiteY9" fmla="*/ 322264 h 535765"/>
                    <a:gd name="connsiteX10" fmla="*/ 156578 w 231875"/>
                    <a:gd name="connsiteY10" fmla="*/ 339409 h 535765"/>
                    <a:gd name="connsiteX11" fmla="*/ 127337 w 231875"/>
                    <a:gd name="connsiteY11" fmla="*/ 471207 h 535765"/>
                    <a:gd name="connsiteX12" fmla="*/ 127337 w 231875"/>
                    <a:gd name="connsiteY12" fmla="*/ 471238 h 535765"/>
                    <a:gd name="connsiteX13" fmla="*/ 122431 w 231875"/>
                    <a:gd name="connsiteY13" fmla="*/ 493308 h 535765"/>
                    <a:gd name="connsiteX14" fmla="*/ 113014 w 231875"/>
                    <a:gd name="connsiteY14" fmla="*/ 535766 h 535765"/>
                    <a:gd name="connsiteX15" fmla="*/ 0 w 231875"/>
                    <a:gd name="connsiteY15" fmla="*/ 535766 h 535765"/>
                    <a:gd name="connsiteX16" fmla="*/ 4664 w 231875"/>
                    <a:gd name="connsiteY16" fmla="*/ 514755 h 535765"/>
                    <a:gd name="connsiteX17" fmla="*/ 4664 w 231875"/>
                    <a:gd name="connsiteY17" fmla="*/ 514755 h 535765"/>
                    <a:gd name="connsiteX18" fmla="*/ 14583 w 231875"/>
                    <a:gd name="connsiteY18" fmla="*/ 470022 h 535765"/>
                    <a:gd name="connsiteX19" fmla="*/ 22454 w 231875"/>
                    <a:gd name="connsiteY19" fmla="*/ 434579 h 535765"/>
                    <a:gd name="connsiteX20" fmla="*/ 22454 w 231875"/>
                    <a:gd name="connsiteY20" fmla="*/ 434548 h 535765"/>
                    <a:gd name="connsiteX21" fmla="*/ 31057 w 231875"/>
                    <a:gd name="connsiteY21" fmla="*/ 395769 h 535765"/>
                    <a:gd name="connsiteX22" fmla="*/ 73041 w 231875"/>
                    <a:gd name="connsiteY22" fmla="*/ 206551 h 535765"/>
                    <a:gd name="connsiteX23" fmla="*/ 92586 w 231875"/>
                    <a:gd name="connsiteY23" fmla="*/ 118456 h 535765"/>
                    <a:gd name="connsiteX24" fmla="*/ 92586 w 231875"/>
                    <a:gd name="connsiteY24" fmla="*/ 118425 h 535765"/>
                    <a:gd name="connsiteX25" fmla="*/ 105766 w 231875"/>
                    <a:gd name="connsiteY25" fmla="*/ 59073 h 535765"/>
                    <a:gd name="connsiteX26" fmla="*/ 109329 w 231875"/>
                    <a:gd name="connsiteY26" fmla="*/ 42987 h 535765"/>
                    <a:gd name="connsiteX27" fmla="*/ 109329 w 231875"/>
                    <a:gd name="connsiteY27" fmla="*/ 42987 h 535765"/>
                    <a:gd name="connsiteX28" fmla="*/ 116714 w 231875"/>
                    <a:gd name="connsiteY28" fmla="*/ 9757 h 535765"/>
                    <a:gd name="connsiteX29" fmla="*/ 116714 w 231875"/>
                    <a:gd name="connsiteY29" fmla="*/ 9726 h 535765"/>
                    <a:gd name="connsiteX30" fmla="*/ 118874 w 231875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75" h="535765">
                      <a:moveTo>
                        <a:pt x="231875" y="0"/>
                      </a:moveTo>
                      <a:lnTo>
                        <a:pt x="229943" y="8697"/>
                      </a:lnTo>
                      <a:lnTo>
                        <a:pt x="224986" y="31079"/>
                      </a:lnTo>
                      <a:lnTo>
                        <a:pt x="216351" y="69952"/>
                      </a:lnTo>
                      <a:lnTo>
                        <a:pt x="216351" y="69952"/>
                      </a:lnTo>
                      <a:lnTo>
                        <a:pt x="207654" y="109136"/>
                      </a:lnTo>
                      <a:lnTo>
                        <a:pt x="207654" y="109136"/>
                      </a:lnTo>
                      <a:lnTo>
                        <a:pt x="199237" y="147167"/>
                      </a:lnTo>
                      <a:lnTo>
                        <a:pt x="194717" y="167585"/>
                      </a:lnTo>
                      <a:lnTo>
                        <a:pt x="160387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08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4" y="434579"/>
                      </a:lnTo>
                      <a:lnTo>
                        <a:pt x="22454" y="434548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6" y="118456"/>
                      </a:lnTo>
                      <a:lnTo>
                        <a:pt x="92586" y="118425"/>
                      </a:lnTo>
                      <a:lnTo>
                        <a:pt x="105766" y="59073"/>
                      </a:lnTo>
                      <a:lnTo>
                        <a:pt x="109329" y="42987"/>
                      </a:lnTo>
                      <a:lnTo>
                        <a:pt x="109329" y="42987"/>
                      </a:lnTo>
                      <a:lnTo>
                        <a:pt x="116714" y="9757"/>
                      </a:lnTo>
                      <a:lnTo>
                        <a:pt x="116714" y="9726"/>
                      </a:lnTo>
                      <a:lnTo>
                        <a:pt x="118874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55" name="Đồ họa 3">
                  <a:extLst>
                    <a:ext uri="{FF2B5EF4-FFF2-40B4-BE49-F238E27FC236}">
                      <a16:creationId xmlns:a16="http://schemas.microsoft.com/office/drawing/2014/main" id="{1DA2D014-DD3E-A188-A25B-5C96821895BF}"/>
                    </a:ext>
                  </a:extLst>
                </p:cNvPr>
                <p:cNvGrpSpPr/>
                <p:nvPr/>
              </p:nvGrpSpPr>
              <p:grpSpPr>
                <a:xfrm>
                  <a:off x="9578299" y="3373543"/>
                  <a:ext cx="225282" cy="535765"/>
                  <a:chOff x="9578299" y="3373543"/>
                  <a:chExt cx="225282" cy="535765"/>
                </a:xfrm>
                <a:solidFill>
                  <a:srgbClr val="FB9D7E"/>
                </a:solidFill>
              </p:grpSpPr>
              <p:sp>
                <p:nvSpPr>
                  <p:cNvPr id="863" name="Hình tự do: Hình 862">
                    <a:extLst>
                      <a:ext uri="{FF2B5EF4-FFF2-40B4-BE49-F238E27FC236}">
                        <a16:creationId xmlns:a16="http://schemas.microsoft.com/office/drawing/2014/main" id="{EF305DDE-7D36-76EA-40B9-454F0CDB9820}"/>
                      </a:ext>
                    </a:extLst>
                  </p:cNvPr>
                  <p:cNvSpPr/>
                  <p:nvPr/>
                </p:nvSpPr>
                <p:spPr>
                  <a:xfrm>
                    <a:off x="9670212" y="3373543"/>
                    <a:ext cx="119778" cy="183550"/>
                  </a:xfrm>
                  <a:custGeom>
                    <a:avLst/>
                    <a:gdLst>
                      <a:gd name="connsiteX0" fmla="*/ 119779 w 119778"/>
                      <a:gd name="connsiteY0" fmla="*/ 69952 h 183550"/>
                      <a:gd name="connsiteX1" fmla="*/ 119779 w 119778"/>
                      <a:gd name="connsiteY1" fmla="*/ 69952 h 183550"/>
                      <a:gd name="connsiteX2" fmla="*/ 119342 w 119778"/>
                      <a:gd name="connsiteY2" fmla="*/ 70949 h 183550"/>
                      <a:gd name="connsiteX3" fmla="*/ 113388 w 119778"/>
                      <a:gd name="connsiteY3" fmla="*/ 86442 h 183550"/>
                      <a:gd name="connsiteX4" fmla="*/ 103164 w 119778"/>
                      <a:gd name="connsiteY4" fmla="*/ 107671 h 183550"/>
                      <a:gd name="connsiteX5" fmla="*/ 67387 w 119778"/>
                      <a:gd name="connsiteY5" fmla="*/ 148445 h 183550"/>
                      <a:gd name="connsiteX6" fmla="*/ 19343 w 119778"/>
                      <a:gd name="connsiteY6" fmla="*/ 167211 h 183550"/>
                      <a:gd name="connsiteX7" fmla="*/ 13174 w 119778"/>
                      <a:gd name="connsiteY7" fmla="*/ 122073 h 183550"/>
                      <a:gd name="connsiteX8" fmla="*/ 18857 w 119778"/>
                      <a:gd name="connsiteY8" fmla="*/ 82234 h 183550"/>
                      <a:gd name="connsiteX9" fmla="*/ 29699 w 119778"/>
                      <a:gd name="connsiteY9" fmla="*/ 21696 h 183550"/>
                      <a:gd name="connsiteX10" fmla="*/ 29699 w 119778"/>
                      <a:gd name="connsiteY10" fmla="*/ 21696 h 183550"/>
                      <a:gd name="connsiteX11" fmla="*/ 30032 w 119778"/>
                      <a:gd name="connsiteY11" fmla="*/ 17987 h 183550"/>
                      <a:gd name="connsiteX12" fmla="*/ 30643 w 119778"/>
                      <a:gd name="connsiteY12" fmla="*/ 7980 h 183550"/>
                      <a:gd name="connsiteX13" fmla="*/ 31070 w 119778"/>
                      <a:gd name="connsiteY13" fmla="*/ 0 h 183550"/>
                      <a:gd name="connsiteX14" fmla="*/ 22298 w 119778"/>
                      <a:gd name="connsiteY14" fmla="*/ 0 h 183550"/>
                      <a:gd name="connsiteX15" fmla="*/ 20138 w 119778"/>
                      <a:gd name="connsiteY15" fmla="*/ 9757 h 183550"/>
                      <a:gd name="connsiteX16" fmla="*/ 20138 w 119778"/>
                      <a:gd name="connsiteY16" fmla="*/ 9757 h 183550"/>
                      <a:gd name="connsiteX17" fmla="*/ 21167 w 119778"/>
                      <a:gd name="connsiteY17" fmla="*/ 20481 h 183550"/>
                      <a:gd name="connsiteX18" fmla="*/ 16840 w 119778"/>
                      <a:gd name="connsiteY18" fmla="*/ 63780 h 183550"/>
                      <a:gd name="connsiteX19" fmla="*/ 12756 w 119778"/>
                      <a:gd name="connsiteY19" fmla="*/ 43019 h 183550"/>
                      <a:gd name="connsiteX20" fmla="*/ 9190 w 119778"/>
                      <a:gd name="connsiteY20" fmla="*/ 59104 h 183550"/>
                      <a:gd name="connsiteX21" fmla="*/ 11216 w 119778"/>
                      <a:gd name="connsiteY21" fmla="*/ 73661 h 183550"/>
                      <a:gd name="connsiteX22" fmla="*/ 6285 w 119778"/>
                      <a:gd name="connsiteY22" fmla="*/ 118519 h 183550"/>
                      <a:gd name="connsiteX23" fmla="*/ 57 w 119778"/>
                      <a:gd name="connsiteY23" fmla="*/ 160228 h 183550"/>
                      <a:gd name="connsiteX24" fmla="*/ 18632 w 119778"/>
                      <a:gd name="connsiteY24" fmla="*/ 175471 h 183550"/>
                      <a:gd name="connsiteX25" fmla="*/ 44892 w 119778"/>
                      <a:gd name="connsiteY25" fmla="*/ 183327 h 183550"/>
                      <a:gd name="connsiteX26" fmla="*/ 111081 w 119778"/>
                      <a:gd name="connsiteY26" fmla="*/ 109167 h 183550"/>
                      <a:gd name="connsiteX27" fmla="*/ 111081 w 119778"/>
                      <a:gd name="connsiteY27" fmla="*/ 109136 h 183550"/>
                      <a:gd name="connsiteX28" fmla="*/ 119779 w 11977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78" h="183550">
                        <a:moveTo>
                          <a:pt x="119779" y="69952"/>
                        </a:moveTo>
                        <a:cubicBezTo>
                          <a:pt x="119779" y="69952"/>
                          <a:pt x="119779" y="69952"/>
                          <a:pt x="119779" y="69952"/>
                        </a:cubicBezTo>
                        <a:cubicBezTo>
                          <a:pt x="119623" y="70295"/>
                          <a:pt x="119498" y="70606"/>
                          <a:pt x="119342" y="70949"/>
                        </a:cubicBezTo>
                        <a:cubicBezTo>
                          <a:pt x="116194" y="77963"/>
                          <a:pt x="114542" y="82733"/>
                          <a:pt x="113388" y="86442"/>
                        </a:cubicBezTo>
                        <a:cubicBezTo>
                          <a:pt x="110957" y="94298"/>
                          <a:pt x="110676" y="97571"/>
                          <a:pt x="103164" y="107671"/>
                        </a:cubicBezTo>
                        <a:cubicBezTo>
                          <a:pt x="91380" y="123538"/>
                          <a:pt x="83525" y="129616"/>
                          <a:pt x="67387" y="148445"/>
                        </a:cubicBezTo>
                        <a:cubicBezTo>
                          <a:pt x="51255" y="167273"/>
                          <a:pt x="30886" y="177342"/>
                          <a:pt x="19343" y="167211"/>
                        </a:cubicBezTo>
                        <a:cubicBezTo>
                          <a:pt x="12653" y="161319"/>
                          <a:pt x="11718" y="142054"/>
                          <a:pt x="13174" y="122073"/>
                        </a:cubicBezTo>
                        <a:cubicBezTo>
                          <a:pt x="14228" y="107515"/>
                          <a:pt x="16566" y="92614"/>
                          <a:pt x="18857" y="82234"/>
                        </a:cubicBezTo>
                        <a:cubicBezTo>
                          <a:pt x="23311" y="62096"/>
                          <a:pt x="27713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3" y="20449"/>
                          <a:pt x="29933" y="19234"/>
                          <a:pt x="30032" y="17987"/>
                        </a:cubicBezTo>
                        <a:cubicBezTo>
                          <a:pt x="30310" y="14683"/>
                          <a:pt x="30509" y="11316"/>
                          <a:pt x="30643" y="7980"/>
                        </a:cubicBezTo>
                        <a:cubicBezTo>
                          <a:pt x="30762" y="5019"/>
                          <a:pt x="30902" y="2369"/>
                          <a:pt x="31070" y="0"/>
                        </a:cubicBezTo>
                        <a:lnTo>
                          <a:pt x="22298" y="0"/>
                        </a:lnTo>
                        <a:lnTo>
                          <a:pt x="20138" y="9757"/>
                        </a:lnTo>
                        <a:lnTo>
                          <a:pt x="20138" y="9757"/>
                        </a:lnTo>
                        <a:cubicBezTo>
                          <a:pt x="20372" y="13217"/>
                          <a:pt x="20715" y="16802"/>
                          <a:pt x="21167" y="20481"/>
                        </a:cubicBezTo>
                        <a:cubicBezTo>
                          <a:pt x="23502" y="39402"/>
                          <a:pt x="16840" y="63780"/>
                          <a:pt x="16840" y="63780"/>
                        </a:cubicBezTo>
                        <a:cubicBezTo>
                          <a:pt x="16840" y="63780"/>
                          <a:pt x="15752" y="53835"/>
                          <a:pt x="12756" y="43019"/>
                        </a:cubicBezTo>
                        <a:lnTo>
                          <a:pt x="9190" y="59104"/>
                        </a:lnTo>
                        <a:cubicBezTo>
                          <a:pt x="9811" y="63437"/>
                          <a:pt x="10437" y="68237"/>
                          <a:pt x="11216" y="73661"/>
                        </a:cubicBezTo>
                        <a:cubicBezTo>
                          <a:pt x="12682" y="83855"/>
                          <a:pt x="9592" y="101436"/>
                          <a:pt x="6285" y="118519"/>
                        </a:cubicBezTo>
                        <a:cubicBezTo>
                          <a:pt x="3002" y="135477"/>
                          <a:pt x="-489" y="151967"/>
                          <a:pt x="57" y="160228"/>
                        </a:cubicBezTo>
                        <a:cubicBezTo>
                          <a:pt x="1154" y="176843"/>
                          <a:pt x="6787" y="173695"/>
                          <a:pt x="18632" y="175471"/>
                        </a:cubicBezTo>
                        <a:cubicBezTo>
                          <a:pt x="30478" y="177279"/>
                          <a:pt x="31148" y="184948"/>
                          <a:pt x="44892" y="183327"/>
                        </a:cubicBezTo>
                        <a:cubicBezTo>
                          <a:pt x="58521" y="181706"/>
                          <a:pt x="99984" y="124161"/>
                          <a:pt x="111081" y="109167"/>
                        </a:cubicBezTo>
                        <a:lnTo>
                          <a:pt x="111081" y="109136"/>
                        </a:lnTo>
                        <a:lnTo>
                          <a:pt x="119779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4" name="Hình tự do: Hình 863">
                    <a:extLst>
                      <a:ext uri="{FF2B5EF4-FFF2-40B4-BE49-F238E27FC236}">
                        <a16:creationId xmlns:a16="http://schemas.microsoft.com/office/drawing/2014/main" id="{C0DB1DC6-7D87-716F-EEFE-C15B804E0B6D}"/>
                      </a:ext>
                    </a:extLst>
                  </p:cNvPr>
                  <p:cNvSpPr/>
                  <p:nvPr/>
                </p:nvSpPr>
                <p:spPr>
                  <a:xfrm>
                    <a:off x="9705839" y="3373543"/>
                    <a:ext cx="97742" cy="141794"/>
                  </a:xfrm>
                  <a:custGeom>
                    <a:avLst/>
                    <a:gdLst>
                      <a:gd name="connsiteX0" fmla="*/ 97743 w 97742"/>
                      <a:gd name="connsiteY0" fmla="*/ 8697 h 141794"/>
                      <a:gd name="connsiteX1" fmla="*/ 92786 w 97742"/>
                      <a:gd name="connsiteY1" fmla="*/ 31079 h 141794"/>
                      <a:gd name="connsiteX2" fmla="*/ 77699 w 97742"/>
                      <a:gd name="connsiteY2" fmla="*/ 57888 h 141794"/>
                      <a:gd name="connsiteX3" fmla="*/ 56782 w 97742"/>
                      <a:gd name="connsiteY3" fmla="*/ 101187 h 141794"/>
                      <a:gd name="connsiteX4" fmla="*/ 53353 w 97742"/>
                      <a:gd name="connsiteY4" fmla="*/ 107109 h 141794"/>
                      <a:gd name="connsiteX5" fmla="*/ 4056 w 97742"/>
                      <a:gd name="connsiteY5" fmla="*/ 141587 h 141794"/>
                      <a:gd name="connsiteX6" fmla="*/ 188 w 97742"/>
                      <a:gd name="connsiteY6" fmla="*/ 121948 h 141794"/>
                      <a:gd name="connsiteX7" fmla="*/ 4190 w 97742"/>
                      <a:gd name="connsiteY7" fmla="*/ 86972 h 141794"/>
                      <a:gd name="connsiteX8" fmla="*/ 1762 w 97742"/>
                      <a:gd name="connsiteY8" fmla="*/ 41585 h 141794"/>
                      <a:gd name="connsiteX9" fmla="*/ 6460 w 97742"/>
                      <a:gd name="connsiteY9" fmla="*/ 0 h 141794"/>
                      <a:gd name="connsiteX10" fmla="*/ 19652 w 97742"/>
                      <a:gd name="connsiteY10" fmla="*/ 0 h 141794"/>
                      <a:gd name="connsiteX11" fmla="*/ 11307 w 97742"/>
                      <a:gd name="connsiteY11" fmla="*/ 46728 h 141794"/>
                      <a:gd name="connsiteX12" fmla="*/ 13851 w 97742"/>
                      <a:gd name="connsiteY12" fmla="*/ 75781 h 141794"/>
                      <a:gd name="connsiteX13" fmla="*/ 13031 w 97742"/>
                      <a:gd name="connsiteY13" fmla="*/ 102496 h 141794"/>
                      <a:gd name="connsiteX14" fmla="*/ 14403 w 97742"/>
                      <a:gd name="connsiteY14" fmla="*/ 126717 h 141794"/>
                      <a:gd name="connsiteX15" fmla="*/ 47430 w 97742"/>
                      <a:gd name="connsiteY15" fmla="*/ 105177 h 141794"/>
                      <a:gd name="connsiteX16" fmla="*/ 52730 w 97742"/>
                      <a:gd name="connsiteY16" fmla="*/ 99503 h 141794"/>
                      <a:gd name="connsiteX17" fmla="*/ 77107 w 97742"/>
                      <a:gd name="connsiteY17" fmla="*/ 43081 h 141794"/>
                      <a:gd name="connsiteX18" fmla="*/ 97743 w 97742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42" h="141794">
                        <a:moveTo>
                          <a:pt x="97743" y="8697"/>
                        </a:moveTo>
                        <a:lnTo>
                          <a:pt x="92786" y="31079"/>
                        </a:lnTo>
                        <a:cubicBezTo>
                          <a:pt x="85928" y="40899"/>
                          <a:pt x="79289" y="51466"/>
                          <a:pt x="77699" y="57888"/>
                        </a:cubicBezTo>
                        <a:cubicBezTo>
                          <a:pt x="74737" y="69921"/>
                          <a:pt x="64107" y="88468"/>
                          <a:pt x="56782" y="101187"/>
                        </a:cubicBezTo>
                        <a:cubicBezTo>
                          <a:pt x="55504" y="103369"/>
                          <a:pt x="54382" y="105364"/>
                          <a:pt x="53353" y="107109"/>
                        </a:cubicBezTo>
                        <a:cubicBezTo>
                          <a:pt x="46464" y="119267"/>
                          <a:pt x="11952" y="144330"/>
                          <a:pt x="4056" y="141587"/>
                        </a:cubicBezTo>
                        <a:cubicBezTo>
                          <a:pt x="291" y="140277"/>
                          <a:pt x="-389" y="132172"/>
                          <a:pt x="188" y="121948"/>
                        </a:cubicBezTo>
                        <a:cubicBezTo>
                          <a:pt x="824" y="110788"/>
                          <a:pt x="2959" y="97072"/>
                          <a:pt x="4190" y="86972"/>
                        </a:cubicBezTo>
                        <a:cubicBezTo>
                          <a:pt x="6544" y="67676"/>
                          <a:pt x="-4039" y="63592"/>
                          <a:pt x="1762" y="41585"/>
                        </a:cubicBezTo>
                        <a:cubicBezTo>
                          <a:pt x="5104" y="28897"/>
                          <a:pt x="6167" y="12033"/>
                          <a:pt x="6460" y="0"/>
                        </a:cubicBezTo>
                        <a:lnTo>
                          <a:pt x="19652" y="0"/>
                        </a:lnTo>
                        <a:cubicBezTo>
                          <a:pt x="16747" y="15680"/>
                          <a:pt x="12152" y="40681"/>
                          <a:pt x="11307" y="46728"/>
                        </a:cubicBezTo>
                        <a:cubicBezTo>
                          <a:pt x="10035" y="55737"/>
                          <a:pt x="14739" y="62065"/>
                          <a:pt x="13851" y="75781"/>
                        </a:cubicBezTo>
                        <a:cubicBezTo>
                          <a:pt x="13414" y="82515"/>
                          <a:pt x="13046" y="92770"/>
                          <a:pt x="13031" y="102496"/>
                        </a:cubicBezTo>
                        <a:cubicBezTo>
                          <a:pt x="13006" y="112534"/>
                          <a:pt x="13358" y="122041"/>
                          <a:pt x="14403" y="126717"/>
                        </a:cubicBezTo>
                        <a:cubicBezTo>
                          <a:pt x="16463" y="135913"/>
                          <a:pt x="30609" y="120919"/>
                          <a:pt x="47430" y="105177"/>
                        </a:cubicBezTo>
                        <a:cubicBezTo>
                          <a:pt x="49332" y="103369"/>
                          <a:pt x="51077" y="101499"/>
                          <a:pt x="52730" y="99503"/>
                        </a:cubicBezTo>
                        <a:cubicBezTo>
                          <a:pt x="65573" y="83948"/>
                          <a:pt x="70841" y="62751"/>
                          <a:pt x="77107" y="43081"/>
                        </a:cubicBezTo>
                        <a:cubicBezTo>
                          <a:pt x="81471" y="29458"/>
                          <a:pt x="96153" y="8323"/>
                          <a:pt x="97743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5" name="Hình tự do: Hình 864">
                    <a:extLst>
                      <a:ext uri="{FF2B5EF4-FFF2-40B4-BE49-F238E27FC236}">
                        <a16:creationId xmlns:a16="http://schemas.microsoft.com/office/drawing/2014/main" id="{A68396F3-A381-A232-57BB-8A5F325DEDDA}"/>
                      </a:ext>
                    </a:extLst>
                  </p:cNvPr>
                  <p:cNvSpPr/>
                  <p:nvPr/>
                </p:nvSpPr>
                <p:spPr>
                  <a:xfrm>
                    <a:off x="9736593" y="3385577"/>
                    <a:ext cx="31204" cy="80792"/>
                  </a:xfrm>
                  <a:custGeom>
                    <a:avLst/>
                    <a:gdLst>
                      <a:gd name="connsiteX0" fmla="*/ 18515 w 31204"/>
                      <a:gd name="connsiteY0" fmla="*/ 58603 h 80792"/>
                      <a:gd name="connsiteX1" fmla="*/ 8262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8 w 31204"/>
                      <a:gd name="connsiteY3" fmla="*/ 217 h 80792"/>
                      <a:gd name="connsiteX4" fmla="*/ 27430 w 31204"/>
                      <a:gd name="connsiteY4" fmla="*/ 32854 h 80792"/>
                      <a:gd name="connsiteX5" fmla="*/ 20977 w 31204"/>
                      <a:gd name="connsiteY5" fmla="*/ 8322 h 80792"/>
                      <a:gd name="connsiteX6" fmla="*/ 10160 w 31204"/>
                      <a:gd name="connsiteY6" fmla="*/ 57668 h 80792"/>
                      <a:gd name="connsiteX7" fmla="*/ 18515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5" y="58603"/>
                        </a:moveTo>
                        <a:cubicBezTo>
                          <a:pt x="18515" y="58603"/>
                          <a:pt x="13590" y="86659"/>
                          <a:pt x="8262" y="79676"/>
                        </a:cubicBezTo>
                        <a:cubicBezTo>
                          <a:pt x="2950" y="72693"/>
                          <a:pt x="-348" y="56639"/>
                          <a:pt x="29" y="42861"/>
                        </a:cubicBezTo>
                        <a:cubicBezTo>
                          <a:pt x="403" y="29051"/>
                          <a:pt x="7966" y="-2932"/>
                          <a:pt x="23128" y="217"/>
                        </a:cubicBezTo>
                        <a:cubicBezTo>
                          <a:pt x="38309" y="3365"/>
                          <a:pt x="27430" y="32854"/>
                          <a:pt x="27430" y="32854"/>
                        </a:cubicBezTo>
                        <a:cubicBezTo>
                          <a:pt x="27430" y="32854"/>
                          <a:pt x="32075" y="9755"/>
                          <a:pt x="20977" y="8322"/>
                        </a:cubicBezTo>
                        <a:cubicBezTo>
                          <a:pt x="9911" y="6888"/>
                          <a:pt x="7888" y="44638"/>
                          <a:pt x="10160" y="57668"/>
                        </a:cubicBezTo>
                        <a:cubicBezTo>
                          <a:pt x="12467" y="70698"/>
                          <a:pt x="18515" y="58603"/>
                          <a:pt x="18515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6" name="Hình tự do: Hình 865">
                    <a:extLst>
                      <a:ext uri="{FF2B5EF4-FFF2-40B4-BE49-F238E27FC236}">
                        <a16:creationId xmlns:a16="http://schemas.microsoft.com/office/drawing/2014/main" id="{469A636E-0E9E-B091-4672-7B4089CF7836}"/>
                      </a:ext>
                    </a:extLst>
                  </p:cNvPr>
                  <p:cNvSpPr/>
                  <p:nvPr/>
                </p:nvSpPr>
                <p:spPr>
                  <a:xfrm>
                    <a:off x="9596093" y="3491999"/>
                    <a:ext cx="78893" cy="316091"/>
                  </a:xfrm>
                  <a:custGeom>
                    <a:avLst/>
                    <a:gdLst>
                      <a:gd name="connsiteX0" fmla="*/ 72555 w 78893"/>
                      <a:gd name="connsiteY0" fmla="*/ 162940 h 316091"/>
                      <a:gd name="connsiteX1" fmla="*/ 0 w 78893"/>
                      <a:gd name="connsiteY1" fmla="*/ 316092 h 316091"/>
                      <a:gd name="connsiteX2" fmla="*/ 8607 w 78893"/>
                      <a:gd name="connsiteY2" fmla="*/ 277313 h 316091"/>
                      <a:gd name="connsiteX3" fmla="*/ 18813 w 78893"/>
                      <a:gd name="connsiteY3" fmla="*/ 260947 h 316091"/>
                      <a:gd name="connsiteX4" fmla="*/ 61900 w 78893"/>
                      <a:gd name="connsiteY4" fmla="*/ 131206 h 316091"/>
                      <a:gd name="connsiteX5" fmla="*/ 50590 w 78893"/>
                      <a:gd name="connsiteY5" fmla="*/ 88094 h 316091"/>
                      <a:gd name="connsiteX6" fmla="*/ 70139 w 78893"/>
                      <a:gd name="connsiteY6" fmla="*/ 0 h 316091"/>
                      <a:gd name="connsiteX7" fmla="*/ 68583 w 78893"/>
                      <a:gd name="connsiteY7" fmla="*/ 78462 h 316091"/>
                      <a:gd name="connsiteX8" fmla="*/ 72555 w 78893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893" h="316091">
                        <a:moveTo>
                          <a:pt x="72555" y="162940"/>
                        </a:moveTo>
                        <a:cubicBezTo>
                          <a:pt x="60466" y="195796"/>
                          <a:pt x="14196" y="273977"/>
                          <a:pt x="0" y="316092"/>
                        </a:cubicBezTo>
                        <a:lnTo>
                          <a:pt x="8607" y="277313"/>
                        </a:lnTo>
                        <a:cubicBezTo>
                          <a:pt x="12441" y="272044"/>
                          <a:pt x="16041" y="266527"/>
                          <a:pt x="18813" y="260947"/>
                        </a:cubicBezTo>
                        <a:cubicBezTo>
                          <a:pt x="40135" y="217804"/>
                          <a:pt x="64764" y="159605"/>
                          <a:pt x="61900" y="131206"/>
                        </a:cubicBezTo>
                        <a:cubicBezTo>
                          <a:pt x="60360" y="115932"/>
                          <a:pt x="54752" y="101685"/>
                          <a:pt x="50590" y="88094"/>
                        </a:cubicBezTo>
                        <a:lnTo>
                          <a:pt x="70139" y="0"/>
                        </a:lnTo>
                        <a:cubicBezTo>
                          <a:pt x="75924" y="34695"/>
                          <a:pt x="63717" y="52651"/>
                          <a:pt x="68583" y="78462"/>
                        </a:cubicBezTo>
                        <a:cubicBezTo>
                          <a:pt x="73618" y="105146"/>
                          <a:pt x="86617" y="124722"/>
                          <a:pt x="72555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7" name="Hình tự do: Hình 866">
                    <a:extLst>
                      <a:ext uri="{FF2B5EF4-FFF2-40B4-BE49-F238E27FC236}">
                        <a16:creationId xmlns:a16="http://schemas.microsoft.com/office/drawing/2014/main" id="{2CFFAB25-B533-B6CF-D420-AFAD701990C4}"/>
                      </a:ext>
                    </a:extLst>
                  </p:cNvPr>
                  <p:cNvSpPr/>
                  <p:nvPr/>
                </p:nvSpPr>
                <p:spPr>
                  <a:xfrm>
                    <a:off x="9578299" y="3843566"/>
                    <a:ext cx="23089" cy="65743"/>
                  </a:xfrm>
                  <a:custGeom>
                    <a:avLst/>
                    <a:gdLst>
                      <a:gd name="connsiteX0" fmla="*/ 22956 w 23089"/>
                      <a:gd name="connsiteY0" fmla="*/ 65743 h 65743"/>
                      <a:gd name="connsiteX1" fmla="*/ 2647 w 23089"/>
                      <a:gd name="connsiteY1" fmla="*/ 65743 h 65743"/>
                      <a:gd name="connsiteX2" fmla="*/ 0 w 23089"/>
                      <a:gd name="connsiteY2" fmla="*/ 44733 h 65743"/>
                      <a:gd name="connsiteX3" fmla="*/ 0 w 23089"/>
                      <a:gd name="connsiteY3" fmla="*/ 44733 h 65743"/>
                      <a:gd name="connsiteX4" fmla="*/ 9919 w 23089"/>
                      <a:gd name="connsiteY4" fmla="*/ 0 h 65743"/>
                      <a:gd name="connsiteX5" fmla="*/ 22956 w 23089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9" h="65743">
                        <a:moveTo>
                          <a:pt x="22956" y="65743"/>
                        </a:moveTo>
                        <a:lnTo>
                          <a:pt x="2647" y="65743"/>
                        </a:lnTo>
                        <a:cubicBezTo>
                          <a:pt x="2329" y="58574"/>
                          <a:pt x="1375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9" y="0"/>
                        </a:lnTo>
                        <a:cubicBezTo>
                          <a:pt x="19742" y="23972"/>
                          <a:pt x="23913" y="43517"/>
                          <a:pt x="22956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8" name="Hình tự do: Hình 867">
                    <a:extLst>
                      <a:ext uri="{FF2B5EF4-FFF2-40B4-BE49-F238E27FC236}">
                        <a16:creationId xmlns:a16="http://schemas.microsoft.com/office/drawing/2014/main" id="{1813166C-3C1F-4BF2-3797-550310CFE85B}"/>
                      </a:ext>
                    </a:extLst>
                  </p:cNvPr>
                  <p:cNvSpPr/>
                  <p:nvPr/>
                </p:nvSpPr>
                <p:spPr>
                  <a:xfrm>
                    <a:off x="9665087" y="3844781"/>
                    <a:ext cx="35889" cy="64527"/>
                  </a:xfrm>
                  <a:custGeom>
                    <a:avLst/>
                    <a:gdLst>
                      <a:gd name="connsiteX0" fmla="*/ 35889 w 35889"/>
                      <a:gd name="connsiteY0" fmla="*/ 0 h 64527"/>
                      <a:gd name="connsiteX1" fmla="*/ 30983 w 35889"/>
                      <a:gd name="connsiteY1" fmla="*/ 22070 h 64527"/>
                      <a:gd name="connsiteX2" fmla="*/ 21631 w 35889"/>
                      <a:gd name="connsiteY2" fmla="*/ 35319 h 64527"/>
                      <a:gd name="connsiteX3" fmla="*/ 12606 w 35889"/>
                      <a:gd name="connsiteY3" fmla="*/ 64527 h 64527"/>
                      <a:gd name="connsiteX4" fmla="*/ 0 w 35889"/>
                      <a:gd name="connsiteY4" fmla="*/ 64527 h 64527"/>
                      <a:gd name="connsiteX5" fmla="*/ 3785 w 35889"/>
                      <a:gd name="connsiteY5" fmla="*/ 49658 h 64527"/>
                      <a:gd name="connsiteX6" fmla="*/ 6839 w 35889"/>
                      <a:gd name="connsiteY6" fmla="*/ 39652 h 64527"/>
                      <a:gd name="connsiteX7" fmla="*/ 13797 w 35889"/>
                      <a:gd name="connsiteY7" fmla="*/ 22912 h 64527"/>
                      <a:gd name="connsiteX8" fmla="*/ 35889 w 3588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89" h="64527">
                        <a:moveTo>
                          <a:pt x="35889" y="0"/>
                        </a:moveTo>
                        <a:lnTo>
                          <a:pt x="30983" y="22070"/>
                        </a:lnTo>
                        <a:cubicBezTo>
                          <a:pt x="27005" y="24627"/>
                          <a:pt x="23617" y="28772"/>
                          <a:pt x="21631" y="35319"/>
                        </a:cubicBezTo>
                        <a:cubicBezTo>
                          <a:pt x="18825" y="44546"/>
                          <a:pt x="15611" y="54895"/>
                          <a:pt x="12606" y="64527"/>
                        </a:cubicBezTo>
                        <a:lnTo>
                          <a:pt x="0" y="64527"/>
                        </a:lnTo>
                        <a:cubicBezTo>
                          <a:pt x="1104" y="59727"/>
                          <a:pt x="2369" y="54677"/>
                          <a:pt x="3785" y="49658"/>
                        </a:cubicBezTo>
                        <a:cubicBezTo>
                          <a:pt x="4738" y="46260"/>
                          <a:pt x="5761" y="42894"/>
                          <a:pt x="6839" y="39652"/>
                        </a:cubicBezTo>
                        <a:cubicBezTo>
                          <a:pt x="8931" y="33417"/>
                          <a:pt x="11260" y="27588"/>
                          <a:pt x="13797" y="22912"/>
                        </a:cubicBezTo>
                        <a:cubicBezTo>
                          <a:pt x="18277" y="14651"/>
                          <a:pt x="26731" y="6920"/>
                          <a:pt x="35889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9" name="Hình tự do: Hình 868">
                    <a:extLst>
                      <a:ext uri="{FF2B5EF4-FFF2-40B4-BE49-F238E27FC236}">
                        <a16:creationId xmlns:a16="http://schemas.microsoft.com/office/drawing/2014/main" id="{876B5C6B-93CA-94C8-3B7D-C369972579C0}"/>
                      </a:ext>
                    </a:extLst>
                  </p:cNvPr>
                  <p:cNvSpPr/>
                  <p:nvPr/>
                </p:nvSpPr>
                <p:spPr>
                  <a:xfrm>
                    <a:off x="9637995" y="3695807"/>
                    <a:ext cx="96030" cy="213501"/>
                  </a:xfrm>
                  <a:custGeom>
                    <a:avLst/>
                    <a:gdLst>
                      <a:gd name="connsiteX0" fmla="*/ 96031 w 96030"/>
                      <a:gd name="connsiteY0" fmla="*/ 0 h 213501"/>
                      <a:gd name="connsiteX1" fmla="*/ 92221 w 96030"/>
                      <a:gd name="connsiteY1" fmla="*/ 17145 h 213501"/>
                      <a:gd name="connsiteX2" fmla="*/ 70681 w 96030"/>
                      <a:gd name="connsiteY2" fmla="*/ 45949 h 213501"/>
                      <a:gd name="connsiteX3" fmla="*/ 11219 w 96030"/>
                      <a:gd name="connsiteY3" fmla="*/ 213502 h 213501"/>
                      <a:gd name="connsiteX4" fmla="*/ 0 w 96030"/>
                      <a:gd name="connsiteY4" fmla="*/ 213502 h 213501"/>
                      <a:gd name="connsiteX5" fmla="*/ 56482 w 96030"/>
                      <a:gd name="connsiteY5" fmla="*/ 55020 h 213501"/>
                      <a:gd name="connsiteX6" fmla="*/ 96031 w 96030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30" h="213501">
                        <a:moveTo>
                          <a:pt x="96031" y="0"/>
                        </a:moveTo>
                        <a:lnTo>
                          <a:pt x="92221" y="17145"/>
                        </a:lnTo>
                        <a:cubicBezTo>
                          <a:pt x="83624" y="22943"/>
                          <a:pt x="76626" y="31578"/>
                          <a:pt x="70681" y="45949"/>
                        </a:cubicBezTo>
                        <a:cubicBezTo>
                          <a:pt x="59362" y="73287"/>
                          <a:pt x="20025" y="174941"/>
                          <a:pt x="11219" y="213502"/>
                        </a:cubicBezTo>
                        <a:lnTo>
                          <a:pt x="0" y="213502"/>
                        </a:lnTo>
                        <a:cubicBezTo>
                          <a:pt x="13127" y="166556"/>
                          <a:pt x="42133" y="79833"/>
                          <a:pt x="56482" y="55020"/>
                        </a:cubicBezTo>
                        <a:cubicBezTo>
                          <a:pt x="78686" y="16615"/>
                          <a:pt x="82770" y="5393"/>
                          <a:pt x="9603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Hình tự do: Hình 869">
                    <a:extLst>
                      <a:ext uri="{FF2B5EF4-FFF2-40B4-BE49-F238E27FC236}">
                        <a16:creationId xmlns:a16="http://schemas.microsoft.com/office/drawing/2014/main" id="{95C6A624-3EC8-B791-EBA8-7CF887620E41}"/>
                      </a:ext>
                    </a:extLst>
                  </p:cNvPr>
                  <p:cNvSpPr/>
                  <p:nvPr/>
                </p:nvSpPr>
                <p:spPr>
                  <a:xfrm>
                    <a:off x="9635782" y="3520710"/>
                    <a:ext cx="137094" cy="356086"/>
                  </a:xfrm>
                  <a:custGeom>
                    <a:avLst/>
                    <a:gdLst>
                      <a:gd name="connsiteX0" fmla="*/ 132574 w 137094"/>
                      <a:gd name="connsiteY0" fmla="*/ 20418 h 356086"/>
                      <a:gd name="connsiteX1" fmla="*/ 116365 w 137094"/>
                      <a:gd name="connsiteY1" fmla="*/ 35163 h 356086"/>
                      <a:gd name="connsiteX2" fmla="*/ 80666 w 137094"/>
                      <a:gd name="connsiteY2" fmla="*/ 83979 h 356086"/>
                      <a:gd name="connsiteX3" fmla="*/ 48352 w 137094"/>
                      <a:gd name="connsiteY3" fmla="*/ 164748 h 356086"/>
                      <a:gd name="connsiteX4" fmla="*/ 7575 w 137094"/>
                      <a:gd name="connsiteY4" fmla="*/ 307986 h 356086"/>
                      <a:gd name="connsiteX5" fmla="*/ 2410 w 137094"/>
                      <a:gd name="connsiteY5" fmla="*/ 356086 h 356086"/>
                      <a:gd name="connsiteX6" fmla="*/ 0 w 137094"/>
                      <a:gd name="connsiteY6" fmla="*/ 355868 h 356086"/>
                      <a:gd name="connsiteX7" fmla="*/ 10792 w 137094"/>
                      <a:gd name="connsiteY7" fmla="*/ 230366 h 356086"/>
                      <a:gd name="connsiteX8" fmla="*/ 50780 w 137094"/>
                      <a:gd name="connsiteY8" fmla="*/ 125377 h 356086"/>
                      <a:gd name="connsiteX9" fmla="*/ 79970 w 137094"/>
                      <a:gd name="connsiteY9" fmla="*/ 69515 h 356086"/>
                      <a:gd name="connsiteX10" fmla="*/ 118578 w 137094"/>
                      <a:gd name="connsiteY10" fmla="*/ 19919 h 356086"/>
                      <a:gd name="connsiteX11" fmla="*/ 137095 w 137094"/>
                      <a:gd name="connsiteY11" fmla="*/ 0 h 356086"/>
                      <a:gd name="connsiteX12" fmla="*/ 132574 w 137094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4" h="356086">
                        <a:moveTo>
                          <a:pt x="132574" y="20418"/>
                        </a:moveTo>
                        <a:cubicBezTo>
                          <a:pt x="127244" y="26278"/>
                          <a:pt x="121633" y="31640"/>
                          <a:pt x="116365" y="35163"/>
                        </a:cubicBezTo>
                        <a:cubicBezTo>
                          <a:pt x="98263" y="47320"/>
                          <a:pt x="90173" y="54022"/>
                          <a:pt x="80666" y="83979"/>
                        </a:cubicBezTo>
                        <a:cubicBezTo>
                          <a:pt x="71149" y="113936"/>
                          <a:pt x="62969" y="146075"/>
                          <a:pt x="48352" y="164748"/>
                        </a:cubicBezTo>
                        <a:cubicBezTo>
                          <a:pt x="33735" y="183420"/>
                          <a:pt x="12865" y="251907"/>
                          <a:pt x="7575" y="307986"/>
                        </a:cubicBezTo>
                        <a:cubicBezTo>
                          <a:pt x="5474" y="330213"/>
                          <a:pt x="3750" y="345612"/>
                          <a:pt x="241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1" y="263441"/>
                          <a:pt x="10792" y="230366"/>
                        </a:cubicBezTo>
                        <a:cubicBezTo>
                          <a:pt x="19782" y="184168"/>
                          <a:pt x="29795" y="143457"/>
                          <a:pt x="50780" y="125377"/>
                        </a:cubicBezTo>
                        <a:cubicBezTo>
                          <a:pt x="71775" y="107296"/>
                          <a:pt x="70999" y="91024"/>
                          <a:pt x="79970" y="69515"/>
                        </a:cubicBezTo>
                        <a:cubicBezTo>
                          <a:pt x="88945" y="48006"/>
                          <a:pt x="101452" y="29895"/>
                          <a:pt x="118578" y="19919"/>
                        </a:cubicBezTo>
                        <a:cubicBezTo>
                          <a:pt x="124470" y="16521"/>
                          <a:pt x="131016" y="8759"/>
                          <a:pt x="137095" y="0"/>
                        </a:cubicBezTo>
                        <a:lnTo>
                          <a:pt x="132574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6" name="Đồ họa 3">
                  <a:extLst>
                    <a:ext uri="{FF2B5EF4-FFF2-40B4-BE49-F238E27FC236}">
                      <a16:creationId xmlns:a16="http://schemas.microsoft.com/office/drawing/2014/main" id="{9AB8A86B-B09B-F4F4-ED2A-81A7D95F0A92}"/>
                    </a:ext>
                  </a:extLst>
                </p:cNvPr>
                <p:cNvGrpSpPr/>
                <p:nvPr/>
              </p:nvGrpSpPr>
              <p:grpSpPr>
                <a:xfrm>
                  <a:off x="9585884" y="3388381"/>
                  <a:ext cx="202360" cy="506058"/>
                  <a:chOff x="9585884" y="3388381"/>
                  <a:chExt cx="202360" cy="506058"/>
                </a:xfrm>
                <a:solidFill>
                  <a:srgbClr val="AF4545"/>
                </a:solidFill>
              </p:grpSpPr>
              <p:grpSp>
                <p:nvGrpSpPr>
                  <p:cNvPr id="857" name="Đồ họa 3">
                    <a:extLst>
                      <a:ext uri="{FF2B5EF4-FFF2-40B4-BE49-F238E27FC236}">
                        <a16:creationId xmlns:a16="http://schemas.microsoft.com/office/drawing/2014/main" id="{DB6EDE34-CF3C-E9E7-DD7A-7CB2C1E6033C}"/>
                      </a:ext>
                    </a:extLst>
                  </p:cNvPr>
                  <p:cNvGrpSpPr/>
                  <p:nvPr/>
                </p:nvGrpSpPr>
                <p:grpSpPr>
                  <a:xfrm>
                    <a:off x="9699730" y="3388381"/>
                    <a:ext cx="88514" cy="10879"/>
                    <a:chOff x="9699730" y="3388381"/>
                    <a:chExt cx="88514" cy="10879"/>
                  </a:xfrm>
                  <a:solidFill>
                    <a:srgbClr val="AF4545"/>
                  </a:solidFill>
                </p:grpSpPr>
                <p:sp>
                  <p:nvSpPr>
                    <p:cNvPr id="861" name="Hình tự do: Hình 860">
                      <a:extLst>
                        <a:ext uri="{FF2B5EF4-FFF2-40B4-BE49-F238E27FC236}">
                          <a16:creationId xmlns:a16="http://schemas.microsoft.com/office/drawing/2014/main" id="{8E68D732-1E49-0D98-01E1-482080CC0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730" y="3388381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55 h 10879"/>
                        <a:gd name="connsiteX1" fmla="*/ 5443 w 10885"/>
                        <a:gd name="connsiteY1" fmla="*/ 10879 h 10879"/>
                        <a:gd name="connsiteX2" fmla="*/ 0 w 10885"/>
                        <a:gd name="connsiteY2" fmla="*/ 5455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55"/>
                          </a:moveTo>
                          <a:cubicBezTo>
                            <a:pt x="10886" y="8448"/>
                            <a:pt x="8451" y="10879"/>
                            <a:pt x="5443" y="10879"/>
                          </a:cubicBezTo>
                          <a:cubicBezTo>
                            <a:pt x="2435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63"/>
                            <a:pt x="10886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2" name="Hình tự do: Hình 861">
                      <a:extLst>
                        <a:ext uri="{FF2B5EF4-FFF2-40B4-BE49-F238E27FC236}">
                          <a16:creationId xmlns:a16="http://schemas.microsoft.com/office/drawing/2014/main" id="{994F522E-E4B9-605F-B1EF-EFF3DBBE25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736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55" y="10879"/>
                          </a:cubicBezTo>
                          <a:cubicBezTo>
                            <a:pt x="2463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63" y="0"/>
                            <a:pt x="5455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8" name="Đồ họa 3">
                    <a:extLst>
                      <a:ext uri="{FF2B5EF4-FFF2-40B4-BE49-F238E27FC236}">
                        <a16:creationId xmlns:a16="http://schemas.microsoft.com/office/drawing/2014/main" id="{522F8957-0235-A205-0C2D-CE0014AC22DE}"/>
                      </a:ext>
                    </a:extLst>
                  </p:cNvPr>
                  <p:cNvGrpSpPr/>
                  <p:nvPr/>
                </p:nvGrpSpPr>
                <p:grpSpPr>
                  <a:xfrm>
                    <a:off x="9585884" y="3883560"/>
                    <a:ext cx="88527" cy="10879"/>
                    <a:chOff x="9585884" y="3883560"/>
                    <a:chExt cx="88527" cy="10879"/>
                  </a:xfrm>
                  <a:solidFill>
                    <a:srgbClr val="AF4545"/>
                  </a:solidFill>
                </p:grpSpPr>
                <p:sp>
                  <p:nvSpPr>
                    <p:cNvPr id="859" name="Hình tự do: Hình 858">
                      <a:extLst>
                        <a:ext uri="{FF2B5EF4-FFF2-40B4-BE49-F238E27FC236}">
                          <a16:creationId xmlns:a16="http://schemas.microsoft.com/office/drawing/2014/main" id="{C3B922DC-CC04-5001-1EA4-D972610B6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5884" y="3883560"/>
                      <a:ext cx="10882" cy="10879"/>
                    </a:xfrm>
                    <a:custGeom>
                      <a:avLst/>
                      <a:gdLst>
                        <a:gd name="connsiteX0" fmla="*/ 10882 w 10882"/>
                        <a:gd name="connsiteY0" fmla="*/ 5424 h 10879"/>
                        <a:gd name="connsiteX1" fmla="*/ 5443 w 10882"/>
                        <a:gd name="connsiteY1" fmla="*/ 10880 h 10879"/>
                        <a:gd name="connsiteX2" fmla="*/ 0 w 10882"/>
                        <a:gd name="connsiteY2" fmla="*/ 5424 h 10879"/>
                        <a:gd name="connsiteX3" fmla="*/ 5443 w 10882"/>
                        <a:gd name="connsiteY3" fmla="*/ 0 h 10879"/>
                        <a:gd name="connsiteX4" fmla="*/ 10882 w 10882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2" h="10879">
                          <a:moveTo>
                            <a:pt x="10882" y="5424"/>
                          </a:moveTo>
                          <a:cubicBezTo>
                            <a:pt x="10882" y="8448"/>
                            <a:pt x="8448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5" y="0"/>
                            <a:pt x="5443" y="0"/>
                          </a:cubicBezTo>
                          <a:cubicBezTo>
                            <a:pt x="8445" y="0"/>
                            <a:pt x="10882" y="2432"/>
                            <a:pt x="10882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0" name="Hình tự do: Hình 859">
                      <a:extLst>
                        <a:ext uri="{FF2B5EF4-FFF2-40B4-BE49-F238E27FC236}">
                          <a16:creationId xmlns:a16="http://schemas.microsoft.com/office/drawing/2014/main" id="{CF007042-3BC7-3048-AD49-A26257E75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526" y="3883560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24 h 10879"/>
                        <a:gd name="connsiteX1" fmla="*/ 5443 w 10885"/>
                        <a:gd name="connsiteY1" fmla="*/ 10880 h 10879"/>
                        <a:gd name="connsiteX2" fmla="*/ 0 w 10885"/>
                        <a:gd name="connsiteY2" fmla="*/ 5424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24"/>
                          </a:moveTo>
                          <a:cubicBezTo>
                            <a:pt x="10886" y="8448"/>
                            <a:pt x="8451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32"/>
                            <a:pt x="10886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34" name="Đồ họa 3">
                <a:extLst>
                  <a:ext uri="{FF2B5EF4-FFF2-40B4-BE49-F238E27FC236}">
                    <a16:creationId xmlns:a16="http://schemas.microsoft.com/office/drawing/2014/main" id="{2E1FDAE6-7C20-E82B-573C-E92FB16D4432}"/>
                  </a:ext>
                </a:extLst>
              </p:cNvPr>
              <p:cNvGrpSpPr/>
              <p:nvPr/>
            </p:nvGrpSpPr>
            <p:grpSpPr>
              <a:xfrm>
                <a:off x="9741894" y="3444337"/>
                <a:ext cx="210098" cy="464972"/>
                <a:chOff x="9741894" y="3444337"/>
                <a:chExt cx="210098" cy="464972"/>
              </a:xfrm>
            </p:grpSpPr>
            <p:sp>
              <p:nvSpPr>
                <p:cNvPr id="835" name="Hình tự do: Hình 834">
                  <a:extLst>
                    <a:ext uri="{FF2B5EF4-FFF2-40B4-BE49-F238E27FC236}">
                      <a16:creationId xmlns:a16="http://schemas.microsoft.com/office/drawing/2014/main" id="{6F8C1BDD-D547-6A76-FF1C-A64D51F9E75A}"/>
                    </a:ext>
                  </a:extLst>
                </p:cNvPr>
                <p:cNvSpPr/>
                <p:nvPr/>
              </p:nvSpPr>
              <p:spPr>
                <a:xfrm>
                  <a:off x="9752271" y="3444337"/>
                  <a:ext cx="199721" cy="464972"/>
                </a:xfrm>
                <a:custGeom>
                  <a:avLst/>
                  <a:gdLst>
                    <a:gd name="connsiteX0" fmla="*/ 193489 w 199721"/>
                    <a:gd name="connsiteY0" fmla="*/ 0 h 464972"/>
                    <a:gd name="connsiteX1" fmla="*/ 199568 w 199721"/>
                    <a:gd name="connsiteY1" fmla="*/ 7575 h 464972"/>
                    <a:gd name="connsiteX2" fmla="*/ 199568 w 199721"/>
                    <a:gd name="connsiteY2" fmla="*/ 7575 h 464972"/>
                    <a:gd name="connsiteX3" fmla="*/ 195266 w 199721"/>
                    <a:gd name="connsiteY3" fmla="*/ 26995 h 464972"/>
                    <a:gd name="connsiteX4" fmla="*/ 187785 w 199721"/>
                    <a:gd name="connsiteY4" fmla="*/ 60724 h 464972"/>
                    <a:gd name="connsiteX5" fmla="*/ 187785 w 199721"/>
                    <a:gd name="connsiteY5" fmla="*/ 60724 h 464972"/>
                    <a:gd name="connsiteX6" fmla="*/ 180241 w 199721"/>
                    <a:gd name="connsiteY6" fmla="*/ 94734 h 464972"/>
                    <a:gd name="connsiteX7" fmla="*/ 180241 w 199721"/>
                    <a:gd name="connsiteY7" fmla="*/ 94734 h 464972"/>
                    <a:gd name="connsiteX8" fmla="*/ 172915 w 199721"/>
                    <a:gd name="connsiteY8" fmla="*/ 127746 h 464972"/>
                    <a:gd name="connsiteX9" fmla="*/ 168987 w 199721"/>
                    <a:gd name="connsiteY9" fmla="*/ 145452 h 464972"/>
                    <a:gd name="connsiteX10" fmla="*/ 139186 w 199721"/>
                    <a:gd name="connsiteY10" fmla="*/ 279682 h 464972"/>
                    <a:gd name="connsiteX11" fmla="*/ 135882 w 199721"/>
                    <a:gd name="connsiteY11" fmla="*/ 294551 h 464972"/>
                    <a:gd name="connsiteX12" fmla="*/ 110507 w 199721"/>
                    <a:gd name="connsiteY12" fmla="*/ 408955 h 464972"/>
                    <a:gd name="connsiteX13" fmla="*/ 110507 w 199721"/>
                    <a:gd name="connsiteY13" fmla="*/ 408955 h 464972"/>
                    <a:gd name="connsiteX14" fmla="*/ 106268 w 199721"/>
                    <a:gd name="connsiteY14" fmla="*/ 428126 h 464972"/>
                    <a:gd name="connsiteX15" fmla="*/ 98069 w 199721"/>
                    <a:gd name="connsiteY15" fmla="*/ 464972 h 464972"/>
                    <a:gd name="connsiteX16" fmla="*/ 0 w 199721"/>
                    <a:gd name="connsiteY16" fmla="*/ 464972 h 464972"/>
                    <a:gd name="connsiteX17" fmla="*/ 4052 w 199721"/>
                    <a:gd name="connsiteY17" fmla="*/ 446736 h 464972"/>
                    <a:gd name="connsiteX18" fmla="*/ 4052 w 199721"/>
                    <a:gd name="connsiteY18" fmla="*/ 446736 h 464972"/>
                    <a:gd name="connsiteX19" fmla="*/ 12656 w 199721"/>
                    <a:gd name="connsiteY19" fmla="*/ 407926 h 464972"/>
                    <a:gd name="connsiteX20" fmla="*/ 19483 w 199721"/>
                    <a:gd name="connsiteY20" fmla="*/ 377159 h 464972"/>
                    <a:gd name="connsiteX21" fmla="*/ 19483 w 199721"/>
                    <a:gd name="connsiteY21" fmla="*/ 377159 h 464972"/>
                    <a:gd name="connsiteX22" fmla="*/ 26964 w 199721"/>
                    <a:gd name="connsiteY22" fmla="*/ 343461 h 464972"/>
                    <a:gd name="connsiteX23" fmla="*/ 63405 w 199721"/>
                    <a:gd name="connsiteY23" fmla="*/ 179274 h 464972"/>
                    <a:gd name="connsiteX24" fmla="*/ 80363 w 199721"/>
                    <a:gd name="connsiteY24" fmla="*/ 102808 h 464972"/>
                    <a:gd name="connsiteX25" fmla="*/ 80363 w 199721"/>
                    <a:gd name="connsiteY25" fmla="*/ 102808 h 464972"/>
                    <a:gd name="connsiteX26" fmla="*/ 91804 w 199721"/>
                    <a:gd name="connsiteY26" fmla="*/ 51279 h 464972"/>
                    <a:gd name="connsiteX27" fmla="*/ 94890 w 199721"/>
                    <a:gd name="connsiteY27" fmla="*/ 37345 h 464972"/>
                    <a:gd name="connsiteX28" fmla="*/ 94890 w 199721"/>
                    <a:gd name="connsiteY28" fmla="*/ 37314 h 464972"/>
                    <a:gd name="connsiteX29" fmla="*/ 101312 w 199721"/>
                    <a:gd name="connsiteY29" fmla="*/ 8479 h 464972"/>
                    <a:gd name="connsiteX30" fmla="*/ 101312 w 199721"/>
                    <a:gd name="connsiteY30" fmla="*/ 8479 h 464972"/>
                    <a:gd name="connsiteX31" fmla="*/ 103182 w 199721"/>
                    <a:gd name="connsiteY31" fmla="*/ 0 h 464972"/>
                    <a:gd name="connsiteX32" fmla="*/ 193489 w 199721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721" h="464972">
                      <a:moveTo>
                        <a:pt x="193489" y="0"/>
                      </a:moveTo>
                      <a:cubicBezTo>
                        <a:pt x="197479" y="0"/>
                        <a:pt x="200441" y="3678"/>
                        <a:pt x="199568" y="7575"/>
                      </a:cubicBez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5" y="60724"/>
                      </a:lnTo>
                      <a:lnTo>
                        <a:pt x="187785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7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68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52" y="446736"/>
                      </a:lnTo>
                      <a:lnTo>
                        <a:pt x="4052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61"/>
                      </a:lnTo>
                      <a:lnTo>
                        <a:pt x="63405" y="179274"/>
                      </a:lnTo>
                      <a:lnTo>
                        <a:pt x="80363" y="102808"/>
                      </a:lnTo>
                      <a:cubicBezTo>
                        <a:pt x="80363" y="102808"/>
                        <a:pt x="80363" y="102808"/>
                        <a:pt x="80363" y="102808"/>
                      </a:cubicBezTo>
                      <a:lnTo>
                        <a:pt x="91804" y="51279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2" y="8479"/>
                      </a:lnTo>
                      <a:lnTo>
                        <a:pt x="101312" y="8479"/>
                      </a:lnTo>
                      <a:lnTo>
                        <a:pt x="103182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Hình tự do: Hình 835">
                  <a:extLst>
                    <a:ext uri="{FF2B5EF4-FFF2-40B4-BE49-F238E27FC236}">
                      <a16:creationId xmlns:a16="http://schemas.microsoft.com/office/drawing/2014/main" id="{36476C2B-EA2B-2B39-885B-D2AB1CB2A3A6}"/>
                    </a:ext>
                  </a:extLst>
                </p:cNvPr>
                <p:cNvSpPr/>
                <p:nvPr/>
              </p:nvSpPr>
              <p:spPr>
                <a:xfrm>
                  <a:off x="9741894" y="3444337"/>
                  <a:ext cx="201248" cy="464972"/>
                </a:xfrm>
                <a:custGeom>
                  <a:avLst/>
                  <a:gdLst>
                    <a:gd name="connsiteX0" fmla="*/ 201248 w 201248"/>
                    <a:gd name="connsiteY0" fmla="*/ 0 h 464972"/>
                    <a:gd name="connsiteX1" fmla="*/ 199565 w 201248"/>
                    <a:gd name="connsiteY1" fmla="*/ 7575 h 464972"/>
                    <a:gd name="connsiteX2" fmla="*/ 195263 w 201248"/>
                    <a:gd name="connsiteY2" fmla="*/ 26995 h 464972"/>
                    <a:gd name="connsiteX3" fmla="*/ 187781 w 201248"/>
                    <a:gd name="connsiteY3" fmla="*/ 60724 h 464972"/>
                    <a:gd name="connsiteX4" fmla="*/ 187781 w 201248"/>
                    <a:gd name="connsiteY4" fmla="*/ 60724 h 464972"/>
                    <a:gd name="connsiteX5" fmla="*/ 180206 w 201248"/>
                    <a:gd name="connsiteY5" fmla="*/ 94734 h 464972"/>
                    <a:gd name="connsiteX6" fmla="*/ 180206 w 201248"/>
                    <a:gd name="connsiteY6" fmla="*/ 94734 h 464972"/>
                    <a:gd name="connsiteX7" fmla="*/ 172881 w 201248"/>
                    <a:gd name="connsiteY7" fmla="*/ 127746 h 464972"/>
                    <a:gd name="connsiteX8" fmla="*/ 168953 w 201248"/>
                    <a:gd name="connsiteY8" fmla="*/ 145452 h 464972"/>
                    <a:gd name="connsiteX9" fmla="*/ 139183 w 201248"/>
                    <a:gd name="connsiteY9" fmla="*/ 279682 h 464972"/>
                    <a:gd name="connsiteX10" fmla="*/ 135879 w 201248"/>
                    <a:gd name="connsiteY10" fmla="*/ 294551 h 464972"/>
                    <a:gd name="connsiteX11" fmla="*/ 110504 w 201248"/>
                    <a:gd name="connsiteY11" fmla="*/ 408955 h 464972"/>
                    <a:gd name="connsiteX12" fmla="*/ 110504 w 201248"/>
                    <a:gd name="connsiteY12" fmla="*/ 408955 h 464972"/>
                    <a:gd name="connsiteX13" fmla="*/ 106234 w 201248"/>
                    <a:gd name="connsiteY13" fmla="*/ 428126 h 464972"/>
                    <a:gd name="connsiteX14" fmla="*/ 98066 w 201248"/>
                    <a:gd name="connsiteY14" fmla="*/ 464972 h 464972"/>
                    <a:gd name="connsiteX15" fmla="*/ 0 w 201248"/>
                    <a:gd name="connsiteY15" fmla="*/ 464972 h 464972"/>
                    <a:gd name="connsiteX16" fmla="*/ 4049 w 201248"/>
                    <a:gd name="connsiteY16" fmla="*/ 446736 h 464972"/>
                    <a:gd name="connsiteX17" fmla="*/ 4049 w 201248"/>
                    <a:gd name="connsiteY17" fmla="*/ 446736 h 464972"/>
                    <a:gd name="connsiteX18" fmla="*/ 12653 w 201248"/>
                    <a:gd name="connsiteY18" fmla="*/ 407926 h 464972"/>
                    <a:gd name="connsiteX19" fmla="*/ 19480 w 201248"/>
                    <a:gd name="connsiteY19" fmla="*/ 377159 h 464972"/>
                    <a:gd name="connsiteX20" fmla="*/ 19480 w 201248"/>
                    <a:gd name="connsiteY20" fmla="*/ 377159 h 464972"/>
                    <a:gd name="connsiteX21" fmla="*/ 26961 w 201248"/>
                    <a:gd name="connsiteY21" fmla="*/ 343492 h 464972"/>
                    <a:gd name="connsiteX22" fmla="*/ 63402 w 201248"/>
                    <a:gd name="connsiteY22" fmla="*/ 179274 h 464972"/>
                    <a:gd name="connsiteX23" fmla="*/ 80360 w 201248"/>
                    <a:gd name="connsiteY23" fmla="*/ 102808 h 464972"/>
                    <a:gd name="connsiteX24" fmla="*/ 80360 w 201248"/>
                    <a:gd name="connsiteY24" fmla="*/ 102808 h 464972"/>
                    <a:gd name="connsiteX25" fmla="*/ 91801 w 201248"/>
                    <a:gd name="connsiteY25" fmla="*/ 51310 h 464972"/>
                    <a:gd name="connsiteX26" fmla="*/ 94887 w 201248"/>
                    <a:gd name="connsiteY26" fmla="*/ 37345 h 464972"/>
                    <a:gd name="connsiteX27" fmla="*/ 94887 w 201248"/>
                    <a:gd name="connsiteY27" fmla="*/ 37314 h 464972"/>
                    <a:gd name="connsiteX28" fmla="*/ 101277 w 201248"/>
                    <a:gd name="connsiteY28" fmla="*/ 8479 h 464972"/>
                    <a:gd name="connsiteX29" fmla="*/ 101277 w 201248"/>
                    <a:gd name="connsiteY29" fmla="*/ 8479 h 464972"/>
                    <a:gd name="connsiteX30" fmla="*/ 103147 w 201248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48" h="464972">
                      <a:moveTo>
                        <a:pt x="201248" y="0"/>
                      </a:moveTo>
                      <a:lnTo>
                        <a:pt x="199565" y="7575"/>
                      </a:lnTo>
                      <a:lnTo>
                        <a:pt x="195263" y="26995"/>
                      </a:lnTo>
                      <a:lnTo>
                        <a:pt x="187781" y="60724"/>
                      </a:lnTo>
                      <a:lnTo>
                        <a:pt x="187781" y="60724"/>
                      </a:lnTo>
                      <a:lnTo>
                        <a:pt x="180206" y="94734"/>
                      </a:lnTo>
                      <a:lnTo>
                        <a:pt x="180206" y="94734"/>
                      </a:lnTo>
                      <a:lnTo>
                        <a:pt x="172881" y="127746"/>
                      </a:lnTo>
                      <a:lnTo>
                        <a:pt x="168953" y="145452"/>
                      </a:lnTo>
                      <a:lnTo>
                        <a:pt x="139183" y="279682"/>
                      </a:lnTo>
                      <a:lnTo>
                        <a:pt x="135879" y="294551"/>
                      </a:lnTo>
                      <a:lnTo>
                        <a:pt x="110504" y="408955"/>
                      </a:lnTo>
                      <a:lnTo>
                        <a:pt x="110504" y="408955"/>
                      </a:lnTo>
                      <a:lnTo>
                        <a:pt x="106234" y="428126"/>
                      </a:lnTo>
                      <a:lnTo>
                        <a:pt x="98066" y="464972"/>
                      </a:lnTo>
                      <a:lnTo>
                        <a:pt x="0" y="464972"/>
                      </a:lnTo>
                      <a:lnTo>
                        <a:pt x="4049" y="446736"/>
                      </a:lnTo>
                      <a:lnTo>
                        <a:pt x="4049" y="446736"/>
                      </a:lnTo>
                      <a:lnTo>
                        <a:pt x="12653" y="407926"/>
                      </a:lnTo>
                      <a:lnTo>
                        <a:pt x="19480" y="377159"/>
                      </a:lnTo>
                      <a:lnTo>
                        <a:pt x="19480" y="377159"/>
                      </a:lnTo>
                      <a:lnTo>
                        <a:pt x="26961" y="343492"/>
                      </a:lnTo>
                      <a:lnTo>
                        <a:pt x="63402" y="179274"/>
                      </a:lnTo>
                      <a:lnTo>
                        <a:pt x="80360" y="102808"/>
                      </a:lnTo>
                      <a:lnTo>
                        <a:pt x="80360" y="102808"/>
                      </a:lnTo>
                      <a:lnTo>
                        <a:pt x="91801" y="51310"/>
                      </a:lnTo>
                      <a:lnTo>
                        <a:pt x="94887" y="37345"/>
                      </a:lnTo>
                      <a:lnTo>
                        <a:pt x="94887" y="37314"/>
                      </a:lnTo>
                      <a:lnTo>
                        <a:pt x="101277" y="8479"/>
                      </a:lnTo>
                      <a:lnTo>
                        <a:pt x="101277" y="8479"/>
                      </a:lnTo>
                      <a:lnTo>
                        <a:pt x="103147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37" name="Đồ họa 3">
                  <a:extLst>
                    <a:ext uri="{FF2B5EF4-FFF2-40B4-BE49-F238E27FC236}">
                      <a16:creationId xmlns:a16="http://schemas.microsoft.com/office/drawing/2014/main" id="{E926DAEB-CDB9-94A2-E1AC-82ABD6DD811A}"/>
                    </a:ext>
                  </a:extLst>
                </p:cNvPr>
                <p:cNvGrpSpPr/>
                <p:nvPr/>
              </p:nvGrpSpPr>
              <p:grpSpPr>
                <a:xfrm>
                  <a:off x="9745943" y="3444337"/>
                  <a:ext cx="195515" cy="464972"/>
                  <a:chOff x="9745943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845" name="Hình tự do: Hình 844">
                    <a:extLst>
                      <a:ext uri="{FF2B5EF4-FFF2-40B4-BE49-F238E27FC236}">
                        <a16:creationId xmlns:a16="http://schemas.microsoft.com/office/drawing/2014/main" id="{24DA71BE-BF19-0CFA-5240-3FAA4F75E56B}"/>
                      </a:ext>
                    </a:extLst>
                  </p:cNvPr>
                  <p:cNvSpPr/>
                  <p:nvPr/>
                </p:nvSpPr>
                <p:spPr>
                  <a:xfrm>
                    <a:off x="9825697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26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66 w 103977"/>
                      <a:gd name="connsiteY9" fmla="*/ 18828 h 159297"/>
                      <a:gd name="connsiteX10" fmla="*/ 25766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44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65 w 103977"/>
                      <a:gd name="connsiteY24" fmla="*/ 152279 h 159297"/>
                      <a:gd name="connsiteX25" fmla="*/ 38952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26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296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7972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4" y="153463"/>
                          <a:pt x="5909" y="150720"/>
                          <a:pt x="16165" y="152279"/>
                        </a:cubicBezTo>
                        <a:cubicBezTo>
                          <a:pt x="26451" y="153837"/>
                          <a:pt x="27044" y="160508"/>
                          <a:pt x="38952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Hình tự do: Hình 845">
                    <a:extLst>
                      <a:ext uri="{FF2B5EF4-FFF2-40B4-BE49-F238E27FC236}">
                        <a16:creationId xmlns:a16="http://schemas.microsoft.com/office/drawing/2014/main" id="{DD761AB3-5BE8-CAC3-0337-78C23BB8B920}"/>
                      </a:ext>
                    </a:extLst>
                  </p:cNvPr>
                  <p:cNvSpPr/>
                  <p:nvPr/>
                </p:nvSpPr>
                <p:spPr>
                  <a:xfrm>
                    <a:off x="9856607" y="3444337"/>
                    <a:ext cx="84851" cy="123066"/>
                  </a:xfrm>
                  <a:custGeom>
                    <a:avLst/>
                    <a:gdLst>
                      <a:gd name="connsiteX0" fmla="*/ 84852 w 84851"/>
                      <a:gd name="connsiteY0" fmla="*/ 7575 h 123066"/>
                      <a:gd name="connsiteX1" fmla="*/ 80550 w 84851"/>
                      <a:gd name="connsiteY1" fmla="*/ 26995 h 123066"/>
                      <a:gd name="connsiteX2" fmla="*/ 67458 w 84851"/>
                      <a:gd name="connsiteY2" fmla="*/ 50250 h 123066"/>
                      <a:gd name="connsiteX3" fmla="*/ 49284 w 84851"/>
                      <a:gd name="connsiteY3" fmla="*/ 87845 h 123066"/>
                      <a:gd name="connsiteX4" fmla="*/ 46322 w 84851"/>
                      <a:gd name="connsiteY4" fmla="*/ 92988 h 123066"/>
                      <a:gd name="connsiteX5" fmla="*/ 3522 w 84851"/>
                      <a:gd name="connsiteY5" fmla="*/ 122883 h 123066"/>
                      <a:gd name="connsiteX6" fmla="*/ 155 w 84851"/>
                      <a:gd name="connsiteY6" fmla="*/ 105862 h 123066"/>
                      <a:gd name="connsiteX7" fmla="*/ 3647 w 84851"/>
                      <a:gd name="connsiteY7" fmla="*/ 75500 h 123066"/>
                      <a:gd name="connsiteX8" fmla="*/ 1527 w 84851"/>
                      <a:gd name="connsiteY8" fmla="*/ 36098 h 123066"/>
                      <a:gd name="connsiteX9" fmla="*/ 5611 w 84851"/>
                      <a:gd name="connsiteY9" fmla="*/ 0 h 123066"/>
                      <a:gd name="connsiteX10" fmla="*/ 17051 w 84851"/>
                      <a:gd name="connsiteY10" fmla="*/ 0 h 123066"/>
                      <a:gd name="connsiteX11" fmla="*/ 9819 w 84851"/>
                      <a:gd name="connsiteY11" fmla="*/ 40556 h 123066"/>
                      <a:gd name="connsiteX12" fmla="*/ 12032 w 84851"/>
                      <a:gd name="connsiteY12" fmla="*/ 65774 h 123066"/>
                      <a:gd name="connsiteX13" fmla="*/ 11316 w 84851"/>
                      <a:gd name="connsiteY13" fmla="*/ 88967 h 123066"/>
                      <a:gd name="connsiteX14" fmla="*/ 12500 w 84851"/>
                      <a:gd name="connsiteY14" fmla="*/ 109977 h 123066"/>
                      <a:gd name="connsiteX15" fmla="*/ 41179 w 84851"/>
                      <a:gd name="connsiteY15" fmla="*/ 91273 h 123066"/>
                      <a:gd name="connsiteX16" fmla="*/ 45761 w 84851"/>
                      <a:gd name="connsiteY16" fmla="*/ 86348 h 123066"/>
                      <a:gd name="connsiteX17" fmla="*/ 66928 w 84851"/>
                      <a:gd name="connsiteY17" fmla="*/ 37407 h 123066"/>
                      <a:gd name="connsiteX18" fmla="*/ 84852 w 84851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51" h="123066">
                        <a:moveTo>
                          <a:pt x="84852" y="7575"/>
                        </a:moveTo>
                        <a:lnTo>
                          <a:pt x="80550" y="26995"/>
                        </a:lnTo>
                        <a:cubicBezTo>
                          <a:pt x="74596" y="35537"/>
                          <a:pt x="68829" y="44702"/>
                          <a:pt x="67458" y="50250"/>
                        </a:cubicBezTo>
                        <a:cubicBezTo>
                          <a:pt x="64870" y="60693"/>
                          <a:pt x="55643" y="76778"/>
                          <a:pt x="49284" y="87845"/>
                        </a:cubicBezTo>
                        <a:cubicBezTo>
                          <a:pt x="48193" y="89715"/>
                          <a:pt x="47195" y="91461"/>
                          <a:pt x="46322" y="92988"/>
                        </a:cubicBezTo>
                        <a:cubicBezTo>
                          <a:pt x="40337" y="103525"/>
                          <a:pt x="10380" y="125283"/>
                          <a:pt x="3522" y="122883"/>
                        </a:cubicBezTo>
                        <a:cubicBezTo>
                          <a:pt x="249" y="121760"/>
                          <a:pt x="-343" y="114715"/>
                          <a:pt x="155" y="105862"/>
                        </a:cubicBezTo>
                        <a:cubicBezTo>
                          <a:pt x="717" y="96168"/>
                          <a:pt x="2587" y="84260"/>
                          <a:pt x="3647" y="75500"/>
                        </a:cubicBezTo>
                        <a:cubicBezTo>
                          <a:pt x="5673" y="58761"/>
                          <a:pt x="-3491" y="55207"/>
                          <a:pt x="1527" y="36098"/>
                        </a:cubicBezTo>
                        <a:cubicBezTo>
                          <a:pt x="4426" y="25094"/>
                          <a:pt x="5361" y="10443"/>
                          <a:pt x="5611" y="0"/>
                        </a:cubicBezTo>
                        <a:lnTo>
                          <a:pt x="17051" y="0"/>
                        </a:lnTo>
                        <a:cubicBezTo>
                          <a:pt x="14526" y="13622"/>
                          <a:pt x="10567" y="35319"/>
                          <a:pt x="9819" y="40556"/>
                        </a:cubicBezTo>
                        <a:cubicBezTo>
                          <a:pt x="8728" y="48380"/>
                          <a:pt x="12812" y="53897"/>
                          <a:pt x="12032" y="65774"/>
                        </a:cubicBezTo>
                        <a:cubicBezTo>
                          <a:pt x="11658" y="71635"/>
                          <a:pt x="11316" y="80519"/>
                          <a:pt x="11316" y="88967"/>
                        </a:cubicBezTo>
                        <a:cubicBezTo>
                          <a:pt x="11284" y="97664"/>
                          <a:pt x="11596" y="105925"/>
                          <a:pt x="12500" y="109977"/>
                        </a:cubicBezTo>
                        <a:cubicBezTo>
                          <a:pt x="14277" y="117989"/>
                          <a:pt x="26559" y="104958"/>
                          <a:pt x="41179" y="91273"/>
                        </a:cubicBezTo>
                        <a:cubicBezTo>
                          <a:pt x="42831" y="89715"/>
                          <a:pt x="44359" y="88094"/>
                          <a:pt x="45761" y="86348"/>
                        </a:cubicBezTo>
                        <a:cubicBezTo>
                          <a:pt x="56921" y="72882"/>
                          <a:pt x="61472" y="54490"/>
                          <a:pt x="66928" y="37407"/>
                        </a:cubicBezTo>
                        <a:cubicBezTo>
                          <a:pt x="70699" y="25593"/>
                          <a:pt x="83449" y="7232"/>
                          <a:pt x="84852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Hình tự do: Hình 846">
                    <a:extLst>
                      <a:ext uri="{FF2B5EF4-FFF2-40B4-BE49-F238E27FC236}">
                        <a16:creationId xmlns:a16="http://schemas.microsoft.com/office/drawing/2014/main" id="{E10E8091-AED7-3C0A-9F56-54E7564FF8C4}"/>
                      </a:ext>
                    </a:extLst>
                  </p:cNvPr>
                  <p:cNvSpPr/>
                  <p:nvPr/>
                </p:nvSpPr>
                <p:spPr>
                  <a:xfrm>
                    <a:off x="9883298" y="3454808"/>
                    <a:ext cx="27090" cy="70117"/>
                  </a:xfrm>
                  <a:custGeom>
                    <a:avLst/>
                    <a:gdLst>
                      <a:gd name="connsiteX0" fmla="*/ 16077 w 27090"/>
                      <a:gd name="connsiteY0" fmla="*/ 50845 h 70117"/>
                      <a:gd name="connsiteX1" fmla="*/ 7193 w 27090"/>
                      <a:gd name="connsiteY1" fmla="*/ 69144 h 70117"/>
                      <a:gd name="connsiteX2" fmla="*/ 23 w 27090"/>
                      <a:gd name="connsiteY2" fmla="*/ 37192 h 70117"/>
                      <a:gd name="connsiteX3" fmla="*/ 20099 w 27090"/>
                      <a:gd name="connsiteY3" fmla="*/ 190 h 70117"/>
                      <a:gd name="connsiteX4" fmla="*/ 23808 w 27090"/>
                      <a:gd name="connsiteY4" fmla="*/ 28495 h 70117"/>
                      <a:gd name="connsiteX5" fmla="*/ 18228 w 27090"/>
                      <a:gd name="connsiteY5" fmla="*/ 7203 h 70117"/>
                      <a:gd name="connsiteX6" fmla="*/ 8845 w 27090"/>
                      <a:gd name="connsiteY6" fmla="*/ 50035 h 70117"/>
                      <a:gd name="connsiteX7" fmla="*/ 16077 w 27090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90" h="70117">
                        <a:moveTo>
                          <a:pt x="16077" y="50845"/>
                        </a:moveTo>
                        <a:cubicBezTo>
                          <a:pt x="16077" y="50845"/>
                          <a:pt x="11775" y="75223"/>
                          <a:pt x="7193" y="69144"/>
                        </a:cubicBezTo>
                        <a:cubicBezTo>
                          <a:pt x="2579" y="63096"/>
                          <a:pt x="-289" y="49162"/>
                          <a:pt x="23" y="37192"/>
                        </a:cubicBezTo>
                        <a:cubicBezTo>
                          <a:pt x="366" y="25190"/>
                          <a:pt x="6913" y="-2554"/>
                          <a:pt x="20099" y="190"/>
                        </a:cubicBezTo>
                        <a:cubicBezTo>
                          <a:pt x="33253" y="2933"/>
                          <a:pt x="23808" y="28495"/>
                          <a:pt x="23808" y="28495"/>
                        </a:cubicBezTo>
                        <a:cubicBezTo>
                          <a:pt x="23808" y="28495"/>
                          <a:pt x="27829" y="8482"/>
                          <a:pt x="18228" y="7203"/>
                        </a:cubicBezTo>
                        <a:cubicBezTo>
                          <a:pt x="8596" y="5956"/>
                          <a:pt x="6850" y="38719"/>
                          <a:pt x="8845" y="50035"/>
                        </a:cubicBezTo>
                        <a:cubicBezTo>
                          <a:pt x="10840" y="61350"/>
                          <a:pt x="16077" y="50845"/>
                          <a:pt x="16077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Hình tự do: Hình 847">
                    <a:extLst>
                      <a:ext uri="{FF2B5EF4-FFF2-40B4-BE49-F238E27FC236}">
                        <a16:creationId xmlns:a16="http://schemas.microsoft.com/office/drawing/2014/main" id="{DD411825-B1DC-DA1E-2AF5-FD78E687945E}"/>
                      </a:ext>
                    </a:extLst>
                  </p:cNvPr>
                  <p:cNvSpPr/>
                  <p:nvPr/>
                </p:nvSpPr>
                <p:spPr>
                  <a:xfrm>
                    <a:off x="9761374" y="3547144"/>
                    <a:ext cx="68479" cy="274351"/>
                  </a:xfrm>
                  <a:custGeom>
                    <a:avLst/>
                    <a:gdLst>
                      <a:gd name="connsiteX0" fmla="*/ 62969 w 68479"/>
                      <a:gd name="connsiteY0" fmla="*/ 141399 h 274351"/>
                      <a:gd name="connsiteX1" fmla="*/ 0 w 68479"/>
                      <a:gd name="connsiteY1" fmla="*/ 274351 h 274351"/>
                      <a:gd name="connsiteX2" fmla="*/ 7482 w 68479"/>
                      <a:gd name="connsiteY2" fmla="*/ 240653 h 274351"/>
                      <a:gd name="connsiteX3" fmla="*/ 16334 w 68479"/>
                      <a:gd name="connsiteY3" fmla="*/ 226439 h 274351"/>
                      <a:gd name="connsiteX4" fmla="*/ 53711 w 68479"/>
                      <a:gd name="connsiteY4" fmla="*/ 113874 h 274351"/>
                      <a:gd name="connsiteX5" fmla="*/ 43891 w 68479"/>
                      <a:gd name="connsiteY5" fmla="*/ 76467 h 274351"/>
                      <a:gd name="connsiteX6" fmla="*/ 60880 w 68479"/>
                      <a:gd name="connsiteY6" fmla="*/ 0 h 274351"/>
                      <a:gd name="connsiteX7" fmla="*/ 59509 w 68479"/>
                      <a:gd name="connsiteY7" fmla="*/ 68081 h 274351"/>
                      <a:gd name="connsiteX8" fmla="*/ 62969 w 6847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79" h="274351">
                        <a:moveTo>
                          <a:pt x="62969" y="141399"/>
                        </a:moveTo>
                        <a:cubicBezTo>
                          <a:pt x="52495" y="169923"/>
                          <a:pt x="12313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786" y="236102"/>
                          <a:pt x="13934" y="231301"/>
                          <a:pt x="16334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09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Hình tự do: Hình 848">
                    <a:extLst>
                      <a:ext uri="{FF2B5EF4-FFF2-40B4-BE49-F238E27FC236}">
                        <a16:creationId xmlns:a16="http://schemas.microsoft.com/office/drawing/2014/main" id="{B0B87F50-1335-F852-0778-233D2B530046}"/>
                      </a:ext>
                    </a:extLst>
                  </p:cNvPr>
                  <p:cNvSpPr/>
                  <p:nvPr/>
                </p:nvSpPr>
                <p:spPr>
                  <a:xfrm>
                    <a:off x="9745943" y="3852263"/>
                    <a:ext cx="20030" cy="57045"/>
                  </a:xfrm>
                  <a:custGeom>
                    <a:avLst/>
                    <a:gdLst>
                      <a:gd name="connsiteX0" fmla="*/ 19919 w 20030"/>
                      <a:gd name="connsiteY0" fmla="*/ 57046 h 57045"/>
                      <a:gd name="connsiteX1" fmla="*/ 2307 w 20030"/>
                      <a:gd name="connsiteY1" fmla="*/ 57046 h 57045"/>
                      <a:gd name="connsiteX2" fmla="*/ 0 w 20030"/>
                      <a:gd name="connsiteY2" fmla="*/ 38810 h 57045"/>
                      <a:gd name="connsiteX3" fmla="*/ 0 w 20030"/>
                      <a:gd name="connsiteY3" fmla="*/ 38810 h 57045"/>
                      <a:gd name="connsiteX4" fmla="*/ 8604 w 20030"/>
                      <a:gd name="connsiteY4" fmla="*/ 0 h 57045"/>
                      <a:gd name="connsiteX5" fmla="*/ 19919 w 20030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0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4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30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0" name="Hình tự do: Hình 849">
                    <a:extLst>
                      <a:ext uri="{FF2B5EF4-FFF2-40B4-BE49-F238E27FC236}">
                        <a16:creationId xmlns:a16="http://schemas.microsoft.com/office/drawing/2014/main" id="{7DC854F3-C0F7-0BA5-E97B-764E4ACDBBDB}"/>
                      </a:ext>
                    </a:extLst>
                  </p:cNvPr>
                  <p:cNvSpPr/>
                  <p:nvPr/>
                </p:nvSpPr>
                <p:spPr>
                  <a:xfrm>
                    <a:off x="982125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2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1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42" y="21384"/>
                          <a:pt x="20481" y="25001"/>
                          <a:pt x="18766" y="30674"/>
                        </a:cubicBezTo>
                        <a:cubicBezTo>
                          <a:pt x="16335" y="38685"/>
                          <a:pt x="13560" y="47663"/>
                          <a:pt x="10942" y="56017"/>
                        </a:cubicBezTo>
                        <a:lnTo>
                          <a:pt x="0" y="56017"/>
                        </a:lnTo>
                        <a:cubicBezTo>
                          <a:pt x="967" y="51840"/>
                          <a:pt x="2058" y="47445"/>
                          <a:pt x="3273" y="43112"/>
                        </a:cubicBezTo>
                        <a:cubicBezTo>
                          <a:pt x="4115" y="40182"/>
                          <a:pt x="4988" y="37252"/>
                          <a:pt x="5923" y="34446"/>
                        </a:cubicBezTo>
                        <a:cubicBezTo>
                          <a:pt x="7762" y="29022"/>
                          <a:pt x="9757" y="23972"/>
                          <a:pt x="11971" y="19888"/>
                        </a:cubicBezTo>
                        <a:cubicBezTo>
                          <a:pt x="15867" y="12750"/>
                          <a:pt x="23193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Hình tự do: Hình 850">
                    <a:extLst>
                      <a:ext uri="{FF2B5EF4-FFF2-40B4-BE49-F238E27FC236}">
                        <a16:creationId xmlns:a16="http://schemas.microsoft.com/office/drawing/2014/main" id="{7CD03908-A8D7-F0B7-6BEC-C2507A09C052}"/>
                      </a:ext>
                    </a:extLst>
                  </p:cNvPr>
                  <p:cNvSpPr/>
                  <p:nvPr/>
                </p:nvSpPr>
                <p:spPr>
                  <a:xfrm>
                    <a:off x="9797752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0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0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63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378" y="144548"/>
                          <a:pt x="36566" y="69297"/>
                          <a:pt x="49003" y="47756"/>
                        </a:cubicBezTo>
                        <a:cubicBezTo>
                          <a:pt x="68268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Hình tự do: Hình 851">
                    <a:extLst>
                      <a:ext uri="{FF2B5EF4-FFF2-40B4-BE49-F238E27FC236}">
                        <a16:creationId xmlns:a16="http://schemas.microsoft.com/office/drawing/2014/main" id="{49AB15E1-849C-8565-69C4-570A8728C342}"/>
                      </a:ext>
                    </a:extLst>
                  </p:cNvPr>
                  <p:cNvSpPr/>
                  <p:nvPr/>
                </p:nvSpPr>
                <p:spPr>
                  <a:xfrm>
                    <a:off x="9795820" y="3572082"/>
                    <a:ext cx="118954" cy="309015"/>
                  </a:xfrm>
                  <a:custGeom>
                    <a:avLst/>
                    <a:gdLst>
                      <a:gd name="connsiteX0" fmla="*/ 115027 w 118954"/>
                      <a:gd name="connsiteY0" fmla="*/ 17706 h 309015"/>
                      <a:gd name="connsiteX1" fmla="*/ 101000 w 118954"/>
                      <a:gd name="connsiteY1" fmla="*/ 30487 h 309015"/>
                      <a:gd name="connsiteX2" fmla="*/ 70014 w 118954"/>
                      <a:gd name="connsiteY2" fmla="*/ 72882 h 309015"/>
                      <a:gd name="connsiteX3" fmla="*/ 41958 w 118954"/>
                      <a:gd name="connsiteY3" fmla="*/ 142958 h 309015"/>
                      <a:gd name="connsiteX4" fmla="*/ 6577 w 118954"/>
                      <a:gd name="connsiteY4" fmla="*/ 267275 h 309015"/>
                      <a:gd name="connsiteX5" fmla="*/ 2089 w 118954"/>
                      <a:gd name="connsiteY5" fmla="*/ 309015 h 309015"/>
                      <a:gd name="connsiteX6" fmla="*/ 0 w 118954"/>
                      <a:gd name="connsiteY6" fmla="*/ 308797 h 309015"/>
                      <a:gd name="connsiteX7" fmla="*/ 9352 w 118954"/>
                      <a:gd name="connsiteY7" fmla="*/ 199911 h 309015"/>
                      <a:gd name="connsiteX8" fmla="*/ 44078 w 118954"/>
                      <a:gd name="connsiteY8" fmla="*/ 108793 h 309015"/>
                      <a:gd name="connsiteX9" fmla="*/ 69391 w 118954"/>
                      <a:gd name="connsiteY9" fmla="*/ 60319 h 309015"/>
                      <a:gd name="connsiteX10" fmla="*/ 102901 w 118954"/>
                      <a:gd name="connsiteY10" fmla="*/ 17269 h 309015"/>
                      <a:gd name="connsiteX11" fmla="*/ 118955 w 118954"/>
                      <a:gd name="connsiteY11" fmla="*/ 0 h 309015"/>
                      <a:gd name="connsiteX12" fmla="*/ 115027 w 118954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4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43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9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772" y="228589"/>
                          <a:pt x="9352" y="199911"/>
                        </a:cubicBezTo>
                        <a:cubicBezTo>
                          <a:pt x="17176" y="159823"/>
                          <a:pt x="25842" y="124472"/>
                          <a:pt x="44078" y="108793"/>
                        </a:cubicBezTo>
                        <a:cubicBezTo>
                          <a:pt x="62283" y="93113"/>
                          <a:pt x="61629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38" name="Đồ họa 3">
                  <a:extLst>
                    <a:ext uri="{FF2B5EF4-FFF2-40B4-BE49-F238E27FC236}">
                      <a16:creationId xmlns:a16="http://schemas.microsoft.com/office/drawing/2014/main" id="{48871634-43A2-D43E-058F-D401DB353B62}"/>
                    </a:ext>
                  </a:extLst>
                </p:cNvPr>
                <p:cNvGrpSpPr/>
                <p:nvPr/>
              </p:nvGrpSpPr>
              <p:grpSpPr>
                <a:xfrm>
                  <a:off x="9752505" y="3457242"/>
                  <a:ext cx="175642" cy="439176"/>
                  <a:chOff x="9752505" y="3457242"/>
                  <a:chExt cx="175642" cy="439176"/>
                </a:xfrm>
                <a:solidFill>
                  <a:srgbClr val="AF4545"/>
                </a:solidFill>
              </p:grpSpPr>
              <p:grpSp>
                <p:nvGrpSpPr>
                  <p:cNvPr id="839" name="Đồ họa 3">
                    <a:extLst>
                      <a:ext uri="{FF2B5EF4-FFF2-40B4-BE49-F238E27FC236}">
                        <a16:creationId xmlns:a16="http://schemas.microsoft.com/office/drawing/2014/main" id="{98673D90-0983-4A88-BEB7-E73DA9A91B80}"/>
                      </a:ext>
                    </a:extLst>
                  </p:cNvPr>
                  <p:cNvGrpSpPr/>
                  <p:nvPr/>
                </p:nvGrpSpPr>
                <p:grpSpPr>
                  <a:xfrm>
                    <a:off x="9851307" y="3457242"/>
                    <a:ext cx="76840" cy="9445"/>
                    <a:chOff x="9851307" y="3457242"/>
                    <a:chExt cx="76840" cy="9445"/>
                  </a:xfrm>
                  <a:solidFill>
                    <a:srgbClr val="AF4545"/>
                  </a:solidFill>
                </p:grpSpPr>
                <p:sp>
                  <p:nvSpPr>
                    <p:cNvPr id="843" name="Hình tự do: Hình 842">
                      <a:extLst>
                        <a:ext uri="{FF2B5EF4-FFF2-40B4-BE49-F238E27FC236}">
                          <a16:creationId xmlns:a16="http://schemas.microsoft.com/office/drawing/2014/main" id="{98B04F7B-8047-3905-4FE6-FCCC482303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130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4" name="Hình tự do: Hình 843">
                      <a:extLst>
                        <a:ext uri="{FF2B5EF4-FFF2-40B4-BE49-F238E27FC236}">
                          <a16:creationId xmlns:a16="http://schemas.microsoft.com/office/drawing/2014/main" id="{6C75094C-CE0C-10A4-77CF-0ACA5092C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8702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40" name="Đồ họa 3">
                    <a:extLst>
                      <a:ext uri="{FF2B5EF4-FFF2-40B4-BE49-F238E27FC236}">
                        <a16:creationId xmlns:a16="http://schemas.microsoft.com/office/drawing/2014/main" id="{BA12E7F5-89B8-E8D3-F2D0-AABF0B961D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2505" y="3886958"/>
                    <a:ext cx="76856" cy="9460"/>
                    <a:chOff x="9752505" y="3886958"/>
                    <a:chExt cx="76856" cy="9460"/>
                  </a:xfrm>
                  <a:solidFill>
                    <a:srgbClr val="AF4545"/>
                  </a:solidFill>
                </p:grpSpPr>
                <p:sp>
                  <p:nvSpPr>
                    <p:cNvPr id="841" name="Hình tự do: Hình 840">
                      <a:extLst>
                        <a:ext uri="{FF2B5EF4-FFF2-40B4-BE49-F238E27FC236}">
                          <a16:creationId xmlns:a16="http://schemas.microsoft.com/office/drawing/2014/main" id="{3941480F-F990-DD28-4C5D-F9CE410C4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05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4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4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Hình tự do: Hình 841">
                      <a:extLst>
                        <a:ext uri="{FF2B5EF4-FFF2-40B4-BE49-F238E27FC236}">
                          <a16:creationId xmlns:a16="http://schemas.microsoft.com/office/drawing/2014/main" id="{802DAFAF-AE31-550E-694B-80D94A1F7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916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6" name="Đồ họa 3">
              <a:extLst>
                <a:ext uri="{FF2B5EF4-FFF2-40B4-BE49-F238E27FC236}">
                  <a16:creationId xmlns:a16="http://schemas.microsoft.com/office/drawing/2014/main" id="{41D415CB-73CF-4620-3151-217B2D3AC277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</p:grpSpPr>
          <p:grpSp>
            <p:nvGrpSpPr>
              <p:cNvPr id="774" name="Đồ họa 3">
                <a:extLst>
                  <a:ext uri="{FF2B5EF4-FFF2-40B4-BE49-F238E27FC236}">
                    <a16:creationId xmlns:a16="http://schemas.microsoft.com/office/drawing/2014/main" id="{15CAA28B-7BDA-8D99-A306-7A5D417CD98A}"/>
                  </a:ext>
                </a:extLst>
              </p:cNvPr>
              <p:cNvGrpSpPr/>
              <p:nvPr/>
            </p:nvGrpSpPr>
            <p:grpSpPr>
              <a:xfrm>
                <a:off x="10855786" y="3291091"/>
                <a:ext cx="283252" cy="618217"/>
                <a:chOff x="10855786" y="3291091"/>
                <a:chExt cx="283252" cy="618217"/>
              </a:xfrm>
            </p:grpSpPr>
            <p:sp>
              <p:nvSpPr>
                <p:cNvPr id="813" name="Hình tự do: Hình 812">
                  <a:extLst>
                    <a:ext uri="{FF2B5EF4-FFF2-40B4-BE49-F238E27FC236}">
                      <a16:creationId xmlns:a16="http://schemas.microsoft.com/office/drawing/2014/main" id="{803ABCB4-1996-CB19-BD54-C452C391EA7A}"/>
                    </a:ext>
                  </a:extLst>
                </p:cNvPr>
                <p:cNvSpPr/>
                <p:nvPr/>
              </p:nvSpPr>
              <p:spPr>
                <a:xfrm>
                  <a:off x="10873243" y="3291091"/>
                  <a:ext cx="265796" cy="618217"/>
                </a:xfrm>
                <a:custGeom>
                  <a:avLst/>
                  <a:gdLst>
                    <a:gd name="connsiteX0" fmla="*/ 258609 w 265796"/>
                    <a:gd name="connsiteY0" fmla="*/ 0 h 618217"/>
                    <a:gd name="connsiteX1" fmla="*/ 265623 w 265796"/>
                    <a:gd name="connsiteY1" fmla="*/ 8697 h 618217"/>
                    <a:gd name="connsiteX2" fmla="*/ 263378 w 265796"/>
                    <a:gd name="connsiteY2" fmla="*/ 18797 h 618217"/>
                    <a:gd name="connsiteX3" fmla="*/ 263378 w 265796"/>
                    <a:gd name="connsiteY3" fmla="*/ 18797 h 618217"/>
                    <a:gd name="connsiteX4" fmla="*/ 251938 w 265796"/>
                    <a:gd name="connsiteY4" fmla="*/ 70357 h 618217"/>
                    <a:gd name="connsiteX5" fmla="*/ 251938 w 265796"/>
                    <a:gd name="connsiteY5" fmla="*/ 70388 h 618217"/>
                    <a:gd name="connsiteX6" fmla="*/ 246888 w 265796"/>
                    <a:gd name="connsiteY6" fmla="*/ 93113 h 618217"/>
                    <a:gd name="connsiteX7" fmla="*/ 244020 w 265796"/>
                    <a:gd name="connsiteY7" fmla="*/ 106050 h 618217"/>
                    <a:gd name="connsiteX8" fmla="*/ 130395 w 265796"/>
                    <a:gd name="connsiteY8" fmla="*/ 618217 h 618217"/>
                    <a:gd name="connsiteX9" fmla="*/ 0 w 265796"/>
                    <a:gd name="connsiteY9" fmla="*/ 618217 h 618217"/>
                    <a:gd name="connsiteX10" fmla="*/ 3554 w 265796"/>
                    <a:gd name="connsiteY10" fmla="*/ 602164 h 618217"/>
                    <a:gd name="connsiteX11" fmla="*/ 3554 w 265796"/>
                    <a:gd name="connsiteY11" fmla="*/ 602164 h 618217"/>
                    <a:gd name="connsiteX12" fmla="*/ 10131 w 265796"/>
                    <a:gd name="connsiteY12" fmla="*/ 572518 h 618217"/>
                    <a:gd name="connsiteX13" fmla="*/ 24751 w 265796"/>
                    <a:gd name="connsiteY13" fmla="*/ 506650 h 618217"/>
                    <a:gd name="connsiteX14" fmla="*/ 29209 w 265796"/>
                    <a:gd name="connsiteY14" fmla="*/ 486481 h 618217"/>
                    <a:gd name="connsiteX15" fmla="*/ 29209 w 265796"/>
                    <a:gd name="connsiteY15" fmla="*/ 486481 h 618217"/>
                    <a:gd name="connsiteX16" fmla="*/ 41896 w 265796"/>
                    <a:gd name="connsiteY16" fmla="*/ 429342 h 618217"/>
                    <a:gd name="connsiteX17" fmla="*/ 41896 w 265796"/>
                    <a:gd name="connsiteY17" fmla="*/ 429342 h 618217"/>
                    <a:gd name="connsiteX18" fmla="*/ 46385 w 265796"/>
                    <a:gd name="connsiteY18" fmla="*/ 409142 h 618217"/>
                    <a:gd name="connsiteX19" fmla="*/ 84540 w 265796"/>
                    <a:gd name="connsiteY19" fmla="*/ 237162 h 618217"/>
                    <a:gd name="connsiteX20" fmla="*/ 84540 w 265796"/>
                    <a:gd name="connsiteY20" fmla="*/ 237162 h 618217"/>
                    <a:gd name="connsiteX21" fmla="*/ 89310 w 265796"/>
                    <a:gd name="connsiteY21" fmla="*/ 215591 h 618217"/>
                    <a:gd name="connsiteX22" fmla="*/ 89310 w 265796"/>
                    <a:gd name="connsiteY22" fmla="*/ 215591 h 618217"/>
                    <a:gd name="connsiteX23" fmla="*/ 122602 w 265796"/>
                    <a:gd name="connsiteY23" fmla="*/ 65494 h 618217"/>
                    <a:gd name="connsiteX24" fmla="*/ 128681 w 265796"/>
                    <a:gd name="connsiteY24" fmla="*/ 38187 h 618217"/>
                    <a:gd name="connsiteX25" fmla="*/ 128681 w 265796"/>
                    <a:gd name="connsiteY25" fmla="*/ 38155 h 618217"/>
                    <a:gd name="connsiteX26" fmla="*/ 137160 w 265796"/>
                    <a:gd name="connsiteY26" fmla="*/ 0 h 618217"/>
                    <a:gd name="connsiteX27" fmla="*/ 258609 w 265796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6" h="618217">
                      <a:moveTo>
                        <a:pt x="258609" y="0"/>
                      </a:moveTo>
                      <a:cubicBezTo>
                        <a:pt x="263191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02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0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Hình tự do: Hình 813">
                  <a:extLst>
                    <a:ext uri="{FF2B5EF4-FFF2-40B4-BE49-F238E27FC236}">
                      <a16:creationId xmlns:a16="http://schemas.microsoft.com/office/drawing/2014/main" id="{C4C37334-0870-99EA-28D0-4DFCF1800CFB}"/>
                    </a:ext>
                  </a:extLst>
                </p:cNvPr>
                <p:cNvSpPr/>
                <p:nvPr/>
              </p:nvSpPr>
              <p:spPr>
                <a:xfrm>
                  <a:off x="10855786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38 w 267555"/>
                    <a:gd name="connsiteY3" fmla="*/ 70357 h 618217"/>
                    <a:gd name="connsiteX4" fmla="*/ 251938 w 267555"/>
                    <a:gd name="connsiteY4" fmla="*/ 70388 h 618217"/>
                    <a:gd name="connsiteX5" fmla="*/ 246888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09 w 267555"/>
                    <a:gd name="connsiteY13" fmla="*/ 486481 h 618217"/>
                    <a:gd name="connsiteX14" fmla="*/ 29209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10 w 267555"/>
                    <a:gd name="connsiteY20" fmla="*/ 215591 h 618217"/>
                    <a:gd name="connsiteX21" fmla="*/ 89310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15" name="Đồ họa 3">
                  <a:extLst>
                    <a:ext uri="{FF2B5EF4-FFF2-40B4-BE49-F238E27FC236}">
                      <a16:creationId xmlns:a16="http://schemas.microsoft.com/office/drawing/2014/main" id="{CFF17825-00CA-7688-0496-17FC432E0266}"/>
                    </a:ext>
                  </a:extLst>
                </p:cNvPr>
                <p:cNvGrpSpPr/>
                <p:nvPr/>
              </p:nvGrpSpPr>
              <p:grpSpPr>
                <a:xfrm>
                  <a:off x="10859339" y="3291091"/>
                  <a:ext cx="259825" cy="618217"/>
                  <a:chOff x="10859339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823" name="Hình tự do: Hình 822">
                    <a:extLst>
                      <a:ext uri="{FF2B5EF4-FFF2-40B4-BE49-F238E27FC236}">
                        <a16:creationId xmlns:a16="http://schemas.microsoft.com/office/drawing/2014/main" id="{96839A8B-270A-9989-DCC6-3CCE9862E63D}"/>
                      </a:ext>
                    </a:extLst>
                  </p:cNvPr>
                  <p:cNvSpPr/>
                  <p:nvPr/>
                </p:nvSpPr>
                <p:spPr>
                  <a:xfrm>
                    <a:off x="10880537" y="3706488"/>
                    <a:ext cx="120921" cy="202820"/>
                  </a:xfrm>
                  <a:custGeom>
                    <a:avLst/>
                    <a:gdLst>
                      <a:gd name="connsiteX0" fmla="*/ 113749 w 120921"/>
                      <a:gd name="connsiteY0" fmla="*/ 74046 h 202820"/>
                      <a:gd name="connsiteX1" fmla="*/ 108138 w 120921"/>
                      <a:gd name="connsiteY1" fmla="*/ 125138 h 202820"/>
                      <a:gd name="connsiteX2" fmla="*/ 110445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2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6 w 120921"/>
                      <a:gd name="connsiteY13" fmla="*/ 184304 h 202820"/>
                      <a:gd name="connsiteX14" fmla="*/ 87096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41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49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49" y="74046"/>
                        </a:moveTo>
                        <a:cubicBezTo>
                          <a:pt x="110009" y="93529"/>
                          <a:pt x="106486" y="113542"/>
                          <a:pt x="108138" y="125138"/>
                        </a:cubicBezTo>
                        <a:cubicBezTo>
                          <a:pt x="109042" y="131310"/>
                          <a:pt x="109759" y="136766"/>
                          <a:pt x="110445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5974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2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6" y="184304"/>
                        </a:cubicBezTo>
                        <a:lnTo>
                          <a:pt x="87096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41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45" y="-1610"/>
                          <a:pt x="86224" y="7150"/>
                          <a:pt x="99722" y="9175"/>
                        </a:cubicBezTo>
                        <a:cubicBezTo>
                          <a:pt x="113188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490" y="54719"/>
                          <a:pt x="113749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4" name="Hình tự do: Hình 823">
                    <a:extLst>
                      <a:ext uri="{FF2B5EF4-FFF2-40B4-BE49-F238E27FC236}">
                        <a16:creationId xmlns:a16="http://schemas.microsoft.com/office/drawing/2014/main" id="{1221EB94-658B-C1E1-190E-508AF4C4C7D9}"/>
                      </a:ext>
                    </a:extLst>
                  </p:cNvPr>
                  <p:cNvSpPr/>
                  <p:nvPr/>
                </p:nvSpPr>
                <p:spPr>
                  <a:xfrm>
                    <a:off x="10859339" y="3754019"/>
                    <a:ext cx="101546" cy="155289"/>
                  </a:xfrm>
                  <a:custGeom>
                    <a:avLst/>
                    <a:gdLst>
                      <a:gd name="connsiteX0" fmla="*/ 99535 w 101546"/>
                      <a:gd name="connsiteY0" fmla="*/ 114110 h 155289"/>
                      <a:gd name="connsiteX1" fmla="*/ 94391 w 101546"/>
                      <a:gd name="connsiteY1" fmla="*/ 155289 h 155289"/>
                      <a:gd name="connsiteX2" fmla="*/ 80332 w 101546"/>
                      <a:gd name="connsiteY2" fmla="*/ 155289 h 155289"/>
                      <a:gd name="connsiteX3" fmla="*/ 88687 w 101546"/>
                      <a:gd name="connsiteY3" fmla="*/ 108250 h 155289"/>
                      <a:gd name="connsiteX4" fmla="*/ 85787 w 101546"/>
                      <a:gd name="connsiteY4" fmla="*/ 75176 h 155289"/>
                      <a:gd name="connsiteX5" fmla="*/ 86723 w 101546"/>
                      <a:gd name="connsiteY5" fmla="*/ 44751 h 155289"/>
                      <a:gd name="connsiteX6" fmla="*/ 85164 w 101546"/>
                      <a:gd name="connsiteY6" fmla="*/ 17163 h 155289"/>
                      <a:gd name="connsiteX7" fmla="*/ 47538 w 101546"/>
                      <a:gd name="connsiteY7" fmla="*/ 41727 h 155289"/>
                      <a:gd name="connsiteX8" fmla="*/ 41491 w 101546"/>
                      <a:gd name="connsiteY8" fmla="*/ 48149 h 155289"/>
                      <a:gd name="connsiteX9" fmla="*/ 13747 w 101546"/>
                      <a:gd name="connsiteY9" fmla="*/ 112427 h 155289"/>
                      <a:gd name="connsiteX10" fmla="*/ 0 w 101546"/>
                      <a:gd name="connsiteY10" fmla="*/ 139236 h 155289"/>
                      <a:gd name="connsiteX11" fmla="*/ 6578 w 101546"/>
                      <a:gd name="connsiteY11" fmla="*/ 109590 h 155289"/>
                      <a:gd name="connsiteX12" fmla="*/ 13062 w 101546"/>
                      <a:gd name="connsiteY12" fmla="*/ 95563 h 155289"/>
                      <a:gd name="connsiteX13" fmla="*/ 36909 w 101546"/>
                      <a:gd name="connsiteY13" fmla="*/ 46247 h 155289"/>
                      <a:gd name="connsiteX14" fmla="*/ 40805 w 101546"/>
                      <a:gd name="connsiteY14" fmla="*/ 39483 h 155289"/>
                      <a:gd name="connsiteX15" fmla="*/ 96947 w 101546"/>
                      <a:gd name="connsiteY15" fmla="*/ 236 h 155289"/>
                      <a:gd name="connsiteX16" fmla="*/ 101343 w 101546"/>
                      <a:gd name="connsiteY16" fmla="*/ 22587 h 155289"/>
                      <a:gd name="connsiteX17" fmla="*/ 96791 w 101546"/>
                      <a:gd name="connsiteY17" fmla="*/ 62426 h 155289"/>
                      <a:gd name="connsiteX18" fmla="*/ 99535 w 101546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46" h="155289">
                        <a:moveTo>
                          <a:pt x="99535" y="114110"/>
                        </a:moveTo>
                        <a:cubicBezTo>
                          <a:pt x="96293" y="126486"/>
                          <a:pt x="94921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14" y="114422"/>
                          <a:pt x="88687" y="108250"/>
                        </a:cubicBezTo>
                        <a:cubicBezTo>
                          <a:pt x="90120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795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491" y="48149"/>
                        </a:cubicBezTo>
                        <a:cubicBezTo>
                          <a:pt x="26871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37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30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594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43" y="89047"/>
                          <a:pt x="99535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5" name="Hình tự do: Hình 824">
                    <a:extLst>
                      <a:ext uri="{FF2B5EF4-FFF2-40B4-BE49-F238E27FC236}">
                        <a16:creationId xmlns:a16="http://schemas.microsoft.com/office/drawing/2014/main" id="{C4CBFEC9-FA52-B550-D0FC-CD5F540AFF86}"/>
                      </a:ext>
                    </a:extLst>
                  </p:cNvPr>
                  <p:cNvSpPr/>
                  <p:nvPr/>
                </p:nvSpPr>
                <p:spPr>
                  <a:xfrm>
                    <a:off x="10890333" y="3809782"/>
                    <a:ext cx="35531" cy="92011"/>
                  </a:xfrm>
                  <a:custGeom>
                    <a:avLst/>
                    <a:gdLst>
                      <a:gd name="connsiteX0" fmla="*/ 14456 w 35531"/>
                      <a:gd name="connsiteY0" fmla="*/ 25273 h 92011"/>
                      <a:gd name="connsiteX1" fmla="*/ 26115 w 35531"/>
                      <a:gd name="connsiteY1" fmla="*/ 1270 h 92011"/>
                      <a:gd name="connsiteX2" fmla="*/ 35498 w 35531"/>
                      <a:gd name="connsiteY2" fmla="*/ 43198 h 92011"/>
                      <a:gd name="connsiteX3" fmla="*/ 9188 w 35531"/>
                      <a:gd name="connsiteY3" fmla="*/ 91765 h 92011"/>
                      <a:gd name="connsiteX4" fmla="*/ 4294 w 35531"/>
                      <a:gd name="connsiteY4" fmla="*/ 54607 h 92011"/>
                      <a:gd name="connsiteX5" fmla="*/ 11650 w 35531"/>
                      <a:gd name="connsiteY5" fmla="*/ 82506 h 92011"/>
                      <a:gd name="connsiteX6" fmla="*/ 23963 w 35531"/>
                      <a:gd name="connsiteY6" fmla="*/ 26333 h 92011"/>
                      <a:gd name="connsiteX7" fmla="*/ 14456 w 35531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31" h="92011">
                        <a:moveTo>
                          <a:pt x="14456" y="25273"/>
                        </a:moveTo>
                        <a:cubicBezTo>
                          <a:pt x="14456" y="25273"/>
                          <a:pt x="20067" y="-6679"/>
                          <a:pt x="26115" y="1270"/>
                        </a:cubicBezTo>
                        <a:cubicBezTo>
                          <a:pt x="32162" y="9219"/>
                          <a:pt x="35934" y="27486"/>
                          <a:pt x="35498" y="43198"/>
                        </a:cubicBezTo>
                        <a:cubicBezTo>
                          <a:pt x="35092" y="58909"/>
                          <a:pt x="26457" y="95350"/>
                          <a:pt x="9188" y="91765"/>
                        </a:cubicBezTo>
                        <a:cubicBezTo>
                          <a:pt x="-8082" y="88149"/>
                          <a:pt x="4294" y="54607"/>
                          <a:pt x="4294" y="54607"/>
                        </a:cubicBezTo>
                        <a:cubicBezTo>
                          <a:pt x="4294" y="54607"/>
                          <a:pt x="-975" y="80885"/>
                          <a:pt x="11650" y="82506"/>
                        </a:cubicBezTo>
                        <a:cubicBezTo>
                          <a:pt x="24244" y="84159"/>
                          <a:pt x="26551" y="41171"/>
                          <a:pt x="23963" y="26333"/>
                        </a:cubicBezTo>
                        <a:cubicBezTo>
                          <a:pt x="21345" y="11495"/>
                          <a:pt x="14456" y="25273"/>
                          <a:pt x="14456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6" name="Hình tự do: Hình 825">
                    <a:extLst>
                      <a:ext uri="{FF2B5EF4-FFF2-40B4-BE49-F238E27FC236}">
                        <a16:creationId xmlns:a16="http://schemas.microsoft.com/office/drawing/2014/main" id="{8571F46C-156D-F968-73B4-BB5126E44A50}"/>
                      </a:ext>
                    </a:extLst>
                  </p:cNvPr>
                  <p:cNvSpPr/>
                  <p:nvPr/>
                </p:nvSpPr>
                <p:spPr>
                  <a:xfrm>
                    <a:off x="11005236" y="3414286"/>
                    <a:ext cx="90673" cy="361915"/>
                  </a:xfrm>
                  <a:custGeom>
                    <a:avLst/>
                    <a:gdLst>
                      <a:gd name="connsiteX0" fmla="*/ 7224 w 90673"/>
                      <a:gd name="connsiteY0" fmla="*/ 175752 h 361915"/>
                      <a:gd name="connsiteX1" fmla="*/ 90674 w 90673"/>
                      <a:gd name="connsiteY1" fmla="*/ 0 h 361915"/>
                      <a:gd name="connsiteX2" fmla="*/ 80792 w 90673"/>
                      <a:gd name="connsiteY2" fmla="*/ 44764 h 361915"/>
                      <a:gd name="connsiteX3" fmla="*/ 68416 w 90673"/>
                      <a:gd name="connsiteY3" fmla="*/ 64153 h 361915"/>
                      <a:gd name="connsiteX4" fmla="*/ 19350 w 90673"/>
                      <a:gd name="connsiteY4" fmla="*/ 211881 h 361915"/>
                      <a:gd name="connsiteX5" fmla="*/ 32225 w 90673"/>
                      <a:gd name="connsiteY5" fmla="*/ 260978 h 361915"/>
                      <a:gd name="connsiteX6" fmla="*/ 10591 w 90673"/>
                      <a:gd name="connsiteY6" fmla="*/ 361915 h 361915"/>
                      <a:gd name="connsiteX7" fmla="*/ 11744 w 90673"/>
                      <a:gd name="connsiteY7" fmla="*/ 271951 h 361915"/>
                      <a:gd name="connsiteX8" fmla="*/ 7224 w 90673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73" h="361915">
                        <a:moveTo>
                          <a:pt x="7224" y="175752"/>
                        </a:moveTo>
                        <a:cubicBezTo>
                          <a:pt x="20971" y="138345"/>
                          <a:pt x="74526" y="47975"/>
                          <a:pt x="90674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077" y="179555"/>
                          <a:pt x="19350" y="211881"/>
                        </a:cubicBezTo>
                        <a:cubicBezTo>
                          <a:pt x="21096" y="229275"/>
                          <a:pt x="27486" y="245516"/>
                          <a:pt x="32225" y="260978"/>
                        </a:cubicBezTo>
                        <a:lnTo>
                          <a:pt x="10591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Hình tự do: Hình 826">
                    <a:extLst>
                      <a:ext uri="{FF2B5EF4-FFF2-40B4-BE49-F238E27FC236}">
                        <a16:creationId xmlns:a16="http://schemas.microsoft.com/office/drawing/2014/main" id="{EF68B5A6-7D1B-B8DF-D76A-AE873B29D27C}"/>
                      </a:ext>
                    </a:extLst>
                  </p:cNvPr>
                  <p:cNvSpPr/>
                  <p:nvPr/>
                </p:nvSpPr>
                <p:spPr>
                  <a:xfrm>
                    <a:off x="11093223" y="3291091"/>
                    <a:ext cx="25942" cy="70356"/>
                  </a:xfrm>
                  <a:custGeom>
                    <a:avLst/>
                    <a:gdLst>
                      <a:gd name="connsiteX0" fmla="*/ 14501 w 25942"/>
                      <a:gd name="connsiteY0" fmla="*/ 70357 h 70356"/>
                      <a:gd name="connsiteX1" fmla="*/ 2219 w 25942"/>
                      <a:gd name="connsiteY1" fmla="*/ 29458 h 70356"/>
                      <a:gd name="connsiteX2" fmla="*/ 691 w 25942"/>
                      <a:gd name="connsiteY2" fmla="*/ 18049 h 70356"/>
                      <a:gd name="connsiteX3" fmla="*/ 37 w 25942"/>
                      <a:gd name="connsiteY3" fmla="*/ 0 h 70356"/>
                      <a:gd name="connsiteX4" fmla="*/ 23479 w 25942"/>
                      <a:gd name="connsiteY4" fmla="*/ 0 h 70356"/>
                      <a:gd name="connsiteX5" fmla="*/ 25941 w 25942"/>
                      <a:gd name="connsiteY5" fmla="*/ 18797 h 70356"/>
                      <a:gd name="connsiteX6" fmla="*/ 25941 w 25942"/>
                      <a:gd name="connsiteY6" fmla="*/ 18797 h 70356"/>
                      <a:gd name="connsiteX7" fmla="*/ 14501 w 25942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2" h="70356">
                        <a:moveTo>
                          <a:pt x="14501" y="70357"/>
                        </a:moveTo>
                        <a:cubicBezTo>
                          <a:pt x="8578" y="55737"/>
                          <a:pt x="4526" y="42520"/>
                          <a:pt x="2219" y="29458"/>
                        </a:cubicBezTo>
                        <a:cubicBezTo>
                          <a:pt x="1564" y="25655"/>
                          <a:pt x="1034" y="21852"/>
                          <a:pt x="691" y="18049"/>
                        </a:cubicBezTo>
                        <a:cubicBezTo>
                          <a:pt x="99" y="12095"/>
                          <a:pt x="-88" y="6141"/>
                          <a:pt x="37" y="0"/>
                        </a:cubicBezTo>
                        <a:lnTo>
                          <a:pt x="23479" y="0"/>
                        </a:lnTo>
                        <a:cubicBezTo>
                          <a:pt x="23915" y="6359"/>
                          <a:pt x="24757" y="12625"/>
                          <a:pt x="25941" y="18797"/>
                        </a:cubicBezTo>
                        <a:cubicBezTo>
                          <a:pt x="25941" y="18797"/>
                          <a:pt x="25941" y="18797"/>
                          <a:pt x="25941" y="18797"/>
                        </a:cubicBezTo>
                        <a:cubicBezTo>
                          <a:pt x="26035" y="19421"/>
                          <a:pt x="14501" y="70357"/>
                          <a:pt x="14501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Hình tự do: Hình 827">
                    <a:extLst>
                      <a:ext uri="{FF2B5EF4-FFF2-40B4-BE49-F238E27FC236}">
                        <a16:creationId xmlns:a16="http://schemas.microsoft.com/office/drawing/2014/main" id="{65298141-8912-4C61-C7B3-CC33D08DA845}"/>
                      </a:ext>
                    </a:extLst>
                  </p:cNvPr>
                  <p:cNvSpPr/>
                  <p:nvPr/>
                </p:nvSpPr>
                <p:spPr>
                  <a:xfrm>
                    <a:off x="10978419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583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174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66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01" y="4707"/>
                          <a:pt x="30954" y="9601"/>
                          <a:pt x="29583" y="14495"/>
                        </a:cubicBezTo>
                        <a:cubicBezTo>
                          <a:pt x="29334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30" y="27525"/>
                          <a:pt x="25250" y="28336"/>
                        </a:cubicBezTo>
                        <a:cubicBezTo>
                          <a:pt x="23099" y="34508"/>
                          <a:pt x="20730" y="40244"/>
                          <a:pt x="18174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385" y="33635"/>
                          <a:pt x="9258" y="30799"/>
                        </a:cubicBezTo>
                        <a:cubicBezTo>
                          <a:pt x="12219" y="21073"/>
                          <a:pt x="15586" y="10225"/>
                          <a:pt x="18766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9" name="Hình tự do: Hình 828">
                    <a:extLst>
                      <a:ext uri="{FF2B5EF4-FFF2-40B4-BE49-F238E27FC236}">
                        <a16:creationId xmlns:a16="http://schemas.microsoft.com/office/drawing/2014/main" id="{8BFA2EB0-6B76-F556-4ADE-B57589A5E4A0}"/>
                      </a:ext>
                    </a:extLst>
                  </p:cNvPr>
                  <p:cNvSpPr/>
                  <p:nvPr/>
                </p:nvSpPr>
                <p:spPr>
                  <a:xfrm>
                    <a:off x="10940326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769 w 102152"/>
                      <a:gd name="connsiteY3" fmla="*/ 215591 h 237161"/>
                      <a:gd name="connsiteX4" fmla="*/ 4769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7" y="229712"/>
                          <a:pt x="0" y="237162"/>
                        </a:cubicBezTo>
                        <a:lnTo>
                          <a:pt x="4769" y="215591"/>
                        </a:lnTo>
                        <a:lnTo>
                          <a:pt x="4769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30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0" name="Hình tự do: Hình 829">
                    <a:extLst>
                      <a:ext uri="{FF2B5EF4-FFF2-40B4-BE49-F238E27FC236}">
                        <a16:creationId xmlns:a16="http://schemas.microsoft.com/office/drawing/2014/main" id="{22C93992-1E6E-C1BF-3959-68816DE203E7}"/>
                      </a:ext>
                    </a:extLst>
                  </p:cNvPr>
                  <p:cNvSpPr/>
                  <p:nvPr/>
                </p:nvSpPr>
                <p:spPr>
                  <a:xfrm>
                    <a:off x="10897682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42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373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574" y="36472"/>
                          <a:pt x="143052" y="105520"/>
                          <a:pt x="135726" y="143177"/>
                        </a:cubicBezTo>
                        <a:cubicBezTo>
                          <a:pt x="125470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46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098" y="351597"/>
                          <a:pt x="45325" y="343960"/>
                          <a:pt x="56142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373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Hình tự do: Hình 830">
                    <a:extLst>
                      <a:ext uri="{FF2B5EF4-FFF2-40B4-BE49-F238E27FC236}">
                        <a16:creationId xmlns:a16="http://schemas.microsoft.com/office/drawing/2014/main" id="{8D254E58-EB11-A12B-7203-16617F6B5EE1}"/>
                      </a:ext>
                    </a:extLst>
                  </p:cNvPr>
                  <p:cNvSpPr/>
                  <p:nvPr/>
                </p:nvSpPr>
                <p:spPr>
                  <a:xfrm>
                    <a:off x="11040583" y="3291091"/>
                    <a:ext cx="62090" cy="175485"/>
                  </a:xfrm>
                  <a:custGeom>
                    <a:avLst/>
                    <a:gdLst>
                      <a:gd name="connsiteX0" fmla="*/ 62090 w 62090"/>
                      <a:gd name="connsiteY0" fmla="*/ 93113 h 175485"/>
                      <a:gd name="connsiteX1" fmla="*/ 59222 w 62090"/>
                      <a:gd name="connsiteY1" fmla="*/ 106050 h 175485"/>
                      <a:gd name="connsiteX2" fmla="*/ 4982 w 62090"/>
                      <a:gd name="connsiteY2" fmla="*/ 175378 h 175485"/>
                      <a:gd name="connsiteX3" fmla="*/ 19197 w 62090"/>
                      <a:gd name="connsiteY3" fmla="*/ 53960 h 175485"/>
                      <a:gd name="connsiteX4" fmla="*/ 13180 w 62090"/>
                      <a:gd name="connsiteY4" fmla="*/ 0 h 175485"/>
                      <a:gd name="connsiteX5" fmla="*/ 32539 w 62090"/>
                      <a:gd name="connsiteY5" fmla="*/ 0 h 175485"/>
                      <a:gd name="connsiteX6" fmla="*/ 33442 w 62090"/>
                      <a:gd name="connsiteY6" fmla="*/ 48099 h 175485"/>
                      <a:gd name="connsiteX7" fmla="*/ 10842 w 62090"/>
                      <a:gd name="connsiteY7" fmla="*/ 155676 h 175485"/>
                      <a:gd name="connsiteX8" fmla="*/ 32165 w 62090"/>
                      <a:gd name="connsiteY8" fmla="*/ 121355 h 175485"/>
                      <a:gd name="connsiteX9" fmla="*/ 62090 w 62090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0" h="175485">
                        <a:moveTo>
                          <a:pt x="62090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55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7" y="53960"/>
                        </a:cubicBezTo>
                        <a:cubicBezTo>
                          <a:pt x="23187" y="37844"/>
                          <a:pt x="17358" y="13809"/>
                          <a:pt x="13180" y="0"/>
                        </a:cubicBezTo>
                        <a:lnTo>
                          <a:pt x="32539" y="0"/>
                        </a:lnTo>
                        <a:cubicBezTo>
                          <a:pt x="34409" y="12500"/>
                          <a:pt x="36092" y="30923"/>
                          <a:pt x="33442" y="48099"/>
                        </a:cubicBezTo>
                        <a:cubicBezTo>
                          <a:pt x="28829" y="77838"/>
                          <a:pt x="9564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65" y="121355"/>
                        </a:cubicBezTo>
                        <a:cubicBezTo>
                          <a:pt x="40830" y="101748"/>
                          <a:pt x="54484" y="95233"/>
                          <a:pt x="62090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6" name="Đồ họa 3">
                  <a:extLst>
                    <a:ext uri="{FF2B5EF4-FFF2-40B4-BE49-F238E27FC236}">
                      <a16:creationId xmlns:a16="http://schemas.microsoft.com/office/drawing/2014/main" id="{C2862C73-C588-8DD7-C632-80AEE0148C2A}"/>
                    </a:ext>
                  </a:extLst>
                </p:cNvPr>
                <p:cNvGrpSpPr/>
                <p:nvPr/>
              </p:nvGrpSpPr>
              <p:grpSpPr>
                <a:xfrm>
                  <a:off x="10869895" y="3308224"/>
                  <a:ext cx="233527" cy="583921"/>
                  <a:chOff x="10869895" y="3308224"/>
                  <a:chExt cx="233527" cy="583921"/>
                </a:xfrm>
                <a:solidFill>
                  <a:srgbClr val="AF4545"/>
                </a:solidFill>
              </p:grpSpPr>
              <p:grpSp>
                <p:nvGrpSpPr>
                  <p:cNvPr id="817" name="Đồ họa 3">
                    <a:extLst>
                      <a:ext uri="{FF2B5EF4-FFF2-40B4-BE49-F238E27FC236}">
                        <a16:creationId xmlns:a16="http://schemas.microsoft.com/office/drawing/2014/main" id="{A2854D63-5FF2-44CB-EE8D-D4D1B7779D2B}"/>
                      </a:ext>
                    </a:extLst>
                  </p:cNvPr>
                  <p:cNvGrpSpPr/>
                  <p:nvPr/>
                </p:nvGrpSpPr>
                <p:grpSpPr>
                  <a:xfrm>
                    <a:off x="11001256" y="3308224"/>
                    <a:ext cx="102165" cy="12575"/>
                    <a:chOff x="11001256" y="3308224"/>
                    <a:chExt cx="102165" cy="12575"/>
                  </a:xfrm>
                  <a:solidFill>
                    <a:srgbClr val="AF4545"/>
                  </a:solidFill>
                </p:grpSpPr>
                <p:sp>
                  <p:nvSpPr>
                    <p:cNvPr id="821" name="Hình tự do: Hình 820">
                      <a:extLst>
                        <a:ext uri="{FF2B5EF4-FFF2-40B4-BE49-F238E27FC236}">
                          <a16:creationId xmlns:a16="http://schemas.microsoft.com/office/drawing/2014/main" id="{C69A5BA2-8D51-38C6-C190-2C8245747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1256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2" name="Hình tự do: Hình 821">
                      <a:extLst>
                        <a:ext uri="{FF2B5EF4-FFF2-40B4-BE49-F238E27FC236}">
                          <a16:creationId xmlns:a16="http://schemas.microsoft.com/office/drawing/2014/main" id="{6E6A6650-B931-FFCC-6216-53BA75E6B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90859" y="3308236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97 w 12562"/>
                        <a:gd name="connsiteY1" fmla="*/ 12563 h 12562"/>
                        <a:gd name="connsiteX2" fmla="*/ 0 w 12562"/>
                        <a:gd name="connsiteY2" fmla="*/ 6266 h 12562"/>
                        <a:gd name="connsiteX3" fmla="*/ 6297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26"/>
                            <a:pt x="9757" y="12563"/>
                            <a:pt x="6297" y="12563"/>
                          </a:cubicBezTo>
                          <a:cubicBezTo>
                            <a:pt x="2806" y="12563"/>
                            <a:pt x="0" y="9726"/>
                            <a:pt x="0" y="6266"/>
                          </a:cubicBezTo>
                          <a:cubicBezTo>
                            <a:pt x="0" y="2806"/>
                            <a:pt x="2806" y="0"/>
                            <a:pt x="6297" y="0"/>
                          </a:cubicBezTo>
                          <a:cubicBezTo>
                            <a:pt x="9757" y="0"/>
                            <a:pt x="12563" y="2806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18" name="Đồ họa 3">
                    <a:extLst>
                      <a:ext uri="{FF2B5EF4-FFF2-40B4-BE49-F238E27FC236}">
                        <a16:creationId xmlns:a16="http://schemas.microsoft.com/office/drawing/2014/main" id="{1A399ACE-F520-76AA-A454-66FE15739E1E}"/>
                      </a:ext>
                    </a:extLst>
                  </p:cNvPr>
                  <p:cNvGrpSpPr/>
                  <p:nvPr/>
                </p:nvGrpSpPr>
                <p:grpSpPr>
                  <a:xfrm>
                    <a:off x="10869895" y="3879589"/>
                    <a:ext cx="102146" cy="12556"/>
                    <a:chOff x="10869895" y="3879589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819" name="Hình tự do: Hình 818">
                      <a:extLst>
                        <a:ext uri="{FF2B5EF4-FFF2-40B4-BE49-F238E27FC236}">
                          <a16:creationId xmlns:a16="http://schemas.microsoft.com/office/drawing/2014/main" id="{66ED6AF5-BC5B-8A75-5A56-F156073E6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989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0" name="Hình tự do: Hình 819">
                      <a:extLst>
                        <a:ext uri="{FF2B5EF4-FFF2-40B4-BE49-F238E27FC236}">
                          <a16:creationId xmlns:a16="http://schemas.microsoft.com/office/drawing/2014/main" id="{36BE5DA1-1C87-C166-FD12-AA04B9449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48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75" name="Đồ họa 3">
                <a:extLst>
                  <a:ext uri="{FF2B5EF4-FFF2-40B4-BE49-F238E27FC236}">
                    <a16:creationId xmlns:a16="http://schemas.microsoft.com/office/drawing/2014/main" id="{C02117E5-11C3-80D1-561F-85BB683C3880}"/>
                  </a:ext>
                </a:extLst>
              </p:cNvPr>
              <p:cNvGrpSpPr/>
              <p:nvPr/>
            </p:nvGrpSpPr>
            <p:grpSpPr>
              <a:xfrm>
                <a:off x="11036401" y="3373543"/>
                <a:ext cx="242075" cy="535765"/>
                <a:chOff x="11036401" y="3373543"/>
                <a:chExt cx="242075" cy="535765"/>
              </a:xfrm>
            </p:grpSpPr>
            <p:sp>
              <p:nvSpPr>
                <p:cNvPr id="795" name="Hình tự do: Hình 794">
                  <a:extLst>
                    <a:ext uri="{FF2B5EF4-FFF2-40B4-BE49-F238E27FC236}">
                      <a16:creationId xmlns:a16="http://schemas.microsoft.com/office/drawing/2014/main" id="{3CA90F10-B429-68AA-9D9F-B952D751B91F}"/>
                    </a:ext>
                  </a:extLst>
                </p:cNvPr>
                <p:cNvSpPr/>
                <p:nvPr/>
              </p:nvSpPr>
              <p:spPr>
                <a:xfrm>
                  <a:off x="11048371" y="3373543"/>
                  <a:ext cx="230104" cy="535765"/>
                </a:xfrm>
                <a:custGeom>
                  <a:avLst/>
                  <a:gdLst>
                    <a:gd name="connsiteX0" fmla="*/ 222947 w 230104"/>
                    <a:gd name="connsiteY0" fmla="*/ 0 h 535765"/>
                    <a:gd name="connsiteX1" fmla="*/ 229930 w 230104"/>
                    <a:gd name="connsiteY1" fmla="*/ 8697 h 535765"/>
                    <a:gd name="connsiteX2" fmla="*/ 229930 w 230104"/>
                    <a:gd name="connsiteY2" fmla="*/ 8697 h 535765"/>
                    <a:gd name="connsiteX3" fmla="*/ 224974 w 230104"/>
                    <a:gd name="connsiteY3" fmla="*/ 31079 h 535765"/>
                    <a:gd name="connsiteX4" fmla="*/ 216339 w 230104"/>
                    <a:gd name="connsiteY4" fmla="*/ 69952 h 535765"/>
                    <a:gd name="connsiteX5" fmla="*/ 216339 w 230104"/>
                    <a:gd name="connsiteY5" fmla="*/ 69952 h 535765"/>
                    <a:gd name="connsiteX6" fmla="*/ 207642 w 230104"/>
                    <a:gd name="connsiteY6" fmla="*/ 109136 h 535765"/>
                    <a:gd name="connsiteX7" fmla="*/ 207642 w 230104"/>
                    <a:gd name="connsiteY7" fmla="*/ 109136 h 535765"/>
                    <a:gd name="connsiteX8" fmla="*/ 199225 w 230104"/>
                    <a:gd name="connsiteY8" fmla="*/ 147167 h 535765"/>
                    <a:gd name="connsiteX9" fmla="*/ 194705 w 230104"/>
                    <a:gd name="connsiteY9" fmla="*/ 167585 h 535765"/>
                    <a:gd name="connsiteX10" fmla="*/ 160384 w 230104"/>
                    <a:gd name="connsiteY10" fmla="*/ 322264 h 535765"/>
                    <a:gd name="connsiteX11" fmla="*/ 156550 w 230104"/>
                    <a:gd name="connsiteY11" fmla="*/ 339409 h 535765"/>
                    <a:gd name="connsiteX12" fmla="*/ 127341 w 230104"/>
                    <a:gd name="connsiteY12" fmla="*/ 471207 h 535765"/>
                    <a:gd name="connsiteX13" fmla="*/ 127341 w 230104"/>
                    <a:gd name="connsiteY13" fmla="*/ 471238 h 535765"/>
                    <a:gd name="connsiteX14" fmla="*/ 122415 w 230104"/>
                    <a:gd name="connsiteY14" fmla="*/ 493340 h 535765"/>
                    <a:gd name="connsiteX15" fmla="*/ 113001 w 230104"/>
                    <a:gd name="connsiteY15" fmla="*/ 535766 h 535765"/>
                    <a:gd name="connsiteX16" fmla="*/ 0 w 230104"/>
                    <a:gd name="connsiteY16" fmla="*/ 535766 h 535765"/>
                    <a:gd name="connsiteX17" fmla="*/ 4645 w 230104"/>
                    <a:gd name="connsiteY17" fmla="*/ 514755 h 535765"/>
                    <a:gd name="connsiteX18" fmla="*/ 4645 w 230104"/>
                    <a:gd name="connsiteY18" fmla="*/ 514755 h 535765"/>
                    <a:gd name="connsiteX19" fmla="*/ 14558 w 230104"/>
                    <a:gd name="connsiteY19" fmla="*/ 470022 h 535765"/>
                    <a:gd name="connsiteX20" fmla="*/ 22445 w 230104"/>
                    <a:gd name="connsiteY20" fmla="*/ 434579 h 535765"/>
                    <a:gd name="connsiteX21" fmla="*/ 22445 w 230104"/>
                    <a:gd name="connsiteY21" fmla="*/ 434579 h 535765"/>
                    <a:gd name="connsiteX22" fmla="*/ 31048 w 230104"/>
                    <a:gd name="connsiteY22" fmla="*/ 395769 h 535765"/>
                    <a:gd name="connsiteX23" fmla="*/ 73038 w 230104"/>
                    <a:gd name="connsiteY23" fmla="*/ 206551 h 535765"/>
                    <a:gd name="connsiteX24" fmla="*/ 92583 w 230104"/>
                    <a:gd name="connsiteY24" fmla="*/ 118456 h 535765"/>
                    <a:gd name="connsiteX25" fmla="*/ 92583 w 230104"/>
                    <a:gd name="connsiteY25" fmla="*/ 118425 h 535765"/>
                    <a:gd name="connsiteX26" fmla="*/ 105769 w 230104"/>
                    <a:gd name="connsiteY26" fmla="*/ 59104 h 535765"/>
                    <a:gd name="connsiteX27" fmla="*/ 109323 w 230104"/>
                    <a:gd name="connsiteY27" fmla="*/ 42987 h 535765"/>
                    <a:gd name="connsiteX28" fmla="*/ 109323 w 230104"/>
                    <a:gd name="connsiteY28" fmla="*/ 42987 h 535765"/>
                    <a:gd name="connsiteX29" fmla="*/ 116711 w 230104"/>
                    <a:gd name="connsiteY29" fmla="*/ 9757 h 535765"/>
                    <a:gd name="connsiteX30" fmla="*/ 116711 w 230104"/>
                    <a:gd name="connsiteY30" fmla="*/ 9757 h 535765"/>
                    <a:gd name="connsiteX31" fmla="*/ 118862 w 230104"/>
                    <a:gd name="connsiteY31" fmla="*/ 0 h 535765"/>
                    <a:gd name="connsiteX32" fmla="*/ 222947 w 23010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04" h="535765">
                      <a:moveTo>
                        <a:pt x="222947" y="0"/>
                      </a:moveTo>
                      <a:cubicBezTo>
                        <a:pt x="227530" y="0"/>
                        <a:pt x="230928" y="4239"/>
                        <a:pt x="229930" y="8697"/>
                      </a:cubicBezTo>
                      <a:lnTo>
                        <a:pt x="229930" y="8697"/>
                      </a:lnTo>
                      <a:lnTo>
                        <a:pt x="224974" y="31079"/>
                      </a:lnTo>
                      <a:lnTo>
                        <a:pt x="216339" y="69952"/>
                      </a:lnTo>
                      <a:lnTo>
                        <a:pt x="216339" y="69952"/>
                      </a:lnTo>
                      <a:lnTo>
                        <a:pt x="207642" y="109136"/>
                      </a:lnTo>
                      <a:lnTo>
                        <a:pt x="207642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50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58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Hình tự do: Hình 795">
                  <a:extLst>
                    <a:ext uri="{FF2B5EF4-FFF2-40B4-BE49-F238E27FC236}">
                      <a16:creationId xmlns:a16="http://schemas.microsoft.com/office/drawing/2014/main" id="{C64162B6-75A3-60EA-BF24-00EFFC01998F}"/>
                    </a:ext>
                  </a:extLst>
                </p:cNvPr>
                <p:cNvSpPr/>
                <p:nvPr/>
              </p:nvSpPr>
              <p:spPr>
                <a:xfrm>
                  <a:off x="11036401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4974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15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45 w 231893"/>
                    <a:gd name="connsiteY16" fmla="*/ 514755 h 535765"/>
                    <a:gd name="connsiteX17" fmla="*/ 4645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97" name="Đồ họa 3">
                  <a:extLst>
                    <a:ext uri="{FF2B5EF4-FFF2-40B4-BE49-F238E27FC236}">
                      <a16:creationId xmlns:a16="http://schemas.microsoft.com/office/drawing/2014/main" id="{419A9730-D3A3-B134-D134-2A175C82EC8F}"/>
                    </a:ext>
                  </a:extLst>
                </p:cNvPr>
                <p:cNvGrpSpPr/>
                <p:nvPr/>
              </p:nvGrpSpPr>
              <p:grpSpPr>
                <a:xfrm>
                  <a:off x="11041045" y="3373543"/>
                  <a:ext cx="225316" cy="535765"/>
                  <a:chOff x="11041045" y="3373543"/>
                  <a:chExt cx="225316" cy="535765"/>
                </a:xfrm>
                <a:solidFill>
                  <a:srgbClr val="FB9D7E"/>
                </a:solidFill>
              </p:grpSpPr>
              <p:sp>
                <p:nvSpPr>
                  <p:cNvPr id="805" name="Hình tự do: Hình 804">
                    <a:extLst>
                      <a:ext uri="{FF2B5EF4-FFF2-40B4-BE49-F238E27FC236}">
                        <a16:creationId xmlns:a16="http://schemas.microsoft.com/office/drawing/2014/main" id="{EDF0D6FF-CBD6-A7C7-803C-4CFC5DA3E5D7}"/>
                      </a:ext>
                    </a:extLst>
                  </p:cNvPr>
                  <p:cNvSpPr/>
                  <p:nvPr/>
                </p:nvSpPr>
                <p:spPr>
                  <a:xfrm>
                    <a:off x="11132976" y="3373543"/>
                    <a:ext cx="119794" cy="183550"/>
                  </a:xfrm>
                  <a:custGeom>
                    <a:avLst/>
                    <a:gdLst>
                      <a:gd name="connsiteX0" fmla="*/ 119794 w 119794"/>
                      <a:gd name="connsiteY0" fmla="*/ 69952 h 183550"/>
                      <a:gd name="connsiteX1" fmla="*/ 119794 w 119794"/>
                      <a:gd name="connsiteY1" fmla="*/ 69952 h 183550"/>
                      <a:gd name="connsiteX2" fmla="*/ 119327 w 119794"/>
                      <a:gd name="connsiteY2" fmla="*/ 70949 h 183550"/>
                      <a:gd name="connsiteX3" fmla="*/ 113373 w 119794"/>
                      <a:gd name="connsiteY3" fmla="*/ 86442 h 183550"/>
                      <a:gd name="connsiteX4" fmla="*/ 103179 w 119794"/>
                      <a:gd name="connsiteY4" fmla="*/ 107671 h 183550"/>
                      <a:gd name="connsiteX5" fmla="*/ 67393 w 119794"/>
                      <a:gd name="connsiteY5" fmla="*/ 148445 h 183550"/>
                      <a:gd name="connsiteX6" fmla="*/ 19356 w 119794"/>
                      <a:gd name="connsiteY6" fmla="*/ 167211 h 183550"/>
                      <a:gd name="connsiteX7" fmla="*/ 13183 w 119794"/>
                      <a:gd name="connsiteY7" fmla="*/ 122073 h 183550"/>
                      <a:gd name="connsiteX8" fmla="*/ 18857 w 119794"/>
                      <a:gd name="connsiteY8" fmla="*/ 82234 h 183550"/>
                      <a:gd name="connsiteX9" fmla="*/ 29705 w 119794"/>
                      <a:gd name="connsiteY9" fmla="*/ 21696 h 183550"/>
                      <a:gd name="connsiteX10" fmla="*/ 29705 w 119794"/>
                      <a:gd name="connsiteY10" fmla="*/ 21696 h 183550"/>
                      <a:gd name="connsiteX11" fmla="*/ 30017 w 119794"/>
                      <a:gd name="connsiteY11" fmla="*/ 17987 h 183550"/>
                      <a:gd name="connsiteX12" fmla="*/ 30640 w 119794"/>
                      <a:gd name="connsiteY12" fmla="*/ 7980 h 183550"/>
                      <a:gd name="connsiteX13" fmla="*/ 31077 w 119794"/>
                      <a:gd name="connsiteY13" fmla="*/ 0 h 183550"/>
                      <a:gd name="connsiteX14" fmla="*/ 22286 w 119794"/>
                      <a:gd name="connsiteY14" fmla="*/ 0 h 183550"/>
                      <a:gd name="connsiteX15" fmla="*/ 20135 w 119794"/>
                      <a:gd name="connsiteY15" fmla="*/ 9757 h 183550"/>
                      <a:gd name="connsiteX16" fmla="*/ 20135 w 119794"/>
                      <a:gd name="connsiteY16" fmla="*/ 9757 h 183550"/>
                      <a:gd name="connsiteX17" fmla="*/ 21164 w 119794"/>
                      <a:gd name="connsiteY17" fmla="*/ 20481 h 183550"/>
                      <a:gd name="connsiteX18" fmla="*/ 16831 w 119794"/>
                      <a:gd name="connsiteY18" fmla="*/ 63780 h 183550"/>
                      <a:gd name="connsiteX19" fmla="*/ 12747 w 119794"/>
                      <a:gd name="connsiteY19" fmla="*/ 43019 h 183550"/>
                      <a:gd name="connsiteX20" fmla="*/ 9194 w 119794"/>
                      <a:gd name="connsiteY20" fmla="*/ 59104 h 183550"/>
                      <a:gd name="connsiteX21" fmla="*/ 11219 w 119794"/>
                      <a:gd name="connsiteY21" fmla="*/ 73661 h 183550"/>
                      <a:gd name="connsiteX22" fmla="*/ 6294 w 119794"/>
                      <a:gd name="connsiteY22" fmla="*/ 118519 h 183550"/>
                      <a:gd name="connsiteX23" fmla="*/ 60 w 119794"/>
                      <a:gd name="connsiteY23" fmla="*/ 160228 h 183550"/>
                      <a:gd name="connsiteX24" fmla="*/ 18639 w 119794"/>
                      <a:gd name="connsiteY24" fmla="*/ 175471 h 183550"/>
                      <a:gd name="connsiteX25" fmla="*/ 44886 w 119794"/>
                      <a:gd name="connsiteY25" fmla="*/ 183327 h 183550"/>
                      <a:gd name="connsiteX26" fmla="*/ 111097 w 119794"/>
                      <a:gd name="connsiteY26" fmla="*/ 109167 h 183550"/>
                      <a:gd name="connsiteX27" fmla="*/ 111097 w 119794"/>
                      <a:gd name="connsiteY27" fmla="*/ 109136 h 183550"/>
                      <a:gd name="connsiteX28" fmla="*/ 119794 w 119794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94" h="183550">
                        <a:moveTo>
                          <a:pt x="119794" y="69952"/>
                        </a:moveTo>
                        <a:cubicBezTo>
                          <a:pt x="119794" y="69952"/>
                          <a:pt x="119794" y="69952"/>
                          <a:pt x="119794" y="69952"/>
                        </a:cubicBezTo>
                        <a:cubicBezTo>
                          <a:pt x="119638" y="70295"/>
                          <a:pt x="119483" y="70606"/>
                          <a:pt x="119327" y="70949"/>
                        </a:cubicBezTo>
                        <a:cubicBezTo>
                          <a:pt x="116178" y="77963"/>
                          <a:pt x="114526" y="82733"/>
                          <a:pt x="113373" y="86442"/>
                        </a:cubicBezTo>
                        <a:cubicBezTo>
                          <a:pt x="110941" y="94298"/>
                          <a:pt x="110692" y="97571"/>
                          <a:pt x="103179" y="107671"/>
                        </a:cubicBezTo>
                        <a:cubicBezTo>
                          <a:pt x="91365" y="123538"/>
                          <a:pt x="83509" y="129616"/>
                          <a:pt x="67393" y="148445"/>
                        </a:cubicBezTo>
                        <a:cubicBezTo>
                          <a:pt x="51246" y="167273"/>
                          <a:pt x="30890" y="177342"/>
                          <a:pt x="19356" y="167211"/>
                        </a:cubicBezTo>
                        <a:cubicBezTo>
                          <a:pt x="12654" y="161319"/>
                          <a:pt x="11718" y="142054"/>
                          <a:pt x="13183" y="122073"/>
                        </a:cubicBezTo>
                        <a:cubicBezTo>
                          <a:pt x="14212" y="107515"/>
                          <a:pt x="16550" y="92614"/>
                          <a:pt x="18857" y="82234"/>
                        </a:cubicBezTo>
                        <a:cubicBezTo>
                          <a:pt x="23315" y="62096"/>
                          <a:pt x="27710" y="42208"/>
                          <a:pt x="29705" y="21696"/>
                        </a:cubicBezTo>
                        <a:lnTo>
                          <a:pt x="29705" y="21696"/>
                        </a:lnTo>
                        <a:cubicBezTo>
                          <a:pt x="29830" y="20449"/>
                          <a:pt x="29923" y="19234"/>
                          <a:pt x="30017" y="17987"/>
                        </a:cubicBezTo>
                        <a:cubicBezTo>
                          <a:pt x="30297" y="14683"/>
                          <a:pt x="30516" y="11316"/>
                          <a:pt x="30640" y="7980"/>
                        </a:cubicBezTo>
                        <a:cubicBezTo>
                          <a:pt x="30765" y="5019"/>
                          <a:pt x="30890" y="2369"/>
                          <a:pt x="31077" y="0"/>
                        </a:cubicBezTo>
                        <a:lnTo>
                          <a:pt x="22286" y="0"/>
                        </a:lnTo>
                        <a:lnTo>
                          <a:pt x="20135" y="9757"/>
                        </a:lnTo>
                        <a:lnTo>
                          <a:pt x="20135" y="9757"/>
                        </a:lnTo>
                        <a:cubicBezTo>
                          <a:pt x="20384" y="13217"/>
                          <a:pt x="20727" y="16802"/>
                          <a:pt x="21164" y="20481"/>
                        </a:cubicBezTo>
                        <a:cubicBezTo>
                          <a:pt x="23502" y="39402"/>
                          <a:pt x="16831" y="63780"/>
                          <a:pt x="16831" y="63780"/>
                        </a:cubicBezTo>
                        <a:cubicBezTo>
                          <a:pt x="16831" y="63780"/>
                          <a:pt x="15740" y="53835"/>
                          <a:pt x="12747" y="43019"/>
                        </a:cubicBezTo>
                        <a:lnTo>
                          <a:pt x="9194" y="59104"/>
                        </a:lnTo>
                        <a:cubicBezTo>
                          <a:pt x="9817" y="63437"/>
                          <a:pt x="10440" y="68237"/>
                          <a:pt x="11219" y="73661"/>
                        </a:cubicBezTo>
                        <a:cubicBezTo>
                          <a:pt x="12685" y="83855"/>
                          <a:pt x="9599" y="101436"/>
                          <a:pt x="6294" y="118519"/>
                        </a:cubicBezTo>
                        <a:cubicBezTo>
                          <a:pt x="2990" y="135477"/>
                          <a:pt x="-501" y="151967"/>
                          <a:pt x="60" y="160228"/>
                        </a:cubicBezTo>
                        <a:cubicBezTo>
                          <a:pt x="1151" y="176843"/>
                          <a:pt x="6793" y="173695"/>
                          <a:pt x="18639" y="175471"/>
                        </a:cubicBezTo>
                        <a:cubicBezTo>
                          <a:pt x="30484" y="177279"/>
                          <a:pt x="31139" y="184948"/>
                          <a:pt x="44886" y="183327"/>
                        </a:cubicBezTo>
                        <a:cubicBezTo>
                          <a:pt x="58509" y="181706"/>
                          <a:pt x="100000" y="124161"/>
                          <a:pt x="111097" y="109167"/>
                        </a:cubicBezTo>
                        <a:lnTo>
                          <a:pt x="111097" y="109136"/>
                        </a:lnTo>
                        <a:lnTo>
                          <a:pt x="119794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Hình tự do: Hình 805">
                    <a:extLst>
                      <a:ext uri="{FF2B5EF4-FFF2-40B4-BE49-F238E27FC236}">
                        <a16:creationId xmlns:a16="http://schemas.microsoft.com/office/drawing/2014/main" id="{E19888C1-0665-FD38-C9D8-0522DE3A5675}"/>
                      </a:ext>
                    </a:extLst>
                  </p:cNvPr>
                  <p:cNvSpPr/>
                  <p:nvPr/>
                </p:nvSpPr>
                <p:spPr>
                  <a:xfrm>
                    <a:off x="11168591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783 w 97770"/>
                      <a:gd name="connsiteY1" fmla="*/ 31079 h 141794"/>
                      <a:gd name="connsiteX2" fmla="*/ 77695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298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26 w 97770"/>
                      <a:gd name="connsiteY16" fmla="*/ 99503 h 141794"/>
                      <a:gd name="connsiteX17" fmla="*/ 77103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783" y="31079"/>
                        </a:lnTo>
                        <a:cubicBezTo>
                          <a:pt x="85956" y="40899"/>
                          <a:pt x="79285" y="51466"/>
                          <a:pt x="77695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00" y="103369"/>
                          <a:pt x="54378" y="105364"/>
                          <a:pt x="53381" y="107109"/>
                        </a:cubicBezTo>
                        <a:cubicBezTo>
                          <a:pt x="46461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43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094" y="28897"/>
                          <a:pt x="6154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39" y="40681"/>
                          <a:pt x="11298" y="46728"/>
                        </a:cubicBezTo>
                        <a:cubicBezTo>
                          <a:pt x="10051" y="55737"/>
                          <a:pt x="14727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593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26" y="99503"/>
                        </a:cubicBezTo>
                        <a:cubicBezTo>
                          <a:pt x="65569" y="83948"/>
                          <a:pt x="70837" y="62751"/>
                          <a:pt x="77103" y="43081"/>
                        </a:cubicBezTo>
                        <a:cubicBezTo>
                          <a:pt x="81467" y="29458"/>
                          <a:pt x="96150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Hình tự do: Hình 806">
                    <a:extLst>
                      <a:ext uri="{FF2B5EF4-FFF2-40B4-BE49-F238E27FC236}">
                        <a16:creationId xmlns:a16="http://schemas.microsoft.com/office/drawing/2014/main" id="{9B4ED53D-9C8E-7CA2-BB84-505ADDBF030F}"/>
                      </a:ext>
                    </a:extLst>
                  </p:cNvPr>
                  <p:cNvSpPr/>
                  <p:nvPr/>
                </p:nvSpPr>
                <p:spPr>
                  <a:xfrm>
                    <a:off x="11199343" y="3385577"/>
                    <a:ext cx="31204" cy="80792"/>
                  </a:xfrm>
                  <a:custGeom>
                    <a:avLst/>
                    <a:gdLst>
                      <a:gd name="connsiteX0" fmla="*/ 18514 w 31204"/>
                      <a:gd name="connsiteY0" fmla="*/ 58603 h 80792"/>
                      <a:gd name="connsiteX1" fmla="*/ 8258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7 w 31204"/>
                      <a:gd name="connsiteY3" fmla="*/ 217 h 80792"/>
                      <a:gd name="connsiteX4" fmla="*/ 27429 w 31204"/>
                      <a:gd name="connsiteY4" fmla="*/ 32854 h 80792"/>
                      <a:gd name="connsiteX5" fmla="*/ 21008 w 31204"/>
                      <a:gd name="connsiteY5" fmla="*/ 8322 h 80792"/>
                      <a:gd name="connsiteX6" fmla="*/ 10191 w 31204"/>
                      <a:gd name="connsiteY6" fmla="*/ 57668 h 80792"/>
                      <a:gd name="connsiteX7" fmla="*/ 18514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4" y="58603"/>
                        </a:moveTo>
                        <a:cubicBezTo>
                          <a:pt x="18514" y="58603"/>
                          <a:pt x="13589" y="86659"/>
                          <a:pt x="8258" y="79676"/>
                        </a:cubicBezTo>
                        <a:cubicBezTo>
                          <a:pt x="2959" y="72693"/>
                          <a:pt x="-345" y="56639"/>
                          <a:pt x="29" y="42861"/>
                        </a:cubicBezTo>
                        <a:cubicBezTo>
                          <a:pt x="403" y="29051"/>
                          <a:pt x="7978" y="-2932"/>
                          <a:pt x="23127" y="217"/>
                        </a:cubicBezTo>
                        <a:cubicBezTo>
                          <a:pt x="38309" y="3365"/>
                          <a:pt x="27429" y="32854"/>
                          <a:pt x="27429" y="32854"/>
                        </a:cubicBezTo>
                        <a:cubicBezTo>
                          <a:pt x="27429" y="32854"/>
                          <a:pt x="32074" y="9755"/>
                          <a:pt x="21008" y="8322"/>
                        </a:cubicBezTo>
                        <a:cubicBezTo>
                          <a:pt x="9910" y="6888"/>
                          <a:pt x="7884" y="44638"/>
                          <a:pt x="10191" y="57668"/>
                        </a:cubicBezTo>
                        <a:cubicBezTo>
                          <a:pt x="12467" y="70698"/>
                          <a:pt x="18514" y="58603"/>
                          <a:pt x="18514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Hình tự do: Hình 807">
                    <a:extLst>
                      <a:ext uri="{FF2B5EF4-FFF2-40B4-BE49-F238E27FC236}">
                        <a16:creationId xmlns:a16="http://schemas.microsoft.com/office/drawing/2014/main" id="{9023C9F6-89D8-D57B-C114-1F6074C661AB}"/>
                      </a:ext>
                    </a:extLst>
                  </p:cNvPr>
                  <p:cNvSpPr/>
                  <p:nvPr/>
                </p:nvSpPr>
                <p:spPr>
                  <a:xfrm>
                    <a:off x="11058845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38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51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9" name="Hình tự do: Hình 808">
                    <a:extLst>
                      <a:ext uri="{FF2B5EF4-FFF2-40B4-BE49-F238E27FC236}">
                        <a16:creationId xmlns:a16="http://schemas.microsoft.com/office/drawing/2014/main" id="{CFB44F40-F811-2C58-FF7B-1C21B2943F15}"/>
                      </a:ext>
                    </a:extLst>
                  </p:cNvPr>
                  <p:cNvSpPr/>
                  <p:nvPr/>
                </p:nvSpPr>
                <p:spPr>
                  <a:xfrm>
                    <a:off x="11041045" y="3843566"/>
                    <a:ext cx="23102" cy="65743"/>
                  </a:xfrm>
                  <a:custGeom>
                    <a:avLst/>
                    <a:gdLst>
                      <a:gd name="connsiteX0" fmla="*/ 22974 w 23102"/>
                      <a:gd name="connsiteY0" fmla="*/ 65743 h 65743"/>
                      <a:gd name="connsiteX1" fmla="*/ 2650 w 23102"/>
                      <a:gd name="connsiteY1" fmla="*/ 65743 h 65743"/>
                      <a:gd name="connsiteX2" fmla="*/ 0 w 23102"/>
                      <a:gd name="connsiteY2" fmla="*/ 44733 h 65743"/>
                      <a:gd name="connsiteX3" fmla="*/ 0 w 23102"/>
                      <a:gd name="connsiteY3" fmla="*/ 44733 h 65743"/>
                      <a:gd name="connsiteX4" fmla="*/ 9944 w 23102"/>
                      <a:gd name="connsiteY4" fmla="*/ 0 h 65743"/>
                      <a:gd name="connsiteX5" fmla="*/ 22974 w 23102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102" h="65743">
                        <a:moveTo>
                          <a:pt x="22974" y="65743"/>
                        </a:moveTo>
                        <a:lnTo>
                          <a:pt x="2650" y="65743"/>
                        </a:lnTo>
                        <a:cubicBezTo>
                          <a:pt x="2338" y="58574"/>
                          <a:pt x="1403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44" y="0"/>
                        </a:lnTo>
                        <a:cubicBezTo>
                          <a:pt x="19763" y="23972"/>
                          <a:pt x="23910" y="43517"/>
                          <a:pt x="22974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0" name="Hình tự do: Hình 809">
                    <a:extLst>
                      <a:ext uri="{FF2B5EF4-FFF2-40B4-BE49-F238E27FC236}">
                        <a16:creationId xmlns:a16="http://schemas.microsoft.com/office/drawing/2014/main" id="{8DDD53E6-AFFE-CB96-72BB-D3B35938AE54}"/>
                      </a:ext>
                    </a:extLst>
                  </p:cNvPr>
                  <p:cNvSpPr/>
                  <p:nvPr/>
                </p:nvSpPr>
                <p:spPr>
                  <a:xfrm>
                    <a:off x="11127830" y="3844781"/>
                    <a:ext cx="35911" cy="64527"/>
                  </a:xfrm>
                  <a:custGeom>
                    <a:avLst/>
                    <a:gdLst>
                      <a:gd name="connsiteX0" fmla="*/ 35911 w 35911"/>
                      <a:gd name="connsiteY0" fmla="*/ 0 h 64527"/>
                      <a:gd name="connsiteX1" fmla="*/ 30986 w 35911"/>
                      <a:gd name="connsiteY1" fmla="*/ 22070 h 64527"/>
                      <a:gd name="connsiteX2" fmla="*/ 21634 w 35911"/>
                      <a:gd name="connsiteY2" fmla="*/ 35319 h 64527"/>
                      <a:gd name="connsiteX3" fmla="*/ 12625 w 35911"/>
                      <a:gd name="connsiteY3" fmla="*/ 64527 h 64527"/>
                      <a:gd name="connsiteX4" fmla="*/ 0 w 35911"/>
                      <a:gd name="connsiteY4" fmla="*/ 64527 h 64527"/>
                      <a:gd name="connsiteX5" fmla="*/ 3803 w 35911"/>
                      <a:gd name="connsiteY5" fmla="*/ 49658 h 64527"/>
                      <a:gd name="connsiteX6" fmla="*/ 6858 w 35911"/>
                      <a:gd name="connsiteY6" fmla="*/ 39652 h 64527"/>
                      <a:gd name="connsiteX7" fmla="*/ 13810 w 35911"/>
                      <a:gd name="connsiteY7" fmla="*/ 22912 h 64527"/>
                      <a:gd name="connsiteX8" fmla="*/ 35911 w 35911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11" h="64527">
                        <a:moveTo>
                          <a:pt x="35911" y="0"/>
                        </a:moveTo>
                        <a:lnTo>
                          <a:pt x="30986" y="22070"/>
                        </a:lnTo>
                        <a:cubicBezTo>
                          <a:pt x="27027" y="24627"/>
                          <a:pt x="23629" y="28772"/>
                          <a:pt x="21634" y="35319"/>
                        </a:cubicBezTo>
                        <a:cubicBezTo>
                          <a:pt x="18828" y="44546"/>
                          <a:pt x="15618" y="54895"/>
                          <a:pt x="12625" y="64527"/>
                        </a:cubicBezTo>
                        <a:lnTo>
                          <a:pt x="0" y="64527"/>
                        </a:lnTo>
                        <a:cubicBezTo>
                          <a:pt x="1122" y="59727"/>
                          <a:pt x="2369" y="54677"/>
                          <a:pt x="3803" y="49658"/>
                        </a:cubicBezTo>
                        <a:cubicBezTo>
                          <a:pt x="4738" y="46260"/>
                          <a:pt x="5767" y="42894"/>
                          <a:pt x="6858" y="39652"/>
                        </a:cubicBezTo>
                        <a:cubicBezTo>
                          <a:pt x="8947" y="33417"/>
                          <a:pt x="11285" y="27588"/>
                          <a:pt x="13810" y="22912"/>
                        </a:cubicBezTo>
                        <a:cubicBezTo>
                          <a:pt x="18298" y="14651"/>
                          <a:pt x="26746" y="6920"/>
                          <a:pt x="3591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Hình tự do: Hình 810">
                    <a:extLst>
                      <a:ext uri="{FF2B5EF4-FFF2-40B4-BE49-F238E27FC236}">
                        <a16:creationId xmlns:a16="http://schemas.microsoft.com/office/drawing/2014/main" id="{71D2E53F-C700-E917-6994-6014BAC01C30}"/>
                      </a:ext>
                    </a:extLst>
                  </p:cNvPr>
                  <p:cNvSpPr/>
                  <p:nvPr/>
                </p:nvSpPr>
                <p:spPr>
                  <a:xfrm>
                    <a:off x="11100741" y="3695807"/>
                    <a:ext cx="96042" cy="213501"/>
                  </a:xfrm>
                  <a:custGeom>
                    <a:avLst/>
                    <a:gdLst>
                      <a:gd name="connsiteX0" fmla="*/ 96043 w 96042"/>
                      <a:gd name="connsiteY0" fmla="*/ 0 h 213501"/>
                      <a:gd name="connsiteX1" fmla="*/ 92240 w 96042"/>
                      <a:gd name="connsiteY1" fmla="*/ 17145 h 213501"/>
                      <a:gd name="connsiteX2" fmla="*/ 70700 w 96042"/>
                      <a:gd name="connsiteY2" fmla="*/ 45949 h 213501"/>
                      <a:gd name="connsiteX3" fmla="*/ 11222 w 96042"/>
                      <a:gd name="connsiteY3" fmla="*/ 213502 h 213501"/>
                      <a:gd name="connsiteX4" fmla="*/ 0 w 96042"/>
                      <a:gd name="connsiteY4" fmla="*/ 213502 h 213501"/>
                      <a:gd name="connsiteX5" fmla="*/ 56485 w 96042"/>
                      <a:gd name="connsiteY5" fmla="*/ 55020 h 213501"/>
                      <a:gd name="connsiteX6" fmla="*/ 96043 w 96042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42" h="213501">
                        <a:moveTo>
                          <a:pt x="96043" y="0"/>
                        </a:moveTo>
                        <a:lnTo>
                          <a:pt x="92240" y="17145"/>
                        </a:lnTo>
                        <a:cubicBezTo>
                          <a:pt x="83636" y="22943"/>
                          <a:pt x="76622" y="31578"/>
                          <a:pt x="70700" y="45949"/>
                        </a:cubicBezTo>
                        <a:cubicBezTo>
                          <a:pt x="59384" y="73287"/>
                          <a:pt x="20044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46" y="79833"/>
                          <a:pt x="56485" y="55020"/>
                        </a:cubicBezTo>
                        <a:cubicBezTo>
                          <a:pt x="78711" y="16615"/>
                          <a:pt x="82795" y="5393"/>
                          <a:pt x="96043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2" name="Hình tự do: Hình 811">
                    <a:extLst>
                      <a:ext uri="{FF2B5EF4-FFF2-40B4-BE49-F238E27FC236}">
                        <a16:creationId xmlns:a16="http://schemas.microsoft.com/office/drawing/2014/main" id="{0A364262-608E-EE91-C41B-9B3582745330}"/>
                      </a:ext>
                    </a:extLst>
                  </p:cNvPr>
                  <p:cNvSpPr/>
                  <p:nvPr/>
                </p:nvSpPr>
                <p:spPr>
                  <a:xfrm>
                    <a:off x="11098528" y="3520710"/>
                    <a:ext cx="137097" cy="356086"/>
                  </a:xfrm>
                  <a:custGeom>
                    <a:avLst/>
                    <a:gdLst>
                      <a:gd name="connsiteX0" fmla="*/ 132577 w 137097"/>
                      <a:gd name="connsiteY0" fmla="*/ 20418 h 356086"/>
                      <a:gd name="connsiteX1" fmla="*/ 116399 w 137097"/>
                      <a:gd name="connsiteY1" fmla="*/ 35163 h 356086"/>
                      <a:gd name="connsiteX2" fmla="*/ 80675 w 137097"/>
                      <a:gd name="connsiteY2" fmla="*/ 83979 h 356086"/>
                      <a:gd name="connsiteX3" fmla="*/ 48349 w 137097"/>
                      <a:gd name="connsiteY3" fmla="*/ 164748 h 356086"/>
                      <a:gd name="connsiteX4" fmla="*/ 7575 w 137097"/>
                      <a:gd name="connsiteY4" fmla="*/ 307986 h 356086"/>
                      <a:gd name="connsiteX5" fmla="*/ 2431 w 137097"/>
                      <a:gd name="connsiteY5" fmla="*/ 356086 h 356086"/>
                      <a:gd name="connsiteX6" fmla="*/ 0 w 137097"/>
                      <a:gd name="connsiteY6" fmla="*/ 355868 h 356086"/>
                      <a:gd name="connsiteX7" fmla="*/ 10817 w 137097"/>
                      <a:gd name="connsiteY7" fmla="*/ 230366 h 356086"/>
                      <a:gd name="connsiteX8" fmla="*/ 50780 w 137097"/>
                      <a:gd name="connsiteY8" fmla="*/ 125377 h 356086"/>
                      <a:gd name="connsiteX9" fmla="*/ 79989 w 137097"/>
                      <a:gd name="connsiteY9" fmla="*/ 69515 h 356086"/>
                      <a:gd name="connsiteX10" fmla="*/ 118612 w 137097"/>
                      <a:gd name="connsiteY10" fmla="*/ 19919 h 356086"/>
                      <a:gd name="connsiteX11" fmla="*/ 137098 w 137097"/>
                      <a:gd name="connsiteY11" fmla="*/ 0 h 356086"/>
                      <a:gd name="connsiteX12" fmla="*/ 132577 w 137097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7" h="356086">
                        <a:moveTo>
                          <a:pt x="132577" y="20418"/>
                        </a:moveTo>
                        <a:cubicBezTo>
                          <a:pt x="127247" y="26278"/>
                          <a:pt x="121636" y="31640"/>
                          <a:pt x="116399" y="35163"/>
                        </a:cubicBezTo>
                        <a:cubicBezTo>
                          <a:pt x="98287" y="47320"/>
                          <a:pt x="90182" y="54022"/>
                          <a:pt x="80675" y="83979"/>
                        </a:cubicBezTo>
                        <a:cubicBezTo>
                          <a:pt x="71167" y="113936"/>
                          <a:pt x="62969" y="146075"/>
                          <a:pt x="48349" y="164748"/>
                        </a:cubicBezTo>
                        <a:cubicBezTo>
                          <a:pt x="33760" y="183420"/>
                          <a:pt x="12874" y="251907"/>
                          <a:pt x="7575" y="307986"/>
                        </a:cubicBezTo>
                        <a:cubicBezTo>
                          <a:pt x="5486" y="330213"/>
                          <a:pt x="3772" y="345612"/>
                          <a:pt x="2431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4" y="263441"/>
                          <a:pt x="10817" y="230366"/>
                        </a:cubicBezTo>
                        <a:cubicBezTo>
                          <a:pt x="19795" y="184168"/>
                          <a:pt x="29801" y="143457"/>
                          <a:pt x="50780" y="125377"/>
                        </a:cubicBezTo>
                        <a:cubicBezTo>
                          <a:pt x="71791" y="107296"/>
                          <a:pt x="71011" y="91024"/>
                          <a:pt x="79989" y="69515"/>
                        </a:cubicBezTo>
                        <a:cubicBezTo>
                          <a:pt x="88967" y="48006"/>
                          <a:pt x="101467" y="29895"/>
                          <a:pt x="118612" y="19919"/>
                        </a:cubicBezTo>
                        <a:cubicBezTo>
                          <a:pt x="124472" y="16521"/>
                          <a:pt x="131019" y="8759"/>
                          <a:pt x="137098" y="0"/>
                        </a:cubicBezTo>
                        <a:lnTo>
                          <a:pt x="132577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98" name="Đồ họa 3">
                  <a:extLst>
                    <a:ext uri="{FF2B5EF4-FFF2-40B4-BE49-F238E27FC236}">
                      <a16:creationId xmlns:a16="http://schemas.microsoft.com/office/drawing/2014/main" id="{612FED5C-7F51-D540-0823-4170C3F256CD}"/>
                    </a:ext>
                  </a:extLst>
                </p:cNvPr>
                <p:cNvGrpSpPr/>
                <p:nvPr/>
              </p:nvGrpSpPr>
              <p:grpSpPr>
                <a:xfrm>
                  <a:off x="11048652" y="3388381"/>
                  <a:ext cx="202373" cy="506058"/>
                  <a:chOff x="11048652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799" name="Đồ họa 3">
                    <a:extLst>
                      <a:ext uri="{FF2B5EF4-FFF2-40B4-BE49-F238E27FC236}">
                        <a16:creationId xmlns:a16="http://schemas.microsoft.com/office/drawing/2014/main" id="{58460385-AA1C-7EA1-08B9-01AF7244E6B1}"/>
                      </a:ext>
                    </a:extLst>
                  </p:cNvPr>
                  <p:cNvGrpSpPr/>
                  <p:nvPr/>
                </p:nvGrpSpPr>
                <p:grpSpPr>
                  <a:xfrm>
                    <a:off x="11162494" y="3388381"/>
                    <a:ext cx="88530" cy="10879"/>
                    <a:chOff x="11162494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803" name="Hình tự do: Hình 802">
                      <a:extLst>
                        <a:ext uri="{FF2B5EF4-FFF2-40B4-BE49-F238E27FC236}">
                          <a16:creationId xmlns:a16="http://schemas.microsoft.com/office/drawing/2014/main" id="{9DE076C2-8143-E306-F2FB-66F34B155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62494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4" name="Hình tự do: Hình 803">
                      <a:extLst>
                        <a:ext uri="{FF2B5EF4-FFF2-40B4-BE49-F238E27FC236}">
                          <a16:creationId xmlns:a16="http://schemas.microsoft.com/office/drawing/2014/main" id="{EAE8564D-CD5E-27BA-9123-E1FD6CFC9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14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00" name="Đồ họa 3">
                    <a:extLst>
                      <a:ext uri="{FF2B5EF4-FFF2-40B4-BE49-F238E27FC236}">
                        <a16:creationId xmlns:a16="http://schemas.microsoft.com/office/drawing/2014/main" id="{8EF56B7C-D9AE-C547-6F85-813D21F4F51C}"/>
                      </a:ext>
                    </a:extLst>
                  </p:cNvPr>
                  <p:cNvGrpSpPr/>
                  <p:nvPr/>
                </p:nvGrpSpPr>
                <p:grpSpPr>
                  <a:xfrm>
                    <a:off x="11048652" y="3883560"/>
                    <a:ext cx="88499" cy="10879"/>
                    <a:chOff x="11048652" y="3883560"/>
                    <a:chExt cx="88499" cy="10879"/>
                  </a:xfrm>
                  <a:solidFill>
                    <a:srgbClr val="AF4545"/>
                  </a:solidFill>
                </p:grpSpPr>
                <p:sp>
                  <p:nvSpPr>
                    <p:cNvPr id="801" name="Hình tự do: Hình 800">
                      <a:extLst>
                        <a:ext uri="{FF2B5EF4-FFF2-40B4-BE49-F238E27FC236}">
                          <a16:creationId xmlns:a16="http://schemas.microsoft.com/office/drawing/2014/main" id="{E0944828-1274-2756-D175-8A4F1676E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6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2" name="Hình tự do: Hình 801">
                      <a:extLst>
                        <a:ext uri="{FF2B5EF4-FFF2-40B4-BE49-F238E27FC236}">
                          <a16:creationId xmlns:a16="http://schemas.microsoft.com/office/drawing/2014/main" id="{46C25DA0-BA46-9E33-3E14-849572F446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627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55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55" y="10880"/>
                          </a:cubicBezTo>
                          <a:cubicBezTo>
                            <a:pt x="2463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76" name="Đồ họa 3">
                <a:extLst>
                  <a:ext uri="{FF2B5EF4-FFF2-40B4-BE49-F238E27FC236}">
                    <a16:creationId xmlns:a16="http://schemas.microsoft.com/office/drawing/2014/main" id="{057F1A62-23AB-8804-DC3B-2ABDA3DE5AD1}"/>
                  </a:ext>
                </a:extLst>
              </p:cNvPr>
              <p:cNvGrpSpPr/>
              <p:nvPr/>
            </p:nvGrpSpPr>
            <p:grpSpPr>
              <a:xfrm>
                <a:off x="11204640" y="3444337"/>
                <a:ext cx="210101" cy="464972"/>
                <a:chOff x="11204640" y="3444337"/>
                <a:chExt cx="210101" cy="464972"/>
              </a:xfrm>
            </p:grpSpPr>
            <p:sp>
              <p:nvSpPr>
                <p:cNvPr id="777" name="Hình tự do: Hình 776">
                  <a:extLst>
                    <a:ext uri="{FF2B5EF4-FFF2-40B4-BE49-F238E27FC236}">
                      <a16:creationId xmlns:a16="http://schemas.microsoft.com/office/drawing/2014/main" id="{E3FC3AD3-78AC-2A79-BFBC-42082E70DE8C}"/>
                    </a:ext>
                  </a:extLst>
                </p:cNvPr>
                <p:cNvSpPr/>
                <p:nvPr/>
              </p:nvSpPr>
              <p:spPr>
                <a:xfrm>
                  <a:off x="11215052" y="3444337"/>
                  <a:ext cx="199689" cy="464972"/>
                </a:xfrm>
                <a:custGeom>
                  <a:avLst/>
                  <a:gdLst>
                    <a:gd name="connsiteX0" fmla="*/ 193458 w 199689"/>
                    <a:gd name="connsiteY0" fmla="*/ 0 h 464972"/>
                    <a:gd name="connsiteX1" fmla="*/ 199536 w 199689"/>
                    <a:gd name="connsiteY1" fmla="*/ 7575 h 464972"/>
                    <a:gd name="connsiteX2" fmla="*/ 199536 w 199689"/>
                    <a:gd name="connsiteY2" fmla="*/ 7575 h 464972"/>
                    <a:gd name="connsiteX3" fmla="*/ 195234 w 199689"/>
                    <a:gd name="connsiteY3" fmla="*/ 26995 h 464972"/>
                    <a:gd name="connsiteX4" fmla="*/ 187753 w 199689"/>
                    <a:gd name="connsiteY4" fmla="*/ 60724 h 464972"/>
                    <a:gd name="connsiteX5" fmla="*/ 187753 w 199689"/>
                    <a:gd name="connsiteY5" fmla="*/ 60724 h 464972"/>
                    <a:gd name="connsiteX6" fmla="*/ 180209 w 199689"/>
                    <a:gd name="connsiteY6" fmla="*/ 94734 h 464972"/>
                    <a:gd name="connsiteX7" fmla="*/ 180209 w 199689"/>
                    <a:gd name="connsiteY7" fmla="*/ 94734 h 464972"/>
                    <a:gd name="connsiteX8" fmla="*/ 172884 w 199689"/>
                    <a:gd name="connsiteY8" fmla="*/ 127746 h 464972"/>
                    <a:gd name="connsiteX9" fmla="*/ 168956 w 199689"/>
                    <a:gd name="connsiteY9" fmla="*/ 145452 h 464972"/>
                    <a:gd name="connsiteX10" fmla="*/ 139186 w 199689"/>
                    <a:gd name="connsiteY10" fmla="*/ 279682 h 464972"/>
                    <a:gd name="connsiteX11" fmla="*/ 135882 w 199689"/>
                    <a:gd name="connsiteY11" fmla="*/ 294551 h 464972"/>
                    <a:gd name="connsiteX12" fmla="*/ 110507 w 199689"/>
                    <a:gd name="connsiteY12" fmla="*/ 408955 h 464972"/>
                    <a:gd name="connsiteX13" fmla="*/ 110507 w 199689"/>
                    <a:gd name="connsiteY13" fmla="*/ 408955 h 464972"/>
                    <a:gd name="connsiteX14" fmla="*/ 106237 w 199689"/>
                    <a:gd name="connsiteY14" fmla="*/ 428126 h 464972"/>
                    <a:gd name="connsiteX15" fmla="*/ 98069 w 199689"/>
                    <a:gd name="connsiteY15" fmla="*/ 464972 h 464972"/>
                    <a:gd name="connsiteX16" fmla="*/ 0 w 199689"/>
                    <a:gd name="connsiteY16" fmla="*/ 464972 h 464972"/>
                    <a:gd name="connsiteX17" fmla="*/ 4021 w 199689"/>
                    <a:gd name="connsiteY17" fmla="*/ 446736 h 464972"/>
                    <a:gd name="connsiteX18" fmla="*/ 4021 w 199689"/>
                    <a:gd name="connsiteY18" fmla="*/ 446736 h 464972"/>
                    <a:gd name="connsiteX19" fmla="*/ 12625 w 199689"/>
                    <a:gd name="connsiteY19" fmla="*/ 407926 h 464972"/>
                    <a:gd name="connsiteX20" fmla="*/ 19483 w 199689"/>
                    <a:gd name="connsiteY20" fmla="*/ 377159 h 464972"/>
                    <a:gd name="connsiteX21" fmla="*/ 19483 w 199689"/>
                    <a:gd name="connsiteY21" fmla="*/ 377159 h 464972"/>
                    <a:gd name="connsiteX22" fmla="*/ 26933 w 199689"/>
                    <a:gd name="connsiteY22" fmla="*/ 343461 h 464972"/>
                    <a:gd name="connsiteX23" fmla="*/ 63374 w 199689"/>
                    <a:gd name="connsiteY23" fmla="*/ 179274 h 464972"/>
                    <a:gd name="connsiteX24" fmla="*/ 80332 w 199689"/>
                    <a:gd name="connsiteY24" fmla="*/ 102808 h 464972"/>
                    <a:gd name="connsiteX25" fmla="*/ 80332 w 199689"/>
                    <a:gd name="connsiteY25" fmla="*/ 102808 h 464972"/>
                    <a:gd name="connsiteX26" fmla="*/ 91772 w 199689"/>
                    <a:gd name="connsiteY26" fmla="*/ 51279 h 464972"/>
                    <a:gd name="connsiteX27" fmla="*/ 94858 w 199689"/>
                    <a:gd name="connsiteY27" fmla="*/ 37345 h 464972"/>
                    <a:gd name="connsiteX28" fmla="*/ 94858 w 199689"/>
                    <a:gd name="connsiteY28" fmla="*/ 37314 h 464972"/>
                    <a:gd name="connsiteX29" fmla="*/ 101280 w 199689"/>
                    <a:gd name="connsiteY29" fmla="*/ 8479 h 464972"/>
                    <a:gd name="connsiteX30" fmla="*/ 101280 w 199689"/>
                    <a:gd name="connsiteY30" fmla="*/ 8479 h 464972"/>
                    <a:gd name="connsiteX31" fmla="*/ 103150 w 199689"/>
                    <a:gd name="connsiteY31" fmla="*/ 0 h 464972"/>
                    <a:gd name="connsiteX32" fmla="*/ 193458 w 199689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89" h="464972">
                      <a:moveTo>
                        <a:pt x="193458" y="0"/>
                      </a:moveTo>
                      <a:cubicBezTo>
                        <a:pt x="197448" y="0"/>
                        <a:pt x="200409" y="3678"/>
                        <a:pt x="199536" y="7575"/>
                      </a:cubicBezTo>
                      <a:lnTo>
                        <a:pt x="199536" y="7575"/>
                      </a:lnTo>
                      <a:lnTo>
                        <a:pt x="195234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25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32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58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Hình tự do: Hình 777">
                  <a:extLst>
                    <a:ext uri="{FF2B5EF4-FFF2-40B4-BE49-F238E27FC236}">
                      <a16:creationId xmlns:a16="http://schemas.microsoft.com/office/drawing/2014/main" id="{CB894A49-E1B4-EE50-3F93-54A81BB4CED5}"/>
                    </a:ext>
                  </a:extLst>
                </p:cNvPr>
                <p:cNvSpPr/>
                <p:nvPr/>
              </p:nvSpPr>
              <p:spPr>
                <a:xfrm>
                  <a:off x="11204640" y="3444337"/>
                  <a:ext cx="201251" cy="464972"/>
                </a:xfrm>
                <a:custGeom>
                  <a:avLst/>
                  <a:gdLst>
                    <a:gd name="connsiteX0" fmla="*/ 201251 w 201251"/>
                    <a:gd name="connsiteY0" fmla="*/ 0 h 464972"/>
                    <a:gd name="connsiteX1" fmla="*/ 199568 w 201251"/>
                    <a:gd name="connsiteY1" fmla="*/ 7575 h 464972"/>
                    <a:gd name="connsiteX2" fmla="*/ 195266 w 201251"/>
                    <a:gd name="connsiteY2" fmla="*/ 26995 h 464972"/>
                    <a:gd name="connsiteX3" fmla="*/ 187784 w 201251"/>
                    <a:gd name="connsiteY3" fmla="*/ 60724 h 464972"/>
                    <a:gd name="connsiteX4" fmla="*/ 187784 w 201251"/>
                    <a:gd name="connsiteY4" fmla="*/ 60724 h 464972"/>
                    <a:gd name="connsiteX5" fmla="*/ 180241 w 201251"/>
                    <a:gd name="connsiteY5" fmla="*/ 94734 h 464972"/>
                    <a:gd name="connsiteX6" fmla="*/ 180241 w 201251"/>
                    <a:gd name="connsiteY6" fmla="*/ 94734 h 464972"/>
                    <a:gd name="connsiteX7" fmla="*/ 172915 w 201251"/>
                    <a:gd name="connsiteY7" fmla="*/ 127746 h 464972"/>
                    <a:gd name="connsiteX8" fmla="*/ 168988 w 201251"/>
                    <a:gd name="connsiteY8" fmla="*/ 145452 h 464972"/>
                    <a:gd name="connsiteX9" fmla="*/ 139186 w 201251"/>
                    <a:gd name="connsiteY9" fmla="*/ 279682 h 464972"/>
                    <a:gd name="connsiteX10" fmla="*/ 135882 w 201251"/>
                    <a:gd name="connsiteY10" fmla="*/ 294551 h 464972"/>
                    <a:gd name="connsiteX11" fmla="*/ 110508 w 201251"/>
                    <a:gd name="connsiteY11" fmla="*/ 408955 h 464972"/>
                    <a:gd name="connsiteX12" fmla="*/ 110508 w 201251"/>
                    <a:gd name="connsiteY12" fmla="*/ 408955 h 464972"/>
                    <a:gd name="connsiteX13" fmla="*/ 106268 w 201251"/>
                    <a:gd name="connsiteY13" fmla="*/ 428126 h 464972"/>
                    <a:gd name="connsiteX14" fmla="*/ 98100 w 201251"/>
                    <a:gd name="connsiteY14" fmla="*/ 464972 h 464972"/>
                    <a:gd name="connsiteX15" fmla="*/ 0 w 201251"/>
                    <a:gd name="connsiteY15" fmla="*/ 464972 h 464972"/>
                    <a:gd name="connsiteX16" fmla="*/ 4053 w 201251"/>
                    <a:gd name="connsiteY16" fmla="*/ 446736 h 464972"/>
                    <a:gd name="connsiteX17" fmla="*/ 4053 w 201251"/>
                    <a:gd name="connsiteY17" fmla="*/ 446736 h 464972"/>
                    <a:gd name="connsiteX18" fmla="*/ 12656 w 201251"/>
                    <a:gd name="connsiteY18" fmla="*/ 407926 h 464972"/>
                    <a:gd name="connsiteX19" fmla="*/ 19483 w 201251"/>
                    <a:gd name="connsiteY19" fmla="*/ 377159 h 464972"/>
                    <a:gd name="connsiteX20" fmla="*/ 19483 w 201251"/>
                    <a:gd name="connsiteY20" fmla="*/ 377159 h 464972"/>
                    <a:gd name="connsiteX21" fmla="*/ 26964 w 201251"/>
                    <a:gd name="connsiteY21" fmla="*/ 343492 h 464972"/>
                    <a:gd name="connsiteX22" fmla="*/ 63406 w 201251"/>
                    <a:gd name="connsiteY22" fmla="*/ 179274 h 464972"/>
                    <a:gd name="connsiteX23" fmla="*/ 80363 w 201251"/>
                    <a:gd name="connsiteY23" fmla="*/ 102808 h 464972"/>
                    <a:gd name="connsiteX24" fmla="*/ 80363 w 201251"/>
                    <a:gd name="connsiteY24" fmla="*/ 102808 h 464972"/>
                    <a:gd name="connsiteX25" fmla="*/ 91804 w 201251"/>
                    <a:gd name="connsiteY25" fmla="*/ 51310 h 464972"/>
                    <a:gd name="connsiteX26" fmla="*/ 94890 w 201251"/>
                    <a:gd name="connsiteY26" fmla="*/ 37345 h 464972"/>
                    <a:gd name="connsiteX27" fmla="*/ 94890 w 201251"/>
                    <a:gd name="connsiteY27" fmla="*/ 37314 h 464972"/>
                    <a:gd name="connsiteX28" fmla="*/ 101311 w 201251"/>
                    <a:gd name="connsiteY28" fmla="*/ 8479 h 464972"/>
                    <a:gd name="connsiteX29" fmla="*/ 101311 w 201251"/>
                    <a:gd name="connsiteY29" fmla="*/ 8479 h 464972"/>
                    <a:gd name="connsiteX30" fmla="*/ 103182 w 201251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51" h="464972">
                      <a:moveTo>
                        <a:pt x="201251" y="0"/>
                      </a:move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4" y="60724"/>
                      </a:lnTo>
                      <a:lnTo>
                        <a:pt x="187784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8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68" y="428126"/>
                      </a:lnTo>
                      <a:lnTo>
                        <a:pt x="9810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92"/>
                      </a:lnTo>
                      <a:lnTo>
                        <a:pt x="63406" y="179274"/>
                      </a:lnTo>
                      <a:lnTo>
                        <a:pt x="80363" y="102808"/>
                      </a:lnTo>
                      <a:lnTo>
                        <a:pt x="80363" y="102808"/>
                      </a:lnTo>
                      <a:lnTo>
                        <a:pt x="91804" y="51310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1" y="8479"/>
                      </a:lnTo>
                      <a:lnTo>
                        <a:pt x="101311" y="8479"/>
                      </a:lnTo>
                      <a:lnTo>
                        <a:pt x="10318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79" name="Đồ họa 3">
                  <a:extLst>
                    <a:ext uri="{FF2B5EF4-FFF2-40B4-BE49-F238E27FC236}">
                      <a16:creationId xmlns:a16="http://schemas.microsoft.com/office/drawing/2014/main" id="{6B3B9BCE-C0B3-9442-3161-E240DFA66E61}"/>
                    </a:ext>
                  </a:extLst>
                </p:cNvPr>
                <p:cNvGrpSpPr/>
                <p:nvPr/>
              </p:nvGrpSpPr>
              <p:grpSpPr>
                <a:xfrm>
                  <a:off x="11208692" y="3444337"/>
                  <a:ext cx="195515" cy="464972"/>
                  <a:chOff x="11208692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787" name="Hình tự do: Hình 786">
                    <a:extLst>
                      <a:ext uri="{FF2B5EF4-FFF2-40B4-BE49-F238E27FC236}">
                        <a16:creationId xmlns:a16="http://schemas.microsoft.com/office/drawing/2014/main" id="{29FF6581-450F-38B3-C6E9-DB8D14F27CF8}"/>
                      </a:ext>
                    </a:extLst>
                  </p:cNvPr>
                  <p:cNvSpPr/>
                  <p:nvPr/>
                </p:nvSpPr>
                <p:spPr>
                  <a:xfrm>
                    <a:off x="11288446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57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97 w 103977"/>
                      <a:gd name="connsiteY9" fmla="*/ 18828 h 159297"/>
                      <a:gd name="connsiteX10" fmla="*/ 25797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75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96 w 103977"/>
                      <a:gd name="connsiteY24" fmla="*/ 152279 h 159297"/>
                      <a:gd name="connsiteX25" fmla="*/ 38983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57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97" y="18828"/>
                        </a:cubicBezTo>
                        <a:lnTo>
                          <a:pt x="25797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327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75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8004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5" y="153463"/>
                          <a:pt x="5909" y="150720"/>
                          <a:pt x="16196" y="152279"/>
                        </a:cubicBezTo>
                        <a:cubicBezTo>
                          <a:pt x="26451" y="153837"/>
                          <a:pt x="27044" y="160508"/>
                          <a:pt x="38983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8" name="Hình tự do: Hình 787">
                    <a:extLst>
                      <a:ext uri="{FF2B5EF4-FFF2-40B4-BE49-F238E27FC236}">
                        <a16:creationId xmlns:a16="http://schemas.microsoft.com/office/drawing/2014/main" id="{A9B8830C-3AF1-BE26-6181-3DB01E3310B9}"/>
                      </a:ext>
                    </a:extLst>
                  </p:cNvPr>
                  <p:cNvSpPr/>
                  <p:nvPr/>
                </p:nvSpPr>
                <p:spPr>
                  <a:xfrm>
                    <a:off x="1131937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8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24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588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797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293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05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8" y="26995"/>
                        </a:lnTo>
                        <a:cubicBezTo>
                          <a:pt x="74574" y="35537"/>
                          <a:pt x="68807" y="44702"/>
                          <a:pt x="67435" y="50250"/>
                        </a:cubicBezTo>
                        <a:cubicBezTo>
                          <a:pt x="64848" y="60693"/>
                          <a:pt x="55621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5" y="103525"/>
                          <a:pt x="10358" y="125283"/>
                          <a:pt x="3531" y="122883"/>
                        </a:cubicBezTo>
                        <a:cubicBezTo>
                          <a:pt x="258" y="121760"/>
                          <a:pt x="-334" y="114715"/>
                          <a:pt x="164" y="105862"/>
                        </a:cubicBezTo>
                        <a:cubicBezTo>
                          <a:pt x="726" y="96168"/>
                          <a:pt x="2565" y="84260"/>
                          <a:pt x="3624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588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797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293" y="88967"/>
                        </a:cubicBezTo>
                        <a:cubicBezTo>
                          <a:pt x="11293" y="97664"/>
                          <a:pt x="11574" y="105925"/>
                          <a:pt x="12509" y="109977"/>
                        </a:cubicBezTo>
                        <a:cubicBezTo>
                          <a:pt x="14286" y="117989"/>
                          <a:pt x="26568" y="104958"/>
                          <a:pt x="41156" y="91273"/>
                        </a:cubicBezTo>
                        <a:cubicBezTo>
                          <a:pt x="42809" y="89715"/>
                          <a:pt x="44336" y="88094"/>
                          <a:pt x="45770" y="86348"/>
                        </a:cubicBezTo>
                        <a:cubicBezTo>
                          <a:pt x="56899" y="72882"/>
                          <a:pt x="61450" y="54490"/>
                          <a:pt x="66905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9" name="Hình tự do: Hình 788">
                    <a:extLst>
                      <a:ext uri="{FF2B5EF4-FFF2-40B4-BE49-F238E27FC236}">
                        <a16:creationId xmlns:a16="http://schemas.microsoft.com/office/drawing/2014/main" id="{3B754E82-D8A1-EEF4-D283-96901944558E}"/>
                      </a:ext>
                    </a:extLst>
                  </p:cNvPr>
                  <p:cNvSpPr/>
                  <p:nvPr/>
                </p:nvSpPr>
                <p:spPr>
                  <a:xfrm>
                    <a:off x="11346074" y="3454808"/>
                    <a:ext cx="27063" cy="70117"/>
                  </a:xfrm>
                  <a:custGeom>
                    <a:avLst/>
                    <a:gdLst>
                      <a:gd name="connsiteX0" fmla="*/ 16051 w 27063"/>
                      <a:gd name="connsiteY0" fmla="*/ 50845 h 70117"/>
                      <a:gd name="connsiteX1" fmla="*/ 7166 w 27063"/>
                      <a:gd name="connsiteY1" fmla="*/ 69144 h 70117"/>
                      <a:gd name="connsiteX2" fmla="*/ 28 w 27063"/>
                      <a:gd name="connsiteY2" fmla="*/ 37192 h 70117"/>
                      <a:gd name="connsiteX3" fmla="*/ 20072 w 27063"/>
                      <a:gd name="connsiteY3" fmla="*/ 190 h 70117"/>
                      <a:gd name="connsiteX4" fmla="*/ 23781 w 27063"/>
                      <a:gd name="connsiteY4" fmla="*/ 28495 h 70117"/>
                      <a:gd name="connsiteX5" fmla="*/ 18202 w 27063"/>
                      <a:gd name="connsiteY5" fmla="*/ 7203 h 70117"/>
                      <a:gd name="connsiteX6" fmla="*/ 8819 w 27063"/>
                      <a:gd name="connsiteY6" fmla="*/ 50035 h 70117"/>
                      <a:gd name="connsiteX7" fmla="*/ 16051 w 27063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63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781" y="28495"/>
                          <a:pt x="23781" y="28495"/>
                        </a:cubicBezTo>
                        <a:cubicBezTo>
                          <a:pt x="23781" y="28495"/>
                          <a:pt x="27803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19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0" name="Hình tự do: Hình 789">
                    <a:extLst>
                      <a:ext uri="{FF2B5EF4-FFF2-40B4-BE49-F238E27FC236}">
                        <a16:creationId xmlns:a16="http://schemas.microsoft.com/office/drawing/2014/main" id="{21D68ACC-53DF-E201-1CBF-F4D678BA2A0F}"/>
                      </a:ext>
                    </a:extLst>
                  </p:cNvPr>
                  <p:cNvSpPr/>
                  <p:nvPr/>
                </p:nvSpPr>
                <p:spPr>
                  <a:xfrm>
                    <a:off x="11224123" y="3547144"/>
                    <a:ext cx="68481" cy="274351"/>
                  </a:xfrm>
                  <a:custGeom>
                    <a:avLst/>
                    <a:gdLst>
                      <a:gd name="connsiteX0" fmla="*/ 62969 w 68481"/>
                      <a:gd name="connsiteY0" fmla="*/ 141399 h 274351"/>
                      <a:gd name="connsiteX1" fmla="*/ 0 w 68481"/>
                      <a:gd name="connsiteY1" fmla="*/ 274351 h 274351"/>
                      <a:gd name="connsiteX2" fmla="*/ 7482 w 68481"/>
                      <a:gd name="connsiteY2" fmla="*/ 240653 h 274351"/>
                      <a:gd name="connsiteX3" fmla="*/ 16334 w 68481"/>
                      <a:gd name="connsiteY3" fmla="*/ 226439 h 274351"/>
                      <a:gd name="connsiteX4" fmla="*/ 53742 w 68481"/>
                      <a:gd name="connsiteY4" fmla="*/ 113874 h 274351"/>
                      <a:gd name="connsiteX5" fmla="*/ 43923 w 68481"/>
                      <a:gd name="connsiteY5" fmla="*/ 76467 h 274351"/>
                      <a:gd name="connsiteX6" fmla="*/ 60880 w 68481"/>
                      <a:gd name="connsiteY6" fmla="*/ 0 h 274351"/>
                      <a:gd name="connsiteX7" fmla="*/ 59540 w 68481"/>
                      <a:gd name="connsiteY7" fmla="*/ 68081 h 274351"/>
                      <a:gd name="connsiteX8" fmla="*/ 62969 w 68481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81" h="274351">
                        <a:moveTo>
                          <a:pt x="62969" y="141399"/>
                        </a:moveTo>
                        <a:cubicBezTo>
                          <a:pt x="52495" y="169923"/>
                          <a:pt x="12345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817" y="236102"/>
                          <a:pt x="13934" y="231301"/>
                          <a:pt x="16334" y="226439"/>
                        </a:cubicBezTo>
                        <a:cubicBezTo>
                          <a:pt x="34851" y="189031"/>
                          <a:pt x="56205" y="138500"/>
                          <a:pt x="53742" y="113874"/>
                        </a:cubicBezTo>
                        <a:cubicBezTo>
                          <a:pt x="52402" y="100626"/>
                          <a:pt x="47538" y="88250"/>
                          <a:pt x="43923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40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Hình tự do: Hình 790">
                    <a:extLst>
                      <a:ext uri="{FF2B5EF4-FFF2-40B4-BE49-F238E27FC236}">
                        <a16:creationId xmlns:a16="http://schemas.microsoft.com/office/drawing/2014/main" id="{EA718D43-544E-77B6-99F3-CDC96B20145C}"/>
                      </a:ext>
                    </a:extLst>
                  </p:cNvPr>
                  <p:cNvSpPr/>
                  <p:nvPr/>
                </p:nvSpPr>
                <p:spPr>
                  <a:xfrm>
                    <a:off x="11208692" y="3852263"/>
                    <a:ext cx="20038" cy="57045"/>
                  </a:xfrm>
                  <a:custGeom>
                    <a:avLst/>
                    <a:gdLst>
                      <a:gd name="connsiteX0" fmla="*/ 19919 w 20038"/>
                      <a:gd name="connsiteY0" fmla="*/ 57046 h 57045"/>
                      <a:gd name="connsiteX1" fmla="*/ 2307 w 20038"/>
                      <a:gd name="connsiteY1" fmla="*/ 57046 h 57045"/>
                      <a:gd name="connsiteX2" fmla="*/ 0 w 20038"/>
                      <a:gd name="connsiteY2" fmla="*/ 38810 h 57045"/>
                      <a:gd name="connsiteX3" fmla="*/ 0 w 20038"/>
                      <a:gd name="connsiteY3" fmla="*/ 38810 h 57045"/>
                      <a:gd name="connsiteX4" fmla="*/ 8604 w 20038"/>
                      <a:gd name="connsiteY4" fmla="*/ 0 h 57045"/>
                      <a:gd name="connsiteX5" fmla="*/ 19919 w 20038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8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5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61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Hình tự do: Hình 791">
                    <a:extLst>
                      <a:ext uri="{FF2B5EF4-FFF2-40B4-BE49-F238E27FC236}">
                        <a16:creationId xmlns:a16="http://schemas.microsoft.com/office/drawing/2014/main" id="{BAFDB915-A115-E2D1-6F54-97D7C19DE177}"/>
                      </a:ext>
                    </a:extLst>
                  </p:cNvPr>
                  <p:cNvSpPr/>
                  <p:nvPr/>
                </p:nvSpPr>
                <p:spPr>
                  <a:xfrm>
                    <a:off x="1128400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902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54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902" y="19171"/>
                        </a:lnTo>
                        <a:cubicBezTo>
                          <a:pt x="23442" y="21384"/>
                          <a:pt x="20512" y="25001"/>
                          <a:pt x="18766" y="30674"/>
                        </a:cubicBezTo>
                        <a:cubicBezTo>
                          <a:pt x="16334" y="38685"/>
                          <a:pt x="13560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66" y="51840"/>
                          <a:pt x="2057" y="47445"/>
                          <a:pt x="3273" y="43112"/>
                        </a:cubicBezTo>
                        <a:cubicBezTo>
                          <a:pt x="4115" y="40182"/>
                          <a:pt x="5019" y="37252"/>
                          <a:pt x="5954" y="34446"/>
                        </a:cubicBezTo>
                        <a:cubicBezTo>
                          <a:pt x="7762" y="29022"/>
                          <a:pt x="9788" y="23972"/>
                          <a:pt x="11970" y="19888"/>
                        </a:cubicBezTo>
                        <a:cubicBezTo>
                          <a:pt x="15867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3" name="Hình tự do: Hình 792">
                    <a:extLst>
                      <a:ext uri="{FF2B5EF4-FFF2-40B4-BE49-F238E27FC236}">
                        <a16:creationId xmlns:a16="http://schemas.microsoft.com/office/drawing/2014/main" id="{1FF9F569-02C1-AC86-07BC-0706B4319025}"/>
                      </a:ext>
                    </a:extLst>
                  </p:cNvPr>
                  <p:cNvSpPr/>
                  <p:nvPr/>
                </p:nvSpPr>
                <p:spPr>
                  <a:xfrm>
                    <a:off x="11260501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1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1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03" y="47756"/>
                        </a:cubicBezTo>
                        <a:cubicBezTo>
                          <a:pt x="68300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4" name="Hình tự do: Hình 793">
                    <a:extLst>
                      <a:ext uri="{FF2B5EF4-FFF2-40B4-BE49-F238E27FC236}">
                        <a16:creationId xmlns:a16="http://schemas.microsoft.com/office/drawing/2014/main" id="{AF92340A-266A-13A4-4C94-8CE118E0A2BC}"/>
                      </a:ext>
                    </a:extLst>
                  </p:cNvPr>
                  <p:cNvSpPr/>
                  <p:nvPr/>
                </p:nvSpPr>
                <p:spPr>
                  <a:xfrm>
                    <a:off x="11258569" y="3572082"/>
                    <a:ext cx="118986" cy="309015"/>
                  </a:xfrm>
                  <a:custGeom>
                    <a:avLst/>
                    <a:gdLst>
                      <a:gd name="connsiteX0" fmla="*/ 115059 w 118986"/>
                      <a:gd name="connsiteY0" fmla="*/ 17706 h 309015"/>
                      <a:gd name="connsiteX1" fmla="*/ 101000 w 118986"/>
                      <a:gd name="connsiteY1" fmla="*/ 30487 h 309015"/>
                      <a:gd name="connsiteX2" fmla="*/ 70014 w 118986"/>
                      <a:gd name="connsiteY2" fmla="*/ 72882 h 309015"/>
                      <a:gd name="connsiteX3" fmla="*/ 41958 w 118986"/>
                      <a:gd name="connsiteY3" fmla="*/ 142958 h 309015"/>
                      <a:gd name="connsiteX4" fmla="*/ 6577 w 118986"/>
                      <a:gd name="connsiteY4" fmla="*/ 267275 h 309015"/>
                      <a:gd name="connsiteX5" fmla="*/ 2088 w 118986"/>
                      <a:gd name="connsiteY5" fmla="*/ 309015 h 309015"/>
                      <a:gd name="connsiteX6" fmla="*/ 0 w 118986"/>
                      <a:gd name="connsiteY6" fmla="*/ 308797 h 309015"/>
                      <a:gd name="connsiteX7" fmla="*/ 9383 w 118986"/>
                      <a:gd name="connsiteY7" fmla="*/ 199911 h 309015"/>
                      <a:gd name="connsiteX8" fmla="*/ 44078 w 118986"/>
                      <a:gd name="connsiteY8" fmla="*/ 108793 h 309015"/>
                      <a:gd name="connsiteX9" fmla="*/ 69422 w 118986"/>
                      <a:gd name="connsiteY9" fmla="*/ 60319 h 309015"/>
                      <a:gd name="connsiteX10" fmla="*/ 102932 w 118986"/>
                      <a:gd name="connsiteY10" fmla="*/ 17269 h 309015"/>
                      <a:gd name="connsiteX11" fmla="*/ 118986 w 118986"/>
                      <a:gd name="connsiteY11" fmla="*/ 0 h 309015"/>
                      <a:gd name="connsiteX12" fmla="*/ 115059 w 118986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86" h="309015">
                        <a:moveTo>
                          <a:pt x="115059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75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302" y="159168"/>
                          <a:pt x="11160" y="218614"/>
                          <a:pt x="6577" y="267275"/>
                        </a:cubicBezTo>
                        <a:cubicBezTo>
                          <a:pt x="4770" y="286539"/>
                          <a:pt x="3273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803" y="228589"/>
                          <a:pt x="9383" y="199911"/>
                        </a:cubicBezTo>
                        <a:cubicBezTo>
                          <a:pt x="17176" y="159823"/>
                          <a:pt x="25873" y="124472"/>
                          <a:pt x="44078" y="108793"/>
                        </a:cubicBezTo>
                        <a:cubicBezTo>
                          <a:pt x="62314" y="93113"/>
                          <a:pt x="61629" y="78992"/>
                          <a:pt x="69422" y="60319"/>
                        </a:cubicBezTo>
                        <a:cubicBezTo>
                          <a:pt x="77184" y="41647"/>
                          <a:pt x="88063" y="25936"/>
                          <a:pt x="102932" y="17269"/>
                        </a:cubicBezTo>
                        <a:cubicBezTo>
                          <a:pt x="108014" y="14339"/>
                          <a:pt x="113687" y="7575"/>
                          <a:pt x="118986" y="0"/>
                        </a:cubicBezTo>
                        <a:lnTo>
                          <a:pt x="115059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0" name="Đồ họa 3">
                  <a:extLst>
                    <a:ext uri="{FF2B5EF4-FFF2-40B4-BE49-F238E27FC236}">
                      <a16:creationId xmlns:a16="http://schemas.microsoft.com/office/drawing/2014/main" id="{AAE131D4-2687-0AF3-7070-072C03EAA239}"/>
                    </a:ext>
                  </a:extLst>
                </p:cNvPr>
                <p:cNvGrpSpPr/>
                <p:nvPr/>
              </p:nvGrpSpPr>
              <p:grpSpPr>
                <a:xfrm>
                  <a:off x="11215270" y="3457242"/>
                  <a:ext cx="175627" cy="439176"/>
                  <a:chOff x="11215270" y="3457242"/>
                  <a:chExt cx="175627" cy="439176"/>
                </a:xfrm>
                <a:solidFill>
                  <a:srgbClr val="AF4545"/>
                </a:solidFill>
              </p:grpSpPr>
              <p:grpSp>
                <p:nvGrpSpPr>
                  <p:cNvPr id="781" name="Đồ họa 3">
                    <a:extLst>
                      <a:ext uri="{FF2B5EF4-FFF2-40B4-BE49-F238E27FC236}">
                        <a16:creationId xmlns:a16="http://schemas.microsoft.com/office/drawing/2014/main" id="{1B9BF7B7-AFBB-23D7-6442-AE810EFD286F}"/>
                      </a:ext>
                    </a:extLst>
                  </p:cNvPr>
                  <p:cNvGrpSpPr/>
                  <p:nvPr/>
                </p:nvGrpSpPr>
                <p:grpSpPr>
                  <a:xfrm>
                    <a:off x="11314087" y="3457242"/>
                    <a:ext cx="76809" cy="9445"/>
                    <a:chOff x="11314087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785" name="Hình tự do: Hình 784">
                      <a:extLst>
                        <a:ext uri="{FF2B5EF4-FFF2-40B4-BE49-F238E27FC236}">
                          <a16:creationId xmlns:a16="http://schemas.microsoft.com/office/drawing/2014/main" id="{4BB1FB77-440E-69A7-99EE-980DB6333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1408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6" name="Hình tự do: Hình 785">
                      <a:extLst>
                        <a:ext uri="{FF2B5EF4-FFF2-40B4-BE49-F238E27FC236}">
                          <a16:creationId xmlns:a16="http://schemas.microsoft.com/office/drawing/2014/main" id="{26D4240F-D2A9-4E11-9B60-D7A8EB70E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81451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82" name="Đồ họa 3">
                    <a:extLst>
                      <a:ext uri="{FF2B5EF4-FFF2-40B4-BE49-F238E27FC236}">
                        <a16:creationId xmlns:a16="http://schemas.microsoft.com/office/drawing/2014/main" id="{E9804349-66B2-7646-D60F-31284A712585}"/>
                      </a:ext>
                    </a:extLst>
                  </p:cNvPr>
                  <p:cNvGrpSpPr/>
                  <p:nvPr/>
                </p:nvGrpSpPr>
                <p:grpSpPr>
                  <a:xfrm>
                    <a:off x="11215270" y="3886958"/>
                    <a:ext cx="76825" cy="9460"/>
                    <a:chOff x="1121527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783" name="Hình tự do: Hình 782">
                      <a:extLst>
                        <a:ext uri="{FF2B5EF4-FFF2-40B4-BE49-F238E27FC236}">
                          <a16:creationId xmlns:a16="http://schemas.microsoft.com/office/drawing/2014/main" id="{5C9C7DE6-CBF9-D19F-3C84-CA2A5C4DB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1527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4" name="Hình tự do: Hình 783">
                      <a:extLst>
                        <a:ext uri="{FF2B5EF4-FFF2-40B4-BE49-F238E27FC236}">
                          <a16:creationId xmlns:a16="http://schemas.microsoft.com/office/drawing/2014/main" id="{750FC8C1-8D30-517E-BBE8-1F409FA0C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265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7" name="Đồ họa 3">
              <a:extLst>
                <a:ext uri="{FF2B5EF4-FFF2-40B4-BE49-F238E27FC236}">
                  <a16:creationId xmlns:a16="http://schemas.microsoft.com/office/drawing/2014/main" id="{60C98121-B7FC-2343-60A7-2A8B4C0BD9BF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  <a:solidFill>
              <a:srgbClr val="AF4545"/>
            </a:solidFill>
          </p:grpSpPr>
          <p:sp>
            <p:nvSpPr>
              <p:cNvPr id="771" name="Hình tự do: Hình 770">
                <a:extLst>
                  <a:ext uri="{FF2B5EF4-FFF2-40B4-BE49-F238E27FC236}">
                    <a16:creationId xmlns:a16="http://schemas.microsoft.com/office/drawing/2014/main" id="{B1329DB1-DD57-DD9B-FDF5-F2AF761F7BAE}"/>
                  </a:ext>
                </a:extLst>
              </p:cNvPr>
              <p:cNvSpPr/>
              <p:nvPr/>
            </p:nvSpPr>
            <p:spPr>
              <a:xfrm>
                <a:off x="10855786" y="3291091"/>
                <a:ext cx="283252" cy="618217"/>
              </a:xfrm>
              <a:custGeom>
                <a:avLst/>
                <a:gdLst>
                  <a:gd name="connsiteX0" fmla="*/ 264345 w 283252"/>
                  <a:gd name="connsiteY0" fmla="*/ 93113 h 618217"/>
                  <a:gd name="connsiteX1" fmla="*/ 269394 w 283252"/>
                  <a:gd name="connsiteY1" fmla="*/ 70388 h 618217"/>
                  <a:gd name="connsiteX2" fmla="*/ 269394 w 283252"/>
                  <a:gd name="connsiteY2" fmla="*/ 70357 h 618217"/>
                  <a:gd name="connsiteX3" fmla="*/ 280835 w 283252"/>
                  <a:gd name="connsiteY3" fmla="*/ 18797 h 618217"/>
                  <a:gd name="connsiteX4" fmla="*/ 280835 w 283252"/>
                  <a:gd name="connsiteY4" fmla="*/ 18797 h 618217"/>
                  <a:gd name="connsiteX5" fmla="*/ 283079 w 283252"/>
                  <a:gd name="connsiteY5" fmla="*/ 8697 h 618217"/>
                  <a:gd name="connsiteX6" fmla="*/ 276065 w 283252"/>
                  <a:gd name="connsiteY6" fmla="*/ 0 h 618217"/>
                  <a:gd name="connsiteX7" fmla="*/ 267555 w 283252"/>
                  <a:gd name="connsiteY7" fmla="*/ 0 h 618217"/>
                  <a:gd name="connsiteX8" fmla="*/ 260916 w 283252"/>
                  <a:gd name="connsiteY8" fmla="*/ 0 h 618217"/>
                  <a:gd name="connsiteX9" fmla="*/ 237474 w 283252"/>
                  <a:gd name="connsiteY9" fmla="*/ 0 h 618217"/>
                  <a:gd name="connsiteX10" fmla="*/ 217336 w 283252"/>
                  <a:gd name="connsiteY10" fmla="*/ 0 h 618217"/>
                  <a:gd name="connsiteX11" fmla="*/ 197978 w 283252"/>
                  <a:gd name="connsiteY11" fmla="*/ 0 h 618217"/>
                  <a:gd name="connsiteX12" fmla="*/ 186693 w 283252"/>
                  <a:gd name="connsiteY12" fmla="*/ 0 h 618217"/>
                  <a:gd name="connsiteX13" fmla="*/ 174037 w 283252"/>
                  <a:gd name="connsiteY13" fmla="*/ 0 h 618217"/>
                  <a:gd name="connsiteX14" fmla="*/ 155957 w 283252"/>
                  <a:gd name="connsiteY14" fmla="*/ 0 h 618217"/>
                  <a:gd name="connsiteX15" fmla="*/ 154617 w 283252"/>
                  <a:gd name="connsiteY15" fmla="*/ 0 h 618217"/>
                  <a:gd name="connsiteX16" fmla="*/ 141399 w 283252"/>
                  <a:gd name="connsiteY16" fmla="*/ 0 h 618217"/>
                  <a:gd name="connsiteX17" fmla="*/ 137160 w 283252"/>
                  <a:gd name="connsiteY17" fmla="*/ 0 h 618217"/>
                  <a:gd name="connsiteX18" fmla="*/ 128681 w 283252"/>
                  <a:gd name="connsiteY18" fmla="*/ 38155 h 618217"/>
                  <a:gd name="connsiteX19" fmla="*/ 128681 w 283252"/>
                  <a:gd name="connsiteY19" fmla="*/ 38187 h 618217"/>
                  <a:gd name="connsiteX20" fmla="*/ 122633 w 283252"/>
                  <a:gd name="connsiteY20" fmla="*/ 65494 h 618217"/>
                  <a:gd name="connsiteX21" fmla="*/ 89310 w 283252"/>
                  <a:gd name="connsiteY21" fmla="*/ 215591 h 618217"/>
                  <a:gd name="connsiteX22" fmla="*/ 89310 w 283252"/>
                  <a:gd name="connsiteY22" fmla="*/ 215591 h 618217"/>
                  <a:gd name="connsiteX23" fmla="*/ 84540 w 283252"/>
                  <a:gd name="connsiteY23" fmla="*/ 237162 h 618217"/>
                  <a:gd name="connsiteX24" fmla="*/ 84540 w 283252"/>
                  <a:gd name="connsiteY24" fmla="*/ 237162 h 618217"/>
                  <a:gd name="connsiteX25" fmla="*/ 46385 w 283252"/>
                  <a:gd name="connsiteY25" fmla="*/ 409142 h 618217"/>
                  <a:gd name="connsiteX26" fmla="*/ 41896 w 283252"/>
                  <a:gd name="connsiteY26" fmla="*/ 429342 h 618217"/>
                  <a:gd name="connsiteX27" fmla="*/ 41896 w 283252"/>
                  <a:gd name="connsiteY27" fmla="*/ 429342 h 618217"/>
                  <a:gd name="connsiteX28" fmla="*/ 29209 w 283252"/>
                  <a:gd name="connsiteY28" fmla="*/ 486481 h 618217"/>
                  <a:gd name="connsiteX29" fmla="*/ 29209 w 283252"/>
                  <a:gd name="connsiteY29" fmla="*/ 486481 h 618217"/>
                  <a:gd name="connsiteX30" fmla="*/ 24751 w 283252"/>
                  <a:gd name="connsiteY30" fmla="*/ 506650 h 618217"/>
                  <a:gd name="connsiteX31" fmla="*/ 10131 w 283252"/>
                  <a:gd name="connsiteY31" fmla="*/ 572518 h 618217"/>
                  <a:gd name="connsiteX32" fmla="*/ 3553 w 283252"/>
                  <a:gd name="connsiteY32" fmla="*/ 602164 h 618217"/>
                  <a:gd name="connsiteX33" fmla="*/ 3553 w 283252"/>
                  <a:gd name="connsiteY33" fmla="*/ 602164 h 618217"/>
                  <a:gd name="connsiteX34" fmla="*/ 0 w 283252"/>
                  <a:gd name="connsiteY34" fmla="*/ 618217 h 618217"/>
                  <a:gd name="connsiteX35" fmla="*/ 17457 w 283252"/>
                  <a:gd name="connsiteY35" fmla="*/ 618217 h 618217"/>
                  <a:gd name="connsiteX36" fmla="*/ 83886 w 283252"/>
                  <a:gd name="connsiteY36" fmla="*/ 618217 h 618217"/>
                  <a:gd name="connsiteX37" fmla="*/ 97944 w 283252"/>
                  <a:gd name="connsiteY37" fmla="*/ 618217 h 618217"/>
                  <a:gd name="connsiteX38" fmla="*/ 110663 w 283252"/>
                  <a:gd name="connsiteY38" fmla="*/ 618217 h 618217"/>
                  <a:gd name="connsiteX39" fmla="*/ 121667 w 283252"/>
                  <a:gd name="connsiteY39" fmla="*/ 618217 h 618217"/>
                  <a:gd name="connsiteX40" fmla="*/ 130395 w 283252"/>
                  <a:gd name="connsiteY40" fmla="*/ 618217 h 618217"/>
                  <a:gd name="connsiteX41" fmla="*/ 147852 w 283252"/>
                  <a:gd name="connsiteY41" fmla="*/ 618217 h 618217"/>
                  <a:gd name="connsiteX42" fmla="*/ 261476 w 283252"/>
                  <a:gd name="connsiteY42" fmla="*/ 106050 h 618217"/>
                  <a:gd name="connsiteX43" fmla="*/ 264345 w 283252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2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48" y="0"/>
                      <a:pt x="276065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399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10" y="215591"/>
                    </a:lnTo>
                    <a:lnTo>
                      <a:pt x="89310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09" y="486481"/>
                    </a:lnTo>
                    <a:lnTo>
                      <a:pt x="29209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44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6" y="106050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Hình tự do: Hình 771">
                <a:extLst>
                  <a:ext uri="{FF2B5EF4-FFF2-40B4-BE49-F238E27FC236}">
                    <a16:creationId xmlns:a16="http://schemas.microsoft.com/office/drawing/2014/main" id="{7754F3B6-1F2B-87F7-ED7A-53F0DA5407B5}"/>
                  </a:ext>
                </a:extLst>
              </p:cNvPr>
              <p:cNvSpPr/>
              <p:nvPr/>
            </p:nvSpPr>
            <p:spPr>
              <a:xfrm>
                <a:off x="11036401" y="3373543"/>
                <a:ext cx="242075" cy="535765"/>
              </a:xfrm>
              <a:custGeom>
                <a:avLst/>
                <a:gdLst>
                  <a:gd name="connsiteX0" fmla="*/ 172354 w 242075"/>
                  <a:gd name="connsiteY0" fmla="*/ 322264 h 535765"/>
                  <a:gd name="connsiteX1" fmla="*/ 206675 w 242075"/>
                  <a:gd name="connsiteY1" fmla="*/ 167585 h 535765"/>
                  <a:gd name="connsiteX2" fmla="*/ 211195 w 242075"/>
                  <a:gd name="connsiteY2" fmla="*/ 147167 h 535765"/>
                  <a:gd name="connsiteX3" fmla="*/ 219612 w 242075"/>
                  <a:gd name="connsiteY3" fmla="*/ 109136 h 535765"/>
                  <a:gd name="connsiteX4" fmla="*/ 219612 w 242075"/>
                  <a:gd name="connsiteY4" fmla="*/ 109136 h 535765"/>
                  <a:gd name="connsiteX5" fmla="*/ 228309 w 242075"/>
                  <a:gd name="connsiteY5" fmla="*/ 69952 h 535765"/>
                  <a:gd name="connsiteX6" fmla="*/ 228309 w 242075"/>
                  <a:gd name="connsiteY6" fmla="*/ 69952 h 535765"/>
                  <a:gd name="connsiteX7" fmla="*/ 236944 w 242075"/>
                  <a:gd name="connsiteY7" fmla="*/ 31079 h 535765"/>
                  <a:gd name="connsiteX8" fmla="*/ 241900 w 242075"/>
                  <a:gd name="connsiteY8" fmla="*/ 8697 h 535765"/>
                  <a:gd name="connsiteX9" fmla="*/ 234918 w 242075"/>
                  <a:gd name="connsiteY9" fmla="*/ 0 h 535765"/>
                  <a:gd name="connsiteX10" fmla="*/ 231894 w 242075"/>
                  <a:gd name="connsiteY10" fmla="*/ 0 h 535765"/>
                  <a:gd name="connsiteX11" fmla="*/ 151842 w 242075"/>
                  <a:gd name="connsiteY11" fmla="*/ 0 h 535765"/>
                  <a:gd name="connsiteX12" fmla="*/ 138656 w 242075"/>
                  <a:gd name="connsiteY12" fmla="*/ 0 h 535765"/>
                  <a:gd name="connsiteX13" fmla="*/ 130832 w 242075"/>
                  <a:gd name="connsiteY13" fmla="*/ 0 h 535765"/>
                  <a:gd name="connsiteX14" fmla="*/ 127652 w 242075"/>
                  <a:gd name="connsiteY14" fmla="*/ 0 h 535765"/>
                  <a:gd name="connsiteX15" fmla="*/ 118862 w 242075"/>
                  <a:gd name="connsiteY15" fmla="*/ 0 h 535765"/>
                  <a:gd name="connsiteX16" fmla="*/ 116711 w 242075"/>
                  <a:gd name="connsiteY16" fmla="*/ 9726 h 535765"/>
                  <a:gd name="connsiteX17" fmla="*/ 116711 w 242075"/>
                  <a:gd name="connsiteY17" fmla="*/ 9757 h 535765"/>
                  <a:gd name="connsiteX18" fmla="*/ 109323 w 242075"/>
                  <a:gd name="connsiteY18" fmla="*/ 42987 h 535765"/>
                  <a:gd name="connsiteX19" fmla="*/ 109323 w 242075"/>
                  <a:gd name="connsiteY19" fmla="*/ 42987 h 535765"/>
                  <a:gd name="connsiteX20" fmla="*/ 105769 w 242075"/>
                  <a:gd name="connsiteY20" fmla="*/ 59073 h 535765"/>
                  <a:gd name="connsiteX21" fmla="*/ 92583 w 242075"/>
                  <a:gd name="connsiteY21" fmla="*/ 118425 h 535765"/>
                  <a:gd name="connsiteX22" fmla="*/ 92583 w 242075"/>
                  <a:gd name="connsiteY22" fmla="*/ 118456 h 535765"/>
                  <a:gd name="connsiteX23" fmla="*/ 73038 w 242075"/>
                  <a:gd name="connsiteY23" fmla="*/ 206551 h 535765"/>
                  <a:gd name="connsiteX24" fmla="*/ 31048 w 242075"/>
                  <a:gd name="connsiteY24" fmla="*/ 395769 h 535765"/>
                  <a:gd name="connsiteX25" fmla="*/ 22444 w 242075"/>
                  <a:gd name="connsiteY25" fmla="*/ 434548 h 535765"/>
                  <a:gd name="connsiteX26" fmla="*/ 22444 w 242075"/>
                  <a:gd name="connsiteY26" fmla="*/ 434579 h 535765"/>
                  <a:gd name="connsiteX27" fmla="*/ 14589 w 242075"/>
                  <a:gd name="connsiteY27" fmla="*/ 470022 h 535765"/>
                  <a:gd name="connsiteX28" fmla="*/ 4645 w 242075"/>
                  <a:gd name="connsiteY28" fmla="*/ 514755 h 535765"/>
                  <a:gd name="connsiteX29" fmla="*/ 4645 w 242075"/>
                  <a:gd name="connsiteY29" fmla="*/ 514755 h 535765"/>
                  <a:gd name="connsiteX30" fmla="*/ 0 w 242075"/>
                  <a:gd name="connsiteY30" fmla="*/ 535766 h 535765"/>
                  <a:gd name="connsiteX31" fmla="*/ 7294 w 242075"/>
                  <a:gd name="connsiteY31" fmla="*/ 535766 h 535765"/>
                  <a:gd name="connsiteX32" fmla="*/ 11939 w 242075"/>
                  <a:gd name="connsiteY32" fmla="*/ 535766 h 535765"/>
                  <a:gd name="connsiteX33" fmla="*/ 27619 w 242075"/>
                  <a:gd name="connsiteY33" fmla="*/ 535766 h 535765"/>
                  <a:gd name="connsiteX34" fmla="*/ 64341 w 242075"/>
                  <a:gd name="connsiteY34" fmla="*/ 535766 h 535765"/>
                  <a:gd name="connsiteX35" fmla="*/ 75563 w 242075"/>
                  <a:gd name="connsiteY35" fmla="*/ 535766 h 535765"/>
                  <a:gd name="connsiteX36" fmla="*/ 91429 w 242075"/>
                  <a:gd name="connsiteY36" fmla="*/ 535766 h 535765"/>
                  <a:gd name="connsiteX37" fmla="*/ 104055 w 242075"/>
                  <a:gd name="connsiteY37" fmla="*/ 535766 h 535765"/>
                  <a:gd name="connsiteX38" fmla="*/ 113001 w 242075"/>
                  <a:gd name="connsiteY38" fmla="*/ 535766 h 535765"/>
                  <a:gd name="connsiteX39" fmla="*/ 124971 w 242075"/>
                  <a:gd name="connsiteY39" fmla="*/ 535766 h 535765"/>
                  <a:gd name="connsiteX40" fmla="*/ 134386 w 242075"/>
                  <a:gd name="connsiteY40" fmla="*/ 493308 h 535765"/>
                  <a:gd name="connsiteX41" fmla="*/ 139280 w 242075"/>
                  <a:gd name="connsiteY41" fmla="*/ 471238 h 535765"/>
                  <a:gd name="connsiteX42" fmla="*/ 139280 w 242075"/>
                  <a:gd name="connsiteY42" fmla="*/ 471207 h 535765"/>
                  <a:gd name="connsiteX43" fmla="*/ 168520 w 242075"/>
                  <a:gd name="connsiteY43" fmla="*/ 339409 h 535765"/>
                  <a:gd name="connsiteX44" fmla="*/ 172354 w 24207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07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12" y="109136"/>
                    </a:lnTo>
                    <a:lnTo>
                      <a:pt x="219612" y="109136"/>
                    </a:lnTo>
                    <a:lnTo>
                      <a:pt x="228309" y="69952"/>
                    </a:lnTo>
                    <a:lnTo>
                      <a:pt x="228309" y="69952"/>
                    </a:lnTo>
                    <a:lnTo>
                      <a:pt x="236944" y="31079"/>
                    </a:lnTo>
                    <a:lnTo>
                      <a:pt x="241900" y="8697"/>
                    </a:lnTo>
                    <a:cubicBezTo>
                      <a:pt x="242898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56"/>
                      <a:pt x="92583" y="118456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39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280" y="471238"/>
                    </a:lnTo>
                    <a:lnTo>
                      <a:pt x="139280" y="471207"/>
                    </a:lnTo>
                    <a:lnTo>
                      <a:pt x="168520" y="339409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Hình tự do: Hình 772">
                <a:extLst>
                  <a:ext uri="{FF2B5EF4-FFF2-40B4-BE49-F238E27FC236}">
                    <a16:creationId xmlns:a16="http://schemas.microsoft.com/office/drawing/2014/main" id="{DFDD5203-93FA-155B-BA8A-154082580919}"/>
                  </a:ext>
                </a:extLst>
              </p:cNvPr>
              <p:cNvSpPr/>
              <p:nvPr/>
            </p:nvSpPr>
            <p:spPr>
              <a:xfrm>
                <a:off x="11204640" y="3444337"/>
                <a:ext cx="210101" cy="464972"/>
              </a:xfrm>
              <a:custGeom>
                <a:avLst/>
                <a:gdLst>
                  <a:gd name="connsiteX0" fmla="*/ 203870 w 210101"/>
                  <a:gd name="connsiteY0" fmla="*/ 0 h 464972"/>
                  <a:gd name="connsiteX1" fmla="*/ 201251 w 210101"/>
                  <a:gd name="connsiteY1" fmla="*/ 0 h 464972"/>
                  <a:gd name="connsiteX2" fmla="*/ 131798 w 210101"/>
                  <a:gd name="connsiteY2" fmla="*/ 0 h 464972"/>
                  <a:gd name="connsiteX3" fmla="*/ 120327 w 210101"/>
                  <a:gd name="connsiteY3" fmla="*/ 0 h 464972"/>
                  <a:gd name="connsiteX4" fmla="*/ 113562 w 210101"/>
                  <a:gd name="connsiteY4" fmla="*/ 0 h 464972"/>
                  <a:gd name="connsiteX5" fmla="*/ 110788 w 210101"/>
                  <a:gd name="connsiteY5" fmla="*/ 0 h 464972"/>
                  <a:gd name="connsiteX6" fmla="*/ 103182 w 210101"/>
                  <a:gd name="connsiteY6" fmla="*/ 0 h 464972"/>
                  <a:gd name="connsiteX7" fmla="*/ 101311 w 210101"/>
                  <a:gd name="connsiteY7" fmla="*/ 8479 h 464972"/>
                  <a:gd name="connsiteX8" fmla="*/ 101311 w 210101"/>
                  <a:gd name="connsiteY8" fmla="*/ 8479 h 464972"/>
                  <a:gd name="connsiteX9" fmla="*/ 94890 w 210101"/>
                  <a:gd name="connsiteY9" fmla="*/ 37314 h 464972"/>
                  <a:gd name="connsiteX10" fmla="*/ 94890 w 210101"/>
                  <a:gd name="connsiteY10" fmla="*/ 37345 h 464972"/>
                  <a:gd name="connsiteX11" fmla="*/ 91804 w 210101"/>
                  <a:gd name="connsiteY11" fmla="*/ 51279 h 464972"/>
                  <a:gd name="connsiteX12" fmla="*/ 80363 w 210101"/>
                  <a:gd name="connsiteY12" fmla="*/ 102808 h 464972"/>
                  <a:gd name="connsiteX13" fmla="*/ 80363 w 210101"/>
                  <a:gd name="connsiteY13" fmla="*/ 102808 h 464972"/>
                  <a:gd name="connsiteX14" fmla="*/ 63406 w 210101"/>
                  <a:gd name="connsiteY14" fmla="*/ 179274 h 464972"/>
                  <a:gd name="connsiteX15" fmla="*/ 26964 w 210101"/>
                  <a:gd name="connsiteY15" fmla="*/ 343461 h 464972"/>
                  <a:gd name="connsiteX16" fmla="*/ 19483 w 210101"/>
                  <a:gd name="connsiteY16" fmla="*/ 377159 h 464972"/>
                  <a:gd name="connsiteX17" fmla="*/ 19483 w 210101"/>
                  <a:gd name="connsiteY17" fmla="*/ 377159 h 464972"/>
                  <a:gd name="connsiteX18" fmla="*/ 12656 w 210101"/>
                  <a:gd name="connsiteY18" fmla="*/ 407926 h 464972"/>
                  <a:gd name="connsiteX19" fmla="*/ 4053 w 210101"/>
                  <a:gd name="connsiteY19" fmla="*/ 446736 h 464972"/>
                  <a:gd name="connsiteX20" fmla="*/ 4053 w 210101"/>
                  <a:gd name="connsiteY20" fmla="*/ 446736 h 464972"/>
                  <a:gd name="connsiteX21" fmla="*/ 0 w 210101"/>
                  <a:gd name="connsiteY21" fmla="*/ 464972 h 464972"/>
                  <a:gd name="connsiteX22" fmla="*/ 6359 w 210101"/>
                  <a:gd name="connsiteY22" fmla="*/ 464972 h 464972"/>
                  <a:gd name="connsiteX23" fmla="*/ 10412 w 210101"/>
                  <a:gd name="connsiteY23" fmla="*/ 464972 h 464972"/>
                  <a:gd name="connsiteX24" fmla="*/ 23972 w 210101"/>
                  <a:gd name="connsiteY24" fmla="*/ 464972 h 464972"/>
                  <a:gd name="connsiteX25" fmla="*/ 55862 w 210101"/>
                  <a:gd name="connsiteY25" fmla="*/ 464972 h 464972"/>
                  <a:gd name="connsiteX26" fmla="*/ 65588 w 210101"/>
                  <a:gd name="connsiteY26" fmla="*/ 464972 h 464972"/>
                  <a:gd name="connsiteX27" fmla="*/ 79366 w 210101"/>
                  <a:gd name="connsiteY27" fmla="*/ 464972 h 464972"/>
                  <a:gd name="connsiteX28" fmla="*/ 90307 w 210101"/>
                  <a:gd name="connsiteY28" fmla="*/ 464972 h 464972"/>
                  <a:gd name="connsiteX29" fmla="*/ 98100 w 210101"/>
                  <a:gd name="connsiteY29" fmla="*/ 464972 h 464972"/>
                  <a:gd name="connsiteX30" fmla="*/ 108481 w 210101"/>
                  <a:gd name="connsiteY30" fmla="*/ 464972 h 464972"/>
                  <a:gd name="connsiteX31" fmla="*/ 116648 w 210101"/>
                  <a:gd name="connsiteY31" fmla="*/ 428126 h 464972"/>
                  <a:gd name="connsiteX32" fmla="*/ 120919 w 210101"/>
                  <a:gd name="connsiteY32" fmla="*/ 408955 h 464972"/>
                  <a:gd name="connsiteX33" fmla="*/ 120919 w 210101"/>
                  <a:gd name="connsiteY33" fmla="*/ 408955 h 464972"/>
                  <a:gd name="connsiteX34" fmla="*/ 146294 w 210101"/>
                  <a:gd name="connsiteY34" fmla="*/ 294551 h 464972"/>
                  <a:gd name="connsiteX35" fmla="*/ 149598 w 210101"/>
                  <a:gd name="connsiteY35" fmla="*/ 279682 h 464972"/>
                  <a:gd name="connsiteX36" fmla="*/ 179368 w 210101"/>
                  <a:gd name="connsiteY36" fmla="*/ 145452 h 464972"/>
                  <a:gd name="connsiteX37" fmla="*/ 183296 w 210101"/>
                  <a:gd name="connsiteY37" fmla="*/ 127746 h 464972"/>
                  <a:gd name="connsiteX38" fmla="*/ 190621 w 210101"/>
                  <a:gd name="connsiteY38" fmla="*/ 94734 h 464972"/>
                  <a:gd name="connsiteX39" fmla="*/ 190621 w 210101"/>
                  <a:gd name="connsiteY39" fmla="*/ 94734 h 464972"/>
                  <a:gd name="connsiteX40" fmla="*/ 198165 w 210101"/>
                  <a:gd name="connsiteY40" fmla="*/ 60724 h 464972"/>
                  <a:gd name="connsiteX41" fmla="*/ 198165 w 210101"/>
                  <a:gd name="connsiteY41" fmla="*/ 60724 h 464972"/>
                  <a:gd name="connsiteX42" fmla="*/ 205646 w 210101"/>
                  <a:gd name="connsiteY42" fmla="*/ 26995 h 464972"/>
                  <a:gd name="connsiteX43" fmla="*/ 209948 w 210101"/>
                  <a:gd name="connsiteY43" fmla="*/ 7575 h 464972"/>
                  <a:gd name="connsiteX44" fmla="*/ 203870 w 210101"/>
                  <a:gd name="connsiteY44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10101" h="464972">
                    <a:moveTo>
                      <a:pt x="203870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27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483" y="377159"/>
                    </a:lnTo>
                    <a:lnTo>
                      <a:pt x="19483" y="377159"/>
                    </a:lnTo>
                    <a:lnTo>
                      <a:pt x="12656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588" y="464972"/>
                    </a:lnTo>
                    <a:lnTo>
                      <a:pt x="79366" y="464972"/>
                    </a:lnTo>
                    <a:lnTo>
                      <a:pt x="90307" y="464972"/>
                    </a:lnTo>
                    <a:lnTo>
                      <a:pt x="98100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6" y="26995"/>
                    </a:lnTo>
                    <a:lnTo>
                      <a:pt x="209948" y="7575"/>
                    </a:lnTo>
                    <a:cubicBezTo>
                      <a:pt x="210821" y="3678"/>
                      <a:pt x="207860" y="0"/>
                      <a:pt x="203870" y="0"/>
                    </a:cubicBez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8" name="Đồ họa 3">
              <a:extLst>
                <a:ext uri="{FF2B5EF4-FFF2-40B4-BE49-F238E27FC236}">
                  <a16:creationId xmlns:a16="http://schemas.microsoft.com/office/drawing/2014/main" id="{09D4EA26-9FFF-0B7B-CCA8-3CADC5AFB133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</p:grpSpPr>
          <p:grpSp>
            <p:nvGrpSpPr>
              <p:cNvPr id="713" name="Đồ họa 3">
                <a:extLst>
                  <a:ext uri="{FF2B5EF4-FFF2-40B4-BE49-F238E27FC236}">
                    <a16:creationId xmlns:a16="http://schemas.microsoft.com/office/drawing/2014/main" id="{8A6D037A-1FC2-E0E5-1694-7F6592F3847D}"/>
                  </a:ext>
                </a:extLst>
              </p:cNvPr>
              <p:cNvGrpSpPr/>
              <p:nvPr/>
            </p:nvGrpSpPr>
            <p:grpSpPr>
              <a:xfrm>
                <a:off x="12318535" y="3291091"/>
                <a:ext cx="283254" cy="618217"/>
                <a:chOff x="12318535" y="3291091"/>
                <a:chExt cx="283254" cy="618217"/>
              </a:xfrm>
            </p:grpSpPr>
            <p:sp>
              <p:nvSpPr>
                <p:cNvPr id="752" name="Hình tự do: Hình 751">
                  <a:extLst>
                    <a:ext uri="{FF2B5EF4-FFF2-40B4-BE49-F238E27FC236}">
                      <a16:creationId xmlns:a16="http://schemas.microsoft.com/office/drawing/2014/main" id="{1CEF66C6-0F07-D69A-9D60-8816CEBE32A2}"/>
                    </a:ext>
                  </a:extLst>
                </p:cNvPr>
                <p:cNvSpPr/>
                <p:nvPr/>
              </p:nvSpPr>
              <p:spPr>
                <a:xfrm>
                  <a:off x="12335992" y="3291091"/>
                  <a:ext cx="265797" cy="618217"/>
                </a:xfrm>
                <a:custGeom>
                  <a:avLst/>
                  <a:gdLst>
                    <a:gd name="connsiteX0" fmla="*/ 258640 w 265797"/>
                    <a:gd name="connsiteY0" fmla="*/ 0 h 618217"/>
                    <a:gd name="connsiteX1" fmla="*/ 265623 w 265797"/>
                    <a:gd name="connsiteY1" fmla="*/ 8697 h 618217"/>
                    <a:gd name="connsiteX2" fmla="*/ 263378 w 265797"/>
                    <a:gd name="connsiteY2" fmla="*/ 18797 h 618217"/>
                    <a:gd name="connsiteX3" fmla="*/ 263378 w 265797"/>
                    <a:gd name="connsiteY3" fmla="*/ 18797 h 618217"/>
                    <a:gd name="connsiteX4" fmla="*/ 251938 w 265797"/>
                    <a:gd name="connsiteY4" fmla="*/ 70357 h 618217"/>
                    <a:gd name="connsiteX5" fmla="*/ 251938 w 265797"/>
                    <a:gd name="connsiteY5" fmla="*/ 70388 h 618217"/>
                    <a:gd name="connsiteX6" fmla="*/ 246888 w 265797"/>
                    <a:gd name="connsiteY6" fmla="*/ 93113 h 618217"/>
                    <a:gd name="connsiteX7" fmla="*/ 244020 w 265797"/>
                    <a:gd name="connsiteY7" fmla="*/ 106050 h 618217"/>
                    <a:gd name="connsiteX8" fmla="*/ 130395 w 265797"/>
                    <a:gd name="connsiteY8" fmla="*/ 618217 h 618217"/>
                    <a:gd name="connsiteX9" fmla="*/ 0 w 265797"/>
                    <a:gd name="connsiteY9" fmla="*/ 618217 h 618217"/>
                    <a:gd name="connsiteX10" fmla="*/ 3554 w 265797"/>
                    <a:gd name="connsiteY10" fmla="*/ 602164 h 618217"/>
                    <a:gd name="connsiteX11" fmla="*/ 3554 w 265797"/>
                    <a:gd name="connsiteY11" fmla="*/ 602164 h 618217"/>
                    <a:gd name="connsiteX12" fmla="*/ 10131 w 265797"/>
                    <a:gd name="connsiteY12" fmla="*/ 572518 h 618217"/>
                    <a:gd name="connsiteX13" fmla="*/ 24751 w 265797"/>
                    <a:gd name="connsiteY13" fmla="*/ 506650 h 618217"/>
                    <a:gd name="connsiteX14" fmla="*/ 29209 w 265797"/>
                    <a:gd name="connsiteY14" fmla="*/ 486481 h 618217"/>
                    <a:gd name="connsiteX15" fmla="*/ 29209 w 265797"/>
                    <a:gd name="connsiteY15" fmla="*/ 486481 h 618217"/>
                    <a:gd name="connsiteX16" fmla="*/ 41896 w 265797"/>
                    <a:gd name="connsiteY16" fmla="*/ 429342 h 618217"/>
                    <a:gd name="connsiteX17" fmla="*/ 41896 w 265797"/>
                    <a:gd name="connsiteY17" fmla="*/ 429342 h 618217"/>
                    <a:gd name="connsiteX18" fmla="*/ 46385 w 265797"/>
                    <a:gd name="connsiteY18" fmla="*/ 409142 h 618217"/>
                    <a:gd name="connsiteX19" fmla="*/ 84540 w 265797"/>
                    <a:gd name="connsiteY19" fmla="*/ 237162 h 618217"/>
                    <a:gd name="connsiteX20" fmla="*/ 84540 w 265797"/>
                    <a:gd name="connsiteY20" fmla="*/ 237162 h 618217"/>
                    <a:gd name="connsiteX21" fmla="*/ 89310 w 265797"/>
                    <a:gd name="connsiteY21" fmla="*/ 215591 h 618217"/>
                    <a:gd name="connsiteX22" fmla="*/ 89310 w 265797"/>
                    <a:gd name="connsiteY22" fmla="*/ 215591 h 618217"/>
                    <a:gd name="connsiteX23" fmla="*/ 122633 w 265797"/>
                    <a:gd name="connsiteY23" fmla="*/ 65494 h 618217"/>
                    <a:gd name="connsiteX24" fmla="*/ 128681 w 265797"/>
                    <a:gd name="connsiteY24" fmla="*/ 38187 h 618217"/>
                    <a:gd name="connsiteX25" fmla="*/ 128681 w 265797"/>
                    <a:gd name="connsiteY25" fmla="*/ 38155 h 618217"/>
                    <a:gd name="connsiteX26" fmla="*/ 137160 w 265797"/>
                    <a:gd name="connsiteY26" fmla="*/ 0 h 618217"/>
                    <a:gd name="connsiteX27" fmla="*/ 258640 w 265797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7" h="618217">
                      <a:moveTo>
                        <a:pt x="258640" y="0"/>
                      </a:moveTo>
                      <a:cubicBezTo>
                        <a:pt x="263222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40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Hình tự do: Hình 752">
                  <a:extLst>
                    <a:ext uri="{FF2B5EF4-FFF2-40B4-BE49-F238E27FC236}">
                      <a16:creationId xmlns:a16="http://schemas.microsoft.com/office/drawing/2014/main" id="{51D6C1CA-A293-FB60-C3D8-6C9592355C57}"/>
                    </a:ext>
                  </a:extLst>
                </p:cNvPr>
                <p:cNvSpPr/>
                <p:nvPr/>
              </p:nvSpPr>
              <p:spPr>
                <a:xfrm>
                  <a:off x="12318535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69 w 267555"/>
                    <a:gd name="connsiteY3" fmla="*/ 70357 h 618217"/>
                    <a:gd name="connsiteX4" fmla="*/ 251969 w 267555"/>
                    <a:gd name="connsiteY4" fmla="*/ 70388 h 618217"/>
                    <a:gd name="connsiteX5" fmla="*/ 246919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40 w 267555"/>
                    <a:gd name="connsiteY13" fmla="*/ 486481 h 618217"/>
                    <a:gd name="connsiteX14" fmla="*/ 29240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41 w 267555"/>
                    <a:gd name="connsiteY20" fmla="*/ 215591 h 618217"/>
                    <a:gd name="connsiteX21" fmla="*/ 89341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69" y="70357"/>
                      </a:lnTo>
                      <a:lnTo>
                        <a:pt x="251969" y="70388"/>
                      </a:lnTo>
                      <a:lnTo>
                        <a:pt x="246919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40" y="486481"/>
                      </a:lnTo>
                      <a:lnTo>
                        <a:pt x="29240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41" y="215591"/>
                      </a:lnTo>
                      <a:lnTo>
                        <a:pt x="89341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54" name="Đồ họa 3">
                  <a:extLst>
                    <a:ext uri="{FF2B5EF4-FFF2-40B4-BE49-F238E27FC236}">
                      <a16:creationId xmlns:a16="http://schemas.microsoft.com/office/drawing/2014/main" id="{DD5EF8BC-FC0A-660B-F682-11FFA2702010}"/>
                    </a:ext>
                  </a:extLst>
                </p:cNvPr>
                <p:cNvGrpSpPr/>
                <p:nvPr/>
              </p:nvGrpSpPr>
              <p:grpSpPr>
                <a:xfrm>
                  <a:off x="12322088" y="3291091"/>
                  <a:ext cx="259825" cy="618217"/>
                  <a:chOff x="12322088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762" name="Hình tự do: Hình 761">
                    <a:extLst>
                      <a:ext uri="{FF2B5EF4-FFF2-40B4-BE49-F238E27FC236}">
                        <a16:creationId xmlns:a16="http://schemas.microsoft.com/office/drawing/2014/main" id="{48A354EB-4DCA-56BD-FA62-3D91981657C8}"/>
                      </a:ext>
                    </a:extLst>
                  </p:cNvPr>
                  <p:cNvSpPr/>
                  <p:nvPr/>
                </p:nvSpPr>
                <p:spPr>
                  <a:xfrm>
                    <a:off x="12343286" y="3706488"/>
                    <a:ext cx="120921" cy="202820"/>
                  </a:xfrm>
                  <a:custGeom>
                    <a:avLst/>
                    <a:gdLst>
                      <a:gd name="connsiteX0" fmla="*/ 113780 w 120921"/>
                      <a:gd name="connsiteY0" fmla="*/ 74046 h 202820"/>
                      <a:gd name="connsiteX1" fmla="*/ 108169 w 120921"/>
                      <a:gd name="connsiteY1" fmla="*/ 125138 h 202820"/>
                      <a:gd name="connsiteX2" fmla="*/ 110476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3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7 w 120921"/>
                      <a:gd name="connsiteY13" fmla="*/ 184304 h 202820"/>
                      <a:gd name="connsiteX14" fmla="*/ 87097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72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80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80" y="74046"/>
                        </a:moveTo>
                        <a:cubicBezTo>
                          <a:pt x="110009" y="93529"/>
                          <a:pt x="106486" y="113542"/>
                          <a:pt x="108169" y="125138"/>
                        </a:cubicBezTo>
                        <a:cubicBezTo>
                          <a:pt x="109042" y="131310"/>
                          <a:pt x="109759" y="136766"/>
                          <a:pt x="110476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6005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3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7" y="184304"/>
                        </a:cubicBezTo>
                        <a:lnTo>
                          <a:pt x="87097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72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76" y="-1610"/>
                          <a:pt x="86224" y="7150"/>
                          <a:pt x="99722" y="9175"/>
                        </a:cubicBezTo>
                        <a:cubicBezTo>
                          <a:pt x="113220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521" y="54719"/>
                          <a:pt x="113780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3" name="Hình tự do: Hình 762">
                    <a:extLst>
                      <a:ext uri="{FF2B5EF4-FFF2-40B4-BE49-F238E27FC236}">
                        <a16:creationId xmlns:a16="http://schemas.microsoft.com/office/drawing/2014/main" id="{8F3F3B49-F71A-F53C-FF37-8684E9EF28A8}"/>
                      </a:ext>
                    </a:extLst>
                  </p:cNvPr>
                  <p:cNvSpPr/>
                  <p:nvPr/>
                </p:nvSpPr>
                <p:spPr>
                  <a:xfrm>
                    <a:off x="12322088" y="3754019"/>
                    <a:ext cx="101572" cy="155289"/>
                  </a:xfrm>
                  <a:custGeom>
                    <a:avLst/>
                    <a:gdLst>
                      <a:gd name="connsiteX0" fmla="*/ 99566 w 101572"/>
                      <a:gd name="connsiteY0" fmla="*/ 114110 h 155289"/>
                      <a:gd name="connsiteX1" fmla="*/ 94391 w 101572"/>
                      <a:gd name="connsiteY1" fmla="*/ 155289 h 155289"/>
                      <a:gd name="connsiteX2" fmla="*/ 80332 w 101572"/>
                      <a:gd name="connsiteY2" fmla="*/ 155289 h 155289"/>
                      <a:gd name="connsiteX3" fmla="*/ 88687 w 101572"/>
                      <a:gd name="connsiteY3" fmla="*/ 108250 h 155289"/>
                      <a:gd name="connsiteX4" fmla="*/ 85787 w 101572"/>
                      <a:gd name="connsiteY4" fmla="*/ 75176 h 155289"/>
                      <a:gd name="connsiteX5" fmla="*/ 86723 w 101572"/>
                      <a:gd name="connsiteY5" fmla="*/ 44751 h 155289"/>
                      <a:gd name="connsiteX6" fmla="*/ 85164 w 101572"/>
                      <a:gd name="connsiteY6" fmla="*/ 17163 h 155289"/>
                      <a:gd name="connsiteX7" fmla="*/ 47538 w 101572"/>
                      <a:gd name="connsiteY7" fmla="*/ 41727 h 155289"/>
                      <a:gd name="connsiteX8" fmla="*/ 41522 w 101572"/>
                      <a:gd name="connsiteY8" fmla="*/ 48149 h 155289"/>
                      <a:gd name="connsiteX9" fmla="*/ 13747 w 101572"/>
                      <a:gd name="connsiteY9" fmla="*/ 112427 h 155289"/>
                      <a:gd name="connsiteX10" fmla="*/ 0 w 101572"/>
                      <a:gd name="connsiteY10" fmla="*/ 139236 h 155289"/>
                      <a:gd name="connsiteX11" fmla="*/ 6578 w 101572"/>
                      <a:gd name="connsiteY11" fmla="*/ 109590 h 155289"/>
                      <a:gd name="connsiteX12" fmla="*/ 13062 w 101572"/>
                      <a:gd name="connsiteY12" fmla="*/ 95563 h 155289"/>
                      <a:gd name="connsiteX13" fmla="*/ 36909 w 101572"/>
                      <a:gd name="connsiteY13" fmla="*/ 46247 h 155289"/>
                      <a:gd name="connsiteX14" fmla="*/ 40805 w 101572"/>
                      <a:gd name="connsiteY14" fmla="*/ 39483 h 155289"/>
                      <a:gd name="connsiteX15" fmla="*/ 96947 w 101572"/>
                      <a:gd name="connsiteY15" fmla="*/ 236 h 155289"/>
                      <a:gd name="connsiteX16" fmla="*/ 101343 w 101572"/>
                      <a:gd name="connsiteY16" fmla="*/ 22587 h 155289"/>
                      <a:gd name="connsiteX17" fmla="*/ 96791 w 101572"/>
                      <a:gd name="connsiteY17" fmla="*/ 62426 h 155289"/>
                      <a:gd name="connsiteX18" fmla="*/ 99566 w 101572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72" h="155289">
                        <a:moveTo>
                          <a:pt x="99566" y="114110"/>
                        </a:moveTo>
                        <a:cubicBezTo>
                          <a:pt x="96293" y="126486"/>
                          <a:pt x="94952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45" y="114422"/>
                          <a:pt x="88687" y="108250"/>
                        </a:cubicBezTo>
                        <a:cubicBezTo>
                          <a:pt x="90152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826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522" y="48149"/>
                        </a:cubicBezTo>
                        <a:cubicBezTo>
                          <a:pt x="26902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68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61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626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74" y="89047"/>
                          <a:pt x="99566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4" name="Hình tự do: Hình 763">
                    <a:extLst>
                      <a:ext uri="{FF2B5EF4-FFF2-40B4-BE49-F238E27FC236}">
                        <a16:creationId xmlns:a16="http://schemas.microsoft.com/office/drawing/2014/main" id="{E0A5DB8D-19E4-1235-946B-E7FA991E0A77}"/>
                      </a:ext>
                    </a:extLst>
                  </p:cNvPr>
                  <p:cNvSpPr/>
                  <p:nvPr/>
                </p:nvSpPr>
                <p:spPr>
                  <a:xfrm>
                    <a:off x="12353094" y="3809782"/>
                    <a:ext cx="35520" cy="92011"/>
                  </a:xfrm>
                  <a:custGeom>
                    <a:avLst/>
                    <a:gdLst>
                      <a:gd name="connsiteX0" fmla="*/ 14445 w 35520"/>
                      <a:gd name="connsiteY0" fmla="*/ 25273 h 92011"/>
                      <a:gd name="connsiteX1" fmla="*/ 26134 w 35520"/>
                      <a:gd name="connsiteY1" fmla="*/ 1270 h 92011"/>
                      <a:gd name="connsiteX2" fmla="*/ 35486 w 35520"/>
                      <a:gd name="connsiteY2" fmla="*/ 43198 h 92011"/>
                      <a:gd name="connsiteX3" fmla="*/ 9176 w 35520"/>
                      <a:gd name="connsiteY3" fmla="*/ 91765 h 92011"/>
                      <a:gd name="connsiteX4" fmla="*/ 4313 w 35520"/>
                      <a:gd name="connsiteY4" fmla="*/ 54607 h 92011"/>
                      <a:gd name="connsiteX5" fmla="*/ 11639 w 35520"/>
                      <a:gd name="connsiteY5" fmla="*/ 82506 h 92011"/>
                      <a:gd name="connsiteX6" fmla="*/ 23952 w 35520"/>
                      <a:gd name="connsiteY6" fmla="*/ 26333 h 92011"/>
                      <a:gd name="connsiteX7" fmla="*/ 14445 w 35520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0" h="92011">
                        <a:moveTo>
                          <a:pt x="14445" y="25273"/>
                        </a:moveTo>
                        <a:cubicBezTo>
                          <a:pt x="14445" y="25273"/>
                          <a:pt x="20087" y="-6679"/>
                          <a:pt x="26134" y="1270"/>
                        </a:cubicBezTo>
                        <a:cubicBezTo>
                          <a:pt x="32182" y="9219"/>
                          <a:pt x="35923" y="27486"/>
                          <a:pt x="35486" y="43198"/>
                        </a:cubicBezTo>
                        <a:cubicBezTo>
                          <a:pt x="35081" y="58909"/>
                          <a:pt x="26446" y="95350"/>
                          <a:pt x="9176" y="91765"/>
                        </a:cubicBezTo>
                        <a:cubicBezTo>
                          <a:pt x="-8093" y="88149"/>
                          <a:pt x="4313" y="54607"/>
                          <a:pt x="4313" y="54607"/>
                        </a:cubicBezTo>
                        <a:cubicBezTo>
                          <a:pt x="4313" y="54607"/>
                          <a:pt x="-986" y="80885"/>
                          <a:pt x="11639" y="82506"/>
                        </a:cubicBezTo>
                        <a:cubicBezTo>
                          <a:pt x="24264" y="84159"/>
                          <a:pt x="26540" y="41171"/>
                          <a:pt x="23952" y="26333"/>
                        </a:cubicBezTo>
                        <a:cubicBezTo>
                          <a:pt x="21334" y="11495"/>
                          <a:pt x="14445" y="25273"/>
                          <a:pt x="14445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5" name="Hình tự do: Hình 764">
                    <a:extLst>
                      <a:ext uri="{FF2B5EF4-FFF2-40B4-BE49-F238E27FC236}">
                        <a16:creationId xmlns:a16="http://schemas.microsoft.com/office/drawing/2014/main" id="{EC86AC31-0287-5063-B95E-EC81B4906154}"/>
                      </a:ext>
                    </a:extLst>
                  </p:cNvPr>
                  <p:cNvSpPr/>
                  <p:nvPr/>
                </p:nvSpPr>
                <p:spPr>
                  <a:xfrm>
                    <a:off x="12467985" y="3414286"/>
                    <a:ext cx="90704" cy="361915"/>
                  </a:xfrm>
                  <a:custGeom>
                    <a:avLst/>
                    <a:gdLst>
                      <a:gd name="connsiteX0" fmla="*/ 7224 w 90704"/>
                      <a:gd name="connsiteY0" fmla="*/ 175752 h 361915"/>
                      <a:gd name="connsiteX1" fmla="*/ 90705 w 90704"/>
                      <a:gd name="connsiteY1" fmla="*/ 0 h 361915"/>
                      <a:gd name="connsiteX2" fmla="*/ 80792 w 90704"/>
                      <a:gd name="connsiteY2" fmla="*/ 44764 h 361915"/>
                      <a:gd name="connsiteX3" fmla="*/ 68416 w 90704"/>
                      <a:gd name="connsiteY3" fmla="*/ 64153 h 361915"/>
                      <a:gd name="connsiteX4" fmla="*/ 19350 w 90704"/>
                      <a:gd name="connsiteY4" fmla="*/ 211881 h 361915"/>
                      <a:gd name="connsiteX5" fmla="*/ 32225 w 90704"/>
                      <a:gd name="connsiteY5" fmla="*/ 260978 h 361915"/>
                      <a:gd name="connsiteX6" fmla="*/ 10622 w 90704"/>
                      <a:gd name="connsiteY6" fmla="*/ 361915 h 361915"/>
                      <a:gd name="connsiteX7" fmla="*/ 11744 w 90704"/>
                      <a:gd name="connsiteY7" fmla="*/ 271951 h 361915"/>
                      <a:gd name="connsiteX8" fmla="*/ 7224 w 90704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704" h="361915">
                        <a:moveTo>
                          <a:pt x="7224" y="175752"/>
                        </a:moveTo>
                        <a:cubicBezTo>
                          <a:pt x="21003" y="138345"/>
                          <a:pt x="74526" y="47975"/>
                          <a:pt x="90705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109" y="179555"/>
                          <a:pt x="19350" y="211881"/>
                        </a:cubicBezTo>
                        <a:cubicBezTo>
                          <a:pt x="21127" y="229275"/>
                          <a:pt x="27487" y="245516"/>
                          <a:pt x="32225" y="260978"/>
                        </a:cubicBezTo>
                        <a:lnTo>
                          <a:pt x="10622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Hình tự do: Hình 765">
                    <a:extLst>
                      <a:ext uri="{FF2B5EF4-FFF2-40B4-BE49-F238E27FC236}">
                        <a16:creationId xmlns:a16="http://schemas.microsoft.com/office/drawing/2014/main" id="{81399572-0FEB-CAF4-0F0E-C3A7D394E14A}"/>
                      </a:ext>
                    </a:extLst>
                  </p:cNvPr>
                  <p:cNvSpPr/>
                  <p:nvPr/>
                </p:nvSpPr>
                <p:spPr>
                  <a:xfrm>
                    <a:off x="12555975" y="3291091"/>
                    <a:ext cx="25939" cy="70356"/>
                  </a:xfrm>
                  <a:custGeom>
                    <a:avLst/>
                    <a:gdLst>
                      <a:gd name="connsiteX0" fmla="*/ 14529 w 25939"/>
                      <a:gd name="connsiteY0" fmla="*/ 70357 h 70356"/>
                      <a:gd name="connsiteX1" fmla="*/ 2247 w 25939"/>
                      <a:gd name="connsiteY1" fmla="*/ 29458 h 70356"/>
                      <a:gd name="connsiteX2" fmla="*/ 689 w 25939"/>
                      <a:gd name="connsiteY2" fmla="*/ 18049 h 70356"/>
                      <a:gd name="connsiteX3" fmla="*/ 34 w 25939"/>
                      <a:gd name="connsiteY3" fmla="*/ 0 h 70356"/>
                      <a:gd name="connsiteX4" fmla="*/ 23476 w 25939"/>
                      <a:gd name="connsiteY4" fmla="*/ 0 h 70356"/>
                      <a:gd name="connsiteX5" fmla="*/ 25939 w 25939"/>
                      <a:gd name="connsiteY5" fmla="*/ 18797 h 70356"/>
                      <a:gd name="connsiteX6" fmla="*/ 25939 w 25939"/>
                      <a:gd name="connsiteY6" fmla="*/ 18797 h 70356"/>
                      <a:gd name="connsiteX7" fmla="*/ 14529 w 25939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39" h="70356">
                        <a:moveTo>
                          <a:pt x="14529" y="70357"/>
                        </a:moveTo>
                        <a:cubicBezTo>
                          <a:pt x="8575" y="55737"/>
                          <a:pt x="4523" y="42520"/>
                          <a:pt x="2247" y="29458"/>
                        </a:cubicBezTo>
                        <a:cubicBezTo>
                          <a:pt x="1561" y="25655"/>
                          <a:pt x="1063" y="21852"/>
                          <a:pt x="689" y="18049"/>
                        </a:cubicBezTo>
                        <a:cubicBezTo>
                          <a:pt x="128" y="12095"/>
                          <a:pt x="-91" y="6141"/>
                          <a:pt x="34" y="0"/>
                        </a:cubicBezTo>
                        <a:lnTo>
                          <a:pt x="23476" y="0"/>
                        </a:lnTo>
                        <a:cubicBezTo>
                          <a:pt x="23912" y="6359"/>
                          <a:pt x="24754" y="12625"/>
                          <a:pt x="25939" y="18797"/>
                        </a:cubicBezTo>
                        <a:cubicBezTo>
                          <a:pt x="25939" y="18797"/>
                          <a:pt x="25939" y="18797"/>
                          <a:pt x="25939" y="18797"/>
                        </a:cubicBezTo>
                        <a:cubicBezTo>
                          <a:pt x="26063" y="19421"/>
                          <a:pt x="14529" y="70357"/>
                          <a:pt x="1452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7" name="Hình tự do: Hình 766">
                    <a:extLst>
                      <a:ext uri="{FF2B5EF4-FFF2-40B4-BE49-F238E27FC236}">
                        <a16:creationId xmlns:a16="http://schemas.microsoft.com/office/drawing/2014/main" id="{6D739A74-2798-C775-17AE-A6B556A9275F}"/>
                      </a:ext>
                    </a:extLst>
                  </p:cNvPr>
                  <p:cNvSpPr/>
                  <p:nvPr/>
                </p:nvSpPr>
                <p:spPr>
                  <a:xfrm>
                    <a:off x="12441168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614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205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97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32" y="4707"/>
                          <a:pt x="30986" y="9601"/>
                          <a:pt x="29614" y="14495"/>
                        </a:cubicBezTo>
                        <a:cubicBezTo>
                          <a:pt x="29365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61" y="27525"/>
                          <a:pt x="25250" y="28336"/>
                        </a:cubicBezTo>
                        <a:cubicBezTo>
                          <a:pt x="23099" y="34508"/>
                          <a:pt x="20761" y="40244"/>
                          <a:pt x="18205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416" y="33635"/>
                          <a:pt x="9258" y="30799"/>
                        </a:cubicBezTo>
                        <a:cubicBezTo>
                          <a:pt x="12220" y="21073"/>
                          <a:pt x="15586" y="10225"/>
                          <a:pt x="18797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8" name="Hình tự do: Hình 767">
                    <a:extLst>
                      <a:ext uri="{FF2B5EF4-FFF2-40B4-BE49-F238E27FC236}">
                        <a16:creationId xmlns:a16="http://schemas.microsoft.com/office/drawing/2014/main" id="{E0E63B38-F2D5-64F0-8B5F-4CD706DA3D6A}"/>
                      </a:ext>
                    </a:extLst>
                  </p:cNvPr>
                  <p:cNvSpPr/>
                  <p:nvPr/>
                </p:nvSpPr>
                <p:spPr>
                  <a:xfrm>
                    <a:off x="12403075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800 w 102152"/>
                      <a:gd name="connsiteY3" fmla="*/ 215591 h 237161"/>
                      <a:gd name="connsiteX4" fmla="*/ 4800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8" y="229712"/>
                          <a:pt x="0" y="237162"/>
                        </a:cubicBezTo>
                        <a:lnTo>
                          <a:pt x="4800" y="215591"/>
                        </a:lnTo>
                        <a:lnTo>
                          <a:pt x="4800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62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Hình tự do: Hình 768">
                    <a:extLst>
                      <a:ext uri="{FF2B5EF4-FFF2-40B4-BE49-F238E27FC236}">
                        <a16:creationId xmlns:a16="http://schemas.microsoft.com/office/drawing/2014/main" id="{F0961CD1-5482-E117-9012-F6C10EB9AD7C}"/>
                      </a:ext>
                    </a:extLst>
                  </p:cNvPr>
                  <p:cNvSpPr/>
                  <p:nvPr/>
                </p:nvSpPr>
                <p:spPr>
                  <a:xfrm>
                    <a:off x="12360431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73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404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605" y="36472"/>
                          <a:pt x="143052" y="105520"/>
                          <a:pt x="135726" y="143177"/>
                        </a:cubicBezTo>
                        <a:cubicBezTo>
                          <a:pt x="125501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77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129" y="351597"/>
                          <a:pt x="45325" y="343960"/>
                          <a:pt x="56173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404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0" name="Hình tự do: Hình 769">
                    <a:extLst>
                      <a:ext uri="{FF2B5EF4-FFF2-40B4-BE49-F238E27FC236}">
                        <a16:creationId xmlns:a16="http://schemas.microsoft.com/office/drawing/2014/main" id="{AEAF80DA-2B51-3C39-C076-46428F377719}"/>
                      </a:ext>
                    </a:extLst>
                  </p:cNvPr>
                  <p:cNvSpPr/>
                  <p:nvPr/>
                </p:nvSpPr>
                <p:spPr>
                  <a:xfrm>
                    <a:off x="12503333" y="3291091"/>
                    <a:ext cx="62121" cy="175485"/>
                  </a:xfrm>
                  <a:custGeom>
                    <a:avLst/>
                    <a:gdLst>
                      <a:gd name="connsiteX0" fmla="*/ 62121 w 62121"/>
                      <a:gd name="connsiteY0" fmla="*/ 93113 h 175485"/>
                      <a:gd name="connsiteX1" fmla="*/ 59222 w 62121"/>
                      <a:gd name="connsiteY1" fmla="*/ 106050 h 175485"/>
                      <a:gd name="connsiteX2" fmla="*/ 4982 w 62121"/>
                      <a:gd name="connsiteY2" fmla="*/ 175378 h 175485"/>
                      <a:gd name="connsiteX3" fmla="*/ 19196 w 62121"/>
                      <a:gd name="connsiteY3" fmla="*/ 53960 h 175485"/>
                      <a:gd name="connsiteX4" fmla="*/ 13180 w 62121"/>
                      <a:gd name="connsiteY4" fmla="*/ 0 h 175485"/>
                      <a:gd name="connsiteX5" fmla="*/ 32538 w 62121"/>
                      <a:gd name="connsiteY5" fmla="*/ 0 h 175485"/>
                      <a:gd name="connsiteX6" fmla="*/ 33443 w 62121"/>
                      <a:gd name="connsiteY6" fmla="*/ 48099 h 175485"/>
                      <a:gd name="connsiteX7" fmla="*/ 10842 w 62121"/>
                      <a:gd name="connsiteY7" fmla="*/ 155676 h 175485"/>
                      <a:gd name="connsiteX8" fmla="*/ 32196 w 62121"/>
                      <a:gd name="connsiteY8" fmla="*/ 121355 h 175485"/>
                      <a:gd name="connsiteX9" fmla="*/ 62121 w 62121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21" h="175485">
                        <a:moveTo>
                          <a:pt x="62121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86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6" y="53960"/>
                        </a:cubicBezTo>
                        <a:cubicBezTo>
                          <a:pt x="23187" y="37844"/>
                          <a:pt x="17357" y="13809"/>
                          <a:pt x="13180" y="0"/>
                        </a:cubicBezTo>
                        <a:lnTo>
                          <a:pt x="32538" y="0"/>
                        </a:lnTo>
                        <a:cubicBezTo>
                          <a:pt x="34440" y="12500"/>
                          <a:pt x="36092" y="30923"/>
                          <a:pt x="33443" y="48099"/>
                        </a:cubicBezTo>
                        <a:cubicBezTo>
                          <a:pt x="28829" y="77838"/>
                          <a:pt x="9595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96" y="121355"/>
                        </a:cubicBezTo>
                        <a:cubicBezTo>
                          <a:pt x="40831" y="101748"/>
                          <a:pt x="54484" y="95233"/>
                          <a:pt x="62121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55" name="Đồ họa 3">
                  <a:extLst>
                    <a:ext uri="{FF2B5EF4-FFF2-40B4-BE49-F238E27FC236}">
                      <a16:creationId xmlns:a16="http://schemas.microsoft.com/office/drawing/2014/main" id="{56FAC4B4-BCC8-644D-D290-CB824DB44D33}"/>
                    </a:ext>
                  </a:extLst>
                </p:cNvPr>
                <p:cNvGrpSpPr/>
                <p:nvPr/>
              </p:nvGrpSpPr>
              <p:grpSpPr>
                <a:xfrm>
                  <a:off x="12332656" y="3308224"/>
                  <a:ext cx="233527" cy="583939"/>
                  <a:chOff x="12332656" y="3308224"/>
                  <a:chExt cx="233527" cy="583939"/>
                </a:xfrm>
                <a:solidFill>
                  <a:srgbClr val="AF4545"/>
                </a:solidFill>
              </p:grpSpPr>
              <p:grpSp>
                <p:nvGrpSpPr>
                  <p:cNvPr id="756" name="Đồ họa 3">
                    <a:extLst>
                      <a:ext uri="{FF2B5EF4-FFF2-40B4-BE49-F238E27FC236}">
                        <a16:creationId xmlns:a16="http://schemas.microsoft.com/office/drawing/2014/main" id="{0DBD9223-E8F9-6E53-B26B-819BFDD25095}"/>
                      </a:ext>
                    </a:extLst>
                  </p:cNvPr>
                  <p:cNvGrpSpPr/>
                  <p:nvPr/>
                </p:nvGrpSpPr>
                <p:grpSpPr>
                  <a:xfrm>
                    <a:off x="12464037" y="3308224"/>
                    <a:ext cx="102146" cy="12556"/>
                    <a:chOff x="1246403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760" name="Hình tự do: Hình 759">
                      <a:extLst>
                        <a:ext uri="{FF2B5EF4-FFF2-40B4-BE49-F238E27FC236}">
                          <a16:creationId xmlns:a16="http://schemas.microsoft.com/office/drawing/2014/main" id="{631FAC6B-B8E1-C8E3-D9A4-CC691705A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403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1" name="Hình tự do: Hình 760">
                      <a:extLst>
                        <a:ext uri="{FF2B5EF4-FFF2-40B4-BE49-F238E27FC236}">
                          <a16:creationId xmlns:a16="http://schemas.microsoft.com/office/drawing/2014/main" id="{C9075242-96D8-0523-C574-815F6E864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362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57" name="Đồ họa 3">
                    <a:extLst>
                      <a:ext uri="{FF2B5EF4-FFF2-40B4-BE49-F238E27FC236}">
                        <a16:creationId xmlns:a16="http://schemas.microsoft.com/office/drawing/2014/main" id="{F7D8F390-7B98-7164-E664-9D6DC22A2023}"/>
                      </a:ext>
                    </a:extLst>
                  </p:cNvPr>
                  <p:cNvGrpSpPr/>
                  <p:nvPr/>
                </p:nvGrpSpPr>
                <p:grpSpPr>
                  <a:xfrm>
                    <a:off x="12332656" y="3879589"/>
                    <a:ext cx="102165" cy="12574"/>
                    <a:chOff x="12332656" y="3879589"/>
                    <a:chExt cx="102165" cy="12574"/>
                  </a:xfrm>
                  <a:solidFill>
                    <a:srgbClr val="AF4545"/>
                  </a:solidFill>
                </p:grpSpPr>
                <p:sp>
                  <p:nvSpPr>
                    <p:cNvPr id="758" name="Hình tự do: Hình 757">
                      <a:extLst>
                        <a:ext uri="{FF2B5EF4-FFF2-40B4-BE49-F238E27FC236}">
                          <a16:creationId xmlns:a16="http://schemas.microsoft.com/office/drawing/2014/main" id="{FD96974C-7C94-ED39-0CA4-80ADCAF351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2656" y="3879601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66 w 12562"/>
                        <a:gd name="connsiteY1" fmla="*/ 12562 h 12562"/>
                        <a:gd name="connsiteX2" fmla="*/ 0 w 12562"/>
                        <a:gd name="connsiteY2" fmla="*/ 6266 h 12562"/>
                        <a:gd name="connsiteX3" fmla="*/ 6266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57"/>
                            <a:pt x="9757" y="12562"/>
                            <a:pt x="6266" y="12562"/>
                          </a:cubicBezTo>
                          <a:cubicBezTo>
                            <a:pt x="2806" y="12562"/>
                            <a:pt x="0" y="9757"/>
                            <a:pt x="0" y="6266"/>
                          </a:cubicBezTo>
                          <a:cubicBezTo>
                            <a:pt x="0" y="2805"/>
                            <a:pt x="2806" y="0"/>
                            <a:pt x="6266" y="0"/>
                          </a:cubicBezTo>
                          <a:cubicBezTo>
                            <a:pt x="9757" y="0"/>
                            <a:pt x="12563" y="2805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9" name="Hình tự do: Hình 758">
                      <a:extLst>
                        <a:ext uri="{FF2B5EF4-FFF2-40B4-BE49-F238E27FC236}">
                          <a16:creationId xmlns:a16="http://schemas.microsoft.com/office/drawing/2014/main" id="{083B7ADB-831B-3E91-BA1A-FD96DE72A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226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14" name="Đồ họa 3">
                <a:extLst>
                  <a:ext uri="{FF2B5EF4-FFF2-40B4-BE49-F238E27FC236}">
                    <a16:creationId xmlns:a16="http://schemas.microsoft.com/office/drawing/2014/main" id="{9CABE0AA-73EB-805A-BDAC-0B0B75537E6B}"/>
                  </a:ext>
                </a:extLst>
              </p:cNvPr>
              <p:cNvGrpSpPr/>
              <p:nvPr/>
            </p:nvGrpSpPr>
            <p:grpSpPr>
              <a:xfrm>
                <a:off x="12499150" y="3373543"/>
                <a:ext cx="242105" cy="535765"/>
                <a:chOff x="12499150" y="3373543"/>
                <a:chExt cx="242105" cy="535765"/>
              </a:xfrm>
            </p:grpSpPr>
            <p:sp>
              <p:nvSpPr>
                <p:cNvPr id="734" name="Hình tự do: Hình 733">
                  <a:extLst>
                    <a:ext uri="{FF2B5EF4-FFF2-40B4-BE49-F238E27FC236}">
                      <a16:creationId xmlns:a16="http://schemas.microsoft.com/office/drawing/2014/main" id="{E8FD6343-20D7-CD2F-A6C6-6C3BD50F6E4A}"/>
                    </a:ext>
                  </a:extLst>
                </p:cNvPr>
                <p:cNvSpPr/>
                <p:nvPr/>
              </p:nvSpPr>
              <p:spPr>
                <a:xfrm>
                  <a:off x="12511120" y="3373543"/>
                  <a:ext cx="230134" cy="535765"/>
                </a:xfrm>
                <a:custGeom>
                  <a:avLst/>
                  <a:gdLst>
                    <a:gd name="connsiteX0" fmla="*/ 222947 w 230134"/>
                    <a:gd name="connsiteY0" fmla="*/ 0 h 535765"/>
                    <a:gd name="connsiteX1" fmla="*/ 229961 w 230134"/>
                    <a:gd name="connsiteY1" fmla="*/ 8697 h 535765"/>
                    <a:gd name="connsiteX2" fmla="*/ 229961 w 230134"/>
                    <a:gd name="connsiteY2" fmla="*/ 8697 h 535765"/>
                    <a:gd name="connsiteX3" fmla="*/ 224974 w 230134"/>
                    <a:gd name="connsiteY3" fmla="*/ 31079 h 535765"/>
                    <a:gd name="connsiteX4" fmla="*/ 216370 w 230134"/>
                    <a:gd name="connsiteY4" fmla="*/ 69952 h 535765"/>
                    <a:gd name="connsiteX5" fmla="*/ 216370 w 230134"/>
                    <a:gd name="connsiteY5" fmla="*/ 69952 h 535765"/>
                    <a:gd name="connsiteX6" fmla="*/ 207673 w 230134"/>
                    <a:gd name="connsiteY6" fmla="*/ 109136 h 535765"/>
                    <a:gd name="connsiteX7" fmla="*/ 207673 w 230134"/>
                    <a:gd name="connsiteY7" fmla="*/ 109136 h 535765"/>
                    <a:gd name="connsiteX8" fmla="*/ 199225 w 230134"/>
                    <a:gd name="connsiteY8" fmla="*/ 147167 h 535765"/>
                    <a:gd name="connsiteX9" fmla="*/ 194705 w 230134"/>
                    <a:gd name="connsiteY9" fmla="*/ 167585 h 535765"/>
                    <a:gd name="connsiteX10" fmla="*/ 160384 w 230134"/>
                    <a:gd name="connsiteY10" fmla="*/ 322264 h 535765"/>
                    <a:gd name="connsiteX11" fmla="*/ 156581 w 230134"/>
                    <a:gd name="connsiteY11" fmla="*/ 339409 h 535765"/>
                    <a:gd name="connsiteX12" fmla="*/ 127341 w 230134"/>
                    <a:gd name="connsiteY12" fmla="*/ 471207 h 535765"/>
                    <a:gd name="connsiteX13" fmla="*/ 127341 w 230134"/>
                    <a:gd name="connsiteY13" fmla="*/ 471238 h 535765"/>
                    <a:gd name="connsiteX14" fmla="*/ 122415 w 230134"/>
                    <a:gd name="connsiteY14" fmla="*/ 493340 h 535765"/>
                    <a:gd name="connsiteX15" fmla="*/ 113001 w 230134"/>
                    <a:gd name="connsiteY15" fmla="*/ 535766 h 535765"/>
                    <a:gd name="connsiteX16" fmla="*/ 0 w 230134"/>
                    <a:gd name="connsiteY16" fmla="*/ 535766 h 535765"/>
                    <a:gd name="connsiteX17" fmla="*/ 4645 w 230134"/>
                    <a:gd name="connsiteY17" fmla="*/ 514755 h 535765"/>
                    <a:gd name="connsiteX18" fmla="*/ 4645 w 230134"/>
                    <a:gd name="connsiteY18" fmla="*/ 514755 h 535765"/>
                    <a:gd name="connsiteX19" fmla="*/ 14589 w 230134"/>
                    <a:gd name="connsiteY19" fmla="*/ 470022 h 535765"/>
                    <a:gd name="connsiteX20" fmla="*/ 22445 w 230134"/>
                    <a:gd name="connsiteY20" fmla="*/ 434579 h 535765"/>
                    <a:gd name="connsiteX21" fmla="*/ 22445 w 230134"/>
                    <a:gd name="connsiteY21" fmla="*/ 434579 h 535765"/>
                    <a:gd name="connsiteX22" fmla="*/ 31048 w 230134"/>
                    <a:gd name="connsiteY22" fmla="*/ 395769 h 535765"/>
                    <a:gd name="connsiteX23" fmla="*/ 73038 w 230134"/>
                    <a:gd name="connsiteY23" fmla="*/ 206551 h 535765"/>
                    <a:gd name="connsiteX24" fmla="*/ 92583 w 230134"/>
                    <a:gd name="connsiteY24" fmla="*/ 118456 h 535765"/>
                    <a:gd name="connsiteX25" fmla="*/ 92583 w 230134"/>
                    <a:gd name="connsiteY25" fmla="*/ 118425 h 535765"/>
                    <a:gd name="connsiteX26" fmla="*/ 105769 w 230134"/>
                    <a:gd name="connsiteY26" fmla="*/ 59104 h 535765"/>
                    <a:gd name="connsiteX27" fmla="*/ 109323 w 230134"/>
                    <a:gd name="connsiteY27" fmla="*/ 42987 h 535765"/>
                    <a:gd name="connsiteX28" fmla="*/ 109323 w 230134"/>
                    <a:gd name="connsiteY28" fmla="*/ 42987 h 535765"/>
                    <a:gd name="connsiteX29" fmla="*/ 116711 w 230134"/>
                    <a:gd name="connsiteY29" fmla="*/ 9757 h 535765"/>
                    <a:gd name="connsiteX30" fmla="*/ 116711 w 230134"/>
                    <a:gd name="connsiteY30" fmla="*/ 9757 h 535765"/>
                    <a:gd name="connsiteX31" fmla="*/ 118862 w 230134"/>
                    <a:gd name="connsiteY31" fmla="*/ 0 h 535765"/>
                    <a:gd name="connsiteX32" fmla="*/ 222947 w 23013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34" h="535765">
                      <a:moveTo>
                        <a:pt x="222947" y="0"/>
                      </a:moveTo>
                      <a:cubicBezTo>
                        <a:pt x="227530" y="0"/>
                        <a:pt x="230959" y="4239"/>
                        <a:pt x="229961" y="8697"/>
                      </a:cubicBez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5" name="Hình tự do: Hình 734">
                  <a:extLst>
                    <a:ext uri="{FF2B5EF4-FFF2-40B4-BE49-F238E27FC236}">
                      <a16:creationId xmlns:a16="http://schemas.microsoft.com/office/drawing/2014/main" id="{035C6E1D-78B3-F597-C061-D0BDB9B9ECE3}"/>
                    </a:ext>
                  </a:extLst>
                </p:cNvPr>
                <p:cNvSpPr/>
                <p:nvPr/>
              </p:nvSpPr>
              <p:spPr>
                <a:xfrm>
                  <a:off x="12499150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5005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47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76 w 231893"/>
                    <a:gd name="connsiteY16" fmla="*/ 514755 h 535765"/>
                    <a:gd name="connsiteX17" fmla="*/ 4676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5005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47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76" y="514755"/>
                      </a:lnTo>
                      <a:lnTo>
                        <a:pt x="4676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36" name="Đồ họa 3">
                  <a:extLst>
                    <a:ext uri="{FF2B5EF4-FFF2-40B4-BE49-F238E27FC236}">
                      <a16:creationId xmlns:a16="http://schemas.microsoft.com/office/drawing/2014/main" id="{DCDD51C3-410C-4123-40EF-3E3C5E87AED5}"/>
                    </a:ext>
                  </a:extLst>
                </p:cNvPr>
                <p:cNvGrpSpPr/>
                <p:nvPr/>
              </p:nvGrpSpPr>
              <p:grpSpPr>
                <a:xfrm>
                  <a:off x="12503826" y="3373543"/>
                  <a:ext cx="225285" cy="535765"/>
                  <a:chOff x="12503826" y="3373543"/>
                  <a:chExt cx="225285" cy="535765"/>
                </a:xfrm>
                <a:solidFill>
                  <a:srgbClr val="FB9D7E"/>
                </a:solidFill>
              </p:grpSpPr>
              <p:sp>
                <p:nvSpPr>
                  <p:cNvPr id="744" name="Hình tự do: Hình 743">
                    <a:extLst>
                      <a:ext uri="{FF2B5EF4-FFF2-40B4-BE49-F238E27FC236}">
                        <a16:creationId xmlns:a16="http://schemas.microsoft.com/office/drawing/2014/main" id="{4EE05516-00B1-F8D5-F196-7364C0478B81}"/>
                      </a:ext>
                    </a:extLst>
                  </p:cNvPr>
                  <p:cNvSpPr/>
                  <p:nvPr/>
                </p:nvSpPr>
                <p:spPr>
                  <a:xfrm>
                    <a:off x="12595731" y="3373543"/>
                    <a:ext cx="119788" cy="183550"/>
                  </a:xfrm>
                  <a:custGeom>
                    <a:avLst/>
                    <a:gdLst>
                      <a:gd name="connsiteX0" fmla="*/ 119788 w 119788"/>
                      <a:gd name="connsiteY0" fmla="*/ 69952 h 183550"/>
                      <a:gd name="connsiteX1" fmla="*/ 119788 w 119788"/>
                      <a:gd name="connsiteY1" fmla="*/ 69952 h 183550"/>
                      <a:gd name="connsiteX2" fmla="*/ 119352 w 119788"/>
                      <a:gd name="connsiteY2" fmla="*/ 70949 h 183550"/>
                      <a:gd name="connsiteX3" fmla="*/ 113366 w 119788"/>
                      <a:gd name="connsiteY3" fmla="*/ 86442 h 183550"/>
                      <a:gd name="connsiteX4" fmla="*/ 103173 w 119788"/>
                      <a:gd name="connsiteY4" fmla="*/ 107671 h 183550"/>
                      <a:gd name="connsiteX5" fmla="*/ 67387 w 119788"/>
                      <a:gd name="connsiteY5" fmla="*/ 148445 h 183550"/>
                      <a:gd name="connsiteX6" fmla="*/ 19350 w 119788"/>
                      <a:gd name="connsiteY6" fmla="*/ 167211 h 183550"/>
                      <a:gd name="connsiteX7" fmla="*/ 13177 w 119788"/>
                      <a:gd name="connsiteY7" fmla="*/ 122073 h 183550"/>
                      <a:gd name="connsiteX8" fmla="*/ 18851 w 119788"/>
                      <a:gd name="connsiteY8" fmla="*/ 82234 h 183550"/>
                      <a:gd name="connsiteX9" fmla="*/ 29699 w 119788"/>
                      <a:gd name="connsiteY9" fmla="*/ 21696 h 183550"/>
                      <a:gd name="connsiteX10" fmla="*/ 29699 w 119788"/>
                      <a:gd name="connsiteY10" fmla="*/ 21696 h 183550"/>
                      <a:gd name="connsiteX11" fmla="*/ 30042 w 119788"/>
                      <a:gd name="connsiteY11" fmla="*/ 17987 h 183550"/>
                      <a:gd name="connsiteX12" fmla="*/ 30634 w 119788"/>
                      <a:gd name="connsiteY12" fmla="*/ 7980 h 183550"/>
                      <a:gd name="connsiteX13" fmla="*/ 31070 w 119788"/>
                      <a:gd name="connsiteY13" fmla="*/ 0 h 183550"/>
                      <a:gd name="connsiteX14" fmla="*/ 22311 w 119788"/>
                      <a:gd name="connsiteY14" fmla="*/ 0 h 183550"/>
                      <a:gd name="connsiteX15" fmla="*/ 20129 w 119788"/>
                      <a:gd name="connsiteY15" fmla="*/ 9757 h 183550"/>
                      <a:gd name="connsiteX16" fmla="*/ 20129 w 119788"/>
                      <a:gd name="connsiteY16" fmla="*/ 9757 h 183550"/>
                      <a:gd name="connsiteX17" fmla="*/ 21158 w 119788"/>
                      <a:gd name="connsiteY17" fmla="*/ 20481 h 183550"/>
                      <a:gd name="connsiteX18" fmla="*/ 16856 w 119788"/>
                      <a:gd name="connsiteY18" fmla="*/ 63780 h 183550"/>
                      <a:gd name="connsiteX19" fmla="*/ 12741 w 119788"/>
                      <a:gd name="connsiteY19" fmla="*/ 43019 h 183550"/>
                      <a:gd name="connsiteX20" fmla="*/ 9187 w 119788"/>
                      <a:gd name="connsiteY20" fmla="*/ 59104 h 183550"/>
                      <a:gd name="connsiteX21" fmla="*/ 11213 w 119788"/>
                      <a:gd name="connsiteY21" fmla="*/ 73661 h 183550"/>
                      <a:gd name="connsiteX22" fmla="*/ 6288 w 119788"/>
                      <a:gd name="connsiteY22" fmla="*/ 118519 h 183550"/>
                      <a:gd name="connsiteX23" fmla="*/ 54 w 119788"/>
                      <a:gd name="connsiteY23" fmla="*/ 160228 h 183550"/>
                      <a:gd name="connsiteX24" fmla="*/ 18633 w 119788"/>
                      <a:gd name="connsiteY24" fmla="*/ 175471 h 183550"/>
                      <a:gd name="connsiteX25" fmla="*/ 44880 w 119788"/>
                      <a:gd name="connsiteY25" fmla="*/ 183327 h 183550"/>
                      <a:gd name="connsiteX26" fmla="*/ 111091 w 119788"/>
                      <a:gd name="connsiteY26" fmla="*/ 109167 h 183550"/>
                      <a:gd name="connsiteX27" fmla="*/ 111091 w 119788"/>
                      <a:gd name="connsiteY27" fmla="*/ 109136 h 183550"/>
                      <a:gd name="connsiteX28" fmla="*/ 119788 w 11978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88" h="183550">
                        <a:moveTo>
                          <a:pt x="119788" y="69952"/>
                        </a:moveTo>
                        <a:cubicBezTo>
                          <a:pt x="119788" y="69952"/>
                          <a:pt x="119788" y="69952"/>
                          <a:pt x="119788" y="69952"/>
                        </a:cubicBezTo>
                        <a:cubicBezTo>
                          <a:pt x="119632" y="70295"/>
                          <a:pt x="119477" y="70606"/>
                          <a:pt x="119352" y="70949"/>
                        </a:cubicBezTo>
                        <a:cubicBezTo>
                          <a:pt x="116172" y="77963"/>
                          <a:pt x="114520" y="82733"/>
                          <a:pt x="113366" y="86442"/>
                        </a:cubicBezTo>
                        <a:cubicBezTo>
                          <a:pt x="110935" y="94298"/>
                          <a:pt x="110686" y="97571"/>
                          <a:pt x="103173" y="107671"/>
                        </a:cubicBezTo>
                        <a:cubicBezTo>
                          <a:pt x="91390" y="123538"/>
                          <a:pt x="83503" y="129616"/>
                          <a:pt x="67387" y="148445"/>
                        </a:cubicBezTo>
                        <a:cubicBezTo>
                          <a:pt x="51239" y="167273"/>
                          <a:pt x="30884" y="177342"/>
                          <a:pt x="19350" y="167211"/>
                        </a:cubicBezTo>
                        <a:cubicBezTo>
                          <a:pt x="12648" y="161319"/>
                          <a:pt x="11712" y="142054"/>
                          <a:pt x="13177" y="122073"/>
                        </a:cubicBezTo>
                        <a:cubicBezTo>
                          <a:pt x="14237" y="107515"/>
                          <a:pt x="16575" y="92614"/>
                          <a:pt x="18851" y="82234"/>
                        </a:cubicBezTo>
                        <a:cubicBezTo>
                          <a:pt x="23308" y="62096"/>
                          <a:pt x="27704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4" y="20449"/>
                          <a:pt x="29917" y="19234"/>
                          <a:pt x="30042" y="17987"/>
                        </a:cubicBezTo>
                        <a:cubicBezTo>
                          <a:pt x="30322" y="14683"/>
                          <a:pt x="30510" y="11316"/>
                          <a:pt x="30634" y="7980"/>
                        </a:cubicBezTo>
                        <a:cubicBezTo>
                          <a:pt x="30759" y="5019"/>
                          <a:pt x="30915" y="2369"/>
                          <a:pt x="31070" y="0"/>
                        </a:cubicBezTo>
                        <a:lnTo>
                          <a:pt x="22311" y="0"/>
                        </a:lnTo>
                        <a:lnTo>
                          <a:pt x="20129" y="9757"/>
                        </a:lnTo>
                        <a:lnTo>
                          <a:pt x="20129" y="9757"/>
                        </a:lnTo>
                        <a:cubicBezTo>
                          <a:pt x="20378" y="13217"/>
                          <a:pt x="20721" y="16802"/>
                          <a:pt x="21158" y="20481"/>
                        </a:cubicBezTo>
                        <a:cubicBezTo>
                          <a:pt x="23496" y="39402"/>
                          <a:pt x="16856" y="63780"/>
                          <a:pt x="16856" y="63780"/>
                        </a:cubicBezTo>
                        <a:cubicBezTo>
                          <a:pt x="16856" y="63780"/>
                          <a:pt x="15765" y="53835"/>
                          <a:pt x="12741" y="43019"/>
                        </a:cubicBezTo>
                        <a:lnTo>
                          <a:pt x="9187" y="59104"/>
                        </a:lnTo>
                        <a:cubicBezTo>
                          <a:pt x="9811" y="63437"/>
                          <a:pt x="10434" y="68237"/>
                          <a:pt x="11213" y="73661"/>
                        </a:cubicBezTo>
                        <a:cubicBezTo>
                          <a:pt x="12679" y="83855"/>
                          <a:pt x="9593" y="101436"/>
                          <a:pt x="6288" y="118519"/>
                        </a:cubicBezTo>
                        <a:cubicBezTo>
                          <a:pt x="3015" y="135477"/>
                          <a:pt x="-476" y="151967"/>
                          <a:pt x="54" y="160228"/>
                        </a:cubicBezTo>
                        <a:cubicBezTo>
                          <a:pt x="1145" y="176843"/>
                          <a:pt x="6787" y="173695"/>
                          <a:pt x="18633" y="175471"/>
                        </a:cubicBezTo>
                        <a:cubicBezTo>
                          <a:pt x="30478" y="177279"/>
                          <a:pt x="31133" y="184948"/>
                          <a:pt x="44880" y="183327"/>
                        </a:cubicBezTo>
                        <a:cubicBezTo>
                          <a:pt x="58534" y="181706"/>
                          <a:pt x="99994" y="124161"/>
                          <a:pt x="111091" y="109167"/>
                        </a:cubicBezTo>
                        <a:lnTo>
                          <a:pt x="111091" y="109136"/>
                        </a:lnTo>
                        <a:lnTo>
                          <a:pt x="119788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5" name="Hình tự do: Hình 744">
                    <a:extLst>
                      <a:ext uri="{FF2B5EF4-FFF2-40B4-BE49-F238E27FC236}">
                        <a16:creationId xmlns:a16="http://schemas.microsoft.com/office/drawing/2014/main" id="{59EAB1DB-A36D-553A-2CFF-FEE5A7A182B4}"/>
                      </a:ext>
                    </a:extLst>
                  </p:cNvPr>
                  <p:cNvSpPr/>
                  <p:nvPr/>
                </p:nvSpPr>
                <p:spPr>
                  <a:xfrm>
                    <a:off x="12631340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814 w 97770"/>
                      <a:gd name="connsiteY1" fmla="*/ 31079 h 141794"/>
                      <a:gd name="connsiteX2" fmla="*/ 77727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329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57 w 97770"/>
                      <a:gd name="connsiteY16" fmla="*/ 99503 h 141794"/>
                      <a:gd name="connsiteX17" fmla="*/ 77134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814" y="31079"/>
                        </a:lnTo>
                        <a:cubicBezTo>
                          <a:pt x="85956" y="40899"/>
                          <a:pt x="79285" y="51466"/>
                          <a:pt x="77727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32" y="103369"/>
                          <a:pt x="54378" y="105364"/>
                          <a:pt x="53381" y="107109"/>
                        </a:cubicBezTo>
                        <a:cubicBezTo>
                          <a:pt x="46492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74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125" y="28897"/>
                          <a:pt x="6185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71" y="40681"/>
                          <a:pt x="11329" y="46728"/>
                        </a:cubicBezTo>
                        <a:cubicBezTo>
                          <a:pt x="10051" y="55737"/>
                          <a:pt x="14758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625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57" y="99503"/>
                        </a:cubicBezTo>
                        <a:cubicBezTo>
                          <a:pt x="65569" y="83948"/>
                          <a:pt x="70837" y="62751"/>
                          <a:pt x="77134" y="43081"/>
                        </a:cubicBezTo>
                        <a:cubicBezTo>
                          <a:pt x="81499" y="29458"/>
                          <a:pt x="96181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6" name="Hình tự do: Hình 745">
                    <a:extLst>
                      <a:ext uri="{FF2B5EF4-FFF2-40B4-BE49-F238E27FC236}">
                        <a16:creationId xmlns:a16="http://schemas.microsoft.com/office/drawing/2014/main" id="{60494014-D894-E8C5-7054-B3ABEB9E6BA6}"/>
                      </a:ext>
                    </a:extLst>
                  </p:cNvPr>
                  <p:cNvSpPr/>
                  <p:nvPr/>
                </p:nvSpPr>
                <p:spPr>
                  <a:xfrm>
                    <a:off x="12662118" y="3385577"/>
                    <a:ext cx="31184" cy="80792"/>
                  </a:xfrm>
                  <a:custGeom>
                    <a:avLst/>
                    <a:gdLst>
                      <a:gd name="connsiteX0" fmla="*/ 18487 w 31184"/>
                      <a:gd name="connsiteY0" fmla="*/ 58603 h 80792"/>
                      <a:gd name="connsiteX1" fmla="*/ 8263 w 31184"/>
                      <a:gd name="connsiteY1" fmla="*/ 79676 h 80792"/>
                      <a:gd name="connsiteX2" fmla="*/ 33 w 31184"/>
                      <a:gd name="connsiteY2" fmla="*/ 42861 h 80792"/>
                      <a:gd name="connsiteX3" fmla="*/ 23132 w 31184"/>
                      <a:gd name="connsiteY3" fmla="*/ 217 h 80792"/>
                      <a:gd name="connsiteX4" fmla="*/ 27403 w 31184"/>
                      <a:gd name="connsiteY4" fmla="*/ 32854 h 80792"/>
                      <a:gd name="connsiteX5" fmla="*/ 20981 w 31184"/>
                      <a:gd name="connsiteY5" fmla="*/ 8322 h 80792"/>
                      <a:gd name="connsiteX6" fmla="*/ 10165 w 31184"/>
                      <a:gd name="connsiteY6" fmla="*/ 57668 h 80792"/>
                      <a:gd name="connsiteX7" fmla="*/ 18487 w 3118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84" h="80792">
                        <a:moveTo>
                          <a:pt x="18487" y="58603"/>
                        </a:moveTo>
                        <a:cubicBezTo>
                          <a:pt x="18487" y="58603"/>
                          <a:pt x="13562" y="86659"/>
                          <a:pt x="8263" y="79676"/>
                        </a:cubicBezTo>
                        <a:cubicBezTo>
                          <a:pt x="2932" y="72693"/>
                          <a:pt x="-372" y="56639"/>
                          <a:pt x="33" y="42861"/>
                        </a:cubicBezTo>
                        <a:cubicBezTo>
                          <a:pt x="408" y="29051"/>
                          <a:pt x="7951" y="-2932"/>
                          <a:pt x="23132" y="217"/>
                        </a:cubicBezTo>
                        <a:cubicBezTo>
                          <a:pt x="38282" y="3365"/>
                          <a:pt x="27403" y="32854"/>
                          <a:pt x="27403" y="32854"/>
                        </a:cubicBezTo>
                        <a:cubicBezTo>
                          <a:pt x="27403" y="32854"/>
                          <a:pt x="32048" y="9755"/>
                          <a:pt x="20981" y="8322"/>
                        </a:cubicBezTo>
                        <a:cubicBezTo>
                          <a:pt x="9884" y="6888"/>
                          <a:pt x="7889" y="44638"/>
                          <a:pt x="10165" y="57668"/>
                        </a:cubicBezTo>
                        <a:cubicBezTo>
                          <a:pt x="12440" y="70698"/>
                          <a:pt x="18487" y="58603"/>
                          <a:pt x="18487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7" name="Hình tự do: Hình 746">
                    <a:extLst>
                      <a:ext uri="{FF2B5EF4-FFF2-40B4-BE49-F238E27FC236}">
                        <a16:creationId xmlns:a16="http://schemas.microsoft.com/office/drawing/2014/main" id="{2FB64150-D03D-555E-4641-B57F060D50CD}"/>
                      </a:ext>
                    </a:extLst>
                  </p:cNvPr>
                  <p:cNvSpPr/>
                  <p:nvPr/>
                </p:nvSpPr>
                <p:spPr>
                  <a:xfrm>
                    <a:off x="12521594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69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82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8" name="Hình tự do: Hình 747">
                    <a:extLst>
                      <a:ext uri="{FF2B5EF4-FFF2-40B4-BE49-F238E27FC236}">
                        <a16:creationId xmlns:a16="http://schemas.microsoft.com/office/drawing/2014/main" id="{E14946B4-BFB7-4334-E1EB-41C5451EB9C8}"/>
                      </a:ext>
                    </a:extLst>
                  </p:cNvPr>
                  <p:cNvSpPr/>
                  <p:nvPr/>
                </p:nvSpPr>
                <p:spPr>
                  <a:xfrm>
                    <a:off x="12503826" y="3843566"/>
                    <a:ext cx="23078" cy="65743"/>
                  </a:xfrm>
                  <a:custGeom>
                    <a:avLst/>
                    <a:gdLst>
                      <a:gd name="connsiteX0" fmla="*/ 22943 w 23078"/>
                      <a:gd name="connsiteY0" fmla="*/ 65743 h 65743"/>
                      <a:gd name="connsiteX1" fmla="*/ 2650 w 23078"/>
                      <a:gd name="connsiteY1" fmla="*/ 65743 h 65743"/>
                      <a:gd name="connsiteX2" fmla="*/ 0 w 23078"/>
                      <a:gd name="connsiteY2" fmla="*/ 44733 h 65743"/>
                      <a:gd name="connsiteX3" fmla="*/ 0 w 23078"/>
                      <a:gd name="connsiteY3" fmla="*/ 44733 h 65743"/>
                      <a:gd name="connsiteX4" fmla="*/ 9913 w 23078"/>
                      <a:gd name="connsiteY4" fmla="*/ 0 h 65743"/>
                      <a:gd name="connsiteX5" fmla="*/ 22943 w 23078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78" h="65743">
                        <a:moveTo>
                          <a:pt x="22943" y="65743"/>
                        </a:moveTo>
                        <a:lnTo>
                          <a:pt x="2650" y="65743"/>
                        </a:lnTo>
                        <a:cubicBezTo>
                          <a:pt x="2307" y="58574"/>
                          <a:pt x="1372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3" y="0"/>
                        </a:lnTo>
                        <a:cubicBezTo>
                          <a:pt x="19732" y="23972"/>
                          <a:pt x="23910" y="43517"/>
                          <a:pt x="22943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9" name="Hình tự do: Hình 748">
                    <a:extLst>
                      <a:ext uri="{FF2B5EF4-FFF2-40B4-BE49-F238E27FC236}">
                        <a16:creationId xmlns:a16="http://schemas.microsoft.com/office/drawing/2014/main" id="{7E939792-A6C8-DC6F-B728-7A7004B1DF00}"/>
                      </a:ext>
                    </a:extLst>
                  </p:cNvPr>
                  <p:cNvSpPr/>
                  <p:nvPr/>
                </p:nvSpPr>
                <p:spPr>
                  <a:xfrm>
                    <a:off x="12590610" y="3844781"/>
                    <a:ext cx="35879" cy="64527"/>
                  </a:xfrm>
                  <a:custGeom>
                    <a:avLst/>
                    <a:gdLst>
                      <a:gd name="connsiteX0" fmla="*/ 35880 w 35879"/>
                      <a:gd name="connsiteY0" fmla="*/ 0 h 64527"/>
                      <a:gd name="connsiteX1" fmla="*/ 30986 w 35879"/>
                      <a:gd name="connsiteY1" fmla="*/ 22070 h 64527"/>
                      <a:gd name="connsiteX2" fmla="*/ 21634 w 35879"/>
                      <a:gd name="connsiteY2" fmla="*/ 35319 h 64527"/>
                      <a:gd name="connsiteX3" fmla="*/ 12594 w 35879"/>
                      <a:gd name="connsiteY3" fmla="*/ 64527 h 64527"/>
                      <a:gd name="connsiteX4" fmla="*/ 0 w 35879"/>
                      <a:gd name="connsiteY4" fmla="*/ 64527 h 64527"/>
                      <a:gd name="connsiteX5" fmla="*/ 3772 w 35879"/>
                      <a:gd name="connsiteY5" fmla="*/ 49658 h 64527"/>
                      <a:gd name="connsiteX6" fmla="*/ 6827 w 35879"/>
                      <a:gd name="connsiteY6" fmla="*/ 39652 h 64527"/>
                      <a:gd name="connsiteX7" fmla="*/ 13778 w 35879"/>
                      <a:gd name="connsiteY7" fmla="*/ 22912 h 64527"/>
                      <a:gd name="connsiteX8" fmla="*/ 35880 w 3587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79" h="64527">
                        <a:moveTo>
                          <a:pt x="35880" y="0"/>
                        </a:moveTo>
                        <a:lnTo>
                          <a:pt x="30986" y="22070"/>
                        </a:lnTo>
                        <a:cubicBezTo>
                          <a:pt x="26996" y="24627"/>
                          <a:pt x="23598" y="28772"/>
                          <a:pt x="21634" y="35319"/>
                        </a:cubicBezTo>
                        <a:cubicBezTo>
                          <a:pt x="18828" y="44546"/>
                          <a:pt x="15586" y="54895"/>
                          <a:pt x="12594" y="64527"/>
                        </a:cubicBezTo>
                        <a:lnTo>
                          <a:pt x="0" y="64527"/>
                        </a:lnTo>
                        <a:cubicBezTo>
                          <a:pt x="1091" y="59727"/>
                          <a:pt x="2369" y="54677"/>
                          <a:pt x="3772" y="49658"/>
                        </a:cubicBezTo>
                        <a:cubicBezTo>
                          <a:pt x="4738" y="46260"/>
                          <a:pt x="5767" y="42894"/>
                          <a:pt x="6827" y="39652"/>
                        </a:cubicBezTo>
                        <a:cubicBezTo>
                          <a:pt x="8915" y="33417"/>
                          <a:pt x="11253" y="27588"/>
                          <a:pt x="13778" y="22912"/>
                        </a:cubicBezTo>
                        <a:cubicBezTo>
                          <a:pt x="18267" y="14651"/>
                          <a:pt x="26715" y="6920"/>
                          <a:pt x="35880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0" name="Hình tự do: Hình 749">
                    <a:extLst>
                      <a:ext uri="{FF2B5EF4-FFF2-40B4-BE49-F238E27FC236}">
                        <a16:creationId xmlns:a16="http://schemas.microsoft.com/office/drawing/2014/main" id="{7B2E743F-C1F2-8718-C353-BA73A8C8FAE9}"/>
                      </a:ext>
                    </a:extLst>
                  </p:cNvPr>
                  <p:cNvSpPr/>
                  <p:nvPr/>
                </p:nvSpPr>
                <p:spPr>
                  <a:xfrm>
                    <a:off x="12563521" y="3695807"/>
                    <a:ext cx="96011" cy="213501"/>
                  </a:xfrm>
                  <a:custGeom>
                    <a:avLst/>
                    <a:gdLst>
                      <a:gd name="connsiteX0" fmla="*/ 96012 w 96011"/>
                      <a:gd name="connsiteY0" fmla="*/ 0 h 213501"/>
                      <a:gd name="connsiteX1" fmla="*/ 92209 w 96011"/>
                      <a:gd name="connsiteY1" fmla="*/ 17145 h 213501"/>
                      <a:gd name="connsiteX2" fmla="*/ 70669 w 96011"/>
                      <a:gd name="connsiteY2" fmla="*/ 45949 h 213501"/>
                      <a:gd name="connsiteX3" fmla="*/ 11222 w 96011"/>
                      <a:gd name="connsiteY3" fmla="*/ 213502 h 213501"/>
                      <a:gd name="connsiteX4" fmla="*/ 0 w 96011"/>
                      <a:gd name="connsiteY4" fmla="*/ 213502 h 213501"/>
                      <a:gd name="connsiteX5" fmla="*/ 56485 w 96011"/>
                      <a:gd name="connsiteY5" fmla="*/ 55020 h 213501"/>
                      <a:gd name="connsiteX6" fmla="*/ 96012 w 96011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11" h="213501">
                        <a:moveTo>
                          <a:pt x="96012" y="0"/>
                        </a:moveTo>
                        <a:lnTo>
                          <a:pt x="92209" y="17145"/>
                        </a:lnTo>
                        <a:cubicBezTo>
                          <a:pt x="83605" y="22943"/>
                          <a:pt x="76622" y="31578"/>
                          <a:pt x="70669" y="45949"/>
                        </a:cubicBezTo>
                        <a:cubicBezTo>
                          <a:pt x="59353" y="73287"/>
                          <a:pt x="20013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14" y="79833"/>
                          <a:pt x="56485" y="55020"/>
                        </a:cubicBezTo>
                        <a:cubicBezTo>
                          <a:pt x="78680" y="16615"/>
                          <a:pt x="82763" y="5393"/>
                          <a:pt x="9601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1" name="Hình tự do: Hình 750">
                    <a:extLst>
                      <a:ext uri="{FF2B5EF4-FFF2-40B4-BE49-F238E27FC236}">
                        <a16:creationId xmlns:a16="http://schemas.microsoft.com/office/drawing/2014/main" id="{A027222D-4F55-EB36-A2A6-BA176E04A409}"/>
                      </a:ext>
                    </a:extLst>
                  </p:cNvPr>
                  <p:cNvSpPr/>
                  <p:nvPr/>
                </p:nvSpPr>
                <p:spPr>
                  <a:xfrm>
                    <a:off x="12561308" y="3520710"/>
                    <a:ext cx="137066" cy="356086"/>
                  </a:xfrm>
                  <a:custGeom>
                    <a:avLst/>
                    <a:gdLst>
                      <a:gd name="connsiteX0" fmla="*/ 132546 w 137066"/>
                      <a:gd name="connsiteY0" fmla="*/ 20418 h 356086"/>
                      <a:gd name="connsiteX1" fmla="*/ 116368 w 137066"/>
                      <a:gd name="connsiteY1" fmla="*/ 35163 h 356086"/>
                      <a:gd name="connsiteX2" fmla="*/ 80644 w 137066"/>
                      <a:gd name="connsiteY2" fmla="*/ 83979 h 356086"/>
                      <a:gd name="connsiteX3" fmla="*/ 48349 w 137066"/>
                      <a:gd name="connsiteY3" fmla="*/ 164748 h 356086"/>
                      <a:gd name="connsiteX4" fmla="*/ 7575 w 137066"/>
                      <a:gd name="connsiteY4" fmla="*/ 307986 h 356086"/>
                      <a:gd name="connsiteX5" fmla="*/ 2400 w 137066"/>
                      <a:gd name="connsiteY5" fmla="*/ 356086 h 356086"/>
                      <a:gd name="connsiteX6" fmla="*/ 0 w 137066"/>
                      <a:gd name="connsiteY6" fmla="*/ 355868 h 356086"/>
                      <a:gd name="connsiteX7" fmla="*/ 10786 w 137066"/>
                      <a:gd name="connsiteY7" fmla="*/ 230366 h 356086"/>
                      <a:gd name="connsiteX8" fmla="*/ 50780 w 137066"/>
                      <a:gd name="connsiteY8" fmla="*/ 125377 h 356086"/>
                      <a:gd name="connsiteX9" fmla="*/ 79958 w 137066"/>
                      <a:gd name="connsiteY9" fmla="*/ 69515 h 356086"/>
                      <a:gd name="connsiteX10" fmla="*/ 118581 w 137066"/>
                      <a:gd name="connsiteY10" fmla="*/ 19919 h 356086"/>
                      <a:gd name="connsiteX11" fmla="*/ 137066 w 137066"/>
                      <a:gd name="connsiteY11" fmla="*/ 0 h 356086"/>
                      <a:gd name="connsiteX12" fmla="*/ 132546 w 137066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66" h="356086">
                        <a:moveTo>
                          <a:pt x="132546" y="20418"/>
                        </a:moveTo>
                        <a:cubicBezTo>
                          <a:pt x="127216" y="26278"/>
                          <a:pt x="121604" y="31640"/>
                          <a:pt x="116368" y="35163"/>
                        </a:cubicBezTo>
                        <a:cubicBezTo>
                          <a:pt x="98256" y="47320"/>
                          <a:pt x="90151" y="54022"/>
                          <a:pt x="80644" y="83979"/>
                        </a:cubicBezTo>
                        <a:cubicBezTo>
                          <a:pt x="71136" y="113936"/>
                          <a:pt x="62969" y="146075"/>
                          <a:pt x="48349" y="164748"/>
                        </a:cubicBezTo>
                        <a:cubicBezTo>
                          <a:pt x="33729" y="183420"/>
                          <a:pt x="12843" y="251907"/>
                          <a:pt x="7575" y="307986"/>
                        </a:cubicBezTo>
                        <a:cubicBezTo>
                          <a:pt x="5455" y="330213"/>
                          <a:pt x="3741" y="345612"/>
                          <a:pt x="240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33" y="263441"/>
                          <a:pt x="10786" y="230366"/>
                        </a:cubicBezTo>
                        <a:cubicBezTo>
                          <a:pt x="19763" y="184168"/>
                          <a:pt x="29770" y="143457"/>
                          <a:pt x="50780" y="125377"/>
                        </a:cubicBezTo>
                        <a:cubicBezTo>
                          <a:pt x="71759" y="107296"/>
                          <a:pt x="70980" y="91024"/>
                          <a:pt x="79958" y="69515"/>
                        </a:cubicBezTo>
                        <a:cubicBezTo>
                          <a:pt x="88936" y="48006"/>
                          <a:pt x="101436" y="29895"/>
                          <a:pt x="118581" y="19919"/>
                        </a:cubicBezTo>
                        <a:cubicBezTo>
                          <a:pt x="124441" y="16521"/>
                          <a:pt x="130987" y="8759"/>
                          <a:pt x="137066" y="0"/>
                        </a:cubicBezTo>
                        <a:lnTo>
                          <a:pt x="132546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7" name="Đồ họa 3">
                  <a:extLst>
                    <a:ext uri="{FF2B5EF4-FFF2-40B4-BE49-F238E27FC236}">
                      <a16:creationId xmlns:a16="http://schemas.microsoft.com/office/drawing/2014/main" id="{2811B274-F6AF-22B3-4156-F8C99CFA8F1C}"/>
                    </a:ext>
                  </a:extLst>
                </p:cNvPr>
                <p:cNvGrpSpPr/>
                <p:nvPr/>
              </p:nvGrpSpPr>
              <p:grpSpPr>
                <a:xfrm>
                  <a:off x="12511401" y="3388381"/>
                  <a:ext cx="202373" cy="506058"/>
                  <a:chOff x="12511401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738" name="Đồ họa 3">
                    <a:extLst>
                      <a:ext uri="{FF2B5EF4-FFF2-40B4-BE49-F238E27FC236}">
                        <a16:creationId xmlns:a16="http://schemas.microsoft.com/office/drawing/2014/main" id="{996D2CEA-A3CA-2A67-6368-1AFF4FA30CA7}"/>
                      </a:ext>
                    </a:extLst>
                  </p:cNvPr>
                  <p:cNvGrpSpPr/>
                  <p:nvPr/>
                </p:nvGrpSpPr>
                <p:grpSpPr>
                  <a:xfrm>
                    <a:off x="12625243" y="3388381"/>
                    <a:ext cx="88530" cy="10879"/>
                    <a:chOff x="12625243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742" name="Hình tự do: Hình 741">
                      <a:extLst>
                        <a:ext uri="{FF2B5EF4-FFF2-40B4-BE49-F238E27FC236}">
                          <a16:creationId xmlns:a16="http://schemas.microsoft.com/office/drawing/2014/main" id="{C784B3D8-1BE8-4D72-C97A-0BF9DCFB0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5243" y="3388381"/>
                      <a:ext cx="10879" cy="10879"/>
                    </a:xfrm>
                    <a:custGeom>
                      <a:avLst/>
                      <a:gdLst>
                        <a:gd name="connsiteX0" fmla="*/ 10880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80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80" y="5455"/>
                          </a:moveTo>
                          <a:cubicBezTo>
                            <a:pt x="10880" y="8448"/>
                            <a:pt x="8448" y="10879"/>
                            <a:pt x="5455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80" y="2463"/>
                            <a:pt x="10880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3" name="Hình tự do: Hình 742">
                      <a:extLst>
                        <a:ext uri="{FF2B5EF4-FFF2-40B4-BE49-F238E27FC236}">
                          <a16:creationId xmlns:a16="http://schemas.microsoft.com/office/drawing/2014/main" id="{621AFC2E-49D6-98E4-B45E-0698801D7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289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39" name="Đồ họa 3">
                    <a:extLst>
                      <a:ext uri="{FF2B5EF4-FFF2-40B4-BE49-F238E27FC236}">
                        <a16:creationId xmlns:a16="http://schemas.microsoft.com/office/drawing/2014/main" id="{3CAE21A2-0D14-6E7B-F72B-0C014DE182F6}"/>
                      </a:ext>
                    </a:extLst>
                  </p:cNvPr>
                  <p:cNvGrpSpPr/>
                  <p:nvPr/>
                </p:nvGrpSpPr>
                <p:grpSpPr>
                  <a:xfrm>
                    <a:off x="12511401" y="3883560"/>
                    <a:ext cx="88530" cy="10879"/>
                    <a:chOff x="12511401" y="3883560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740" name="Hình tự do: Hình 739">
                      <a:extLst>
                        <a:ext uri="{FF2B5EF4-FFF2-40B4-BE49-F238E27FC236}">
                          <a16:creationId xmlns:a16="http://schemas.microsoft.com/office/drawing/2014/main" id="{33D591F7-0B1B-59B4-45D2-CBA23181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140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1" name="Hình tự do: Hình 740">
                      <a:extLst>
                        <a:ext uri="{FF2B5EF4-FFF2-40B4-BE49-F238E27FC236}">
                          <a16:creationId xmlns:a16="http://schemas.microsoft.com/office/drawing/2014/main" id="{375AB204-EE80-A613-01F7-3AD812590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90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2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15" name="Đồ họa 3">
                <a:extLst>
                  <a:ext uri="{FF2B5EF4-FFF2-40B4-BE49-F238E27FC236}">
                    <a16:creationId xmlns:a16="http://schemas.microsoft.com/office/drawing/2014/main" id="{EF488783-B477-6159-D6CA-AC8717FAD9D5}"/>
                  </a:ext>
                </a:extLst>
              </p:cNvPr>
              <p:cNvGrpSpPr/>
              <p:nvPr/>
            </p:nvGrpSpPr>
            <p:grpSpPr>
              <a:xfrm>
                <a:off x="12667420" y="3444337"/>
                <a:ext cx="210070" cy="464972"/>
                <a:chOff x="12667420" y="3444337"/>
                <a:chExt cx="210070" cy="464972"/>
              </a:xfrm>
            </p:grpSpPr>
            <p:sp>
              <p:nvSpPr>
                <p:cNvPr id="716" name="Hình tự do: Hình 715">
                  <a:extLst>
                    <a:ext uri="{FF2B5EF4-FFF2-40B4-BE49-F238E27FC236}">
                      <a16:creationId xmlns:a16="http://schemas.microsoft.com/office/drawing/2014/main" id="{DE34577E-DFA5-6429-1798-69D438630275}"/>
                    </a:ext>
                  </a:extLst>
                </p:cNvPr>
                <p:cNvSpPr/>
                <p:nvPr/>
              </p:nvSpPr>
              <p:spPr>
                <a:xfrm>
                  <a:off x="12677801" y="3444337"/>
                  <a:ext cx="199690" cy="464972"/>
                </a:xfrm>
                <a:custGeom>
                  <a:avLst/>
                  <a:gdLst>
                    <a:gd name="connsiteX0" fmla="*/ 193489 w 199690"/>
                    <a:gd name="connsiteY0" fmla="*/ 0 h 464972"/>
                    <a:gd name="connsiteX1" fmla="*/ 199537 w 199690"/>
                    <a:gd name="connsiteY1" fmla="*/ 7575 h 464972"/>
                    <a:gd name="connsiteX2" fmla="*/ 199537 w 199690"/>
                    <a:gd name="connsiteY2" fmla="*/ 7575 h 464972"/>
                    <a:gd name="connsiteX3" fmla="*/ 195235 w 199690"/>
                    <a:gd name="connsiteY3" fmla="*/ 26995 h 464972"/>
                    <a:gd name="connsiteX4" fmla="*/ 187753 w 199690"/>
                    <a:gd name="connsiteY4" fmla="*/ 60724 h 464972"/>
                    <a:gd name="connsiteX5" fmla="*/ 187753 w 199690"/>
                    <a:gd name="connsiteY5" fmla="*/ 60724 h 464972"/>
                    <a:gd name="connsiteX6" fmla="*/ 180209 w 199690"/>
                    <a:gd name="connsiteY6" fmla="*/ 94734 h 464972"/>
                    <a:gd name="connsiteX7" fmla="*/ 180209 w 199690"/>
                    <a:gd name="connsiteY7" fmla="*/ 94734 h 464972"/>
                    <a:gd name="connsiteX8" fmla="*/ 172884 w 199690"/>
                    <a:gd name="connsiteY8" fmla="*/ 127746 h 464972"/>
                    <a:gd name="connsiteX9" fmla="*/ 168956 w 199690"/>
                    <a:gd name="connsiteY9" fmla="*/ 145452 h 464972"/>
                    <a:gd name="connsiteX10" fmla="*/ 139186 w 199690"/>
                    <a:gd name="connsiteY10" fmla="*/ 279682 h 464972"/>
                    <a:gd name="connsiteX11" fmla="*/ 135882 w 199690"/>
                    <a:gd name="connsiteY11" fmla="*/ 294551 h 464972"/>
                    <a:gd name="connsiteX12" fmla="*/ 110507 w 199690"/>
                    <a:gd name="connsiteY12" fmla="*/ 408955 h 464972"/>
                    <a:gd name="connsiteX13" fmla="*/ 110507 w 199690"/>
                    <a:gd name="connsiteY13" fmla="*/ 408955 h 464972"/>
                    <a:gd name="connsiteX14" fmla="*/ 106237 w 199690"/>
                    <a:gd name="connsiteY14" fmla="*/ 428126 h 464972"/>
                    <a:gd name="connsiteX15" fmla="*/ 98069 w 199690"/>
                    <a:gd name="connsiteY15" fmla="*/ 464972 h 464972"/>
                    <a:gd name="connsiteX16" fmla="*/ 0 w 199690"/>
                    <a:gd name="connsiteY16" fmla="*/ 464972 h 464972"/>
                    <a:gd name="connsiteX17" fmla="*/ 4021 w 199690"/>
                    <a:gd name="connsiteY17" fmla="*/ 446736 h 464972"/>
                    <a:gd name="connsiteX18" fmla="*/ 4021 w 199690"/>
                    <a:gd name="connsiteY18" fmla="*/ 446736 h 464972"/>
                    <a:gd name="connsiteX19" fmla="*/ 12656 w 199690"/>
                    <a:gd name="connsiteY19" fmla="*/ 407926 h 464972"/>
                    <a:gd name="connsiteX20" fmla="*/ 19483 w 199690"/>
                    <a:gd name="connsiteY20" fmla="*/ 377159 h 464972"/>
                    <a:gd name="connsiteX21" fmla="*/ 19483 w 199690"/>
                    <a:gd name="connsiteY21" fmla="*/ 377159 h 464972"/>
                    <a:gd name="connsiteX22" fmla="*/ 26933 w 199690"/>
                    <a:gd name="connsiteY22" fmla="*/ 343461 h 464972"/>
                    <a:gd name="connsiteX23" fmla="*/ 63374 w 199690"/>
                    <a:gd name="connsiteY23" fmla="*/ 179274 h 464972"/>
                    <a:gd name="connsiteX24" fmla="*/ 80332 w 199690"/>
                    <a:gd name="connsiteY24" fmla="*/ 102808 h 464972"/>
                    <a:gd name="connsiteX25" fmla="*/ 80332 w 199690"/>
                    <a:gd name="connsiteY25" fmla="*/ 102808 h 464972"/>
                    <a:gd name="connsiteX26" fmla="*/ 91772 w 199690"/>
                    <a:gd name="connsiteY26" fmla="*/ 51279 h 464972"/>
                    <a:gd name="connsiteX27" fmla="*/ 94858 w 199690"/>
                    <a:gd name="connsiteY27" fmla="*/ 37345 h 464972"/>
                    <a:gd name="connsiteX28" fmla="*/ 94858 w 199690"/>
                    <a:gd name="connsiteY28" fmla="*/ 37314 h 464972"/>
                    <a:gd name="connsiteX29" fmla="*/ 101280 w 199690"/>
                    <a:gd name="connsiteY29" fmla="*/ 8479 h 464972"/>
                    <a:gd name="connsiteX30" fmla="*/ 101280 w 199690"/>
                    <a:gd name="connsiteY30" fmla="*/ 8479 h 464972"/>
                    <a:gd name="connsiteX31" fmla="*/ 103150 w 199690"/>
                    <a:gd name="connsiteY31" fmla="*/ 0 h 464972"/>
                    <a:gd name="connsiteX32" fmla="*/ 193489 w 199690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90" h="464972">
                      <a:moveTo>
                        <a:pt x="193489" y="0"/>
                      </a:moveTo>
                      <a:cubicBezTo>
                        <a:pt x="197448" y="0"/>
                        <a:pt x="200409" y="3678"/>
                        <a:pt x="199537" y="7575"/>
                      </a:cubicBez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63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Hình tự do: Hình 716">
                  <a:extLst>
                    <a:ext uri="{FF2B5EF4-FFF2-40B4-BE49-F238E27FC236}">
                      <a16:creationId xmlns:a16="http://schemas.microsoft.com/office/drawing/2014/main" id="{DBB3621A-D904-C8AD-E5EF-DF3AB68E82E0}"/>
                    </a:ext>
                  </a:extLst>
                </p:cNvPr>
                <p:cNvSpPr/>
                <p:nvPr/>
              </p:nvSpPr>
              <p:spPr>
                <a:xfrm>
                  <a:off x="12667420" y="3444337"/>
                  <a:ext cx="201220" cy="464972"/>
                </a:xfrm>
                <a:custGeom>
                  <a:avLst/>
                  <a:gdLst>
                    <a:gd name="connsiteX0" fmla="*/ 201220 w 201220"/>
                    <a:gd name="connsiteY0" fmla="*/ 0 h 464972"/>
                    <a:gd name="connsiteX1" fmla="*/ 199537 w 201220"/>
                    <a:gd name="connsiteY1" fmla="*/ 7575 h 464972"/>
                    <a:gd name="connsiteX2" fmla="*/ 195235 w 201220"/>
                    <a:gd name="connsiteY2" fmla="*/ 26995 h 464972"/>
                    <a:gd name="connsiteX3" fmla="*/ 187753 w 201220"/>
                    <a:gd name="connsiteY3" fmla="*/ 60724 h 464972"/>
                    <a:gd name="connsiteX4" fmla="*/ 187753 w 201220"/>
                    <a:gd name="connsiteY4" fmla="*/ 60724 h 464972"/>
                    <a:gd name="connsiteX5" fmla="*/ 180210 w 201220"/>
                    <a:gd name="connsiteY5" fmla="*/ 94734 h 464972"/>
                    <a:gd name="connsiteX6" fmla="*/ 180210 w 201220"/>
                    <a:gd name="connsiteY6" fmla="*/ 94734 h 464972"/>
                    <a:gd name="connsiteX7" fmla="*/ 172884 w 201220"/>
                    <a:gd name="connsiteY7" fmla="*/ 127746 h 464972"/>
                    <a:gd name="connsiteX8" fmla="*/ 168956 w 201220"/>
                    <a:gd name="connsiteY8" fmla="*/ 145452 h 464972"/>
                    <a:gd name="connsiteX9" fmla="*/ 139186 w 201220"/>
                    <a:gd name="connsiteY9" fmla="*/ 279682 h 464972"/>
                    <a:gd name="connsiteX10" fmla="*/ 135882 w 201220"/>
                    <a:gd name="connsiteY10" fmla="*/ 294551 h 464972"/>
                    <a:gd name="connsiteX11" fmla="*/ 110508 w 201220"/>
                    <a:gd name="connsiteY11" fmla="*/ 408955 h 464972"/>
                    <a:gd name="connsiteX12" fmla="*/ 110508 w 201220"/>
                    <a:gd name="connsiteY12" fmla="*/ 408955 h 464972"/>
                    <a:gd name="connsiteX13" fmla="*/ 106237 w 201220"/>
                    <a:gd name="connsiteY13" fmla="*/ 428126 h 464972"/>
                    <a:gd name="connsiteX14" fmla="*/ 98070 w 201220"/>
                    <a:gd name="connsiteY14" fmla="*/ 464972 h 464972"/>
                    <a:gd name="connsiteX15" fmla="*/ 0 w 201220"/>
                    <a:gd name="connsiteY15" fmla="*/ 464972 h 464972"/>
                    <a:gd name="connsiteX16" fmla="*/ 4053 w 201220"/>
                    <a:gd name="connsiteY16" fmla="*/ 446736 h 464972"/>
                    <a:gd name="connsiteX17" fmla="*/ 4053 w 201220"/>
                    <a:gd name="connsiteY17" fmla="*/ 446736 h 464972"/>
                    <a:gd name="connsiteX18" fmla="*/ 12656 w 201220"/>
                    <a:gd name="connsiteY18" fmla="*/ 407926 h 464972"/>
                    <a:gd name="connsiteX19" fmla="*/ 19483 w 201220"/>
                    <a:gd name="connsiteY19" fmla="*/ 377159 h 464972"/>
                    <a:gd name="connsiteX20" fmla="*/ 19483 w 201220"/>
                    <a:gd name="connsiteY20" fmla="*/ 377159 h 464972"/>
                    <a:gd name="connsiteX21" fmla="*/ 26933 w 201220"/>
                    <a:gd name="connsiteY21" fmla="*/ 343492 h 464972"/>
                    <a:gd name="connsiteX22" fmla="*/ 63374 w 201220"/>
                    <a:gd name="connsiteY22" fmla="*/ 179274 h 464972"/>
                    <a:gd name="connsiteX23" fmla="*/ 80332 w 201220"/>
                    <a:gd name="connsiteY23" fmla="*/ 102808 h 464972"/>
                    <a:gd name="connsiteX24" fmla="*/ 80332 w 201220"/>
                    <a:gd name="connsiteY24" fmla="*/ 102808 h 464972"/>
                    <a:gd name="connsiteX25" fmla="*/ 91773 w 201220"/>
                    <a:gd name="connsiteY25" fmla="*/ 51310 h 464972"/>
                    <a:gd name="connsiteX26" fmla="*/ 94859 w 201220"/>
                    <a:gd name="connsiteY26" fmla="*/ 37345 h 464972"/>
                    <a:gd name="connsiteX27" fmla="*/ 94859 w 201220"/>
                    <a:gd name="connsiteY27" fmla="*/ 37314 h 464972"/>
                    <a:gd name="connsiteX28" fmla="*/ 101280 w 201220"/>
                    <a:gd name="connsiteY28" fmla="*/ 8479 h 464972"/>
                    <a:gd name="connsiteX29" fmla="*/ 101280 w 201220"/>
                    <a:gd name="connsiteY29" fmla="*/ 8479 h 464972"/>
                    <a:gd name="connsiteX30" fmla="*/ 103151 w 201220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20" h="464972">
                      <a:moveTo>
                        <a:pt x="201220" y="0"/>
                      </a:move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10" y="94734"/>
                      </a:lnTo>
                      <a:lnTo>
                        <a:pt x="180210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37" y="428126"/>
                      </a:lnTo>
                      <a:lnTo>
                        <a:pt x="9807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92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lnTo>
                        <a:pt x="80332" y="102808"/>
                      </a:lnTo>
                      <a:lnTo>
                        <a:pt x="91773" y="51310"/>
                      </a:lnTo>
                      <a:lnTo>
                        <a:pt x="94859" y="37345"/>
                      </a:lnTo>
                      <a:lnTo>
                        <a:pt x="94859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1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18" name="Đồ họa 3">
                  <a:extLst>
                    <a:ext uri="{FF2B5EF4-FFF2-40B4-BE49-F238E27FC236}">
                      <a16:creationId xmlns:a16="http://schemas.microsoft.com/office/drawing/2014/main" id="{34D31D0C-C2A7-0C73-0D7E-C6B9B0764F94}"/>
                    </a:ext>
                  </a:extLst>
                </p:cNvPr>
                <p:cNvGrpSpPr/>
                <p:nvPr/>
              </p:nvGrpSpPr>
              <p:grpSpPr>
                <a:xfrm>
                  <a:off x="12671441" y="3444337"/>
                  <a:ext cx="195515" cy="464972"/>
                  <a:chOff x="12671441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726" name="Hình tự do: Hình 725">
                    <a:extLst>
                      <a:ext uri="{FF2B5EF4-FFF2-40B4-BE49-F238E27FC236}">
                        <a16:creationId xmlns:a16="http://schemas.microsoft.com/office/drawing/2014/main" id="{D22DDBD8-7674-DB59-74D1-ABA9477FA25D}"/>
                      </a:ext>
                    </a:extLst>
                  </p:cNvPr>
                  <p:cNvSpPr/>
                  <p:nvPr/>
                </p:nvSpPr>
                <p:spPr>
                  <a:xfrm>
                    <a:off x="12751227" y="3444337"/>
                    <a:ext cx="103946" cy="159297"/>
                  </a:xfrm>
                  <a:custGeom>
                    <a:avLst/>
                    <a:gdLst>
                      <a:gd name="connsiteX0" fmla="*/ 103947 w 103946"/>
                      <a:gd name="connsiteY0" fmla="*/ 60724 h 159297"/>
                      <a:gd name="connsiteX1" fmla="*/ 103947 w 103946"/>
                      <a:gd name="connsiteY1" fmla="*/ 60724 h 159297"/>
                      <a:gd name="connsiteX2" fmla="*/ 103541 w 103946"/>
                      <a:gd name="connsiteY2" fmla="*/ 61597 h 159297"/>
                      <a:gd name="connsiteX3" fmla="*/ 98398 w 103946"/>
                      <a:gd name="connsiteY3" fmla="*/ 75064 h 159297"/>
                      <a:gd name="connsiteX4" fmla="*/ 89514 w 103946"/>
                      <a:gd name="connsiteY4" fmla="*/ 93456 h 159297"/>
                      <a:gd name="connsiteX5" fmla="*/ 58466 w 103946"/>
                      <a:gd name="connsiteY5" fmla="*/ 128868 h 159297"/>
                      <a:gd name="connsiteX6" fmla="*/ 16788 w 103946"/>
                      <a:gd name="connsiteY6" fmla="*/ 145109 h 159297"/>
                      <a:gd name="connsiteX7" fmla="*/ 11426 w 103946"/>
                      <a:gd name="connsiteY7" fmla="*/ 105956 h 159297"/>
                      <a:gd name="connsiteX8" fmla="*/ 16351 w 103946"/>
                      <a:gd name="connsiteY8" fmla="*/ 71385 h 159297"/>
                      <a:gd name="connsiteX9" fmla="*/ 25766 w 103946"/>
                      <a:gd name="connsiteY9" fmla="*/ 18828 h 159297"/>
                      <a:gd name="connsiteX10" fmla="*/ 25766 w 103946"/>
                      <a:gd name="connsiteY10" fmla="*/ 18828 h 159297"/>
                      <a:gd name="connsiteX11" fmla="*/ 26046 w 103946"/>
                      <a:gd name="connsiteY11" fmla="*/ 15618 h 159297"/>
                      <a:gd name="connsiteX12" fmla="*/ 26576 w 103946"/>
                      <a:gd name="connsiteY12" fmla="*/ 6920 h 159297"/>
                      <a:gd name="connsiteX13" fmla="*/ 26950 w 103946"/>
                      <a:gd name="connsiteY13" fmla="*/ 0 h 159297"/>
                      <a:gd name="connsiteX14" fmla="*/ 19344 w 103946"/>
                      <a:gd name="connsiteY14" fmla="*/ 0 h 159297"/>
                      <a:gd name="connsiteX15" fmla="*/ 17474 w 103946"/>
                      <a:gd name="connsiteY15" fmla="*/ 8479 h 159297"/>
                      <a:gd name="connsiteX16" fmla="*/ 17474 w 103946"/>
                      <a:gd name="connsiteY16" fmla="*/ 8479 h 159297"/>
                      <a:gd name="connsiteX17" fmla="*/ 18347 w 103946"/>
                      <a:gd name="connsiteY17" fmla="*/ 17768 h 159297"/>
                      <a:gd name="connsiteX18" fmla="*/ 14606 w 103946"/>
                      <a:gd name="connsiteY18" fmla="*/ 55363 h 159297"/>
                      <a:gd name="connsiteX19" fmla="*/ 11052 w 103946"/>
                      <a:gd name="connsiteY19" fmla="*/ 37314 h 159297"/>
                      <a:gd name="connsiteX20" fmla="*/ 7966 w 103946"/>
                      <a:gd name="connsiteY20" fmla="*/ 51279 h 159297"/>
                      <a:gd name="connsiteX21" fmla="*/ 9712 w 103946"/>
                      <a:gd name="connsiteY21" fmla="*/ 63935 h 159297"/>
                      <a:gd name="connsiteX22" fmla="*/ 5441 w 103946"/>
                      <a:gd name="connsiteY22" fmla="*/ 102870 h 159297"/>
                      <a:gd name="connsiteX23" fmla="*/ 48 w 103946"/>
                      <a:gd name="connsiteY23" fmla="*/ 139061 h 159297"/>
                      <a:gd name="connsiteX24" fmla="*/ 16165 w 103946"/>
                      <a:gd name="connsiteY24" fmla="*/ 152279 h 159297"/>
                      <a:gd name="connsiteX25" fmla="*/ 38952 w 103946"/>
                      <a:gd name="connsiteY25" fmla="*/ 159105 h 159297"/>
                      <a:gd name="connsiteX26" fmla="*/ 96403 w 103946"/>
                      <a:gd name="connsiteY26" fmla="*/ 94734 h 159297"/>
                      <a:gd name="connsiteX27" fmla="*/ 96403 w 103946"/>
                      <a:gd name="connsiteY27" fmla="*/ 94734 h 159297"/>
                      <a:gd name="connsiteX28" fmla="*/ 103947 w 103946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46" h="159297">
                        <a:moveTo>
                          <a:pt x="103947" y="60724"/>
                        </a:moveTo>
                        <a:cubicBezTo>
                          <a:pt x="103947" y="60724"/>
                          <a:pt x="103947" y="60724"/>
                          <a:pt x="103947" y="60724"/>
                        </a:cubicBezTo>
                        <a:cubicBezTo>
                          <a:pt x="103822" y="61005"/>
                          <a:pt x="103666" y="61285"/>
                          <a:pt x="103541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278" y="81860"/>
                          <a:pt x="96060" y="84696"/>
                          <a:pt x="89514" y="93456"/>
                        </a:cubicBezTo>
                        <a:cubicBezTo>
                          <a:pt x="79289" y="107234"/>
                          <a:pt x="72462" y="112502"/>
                          <a:pt x="58466" y="128868"/>
                        </a:cubicBezTo>
                        <a:cubicBezTo>
                          <a:pt x="44469" y="145202"/>
                          <a:pt x="26794" y="153931"/>
                          <a:pt x="16788" y="145109"/>
                        </a:cubicBezTo>
                        <a:cubicBezTo>
                          <a:pt x="10990" y="140028"/>
                          <a:pt x="10148" y="123288"/>
                          <a:pt x="11426" y="105956"/>
                        </a:cubicBezTo>
                        <a:cubicBezTo>
                          <a:pt x="12330" y="93331"/>
                          <a:pt x="14356" y="80394"/>
                          <a:pt x="16351" y="71385"/>
                        </a:cubicBezTo>
                        <a:cubicBezTo>
                          <a:pt x="20217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59" y="17768"/>
                          <a:pt x="25953" y="16709"/>
                          <a:pt x="26046" y="15618"/>
                        </a:cubicBezTo>
                        <a:cubicBezTo>
                          <a:pt x="26296" y="12750"/>
                          <a:pt x="26451" y="9850"/>
                          <a:pt x="26576" y="6920"/>
                        </a:cubicBezTo>
                        <a:cubicBezTo>
                          <a:pt x="26701" y="4364"/>
                          <a:pt x="26794" y="2057"/>
                          <a:pt x="26950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61" y="11471"/>
                          <a:pt x="17972" y="14589"/>
                          <a:pt x="18347" y="17768"/>
                        </a:cubicBezTo>
                        <a:cubicBezTo>
                          <a:pt x="20404" y="34196"/>
                          <a:pt x="14606" y="55363"/>
                          <a:pt x="14606" y="55363"/>
                        </a:cubicBezTo>
                        <a:cubicBezTo>
                          <a:pt x="14606" y="55363"/>
                          <a:pt x="13671" y="46759"/>
                          <a:pt x="11052" y="37314"/>
                        </a:cubicBezTo>
                        <a:lnTo>
                          <a:pt x="7966" y="51279"/>
                        </a:lnTo>
                        <a:cubicBezTo>
                          <a:pt x="8496" y="55051"/>
                          <a:pt x="9057" y="59228"/>
                          <a:pt x="9712" y="63935"/>
                        </a:cubicBezTo>
                        <a:cubicBezTo>
                          <a:pt x="10990" y="72757"/>
                          <a:pt x="8309" y="88032"/>
                          <a:pt x="5441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983" y="153463"/>
                          <a:pt x="5877" y="150720"/>
                          <a:pt x="16165" y="152279"/>
                        </a:cubicBezTo>
                        <a:cubicBezTo>
                          <a:pt x="26451" y="153837"/>
                          <a:pt x="27013" y="160508"/>
                          <a:pt x="38952" y="159105"/>
                        </a:cubicBezTo>
                        <a:cubicBezTo>
                          <a:pt x="50766" y="157703"/>
                          <a:pt x="86771" y="107764"/>
                          <a:pt x="96403" y="94734"/>
                        </a:cubicBezTo>
                        <a:lnTo>
                          <a:pt x="96403" y="94734"/>
                        </a:lnTo>
                        <a:lnTo>
                          <a:pt x="103947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7" name="Hình tự do: Hình 726">
                    <a:extLst>
                      <a:ext uri="{FF2B5EF4-FFF2-40B4-BE49-F238E27FC236}">
                        <a16:creationId xmlns:a16="http://schemas.microsoft.com/office/drawing/2014/main" id="{D4305013-7DE8-FF88-BED6-73B427EF0EF3}"/>
                      </a:ext>
                    </a:extLst>
                  </p:cNvPr>
                  <p:cNvSpPr/>
                  <p:nvPr/>
                </p:nvSpPr>
                <p:spPr>
                  <a:xfrm>
                    <a:off x="1278212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7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55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619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828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324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36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7" y="26995"/>
                        </a:lnTo>
                        <a:cubicBezTo>
                          <a:pt x="74604" y="35537"/>
                          <a:pt x="68806" y="44702"/>
                          <a:pt x="67435" y="50250"/>
                        </a:cubicBezTo>
                        <a:cubicBezTo>
                          <a:pt x="64847" y="60693"/>
                          <a:pt x="55620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4" y="103525"/>
                          <a:pt x="10389" y="125283"/>
                          <a:pt x="3531" y="122883"/>
                        </a:cubicBezTo>
                        <a:cubicBezTo>
                          <a:pt x="258" y="121760"/>
                          <a:pt x="-335" y="114715"/>
                          <a:pt x="164" y="105862"/>
                        </a:cubicBezTo>
                        <a:cubicBezTo>
                          <a:pt x="725" y="96168"/>
                          <a:pt x="2564" y="84260"/>
                          <a:pt x="3655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619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828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324" y="88967"/>
                        </a:cubicBezTo>
                        <a:cubicBezTo>
                          <a:pt x="11293" y="97664"/>
                          <a:pt x="11604" y="105925"/>
                          <a:pt x="12509" y="109977"/>
                        </a:cubicBezTo>
                        <a:cubicBezTo>
                          <a:pt x="14285" y="117989"/>
                          <a:pt x="26567" y="104958"/>
                          <a:pt x="41156" y="91273"/>
                        </a:cubicBezTo>
                        <a:cubicBezTo>
                          <a:pt x="42808" y="89715"/>
                          <a:pt x="44336" y="88094"/>
                          <a:pt x="45770" y="86348"/>
                        </a:cubicBezTo>
                        <a:cubicBezTo>
                          <a:pt x="56898" y="72882"/>
                          <a:pt x="61481" y="54490"/>
                          <a:pt x="66936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Hình tự do: Hình 727">
                    <a:extLst>
                      <a:ext uri="{FF2B5EF4-FFF2-40B4-BE49-F238E27FC236}">
                        <a16:creationId xmlns:a16="http://schemas.microsoft.com/office/drawing/2014/main" id="{8706026C-12B8-7B51-E8AE-79A4B76EEEDA}"/>
                      </a:ext>
                    </a:extLst>
                  </p:cNvPr>
                  <p:cNvSpPr/>
                  <p:nvPr/>
                </p:nvSpPr>
                <p:spPr>
                  <a:xfrm>
                    <a:off x="12808823" y="3454808"/>
                    <a:ext cx="27075" cy="70117"/>
                  </a:xfrm>
                  <a:custGeom>
                    <a:avLst/>
                    <a:gdLst>
                      <a:gd name="connsiteX0" fmla="*/ 16051 w 27075"/>
                      <a:gd name="connsiteY0" fmla="*/ 50845 h 70117"/>
                      <a:gd name="connsiteX1" fmla="*/ 7166 w 27075"/>
                      <a:gd name="connsiteY1" fmla="*/ 69144 h 70117"/>
                      <a:gd name="connsiteX2" fmla="*/ 28 w 27075"/>
                      <a:gd name="connsiteY2" fmla="*/ 37192 h 70117"/>
                      <a:gd name="connsiteX3" fmla="*/ 20072 w 27075"/>
                      <a:gd name="connsiteY3" fmla="*/ 190 h 70117"/>
                      <a:gd name="connsiteX4" fmla="*/ 23812 w 27075"/>
                      <a:gd name="connsiteY4" fmla="*/ 28495 h 70117"/>
                      <a:gd name="connsiteX5" fmla="*/ 18202 w 27075"/>
                      <a:gd name="connsiteY5" fmla="*/ 7203 h 70117"/>
                      <a:gd name="connsiteX6" fmla="*/ 8850 w 27075"/>
                      <a:gd name="connsiteY6" fmla="*/ 50035 h 70117"/>
                      <a:gd name="connsiteX7" fmla="*/ 16051 w 27075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75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812" y="28495"/>
                          <a:pt x="23812" y="28495"/>
                        </a:cubicBezTo>
                        <a:cubicBezTo>
                          <a:pt x="23812" y="28495"/>
                          <a:pt x="27834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50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Hình tự do: Hình 728">
                    <a:extLst>
                      <a:ext uri="{FF2B5EF4-FFF2-40B4-BE49-F238E27FC236}">
                        <a16:creationId xmlns:a16="http://schemas.microsoft.com/office/drawing/2014/main" id="{C677C676-F6DA-7B62-B042-66A77081E529}"/>
                      </a:ext>
                    </a:extLst>
                  </p:cNvPr>
                  <p:cNvSpPr/>
                  <p:nvPr/>
                </p:nvSpPr>
                <p:spPr>
                  <a:xfrm>
                    <a:off x="12686903" y="3547144"/>
                    <a:ext cx="68459" cy="274351"/>
                  </a:xfrm>
                  <a:custGeom>
                    <a:avLst/>
                    <a:gdLst>
                      <a:gd name="connsiteX0" fmla="*/ 62969 w 68459"/>
                      <a:gd name="connsiteY0" fmla="*/ 141399 h 274351"/>
                      <a:gd name="connsiteX1" fmla="*/ 0 w 68459"/>
                      <a:gd name="connsiteY1" fmla="*/ 274351 h 274351"/>
                      <a:gd name="connsiteX2" fmla="*/ 7450 w 68459"/>
                      <a:gd name="connsiteY2" fmla="*/ 240653 h 274351"/>
                      <a:gd name="connsiteX3" fmla="*/ 16303 w 68459"/>
                      <a:gd name="connsiteY3" fmla="*/ 226439 h 274351"/>
                      <a:gd name="connsiteX4" fmla="*/ 53711 w 68459"/>
                      <a:gd name="connsiteY4" fmla="*/ 113874 h 274351"/>
                      <a:gd name="connsiteX5" fmla="*/ 43891 w 68459"/>
                      <a:gd name="connsiteY5" fmla="*/ 76467 h 274351"/>
                      <a:gd name="connsiteX6" fmla="*/ 60849 w 68459"/>
                      <a:gd name="connsiteY6" fmla="*/ 0 h 274351"/>
                      <a:gd name="connsiteX7" fmla="*/ 59509 w 68459"/>
                      <a:gd name="connsiteY7" fmla="*/ 68081 h 274351"/>
                      <a:gd name="connsiteX8" fmla="*/ 62969 w 6845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59" h="274351">
                        <a:moveTo>
                          <a:pt x="62969" y="141399"/>
                        </a:moveTo>
                        <a:cubicBezTo>
                          <a:pt x="52464" y="169923"/>
                          <a:pt x="12313" y="237786"/>
                          <a:pt x="0" y="274351"/>
                        </a:cubicBezTo>
                        <a:lnTo>
                          <a:pt x="7450" y="240653"/>
                        </a:lnTo>
                        <a:cubicBezTo>
                          <a:pt x="10786" y="236102"/>
                          <a:pt x="13903" y="231301"/>
                          <a:pt x="16303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49" y="0"/>
                        </a:lnTo>
                        <a:cubicBezTo>
                          <a:pt x="65868" y="30113"/>
                          <a:pt x="55300" y="45699"/>
                          <a:pt x="59509" y="68081"/>
                        </a:cubicBezTo>
                        <a:cubicBezTo>
                          <a:pt x="63873" y="91243"/>
                          <a:pt x="75157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Hình tự do: Hình 729">
                    <a:extLst>
                      <a:ext uri="{FF2B5EF4-FFF2-40B4-BE49-F238E27FC236}">
                        <a16:creationId xmlns:a16="http://schemas.microsoft.com/office/drawing/2014/main" id="{F2AFE0BB-9F66-8C91-70EA-8FDA6AD2EA6D}"/>
                      </a:ext>
                    </a:extLst>
                  </p:cNvPr>
                  <p:cNvSpPr/>
                  <p:nvPr/>
                </p:nvSpPr>
                <p:spPr>
                  <a:xfrm>
                    <a:off x="12671441" y="3852263"/>
                    <a:ext cx="20061" cy="57045"/>
                  </a:xfrm>
                  <a:custGeom>
                    <a:avLst/>
                    <a:gdLst>
                      <a:gd name="connsiteX0" fmla="*/ 19951 w 20061"/>
                      <a:gd name="connsiteY0" fmla="*/ 57046 h 57045"/>
                      <a:gd name="connsiteX1" fmla="*/ 2307 w 20061"/>
                      <a:gd name="connsiteY1" fmla="*/ 57046 h 57045"/>
                      <a:gd name="connsiteX2" fmla="*/ 0 w 20061"/>
                      <a:gd name="connsiteY2" fmla="*/ 38810 h 57045"/>
                      <a:gd name="connsiteX3" fmla="*/ 0 w 20061"/>
                      <a:gd name="connsiteY3" fmla="*/ 38810 h 57045"/>
                      <a:gd name="connsiteX4" fmla="*/ 8635 w 20061"/>
                      <a:gd name="connsiteY4" fmla="*/ 0 h 57045"/>
                      <a:gd name="connsiteX5" fmla="*/ 19951 w 20061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61" h="57045">
                        <a:moveTo>
                          <a:pt x="19951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216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35" y="0"/>
                        </a:lnTo>
                        <a:cubicBezTo>
                          <a:pt x="17145" y="20792"/>
                          <a:pt x="20761" y="37750"/>
                          <a:pt x="19951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Hình tự do: Hình 730">
                    <a:extLst>
                      <a:ext uri="{FF2B5EF4-FFF2-40B4-BE49-F238E27FC236}">
                        <a16:creationId xmlns:a16="http://schemas.microsoft.com/office/drawing/2014/main" id="{63B6E072-387D-76B5-53F9-1668CB5ADA88}"/>
                      </a:ext>
                    </a:extLst>
                  </p:cNvPr>
                  <p:cNvSpPr/>
                  <p:nvPr/>
                </p:nvSpPr>
                <p:spPr>
                  <a:xfrm>
                    <a:off x="1274678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10" y="21384"/>
                          <a:pt x="20480" y="25001"/>
                          <a:pt x="18766" y="30674"/>
                        </a:cubicBezTo>
                        <a:cubicBezTo>
                          <a:pt x="16334" y="38685"/>
                          <a:pt x="13529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35" y="51840"/>
                          <a:pt x="2026" y="47445"/>
                          <a:pt x="3273" y="43112"/>
                        </a:cubicBezTo>
                        <a:cubicBezTo>
                          <a:pt x="4083" y="40182"/>
                          <a:pt x="4988" y="37252"/>
                          <a:pt x="5923" y="34446"/>
                        </a:cubicBezTo>
                        <a:cubicBezTo>
                          <a:pt x="7731" y="29022"/>
                          <a:pt x="9757" y="23972"/>
                          <a:pt x="11970" y="19888"/>
                        </a:cubicBezTo>
                        <a:cubicBezTo>
                          <a:pt x="15836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2" name="Hình tự do: Hình 731">
                    <a:extLst>
                      <a:ext uri="{FF2B5EF4-FFF2-40B4-BE49-F238E27FC236}">
                        <a16:creationId xmlns:a16="http://schemas.microsoft.com/office/drawing/2014/main" id="{56535316-903D-31CC-E5A7-DDB2E85F9A29}"/>
                      </a:ext>
                    </a:extLst>
                  </p:cNvPr>
                  <p:cNvSpPr/>
                  <p:nvPr/>
                </p:nvSpPr>
                <p:spPr>
                  <a:xfrm>
                    <a:off x="12723250" y="3724018"/>
                    <a:ext cx="83355" cy="185290"/>
                  </a:xfrm>
                  <a:custGeom>
                    <a:avLst/>
                    <a:gdLst>
                      <a:gd name="connsiteX0" fmla="*/ 83356 w 83355"/>
                      <a:gd name="connsiteY0" fmla="*/ 0 h 185290"/>
                      <a:gd name="connsiteX1" fmla="*/ 80052 w 83355"/>
                      <a:gd name="connsiteY1" fmla="*/ 14869 h 185290"/>
                      <a:gd name="connsiteX2" fmla="*/ 61348 w 83355"/>
                      <a:gd name="connsiteY2" fmla="*/ 39901 h 185290"/>
                      <a:gd name="connsiteX3" fmla="*/ 9757 w 83355"/>
                      <a:gd name="connsiteY3" fmla="*/ 185291 h 185290"/>
                      <a:gd name="connsiteX4" fmla="*/ 0 w 83355"/>
                      <a:gd name="connsiteY4" fmla="*/ 185291 h 185290"/>
                      <a:gd name="connsiteX5" fmla="*/ 49035 w 83355"/>
                      <a:gd name="connsiteY5" fmla="*/ 47756 h 185290"/>
                      <a:gd name="connsiteX6" fmla="*/ 83356 w 83355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55" h="185290">
                        <a:moveTo>
                          <a:pt x="83356" y="0"/>
                        </a:moveTo>
                        <a:lnTo>
                          <a:pt x="80052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57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35" y="47756"/>
                        </a:cubicBezTo>
                        <a:cubicBezTo>
                          <a:pt x="68300" y="14433"/>
                          <a:pt x="71853" y="4707"/>
                          <a:pt x="83356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3" name="Hình tự do: Hình 732">
                    <a:extLst>
                      <a:ext uri="{FF2B5EF4-FFF2-40B4-BE49-F238E27FC236}">
                        <a16:creationId xmlns:a16="http://schemas.microsoft.com/office/drawing/2014/main" id="{5037D1F3-BCE9-E32D-31BD-5CB7FDD6E08A}"/>
                      </a:ext>
                    </a:extLst>
                  </p:cNvPr>
                  <p:cNvSpPr/>
                  <p:nvPr/>
                </p:nvSpPr>
                <p:spPr>
                  <a:xfrm>
                    <a:off x="12721349" y="3572082"/>
                    <a:ext cx="118955" cy="309015"/>
                  </a:xfrm>
                  <a:custGeom>
                    <a:avLst/>
                    <a:gdLst>
                      <a:gd name="connsiteX0" fmla="*/ 115027 w 118955"/>
                      <a:gd name="connsiteY0" fmla="*/ 17706 h 309015"/>
                      <a:gd name="connsiteX1" fmla="*/ 101000 w 118955"/>
                      <a:gd name="connsiteY1" fmla="*/ 30487 h 309015"/>
                      <a:gd name="connsiteX2" fmla="*/ 69983 w 118955"/>
                      <a:gd name="connsiteY2" fmla="*/ 72882 h 309015"/>
                      <a:gd name="connsiteX3" fmla="*/ 41958 w 118955"/>
                      <a:gd name="connsiteY3" fmla="*/ 142958 h 309015"/>
                      <a:gd name="connsiteX4" fmla="*/ 6577 w 118955"/>
                      <a:gd name="connsiteY4" fmla="*/ 267275 h 309015"/>
                      <a:gd name="connsiteX5" fmla="*/ 2088 w 118955"/>
                      <a:gd name="connsiteY5" fmla="*/ 309015 h 309015"/>
                      <a:gd name="connsiteX6" fmla="*/ 0 w 118955"/>
                      <a:gd name="connsiteY6" fmla="*/ 308797 h 309015"/>
                      <a:gd name="connsiteX7" fmla="*/ 9352 w 118955"/>
                      <a:gd name="connsiteY7" fmla="*/ 199911 h 309015"/>
                      <a:gd name="connsiteX8" fmla="*/ 44047 w 118955"/>
                      <a:gd name="connsiteY8" fmla="*/ 108793 h 309015"/>
                      <a:gd name="connsiteX9" fmla="*/ 69391 w 118955"/>
                      <a:gd name="connsiteY9" fmla="*/ 60319 h 309015"/>
                      <a:gd name="connsiteX10" fmla="*/ 102901 w 118955"/>
                      <a:gd name="connsiteY10" fmla="*/ 17269 h 309015"/>
                      <a:gd name="connsiteX11" fmla="*/ 118955 w 118955"/>
                      <a:gd name="connsiteY11" fmla="*/ 0 h 309015"/>
                      <a:gd name="connsiteX12" fmla="*/ 115027 w 118955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5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57" y="41054"/>
                          <a:pt x="78243" y="46884"/>
                          <a:pt x="69983" y="72882"/>
                        </a:cubicBezTo>
                        <a:cubicBezTo>
                          <a:pt x="61722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60" y="281209"/>
                          <a:pt x="3772" y="228589"/>
                          <a:pt x="9352" y="199911"/>
                        </a:cubicBezTo>
                        <a:cubicBezTo>
                          <a:pt x="17145" y="159823"/>
                          <a:pt x="25842" y="124472"/>
                          <a:pt x="44047" y="108793"/>
                        </a:cubicBezTo>
                        <a:cubicBezTo>
                          <a:pt x="62283" y="93113"/>
                          <a:pt x="61597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19" name="Đồ họa 3">
                  <a:extLst>
                    <a:ext uri="{FF2B5EF4-FFF2-40B4-BE49-F238E27FC236}">
                      <a16:creationId xmlns:a16="http://schemas.microsoft.com/office/drawing/2014/main" id="{7939FFD9-2378-E0AF-3A00-D9AE3F918C4D}"/>
                    </a:ext>
                  </a:extLst>
                </p:cNvPr>
                <p:cNvGrpSpPr/>
                <p:nvPr/>
              </p:nvGrpSpPr>
              <p:grpSpPr>
                <a:xfrm>
                  <a:off x="12678050" y="3457242"/>
                  <a:ext cx="175595" cy="439176"/>
                  <a:chOff x="12678050" y="3457242"/>
                  <a:chExt cx="175595" cy="439176"/>
                </a:xfrm>
                <a:solidFill>
                  <a:srgbClr val="AF4545"/>
                </a:solidFill>
              </p:grpSpPr>
              <p:grpSp>
                <p:nvGrpSpPr>
                  <p:cNvPr id="720" name="Đồ họa 3">
                    <a:extLst>
                      <a:ext uri="{FF2B5EF4-FFF2-40B4-BE49-F238E27FC236}">
                        <a16:creationId xmlns:a16="http://schemas.microsoft.com/office/drawing/2014/main" id="{6A022338-3B1D-72CE-568B-4EB396A73E77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836" y="3457242"/>
                    <a:ext cx="76809" cy="9445"/>
                    <a:chOff x="12776836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724" name="Hình tự do: Hình 723">
                      <a:extLst>
                        <a:ext uri="{FF2B5EF4-FFF2-40B4-BE49-F238E27FC236}">
                          <a16:creationId xmlns:a16="http://schemas.microsoft.com/office/drawing/2014/main" id="{149EE43B-58A9-E1AC-DF09-F29CE7A62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76836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5" name="Hình tự do: Hình 724">
                      <a:extLst>
                        <a:ext uri="{FF2B5EF4-FFF2-40B4-BE49-F238E27FC236}">
                          <a16:creationId xmlns:a16="http://schemas.microsoft.com/office/drawing/2014/main" id="{A86BF86E-627A-C39F-E1C7-AEA285414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4232" y="3457242"/>
                      <a:ext cx="9414" cy="9445"/>
                    </a:xfrm>
                    <a:custGeom>
                      <a:avLst/>
                      <a:gdLst>
                        <a:gd name="connsiteX0" fmla="*/ 9414 w 9414"/>
                        <a:gd name="connsiteY0" fmla="*/ 4707 h 9445"/>
                        <a:gd name="connsiteX1" fmla="*/ 4707 w 9414"/>
                        <a:gd name="connsiteY1" fmla="*/ 9445 h 9445"/>
                        <a:gd name="connsiteX2" fmla="*/ 0 w 9414"/>
                        <a:gd name="connsiteY2" fmla="*/ 4707 h 9445"/>
                        <a:gd name="connsiteX3" fmla="*/ 4707 w 9414"/>
                        <a:gd name="connsiteY3" fmla="*/ 0 h 9445"/>
                        <a:gd name="connsiteX4" fmla="*/ 9414 w 9414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14" h="9445">
                          <a:moveTo>
                            <a:pt x="9414" y="4707"/>
                          </a:moveTo>
                          <a:cubicBezTo>
                            <a:pt x="9414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14" y="2120"/>
                            <a:pt x="9414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21" name="Đồ họa 3">
                    <a:extLst>
                      <a:ext uri="{FF2B5EF4-FFF2-40B4-BE49-F238E27FC236}">
                        <a16:creationId xmlns:a16="http://schemas.microsoft.com/office/drawing/2014/main" id="{404386D7-9002-8D81-2A00-B51DD45E8DC8}"/>
                      </a:ext>
                    </a:extLst>
                  </p:cNvPr>
                  <p:cNvGrpSpPr/>
                  <p:nvPr/>
                </p:nvGrpSpPr>
                <p:grpSpPr>
                  <a:xfrm>
                    <a:off x="12678050" y="3886958"/>
                    <a:ext cx="76825" cy="9460"/>
                    <a:chOff x="1267805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722" name="Hình tự do: Hình 721">
                      <a:extLst>
                        <a:ext uri="{FF2B5EF4-FFF2-40B4-BE49-F238E27FC236}">
                          <a16:creationId xmlns:a16="http://schemas.microsoft.com/office/drawing/2014/main" id="{7308948D-9BDA-D720-189F-4C86679C0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805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3" name="Hình tự do: Hình 722">
                      <a:extLst>
                        <a:ext uri="{FF2B5EF4-FFF2-40B4-BE49-F238E27FC236}">
                          <a16:creationId xmlns:a16="http://schemas.microsoft.com/office/drawing/2014/main" id="{4333066F-785F-3764-A0EE-4A1A7973F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543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9" name="Đồ họa 3">
              <a:extLst>
                <a:ext uri="{FF2B5EF4-FFF2-40B4-BE49-F238E27FC236}">
                  <a16:creationId xmlns:a16="http://schemas.microsoft.com/office/drawing/2014/main" id="{C1F27FAC-822D-E099-0AD1-004D5F7B0438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  <a:solidFill>
              <a:srgbClr val="562828"/>
            </a:solidFill>
          </p:grpSpPr>
          <p:sp>
            <p:nvSpPr>
              <p:cNvPr id="710" name="Hình tự do: Hình 709">
                <a:extLst>
                  <a:ext uri="{FF2B5EF4-FFF2-40B4-BE49-F238E27FC236}">
                    <a16:creationId xmlns:a16="http://schemas.microsoft.com/office/drawing/2014/main" id="{E5481819-0032-B796-DB50-5D5E67831B75}"/>
                  </a:ext>
                </a:extLst>
              </p:cNvPr>
              <p:cNvSpPr/>
              <p:nvPr/>
            </p:nvSpPr>
            <p:spPr>
              <a:xfrm>
                <a:off x="12318535" y="3291091"/>
                <a:ext cx="283254" cy="618217"/>
              </a:xfrm>
              <a:custGeom>
                <a:avLst/>
                <a:gdLst>
                  <a:gd name="connsiteX0" fmla="*/ 264345 w 283254"/>
                  <a:gd name="connsiteY0" fmla="*/ 93113 h 618217"/>
                  <a:gd name="connsiteX1" fmla="*/ 269394 w 283254"/>
                  <a:gd name="connsiteY1" fmla="*/ 70388 h 618217"/>
                  <a:gd name="connsiteX2" fmla="*/ 269394 w 283254"/>
                  <a:gd name="connsiteY2" fmla="*/ 70357 h 618217"/>
                  <a:gd name="connsiteX3" fmla="*/ 280835 w 283254"/>
                  <a:gd name="connsiteY3" fmla="*/ 18797 h 618217"/>
                  <a:gd name="connsiteX4" fmla="*/ 280835 w 283254"/>
                  <a:gd name="connsiteY4" fmla="*/ 18797 h 618217"/>
                  <a:gd name="connsiteX5" fmla="*/ 283079 w 283254"/>
                  <a:gd name="connsiteY5" fmla="*/ 8697 h 618217"/>
                  <a:gd name="connsiteX6" fmla="*/ 276097 w 283254"/>
                  <a:gd name="connsiteY6" fmla="*/ 0 h 618217"/>
                  <a:gd name="connsiteX7" fmla="*/ 267555 w 283254"/>
                  <a:gd name="connsiteY7" fmla="*/ 0 h 618217"/>
                  <a:gd name="connsiteX8" fmla="*/ 260916 w 283254"/>
                  <a:gd name="connsiteY8" fmla="*/ 0 h 618217"/>
                  <a:gd name="connsiteX9" fmla="*/ 237474 w 283254"/>
                  <a:gd name="connsiteY9" fmla="*/ 0 h 618217"/>
                  <a:gd name="connsiteX10" fmla="*/ 217336 w 283254"/>
                  <a:gd name="connsiteY10" fmla="*/ 0 h 618217"/>
                  <a:gd name="connsiteX11" fmla="*/ 197978 w 283254"/>
                  <a:gd name="connsiteY11" fmla="*/ 0 h 618217"/>
                  <a:gd name="connsiteX12" fmla="*/ 186693 w 283254"/>
                  <a:gd name="connsiteY12" fmla="*/ 0 h 618217"/>
                  <a:gd name="connsiteX13" fmla="*/ 174037 w 283254"/>
                  <a:gd name="connsiteY13" fmla="*/ 0 h 618217"/>
                  <a:gd name="connsiteX14" fmla="*/ 155957 w 283254"/>
                  <a:gd name="connsiteY14" fmla="*/ 0 h 618217"/>
                  <a:gd name="connsiteX15" fmla="*/ 154617 w 283254"/>
                  <a:gd name="connsiteY15" fmla="*/ 0 h 618217"/>
                  <a:gd name="connsiteX16" fmla="*/ 141431 w 283254"/>
                  <a:gd name="connsiteY16" fmla="*/ 0 h 618217"/>
                  <a:gd name="connsiteX17" fmla="*/ 137160 w 283254"/>
                  <a:gd name="connsiteY17" fmla="*/ 0 h 618217"/>
                  <a:gd name="connsiteX18" fmla="*/ 128681 w 283254"/>
                  <a:gd name="connsiteY18" fmla="*/ 38155 h 618217"/>
                  <a:gd name="connsiteX19" fmla="*/ 128681 w 283254"/>
                  <a:gd name="connsiteY19" fmla="*/ 38187 h 618217"/>
                  <a:gd name="connsiteX20" fmla="*/ 122633 w 283254"/>
                  <a:gd name="connsiteY20" fmla="*/ 65494 h 618217"/>
                  <a:gd name="connsiteX21" fmla="*/ 89341 w 283254"/>
                  <a:gd name="connsiteY21" fmla="*/ 215591 h 618217"/>
                  <a:gd name="connsiteX22" fmla="*/ 89341 w 283254"/>
                  <a:gd name="connsiteY22" fmla="*/ 215591 h 618217"/>
                  <a:gd name="connsiteX23" fmla="*/ 84540 w 283254"/>
                  <a:gd name="connsiteY23" fmla="*/ 237162 h 618217"/>
                  <a:gd name="connsiteX24" fmla="*/ 84540 w 283254"/>
                  <a:gd name="connsiteY24" fmla="*/ 237162 h 618217"/>
                  <a:gd name="connsiteX25" fmla="*/ 46385 w 283254"/>
                  <a:gd name="connsiteY25" fmla="*/ 409142 h 618217"/>
                  <a:gd name="connsiteX26" fmla="*/ 41896 w 283254"/>
                  <a:gd name="connsiteY26" fmla="*/ 429342 h 618217"/>
                  <a:gd name="connsiteX27" fmla="*/ 41896 w 283254"/>
                  <a:gd name="connsiteY27" fmla="*/ 429342 h 618217"/>
                  <a:gd name="connsiteX28" fmla="*/ 29240 w 283254"/>
                  <a:gd name="connsiteY28" fmla="*/ 486481 h 618217"/>
                  <a:gd name="connsiteX29" fmla="*/ 29240 w 283254"/>
                  <a:gd name="connsiteY29" fmla="*/ 486481 h 618217"/>
                  <a:gd name="connsiteX30" fmla="*/ 24751 w 283254"/>
                  <a:gd name="connsiteY30" fmla="*/ 506650 h 618217"/>
                  <a:gd name="connsiteX31" fmla="*/ 10131 w 283254"/>
                  <a:gd name="connsiteY31" fmla="*/ 572518 h 618217"/>
                  <a:gd name="connsiteX32" fmla="*/ 3553 w 283254"/>
                  <a:gd name="connsiteY32" fmla="*/ 602164 h 618217"/>
                  <a:gd name="connsiteX33" fmla="*/ 3553 w 283254"/>
                  <a:gd name="connsiteY33" fmla="*/ 602164 h 618217"/>
                  <a:gd name="connsiteX34" fmla="*/ 0 w 283254"/>
                  <a:gd name="connsiteY34" fmla="*/ 618217 h 618217"/>
                  <a:gd name="connsiteX35" fmla="*/ 17457 w 283254"/>
                  <a:gd name="connsiteY35" fmla="*/ 618217 h 618217"/>
                  <a:gd name="connsiteX36" fmla="*/ 83886 w 283254"/>
                  <a:gd name="connsiteY36" fmla="*/ 618217 h 618217"/>
                  <a:gd name="connsiteX37" fmla="*/ 97976 w 283254"/>
                  <a:gd name="connsiteY37" fmla="*/ 618217 h 618217"/>
                  <a:gd name="connsiteX38" fmla="*/ 110663 w 283254"/>
                  <a:gd name="connsiteY38" fmla="*/ 618217 h 618217"/>
                  <a:gd name="connsiteX39" fmla="*/ 121667 w 283254"/>
                  <a:gd name="connsiteY39" fmla="*/ 618217 h 618217"/>
                  <a:gd name="connsiteX40" fmla="*/ 130395 w 283254"/>
                  <a:gd name="connsiteY40" fmla="*/ 618217 h 618217"/>
                  <a:gd name="connsiteX41" fmla="*/ 147852 w 283254"/>
                  <a:gd name="connsiteY41" fmla="*/ 618217 h 618217"/>
                  <a:gd name="connsiteX42" fmla="*/ 261477 w 283254"/>
                  <a:gd name="connsiteY42" fmla="*/ 106081 h 618217"/>
                  <a:gd name="connsiteX43" fmla="*/ 264345 w 283254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4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79" y="0"/>
                      <a:pt x="276097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431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41" y="215591"/>
                    </a:lnTo>
                    <a:lnTo>
                      <a:pt x="89341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40" y="486481"/>
                    </a:lnTo>
                    <a:lnTo>
                      <a:pt x="29240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76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7" y="106081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Hình tự do: Hình 710">
                <a:extLst>
                  <a:ext uri="{FF2B5EF4-FFF2-40B4-BE49-F238E27FC236}">
                    <a16:creationId xmlns:a16="http://schemas.microsoft.com/office/drawing/2014/main" id="{BA193051-0570-E7BA-A6E3-4662145D2B0B}"/>
                  </a:ext>
                </a:extLst>
              </p:cNvPr>
              <p:cNvSpPr/>
              <p:nvPr/>
            </p:nvSpPr>
            <p:spPr>
              <a:xfrm>
                <a:off x="12499150" y="3373543"/>
                <a:ext cx="242105" cy="535765"/>
              </a:xfrm>
              <a:custGeom>
                <a:avLst/>
                <a:gdLst>
                  <a:gd name="connsiteX0" fmla="*/ 172354 w 242105"/>
                  <a:gd name="connsiteY0" fmla="*/ 322264 h 535765"/>
                  <a:gd name="connsiteX1" fmla="*/ 206675 w 242105"/>
                  <a:gd name="connsiteY1" fmla="*/ 167585 h 535765"/>
                  <a:gd name="connsiteX2" fmla="*/ 211195 w 242105"/>
                  <a:gd name="connsiteY2" fmla="*/ 147167 h 535765"/>
                  <a:gd name="connsiteX3" fmla="*/ 219643 w 242105"/>
                  <a:gd name="connsiteY3" fmla="*/ 109136 h 535765"/>
                  <a:gd name="connsiteX4" fmla="*/ 219643 w 242105"/>
                  <a:gd name="connsiteY4" fmla="*/ 109136 h 535765"/>
                  <a:gd name="connsiteX5" fmla="*/ 228340 w 242105"/>
                  <a:gd name="connsiteY5" fmla="*/ 69952 h 535765"/>
                  <a:gd name="connsiteX6" fmla="*/ 228340 w 242105"/>
                  <a:gd name="connsiteY6" fmla="*/ 69952 h 535765"/>
                  <a:gd name="connsiteX7" fmla="*/ 236975 w 242105"/>
                  <a:gd name="connsiteY7" fmla="*/ 31079 h 535765"/>
                  <a:gd name="connsiteX8" fmla="*/ 241932 w 242105"/>
                  <a:gd name="connsiteY8" fmla="*/ 8697 h 535765"/>
                  <a:gd name="connsiteX9" fmla="*/ 234918 w 242105"/>
                  <a:gd name="connsiteY9" fmla="*/ 0 h 535765"/>
                  <a:gd name="connsiteX10" fmla="*/ 231894 w 242105"/>
                  <a:gd name="connsiteY10" fmla="*/ 0 h 535765"/>
                  <a:gd name="connsiteX11" fmla="*/ 151842 w 242105"/>
                  <a:gd name="connsiteY11" fmla="*/ 0 h 535765"/>
                  <a:gd name="connsiteX12" fmla="*/ 138656 w 242105"/>
                  <a:gd name="connsiteY12" fmla="*/ 0 h 535765"/>
                  <a:gd name="connsiteX13" fmla="*/ 130832 w 242105"/>
                  <a:gd name="connsiteY13" fmla="*/ 0 h 535765"/>
                  <a:gd name="connsiteX14" fmla="*/ 127652 w 242105"/>
                  <a:gd name="connsiteY14" fmla="*/ 0 h 535765"/>
                  <a:gd name="connsiteX15" fmla="*/ 118862 w 242105"/>
                  <a:gd name="connsiteY15" fmla="*/ 0 h 535765"/>
                  <a:gd name="connsiteX16" fmla="*/ 116711 w 242105"/>
                  <a:gd name="connsiteY16" fmla="*/ 9726 h 535765"/>
                  <a:gd name="connsiteX17" fmla="*/ 116711 w 242105"/>
                  <a:gd name="connsiteY17" fmla="*/ 9757 h 535765"/>
                  <a:gd name="connsiteX18" fmla="*/ 109323 w 242105"/>
                  <a:gd name="connsiteY18" fmla="*/ 42987 h 535765"/>
                  <a:gd name="connsiteX19" fmla="*/ 109323 w 242105"/>
                  <a:gd name="connsiteY19" fmla="*/ 42987 h 535765"/>
                  <a:gd name="connsiteX20" fmla="*/ 105769 w 242105"/>
                  <a:gd name="connsiteY20" fmla="*/ 59073 h 535765"/>
                  <a:gd name="connsiteX21" fmla="*/ 92583 w 242105"/>
                  <a:gd name="connsiteY21" fmla="*/ 118425 h 535765"/>
                  <a:gd name="connsiteX22" fmla="*/ 92583 w 242105"/>
                  <a:gd name="connsiteY22" fmla="*/ 118425 h 535765"/>
                  <a:gd name="connsiteX23" fmla="*/ 73038 w 242105"/>
                  <a:gd name="connsiteY23" fmla="*/ 206551 h 535765"/>
                  <a:gd name="connsiteX24" fmla="*/ 31048 w 242105"/>
                  <a:gd name="connsiteY24" fmla="*/ 395769 h 535765"/>
                  <a:gd name="connsiteX25" fmla="*/ 22444 w 242105"/>
                  <a:gd name="connsiteY25" fmla="*/ 434548 h 535765"/>
                  <a:gd name="connsiteX26" fmla="*/ 22444 w 242105"/>
                  <a:gd name="connsiteY26" fmla="*/ 434579 h 535765"/>
                  <a:gd name="connsiteX27" fmla="*/ 14589 w 242105"/>
                  <a:gd name="connsiteY27" fmla="*/ 470022 h 535765"/>
                  <a:gd name="connsiteX28" fmla="*/ 4645 w 242105"/>
                  <a:gd name="connsiteY28" fmla="*/ 514755 h 535765"/>
                  <a:gd name="connsiteX29" fmla="*/ 4645 w 242105"/>
                  <a:gd name="connsiteY29" fmla="*/ 514755 h 535765"/>
                  <a:gd name="connsiteX30" fmla="*/ 0 w 242105"/>
                  <a:gd name="connsiteY30" fmla="*/ 535766 h 535765"/>
                  <a:gd name="connsiteX31" fmla="*/ 7294 w 242105"/>
                  <a:gd name="connsiteY31" fmla="*/ 535766 h 535765"/>
                  <a:gd name="connsiteX32" fmla="*/ 11970 w 242105"/>
                  <a:gd name="connsiteY32" fmla="*/ 535766 h 535765"/>
                  <a:gd name="connsiteX33" fmla="*/ 27619 w 242105"/>
                  <a:gd name="connsiteY33" fmla="*/ 535766 h 535765"/>
                  <a:gd name="connsiteX34" fmla="*/ 64341 w 242105"/>
                  <a:gd name="connsiteY34" fmla="*/ 535766 h 535765"/>
                  <a:gd name="connsiteX35" fmla="*/ 75563 w 242105"/>
                  <a:gd name="connsiteY35" fmla="*/ 535766 h 535765"/>
                  <a:gd name="connsiteX36" fmla="*/ 91429 w 242105"/>
                  <a:gd name="connsiteY36" fmla="*/ 535766 h 535765"/>
                  <a:gd name="connsiteX37" fmla="*/ 104055 w 242105"/>
                  <a:gd name="connsiteY37" fmla="*/ 535766 h 535765"/>
                  <a:gd name="connsiteX38" fmla="*/ 113001 w 242105"/>
                  <a:gd name="connsiteY38" fmla="*/ 535766 h 535765"/>
                  <a:gd name="connsiteX39" fmla="*/ 124971 w 242105"/>
                  <a:gd name="connsiteY39" fmla="*/ 535766 h 535765"/>
                  <a:gd name="connsiteX40" fmla="*/ 134386 w 242105"/>
                  <a:gd name="connsiteY40" fmla="*/ 493308 h 535765"/>
                  <a:gd name="connsiteX41" fmla="*/ 139311 w 242105"/>
                  <a:gd name="connsiteY41" fmla="*/ 471207 h 535765"/>
                  <a:gd name="connsiteX42" fmla="*/ 139311 w 242105"/>
                  <a:gd name="connsiteY42" fmla="*/ 471207 h 535765"/>
                  <a:gd name="connsiteX43" fmla="*/ 168551 w 242105"/>
                  <a:gd name="connsiteY43" fmla="*/ 339377 h 535765"/>
                  <a:gd name="connsiteX44" fmla="*/ 172354 w 24210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10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43" y="109136"/>
                    </a:lnTo>
                    <a:lnTo>
                      <a:pt x="219643" y="109136"/>
                    </a:lnTo>
                    <a:lnTo>
                      <a:pt x="228340" y="69952"/>
                    </a:lnTo>
                    <a:lnTo>
                      <a:pt x="228340" y="69952"/>
                    </a:lnTo>
                    <a:lnTo>
                      <a:pt x="236975" y="31079"/>
                    </a:lnTo>
                    <a:lnTo>
                      <a:pt x="241932" y="8697"/>
                    </a:lnTo>
                    <a:cubicBezTo>
                      <a:pt x="242929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25"/>
                      <a:pt x="92583" y="118425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70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311" y="471207"/>
                    </a:lnTo>
                    <a:lnTo>
                      <a:pt x="139311" y="471207"/>
                    </a:lnTo>
                    <a:lnTo>
                      <a:pt x="168551" y="339377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Hình tự do: Hình 711">
                <a:extLst>
                  <a:ext uri="{FF2B5EF4-FFF2-40B4-BE49-F238E27FC236}">
                    <a16:creationId xmlns:a16="http://schemas.microsoft.com/office/drawing/2014/main" id="{1C0F686A-1B24-70B3-F895-5671F6AC45C4}"/>
                  </a:ext>
                </a:extLst>
              </p:cNvPr>
              <p:cNvSpPr/>
              <p:nvPr/>
            </p:nvSpPr>
            <p:spPr>
              <a:xfrm>
                <a:off x="12667389" y="3444337"/>
                <a:ext cx="210102" cy="464972"/>
              </a:xfrm>
              <a:custGeom>
                <a:avLst/>
                <a:gdLst>
                  <a:gd name="connsiteX0" fmla="*/ 203901 w 210102"/>
                  <a:gd name="connsiteY0" fmla="*/ 0 h 464972"/>
                  <a:gd name="connsiteX1" fmla="*/ 201251 w 210102"/>
                  <a:gd name="connsiteY1" fmla="*/ 0 h 464972"/>
                  <a:gd name="connsiteX2" fmla="*/ 131798 w 210102"/>
                  <a:gd name="connsiteY2" fmla="*/ 0 h 464972"/>
                  <a:gd name="connsiteX3" fmla="*/ 120358 w 210102"/>
                  <a:gd name="connsiteY3" fmla="*/ 0 h 464972"/>
                  <a:gd name="connsiteX4" fmla="*/ 113562 w 210102"/>
                  <a:gd name="connsiteY4" fmla="*/ 0 h 464972"/>
                  <a:gd name="connsiteX5" fmla="*/ 110788 w 210102"/>
                  <a:gd name="connsiteY5" fmla="*/ 0 h 464972"/>
                  <a:gd name="connsiteX6" fmla="*/ 103182 w 210102"/>
                  <a:gd name="connsiteY6" fmla="*/ 0 h 464972"/>
                  <a:gd name="connsiteX7" fmla="*/ 101311 w 210102"/>
                  <a:gd name="connsiteY7" fmla="*/ 8479 h 464972"/>
                  <a:gd name="connsiteX8" fmla="*/ 101311 w 210102"/>
                  <a:gd name="connsiteY8" fmla="*/ 8479 h 464972"/>
                  <a:gd name="connsiteX9" fmla="*/ 94890 w 210102"/>
                  <a:gd name="connsiteY9" fmla="*/ 37314 h 464972"/>
                  <a:gd name="connsiteX10" fmla="*/ 94890 w 210102"/>
                  <a:gd name="connsiteY10" fmla="*/ 37345 h 464972"/>
                  <a:gd name="connsiteX11" fmla="*/ 91804 w 210102"/>
                  <a:gd name="connsiteY11" fmla="*/ 51279 h 464972"/>
                  <a:gd name="connsiteX12" fmla="*/ 80363 w 210102"/>
                  <a:gd name="connsiteY12" fmla="*/ 102808 h 464972"/>
                  <a:gd name="connsiteX13" fmla="*/ 80363 w 210102"/>
                  <a:gd name="connsiteY13" fmla="*/ 102808 h 464972"/>
                  <a:gd name="connsiteX14" fmla="*/ 63406 w 210102"/>
                  <a:gd name="connsiteY14" fmla="*/ 179274 h 464972"/>
                  <a:gd name="connsiteX15" fmla="*/ 26964 w 210102"/>
                  <a:gd name="connsiteY15" fmla="*/ 343461 h 464972"/>
                  <a:gd name="connsiteX16" fmla="*/ 19514 w 210102"/>
                  <a:gd name="connsiteY16" fmla="*/ 377159 h 464972"/>
                  <a:gd name="connsiteX17" fmla="*/ 19514 w 210102"/>
                  <a:gd name="connsiteY17" fmla="*/ 377159 h 464972"/>
                  <a:gd name="connsiteX18" fmla="*/ 12688 w 210102"/>
                  <a:gd name="connsiteY18" fmla="*/ 407926 h 464972"/>
                  <a:gd name="connsiteX19" fmla="*/ 4053 w 210102"/>
                  <a:gd name="connsiteY19" fmla="*/ 446736 h 464972"/>
                  <a:gd name="connsiteX20" fmla="*/ 4053 w 210102"/>
                  <a:gd name="connsiteY20" fmla="*/ 446736 h 464972"/>
                  <a:gd name="connsiteX21" fmla="*/ 0 w 210102"/>
                  <a:gd name="connsiteY21" fmla="*/ 464972 h 464972"/>
                  <a:gd name="connsiteX22" fmla="*/ 6359 w 210102"/>
                  <a:gd name="connsiteY22" fmla="*/ 464972 h 464972"/>
                  <a:gd name="connsiteX23" fmla="*/ 10412 w 210102"/>
                  <a:gd name="connsiteY23" fmla="*/ 464972 h 464972"/>
                  <a:gd name="connsiteX24" fmla="*/ 23972 w 210102"/>
                  <a:gd name="connsiteY24" fmla="*/ 464972 h 464972"/>
                  <a:gd name="connsiteX25" fmla="*/ 55862 w 210102"/>
                  <a:gd name="connsiteY25" fmla="*/ 464972 h 464972"/>
                  <a:gd name="connsiteX26" fmla="*/ 65619 w 210102"/>
                  <a:gd name="connsiteY26" fmla="*/ 464972 h 464972"/>
                  <a:gd name="connsiteX27" fmla="*/ 79366 w 210102"/>
                  <a:gd name="connsiteY27" fmla="*/ 464972 h 464972"/>
                  <a:gd name="connsiteX28" fmla="*/ 90308 w 210102"/>
                  <a:gd name="connsiteY28" fmla="*/ 464972 h 464972"/>
                  <a:gd name="connsiteX29" fmla="*/ 98101 w 210102"/>
                  <a:gd name="connsiteY29" fmla="*/ 464972 h 464972"/>
                  <a:gd name="connsiteX30" fmla="*/ 108481 w 210102"/>
                  <a:gd name="connsiteY30" fmla="*/ 464972 h 464972"/>
                  <a:gd name="connsiteX31" fmla="*/ 116648 w 210102"/>
                  <a:gd name="connsiteY31" fmla="*/ 428126 h 464972"/>
                  <a:gd name="connsiteX32" fmla="*/ 120919 w 210102"/>
                  <a:gd name="connsiteY32" fmla="*/ 408955 h 464972"/>
                  <a:gd name="connsiteX33" fmla="*/ 120919 w 210102"/>
                  <a:gd name="connsiteY33" fmla="*/ 408955 h 464972"/>
                  <a:gd name="connsiteX34" fmla="*/ 146294 w 210102"/>
                  <a:gd name="connsiteY34" fmla="*/ 294551 h 464972"/>
                  <a:gd name="connsiteX35" fmla="*/ 149598 w 210102"/>
                  <a:gd name="connsiteY35" fmla="*/ 279682 h 464972"/>
                  <a:gd name="connsiteX36" fmla="*/ 179368 w 210102"/>
                  <a:gd name="connsiteY36" fmla="*/ 145452 h 464972"/>
                  <a:gd name="connsiteX37" fmla="*/ 183296 w 210102"/>
                  <a:gd name="connsiteY37" fmla="*/ 127746 h 464972"/>
                  <a:gd name="connsiteX38" fmla="*/ 190621 w 210102"/>
                  <a:gd name="connsiteY38" fmla="*/ 94734 h 464972"/>
                  <a:gd name="connsiteX39" fmla="*/ 190621 w 210102"/>
                  <a:gd name="connsiteY39" fmla="*/ 94734 h 464972"/>
                  <a:gd name="connsiteX40" fmla="*/ 198165 w 210102"/>
                  <a:gd name="connsiteY40" fmla="*/ 60724 h 464972"/>
                  <a:gd name="connsiteX41" fmla="*/ 198165 w 210102"/>
                  <a:gd name="connsiteY41" fmla="*/ 60724 h 464972"/>
                  <a:gd name="connsiteX42" fmla="*/ 205647 w 210102"/>
                  <a:gd name="connsiteY42" fmla="*/ 26995 h 464972"/>
                  <a:gd name="connsiteX43" fmla="*/ 209949 w 210102"/>
                  <a:gd name="connsiteY43" fmla="*/ 7575 h 464972"/>
                  <a:gd name="connsiteX44" fmla="*/ 209949 w 210102"/>
                  <a:gd name="connsiteY44" fmla="*/ 7575 h 464972"/>
                  <a:gd name="connsiteX45" fmla="*/ 203901 w 210102"/>
                  <a:gd name="connsiteY45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0102" h="464972">
                    <a:moveTo>
                      <a:pt x="203901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58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514" y="377159"/>
                    </a:lnTo>
                    <a:lnTo>
                      <a:pt x="19514" y="377159"/>
                    </a:lnTo>
                    <a:lnTo>
                      <a:pt x="12688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619" y="464972"/>
                    </a:lnTo>
                    <a:lnTo>
                      <a:pt x="79366" y="464972"/>
                    </a:lnTo>
                    <a:lnTo>
                      <a:pt x="90308" y="464972"/>
                    </a:lnTo>
                    <a:lnTo>
                      <a:pt x="98101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7" y="26995"/>
                    </a:lnTo>
                    <a:lnTo>
                      <a:pt x="209949" y="7575"/>
                    </a:lnTo>
                    <a:lnTo>
                      <a:pt x="209949" y="7575"/>
                    </a:lnTo>
                    <a:cubicBezTo>
                      <a:pt x="210821" y="3678"/>
                      <a:pt x="207860" y="0"/>
                      <a:pt x="203901" y="0"/>
                    </a:cubicBez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9" name="Đồ họa 3">
            <a:extLst>
              <a:ext uri="{FF2B5EF4-FFF2-40B4-BE49-F238E27FC236}">
                <a16:creationId xmlns:a16="http://schemas.microsoft.com/office/drawing/2014/main" id="{0353ED5F-6BCE-4F72-4398-58B00CE7679E}"/>
              </a:ext>
            </a:extLst>
          </p:cNvPr>
          <p:cNvGrpSpPr/>
          <p:nvPr/>
        </p:nvGrpSpPr>
        <p:grpSpPr>
          <a:xfrm>
            <a:off x="19048035" y="-1149630"/>
            <a:ext cx="465300" cy="528752"/>
            <a:chOff x="8380035" y="5395317"/>
            <a:chExt cx="465300" cy="528752"/>
          </a:xfrm>
          <a:solidFill>
            <a:srgbClr val="9DC89E"/>
          </a:solidFill>
        </p:grpSpPr>
        <p:sp>
          <p:nvSpPr>
            <p:cNvPr id="970" name="Hình tự do: Hình 969">
              <a:extLst>
                <a:ext uri="{FF2B5EF4-FFF2-40B4-BE49-F238E27FC236}">
                  <a16:creationId xmlns:a16="http://schemas.microsoft.com/office/drawing/2014/main" id="{5705FD50-4B8A-2C66-73E7-18B96E4F4A7D}"/>
                </a:ext>
              </a:extLst>
            </p:cNvPr>
            <p:cNvSpPr/>
            <p:nvPr/>
          </p:nvSpPr>
          <p:spPr>
            <a:xfrm rot="-1969153">
              <a:off x="8437688" y="5452967"/>
              <a:ext cx="301539" cy="301545"/>
            </a:xfrm>
            <a:custGeom>
              <a:avLst/>
              <a:gdLst>
                <a:gd name="connsiteX0" fmla="*/ 301539 w 301539"/>
                <a:gd name="connsiteY0" fmla="*/ 150773 h 301545"/>
                <a:gd name="connsiteX1" fmla="*/ 150770 w 301539"/>
                <a:gd name="connsiteY1" fmla="*/ 301545 h 301545"/>
                <a:gd name="connsiteX2" fmla="*/ 0 w 301539"/>
                <a:gd name="connsiteY2" fmla="*/ 150773 h 301545"/>
                <a:gd name="connsiteX3" fmla="*/ 150770 w 301539"/>
                <a:gd name="connsiteY3" fmla="*/ 0 h 301545"/>
                <a:gd name="connsiteX4" fmla="*/ 301539 w 301539"/>
                <a:gd name="connsiteY4" fmla="*/ 150773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39" h="301545">
                  <a:moveTo>
                    <a:pt x="301539" y="150773"/>
                  </a:moveTo>
                  <a:cubicBezTo>
                    <a:pt x="301539" y="234042"/>
                    <a:pt x="234038" y="301545"/>
                    <a:pt x="150770" y="301545"/>
                  </a:cubicBezTo>
                  <a:cubicBezTo>
                    <a:pt x="67502" y="301545"/>
                    <a:pt x="0" y="234042"/>
                    <a:pt x="0" y="150773"/>
                  </a:cubicBezTo>
                  <a:cubicBezTo>
                    <a:pt x="0" y="67503"/>
                    <a:pt x="67502" y="0"/>
                    <a:pt x="150770" y="0"/>
                  </a:cubicBezTo>
                  <a:cubicBezTo>
                    <a:pt x="234038" y="0"/>
                    <a:pt x="301539" y="67503"/>
                    <a:pt x="301539" y="150773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Hình tự do: Hình 970">
              <a:extLst>
                <a:ext uri="{FF2B5EF4-FFF2-40B4-BE49-F238E27FC236}">
                  <a16:creationId xmlns:a16="http://schemas.microsoft.com/office/drawing/2014/main" id="{3553D65B-0818-5B1C-6402-33C2AD137AA0}"/>
                </a:ext>
              </a:extLst>
            </p:cNvPr>
            <p:cNvSpPr/>
            <p:nvPr/>
          </p:nvSpPr>
          <p:spPr>
            <a:xfrm rot="-455133">
              <a:off x="8694701" y="5773434"/>
              <a:ext cx="141891" cy="141891"/>
            </a:xfrm>
            <a:custGeom>
              <a:avLst/>
              <a:gdLst>
                <a:gd name="connsiteX0" fmla="*/ 141891 w 141891"/>
                <a:gd name="connsiteY0" fmla="*/ 70946 h 141891"/>
                <a:gd name="connsiteX1" fmla="*/ 70946 w 141891"/>
                <a:gd name="connsiteY1" fmla="*/ 141891 h 141891"/>
                <a:gd name="connsiteX2" fmla="*/ 0 w 141891"/>
                <a:gd name="connsiteY2" fmla="*/ 70946 h 141891"/>
                <a:gd name="connsiteX3" fmla="*/ 70946 w 141891"/>
                <a:gd name="connsiteY3" fmla="*/ 0 h 141891"/>
                <a:gd name="connsiteX4" fmla="*/ 141891 w 141891"/>
                <a:gd name="connsiteY4" fmla="*/ 70946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91" h="141891">
                  <a:moveTo>
                    <a:pt x="141891" y="70946"/>
                  </a:moveTo>
                  <a:cubicBezTo>
                    <a:pt x="141891" y="110128"/>
                    <a:pt x="110128" y="141891"/>
                    <a:pt x="70946" y="141891"/>
                  </a:cubicBezTo>
                  <a:cubicBezTo>
                    <a:pt x="31763" y="141891"/>
                    <a:pt x="0" y="110128"/>
                    <a:pt x="0" y="70946"/>
                  </a:cubicBezTo>
                  <a:cubicBezTo>
                    <a:pt x="0" y="31764"/>
                    <a:pt x="31763" y="0"/>
                    <a:pt x="70946" y="0"/>
                  </a:cubicBezTo>
                  <a:cubicBezTo>
                    <a:pt x="110128" y="0"/>
                    <a:pt x="141891" y="31763"/>
                    <a:pt x="141891" y="70946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2" name="Hình tự do: Hình 971">
            <a:extLst>
              <a:ext uri="{FF2B5EF4-FFF2-40B4-BE49-F238E27FC236}">
                <a16:creationId xmlns:a16="http://schemas.microsoft.com/office/drawing/2014/main" id="{0F4A712B-5062-A1AB-8ECC-1CF8818EC1BD}"/>
              </a:ext>
            </a:extLst>
          </p:cNvPr>
          <p:cNvSpPr/>
          <p:nvPr/>
        </p:nvSpPr>
        <p:spPr>
          <a:xfrm>
            <a:off x="20723987" y="-4934025"/>
            <a:ext cx="2158558" cy="72623"/>
          </a:xfrm>
          <a:custGeom>
            <a:avLst/>
            <a:gdLst>
              <a:gd name="connsiteX0" fmla="*/ 0 w 2158558"/>
              <a:gd name="connsiteY0" fmla="*/ 0 h 72623"/>
              <a:gd name="connsiteX1" fmla="*/ 2158559 w 2158558"/>
              <a:gd name="connsiteY1" fmla="*/ 0 h 72623"/>
              <a:gd name="connsiteX2" fmla="*/ 2158559 w 2158558"/>
              <a:gd name="connsiteY2" fmla="*/ 72623 h 72623"/>
              <a:gd name="connsiteX3" fmla="*/ 0 w 2158558"/>
              <a:gd name="connsiteY3" fmla="*/ 72623 h 7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558" h="72623">
                <a:moveTo>
                  <a:pt x="0" y="0"/>
                </a:moveTo>
                <a:lnTo>
                  <a:pt x="2158559" y="0"/>
                </a:lnTo>
                <a:lnTo>
                  <a:pt x="2158559" y="72623"/>
                </a:lnTo>
                <a:lnTo>
                  <a:pt x="0" y="72623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73" name="Đồ họa 3">
            <a:extLst>
              <a:ext uri="{FF2B5EF4-FFF2-40B4-BE49-F238E27FC236}">
                <a16:creationId xmlns:a16="http://schemas.microsoft.com/office/drawing/2014/main" id="{8764CEAC-6550-3A1C-AAB2-B0719E984A13}"/>
              </a:ext>
            </a:extLst>
          </p:cNvPr>
          <p:cNvGrpSpPr/>
          <p:nvPr/>
        </p:nvGrpSpPr>
        <p:grpSpPr>
          <a:xfrm>
            <a:off x="19731454" y="-4972411"/>
            <a:ext cx="467540" cy="149411"/>
            <a:chOff x="9063454" y="1572536"/>
            <a:chExt cx="467540" cy="149411"/>
          </a:xfrm>
          <a:solidFill>
            <a:srgbClr val="FFFFFF"/>
          </a:solidFill>
        </p:grpSpPr>
        <p:sp>
          <p:nvSpPr>
            <p:cNvPr id="974" name="Hình tự do: Hình 973">
              <a:extLst>
                <a:ext uri="{FF2B5EF4-FFF2-40B4-BE49-F238E27FC236}">
                  <a16:creationId xmlns:a16="http://schemas.microsoft.com/office/drawing/2014/main" id="{08E21187-FC6D-DE13-25E4-9DCAD6F07230}"/>
                </a:ext>
              </a:extLst>
            </p:cNvPr>
            <p:cNvSpPr/>
            <p:nvPr/>
          </p:nvSpPr>
          <p:spPr>
            <a:xfrm rot="-2700000">
              <a:off x="9085335" y="1594417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Hình tự do: Hình 974">
              <a:extLst>
                <a:ext uri="{FF2B5EF4-FFF2-40B4-BE49-F238E27FC236}">
                  <a16:creationId xmlns:a16="http://schemas.microsoft.com/office/drawing/2014/main" id="{CA57E223-E8C4-9F16-6545-3DB20F49B335}"/>
                </a:ext>
              </a:extLst>
            </p:cNvPr>
            <p:cNvSpPr/>
            <p:nvPr/>
          </p:nvSpPr>
          <p:spPr>
            <a:xfrm rot="-2700000">
              <a:off x="9250023" y="1594418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Hình tự do: Hình 975">
              <a:extLst>
                <a:ext uri="{FF2B5EF4-FFF2-40B4-BE49-F238E27FC236}">
                  <a16:creationId xmlns:a16="http://schemas.microsoft.com/office/drawing/2014/main" id="{7A7FE1F0-4FA1-BA4E-96FC-91D9D3FFBFBE}"/>
                </a:ext>
              </a:extLst>
            </p:cNvPr>
            <p:cNvSpPr/>
            <p:nvPr/>
          </p:nvSpPr>
          <p:spPr>
            <a:xfrm rot="-4608856">
              <a:off x="9414691" y="1594511"/>
              <a:ext cx="105646" cy="105646"/>
            </a:xfrm>
            <a:custGeom>
              <a:avLst/>
              <a:gdLst>
                <a:gd name="connsiteX0" fmla="*/ 105647 w 105646"/>
                <a:gd name="connsiteY0" fmla="*/ 52823 h 105646"/>
                <a:gd name="connsiteX1" fmla="*/ 52823 w 105646"/>
                <a:gd name="connsiteY1" fmla="*/ 105647 h 105646"/>
                <a:gd name="connsiteX2" fmla="*/ 0 w 105646"/>
                <a:gd name="connsiteY2" fmla="*/ 52823 h 105646"/>
                <a:gd name="connsiteX3" fmla="*/ 52823 w 105646"/>
                <a:gd name="connsiteY3" fmla="*/ 0 h 105646"/>
                <a:gd name="connsiteX4" fmla="*/ 105647 w 105646"/>
                <a:gd name="connsiteY4" fmla="*/ 52823 h 1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6" h="105646">
                  <a:moveTo>
                    <a:pt x="105647" y="52823"/>
                  </a:moveTo>
                  <a:cubicBezTo>
                    <a:pt x="105647" y="81997"/>
                    <a:pt x="81997" y="105647"/>
                    <a:pt x="52823" y="105647"/>
                  </a:cubicBezTo>
                  <a:cubicBezTo>
                    <a:pt x="23650" y="105647"/>
                    <a:pt x="0" y="81997"/>
                    <a:pt x="0" y="52823"/>
                  </a:cubicBezTo>
                  <a:cubicBezTo>
                    <a:pt x="0" y="23650"/>
                    <a:pt x="23650" y="0"/>
                    <a:pt x="52823" y="0"/>
                  </a:cubicBezTo>
                  <a:cubicBezTo>
                    <a:pt x="81997" y="0"/>
                    <a:pt x="105647" y="23650"/>
                    <a:pt x="105647" y="52823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7" name="Đồ họa 3">
            <a:extLst>
              <a:ext uri="{FF2B5EF4-FFF2-40B4-BE49-F238E27FC236}">
                <a16:creationId xmlns:a16="http://schemas.microsoft.com/office/drawing/2014/main" id="{1D24B9C6-4A33-486F-CF36-4A4991B7B75E}"/>
              </a:ext>
            </a:extLst>
          </p:cNvPr>
          <p:cNvGrpSpPr/>
          <p:nvPr/>
        </p:nvGrpSpPr>
        <p:grpSpPr>
          <a:xfrm>
            <a:off x="19479263" y="-5025657"/>
            <a:ext cx="4648848" cy="845114"/>
            <a:chOff x="8811263" y="1519290"/>
            <a:chExt cx="4648848" cy="845114"/>
          </a:xfrm>
        </p:grpSpPr>
        <p:sp>
          <p:nvSpPr>
            <p:cNvPr id="978" name="Hình tự do: Hình 977">
              <a:extLst>
                <a:ext uri="{FF2B5EF4-FFF2-40B4-BE49-F238E27FC236}">
                  <a16:creationId xmlns:a16="http://schemas.microsoft.com/office/drawing/2014/main" id="{70CC00DC-9A1B-E1BE-F754-8E7D36F70A13}"/>
                </a:ext>
              </a:extLst>
            </p:cNvPr>
            <p:cNvSpPr/>
            <p:nvPr/>
          </p:nvSpPr>
          <p:spPr>
            <a:xfrm>
              <a:off x="8843773" y="1519290"/>
              <a:ext cx="4583825" cy="356279"/>
            </a:xfrm>
            <a:custGeom>
              <a:avLst/>
              <a:gdLst>
                <a:gd name="connsiteX0" fmla="*/ 4583826 w 4583825"/>
                <a:gd name="connsiteY0" fmla="*/ 99285 h 356279"/>
                <a:gd name="connsiteX1" fmla="*/ 4583826 w 4583825"/>
                <a:gd name="connsiteY1" fmla="*/ 356279 h 356279"/>
                <a:gd name="connsiteX2" fmla="*/ 0 w 4583825"/>
                <a:gd name="connsiteY2" fmla="*/ 356279 h 356279"/>
                <a:gd name="connsiteX3" fmla="*/ 0 w 4583825"/>
                <a:gd name="connsiteY3" fmla="*/ 99285 h 356279"/>
                <a:gd name="connsiteX4" fmla="*/ 65840 w 4583825"/>
                <a:gd name="connsiteY4" fmla="*/ 5811 h 356279"/>
                <a:gd name="connsiteX5" fmla="*/ 99347 w 4583825"/>
                <a:gd name="connsiteY5" fmla="*/ 0 h 356279"/>
                <a:gd name="connsiteX6" fmla="*/ 4484540 w 4583825"/>
                <a:gd name="connsiteY6" fmla="*/ 0 h 356279"/>
                <a:gd name="connsiteX7" fmla="*/ 4516398 w 4583825"/>
                <a:gd name="connsiteY7" fmla="*/ 5193 h 356279"/>
                <a:gd name="connsiteX8" fmla="*/ 4516461 w 4583825"/>
                <a:gd name="connsiteY8" fmla="*/ 5256 h 356279"/>
                <a:gd name="connsiteX9" fmla="*/ 4583826 w 4583825"/>
                <a:gd name="connsiteY9" fmla="*/ 99285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25" h="356279">
                  <a:moveTo>
                    <a:pt x="4583826" y="99285"/>
                  </a:moveTo>
                  <a:lnTo>
                    <a:pt x="4583826" y="356279"/>
                  </a:lnTo>
                  <a:lnTo>
                    <a:pt x="0" y="356279"/>
                  </a:lnTo>
                  <a:lnTo>
                    <a:pt x="0" y="99285"/>
                  </a:lnTo>
                  <a:cubicBezTo>
                    <a:pt x="0" y="56195"/>
                    <a:pt x="27448" y="19536"/>
                    <a:pt x="65840" y="5811"/>
                  </a:cubicBezTo>
                  <a:cubicBezTo>
                    <a:pt x="76289" y="2039"/>
                    <a:pt x="87602" y="0"/>
                    <a:pt x="99347" y="0"/>
                  </a:cubicBezTo>
                  <a:lnTo>
                    <a:pt x="4484540" y="0"/>
                  </a:lnTo>
                  <a:cubicBezTo>
                    <a:pt x="4495669" y="0"/>
                    <a:pt x="4506423" y="1855"/>
                    <a:pt x="4516398" y="5193"/>
                  </a:cubicBezTo>
                  <a:cubicBezTo>
                    <a:pt x="4516461" y="5256"/>
                    <a:pt x="4516461" y="5256"/>
                    <a:pt x="4516461" y="5256"/>
                  </a:cubicBezTo>
                  <a:cubicBezTo>
                    <a:pt x="4555645" y="18545"/>
                    <a:pt x="4583826" y="55640"/>
                    <a:pt x="4583826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9" name="Đồ họa 3">
              <a:extLst>
                <a:ext uri="{FF2B5EF4-FFF2-40B4-BE49-F238E27FC236}">
                  <a16:creationId xmlns:a16="http://schemas.microsoft.com/office/drawing/2014/main" id="{C1C38371-A6D5-1422-A000-B9906104C231}"/>
                </a:ext>
              </a:extLst>
            </p:cNvPr>
            <p:cNvGrpSpPr/>
            <p:nvPr/>
          </p:nvGrpSpPr>
          <p:grpSpPr>
            <a:xfrm>
              <a:off x="8811263" y="2211284"/>
              <a:ext cx="4648848" cy="153120"/>
              <a:chOff x="8811263" y="2211284"/>
              <a:chExt cx="4648848" cy="153120"/>
            </a:xfrm>
          </p:grpSpPr>
          <p:grpSp>
            <p:nvGrpSpPr>
              <p:cNvPr id="999" name="Đồ họa 3">
                <a:extLst>
                  <a:ext uri="{FF2B5EF4-FFF2-40B4-BE49-F238E27FC236}">
                    <a16:creationId xmlns:a16="http://schemas.microsoft.com/office/drawing/2014/main" id="{7AD46344-D68D-DCE0-5385-95D0669B96A4}"/>
                  </a:ext>
                </a:extLst>
              </p:cNvPr>
              <p:cNvGrpSpPr/>
              <p:nvPr/>
            </p:nvGrpSpPr>
            <p:grpSpPr>
              <a:xfrm>
                <a:off x="8811263" y="2211284"/>
                <a:ext cx="4648848" cy="153120"/>
                <a:chOff x="8811263" y="2211284"/>
                <a:chExt cx="4648848" cy="153120"/>
              </a:xfrm>
              <a:solidFill>
                <a:srgbClr val="E96362"/>
              </a:solidFill>
            </p:grpSpPr>
            <p:sp>
              <p:nvSpPr>
                <p:cNvPr id="1008" name="Hình tự do: Hình 1007">
                  <a:extLst>
                    <a:ext uri="{FF2B5EF4-FFF2-40B4-BE49-F238E27FC236}">
                      <a16:creationId xmlns:a16="http://schemas.microsoft.com/office/drawing/2014/main" id="{2C01EB1F-7554-169D-852A-215726C9D883}"/>
                    </a:ext>
                  </a:extLst>
                </p:cNvPr>
                <p:cNvSpPr/>
                <p:nvPr/>
              </p:nvSpPr>
              <p:spPr>
                <a:xfrm>
                  <a:off x="1315387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92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9" name="Hình tự do: Hình 1008">
                  <a:extLst>
                    <a:ext uri="{FF2B5EF4-FFF2-40B4-BE49-F238E27FC236}">
                      <a16:creationId xmlns:a16="http://schemas.microsoft.com/office/drawing/2014/main" id="{B0040EBE-3A6E-1766-73E1-1F4B55BD642A}"/>
                    </a:ext>
                  </a:extLst>
                </p:cNvPr>
                <p:cNvSpPr/>
                <p:nvPr/>
              </p:nvSpPr>
              <p:spPr>
                <a:xfrm>
                  <a:off x="8811263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0" name="Hình tự do: Hình 1009">
                  <a:extLst>
                    <a:ext uri="{FF2B5EF4-FFF2-40B4-BE49-F238E27FC236}">
                      <a16:creationId xmlns:a16="http://schemas.microsoft.com/office/drawing/2014/main" id="{C6940625-DDDF-6B8C-5331-BC7247B38498}"/>
                    </a:ext>
                  </a:extLst>
                </p:cNvPr>
                <p:cNvSpPr/>
                <p:nvPr/>
              </p:nvSpPr>
              <p:spPr>
                <a:xfrm>
                  <a:off x="9425858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1" name="Hình tự do: Hình 1010">
                  <a:extLst>
                    <a:ext uri="{FF2B5EF4-FFF2-40B4-BE49-F238E27FC236}">
                      <a16:creationId xmlns:a16="http://schemas.microsoft.com/office/drawing/2014/main" id="{BFBB9A42-E58A-1585-E939-C8DCC7C95B16}"/>
                    </a:ext>
                  </a:extLst>
                </p:cNvPr>
                <p:cNvSpPr/>
                <p:nvPr/>
              </p:nvSpPr>
              <p:spPr>
                <a:xfrm>
                  <a:off x="10052184" y="2211284"/>
                  <a:ext cx="321889" cy="153120"/>
                </a:xfrm>
                <a:custGeom>
                  <a:avLst/>
                  <a:gdLst>
                    <a:gd name="connsiteX0" fmla="*/ 0 w 321889"/>
                    <a:gd name="connsiteY0" fmla="*/ 0 h 153120"/>
                    <a:gd name="connsiteX1" fmla="*/ 160945 w 321889"/>
                    <a:gd name="connsiteY1" fmla="*/ 153120 h 153120"/>
                    <a:gd name="connsiteX2" fmla="*/ 321890 w 321889"/>
                    <a:gd name="connsiteY2" fmla="*/ 0 h 153120"/>
                    <a:gd name="connsiteX3" fmla="*/ 0 w 321889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89" h="153120">
                      <a:moveTo>
                        <a:pt x="0" y="0"/>
                      </a:moveTo>
                      <a:cubicBezTo>
                        <a:pt x="0" y="84565"/>
                        <a:pt x="72071" y="153120"/>
                        <a:pt x="160945" y="153120"/>
                      </a:cubicBezTo>
                      <a:cubicBezTo>
                        <a:pt x="249818" y="153120"/>
                        <a:pt x="321890" y="84565"/>
                        <a:pt x="3218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Hình tự do: Hình 1011">
                  <a:extLst>
                    <a:ext uri="{FF2B5EF4-FFF2-40B4-BE49-F238E27FC236}">
                      <a16:creationId xmlns:a16="http://schemas.microsoft.com/office/drawing/2014/main" id="{320FEA6A-85C6-1D14-609C-483503C5B3B6}"/>
                    </a:ext>
                  </a:extLst>
                </p:cNvPr>
                <p:cNvSpPr/>
                <p:nvPr/>
              </p:nvSpPr>
              <p:spPr>
                <a:xfrm>
                  <a:off x="10680657" y="2211284"/>
                  <a:ext cx="310043" cy="153120"/>
                </a:xfrm>
                <a:custGeom>
                  <a:avLst/>
                  <a:gdLst>
                    <a:gd name="connsiteX0" fmla="*/ 0 w 310043"/>
                    <a:gd name="connsiteY0" fmla="*/ 0 h 153120"/>
                    <a:gd name="connsiteX1" fmla="*/ 155022 w 310043"/>
                    <a:gd name="connsiteY1" fmla="*/ 153120 h 153120"/>
                    <a:gd name="connsiteX2" fmla="*/ 310044 w 310043"/>
                    <a:gd name="connsiteY2" fmla="*/ 0 h 153120"/>
                    <a:gd name="connsiteX3" fmla="*/ 0 w 31004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043" h="153120">
                      <a:moveTo>
                        <a:pt x="0" y="0"/>
                      </a:moveTo>
                      <a:cubicBezTo>
                        <a:pt x="0" y="84565"/>
                        <a:pt x="69422" y="153120"/>
                        <a:pt x="155022" y="153120"/>
                      </a:cubicBezTo>
                      <a:cubicBezTo>
                        <a:pt x="240653" y="153120"/>
                        <a:pt x="310044" y="84565"/>
                        <a:pt x="3100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3" name="Hình tự do: Hình 1012">
                  <a:extLst>
                    <a:ext uri="{FF2B5EF4-FFF2-40B4-BE49-F238E27FC236}">
                      <a16:creationId xmlns:a16="http://schemas.microsoft.com/office/drawing/2014/main" id="{62A3D227-219D-54BA-BF64-A96ECB352BC6}"/>
                    </a:ext>
                  </a:extLst>
                </p:cNvPr>
                <p:cNvSpPr/>
                <p:nvPr/>
              </p:nvSpPr>
              <p:spPr>
                <a:xfrm>
                  <a:off x="11290583" y="2211284"/>
                  <a:ext cx="308547" cy="153120"/>
                </a:xfrm>
                <a:custGeom>
                  <a:avLst/>
                  <a:gdLst>
                    <a:gd name="connsiteX0" fmla="*/ 0 w 308547"/>
                    <a:gd name="connsiteY0" fmla="*/ 0 h 153120"/>
                    <a:gd name="connsiteX1" fmla="*/ 154274 w 308547"/>
                    <a:gd name="connsiteY1" fmla="*/ 153120 h 153120"/>
                    <a:gd name="connsiteX2" fmla="*/ 308548 w 308547"/>
                    <a:gd name="connsiteY2" fmla="*/ 0 h 153120"/>
                    <a:gd name="connsiteX3" fmla="*/ 0 w 30854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547" h="153120">
                      <a:moveTo>
                        <a:pt x="0" y="0"/>
                      </a:moveTo>
                      <a:cubicBezTo>
                        <a:pt x="0" y="84565"/>
                        <a:pt x="69078" y="153120"/>
                        <a:pt x="154274" y="153120"/>
                      </a:cubicBezTo>
                      <a:cubicBezTo>
                        <a:pt x="239500" y="153120"/>
                        <a:pt x="308548" y="84565"/>
                        <a:pt x="3085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4" name="Hình tự do: Hình 1013">
                  <a:extLst>
                    <a:ext uri="{FF2B5EF4-FFF2-40B4-BE49-F238E27FC236}">
                      <a16:creationId xmlns:a16="http://schemas.microsoft.com/office/drawing/2014/main" id="{C182CE9E-C243-56BE-6CE9-D5CCC72DA8D5}"/>
                    </a:ext>
                  </a:extLst>
                </p:cNvPr>
                <p:cNvSpPr/>
                <p:nvPr/>
              </p:nvSpPr>
              <p:spPr>
                <a:xfrm>
                  <a:off x="11904966" y="2211284"/>
                  <a:ext cx="322357" cy="153120"/>
                </a:xfrm>
                <a:custGeom>
                  <a:avLst/>
                  <a:gdLst>
                    <a:gd name="connsiteX0" fmla="*/ 0 w 322357"/>
                    <a:gd name="connsiteY0" fmla="*/ 0 h 153120"/>
                    <a:gd name="connsiteX1" fmla="*/ 161163 w 322357"/>
                    <a:gd name="connsiteY1" fmla="*/ 153120 h 153120"/>
                    <a:gd name="connsiteX2" fmla="*/ 322357 w 322357"/>
                    <a:gd name="connsiteY2" fmla="*/ 0 h 153120"/>
                    <a:gd name="connsiteX3" fmla="*/ 0 w 32235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357" h="153120">
                      <a:moveTo>
                        <a:pt x="0" y="0"/>
                      </a:moveTo>
                      <a:cubicBezTo>
                        <a:pt x="0" y="84565"/>
                        <a:pt x="72165" y="153120"/>
                        <a:pt x="161163" y="153120"/>
                      </a:cubicBezTo>
                      <a:cubicBezTo>
                        <a:pt x="250192" y="153120"/>
                        <a:pt x="322357" y="84565"/>
                        <a:pt x="3223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Hình tự do: Hình 1014">
                  <a:extLst>
                    <a:ext uri="{FF2B5EF4-FFF2-40B4-BE49-F238E27FC236}">
                      <a16:creationId xmlns:a16="http://schemas.microsoft.com/office/drawing/2014/main" id="{D9973486-114E-8FA9-F38B-1594FCA85AFA}"/>
                    </a:ext>
                  </a:extLst>
                </p:cNvPr>
                <p:cNvSpPr/>
                <p:nvPr/>
              </p:nvSpPr>
              <p:spPr>
                <a:xfrm>
                  <a:off x="12533440" y="2211284"/>
                  <a:ext cx="314283" cy="153120"/>
                </a:xfrm>
                <a:custGeom>
                  <a:avLst/>
                  <a:gdLst>
                    <a:gd name="connsiteX0" fmla="*/ 0 w 314283"/>
                    <a:gd name="connsiteY0" fmla="*/ 0 h 153120"/>
                    <a:gd name="connsiteX1" fmla="*/ 157142 w 314283"/>
                    <a:gd name="connsiteY1" fmla="*/ 153120 h 153120"/>
                    <a:gd name="connsiteX2" fmla="*/ 314284 w 314283"/>
                    <a:gd name="connsiteY2" fmla="*/ 0 h 153120"/>
                    <a:gd name="connsiteX3" fmla="*/ 0 w 31428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283" h="153120">
                      <a:moveTo>
                        <a:pt x="0" y="0"/>
                      </a:moveTo>
                      <a:cubicBezTo>
                        <a:pt x="0" y="84565"/>
                        <a:pt x="70357" y="153120"/>
                        <a:pt x="157142" y="153120"/>
                      </a:cubicBezTo>
                      <a:cubicBezTo>
                        <a:pt x="243927" y="153120"/>
                        <a:pt x="314284" y="84565"/>
                        <a:pt x="31428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00" name="Đồ họa 3">
                <a:extLst>
                  <a:ext uri="{FF2B5EF4-FFF2-40B4-BE49-F238E27FC236}">
                    <a16:creationId xmlns:a16="http://schemas.microsoft.com/office/drawing/2014/main" id="{3CA6952B-A8E8-FAEC-A330-2DFCDF55DF34}"/>
                  </a:ext>
                </a:extLst>
              </p:cNvPr>
              <p:cNvGrpSpPr/>
              <p:nvPr/>
            </p:nvGrpSpPr>
            <p:grpSpPr>
              <a:xfrm>
                <a:off x="9117495" y="2211284"/>
                <a:ext cx="4036407" cy="153120"/>
                <a:chOff x="9117495" y="2211284"/>
                <a:chExt cx="4036407" cy="153120"/>
              </a:xfrm>
              <a:solidFill>
                <a:srgbClr val="DCEEFF"/>
              </a:solidFill>
            </p:grpSpPr>
            <p:sp>
              <p:nvSpPr>
                <p:cNvPr id="1001" name="Hình tự do: Hình 1000">
                  <a:extLst>
                    <a:ext uri="{FF2B5EF4-FFF2-40B4-BE49-F238E27FC236}">
                      <a16:creationId xmlns:a16="http://schemas.microsoft.com/office/drawing/2014/main" id="{BE2FDED9-9D64-3351-50C2-EC23765C643F}"/>
                    </a:ext>
                  </a:extLst>
                </p:cNvPr>
                <p:cNvSpPr/>
                <p:nvPr/>
              </p:nvSpPr>
              <p:spPr>
                <a:xfrm>
                  <a:off x="1284766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61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Hình tự do: Hình 1001">
                  <a:extLst>
                    <a:ext uri="{FF2B5EF4-FFF2-40B4-BE49-F238E27FC236}">
                      <a16:creationId xmlns:a16="http://schemas.microsoft.com/office/drawing/2014/main" id="{A58665D2-91B8-C08B-9634-F98E9F304999}"/>
                    </a:ext>
                  </a:extLst>
                </p:cNvPr>
                <p:cNvSpPr/>
                <p:nvPr/>
              </p:nvSpPr>
              <p:spPr>
                <a:xfrm>
                  <a:off x="9117495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3" name="Hình tự do: Hình 1002">
                  <a:extLst>
                    <a:ext uri="{FF2B5EF4-FFF2-40B4-BE49-F238E27FC236}">
                      <a16:creationId xmlns:a16="http://schemas.microsoft.com/office/drawing/2014/main" id="{B7A87B46-B5B5-2130-E7B3-6A51D4AC4320}"/>
                    </a:ext>
                  </a:extLst>
                </p:cNvPr>
                <p:cNvSpPr/>
                <p:nvPr/>
              </p:nvSpPr>
              <p:spPr>
                <a:xfrm>
                  <a:off x="10374417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80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4" name="Hình tự do: Hình 1003">
                  <a:extLst>
                    <a:ext uri="{FF2B5EF4-FFF2-40B4-BE49-F238E27FC236}">
                      <a16:creationId xmlns:a16="http://schemas.microsoft.com/office/drawing/2014/main" id="{29C20C0A-D2A3-3281-574D-4943D41911A9}"/>
                    </a:ext>
                  </a:extLst>
                </p:cNvPr>
                <p:cNvSpPr/>
                <p:nvPr/>
              </p:nvSpPr>
              <p:spPr>
                <a:xfrm>
                  <a:off x="1098627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61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5" name="Hình tự do: Hình 1004">
                  <a:extLst>
                    <a:ext uri="{FF2B5EF4-FFF2-40B4-BE49-F238E27FC236}">
                      <a16:creationId xmlns:a16="http://schemas.microsoft.com/office/drawing/2014/main" id="{A848D7BB-8E27-87CF-D888-88D74398BF8C}"/>
                    </a:ext>
                  </a:extLst>
                </p:cNvPr>
                <p:cNvSpPr/>
                <p:nvPr/>
              </p:nvSpPr>
              <p:spPr>
                <a:xfrm>
                  <a:off x="1159872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6" name="Hình tự do: Hình 1005">
                  <a:extLst>
                    <a:ext uri="{FF2B5EF4-FFF2-40B4-BE49-F238E27FC236}">
                      <a16:creationId xmlns:a16="http://schemas.microsoft.com/office/drawing/2014/main" id="{87ED4338-BA3D-F3BE-E8AB-37D0ED53B626}"/>
                    </a:ext>
                  </a:extLst>
                </p:cNvPr>
                <p:cNvSpPr/>
                <p:nvPr/>
              </p:nvSpPr>
              <p:spPr>
                <a:xfrm>
                  <a:off x="12227199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7" name="Hình tự do: Hình 1006">
                  <a:extLst>
                    <a:ext uri="{FF2B5EF4-FFF2-40B4-BE49-F238E27FC236}">
                      <a16:creationId xmlns:a16="http://schemas.microsoft.com/office/drawing/2014/main" id="{A0C7C427-CBF6-5324-6942-D803B25368B2}"/>
                    </a:ext>
                  </a:extLst>
                </p:cNvPr>
                <p:cNvSpPr/>
                <p:nvPr/>
              </p:nvSpPr>
              <p:spPr>
                <a:xfrm>
                  <a:off x="9732103" y="2211284"/>
                  <a:ext cx="317244" cy="153120"/>
                </a:xfrm>
                <a:custGeom>
                  <a:avLst/>
                  <a:gdLst>
                    <a:gd name="connsiteX0" fmla="*/ 0 w 317244"/>
                    <a:gd name="connsiteY0" fmla="*/ 0 h 153120"/>
                    <a:gd name="connsiteX1" fmla="*/ 158607 w 317244"/>
                    <a:gd name="connsiteY1" fmla="*/ 153120 h 153120"/>
                    <a:gd name="connsiteX2" fmla="*/ 317245 w 317244"/>
                    <a:gd name="connsiteY2" fmla="*/ 0 h 153120"/>
                    <a:gd name="connsiteX3" fmla="*/ 0 w 317244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244" h="153120">
                      <a:moveTo>
                        <a:pt x="0" y="0"/>
                      </a:moveTo>
                      <a:cubicBezTo>
                        <a:pt x="0" y="84565"/>
                        <a:pt x="71011" y="153120"/>
                        <a:pt x="158607" y="153120"/>
                      </a:cubicBezTo>
                      <a:cubicBezTo>
                        <a:pt x="246233" y="153120"/>
                        <a:pt x="317245" y="84565"/>
                        <a:pt x="3172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80" name="Đồ họa 3">
              <a:extLst>
                <a:ext uri="{FF2B5EF4-FFF2-40B4-BE49-F238E27FC236}">
                  <a16:creationId xmlns:a16="http://schemas.microsoft.com/office/drawing/2014/main" id="{565E8F1C-515F-386E-F237-FC8D60D2C0F1}"/>
                </a:ext>
              </a:extLst>
            </p:cNvPr>
            <p:cNvGrpSpPr/>
            <p:nvPr/>
          </p:nvGrpSpPr>
          <p:grpSpPr>
            <a:xfrm>
              <a:off x="8811263" y="1756003"/>
              <a:ext cx="4648848" cy="458251"/>
              <a:chOff x="8811263" y="1756003"/>
              <a:chExt cx="4648848" cy="458251"/>
            </a:xfrm>
          </p:grpSpPr>
          <p:sp>
            <p:nvSpPr>
              <p:cNvPr id="981" name="Hình tự do: Hình 980">
                <a:extLst>
                  <a:ext uri="{FF2B5EF4-FFF2-40B4-BE49-F238E27FC236}">
                    <a16:creationId xmlns:a16="http://schemas.microsoft.com/office/drawing/2014/main" id="{B199BB22-345F-1DF7-8E21-FB6895DAE663}"/>
                  </a:ext>
                </a:extLst>
              </p:cNvPr>
              <p:cNvSpPr/>
              <p:nvPr/>
            </p:nvSpPr>
            <p:spPr>
              <a:xfrm>
                <a:off x="12815646" y="1756003"/>
                <a:ext cx="338255" cy="235693"/>
              </a:xfrm>
              <a:custGeom>
                <a:avLst/>
                <a:gdLst>
                  <a:gd name="connsiteX0" fmla="*/ 338255 w 338255"/>
                  <a:gd name="connsiteY0" fmla="*/ 235694 h 235693"/>
                  <a:gd name="connsiteX1" fmla="*/ 24003 w 338255"/>
                  <a:gd name="connsiteY1" fmla="*/ 235694 h 235693"/>
                  <a:gd name="connsiteX2" fmla="*/ 0 w 338255"/>
                  <a:gd name="connsiteY2" fmla="*/ 0 h 235693"/>
                  <a:gd name="connsiteX3" fmla="*/ 306241 w 338255"/>
                  <a:gd name="connsiteY3" fmla="*/ 0 h 2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55" h="235693">
                    <a:moveTo>
                      <a:pt x="338255" y="235694"/>
                    </a:moveTo>
                    <a:lnTo>
                      <a:pt x="24003" y="235694"/>
                    </a:lnTo>
                    <a:lnTo>
                      <a:pt x="0" y="0"/>
                    </a:lnTo>
                    <a:lnTo>
                      <a:pt x="306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82" name="Đồ họa 3">
                <a:extLst>
                  <a:ext uri="{FF2B5EF4-FFF2-40B4-BE49-F238E27FC236}">
                    <a16:creationId xmlns:a16="http://schemas.microsoft.com/office/drawing/2014/main" id="{C15F55CE-DD4A-1E5D-D268-0B03EA79E902}"/>
                  </a:ext>
                </a:extLst>
              </p:cNvPr>
              <p:cNvGrpSpPr/>
              <p:nvPr/>
            </p:nvGrpSpPr>
            <p:grpSpPr>
              <a:xfrm>
                <a:off x="9117495" y="1756003"/>
                <a:ext cx="4036407" cy="458251"/>
                <a:chOff x="9117495" y="1756003"/>
                <a:chExt cx="4036407" cy="458251"/>
              </a:xfrm>
              <a:solidFill>
                <a:srgbClr val="EBF6FF"/>
              </a:solidFill>
            </p:grpSpPr>
            <p:sp>
              <p:nvSpPr>
                <p:cNvPr id="992" name="Hình tự do: Hình 991">
                  <a:extLst>
                    <a:ext uri="{FF2B5EF4-FFF2-40B4-BE49-F238E27FC236}">
                      <a16:creationId xmlns:a16="http://schemas.microsoft.com/office/drawing/2014/main" id="{301222EE-22E3-C965-B682-A53780807EA3}"/>
                    </a:ext>
                  </a:extLst>
                </p:cNvPr>
                <p:cNvSpPr/>
                <p:nvPr/>
              </p:nvSpPr>
              <p:spPr>
                <a:xfrm>
                  <a:off x="12815646" y="1756003"/>
                  <a:ext cx="338255" cy="458251"/>
                </a:xfrm>
                <a:custGeom>
                  <a:avLst/>
                  <a:gdLst>
                    <a:gd name="connsiteX0" fmla="*/ 338255 w 338255"/>
                    <a:gd name="connsiteY0" fmla="*/ 458251 h 458251"/>
                    <a:gd name="connsiteX1" fmla="*/ 24003 w 338255"/>
                    <a:gd name="connsiteY1" fmla="*/ 458251 h 458251"/>
                    <a:gd name="connsiteX2" fmla="*/ 0 w 338255"/>
                    <a:gd name="connsiteY2" fmla="*/ 0 h 458251"/>
                    <a:gd name="connsiteX3" fmla="*/ 306241 w 338255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55" h="458251">
                      <a:moveTo>
                        <a:pt x="338255" y="458251"/>
                      </a:moveTo>
                      <a:lnTo>
                        <a:pt x="2400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Hình tự do: Hình 992">
                  <a:extLst>
                    <a:ext uri="{FF2B5EF4-FFF2-40B4-BE49-F238E27FC236}">
                      <a16:creationId xmlns:a16="http://schemas.microsoft.com/office/drawing/2014/main" id="{8F4E6ADB-1417-37AE-EF1A-A14A39CFF890}"/>
                    </a:ext>
                  </a:extLst>
                </p:cNvPr>
                <p:cNvSpPr/>
                <p:nvPr/>
              </p:nvSpPr>
              <p:spPr>
                <a:xfrm>
                  <a:off x="1098627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Hình tự do: Hình 993">
                  <a:extLst>
                    <a:ext uri="{FF2B5EF4-FFF2-40B4-BE49-F238E27FC236}">
                      <a16:creationId xmlns:a16="http://schemas.microsoft.com/office/drawing/2014/main" id="{D3914A08-43BA-E0A6-254A-C34FB11756C3}"/>
                    </a:ext>
                  </a:extLst>
                </p:cNvPr>
                <p:cNvSpPr/>
                <p:nvPr/>
              </p:nvSpPr>
              <p:spPr>
                <a:xfrm>
                  <a:off x="1159872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5" name="Hình tự do: Hình 994">
                  <a:extLst>
                    <a:ext uri="{FF2B5EF4-FFF2-40B4-BE49-F238E27FC236}">
                      <a16:creationId xmlns:a16="http://schemas.microsoft.com/office/drawing/2014/main" id="{074FDDBA-59C9-635C-2169-4E97F4223C47}"/>
                    </a:ext>
                  </a:extLst>
                </p:cNvPr>
                <p:cNvSpPr/>
                <p:nvPr/>
              </p:nvSpPr>
              <p:spPr>
                <a:xfrm>
                  <a:off x="12211176" y="1756003"/>
                  <a:ext cx="322263" cy="458251"/>
                </a:xfrm>
                <a:custGeom>
                  <a:avLst/>
                  <a:gdLst>
                    <a:gd name="connsiteX0" fmla="*/ 322264 w 322263"/>
                    <a:gd name="connsiteY0" fmla="*/ 458251 h 458251"/>
                    <a:gd name="connsiteX1" fmla="*/ 16023 w 322263"/>
                    <a:gd name="connsiteY1" fmla="*/ 458251 h 458251"/>
                    <a:gd name="connsiteX2" fmla="*/ 0 w 322263"/>
                    <a:gd name="connsiteY2" fmla="*/ 0 h 458251"/>
                    <a:gd name="connsiteX3" fmla="*/ 306241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32226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6" name="Hình tự do: Hình 995">
                  <a:extLst>
                    <a:ext uri="{FF2B5EF4-FFF2-40B4-BE49-F238E27FC236}">
                      <a16:creationId xmlns:a16="http://schemas.microsoft.com/office/drawing/2014/main" id="{DBF9F8C8-66FD-C01C-64FB-A2A6ED2871EF}"/>
                    </a:ext>
                  </a:extLst>
                </p:cNvPr>
                <p:cNvSpPr/>
                <p:nvPr/>
              </p:nvSpPr>
              <p:spPr>
                <a:xfrm>
                  <a:off x="10374448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7" name="Hình tự do: Hình 996">
                  <a:extLst>
                    <a:ext uri="{FF2B5EF4-FFF2-40B4-BE49-F238E27FC236}">
                      <a16:creationId xmlns:a16="http://schemas.microsoft.com/office/drawing/2014/main" id="{318C0749-EA5F-79B6-FCFB-7AAF8F5421F4}"/>
                    </a:ext>
                  </a:extLst>
                </p:cNvPr>
                <p:cNvSpPr/>
                <p:nvPr/>
              </p:nvSpPr>
              <p:spPr>
                <a:xfrm>
                  <a:off x="9732103" y="1756003"/>
                  <a:ext cx="336104" cy="458251"/>
                </a:xfrm>
                <a:custGeom>
                  <a:avLst/>
                  <a:gdLst>
                    <a:gd name="connsiteX0" fmla="*/ 0 w 336104"/>
                    <a:gd name="connsiteY0" fmla="*/ 454729 h 458251"/>
                    <a:gd name="connsiteX1" fmla="*/ 320082 w 336104"/>
                    <a:gd name="connsiteY1" fmla="*/ 458251 h 458251"/>
                    <a:gd name="connsiteX2" fmla="*/ 336104 w 336104"/>
                    <a:gd name="connsiteY2" fmla="*/ 0 h 458251"/>
                    <a:gd name="connsiteX3" fmla="*/ 29863 w 33610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4" h="458251">
                      <a:moveTo>
                        <a:pt x="0" y="454729"/>
                      </a:moveTo>
                      <a:lnTo>
                        <a:pt x="320082" y="458251"/>
                      </a:lnTo>
                      <a:lnTo>
                        <a:pt x="336104" y="0"/>
                      </a:lnTo>
                      <a:lnTo>
                        <a:pt x="29863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Hình tự do: Hình 997">
                  <a:extLst>
                    <a:ext uri="{FF2B5EF4-FFF2-40B4-BE49-F238E27FC236}">
                      <a16:creationId xmlns:a16="http://schemas.microsoft.com/office/drawing/2014/main" id="{58EBC6BB-0D9C-0862-294C-BD20D4FE384B}"/>
                    </a:ext>
                  </a:extLst>
                </p:cNvPr>
                <p:cNvSpPr/>
                <p:nvPr/>
              </p:nvSpPr>
              <p:spPr>
                <a:xfrm>
                  <a:off x="9117495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14234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17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14234" y="458251"/>
                      </a:lnTo>
                      <a:lnTo>
                        <a:pt x="338249" y="0"/>
                      </a:lnTo>
                      <a:lnTo>
                        <a:pt x="32017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3" name="Đồ họa 3">
                <a:extLst>
                  <a:ext uri="{FF2B5EF4-FFF2-40B4-BE49-F238E27FC236}">
                    <a16:creationId xmlns:a16="http://schemas.microsoft.com/office/drawing/2014/main" id="{F701427B-1901-4D01-1958-3743FA44156B}"/>
                  </a:ext>
                </a:extLst>
              </p:cNvPr>
              <p:cNvGrpSpPr/>
              <p:nvPr/>
            </p:nvGrpSpPr>
            <p:grpSpPr>
              <a:xfrm>
                <a:off x="8811263" y="1756003"/>
                <a:ext cx="4648848" cy="458251"/>
                <a:chOff x="8811263" y="1756003"/>
                <a:chExt cx="4648848" cy="458251"/>
              </a:xfrm>
              <a:solidFill>
                <a:srgbClr val="EF7B7B"/>
              </a:solidFill>
            </p:grpSpPr>
            <p:sp>
              <p:nvSpPr>
                <p:cNvPr id="984" name="Hình tự do: Hình 983">
                  <a:extLst>
                    <a:ext uri="{FF2B5EF4-FFF2-40B4-BE49-F238E27FC236}">
                      <a16:creationId xmlns:a16="http://schemas.microsoft.com/office/drawing/2014/main" id="{E28EA273-210A-6F71-19F4-EEA3E80721EE}"/>
                    </a:ext>
                  </a:extLst>
                </p:cNvPr>
                <p:cNvSpPr/>
                <p:nvPr/>
              </p:nvSpPr>
              <p:spPr>
                <a:xfrm>
                  <a:off x="13121887" y="1756003"/>
                  <a:ext cx="338224" cy="458251"/>
                </a:xfrm>
                <a:custGeom>
                  <a:avLst/>
                  <a:gdLst>
                    <a:gd name="connsiteX0" fmla="*/ 338224 w 338224"/>
                    <a:gd name="connsiteY0" fmla="*/ 458251 h 458251"/>
                    <a:gd name="connsiteX1" fmla="*/ 32014 w 338224"/>
                    <a:gd name="connsiteY1" fmla="*/ 458251 h 458251"/>
                    <a:gd name="connsiteX2" fmla="*/ 0 w 338224"/>
                    <a:gd name="connsiteY2" fmla="*/ 0 h 458251"/>
                    <a:gd name="connsiteX3" fmla="*/ 306210 w 33822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24" h="458251">
                      <a:moveTo>
                        <a:pt x="338224" y="458251"/>
                      </a:moveTo>
                      <a:lnTo>
                        <a:pt x="32014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Hình tự do: Hình 984">
                  <a:extLst>
                    <a:ext uri="{FF2B5EF4-FFF2-40B4-BE49-F238E27FC236}">
                      <a16:creationId xmlns:a16="http://schemas.microsoft.com/office/drawing/2014/main" id="{CF8B35E4-0D00-5325-B6F0-6ECAA5B94ED9}"/>
                    </a:ext>
                  </a:extLst>
                </p:cNvPr>
                <p:cNvSpPr/>
                <p:nvPr/>
              </p:nvSpPr>
              <p:spPr>
                <a:xfrm>
                  <a:off x="1129248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Hình tự do: Hình 985">
                  <a:extLst>
                    <a:ext uri="{FF2B5EF4-FFF2-40B4-BE49-F238E27FC236}">
                      <a16:creationId xmlns:a16="http://schemas.microsoft.com/office/drawing/2014/main" id="{1F77F240-5001-B32B-ED6D-6BC012E0E49C}"/>
                    </a:ext>
                  </a:extLst>
                </p:cNvPr>
                <p:cNvSpPr/>
                <p:nvPr/>
              </p:nvSpPr>
              <p:spPr>
                <a:xfrm>
                  <a:off x="11904966" y="1756003"/>
                  <a:ext cx="322232" cy="458251"/>
                </a:xfrm>
                <a:custGeom>
                  <a:avLst/>
                  <a:gdLst>
                    <a:gd name="connsiteX0" fmla="*/ 322232 w 322232"/>
                    <a:gd name="connsiteY0" fmla="*/ 458251 h 458251"/>
                    <a:gd name="connsiteX1" fmla="*/ 0 w 322232"/>
                    <a:gd name="connsiteY1" fmla="*/ 458251 h 458251"/>
                    <a:gd name="connsiteX2" fmla="*/ 0 w 322232"/>
                    <a:gd name="connsiteY2" fmla="*/ 0 h 458251"/>
                    <a:gd name="connsiteX3" fmla="*/ 306210 w 322232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32" h="458251">
                      <a:moveTo>
                        <a:pt x="322232" y="458251"/>
                      </a:moveTo>
                      <a:lnTo>
                        <a:pt x="0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7" name="Hình tự do: Hình 986">
                  <a:extLst>
                    <a:ext uri="{FF2B5EF4-FFF2-40B4-BE49-F238E27FC236}">
                      <a16:creationId xmlns:a16="http://schemas.microsoft.com/office/drawing/2014/main" id="{77D281E5-AF16-BC03-B8EC-F2EFFFAC47B5}"/>
                    </a:ext>
                  </a:extLst>
                </p:cNvPr>
                <p:cNvSpPr/>
                <p:nvPr/>
              </p:nvSpPr>
              <p:spPr>
                <a:xfrm>
                  <a:off x="12517417" y="1756003"/>
                  <a:ext cx="330244" cy="458251"/>
                </a:xfrm>
                <a:custGeom>
                  <a:avLst/>
                  <a:gdLst>
                    <a:gd name="connsiteX0" fmla="*/ 330244 w 330244"/>
                    <a:gd name="connsiteY0" fmla="*/ 458251 h 458251"/>
                    <a:gd name="connsiteX1" fmla="*/ 16023 w 330244"/>
                    <a:gd name="connsiteY1" fmla="*/ 458251 h 458251"/>
                    <a:gd name="connsiteX2" fmla="*/ 0 w 330244"/>
                    <a:gd name="connsiteY2" fmla="*/ 0 h 458251"/>
                    <a:gd name="connsiteX3" fmla="*/ 306241 w 33024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44" h="458251">
                      <a:moveTo>
                        <a:pt x="33024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8" name="Hình tự do: Hình 987">
                  <a:extLst>
                    <a:ext uri="{FF2B5EF4-FFF2-40B4-BE49-F238E27FC236}">
                      <a16:creationId xmlns:a16="http://schemas.microsoft.com/office/drawing/2014/main" id="{9EE64108-5A92-C236-D41F-67F8DF2A9EAF}"/>
                    </a:ext>
                  </a:extLst>
                </p:cNvPr>
                <p:cNvSpPr/>
                <p:nvPr/>
              </p:nvSpPr>
              <p:spPr>
                <a:xfrm>
                  <a:off x="10680657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Hình tự do: Hình 988">
                  <a:extLst>
                    <a:ext uri="{FF2B5EF4-FFF2-40B4-BE49-F238E27FC236}">
                      <a16:creationId xmlns:a16="http://schemas.microsoft.com/office/drawing/2014/main" id="{FC6D3E33-529D-3017-4735-671BFB6116EE}"/>
                    </a:ext>
                  </a:extLst>
                </p:cNvPr>
                <p:cNvSpPr/>
                <p:nvPr/>
              </p:nvSpPr>
              <p:spPr>
                <a:xfrm>
                  <a:off x="10052184" y="1756003"/>
                  <a:ext cx="322263" cy="458251"/>
                </a:xfrm>
                <a:custGeom>
                  <a:avLst/>
                  <a:gdLst>
                    <a:gd name="connsiteX0" fmla="*/ 0 w 322263"/>
                    <a:gd name="connsiteY0" fmla="*/ 458251 h 458251"/>
                    <a:gd name="connsiteX1" fmla="*/ 322264 w 322263"/>
                    <a:gd name="connsiteY1" fmla="*/ 458251 h 458251"/>
                    <a:gd name="connsiteX2" fmla="*/ 322264 w 322263"/>
                    <a:gd name="connsiteY2" fmla="*/ 0 h 458251"/>
                    <a:gd name="connsiteX3" fmla="*/ 16023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0" y="458251"/>
                      </a:moveTo>
                      <a:lnTo>
                        <a:pt x="322264" y="458251"/>
                      </a:lnTo>
                      <a:lnTo>
                        <a:pt x="322264" y="0"/>
                      </a:lnTo>
                      <a:lnTo>
                        <a:pt x="16023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Hình tự do: Hình 989">
                  <a:extLst>
                    <a:ext uri="{FF2B5EF4-FFF2-40B4-BE49-F238E27FC236}">
                      <a16:creationId xmlns:a16="http://schemas.microsoft.com/office/drawing/2014/main" id="{3EB4EF77-5083-75E3-34A9-8790D91D2CC2}"/>
                    </a:ext>
                  </a:extLst>
                </p:cNvPr>
                <p:cNvSpPr/>
                <p:nvPr/>
              </p:nvSpPr>
              <p:spPr>
                <a:xfrm>
                  <a:off x="9425858" y="1756003"/>
                  <a:ext cx="336107" cy="458251"/>
                </a:xfrm>
                <a:custGeom>
                  <a:avLst/>
                  <a:gdLst>
                    <a:gd name="connsiteX0" fmla="*/ 0 w 336107"/>
                    <a:gd name="connsiteY0" fmla="*/ 458251 h 458251"/>
                    <a:gd name="connsiteX1" fmla="*/ 306244 w 336107"/>
                    <a:gd name="connsiteY1" fmla="*/ 454729 h 458251"/>
                    <a:gd name="connsiteX2" fmla="*/ 336107 w 336107"/>
                    <a:gd name="connsiteY2" fmla="*/ 0 h 458251"/>
                    <a:gd name="connsiteX3" fmla="*/ 29885 w 336107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7" h="458251">
                      <a:moveTo>
                        <a:pt x="0" y="458251"/>
                      </a:moveTo>
                      <a:lnTo>
                        <a:pt x="306244" y="454729"/>
                      </a:lnTo>
                      <a:lnTo>
                        <a:pt x="336107" y="0"/>
                      </a:lnTo>
                      <a:lnTo>
                        <a:pt x="29885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1" name="Hình tự do: Hình 990">
                  <a:extLst>
                    <a:ext uri="{FF2B5EF4-FFF2-40B4-BE49-F238E27FC236}">
                      <a16:creationId xmlns:a16="http://schemas.microsoft.com/office/drawing/2014/main" id="{02BF1D60-FBDD-57BA-31B6-96D7BBA39217}"/>
                    </a:ext>
                  </a:extLst>
                </p:cNvPr>
                <p:cNvSpPr/>
                <p:nvPr/>
              </p:nvSpPr>
              <p:spPr>
                <a:xfrm>
                  <a:off x="8811263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06232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21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06232" y="458251"/>
                      </a:lnTo>
                      <a:lnTo>
                        <a:pt x="338249" y="0"/>
                      </a:lnTo>
                      <a:lnTo>
                        <a:pt x="3202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16" name="Đồ họa 3">
            <a:extLst>
              <a:ext uri="{FF2B5EF4-FFF2-40B4-BE49-F238E27FC236}">
                <a16:creationId xmlns:a16="http://schemas.microsoft.com/office/drawing/2014/main" id="{46B07AD6-979C-2E6F-BB3F-26D283947ECA}"/>
              </a:ext>
            </a:extLst>
          </p:cNvPr>
          <p:cNvGrpSpPr/>
          <p:nvPr/>
        </p:nvGrpSpPr>
        <p:grpSpPr>
          <a:xfrm>
            <a:off x="23930052" y="-4891998"/>
            <a:ext cx="654333" cy="758064"/>
            <a:chOff x="13262052" y="1652949"/>
            <a:chExt cx="654333" cy="758064"/>
          </a:xfrm>
        </p:grpSpPr>
        <p:sp>
          <p:nvSpPr>
            <p:cNvPr id="1017" name="Hình tự do: Hình 1016">
              <a:extLst>
                <a:ext uri="{FF2B5EF4-FFF2-40B4-BE49-F238E27FC236}">
                  <a16:creationId xmlns:a16="http://schemas.microsoft.com/office/drawing/2014/main" id="{5C31192C-0363-3AF4-7FE9-9C8B327FB22B}"/>
                </a:ext>
              </a:extLst>
            </p:cNvPr>
            <p:cNvSpPr/>
            <p:nvPr/>
          </p:nvSpPr>
          <p:spPr>
            <a:xfrm>
              <a:off x="13262052" y="1653423"/>
              <a:ext cx="607967" cy="607967"/>
            </a:xfrm>
            <a:custGeom>
              <a:avLst/>
              <a:gdLst>
                <a:gd name="connsiteX0" fmla="*/ 607968 w 607967"/>
                <a:gd name="connsiteY0" fmla="*/ 303984 h 607967"/>
                <a:gd name="connsiteX1" fmla="*/ 303984 w 607967"/>
                <a:gd name="connsiteY1" fmla="*/ 607968 h 607967"/>
                <a:gd name="connsiteX2" fmla="*/ 0 w 607967"/>
                <a:gd name="connsiteY2" fmla="*/ 303984 h 607967"/>
                <a:gd name="connsiteX3" fmla="*/ 303984 w 607967"/>
                <a:gd name="connsiteY3" fmla="*/ 0 h 607967"/>
                <a:gd name="connsiteX4" fmla="*/ 607968 w 607967"/>
                <a:gd name="connsiteY4" fmla="*/ 303984 h 60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67" h="607967">
                  <a:moveTo>
                    <a:pt x="607968" y="303984"/>
                  </a:moveTo>
                  <a:cubicBezTo>
                    <a:pt x="607968" y="471870"/>
                    <a:pt x="471870" y="607968"/>
                    <a:pt x="303984" y="607968"/>
                  </a:cubicBezTo>
                  <a:cubicBezTo>
                    <a:pt x="136098" y="607968"/>
                    <a:pt x="0" y="471870"/>
                    <a:pt x="0" y="303984"/>
                  </a:cubicBezTo>
                  <a:cubicBezTo>
                    <a:pt x="0" y="136098"/>
                    <a:pt x="136098" y="0"/>
                    <a:pt x="303984" y="0"/>
                  </a:cubicBezTo>
                  <a:cubicBezTo>
                    <a:pt x="471870" y="0"/>
                    <a:pt x="607968" y="136098"/>
                    <a:pt x="607968" y="303984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Hình tự do: Hình 1017">
              <a:extLst>
                <a:ext uri="{FF2B5EF4-FFF2-40B4-BE49-F238E27FC236}">
                  <a16:creationId xmlns:a16="http://schemas.microsoft.com/office/drawing/2014/main" id="{38E9D5E5-BB4F-8206-45C5-84A4F4C824DE}"/>
                </a:ext>
              </a:extLst>
            </p:cNvPr>
            <p:cNvSpPr/>
            <p:nvPr/>
          </p:nvSpPr>
          <p:spPr>
            <a:xfrm>
              <a:off x="13319819" y="1711189"/>
              <a:ext cx="492435" cy="492435"/>
            </a:xfrm>
            <a:custGeom>
              <a:avLst/>
              <a:gdLst>
                <a:gd name="connsiteX0" fmla="*/ 492436 w 492435"/>
                <a:gd name="connsiteY0" fmla="*/ 246218 h 492435"/>
                <a:gd name="connsiteX1" fmla="*/ 246218 w 492435"/>
                <a:gd name="connsiteY1" fmla="*/ 492435 h 492435"/>
                <a:gd name="connsiteX2" fmla="*/ 0 w 492435"/>
                <a:gd name="connsiteY2" fmla="*/ 246218 h 492435"/>
                <a:gd name="connsiteX3" fmla="*/ 246218 w 492435"/>
                <a:gd name="connsiteY3" fmla="*/ 0 h 492435"/>
                <a:gd name="connsiteX4" fmla="*/ 492436 w 492435"/>
                <a:gd name="connsiteY4" fmla="*/ 246218 h 4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35" h="492435">
                  <a:moveTo>
                    <a:pt x="492436" y="246218"/>
                  </a:moveTo>
                  <a:cubicBezTo>
                    <a:pt x="492436" y="382200"/>
                    <a:pt x="382200" y="492435"/>
                    <a:pt x="246218" y="492435"/>
                  </a:cubicBezTo>
                  <a:cubicBezTo>
                    <a:pt x="110235" y="492435"/>
                    <a:pt x="0" y="382200"/>
                    <a:pt x="0" y="246218"/>
                  </a:cubicBezTo>
                  <a:cubicBezTo>
                    <a:pt x="0" y="110235"/>
                    <a:pt x="110235" y="0"/>
                    <a:pt x="246218" y="0"/>
                  </a:cubicBezTo>
                  <a:cubicBezTo>
                    <a:pt x="382200" y="0"/>
                    <a:pt x="492436" y="110235"/>
                    <a:pt x="492436" y="246218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Hình tự do: Hình 1018">
              <a:extLst>
                <a:ext uri="{FF2B5EF4-FFF2-40B4-BE49-F238E27FC236}">
                  <a16:creationId xmlns:a16="http://schemas.microsoft.com/office/drawing/2014/main" id="{2EEDEC72-98FD-186A-D259-D1D1CC11E964}"/>
                </a:ext>
              </a:extLst>
            </p:cNvPr>
            <p:cNvSpPr/>
            <p:nvPr/>
          </p:nvSpPr>
          <p:spPr>
            <a:xfrm>
              <a:off x="13506777" y="2246238"/>
              <a:ext cx="118518" cy="164775"/>
            </a:xfrm>
            <a:custGeom>
              <a:avLst/>
              <a:gdLst>
                <a:gd name="connsiteX0" fmla="*/ 118519 w 118518"/>
                <a:gd name="connsiteY0" fmla="*/ 0 h 164775"/>
                <a:gd name="connsiteX1" fmla="*/ 59259 w 118518"/>
                <a:gd name="connsiteY1" fmla="*/ 164776 h 164775"/>
                <a:gd name="connsiteX2" fmla="*/ 0 w 118518"/>
                <a:gd name="connsiteY2" fmla="*/ 0 h 16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18" h="164775">
                  <a:moveTo>
                    <a:pt x="118519" y="0"/>
                  </a:moveTo>
                  <a:lnTo>
                    <a:pt x="59259" y="16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Hình tự do: Hình 1019">
              <a:extLst>
                <a:ext uri="{FF2B5EF4-FFF2-40B4-BE49-F238E27FC236}">
                  <a16:creationId xmlns:a16="http://schemas.microsoft.com/office/drawing/2014/main" id="{99892242-8D83-3EF3-3EDF-1B1CE0C6AC09}"/>
                </a:ext>
              </a:extLst>
            </p:cNvPr>
            <p:cNvSpPr/>
            <p:nvPr/>
          </p:nvSpPr>
          <p:spPr>
            <a:xfrm>
              <a:off x="13405185" y="1652949"/>
              <a:ext cx="511201" cy="457394"/>
            </a:xfrm>
            <a:custGeom>
              <a:avLst/>
              <a:gdLst>
                <a:gd name="connsiteX0" fmla="*/ 43331 w 511201"/>
                <a:gd name="connsiteY0" fmla="*/ 258593 h 457394"/>
                <a:gd name="connsiteX1" fmla="*/ 155459 w 511201"/>
                <a:gd name="connsiteY1" fmla="*/ 351267 h 457394"/>
                <a:gd name="connsiteX2" fmla="*/ 460359 w 511201"/>
                <a:gd name="connsiteY2" fmla="*/ 0 h 457394"/>
                <a:gd name="connsiteX3" fmla="*/ 511202 w 511201"/>
                <a:gd name="connsiteY3" fmla="*/ 43349 h 457394"/>
                <a:gd name="connsiteX4" fmla="*/ 158451 w 511201"/>
                <a:gd name="connsiteY4" fmla="*/ 457394 h 457394"/>
                <a:gd name="connsiteX5" fmla="*/ 0 w 511201"/>
                <a:gd name="connsiteY5" fmla="*/ 310910 h 45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201" h="457394">
                  <a:moveTo>
                    <a:pt x="43331" y="258593"/>
                  </a:moveTo>
                  <a:lnTo>
                    <a:pt x="155459" y="351267"/>
                  </a:lnTo>
                  <a:lnTo>
                    <a:pt x="460359" y="0"/>
                  </a:lnTo>
                  <a:lnTo>
                    <a:pt x="511202" y="43349"/>
                  </a:lnTo>
                  <a:lnTo>
                    <a:pt x="158451" y="457394"/>
                  </a:lnTo>
                  <a:lnTo>
                    <a:pt x="0" y="310910"/>
                  </a:ln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1" name="Đồ họa 3">
            <a:extLst>
              <a:ext uri="{FF2B5EF4-FFF2-40B4-BE49-F238E27FC236}">
                <a16:creationId xmlns:a16="http://schemas.microsoft.com/office/drawing/2014/main" id="{9C04F892-319E-C321-D353-C59E587CF54B}"/>
              </a:ext>
            </a:extLst>
          </p:cNvPr>
          <p:cNvGrpSpPr/>
          <p:nvPr/>
        </p:nvGrpSpPr>
        <p:grpSpPr>
          <a:xfrm>
            <a:off x="24489304" y="2627469"/>
            <a:ext cx="1116367" cy="2022549"/>
            <a:chOff x="13070692" y="4173880"/>
            <a:chExt cx="1116367" cy="2022549"/>
          </a:xfrm>
        </p:grpSpPr>
        <p:sp>
          <p:nvSpPr>
            <p:cNvPr id="1022" name="Hình tự do: Hình 1021">
              <a:extLst>
                <a:ext uri="{FF2B5EF4-FFF2-40B4-BE49-F238E27FC236}">
                  <a16:creationId xmlns:a16="http://schemas.microsoft.com/office/drawing/2014/main" id="{A4FB7AE1-E836-B079-43B9-8434D64D670B}"/>
                </a:ext>
              </a:extLst>
            </p:cNvPr>
            <p:cNvSpPr/>
            <p:nvPr/>
          </p:nvSpPr>
          <p:spPr>
            <a:xfrm>
              <a:off x="13731660" y="4314056"/>
              <a:ext cx="194047" cy="235291"/>
            </a:xfrm>
            <a:custGeom>
              <a:avLst/>
              <a:gdLst>
                <a:gd name="connsiteX0" fmla="*/ 69637 w 194047"/>
                <a:gd name="connsiteY0" fmla="*/ 0 h 235291"/>
                <a:gd name="connsiteX1" fmla="*/ 68234 w 194047"/>
                <a:gd name="connsiteY1" fmla="*/ 11471 h 235291"/>
                <a:gd name="connsiteX2" fmla="*/ 67828 w 194047"/>
                <a:gd name="connsiteY2" fmla="*/ 20013 h 235291"/>
                <a:gd name="connsiteX3" fmla="*/ 67828 w 194047"/>
                <a:gd name="connsiteY3" fmla="*/ 20106 h 235291"/>
                <a:gd name="connsiteX4" fmla="*/ 12653 w 194047"/>
                <a:gd name="connsiteY4" fmla="*/ 140994 h 235291"/>
                <a:gd name="connsiteX5" fmla="*/ 8351 w 194047"/>
                <a:gd name="connsiteY5" fmla="*/ 150284 h 235291"/>
                <a:gd name="connsiteX6" fmla="*/ 15957 w 194047"/>
                <a:gd name="connsiteY6" fmla="*/ 234575 h 235291"/>
                <a:gd name="connsiteX7" fmla="*/ 29393 w 194047"/>
                <a:gd name="connsiteY7" fmla="*/ 234980 h 235291"/>
                <a:gd name="connsiteX8" fmla="*/ 20508 w 194047"/>
                <a:gd name="connsiteY8" fmla="*/ 197230 h 235291"/>
                <a:gd name="connsiteX9" fmla="*/ 43296 w 194047"/>
                <a:gd name="connsiteY9" fmla="*/ 235292 h 235291"/>
                <a:gd name="connsiteX10" fmla="*/ 110972 w 194047"/>
                <a:gd name="connsiteY10" fmla="*/ 235292 h 235291"/>
                <a:gd name="connsiteX11" fmla="*/ 194047 w 194047"/>
                <a:gd name="connsiteY11" fmla="*/ 235292 h 235291"/>
                <a:gd name="connsiteX12" fmla="*/ 194047 w 194047"/>
                <a:gd name="connsiteY12" fmla="*/ 125127 h 235291"/>
                <a:gd name="connsiteX13" fmla="*/ 69637 w 194047"/>
                <a:gd name="connsiteY13" fmla="*/ 0 h 23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047" h="235291">
                  <a:moveTo>
                    <a:pt x="69637" y="0"/>
                  </a:moveTo>
                  <a:cubicBezTo>
                    <a:pt x="68920" y="3772"/>
                    <a:pt x="68452" y="7606"/>
                    <a:pt x="68234" y="11471"/>
                  </a:cubicBezTo>
                  <a:cubicBezTo>
                    <a:pt x="68296" y="14308"/>
                    <a:pt x="68109" y="17176"/>
                    <a:pt x="67828" y="20013"/>
                  </a:cubicBezTo>
                  <a:cubicBezTo>
                    <a:pt x="67767" y="20075"/>
                    <a:pt x="67767" y="20075"/>
                    <a:pt x="67828" y="20106"/>
                  </a:cubicBezTo>
                  <a:cubicBezTo>
                    <a:pt x="63994" y="59727"/>
                    <a:pt x="33102" y="100812"/>
                    <a:pt x="12653" y="140994"/>
                  </a:cubicBezTo>
                  <a:cubicBezTo>
                    <a:pt x="11001" y="144143"/>
                    <a:pt x="9567" y="147198"/>
                    <a:pt x="8351" y="150284"/>
                  </a:cubicBezTo>
                  <a:cubicBezTo>
                    <a:pt x="-14155" y="203839"/>
                    <a:pt x="15957" y="234575"/>
                    <a:pt x="15957" y="234575"/>
                  </a:cubicBezTo>
                  <a:lnTo>
                    <a:pt x="29393" y="234980"/>
                  </a:lnTo>
                  <a:cubicBezTo>
                    <a:pt x="24873" y="228091"/>
                    <a:pt x="17578" y="213814"/>
                    <a:pt x="20508" y="197230"/>
                  </a:cubicBezTo>
                  <a:cubicBezTo>
                    <a:pt x="20508" y="197230"/>
                    <a:pt x="30608" y="222355"/>
                    <a:pt x="43296" y="235292"/>
                  </a:cubicBezTo>
                  <a:lnTo>
                    <a:pt x="110972" y="235292"/>
                  </a:lnTo>
                  <a:lnTo>
                    <a:pt x="194047" y="235292"/>
                  </a:lnTo>
                  <a:lnTo>
                    <a:pt x="194047" y="125127"/>
                  </a:lnTo>
                  <a:lnTo>
                    <a:pt x="69637" y="0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Hình tự do: Hình 1022">
              <a:extLst>
                <a:ext uri="{FF2B5EF4-FFF2-40B4-BE49-F238E27FC236}">
                  <a16:creationId xmlns:a16="http://schemas.microsoft.com/office/drawing/2014/main" id="{F6A31673-4BAC-E7B9-A018-B615D0092E35}"/>
                </a:ext>
              </a:extLst>
            </p:cNvPr>
            <p:cNvSpPr/>
            <p:nvPr/>
          </p:nvSpPr>
          <p:spPr>
            <a:xfrm>
              <a:off x="13799417" y="4207021"/>
              <a:ext cx="257491" cy="257588"/>
            </a:xfrm>
            <a:custGeom>
              <a:avLst/>
              <a:gdLst>
                <a:gd name="connsiteX0" fmla="*/ 257091 w 257491"/>
                <a:gd name="connsiteY0" fmla="*/ 138332 h 257588"/>
                <a:gd name="connsiteX1" fmla="*/ 256281 w 257491"/>
                <a:gd name="connsiteY1" fmla="*/ 146343 h 257588"/>
                <a:gd name="connsiteX2" fmla="*/ 254535 w 257491"/>
                <a:gd name="connsiteY2" fmla="*/ 156381 h 257588"/>
                <a:gd name="connsiteX3" fmla="*/ 254472 w 257491"/>
                <a:gd name="connsiteY3" fmla="*/ 156568 h 257588"/>
                <a:gd name="connsiteX4" fmla="*/ 156622 w 257491"/>
                <a:gd name="connsiteY4" fmla="*/ 254481 h 257588"/>
                <a:gd name="connsiteX5" fmla="*/ 133304 w 257491"/>
                <a:gd name="connsiteY5" fmla="*/ 257505 h 257588"/>
                <a:gd name="connsiteX6" fmla="*/ 47735 w 257491"/>
                <a:gd name="connsiteY6" fmla="*/ 228857 h 257588"/>
                <a:gd name="connsiteX7" fmla="*/ 72 w 257491"/>
                <a:gd name="connsiteY7" fmla="*/ 133313 h 257588"/>
                <a:gd name="connsiteX8" fmla="*/ 72 w 257491"/>
                <a:gd name="connsiteY8" fmla="*/ 127172 h 257588"/>
                <a:gd name="connsiteX9" fmla="*/ 72 w 257491"/>
                <a:gd name="connsiteY9" fmla="*/ 127047 h 257588"/>
                <a:gd name="connsiteX10" fmla="*/ 477 w 257491"/>
                <a:gd name="connsiteY10" fmla="*/ 118506 h 257588"/>
                <a:gd name="connsiteX11" fmla="*/ 1880 w 257491"/>
                <a:gd name="connsiteY11" fmla="*/ 107035 h 257588"/>
                <a:gd name="connsiteX12" fmla="*/ 124264 w 257491"/>
                <a:gd name="connsiteY12" fmla="*/ 81 h 257588"/>
                <a:gd name="connsiteX13" fmla="*/ 257434 w 257491"/>
                <a:gd name="connsiteY13" fmla="*/ 124273 h 257588"/>
                <a:gd name="connsiteX14" fmla="*/ 257091 w 257491"/>
                <a:gd name="connsiteY14" fmla="*/ 138332 h 2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491" h="257588">
                  <a:moveTo>
                    <a:pt x="257091" y="138332"/>
                  </a:moveTo>
                  <a:cubicBezTo>
                    <a:pt x="256966" y="141013"/>
                    <a:pt x="256686" y="143694"/>
                    <a:pt x="256281" y="146343"/>
                  </a:cubicBezTo>
                  <a:cubicBezTo>
                    <a:pt x="255595" y="149772"/>
                    <a:pt x="254940" y="153076"/>
                    <a:pt x="254535" y="156381"/>
                  </a:cubicBezTo>
                  <a:cubicBezTo>
                    <a:pt x="254472" y="156443"/>
                    <a:pt x="254472" y="156506"/>
                    <a:pt x="254472" y="156568"/>
                  </a:cubicBezTo>
                  <a:cubicBezTo>
                    <a:pt x="243812" y="205135"/>
                    <a:pt x="205656" y="243758"/>
                    <a:pt x="156622" y="254481"/>
                  </a:cubicBezTo>
                  <a:cubicBezTo>
                    <a:pt x="149077" y="256227"/>
                    <a:pt x="141315" y="257193"/>
                    <a:pt x="133304" y="257505"/>
                  </a:cubicBezTo>
                  <a:cubicBezTo>
                    <a:pt x="100947" y="258659"/>
                    <a:pt x="70989" y="247748"/>
                    <a:pt x="47735" y="228857"/>
                  </a:cubicBezTo>
                  <a:cubicBezTo>
                    <a:pt x="19773" y="206195"/>
                    <a:pt x="1412" y="172030"/>
                    <a:pt x="72" y="133313"/>
                  </a:cubicBezTo>
                  <a:cubicBezTo>
                    <a:pt x="10" y="131225"/>
                    <a:pt x="-53" y="129198"/>
                    <a:pt x="72" y="127172"/>
                  </a:cubicBezTo>
                  <a:cubicBezTo>
                    <a:pt x="10" y="127110"/>
                    <a:pt x="10" y="127110"/>
                    <a:pt x="72" y="127047"/>
                  </a:cubicBezTo>
                  <a:cubicBezTo>
                    <a:pt x="72" y="124211"/>
                    <a:pt x="196" y="121374"/>
                    <a:pt x="477" y="118506"/>
                  </a:cubicBezTo>
                  <a:cubicBezTo>
                    <a:pt x="696" y="114641"/>
                    <a:pt x="1163" y="110806"/>
                    <a:pt x="1880" y="107035"/>
                  </a:cubicBezTo>
                  <a:cubicBezTo>
                    <a:pt x="11917" y="48087"/>
                    <a:pt x="62106" y="2263"/>
                    <a:pt x="124264" y="81"/>
                  </a:cubicBezTo>
                  <a:cubicBezTo>
                    <a:pt x="195276" y="-2413"/>
                    <a:pt x="254878" y="53137"/>
                    <a:pt x="257434" y="124273"/>
                  </a:cubicBezTo>
                  <a:cubicBezTo>
                    <a:pt x="257559" y="129011"/>
                    <a:pt x="257496" y="133656"/>
                    <a:pt x="257091" y="13833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Hình tự do: Hình 1023">
              <a:extLst>
                <a:ext uri="{FF2B5EF4-FFF2-40B4-BE49-F238E27FC236}">
                  <a16:creationId xmlns:a16="http://schemas.microsoft.com/office/drawing/2014/main" id="{939DD32F-3DB8-CF4D-4226-8215B1C7A4A6}"/>
                </a:ext>
              </a:extLst>
            </p:cNvPr>
            <p:cNvSpPr/>
            <p:nvPr/>
          </p:nvSpPr>
          <p:spPr>
            <a:xfrm>
              <a:off x="13955134" y="4173880"/>
              <a:ext cx="92942" cy="105565"/>
            </a:xfrm>
            <a:custGeom>
              <a:avLst/>
              <a:gdLst>
                <a:gd name="connsiteX0" fmla="*/ 84416 w 92942"/>
                <a:gd name="connsiteY0" fmla="*/ 75772 h 105565"/>
                <a:gd name="connsiteX1" fmla="*/ 82702 w 92942"/>
                <a:gd name="connsiteY1" fmla="*/ 78671 h 105565"/>
                <a:gd name="connsiteX2" fmla="*/ 80302 w 92942"/>
                <a:gd name="connsiteY2" fmla="*/ 82256 h 105565"/>
                <a:gd name="connsiteX3" fmla="*/ 80239 w 92942"/>
                <a:gd name="connsiteY3" fmla="*/ 82287 h 105565"/>
                <a:gd name="connsiteX4" fmla="*/ 31797 w 92942"/>
                <a:gd name="connsiteY4" fmla="*/ 104888 h 105565"/>
                <a:gd name="connsiteX5" fmla="*/ 24035 w 92942"/>
                <a:gd name="connsiteY5" fmla="*/ 102518 h 105565"/>
                <a:gd name="connsiteX6" fmla="*/ 2837 w 92942"/>
                <a:gd name="connsiteY6" fmla="*/ 78734 h 105565"/>
                <a:gd name="connsiteX7" fmla="*/ 5799 w 92942"/>
                <a:gd name="connsiteY7" fmla="*/ 35123 h 105565"/>
                <a:gd name="connsiteX8" fmla="*/ 6952 w 92942"/>
                <a:gd name="connsiteY8" fmla="*/ 32785 h 105565"/>
                <a:gd name="connsiteX9" fmla="*/ 6952 w 92942"/>
                <a:gd name="connsiteY9" fmla="*/ 32754 h 105565"/>
                <a:gd name="connsiteX10" fmla="*/ 8667 w 92942"/>
                <a:gd name="connsiteY10" fmla="*/ 29574 h 105565"/>
                <a:gd name="connsiteX11" fmla="*/ 11223 w 92942"/>
                <a:gd name="connsiteY11" fmla="*/ 25397 h 105565"/>
                <a:gd name="connsiteX12" fmla="*/ 68955 w 92942"/>
                <a:gd name="connsiteY12" fmla="*/ 3046 h 105565"/>
                <a:gd name="connsiteX13" fmla="*/ 87160 w 92942"/>
                <a:gd name="connsiteY13" fmla="*/ 70442 h 105565"/>
                <a:gd name="connsiteX14" fmla="*/ 84416 w 92942"/>
                <a:gd name="connsiteY14" fmla="*/ 75772 h 10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942" h="105565">
                  <a:moveTo>
                    <a:pt x="84416" y="75772"/>
                  </a:moveTo>
                  <a:cubicBezTo>
                    <a:pt x="83886" y="76738"/>
                    <a:pt x="83325" y="77736"/>
                    <a:pt x="82702" y="78671"/>
                  </a:cubicBezTo>
                  <a:cubicBezTo>
                    <a:pt x="81829" y="79887"/>
                    <a:pt x="81019" y="81040"/>
                    <a:pt x="80302" y="82256"/>
                  </a:cubicBezTo>
                  <a:cubicBezTo>
                    <a:pt x="80271" y="82256"/>
                    <a:pt x="80239" y="82287"/>
                    <a:pt x="80239" y="82287"/>
                  </a:cubicBezTo>
                  <a:cubicBezTo>
                    <a:pt x="67926" y="99214"/>
                    <a:pt x="48973" y="108192"/>
                    <a:pt x="31797" y="104888"/>
                  </a:cubicBezTo>
                  <a:cubicBezTo>
                    <a:pt x="29147" y="104420"/>
                    <a:pt x="26560" y="103609"/>
                    <a:pt x="24035" y="102518"/>
                  </a:cubicBezTo>
                  <a:cubicBezTo>
                    <a:pt x="13779" y="98092"/>
                    <a:pt x="6547" y="89426"/>
                    <a:pt x="2837" y="78734"/>
                  </a:cubicBezTo>
                  <a:cubicBezTo>
                    <a:pt x="-1620" y="65890"/>
                    <a:pt x="-966" y="50086"/>
                    <a:pt x="5799" y="35123"/>
                  </a:cubicBezTo>
                  <a:cubicBezTo>
                    <a:pt x="6173" y="34312"/>
                    <a:pt x="6547" y="33533"/>
                    <a:pt x="6952" y="32785"/>
                  </a:cubicBezTo>
                  <a:cubicBezTo>
                    <a:pt x="6921" y="32754"/>
                    <a:pt x="6921" y="32754"/>
                    <a:pt x="6952" y="32754"/>
                  </a:cubicBezTo>
                  <a:cubicBezTo>
                    <a:pt x="7482" y="31663"/>
                    <a:pt x="8043" y="30603"/>
                    <a:pt x="8667" y="29574"/>
                  </a:cubicBezTo>
                  <a:cubicBezTo>
                    <a:pt x="9446" y="28109"/>
                    <a:pt x="10319" y="26738"/>
                    <a:pt x="11223" y="25397"/>
                  </a:cubicBezTo>
                  <a:cubicBezTo>
                    <a:pt x="25281" y="4449"/>
                    <a:pt x="49285" y="-5464"/>
                    <a:pt x="68955" y="3046"/>
                  </a:cubicBezTo>
                  <a:cubicBezTo>
                    <a:pt x="91399" y="12804"/>
                    <a:pt x="99535" y="42947"/>
                    <a:pt x="87160" y="70442"/>
                  </a:cubicBezTo>
                  <a:cubicBezTo>
                    <a:pt x="86287" y="72281"/>
                    <a:pt x="85414" y="74026"/>
                    <a:pt x="84416" y="7577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Hình tự do: Hình 1024">
              <a:extLst>
                <a:ext uri="{FF2B5EF4-FFF2-40B4-BE49-F238E27FC236}">
                  <a16:creationId xmlns:a16="http://schemas.microsoft.com/office/drawing/2014/main" id="{527B1863-4F9B-239D-5442-E26845E33B27}"/>
                </a:ext>
              </a:extLst>
            </p:cNvPr>
            <p:cNvSpPr/>
            <p:nvPr/>
          </p:nvSpPr>
          <p:spPr>
            <a:xfrm>
              <a:off x="13837121" y="4388995"/>
              <a:ext cx="148727" cy="297183"/>
            </a:xfrm>
            <a:custGeom>
              <a:avLst/>
              <a:gdLst>
                <a:gd name="connsiteX0" fmla="*/ 45474 w 148727"/>
                <a:gd name="connsiteY0" fmla="*/ 295393 h 297183"/>
                <a:gd name="connsiteX1" fmla="*/ 1427 w 148727"/>
                <a:gd name="connsiteY1" fmla="*/ 149785 h 297183"/>
                <a:gd name="connsiteX2" fmla="*/ 7942 w 148727"/>
                <a:gd name="connsiteY2" fmla="*/ 146761 h 297183"/>
                <a:gd name="connsiteX3" fmla="*/ 10311 w 148727"/>
                <a:gd name="connsiteY3" fmla="*/ 145608 h 297183"/>
                <a:gd name="connsiteX4" fmla="*/ 37494 w 148727"/>
                <a:gd name="connsiteY4" fmla="*/ 132827 h 297183"/>
                <a:gd name="connsiteX5" fmla="*/ 44009 w 148727"/>
                <a:gd name="connsiteY5" fmla="*/ 121636 h 297183"/>
                <a:gd name="connsiteX6" fmla="*/ 42918 w 148727"/>
                <a:gd name="connsiteY6" fmla="*/ 94079 h 297183"/>
                <a:gd name="connsiteX7" fmla="*/ 39208 w 148727"/>
                <a:gd name="connsiteY7" fmla="*/ 44047 h 297183"/>
                <a:gd name="connsiteX8" fmla="*/ 136966 w 148727"/>
                <a:gd name="connsiteY8" fmla="*/ 0 h 297183"/>
                <a:gd name="connsiteX9" fmla="*/ 136623 w 148727"/>
                <a:gd name="connsiteY9" fmla="*/ 18704 h 297183"/>
                <a:gd name="connsiteX10" fmla="*/ 135563 w 148727"/>
                <a:gd name="connsiteY10" fmla="*/ 133887 h 297183"/>
                <a:gd name="connsiteX11" fmla="*/ 148188 w 148727"/>
                <a:gd name="connsiteY11" fmla="*/ 150782 h 297183"/>
                <a:gd name="connsiteX12" fmla="*/ 45474 w 148727"/>
                <a:gd name="connsiteY12" fmla="*/ 295393 h 29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27" h="297183">
                  <a:moveTo>
                    <a:pt x="45474" y="295393"/>
                  </a:moveTo>
                  <a:cubicBezTo>
                    <a:pt x="-14004" y="315842"/>
                    <a:pt x="2269" y="154492"/>
                    <a:pt x="1427" y="149785"/>
                  </a:cubicBezTo>
                  <a:cubicBezTo>
                    <a:pt x="3671" y="148757"/>
                    <a:pt x="5823" y="147728"/>
                    <a:pt x="7942" y="146761"/>
                  </a:cubicBezTo>
                  <a:cubicBezTo>
                    <a:pt x="8721" y="146387"/>
                    <a:pt x="9532" y="146013"/>
                    <a:pt x="10311" y="145608"/>
                  </a:cubicBezTo>
                  <a:cubicBezTo>
                    <a:pt x="18448" y="143332"/>
                    <a:pt x="30199" y="139218"/>
                    <a:pt x="37494" y="132827"/>
                  </a:cubicBezTo>
                  <a:cubicBezTo>
                    <a:pt x="41048" y="129648"/>
                    <a:pt x="43541" y="125938"/>
                    <a:pt x="44009" y="121636"/>
                  </a:cubicBezTo>
                  <a:cubicBezTo>
                    <a:pt x="44383" y="118830"/>
                    <a:pt x="43760" y="107390"/>
                    <a:pt x="42918" y="94079"/>
                  </a:cubicBezTo>
                  <a:cubicBezTo>
                    <a:pt x="41453" y="71666"/>
                    <a:pt x="39208" y="44047"/>
                    <a:pt x="39208" y="44047"/>
                  </a:cubicBezTo>
                  <a:lnTo>
                    <a:pt x="136966" y="0"/>
                  </a:lnTo>
                  <a:cubicBezTo>
                    <a:pt x="136966" y="0"/>
                    <a:pt x="136717" y="7419"/>
                    <a:pt x="136623" y="18704"/>
                  </a:cubicBezTo>
                  <a:cubicBezTo>
                    <a:pt x="136218" y="43549"/>
                    <a:pt x="135750" y="108606"/>
                    <a:pt x="135563" y="133887"/>
                  </a:cubicBezTo>
                  <a:cubicBezTo>
                    <a:pt x="135501" y="141711"/>
                    <a:pt x="140645" y="148632"/>
                    <a:pt x="148188" y="150782"/>
                  </a:cubicBezTo>
                  <a:cubicBezTo>
                    <a:pt x="154516" y="152591"/>
                    <a:pt x="104266" y="275131"/>
                    <a:pt x="45474" y="29539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Hình tự do: Hình 1025">
              <a:extLst>
                <a:ext uri="{FF2B5EF4-FFF2-40B4-BE49-F238E27FC236}">
                  <a16:creationId xmlns:a16="http://schemas.microsoft.com/office/drawing/2014/main" id="{F13BEC2C-3A0E-49C8-1122-FA13AA05DC1A}"/>
                </a:ext>
              </a:extLst>
            </p:cNvPr>
            <p:cNvSpPr/>
            <p:nvPr/>
          </p:nvSpPr>
          <p:spPr>
            <a:xfrm>
              <a:off x="13876361" y="4388995"/>
              <a:ext cx="97726" cy="97070"/>
            </a:xfrm>
            <a:custGeom>
              <a:avLst/>
              <a:gdLst>
                <a:gd name="connsiteX0" fmla="*/ 0 w 97726"/>
                <a:gd name="connsiteY0" fmla="*/ 44047 h 97070"/>
                <a:gd name="connsiteX1" fmla="*/ 3678 w 97726"/>
                <a:gd name="connsiteY1" fmla="*/ 94079 h 97070"/>
                <a:gd name="connsiteX2" fmla="*/ 24907 w 97726"/>
                <a:gd name="connsiteY2" fmla="*/ 96823 h 97070"/>
                <a:gd name="connsiteX3" fmla="*/ 97726 w 97726"/>
                <a:gd name="connsiteY3" fmla="*/ 0 h 97070"/>
                <a:gd name="connsiteX4" fmla="*/ 0 w 97726"/>
                <a:gd name="connsiteY4" fmla="*/ 44047 h 9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6" h="97070">
                  <a:moveTo>
                    <a:pt x="0" y="44047"/>
                  </a:moveTo>
                  <a:cubicBezTo>
                    <a:pt x="0" y="44047"/>
                    <a:pt x="2213" y="71666"/>
                    <a:pt x="3678" y="94079"/>
                  </a:cubicBezTo>
                  <a:cubicBezTo>
                    <a:pt x="10442" y="96137"/>
                    <a:pt x="17581" y="97696"/>
                    <a:pt x="24907" y="96823"/>
                  </a:cubicBezTo>
                  <a:cubicBezTo>
                    <a:pt x="77557" y="90713"/>
                    <a:pt x="97726" y="0"/>
                    <a:pt x="97726" y="0"/>
                  </a:cubicBezTo>
                  <a:lnTo>
                    <a:pt x="0" y="44047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Hình tự do: Hình 1026">
              <a:extLst>
                <a:ext uri="{FF2B5EF4-FFF2-40B4-BE49-F238E27FC236}">
                  <a16:creationId xmlns:a16="http://schemas.microsoft.com/office/drawing/2014/main" id="{E57C301B-F1B3-F4A8-BE40-5EEA5FDBFAE1}"/>
                </a:ext>
              </a:extLst>
            </p:cNvPr>
            <p:cNvSpPr/>
            <p:nvPr/>
          </p:nvSpPr>
          <p:spPr>
            <a:xfrm>
              <a:off x="13941516" y="4355803"/>
              <a:ext cx="74800" cy="43463"/>
            </a:xfrm>
            <a:custGeom>
              <a:avLst/>
              <a:gdLst>
                <a:gd name="connsiteX0" fmla="*/ 433 w 74800"/>
                <a:gd name="connsiteY0" fmla="*/ 34533 h 43463"/>
                <a:gd name="connsiteX1" fmla="*/ 43170 w 74800"/>
                <a:gd name="connsiteY1" fmla="*/ 39583 h 43463"/>
                <a:gd name="connsiteX2" fmla="*/ 74593 w 74800"/>
                <a:gd name="connsiteY2" fmla="*/ 10093 h 43463"/>
                <a:gd name="connsiteX3" fmla="*/ 31854 w 74800"/>
                <a:gd name="connsiteY3" fmla="*/ 5074 h 43463"/>
                <a:gd name="connsiteX4" fmla="*/ 433 w 74800"/>
                <a:gd name="connsiteY4" fmla="*/ 34533 h 4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00" h="43463">
                  <a:moveTo>
                    <a:pt x="433" y="34533"/>
                  </a:moveTo>
                  <a:cubicBezTo>
                    <a:pt x="3550" y="44071"/>
                    <a:pt x="22690" y="46316"/>
                    <a:pt x="43170" y="39583"/>
                  </a:cubicBezTo>
                  <a:cubicBezTo>
                    <a:pt x="63651" y="32818"/>
                    <a:pt x="76619" y="20162"/>
                    <a:pt x="74593" y="10093"/>
                  </a:cubicBezTo>
                  <a:cubicBezTo>
                    <a:pt x="71880" y="-3249"/>
                    <a:pt x="52335" y="-1659"/>
                    <a:pt x="31854" y="5074"/>
                  </a:cubicBezTo>
                  <a:cubicBezTo>
                    <a:pt x="11374" y="11839"/>
                    <a:pt x="-2685" y="25025"/>
                    <a:pt x="433" y="3453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Hình tự do: Hình 1027">
              <a:extLst>
                <a:ext uri="{FF2B5EF4-FFF2-40B4-BE49-F238E27FC236}">
                  <a16:creationId xmlns:a16="http://schemas.microsoft.com/office/drawing/2014/main" id="{C27F24E7-F725-48DE-F0CE-65CC5B9B76FE}"/>
                </a:ext>
              </a:extLst>
            </p:cNvPr>
            <p:cNvSpPr/>
            <p:nvPr/>
          </p:nvSpPr>
          <p:spPr>
            <a:xfrm>
              <a:off x="13821092" y="4290680"/>
              <a:ext cx="163795" cy="181105"/>
            </a:xfrm>
            <a:custGeom>
              <a:avLst/>
              <a:gdLst>
                <a:gd name="connsiteX0" fmla="*/ 163750 w 163795"/>
                <a:gd name="connsiteY0" fmla="*/ 39492 h 181105"/>
                <a:gd name="connsiteX1" fmla="*/ 162192 w 163795"/>
                <a:gd name="connsiteY1" fmla="*/ 64274 h 181105"/>
                <a:gd name="connsiteX2" fmla="*/ 74752 w 163795"/>
                <a:gd name="connsiteY2" fmla="*/ 181016 h 181105"/>
                <a:gd name="connsiteX3" fmla="*/ 3803 w 163795"/>
                <a:gd name="connsiteY3" fmla="*/ 108259 h 181105"/>
                <a:gd name="connsiteX4" fmla="*/ 3055 w 163795"/>
                <a:gd name="connsiteY4" fmla="*/ 104549 h 181105"/>
                <a:gd name="connsiteX5" fmla="*/ 0 w 163795"/>
                <a:gd name="connsiteY5" fmla="*/ 73564 h 181105"/>
                <a:gd name="connsiteX6" fmla="*/ 62 w 163795"/>
                <a:gd name="connsiteY6" fmla="*/ 68888 h 181105"/>
                <a:gd name="connsiteX7" fmla="*/ 311 w 163795"/>
                <a:gd name="connsiteY7" fmla="*/ 62279 h 181105"/>
                <a:gd name="connsiteX8" fmla="*/ 5673 w 163795"/>
                <a:gd name="connsiteY8" fmla="*/ 9317 h 181105"/>
                <a:gd name="connsiteX9" fmla="*/ 20013 w 163795"/>
                <a:gd name="connsiteY9" fmla="*/ 557 h 181105"/>
                <a:gd name="connsiteX10" fmla="*/ 37314 w 163795"/>
                <a:gd name="connsiteY10" fmla="*/ 5950 h 181105"/>
                <a:gd name="connsiteX11" fmla="*/ 135321 w 163795"/>
                <a:gd name="connsiteY11" fmla="*/ 9036 h 181105"/>
                <a:gd name="connsiteX12" fmla="*/ 163750 w 163795"/>
                <a:gd name="connsiteY12" fmla="*/ 39492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795" h="181105">
                  <a:moveTo>
                    <a:pt x="163750" y="39492"/>
                  </a:moveTo>
                  <a:cubicBezTo>
                    <a:pt x="163314" y="47285"/>
                    <a:pt x="162690" y="55795"/>
                    <a:pt x="162192" y="64274"/>
                  </a:cubicBezTo>
                  <a:cubicBezTo>
                    <a:pt x="158513" y="131233"/>
                    <a:pt x="121074" y="183572"/>
                    <a:pt x="74752" y="181016"/>
                  </a:cubicBezTo>
                  <a:cubicBezTo>
                    <a:pt x="39932" y="179115"/>
                    <a:pt x="13280" y="150747"/>
                    <a:pt x="3803" y="108259"/>
                  </a:cubicBezTo>
                  <a:cubicBezTo>
                    <a:pt x="3553" y="107074"/>
                    <a:pt x="3273" y="105796"/>
                    <a:pt x="3055" y="104549"/>
                  </a:cubicBezTo>
                  <a:cubicBezTo>
                    <a:pt x="1153" y="94886"/>
                    <a:pt x="125" y="84474"/>
                    <a:pt x="0" y="73564"/>
                  </a:cubicBezTo>
                  <a:cubicBezTo>
                    <a:pt x="0" y="72005"/>
                    <a:pt x="0" y="70478"/>
                    <a:pt x="62" y="68888"/>
                  </a:cubicBezTo>
                  <a:cubicBezTo>
                    <a:pt x="94" y="66675"/>
                    <a:pt x="187" y="64461"/>
                    <a:pt x="311" y="62279"/>
                  </a:cubicBezTo>
                  <a:cubicBezTo>
                    <a:pt x="1184" y="46288"/>
                    <a:pt x="3117" y="24467"/>
                    <a:pt x="5673" y="9317"/>
                  </a:cubicBezTo>
                  <a:cubicBezTo>
                    <a:pt x="6733" y="2583"/>
                    <a:pt x="13591" y="-1562"/>
                    <a:pt x="20013" y="557"/>
                  </a:cubicBezTo>
                  <a:cubicBezTo>
                    <a:pt x="24813" y="2084"/>
                    <a:pt x="30518" y="3924"/>
                    <a:pt x="37314" y="5950"/>
                  </a:cubicBezTo>
                  <a:cubicBezTo>
                    <a:pt x="62127" y="13369"/>
                    <a:pt x="105177" y="8381"/>
                    <a:pt x="135321" y="9036"/>
                  </a:cubicBezTo>
                  <a:cubicBezTo>
                    <a:pt x="151717" y="9410"/>
                    <a:pt x="164654" y="23126"/>
                    <a:pt x="163750" y="394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Hình tự do: Hình 1028">
              <a:extLst>
                <a:ext uri="{FF2B5EF4-FFF2-40B4-BE49-F238E27FC236}">
                  <a16:creationId xmlns:a16="http://schemas.microsoft.com/office/drawing/2014/main" id="{1D5A452F-610F-F983-127C-E1C662100ECB}"/>
                </a:ext>
              </a:extLst>
            </p:cNvPr>
            <p:cNvSpPr/>
            <p:nvPr/>
          </p:nvSpPr>
          <p:spPr>
            <a:xfrm>
              <a:off x="13850289" y="4412147"/>
              <a:ext cx="58304" cy="33783"/>
            </a:xfrm>
            <a:custGeom>
              <a:avLst/>
              <a:gdLst>
                <a:gd name="connsiteX0" fmla="*/ 58304 w 58304"/>
                <a:gd name="connsiteY0" fmla="*/ 8394 h 33783"/>
                <a:gd name="connsiteX1" fmla="*/ 27973 w 58304"/>
                <a:gd name="connsiteY1" fmla="*/ 1786 h 33783"/>
                <a:gd name="connsiteX2" fmla="*/ 23204 w 58304"/>
                <a:gd name="connsiteY2" fmla="*/ 3781 h 33783"/>
                <a:gd name="connsiteX3" fmla="*/ 18248 w 58304"/>
                <a:gd name="connsiteY3" fmla="*/ 134 h 33783"/>
                <a:gd name="connsiteX4" fmla="*/ 386 w 58304"/>
                <a:gd name="connsiteY4" fmla="*/ 820 h 33783"/>
                <a:gd name="connsiteX5" fmla="*/ 4749 w 58304"/>
                <a:gd name="connsiteY5" fmla="*/ 22266 h 33783"/>
                <a:gd name="connsiteX6" fmla="*/ 5654 w 58304"/>
                <a:gd name="connsiteY6" fmla="*/ 23389 h 33783"/>
                <a:gd name="connsiteX7" fmla="*/ 41253 w 58304"/>
                <a:gd name="connsiteY7" fmla="*/ 30589 h 33783"/>
                <a:gd name="connsiteX8" fmla="*/ 48516 w 58304"/>
                <a:gd name="connsiteY8" fmla="*/ 24854 h 33783"/>
                <a:gd name="connsiteX9" fmla="*/ 58304 w 58304"/>
                <a:gd name="connsiteY9" fmla="*/ 8394 h 3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4" h="33783">
                  <a:moveTo>
                    <a:pt x="58304" y="8394"/>
                  </a:moveTo>
                  <a:cubicBezTo>
                    <a:pt x="58304" y="8394"/>
                    <a:pt x="32774" y="-209"/>
                    <a:pt x="27973" y="1786"/>
                  </a:cubicBezTo>
                  <a:cubicBezTo>
                    <a:pt x="23204" y="3781"/>
                    <a:pt x="23204" y="3781"/>
                    <a:pt x="23204" y="3781"/>
                  </a:cubicBezTo>
                  <a:cubicBezTo>
                    <a:pt x="23204" y="3781"/>
                    <a:pt x="20492" y="664"/>
                    <a:pt x="18248" y="134"/>
                  </a:cubicBezTo>
                  <a:cubicBezTo>
                    <a:pt x="16003" y="-396"/>
                    <a:pt x="386" y="820"/>
                    <a:pt x="386" y="820"/>
                  </a:cubicBezTo>
                  <a:cubicBezTo>
                    <a:pt x="386" y="820"/>
                    <a:pt x="-1921" y="12353"/>
                    <a:pt x="4749" y="22266"/>
                  </a:cubicBezTo>
                  <a:cubicBezTo>
                    <a:pt x="5124" y="22827"/>
                    <a:pt x="5342" y="23014"/>
                    <a:pt x="5654" y="23389"/>
                  </a:cubicBezTo>
                  <a:cubicBezTo>
                    <a:pt x="14289" y="33675"/>
                    <a:pt x="29376" y="36824"/>
                    <a:pt x="41253" y="30589"/>
                  </a:cubicBezTo>
                  <a:cubicBezTo>
                    <a:pt x="43684" y="29343"/>
                    <a:pt x="46833" y="26568"/>
                    <a:pt x="48516" y="24854"/>
                  </a:cubicBezTo>
                  <a:cubicBezTo>
                    <a:pt x="55748" y="17372"/>
                    <a:pt x="58304" y="8394"/>
                    <a:pt x="58304" y="8394"/>
                  </a:cubicBez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Hình tự do: Hình 1029">
              <a:extLst>
                <a:ext uri="{FF2B5EF4-FFF2-40B4-BE49-F238E27FC236}">
                  <a16:creationId xmlns:a16="http://schemas.microsoft.com/office/drawing/2014/main" id="{0D165667-4978-8E0E-03F7-50F3F8D10673}"/>
                </a:ext>
              </a:extLst>
            </p:cNvPr>
            <p:cNvSpPr/>
            <p:nvPr/>
          </p:nvSpPr>
          <p:spPr>
            <a:xfrm>
              <a:off x="13850675" y="4412967"/>
              <a:ext cx="57918" cy="26163"/>
            </a:xfrm>
            <a:custGeom>
              <a:avLst/>
              <a:gdLst>
                <a:gd name="connsiteX0" fmla="*/ 0 w 57918"/>
                <a:gd name="connsiteY0" fmla="*/ 0 h 26163"/>
                <a:gd name="connsiteX1" fmla="*/ 57918 w 57918"/>
                <a:gd name="connsiteY1" fmla="*/ 7575 h 26163"/>
                <a:gd name="connsiteX2" fmla="*/ 22849 w 57918"/>
                <a:gd name="connsiteY2" fmla="*/ 25842 h 26163"/>
                <a:gd name="connsiteX3" fmla="*/ 0 w 57918"/>
                <a:gd name="connsiteY3" fmla="*/ 0 h 2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8" h="26163">
                  <a:moveTo>
                    <a:pt x="0" y="0"/>
                  </a:moveTo>
                  <a:cubicBezTo>
                    <a:pt x="0" y="0"/>
                    <a:pt x="22849" y="14308"/>
                    <a:pt x="57918" y="7575"/>
                  </a:cubicBezTo>
                  <a:cubicBezTo>
                    <a:pt x="57918" y="7575"/>
                    <a:pt x="47102" y="29022"/>
                    <a:pt x="22849" y="25842"/>
                  </a:cubicBezTo>
                  <a:cubicBezTo>
                    <a:pt x="2182" y="231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Hình tự do: Hình 1030">
              <a:extLst>
                <a:ext uri="{FF2B5EF4-FFF2-40B4-BE49-F238E27FC236}">
                  <a16:creationId xmlns:a16="http://schemas.microsoft.com/office/drawing/2014/main" id="{2552074A-7AD1-BD7E-6DD0-BD84F41BF435}"/>
                </a:ext>
              </a:extLst>
            </p:cNvPr>
            <p:cNvSpPr/>
            <p:nvPr/>
          </p:nvSpPr>
          <p:spPr>
            <a:xfrm>
              <a:off x="13867635" y="4369884"/>
              <a:ext cx="15340" cy="22299"/>
            </a:xfrm>
            <a:custGeom>
              <a:avLst/>
              <a:gdLst>
                <a:gd name="connsiteX0" fmla="*/ 8445 w 15340"/>
                <a:gd name="connsiteY0" fmla="*/ 22104 h 22299"/>
                <a:gd name="connsiteX1" fmla="*/ 4175 w 15340"/>
                <a:gd name="connsiteY1" fmla="*/ 21137 h 22299"/>
                <a:gd name="connsiteX2" fmla="*/ 154 w 15340"/>
                <a:gd name="connsiteY2" fmla="*/ 16368 h 22299"/>
                <a:gd name="connsiteX3" fmla="*/ 5640 w 15340"/>
                <a:gd name="connsiteY3" fmla="*/ 2091 h 22299"/>
                <a:gd name="connsiteX4" fmla="*/ 11158 w 15340"/>
                <a:gd name="connsiteY4" fmla="*/ 189 h 22299"/>
                <a:gd name="connsiteX5" fmla="*/ 11158 w 15340"/>
                <a:gd name="connsiteY5" fmla="*/ 189 h 22299"/>
                <a:gd name="connsiteX6" fmla="*/ 15334 w 15340"/>
                <a:gd name="connsiteY6" fmla="*/ 4304 h 22299"/>
                <a:gd name="connsiteX7" fmla="*/ 14119 w 15340"/>
                <a:gd name="connsiteY7" fmla="*/ 19579 h 22299"/>
                <a:gd name="connsiteX8" fmla="*/ 8445 w 15340"/>
                <a:gd name="connsiteY8" fmla="*/ 22104 h 2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40" h="22299">
                  <a:moveTo>
                    <a:pt x="8445" y="22104"/>
                  </a:moveTo>
                  <a:lnTo>
                    <a:pt x="4175" y="21137"/>
                  </a:lnTo>
                  <a:cubicBezTo>
                    <a:pt x="1307" y="20483"/>
                    <a:pt x="-563" y="18269"/>
                    <a:pt x="154" y="16368"/>
                  </a:cubicBezTo>
                  <a:lnTo>
                    <a:pt x="5640" y="2091"/>
                  </a:lnTo>
                  <a:cubicBezTo>
                    <a:pt x="6263" y="439"/>
                    <a:pt x="8664" y="-403"/>
                    <a:pt x="11158" y="189"/>
                  </a:cubicBezTo>
                  <a:lnTo>
                    <a:pt x="11158" y="189"/>
                  </a:lnTo>
                  <a:cubicBezTo>
                    <a:pt x="13652" y="750"/>
                    <a:pt x="15459" y="2559"/>
                    <a:pt x="15334" y="4304"/>
                  </a:cubicBezTo>
                  <a:lnTo>
                    <a:pt x="14119" y="19579"/>
                  </a:lnTo>
                  <a:cubicBezTo>
                    <a:pt x="13963" y="21605"/>
                    <a:pt x="11314" y="22790"/>
                    <a:pt x="8445" y="22104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Hình tự do: Hình 1031">
              <a:extLst>
                <a:ext uri="{FF2B5EF4-FFF2-40B4-BE49-F238E27FC236}">
                  <a16:creationId xmlns:a16="http://schemas.microsoft.com/office/drawing/2014/main" id="{795C0E54-6583-3CEB-48B8-8DEBE93BDCE5}"/>
                </a:ext>
              </a:extLst>
            </p:cNvPr>
            <p:cNvSpPr/>
            <p:nvPr/>
          </p:nvSpPr>
          <p:spPr>
            <a:xfrm>
              <a:off x="13919041" y="4347937"/>
              <a:ext cx="11867" cy="16126"/>
            </a:xfrm>
            <a:custGeom>
              <a:avLst/>
              <a:gdLst>
                <a:gd name="connsiteX0" fmla="*/ 11779 w 11867"/>
                <a:gd name="connsiteY0" fmla="*/ 8825 h 16126"/>
                <a:gd name="connsiteX1" fmla="*/ 4921 w 11867"/>
                <a:gd name="connsiteY1" fmla="*/ 16088 h 16126"/>
                <a:gd name="connsiteX2" fmla="*/ 89 w 11867"/>
                <a:gd name="connsiteY2" fmla="*/ 7329 h 16126"/>
                <a:gd name="connsiteX3" fmla="*/ 6947 w 11867"/>
                <a:gd name="connsiteY3" fmla="*/ 34 h 16126"/>
                <a:gd name="connsiteX4" fmla="*/ 11779 w 11867"/>
                <a:gd name="connsiteY4" fmla="*/ 8825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" h="16126">
                  <a:moveTo>
                    <a:pt x="11779" y="8825"/>
                  </a:moveTo>
                  <a:cubicBezTo>
                    <a:pt x="11218" y="13251"/>
                    <a:pt x="8163" y="16524"/>
                    <a:pt x="4921" y="16088"/>
                  </a:cubicBezTo>
                  <a:cubicBezTo>
                    <a:pt x="1679" y="15683"/>
                    <a:pt x="-472" y="11755"/>
                    <a:pt x="89" y="7329"/>
                  </a:cubicBezTo>
                  <a:cubicBezTo>
                    <a:pt x="650" y="2871"/>
                    <a:pt x="3705" y="-371"/>
                    <a:pt x="6947" y="34"/>
                  </a:cubicBezTo>
                  <a:cubicBezTo>
                    <a:pt x="10189" y="470"/>
                    <a:pt x="12340" y="4398"/>
                    <a:pt x="1177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Hình tự do: Hình 1032">
              <a:extLst>
                <a:ext uri="{FF2B5EF4-FFF2-40B4-BE49-F238E27FC236}">
                  <a16:creationId xmlns:a16="http://schemas.microsoft.com/office/drawing/2014/main" id="{78016EA4-9EDB-D3D4-B179-1385847B3116}"/>
                </a:ext>
              </a:extLst>
            </p:cNvPr>
            <p:cNvSpPr/>
            <p:nvPr/>
          </p:nvSpPr>
          <p:spPr>
            <a:xfrm>
              <a:off x="13908624" y="4323198"/>
              <a:ext cx="42644" cy="15795"/>
            </a:xfrm>
            <a:custGeom>
              <a:avLst/>
              <a:gdLst>
                <a:gd name="connsiteX0" fmla="*/ 0 w 42644"/>
                <a:gd name="connsiteY0" fmla="*/ 10278 h 15795"/>
                <a:gd name="connsiteX1" fmla="*/ 1279 w 42644"/>
                <a:gd name="connsiteY1" fmla="*/ 8408 h 15795"/>
                <a:gd name="connsiteX2" fmla="*/ 5580 w 42644"/>
                <a:gd name="connsiteY2" fmla="*/ 4418 h 15795"/>
                <a:gd name="connsiteX3" fmla="*/ 9009 w 42644"/>
                <a:gd name="connsiteY3" fmla="*/ 2391 h 15795"/>
                <a:gd name="connsiteX4" fmla="*/ 13156 w 42644"/>
                <a:gd name="connsiteY4" fmla="*/ 833 h 15795"/>
                <a:gd name="connsiteX5" fmla="*/ 17924 w 42644"/>
                <a:gd name="connsiteY5" fmla="*/ 85 h 15795"/>
                <a:gd name="connsiteX6" fmla="*/ 22912 w 42644"/>
                <a:gd name="connsiteY6" fmla="*/ 241 h 15795"/>
                <a:gd name="connsiteX7" fmla="*/ 27775 w 42644"/>
                <a:gd name="connsiteY7" fmla="*/ 1425 h 15795"/>
                <a:gd name="connsiteX8" fmla="*/ 32139 w 42644"/>
                <a:gd name="connsiteY8" fmla="*/ 3451 h 15795"/>
                <a:gd name="connsiteX9" fmla="*/ 35725 w 42644"/>
                <a:gd name="connsiteY9" fmla="*/ 6070 h 15795"/>
                <a:gd name="connsiteX10" fmla="*/ 38499 w 42644"/>
                <a:gd name="connsiteY10" fmla="*/ 8875 h 15795"/>
                <a:gd name="connsiteX11" fmla="*/ 40463 w 42644"/>
                <a:gd name="connsiteY11" fmla="*/ 11525 h 15795"/>
                <a:gd name="connsiteX12" fmla="*/ 41710 w 42644"/>
                <a:gd name="connsiteY12" fmla="*/ 13769 h 15795"/>
                <a:gd name="connsiteX13" fmla="*/ 42645 w 42644"/>
                <a:gd name="connsiteY13" fmla="*/ 15796 h 15795"/>
                <a:gd name="connsiteX14" fmla="*/ 40618 w 42644"/>
                <a:gd name="connsiteY14" fmla="*/ 14985 h 15795"/>
                <a:gd name="connsiteX15" fmla="*/ 38436 w 42644"/>
                <a:gd name="connsiteY15" fmla="*/ 13987 h 15795"/>
                <a:gd name="connsiteX16" fmla="*/ 35693 w 42644"/>
                <a:gd name="connsiteY16" fmla="*/ 12803 h 15795"/>
                <a:gd name="connsiteX17" fmla="*/ 32545 w 42644"/>
                <a:gd name="connsiteY17" fmla="*/ 11494 h 15795"/>
                <a:gd name="connsiteX18" fmla="*/ 29147 w 42644"/>
                <a:gd name="connsiteY18" fmla="*/ 10247 h 15795"/>
                <a:gd name="connsiteX19" fmla="*/ 25531 w 42644"/>
                <a:gd name="connsiteY19" fmla="*/ 9249 h 15795"/>
                <a:gd name="connsiteX20" fmla="*/ 21790 w 42644"/>
                <a:gd name="connsiteY20" fmla="*/ 8563 h 15795"/>
                <a:gd name="connsiteX21" fmla="*/ 18018 w 42644"/>
                <a:gd name="connsiteY21" fmla="*/ 8221 h 15795"/>
                <a:gd name="connsiteX22" fmla="*/ 14277 w 42644"/>
                <a:gd name="connsiteY22" fmla="*/ 8189 h 15795"/>
                <a:gd name="connsiteX23" fmla="*/ 10693 w 42644"/>
                <a:gd name="connsiteY23" fmla="*/ 8470 h 15795"/>
                <a:gd name="connsiteX24" fmla="*/ 7357 w 42644"/>
                <a:gd name="connsiteY24" fmla="*/ 8906 h 15795"/>
                <a:gd name="connsiteX25" fmla="*/ 2089 w 42644"/>
                <a:gd name="connsiteY25" fmla="*/ 9842 h 15795"/>
                <a:gd name="connsiteX26" fmla="*/ 0 w 42644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44" h="15795">
                  <a:moveTo>
                    <a:pt x="0" y="10278"/>
                  </a:moveTo>
                  <a:cubicBezTo>
                    <a:pt x="0" y="10278"/>
                    <a:pt x="374" y="9530"/>
                    <a:pt x="1279" y="8408"/>
                  </a:cubicBezTo>
                  <a:cubicBezTo>
                    <a:pt x="2151" y="7285"/>
                    <a:pt x="3585" y="5820"/>
                    <a:pt x="5580" y="4418"/>
                  </a:cubicBezTo>
                  <a:cubicBezTo>
                    <a:pt x="6578" y="3669"/>
                    <a:pt x="7732" y="3015"/>
                    <a:pt x="9009" y="2391"/>
                  </a:cubicBezTo>
                  <a:cubicBezTo>
                    <a:pt x="10256" y="1799"/>
                    <a:pt x="11690" y="1269"/>
                    <a:pt x="13156" y="833"/>
                  </a:cubicBezTo>
                  <a:cubicBezTo>
                    <a:pt x="14683" y="490"/>
                    <a:pt x="16273" y="116"/>
                    <a:pt x="17924" y="85"/>
                  </a:cubicBezTo>
                  <a:cubicBezTo>
                    <a:pt x="19577" y="-103"/>
                    <a:pt x="21229" y="53"/>
                    <a:pt x="22912" y="241"/>
                  </a:cubicBezTo>
                  <a:cubicBezTo>
                    <a:pt x="24596" y="396"/>
                    <a:pt x="26186" y="989"/>
                    <a:pt x="27775" y="1425"/>
                  </a:cubicBezTo>
                  <a:cubicBezTo>
                    <a:pt x="29303" y="1955"/>
                    <a:pt x="30737" y="2734"/>
                    <a:pt x="32139" y="3451"/>
                  </a:cubicBezTo>
                  <a:cubicBezTo>
                    <a:pt x="33449" y="4262"/>
                    <a:pt x="34633" y="5197"/>
                    <a:pt x="35725" y="6070"/>
                  </a:cubicBezTo>
                  <a:cubicBezTo>
                    <a:pt x="36846" y="6911"/>
                    <a:pt x="37657" y="8003"/>
                    <a:pt x="38499" y="8875"/>
                  </a:cubicBezTo>
                  <a:cubicBezTo>
                    <a:pt x="39309" y="9779"/>
                    <a:pt x="39995" y="10652"/>
                    <a:pt x="40463" y="11525"/>
                  </a:cubicBezTo>
                  <a:cubicBezTo>
                    <a:pt x="40993" y="12366"/>
                    <a:pt x="41397" y="13146"/>
                    <a:pt x="41710" y="13769"/>
                  </a:cubicBezTo>
                  <a:cubicBezTo>
                    <a:pt x="42364" y="15016"/>
                    <a:pt x="42645" y="15796"/>
                    <a:pt x="42645" y="15796"/>
                  </a:cubicBezTo>
                  <a:cubicBezTo>
                    <a:pt x="42645" y="15796"/>
                    <a:pt x="41866" y="15515"/>
                    <a:pt x="40618" y="14985"/>
                  </a:cubicBezTo>
                  <a:cubicBezTo>
                    <a:pt x="39995" y="14704"/>
                    <a:pt x="39247" y="14393"/>
                    <a:pt x="38436" y="13987"/>
                  </a:cubicBezTo>
                  <a:cubicBezTo>
                    <a:pt x="37657" y="13551"/>
                    <a:pt x="36690" y="13239"/>
                    <a:pt x="35693" y="12803"/>
                  </a:cubicBezTo>
                  <a:cubicBezTo>
                    <a:pt x="34664" y="12429"/>
                    <a:pt x="33698" y="11868"/>
                    <a:pt x="32545" y="11494"/>
                  </a:cubicBezTo>
                  <a:cubicBezTo>
                    <a:pt x="31422" y="11120"/>
                    <a:pt x="30301" y="10683"/>
                    <a:pt x="29147" y="10247"/>
                  </a:cubicBezTo>
                  <a:cubicBezTo>
                    <a:pt x="27931" y="9966"/>
                    <a:pt x="26746" y="9592"/>
                    <a:pt x="25531" y="9249"/>
                  </a:cubicBezTo>
                  <a:cubicBezTo>
                    <a:pt x="24252" y="9093"/>
                    <a:pt x="23068" y="8626"/>
                    <a:pt x="21790" y="8563"/>
                  </a:cubicBezTo>
                  <a:cubicBezTo>
                    <a:pt x="20543" y="8408"/>
                    <a:pt x="19265" y="8221"/>
                    <a:pt x="18018" y="8221"/>
                  </a:cubicBezTo>
                  <a:cubicBezTo>
                    <a:pt x="16771" y="8096"/>
                    <a:pt x="15525" y="8221"/>
                    <a:pt x="14277" y="8189"/>
                  </a:cubicBezTo>
                  <a:cubicBezTo>
                    <a:pt x="13062" y="8283"/>
                    <a:pt x="11846" y="8314"/>
                    <a:pt x="10693" y="8470"/>
                  </a:cubicBezTo>
                  <a:cubicBezTo>
                    <a:pt x="9508" y="8595"/>
                    <a:pt x="8386" y="8719"/>
                    <a:pt x="7357" y="8906"/>
                  </a:cubicBezTo>
                  <a:cubicBezTo>
                    <a:pt x="5238" y="9187"/>
                    <a:pt x="3429" y="9561"/>
                    <a:pt x="2089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Hình tự do: Hình 1033">
              <a:extLst>
                <a:ext uri="{FF2B5EF4-FFF2-40B4-BE49-F238E27FC236}">
                  <a16:creationId xmlns:a16="http://schemas.microsoft.com/office/drawing/2014/main" id="{9B9033A6-B425-15D7-A7F9-4A40E6B3B97D}"/>
                </a:ext>
              </a:extLst>
            </p:cNvPr>
            <p:cNvSpPr/>
            <p:nvPr/>
          </p:nvSpPr>
          <p:spPr>
            <a:xfrm>
              <a:off x="13840798" y="4336715"/>
              <a:ext cx="11889" cy="16127"/>
            </a:xfrm>
            <a:custGeom>
              <a:avLst/>
              <a:gdLst>
                <a:gd name="connsiteX0" fmla="*/ 11809 w 11889"/>
                <a:gd name="connsiteY0" fmla="*/ 8825 h 16127"/>
                <a:gd name="connsiteX1" fmla="*/ 4920 w 11889"/>
                <a:gd name="connsiteY1" fmla="*/ 16088 h 16127"/>
                <a:gd name="connsiteX2" fmla="*/ 88 w 11889"/>
                <a:gd name="connsiteY2" fmla="*/ 7329 h 16127"/>
                <a:gd name="connsiteX3" fmla="*/ 6947 w 11889"/>
                <a:gd name="connsiteY3" fmla="*/ 34 h 16127"/>
                <a:gd name="connsiteX4" fmla="*/ 11809 w 11889"/>
                <a:gd name="connsiteY4" fmla="*/ 8825 h 1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9" h="16127">
                  <a:moveTo>
                    <a:pt x="11809" y="8825"/>
                  </a:moveTo>
                  <a:cubicBezTo>
                    <a:pt x="11248" y="13251"/>
                    <a:pt x="8162" y="16525"/>
                    <a:pt x="4920" y="16088"/>
                  </a:cubicBezTo>
                  <a:cubicBezTo>
                    <a:pt x="1709" y="15683"/>
                    <a:pt x="-473" y="11755"/>
                    <a:pt x="88" y="7329"/>
                  </a:cubicBezTo>
                  <a:cubicBezTo>
                    <a:pt x="650" y="2871"/>
                    <a:pt x="3704" y="-371"/>
                    <a:pt x="6947" y="34"/>
                  </a:cubicBezTo>
                  <a:cubicBezTo>
                    <a:pt x="10188" y="471"/>
                    <a:pt x="12339" y="4398"/>
                    <a:pt x="1180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Hình tự do: Hình 1034">
              <a:extLst>
                <a:ext uri="{FF2B5EF4-FFF2-40B4-BE49-F238E27FC236}">
                  <a16:creationId xmlns:a16="http://schemas.microsoft.com/office/drawing/2014/main" id="{887F4223-2393-2E6A-8B8E-2B612BF9A785}"/>
                </a:ext>
              </a:extLst>
            </p:cNvPr>
            <p:cNvSpPr/>
            <p:nvPr/>
          </p:nvSpPr>
          <p:spPr>
            <a:xfrm>
              <a:off x="13830381" y="4311976"/>
              <a:ext cx="42675" cy="15795"/>
            </a:xfrm>
            <a:custGeom>
              <a:avLst/>
              <a:gdLst>
                <a:gd name="connsiteX0" fmla="*/ 0 w 42675"/>
                <a:gd name="connsiteY0" fmla="*/ 10278 h 15795"/>
                <a:gd name="connsiteX1" fmla="*/ 1278 w 42675"/>
                <a:gd name="connsiteY1" fmla="*/ 8407 h 15795"/>
                <a:gd name="connsiteX2" fmla="*/ 5580 w 42675"/>
                <a:gd name="connsiteY2" fmla="*/ 4418 h 15795"/>
                <a:gd name="connsiteX3" fmla="*/ 9009 w 42675"/>
                <a:gd name="connsiteY3" fmla="*/ 2391 h 15795"/>
                <a:gd name="connsiteX4" fmla="*/ 13186 w 42675"/>
                <a:gd name="connsiteY4" fmla="*/ 864 h 15795"/>
                <a:gd name="connsiteX5" fmla="*/ 17924 w 42675"/>
                <a:gd name="connsiteY5" fmla="*/ 85 h 15795"/>
                <a:gd name="connsiteX6" fmla="*/ 22911 w 42675"/>
                <a:gd name="connsiteY6" fmla="*/ 240 h 15795"/>
                <a:gd name="connsiteX7" fmla="*/ 27775 w 42675"/>
                <a:gd name="connsiteY7" fmla="*/ 1425 h 15795"/>
                <a:gd name="connsiteX8" fmla="*/ 32139 w 42675"/>
                <a:gd name="connsiteY8" fmla="*/ 3451 h 15795"/>
                <a:gd name="connsiteX9" fmla="*/ 35755 w 42675"/>
                <a:gd name="connsiteY9" fmla="*/ 6069 h 15795"/>
                <a:gd name="connsiteX10" fmla="*/ 38498 w 42675"/>
                <a:gd name="connsiteY10" fmla="*/ 8875 h 15795"/>
                <a:gd name="connsiteX11" fmla="*/ 40462 w 42675"/>
                <a:gd name="connsiteY11" fmla="*/ 11525 h 15795"/>
                <a:gd name="connsiteX12" fmla="*/ 41740 w 42675"/>
                <a:gd name="connsiteY12" fmla="*/ 13769 h 15795"/>
                <a:gd name="connsiteX13" fmla="*/ 42675 w 42675"/>
                <a:gd name="connsiteY13" fmla="*/ 15795 h 15795"/>
                <a:gd name="connsiteX14" fmla="*/ 40618 w 42675"/>
                <a:gd name="connsiteY14" fmla="*/ 14985 h 15795"/>
                <a:gd name="connsiteX15" fmla="*/ 38436 w 42675"/>
                <a:gd name="connsiteY15" fmla="*/ 13987 h 15795"/>
                <a:gd name="connsiteX16" fmla="*/ 35693 w 42675"/>
                <a:gd name="connsiteY16" fmla="*/ 12834 h 15795"/>
                <a:gd name="connsiteX17" fmla="*/ 32575 w 42675"/>
                <a:gd name="connsiteY17" fmla="*/ 11493 h 15795"/>
                <a:gd name="connsiteX18" fmla="*/ 29146 w 42675"/>
                <a:gd name="connsiteY18" fmla="*/ 10247 h 15795"/>
                <a:gd name="connsiteX19" fmla="*/ 25530 w 42675"/>
                <a:gd name="connsiteY19" fmla="*/ 9249 h 15795"/>
                <a:gd name="connsiteX20" fmla="*/ 21790 w 42675"/>
                <a:gd name="connsiteY20" fmla="*/ 8595 h 15795"/>
                <a:gd name="connsiteX21" fmla="*/ 18018 w 42675"/>
                <a:gd name="connsiteY21" fmla="*/ 8252 h 15795"/>
                <a:gd name="connsiteX22" fmla="*/ 14277 w 42675"/>
                <a:gd name="connsiteY22" fmla="*/ 8189 h 15795"/>
                <a:gd name="connsiteX23" fmla="*/ 10692 w 42675"/>
                <a:gd name="connsiteY23" fmla="*/ 8470 h 15795"/>
                <a:gd name="connsiteX24" fmla="*/ 7356 w 42675"/>
                <a:gd name="connsiteY24" fmla="*/ 8906 h 15795"/>
                <a:gd name="connsiteX25" fmla="*/ 2120 w 42675"/>
                <a:gd name="connsiteY25" fmla="*/ 9842 h 15795"/>
                <a:gd name="connsiteX26" fmla="*/ 0 w 42675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5" h="15795">
                  <a:moveTo>
                    <a:pt x="0" y="10278"/>
                  </a:moveTo>
                  <a:cubicBezTo>
                    <a:pt x="0" y="10278"/>
                    <a:pt x="374" y="9530"/>
                    <a:pt x="1278" y="8407"/>
                  </a:cubicBezTo>
                  <a:cubicBezTo>
                    <a:pt x="2182" y="7285"/>
                    <a:pt x="3585" y="5820"/>
                    <a:pt x="5580" y="4418"/>
                  </a:cubicBezTo>
                  <a:cubicBezTo>
                    <a:pt x="6577" y="3669"/>
                    <a:pt x="7731" y="3015"/>
                    <a:pt x="9009" y="2391"/>
                  </a:cubicBezTo>
                  <a:cubicBezTo>
                    <a:pt x="10256" y="1799"/>
                    <a:pt x="11690" y="1269"/>
                    <a:pt x="13186" y="864"/>
                  </a:cubicBezTo>
                  <a:cubicBezTo>
                    <a:pt x="14682" y="490"/>
                    <a:pt x="16272" y="116"/>
                    <a:pt x="17924" y="85"/>
                  </a:cubicBezTo>
                  <a:cubicBezTo>
                    <a:pt x="19577" y="-103"/>
                    <a:pt x="21229" y="53"/>
                    <a:pt x="22911" y="240"/>
                  </a:cubicBezTo>
                  <a:cubicBezTo>
                    <a:pt x="24595" y="396"/>
                    <a:pt x="26185" y="988"/>
                    <a:pt x="27775" y="1425"/>
                  </a:cubicBezTo>
                  <a:cubicBezTo>
                    <a:pt x="29333" y="1986"/>
                    <a:pt x="30767" y="2765"/>
                    <a:pt x="32139" y="3451"/>
                  </a:cubicBezTo>
                  <a:cubicBezTo>
                    <a:pt x="33448" y="4262"/>
                    <a:pt x="34632" y="5197"/>
                    <a:pt x="35755" y="6069"/>
                  </a:cubicBezTo>
                  <a:cubicBezTo>
                    <a:pt x="36846" y="6942"/>
                    <a:pt x="37687" y="8002"/>
                    <a:pt x="38498" y="8875"/>
                  </a:cubicBezTo>
                  <a:cubicBezTo>
                    <a:pt x="39308" y="9779"/>
                    <a:pt x="39995" y="10652"/>
                    <a:pt x="40462" y="11525"/>
                  </a:cubicBezTo>
                  <a:cubicBezTo>
                    <a:pt x="40992" y="12366"/>
                    <a:pt x="41397" y="13146"/>
                    <a:pt x="41740" y="13769"/>
                  </a:cubicBezTo>
                  <a:cubicBezTo>
                    <a:pt x="42394" y="15016"/>
                    <a:pt x="42675" y="15795"/>
                    <a:pt x="42675" y="15795"/>
                  </a:cubicBezTo>
                  <a:cubicBezTo>
                    <a:pt x="42675" y="15795"/>
                    <a:pt x="41865" y="15546"/>
                    <a:pt x="40618" y="14985"/>
                  </a:cubicBezTo>
                  <a:cubicBezTo>
                    <a:pt x="39995" y="14704"/>
                    <a:pt x="39246" y="14424"/>
                    <a:pt x="38436" y="13987"/>
                  </a:cubicBezTo>
                  <a:cubicBezTo>
                    <a:pt x="37657" y="13551"/>
                    <a:pt x="36690" y="13239"/>
                    <a:pt x="35693" y="12834"/>
                  </a:cubicBezTo>
                  <a:cubicBezTo>
                    <a:pt x="34695" y="12429"/>
                    <a:pt x="33698" y="11868"/>
                    <a:pt x="32575" y="11493"/>
                  </a:cubicBezTo>
                  <a:cubicBezTo>
                    <a:pt x="31453" y="11119"/>
                    <a:pt x="30300" y="10683"/>
                    <a:pt x="29146" y="10247"/>
                  </a:cubicBezTo>
                  <a:cubicBezTo>
                    <a:pt x="27931" y="9966"/>
                    <a:pt x="26746" y="9592"/>
                    <a:pt x="25530" y="9249"/>
                  </a:cubicBezTo>
                  <a:cubicBezTo>
                    <a:pt x="24284" y="9125"/>
                    <a:pt x="23068" y="8626"/>
                    <a:pt x="21790" y="8595"/>
                  </a:cubicBezTo>
                  <a:cubicBezTo>
                    <a:pt x="20542" y="8407"/>
                    <a:pt x="19296" y="8252"/>
                    <a:pt x="18018" y="8252"/>
                  </a:cubicBezTo>
                  <a:cubicBezTo>
                    <a:pt x="16771" y="8127"/>
                    <a:pt x="15524" y="8221"/>
                    <a:pt x="14277" y="8189"/>
                  </a:cubicBezTo>
                  <a:cubicBezTo>
                    <a:pt x="13061" y="8283"/>
                    <a:pt x="11846" y="8314"/>
                    <a:pt x="10692" y="8470"/>
                  </a:cubicBezTo>
                  <a:cubicBezTo>
                    <a:pt x="9539" y="8595"/>
                    <a:pt x="8416" y="8719"/>
                    <a:pt x="7356" y="8906"/>
                  </a:cubicBezTo>
                  <a:cubicBezTo>
                    <a:pt x="5237" y="9187"/>
                    <a:pt x="3429" y="9561"/>
                    <a:pt x="2120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Hình tự do: Hình 1035">
              <a:extLst>
                <a:ext uri="{FF2B5EF4-FFF2-40B4-BE49-F238E27FC236}">
                  <a16:creationId xmlns:a16="http://schemas.microsoft.com/office/drawing/2014/main" id="{BFCD20F2-371D-4704-9A33-8CB12996B432}"/>
                </a:ext>
              </a:extLst>
            </p:cNvPr>
            <p:cNvSpPr/>
            <p:nvPr/>
          </p:nvSpPr>
          <p:spPr>
            <a:xfrm>
              <a:off x="13911449" y="4375321"/>
              <a:ext cx="35218" cy="36327"/>
            </a:xfrm>
            <a:custGeom>
              <a:avLst/>
              <a:gdLst>
                <a:gd name="connsiteX0" fmla="*/ 34864 w 35218"/>
                <a:gd name="connsiteY0" fmla="*/ 21623 h 36327"/>
                <a:gd name="connsiteX1" fmla="*/ 14103 w 35218"/>
                <a:gd name="connsiteY1" fmla="*/ 35994 h 36327"/>
                <a:gd name="connsiteX2" fmla="*/ 355 w 35218"/>
                <a:gd name="connsiteY2" fmla="*/ 14703 h 36327"/>
                <a:gd name="connsiteX3" fmla="*/ 21086 w 35218"/>
                <a:gd name="connsiteY3" fmla="*/ 332 h 36327"/>
                <a:gd name="connsiteX4" fmla="*/ 34864 w 35218"/>
                <a:gd name="connsiteY4" fmla="*/ 21623 h 3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18" h="36327">
                  <a:moveTo>
                    <a:pt x="34864" y="21623"/>
                  </a:moveTo>
                  <a:cubicBezTo>
                    <a:pt x="32931" y="31474"/>
                    <a:pt x="23641" y="37895"/>
                    <a:pt x="14103" y="35994"/>
                  </a:cubicBezTo>
                  <a:cubicBezTo>
                    <a:pt x="4564" y="34092"/>
                    <a:pt x="-1577" y="24553"/>
                    <a:pt x="355" y="14703"/>
                  </a:cubicBezTo>
                  <a:cubicBezTo>
                    <a:pt x="2288" y="4884"/>
                    <a:pt x="11578" y="-1569"/>
                    <a:pt x="21086" y="332"/>
                  </a:cubicBezTo>
                  <a:cubicBezTo>
                    <a:pt x="30625" y="2234"/>
                    <a:pt x="36797" y="11773"/>
                    <a:pt x="34864" y="2162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Hình tự do: Hình 1036">
              <a:extLst>
                <a:ext uri="{FF2B5EF4-FFF2-40B4-BE49-F238E27FC236}">
                  <a16:creationId xmlns:a16="http://schemas.microsoft.com/office/drawing/2014/main" id="{40A12252-81AF-4041-47E9-E748A769F2B4}"/>
                </a:ext>
              </a:extLst>
            </p:cNvPr>
            <p:cNvSpPr/>
            <p:nvPr/>
          </p:nvSpPr>
          <p:spPr>
            <a:xfrm>
              <a:off x="13821092" y="4358949"/>
              <a:ext cx="21759" cy="36311"/>
            </a:xfrm>
            <a:custGeom>
              <a:avLst/>
              <a:gdLst>
                <a:gd name="connsiteX0" fmla="*/ 21415 w 21759"/>
                <a:gd name="connsiteY0" fmla="*/ 21629 h 36311"/>
                <a:gd name="connsiteX1" fmla="*/ 3055 w 21759"/>
                <a:gd name="connsiteY1" fmla="*/ 36280 h 36311"/>
                <a:gd name="connsiteX2" fmla="*/ 0 w 21759"/>
                <a:gd name="connsiteY2" fmla="*/ 5294 h 36311"/>
                <a:gd name="connsiteX3" fmla="*/ 62 w 21759"/>
                <a:gd name="connsiteY3" fmla="*/ 618 h 36311"/>
                <a:gd name="connsiteX4" fmla="*/ 7637 w 21759"/>
                <a:gd name="connsiteY4" fmla="*/ 338 h 36311"/>
                <a:gd name="connsiteX5" fmla="*/ 21415 w 21759"/>
                <a:gd name="connsiteY5" fmla="*/ 21629 h 3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" h="36311">
                  <a:moveTo>
                    <a:pt x="21415" y="21629"/>
                  </a:moveTo>
                  <a:cubicBezTo>
                    <a:pt x="19639" y="30638"/>
                    <a:pt x="11721" y="36810"/>
                    <a:pt x="3055" y="36280"/>
                  </a:cubicBezTo>
                  <a:cubicBezTo>
                    <a:pt x="1122" y="26616"/>
                    <a:pt x="94" y="16205"/>
                    <a:pt x="0" y="5294"/>
                  </a:cubicBezTo>
                  <a:cubicBezTo>
                    <a:pt x="0" y="3736"/>
                    <a:pt x="0" y="2208"/>
                    <a:pt x="62" y="618"/>
                  </a:cubicBezTo>
                  <a:cubicBezTo>
                    <a:pt x="2463" y="-99"/>
                    <a:pt x="5081" y="-192"/>
                    <a:pt x="7637" y="338"/>
                  </a:cubicBezTo>
                  <a:cubicBezTo>
                    <a:pt x="17145" y="2271"/>
                    <a:pt x="23317" y="11778"/>
                    <a:pt x="21415" y="21629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Hình tự do: Hình 1037">
              <a:extLst>
                <a:ext uri="{FF2B5EF4-FFF2-40B4-BE49-F238E27FC236}">
                  <a16:creationId xmlns:a16="http://schemas.microsoft.com/office/drawing/2014/main" id="{11792783-D94B-2CD1-47EF-936B58B10EE7}"/>
                </a:ext>
              </a:extLst>
            </p:cNvPr>
            <p:cNvSpPr/>
            <p:nvPr/>
          </p:nvSpPr>
          <p:spPr>
            <a:xfrm>
              <a:off x="13821279" y="4277105"/>
              <a:ext cx="171730" cy="81544"/>
            </a:xfrm>
            <a:custGeom>
              <a:avLst/>
              <a:gdLst>
                <a:gd name="connsiteX0" fmla="*/ 164374 w 171730"/>
                <a:gd name="connsiteY0" fmla="*/ 79938 h 81544"/>
                <a:gd name="connsiteX1" fmla="*/ 142770 w 171730"/>
                <a:gd name="connsiteY1" fmla="*/ 77257 h 81544"/>
                <a:gd name="connsiteX2" fmla="*/ 105862 w 171730"/>
                <a:gd name="connsiteY2" fmla="*/ 30030 h 81544"/>
                <a:gd name="connsiteX3" fmla="*/ 42083 w 171730"/>
                <a:gd name="connsiteY3" fmla="*/ 28752 h 81544"/>
                <a:gd name="connsiteX4" fmla="*/ 0 w 171730"/>
                <a:gd name="connsiteY4" fmla="*/ 25884 h 81544"/>
                <a:gd name="connsiteX5" fmla="*/ 14869 w 171730"/>
                <a:gd name="connsiteY5" fmla="*/ 3159 h 81544"/>
                <a:gd name="connsiteX6" fmla="*/ 149784 w 171730"/>
                <a:gd name="connsiteY6" fmla="*/ 16034 h 81544"/>
                <a:gd name="connsiteX7" fmla="*/ 149784 w 171730"/>
                <a:gd name="connsiteY7" fmla="*/ 16034 h 81544"/>
                <a:gd name="connsiteX8" fmla="*/ 171730 w 171730"/>
                <a:gd name="connsiteY8" fmla="*/ 35641 h 81544"/>
                <a:gd name="connsiteX9" fmla="*/ 164374 w 171730"/>
                <a:gd name="connsiteY9" fmla="*/ 79938 h 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30" h="81544">
                  <a:moveTo>
                    <a:pt x="164374" y="79938"/>
                  </a:moveTo>
                  <a:cubicBezTo>
                    <a:pt x="164374" y="79938"/>
                    <a:pt x="152653" y="84957"/>
                    <a:pt x="142770" y="77257"/>
                  </a:cubicBezTo>
                  <a:cubicBezTo>
                    <a:pt x="132858" y="69557"/>
                    <a:pt x="126623" y="35392"/>
                    <a:pt x="105862" y="30030"/>
                  </a:cubicBezTo>
                  <a:cubicBezTo>
                    <a:pt x="85132" y="24669"/>
                    <a:pt x="80239" y="24388"/>
                    <a:pt x="42083" y="28752"/>
                  </a:cubicBezTo>
                  <a:cubicBezTo>
                    <a:pt x="3958" y="33116"/>
                    <a:pt x="0" y="25884"/>
                    <a:pt x="0" y="25884"/>
                  </a:cubicBezTo>
                  <a:cubicBezTo>
                    <a:pt x="0" y="25884"/>
                    <a:pt x="9165" y="1725"/>
                    <a:pt x="14869" y="3159"/>
                  </a:cubicBezTo>
                  <a:cubicBezTo>
                    <a:pt x="18641" y="4126"/>
                    <a:pt x="100126" y="-10494"/>
                    <a:pt x="149784" y="16034"/>
                  </a:cubicBezTo>
                  <a:lnTo>
                    <a:pt x="149784" y="16034"/>
                  </a:lnTo>
                  <a:cubicBezTo>
                    <a:pt x="157702" y="20086"/>
                    <a:pt x="171356" y="26757"/>
                    <a:pt x="171730" y="35641"/>
                  </a:cubicBezTo>
                  <a:lnTo>
                    <a:pt x="164374" y="79938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Hình tự do: Hình 1038">
              <a:extLst>
                <a:ext uri="{FF2B5EF4-FFF2-40B4-BE49-F238E27FC236}">
                  <a16:creationId xmlns:a16="http://schemas.microsoft.com/office/drawing/2014/main" id="{5B216310-BFB4-D949-775B-595230C5E689}"/>
                </a:ext>
              </a:extLst>
            </p:cNvPr>
            <p:cNvSpPr/>
            <p:nvPr/>
          </p:nvSpPr>
          <p:spPr>
            <a:xfrm>
              <a:off x="13648894" y="4540463"/>
              <a:ext cx="155738" cy="307078"/>
            </a:xfrm>
            <a:custGeom>
              <a:avLst/>
              <a:gdLst>
                <a:gd name="connsiteX0" fmla="*/ 155739 w 155738"/>
                <a:gd name="connsiteY0" fmla="*/ 153557 h 307078"/>
                <a:gd name="connsiteX1" fmla="*/ 154835 w 155738"/>
                <a:gd name="connsiteY1" fmla="*/ 203683 h 307078"/>
                <a:gd name="connsiteX2" fmla="*/ 153931 w 155738"/>
                <a:gd name="connsiteY2" fmla="*/ 220329 h 307078"/>
                <a:gd name="connsiteX3" fmla="*/ 147727 w 155738"/>
                <a:gd name="connsiteY3" fmla="*/ 255897 h 307078"/>
                <a:gd name="connsiteX4" fmla="*/ 145358 w 155738"/>
                <a:gd name="connsiteY4" fmla="*/ 259793 h 307078"/>
                <a:gd name="connsiteX5" fmla="*/ 128182 w 155738"/>
                <a:gd name="connsiteY5" fmla="*/ 241339 h 307078"/>
                <a:gd name="connsiteX6" fmla="*/ 99347 w 155738"/>
                <a:gd name="connsiteY6" fmla="*/ 273634 h 307078"/>
                <a:gd name="connsiteX7" fmla="*/ 94141 w 155738"/>
                <a:gd name="connsiteY7" fmla="*/ 278466 h 307078"/>
                <a:gd name="connsiteX8" fmla="*/ 93985 w 155738"/>
                <a:gd name="connsiteY8" fmla="*/ 278622 h 307078"/>
                <a:gd name="connsiteX9" fmla="*/ 78149 w 155738"/>
                <a:gd name="connsiteY9" fmla="*/ 291652 h 307078"/>
                <a:gd name="connsiteX10" fmla="*/ 73786 w 155738"/>
                <a:gd name="connsiteY10" fmla="*/ 294551 h 307078"/>
                <a:gd name="connsiteX11" fmla="*/ 58760 w 155738"/>
                <a:gd name="connsiteY11" fmla="*/ 302001 h 307078"/>
                <a:gd name="connsiteX12" fmla="*/ 37937 w 155738"/>
                <a:gd name="connsiteY12" fmla="*/ 306553 h 307078"/>
                <a:gd name="connsiteX13" fmla="*/ 7200 w 155738"/>
                <a:gd name="connsiteY13" fmla="*/ 303840 h 307078"/>
                <a:gd name="connsiteX14" fmla="*/ 7107 w 155738"/>
                <a:gd name="connsiteY14" fmla="*/ 303934 h 307078"/>
                <a:gd name="connsiteX15" fmla="*/ 0 w 155738"/>
                <a:gd name="connsiteY15" fmla="*/ 299102 h 307078"/>
                <a:gd name="connsiteX16" fmla="*/ 9009 w 155738"/>
                <a:gd name="connsiteY16" fmla="*/ 259887 h 307078"/>
                <a:gd name="connsiteX17" fmla="*/ 27214 w 155738"/>
                <a:gd name="connsiteY17" fmla="*/ 210696 h 307078"/>
                <a:gd name="connsiteX18" fmla="*/ 27837 w 155738"/>
                <a:gd name="connsiteY18" fmla="*/ 208764 h 307078"/>
                <a:gd name="connsiteX19" fmla="*/ 29208 w 155738"/>
                <a:gd name="connsiteY19" fmla="*/ 205490 h 307078"/>
                <a:gd name="connsiteX20" fmla="*/ 29739 w 155738"/>
                <a:gd name="connsiteY20" fmla="*/ 204057 h 307078"/>
                <a:gd name="connsiteX21" fmla="*/ 31204 w 155738"/>
                <a:gd name="connsiteY21" fmla="*/ 200409 h 307078"/>
                <a:gd name="connsiteX22" fmla="*/ 31578 w 155738"/>
                <a:gd name="connsiteY22" fmla="*/ 199599 h 307078"/>
                <a:gd name="connsiteX23" fmla="*/ 31671 w 155738"/>
                <a:gd name="connsiteY23" fmla="*/ 199318 h 307078"/>
                <a:gd name="connsiteX24" fmla="*/ 32295 w 155738"/>
                <a:gd name="connsiteY24" fmla="*/ 198040 h 307078"/>
                <a:gd name="connsiteX25" fmla="*/ 33479 w 155738"/>
                <a:gd name="connsiteY25" fmla="*/ 195048 h 307078"/>
                <a:gd name="connsiteX26" fmla="*/ 34228 w 155738"/>
                <a:gd name="connsiteY26" fmla="*/ 193302 h 307078"/>
                <a:gd name="connsiteX27" fmla="*/ 36035 w 155738"/>
                <a:gd name="connsiteY27" fmla="*/ 189125 h 307078"/>
                <a:gd name="connsiteX28" fmla="*/ 37314 w 155738"/>
                <a:gd name="connsiteY28" fmla="*/ 186288 h 307078"/>
                <a:gd name="connsiteX29" fmla="*/ 37656 w 155738"/>
                <a:gd name="connsiteY29" fmla="*/ 185571 h 307078"/>
                <a:gd name="connsiteX30" fmla="*/ 40306 w 155738"/>
                <a:gd name="connsiteY30" fmla="*/ 179929 h 307078"/>
                <a:gd name="connsiteX31" fmla="*/ 41117 w 155738"/>
                <a:gd name="connsiteY31" fmla="*/ 178308 h 307078"/>
                <a:gd name="connsiteX32" fmla="*/ 42488 w 155738"/>
                <a:gd name="connsiteY32" fmla="*/ 175565 h 307078"/>
                <a:gd name="connsiteX33" fmla="*/ 43767 w 155738"/>
                <a:gd name="connsiteY33" fmla="*/ 172853 h 307078"/>
                <a:gd name="connsiteX34" fmla="*/ 45855 w 155738"/>
                <a:gd name="connsiteY34" fmla="*/ 168738 h 307078"/>
                <a:gd name="connsiteX35" fmla="*/ 46229 w 155738"/>
                <a:gd name="connsiteY35" fmla="*/ 167927 h 307078"/>
                <a:gd name="connsiteX36" fmla="*/ 48037 w 155738"/>
                <a:gd name="connsiteY36" fmla="*/ 164374 h 307078"/>
                <a:gd name="connsiteX37" fmla="*/ 49939 w 155738"/>
                <a:gd name="connsiteY37" fmla="*/ 160571 h 307078"/>
                <a:gd name="connsiteX38" fmla="*/ 150751 w 155738"/>
                <a:gd name="connsiteY38" fmla="*/ 187 h 307078"/>
                <a:gd name="connsiteX39" fmla="*/ 151001 w 155738"/>
                <a:gd name="connsiteY39" fmla="*/ 0 h 307078"/>
                <a:gd name="connsiteX40" fmla="*/ 151001 w 155738"/>
                <a:gd name="connsiteY40" fmla="*/ 374 h 307078"/>
                <a:gd name="connsiteX41" fmla="*/ 155739 w 155738"/>
                <a:gd name="connsiteY41" fmla="*/ 153557 h 3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738" h="307078">
                  <a:moveTo>
                    <a:pt x="155739" y="153557"/>
                  </a:moveTo>
                  <a:cubicBezTo>
                    <a:pt x="155739" y="171388"/>
                    <a:pt x="155552" y="188501"/>
                    <a:pt x="154835" y="203683"/>
                  </a:cubicBezTo>
                  <a:cubicBezTo>
                    <a:pt x="154647" y="209605"/>
                    <a:pt x="154367" y="215154"/>
                    <a:pt x="153931" y="220329"/>
                  </a:cubicBezTo>
                  <a:cubicBezTo>
                    <a:pt x="152746" y="237349"/>
                    <a:pt x="150751" y="250161"/>
                    <a:pt x="147727" y="255897"/>
                  </a:cubicBezTo>
                  <a:cubicBezTo>
                    <a:pt x="147104" y="257175"/>
                    <a:pt x="146356" y="258453"/>
                    <a:pt x="145358" y="259793"/>
                  </a:cubicBezTo>
                  <a:lnTo>
                    <a:pt x="128182" y="241339"/>
                  </a:lnTo>
                  <a:cubicBezTo>
                    <a:pt x="128182" y="241339"/>
                    <a:pt x="115806" y="257611"/>
                    <a:pt x="99347" y="273634"/>
                  </a:cubicBezTo>
                  <a:cubicBezTo>
                    <a:pt x="97695" y="275255"/>
                    <a:pt x="95887" y="276907"/>
                    <a:pt x="94141" y="278466"/>
                  </a:cubicBezTo>
                  <a:cubicBezTo>
                    <a:pt x="94141" y="278559"/>
                    <a:pt x="94141" y="278559"/>
                    <a:pt x="93985" y="278622"/>
                  </a:cubicBezTo>
                  <a:cubicBezTo>
                    <a:pt x="88873" y="283267"/>
                    <a:pt x="83605" y="287724"/>
                    <a:pt x="78149" y="291652"/>
                  </a:cubicBezTo>
                  <a:cubicBezTo>
                    <a:pt x="76684" y="292650"/>
                    <a:pt x="75251" y="293647"/>
                    <a:pt x="73786" y="294551"/>
                  </a:cubicBezTo>
                  <a:cubicBezTo>
                    <a:pt x="68674" y="297731"/>
                    <a:pt x="63592" y="300380"/>
                    <a:pt x="58760" y="302001"/>
                  </a:cubicBezTo>
                  <a:cubicBezTo>
                    <a:pt x="51123" y="304557"/>
                    <a:pt x="44140" y="305929"/>
                    <a:pt x="37937" y="306553"/>
                  </a:cubicBezTo>
                  <a:cubicBezTo>
                    <a:pt x="18828" y="308641"/>
                    <a:pt x="7200" y="303840"/>
                    <a:pt x="7200" y="303840"/>
                  </a:cubicBezTo>
                  <a:lnTo>
                    <a:pt x="7107" y="303934"/>
                  </a:lnTo>
                  <a:cubicBezTo>
                    <a:pt x="4738" y="302562"/>
                    <a:pt x="2463" y="300910"/>
                    <a:pt x="0" y="299102"/>
                  </a:cubicBezTo>
                  <a:cubicBezTo>
                    <a:pt x="561" y="289096"/>
                    <a:pt x="3553" y="276346"/>
                    <a:pt x="9009" y="259887"/>
                  </a:cubicBezTo>
                  <a:cubicBezTo>
                    <a:pt x="13560" y="246265"/>
                    <a:pt x="19577" y="229961"/>
                    <a:pt x="27214" y="210696"/>
                  </a:cubicBezTo>
                  <a:cubicBezTo>
                    <a:pt x="27401" y="210042"/>
                    <a:pt x="27650" y="209418"/>
                    <a:pt x="27837" y="208764"/>
                  </a:cubicBezTo>
                  <a:cubicBezTo>
                    <a:pt x="28304" y="207673"/>
                    <a:pt x="28741" y="206581"/>
                    <a:pt x="29208" y="205490"/>
                  </a:cubicBezTo>
                  <a:cubicBezTo>
                    <a:pt x="29396" y="205054"/>
                    <a:pt x="29583" y="204587"/>
                    <a:pt x="29739" y="204057"/>
                  </a:cubicBezTo>
                  <a:cubicBezTo>
                    <a:pt x="30206" y="202872"/>
                    <a:pt x="30767" y="201687"/>
                    <a:pt x="31204" y="200409"/>
                  </a:cubicBezTo>
                  <a:cubicBezTo>
                    <a:pt x="31298" y="200129"/>
                    <a:pt x="31484" y="199848"/>
                    <a:pt x="31578" y="199599"/>
                  </a:cubicBezTo>
                  <a:cubicBezTo>
                    <a:pt x="31671" y="199505"/>
                    <a:pt x="31671" y="199412"/>
                    <a:pt x="31671" y="199318"/>
                  </a:cubicBezTo>
                  <a:cubicBezTo>
                    <a:pt x="31858" y="198851"/>
                    <a:pt x="32014" y="198477"/>
                    <a:pt x="32295" y="198040"/>
                  </a:cubicBezTo>
                  <a:cubicBezTo>
                    <a:pt x="32669" y="196949"/>
                    <a:pt x="33043" y="195952"/>
                    <a:pt x="33479" y="195048"/>
                  </a:cubicBezTo>
                  <a:cubicBezTo>
                    <a:pt x="33760" y="194486"/>
                    <a:pt x="34040" y="193863"/>
                    <a:pt x="34228" y="193302"/>
                  </a:cubicBezTo>
                  <a:cubicBezTo>
                    <a:pt x="34851" y="191930"/>
                    <a:pt x="35412" y="190590"/>
                    <a:pt x="36035" y="189125"/>
                  </a:cubicBezTo>
                  <a:cubicBezTo>
                    <a:pt x="36472" y="188221"/>
                    <a:pt x="36939" y="187317"/>
                    <a:pt x="37314" y="186288"/>
                  </a:cubicBezTo>
                  <a:cubicBezTo>
                    <a:pt x="37470" y="186132"/>
                    <a:pt x="37563" y="185945"/>
                    <a:pt x="37656" y="185571"/>
                  </a:cubicBezTo>
                  <a:cubicBezTo>
                    <a:pt x="38591" y="183763"/>
                    <a:pt x="39402" y="181830"/>
                    <a:pt x="40306" y="179929"/>
                  </a:cubicBezTo>
                  <a:cubicBezTo>
                    <a:pt x="40493" y="179399"/>
                    <a:pt x="40867" y="178838"/>
                    <a:pt x="41117" y="178308"/>
                  </a:cubicBezTo>
                  <a:cubicBezTo>
                    <a:pt x="41584" y="177373"/>
                    <a:pt x="42021" y="176469"/>
                    <a:pt x="42488" y="175565"/>
                  </a:cubicBezTo>
                  <a:cubicBezTo>
                    <a:pt x="42863" y="174661"/>
                    <a:pt x="43299" y="173757"/>
                    <a:pt x="43767" y="172853"/>
                  </a:cubicBezTo>
                  <a:cubicBezTo>
                    <a:pt x="44390" y="171388"/>
                    <a:pt x="45138" y="170109"/>
                    <a:pt x="45855" y="168738"/>
                  </a:cubicBezTo>
                  <a:cubicBezTo>
                    <a:pt x="45855" y="168738"/>
                    <a:pt x="45949" y="168457"/>
                    <a:pt x="46229" y="167927"/>
                  </a:cubicBezTo>
                  <a:cubicBezTo>
                    <a:pt x="46759" y="166743"/>
                    <a:pt x="47320" y="165558"/>
                    <a:pt x="48037" y="164374"/>
                  </a:cubicBezTo>
                  <a:cubicBezTo>
                    <a:pt x="48598" y="163283"/>
                    <a:pt x="49222" y="162005"/>
                    <a:pt x="49939" y="160571"/>
                  </a:cubicBezTo>
                  <a:cubicBezTo>
                    <a:pt x="88063" y="86972"/>
                    <a:pt x="146356" y="6203"/>
                    <a:pt x="150751" y="187"/>
                  </a:cubicBezTo>
                  <a:lnTo>
                    <a:pt x="151001" y="0"/>
                  </a:lnTo>
                  <a:lnTo>
                    <a:pt x="151001" y="374"/>
                  </a:lnTo>
                  <a:cubicBezTo>
                    <a:pt x="151374" y="7668"/>
                    <a:pt x="155552" y="85164"/>
                    <a:pt x="155739" y="15355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Hình tự do: Hình 1039">
              <a:extLst>
                <a:ext uri="{FF2B5EF4-FFF2-40B4-BE49-F238E27FC236}">
                  <a16:creationId xmlns:a16="http://schemas.microsoft.com/office/drawing/2014/main" id="{354EA3B5-3E7C-ED16-3075-B3D5007D117C}"/>
                </a:ext>
              </a:extLst>
            </p:cNvPr>
            <p:cNvSpPr/>
            <p:nvPr/>
          </p:nvSpPr>
          <p:spPr>
            <a:xfrm>
              <a:off x="13459394" y="4741133"/>
              <a:ext cx="298972" cy="212929"/>
            </a:xfrm>
            <a:custGeom>
              <a:avLst/>
              <a:gdLst>
                <a:gd name="connsiteX0" fmla="*/ 298946 w 298972"/>
                <a:gd name="connsiteY0" fmla="*/ 25737 h 212929"/>
                <a:gd name="connsiteX1" fmla="*/ 297139 w 298972"/>
                <a:gd name="connsiteY1" fmla="*/ 47028 h 212929"/>
                <a:gd name="connsiteX2" fmla="*/ 288036 w 298972"/>
                <a:gd name="connsiteY2" fmla="*/ 71405 h 212929"/>
                <a:gd name="connsiteX3" fmla="*/ 285293 w 298972"/>
                <a:gd name="connsiteY3" fmla="*/ 75520 h 212929"/>
                <a:gd name="connsiteX4" fmla="*/ 285386 w 298972"/>
                <a:gd name="connsiteY4" fmla="*/ 75676 h 212929"/>
                <a:gd name="connsiteX5" fmla="*/ 283672 w 298972"/>
                <a:gd name="connsiteY5" fmla="*/ 77764 h 212929"/>
                <a:gd name="connsiteX6" fmla="*/ 283485 w 298972"/>
                <a:gd name="connsiteY6" fmla="*/ 77952 h 212929"/>
                <a:gd name="connsiteX7" fmla="*/ 278217 w 298972"/>
                <a:gd name="connsiteY7" fmla="*/ 83781 h 212929"/>
                <a:gd name="connsiteX8" fmla="*/ 268553 w 298972"/>
                <a:gd name="connsiteY8" fmla="*/ 92603 h 212929"/>
                <a:gd name="connsiteX9" fmla="*/ 262724 w 298972"/>
                <a:gd name="connsiteY9" fmla="*/ 97341 h 212929"/>
                <a:gd name="connsiteX10" fmla="*/ 222168 w 298972"/>
                <a:gd name="connsiteY10" fmla="*/ 120066 h 212929"/>
                <a:gd name="connsiteX11" fmla="*/ 26995 w 298972"/>
                <a:gd name="connsiteY11" fmla="*/ 211932 h 212929"/>
                <a:gd name="connsiteX12" fmla="*/ 26933 w 298972"/>
                <a:gd name="connsiteY12" fmla="*/ 211838 h 212929"/>
                <a:gd name="connsiteX13" fmla="*/ 24377 w 298972"/>
                <a:gd name="connsiteY13" fmla="*/ 212929 h 212929"/>
                <a:gd name="connsiteX14" fmla="*/ 0 w 298972"/>
                <a:gd name="connsiteY14" fmla="*/ 156694 h 212929"/>
                <a:gd name="connsiteX15" fmla="*/ 94 w 298972"/>
                <a:gd name="connsiteY15" fmla="*/ 156632 h 212929"/>
                <a:gd name="connsiteX16" fmla="*/ 1527 w 298972"/>
                <a:gd name="connsiteY16" fmla="*/ 155447 h 212929"/>
                <a:gd name="connsiteX17" fmla="*/ 1621 w 298972"/>
                <a:gd name="connsiteY17" fmla="*/ 155353 h 212929"/>
                <a:gd name="connsiteX18" fmla="*/ 170047 w 298972"/>
                <a:gd name="connsiteY18" fmla="*/ 35931 h 212929"/>
                <a:gd name="connsiteX19" fmla="*/ 173040 w 298972"/>
                <a:gd name="connsiteY19" fmla="*/ 33936 h 212929"/>
                <a:gd name="connsiteX20" fmla="*/ 174130 w 298972"/>
                <a:gd name="connsiteY20" fmla="*/ 33187 h 212929"/>
                <a:gd name="connsiteX21" fmla="*/ 187410 w 298972"/>
                <a:gd name="connsiteY21" fmla="*/ 24459 h 212929"/>
                <a:gd name="connsiteX22" fmla="*/ 192865 w 298972"/>
                <a:gd name="connsiteY22" fmla="*/ 20937 h 212929"/>
                <a:gd name="connsiteX23" fmla="*/ 195983 w 298972"/>
                <a:gd name="connsiteY23" fmla="*/ 19004 h 212929"/>
                <a:gd name="connsiteX24" fmla="*/ 196513 w 298972"/>
                <a:gd name="connsiteY24" fmla="*/ 18754 h 212929"/>
                <a:gd name="connsiteX25" fmla="*/ 210073 w 298972"/>
                <a:gd name="connsiteY25" fmla="*/ 11086 h 212929"/>
                <a:gd name="connsiteX26" fmla="*/ 213440 w 298972"/>
                <a:gd name="connsiteY26" fmla="*/ 9746 h 212929"/>
                <a:gd name="connsiteX27" fmla="*/ 217336 w 298972"/>
                <a:gd name="connsiteY27" fmla="*/ 8093 h 212929"/>
                <a:gd name="connsiteX28" fmla="*/ 217617 w 298972"/>
                <a:gd name="connsiteY28" fmla="*/ 8000 h 212929"/>
                <a:gd name="connsiteX29" fmla="*/ 221077 w 298972"/>
                <a:gd name="connsiteY29" fmla="*/ 6722 h 212929"/>
                <a:gd name="connsiteX30" fmla="*/ 222448 w 298972"/>
                <a:gd name="connsiteY30" fmla="*/ 6285 h 212929"/>
                <a:gd name="connsiteX31" fmla="*/ 229431 w 298972"/>
                <a:gd name="connsiteY31" fmla="*/ 4291 h 212929"/>
                <a:gd name="connsiteX32" fmla="*/ 237349 w 298972"/>
                <a:gd name="connsiteY32" fmla="*/ 2545 h 212929"/>
                <a:gd name="connsiteX33" fmla="*/ 244550 w 298972"/>
                <a:gd name="connsiteY33" fmla="*/ 1266 h 212929"/>
                <a:gd name="connsiteX34" fmla="*/ 249007 w 298972"/>
                <a:gd name="connsiteY34" fmla="*/ 737 h 212929"/>
                <a:gd name="connsiteX35" fmla="*/ 251720 w 298972"/>
                <a:gd name="connsiteY35" fmla="*/ 363 h 212929"/>
                <a:gd name="connsiteX36" fmla="*/ 281926 w 298972"/>
                <a:gd name="connsiteY36" fmla="*/ 3262 h 212929"/>
                <a:gd name="connsiteX37" fmla="*/ 291465 w 298972"/>
                <a:gd name="connsiteY37" fmla="*/ 6815 h 212929"/>
                <a:gd name="connsiteX38" fmla="*/ 296297 w 298972"/>
                <a:gd name="connsiteY38" fmla="*/ 9278 h 212929"/>
                <a:gd name="connsiteX39" fmla="*/ 298946 w 298972"/>
                <a:gd name="connsiteY39" fmla="*/ 25737 h 2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8972" h="212929">
                  <a:moveTo>
                    <a:pt x="298946" y="25737"/>
                  </a:moveTo>
                  <a:cubicBezTo>
                    <a:pt x="299133" y="33842"/>
                    <a:pt x="298292" y="40950"/>
                    <a:pt x="297139" y="47028"/>
                  </a:cubicBezTo>
                  <a:cubicBezTo>
                    <a:pt x="294770" y="58780"/>
                    <a:pt x="290748" y="66948"/>
                    <a:pt x="288036" y="71405"/>
                  </a:cubicBezTo>
                  <a:cubicBezTo>
                    <a:pt x="286383" y="74148"/>
                    <a:pt x="285293" y="75520"/>
                    <a:pt x="285293" y="75520"/>
                  </a:cubicBezTo>
                  <a:lnTo>
                    <a:pt x="285386" y="75676"/>
                  </a:lnTo>
                  <a:cubicBezTo>
                    <a:pt x="284856" y="76424"/>
                    <a:pt x="284295" y="77048"/>
                    <a:pt x="283672" y="77764"/>
                  </a:cubicBezTo>
                  <a:cubicBezTo>
                    <a:pt x="283672" y="77858"/>
                    <a:pt x="283672" y="77858"/>
                    <a:pt x="283485" y="77952"/>
                  </a:cubicBezTo>
                  <a:cubicBezTo>
                    <a:pt x="281926" y="79946"/>
                    <a:pt x="280211" y="81879"/>
                    <a:pt x="278217" y="83781"/>
                  </a:cubicBezTo>
                  <a:cubicBezTo>
                    <a:pt x="275287" y="86773"/>
                    <a:pt x="272107" y="89703"/>
                    <a:pt x="268553" y="92603"/>
                  </a:cubicBezTo>
                  <a:cubicBezTo>
                    <a:pt x="266745" y="94161"/>
                    <a:pt x="264750" y="95782"/>
                    <a:pt x="262724" y="97341"/>
                  </a:cubicBezTo>
                  <a:cubicBezTo>
                    <a:pt x="250472" y="104698"/>
                    <a:pt x="236726" y="112522"/>
                    <a:pt x="222168" y="120066"/>
                  </a:cubicBezTo>
                  <a:cubicBezTo>
                    <a:pt x="201531" y="131163"/>
                    <a:pt x="38560" y="207287"/>
                    <a:pt x="26995" y="211932"/>
                  </a:cubicBezTo>
                  <a:lnTo>
                    <a:pt x="26933" y="211838"/>
                  </a:lnTo>
                  <a:cubicBezTo>
                    <a:pt x="25281" y="212555"/>
                    <a:pt x="24377" y="212929"/>
                    <a:pt x="24377" y="212929"/>
                  </a:cubicBezTo>
                  <a:lnTo>
                    <a:pt x="0" y="156694"/>
                  </a:lnTo>
                  <a:cubicBezTo>
                    <a:pt x="0" y="156694"/>
                    <a:pt x="0" y="156632"/>
                    <a:pt x="94" y="156632"/>
                  </a:cubicBezTo>
                  <a:cubicBezTo>
                    <a:pt x="187" y="156538"/>
                    <a:pt x="811" y="156070"/>
                    <a:pt x="1527" y="155447"/>
                  </a:cubicBezTo>
                  <a:lnTo>
                    <a:pt x="1621" y="155353"/>
                  </a:lnTo>
                  <a:cubicBezTo>
                    <a:pt x="11815" y="147529"/>
                    <a:pt x="161132" y="42041"/>
                    <a:pt x="170047" y="35931"/>
                  </a:cubicBezTo>
                  <a:cubicBezTo>
                    <a:pt x="171138" y="35307"/>
                    <a:pt x="172042" y="34559"/>
                    <a:pt x="173040" y="33936"/>
                  </a:cubicBezTo>
                  <a:cubicBezTo>
                    <a:pt x="173414" y="33655"/>
                    <a:pt x="173694" y="33468"/>
                    <a:pt x="174130" y="33187"/>
                  </a:cubicBezTo>
                  <a:cubicBezTo>
                    <a:pt x="178775" y="30008"/>
                    <a:pt x="183233" y="27109"/>
                    <a:pt x="187410" y="24459"/>
                  </a:cubicBezTo>
                  <a:cubicBezTo>
                    <a:pt x="189250" y="23087"/>
                    <a:pt x="191151" y="21996"/>
                    <a:pt x="192865" y="20937"/>
                  </a:cubicBezTo>
                  <a:cubicBezTo>
                    <a:pt x="193957" y="20282"/>
                    <a:pt x="194954" y="19565"/>
                    <a:pt x="195983" y="19004"/>
                  </a:cubicBezTo>
                  <a:cubicBezTo>
                    <a:pt x="196139" y="18910"/>
                    <a:pt x="196326" y="18817"/>
                    <a:pt x="196513" y="18754"/>
                  </a:cubicBezTo>
                  <a:cubicBezTo>
                    <a:pt x="201781" y="15450"/>
                    <a:pt x="206426" y="12832"/>
                    <a:pt x="210073" y="11086"/>
                  </a:cubicBezTo>
                  <a:cubicBezTo>
                    <a:pt x="211164" y="10649"/>
                    <a:pt x="212255" y="10182"/>
                    <a:pt x="213440" y="9746"/>
                  </a:cubicBezTo>
                  <a:cubicBezTo>
                    <a:pt x="214717" y="9091"/>
                    <a:pt x="216058" y="8561"/>
                    <a:pt x="217336" y="8093"/>
                  </a:cubicBezTo>
                  <a:cubicBezTo>
                    <a:pt x="217430" y="8093"/>
                    <a:pt x="217523" y="8000"/>
                    <a:pt x="217617" y="8000"/>
                  </a:cubicBezTo>
                  <a:cubicBezTo>
                    <a:pt x="218801" y="7563"/>
                    <a:pt x="219893" y="7096"/>
                    <a:pt x="221077" y="6722"/>
                  </a:cubicBezTo>
                  <a:cubicBezTo>
                    <a:pt x="221514" y="6566"/>
                    <a:pt x="221981" y="6441"/>
                    <a:pt x="222448" y="6285"/>
                  </a:cubicBezTo>
                  <a:cubicBezTo>
                    <a:pt x="224817" y="5537"/>
                    <a:pt x="227155" y="4820"/>
                    <a:pt x="229431" y="4291"/>
                  </a:cubicBezTo>
                  <a:cubicBezTo>
                    <a:pt x="232081" y="3636"/>
                    <a:pt x="234731" y="3012"/>
                    <a:pt x="237349" y="2545"/>
                  </a:cubicBezTo>
                  <a:cubicBezTo>
                    <a:pt x="239718" y="2015"/>
                    <a:pt x="242087" y="1547"/>
                    <a:pt x="244550" y="1266"/>
                  </a:cubicBezTo>
                  <a:cubicBezTo>
                    <a:pt x="246077" y="1111"/>
                    <a:pt x="247542" y="830"/>
                    <a:pt x="249007" y="737"/>
                  </a:cubicBezTo>
                  <a:cubicBezTo>
                    <a:pt x="249912" y="550"/>
                    <a:pt x="250816" y="456"/>
                    <a:pt x="251720" y="363"/>
                  </a:cubicBezTo>
                  <a:cubicBezTo>
                    <a:pt x="262101" y="-635"/>
                    <a:pt x="272293" y="456"/>
                    <a:pt x="281926" y="3262"/>
                  </a:cubicBezTo>
                  <a:cubicBezTo>
                    <a:pt x="285199" y="4291"/>
                    <a:pt x="288473" y="5381"/>
                    <a:pt x="291465" y="6815"/>
                  </a:cubicBezTo>
                  <a:cubicBezTo>
                    <a:pt x="293117" y="7563"/>
                    <a:pt x="294832" y="8280"/>
                    <a:pt x="296297" y="9278"/>
                  </a:cubicBezTo>
                  <a:cubicBezTo>
                    <a:pt x="297949" y="15014"/>
                    <a:pt x="298946" y="20656"/>
                    <a:pt x="298946" y="2573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Hình tự do: Hình 1040">
              <a:extLst>
                <a:ext uri="{FF2B5EF4-FFF2-40B4-BE49-F238E27FC236}">
                  <a16:creationId xmlns:a16="http://schemas.microsoft.com/office/drawing/2014/main" id="{D8F5B41D-D608-7665-3970-7297D073DA55}"/>
                </a:ext>
              </a:extLst>
            </p:cNvPr>
            <p:cNvSpPr/>
            <p:nvPr/>
          </p:nvSpPr>
          <p:spPr>
            <a:xfrm>
              <a:off x="13678633" y="4713316"/>
              <a:ext cx="69608" cy="120420"/>
            </a:xfrm>
            <a:custGeom>
              <a:avLst/>
              <a:gdLst>
                <a:gd name="connsiteX0" fmla="*/ 69608 w 69608"/>
                <a:gd name="connsiteY0" fmla="*/ 100781 h 120420"/>
                <a:gd name="connsiteX1" fmla="*/ 64403 w 69608"/>
                <a:gd name="connsiteY1" fmla="*/ 105613 h 120420"/>
                <a:gd name="connsiteX2" fmla="*/ 64247 w 69608"/>
                <a:gd name="connsiteY2" fmla="*/ 105769 h 120420"/>
                <a:gd name="connsiteX3" fmla="*/ 58947 w 69608"/>
                <a:gd name="connsiteY3" fmla="*/ 111599 h 120420"/>
                <a:gd name="connsiteX4" fmla="*/ 49315 w 69608"/>
                <a:gd name="connsiteY4" fmla="*/ 120420 h 120420"/>
                <a:gd name="connsiteX5" fmla="*/ 48411 w 69608"/>
                <a:gd name="connsiteY5" fmla="*/ 118799 h 120420"/>
                <a:gd name="connsiteX6" fmla="*/ 1839 w 69608"/>
                <a:gd name="connsiteY6" fmla="*/ 34570 h 120420"/>
                <a:gd name="connsiteX7" fmla="*/ 0 w 69608"/>
                <a:gd name="connsiteY7" fmla="*/ 31204 h 120420"/>
                <a:gd name="connsiteX8" fmla="*/ 1465 w 69608"/>
                <a:gd name="connsiteY8" fmla="*/ 27557 h 120420"/>
                <a:gd name="connsiteX9" fmla="*/ 1839 w 69608"/>
                <a:gd name="connsiteY9" fmla="*/ 26746 h 120420"/>
                <a:gd name="connsiteX10" fmla="*/ 1932 w 69608"/>
                <a:gd name="connsiteY10" fmla="*/ 26466 h 120420"/>
                <a:gd name="connsiteX11" fmla="*/ 2556 w 69608"/>
                <a:gd name="connsiteY11" fmla="*/ 25187 h 120420"/>
                <a:gd name="connsiteX12" fmla="*/ 3741 w 69608"/>
                <a:gd name="connsiteY12" fmla="*/ 22195 h 120420"/>
                <a:gd name="connsiteX13" fmla="*/ 4489 w 69608"/>
                <a:gd name="connsiteY13" fmla="*/ 20449 h 120420"/>
                <a:gd name="connsiteX14" fmla="*/ 6296 w 69608"/>
                <a:gd name="connsiteY14" fmla="*/ 16272 h 120420"/>
                <a:gd name="connsiteX15" fmla="*/ 7575 w 69608"/>
                <a:gd name="connsiteY15" fmla="*/ 13436 h 120420"/>
                <a:gd name="connsiteX16" fmla="*/ 7917 w 69608"/>
                <a:gd name="connsiteY16" fmla="*/ 12718 h 120420"/>
                <a:gd name="connsiteX17" fmla="*/ 10567 w 69608"/>
                <a:gd name="connsiteY17" fmla="*/ 7076 h 120420"/>
                <a:gd name="connsiteX18" fmla="*/ 11378 w 69608"/>
                <a:gd name="connsiteY18" fmla="*/ 5455 h 120420"/>
                <a:gd name="connsiteX19" fmla="*/ 12749 w 69608"/>
                <a:gd name="connsiteY19" fmla="*/ 2712 h 120420"/>
                <a:gd name="connsiteX20" fmla="*/ 14028 w 69608"/>
                <a:gd name="connsiteY20" fmla="*/ 0 h 120420"/>
                <a:gd name="connsiteX21" fmla="*/ 29769 w 69608"/>
                <a:gd name="connsiteY21" fmla="*/ 28554 h 120420"/>
                <a:gd name="connsiteX22" fmla="*/ 68798 w 69608"/>
                <a:gd name="connsiteY22" fmla="*/ 99223 h 120420"/>
                <a:gd name="connsiteX23" fmla="*/ 69608 w 69608"/>
                <a:gd name="connsiteY23" fmla="*/ 100781 h 1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608" h="120420">
                  <a:moveTo>
                    <a:pt x="69608" y="100781"/>
                  </a:moveTo>
                  <a:cubicBezTo>
                    <a:pt x="67956" y="102402"/>
                    <a:pt x="66148" y="104055"/>
                    <a:pt x="64403" y="105613"/>
                  </a:cubicBezTo>
                  <a:cubicBezTo>
                    <a:pt x="64403" y="105707"/>
                    <a:pt x="64403" y="105707"/>
                    <a:pt x="64247" y="105769"/>
                  </a:cubicBezTo>
                  <a:cubicBezTo>
                    <a:pt x="62688" y="107795"/>
                    <a:pt x="60973" y="109697"/>
                    <a:pt x="58947" y="111599"/>
                  </a:cubicBezTo>
                  <a:cubicBezTo>
                    <a:pt x="56049" y="114591"/>
                    <a:pt x="52869" y="117521"/>
                    <a:pt x="49315" y="120420"/>
                  </a:cubicBezTo>
                  <a:lnTo>
                    <a:pt x="48411" y="118799"/>
                  </a:lnTo>
                  <a:lnTo>
                    <a:pt x="1839" y="34570"/>
                  </a:lnTo>
                  <a:lnTo>
                    <a:pt x="0" y="31204"/>
                  </a:lnTo>
                  <a:cubicBezTo>
                    <a:pt x="467" y="30019"/>
                    <a:pt x="1028" y="28835"/>
                    <a:pt x="1465" y="27557"/>
                  </a:cubicBezTo>
                  <a:cubicBezTo>
                    <a:pt x="1559" y="27276"/>
                    <a:pt x="1745" y="26996"/>
                    <a:pt x="1839" y="26746"/>
                  </a:cubicBezTo>
                  <a:cubicBezTo>
                    <a:pt x="1932" y="26653"/>
                    <a:pt x="1932" y="26559"/>
                    <a:pt x="1932" y="26466"/>
                  </a:cubicBezTo>
                  <a:cubicBezTo>
                    <a:pt x="2120" y="25998"/>
                    <a:pt x="2276" y="25655"/>
                    <a:pt x="2556" y="25187"/>
                  </a:cubicBezTo>
                  <a:cubicBezTo>
                    <a:pt x="2930" y="24096"/>
                    <a:pt x="3304" y="23099"/>
                    <a:pt x="3741" y="22195"/>
                  </a:cubicBezTo>
                  <a:cubicBezTo>
                    <a:pt x="4021" y="21634"/>
                    <a:pt x="4301" y="21010"/>
                    <a:pt x="4489" y="20449"/>
                  </a:cubicBezTo>
                  <a:cubicBezTo>
                    <a:pt x="5112" y="19078"/>
                    <a:pt x="5673" y="17737"/>
                    <a:pt x="6296" y="16272"/>
                  </a:cubicBezTo>
                  <a:cubicBezTo>
                    <a:pt x="6733" y="15368"/>
                    <a:pt x="7200" y="14464"/>
                    <a:pt x="7575" y="13436"/>
                  </a:cubicBezTo>
                  <a:cubicBezTo>
                    <a:pt x="7731" y="13280"/>
                    <a:pt x="7824" y="13092"/>
                    <a:pt x="7917" y="12718"/>
                  </a:cubicBezTo>
                  <a:cubicBezTo>
                    <a:pt x="8853" y="10910"/>
                    <a:pt x="9663" y="9009"/>
                    <a:pt x="10567" y="7076"/>
                  </a:cubicBezTo>
                  <a:cubicBezTo>
                    <a:pt x="10754" y="6546"/>
                    <a:pt x="11128" y="5985"/>
                    <a:pt x="11378" y="5455"/>
                  </a:cubicBezTo>
                  <a:cubicBezTo>
                    <a:pt x="11845" y="4520"/>
                    <a:pt x="12282" y="3616"/>
                    <a:pt x="12749" y="2712"/>
                  </a:cubicBezTo>
                  <a:cubicBezTo>
                    <a:pt x="13124" y="1808"/>
                    <a:pt x="13560" y="904"/>
                    <a:pt x="14028" y="0"/>
                  </a:cubicBezTo>
                  <a:lnTo>
                    <a:pt x="29769" y="28554"/>
                  </a:lnTo>
                  <a:lnTo>
                    <a:pt x="68798" y="99223"/>
                  </a:lnTo>
                  <a:lnTo>
                    <a:pt x="69608" y="100781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Hình tự do: Hình 1041">
              <a:extLst>
                <a:ext uri="{FF2B5EF4-FFF2-40B4-BE49-F238E27FC236}">
                  <a16:creationId xmlns:a16="http://schemas.microsoft.com/office/drawing/2014/main" id="{C5244446-46CA-7A75-CDE2-755D981EF8B8}"/>
                </a:ext>
              </a:extLst>
            </p:cNvPr>
            <p:cNvSpPr/>
            <p:nvPr/>
          </p:nvSpPr>
          <p:spPr>
            <a:xfrm>
              <a:off x="13681095" y="4540338"/>
              <a:ext cx="119547" cy="310262"/>
            </a:xfrm>
            <a:custGeom>
              <a:avLst/>
              <a:gdLst>
                <a:gd name="connsiteX0" fmla="*/ 0 w 119547"/>
                <a:gd name="connsiteY0" fmla="*/ 176095 h 310262"/>
                <a:gd name="connsiteX1" fmla="*/ 5175 w 119547"/>
                <a:gd name="connsiteY1" fmla="*/ 185135 h 310262"/>
                <a:gd name="connsiteX2" fmla="*/ 5518 w 119547"/>
                <a:gd name="connsiteY2" fmla="*/ 185758 h 310262"/>
                <a:gd name="connsiteX3" fmla="*/ 6079 w 119547"/>
                <a:gd name="connsiteY3" fmla="*/ 186725 h 310262"/>
                <a:gd name="connsiteX4" fmla="*/ 14371 w 119547"/>
                <a:gd name="connsiteY4" fmla="*/ 201220 h 310262"/>
                <a:gd name="connsiteX5" fmla="*/ 23287 w 119547"/>
                <a:gd name="connsiteY5" fmla="*/ 216806 h 310262"/>
                <a:gd name="connsiteX6" fmla="*/ 27557 w 119547"/>
                <a:gd name="connsiteY6" fmla="*/ 224288 h 310262"/>
                <a:gd name="connsiteX7" fmla="*/ 28336 w 119547"/>
                <a:gd name="connsiteY7" fmla="*/ 225597 h 310262"/>
                <a:gd name="connsiteX8" fmla="*/ 44983 w 119547"/>
                <a:gd name="connsiteY8" fmla="*/ 254681 h 310262"/>
                <a:gd name="connsiteX9" fmla="*/ 55394 w 119547"/>
                <a:gd name="connsiteY9" fmla="*/ 272886 h 310262"/>
                <a:gd name="connsiteX10" fmla="*/ 70980 w 119547"/>
                <a:gd name="connsiteY10" fmla="*/ 300162 h 310262"/>
                <a:gd name="connsiteX11" fmla="*/ 76748 w 119547"/>
                <a:gd name="connsiteY11" fmla="*/ 310262 h 310262"/>
                <a:gd name="connsiteX12" fmla="*/ 87440 w 119547"/>
                <a:gd name="connsiteY12" fmla="*/ 299133 h 310262"/>
                <a:gd name="connsiteX13" fmla="*/ 95638 w 119547"/>
                <a:gd name="connsiteY13" fmla="*/ 290623 h 310262"/>
                <a:gd name="connsiteX14" fmla="*/ 97664 w 119547"/>
                <a:gd name="connsiteY14" fmla="*/ 278061 h 310262"/>
                <a:gd name="connsiteX15" fmla="*/ 97664 w 119547"/>
                <a:gd name="connsiteY15" fmla="*/ 277998 h 310262"/>
                <a:gd name="connsiteX16" fmla="*/ 100563 w 119547"/>
                <a:gd name="connsiteY16" fmla="*/ 260136 h 310262"/>
                <a:gd name="connsiteX17" fmla="*/ 106268 w 119547"/>
                <a:gd name="connsiteY17" fmla="*/ 224630 h 310262"/>
                <a:gd name="connsiteX18" fmla="*/ 107952 w 119547"/>
                <a:gd name="connsiteY18" fmla="*/ 214406 h 310262"/>
                <a:gd name="connsiteX19" fmla="*/ 109884 w 119547"/>
                <a:gd name="connsiteY19" fmla="*/ 201906 h 310262"/>
                <a:gd name="connsiteX20" fmla="*/ 110165 w 119547"/>
                <a:gd name="connsiteY20" fmla="*/ 200316 h 310262"/>
                <a:gd name="connsiteX21" fmla="*/ 115620 w 119547"/>
                <a:gd name="connsiteY21" fmla="*/ 166120 h 310262"/>
                <a:gd name="connsiteX22" fmla="*/ 115620 w 119547"/>
                <a:gd name="connsiteY22" fmla="*/ 165995 h 310262"/>
                <a:gd name="connsiteX23" fmla="*/ 118239 w 119547"/>
                <a:gd name="connsiteY23" fmla="*/ 150097 h 310262"/>
                <a:gd name="connsiteX24" fmla="*/ 119548 w 119547"/>
                <a:gd name="connsiteY24" fmla="*/ 141961 h 310262"/>
                <a:gd name="connsiteX25" fmla="*/ 119485 w 119547"/>
                <a:gd name="connsiteY25" fmla="*/ 128993 h 310262"/>
                <a:gd name="connsiteX26" fmla="*/ 118862 w 119547"/>
                <a:gd name="connsiteY26" fmla="*/ 8978 h 310262"/>
                <a:gd name="connsiteX27" fmla="*/ 118800 w 119547"/>
                <a:gd name="connsiteY27" fmla="*/ 1434 h 310262"/>
                <a:gd name="connsiteX28" fmla="*/ 118800 w 119547"/>
                <a:gd name="connsiteY28" fmla="*/ 0 h 310262"/>
                <a:gd name="connsiteX29" fmla="*/ 118768 w 119547"/>
                <a:gd name="connsiteY29" fmla="*/ 62 h 310262"/>
                <a:gd name="connsiteX30" fmla="*/ 104959 w 119547"/>
                <a:gd name="connsiteY30" fmla="*/ 8978 h 310262"/>
                <a:gd name="connsiteX31" fmla="*/ 89622 w 119547"/>
                <a:gd name="connsiteY31" fmla="*/ 25001 h 310262"/>
                <a:gd name="connsiteX32" fmla="*/ 0 w 119547"/>
                <a:gd name="connsiteY32" fmla="*/ 176095 h 31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547" h="310262">
                  <a:moveTo>
                    <a:pt x="0" y="176095"/>
                  </a:moveTo>
                  <a:lnTo>
                    <a:pt x="5175" y="185135"/>
                  </a:lnTo>
                  <a:lnTo>
                    <a:pt x="5518" y="185758"/>
                  </a:lnTo>
                  <a:lnTo>
                    <a:pt x="6079" y="186725"/>
                  </a:lnTo>
                  <a:lnTo>
                    <a:pt x="14371" y="201220"/>
                  </a:lnTo>
                  <a:lnTo>
                    <a:pt x="23287" y="216806"/>
                  </a:lnTo>
                  <a:lnTo>
                    <a:pt x="27557" y="224288"/>
                  </a:lnTo>
                  <a:lnTo>
                    <a:pt x="28336" y="225597"/>
                  </a:lnTo>
                  <a:lnTo>
                    <a:pt x="44983" y="254681"/>
                  </a:lnTo>
                  <a:lnTo>
                    <a:pt x="55394" y="272886"/>
                  </a:lnTo>
                  <a:lnTo>
                    <a:pt x="70980" y="300162"/>
                  </a:lnTo>
                  <a:lnTo>
                    <a:pt x="76748" y="310262"/>
                  </a:lnTo>
                  <a:lnTo>
                    <a:pt x="87440" y="299133"/>
                  </a:lnTo>
                  <a:lnTo>
                    <a:pt x="95638" y="290623"/>
                  </a:lnTo>
                  <a:lnTo>
                    <a:pt x="97664" y="278061"/>
                  </a:lnTo>
                  <a:lnTo>
                    <a:pt x="97664" y="277998"/>
                  </a:lnTo>
                  <a:lnTo>
                    <a:pt x="100563" y="260136"/>
                  </a:lnTo>
                  <a:lnTo>
                    <a:pt x="106268" y="224630"/>
                  </a:lnTo>
                  <a:lnTo>
                    <a:pt x="107952" y="214406"/>
                  </a:lnTo>
                  <a:lnTo>
                    <a:pt x="109884" y="201906"/>
                  </a:lnTo>
                  <a:lnTo>
                    <a:pt x="110165" y="200316"/>
                  </a:lnTo>
                  <a:lnTo>
                    <a:pt x="115620" y="166120"/>
                  </a:lnTo>
                  <a:lnTo>
                    <a:pt x="115620" y="165995"/>
                  </a:lnTo>
                  <a:lnTo>
                    <a:pt x="118239" y="150097"/>
                  </a:lnTo>
                  <a:lnTo>
                    <a:pt x="119548" y="141961"/>
                  </a:lnTo>
                  <a:lnTo>
                    <a:pt x="119485" y="128993"/>
                  </a:lnTo>
                  <a:lnTo>
                    <a:pt x="118862" y="8978"/>
                  </a:lnTo>
                  <a:lnTo>
                    <a:pt x="118800" y="1434"/>
                  </a:lnTo>
                  <a:lnTo>
                    <a:pt x="118800" y="0"/>
                  </a:lnTo>
                  <a:cubicBezTo>
                    <a:pt x="118800" y="0"/>
                    <a:pt x="118800" y="0"/>
                    <a:pt x="118768" y="62"/>
                  </a:cubicBezTo>
                  <a:cubicBezTo>
                    <a:pt x="118083" y="280"/>
                    <a:pt x="112627" y="2556"/>
                    <a:pt x="104959" y="8978"/>
                  </a:cubicBezTo>
                  <a:cubicBezTo>
                    <a:pt x="100346" y="12718"/>
                    <a:pt x="95108" y="17956"/>
                    <a:pt x="89622" y="25001"/>
                  </a:cubicBezTo>
                  <a:cubicBezTo>
                    <a:pt x="74254" y="44670"/>
                    <a:pt x="0" y="176095"/>
                    <a:pt x="0" y="176095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Hình tự do: Hình 1042">
              <a:extLst>
                <a:ext uri="{FF2B5EF4-FFF2-40B4-BE49-F238E27FC236}">
                  <a16:creationId xmlns:a16="http://schemas.microsoft.com/office/drawing/2014/main" id="{52F6CC66-F967-9414-7625-2C8C1FF18F93}"/>
                </a:ext>
              </a:extLst>
            </p:cNvPr>
            <p:cNvSpPr/>
            <p:nvPr/>
          </p:nvSpPr>
          <p:spPr>
            <a:xfrm>
              <a:off x="13749153" y="4525220"/>
              <a:ext cx="341099" cy="457303"/>
            </a:xfrm>
            <a:custGeom>
              <a:avLst/>
              <a:gdLst>
                <a:gd name="connsiteX0" fmla="*/ 256138 w 341099"/>
                <a:gd name="connsiteY0" fmla="*/ 336011 h 457303"/>
                <a:gd name="connsiteX1" fmla="*/ 255920 w 341099"/>
                <a:gd name="connsiteY1" fmla="*/ 337040 h 457303"/>
                <a:gd name="connsiteX2" fmla="*/ 254018 w 341099"/>
                <a:gd name="connsiteY2" fmla="*/ 347108 h 457303"/>
                <a:gd name="connsiteX3" fmla="*/ 253676 w 341099"/>
                <a:gd name="connsiteY3" fmla="*/ 350038 h 457303"/>
                <a:gd name="connsiteX4" fmla="*/ 252491 w 341099"/>
                <a:gd name="connsiteY4" fmla="*/ 365001 h 457303"/>
                <a:gd name="connsiteX5" fmla="*/ 252491 w 341099"/>
                <a:gd name="connsiteY5" fmla="*/ 365407 h 457303"/>
                <a:gd name="connsiteX6" fmla="*/ 252428 w 341099"/>
                <a:gd name="connsiteY6" fmla="*/ 401879 h 457303"/>
                <a:gd name="connsiteX7" fmla="*/ 252428 w 341099"/>
                <a:gd name="connsiteY7" fmla="*/ 403188 h 457303"/>
                <a:gd name="connsiteX8" fmla="*/ 252491 w 341099"/>
                <a:gd name="connsiteY8" fmla="*/ 404155 h 457303"/>
                <a:gd name="connsiteX9" fmla="*/ 252834 w 341099"/>
                <a:gd name="connsiteY9" fmla="*/ 415003 h 457303"/>
                <a:gd name="connsiteX10" fmla="*/ 253395 w 341099"/>
                <a:gd name="connsiteY10" fmla="*/ 425258 h 457303"/>
                <a:gd name="connsiteX11" fmla="*/ 254424 w 341099"/>
                <a:gd name="connsiteY11" fmla="*/ 443650 h 457303"/>
                <a:gd name="connsiteX12" fmla="*/ 254891 w 341099"/>
                <a:gd name="connsiteY12" fmla="*/ 450882 h 457303"/>
                <a:gd name="connsiteX13" fmla="*/ 254891 w 341099"/>
                <a:gd name="connsiteY13" fmla="*/ 451225 h 457303"/>
                <a:gd name="connsiteX14" fmla="*/ 255452 w 341099"/>
                <a:gd name="connsiteY14" fmla="*/ 457304 h 457303"/>
                <a:gd name="connsiteX15" fmla="*/ 19256 w 341099"/>
                <a:gd name="connsiteY15" fmla="*/ 457304 h 457303"/>
                <a:gd name="connsiteX16" fmla="*/ 19256 w 341099"/>
                <a:gd name="connsiteY16" fmla="*/ 453220 h 457303"/>
                <a:gd name="connsiteX17" fmla="*/ 19101 w 341099"/>
                <a:gd name="connsiteY17" fmla="*/ 434018 h 457303"/>
                <a:gd name="connsiteX18" fmla="*/ 19101 w 341099"/>
                <a:gd name="connsiteY18" fmla="*/ 431555 h 457303"/>
                <a:gd name="connsiteX19" fmla="*/ 18976 w 341099"/>
                <a:gd name="connsiteY19" fmla="*/ 415688 h 457303"/>
                <a:gd name="connsiteX20" fmla="*/ 18976 w 341099"/>
                <a:gd name="connsiteY20" fmla="*/ 415003 h 457303"/>
                <a:gd name="connsiteX21" fmla="*/ 18882 w 341099"/>
                <a:gd name="connsiteY21" fmla="*/ 404155 h 457303"/>
                <a:gd name="connsiteX22" fmla="*/ 18882 w 341099"/>
                <a:gd name="connsiteY22" fmla="*/ 401692 h 457303"/>
                <a:gd name="connsiteX23" fmla="*/ 18633 w 341099"/>
                <a:gd name="connsiteY23" fmla="*/ 368836 h 457303"/>
                <a:gd name="connsiteX24" fmla="*/ 18633 w 341099"/>
                <a:gd name="connsiteY24" fmla="*/ 365407 h 457303"/>
                <a:gd name="connsiteX25" fmla="*/ 18570 w 341099"/>
                <a:gd name="connsiteY25" fmla="*/ 360762 h 457303"/>
                <a:gd name="connsiteX26" fmla="*/ 18758 w 341099"/>
                <a:gd name="connsiteY26" fmla="*/ 350038 h 457303"/>
                <a:gd name="connsiteX27" fmla="*/ 19381 w 341099"/>
                <a:gd name="connsiteY27" fmla="*/ 314221 h 457303"/>
                <a:gd name="connsiteX28" fmla="*/ 19568 w 341099"/>
                <a:gd name="connsiteY28" fmla="*/ 302188 h 457303"/>
                <a:gd name="connsiteX29" fmla="*/ 20316 w 341099"/>
                <a:gd name="connsiteY29" fmla="*/ 262911 h 457303"/>
                <a:gd name="connsiteX30" fmla="*/ 20752 w 341099"/>
                <a:gd name="connsiteY30" fmla="*/ 240310 h 457303"/>
                <a:gd name="connsiteX31" fmla="*/ 20940 w 341099"/>
                <a:gd name="connsiteY31" fmla="*/ 228215 h 457303"/>
                <a:gd name="connsiteX32" fmla="*/ 21096 w 341099"/>
                <a:gd name="connsiteY32" fmla="*/ 218084 h 457303"/>
                <a:gd name="connsiteX33" fmla="*/ 19506 w 341099"/>
                <a:gd name="connsiteY33" fmla="*/ 213938 h 457303"/>
                <a:gd name="connsiteX34" fmla="*/ 19162 w 341099"/>
                <a:gd name="connsiteY34" fmla="*/ 212972 h 457303"/>
                <a:gd name="connsiteX35" fmla="*/ 18976 w 341099"/>
                <a:gd name="connsiteY35" fmla="*/ 212006 h 457303"/>
                <a:gd name="connsiteX36" fmla="*/ 18072 w 341099"/>
                <a:gd name="connsiteY36" fmla="*/ 209543 h 457303"/>
                <a:gd name="connsiteX37" fmla="*/ 14456 w 341099"/>
                <a:gd name="connsiteY37" fmla="*/ 205304 h 457303"/>
                <a:gd name="connsiteX38" fmla="*/ 19787 w 341099"/>
                <a:gd name="connsiteY38" fmla="*/ 91679 h 457303"/>
                <a:gd name="connsiteX39" fmla="*/ 30635 w 341099"/>
                <a:gd name="connsiteY39" fmla="*/ 64777 h 457303"/>
                <a:gd name="connsiteX40" fmla="*/ 30791 w 341099"/>
                <a:gd name="connsiteY40" fmla="*/ 64559 h 457303"/>
                <a:gd name="connsiteX41" fmla="*/ 47125 w 341099"/>
                <a:gd name="connsiteY41" fmla="*/ 24128 h 457303"/>
                <a:gd name="connsiteX42" fmla="*/ 50678 w 341099"/>
                <a:gd name="connsiteY42" fmla="*/ 15244 h 457303"/>
                <a:gd name="connsiteX43" fmla="*/ 50741 w 341099"/>
                <a:gd name="connsiteY43" fmla="*/ 15087 h 457303"/>
                <a:gd name="connsiteX44" fmla="*/ 51146 w 341099"/>
                <a:gd name="connsiteY44" fmla="*/ 15025 h 457303"/>
                <a:gd name="connsiteX45" fmla="*/ 85654 w 341099"/>
                <a:gd name="connsiteY45" fmla="*/ 8136 h 457303"/>
                <a:gd name="connsiteX46" fmla="*/ 117575 w 341099"/>
                <a:gd name="connsiteY46" fmla="*/ 1777 h 457303"/>
                <a:gd name="connsiteX47" fmla="*/ 117637 w 341099"/>
                <a:gd name="connsiteY47" fmla="*/ 1839 h 457303"/>
                <a:gd name="connsiteX48" fmla="*/ 117762 w 341099"/>
                <a:gd name="connsiteY48" fmla="*/ 1995 h 457303"/>
                <a:gd name="connsiteX49" fmla="*/ 176523 w 341099"/>
                <a:gd name="connsiteY49" fmla="*/ 22475 h 457303"/>
                <a:gd name="connsiteX50" fmla="*/ 219853 w 341099"/>
                <a:gd name="connsiteY50" fmla="*/ 5268 h 457303"/>
                <a:gd name="connsiteX51" fmla="*/ 221630 w 341099"/>
                <a:gd name="connsiteY51" fmla="*/ 3741 h 457303"/>
                <a:gd name="connsiteX52" fmla="*/ 224030 w 341099"/>
                <a:gd name="connsiteY52" fmla="*/ 1714 h 457303"/>
                <a:gd name="connsiteX53" fmla="*/ 225931 w 341099"/>
                <a:gd name="connsiteY53" fmla="*/ 0 h 457303"/>
                <a:gd name="connsiteX54" fmla="*/ 284131 w 341099"/>
                <a:gd name="connsiteY54" fmla="*/ 22008 h 457303"/>
                <a:gd name="connsiteX55" fmla="*/ 289742 w 341099"/>
                <a:gd name="connsiteY55" fmla="*/ 24128 h 457303"/>
                <a:gd name="connsiteX56" fmla="*/ 317424 w 341099"/>
                <a:gd name="connsiteY56" fmla="*/ 34570 h 457303"/>
                <a:gd name="connsiteX57" fmla="*/ 333821 w 341099"/>
                <a:gd name="connsiteY57" fmla="*/ 40774 h 457303"/>
                <a:gd name="connsiteX58" fmla="*/ 339618 w 341099"/>
                <a:gd name="connsiteY58" fmla="*/ 111910 h 457303"/>
                <a:gd name="connsiteX59" fmla="*/ 256138 w 341099"/>
                <a:gd name="connsiteY59" fmla="*/ 336011 h 4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41099" h="457303">
                  <a:moveTo>
                    <a:pt x="256138" y="336011"/>
                  </a:moveTo>
                  <a:cubicBezTo>
                    <a:pt x="256045" y="336354"/>
                    <a:pt x="255982" y="336634"/>
                    <a:pt x="255920" y="337040"/>
                  </a:cubicBezTo>
                  <a:cubicBezTo>
                    <a:pt x="255172" y="339845"/>
                    <a:pt x="254486" y="343274"/>
                    <a:pt x="254018" y="347108"/>
                  </a:cubicBezTo>
                  <a:cubicBezTo>
                    <a:pt x="253862" y="348044"/>
                    <a:pt x="253737" y="349010"/>
                    <a:pt x="253676" y="350038"/>
                  </a:cubicBezTo>
                  <a:cubicBezTo>
                    <a:pt x="253114" y="354527"/>
                    <a:pt x="252771" y="359609"/>
                    <a:pt x="252491" y="365001"/>
                  </a:cubicBezTo>
                  <a:lnTo>
                    <a:pt x="252491" y="365407"/>
                  </a:lnTo>
                  <a:cubicBezTo>
                    <a:pt x="252023" y="376660"/>
                    <a:pt x="252023" y="389378"/>
                    <a:pt x="252428" y="401879"/>
                  </a:cubicBezTo>
                  <a:lnTo>
                    <a:pt x="252428" y="403188"/>
                  </a:lnTo>
                  <a:cubicBezTo>
                    <a:pt x="252428" y="403531"/>
                    <a:pt x="252428" y="403811"/>
                    <a:pt x="252491" y="404155"/>
                  </a:cubicBezTo>
                  <a:cubicBezTo>
                    <a:pt x="252584" y="407833"/>
                    <a:pt x="252709" y="411449"/>
                    <a:pt x="252834" y="415003"/>
                  </a:cubicBezTo>
                  <a:cubicBezTo>
                    <a:pt x="253052" y="418494"/>
                    <a:pt x="253176" y="421923"/>
                    <a:pt x="253395" y="425258"/>
                  </a:cubicBezTo>
                  <a:cubicBezTo>
                    <a:pt x="253737" y="431898"/>
                    <a:pt x="254143" y="438101"/>
                    <a:pt x="254424" y="443650"/>
                  </a:cubicBezTo>
                  <a:cubicBezTo>
                    <a:pt x="254548" y="446300"/>
                    <a:pt x="254766" y="448638"/>
                    <a:pt x="254891" y="450882"/>
                  </a:cubicBezTo>
                  <a:lnTo>
                    <a:pt x="254891" y="451225"/>
                  </a:lnTo>
                  <a:cubicBezTo>
                    <a:pt x="255109" y="453470"/>
                    <a:pt x="255296" y="455465"/>
                    <a:pt x="255452" y="457304"/>
                  </a:cubicBezTo>
                  <a:lnTo>
                    <a:pt x="19256" y="457304"/>
                  </a:lnTo>
                  <a:lnTo>
                    <a:pt x="19256" y="453220"/>
                  </a:lnTo>
                  <a:lnTo>
                    <a:pt x="19101" y="434018"/>
                  </a:lnTo>
                  <a:lnTo>
                    <a:pt x="19101" y="431555"/>
                  </a:lnTo>
                  <a:lnTo>
                    <a:pt x="18976" y="415688"/>
                  </a:lnTo>
                  <a:lnTo>
                    <a:pt x="18976" y="415003"/>
                  </a:lnTo>
                  <a:lnTo>
                    <a:pt x="18882" y="404155"/>
                  </a:lnTo>
                  <a:lnTo>
                    <a:pt x="18882" y="401692"/>
                  </a:lnTo>
                  <a:lnTo>
                    <a:pt x="18633" y="368836"/>
                  </a:lnTo>
                  <a:lnTo>
                    <a:pt x="18633" y="365407"/>
                  </a:lnTo>
                  <a:lnTo>
                    <a:pt x="18570" y="360762"/>
                  </a:lnTo>
                  <a:lnTo>
                    <a:pt x="18758" y="350038"/>
                  </a:lnTo>
                  <a:lnTo>
                    <a:pt x="19381" y="314221"/>
                  </a:lnTo>
                  <a:lnTo>
                    <a:pt x="19568" y="302188"/>
                  </a:lnTo>
                  <a:lnTo>
                    <a:pt x="20316" y="262911"/>
                  </a:lnTo>
                  <a:lnTo>
                    <a:pt x="20752" y="240310"/>
                  </a:lnTo>
                  <a:lnTo>
                    <a:pt x="20940" y="228215"/>
                  </a:lnTo>
                  <a:lnTo>
                    <a:pt x="21096" y="218084"/>
                  </a:lnTo>
                  <a:cubicBezTo>
                    <a:pt x="20597" y="216744"/>
                    <a:pt x="20004" y="215279"/>
                    <a:pt x="19506" y="213938"/>
                  </a:cubicBezTo>
                  <a:cubicBezTo>
                    <a:pt x="19381" y="213658"/>
                    <a:pt x="19318" y="213315"/>
                    <a:pt x="19162" y="212972"/>
                  </a:cubicBezTo>
                  <a:cubicBezTo>
                    <a:pt x="19101" y="212691"/>
                    <a:pt x="18976" y="212349"/>
                    <a:pt x="18976" y="212006"/>
                  </a:cubicBezTo>
                  <a:cubicBezTo>
                    <a:pt x="18633" y="211195"/>
                    <a:pt x="18633" y="210166"/>
                    <a:pt x="18072" y="209543"/>
                  </a:cubicBezTo>
                  <a:cubicBezTo>
                    <a:pt x="16794" y="208109"/>
                    <a:pt x="15547" y="206737"/>
                    <a:pt x="14456" y="205304"/>
                  </a:cubicBezTo>
                  <a:cubicBezTo>
                    <a:pt x="-11917" y="172323"/>
                    <a:pt x="2642" y="134043"/>
                    <a:pt x="19787" y="91679"/>
                  </a:cubicBezTo>
                  <a:lnTo>
                    <a:pt x="30635" y="64777"/>
                  </a:lnTo>
                  <a:cubicBezTo>
                    <a:pt x="30728" y="64715"/>
                    <a:pt x="30728" y="64621"/>
                    <a:pt x="30791" y="64559"/>
                  </a:cubicBezTo>
                  <a:lnTo>
                    <a:pt x="47125" y="24128"/>
                  </a:lnTo>
                  <a:lnTo>
                    <a:pt x="50678" y="15244"/>
                  </a:lnTo>
                  <a:lnTo>
                    <a:pt x="50741" y="15087"/>
                  </a:lnTo>
                  <a:lnTo>
                    <a:pt x="51146" y="15025"/>
                  </a:lnTo>
                  <a:lnTo>
                    <a:pt x="85654" y="8136"/>
                  </a:lnTo>
                  <a:lnTo>
                    <a:pt x="117575" y="1777"/>
                  </a:lnTo>
                  <a:lnTo>
                    <a:pt x="117637" y="1839"/>
                  </a:lnTo>
                  <a:lnTo>
                    <a:pt x="117762" y="1995"/>
                  </a:lnTo>
                  <a:cubicBezTo>
                    <a:pt x="134159" y="17207"/>
                    <a:pt x="155637" y="24034"/>
                    <a:pt x="176523" y="22475"/>
                  </a:cubicBezTo>
                  <a:cubicBezTo>
                    <a:pt x="191985" y="21322"/>
                    <a:pt x="207134" y="15586"/>
                    <a:pt x="219853" y="5268"/>
                  </a:cubicBezTo>
                  <a:cubicBezTo>
                    <a:pt x="220476" y="4769"/>
                    <a:pt x="221068" y="4239"/>
                    <a:pt x="221630" y="3741"/>
                  </a:cubicBezTo>
                  <a:lnTo>
                    <a:pt x="224030" y="1714"/>
                  </a:lnTo>
                  <a:lnTo>
                    <a:pt x="225931" y="0"/>
                  </a:lnTo>
                  <a:lnTo>
                    <a:pt x="284131" y="22008"/>
                  </a:lnTo>
                  <a:lnTo>
                    <a:pt x="289742" y="24128"/>
                  </a:lnTo>
                  <a:lnTo>
                    <a:pt x="317424" y="34570"/>
                  </a:lnTo>
                  <a:lnTo>
                    <a:pt x="333821" y="40774"/>
                  </a:lnTo>
                  <a:cubicBezTo>
                    <a:pt x="333821" y="40774"/>
                    <a:pt x="345042" y="73256"/>
                    <a:pt x="339618" y="111910"/>
                  </a:cubicBezTo>
                  <a:cubicBezTo>
                    <a:pt x="327336" y="199537"/>
                    <a:pt x="258040" y="329807"/>
                    <a:pt x="256138" y="336011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Hình tự do: Hình 1043">
              <a:extLst>
                <a:ext uri="{FF2B5EF4-FFF2-40B4-BE49-F238E27FC236}">
                  <a16:creationId xmlns:a16="http://schemas.microsoft.com/office/drawing/2014/main" id="{35CC4FB1-24AE-1853-AE82-562A06B11D77}"/>
                </a:ext>
              </a:extLst>
            </p:cNvPr>
            <p:cNvSpPr/>
            <p:nvPr/>
          </p:nvSpPr>
          <p:spPr>
            <a:xfrm>
              <a:off x="13764607" y="4890595"/>
              <a:ext cx="243097" cy="36531"/>
            </a:xfrm>
            <a:custGeom>
              <a:avLst/>
              <a:gdLst>
                <a:gd name="connsiteX0" fmla="*/ 0 w 243097"/>
                <a:gd name="connsiteY0" fmla="*/ 0 h 36531"/>
                <a:gd name="connsiteX1" fmla="*/ 243097 w 243097"/>
                <a:gd name="connsiteY1" fmla="*/ 0 h 36531"/>
                <a:gd name="connsiteX2" fmla="*/ 243097 w 243097"/>
                <a:gd name="connsiteY2" fmla="*/ 36531 h 36531"/>
                <a:gd name="connsiteX3" fmla="*/ 0 w 243097"/>
                <a:gd name="connsiteY3" fmla="*/ 36531 h 3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97" h="36531">
                  <a:moveTo>
                    <a:pt x="0" y="0"/>
                  </a:moveTo>
                  <a:lnTo>
                    <a:pt x="243097" y="0"/>
                  </a:lnTo>
                  <a:lnTo>
                    <a:pt x="243097" y="36531"/>
                  </a:lnTo>
                  <a:lnTo>
                    <a:pt x="0" y="36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Hình tự do: Hình 1044">
              <a:extLst>
                <a:ext uri="{FF2B5EF4-FFF2-40B4-BE49-F238E27FC236}">
                  <a16:creationId xmlns:a16="http://schemas.microsoft.com/office/drawing/2014/main" id="{6B517C1B-6C3E-392B-0441-B0AC507C3C41}"/>
                </a:ext>
              </a:extLst>
            </p:cNvPr>
            <p:cNvSpPr/>
            <p:nvPr/>
          </p:nvSpPr>
          <p:spPr>
            <a:xfrm>
              <a:off x="14030443" y="4566025"/>
              <a:ext cx="114320" cy="327313"/>
            </a:xfrm>
            <a:custGeom>
              <a:avLst/>
              <a:gdLst>
                <a:gd name="connsiteX0" fmla="*/ 8203 w 114320"/>
                <a:gd name="connsiteY0" fmla="*/ 227873 h 327313"/>
                <a:gd name="connsiteX1" fmla="*/ 8421 w 114320"/>
                <a:gd name="connsiteY1" fmla="*/ 229868 h 327313"/>
                <a:gd name="connsiteX2" fmla="*/ 8577 w 114320"/>
                <a:gd name="connsiteY2" fmla="*/ 231177 h 327313"/>
                <a:gd name="connsiteX3" fmla="*/ 8577 w 114320"/>
                <a:gd name="connsiteY3" fmla="*/ 231333 h 327313"/>
                <a:gd name="connsiteX4" fmla="*/ 15872 w 114320"/>
                <a:gd name="connsiteY4" fmla="*/ 290842 h 327313"/>
                <a:gd name="connsiteX5" fmla="*/ 55118 w 114320"/>
                <a:gd name="connsiteY5" fmla="*/ 327314 h 327313"/>
                <a:gd name="connsiteX6" fmla="*/ 99789 w 114320"/>
                <a:gd name="connsiteY6" fmla="*/ 301690 h 327313"/>
                <a:gd name="connsiteX7" fmla="*/ 114159 w 114320"/>
                <a:gd name="connsiteY7" fmla="*/ 245080 h 327313"/>
                <a:gd name="connsiteX8" fmla="*/ 114159 w 114320"/>
                <a:gd name="connsiteY8" fmla="*/ 244644 h 327313"/>
                <a:gd name="connsiteX9" fmla="*/ 113879 w 114320"/>
                <a:gd name="connsiteY9" fmla="*/ 241682 h 327313"/>
                <a:gd name="connsiteX10" fmla="*/ 113816 w 114320"/>
                <a:gd name="connsiteY10" fmla="*/ 240934 h 327313"/>
                <a:gd name="connsiteX11" fmla="*/ 113193 w 114320"/>
                <a:gd name="connsiteY11" fmla="*/ 234076 h 327313"/>
                <a:gd name="connsiteX12" fmla="*/ 112008 w 114320"/>
                <a:gd name="connsiteY12" fmla="*/ 222823 h 327313"/>
                <a:gd name="connsiteX13" fmla="*/ 109390 w 114320"/>
                <a:gd name="connsiteY13" fmla="*/ 199412 h 327313"/>
                <a:gd name="connsiteX14" fmla="*/ 90405 w 114320"/>
                <a:gd name="connsiteY14" fmla="*/ 71043 h 327313"/>
                <a:gd name="connsiteX15" fmla="*/ 83641 w 114320"/>
                <a:gd name="connsiteY15" fmla="*/ 43985 h 327313"/>
                <a:gd name="connsiteX16" fmla="*/ 52687 w 114320"/>
                <a:gd name="connsiteY16" fmla="*/ 62 h 327313"/>
                <a:gd name="connsiteX17" fmla="*/ 52562 w 114320"/>
                <a:gd name="connsiteY17" fmla="*/ 0 h 327313"/>
                <a:gd name="connsiteX18" fmla="*/ 52406 w 114320"/>
                <a:gd name="connsiteY18" fmla="*/ 125 h 327313"/>
                <a:gd name="connsiteX19" fmla="*/ 410 w 114320"/>
                <a:gd name="connsiteY19" fmla="*/ 122696 h 327313"/>
                <a:gd name="connsiteX20" fmla="*/ 8203 w 114320"/>
                <a:gd name="connsiteY20" fmla="*/ 227873 h 3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20" h="327313">
                  <a:moveTo>
                    <a:pt x="8203" y="227873"/>
                  </a:moveTo>
                  <a:cubicBezTo>
                    <a:pt x="8235" y="228558"/>
                    <a:pt x="8359" y="229244"/>
                    <a:pt x="8421" y="229868"/>
                  </a:cubicBezTo>
                  <a:cubicBezTo>
                    <a:pt x="8483" y="230304"/>
                    <a:pt x="8546" y="230772"/>
                    <a:pt x="8577" y="231177"/>
                  </a:cubicBezTo>
                  <a:lnTo>
                    <a:pt x="8577" y="231333"/>
                  </a:lnTo>
                  <a:cubicBezTo>
                    <a:pt x="12224" y="263503"/>
                    <a:pt x="15747" y="290218"/>
                    <a:pt x="15872" y="290842"/>
                  </a:cubicBezTo>
                  <a:cubicBezTo>
                    <a:pt x="18927" y="310449"/>
                    <a:pt x="35822" y="321297"/>
                    <a:pt x="55118" y="327314"/>
                  </a:cubicBezTo>
                  <a:cubicBezTo>
                    <a:pt x="77126" y="323916"/>
                    <a:pt x="91029" y="313847"/>
                    <a:pt x="99789" y="301690"/>
                  </a:cubicBezTo>
                  <a:cubicBezTo>
                    <a:pt x="114627" y="281271"/>
                    <a:pt x="114720" y="255086"/>
                    <a:pt x="114159" y="245080"/>
                  </a:cubicBezTo>
                  <a:lnTo>
                    <a:pt x="114159" y="244644"/>
                  </a:lnTo>
                  <a:cubicBezTo>
                    <a:pt x="114066" y="243334"/>
                    <a:pt x="114003" y="242306"/>
                    <a:pt x="113879" y="241682"/>
                  </a:cubicBezTo>
                  <a:cubicBezTo>
                    <a:pt x="113879" y="241215"/>
                    <a:pt x="113816" y="240934"/>
                    <a:pt x="113816" y="240934"/>
                  </a:cubicBezTo>
                  <a:cubicBezTo>
                    <a:pt x="113598" y="238659"/>
                    <a:pt x="113443" y="236383"/>
                    <a:pt x="113193" y="234076"/>
                  </a:cubicBezTo>
                  <a:cubicBezTo>
                    <a:pt x="112850" y="230304"/>
                    <a:pt x="112476" y="226564"/>
                    <a:pt x="112008" y="222823"/>
                  </a:cubicBezTo>
                  <a:cubicBezTo>
                    <a:pt x="111229" y="215092"/>
                    <a:pt x="110294" y="207236"/>
                    <a:pt x="109390" y="199412"/>
                  </a:cubicBezTo>
                  <a:cubicBezTo>
                    <a:pt x="103311" y="148476"/>
                    <a:pt x="94894" y="96667"/>
                    <a:pt x="90405" y="71043"/>
                  </a:cubicBezTo>
                  <a:cubicBezTo>
                    <a:pt x="88597" y="60569"/>
                    <a:pt x="86259" y="51653"/>
                    <a:pt x="83641" y="43985"/>
                  </a:cubicBezTo>
                  <a:cubicBezTo>
                    <a:pt x="73697" y="21821"/>
                    <a:pt x="62631" y="5736"/>
                    <a:pt x="52687" y="62"/>
                  </a:cubicBezTo>
                  <a:cubicBezTo>
                    <a:pt x="52562" y="62"/>
                    <a:pt x="52562" y="0"/>
                    <a:pt x="52562" y="0"/>
                  </a:cubicBezTo>
                  <a:cubicBezTo>
                    <a:pt x="52562" y="0"/>
                    <a:pt x="52437" y="62"/>
                    <a:pt x="52406" y="125"/>
                  </a:cubicBezTo>
                  <a:cubicBezTo>
                    <a:pt x="49881" y="3242"/>
                    <a:pt x="9948" y="54427"/>
                    <a:pt x="410" y="122696"/>
                  </a:cubicBezTo>
                  <a:cubicBezTo>
                    <a:pt x="-1460" y="135975"/>
                    <a:pt x="3403" y="185883"/>
                    <a:pt x="8203" y="22787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Hình tự do: Hình 1045">
              <a:extLst>
                <a:ext uri="{FF2B5EF4-FFF2-40B4-BE49-F238E27FC236}">
                  <a16:creationId xmlns:a16="http://schemas.microsoft.com/office/drawing/2014/main" id="{56ACAC56-89A4-1578-1DD0-43C040EAE536}"/>
                </a:ext>
              </a:extLst>
            </p:cNvPr>
            <p:cNvSpPr/>
            <p:nvPr/>
          </p:nvSpPr>
          <p:spPr>
            <a:xfrm>
              <a:off x="14034188" y="4765437"/>
              <a:ext cx="110071" cy="41522"/>
            </a:xfrm>
            <a:custGeom>
              <a:avLst/>
              <a:gdLst>
                <a:gd name="connsiteX0" fmla="*/ 0 w 110071"/>
                <a:gd name="connsiteY0" fmla="*/ 31858 h 41522"/>
                <a:gd name="connsiteX1" fmla="*/ 2744 w 110071"/>
                <a:gd name="connsiteY1" fmla="*/ 31858 h 41522"/>
                <a:gd name="connsiteX2" fmla="*/ 2837 w 110071"/>
                <a:gd name="connsiteY2" fmla="*/ 31858 h 41522"/>
                <a:gd name="connsiteX3" fmla="*/ 4832 w 110071"/>
                <a:gd name="connsiteY3" fmla="*/ 31921 h 41522"/>
                <a:gd name="connsiteX4" fmla="*/ 73474 w 110071"/>
                <a:gd name="connsiteY4" fmla="*/ 37937 h 41522"/>
                <a:gd name="connsiteX5" fmla="*/ 110071 w 110071"/>
                <a:gd name="connsiteY5" fmla="*/ 41522 h 41522"/>
                <a:gd name="connsiteX6" fmla="*/ 109448 w 110071"/>
                <a:gd name="connsiteY6" fmla="*/ 34664 h 41522"/>
                <a:gd name="connsiteX7" fmla="*/ 108263 w 110071"/>
                <a:gd name="connsiteY7" fmla="*/ 23411 h 41522"/>
                <a:gd name="connsiteX8" fmla="*/ 105645 w 110071"/>
                <a:gd name="connsiteY8" fmla="*/ 0 h 41522"/>
                <a:gd name="connsiteX9" fmla="*/ 4676 w 110071"/>
                <a:gd name="connsiteY9" fmla="*/ 30456 h 41522"/>
                <a:gd name="connsiteX10" fmla="*/ 0 w 110071"/>
                <a:gd name="connsiteY10" fmla="*/ 31858 h 4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071" h="41522">
                  <a:moveTo>
                    <a:pt x="0" y="31858"/>
                  </a:moveTo>
                  <a:cubicBezTo>
                    <a:pt x="281" y="31765"/>
                    <a:pt x="1247" y="31765"/>
                    <a:pt x="2744" y="31858"/>
                  </a:cubicBezTo>
                  <a:cubicBezTo>
                    <a:pt x="2806" y="31858"/>
                    <a:pt x="2806" y="31858"/>
                    <a:pt x="2837" y="31858"/>
                  </a:cubicBezTo>
                  <a:cubicBezTo>
                    <a:pt x="3429" y="31858"/>
                    <a:pt x="4115" y="31858"/>
                    <a:pt x="4832" y="31921"/>
                  </a:cubicBezTo>
                  <a:cubicBezTo>
                    <a:pt x="16272" y="32545"/>
                    <a:pt x="45917" y="35288"/>
                    <a:pt x="73474" y="37937"/>
                  </a:cubicBezTo>
                  <a:cubicBezTo>
                    <a:pt x="86941" y="39247"/>
                    <a:pt x="99971" y="40493"/>
                    <a:pt x="110071" y="41522"/>
                  </a:cubicBezTo>
                  <a:cubicBezTo>
                    <a:pt x="109853" y="39247"/>
                    <a:pt x="109697" y="36971"/>
                    <a:pt x="109448" y="34664"/>
                  </a:cubicBezTo>
                  <a:cubicBezTo>
                    <a:pt x="109105" y="30892"/>
                    <a:pt x="108731" y="27152"/>
                    <a:pt x="108263" y="23411"/>
                  </a:cubicBezTo>
                  <a:cubicBezTo>
                    <a:pt x="107484" y="15680"/>
                    <a:pt x="106549" y="7824"/>
                    <a:pt x="105645" y="0"/>
                  </a:cubicBezTo>
                  <a:lnTo>
                    <a:pt x="4676" y="30456"/>
                  </a:lnTo>
                  <a:lnTo>
                    <a:pt x="0" y="31858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Hình tự do: Hình 1046">
              <a:extLst>
                <a:ext uri="{FF2B5EF4-FFF2-40B4-BE49-F238E27FC236}">
                  <a16:creationId xmlns:a16="http://schemas.microsoft.com/office/drawing/2014/main" id="{D578CEF2-E025-8F5F-3A0B-AFDBEC3D99EF}"/>
                </a:ext>
              </a:extLst>
            </p:cNvPr>
            <p:cNvSpPr/>
            <p:nvPr/>
          </p:nvSpPr>
          <p:spPr>
            <a:xfrm>
              <a:off x="14022997" y="4565994"/>
              <a:ext cx="137222" cy="231332"/>
            </a:xfrm>
            <a:custGeom>
              <a:avLst/>
              <a:gdLst>
                <a:gd name="connsiteX0" fmla="*/ 137223 w 137222"/>
                <a:gd name="connsiteY0" fmla="*/ 210603 h 231332"/>
                <a:gd name="connsiteX1" fmla="*/ 11191 w 137222"/>
                <a:gd name="connsiteY1" fmla="*/ 231333 h 231332"/>
                <a:gd name="connsiteX2" fmla="*/ 1341 w 137222"/>
                <a:gd name="connsiteY2" fmla="*/ 101810 h 231332"/>
                <a:gd name="connsiteX3" fmla="*/ 59821 w 137222"/>
                <a:gd name="connsiteY3" fmla="*/ 156 h 231332"/>
                <a:gd name="connsiteX4" fmla="*/ 59977 w 137222"/>
                <a:gd name="connsiteY4" fmla="*/ 0 h 231332"/>
                <a:gd name="connsiteX5" fmla="*/ 60102 w 137222"/>
                <a:gd name="connsiteY5" fmla="*/ 94 h 231332"/>
                <a:gd name="connsiteX6" fmla="*/ 102465 w 137222"/>
                <a:gd name="connsiteY6" fmla="*/ 73318 h 231332"/>
                <a:gd name="connsiteX7" fmla="*/ 137223 w 137222"/>
                <a:gd name="connsiteY7" fmla="*/ 210603 h 23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2" h="231332">
                  <a:moveTo>
                    <a:pt x="137223" y="210603"/>
                  </a:moveTo>
                  <a:lnTo>
                    <a:pt x="11191" y="231333"/>
                  </a:lnTo>
                  <a:cubicBezTo>
                    <a:pt x="11191" y="231333"/>
                    <a:pt x="-4613" y="159075"/>
                    <a:pt x="1341" y="101810"/>
                  </a:cubicBezTo>
                  <a:cubicBezTo>
                    <a:pt x="7139" y="46323"/>
                    <a:pt x="56766" y="2806"/>
                    <a:pt x="59821" y="156"/>
                  </a:cubicBezTo>
                  <a:cubicBezTo>
                    <a:pt x="59914" y="94"/>
                    <a:pt x="59977" y="0"/>
                    <a:pt x="59977" y="0"/>
                  </a:cubicBezTo>
                  <a:cubicBezTo>
                    <a:pt x="60039" y="0"/>
                    <a:pt x="60039" y="94"/>
                    <a:pt x="60102" y="94"/>
                  </a:cubicBezTo>
                  <a:cubicBezTo>
                    <a:pt x="83076" y="10443"/>
                    <a:pt x="98974" y="62813"/>
                    <a:pt x="102465" y="73318"/>
                  </a:cubicBezTo>
                  <a:cubicBezTo>
                    <a:pt x="124878" y="141181"/>
                    <a:pt x="137223" y="210603"/>
                    <a:pt x="137223" y="210603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8" name="Đồ họa 3">
              <a:extLst>
                <a:ext uri="{FF2B5EF4-FFF2-40B4-BE49-F238E27FC236}">
                  <a16:creationId xmlns:a16="http://schemas.microsoft.com/office/drawing/2014/main" id="{558858B3-68C6-32D0-684C-C7B2B4A8D1D9}"/>
                </a:ext>
              </a:extLst>
            </p:cNvPr>
            <p:cNvGrpSpPr/>
            <p:nvPr/>
          </p:nvGrpSpPr>
          <p:grpSpPr>
            <a:xfrm>
              <a:off x="13565725" y="4919243"/>
              <a:ext cx="621334" cy="1277186"/>
              <a:chOff x="13565725" y="4919243"/>
              <a:chExt cx="621334" cy="1277186"/>
            </a:xfrm>
          </p:grpSpPr>
          <p:sp>
            <p:nvSpPr>
              <p:cNvPr id="1062" name="Hình tự do: Hình 1061">
                <a:extLst>
                  <a:ext uri="{FF2B5EF4-FFF2-40B4-BE49-F238E27FC236}">
                    <a16:creationId xmlns:a16="http://schemas.microsoft.com/office/drawing/2014/main" id="{1C57DE68-090C-CBFA-C30E-48D667E7B395}"/>
                  </a:ext>
                </a:extLst>
              </p:cNvPr>
              <p:cNvSpPr/>
              <p:nvPr/>
            </p:nvSpPr>
            <p:spPr>
              <a:xfrm>
                <a:off x="13637461" y="5559250"/>
                <a:ext cx="235341" cy="637170"/>
              </a:xfrm>
              <a:custGeom>
                <a:avLst/>
                <a:gdLst>
                  <a:gd name="connsiteX0" fmla="*/ 233289 w 235341"/>
                  <a:gd name="connsiteY0" fmla="*/ 178807 h 637170"/>
                  <a:gd name="connsiteX1" fmla="*/ 233133 w 235341"/>
                  <a:gd name="connsiteY1" fmla="*/ 183670 h 637170"/>
                  <a:gd name="connsiteX2" fmla="*/ 232697 w 235341"/>
                  <a:gd name="connsiteY2" fmla="*/ 194767 h 637170"/>
                  <a:gd name="connsiteX3" fmla="*/ 232260 w 235341"/>
                  <a:gd name="connsiteY3" fmla="*/ 201313 h 637170"/>
                  <a:gd name="connsiteX4" fmla="*/ 231761 w 235341"/>
                  <a:gd name="connsiteY4" fmla="*/ 208421 h 637170"/>
                  <a:gd name="connsiteX5" fmla="*/ 231605 w 235341"/>
                  <a:gd name="connsiteY5" fmla="*/ 210478 h 637170"/>
                  <a:gd name="connsiteX6" fmla="*/ 230515 w 235341"/>
                  <a:gd name="connsiteY6" fmla="*/ 221950 h 637170"/>
                  <a:gd name="connsiteX7" fmla="*/ 230515 w 235341"/>
                  <a:gd name="connsiteY7" fmla="*/ 222293 h 637170"/>
                  <a:gd name="connsiteX8" fmla="*/ 229080 w 235341"/>
                  <a:gd name="connsiteY8" fmla="*/ 235167 h 637170"/>
                  <a:gd name="connsiteX9" fmla="*/ 227335 w 235341"/>
                  <a:gd name="connsiteY9" fmla="*/ 248166 h 637170"/>
                  <a:gd name="connsiteX10" fmla="*/ 225433 w 235341"/>
                  <a:gd name="connsiteY10" fmla="*/ 260854 h 637170"/>
                  <a:gd name="connsiteX11" fmla="*/ 223033 w 235341"/>
                  <a:gd name="connsiteY11" fmla="*/ 275099 h 637170"/>
                  <a:gd name="connsiteX12" fmla="*/ 220851 w 235341"/>
                  <a:gd name="connsiteY12" fmla="*/ 287288 h 637170"/>
                  <a:gd name="connsiteX13" fmla="*/ 218825 w 235341"/>
                  <a:gd name="connsiteY13" fmla="*/ 297980 h 637170"/>
                  <a:gd name="connsiteX14" fmla="*/ 216518 w 235341"/>
                  <a:gd name="connsiteY14" fmla="*/ 309358 h 637170"/>
                  <a:gd name="connsiteX15" fmla="*/ 215115 w 235341"/>
                  <a:gd name="connsiteY15" fmla="*/ 315749 h 637170"/>
                  <a:gd name="connsiteX16" fmla="*/ 212964 w 235341"/>
                  <a:gd name="connsiteY16" fmla="*/ 325786 h 637170"/>
                  <a:gd name="connsiteX17" fmla="*/ 204018 w 235341"/>
                  <a:gd name="connsiteY17" fmla="*/ 364347 h 637170"/>
                  <a:gd name="connsiteX18" fmla="*/ 203581 w 235341"/>
                  <a:gd name="connsiteY18" fmla="*/ 366155 h 637170"/>
                  <a:gd name="connsiteX19" fmla="*/ 198655 w 235341"/>
                  <a:gd name="connsiteY19" fmla="*/ 386479 h 637170"/>
                  <a:gd name="connsiteX20" fmla="*/ 187590 w 235341"/>
                  <a:gd name="connsiteY20" fmla="*/ 431212 h 637170"/>
                  <a:gd name="connsiteX21" fmla="*/ 177864 w 235341"/>
                  <a:gd name="connsiteY21" fmla="*/ 476319 h 637170"/>
                  <a:gd name="connsiteX22" fmla="*/ 176118 w 235341"/>
                  <a:gd name="connsiteY22" fmla="*/ 499263 h 637170"/>
                  <a:gd name="connsiteX23" fmla="*/ 177957 w 235341"/>
                  <a:gd name="connsiteY23" fmla="*/ 507835 h 637170"/>
                  <a:gd name="connsiteX24" fmla="*/ 178456 w 235341"/>
                  <a:gd name="connsiteY24" fmla="*/ 509861 h 637170"/>
                  <a:gd name="connsiteX25" fmla="*/ 182446 w 235341"/>
                  <a:gd name="connsiteY25" fmla="*/ 522299 h 637170"/>
                  <a:gd name="connsiteX26" fmla="*/ 186436 w 235341"/>
                  <a:gd name="connsiteY26" fmla="*/ 576321 h 637170"/>
                  <a:gd name="connsiteX27" fmla="*/ 186436 w 235341"/>
                  <a:gd name="connsiteY27" fmla="*/ 576384 h 637170"/>
                  <a:gd name="connsiteX28" fmla="*/ 186530 w 235341"/>
                  <a:gd name="connsiteY28" fmla="*/ 581403 h 637170"/>
                  <a:gd name="connsiteX29" fmla="*/ 181729 w 235341"/>
                  <a:gd name="connsiteY29" fmla="*/ 588510 h 637170"/>
                  <a:gd name="connsiteX30" fmla="*/ 181012 w 235341"/>
                  <a:gd name="connsiteY30" fmla="*/ 589383 h 637170"/>
                  <a:gd name="connsiteX31" fmla="*/ 169011 w 235341"/>
                  <a:gd name="connsiteY31" fmla="*/ 602226 h 637170"/>
                  <a:gd name="connsiteX32" fmla="*/ 161623 w 235341"/>
                  <a:gd name="connsiteY32" fmla="*/ 608772 h 637170"/>
                  <a:gd name="connsiteX33" fmla="*/ 159347 w 235341"/>
                  <a:gd name="connsiteY33" fmla="*/ 610736 h 637170"/>
                  <a:gd name="connsiteX34" fmla="*/ 159285 w 235341"/>
                  <a:gd name="connsiteY34" fmla="*/ 610861 h 637170"/>
                  <a:gd name="connsiteX35" fmla="*/ 156230 w 235341"/>
                  <a:gd name="connsiteY35" fmla="*/ 613355 h 637170"/>
                  <a:gd name="connsiteX36" fmla="*/ 126024 w 235341"/>
                  <a:gd name="connsiteY36" fmla="*/ 636641 h 637170"/>
                  <a:gd name="connsiteX37" fmla="*/ 34375 w 235341"/>
                  <a:gd name="connsiteY37" fmla="*/ 636641 h 637170"/>
                  <a:gd name="connsiteX38" fmla="*/ 4761 w 235341"/>
                  <a:gd name="connsiteY38" fmla="*/ 637171 h 637170"/>
                  <a:gd name="connsiteX39" fmla="*/ 117 w 235341"/>
                  <a:gd name="connsiteY39" fmla="*/ 637171 h 637170"/>
                  <a:gd name="connsiteX40" fmla="*/ 896 w 235341"/>
                  <a:gd name="connsiteY40" fmla="*/ 608772 h 637170"/>
                  <a:gd name="connsiteX41" fmla="*/ 2798 w 235341"/>
                  <a:gd name="connsiteY41" fmla="*/ 596272 h 637170"/>
                  <a:gd name="connsiteX42" fmla="*/ 4450 w 235341"/>
                  <a:gd name="connsiteY42" fmla="*/ 589539 h 637170"/>
                  <a:gd name="connsiteX43" fmla="*/ 9344 w 235341"/>
                  <a:gd name="connsiteY43" fmla="*/ 577412 h 637170"/>
                  <a:gd name="connsiteX44" fmla="*/ 14207 w 235341"/>
                  <a:gd name="connsiteY44" fmla="*/ 569619 h 637170"/>
                  <a:gd name="connsiteX45" fmla="*/ 41576 w 235341"/>
                  <a:gd name="connsiteY45" fmla="*/ 545523 h 637170"/>
                  <a:gd name="connsiteX46" fmla="*/ 44413 w 235341"/>
                  <a:gd name="connsiteY46" fmla="*/ 543715 h 637170"/>
                  <a:gd name="connsiteX47" fmla="*/ 52020 w 235341"/>
                  <a:gd name="connsiteY47" fmla="*/ 539132 h 637170"/>
                  <a:gd name="connsiteX48" fmla="*/ 55012 w 235341"/>
                  <a:gd name="connsiteY48" fmla="*/ 537387 h 637170"/>
                  <a:gd name="connsiteX49" fmla="*/ 57692 w 235341"/>
                  <a:gd name="connsiteY49" fmla="*/ 535953 h 637170"/>
                  <a:gd name="connsiteX50" fmla="*/ 62836 w 235341"/>
                  <a:gd name="connsiteY50" fmla="*/ 533116 h 637170"/>
                  <a:gd name="connsiteX51" fmla="*/ 65891 w 235341"/>
                  <a:gd name="connsiteY51" fmla="*/ 531433 h 637170"/>
                  <a:gd name="connsiteX52" fmla="*/ 73685 w 235341"/>
                  <a:gd name="connsiteY52" fmla="*/ 527287 h 637170"/>
                  <a:gd name="connsiteX53" fmla="*/ 76708 w 235341"/>
                  <a:gd name="connsiteY53" fmla="*/ 525759 h 637170"/>
                  <a:gd name="connsiteX54" fmla="*/ 89271 w 235341"/>
                  <a:gd name="connsiteY54" fmla="*/ 518808 h 637170"/>
                  <a:gd name="connsiteX55" fmla="*/ 102145 w 235341"/>
                  <a:gd name="connsiteY55" fmla="*/ 510235 h 637170"/>
                  <a:gd name="connsiteX56" fmla="*/ 103299 w 235341"/>
                  <a:gd name="connsiteY56" fmla="*/ 509269 h 637170"/>
                  <a:gd name="connsiteX57" fmla="*/ 104452 w 235341"/>
                  <a:gd name="connsiteY57" fmla="*/ 508271 h 637170"/>
                  <a:gd name="connsiteX58" fmla="*/ 105917 w 235341"/>
                  <a:gd name="connsiteY58" fmla="*/ 506962 h 637170"/>
                  <a:gd name="connsiteX59" fmla="*/ 116453 w 235341"/>
                  <a:gd name="connsiteY59" fmla="*/ 488227 h 637170"/>
                  <a:gd name="connsiteX60" fmla="*/ 118043 w 235341"/>
                  <a:gd name="connsiteY60" fmla="*/ 431212 h 637170"/>
                  <a:gd name="connsiteX61" fmla="*/ 117825 w 235341"/>
                  <a:gd name="connsiteY61" fmla="*/ 386479 h 637170"/>
                  <a:gd name="connsiteX62" fmla="*/ 117606 w 235341"/>
                  <a:gd name="connsiteY62" fmla="*/ 375507 h 637170"/>
                  <a:gd name="connsiteX63" fmla="*/ 117326 w 235341"/>
                  <a:gd name="connsiteY63" fmla="*/ 364347 h 637170"/>
                  <a:gd name="connsiteX64" fmla="*/ 117014 w 235341"/>
                  <a:gd name="connsiteY64" fmla="*/ 355400 h 637170"/>
                  <a:gd name="connsiteX65" fmla="*/ 116297 w 235341"/>
                  <a:gd name="connsiteY65" fmla="*/ 336946 h 637170"/>
                  <a:gd name="connsiteX66" fmla="*/ 114334 w 235341"/>
                  <a:gd name="connsiteY66" fmla="*/ 297668 h 637170"/>
                  <a:gd name="connsiteX67" fmla="*/ 112027 w 235341"/>
                  <a:gd name="connsiteY67" fmla="*/ 264282 h 637170"/>
                  <a:gd name="connsiteX68" fmla="*/ 110842 w 235341"/>
                  <a:gd name="connsiteY68" fmla="*/ 249756 h 637170"/>
                  <a:gd name="connsiteX69" fmla="*/ 109907 w 235341"/>
                  <a:gd name="connsiteY69" fmla="*/ 238721 h 637170"/>
                  <a:gd name="connsiteX70" fmla="*/ 106135 w 235341"/>
                  <a:gd name="connsiteY70" fmla="*/ 198695 h 637170"/>
                  <a:gd name="connsiteX71" fmla="*/ 101990 w 235341"/>
                  <a:gd name="connsiteY71" fmla="*/ 155334 h 637170"/>
                  <a:gd name="connsiteX72" fmla="*/ 101397 w 235341"/>
                  <a:gd name="connsiteY72" fmla="*/ 149380 h 637170"/>
                  <a:gd name="connsiteX73" fmla="*/ 95755 w 235341"/>
                  <a:gd name="connsiteY73" fmla="*/ 28180 h 637170"/>
                  <a:gd name="connsiteX74" fmla="*/ 94726 w 235341"/>
                  <a:gd name="connsiteY74" fmla="*/ 0 h 637170"/>
                  <a:gd name="connsiteX75" fmla="*/ 206418 w 235341"/>
                  <a:gd name="connsiteY75" fmla="*/ 22320 h 637170"/>
                  <a:gd name="connsiteX76" fmla="*/ 208818 w 235341"/>
                  <a:gd name="connsiteY76" fmla="*/ 32763 h 637170"/>
                  <a:gd name="connsiteX77" fmla="*/ 212590 w 235341"/>
                  <a:gd name="connsiteY77" fmla="*/ 49253 h 637170"/>
                  <a:gd name="connsiteX78" fmla="*/ 216081 w 235341"/>
                  <a:gd name="connsiteY78" fmla="*/ 63904 h 637170"/>
                  <a:gd name="connsiteX79" fmla="*/ 219916 w 235341"/>
                  <a:gd name="connsiteY79" fmla="*/ 79304 h 637170"/>
                  <a:gd name="connsiteX80" fmla="*/ 220570 w 235341"/>
                  <a:gd name="connsiteY80" fmla="*/ 81704 h 637170"/>
                  <a:gd name="connsiteX81" fmla="*/ 232197 w 235341"/>
                  <a:gd name="connsiteY81" fmla="*/ 138064 h 637170"/>
                  <a:gd name="connsiteX82" fmla="*/ 233289 w 235341"/>
                  <a:gd name="connsiteY82" fmla="*/ 178807 h 63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35341" h="637170">
                    <a:moveTo>
                      <a:pt x="233289" y="178807"/>
                    </a:moveTo>
                    <a:cubicBezTo>
                      <a:pt x="233289" y="180334"/>
                      <a:pt x="233226" y="181924"/>
                      <a:pt x="233133" y="183670"/>
                    </a:cubicBezTo>
                    <a:cubicBezTo>
                      <a:pt x="233008" y="187379"/>
                      <a:pt x="232915" y="190995"/>
                      <a:pt x="232697" y="194767"/>
                    </a:cubicBezTo>
                    <a:cubicBezTo>
                      <a:pt x="232541" y="196949"/>
                      <a:pt x="232416" y="199131"/>
                      <a:pt x="232260" y="201313"/>
                    </a:cubicBezTo>
                    <a:cubicBezTo>
                      <a:pt x="232105" y="203714"/>
                      <a:pt x="231980" y="206020"/>
                      <a:pt x="231761" y="208421"/>
                    </a:cubicBezTo>
                    <a:cubicBezTo>
                      <a:pt x="231761" y="209075"/>
                      <a:pt x="231699" y="209730"/>
                      <a:pt x="231605" y="210478"/>
                    </a:cubicBezTo>
                    <a:cubicBezTo>
                      <a:pt x="231325" y="214313"/>
                      <a:pt x="230951" y="218084"/>
                      <a:pt x="230515" y="221950"/>
                    </a:cubicBezTo>
                    <a:lnTo>
                      <a:pt x="230515" y="222293"/>
                    </a:lnTo>
                    <a:cubicBezTo>
                      <a:pt x="230078" y="226595"/>
                      <a:pt x="229579" y="230865"/>
                      <a:pt x="229080" y="235167"/>
                    </a:cubicBezTo>
                    <a:cubicBezTo>
                      <a:pt x="228488" y="239500"/>
                      <a:pt x="227896" y="243740"/>
                      <a:pt x="227335" y="248166"/>
                    </a:cubicBezTo>
                    <a:cubicBezTo>
                      <a:pt x="226742" y="252374"/>
                      <a:pt x="226088" y="256583"/>
                      <a:pt x="225433" y="260854"/>
                    </a:cubicBezTo>
                    <a:cubicBezTo>
                      <a:pt x="224654" y="265591"/>
                      <a:pt x="223906" y="270299"/>
                      <a:pt x="223033" y="275099"/>
                    </a:cubicBezTo>
                    <a:cubicBezTo>
                      <a:pt x="222378" y="279152"/>
                      <a:pt x="221661" y="283235"/>
                      <a:pt x="220851" y="287288"/>
                    </a:cubicBezTo>
                    <a:cubicBezTo>
                      <a:pt x="220196" y="290935"/>
                      <a:pt x="219542" y="294395"/>
                      <a:pt x="218825" y="297980"/>
                    </a:cubicBezTo>
                    <a:cubicBezTo>
                      <a:pt x="218108" y="301752"/>
                      <a:pt x="217390" y="305524"/>
                      <a:pt x="216518" y="309358"/>
                    </a:cubicBezTo>
                    <a:cubicBezTo>
                      <a:pt x="216081" y="311478"/>
                      <a:pt x="215645" y="313566"/>
                      <a:pt x="215115" y="315749"/>
                    </a:cubicBezTo>
                    <a:cubicBezTo>
                      <a:pt x="214491" y="319084"/>
                      <a:pt x="213743" y="322451"/>
                      <a:pt x="212964" y="325786"/>
                    </a:cubicBezTo>
                    <a:cubicBezTo>
                      <a:pt x="210034" y="338910"/>
                      <a:pt x="207073" y="351847"/>
                      <a:pt x="204018" y="364347"/>
                    </a:cubicBezTo>
                    <a:cubicBezTo>
                      <a:pt x="203862" y="364939"/>
                      <a:pt x="203737" y="365563"/>
                      <a:pt x="203581" y="366155"/>
                    </a:cubicBezTo>
                    <a:cubicBezTo>
                      <a:pt x="201991" y="372982"/>
                      <a:pt x="200308" y="379808"/>
                      <a:pt x="198655" y="386479"/>
                    </a:cubicBezTo>
                    <a:cubicBezTo>
                      <a:pt x="194728" y="402315"/>
                      <a:pt x="190956" y="417341"/>
                      <a:pt x="187590" y="431212"/>
                    </a:cubicBezTo>
                    <a:cubicBezTo>
                      <a:pt x="183475" y="448295"/>
                      <a:pt x="180045" y="463538"/>
                      <a:pt x="177864" y="476319"/>
                    </a:cubicBezTo>
                    <a:cubicBezTo>
                      <a:pt x="176118" y="486419"/>
                      <a:pt x="175463" y="494244"/>
                      <a:pt x="176118" y="499263"/>
                    </a:cubicBezTo>
                    <a:cubicBezTo>
                      <a:pt x="176555" y="502161"/>
                      <a:pt x="177209" y="505092"/>
                      <a:pt x="177957" y="507835"/>
                    </a:cubicBezTo>
                    <a:cubicBezTo>
                      <a:pt x="178082" y="508552"/>
                      <a:pt x="178300" y="509206"/>
                      <a:pt x="178456" y="509861"/>
                    </a:cubicBezTo>
                    <a:cubicBezTo>
                      <a:pt x="179609" y="514163"/>
                      <a:pt x="181012" y="518278"/>
                      <a:pt x="182446" y="522299"/>
                    </a:cubicBezTo>
                    <a:cubicBezTo>
                      <a:pt x="183818" y="536888"/>
                      <a:pt x="185875" y="559769"/>
                      <a:pt x="186436" y="576321"/>
                    </a:cubicBezTo>
                    <a:lnTo>
                      <a:pt x="186436" y="576384"/>
                    </a:lnTo>
                    <a:cubicBezTo>
                      <a:pt x="186530" y="578129"/>
                      <a:pt x="186592" y="579782"/>
                      <a:pt x="186530" y="581403"/>
                    </a:cubicBezTo>
                    <a:cubicBezTo>
                      <a:pt x="185221" y="583709"/>
                      <a:pt x="183600" y="586110"/>
                      <a:pt x="181729" y="588510"/>
                    </a:cubicBezTo>
                    <a:cubicBezTo>
                      <a:pt x="181510" y="588791"/>
                      <a:pt x="181199" y="589102"/>
                      <a:pt x="181012" y="589383"/>
                    </a:cubicBezTo>
                    <a:cubicBezTo>
                      <a:pt x="177583" y="593654"/>
                      <a:pt x="173437" y="597955"/>
                      <a:pt x="169011" y="602226"/>
                    </a:cubicBezTo>
                    <a:cubicBezTo>
                      <a:pt x="166673" y="604346"/>
                      <a:pt x="164148" y="606590"/>
                      <a:pt x="161623" y="608772"/>
                    </a:cubicBezTo>
                    <a:cubicBezTo>
                      <a:pt x="160875" y="609427"/>
                      <a:pt x="160095" y="610081"/>
                      <a:pt x="159347" y="610736"/>
                    </a:cubicBezTo>
                    <a:lnTo>
                      <a:pt x="159285" y="610861"/>
                    </a:lnTo>
                    <a:cubicBezTo>
                      <a:pt x="158193" y="611671"/>
                      <a:pt x="157165" y="612482"/>
                      <a:pt x="156230" y="613355"/>
                    </a:cubicBezTo>
                    <a:cubicBezTo>
                      <a:pt x="146566" y="621335"/>
                      <a:pt x="136061" y="629159"/>
                      <a:pt x="126024" y="636641"/>
                    </a:cubicBezTo>
                    <a:lnTo>
                      <a:pt x="34375" y="636641"/>
                    </a:lnTo>
                    <a:cubicBezTo>
                      <a:pt x="31975" y="636641"/>
                      <a:pt x="19849" y="637077"/>
                      <a:pt x="4761" y="637171"/>
                    </a:cubicBezTo>
                    <a:lnTo>
                      <a:pt x="117" y="637171"/>
                    </a:lnTo>
                    <a:cubicBezTo>
                      <a:pt x="-101" y="628224"/>
                      <a:pt x="-101" y="618436"/>
                      <a:pt x="896" y="608772"/>
                    </a:cubicBezTo>
                    <a:cubicBezTo>
                      <a:pt x="1333" y="604502"/>
                      <a:pt x="1925" y="600355"/>
                      <a:pt x="2798" y="596272"/>
                    </a:cubicBezTo>
                    <a:cubicBezTo>
                      <a:pt x="3296" y="594028"/>
                      <a:pt x="3888" y="591783"/>
                      <a:pt x="4450" y="589539"/>
                    </a:cubicBezTo>
                    <a:cubicBezTo>
                      <a:pt x="5759" y="585237"/>
                      <a:pt x="7286" y="581185"/>
                      <a:pt x="9344" y="577412"/>
                    </a:cubicBezTo>
                    <a:cubicBezTo>
                      <a:pt x="10716" y="574638"/>
                      <a:pt x="12368" y="572113"/>
                      <a:pt x="14207" y="569619"/>
                    </a:cubicBezTo>
                    <a:cubicBezTo>
                      <a:pt x="21314" y="560174"/>
                      <a:pt x="31040" y="552287"/>
                      <a:pt x="41576" y="545523"/>
                    </a:cubicBezTo>
                    <a:cubicBezTo>
                      <a:pt x="42449" y="544868"/>
                      <a:pt x="43447" y="544276"/>
                      <a:pt x="44413" y="543715"/>
                    </a:cubicBezTo>
                    <a:cubicBezTo>
                      <a:pt x="46876" y="542125"/>
                      <a:pt x="49494" y="540598"/>
                      <a:pt x="52020" y="539132"/>
                    </a:cubicBezTo>
                    <a:cubicBezTo>
                      <a:pt x="53048" y="538478"/>
                      <a:pt x="53983" y="537979"/>
                      <a:pt x="55012" y="537387"/>
                    </a:cubicBezTo>
                    <a:cubicBezTo>
                      <a:pt x="55885" y="536888"/>
                      <a:pt x="56820" y="536389"/>
                      <a:pt x="57692" y="535953"/>
                    </a:cubicBezTo>
                    <a:cubicBezTo>
                      <a:pt x="59438" y="534924"/>
                      <a:pt x="61091" y="533989"/>
                      <a:pt x="62836" y="533116"/>
                    </a:cubicBezTo>
                    <a:cubicBezTo>
                      <a:pt x="63865" y="532524"/>
                      <a:pt x="64894" y="532025"/>
                      <a:pt x="65891" y="531433"/>
                    </a:cubicBezTo>
                    <a:cubicBezTo>
                      <a:pt x="68509" y="530124"/>
                      <a:pt x="71066" y="528658"/>
                      <a:pt x="73685" y="527287"/>
                    </a:cubicBezTo>
                    <a:cubicBezTo>
                      <a:pt x="74682" y="526788"/>
                      <a:pt x="75710" y="526289"/>
                      <a:pt x="76708" y="525759"/>
                    </a:cubicBezTo>
                    <a:cubicBezTo>
                      <a:pt x="81072" y="523453"/>
                      <a:pt x="85281" y="521115"/>
                      <a:pt x="89271" y="518808"/>
                    </a:cubicBezTo>
                    <a:cubicBezTo>
                      <a:pt x="94009" y="515971"/>
                      <a:pt x="98279" y="513134"/>
                      <a:pt x="102145" y="510235"/>
                    </a:cubicBezTo>
                    <a:cubicBezTo>
                      <a:pt x="102488" y="509861"/>
                      <a:pt x="102924" y="509580"/>
                      <a:pt x="103299" y="509269"/>
                    </a:cubicBezTo>
                    <a:cubicBezTo>
                      <a:pt x="103672" y="508926"/>
                      <a:pt x="104109" y="508646"/>
                      <a:pt x="104452" y="508271"/>
                    </a:cubicBezTo>
                    <a:cubicBezTo>
                      <a:pt x="104982" y="507835"/>
                      <a:pt x="105481" y="507461"/>
                      <a:pt x="105917" y="506962"/>
                    </a:cubicBezTo>
                    <a:cubicBezTo>
                      <a:pt x="112090" y="501382"/>
                      <a:pt x="116017" y="495335"/>
                      <a:pt x="116453" y="488227"/>
                    </a:cubicBezTo>
                    <a:cubicBezTo>
                      <a:pt x="117233" y="474730"/>
                      <a:pt x="117887" y="455402"/>
                      <a:pt x="118043" y="431212"/>
                    </a:cubicBezTo>
                    <a:cubicBezTo>
                      <a:pt x="118199" y="417777"/>
                      <a:pt x="118106" y="402814"/>
                      <a:pt x="117825" y="386479"/>
                    </a:cubicBezTo>
                    <a:cubicBezTo>
                      <a:pt x="117825" y="382863"/>
                      <a:pt x="117762" y="379216"/>
                      <a:pt x="117606" y="375507"/>
                    </a:cubicBezTo>
                    <a:cubicBezTo>
                      <a:pt x="117545" y="371828"/>
                      <a:pt x="117451" y="368119"/>
                      <a:pt x="117326" y="364347"/>
                    </a:cubicBezTo>
                    <a:cubicBezTo>
                      <a:pt x="117233" y="361354"/>
                      <a:pt x="117170" y="358393"/>
                      <a:pt x="117014" y="355400"/>
                    </a:cubicBezTo>
                    <a:cubicBezTo>
                      <a:pt x="116889" y="349384"/>
                      <a:pt x="116578" y="343274"/>
                      <a:pt x="116297" y="336946"/>
                    </a:cubicBezTo>
                    <a:cubicBezTo>
                      <a:pt x="115799" y="324384"/>
                      <a:pt x="115144" y="311322"/>
                      <a:pt x="114334" y="297668"/>
                    </a:cubicBezTo>
                    <a:cubicBezTo>
                      <a:pt x="113679" y="286914"/>
                      <a:pt x="112900" y="275754"/>
                      <a:pt x="112027" y="264282"/>
                    </a:cubicBezTo>
                    <a:cubicBezTo>
                      <a:pt x="111653" y="259482"/>
                      <a:pt x="111279" y="254619"/>
                      <a:pt x="110842" y="249756"/>
                    </a:cubicBezTo>
                    <a:cubicBezTo>
                      <a:pt x="110562" y="246047"/>
                      <a:pt x="110281" y="242493"/>
                      <a:pt x="109907" y="238721"/>
                    </a:cubicBezTo>
                    <a:cubicBezTo>
                      <a:pt x="108816" y="225722"/>
                      <a:pt x="107600" y="212411"/>
                      <a:pt x="106135" y="198695"/>
                    </a:cubicBezTo>
                    <a:cubicBezTo>
                      <a:pt x="105200" y="190060"/>
                      <a:pt x="103735" y="174380"/>
                      <a:pt x="101990" y="155334"/>
                    </a:cubicBezTo>
                    <a:cubicBezTo>
                      <a:pt x="101834" y="153370"/>
                      <a:pt x="101615" y="151406"/>
                      <a:pt x="101397" y="149380"/>
                    </a:cubicBezTo>
                    <a:cubicBezTo>
                      <a:pt x="99527" y="129336"/>
                      <a:pt x="97033" y="65588"/>
                      <a:pt x="95755" y="28180"/>
                    </a:cubicBezTo>
                    <a:cubicBezTo>
                      <a:pt x="95100" y="11503"/>
                      <a:pt x="94726" y="0"/>
                      <a:pt x="94726" y="0"/>
                    </a:cubicBezTo>
                    <a:lnTo>
                      <a:pt x="206418" y="22320"/>
                    </a:lnTo>
                    <a:cubicBezTo>
                      <a:pt x="206418" y="22320"/>
                      <a:pt x="207446" y="26372"/>
                      <a:pt x="208818" y="32763"/>
                    </a:cubicBezTo>
                    <a:cubicBezTo>
                      <a:pt x="209816" y="37251"/>
                      <a:pt x="211125" y="43081"/>
                      <a:pt x="212590" y="49253"/>
                    </a:cubicBezTo>
                    <a:cubicBezTo>
                      <a:pt x="213743" y="54022"/>
                      <a:pt x="214897" y="59041"/>
                      <a:pt x="216081" y="63904"/>
                    </a:cubicBezTo>
                    <a:cubicBezTo>
                      <a:pt x="217390" y="69297"/>
                      <a:pt x="218606" y="74534"/>
                      <a:pt x="219916" y="79304"/>
                    </a:cubicBezTo>
                    <a:cubicBezTo>
                      <a:pt x="220134" y="80114"/>
                      <a:pt x="220290" y="80893"/>
                      <a:pt x="220570" y="81704"/>
                    </a:cubicBezTo>
                    <a:cubicBezTo>
                      <a:pt x="224343" y="97259"/>
                      <a:pt x="228550" y="116212"/>
                      <a:pt x="232197" y="138064"/>
                    </a:cubicBezTo>
                    <a:cubicBezTo>
                      <a:pt x="237560" y="170671"/>
                      <a:pt x="234754" y="140901"/>
                      <a:pt x="233289" y="17880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Hình tự do: Hình 1062">
                <a:extLst>
                  <a:ext uri="{FF2B5EF4-FFF2-40B4-BE49-F238E27FC236}">
                    <a16:creationId xmlns:a16="http://schemas.microsoft.com/office/drawing/2014/main" id="{407535D7-D6E9-0734-7D38-3F8C3E9AE269}"/>
                  </a:ext>
                </a:extLst>
              </p:cNvPr>
              <p:cNvSpPr/>
              <p:nvPr/>
            </p:nvSpPr>
            <p:spPr>
              <a:xfrm>
                <a:off x="13997966" y="5558845"/>
                <a:ext cx="181050" cy="637575"/>
              </a:xfrm>
              <a:custGeom>
                <a:avLst/>
                <a:gdLst>
                  <a:gd name="connsiteX0" fmla="*/ 181051 w 181050"/>
                  <a:gd name="connsiteY0" fmla="*/ 576727 h 637575"/>
                  <a:gd name="connsiteX1" fmla="*/ 181051 w 181050"/>
                  <a:gd name="connsiteY1" fmla="*/ 576789 h 637575"/>
                  <a:gd name="connsiteX2" fmla="*/ 173632 w 181050"/>
                  <a:gd name="connsiteY2" fmla="*/ 588915 h 637575"/>
                  <a:gd name="connsiteX3" fmla="*/ 172915 w 181050"/>
                  <a:gd name="connsiteY3" fmla="*/ 589788 h 637575"/>
                  <a:gd name="connsiteX4" fmla="*/ 160571 w 181050"/>
                  <a:gd name="connsiteY4" fmla="*/ 603005 h 637575"/>
                  <a:gd name="connsiteX5" fmla="*/ 153526 w 181050"/>
                  <a:gd name="connsiteY5" fmla="*/ 609178 h 637575"/>
                  <a:gd name="connsiteX6" fmla="*/ 151281 w 181050"/>
                  <a:gd name="connsiteY6" fmla="*/ 611142 h 637575"/>
                  <a:gd name="connsiteX7" fmla="*/ 151281 w 181050"/>
                  <a:gd name="connsiteY7" fmla="*/ 611297 h 637575"/>
                  <a:gd name="connsiteX8" fmla="*/ 148226 w 181050"/>
                  <a:gd name="connsiteY8" fmla="*/ 613760 h 637575"/>
                  <a:gd name="connsiteX9" fmla="*/ 118082 w 181050"/>
                  <a:gd name="connsiteY9" fmla="*/ 637077 h 637575"/>
                  <a:gd name="connsiteX10" fmla="*/ 29645 w 181050"/>
                  <a:gd name="connsiteY10" fmla="*/ 637077 h 637575"/>
                  <a:gd name="connsiteX11" fmla="*/ 0 w 181050"/>
                  <a:gd name="connsiteY11" fmla="*/ 637576 h 637575"/>
                  <a:gd name="connsiteX12" fmla="*/ 7139 w 181050"/>
                  <a:gd name="connsiteY12" fmla="*/ 609178 h 637575"/>
                  <a:gd name="connsiteX13" fmla="*/ 10754 w 181050"/>
                  <a:gd name="connsiteY13" fmla="*/ 598797 h 637575"/>
                  <a:gd name="connsiteX14" fmla="*/ 14526 w 181050"/>
                  <a:gd name="connsiteY14" fmla="*/ 589944 h 637575"/>
                  <a:gd name="connsiteX15" fmla="*/ 24190 w 181050"/>
                  <a:gd name="connsiteY15" fmla="*/ 573765 h 637575"/>
                  <a:gd name="connsiteX16" fmla="*/ 36753 w 181050"/>
                  <a:gd name="connsiteY16" fmla="*/ 561920 h 637575"/>
                  <a:gd name="connsiteX17" fmla="*/ 38716 w 181050"/>
                  <a:gd name="connsiteY17" fmla="*/ 559364 h 637575"/>
                  <a:gd name="connsiteX18" fmla="*/ 45605 w 181050"/>
                  <a:gd name="connsiteY18" fmla="*/ 551383 h 637575"/>
                  <a:gd name="connsiteX19" fmla="*/ 51435 w 181050"/>
                  <a:gd name="connsiteY19" fmla="*/ 545367 h 637575"/>
                  <a:gd name="connsiteX20" fmla="*/ 53305 w 181050"/>
                  <a:gd name="connsiteY20" fmla="*/ 543621 h 637575"/>
                  <a:gd name="connsiteX21" fmla="*/ 53305 w 181050"/>
                  <a:gd name="connsiteY21" fmla="*/ 543528 h 637575"/>
                  <a:gd name="connsiteX22" fmla="*/ 60288 w 181050"/>
                  <a:gd name="connsiteY22" fmla="*/ 537356 h 637575"/>
                  <a:gd name="connsiteX23" fmla="*/ 62906 w 181050"/>
                  <a:gd name="connsiteY23" fmla="*/ 535049 h 637575"/>
                  <a:gd name="connsiteX24" fmla="*/ 69951 w 181050"/>
                  <a:gd name="connsiteY24" fmla="*/ 529438 h 637575"/>
                  <a:gd name="connsiteX25" fmla="*/ 72633 w 181050"/>
                  <a:gd name="connsiteY25" fmla="*/ 527287 h 637575"/>
                  <a:gd name="connsiteX26" fmla="*/ 82733 w 181050"/>
                  <a:gd name="connsiteY26" fmla="*/ 518932 h 637575"/>
                  <a:gd name="connsiteX27" fmla="*/ 89559 w 181050"/>
                  <a:gd name="connsiteY27" fmla="*/ 512168 h 637575"/>
                  <a:gd name="connsiteX28" fmla="*/ 92458 w 181050"/>
                  <a:gd name="connsiteY28" fmla="*/ 508739 h 637575"/>
                  <a:gd name="connsiteX29" fmla="*/ 93393 w 181050"/>
                  <a:gd name="connsiteY29" fmla="*/ 507585 h 637575"/>
                  <a:gd name="connsiteX30" fmla="*/ 93456 w 181050"/>
                  <a:gd name="connsiteY30" fmla="*/ 507585 h 637575"/>
                  <a:gd name="connsiteX31" fmla="*/ 93549 w 181050"/>
                  <a:gd name="connsiteY31" fmla="*/ 507367 h 637575"/>
                  <a:gd name="connsiteX32" fmla="*/ 107640 w 181050"/>
                  <a:gd name="connsiteY32" fmla="*/ 476943 h 637575"/>
                  <a:gd name="connsiteX33" fmla="*/ 101311 w 181050"/>
                  <a:gd name="connsiteY33" fmla="*/ 431617 h 637575"/>
                  <a:gd name="connsiteX34" fmla="*/ 91429 w 181050"/>
                  <a:gd name="connsiteY34" fmla="*/ 386885 h 637575"/>
                  <a:gd name="connsiteX35" fmla="*/ 41460 w 181050"/>
                  <a:gd name="connsiteY35" fmla="*/ 28024 h 637575"/>
                  <a:gd name="connsiteX36" fmla="*/ 39527 w 181050"/>
                  <a:gd name="connsiteY36" fmla="*/ 0 h 637575"/>
                  <a:gd name="connsiteX37" fmla="*/ 122820 w 181050"/>
                  <a:gd name="connsiteY37" fmla="*/ 37813 h 637575"/>
                  <a:gd name="connsiteX38" fmla="*/ 132827 w 181050"/>
                  <a:gd name="connsiteY38" fmla="*/ 49658 h 637575"/>
                  <a:gd name="connsiteX39" fmla="*/ 149692 w 181050"/>
                  <a:gd name="connsiteY39" fmla="*/ 82109 h 637575"/>
                  <a:gd name="connsiteX40" fmla="*/ 157360 w 181050"/>
                  <a:gd name="connsiteY40" fmla="*/ 120389 h 637575"/>
                  <a:gd name="connsiteX41" fmla="*/ 168987 w 181050"/>
                  <a:gd name="connsiteY41" fmla="*/ 386885 h 637575"/>
                  <a:gd name="connsiteX42" fmla="*/ 171325 w 181050"/>
                  <a:gd name="connsiteY42" fmla="*/ 492778 h 637575"/>
                  <a:gd name="connsiteX43" fmla="*/ 173570 w 181050"/>
                  <a:gd name="connsiteY43" fmla="*/ 503315 h 637575"/>
                  <a:gd name="connsiteX44" fmla="*/ 175035 w 181050"/>
                  <a:gd name="connsiteY44" fmla="*/ 508240 h 637575"/>
                  <a:gd name="connsiteX45" fmla="*/ 175970 w 181050"/>
                  <a:gd name="connsiteY45" fmla="*/ 511513 h 637575"/>
                  <a:gd name="connsiteX46" fmla="*/ 175970 w 181050"/>
                  <a:gd name="connsiteY46" fmla="*/ 511794 h 637575"/>
                  <a:gd name="connsiteX47" fmla="*/ 181051 w 181050"/>
                  <a:gd name="connsiteY47" fmla="*/ 576727 h 6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1050" h="637575">
                    <a:moveTo>
                      <a:pt x="181051" y="576727"/>
                    </a:moveTo>
                    <a:lnTo>
                      <a:pt x="181051" y="576789"/>
                    </a:lnTo>
                    <a:cubicBezTo>
                      <a:pt x="179243" y="580873"/>
                      <a:pt x="176843" y="584925"/>
                      <a:pt x="173632" y="588915"/>
                    </a:cubicBezTo>
                    <a:cubicBezTo>
                      <a:pt x="173414" y="589227"/>
                      <a:pt x="173196" y="589507"/>
                      <a:pt x="172915" y="589788"/>
                    </a:cubicBezTo>
                    <a:cubicBezTo>
                      <a:pt x="169517" y="594215"/>
                      <a:pt x="165278" y="598579"/>
                      <a:pt x="160571" y="603005"/>
                    </a:cubicBezTo>
                    <a:cubicBezTo>
                      <a:pt x="158326" y="605031"/>
                      <a:pt x="155988" y="607151"/>
                      <a:pt x="153526" y="609178"/>
                    </a:cubicBezTo>
                    <a:cubicBezTo>
                      <a:pt x="152809" y="609926"/>
                      <a:pt x="151998" y="610487"/>
                      <a:pt x="151281" y="611142"/>
                    </a:cubicBezTo>
                    <a:lnTo>
                      <a:pt x="151281" y="611297"/>
                    </a:lnTo>
                    <a:cubicBezTo>
                      <a:pt x="150252" y="612076"/>
                      <a:pt x="149255" y="612825"/>
                      <a:pt x="148226" y="613760"/>
                    </a:cubicBezTo>
                    <a:cubicBezTo>
                      <a:pt x="138563" y="621740"/>
                      <a:pt x="128027" y="629596"/>
                      <a:pt x="118082" y="637077"/>
                    </a:cubicBezTo>
                    <a:lnTo>
                      <a:pt x="29645" y="637077"/>
                    </a:lnTo>
                    <a:cubicBezTo>
                      <a:pt x="27245" y="637077"/>
                      <a:pt x="15181" y="637514"/>
                      <a:pt x="0" y="637576"/>
                    </a:cubicBezTo>
                    <a:cubicBezTo>
                      <a:pt x="1901" y="628567"/>
                      <a:pt x="4145" y="618779"/>
                      <a:pt x="7139" y="609178"/>
                    </a:cubicBezTo>
                    <a:cubicBezTo>
                      <a:pt x="8229" y="605624"/>
                      <a:pt x="9445" y="602226"/>
                      <a:pt x="10754" y="598797"/>
                    </a:cubicBezTo>
                    <a:cubicBezTo>
                      <a:pt x="11908" y="595836"/>
                      <a:pt x="13155" y="592843"/>
                      <a:pt x="14526" y="589944"/>
                    </a:cubicBezTo>
                    <a:cubicBezTo>
                      <a:pt x="17207" y="584052"/>
                      <a:pt x="20418" y="578535"/>
                      <a:pt x="24190" y="573765"/>
                    </a:cubicBezTo>
                    <a:lnTo>
                      <a:pt x="36753" y="561920"/>
                    </a:lnTo>
                    <a:cubicBezTo>
                      <a:pt x="37407" y="561047"/>
                      <a:pt x="38062" y="560236"/>
                      <a:pt x="38716" y="559364"/>
                    </a:cubicBezTo>
                    <a:cubicBezTo>
                      <a:pt x="41054" y="556464"/>
                      <a:pt x="43299" y="553784"/>
                      <a:pt x="45605" y="551383"/>
                    </a:cubicBezTo>
                    <a:cubicBezTo>
                      <a:pt x="47507" y="549263"/>
                      <a:pt x="49471" y="547237"/>
                      <a:pt x="51435" y="545367"/>
                    </a:cubicBezTo>
                    <a:cubicBezTo>
                      <a:pt x="52090" y="544712"/>
                      <a:pt x="52650" y="544120"/>
                      <a:pt x="53305" y="543621"/>
                    </a:cubicBezTo>
                    <a:lnTo>
                      <a:pt x="53305" y="543528"/>
                    </a:lnTo>
                    <a:cubicBezTo>
                      <a:pt x="55643" y="541377"/>
                      <a:pt x="58043" y="539257"/>
                      <a:pt x="60288" y="537356"/>
                    </a:cubicBezTo>
                    <a:cubicBezTo>
                      <a:pt x="61160" y="536576"/>
                      <a:pt x="62033" y="535859"/>
                      <a:pt x="62906" y="535049"/>
                    </a:cubicBezTo>
                    <a:cubicBezTo>
                      <a:pt x="65307" y="533085"/>
                      <a:pt x="67676" y="531277"/>
                      <a:pt x="69951" y="529438"/>
                    </a:cubicBezTo>
                    <a:cubicBezTo>
                      <a:pt x="70824" y="528721"/>
                      <a:pt x="71760" y="528004"/>
                      <a:pt x="72633" y="527287"/>
                    </a:cubicBezTo>
                    <a:cubicBezTo>
                      <a:pt x="76124" y="524512"/>
                      <a:pt x="79522" y="521738"/>
                      <a:pt x="82733" y="518932"/>
                    </a:cubicBezTo>
                    <a:cubicBezTo>
                      <a:pt x="85133" y="516750"/>
                      <a:pt x="87377" y="514568"/>
                      <a:pt x="89559" y="512168"/>
                    </a:cubicBezTo>
                    <a:cubicBezTo>
                      <a:pt x="90557" y="511077"/>
                      <a:pt x="91585" y="509923"/>
                      <a:pt x="92458" y="508739"/>
                    </a:cubicBezTo>
                    <a:cubicBezTo>
                      <a:pt x="92895" y="508396"/>
                      <a:pt x="93175" y="508022"/>
                      <a:pt x="93393" y="507585"/>
                    </a:cubicBezTo>
                    <a:cubicBezTo>
                      <a:pt x="93393" y="507585"/>
                      <a:pt x="93393" y="507585"/>
                      <a:pt x="93456" y="507585"/>
                    </a:cubicBezTo>
                    <a:cubicBezTo>
                      <a:pt x="93549" y="507523"/>
                      <a:pt x="93612" y="507461"/>
                      <a:pt x="93549" y="507367"/>
                    </a:cubicBezTo>
                    <a:cubicBezTo>
                      <a:pt x="99628" y="499761"/>
                      <a:pt x="104522" y="490222"/>
                      <a:pt x="107640" y="476943"/>
                    </a:cubicBezTo>
                    <a:cubicBezTo>
                      <a:pt x="108730" y="472236"/>
                      <a:pt x="106236" y="455964"/>
                      <a:pt x="101311" y="431617"/>
                    </a:cubicBezTo>
                    <a:cubicBezTo>
                      <a:pt x="98693" y="418837"/>
                      <a:pt x="95357" y="403749"/>
                      <a:pt x="91429" y="386885"/>
                    </a:cubicBezTo>
                    <a:cubicBezTo>
                      <a:pt x="60943" y="255679"/>
                      <a:pt x="46353" y="92427"/>
                      <a:pt x="41460" y="28024"/>
                    </a:cubicBezTo>
                    <a:cubicBezTo>
                      <a:pt x="40088" y="10225"/>
                      <a:pt x="39527" y="0"/>
                      <a:pt x="39527" y="0"/>
                    </a:cubicBezTo>
                    <a:cubicBezTo>
                      <a:pt x="39527" y="0"/>
                      <a:pt x="87876" y="2026"/>
                      <a:pt x="122820" y="37813"/>
                    </a:cubicBezTo>
                    <a:cubicBezTo>
                      <a:pt x="126281" y="41460"/>
                      <a:pt x="129709" y="45388"/>
                      <a:pt x="132827" y="49658"/>
                    </a:cubicBezTo>
                    <a:cubicBezTo>
                      <a:pt x="139592" y="58729"/>
                      <a:pt x="145452" y="69484"/>
                      <a:pt x="149692" y="82109"/>
                    </a:cubicBezTo>
                    <a:cubicBezTo>
                      <a:pt x="153463" y="93300"/>
                      <a:pt x="156206" y="106018"/>
                      <a:pt x="157360" y="120389"/>
                    </a:cubicBezTo>
                    <a:cubicBezTo>
                      <a:pt x="162815" y="188221"/>
                      <a:pt x="166680" y="280586"/>
                      <a:pt x="168987" y="386885"/>
                    </a:cubicBezTo>
                    <a:cubicBezTo>
                      <a:pt x="170234" y="447111"/>
                      <a:pt x="171107" y="490970"/>
                      <a:pt x="171325" y="492778"/>
                    </a:cubicBezTo>
                    <a:cubicBezTo>
                      <a:pt x="171761" y="496488"/>
                      <a:pt x="172634" y="500042"/>
                      <a:pt x="173570" y="503315"/>
                    </a:cubicBezTo>
                    <a:cubicBezTo>
                      <a:pt x="174006" y="504967"/>
                      <a:pt x="174505" y="506650"/>
                      <a:pt x="175035" y="508240"/>
                    </a:cubicBezTo>
                    <a:cubicBezTo>
                      <a:pt x="175315" y="509331"/>
                      <a:pt x="175595" y="510422"/>
                      <a:pt x="175970" y="511513"/>
                    </a:cubicBezTo>
                    <a:lnTo>
                      <a:pt x="175970" y="511794"/>
                    </a:lnTo>
                    <a:cubicBezTo>
                      <a:pt x="177061" y="522486"/>
                      <a:pt x="180241" y="554999"/>
                      <a:pt x="181051" y="57672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64" name="Đồ họa 3">
                <a:extLst>
                  <a:ext uri="{FF2B5EF4-FFF2-40B4-BE49-F238E27FC236}">
                    <a16:creationId xmlns:a16="http://schemas.microsoft.com/office/drawing/2014/main" id="{132D4688-9CD0-CA35-F88A-DE4A61AE8FA9}"/>
                  </a:ext>
                </a:extLst>
              </p:cNvPr>
              <p:cNvGrpSpPr/>
              <p:nvPr/>
            </p:nvGrpSpPr>
            <p:grpSpPr>
              <a:xfrm>
                <a:off x="13732187" y="5586869"/>
                <a:ext cx="434765" cy="403624"/>
                <a:chOff x="13732187" y="5586869"/>
                <a:chExt cx="434765" cy="403624"/>
              </a:xfrm>
              <a:solidFill>
                <a:srgbClr val="D47C74"/>
              </a:solidFill>
            </p:grpSpPr>
            <p:sp>
              <p:nvSpPr>
                <p:cNvPr id="1086" name="Hình tự do: Hình 1085">
                  <a:extLst>
                    <a:ext uri="{FF2B5EF4-FFF2-40B4-BE49-F238E27FC236}">
                      <a16:creationId xmlns:a16="http://schemas.microsoft.com/office/drawing/2014/main" id="{6D8C2C5C-32BC-007A-31B8-4CF9D539EDDE}"/>
                    </a:ext>
                  </a:extLst>
                </p:cNvPr>
                <p:cNvSpPr/>
                <p:nvPr/>
              </p:nvSpPr>
              <p:spPr>
                <a:xfrm>
                  <a:off x="13732187" y="5587212"/>
                  <a:ext cx="138562" cy="403250"/>
                </a:xfrm>
                <a:custGeom>
                  <a:avLst/>
                  <a:gdLst>
                    <a:gd name="connsiteX0" fmla="*/ 138563 w 138562"/>
                    <a:gd name="connsiteY0" fmla="*/ 150845 h 403250"/>
                    <a:gd name="connsiteX1" fmla="*/ 138407 w 138562"/>
                    <a:gd name="connsiteY1" fmla="*/ 155708 h 403250"/>
                    <a:gd name="connsiteX2" fmla="*/ 137971 w 138562"/>
                    <a:gd name="connsiteY2" fmla="*/ 166805 h 403250"/>
                    <a:gd name="connsiteX3" fmla="*/ 137534 w 138562"/>
                    <a:gd name="connsiteY3" fmla="*/ 173351 h 403250"/>
                    <a:gd name="connsiteX4" fmla="*/ 137035 w 138562"/>
                    <a:gd name="connsiteY4" fmla="*/ 180459 h 403250"/>
                    <a:gd name="connsiteX5" fmla="*/ 136879 w 138562"/>
                    <a:gd name="connsiteY5" fmla="*/ 182516 h 403250"/>
                    <a:gd name="connsiteX6" fmla="*/ 135789 w 138562"/>
                    <a:gd name="connsiteY6" fmla="*/ 193988 h 403250"/>
                    <a:gd name="connsiteX7" fmla="*/ 135789 w 138562"/>
                    <a:gd name="connsiteY7" fmla="*/ 194331 h 403250"/>
                    <a:gd name="connsiteX8" fmla="*/ 134354 w 138562"/>
                    <a:gd name="connsiteY8" fmla="*/ 207205 h 403250"/>
                    <a:gd name="connsiteX9" fmla="*/ 132609 w 138562"/>
                    <a:gd name="connsiteY9" fmla="*/ 220204 h 403250"/>
                    <a:gd name="connsiteX10" fmla="*/ 130707 w 138562"/>
                    <a:gd name="connsiteY10" fmla="*/ 232892 h 403250"/>
                    <a:gd name="connsiteX11" fmla="*/ 128307 w 138562"/>
                    <a:gd name="connsiteY11" fmla="*/ 247137 h 403250"/>
                    <a:gd name="connsiteX12" fmla="*/ 126125 w 138562"/>
                    <a:gd name="connsiteY12" fmla="*/ 259326 h 403250"/>
                    <a:gd name="connsiteX13" fmla="*/ 124099 w 138562"/>
                    <a:gd name="connsiteY13" fmla="*/ 270018 h 403250"/>
                    <a:gd name="connsiteX14" fmla="*/ 121792 w 138562"/>
                    <a:gd name="connsiteY14" fmla="*/ 281396 h 403250"/>
                    <a:gd name="connsiteX15" fmla="*/ 120389 w 138562"/>
                    <a:gd name="connsiteY15" fmla="*/ 287787 h 403250"/>
                    <a:gd name="connsiteX16" fmla="*/ 118238 w 138562"/>
                    <a:gd name="connsiteY16" fmla="*/ 297824 h 403250"/>
                    <a:gd name="connsiteX17" fmla="*/ 109292 w 138562"/>
                    <a:gd name="connsiteY17" fmla="*/ 336385 h 403250"/>
                    <a:gd name="connsiteX18" fmla="*/ 108855 w 138562"/>
                    <a:gd name="connsiteY18" fmla="*/ 338193 h 403250"/>
                    <a:gd name="connsiteX19" fmla="*/ 103929 w 138562"/>
                    <a:gd name="connsiteY19" fmla="*/ 358518 h 403250"/>
                    <a:gd name="connsiteX20" fmla="*/ 92864 w 138562"/>
                    <a:gd name="connsiteY20" fmla="*/ 403250 h 403250"/>
                    <a:gd name="connsiteX21" fmla="*/ 23099 w 138562"/>
                    <a:gd name="connsiteY21" fmla="*/ 403250 h 403250"/>
                    <a:gd name="connsiteX22" fmla="*/ 22880 w 138562"/>
                    <a:gd name="connsiteY22" fmla="*/ 391873 h 403250"/>
                    <a:gd name="connsiteX23" fmla="*/ 22569 w 138562"/>
                    <a:gd name="connsiteY23" fmla="*/ 380183 h 403250"/>
                    <a:gd name="connsiteX24" fmla="*/ 22288 w 138562"/>
                    <a:gd name="connsiteY24" fmla="*/ 370862 h 403250"/>
                    <a:gd name="connsiteX25" fmla="*/ 21571 w 138562"/>
                    <a:gd name="connsiteY25" fmla="*/ 351629 h 403250"/>
                    <a:gd name="connsiteX26" fmla="*/ 19514 w 138562"/>
                    <a:gd name="connsiteY26" fmla="*/ 310668 h 403250"/>
                    <a:gd name="connsiteX27" fmla="*/ 17270 w 138562"/>
                    <a:gd name="connsiteY27" fmla="*/ 275661 h 403250"/>
                    <a:gd name="connsiteX28" fmla="*/ 16116 w 138562"/>
                    <a:gd name="connsiteY28" fmla="*/ 260635 h 403250"/>
                    <a:gd name="connsiteX29" fmla="*/ 15181 w 138562"/>
                    <a:gd name="connsiteY29" fmla="*/ 249101 h 403250"/>
                    <a:gd name="connsiteX30" fmla="*/ 11409 w 138562"/>
                    <a:gd name="connsiteY30" fmla="*/ 207330 h 403250"/>
                    <a:gd name="connsiteX31" fmla="*/ 7263 w 138562"/>
                    <a:gd name="connsiteY31" fmla="*/ 162098 h 403250"/>
                    <a:gd name="connsiteX32" fmla="*/ 6671 w 138562"/>
                    <a:gd name="connsiteY32" fmla="*/ 155926 h 403250"/>
                    <a:gd name="connsiteX33" fmla="*/ 0 w 138562"/>
                    <a:gd name="connsiteY33" fmla="*/ 0 h 403250"/>
                    <a:gd name="connsiteX34" fmla="*/ 998 w 138562"/>
                    <a:gd name="connsiteY34" fmla="*/ 218 h 403250"/>
                    <a:gd name="connsiteX35" fmla="*/ 111754 w 138562"/>
                    <a:gd name="connsiteY35" fmla="*/ 23255 h 403250"/>
                    <a:gd name="connsiteX36" fmla="*/ 114092 w 138562"/>
                    <a:gd name="connsiteY36" fmla="*/ 34134 h 403250"/>
                    <a:gd name="connsiteX37" fmla="*/ 117864 w 138562"/>
                    <a:gd name="connsiteY37" fmla="*/ 51342 h 403250"/>
                    <a:gd name="connsiteX38" fmla="*/ 121324 w 138562"/>
                    <a:gd name="connsiteY38" fmla="*/ 66741 h 403250"/>
                    <a:gd name="connsiteX39" fmla="*/ 125127 w 138562"/>
                    <a:gd name="connsiteY39" fmla="*/ 82733 h 403250"/>
                    <a:gd name="connsiteX40" fmla="*/ 125750 w 138562"/>
                    <a:gd name="connsiteY40" fmla="*/ 85195 h 403250"/>
                    <a:gd name="connsiteX41" fmla="*/ 137471 w 138562"/>
                    <a:gd name="connsiteY41" fmla="*/ 144018 h 403250"/>
                    <a:gd name="connsiteX42" fmla="*/ 138563 w 138562"/>
                    <a:gd name="connsiteY42" fmla="*/ 150845 h 4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8562" h="403250">
                      <a:moveTo>
                        <a:pt x="138563" y="150845"/>
                      </a:moveTo>
                      <a:cubicBezTo>
                        <a:pt x="138563" y="152372"/>
                        <a:pt x="138500" y="153962"/>
                        <a:pt x="138407" y="155708"/>
                      </a:cubicBezTo>
                      <a:cubicBezTo>
                        <a:pt x="138282" y="159417"/>
                        <a:pt x="138189" y="163034"/>
                        <a:pt x="137971" y="166805"/>
                      </a:cubicBezTo>
                      <a:cubicBezTo>
                        <a:pt x="137815" y="168988"/>
                        <a:pt x="137690" y="171170"/>
                        <a:pt x="137534" y="173351"/>
                      </a:cubicBezTo>
                      <a:cubicBezTo>
                        <a:pt x="137378" y="175752"/>
                        <a:pt x="137254" y="178059"/>
                        <a:pt x="137035" y="180459"/>
                      </a:cubicBezTo>
                      <a:cubicBezTo>
                        <a:pt x="137035" y="181113"/>
                        <a:pt x="136973" y="181768"/>
                        <a:pt x="136879" y="182516"/>
                      </a:cubicBezTo>
                      <a:cubicBezTo>
                        <a:pt x="136599" y="186351"/>
                        <a:pt x="136225" y="190122"/>
                        <a:pt x="135789" y="193988"/>
                      </a:cubicBezTo>
                      <a:lnTo>
                        <a:pt x="135789" y="194331"/>
                      </a:lnTo>
                      <a:cubicBezTo>
                        <a:pt x="135352" y="198633"/>
                        <a:pt x="134853" y="202904"/>
                        <a:pt x="134354" y="207205"/>
                      </a:cubicBezTo>
                      <a:cubicBezTo>
                        <a:pt x="133762" y="211538"/>
                        <a:pt x="133170" y="215778"/>
                        <a:pt x="132609" y="220204"/>
                      </a:cubicBezTo>
                      <a:cubicBezTo>
                        <a:pt x="132016" y="224412"/>
                        <a:pt x="131362" y="228621"/>
                        <a:pt x="130707" y="232892"/>
                      </a:cubicBezTo>
                      <a:cubicBezTo>
                        <a:pt x="129928" y="237630"/>
                        <a:pt x="129180" y="242337"/>
                        <a:pt x="128307" y="247137"/>
                      </a:cubicBezTo>
                      <a:cubicBezTo>
                        <a:pt x="127652" y="251190"/>
                        <a:pt x="126935" y="255274"/>
                        <a:pt x="126125" y="259326"/>
                      </a:cubicBezTo>
                      <a:cubicBezTo>
                        <a:pt x="125470" y="262973"/>
                        <a:pt x="124816" y="266434"/>
                        <a:pt x="124099" y="270018"/>
                      </a:cubicBezTo>
                      <a:cubicBezTo>
                        <a:pt x="123382" y="273790"/>
                        <a:pt x="122664" y="277562"/>
                        <a:pt x="121792" y="281396"/>
                      </a:cubicBezTo>
                      <a:cubicBezTo>
                        <a:pt x="121355" y="283516"/>
                        <a:pt x="120919" y="285605"/>
                        <a:pt x="120389" y="287787"/>
                      </a:cubicBezTo>
                      <a:cubicBezTo>
                        <a:pt x="119765" y="291122"/>
                        <a:pt x="119017" y="294489"/>
                        <a:pt x="118238" y="297824"/>
                      </a:cubicBezTo>
                      <a:cubicBezTo>
                        <a:pt x="115308" y="310948"/>
                        <a:pt x="112347" y="323885"/>
                        <a:pt x="109292" y="336385"/>
                      </a:cubicBezTo>
                      <a:cubicBezTo>
                        <a:pt x="109136" y="336977"/>
                        <a:pt x="109011" y="337601"/>
                        <a:pt x="108855" y="338193"/>
                      </a:cubicBezTo>
                      <a:cubicBezTo>
                        <a:pt x="107265" y="345020"/>
                        <a:pt x="105582" y="351847"/>
                        <a:pt x="103929" y="358518"/>
                      </a:cubicBezTo>
                      <a:cubicBezTo>
                        <a:pt x="100002" y="374354"/>
                        <a:pt x="96230" y="389379"/>
                        <a:pt x="92864" y="403250"/>
                      </a:cubicBezTo>
                      <a:lnTo>
                        <a:pt x="23099" y="403250"/>
                      </a:lnTo>
                      <a:cubicBezTo>
                        <a:pt x="23036" y="399479"/>
                        <a:pt x="22943" y="395769"/>
                        <a:pt x="22880" y="391873"/>
                      </a:cubicBezTo>
                      <a:cubicBezTo>
                        <a:pt x="22787" y="388069"/>
                        <a:pt x="22663" y="384079"/>
                        <a:pt x="22569" y="380183"/>
                      </a:cubicBezTo>
                      <a:cubicBezTo>
                        <a:pt x="22444" y="377128"/>
                        <a:pt x="22351" y="373980"/>
                        <a:pt x="22288" y="370862"/>
                      </a:cubicBezTo>
                      <a:cubicBezTo>
                        <a:pt x="22071" y="364628"/>
                        <a:pt x="21852" y="358237"/>
                        <a:pt x="21571" y="351629"/>
                      </a:cubicBezTo>
                      <a:cubicBezTo>
                        <a:pt x="21042" y="338474"/>
                        <a:pt x="20387" y="324820"/>
                        <a:pt x="19514" y="310668"/>
                      </a:cubicBezTo>
                      <a:cubicBezTo>
                        <a:pt x="18891" y="299352"/>
                        <a:pt x="18143" y="287662"/>
                        <a:pt x="17270" y="275661"/>
                      </a:cubicBezTo>
                      <a:cubicBezTo>
                        <a:pt x="16927" y="270797"/>
                        <a:pt x="16553" y="265716"/>
                        <a:pt x="16116" y="260635"/>
                      </a:cubicBezTo>
                      <a:cubicBezTo>
                        <a:pt x="15836" y="256801"/>
                        <a:pt x="15524" y="252936"/>
                        <a:pt x="15181" y="249101"/>
                      </a:cubicBezTo>
                      <a:cubicBezTo>
                        <a:pt x="14090" y="235510"/>
                        <a:pt x="12843" y="221576"/>
                        <a:pt x="11409" y="207330"/>
                      </a:cubicBezTo>
                      <a:cubicBezTo>
                        <a:pt x="10442" y="198258"/>
                        <a:pt x="9009" y="181986"/>
                        <a:pt x="7263" y="162098"/>
                      </a:cubicBezTo>
                      <a:cubicBezTo>
                        <a:pt x="7107" y="160072"/>
                        <a:pt x="6889" y="158015"/>
                        <a:pt x="6671" y="155926"/>
                      </a:cubicBezTo>
                      <a:cubicBezTo>
                        <a:pt x="3990" y="125626"/>
                        <a:pt x="0" y="0"/>
                        <a:pt x="0" y="0"/>
                      </a:cubicBezTo>
                      <a:lnTo>
                        <a:pt x="998" y="218"/>
                      </a:lnTo>
                      <a:lnTo>
                        <a:pt x="111754" y="23255"/>
                      </a:lnTo>
                      <a:cubicBezTo>
                        <a:pt x="111754" y="23255"/>
                        <a:pt x="112689" y="27463"/>
                        <a:pt x="114092" y="34134"/>
                      </a:cubicBezTo>
                      <a:cubicBezTo>
                        <a:pt x="115089" y="38873"/>
                        <a:pt x="116398" y="44889"/>
                        <a:pt x="117864" y="51342"/>
                      </a:cubicBezTo>
                      <a:cubicBezTo>
                        <a:pt x="119017" y="56361"/>
                        <a:pt x="120171" y="61504"/>
                        <a:pt x="121324" y="66741"/>
                      </a:cubicBezTo>
                      <a:cubicBezTo>
                        <a:pt x="122633" y="72259"/>
                        <a:pt x="123880" y="77776"/>
                        <a:pt x="125127" y="82733"/>
                      </a:cubicBezTo>
                      <a:cubicBezTo>
                        <a:pt x="125345" y="83512"/>
                        <a:pt x="125533" y="84385"/>
                        <a:pt x="125750" y="85195"/>
                      </a:cubicBezTo>
                      <a:cubicBezTo>
                        <a:pt x="129678" y="101467"/>
                        <a:pt x="133887" y="121293"/>
                        <a:pt x="137471" y="144018"/>
                      </a:cubicBezTo>
                      <a:cubicBezTo>
                        <a:pt x="137908" y="146637"/>
                        <a:pt x="138282" y="148943"/>
                        <a:pt x="138563" y="150845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Hình tự do: Hình 1086">
                  <a:extLst>
                    <a:ext uri="{FF2B5EF4-FFF2-40B4-BE49-F238E27FC236}">
                      <a16:creationId xmlns:a16="http://schemas.microsoft.com/office/drawing/2014/main" id="{9944104E-64FC-6A48-B4BE-2769419139E5}"/>
                    </a:ext>
                  </a:extLst>
                </p:cNvPr>
                <p:cNvSpPr/>
                <p:nvPr/>
              </p:nvSpPr>
              <p:spPr>
                <a:xfrm>
                  <a:off x="14039426" y="5586869"/>
                  <a:ext cx="127527" cy="403624"/>
                </a:xfrm>
                <a:custGeom>
                  <a:avLst/>
                  <a:gdLst>
                    <a:gd name="connsiteX0" fmla="*/ 127527 w 127527"/>
                    <a:gd name="connsiteY0" fmla="*/ 403624 h 403624"/>
                    <a:gd name="connsiteX1" fmla="*/ 59851 w 127527"/>
                    <a:gd name="connsiteY1" fmla="*/ 403624 h 403624"/>
                    <a:gd name="connsiteX2" fmla="*/ 49969 w 127527"/>
                    <a:gd name="connsiteY2" fmla="*/ 358892 h 403624"/>
                    <a:gd name="connsiteX3" fmla="*/ 0 w 127527"/>
                    <a:gd name="connsiteY3" fmla="*/ 0 h 403624"/>
                    <a:gd name="connsiteX4" fmla="*/ 81423 w 127527"/>
                    <a:gd name="connsiteY4" fmla="*/ 39434 h 403624"/>
                    <a:gd name="connsiteX5" fmla="*/ 91367 w 127527"/>
                    <a:gd name="connsiteY5" fmla="*/ 51685 h 403624"/>
                    <a:gd name="connsiteX6" fmla="*/ 108294 w 127527"/>
                    <a:gd name="connsiteY6" fmla="*/ 85538 h 403624"/>
                    <a:gd name="connsiteX7" fmla="*/ 115900 w 127527"/>
                    <a:gd name="connsiteY7" fmla="*/ 125564 h 403624"/>
                    <a:gd name="connsiteX8" fmla="*/ 127527 w 127527"/>
                    <a:gd name="connsiteY8" fmla="*/ 403624 h 40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527" h="403624">
                      <a:moveTo>
                        <a:pt x="127527" y="403624"/>
                      </a:moveTo>
                      <a:lnTo>
                        <a:pt x="59851" y="403624"/>
                      </a:lnTo>
                      <a:cubicBezTo>
                        <a:pt x="57233" y="390812"/>
                        <a:pt x="53897" y="375725"/>
                        <a:pt x="49969" y="358892"/>
                      </a:cubicBezTo>
                      <a:cubicBezTo>
                        <a:pt x="19483" y="227655"/>
                        <a:pt x="4894" y="64403"/>
                        <a:pt x="0" y="0"/>
                      </a:cubicBezTo>
                      <a:cubicBezTo>
                        <a:pt x="9538" y="873"/>
                        <a:pt x="50687" y="6609"/>
                        <a:pt x="81423" y="39434"/>
                      </a:cubicBezTo>
                      <a:cubicBezTo>
                        <a:pt x="84914" y="43143"/>
                        <a:pt x="88249" y="47196"/>
                        <a:pt x="91367" y="51685"/>
                      </a:cubicBezTo>
                      <a:cubicBezTo>
                        <a:pt x="98132" y="61130"/>
                        <a:pt x="103929" y="72383"/>
                        <a:pt x="108294" y="85538"/>
                      </a:cubicBezTo>
                      <a:cubicBezTo>
                        <a:pt x="112066" y="97290"/>
                        <a:pt x="114746" y="110538"/>
                        <a:pt x="115900" y="125564"/>
                      </a:cubicBezTo>
                      <a:cubicBezTo>
                        <a:pt x="121355" y="196295"/>
                        <a:pt x="125221" y="292712"/>
                        <a:pt x="127527" y="403624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65" name="Hình tự do: Hình 1064">
                <a:extLst>
                  <a:ext uri="{FF2B5EF4-FFF2-40B4-BE49-F238E27FC236}">
                    <a16:creationId xmlns:a16="http://schemas.microsoft.com/office/drawing/2014/main" id="{A8376F9A-30CF-4161-FE9E-9026D436F636}"/>
                  </a:ext>
                </a:extLst>
              </p:cNvPr>
              <p:cNvSpPr/>
              <p:nvPr/>
            </p:nvSpPr>
            <p:spPr>
              <a:xfrm>
                <a:off x="13723632" y="4919243"/>
                <a:ext cx="236932" cy="1048151"/>
              </a:xfrm>
              <a:custGeom>
                <a:avLst/>
                <a:gdLst>
                  <a:gd name="connsiteX0" fmla="*/ 18717 w 236932"/>
                  <a:gd name="connsiteY0" fmla="*/ 1048152 h 1048151"/>
                  <a:gd name="connsiteX1" fmla="*/ 141662 w 236932"/>
                  <a:gd name="connsiteY1" fmla="*/ 1048152 h 1048151"/>
                  <a:gd name="connsiteX2" fmla="*/ 211926 w 236932"/>
                  <a:gd name="connsiteY2" fmla="*/ 428469 h 1048151"/>
                  <a:gd name="connsiteX3" fmla="*/ 231378 w 236932"/>
                  <a:gd name="connsiteY3" fmla="*/ 215684 h 1048151"/>
                  <a:gd name="connsiteX4" fmla="*/ 232905 w 236932"/>
                  <a:gd name="connsiteY4" fmla="*/ 200472 h 1048151"/>
                  <a:gd name="connsiteX5" fmla="*/ 223148 w 236932"/>
                  <a:gd name="connsiteY5" fmla="*/ 7575 h 1048151"/>
                  <a:gd name="connsiteX6" fmla="*/ 221028 w 236932"/>
                  <a:gd name="connsiteY6" fmla="*/ 0 h 1048151"/>
                  <a:gd name="connsiteX7" fmla="*/ 42876 w 236932"/>
                  <a:gd name="connsiteY7" fmla="*/ 467 h 1048151"/>
                  <a:gd name="connsiteX8" fmla="*/ 3848 w 236932"/>
                  <a:gd name="connsiteY8" fmla="*/ 138968 h 1048151"/>
                  <a:gd name="connsiteX9" fmla="*/ 3380 w 236932"/>
                  <a:gd name="connsiteY9" fmla="*/ 144860 h 1048151"/>
                  <a:gd name="connsiteX10" fmla="*/ 3068 w 236932"/>
                  <a:gd name="connsiteY10" fmla="*/ 148569 h 1048151"/>
                  <a:gd name="connsiteX11" fmla="*/ 2850 w 236932"/>
                  <a:gd name="connsiteY11" fmla="*/ 152590 h 1048151"/>
                  <a:gd name="connsiteX12" fmla="*/ 76 w 236932"/>
                  <a:gd name="connsiteY12" fmla="*/ 266028 h 1048151"/>
                  <a:gd name="connsiteX13" fmla="*/ 14 w 236932"/>
                  <a:gd name="connsiteY13" fmla="*/ 276627 h 1048151"/>
                  <a:gd name="connsiteX14" fmla="*/ 18717 w 236932"/>
                  <a:gd name="connsiteY14" fmla="*/ 1048152 h 10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932" h="1048151">
                    <a:moveTo>
                      <a:pt x="18717" y="1048152"/>
                    </a:moveTo>
                    <a:lnTo>
                      <a:pt x="141662" y="1048152"/>
                    </a:lnTo>
                    <a:cubicBezTo>
                      <a:pt x="142971" y="1038769"/>
                      <a:pt x="192443" y="643935"/>
                      <a:pt x="211926" y="428469"/>
                    </a:cubicBezTo>
                    <a:cubicBezTo>
                      <a:pt x="221932" y="318055"/>
                      <a:pt x="229600" y="232143"/>
                      <a:pt x="231378" y="215684"/>
                    </a:cubicBezTo>
                    <a:cubicBezTo>
                      <a:pt x="231907" y="210509"/>
                      <a:pt x="232438" y="205459"/>
                      <a:pt x="232905" y="200472"/>
                    </a:cubicBezTo>
                    <a:cubicBezTo>
                      <a:pt x="243130" y="90525"/>
                      <a:pt x="231658" y="38747"/>
                      <a:pt x="223148" y="7575"/>
                    </a:cubicBezTo>
                    <a:cubicBezTo>
                      <a:pt x="221807" y="2650"/>
                      <a:pt x="221028" y="0"/>
                      <a:pt x="221028" y="0"/>
                    </a:cubicBezTo>
                    <a:lnTo>
                      <a:pt x="42876" y="467"/>
                    </a:lnTo>
                    <a:cubicBezTo>
                      <a:pt x="23456" y="5891"/>
                      <a:pt x="11173" y="58854"/>
                      <a:pt x="3848" y="138968"/>
                    </a:cubicBezTo>
                    <a:cubicBezTo>
                      <a:pt x="3661" y="140807"/>
                      <a:pt x="3505" y="142771"/>
                      <a:pt x="3380" y="144860"/>
                    </a:cubicBezTo>
                    <a:cubicBezTo>
                      <a:pt x="3256" y="146107"/>
                      <a:pt x="3131" y="147353"/>
                      <a:pt x="3068" y="148569"/>
                    </a:cubicBezTo>
                    <a:cubicBezTo>
                      <a:pt x="3006" y="149878"/>
                      <a:pt x="2912" y="151219"/>
                      <a:pt x="2850" y="152590"/>
                    </a:cubicBezTo>
                    <a:cubicBezTo>
                      <a:pt x="1260" y="178401"/>
                      <a:pt x="419" y="217897"/>
                      <a:pt x="76" y="266028"/>
                    </a:cubicBezTo>
                    <a:cubicBezTo>
                      <a:pt x="76" y="269488"/>
                      <a:pt x="14" y="273073"/>
                      <a:pt x="14" y="276627"/>
                    </a:cubicBezTo>
                    <a:cubicBezTo>
                      <a:pt x="-578" y="387446"/>
                      <a:pt x="18312" y="1041855"/>
                      <a:pt x="18717" y="104815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Hình tự do: Hình 1065">
                <a:extLst>
                  <a:ext uri="{FF2B5EF4-FFF2-40B4-BE49-F238E27FC236}">
                    <a16:creationId xmlns:a16="http://schemas.microsoft.com/office/drawing/2014/main" id="{73B4608B-2B4D-5508-EFE8-0383AD72DAD0}"/>
                  </a:ext>
                </a:extLst>
              </p:cNvPr>
              <p:cNvSpPr/>
              <p:nvPr/>
            </p:nvSpPr>
            <p:spPr>
              <a:xfrm>
                <a:off x="13805910" y="4925259"/>
                <a:ext cx="381149" cy="1042135"/>
              </a:xfrm>
              <a:custGeom>
                <a:avLst/>
                <a:gdLst>
                  <a:gd name="connsiteX0" fmla="*/ 0 w 381149"/>
                  <a:gd name="connsiteY0" fmla="*/ 0 h 1042135"/>
                  <a:gd name="connsiteX1" fmla="*/ 26559 w 381149"/>
                  <a:gd name="connsiteY1" fmla="*/ 188096 h 1042135"/>
                  <a:gd name="connsiteX2" fmla="*/ 66429 w 381149"/>
                  <a:gd name="connsiteY2" fmla="*/ 215840 h 1042135"/>
                  <a:gd name="connsiteX3" fmla="*/ 231863 w 381149"/>
                  <a:gd name="connsiteY3" fmla="*/ 948680 h 1042135"/>
                  <a:gd name="connsiteX4" fmla="*/ 253372 w 381149"/>
                  <a:gd name="connsiteY4" fmla="*/ 1042136 h 1042135"/>
                  <a:gd name="connsiteX5" fmla="*/ 381149 w 381149"/>
                  <a:gd name="connsiteY5" fmla="*/ 1042136 h 1042135"/>
                  <a:gd name="connsiteX6" fmla="*/ 375320 w 381149"/>
                  <a:gd name="connsiteY6" fmla="*/ 948680 h 1042135"/>
                  <a:gd name="connsiteX7" fmla="*/ 316902 w 381149"/>
                  <a:gd name="connsiteY7" fmla="*/ 252686 h 1042135"/>
                  <a:gd name="connsiteX8" fmla="*/ 195671 w 381149"/>
                  <a:gd name="connsiteY8" fmla="*/ 2182 h 1042135"/>
                  <a:gd name="connsiteX9" fmla="*/ 140869 w 381149"/>
                  <a:gd name="connsiteY9" fmla="*/ 1559 h 1042135"/>
                  <a:gd name="connsiteX10" fmla="*/ 0 w 381149"/>
                  <a:gd name="connsiteY10" fmla="*/ 0 h 104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149" h="1042135">
                    <a:moveTo>
                      <a:pt x="0" y="0"/>
                    </a:moveTo>
                    <a:lnTo>
                      <a:pt x="26559" y="188096"/>
                    </a:lnTo>
                    <a:lnTo>
                      <a:pt x="66429" y="215840"/>
                    </a:lnTo>
                    <a:lnTo>
                      <a:pt x="231863" y="948680"/>
                    </a:lnTo>
                    <a:lnTo>
                      <a:pt x="253372" y="1042136"/>
                    </a:lnTo>
                    <a:lnTo>
                      <a:pt x="381149" y="1042136"/>
                    </a:lnTo>
                    <a:cubicBezTo>
                      <a:pt x="380151" y="1025676"/>
                      <a:pt x="378094" y="992695"/>
                      <a:pt x="375320" y="948680"/>
                    </a:cubicBezTo>
                    <a:cubicBezTo>
                      <a:pt x="362726" y="749517"/>
                      <a:pt x="334733" y="392402"/>
                      <a:pt x="316902" y="252686"/>
                    </a:cubicBezTo>
                    <a:cubicBezTo>
                      <a:pt x="293304" y="67801"/>
                      <a:pt x="195671" y="2182"/>
                      <a:pt x="195671" y="2182"/>
                    </a:cubicBezTo>
                    <a:lnTo>
                      <a:pt x="140869" y="1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67" name="Đồ họa 3">
                <a:extLst>
                  <a:ext uri="{FF2B5EF4-FFF2-40B4-BE49-F238E27FC236}">
                    <a16:creationId xmlns:a16="http://schemas.microsoft.com/office/drawing/2014/main" id="{8DE86715-BD6F-21DA-03D5-D555A03A6190}"/>
                  </a:ext>
                </a:extLst>
              </p:cNvPr>
              <p:cNvGrpSpPr/>
              <p:nvPr/>
            </p:nvGrpSpPr>
            <p:grpSpPr>
              <a:xfrm>
                <a:off x="13735148" y="4937200"/>
                <a:ext cx="327220" cy="405087"/>
                <a:chOff x="13735148" y="4937200"/>
                <a:chExt cx="327220" cy="405087"/>
              </a:xfrm>
              <a:solidFill>
                <a:srgbClr val="524660"/>
              </a:solidFill>
            </p:grpSpPr>
            <p:sp>
              <p:nvSpPr>
                <p:cNvPr id="1082" name="Hình tự do: Hình 1081">
                  <a:extLst>
                    <a:ext uri="{FF2B5EF4-FFF2-40B4-BE49-F238E27FC236}">
                      <a16:creationId xmlns:a16="http://schemas.microsoft.com/office/drawing/2014/main" id="{69B5FF9B-3256-AC9E-A20A-08DBF53A5BE8}"/>
                    </a:ext>
                  </a:extLst>
                </p:cNvPr>
                <p:cNvSpPr/>
                <p:nvPr/>
              </p:nvSpPr>
              <p:spPr>
                <a:xfrm>
                  <a:off x="13805537" y="4943620"/>
                  <a:ext cx="108450" cy="398668"/>
                </a:xfrm>
                <a:custGeom>
                  <a:avLst/>
                  <a:gdLst>
                    <a:gd name="connsiteX0" fmla="*/ 98942 w 108450"/>
                    <a:gd name="connsiteY0" fmla="*/ 398668 h 398668"/>
                    <a:gd name="connsiteX1" fmla="*/ 62377 w 108450"/>
                    <a:gd name="connsiteY1" fmla="*/ 190933 h 398668"/>
                    <a:gd name="connsiteX2" fmla="*/ 23940 w 108450"/>
                    <a:gd name="connsiteY2" fmla="*/ 162846 h 398668"/>
                    <a:gd name="connsiteX3" fmla="*/ 0 w 108450"/>
                    <a:gd name="connsiteY3" fmla="*/ 1403 h 398668"/>
                    <a:gd name="connsiteX4" fmla="*/ 9569 w 108450"/>
                    <a:gd name="connsiteY4" fmla="*/ 0 h 398668"/>
                    <a:gd name="connsiteX5" fmla="*/ 32887 w 108450"/>
                    <a:gd name="connsiteY5" fmla="*/ 157453 h 398668"/>
                    <a:gd name="connsiteX6" fmla="*/ 71198 w 108450"/>
                    <a:gd name="connsiteY6" fmla="*/ 185447 h 398668"/>
                    <a:gd name="connsiteX7" fmla="*/ 108450 w 108450"/>
                    <a:gd name="connsiteY7" fmla="*/ 396985 h 39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450" h="398668">
                      <a:moveTo>
                        <a:pt x="98942" y="398668"/>
                      </a:moveTo>
                      <a:lnTo>
                        <a:pt x="62377" y="190933"/>
                      </a:lnTo>
                      <a:lnTo>
                        <a:pt x="23940" y="162846"/>
                      </a:lnTo>
                      <a:lnTo>
                        <a:pt x="0" y="1403"/>
                      </a:lnTo>
                      <a:lnTo>
                        <a:pt x="9569" y="0"/>
                      </a:lnTo>
                      <a:lnTo>
                        <a:pt x="32887" y="157453"/>
                      </a:lnTo>
                      <a:lnTo>
                        <a:pt x="71198" y="185447"/>
                      </a:lnTo>
                      <a:lnTo>
                        <a:pt x="108450" y="396985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3" name="Hình tự do: Hình 1082">
                  <a:extLst>
                    <a:ext uri="{FF2B5EF4-FFF2-40B4-BE49-F238E27FC236}">
                      <a16:creationId xmlns:a16="http://schemas.microsoft.com/office/drawing/2014/main" id="{E3B8D2ED-527A-17C0-7172-51F0CA483F3C}"/>
                    </a:ext>
                  </a:extLst>
                </p:cNvPr>
                <p:cNvSpPr/>
                <p:nvPr/>
              </p:nvSpPr>
              <p:spPr>
                <a:xfrm rot="-492230">
                  <a:off x="13857008" y="4937069"/>
                  <a:ext cx="9651" cy="160345"/>
                </a:xfrm>
                <a:custGeom>
                  <a:avLst/>
                  <a:gdLst>
                    <a:gd name="connsiteX0" fmla="*/ 0 w 9651"/>
                    <a:gd name="connsiteY0" fmla="*/ 0 h 160345"/>
                    <a:gd name="connsiteX1" fmla="*/ 9651 w 9651"/>
                    <a:gd name="connsiteY1" fmla="*/ 0 h 160345"/>
                    <a:gd name="connsiteX2" fmla="*/ 9651 w 9651"/>
                    <a:gd name="connsiteY2" fmla="*/ 160346 h 160345"/>
                    <a:gd name="connsiteX3" fmla="*/ 0 w 9651"/>
                    <a:gd name="connsiteY3" fmla="*/ 160346 h 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51" h="160345">
                      <a:moveTo>
                        <a:pt x="0" y="0"/>
                      </a:moveTo>
                      <a:lnTo>
                        <a:pt x="9651" y="0"/>
                      </a:lnTo>
                      <a:lnTo>
                        <a:pt x="9651" y="160346"/>
                      </a:lnTo>
                      <a:lnTo>
                        <a:pt x="0" y="160346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Hình tự do: Hình 1083">
                  <a:extLst>
                    <a:ext uri="{FF2B5EF4-FFF2-40B4-BE49-F238E27FC236}">
                      <a16:creationId xmlns:a16="http://schemas.microsoft.com/office/drawing/2014/main" id="{8223F927-420F-DA5D-9B0E-473B1582F75B}"/>
                    </a:ext>
                  </a:extLst>
                </p:cNvPr>
                <p:cNvSpPr/>
                <p:nvPr/>
              </p:nvSpPr>
              <p:spPr>
                <a:xfrm>
                  <a:off x="13939330" y="4951662"/>
                  <a:ext cx="123038" cy="107452"/>
                </a:xfrm>
                <a:custGeom>
                  <a:avLst/>
                  <a:gdLst>
                    <a:gd name="connsiteX0" fmla="*/ 122353 w 123038"/>
                    <a:gd name="connsiteY0" fmla="*/ 107453 h 107452"/>
                    <a:gd name="connsiteX1" fmla="*/ 0 w 123038"/>
                    <a:gd name="connsiteY1" fmla="*/ 3055 h 107452"/>
                    <a:gd name="connsiteX2" fmla="*/ 9165 w 123038"/>
                    <a:gd name="connsiteY2" fmla="*/ 0 h 107452"/>
                    <a:gd name="connsiteX3" fmla="*/ 123039 w 123038"/>
                    <a:gd name="connsiteY3" fmla="*/ 97820 h 107452"/>
                    <a:gd name="connsiteX4" fmla="*/ 122353 w 123038"/>
                    <a:gd name="connsiteY4" fmla="*/ 107453 h 10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38" h="107452">
                      <a:moveTo>
                        <a:pt x="122353" y="107453"/>
                      </a:moveTo>
                      <a:cubicBezTo>
                        <a:pt x="121480" y="107390"/>
                        <a:pt x="32419" y="100220"/>
                        <a:pt x="0" y="3055"/>
                      </a:cubicBezTo>
                      <a:lnTo>
                        <a:pt x="9165" y="0"/>
                      </a:lnTo>
                      <a:cubicBezTo>
                        <a:pt x="39527" y="91087"/>
                        <a:pt x="122197" y="97758"/>
                        <a:pt x="123039" y="97820"/>
                      </a:cubicBezTo>
                      <a:lnTo>
                        <a:pt x="122353" y="107453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Hình tự do: Hình 1084">
                  <a:extLst>
                    <a:ext uri="{FF2B5EF4-FFF2-40B4-BE49-F238E27FC236}">
                      <a16:creationId xmlns:a16="http://schemas.microsoft.com/office/drawing/2014/main" id="{167273E7-9BEA-896F-9F13-B01E5FDA4816}"/>
                    </a:ext>
                  </a:extLst>
                </p:cNvPr>
                <p:cNvSpPr/>
                <p:nvPr/>
              </p:nvSpPr>
              <p:spPr>
                <a:xfrm>
                  <a:off x="13735148" y="4961950"/>
                  <a:ext cx="52001" cy="124410"/>
                </a:xfrm>
                <a:custGeom>
                  <a:avLst/>
                  <a:gdLst>
                    <a:gd name="connsiteX0" fmla="*/ 7139 w 52001"/>
                    <a:gd name="connsiteY0" fmla="*/ 124410 h 124410"/>
                    <a:gd name="connsiteX1" fmla="*/ 0 w 52001"/>
                    <a:gd name="connsiteY1" fmla="*/ 117895 h 124410"/>
                    <a:gd name="connsiteX2" fmla="*/ 42302 w 52001"/>
                    <a:gd name="connsiteY2" fmla="*/ 187 h 124410"/>
                    <a:gd name="connsiteX3" fmla="*/ 51965 w 52001"/>
                    <a:gd name="connsiteY3" fmla="*/ 0 h 124410"/>
                    <a:gd name="connsiteX4" fmla="*/ 7139 w 52001"/>
                    <a:gd name="connsiteY4" fmla="*/ 124410 h 12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1" h="124410">
                      <a:moveTo>
                        <a:pt x="7139" y="124410"/>
                      </a:moveTo>
                      <a:lnTo>
                        <a:pt x="0" y="117895"/>
                      </a:lnTo>
                      <a:cubicBezTo>
                        <a:pt x="436" y="117428"/>
                        <a:pt x="43704" y="68923"/>
                        <a:pt x="42302" y="187"/>
                      </a:cubicBezTo>
                      <a:lnTo>
                        <a:pt x="51965" y="0"/>
                      </a:lnTo>
                      <a:cubicBezTo>
                        <a:pt x="53461" y="72695"/>
                        <a:pt x="9040" y="122322"/>
                        <a:pt x="7139" y="124410"/>
                      </a:cubicBez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68" name="Hình tự do: Hình 1067">
                <a:extLst>
                  <a:ext uri="{FF2B5EF4-FFF2-40B4-BE49-F238E27FC236}">
                    <a16:creationId xmlns:a16="http://schemas.microsoft.com/office/drawing/2014/main" id="{C265150D-1558-0B4D-C64B-3EE3331BBCE0}"/>
                  </a:ext>
                </a:extLst>
              </p:cNvPr>
              <p:cNvSpPr/>
              <p:nvPr/>
            </p:nvSpPr>
            <p:spPr>
              <a:xfrm>
                <a:off x="13920844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7 w 254216"/>
                  <a:gd name="connsiteY1" fmla="*/ 0 h 28407"/>
                  <a:gd name="connsiteX2" fmla="*/ 254217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7" y="0"/>
                    </a:lnTo>
                    <a:lnTo>
                      <a:pt x="254217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Hình tự do: Hình 1068">
                <a:extLst>
                  <a:ext uri="{FF2B5EF4-FFF2-40B4-BE49-F238E27FC236}">
                    <a16:creationId xmlns:a16="http://schemas.microsoft.com/office/drawing/2014/main" id="{A9D5D309-DA41-411B-8AA2-7E9FD8BA2769}"/>
                  </a:ext>
                </a:extLst>
              </p:cNvPr>
              <p:cNvSpPr/>
              <p:nvPr/>
            </p:nvSpPr>
            <p:spPr>
              <a:xfrm>
                <a:off x="13920876" y="6066181"/>
                <a:ext cx="258318" cy="101872"/>
              </a:xfrm>
              <a:custGeom>
                <a:avLst/>
                <a:gdLst>
                  <a:gd name="connsiteX0" fmla="*/ 0 w 258318"/>
                  <a:gd name="connsiteY0" fmla="*/ 101873 h 101872"/>
                  <a:gd name="connsiteX1" fmla="*/ 254151 w 258318"/>
                  <a:gd name="connsiteY1" fmla="*/ 101873 h 101872"/>
                  <a:gd name="connsiteX2" fmla="*/ 258234 w 258318"/>
                  <a:gd name="connsiteY2" fmla="*/ 82545 h 101872"/>
                  <a:gd name="connsiteX3" fmla="*/ 258141 w 258318"/>
                  <a:gd name="connsiteY3" fmla="*/ 69422 h 101872"/>
                  <a:gd name="connsiteX4" fmla="*/ 258141 w 258318"/>
                  <a:gd name="connsiteY4" fmla="*/ 69359 h 101872"/>
                  <a:gd name="connsiteX5" fmla="*/ 253091 w 258318"/>
                  <a:gd name="connsiteY5" fmla="*/ 4489 h 101872"/>
                  <a:gd name="connsiteX6" fmla="*/ 253091 w 258318"/>
                  <a:gd name="connsiteY6" fmla="*/ 4177 h 101872"/>
                  <a:gd name="connsiteX7" fmla="*/ 252717 w 258318"/>
                  <a:gd name="connsiteY7" fmla="*/ 935 h 101872"/>
                  <a:gd name="connsiteX8" fmla="*/ 252125 w 258318"/>
                  <a:gd name="connsiteY8" fmla="*/ 935 h 101872"/>
                  <a:gd name="connsiteX9" fmla="*/ 171761 w 258318"/>
                  <a:gd name="connsiteY9" fmla="*/ 0 h 101872"/>
                  <a:gd name="connsiteX10" fmla="*/ 170827 w 258318"/>
                  <a:gd name="connsiteY10" fmla="*/ 218 h 101872"/>
                  <a:gd name="connsiteX11" fmla="*/ 170515 w 258318"/>
                  <a:gd name="connsiteY11" fmla="*/ 280 h 101872"/>
                  <a:gd name="connsiteX12" fmla="*/ 170452 w 258318"/>
                  <a:gd name="connsiteY12" fmla="*/ 280 h 101872"/>
                  <a:gd name="connsiteX13" fmla="*/ 138313 w 258318"/>
                  <a:gd name="connsiteY13" fmla="*/ 8105 h 101872"/>
                  <a:gd name="connsiteX14" fmla="*/ 137939 w 258318"/>
                  <a:gd name="connsiteY14" fmla="*/ 8167 h 101872"/>
                  <a:gd name="connsiteX15" fmla="*/ 35318 w 258318"/>
                  <a:gd name="connsiteY15" fmla="*/ 38436 h 101872"/>
                  <a:gd name="connsiteX16" fmla="*/ 0 w 258318"/>
                  <a:gd name="connsiteY16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318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2" y="95794"/>
                      <a:pt x="258234" y="82545"/>
                    </a:cubicBezTo>
                    <a:cubicBezTo>
                      <a:pt x="258359" y="79054"/>
                      <a:pt x="258359" y="74565"/>
                      <a:pt x="258141" y="69422"/>
                    </a:cubicBezTo>
                    <a:lnTo>
                      <a:pt x="258141" y="69359"/>
                    </a:lnTo>
                    <a:cubicBezTo>
                      <a:pt x="257361" y="47694"/>
                      <a:pt x="254151" y="15119"/>
                      <a:pt x="253091" y="4489"/>
                    </a:cubicBezTo>
                    <a:lnTo>
                      <a:pt x="253091" y="4177"/>
                    </a:lnTo>
                    <a:cubicBezTo>
                      <a:pt x="252873" y="2089"/>
                      <a:pt x="252717" y="935"/>
                      <a:pt x="252717" y="935"/>
                    </a:cubicBezTo>
                    <a:lnTo>
                      <a:pt x="252125" y="935"/>
                    </a:lnTo>
                    <a:lnTo>
                      <a:pt x="171761" y="0"/>
                    </a:lnTo>
                    <a:cubicBezTo>
                      <a:pt x="171761" y="0"/>
                      <a:pt x="171450" y="62"/>
                      <a:pt x="170827" y="218"/>
                    </a:cubicBezTo>
                    <a:cubicBezTo>
                      <a:pt x="170733" y="218"/>
                      <a:pt x="170608" y="280"/>
                      <a:pt x="170515" y="280"/>
                    </a:cubicBezTo>
                    <a:cubicBezTo>
                      <a:pt x="170452" y="280"/>
                      <a:pt x="170452" y="280"/>
                      <a:pt x="170452" y="280"/>
                    </a:cubicBezTo>
                    <a:cubicBezTo>
                      <a:pt x="166556" y="1216"/>
                      <a:pt x="154149" y="4115"/>
                      <a:pt x="138313" y="8105"/>
                    </a:cubicBezTo>
                    <a:cubicBezTo>
                      <a:pt x="138157" y="8105"/>
                      <a:pt x="138002" y="8105"/>
                      <a:pt x="137939" y="8167"/>
                    </a:cubicBezTo>
                    <a:cubicBezTo>
                      <a:pt x="103119" y="16865"/>
                      <a:pt x="51777" y="30393"/>
                      <a:pt x="35318" y="38436"/>
                    </a:cubicBezTo>
                    <a:cubicBezTo>
                      <a:pt x="9632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Hình tự do: Hình 1069">
                <a:extLst>
                  <a:ext uri="{FF2B5EF4-FFF2-40B4-BE49-F238E27FC236}">
                    <a16:creationId xmlns:a16="http://schemas.microsoft.com/office/drawing/2014/main" id="{FD539E78-9812-FBEA-251D-8BBCA620AB6E}"/>
                  </a:ext>
                </a:extLst>
              </p:cNvPr>
              <p:cNvSpPr/>
              <p:nvPr/>
            </p:nvSpPr>
            <p:spPr>
              <a:xfrm>
                <a:off x="14097584" y="6092326"/>
                <a:ext cx="53947" cy="53947"/>
              </a:xfrm>
              <a:custGeom>
                <a:avLst/>
                <a:gdLst>
                  <a:gd name="connsiteX0" fmla="*/ 53947 w 53947"/>
                  <a:gd name="connsiteY0" fmla="*/ 26974 h 53947"/>
                  <a:gd name="connsiteX1" fmla="*/ 26973 w 53947"/>
                  <a:gd name="connsiteY1" fmla="*/ 53947 h 53947"/>
                  <a:gd name="connsiteX2" fmla="*/ -1 w 53947"/>
                  <a:gd name="connsiteY2" fmla="*/ 26974 h 53947"/>
                  <a:gd name="connsiteX3" fmla="*/ 26973 w 53947"/>
                  <a:gd name="connsiteY3" fmla="*/ 0 h 53947"/>
                  <a:gd name="connsiteX4" fmla="*/ 53947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7" y="26974"/>
                    </a:moveTo>
                    <a:cubicBezTo>
                      <a:pt x="53947" y="41871"/>
                      <a:pt x="41871" y="53947"/>
                      <a:pt x="26973" y="53947"/>
                    </a:cubicBezTo>
                    <a:cubicBezTo>
                      <a:pt x="12077" y="53947"/>
                      <a:pt x="-1" y="41871"/>
                      <a:pt x="-1" y="26974"/>
                    </a:cubicBezTo>
                    <a:cubicBezTo>
                      <a:pt x="-1" y="12077"/>
                      <a:pt x="12076" y="0"/>
                      <a:pt x="26973" y="0"/>
                    </a:cubicBezTo>
                    <a:cubicBezTo>
                      <a:pt x="41870" y="0"/>
                      <a:pt x="53947" y="12077"/>
                      <a:pt x="53947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Hình tự do: Hình 1070">
                <a:extLst>
                  <a:ext uri="{FF2B5EF4-FFF2-40B4-BE49-F238E27FC236}">
                    <a16:creationId xmlns:a16="http://schemas.microsoft.com/office/drawing/2014/main" id="{217518CC-FCF4-DFED-149B-8C1F13EFD996}"/>
                  </a:ext>
                </a:extLst>
              </p:cNvPr>
              <p:cNvSpPr/>
              <p:nvPr/>
            </p:nvSpPr>
            <p:spPr>
              <a:xfrm>
                <a:off x="14011356" y="6039871"/>
                <a:ext cx="90290" cy="39558"/>
              </a:xfrm>
              <a:custGeom>
                <a:avLst/>
                <a:gdLst>
                  <a:gd name="connsiteX0" fmla="*/ 30252 w 90290"/>
                  <a:gd name="connsiteY0" fmla="*/ 39558 h 39558"/>
                  <a:gd name="connsiteX1" fmla="*/ 30252 w 90290"/>
                  <a:gd name="connsiteY1" fmla="*/ 39558 h 39558"/>
                  <a:gd name="connsiteX2" fmla="*/ 4285 w 90290"/>
                  <a:gd name="connsiteY2" fmla="*/ 31734 h 39558"/>
                  <a:gd name="connsiteX3" fmla="*/ 77 w 90290"/>
                  <a:gd name="connsiteY3" fmla="*/ 18330 h 39558"/>
                  <a:gd name="connsiteX4" fmla="*/ 20900 w 90290"/>
                  <a:gd name="connsiteY4" fmla="*/ 0 h 39558"/>
                  <a:gd name="connsiteX5" fmla="*/ 83245 w 90290"/>
                  <a:gd name="connsiteY5" fmla="*/ 23878 h 39558"/>
                  <a:gd name="connsiteX6" fmla="*/ 90290 w 90290"/>
                  <a:gd name="connsiteY6" fmla="*/ 28273 h 39558"/>
                  <a:gd name="connsiteX7" fmla="*/ 82341 w 90290"/>
                  <a:gd name="connsiteY7" fmla="*/ 30705 h 39558"/>
                  <a:gd name="connsiteX8" fmla="*/ 30252 w 90290"/>
                  <a:gd name="connsiteY8" fmla="*/ 39558 h 39558"/>
                  <a:gd name="connsiteX9" fmla="*/ 20900 w 90290"/>
                  <a:gd name="connsiteY9" fmla="*/ 7544 h 39558"/>
                  <a:gd name="connsiteX10" fmla="*/ 7589 w 90290"/>
                  <a:gd name="connsiteY10" fmla="*/ 18922 h 39558"/>
                  <a:gd name="connsiteX11" fmla="*/ 9833 w 90290"/>
                  <a:gd name="connsiteY11" fmla="*/ 26621 h 39558"/>
                  <a:gd name="connsiteX12" fmla="*/ 30252 w 90290"/>
                  <a:gd name="connsiteY12" fmla="*/ 32014 h 39558"/>
                  <a:gd name="connsiteX13" fmla="*/ 30252 w 90290"/>
                  <a:gd name="connsiteY13" fmla="*/ 32014 h 39558"/>
                  <a:gd name="connsiteX14" fmla="*/ 71524 w 90290"/>
                  <a:gd name="connsiteY14" fmla="*/ 25811 h 39558"/>
                  <a:gd name="connsiteX15" fmla="*/ 20900 w 90290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290" h="39558">
                    <a:moveTo>
                      <a:pt x="30252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27" y="39558"/>
                      <a:pt x="9148" y="37002"/>
                      <a:pt x="4285" y="31734"/>
                    </a:cubicBezTo>
                    <a:cubicBezTo>
                      <a:pt x="1074" y="28242"/>
                      <a:pt x="-360" y="23722"/>
                      <a:pt x="77" y="18330"/>
                    </a:cubicBezTo>
                    <a:cubicBezTo>
                      <a:pt x="980" y="6515"/>
                      <a:pt x="8400" y="0"/>
                      <a:pt x="20900" y="0"/>
                    </a:cubicBezTo>
                    <a:cubicBezTo>
                      <a:pt x="44528" y="0"/>
                      <a:pt x="81655" y="22912"/>
                      <a:pt x="83245" y="23878"/>
                    </a:cubicBezTo>
                    <a:lnTo>
                      <a:pt x="90290" y="28273"/>
                    </a:lnTo>
                    <a:lnTo>
                      <a:pt x="82341" y="30705"/>
                    </a:lnTo>
                    <a:cubicBezTo>
                      <a:pt x="81156" y="31048"/>
                      <a:pt x="53008" y="39558"/>
                      <a:pt x="30252" y="39558"/>
                    </a:cubicBezTo>
                    <a:close/>
                    <a:moveTo>
                      <a:pt x="20900" y="7544"/>
                    </a:moveTo>
                    <a:cubicBezTo>
                      <a:pt x="12296" y="7544"/>
                      <a:pt x="8212" y="11066"/>
                      <a:pt x="7589" y="18922"/>
                    </a:cubicBezTo>
                    <a:cubicBezTo>
                      <a:pt x="7339" y="22195"/>
                      <a:pt x="8056" y="24689"/>
                      <a:pt x="9833" y="26621"/>
                    </a:cubicBezTo>
                    <a:cubicBezTo>
                      <a:pt x="13107" y="30144"/>
                      <a:pt x="20152" y="32014"/>
                      <a:pt x="30252" y="32014"/>
                    </a:cubicBezTo>
                    <a:cubicBezTo>
                      <a:pt x="30252" y="32014"/>
                      <a:pt x="30252" y="32014"/>
                      <a:pt x="30252" y="32014"/>
                    </a:cubicBezTo>
                    <a:cubicBezTo>
                      <a:pt x="44498" y="32014"/>
                      <a:pt x="61487" y="28336"/>
                      <a:pt x="71524" y="25811"/>
                    </a:cubicBezTo>
                    <a:cubicBezTo>
                      <a:pt x="59585" y="19202"/>
                      <a:pt x="36330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Hình tự do: Hình 1071">
                <a:extLst>
                  <a:ext uri="{FF2B5EF4-FFF2-40B4-BE49-F238E27FC236}">
                    <a16:creationId xmlns:a16="http://schemas.microsoft.com/office/drawing/2014/main" id="{D2946DEF-11E7-27C0-0EBF-A4C2C5AB7358}"/>
                  </a:ext>
                </a:extLst>
              </p:cNvPr>
              <p:cNvSpPr/>
              <p:nvPr/>
            </p:nvSpPr>
            <p:spPr>
              <a:xfrm>
                <a:off x="14039590" y="6064092"/>
                <a:ext cx="59343" cy="62345"/>
              </a:xfrm>
              <a:custGeom>
                <a:avLst/>
                <a:gdLst>
                  <a:gd name="connsiteX0" fmla="*/ 20659 w 59343"/>
                  <a:gd name="connsiteY0" fmla="*/ 62345 h 62345"/>
                  <a:gd name="connsiteX1" fmla="*/ 10901 w 59343"/>
                  <a:gd name="connsiteY1" fmla="*/ 59571 h 62345"/>
                  <a:gd name="connsiteX2" fmla="*/ 22 w 59343"/>
                  <a:gd name="connsiteY2" fmla="*/ 43549 h 62345"/>
                  <a:gd name="connsiteX3" fmla="*/ 52953 w 59343"/>
                  <a:gd name="connsiteY3" fmla="*/ 374 h 62345"/>
                  <a:gd name="connsiteX4" fmla="*/ 53701 w 59343"/>
                  <a:gd name="connsiteY4" fmla="*/ 62 h 62345"/>
                  <a:gd name="connsiteX5" fmla="*/ 54730 w 59343"/>
                  <a:gd name="connsiteY5" fmla="*/ 0 h 62345"/>
                  <a:gd name="connsiteX6" fmla="*/ 58191 w 59343"/>
                  <a:gd name="connsiteY6" fmla="*/ 1683 h 62345"/>
                  <a:gd name="connsiteX7" fmla="*/ 59344 w 59343"/>
                  <a:gd name="connsiteY7" fmla="*/ 3148 h 62345"/>
                  <a:gd name="connsiteX8" fmla="*/ 59001 w 59343"/>
                  <a:gd name="connsiteY8" fmla="*/ 5424 h 62345"/>
                  <a:gd name="connsiteX9" fmla="*/ 20659 w 59343"/>
                  <a:gd name="connsiteY9" fmla="*/ 62345 h 62345"/>
                  <a:gd name="connsiteX10" fmla="*/ 49929 w 59343"/>
                  <a:gd name="connsiteY10" fmla="*/ 10069 h 62345"/>
                  <a:gd name="connsiteX11" fmla="*/ 7566 w 59343"/>
                  <a:gd name="connsiteY11" fmla="*/ 43954 h 62345"/>
                  <a:gd name="connsiteX12" fmla="*/ 14642 w 59343"/>
                  <a:gd name="connsiteY12" fmla="*/ 53025 h 62345"/>
                  <a:gd name="connsiteX13" fmla="*/ 20690 w 59343"/>
                  <a:gd name="connsiteY13" fmla="*/ 54802 h 62345"/>
                  <a:gd name="connsiteX14" fmla="*/ 49929 w 59343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43" h="62345">
                    <a:moveTo>
                      <a:pt x="20659" y="62345"/>
                    </a:moveTo>
                    <a:cubicBezTo>
                      <a:pt x="17417" y="62345"/>
                      <a:pt x="14143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88" y="24783"/>
                      <a:pt x="40796" y="5767"/>
                      <a:pt x="52953" y="374"/>
                    </a:cubicBezTo>
                    <a:lnTo>
                      <a:pt x="53701" y="62"/>
                    </a:lnTo>
                    <a:lnTo>
                      <a:pt x="54730" y="0"/>
                    </a:lnTo>
                    <a:cubicBezTo>
                      <a:pt x="56070" y="0"/>
                      <a:pt x="57380" y="624"/>
                      <a:pt x="58191" y="1683"/>
                    </a:cubicBezTo>
                    <a:lnTo>
                      <a:pt x="59344" y="3148"/>
                    </a:lnTo>
                    <a:lnTo>
                      <a:pt x="59001" y="5424"/>
                    </a:lnTo>
                    <a:cubicBezTo>
                      <a:pt x="55666" y="18797"/>
                      <a:pt x="43040" y="62345"/>
                      <a:pt x="20659" y="62345"/>
                    </a:cubicBezTo>
                    <a:close/>
                    <a:moveTo>
                      <a:pt x="49929" y="10069"/>
                    </a:moveTo>
                    <a:cubicBezTo>
                      <a:pt x="28327" y="20387"/>
                      <a:pt x="8065" y="34103"/>
                      <a:pt x="7566" y="43954"/>
                    </a:cubicBezTo>
                    <a:cubicBezTo>
                      <a:pt x="7504" y="45138"/>
                      <a:pt x="7317" y="48817"/>
                      <a:pt x="14642" y="53025"/>
                    </a:cubicBezTo>
                    <a:cubicBezTo>
                      <a:pt x="16731" y="54209"/>
                      <a:pt x="18757" y="54802"/>
                      <a:pt x="20690" y="54802"/>
                    </a:cubicBezTo>
                    <a:cubicBezTo>
                      <a:pt x="33533" y="54802"/>
                      <a:pt x="44381" y="29116"/>
                      <a:pt x="49929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Hình tự do: Hình 1072">
                <a:extLst>
                  <a:ext uri="{FF2B5EF4-FFF2-40B4-BE49-F238E27FC236}">
                    <a16:creationId xmlns:a16="http://schemas.microsoft.com/office/drawing/2014/main" id="{FFA1F99B-8D60-1BE7-5B90-C757F083235A}"/>
                  </a:ext>
                </a:extLst>
              </p:cNvPr>
              <p:cNvSpPr/>
              <p:nvPr/>
            </p:nvSpPr>
            <p:spPr>
              <a:xfrm>
                <a:off x="14088335" y="6063500"/>
                <a:ext cx="33915" cy="32294"/>
              </a:xfrm>
              <a:custGeom>
                <a:avLst/>
                <a:gdLst>
                  <a:gd name="connsiteX0" fmla="*/ 15680 w 33915"/>
                  <a:gd name="connsiteY0" fmla="*/ 32295 h 32294"/>
                  <a:gd name="connsiteX1" fmla="*/ 8198 w 33915"/>
                  <a:gd name="connsiteY1" fmla="*/ 31484 h 32294"/>
                  <a:gd name="connsiteX2" fmla="*/ 3678 w 33915"/>
                  <a:gd name="connsiteY2" fmla="*/ 5923 h 32294"/>
                  <a:gd name="connsiteX3" fmla="*/ 0 w 33915"/>
                  <a:gd name="connsiteY3" fmla="*/ 0 h 32294"/>
                  <a:gd name="connsiteX4" fmla="*/ 6951 w 33915"/>
                  <a:gd name="connsiteY4" fmla="*/ 156 h 32294"/>
                  <a:gd name="connsiteX5" fmla="*/ 33916 w 33915"/>
                  <a:gd name="connsiteY5" fmla="*/ 16833 h 32294"/>
                  <a:gd name="connsiteX6" fmla="*/ 27463 w 33915"/>
                  <a:gd name="connsiteY6" fmla="*/ 20792 h 32294"/>
                  <a:gd name="connsiteX7" fmla="*/ 13186 w 33915"/>
                  <a:gd name="connsiteY7" fmla="*/ 8915 h 32294"/>
                  <a:gd name="connsiteX8" fmla="*/ 15680 w 33915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15" h="32294">
                    <a:moveTo>
                      <a:pt x="15680" y="32295"/>
                    </a:moveTo>
                    <a:lnTo>
                      <a:pt x="8198" y="31484"/>
                    </a:lnTo>
                    <a:cubicBezTo>
                      <a:pt x="9819" y="15992"/>
                      <a:pt x="3741" y="6017"/>
                      <a:pt x="3678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916" y="16833"/>
                    </a:cubicBezTo>
                    <a:lnTo>
                      <a:pt x="27463" y="20792"/>
                    </a:lnTo>
                    <a:cubicBezTo>
                      <a:pt x="27401" y="20668"/>
                      <a:pt x="22039" y="12157"/>
                      <a:pt x="13186" y="8915"/>
                    </a:cubicBezTo>
                    <a:cubicBezTo>
                      <a:pt x="14994" y="14215"/>
                      <a:pt x="16739" y="22320"/>
                      <a:pt x="15680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Hình tự do: Hình 1073">
                <a:extLst>
                  <a:ext uri="{FF2B5EF4-FFF2-40B4-BE49-F238E27FC236}">
                    <a16:creationId xmlns:a16="http://schemas.microsoft.com/office/drawing/2014/main" id="{432F8210-7713-5F25-961D-096A83111398}"/>
                  </a:ext>
                </a:extLst>
              </p:cNvPr>
              <p:cNvSpPr/>
              <p:nvPr/>
            </p:nvSpPr>
            <p:spPr>
              <a:xfrm>
                <a:off x="13565725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6 w 254216"/>
                  <a:gd name="connsiteY1" fmla="*/ 0 h 28407"/>
                  <a:gd name="connsiteX2" fmla="*/ 254216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6" y="0"/>
                    </a:lnTo>
                    <a:lnTo>
                      <a:pt x="254216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Hình tự do: Hình 1074">
                <a:extLst>
                  <a:ext uri="{FF2B5EF4-FFF2-40B4-BE49-F238E27FC236}">
                    <a16:creationId xmlns:a16="http://schemas.microsoft.com/office/drawing/2014/main" id="{88F4C030-7459-11EE-010E-61DF4F0FD6A0}"/>
                  </a:ext>
                </a:extLst>
              </p:cNvPr>
              <p:cNvSpPr/>
              <p:nvPr/>
            </p:nvSpPr>
            <p:spPr>
              <a:xfrm>
                <a:off x="13565755" y="6066181"/>
                <a:ext cx="258307" cy="101872"/>
              </a:xfrm>
              <a:custGeom>
                <a:avLst/>
                <a:gdLst>
                  <a:gd name="connsiteX0" fmla="*/ 0 w 258307"/>
                  <a:gd name="connsiteY0" fmla="*/ 101873 h 101872"/>
                  <a:gd name="connsiteX1" fmla="*/ 254151 w 258307"/>
                  <a:gd name="connsiteY1" fmla="*/ 101873 h 101872"/>
                  <a:gd name="connsiteX2" fmla="*/ 258235 w 258307"/>
                  <a:gd name="connsiteY2" fmla="*/ 82545 h 101872"/>
                  <a:gd name="connsiteX3" fmla="*/ 258235 w 258307"/>
                  <a:gd name="connsiteY3" fmla="*/ 74503 h 101872"/>
                  <a:gd name="connsiteX4" fmla="*/ 258142 w 258307"/>
                  <a:gd name="connsiteY4" fmla="*/ 69422 h 101872"/>
                  <a:gd name="connsiteX5" fmla="*/ 258142 w 258307"/>
                  <a:gd name="connsiteY5" fmla="*/ 69359 h 101872"/>
                  <a:gd name="connsiteX6" fmla="*/ 254151 w 258307"/>
                  <a:gd name="connsiteY6" fmla="*/ 15337 h 101872"/>
                  <a:gd name="connsiteX7" fmla="*/ 253061 w 258307"/>
                  <a:gd name="connsiteY7" fmla="*/ 4489 h 101872"/>
                  <a:gd name="connsiteX8" fmla="*/ 253061 w 258307"/>
                  <a:gd name="connsiteY8" fmla="*/ 4177 h 101872"/>
                  <a:gd name="connsiteX9" fmla="*/ 252718 w 258307"/>
                  <a:gd name="connsiteY9" fmla="*/ 935 h 101872"/>
                  <a:gd name="connsiteX10" fmla="*/ 249663 w 258307"/>
                  <a:gd name="connsiteY10" fmla="*/ 935 h 101872"/>
                  <a:gd name="connsiteX11" fmla="*/ 177622 w 258307"/>
                  <a:gd name="connsiteY11" fmla="*/ 62 h 101872"/>
                  <a:gd name="connsiteX12" fmla="*/ 171762 w 258307"/>
                  <a:gd name="connsiteY12" fmla="*/ 0 h 101872"/>
                  <a:gd name="connsiteX13" fmla="*/ 170827 w 258307"/>
                  <a:gd name="connsiteY13" fmla="*/ 218 h 101872"/>
                  <a:gd name="connsiteX14" fmla="*/ 170733 w 258307"/>
                  <a:gd name="connsiteY14" fmla="*/ 218 h 101872"/>
                  <a:gd name="connsiteX15" fmla="*/ 170515 w 258307"/>
                  <a:gd name="connsiteY15" fmla="*/ 280 h 101872"/>
                  <a:gd name="connsiteX16" fmla="*/ 170453 w 258307"/>
                  <a:gd name="connsiteY16" fmla="*/ 280 h 101872"/>
                  <a:gd name="connsiteX17" fmla="*/ 138439 w 258307"/>
                  <a:gd name="connsiteY17" fmla="*/ 8012 h 101872"/>
                  <a:gd name="connsiteX18" fmla="*/ 138158 w 258307"/>
                  <a:gd name="connsiteY18" fmla="*/ 8105 h 101872"/>
                  <a:gd name="connsiteX19" fmla="*/ 137939 w 258307"/>
                  <a:gd name="connsiteY19" fmla="*/ 8167 h 101872"/>
                  <a:gd name="connsiteX20" fmla="*/ 35319 w 258307"/>
                  <a:gd name="connsiteY20" fmla="*/ 38436 h 101872"/>
                  <a:gd name="connsiteX21" fmla="*/ 0 w 258307"/>
                  <a:gd name="connsiteY21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307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3" y="95794"/>
                      <a:pt x="258235" y="82545"/>
                    </a:cubicBezTo>
                    <a:cubicBezTo>
                      <a:pt x="258298" y="80301"/>
                      <a:pt x="258360" y="77527"/>
                      <a:pt x="258235" y="74503"/>
                    </a:cubicBezTo>
                    <a:cubicBezTo>
                      <a:pt x="258298" y="72913"/>
                      <a:pt x="258235" y="71230"/>
                      <a:pt x="258142" y="69422"/>
                    </a:cubicBezTo>
                    <a:lnTo>
                      <a:pt x="258142" y="69359"/>
                    </a:lnTo>
                    <a:cubicBezTo>
                      <a:pt x="257581" y="52838"/>
                      <a:pt x="255554" y="29957"/>
                      <a:pt x="254151" y="15337"/>
                    </a:cubicBezTo>
                    <a:cubicBezTo>
                      <a:pt x="253715" y="10786"/>
                      <a:pt x="253372" y="7014"/>
                      <a:pt x="253061" y="4489"/>
                    </a:cubicBezTo>
                    <a:lnTo>
                      <a:pt x="253061" y="4177"/>
                    </a:lnTo>
                    <a:cubicBezTo>
                      <a:pt x="252842" y="2089"/>
                      <a:pt x="252718" y="935"/>
                      <a:pt x="252718" y="935"/>
                    </a:cubicBezTo>
                    <a:lnTo>
                      <a:pt x="249663" y="935"/>
                    </a:lnTo>
                    <a:lnTo>
                      <a:pt x="177622" y="62"/>
                    </a:lnTo>
                    <a:lnTo>
                      <a:pt x="171762" y="0"/>
                    </a:lnTo>
                    <a:cubicBezTo>
                      <a:pt x="171762" y="0"/>
                      <a:pt x="171450" y="62"/>
                      <a:pt x="170827" y="218"/>
                    </a:cubicBezTo>
                    <a:lnTo>
                      <a:pt x="170733" y="218"/>
                    </a:lnTo>
                    <a:cubicBezTo>
                      <a:pt x="170671" y="218"/>
                      <a:pt x="170608" y="280"/>
                      <a:pt x="170515" y="280"/>
                    </a:cubicBezTo>
                    <a:cubicBezTo>
                      <a:pt x="170453" y="280"/>
                      <a:pt x="170453" y="280"/>
                      <a:pt x="170453" y="280"/>
                    </a:cubicBezTo>
                    <a:cubicBezTo>
                      <a:pt x="166525" y="1216"/>
                      <a:pt x="154212" y="4115"/>
                      <a:pt x="138439" y="8012"/>
                    </a:cubicBezTo>
                    <a:cubicBezTo>
                      <a:pt x="138376" y="8105"/>
                      <a:pt x="138220" y="8105"/>
                      <a:pt x="138158" y="8105"/>
                    </a:cubicBezTo>
                    <a:cubicBezTo>
                      <a:pt x="138095" y="8105"/>
                      <a:pt x="138002" y="8105"/>
                      <a:pt x="137939" y="8167"/>
                    </a:cubicBezTo>
                    <a:cubicBezTo>
                      <a:pt x="103088" y="16865"/>
                      <a:pt x="51747" y="30393"/>
                      <a:pt x="35319" y="38436"/>
                    </a:cubicBezTo>
                    <a:cubicBezTo>
                      <a:pt x="9633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Hình tự do: Hình 1075">
                <a:extLst>
                  <a:ext uri="{FF2B5EF4-FFF2-40B4-BE49-F238E27FC236}">
                    <a16:creationId xmlns:a16="http://schemas.microsoft.com/office/drawing/2014/main" id="{97DE207E-2162-6AEB-72CE-16B60612E666}"/>
                  </a:ext>
                </a:extLst>
              </p:cNvPr>
              <p:cNvSpPr/>
              <p:nvPr/>
            </p:nvSpPr>
            <p:spPr>
              <a:xfrm>
                <a:off x="13742465" y="6092326"/>
                <a:ext cx="53947" cy="53947"/>
              </a:xfrm>
              <a:custGeom>
                <a:avLst/>
                <a:gdLst>
                  <a:gd name="connsiteX0" fmla="*/ 53948 w 53947"/>
                  <a:gd name="connsiteY0" fmla="*/ 26974 h 53947"/>
                  <a:gd name="connsiteX1" fmla="*/ 26974 w 53947"/>
                  <a:gd name="connsiteY1" fmla="*/ 53947 h 53947"/>
                  <a:gd name="connsiteX2" fmla="*/ 0 w 53947"/>
                  <a:gd name="connsiteY2" fmla="*/ 26974 h 53947"/>
                  <a:gd name="connsiteX3" fmla="*/ 26974 w 53947"/>
                  <a:gd name="connsiteY3" fmla="*/ 0 h 53947"/>
                  <a:gd name="connsiteX4" fmla="*/ 53948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8" y="26974"/>
                    </a:moveTo>
                    <a:cubicBezTo>
                      <a:pt x="53948" y="41871"/>
                      <a:pt x="41871" y="53947"/>
                      <a:pt x="26974" y="53947"/>
                    </a:cubicBezTo>
                    <a:cubicBezTo>
                      <a:pt x="12077" y="53947"/>
                      <a:pt x="0" y="41871"/>
                      <a:pt x="0" y="26974"/>
                    </a:cubicBezTo>
                    <a:cubicBezTo>
                      <a:pt x="0" y="12077"/>
                      <a:pt x="12076" y="0"/>
                      <a:pt x="26974" y="0"/>
                    </a:cubicBezTo>
                    <a:cubicBezTo>
                      <a:pt x="41871" y="0"/>
                      <a:pt x="53948" y="12077"/>
                      <a:pt x="53948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Hình tự do: Hình 1076">
                <a:extLst>
                  <a:ext uri="{FF2B5EF4-FFF2-40B4-BE49-F238E27FC236}">
                    <a16:creationId xmlns:a16="http://schemas.microsoft.com/office/drawing/2014/main" id="{7AC8611C-185B-4E7C-A90D-8ABA496C4BC2}"/>
                  </a:ext>
                </a:extLst>
              </p:cNvPr>
              <p:cNvSpPr/>
              <p:nvPr/>
            </p:nvSpPr>
            <p:spPr>
              <a:xfrm>
                <a:off x="13656205" y="6039871"/>
                <a:ext cx="90321" cy="39558"/>
              </a:xfrm>
              <a:custGeom>
                <a:avLst/>
                <a:gdLst>
                  <a:gd name="connsiteX0" fmla="*/ 30283 w 90321"/>
                  <a:gd name="connsiteY0" fmla="*/ 39558 h 39558"/>
                  <a:gd name="connsiteX1" fmla="*/ 30252 w 90321"/>
                  <a:gd name="connsiteY1" fmla="*/ 39558 h 39558"/>
                  <a:gd name="connsiteX2" fmla="*/ 4316 w 90321"/>
                  <a:gd name="connsiteY2" fmla="*/ 31734 h 39558"/>
                  <a:gd name="connsiteX3" fmla="*/ 76 w 90321"/>
                  <a:gd name="connsiteY3" fmla="*/ 18330 h 39558"/>
                  <a:gd name="connsiteX4" fmla="*/ 20900 w 90321"/>
                  <a:gd name="connsiteY4" fmla="*/ 0 h 39558"/>
                  <a:gd name="connsiteX5" fmla="*/ 83246 w 90321"/>
                  <a:gd name="connsiteY5" fmla="*/ 23878 h 39558"/>
                  <a:gd name="connsiteX6" fmla="*/ 90321 w 90321"/>
                  <a:gd name="connsiteY6" fmla="*/ 28273 h 39558"/>
                  <a:gd name="connsiteX7" fmla="*/ 82373 w 90321"/>
                  <a:gd name="connsiteY7" fmla="*/ 30705 h 39558"/>
                  <a:gd name="connsiteX8" fmla="*/ 30283 w 90321"/>
                  <a:gd name="connsiteY8" fmla="*/ 39558 h 39558"/>
                  <a:gd name="connsiteX9" fmla="*/ 20900 w 90321"/>
                  <a:gd name="connsiteY9" fmla="*/ 7544 h 39558"/>
                  <a:gd name="connsiteX10" fmla="*/ 7589 w 90321"/>
                  <a:gd name="connsiteY10" fmla="*/ 18922 h 39558"/>
                  <a:gd name="connsiteX11" fmla="*/ 9865 w 90321"/>
                  <a:gd name="connsiteY11" fmla="*/ 26621 h 39558"/>
                  <a:gd name="connsiteX12" fmla="*/ 30252 w 90321"/>
                  <a:gd name="connsiteY12" fmla="*/ 32014 h 39558"/>
                  <a:gd name="connsiteX13" fmla="*/ 30283 w 90321"/>
                  <a:gd name="connsiteY13" fmla="*/ 32014 h 39558"/>
                  <a:gd name="connsiteX14" fmla="*/ 71556 w 90321"/>
                  <a:gd name="connsiteY14" fmla="*/ 25811 h 39558"/>
                  <a:gd name="connsiteX15" fmla="*/ 20900 w 90321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321" h="39558">
                    <a:moveTo>
                      <a:pt x="30283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58" y="39558"/>
                      <a:pt x="9179" y="37002"/>
                      <a:pt x="4316" y="31734"/>
                    </a:cubicBezTo>
                    <a:cubicBezTo>
                      <a:pt x="1074" y="28242"/>
                      <a:pt x="-360" y="23722"/>
                      <a:pt x="76" y="18330"/>
                    </a:cubicBezTo>
                    <a:cubicBezTo>
                      <a:pt x="1012" y="6515"/>
                      <a:pt x="8400" y="0"/>
                      <a:pt x="20900" y="0"/>
                    </a:cubicBezTo>
                    <a:cubicBezTo>
                      <a:pt x="44529" y="0"/>
                      <a:pt x="81687" y="22912"/>
                      <a:pt x="83246" y="23878"/>
                    </a:cubicBezTo>
                    <a:lnTo>
                      <a:pt x="90321" y="28273"/>
                    </a:lnTo>
                    <a:lnTo>
                      <a:pt x="82373" y="30705"/>
                    </a:lnTo>
                    <a:cubicBezTo>
                      <a:pt x="81188" y="31048"/>
                      <a:pt x="53008" y="39558"/>
                      <a:pt x="30283" y="39558"/>
                    </a:cubicBezTo>
                    <a:close/>
                    <a:moveTo>
                      <a:pt x="20900" y="7544"/>
                    </a:moveTo>
                    <a:cubicBezTo>
                      <a:pt x="12328" y="7544"/>
                      <a:pt x="8213" y="11066"/>
                      <a:pt x="7589" y="18922"/>
                    </a:cubicBezTo>
                    <a:cubicBezTo>
                      <a:pt x="7340" y="22195"/>
                      <a:pt x="8088" y="24689"/>
                      <a:pt x="9865" y="26621"/>
                    </a:cubicBezTo>
                    <a:cubicBezTo>
                      <a:pt x="13107" y="30144"/>
                      <a:pt x="20183" y="32014"/>
                      <a:pt x="30252" y="32014"/>
                    </a:cubicBezTo>
                    <a:cubicBezTo>
                      <a:pt x="30252" y="32014"/>
                      <a:pt x="30283" y="32014"/>
                      <a:pt x="30283" y="32014"/>
                    </a:cubicBezTo>
                    <a:cubicBezTo>
                      <a:pt x="44529" y="32014"/>
                      <a:pt x="61518" y="28336"/>
                      <a:pt x="71556" y="25811"/>
                    </a:cubicBezTo>
                    <a:cubicBezTo>
                      <a:pt x="59585" y="19202"/>
                      <a:pt x="36362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Hình tự do: Hình 1077">
                <a:extLst>
                  <a:ext uri="{FF2B5EF4-FFF2-40B4-BE49-F238E27FC236}">
                    <a16:creationId xmlns:a16="http://schemas.microsoft.com/office/drawing/2014/main" id="{36451E6E-1C76-FFB5-2DAF-90D0D3B1CD68}"/>
                  </a:ext>
                </a:extLst>
              </p:cNvPr>
              <p:cNvSpPr/>
              <p:nvPr/>
            </p:nvSpPr>
            <p:spPr>
              <a:xfrm>
                <a:off x="13684471" y="6064092"/>
                <a:ext cx="59312" cy="62345"/>
              </a:xfrm>
              <a:custGeom>
                <a:avLst/>
                <a:gdLst>
                  <a:gd name="connsiteX0" fmla="*/ 20659 w 59312"/>
                  <a:gd name="connsiteY0" fmla="*/ 62345 h 62345"/>
                  <a:gd name="connsiteX1" fmla="*/ 10901 w 59312"/>
                  <a:gd name="connsiteY1" fmla="*/ 59571 h 62345"/>
                  <a:gd name="connsiteX2" fmla="*/ 22 w 59312"/>
                  <a:gd name="connsiteY2" fmla="*/ 43549 h 62345"/>
                  <a:gd name="connsiteX3" fmla="*/ 52953 w 59312"/>
                  <a:gd name="connsiteY3" fmla="*/ 374 h 62345"/>
                  <a:gd name="connsiteX4" fmla="*/ 53670 w 59312"/>
                  <a:gd name="connsiteY4" fmla="*/ 62 h 62345"/>
                  <a:gd name="connsiteX5" fmla="*/ 54730 w 59312"/>
                  <a:gd name="connsiteY5" fmla="*/ 0 h 62345"/>
                  <a:gd name="connsiteX6" fmla="*/ 58190 w 59312"/>
                  <a:gd name="connsiteY6" fmla="*/ 1683 h 62345"/>
                  <a:gd name="connsiteX7" fmla="*/ 59313 w 59312"/>
                  <a:gd name="connsiteY7" fmla="*/ 3148 h 62345"/>
                  <a:gd name="connsiteX8" fmla="*/ 58969 w 59312"/>
                  <a:gd name="connsiteY8" fmla="*/ 5424 h 62345"/>
                  <a:gd name="connsiteX9" fmla="*/ 20659 w 59312"/>
                  <a:gd name="connsiteY9" fmla="*/ 62345 h 62345"/>
                  <a:gd name="connsiteX10" fmla="*/ 49898 w 59312"/>
                  <a:gd name="connsiteY10" fmla="*/ 10069 h 62345"/>
                  <a:gd name="connsiteX11" fmla="*/ 7534 w 59312"/>
                  <a:gd name="connsiteY11" fmla="*/ 43954 h 62345"/>
                  <a:gd name="connsiteX12" fmla="*/ 14642 w 59312"/>
                  <a:gd name="connsiteY12" fmla="*/ 53025 h 62345"/>
                  <a:gd name="connsiteX13" fmla="*/ 20659 w 59312"/>
                  <a:gd name="connsiteY13" fmla="*/ 54802 h 62345"/>
                  <a:gd name="connsiteX14" fmla="*/ 49898 w 59312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12" h="62345">
                    <a:moveTo>
                      <a:pt x="20659" y="62345"/>
                    </a:moveTo>
                    <a:cubicBezTo>
                      <a:pt x="17417" y="62345"/>
                      <a:pt x="14112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57" y="24783"/>
                      <a:pt x="40765" y="5767"/>
                      <a:pt x="52953" y="374"/>
                    </a:cubicBezTo>
                    <a:lnTo>
                      <a:pt x="53670" y="62"/>
                    </a:lnTo>
                    <a:lnTo>
                      <a:pt x="54730" y="0"/>
                    </a:lnTo>
                    <a:cubicBezTo>
                      <a:pt x="56070" y="0"/>
                      <a:pt x="57348" y="624"/>
                      <a:pt x="58190" y="1683"/>
                    </a:cubicBezTo>
                    <a:lnTo>
                      <a:pt x="59313" y="3148"/>
                    </a:lnTo>
                    <a:lnTo>
                      <a:pt x="58969" y="5424"/>
                    </a:lnTo>
                    <a:cubicBezTo>
                      <a:pt x="55634" y="18797"/>
                      <a:pt x="43009" y="62345"/>
                      <a:pt x="20659" y="62345"/>
                    </a:cubicBezTo>
                    <a:close/>
                    <a:moveTo>
                      <a:pt x="49898" y="10069"/>
                    </a:moveTo>
                    <a:cubicBezTo>
                      <a:pt x="28296" y="20387"/>
                      <a:pt x="8034" y="34103"/>
                      <a:pt x="7534" y="43954"/>
                    </a:cubicBezTo>
                    <a:cubicBezTo>
                      <a:pt x="7472" y="45138"/>
                      <a:pt x="7285" y="48817"/>
                      <a:pt x="14642" y="53025"/>
                    </a:cubicBezTo>
                    <a:cubicBezTo>
                      <a:pt x="16700" y="54209"/>
                      <a:pt x="18726" y="54802"/>
                      <a:pt x="20659" y="54802"/>
                    </a:cubicBezTo>
                    <a:cubicBezTo>
                      <a:pt x="33501" y="54802"/>
                      <a:pt x="44350" y="29116"/>
                      <a:pt x="49898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Hình tự do: Hình 1078">
                <a:extLst>
                  <a:ext uri="{FF2B5EF4-FFF2-40B4-BE49-F238E27FC236}">
                    <a16:creationId xmlns:a16="http://schemas.microsoft.com/office/drawing/2014/main" id="{8C9B9711-6062-A6D6-F149-25A90592E3DA}"/>
                  </a:ext>
                </a:extLst>
              </p:cNvPr>
              <p:cNvSpPr/>
              <p:nvPr/>
            </p:nvSpPr>
            <p:spPr>
              <a:xfrm>
                <a:off x="13733216" y="6063500"/>
                <a:ext cx="33884" cy="32294"/>
              </a:xfrm>
              <a:custGeom>
                <a:avLst/>
                <a:gdLst>
                  <a:gd name="connsiteX0" fmla="*/ 15679 w 33884"/>
                  <a:gd name="connsiteY0" fmla="*/ 32295 h 32294"/>
                  <a:gd name="connsiteX1" fmla="*/ 8167 w 33884"/>
                  <a:gd name="connsiteY1" fmla="*/ 31484 h 32294"/>
                  <a:gd name="connsiteX2" fmla="*/ 3647 w 33884"/>
                  <a:gd name="connsiteY2" fmla="*/ 5923 h 32294"/>
                  <a:gd name="connsiteX3" fmla="*/ 0 w 33884"/>
                  <a:gd name="connsiteY3" fmla="*/ 0 h 32294"/>
                  <a:gd name="connsiteX4" fmla="*/ 6951 w 33884"/>
                  <a:gd name="connsiteY4" fmla="*/ 156 h 32294"/>
                  <a:gd name="connsiteX5" fmla="*/ 33884 w 33884"/>
                  <a:gd name="connsiteY5" fmla="*/ 16833 h 32294"/>
                  <a:gd name="connsiteX6" fmla="*/ 27463 w 33884"/>
                  <a:gd name="connsiteY6" fmla="*/ 20792 h 32294"/>
                  <a:gd name="connsiteX7" fmla="*/ 13186 w 33884"/>
                  <a:gd name="connsiteY7" fmla="*/ 8915 h 32294"/>
                  <a:gd name="connsiteX8" fmla="*/ 15679 w 33884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84" h="32294">
                    <a:moveTo>
                      <a:pt x="15679" y="32295"/>
                    </a:moveTo>
                    <a:lnTo>
                      <a:pt x="8167" y="31484"/>
                    </a:lnTo>
                    <a:cubicBezTo>
                      <a:pt x="9788" y="15992"/>
                      <a:pt x="3709" y="6017"/>
                      <a:pt x="3647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884" y="16833"/>
                    </a:cubicBezTo>
                    <a:lnTo>
                      <a:pt x="27463" y="20792"/>
                    </a:lnTo>
                    <a:cubicBezTo>
                      <a:pt x="27400" y="20668"/>
                      <a:pt x="22007" y="12157"/>
                      <a:pt x="13186" y="8915"/>
                    </a:cubicBezTo>
                    <a:cubicBezTo>
                      <a:pt x="14994" y="14215"/>
                      <a:pt x="16739" y="22320"/>
                      <a:pt x="15679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Hình tự do: Hình 1079">
                <a:extLst>
                  <a:ext uri="{FF2B5EF4-FFF2-40B4-BE49-F238E27FC236}">
                    <a16:creationId xmlns:a16="http://schemas.microsoft.com/office/drawing/2014/main" id="{307AE948-7A50-D1E3-EDC0-A7CA643A7BE0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Hình tự do: Hình 1080">
                <a:extLst>
                  <a:ext uri="{FF2B5EF4-FFF2-40B4-BE49-F238E27FC236}">
                    <a16:creationId xmlns:a16="http://schemas.microsoft.com/office/drawing/2014/main" id="{F353C9BD-00A2-ABB6-99BB-6BBFE01ACB9C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9" name="Hình tự do: Hình 1048">
              <a:extLst>
                <a:ext uri="{FF2B5EF4-FFF2-40B4-BE49-F238E27FC236}">
                  <a16:creationId xmlns:a16="http://schemas.microsoft.com/office/drawing/2014/main" id="{DCE90EF7-327A-058E-F991-457CE7BE8F75}"/>
                </a:ext>
              </a:extLst>
            </p:cNvPr>
            <p:cNvSpPr/>
            <p:nvPr/>
          </p:nvSpPr>
          <p:spPr>
            <a:xfrm>
              <a:off x="13964735" y="4324623"/>
              <a:ext cx="130091" cy="224724"/>
            </a:xfrm>
            <a:custGeom>
              <a:avLst/>
              <a:gdLst>
                <a:gd name="connsiteX0" fmla="*/ 117272 w 130091"/>
                <a:gd name="connsiteY0" fmla="*/ 224724 h 224724"/>
                <a:gd name="connsiteX1" fmla="*/ 103432 w 130091"/>
                <a:gd name="connsiteY1" fmla="*/ 224724 h 224724"/>
                <a:gd name="connsiteX2" fmla="*/ 99878 w 130091"/>
                <a:gd name="connsiteY2" fmla="*/ 133856 h 224724"/>
                <a:gd name="connsiteX3" fmla="*/ 80644 w 130091"/>
                <a:gd name="connsiteY3" fmla="*/ 224724 h 224724"/>
                <a:gd name="connsiteX4" fmla="*/ 0 w 130091"/>
                <a:gd name="connsiteY4" fmla="*/ 224724 h 224724"/>
                <a:gd name="connsiteX5" fmla="*/ 5861 w 130091"/>
                <a:gd name="connsiteY5" fmla="*/ 138719 h 224724"/>
                <a:gd name="connsiteX6" fmla="*/ 4240 w 130091"/>
                <a:gd name="connsiteY6" fmla="*/ 130956 h 224724"/>
                <a:gd name="connsiteX7" fmla="*/ 11472 w 130091"/>
                <a:gd name="connsiteY7" fmla="*/ 72975 h 224724"/>
                <a:gd name="connsiteX8" fmla="*/ 22850 w 130091"/>
                <a:gd name="connsiteY8" fmla="*/ 72975 h 224724"/>
                <a:gd name="connsiteX9" fmla="*/ 81205 w 130091"/>
                <a:gd name="connsiteY9" fmla="*/ 31079 h 224724"/>
                <a:gd name="connsiteX10" fmla="*/ 91711 w 130091"/>
                <a:gd name="connsiteY10" fmla="*/ 0 h 224724"/>
                <a:gd name="connsiteX11" fmla="*/ 100190 w 130091"/>
                <a:gd name="connsiteY11" fmla="*/ 70544 h 224724"/>
                <a:gd name="connsiteX12" fmla="*/ 117272 w 130091"/>
                <a:gd name="connsiteY12" fmla="*/ 224724 h 22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91" h="224724">
                  <a:moveTo>
                    <a:pt x="117272" y="224724"/>
                  </a:moveTo>
                  <a:lnTo>
                    <a:pt x="103432" y="224724"/>
                  </a:lnTo>
                  <a:cubicBezTo>
                    <a:pt x="107141" y="206862"/>
                    <a:pt x="113625" y="164997"/>
                    <a:pt x="99878" y="133856"/>
                  </a:cubicBezTo>
                  <a:cubicBezTo>
                    <a:pt x="99878" y="133856"/>
                    <a:pt x="100283" y="199038"/>
                    <a:pt x="80644" y="224724"/>
                  </a:cubicBezTo>
                  <a:lnTo>
                    <a:pt x="0" y="224724"/>
                  </a:lnTo>
                  <a:cubicBezTo>
                    <a:pt x="1372" y="219892"/>
                    <a:pt x="12750" y="178152"/>
                    <a:pt x="5861" y="138719"/>
                  </a:cubicBezTo>
                  <a:cubicBezTo>
                    <a:pt x="5394" y="136131"/>
                    <a:pt x="4863" y="133513"/>
                    <a:pt x="4240" y="130956"/>
                  </a:cubicBezTo>
                  <a:cubicBezTo>
                    <a:pt x="-6390" y="86940"/>
                    <a:pt x="11472" y="72975"/>
                    <a:pt x="11472" y="72975"/>
                  </a:cubicBezTo>
                  <a:lnTo>
                    <a:pt x="22850" y="72975"/>
                  </a:lnTo>
                  <a:cubicBezTo>
                    <a:pt x="49284" y="72975"/>
                    <a:pt x="72757" y="56111"/>
                    <a:pt x="81205" y="31079"/>
                  </a:cubicBezTo>
                  <a:lnTo>
                    <a:pt x="91711" y="0"/>
                  </a:lnTo>
                  <a:cubicBezTo>
                    <a:pt x="91711" y="0"/>
                    <a:pt x="88593" y="45917"/>
                    <a:pt x="100190" y="70544"/>
                  </a:cubicBezTo>
                  <a:cubicBezTo>
                    <a:pt x="111786" y="95201"/>
                    <a:pt x="149692" y="146512"/>
                    <a:pt x="117272" y="224724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0" name="Đồ họa 3">
              <a:extLst>
                <a:ext uri="{FF2B5EF4-FFF2-40B4-BE49-F238E27FC236}">
                  <a16:creationId xmlns:a16="http://schemas.microsoft.com/office/drawing/2014/main" id="{4100AA3D-08B0-9B25-1B02-1A4D99326BA4}"/>
                </a:ext>
              </a:extLst>
            </p:cNvPr>
            <p:cNvGrpSpPr/>
            <p:nvPr/>
          </p:nvGrpSpPr>
          <p:grpSpPr>
            <a:xfrm>
              <a:off x="13716570" y="4802657"/>
              <a:ext cx="430406" cy="370647"/>
              <a:chOff x="13716570" y="4802657"/>
              <a:chExt cx="430406" cy="370647"/>
            </a:xfrm>
            <a:solidFill>
              <a:srgbClr val="F6A49D"/>
            </a:solidFill>
          </p:grpSpPr>
          <p:sp>
            <p:nvSpPr>
              <p:cNvPr id="1060" name="Hình tự do: Hình 1059">
                <a:extLst>
                  <a:ext uri="{FF2B5EF4-FFF2-40B4-BE49-F238E27FC236}">
                    <a16:creationId xmlns:a16="http://schemas.microsoft.com/office/drawing/2014/main" id="{BD7CDEE2-2BD7-7859-7CAE-D58F30690083}"/>
                  </a:ext>
                </a:extLst>
              </p:cNvPr>
              <p:cNvSpPr/>
              <p:nvPr/>
            </p:nvSpPr>
            <p:spPr>
              <a:xfrm>
                <a:off x="13861211" y="4802657"/>
                <a:ext cx="285765" cy="299445"/>
              </a:xfrm>
              <a:custGeom>
                <a:avLst/>
                <a:gdLst>
                  <a:gd name="connsiteX0" fmla="*/ 272513 w 285765"/>
                  <a:gd name="connsiteY0" fmla="*/ 71510 h 299445"/>
                  <a:gd name="connsiteX1" fmla="*/ 283547 w 285765"/>
                  <a:gd name="connsiteY1" fmla="*/ 4489 h 299445"/>
                  <a:gd name="connsiteX2" fmla="*/ 184761 w 285765"/>
                  <a:gd name="connsiteY2" fmla="*/ 0 h 299445"/>
                  <a:gd name="connsiteX3" fmla="*/ 0 w 285765"/>
                  <a:gd name="connsiteY3" fmla="*/ 255242 h 299445"/>
                  <a:gd name="connsiteX4" fmla="*/ 53898 w 285765"/>
                  <a:gd name="connsiteY4" fmla="*/ 299445 h 299445"/>
                  <a:gd name="connsiteX5" fmla="*/ 272513 w 285765"/>
                  <a:gd name="connsiteY5" fmla="*/ 71510 h 29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65" h="299445">
                    <a:moveTo>
                      <a:pt x="272513" y="71510"/>
                    </a:moveTo>
                    <a:cubicBezTo>
                      <a:pt x="284046" y="48785"/>
                      <a:pt x="289002" y="20761"/>
                      <a:pt x="283547" y="4489"/>
                    </a:cubicBezTo>
                    <a:cubicBezTo>
                      <a:pt x="283547" y="4146"/>
                      <a:pt x="200939" y="1652"/>
                      <a:pt x="184761" y="0"/>
                    </a:cubicBezTo>
                    <a:cubicBezTo>
                      <a:pt x="184730" y="93"/>
                      <a:pt x="21696" y="218677"/>
                      <a:pt x="0" y="255242"/>
                    </a:cubicBezTo>
                    <a:lnTo>
                      <a:pt x="53898" y="299445"/>
                    </a:lnTo>
                    <a:cubicBezTo>
                      <a:pt x="85133" y="266059"/>
                      <a:pt x="268398" y="79771"/>
                      <a:pt x="272513" y="7151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Hình tự do: Hình 1060">
                <a:extLst>
                  <a:ext uri="{FF2B5EF4-FFF2-40B4-BE49-F238E27FC236}">
                    <a16:creationId xmlns:a16="http://schemas.microsoft.com/office/drawing/2014/main" id="{0E08AC2A-5792-1200-068A-8DCFCE2B5A33}"/>
                  </a:ext>
                </a:extLst>
              </p:cNvPr>
              <p:cNvSpPr/>
              <p:nvPr/>
            </p:nvSpPr>
            <p:spPr>
              <a:xfrm>
                <a:off x="13716570" y="5035312"/>
                <a:ext cx="219486" cy="137992"/>
              </a:xfrm>
              <a:custGeom>
                <a:avLst/>
                <a:gdLst>
                  <a:gd name="connsiteX0" fmla="*/ 0 w 219486"/>
                  <a:gd name="connsiteY0" fmla="*/ 89858 h 137992"/>
                  <a:gd name="connsiteX1" fmla="*/ 29864 w 219486"/>
                  <a:gd name="connsiteY1" fmla="*/ 91261 h 137992"/>
                  <a:gd name="connsiteX2" fmla="*/ 80207 w 219486"/>
                  <a:gd name="connsiteY2" fmla="*/ 56098 h 137992"/>
                  <a:gd name="connsiteX3" fmla="*/ 44826 w 219486"/>
                  <a:gd name="connsiteY3" fmla="*/ 102639 h 137992"/>
                  <a:gd name="connsiteX4" fmla="*/ 55955 w 219486"/>
                  <a:gd name="connsiteY4" fmla="*/ 115919 h 137992"/>
                  <a:gd name="connsiteX5" fmla="*/ 71604 w 219486"/>
                  <a:gd name="connsiteY5" fmla="*/ 130227 h 137992"/>
                  <a:gd name="connsiteX6" fmla="*/ 94827 w 219486"/>
                  <a:gd name="connsiteY6" fmla="*/ 135277 h 137992"/>
                  <a:gd name="connsiteX7" fmla="*/ 182298 w 219486"/>
                  <a:gd name="connsiteY7" fmla="*/ 80288 h 137992"/>
                  <a:gd name="connsiteX8" fmla="*/ 219487 w 219486"/>
                  <a:gd name="connsiteY8" fmla="*/ 43567 h 137992"/>
                  <a:gd name="connsiteX9" fmla="*/ 160664 w 219486"/>
                  <a:gd name="connsiteY9" fmla="*/ 19 h 137992"/>
                  <a:gd name="connsiteX10" fmla="*/ 78088 w 219486"/>
                  <a:gd name="connsiteY10" fmla="*/ 20094 h 137992"/>
                  <a:gd name="connsiteX11" fmla="*/ 0 w 219486"/>
                  <a:gd name="connsiteY11" fmla="*/ 89858 h 13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486" h="137992">
                    <a:moveTo>
                      <a:pt x="0" y="89858"/>
                    </a:moveTo>
                    <a:cubicBezTo>
                      <a:pt x="0" y="89858"/>
                      <a:pt x="18828" y="98213"/>
                      <a:pt x="29864" y="91261"/>
                    </a:cubicBezTo>
                    <a:cubicBezTo>
                      <a:pt x="39464" y="85307"/>
                      <a:pt x="71822" y="62083"/>
                      <a:pt x="80207" y="56098"/>
                    </a:cubicBezTo>
                    <a:cubicBezTo>
                      <a:pt x="69078" y="68037"/>
                      <a:pt x="43642" y="93630"/>
                      <a:pt x="44826" y="102639"/>
                    </a:cubicBezTo>
                    <a:cubicBezTo>
                      <a:pt x="46541" y="115014"/>
                      <a:pt x="55955" y="115919"/>
                      <a:pt x="55955" y="115919"/>
                    </a:cubicBezTo>
                    <a:cubicBezTo>
                      <a:pt x="55955" y="115919"/>
                      <a:pt x="59509" y="130320"/>
                      <a:pt x="71604" y="130227"/>
                    </a:cubicBezTo>
                    <a:cubicBezTo>
                      <a:pt x="71604" y="130227"/>
                      <a:pt x="75875" y="143569"/>
                      <a:pt x="94827" y="135277"/>
                    </a:cubicBezTo>
                    <a:cubicBezTo>
                      <a:pt x="99722" y="133095"/>
                      <a:pt x="149348" y="102982"/>
                      <a:pt x="182298" y="80288"/>
                    </a:cubicBezTo>
                    <a:cubicBezTo>
                      <a:pt x="196699" y="70313"/>
                      <a:pt x="209262" y="57875"/>
                      <a:pt x="219487" y="43567"/>
                    </a:cubicBezTo>
                    <a:cubicBezTo>
                      <a:pt x="219487" y="43567"/>
                      <a:pt x="160882" y="-1042"/>
                      <a:pt x="160664" y="19"/>
                    </a:cubicBezTo>
                    <a:cubicBezTo>
                      <a:pt x="135165" y="4133"/>
                      <a:pt x="100251" y="10835"/>
                      <a:pt x="78088" y="20094"/>
                    </a:cubicBezTo>
                    <a:cubicBezTo>
                      <a:pt x="39714" y="35960"/>
                      <a:pt x="0" y="89858"/>
                      <a:pt x="0" y="89858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1" name="Hình tự do: Hình 1050">
              <a:extLst>
                <a:ext uri="{FF2B5EF4-FFF2-40B4-BE49-F238E27FC236}">
                  <a16:creationId xmlns:a16="http://schemas.microsoft.com/office/drawing/2014/main" id="{8EF90DF0-DF00-955F-6816-1143516D6966}"/>
                </a:ext>
              </a:extLst>
            </p:cNvPr>
            <p:cNvSpPr/>
            <p:nvPr/>
          </p:nvSpPr>
          <p:spPr>
            <a:xfrm>
              <a:off x="13298387" y="4889291"/>
              <a:ext cx="215778" cy="116764"/>
            </a:xfrm>
            <a:custGeom>
              <a:avLst/>
              <a:gdLst>
                <a:gd name="connsiteX0" fmla="*/ 0 w 215778"/>
                <a:gd name="connsiteY0" fmla="*/ 56792 h 116764"/>
                <a:gd name="connsiteX1" fmla="*/ 28055 w 215778"/>
                <a:gd name="connsiteY1" fmla="*/ 63151 h 116764"/>
                <a:gd name="connsiteX2" fmla="*/ 81673 w 215778"/>
                <a:gd name="connsiteY2" fmla="*/ 38275 h 116764"/>
                <a:gd name="connsiteX3" fmla="*/ 40307 w 215778"/>
                <a:gd name="connsiteY3" fmla="*/ 76431 h 116764"/>
                <a:gd name="connsiteX4" fmla="*/ 48630 w 215778"/>
                <a:gd name="connsiteY4" fmla="*/ 90895 h 116764"/>
                <a:gd name="connsiteX5" fmla="*/ 61068 w 215778"/>
                <a:gd name="connsiteY5" fmla="*/ 107105 h 116764"/>
                <a:gd name="connsiteX6" fmla="*/ 82234 w 215778"/>
                <a:gd name="connsiteY6" fmla="*/ 115771 h 116764"/>
                <a:gd name="connsiteX7" fmla="*/ 174350 w 215778"/>
                <a:gd name="connsiteY7" fmla="*/ 78363 h 116764"/>
                <a:gd name="connsiteX8" fmla="*/ 215778 w 215778"/>
                <a:gd name="connsiteY8" fmla="*/ 49809 h 116764"/>
                <a:gd name="connsiteX9" fmla="*/ 173758 w 215778"/>
                <a:gd name="connsiteY9" fmla="*/ 432 h 116764"/>
                <a:gd name="connsiteX10" fmla="*/ 85725 w 215778"/>
                <a:gd name="connsiteY10" fmla="*/ 3799 h 116764"/>
                <a:gd name="connsiteX11" fmla="*/ 0 w 215778"/>
                <a:gd name="connsiteY11" fmla="*/ 56792 h 1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778" h="116764">
                  <a:moveTo>
                    <a:pt x="0" y="56792"/>
                  </a:moveTo>
                  <a:cubicBezTo>
                    <a:pt x="0" y="56792"/>
                    <a:pt x="16428" y="67889"/>
                    <a:pt x="28055" y="63151"/>
                  </a:cubicBezTo>
                  <a:cubicBezTo>
                    <a:pt x="38125" y="59130"/>
                    <a:pt x="72726" y="42546"/>
                    <a:pt x="81673" y="38275"/>
                  </a:cubicBezTo>
                  <a:cubicBezTo>
                    <a:pt x="69110" y="47721"/>
                    <a:pt x="40712" y="67703"/>
                    <a:pt x="40307" y="76431"/>
                  </a:cubicBezTo>
                  <a:cubicBezTo>
                    <a:pt x="39870" y="88463"/>
                    <a:pt x="48630" y="90895"/>
                    <a:pt x="48630" y="90895"/>
                  </a:cubicBezTo>
                  <a:cubicBezTo>
                    <a:pt x="48630" y="90895"/>
                    <a:pt x="49565" y="105141"/>
                    <a:pt x="61068" y="107105"/>
                  </a:cubicBezTo>
                  <a:cubicBezTo>
                    <a:pt x="61068" y="107105"/>
                    <a:pt x="62845" y="120447"/>
                    <a:pt x="82234" y="115771"/>
                  </a:cubicBezTo>
                  <a:cubicBezTo>
                    <a:pt x="87222" y="114524"/>
                    <a:pt x="139312" y="94324"/>
                    <a:pt x="174350" y="78363"/>
                  </a:cubicBezTo>
                  <a:cubicBezTo>
                    <a:pt x="189718" y="71350"/>
                    <a:pt x="203683" y="61655"/>
                    <a:pt x="215778" y="49809"/>
                  </a:cubicBezTo>
                  <a:cubicBezTo>
                    <a:pt x="215778" y="49809"/>
                    <a:pt x="174162" y="-503"/>
                    <a:pt x="173758" y="432"/>
                  </a:cubicBezTo>
                  <a:cubicBezTo>
                    <a:pt x="148912" y="58"/>
                    <a:pt x="108295" y="-1251"/>
                    <a:pt x="85725" y="3799"/>
                  </a:cubicBezTo>
                  <a:cubicBezTo>
                    <a:pt x="46666" y="12402"/>
                    <a:pt x="0" y="56792"/>
                    <a:pt x="0" y="567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2" name="Đồ họa 3">
              <a:extLst>
                <a:ext uri="{FF2B5EF4-FFF2-40B4-BE49-F238E27FC236}">
                  <a16:creationId xmlns:a16="http://schemas.microsoft.com/office/drawing/2014/main" id="{074CC20B-73C5-DBC8-E0D8-71BA81E984F8}"/>
                </a:ext>
              </a:extLst>
            </p:cNvPr>
            <p:cNvGrpSpPr/>
            <p:nvPr/>
          </p:nvGrpSpPr>
          <p:grpSpPr>
            <a:xfrm>
              <a:off x="13070692" y="4590656"/>
              <a:ext cx="947498" cy="947498"/>
              <a:chOff x="13070692" y="4590656"/>
              <a:chExt cx="947498" cy="947498"/>
            </a:xfrm>
          </p:grpSpPr>
          <p:sp>
            <p:nvSpPr>
              <p:cNvPr id="1054" name="Hình tự do: Hình 1053">
                <a:extLst>
                  <a:ext uri="{FF2B5EF4-FFF2-40B4-BE49-F238E27FC236}">
                    <a16:creationId xmlns:a16="http://schemas.microsoft.com/office/drawing/2014/main" id="{782ACD9D-9FAE-5D7E-0E29-7972C6A202F9}"/>
                  </a:ext>
                </a:extLst>
              </p:cNvPr>
              <p:cNvSpPr/>
              <p:nvPr/>
            </p:nvSpPr>
            <p:spPr>
              <a:xfrm>
                <a:off x="13107494" y="4697935"/>
                <a:ext cx="788278" cy="789772"/>
              </a:xfrm>
              <a:custGeom>
                <a:avLst/>
                <a:gdLst>
                  <a:gd name="connsiteX0" fmla="*/ 787976 w 788278"/>
                  <a:gd name="connsiteY0" fmla="*/ 379790 h 789772"/>
                  <a:gd name="connsiteX1" fmla="*/ 786292 w 788278"/>
                  <a:gd name="connsiteY1" fmla="*/ 356316 h 789772"/>
                  <a:gd name="connsiteX2" fmla="*/ 644924 w 788278"/>
                  <a:gd name="connsiteY2" fmla="*/ 91660 h 789772"/>
                  <a:gd name="connsiteX3" fmla="*/ 568894 w 788278"/>
                  <a:gd name="connsiteY3" fmla="*/ 42469 h 789772"/>
                  <a:gd name="connsiteX4" fmla="*/ 507016 w 788278"/>
                  <a:gd name="connsiteY4" fmla="*/ 17999 h 789772"/>
                  <a:gd name="connsiteX5" fmla="*/ 487845 w 788278"/>
                  <a:gd name="connsiteY5" fmla="*/ 12793 h 789772"/>
                  <a:gd name="connsiteX6" fmla="*/ 484977 w 788278"/>
                  <a:gd name="connsiteY6" fmla="*/ 11951 h 789772"/>
                  <a:gd name="connsiteX7" fmla="*/ 476997 w 788278"/>
                  <a:gd name="connsiteY7" fmla="*/ 10143 h 789772"/>
                  <a:gd name="connsiteX8" fmla="*/ 480364 w 788278"/>
                  <a:gd name="connsiteY8" fmla="*/ 9333 h 789772"/>
                  <a:gd name="connsiteX9" fmla="*/ 378834 w 788278"/>
                  <a:gd name="connsiteY9" fmla="*/ 324 h 789772"/>
                  <a:gd name="connsiteX10" fmla="*/ 355579 w 788278"/>
                  <a:gd name="connsiteY10" fmla="*/ 1914 h 789772"/>
                  <a:gd name="connsiteX11" fmla="*/ 335098 w 788278"/>
                  <a:gd name="connsiteY11" fmla="*/ 4501 h 789772"/>
                  <a:gd name="connsiteX12" fmla="*/ 334288 w 788278"/>
                  <a:gd name="connsiteY12" fmla="*/ 4626 h 789772"/>
                  <a:gd name="connsiteX13" fmla="*/ 324437 w 788278"/>
                  <a:gd name="connsiteY13" fmla="*/ 6247 h 789772"/>
                  <a:gd name="connsiteX14" fmla="*/ 324344 w 788278"/>
                  <a:gd name="connsiteY14" fmla="*/ 6247 h 789772"/>
                  <a:gd name="connsiteX15" fmla="*/ 259131 w 788278"/>
                  <a:gd name="connsiteY15" fmla="*/ 23890 h 789772"/>
                  <a:gd name="connsiteX16" fmla="*/ 221131 w 788278"/>
                  <a:gd name="connsiteY16" fmla="*/ 40101 h 789772"/>
                  <a:gd name="connsiteX17" fmla="*/ 198282 w 788278"/>
                  <a:gd name="connsiteY17" fmla="*/ 52258 h 789772"/>
                  <a:gd name="connsiteX18" fmla="*/ 173499 w 788278"/>
                  <a:gd name="connsiteY18" fmla="*/ 67782 h 789772"/>
                  <a:gd name="connsiteX19" fmla="*/ 146628 w 788278"/>
                  <a:gd name="connsiteY19" fmla="*/ 87732 h 789772"/>
                  <a:gd name="connsiteX20" fmla="*/ 129608 w 788278"/>
                  <a:gd name="connsiteY20" fmla="*/ 102384 h 789772"/>
                  <a:gd name="connsiteX21" fmla="*/ 121129 w 788278"/>
                  <a:gd name="connsiteY21" fmla="*/ 110239 h 789772"/>
                  <a:gd name="connsiteX22" fmla="*/ 121129 w 788278"/>
                  <a:gd name="connsiteY22" fmla="*/ 110301 h 789772"/>
                  <a:gd name="connsiteX23" fmla="*/ 116703 w 788278"/>
                  <a:gd name="connsiteY23" fmla="*/ 114603 h 789772"/>
                  <a:gd name="connsiteX24" fmla="*/ 110375 w 788278"/>
                  <a:gd name="connsiteY24" fmla="*/ 121180 h 789772"/>
                  <a:gd name="connsiteX25" fmla="*/ 101023 w 788278"/>
                  <a:gd name="connsiteY25" fmla="*/ 131312 h 789772"/>
                  <a:gd name="connsiteX26" fmla="*/ 95692 w 788278"/>
                  <a:gd name="connsiteY26" fmla="*/ 137266 h 789772"/>
                  <a:gd name="connsiteX27" fmla="*/ 79171 w 788278"/>
                  <a:gd name="connsiteY27" fmla="*/ 157933 h 789772"/>
                  <a:gd name="connsiteX28" fmla="*/ 71814 w 788278"/>
                  <a:gd name="connsiteY28" fmla="*/ 168002 h 789772"/>
                  <a:gd name="connsiteX29" fmla="*/ 65517 w 788278"/>
                  <a:gd name="connsiteY29" fmla="*/ 177354 h 789772"/>
                  <a:gd name="connsiteX30" fmla="*/ 54669 w 788278"/>
                  <a:gd name="connsiteY30" fmla="*/ 194686 h 789772"/>
                  <a:gd name="connsiteX31" fmla="*/ 49525 w 788278"/>
                  <a:gd name="connsiteY31" fmla="*/ 203695 h 789772"/>
                  <a:gd name="connsiteX32" fmla="*/ 41015 w 788278"/>
                  <a:gd name="connsiteY32" fmla="*/ 220092 h 789772"/>
                  <a:gd name="connsiteX33" fmla="*/ 29294 w 788278"/>
                  <a:gd name="connsiteY33" fmla="*/ 246308 h 789772"/>
                  <a:gd name="connsiteX34" fmla="*/ 27455 w 788278"/>
                  <a:gd name="connsiteY34" fmla="*/ 250641 h 789772"/>
                  <a:gd name="connsiteX35" fmla="*/ 22031 w 788278"/>
                  <a:gd name="connsiteY35" fmla="*/ 265479 h 789772"/>
                  <a:gd name="connsiteX36" fmla="*/ 20067 w 788278"/>
                  <a:gd name="connsiteY36" fmla="*/ 271371 h 789772"/>
                  <a:gd name="connsiteX37" fmla="*/ 18165 w 788278"/>
                  <a:gd name="connsiteY37" fmla="*/ 277013 h 789772"/>
                  <a:gd name="connsiteX38" fmla="*/ 15983 w 788278"/>
                  <a:gd name="connsiteY38" fmla="*/ 284152 h 789772"/>
                  <a:gd name="connsiteX39" fmla="*/ 13458 w 788278"/>
                  <a:gd name="connsiteY39" fmla="*/ 293005 h 789772"/>
                  <a:gd name="connsiteX40" fmla="*/ 10091 w 788278"/>
                  <a:gd name="connsiteY40" fmla="*/ 306440 h 789772"/>
                  <a:gd name="connsiteX41" fmla="*/ 9437 w 788278"/>
                  <a:gd name="connsiteY41" fmla="*/ 309308 h 789772"/>
                  <a:gd name="connsiteX42" fmla="*/ 4979 w 788278"/>
                  <a:gd name="connsiteY42" fmla="*/ 332500 h 789772"/>
                  <a:gd name="connsiteX43" fmla="*/ 4636 w 788278"/>
                  <a:gd name="connsiteY43" fmla="*/ 335119 h 789772"/>
                  <a:gd name="connsiteX44" fmla="*/ 4636 w 788278"/>
                  <a:gd name="connsiteY44" fmla="*/ 335212 h 789772"/>
                  <a:gd name="connsiteX45" fmla="*/ 2112 w 788278"/>
                  <a:gd name="connsiteY45" fmla="*/ 354135 h 789772"/>
                  <a:gd name="connsiteX46" fmla="*/ 335 w 788278"/>
                  <a:gd name="connsiteY46" fmla="*/ 379945 h 789772"/>
                  <a:gd name="connsiteX47" fmla="*/ 85 w 788278"/>
                  <a:gd name="connsiteY47" fmla="*/ 387676 h 789772"/>
                  <a:gd name="connsiteX48" fmla="*/ 85 w 788278"/>
                  <a:gd name="connsiteY48" fmla="*/ 395906 h 789772"/>
                  <a:gd name="connsiteX49" fmla="*/ 85 w 788278"/>
                  <a:gd name="connsiteY49" fmla="*/ 395999 h 789772"/>
                  <a:gd name="connsiteX50" fmla="*/ 335 w 788278"/>
                  <a:gd name="connsiteY50" fmla="*/ 411554 h 789772"/>
                  <a:gd name="connsiteX51" fmla="*/ 428 w 788278"/>
                  <a:gd name="connsiteY51" fmla="*/ 413581 h 789772"/>
                  <a:gd name="connsiteX52" fmla="*/ 864 w 788278"/>
                  <a:gd name="connsiteY52" fmla="*/ 421654 h 789772"/>
                  <a:gd name="connsiteX53" fmla="*/ 2548 w 788278"/>
                  <a:gd name="connsiteY53" fmla="*/ 440483 h 789772"/>
                  <a:gd name="connsiteX54" fmla="*/ 3888 w 788278"/>
                  <a:gd name="connsiteY54" fmla="*/ 451268 h 789772"/>
                  <a:gd name="connsiteX55" fmla="*/ 6320 w 788278"/>
                  <a:gd name="connsiteY55" fmla="*/ 465982 h 789772"/>
                  <a:gd name="connsiteX56" fmla="*/ 6320 w 788278"/>
                  <a:gd name="connsiteY56" fmla="*/ 466044 h 789772"/>
                  <a:gd name="connsiteX57" fmla="*/ 8409 w 788278"/>
                  <a:gd name="connsiteY57" fmla="*/ 476986 h 789772"/>
                  <a:gd name="connsiteX58" fmla="*/ 9530 w 788278"/>
                  <a:gd name="connsiteY58" fmla="*/ 481943 h 789772"/>
                  <a:gd name="connsiteX59" fmla="*/ 9530 w 788278"/>
                  <a:gd name="connsiteY59" fmla="*/ 482036 h 789772"/>
                  <a:gd name="connsiteX60" fmla="*/ 16171 w 788278"/>
                  <a:gd name="connsiteY60" fmla="*/ 507348 h 789772"/>
                  <a:gd name="connsiteX61" fmla="*/ 22124 w 788278"/>
                  <a:gd name="connsiteY61" fmla="*/ 526021 h 789772"/>
                  <a:gd name="connsiteX62" fmla="*/ 23964 w 788278"/>
                  <a:gd name="connsiteY62" fmla="*/ 531227 h 789772"/>
                  <a:gd name="connsiteX63" fmla="*/ 23964 w 788278"/>
                  <a:gd name="connsiteY63" fmla="*/ 531320 h 789772"/>
                  <a:gd name="connsiteX64" fmla="*/ 25148 w 788278"/>
                  <a:gd name="connsiteY64" fmla="*/ 534438 h 789772"/>
                  <a:gd name="connsiteX65" fmla="*/ 31975 w 788278"/>
                  <a:gd name="connsiteY65" fmla="*/ 551333 h 789772"/>
                  <a:gd name="connsiteX66" fmla="*/ 34313 w 788278"/>
                  <a:gd name="connsiteY66" fmla="*/ 556788 h 789772"/>
                  <a:gd name="connsiteX67" fmla="*/ 34313 w 788278"/>
                  <a:gd name="connsiteY67" fmla="*/ 556882 h 789772"/>
                  <a:gd name="connsiteX68" fmla="*/ 39113 w 788278"/>
                  <a:gd name="connsiteY68" fmla="*/ 567044 h 789772"/>
                  <a:gd name="connsiteX69" fmla="*/ 48715 w 788278"/>
                  <a:gd name="connsiteY69" fmla="*/ 585716 h 789772"/>
                  <a:gd name="connsiteX70" fmla="*/ 52580 w 788278"/>
                  <a:gd name="connsiteY70" fmla="*/ 592294 h 789772"/>
                  <a:gd name="connsiteX71" fmla="*/ 63740 w 788278"/>
                  <a:gd name="connsiteY71" fmla="*/ 610686 h 789772"/>
                  <a:gd name="connsiteX72" fmla="*/ 63927 w 788278"/>
                  <a:gd name="connsiteY72" fmla="*/ 610967 h 789772"/>
                  <a:gd name="connsiteX73" fmla="*/ 81509 w 788278"/>
                  <a:gd name="connsiteY73" fmla="*/ 635686 h 789772"/>
                  <a:gd name="connsiteX74" fmla="*/ 94102 w 788278"/>
                  <a:gd name="connsiteY74" fmla="*/ 651242 h 789772"/>
                  <a:gd name="connsiteX75" fmla="*/ 105543 w 788278"/>
                  <a:gd name="connsiteY75" fmla="*/ 664178 h 789772"/>
                  <a:gd name="connsiteX76" fmla="*/ 106976 w 788278"/>
                  <a:gd name="connsiteY76" fmla="*/ 665612 h 789772"/>
                  <a:gd name="connsiteX77" fmla="*/ 117825 w 788278"/>
                  <a:gd name="connsiteY77" fmla="*/ 676710 h 789772"/>
                  <a:gd name="connsiteX78" fmla="*/ 136341 w 788278"/>
                  <a:gd name="connsiteY78" fmla="*/ 693792 h 789772"/>
                  <a:gd name="connsiteX79" fmla="*/ 136747 w 788278"/>
                  <a:gd name="connsiteY79" fmla="*/ 694104 h 789772"/>
                  <a:gd name="connsiteX80" fmla="*/ 144727 w 788278"/>
                  <a:gd name="connsiteY80" fmla="*/ 700931 h 789772"/>
                  <a:gd name="connsiteX81" fmla="*/ 168948 w 788278"/>
                  <a:gd name="connsiteY81" fmla="*/ 719167 h 789772"/>
                  <a:gd name="connsiteX82" fmla="*/ 178300 w 788278"/>
                  <a:gd name="connsiteY82" fmla="*/ 725495 h 789772"/>
                  <a:gd name="connsiteX83" fmla="*/ 185096 w 788278"/>
                  <a:gd name="connsiteY83" fmla="*/ 729859 h 789772"/>
                  <a:gd name="connsiteX84" fmla="*/ 229829 w 788278"/>
                  <a:gd name="connsiteY84" fmla="*/ 753894 h 789772"/>
                  <a:gd name="connsiteX85" fmla="*/ 237840 w 788278"/>
                  <a:gd name="connsiteY85" fmla="*/ 757509 h 789772"/>
                  <a:gd name="connsiteX86" fmla="*/ 251618 w 788278"/>
                  <a:gd name="connsiteY86" fmla="*/ 763152 h 789772"/>
                  <a:gd name="connsiteX87" fmla="*/ 251711 w 788278"/>
                  <a:gd name="connsiteY87" fmla="*/ 763152 h 789772"/>
                  <a:gd name="connsiteX88" fmla="*/ 273158 w 788278"/>
                  <a:gd name="connsiteY88" fmla="*/ 770727 h 789772"/>
                  <a:gd name="connsiteX89" fmla="*/ 276494 w 788278"/>
                  <a:gd name="connsiteY89" fmla="*/ 771974 h 789772"/>
                  <a:gd name="connsiteX90" fmla="*/ 312592 w 788278"/>
                  <a:gd name="connsiteY90" fmla="*/ 781325 h 789772"/>
                  <a:gd name="connsiteX91" fmla="*/ 355392 w 788278"/>
                  <a:gd name="connsiteY91" fmla="*/ 787872 h 789772"/>
                  <a:gd name="connsiteX92" fmla="*/ 403990 w 788278"/>
                  <a:gd name="connsiteY92" fmla="*/ 789649 h 789772"/>
                  <a:gd name="connsiteX93" fmla="*/ 405518 w 788278"/>
                  <a:gd name="connsiteY93" fmla="*/ 789555 h 789772"/>
                  <a:gd name="connsiteX94" fmla="*/ 410038 w 788278"/>
                  <a:gd name="connsiteY94" fmla="*/ 789493 h 789772"/>
                  <a:gd name="connsiteX95" fmla="*/ 415088 w 788278"/>
                  <a:gd name="connsiteY95" fmla="*/ 789150 h 789772"/>
                  <a:gd name="connsiteX96" fmla="*/ 429989 w 788278"/>
                  <a:gd name="connsiteY96" fmla="*/ 788121 h 789772"/>
                  <a:gd name="connsiteX97" fmla="*/ 430331 w 788278"/>
                  <a:gd name="connsiteY97" fmla="*/ 788121 h 789772"/>
                  <a:gd name="connsiteX98" fmla="*/ 578589 w 788278"/>
                  <a:gd name="connsiteY98" fmla="*/ 744074 h 789772"/>
                  <a:gd name="connsiteX99" fmla="*/ 593708 w 788278"/>
                  <a:gd name="connsiteY99" fmla="*/ 735564 h 789772"/>
                  <a:gd name="connsiteX100" fmla="*/ 785451 w 788278"/>
                  <a:gd name="connsiteY100" fmla="*/ 443507 h 789772"/>
                  <a:gd name="connsiteX101" fmla="*/ 785451 w 788278"/>
                  <a:gd name="connsiteY101" fmla="*/ 443444 h 789772"/>
                  <a:gd name="connsiteX102" fmla="*/ 787976 w 788278"/>
                  <a:gd name="connsiteY102" fmla="*/ 379790 h 78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788278" h="789772">
                    <a:moveTo>
                      <a:pt x="787976" y="379790"/>
                    </a:moveTo>
                    <a:cubicBezTo>
                      <a:pt x="787633" y="371872"/>
                      <a:pt x="787134" y="364047"/>
                      <a:pt x="786292" y="356316"/>
                    </a:cubicBezTo>
                    <a:cubicBezTo>
                      <a:pt x="775694" y="249425"/>
                      <a:pt x="722700" y="155751"/>
                      <a:pt x="644924" y="91660"/>
                    </a:cubicBezTo>
                    <a:cubicBezTo>
                      <a:pt x="621639" y="72489"/>
                      <a:pt x="596139" y="55936"/>
                      <a:pt x="568894" y="42469"/>
                    </a:cubicBezTo>
                    <a:cubicBezTo>
                      <a:pt x="549131" y="32650"/>
                      <a:pt x="528463" y="24389"/>
                      <a:pt x="507016" y="17999"/>
                    </a:cubicBezTo>
                    <a:cubicBezTo>
                      <a:pt x="500688" y="16066"/>
                      <a:pt x="494329" y="14383"/>
                      <a:pt x="487845" y="12793"/>
                    </a:cubicBezTo>
                    <a:cubicBezTo>
                      <a:pt x="486910" y="12450"/>
                      <a:pt x="485912" y="12201"/>
                      <a:pt x="484977" y="11951"/>
                    </a:cubicBezTo>
                    <a:cubicBezTo>
                      <a:pt x="482265" y="11390"/>
                      <a:pt x="479709" y="10736"/>
                      <a:pt x="476997" y="10143"/>
                    </a:cubicBezTo>
                    <a:cubicBezTo>
                      <a:pt x="478119" y="9894"/>
                      <a:pt x="479211" y="9582"/>
                      <a:pt x="480364" y="9333"/>
                    </a:cubicBezTo>
                    <a:cubicBezTo>
                      <a:pt x="447757" y="2101"/>
                      <a:pt x="413717" y="-1079"/>
                      <a:pt x="378834" y="324"/>
                    </a:cubicBezTo>
                    <a:cubicBezTo>
                      <a:pt x="370916" y="636"/>
                      <a:pt x="363216" y="1197"/>
                      <a:pt x="355579" y="1914"/>
                    </a:cubicBezTo>
                    <a:cubicBezTo>
                      <a:pt x="348721" y="2506"/>
                      <a:pt x="341832" y="3441"/>
                      <a:pt x="335098" y="4501"/>
                    </a:cubicBezTo>
                    <a:cubicBezTo>
                      <a:pt x="334849" y="4532"/>
                      <a:pt x="334537" y="4626"/>
                      <a:pt x="334288" y="4626"/>
                    </a:cubicBezTo>
                    <a:cubicBezTo>
                      <a:pt x="330922" y="5093"/>
                      <a:pt x="327711" y="5623"/>
                      <a:pt x="324437" y="6247"/>
                    </a:cubicBezTo>
                    <a:lnTo>
                      <a:pt x="324344" y="6247"/>
                    </a:lnTo>
                    <a:cubicBezTo>
                      <a:pt x="301837" y="10299"/>
                      <a:pt x="280048" y="16191"/>
                      <a:pt x="259131" y="23890"/>
                    </a:cubicBezTo>
                    <a:cubicBezTo>
                      <a:pt x="246070" y="28598"/>
                      <a:pt x="233476" y="34053"/>
                      <a:pt x="221131" y="40101"/>
                    </a:cubicBezTo>
                    <a:cubicBezTo>
                      <a:pt x="213369" y="43903"/>
                      <a:pt x="205794" y="47987"/>
                      <a:pt x="198282" y="52258"/>
                    </a:cubicBezTo>
                    <a:cubicBezTo>
                      <a:pt x="189771" y="57121"/>
                      <a:pt x="181511" y="62295"/>
                      <a:pt x="173499" y="67782"/>
                    </a:cubicBezTo>
                    <a:cubicBezTo>
                      <a:pt x="164210" y="74047"/>
                      <a:pt x="155294" y="80687"/>
                      <a:pt x="146628" y="87732"/>
                    </a:cubicBezTo>
                    <a:cubicBezTo>
                      <a:pt x="140830" y="92502"/>
                      <a:pt x="135157" y="97334"/>
                      <a:pt x="129608" y="102384"/>
                    </a:cubicBezTo>
                    <a:cubicBezTo>
                      <a:pt x="126740" y="104940"/>
                      <a:pt x="123934" y="107527"/>
                      <a:pt x="121129" y="110239"/>
                    </a:cubicBezTo>
                    <a:lnTo>
                      <a:pt x="121129" y="110301"/>
                    </a:lnTo>
                    <a:lnTo>
                      <a:pt x="116703" y="114603"/>
                    </a:lnTo>
                    <a:cubicBezTo>
                      <a:pt x="114551" y="116785"/>
                      <a:pt x="112463" y="118905"/>
                      <a:pt x="110375" y="121180"/>
                    </a:cubicBezTo>
                    <a:cubicBezTo>
                      <a:pt x="107195" y="124516"/>
                      <a:pt x="104015" y="127883"/>
                      <a:pt x="101023" y="131312"/>
                    </a:cubicBezTo>
                    <a:cubicBezTo>
                      <a:pt x="99152" y="133245"/>
                      <a:pt x="97375" y="135239"/>
                      <a:pt x="95692" y="137266"/>
                    </a:cubicBezTo>
                    <a:cubicBezTo>
                      <a:pt x="89987" y="143937"/>
                      <a:pt x="84439" y="150857"/>
                      <a:pt x="79171" y="157933"/>
                    </a:cubicBezTo>
                    <a:cubicBezTo>
                      <a:pt x="76645" y="161269"/>
                      <a:pt x="74183" y="164604"/>
                      <a:pt x="71814" y="168002"/>
                    </a:cubicBezTo>
                    <a:cubicBezTo>
                      <a:pt x="69600" y="171057"/>
                      <a:pt x="67481" y="174205"/>
                      <a:pt x="65517" y="177354"/>
                    </a:cubicBezTo>
                    <a:cubicBezTo>
                      <a:pt x="61714" y="183027"/>
                      <a:pt x="58129" y="188794"/>
                      <a:pt x="54669" y="194686"/>
                    </a:cubicBezTo>
                    <a:cubicBezTo>
                      <a:pt x="52923" y="197647"/>
                      <a:pt x="51178" y="200640"/>
                      <a:pt x="49525" y="203695"/>
                    </a:cubicBezTo>
                    <a:cubicBezTo>
                      <a:pt x="46533" y="209057"/>
                      <a:pt x="43696" y="214574"/>
                      <a:pt x="41015" y="220092"/>
                    </a:cubicBezTo>
                    <a:cubicBezTo>
                      <a:pt x="36744" y="228664"/>
                      <a:pt x="32816" y="237361"/>
                      <a:pt x="29294" y="246308"/>
                    </a:cubicBezTo>
                    <a:cubicBezTo>
                      <a:pt x="28640" y="247773"/>
                      <a:pt x="28047" y="249176"/>
                      <a:pt x="27455" y="250641"/>
                    </a:cubicBezTo>
                    <a:cubicBezTo>
                      <a:pt x="25554" y="255566"/>
                      <a:pt x="23745" y="260492"/>
                      <a:pt x="22031" y="265479"/>
                    </a:cubicBezTo>
                    <a:cubicBezTo>
                      <a:pt x="21314" y="267412"/>
                      <a:pt x="20722" y="269407"/>
                      <a:pt x="20067" y="271371"/>
                    </a:cubicBezTo>
                    <a:cubicBezTo>
                      <a:pt x="19443" y="273241"/>
                      <a:pt x="18789" y="275081"/>
                      <a:pt x="18165" y="277013"/>
                    </a:cubicBezTo>
                    <a:cubicBezTo>
                      <a:pt x="17417" y="279382"/>
                      <a:pt x="16669" y="281720"/>
                      <a:pt x="15983" y="284152"/>
                    </a:cubicBezTo>
                    <a:cubicBezTo>
                      <a:pt x="15079" y="287113"/>
                      <a:pt x="14300" y="290043"/>
                      <a:pt x="13458" y="293005"/>
                    </a:cubicBezTo>
                    <a:cubicBezTo>
                      <a:pt x="12212" y="297431"/>
                      <a:pt x="11120" y="301920"/>
                      <a:pt x="10091" y="306440"/>
                    </a:cubicBezTo>
                    <a:cubicBezTo>
                      <a:pt x="9843" y="307375"/>
                      <a:pt x="9686" y="308310"/>
                      <a:pt x="9437" y="309308"/>
                    </a:cubicBezTo>
                    <a:cubicBezTo>
                      <a:pt x="7753" y="316883"/>
                      <a:pt x="6226" y="324707"/>
                      <a:pt x="4979" y="332500"/>
                    </a:cubicBezTo>
                    <a:cubicBezTo>
                      <a:pt x="4886" y="333342"/>
                      <a:pt x="4730" y="334184"/>
                      <a:pt x="4636" y="335119"/>
                    </a:cubicBezTo>
                    <a:lnTo>
                      <a:pt x="4636" y="335212"/>
                    </a:lnTo>
                    <a:cubicBezTo>
                      <a:pt x="3608" y="341416"/>
                      <a:pt x="2766" y="347744"/>
                      <a:pt x="2112" y="354135"/>
                    </a:cubicBezTo>
                    <a:cubicBezTo>
                      <a:pt x="1176" y="362613"/>
                      <a:pt x="584" y="371280"/>
                      <a:pt x="335" y="379945"/>
                    </a:cubicBezTo>
                    <a:cubicBezTo>
                      <a:pt x="179" y="382564"/>
                      <a:pt x="85" y="385058"/>
                      <a:pt x="85" y="387676"/>
                    </a:cubicBezTo>
                    <a:cubicBezTo>
                      <a:pt x="23" y="390388"/>
                      <a:pt x="-70" y="393069"/>
                      <a:pt x="85" y="395906"/>
                    </a:cubicBezTo>
                    <a:lnTo>
                      <a:pt x="85" y="395999"/>
                    </a:lnTo>
                    <a:cubicBezTo>
                      <a:pt x="23" y="401205"/>
                      <a:pt x="179" y="406349"/>
                      <a:pt x="335" y="411554"/>
                    </a:cubicBezTo>
                    <a:lnTo>
                      <a:pt x="428" y="413581"/>
                    </a:lnTo>
                    <a:cubicBezTo>
                      <a:pt x="522" y="416355"/>
                      <a:pt x="678" y="418974"/>
                      <a:pt x="864" y="421654"/>
                    </a:cubicBezTo>
                    <a:cubicBezTo>
                      <a:pt x="1270" y="428045"/>
                      <a:pt x="1769" y="434342"/>
                      <a:pt x="2548" y="440483"/>
                    </a:cubicBezTo>
                    <a:cubicBezTo>
                      <a:pt x="2953" y="444099"/>
                      <a:pt x="3296" y="447715"/>
                      <a:pt x="3888" y="451268"/>
                    </a:cubicBezTo>
                    <a:cubicBezTo>
                      <a:pt x="4543" y="456132"/>
                      <a:pt x="5385" y="461088"/>
                      <a:pt x="6320" y="465982"/>
                    </a:cubicBezTo>
                    <a:lnTo>
                      <a:pt x="6320" y="466044"/>
                    </a:lnTo>
                    <a:cubicBezTo>
                      <a:pt x="6912" y="469754"/>
                      <a:pt x="7567" y="473370"/>
                      <a:pt x="8409" y="476986"/>
                    </a:cubicBezTo>
                    <a:cubicBezTo>
                      <a:pt x="8751" y="478576"/>
                      <a:pt x="9094" y="480259"/>
                      <a:pt x="9530" y="481943"/>
                    </a:cubicBezTo>
                    <a:lnTo>
                      <a:pt x="9530" y="482036"/>
                    </a:lnTo>
                    <a:cubicBezTo>
                      <a:pt x="11370" y="490702"/>
                      <a:pt x="13552" y="499119"/>
                      <a:pt x="16171" y="507348"/>
                    </a:cubicBezTo>
                    <a:cubicBezTo>
                      <a:pt x="18009" y="513739"/>
                      <a:pt x="19942" y="519880"/>
                      <a:pt x="22124" y="526021"/>
                    </a:cubicBezTo>
                    <a:cubicBezTo>
                      <a:pt x="22716" y="527798"/>
                      <a:pt x="23402" y="529481"/>
                      <a:pt x="23964" y="531227"/>
                    </a:cubicBezTo>
                    <a:lnTo>
                      <a:pt x="23964" y="531320"/>
                    </a:lnTo>
                    <a:cubicBezTo>
                      <a:pt x="24306" y="532318"/>
                      <a:pt x="24743" y="533409"/>
                      <a:pt x="25148" y="534438"/>
                    </a:cubicBezTo>
                    <a:cubicBezTo>
                      <a:pt x="27268" y="540236"/>
                      <a:pt x="29544" y="545878"/>
                      <a:pt x="31975" y="551333"/>
                    </a:cubicBezTo>
                    <a:cubicBezTo>
                      <a:pt x="32723" y="553110"/>
                      <a:pt x="33471" y="555043"/>
                      <a:pt x="34313" y="556788"/>
                    </a:cubicBezTo>
                    <a:lnTo>
                      <a:pt x="34313" y="556882"/>
                    </a:lnTo>
                    <a:cubicBezTo>
                      <a:pt x="35934" y="560311"/>
                      <a:pt x="37524" y="563678"/>
                      <a:pt x="39113" y="567044"/>
                    </a:cubicBezTo>
                    <a:cubicBezTo>
                      <a:pt x="42137" y="573372"/>
                      <a:pt x="45254" y="579513"/>
                      <a:pt x="48715" y="585716"/>
                    </a:cubicBezTo>
                    <a:cubicBezTo>
                      <a:pt x="49961" y="587899"/>
                      <a:pt x="51209" y="590081"/>
                      <a:pt x="52580" y="592294"/>
                    </a:cubicBezTo>
                    <a:cubicBezTo>
                      <a:pt x="56010" y="598591"/>
                      <a:pt x="59812" y="604639"/>
                      <a:pt x="63740" y="610686"/>
                    </a:cubicBezTo>
                    <a:cubicBezTo>
                      <a:pt x="63834" y="610779"/>
                      <a:pt x="63834" y="610873"/>
                      <a:pt x="63927" y="610967"/>
                    </a:cubicBezTo>
                    <a:cubicBezTo>
                      <a:pt x="69569" y="619446"/>
                      <a:pt x="75368" y="627675"/>
                      <a:pt x="81509" y="635686"/>
                    </a:cubicBezTo>
                    <a:cubicBezTo>
                      <a:pt x="85624" y="640986"/>
                      <a:pt x="89738" y="646192"/>
                      <a:pt x="94102" y="651242"/>
                    </a:cubicBezTo>
                    <a:cubicBezTo>
                      <a:pt x="97718" y="655606"/>
                      <a:pt x="101677" y="659908"/>
                      <a:pt x="105543" y="664178"/>
                    </a:cubicBezTo>
                    <a:cubicBezTo>
                      <a:pt x="106041" y="664677"/>
                      <a:pt x="106540" y="665020"/>
                      <a:pt x="106976" y="665612"/>
                    </a:cubicBezTo>
                    <a:cubicBezTo>
                      <a:pt x="110499" y="669384"/>
                      <a:pt x="114115" y="673000"/>
                      <a:pt x="117825" y="676710"/>
                    </a:cubicBezTo>
                    <a:cubicBezTo>
                      <a:pt x="123810" y="682508"/>
                      <a:pt x="129920" y="688244"/>
                      <a:pt x="136341" y="693792"/>
                    </a:cubicBezTo>
                    <a:lnTo>
                      <a:pt x="136747" y="694104"/>
                    </a:lnTo>
                    <a:cubicBezTo>
                      <a:pt x="139365" y="696473"/>
                      <a:pt x="142046" y="698655"/>
                      <a:pt x="144727" y="700931"/>
                    </a:cubicBezTo>
                    <a:cubicBezTo>
                      <a:pt x="152551" y="707166"/>
                      <a:pt x="160625" y="713369"/>
                      <a:pt x="168948" y="719167"/>
                    </a:cubicBezTo>
                    <a:cubicBezTo>
                      <a:pt x="172066" y="721287"/>
                      <a:pt x="175089" y="723375"/>
                      <a:pt x="178300" y="725495"/>
                    </a:cubicBezTo>
                    <a:cubicBezTo>
                      <a:pt x="180482" y="726898"/>
                      <a:pt x="182820" y="728425"/>
                      <a:pt x="185096" y="729859"/>
                    </a:cubicBezTo>
                    <a:cubicBezTo>
                      <a:pt x="199466" y="738837"/>
                      <a:pt x="214460" y="746849"/>
                      <a:pt x="229829" y="753894"/>
                    </a:cubicBezTo>
                    <a:cubicBezTo>
                      <a:pt x="232540" y="755171"/>
                      <a:pt x="235128" y="756356"/>
                      <a:pt x="237840" y="757509"/>
                    </a:cubicBezTo>
                    <a:cubicBezTo>
                      <a:pt x="242359" y="759536"/>
                      <a:pt x="247004" y="761313"/>
                      <a:pt x="251618" y="763152"/>
                    </a:cubicBezTo>
                    <a:lnTo>
                      <a:pt x="251711" y="763152"/>
                    </a:lnTo>
                    <a:cubicBezTo>
                      <a:pt x="258694" y="765926"/>
                      <a:pt x="265926" y="768451"/>
                      <a:pt x="273158" y="770727"/>
                    </a:cubicBezTo>
                    <a:cubicBezTo>
                      <a:pt x="274250" y="771225"/>
                      <a:pt x="275403" y="771568"/>
                      <a:pt x="276494" y="771974"/>
                    </a:cubicBezTo>
                    <a:cubicBezTo>
                      <a:pt x="288278" y="775590"/>
                      <a:pt x="300310" y="778801"/>
                      <a:pt x="312592" y="781325"/>
                    </a:cubicBezTo>
                    <a:cubicBezTo>
                      <a:pt x="326619" y="784349"/>
                      <a:pt x="340928" y="786531"/>
                      <a:pt x="355392" y="787872"/>
                    </a:cubicBezTo>
                    <a:cubicBezTo>
                      <a:pt x="371353" y="789461"/>
                      <a:pt x="387437" y="790054"/>
                      <a:pt x="403990" y="789649"/>
                    </a:cubicBezTo>
                    <a:cubicBezTo>
                      <a:pt x="404489" y="789742"/>
                      <a:pt x="404926" y="789649"/>
                      <a:pt x="405518" y="789555"/>
                    </a:cubicBezTo>
                    <a:cubicBezTo>
                      <a:pt x="407108" y="789555"/>
                      <a:pt x="408541" y="789555"/>
                      <a:pt x="410038" y="789493"/>
                    </a:cubicBezTo>
                    <a:cubicBezTo>
                      <a:pt x="411815" y="789399"/>
                      <a:pt x="413498" y="789306"/>
                      <a:pt x="415088" y="789150"/>
                    </a:cubicBezTo>
                    <a:cubicBezTo>
                      <a:pt x="420231" y="788963"/>
                      <a:pt x="425094" y="788651"/>
                      <a:pt x="429989" y="788121"/>
                    </a:cubicBezTo>
                    <a:lnTo>
                      <a:pt x="430331" y="788121"/>
                    </a:lnTo>
                    <a:cubicBezTo>
                      <a:pt x="483637" y="783258"/>
                      <a:pt x="533669" y="767797"/>
                      <a:pt x="578589" y="744074"/>
                    </a:cubicBezTo>
                    <a:cubicBezTo>
                      <a:pt x="583701" y="741393"/>
                      <a:pt x="588751" y="738525"/>
                      <a:pt x="593708" y="735564"/>
                    </a:cubicBezTo>
                    <a:cubicBezTo>
                      <a:pt x="697481" y="674434"/>
                      <a:pt x="770395" y="567387"/>
                      <a:pt x="785451" y="443507"/>
                    </a:cubicBezTo>
                    <a:lnTo>
                      <a:pt x="785451" y="443444"/>
                    </a:lnTo>
                    <a:cubicBezTo>
                      <a:pt x="787976" y="422590"/>
                      <a:pt x="788786" y="401392"/>
                      <a:pt x="787976" y="379790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5" name="Đồ họa 3">
                <a:extLst>
                  <a:ext uri="{FF2B5EF4-FFF2-40B4-BE49-F238E27FC236}">
                    <a16:creationId xmlns:a16="http://schemas.microsoft.com/office/drawing/2014/main" id="{7E9E954E-F67C-64BD-AD3D-BAF0E7F0958C}"/>
                  </a:ext>
                </a:extLst>
              </p:cNvPr>
              <p:cNvGrpSpPr/>
              <p:nvPr/>
            </p:nvGrpSpPr>
            <p:grpSpPr>
              <a:xfrm>
                <a:off x="13070692" y="4590656"/>
                <a:ext cx="947498" cy="947498"/>
                <a:chOff x="13070692" y="4590656"/>
                <a:chExt cx="947498" cy="947498"/>
              </a:xfrm>
            </p:grpSpPr>
            <p:sp>
              <p:nvSpPr>
                <p:cNvPr id="1056" name="Hình tự do: Hình 1055">
                  <a:extLst>
                    <a:ext uri="{FF2B5EF4-FFF2-40B4-BE49-F238E27FC236}">
                      <a16:creationId xmlns:a16="http://schemas.microsoft.com/office/drawing/2014/main" id="{8CA86A92-951E-6A0C-320B-C4B153C0245D}"/>
                    </a:ext>
                  </a:extLst>
                </p:cNvPr>
                <p:cNvSpPr/>
                <p:nvPr/>
              </p:nvSpPr>
              <p:spPr>
                <a:xfrm>
                  <a:off x="13150396" y="4670306"/>
                  <a:ext cx="788283" cy="788223"/>
                </a:xfrm>
                <a:custGeom>
                  <a:avLst/>
                  <a:gdLst>
                    <a:gd name="connsiteX0" fmla="*/ 785443 w 788283"/>
                    <a:gd name="connsiteY0" fmla="*/ 441865 h 788223"/>
                    <a:gd name="connsiteX1" fmla="*/ 785443 w 788283"/>
                    <a:gd name="connsiteY1" fmla="*/ 441958 h 788223"/>
                    <a:gd name="connsiteX2" fmla="*/ 593700 w 788283"/>
                    <a:gd name="connsiteY2" fmla="*/ 734016 h 788223"/>
                    <a:gd name="connsiteX3" fmla="*/ 578581 w 788283"/>
                    <a:gd name="connsiteY3" fmla="*/ 742526 h 788223"/>
                    <a:gd name="connsiteX4" fmla="*/ 430323 w 788283"/>
                    <a:gd name="connsiteY4" fmla="*/ 786573 h 788223"/>
                    <a:gd name="connsiteX5" fmla="*/ 429980 w 788283"/>
                    <a:gd name="connsiteY5" fmla="*/ 786573 h 788223"/>
                    <a:gd name="connsiteX6" fmla="*/ 415111 w 788283"/>
                    <a:gd name="connsiteY6" fmla="*/ 787570 h 788223"/>
                    <a:gd name="connsiteX7" fmla="*/ 410061 w 788283"/>
                    <a:gd name="connsiteY7" fmla="*/ 787913 h 788223"/>
                    <a:gd name="connsiteX8" fmla="*/ 405510 w 788283"/>
                    <a:gd name="connsiteY8" fmla="*/ 788007 h 788223"/>
                    <a:gd name="connsiteX9" fmla="*/ 403982 w 788283"/>
                    <a:gd name="connsiteY9" fmla="*/ 788100 h 788223"/>
                    <a:gd name="connsiteX10" fmla="*/ 355384 w 788283"/>
                    <a:gd name="connsiteY10" fmla="*/ 786323 h 788223"/>
                    <a:gd name="connsiteX11" fmla="*/ 312584 w 788283"/>
                    <a:gd name="connsiteY11" fmla="*/ 779777 h 788223"/>
                    <a:gd name="connsiteX12" fmla="*/ 276517 w 788283"/>
                    <a:gd name="connsiteY12" fmla="*/ 770425 h 788223"/>
                    <a:gd name="connsiteX13" fmla="*/ 273150 w 788283"/>
                    <a:gd name="connsiteY13" fmla="*/ 769178 h 788223"/>
                    <a:gd name="connsiteX14" fmla="*/ 251703 w 788283"/>
                    <a:gd name="connsiteY14" fmla="*/ 761604 h 788223"/>
                    <a:gd name="connsiteX15" fmla="*/ 251610 w 788283"/>
                    <a:gd name="connsiteY15" fmla="*/ 761604 h 788223"/>
                    <a:gd name="connsiteX16" fmla="*/ 237831 w 788283"/>
                    <a:gd name="connsiteY16" fmla="*/ 755961 h 788223"/>
                    <a:gd name="connsiteX17" fmla="*/ 229851 w 788283"/>
                    <a:gd name="connsiteY17" fmla="*/ 752345 h 788223"/>
                    <a:gd name="connsiteX18" fmla="*/ 185087 w 788283"/>
                    <a:gd name="connsiteY18" fmla="*/ 728311 h 788223"/>
                    <a:gd name="connsiteX19" fmla="*/ 178292 w 788283"/>
                    <a:gd name="connsiteY19" fmla="*/ 723916 h 788223"/>
                    <a:gd name="connsiteX20" fmla="*/ 168940 w 788283"/>
                    <a:gd name="connsiteY20" fmla="*/ 717619 h 788223"/>
                    <a:gd name="connsiteX21" fmla="*/ 144750 w 788283"/>
                    <a:gd name="connsiteY21" fmla="*/ 699383 h 788223"/>
                    <a:gd name="connsiteX22" fmla="*/ 136738 w 788283"/>
                    <a:gd name="connsiteY22" fmla="*/ 692556 h 788223"/>
                    <a:gd name="connsiteX23" fmla="*/ 136333 w 788283"/>
                    <a:gd name="connsiteY23" fmla="*/ 692213 h 788223"/>
                    <a:gd name="connsiteX24" fmla="*/ 117816 w 788283"/>
                    <a:gd name="connsiteY24" fmla="*/ 675162 h 788223"/>
                    <a:gd name="connsiteX25" fmla="*/ 106968 w 788283"/>
                    <a:gd name="connsiteY25" fmla="*/ 664064 h 788223"/>
                    <a:gd name="connsiteX26" fmla="*/ 105534 w 788283"/>
                    <a:gd name="connsiteY26" fmla="*/ 662630 h 788223"/>
                    <a:gd name="connsiteX27" fmla="*/ 94126 w 788283"/>
                    <a:gd name="connsiteY27" fmla="*/ 649662 h 788223"/>
                    <a:gd name="connsiteX28" fmla="*/ 81500 w 788283"/>
                    <a:gd name="connsiteY28" fmla="*/ 634107 h 788223"/>
                    <a:gd name="connsiteX29" fmla="*/ 63919 w 788283"/>
                    <a:gd name="connsiteY29" fmla="*/ 609387 h 788223"/>
                    <a:gd name="connsiteX30" fmla="*/ 63763 w 788283"/>
                    <a:gd name="connsiteY30" fmla="*/ 609138 h 788223"/>
                    <a:gd name="connsiteX31" fmla="*/ 52572 w 788283"/>
                    <a:gd name="connsiteY31" fmla="*/ 590714 h 788223"/>
                    <a:gd name="connsiteX32" fmla="*/ 48707 w 788283"/>
                    <a:gd name="connsiteY32" fmla="*/ 584168 h 788223"/>
                    <a:gd name="connsiteX33" fmla="*/ 39105 w 788283"/>
                    <a:gd name="connsiteY33" fmla="*/ 565496 h 788223"/>
                    <a:gd name="connsiteX34" fmla="*/ 34336 w 788283"/>
                    <a:gd name="connsiteY34" fmla="*/ 555333 h 788223"/>
                    <a:gd name="connsiteX35" fmla="*/ 34336 w 788283"/>
                    <a:gd name="connsiteY35" fmla="*/ 555240 h 788223"/>
                    <a:gd name="connsiteX36" fmla="*/ 31967 w 788283"/>
                    <a:gd name="connsiteY36" fmla="*/ 549785 h 788223"/>
                    <a:gd name="connsiteX37" fmla="*/ 25171 w 788283"/>
                    <a:gd name="connsiteY37" fmla="*/ 532889 h 788223"/>
                    <a:gd name="connsiteX38" fmla="*/ 23987 w 788283"/>
                    <a:gd name="connsiteY38" fmla="*/ 529772 h 788223"/>
                    <a:gd name="connsiteX39" fmla="*/ 23987 w 788283"/>
                    <a:gd name="connsiteY39" fmla="*/ 529678 h 788223"/>
                    <a:gd name="connsiteX40" fmla="*/ 22116 w 788283"/>
                    <a:gd name="connsiteY40" fmla="*/ 524472 h 788223"/>
                    <a:gd name="connsiteX41" fmla="*/ 16163 w 788283"/>
                    <a:gd name="connsiteY41" fmla="*/ 505800 h 788223"/>
                    <a:gd name="connsiteX42" fmla="*/ 9522 w 788283"/>
                    <a:gd name="connsiteY42" fmla="*/ 480488 h 788223"/>
                    <a:gd name="connsiteX43" fmla="*/ 9522 w 788283"/>
                    <a:gd name="connsiteY43" fmla="*/ 480395 h 788223"/>
                    <a:gd name="connsiteX44" fmla="*/ 8432 w 788283"/>
                    <a:gd name="connsiteY44" fmla="*/ 475438 h 788223"/>
                    <a:gd name="connsiteX45" fmla="*/ 6311 w 788283"/>
                    <a:gd name="connsiteY45" fmla="*/ 464496 h 788223"/>
                    <a:gd name="connsiteX46" fmla="*/ 6311 w 788283"/>
                    <a:gd name="connsiteY46" fmla="*/ 464434 h 788223"/>
                    <a:gd name="connsiteX47" fmla="*/ 3880 w 788283"/>
                    <a:gd name="connsiteY47" fmla="*/ 449689 h 788223"/>
                    <a:gd name="connsiteX48" fmla="*/ 2540 w 788283"/>
                    <a:gd name="connsiteY48" fmla="*/ 438935 h 788223"/>
                    <a:gd name="connsiteX49" fmla="*/ 856 w 788283"/>
                    <a:gd name="connsiteY49" fmla="*/ 420106 h 788223"/>
                    <a:gd name="connsiteX50" fmla="*/ 420 w 788283"/>
                    <a:gd name="connsiteY50" fmla="*/ 412033 h 788223"/>
                    <a:gd name="connsiteX51" fmla="*/ 358 w 788283"/>
                    <a:gd name="connsiteY51" fmla="*/ 410006 h 788223"/>
                    <a:gd name="connsiteX52" fmla="*/ 108 w 788283"/>
                    <a:gd name="connsiteY52" fmla="*/ 394451 h 788223"/>
                    <a:gd name="connsiteX53" fmla="*/ 108 w 788283"/>
                    <a:gd name="connsiteY53" fmla="*/ 394357 h 788223"/>
                    <a:gd name="connsiteX54" fmla="*/ 108 w 788283"/>
                    <a:gd name="connsiteY54" fmla="*/ 386128 h 788223"/>
                    <a:gd name="connsiteX55" fmla="*/ 358 w 788283"/>
                    <a:gd name="connsiteY55" fmla="*/ 378397 h 788223"/>
                    <a:gd name="connsiteX56" fmla="*/ 2104 w 788283"/>
                    <a:gd name="connsiteY56" fmla="*/ 352586 h 788223"/>
                    <a:gd name="connsiteX57" fmla="*/ 4628 w 788283"/>
                    <a:gd name="connsiteY57" fmla="*/ 333664 h 788223"/>
                    <a:gd name="connsiteX58" fmla="*/ 4628 w 788283"/>
                    <a:gd name="connsiteY58" fmla="*/ 333571 h 788223"/>
                    <a:gd name="connsiteX59" fmla="*/ 4971 w 788283"/>
                    <a:gd name="connsiteY59" fmla="*/ 330952 h 788223"/>
                    <a:gd name="connsiteX60" fmla="*/ 9429 w 788283"/>
                    <a:gd name="connsiteY60" fmla="*/ 307760 h 788223"/>
                    <a:gd name="connsiteX61" fmla="*/ 10114 w 788283"/>
                    <a:gd name="connsiteY61" fmla="*/ 304892 h 788223"/>
                    <a:gd name="connsiteX62" fmla="*/ 13481 w 788283"/>
                    <a:gd name="connsiteY62" fmla="*/ 291425 h 788223"/>
                    <a:gd name="connsiteX63" fmla="*/ 15975 w 788283"/>
                    <a:gd name="connsiteY63" fmla="*/ 282603 h 788223"/>
                    <a:gd name="connsiteX64" fmla="*/ 18188 w 788283"/>
                    <a:gd name="connsiteY64" fmla="*/ 275465 h 788223"/>
                    <a:gd name="connsiteX65" fmla="*/ 22054 w 788283"/>
                    <a:gd name="connsiteY65" fmla="*/ 263931 h 788223"/>
                    <a:gd name="connsiteX66" fmla="*/ 27509 w 788283"/>
                    <a:gd name="connsiteY66" fmla="*/ 249155 h 788223"/>
                    <a:gd name="connsiteX67" fmla="*/ 28787 w 788283"/>
                    <a:gd name="connsiteY67" fmla="*/ 246287 h 788223"/>
                    <a:gd name="connsiteX68" fmla="*/ 40477 w 788283"/>
                    <a:gd name="connsiteY68" fmla="*/ 220133 h 788223"/>
                    <a:gd name="connsiteX69" fmla="*/ 48956 w 788283"/>
                    <a:gd name="connsiteY69" fmla="*/ 203643 h 788223"/>
                    <a:gd name="connsiteX70" fmla="*/ 54099 w 788283"/>
                    <a:gd name="connsiteY70" fmla="*/ 194665 h 788223"/>
                    <a:gd name="connsiteX71" fmla="*/ 65010 w 788283"/>
                    <a:gd name="connsiteY71" fmla="*/ 177427 h 788223"/>
                    <a:gd name="connsiteX72" fmla="*/ 71244 w 788283"/>
                    <a:gd name="connsiteY72" fmla="*/ 167981 h 788223"/>
                    <a:gd name="connsiteX73" fmla="*/ 78632 w 788283"/>
                    <a:gd name="connsiteY73" fmla="*/ 157912 h 788223"/>
                    <a:gd name="connsiteX74" fmla="*/ 95123 w 788283"/>
                    <a:gd name="connsiteY74" fmla="*/ 137307 h 788223"/>
                    <a:gd name="connsiteX75" fmla="*/ 100422 w 788283"/>
                    <a:gd name="connsiteY75" fmla="*/ 131322 h 788223"/>
                    <a:gd name="connsiteX76" fmla="*/ 109743 w 788283"/>
                    <a:gd name="connsiteY76" fmla="*/ 121160 h 788223"/>
                    <a:gd name="connsiteX77" fmla="*/ 116133 w 788283"/>
                    <a:gd name="connsiteY77" fmla="*/ 114613 h 788223"/>
                    <a:gd name="connsiteX78" fmla="*/ 120591 w 788283"/>
                    <a:gd name="connsiteY78" fmla="*/ 110312 h 788223"/>
                    <a:gd name="connsiteX79" fmla="*/ 120591 w 788283"/>
                    <a:gd name="connsiteY79" fmla="*/ 110218 h 788223"/>
                    <a:gd name="connsiteX80" fmla="*/ 129101 w 788283"/>
                    <a:gd name="connsiteY80" fmla="*/ 102394 h 788223"/>
                    <a:gd name="connsiteX81" fmla="*/ 146090 w 788283"/>
                    <a:gd name="connsiteY81" fmla="*/ 87774 h 788223"/>
                    <a:gd name="connsiteX82" fmla="*/ 172899 w 788283"/>
                    <a:gd name="connsiteY82" fmla="*/ 67761 h 788223"/>
                    <a:gd name="connsiteX83" fmla="*/ 197806 w 788283"/>
                    <a:gd name="connsiteY83" fmla="*/ 52299 h 788223"/>
                    <a:gd name="connsiteX84" fmla="*/ 220593 w 788283"/>
                    <a:gd name="connsiteY84" fmla="*/ 40080 h 788223"/>
                    <a:gd name="connsiteX85" fmla="*/ 258593 w 788283"/>
                    <a:gd name="connsiteY85" fmla="*/ 23870 h 788223"/>
                    <a:gd name="connsiteX86" fmla="*/ 323775 w 788283"/>
                    <a:gd name="connsiteY86" fmla="*/ 6195 h 788223"/>
                    <a:gd name="connsiteX87" fmla="*/ 323837 w 788283"/>
                    <a:gd name="connsiteY87" fmla="*/ 6195 h 788223"/>
                    <a:gd name="connsiteX88" fmla="*/ 333781 w 788283"/>
                    <a:gd name="connsiteY88" fmla="*/ 4605 h 788223"/>
                    <a:gd name="connsiteX89" fmla="*/ 334529 w 788283"/>
                    <a:gd name="connsiteY89" fmla="*/ 4512 h 788223"/>
                    <a:gd name="connsiteX90" fmla="*/ 354948 w 788283"/>
                    <a:gd name="connsiteY90" fmla="*/ 1924 h 788223"/>
                    <a:gd name="connsiteX91" fmla="*/ 378265 w 788283"/>
                    <a:gd name="connsiteY91" fmla="*/ 334 h 788223"/>
                    <a:gd name="connsiteX92" fmla="*/ 476646 w 788283"/>
                    <a:gd name="connsiteY92" fmla="*/ 8564 h 788223"/>
                    <a:gd name="connsiteX93" fmla="*/ 476802 w 788283"/>
                    <a:gd name="connsiteY93" fmla="*/ 8564 h 788223"/>
                    <a:gd name="connsiteX94" fmla="*/ 484969 w 788283"/>
                    <a:gd name="connsiteY94" fmla="*/ 10403 h 788223"/>
                    <a:gd name="connsiteX95" fmla="*/ 487836 w 788283"/>
                    <a:gd name="connsiteY95" fmla="*/ 11245 h 788223"/>
                    <a:gd name="connsiteX96" fmla="*/ 507008 w 788283"/>
                    <a:gd name="connsiteY96" fmla="*/ 16451 h 788223"/>
                    <a:gd name="connsiteX97" fmla="*/ 568886 w 788283"/>
                    <a:gd name="connsiteY97" fmla="*/ 40921 h 788223"/>
                    <a:gd name="connsiteX98" fmla="*/ 644916 w 788283"/>
                    <a:gd name="connsiteY98" fmla="*/ 90112 h 788223"/>
                    <a:gd name="connsiteX99" fmla="*/ 786284 w 788283"/>
                    <a:gd name="connsiteY99" fmla="*/ 354768 h 788223"/>
                    <a:gd name="connsiteX100" fmla="*/ 787968 w 788283"/>
                    <a:gd name="connsiteY100" fmla="*/ 378241 h 788223"/>
                    <a:gd name="connsiteX101" fmla="*/ 785443 w 788283"/>
                    <a:gd name="connsiteY101" fmla="*/ 441865 h 78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788283" h="788223">
                      <a:moveTo>
                        <a:pt x="785443" y="441865"/>
                      </a:moveTo>
                      <a:lnTo>
                        <a:pt x="785443" y="441958"/>
                      </a:lnTo>
                      <a:cubicBezTo>
                        <a:pt x="770387" y="565839"/>
                        <a:pt x="697473" y="672886"/>
                        <a:pt x="593700" y="734016"/>
                      </a:cubicBezTo>
                      <a:cubicBezTo>
                        <a:pt x="588743" y="736977"/>
                        <a:pt x="583693" y="739814"/>
                        <a:pt x="578581" y="742526"/>
                      </a:cubicBezTo>
                      <a:cubicBezTo>
                        <a:pt x="533661" y="766217"/>
                        <a:pt x="483629" y="781710"/>
                        <a:pt x="430323" y="786573"/>
                      </a:cubicBezTo>
                      <a:lnTo>
                        <a:pt x="429980" y="786573"/>
                      </a:lnTo>
                      <a:cubicBezTo>
                        <a:pt x="425117" y="787071"/>
                        <a:pt x="420223" y="787415"/>
                        <a:pt x="415111" y="787570"/>
                      </a:cubicBezTo>
                      <a:cubicBezTo>
                        <a:pt x="413490" y="787758"/>
                        <a:pt x="411807" y="787851"/>
                        <a:pt x="410061" y="787913"/>
                      </a:cubicBezTo>
                      <a:cubicBezTo>
                        <a:pt x="408533" y="788007"/>
                        <a:pt x="407099" y="788007"/>
                        <a:pt x="405510" y="788007"/>
                      </a:cubicBezTo>
                      <a:cubicBezTo>
                        <a:pt x="404917" y="788100"/>
                        <a:pt x="404512" y="788163"/>
                        <a:pt x="403982" y="788100"/>
                      </a:cubicBezTo>
                      <a:cubicBezTo>
                        <a:pt x="387429" y="788506"/>
                        <a:pt x="371376" y="787913"/>
                        <a:pt x="355384" y="786323"/>
                      </a:cubicBezTo>
                      <a:cubicBezTo>
                        <a:pt x="340920" y="784983"/>
                        <a:pt x="326642" y="782801"/>
                        <a:pt x="312584" y="779777"/>
                      </a:cubicBezTo>
                      <a:cubicBezTo>
                        <a:pt x="300302" y="777252"/>
                        <a:pt x="288300" y="774041"/>
                        <a:pt x="276517" y="770425"/>
                      </a:cubicBezTo>
                      <a:cubicBezTo>
                        <a:pt x="275426" y="770020"/>
                        <a:pt x="274241" y="769677"/>
                        <a:pt x="273150" y="769178"/>
                      </a:cubicBezTo>
                      <a:cubicBezTo>
                        <a:pt x="265918" y="766903"/>
                        <a:pt x="258686" y="764378"/>
                        <a:pt x="251703" y="761604"/>
                      </a:cubicBezTo>
                      <a:lnTo>
                        <a:pt x="251610" y="761604"/>
                      </a:lnTo>
                      <a:cubicBezTo>
                        <a:pt x="246996" y="759764"/>
                        <a:pt x="242382" y="757987"/>
                        <a:pt x="237831" y="755961"/>
                      </a:cubicBezTo>
                      <a:cubicBezTo>
                        <a:pt x="235151" y="754777"/>
                        <a:pt x="232532" y="753623"/>
                        <a:pt x="229851" y="752345"/>
                      </a:cubicBezTo>
                      <a:cubicBezTo>
                        <a:pt x="214452" y="745300"/>
                        <a:pt x="199489" y="737289"/>
                        <a:pt x="185087" y="728311"/>
                      </a:cubicBezTo>
                      <a:cubicBezTo>
                        <a:pt x="182843" y="726877"/>
                        <a:pt x="180474" y="725350"/>
                        <a:pt x="178292" y="723916"/>
                      </a:cubicBezTo>
                      <a:cubicBezTo>
                        <a:pt x="175081" y="721827"/>
                        <a:pt x="172057" y="719707"/>
                        <a:pt x="168940" y="717619"/>
                      </a:cubicBezTo>
                      <a:cubicBezTo>
                        <a:pt x="160648" y="711821"/>
                        <a:pt x="152543" y="705586"/>
                        <a:pt x="144750" y="699383"/>
                      </a:cubicBezTo>
                      <a:cubicBezTo>
                        <a:pt x="142038" y="697107"/>
                        <a:pt x="139357" y="694925"/>
                        <a:pt x="136738" y="692556"/>
                      </a:cubicBezTo>
                      <a:lnTo>
                        <a:pt x="136333" y="692213"/>
                      </a:lnTo>
                      <a:cubicBezTo>
                        <a:pt x="129943" y="686664"/>
                        <a:pt x="123802" y="680960"/>
                        <a:pt x="117816" y="675162"/>
                      </a:cubicBezTo>
                      <a:cubicBezTo>
                        <a:pt x="114138" y="671452"/>
                        <a:pt x="110522" y="667836"/>
                        <a:pt x="106968" y="664064"/>
                      </a:cubicBezTo>
                      <a:cubicBezTo>
                        <a:pt x="106563" y="663472"/>
                        <a:pt x="106064" y="663129"/>
                        <a:pt x="105534" y="662630"/>
                      </a:cubicBezTo>
                      <a:cubicBezTo>
                        <a:pt x="101669" y="658328"/>
                        <a:pt x="97741" y="654058"/>
                        <a:pt x="94126" y="649662"/>
                      </a:cubicBezTo>
                      <a:cubicBezTo>
                        <a:pt x="89730" y="644643"/>
                        <a:pt x="85615" y="639406"/>
                        <a:pt x="81500" y="634107"/>
                      </a:cubicBezTo>
                      <a:cubicBezTo>
                        <a:pt x="75359" y="626127"/>
                        <a:pt x="69561" y="617897"/>
                        <a:pt x="63919" y="609387"/>
                      </a:cubicBezTo>
                      <a:cubicBezTo>
                        <a:pt x="63856" y="609325"/>
                        <a:pt x="63856" y="609231"/>
                        <a:pt x="63763" y="609138"/>
                      </a:cubicBezTo>
                      <a:cubicBezTo>
                        <a:pt x="59804" y="603090"/>
                        <a:pt x="56032" y="597043"/>
                        <a:pt x="52572" y="590714"/>
                      </a:cubicBezTo>
                      <a:cubicBezTo>
                        <a:pt x="51232" y="588533"/>
                        <a:pt x="49953" y="586351"/>
                        <a:pt x="48707" y="584168"/>
                      </a:cubicBezTo>
                      <a:cubicBezTo>
                        <a:pt x="45246" y="577934"/>
                        <a:pt x="42160" y="571793"/>
                        <a:pt x="39105" y="565496"/>
                      </a:cubicBezTo>
                      <a:cubicBezTo>
                        <a:pt x="37515" y="562129"/>
                        <a:pt x="35926" y="558762"/>
                        <a:pt x="34336" y="555333"/>
                      </a:cubicBezTo>
                      <a:lnTo>
                        <a:pt x="34336" y="555240"/>
                      </a:lnTo>
                      <a:cubicBezTo>
                        <a:pt x="33494" y="553463"/>
                        <a:pt x="32715" y="551531"/>
                        <a:pt x="31967" y="549785"/>
                      </a:cubicBezTo>
                      <a:cubicBezTo>
                        <a:pt x="29535" y="544299"/>
                        <a:pt x="27259" y="538687"/>
                        <a:pt x="25171" y="532889"/>
                      </a:cubicBezTo>
                      <a:cubicBezTo>
                        <a:pt x="24735" y="531860"/>
                        <a:pt x="24329" y="530769"/>
                        <a:pt x="23987" y="529772"/>
                      </a:cubicBezTo>
                      <a:lnTo>
                        <a:pt x="23987" y="529678"/>
                      </a:lnTo>
                      <a:cubicBezTo>
                        <a:pt x="23394" y="527902"/>
                        <a:pt x="22708" y="526218"/>
                        <a:pt x="22116" y="524472"/>
                      </a:cubicBezTo>
                      <a:cubicBezTo>
                        <a:pt x="19934" y="518331"/>
                        <a:pt x="18001" y="512191"/>
                        <a:pt x="16163" y="505800"/>
                      </a:cubicBezTo>
                      <a:cubicBezTo>
                        <a:pt x="13544" y="497540"/>
                        <a:pt x="11362" y="489154"/>
                        <a:pt x="9522" y="480488"/>
                      </a:cubicBezTo>
                      <a:lnTo>
                        <a:pt x="9522" y="480395"/>
                      </a:lnTo>
                      <a:cubicBezTo>
                        <a:pt x="9086" y="478711"/>
                        <a:pt x="8774" y="477028"/>
                        <a:pt x="8432" y="475438"/>
                      </a:cubicBezTo>
                      <a:cubicBezTo>
                        <a:pt x="7590" y="471822"/>
                        <a:pt x="6904" y="468206"/>
                        <a:pt x="6311" y="464496"/>
                      </a:cubicBezTo>
                      <a:lnTo>
                        <a:pt x="6311" y="464434"/>
                      </a:lnTo>
                      <a:cubicBezTo>
                        <a:pt x="5407" y="459540"/>
                        <a:pt x="4566" y="454583"/>
                        <a:pt x="3880" y="449689"/>
                      </a:cubicBezTo>
                      <a:cubicBezTo>
                        <a:pt x="3288" y="446167"/>
                        <a:pt x="2945" y="442551"/>
                        <a:pt x="2540" y="438935"/>
                      </a:cubicBezTo>
                      <a:cubicBezTo>
                        <a:pt x="1792" y="432794"/>
                        <a:pt x="1262" y="426497"/>
                        <a:pt x="856" y="420106"/>
                      </a:cubicBezTo>
                      <a:cubicBezTo>
                        <a:pt x="700" y="417425"/>
                        <a:pt x="514" y="414807"/>
                        <a:pt x="420" y="412033"/>
                      </a:cubicBezTo>
                      <a:lnTo>
                        <a:pt x="358" y="410006"/>
                      </a:lnTo>
                      <a:cubicBezTo>
                        <a:pt x="170" y="404801"/>
                        <a:pt x="14" y="399657"/>
                        <a:pt x="108" y="394451"/>
                      </a:cubicBezTo>
                      <a:lnTo>
                        <a:pt x="108" y="394357"/>
                      </a:lnTo>
                      <a:cubicBezTo>
                        <a:pt x="-79" y="391521"/>
                        <a:pt x="14" y="388809"/>
                        <a:pt x="108" y="386128"/>
                      </a:cubicBezTo>
                      <a:cubicBezTo>
                        <a:pt x="108" y="383509"/>
                        <a:pt x="170" y="381016"/>
                        <a:pt x="358" y="378397"/>
                      </a:cubicBezTo>
                      <a:cubicBezTo>
                        <a:pt x="607" y="369731"/>
                        <a:pt x="1199" y="361065"/>
                        <a:pt x="2104" y="352586"/>
                      </a:cubicBezTo>
                      <a:cubicBezTo>
                        <a:pt x="2789" y="346196"/>
                        <a:pt x="3631" y="339868"/>
                        <a:pt x="4628" y="333664"/>
                      </a:cubicBezTo>
                      <a:lnTo>
                        <a:pt x="4628" y="333571"/>
                      </a:lnTo>
                      <a:cubicBezTo>
                        <a:pt x="4722" y="332636"/>
                        <a:pt x="4878" y="331794"/>
                        <a:pt x="4971" y="330952"/>
                      </a:cubicBezTo>
                      <a:cubicBezTo>
                        <a:pt x="6249" y="323128"/>
                        <a:pt x="7745" y="315335"/>
                        <a:pt x="9429" y="307760"/>
                      </a:cubicBezTo>
                      <a:cubicBezTo>
                        <a:pt x="9678" y="306731"/>
                        <a:pt x="9866" y="305827"/>
                        <a:pt x="10114" y="304892"/>
                      </a:cubicBezTo>
                      <a:cubicBezTo>
                        <a:pt x="11112" y="300372"/>
                        <a:pt x="12204" y="295883"/>
                        <a:pt x="13481" y="291425"/>
                      </a:cubicBezTo>
                      <a:cubicBezTo>
                        <a:pt x="14323" y="288495"/>
                        <a:pt x="15071" y="285565"/>
                        <a:pt x="15975" y="282603"/>
                      </a:cubicBezTo>
                      <a:cubicBezTo>
                        <a:pt x="16661" y="280172"/>
                        <a:pt x="17409" y="277803"/>
                        <a:pt x="18188" y="275465"/>
                      </a:cubicBezTo>
                      <a:cubicBezTo>
                        <a:pt x="19435" y="271506"/>
                        <a:pt x="20620" y="267734"/>
                        <a:pt x="22054" y="263931"/>
                      </a:cubicBezTo>
                      <a:cubicBezTo>
                        <a:pt x="23737" y="258975"/>
                        <a:pt x="25577" y="254018"/>
                        <a:pt x="27509" y="249155"/>
                      </a:cubicBezTo>
                      <a:cubicBezTo>
                        <a:pt x="27915" y="248220"/>
                        <a:pt x="28351" y="247222"/>
                        <a:pt x="28787" y="246287"/>
                      </a:cubicBezTo>
                      <a:cubicBezTo>
                        <a:pt x="32310" y="237372"/>
                        <a:pt x="36175" y="228612"/>
                        <a:pt x="40477" y="220133"/>
                      </a:cubicBezTo>
                      <a:cubicBezTo>
                        <a:pt x="43158" y="214585"/>
                        <a:pt x="45932" y="209036"/>
                        <a:pt x="48956" y="203643"/>
                      </a:cubicBezTo>
                      <a:cubicBezTo>
                        <a:pt x="50639" y="200619"/>
                        <a:pt x="52416" y="197595"/>
                        <a:pt x="54099" y="194665"/>
                      </a:cubicBezTo>
                      <a:cubicBezTo>
                        <a:pt x="57622" y="188773"/>
                        <a:pt x="61145" y="183038"/>
                        <a:pt x="65010" y="177427"/>
                      </a:cubicBezTo>
                      <a:cubicBezTo>
                        <a:pt x="66942" y="174216"/>
                        <a:pt x="69063" y="171036"/>
                        <a:pt x="71244" y="167981"/>
                      </a:cubicBezTo>
                      <a:cubicBezTo>
                        <a:pt x="73676" y="164646"/>
                        <a:pt x="76108" y="161279"/>
                        <a:pt x="78632" y="157912"/>
                      </a:cubicBezTo>
                      <a:cubicBezTo>
                        <a:pt x="83932" y="150930"/>
                        <a:pt x="89481" y="143947"/>
                        <a:pt x="95123" y="137307"/>
                      </a:cubicBezTo>
                      <a:cubicBezTo>
                        <a:pt x="96900" y="135187"/>
                        <a:pt x="98583" y="133193"/>
                        <a:pt x="100422" y="131322"/>
                      </a:cubicBezTo>
                      <a:cubicBezTo>
                        <a:pt x="103446" y="127893"/>
                        <a:pt x="106626" y="124527"/>
                        <a:pt x="109743" y="121160"/>
                      </a:cubicBezTo>
                      <a:cubicBezTo>
                        <a:pt x="111925" y="118884"/>
                        <a:pt x="114045" y="116796"/>
                        <a:pt x="116133" y="114613"/>
                      </a:cubicBezTo>
                      <a:lnTo>
                        <a:pt x="120591" y="110312"/>
                      </a:lnTo>
                      <a:lnTo>
                        <a:pt x="120591" y="110218"/>
                      </a:lnTo>
                      <a:cubicBezTo>
                        <a:pt x="123365" y="107537"/>
                        <a:pt x="126233" y="104919"/>
                        <a:pt x="129101" y="102394"/>
                      </a:cubicBezTo>
                      <a:cubicBezTo>
                        <a:pt x="134650" y="97282"/>
                        <a:pt x="140292" y="92481"/>
                        <a:pt x="146090" y="87774"/>
                      </a:cubicBezTo>
                      <a:cubicBezTo>
                        <a:pt x="154756" y="80635"/>
                        <a:pt x="163671" y="74058"/>
                        <a:pt x="172899" y="67761"/>
                      </a:cubicBezTo>
                      <a:cubicBezTo>
                        <a:pt x="180972" y="62306"/>
                        <a:pt x="189202" y="57069"/>
                        <a:pt x="197806" y="52299"/>
                      </a:cubicBezTo>
                      <a:cubicBezTo>
                        <a:pt x="205287" y="47997"/>
                        <a:pt x="212862" y="43883"/>
                        <a:pt x="220593" y="40080"/>
                      </a:cubicBezTo>
                      <a:cubicBezTo>
                        <a:pt x="232937" y="34032"/>
                        <a:pt x="245562" y="28577"/>
                        <a:pt x="258593" y="23870"/>
                      </a:cubicBezTo>
                      <a:cubicBezTo>
                        <a:pt x="279541" y="16139"/>
                        <a:pt x="301237" y="10247"/>
                        <a:pt x="323775" y="6195"/>
                      </a:cubicBezTo>
                      <a:lnTo>
                        <a:pt x="323837" y="6195"/>
                      </a:lnTo>
                      <a:cubicBezTo>
                        <a:pt x="327142" y="5634"/>
                        <a:pt x="330414" y="5104"/>
                        <a:pt x="333781" y="4605"/>
                      </a:cubicBezTo>
                      <a:cubicBezTo>
                        <a:pt x="334031" y="4605"/>
                        <a:pt x="334280" y="4512"/>
                        <a:pt x="334529" y="4512"/>
                      </a:cubicBezTo>
                      <a:cubicBezTo>
                        <a:pt x="341356" y="3421"/>
                        <a:pt x="348152" y="2516"/>
                        <a:pt x="354948" y="1924"/>
                      </a:cubicBezTo>
                      <a:cubicBezTo>
                        <a:pt x="362616" y="1238"/>
                        <a:pt x="370347" y="646"/>
                        <a:pt x="378265" y="334"/>
                      </a:cubicBezTo>
                      <a:cubicBezTo>
                        <a:pt x="411963" y="-1037"/>
                        <a:pt x="445099" y="1831"/>
                        <a:pt x="476646" y="8564"/>
                      </a:cubicBezTo>
                      <a:cubicBezTo>
                        <a:pt x="476646" y="8564"/>
                        <a:pt x="476740" y="8564"/>
                        <a:pt x="476802" y="8564"/>
                      </a:cubicBezTo>
                      <a:cubicBezTo>
                        <a:pt x="479576" y="9156"/>
                        <a:pt x="482195" y="9811"/>
                        <a:pt x="484969" y="10403"/>
                      </a:cubicBezTo>
                      <a:cubicBezTo>
                        <a:pt x="485904" y="10652"/>
                        <a:pt x="486902" y="10902"/>
                        <a:pt x="487836" y="11245"/>
                      </a:cubicBezTo>
                      <a:cubicBezTo>
                        <a:pt x="494289" y="12834"/>
                        <a:pt x="500680" y="14518"/>
                        <a:pt x="507008" y="16451"/>
                      </a:cubicBezTo>
                      <a:cubicBezTo>
                        <a:pt x="528455" y="22841"/>
                        <a:pt x="549123" y="31102"/>
                        <a:pt x="568886" y="40921"/>
                      </a:cubicBezTo>
                      <a:cubicBezTo>
                        <a:pt x="596131" y="54388"/>
                        <a:pt x="621630" y="70940"/>
                        <a:pt x="644916" y="90112"/>
                      </a:cubicBezTo>
                      <a:cubicBezTo>
                        <a:pt x="722692" y="154203"/>
                        <a:pt x="775686" y="247877"/>
                        <a:pt x="786284" y="354768"/>
                      </a:cubicBezTo>
                      <a:cubicBezTo>
                        <a:pt x="787126" y="362499"/>
                        <a:pt x="787625" y="370323"/>
                        <a:pt x="787968" y="378241"/>
                      </a:cubicBezTo>
                      <a:cubicBezTo>
                        <a:pt x="788809" y="399844"/>
                        <a:pt x="787968" y="421042"/>
                        <a:pt x="785443" y="44186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Hình tự do: Hình 1056">
                  <a:extLst>
                    <a:ext uri="{FF2B5EF4-FFF2-40B4-BE49-F238E27FC236}">
                      <a16:creationId xmlns:a16="http://schemas.microsoft.com/office/drawing/2014/main" id="{37A7E99D-ED89-8719-F6C0-E667F2F1510B}"/>
                    </a:ext>
                  </a:extLst>
                </p:cNvPr>
                <p:cNvSpPr/>
                <p:nvPr/>
              </p:nvSpPr>
              <p:spPr>
                <a:xfrm rot="-2700000">
                  <a:off x="13209450" y="4729414"/>
                  <a:ext cx="669982" cy="669982"/>
                </a:xfrm>
                <a:custGeom>
                  <a:avLst/>
                  <a:gdLst>
                    <a:gd name="connsiteX0" fmla="*/ 669983 w 669982"/>
                    <a:gd name="connsiteY0" fmla="*/ 334991 h 669982"/>
                    <a:gd name="connsiteX1" fmla="*/ 334991 w 669982"/>
                    <a:gd name="connsiteY1" fmla="*/ 669983 h 669982"/>
                    <a:gd name="connsiteX2" fmla="*/ -1 w 669982"/>
                    <a:gd name="connsiteY2" fmla="*/ 334991 h 669982"/>
                    <a:gd name="connsiteX3" fmla="*/ 334991 w 669982"/>
                    <a:gd name="connsiteY3" fmla="*/ 0 h 669982"/>
                    <a:gd name="connsiteX4" fmla="*/ 669983 w 669982"/>
                    <a:gd name="connsiteY4" fmla="*/ 334991 h 66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982" h="669982">
                      <a:moveTo>
                        <a:pt x="669983" y="334991"/>
                      </a:moveTo>
                      <a:cubicBezTo>
                        <a:pt x="669983" y="520002"/>
                        <a:pt x="520002" y="669983"/>
                        <a:pt x="334991" y="669983"/>
                      </a:cubicBezTo>
                      <a:cubicBezTo>
                        <a:pt x="149980" y="669983"/>
                        <a:pt x="-1" y="520002"/>
                        <a:pt x="-1" y="334991"/>
                      </a:cubicBezTo>
                      <a:cubicBezTo>
                        <a:pt x="-1" y="149981"/>
                        <a:pt x="149980" y="0"/>
                        <a:pt x="334991" y="0"/>
                      </a:cubicBezTo>
                      <a:cubicBezTo>
                        <a:pt x="520002" y="0"/>
                        <a:pt x="669983" y="149981"/>
                        <a:pt x="669983" y="33499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Hình tự do: Hình 1057">
                  <a:extLst>
                    <a:ext uri="{FF2B5EF4-FFF2-40B4-BE49-F238E27FC236}">
                      <a16:creationId xmlns:a16="http://schemas.microsoft.com/office/drawing/2014/main" id="{2ED61745-6E15-2DE6-815C-1645161E6146}"/>
                    </a:ext>
                  </a:extLst>
                </p:cNvPr>
                <p:cNvSpPr/>
                <p:nvPr/>
              </p:nvSpPr>
              <p:spPr>
                <a:xfrm>
                  <a:off x="13436394" y="4847265"/>
                  <a:ext cx="221907" cy="439660"/>
                </a:xfrm>
                <a:custGeom>
                  <a:avLst/>
                  <a:gdLst>
                    <a:gd name="connsiteX0" fmla="*/ 130203 w 221907"/>
                    <a:gd name="connsiteY0" fmla="*/ 197448 h 439660"/>
                    <a:gd name="connsiteX1" fmla="*/ 123283 w 221907"/>
                    <a:gd name="connsiteY1" fmla="*/ 195017 h 439660"/>
                    <a:gd name="connsiteX2" fmla="*/ 85002 w 221907"/>
                    <a:gd name="connsiteY2" fmla="*/ 179836 h 439660"/>
                    <a:gd name="connsiteX3" fmla="*/ 47315 w 221907"/>
                    <a:gd name="connsiteY3" fmla="*/ 128681 h 439660"/>
                    <a:gd name="connsiteX4" fmla="*/ 80888 w 221907"/>
                    <a:gd name="connsiteY4" fmla="*/ 77558 h 439660"/>
                    <a:gd name="connsiteX5" fmla="*/ 112871 w 221907"/>
                    <a:gd name="connsiteY5" fmla="*/ 70544 h 439660"/>
                    <a:gd name="connsiteX6" fmla="*/ 125060 w 221907"/>
                    <a:gd name="connsiteY6" fmla="*/ 70388 h 439660"/>
                    <a:gd name="connsiteX7" fmla="*/ 182823 w 221907"/>
                    <a:gd name="connsiteY7" fmla="*/ 84135 h 439660"/>
                    <a:gd name="connsiteX8" fmla="*/ 193764 w 221907"/>
                    <a:gd name="connsiteY8" fmla="*/ 45169 h 439660"/>
                    <a:gd name="connsiteX9" fmla="*/ 123470 w 221907"/>
                    <a:gd name="connsiteY9" fmla="*/ 31391 h 439660"/>
                    <a:gd name="connsiteX10" fmla="*/ 122223 w 221907"/>
                    <a:gd name="connsiteY10" fmla="*/ 0 h 439660"/>
                    <a:gd name="connsiteX11" fmla="*/ 77802 w 221907"/>
                    <a:gd name="connsiteY11" fmla="*/ 1808 h 439660"/>
                    <a:gd name="connsiteX12" fmla="*/ 79267 w 221907"/>
                    <a:gd name="connsiteY12" fmla="*/ 37813 h 439660"/>
                    <a:gd name="connsiteX13" fmla="*/ 72845 w 221907"/>
                    <a:gd name="connsiteY13" fmla="*/ 38810 h 439660"/>
                    <a:gd name="connsiteX14" fmla="*/ 150 w 221907"/>
                    <a:gd name="connsiteY14" fmla="*/ 136630 h 439660"/>
                    <a:gd name="connsiteX15" fmla="*/ 87029 w 221907"/>
                    <a:gd name="connsiteY15" fmla="*/ 229836 h 439660"/>
                    <a:gd name="connsiteX16" fmla="*/ 101586 w 221907"/>
                    <a:gd name="connsiteY16" fmla="*/ 234544 h 439660"/>
                    <a:gd name="connsiteX17" fmla="*/ 132167 w 221907"/>
                    <a:gd name="connsiteY17" fmla="*/ 246576 h 439660"/>
                    <a:gd name="connsiteX18" fmla="*/ 173876 w 221907"/>
                    <a:gd name="connsiteY18" fmla="*/ 303186 h 439660"/>
                    <a:gd name="connsiteX19" fmla="*/ 136812 w 221907"/>
                    <a:gd name="connsiteY19" fmla="*/ 361354 h 439660"/>
                    <a:gd name="connsiteX20" fmla="*/ 101182 w 221907"/>
                    <a:gd name="connsiteY20" fmla="*/ 369272 h 439660"/>
                    <a:gd name="connsiteX21" fmla="*/ 92671 w 221907"/>
                    <a:gd name="connsiteY21" fmla="*/ 369397 h 439660"/>
                    <a:gd name="connsiteX22" fmla="*/ 15799 w 221907"/>
                    <a:gd name="connsiteY22" fmla="*/ 349945 h 439660"/>
                    <a:gd name="connsiteX23" fmla="*/ 5949 w 221907"/>
                    <a:gd name="connsiteY23" fmla="*/ 389940 h 439660"/>
                    <a:gd name="connsiteX24" fmla="*/ 94229 w 221907"/>
                    <a:gd name="connsiteY24" fmla="*/ 408300 h 439660"/>
                    <a:gd name="connsiteX25" fmla="*/ 95508 w 221907"/>
                    <a:gd name="connsiteY25" fmla="*/ 439660 h 439660"/>
                    <a:gd name="connsiteX26" fmla="*/ 139898 w 221907"/>
                    <a:gd name="connsiteY26" fmla="*/ 437852 h 439660"/>
                    <a:gd name="connsiteX27" fmla="*/ 138464 w 221907"/>
                    <a:gd name="connsiteY27" fmla="*/ 402191 h 439660"/>
                    <a:gd name="connsiteX28" fmla="*/ 139773 w 221907"/>
                    <a:gd name="connsiteY28" fmla="*/ 402035 h 439660"/>
                    <a:gd name="connsiteX29" fmla="*/ 221757 w 221907"/>
                    <a:gd name="connsiteY29" fmla="*/ 296827 h 439660"/>
                    <a:gd name="connsiteX30" fmla="*/ 130203 w 221907"/>
                    <a:gd name="connsiteY30" fmla="*/ 197448 h 43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21907" h="439660">
                      <a:moveTo>
                        <a:pt x="130203" y="197448"/>
                      </a:moveTo>
                      <a:cubicBezTo>
                        <a:pt x="127896" y="196544"/>
                        <a:pt x="125589" y="195796"/>
                        <a:pt x="123283" y="195017"/>
                      </a:cubicBezTo>
                      <a:cubicBezTo>
                        <a:pt x="108102" y="190029"/>
                        <a:pt x="95383" y="185135"/>
                        <a:pt x="85002" y="179836"/>
                      </a:cubicBezTo>
                      <a:cubicBezTo>
                        <a:pt x="60314" y="167335"/>
                        <a:pt x="48624" y="152591"/>
                        <a:pt x="47315" y="128681"/>
                      </a:cubicBezTo>
                      <a:cubicBezTo>
                        <a:pt x="46348" y="110258"/>
                        <a:pt x="55638" y="88499"/>
                        <a:pt x="80888" y="77558"/>
                      </a:cubicBezTo>
                      <a:cubicBezTo>
                        <a:pt x="89585" y="73755"/>
                        <a:pt x="100153" y="71292"/>
                        <a:pt x="112871" y="70544"/>
                      </a:cubicBezTo>
                      <a:cubicBezTo>
                        <a:pt x="117079" y="70388"/>
                        <a:pt x="121163" y="70326"/>
                        <a:pt x="125060" y="70388"/>
                      </a:cubicBezTo>
                      <a:cubicBezTo>
                        <a:pt x="151961" y="71230"/>
                        <a:pt x="172161" y="79179"/>
                        <a:pt x="182823" y="84135"/>
                      </a:cubicBezTo>
                      <a:lnTo>
                        <a:pt x="193764" y="45169"/>
                      </a:lnTo>
                      <a:cubicBezTo>
                        <a:pt x="178801" y="37657"/>
                        <a:pt x="155203" y="31173"/>
                        <a:pt x="123470" y="31391"/>
                      </a:cubicBezTo>
                      <a:lnTo>
                        <a:pt x="122223" y="0"/>
                      </a:lnTo>
                      <a:lnTo>
                        <a:pt x="77802" y="1808"/>
                      </a:lnTo>
                      <a:lnTo>
                        <a:pt x="79267" y="37813"/>
                      </a:lnTo>
                      <a:lnTo>
                        <a:pt x="72845" y="38810"/>
                      </a:lnTo>
                      <a:cubicBezTo>
                        <a:pt x="25649" y="53991"/>
                        <a:pt x="-2313" y="91492"/>
                        <a:pt x="150" y="136630"/>
                      </a:cubicBezTo>
                      <a:cubicBezTo>
                        <a:pt x="2707" y="183576"/>
                        <a:pt x="35032" y="211757"/>
                        <a:pt x="87029" y="229836"/>
                      </a:cubicBezTo>
                      <a:cubicBezTo>
                        <a:pt x="91736" y="231489"/>
                        <a:pt x="96537" y="233016"/>
                        <a:pt x="101586" y="234544"/>
                      </a:cubicBezTo>
                      <a:cubicBezTo>
                        <a:pt x="113401" y="238378"/>
                        <a:pt x="123470" y="242274"/>
                        <a:pt x="132167" y="246576"/>
                      </a:cubicBezTo>
                      <a:cubicBezTo>
                        <a:pt x="160254" y="260323"/>
                        <a:pt x="172504" y="277126"/>
                        <a:pt x="173876" y="303186"/>
                      </a:cubicBezTo>
                      <a:cubicBezTo>
                        <a:pt x="175372" y="329340"/>
                        <a:pt x="162061" y="350600"/>
                        <a:pt x="136812" y="361354"/>
                      </a:cubicBezTo>
                      <a:cubicBezTo>
                        <a:pt x="126743" y="365843"/>
                        <a:pt x="114866" y="368493"/>
                        <a:pt x="101182" y="369272"/>
                      </a:cubicBezTo>
                      <a:cubicBezTo>
                        <a:pt x="98407" y="369366"/>
                        <a:pt x="95477" y="369490"/>
                        <a:pt x="92671" y="369397"/>
                      </a:cubicBezTo>
                      <a:cubicBezTo>
                        <a:pt x="63306" y="369272"/>
                        <a:pt x="35656" y="360700"/>
                        <a:pt x="15799" y="349945"/>
                      </a:cubicBezTo>
                      <a:lnTo>
                        <a:pt x="5949" y="389940"/>
                      </a:lnTo>
                      <a:cubicBezTo>
                        <a:pt x="24995" y="401162"/>
                        <a:pt x="60719" y="409111"/>
                        <a:pt x="94229" y="408300"/>
                      </a:cubicBezTo>
                      <a:lnTo>
                        <a:pt x="95508" y="439660"/>
                      </a:lnTo>
                      <a:lnTo>
                        <a:pt x="139898" y="437852"/>
                      </a:lnTo>
                      <a:lnTo>
                        <a:pt x="138464" y="402191"/>
                      </a:lnTo>
                      <a:lnTo>
                        <a:pt x="139773" y="402035"/>
                      </a:lnTo>
                      <a:cubicBezTo>
                        <a:pt x="197723" y="386199"/>
                        <a:pt x="224158" y="343368"/>
                        <a:pt x="221757" y="296827"/>
                      </a:cubicBezTo>
                      <a:cubicBezTo>
                        <a:pt x="218920" y="245330"/>
                        <a:pt x="188434" y="217648"/>
                        <a:pt x="130203" y="197448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Hình tự do: Hình 1058">
                  <a:extLst>
                    <a:ext uri="{FF2B5EF4-FFF2-40B4-BE49-F238E27FC236}">
                      <a16:creationId xmlns:a16="http://schemas.microsoft.com/office/drawing/2014/main" id="{5D62133F-7F63-5136-FF30-0EE48D550F07}"/>
                    </a:ext>
                  </a:extLst>
                </p:cNvPr>
                <p:cNvSpPr/>
                <p:nvPr/>
              </p:nvSpPr>
              <p:spPr>
                <a:xfrm>
                  <a:off x="13150931" y="4668758"/>
                  <a:ext cx="479820" cy="788201"/>
                </a:xfrm>
                <a:custGeom>
                  <a:avLst/>
                  <a:gdLst>
                    <a:gd name="connsiteX0" fmla="*/ 439856 w 479820"/>
                    <a:gd name="connsiteY0" fmla="*/ 772005 h 788201"/>
                    <a:gd name="connsiteX1" fmla="*/ 436428 w 479820"/>
                    <a:gd name="connsiteY1" fmla="*/ 770851 h 788201"/>
                    <a:gd name="connsiteX2" fmla="*/ 414981 w 479820"/>
                    <a:gd name="connsiteY2" fmla="*/ 763245 h 788201"/>
                    <a:gd name="connsiteX3" fmla="*/ 414887 w 479820"/>
                    <a:gd name="connsiteY3" fmla="*/ 763245 h 788201"/>
                    <a:gd name="connsiteX4" fmla="*/ 401171 w 479820"/>
                    <a:gd name="connsiteY4" fmla="*/ 757572 h 788201"/>
                    <a:gd name="connsiteX5" fmla="*/ 348427 w 479820"/>
                    <a:gd name="connsiteY5" fmla="*/ 729953 h 788201"/>
                    <a:gd name="connsiteX6" fmla="*/ 341538 w 479820"/>
                    <a:gd name="connsiteY6" fmla="*/ 725526 h 788201"/>
                    <a:gd name="connsiteX7" fmla="*/ 332248 w 479820"/>
                    <a:gd name="connsiteY7" fmla="*/ 719230 h 788201"/>
                    <a:gd name="connsiteX8" fmla="*/ 308027 w 479820"/>
                    <a:gd name="connsiteY8" fmla="*/ 700993 h 788201"/>
                    <a:gd name="connsiteX9" fmla="*/ 300078 w 479820"/>
                    <a:gd name="connsiteY9" fmla="*/ 694198 h 788201"/>
                    <a:gd name="connsiteX10" fmla="*/ 299673 w 479820"/>
                    <a:gd name="connsiteY10" fmla="*/ 693824 h 788201"/>
                    <a:gd name="connsiteX11" fmla="*/ 281125 w 479820"/>
                    <a:gd name="connsiteY11" fmla="*/ 676741 h 788201"/>
                    <a:gd name="connsiteX12" fmla="*/ 270277 w 479820"/>
                    <a:gd name="connsiteY12" fmla="*/ 665706 h 788201"/>
                    <a:gd name="connsiteX13" fmla="*/ 268843 w 479820"/>
                    <a:gd name="connsiteY13" fmla="*/ 664241 h 788201"/>
                    <a:gd name="connsiteX14" fmla="*/ 257371 w 479820"/>
                    <a:gd name="connsiteY14" fmla="*/ 651304 h 788201"/>
                    <a:gd name="connsiteX15" fmla="*/ 244871 w 479820"/>
                    <a:gd name="connsiteY15" fmla="*/ 635749 h 788201"/>
                    <a:gd name="connsiteX16" fmla="*/ 227259 w 479820"/>
                    <a:gd name="connsiteY16" fmla="*/ 611029 h 788201"/>
                    <a:gd name="connsiteX17" fmla="*/ 227071 w 479820"/>
                    <a:gd name="connsiteY17" fmla="*/ 610811 h 788201"/>
                    <a:gd name="connsiteX18" fmla="*/ 215850 w 479820"/>
                    <a:gd name="connsiteY18" fmla="*/ 592356 h 788201"/>
                    <a:gd name="connsiteX19" fmla="*/ 212015 w 479820"/>
                    <a:gd name="connsiteY19" fmla="*/ 585748 h 788201"/>
                    <a:gd name="connsiteX20" fmla="*/ 202383 w 479820"/>
                    <a:gd name="connsiteY20" fmla="*/ 567169 h 788201"/>
                    <a:gd name="connsiteX21" fmla="*/ 197613 w 479820"/>
                    <a:gd name="connsiteY21" fmla="*/ 556944 h 788201"/>
                    <a:gd name="connsiteX22" fmla="*/ 197613 w 479820"/>
                    <a:gd name="connsiteY22" fmla="*/ 556882 h 788201"/>
                    <a:gd name="connsiteX23" fmla="*/ 195306 w 479820"/>
                    <a:gd name="connsiteY23" fmla="*/ 551395 h 788201"/>
                    <a:gd name="connsiteX24" fmla="*/ 187295 w 479820"/>
                    <a:gd name="connsiteY24" fmla="*/ 531383 h 788201"/>
                    <a:gd name="connsiteX25" fmla="*/ 187295 w 479820"/>
                    <a:gd name="connsiteY25" fmla="*/ 531289 h 788201"/>
                    <a:gd name="connsiteX26" fmla="*/ 185487 w 479820"/>
                    <a:gd name="connsiteY26" fmla="*/ 526114 h 788201"/>
                    <a:gd name="connsiteX27" fmla="*/ 179471 w 479820"/>
                    <a:gd name="connsiteY27" fmla="*/ 507504 h 788201"/>
                    <a:gd name="connsiteX28" fmla="*/ 172800 w 479820"/>
                    <a:gd name="connsiteY28" fmla="*/ 482005 h 788201"/>
                    <a:gd name="connsiteX29" fmla="*/ 171709 w 479820"/>
                    <a:gd name="connsiteY29" fmla="*/ 477048 h 788201"/>
                    <a:gd name="connsiteX30" fmla="*/ 169589 w 479820"/>
                    <a:gd name="connsiteY30" fmla="*/ 466076 h 788201"/>
                    <a:gd name="connsiteX31" fmla="*/ 167220 w 479820"/>
                    <a:gd name="connsiteY31" fmla="*/ 451331 h 788201"/>
                    <a:gd name="connsiteX32" fmla="*/ 165786 w 479820"/>
                    <a:gd name="connsiteY32" fmla="*/ 440576 h 788201"/>
                    <a:gd name="connsiteX33" fmla="*/ 164165 w 479820"/>
                    <a:gd name="connsiteY33" fmla="*/ 421748 h 788201"/>
                    <a:gd name="connsiteX34" fmla="*/ 163729 w 479820"/>
                    <a:gd name="connsiteY34" fmla="*/ 413612 h 788201"/>
                    <a:gd name="connsiteX35" fmla="*/ 163666 w 479820"/>
                    <a:gd name="connsiteY35" fmla="*/ 411679 h 788201"/>
                    <a:gd name="connsiteX36" fmla="*/ 163354 w 479820"/>
                    <a:gd name="connsiteY36" fmla="*/ 396031 h 788201"/>
                    <a:gd name="connsiteX37" fmla="*/ 163354 w 479820"/>
                    <a:gd name="connsiteY37" fmla="*/ 387738 h 788201"/>
                    <a:gd name="connsiteX38" fmla="*/ 163604 w 479820"/>
                    <a:gd name="connsiteY38" fmla="*/ 379976 h 788201"/>
                    <a:gd name="connsiteX39" fmla="*/ 165474 w 479820"/>
                    <a:gd name="connsiteY39" fmla="*/ 354228 h 788201"/>
                    <a:gd name="connsiteX40" fmla="*/ 167937 w 479820"/>
                    <a:gd name="connsiteY40" fmla="*/ 335244 h 788201"/>
                    <a:gd name="connsiteX41" fmla="*/ 168311 w 479820"/>
                    <a:gd name="connsiteY41" fmla="*/ 332563 h 788201"/>
                    <a:gd name="connsiteX42" fmla="*/ 172769 w 479820"/>
                    <a:gd name="connsiteY42" fmla="*/ 309308 h 788201"/>
                    <a:gd name="connsiteX43" fmla="*/ 173392 w 479820"/>
                    <a:gd name="connsiteY43" fmla="*/ 306471 h 788201"/>
                    <a:gd name="connsiteX44" fmla="*/ 176790 w 479820"/>
                    <a:gd name="connsiteY44" fmla="*/ 293098 h 788201"/>
                    <a:gd name="connsiteX45" fmla="*/ 180967 w 479820"/>
                    <a:gd name="connsiteY45" fmla="*/ 278634 h 788201"/>
                    <a:gd name="connsiteX46" fmla="*/ 184770 w 479820"/>
                    <a:gd name="connsiteY46" fmla="*/ 267100 h 788201"/>
                    <a:gd name="connsiteX47" fmla="*/ 190226 w 479820"/>
                    <a:gd name="connsiteY47" fmla="*/ 252293 h 788201"/>
                    <a:gd name="connsiteX48" fmla="*/ 192064 w 479820"/>
                    <a:gd name="connsiteY48" fmla="*/ 247929 h 788201"/>
                    <a:gd name="connsiteX49" fmla="*/ 203754 w 479820"/>
                    <a:gd name="connsiteY49" fmla="*/ 221712 h 788201"/>
                    <a:gd name="connsiteX50" fmla="*/ 212295 w 479820"/>
                    <a:gd name="connsiteY50" fmla="*/ 205316 h 788201"/>
                    <a:gd name="connsiteX51" fmla="*/ 217439 w 479820"/>
                    <a:gd name="connsiteY51" fmla="*/ 196307 h 788201"/>
                    <a:gd name="connsiteX52" fmla="*/ 228256 w 479820"/>
                    <a:gd name="connsiteY52" fmla="*/ 179006 h 788201"/>
                    <a:gd name="connsiteX53" fmla="*/ 234584 w 479820"/>
                    <a:gd name="connsiteY53" fmla="*/ 169623 h 788201"/>
                    <a:gd name="connsiteX54" fmla="*/ 241941 w 479820"/>
                    <a:gd name="connsiteY54" fmla="*/ 159554 h 788201"/>
                    <a:gd name="connsiteX55" fmla="*/ 258462 w 479820"/>
                    <a:gd name="connsiteY55" fmla="*/ 138887 h 788201"/>
                    <a:gd name="connsiteX56" fmla="*/ 263762 w 479820"/>
                    <a:gd name="connsiteY56" fmla="*/ 132933 h 788201"/>
                    <a:gd name="connsiteX57" fmla="*/ 273145 w 479820"/>
                    <a:gd name="connsiteY57" fmla="*/ 122801 h 788201"/>
                    <a:gd name="connsiteX58" fmla="*/ 279473 w 479820"/>
                    <a:gd name="connsiteY58" fmla="*/ 116224 h 788201"/>
                    <a:gd name="connsiteX59" fmla="*/ 283899 w 479820"/>
                    <a:gd name="connsiteY59" fmla="*/ 111953 h 788201"/>
                    <a:gd name="connsiteX60" fmla="*/ 283899 w 479820"/>
                    <a:gd name="connsiteY60" fmla="*/ 111860 h 788201"/>
                    <a:gd name="connsiteX61" fmla="*/ 292379 w 479820"/>
                    <a:gd name="connsiteY61" fmla="*/ 104004 h 788201"/>
                    <a:gd name="connsiteX62" fmla="*/ 309399 w 479820"/>
                    <a:gd name="connsiteY62" fmla="*/ 89353 h 788201"/>
                    <a:gd name="connsiteX63" fmla="*/ 336269 w 479820"/>
                    <a:gd name="connsiteY63" fmla="*/ 69403 h 788201"/>
                    <a:gd name="connsiteX64" fmla="*/ 361052 w 479820"/>
                    <a:gd name="connsiteY64" fmla="*/ 53879 h 788201"/>
                    <a:gd name="connsiteX65" fmla="*/ 383902 w 479820"/>
                    <a:gd name="connsiteY65" fmla="*/ 41721 h 788201"/>
                    <a:gd name="connsiteX66" fmla="*/ 421901 w 479820"/>
                    <a:gd name="connsiteY66" fmla="*/ 25512 h 788201"/>
                    <a:gd name="connsiteX67" fmla="*/ 479820 w 479820"/>
                    <a:gd name="connsiteY67" fmla="*/ 9333 h 788201"/>
                    <a:gd name="connsiteX68" fmla="*/ 378290 w 479820"/>
                    <a:gd name="connsiteY68" fmla="*/ 324 h 788201"/>
                    <a:gd name="connsiteX69" fmla="*/ 355036 w 479820"/>
                    <a:gd name="connsiteY69" fmla="*/ 1914 h 788201"/>
                    <a:gd name="connsiteX70" fmla="*/ 334555 w 479820"/>
                    <a:gd name="connsiteY70" fmla="*/ 4501 h 788201"/>
                    <a:gd name="connsiteX71" fmla="*/ 333776 w 479820"/>
                    <a:gd name="connsiteY71" fmla="*/ 4626 h 788201"/>
                    <a:gd name="connsiteX72" fmla="*/ 323894 w 479820"/>
                    <a:gd name="connsiteY72" fmla="*/ 6215 h 788201"/>
                    <a:gd name="connsiteX73" fmla="*/ 323832 w 479820"/>
                    <a:gd name="connsiteY73" fmla="*/ 6215 h 788201"/>
                    <a:gd name="connsiteX74" fmla="*/ 258587 w 479820"/>
                    <a:gd name="connsiteY74" fmla="*/ 23890 h 788201"/>
                    <a:gd name="connsiteX75" fmla="*/ 220588 w 479820"/>
                    <a:gd name="connsiteY75" fmla="*/ 40100 h 788201"/>
                    <a:gd name="connsiteX76" fmla="*/ 197769 w 479820"/>
                    <a:gd name="connsiteY76" fmla="*/ 52226 h 788201"/>
                    <a:gd name="connsiteX77" fmla="*/ 172987 w 479820"/>
                    <a:gd name="connsiteY77" fmla="*/ 67782 h 788201"/>
                    <a:gd name="connsiteX78" fmla="*/ 146116 w 479820"/>
                    <a:gd name="connsiteY78" fmla="*/ 87732 h 788201"/>
                    <a:gd name="connsiteX79" fmla="*/ 129096 w 479820"/>
                    <a:gd name="connsiteY79" fmla="*/ 102384 h 788201"/>
                    <a:gd name="connsiteX80" fmla="*/ 120617 w 479820"/>
                    <a:gd name="connsiteY80" fmla="*/ 110239 h 788201"/>
                    <a:gd name="connsiteX81" fmla="*/ 120617 w 479820"/>
                    <a:gd name="connsiteY81" fmla="*/ 110301 h 788201"/>
                    <a:gd name="connsiteX82" fmla="*/ 116190 w 479820"/>
                    <a:gd name="connsiteY82" fmla="*/ 114603 h 788201"/>
                    <a:gd name="connsiteX83" fmla="*/ 109831 w 479820"/>
                    <a:gd name="connsiteY83" fmla="*/ 121149 h 788201"/>
                    <a:gd name="connsiteX84" fmla="*/ 100479 w 479820"/>
                    <a:gd name="connsiteY84" fmla="*/ 131312 h 788201"/>
                    <a:gd name="connsiteX85" fmla="*/ 95149 w 479820"/>
                    <a:gd name="connsiteY85" fmla="*/ 137234 h 788201"/>
                    <a:gd name="connsiteX86" fmla="*/ 78658 w 479820"/>
                    <a:gd name="connsiteY86" fmla="*/ 157933 h 788201"/>
                    <a:gd name="connsiteX87" fmla="*/ 71301 w 479820"/>
                    <a:gd name="connsiteY87" fmla="*/ 168002 h 788201"/>
                    <a:gd name="connsiteX88" fmla="*/ 65004 w 479820"/>
                    <a:gd name="connsiteY88" fmla="*/ 177354 h 788201"/>
                    <a:gd name="connsiteX89" fmla="*/ 54156 w 479820"/>
                    <a:gd name="connsiteY89" fmla="*/ 194686 h 788201"/>
                    <a:gd name="connsiteX90" fmla="*/ 49013 w 479820"/>
                    <a:gd name="connsiteY90" fmla="*/ 203664 h 788201"/>
                    <a:gd name="connsiteX91" fmla="*/ 40472 w 479820"/>
                    <a:gd name="connsiteY91" fmla="*/ 220092 h 788201"/>
                    <a:gd name="connsiteX92" fmla="*/ 28782 w 479820"/>
                    <a:gd name="connsiteY92" fmla="*/ 246308 h 788201"/>
                    <a:gd name="connsiteX93" fmla="*/ 26943 w 479820"/>
                    <a:gd name="connsiteY93" fmla="*/ 250641 h 788201"/>
                    <a:gd name="connsiteX94" fmla="*/ 21487 w 479820"/>
                    <a:gd name="connsiteY94" fmla="*/ 265479 h 788201"/>
                    <a:gd name="connsiteX95" fmla="*/ 17684 w 479820"/>
                    <a:gd name="connsiteY95" fmla="*/ 277013 h 788201"/>
                    <a:gd name="connsiteX96" fmla="*/ 13507 w 479820"/>
                    <a:gd name="connsiteY96" fmla="*/ 291446 h 788201"/>
                    <a:gd name="connsiteX97" fmla="*/ 10078 w 479820"/>
                    <a:gd name="connsiteY97" fmla="*/ 304819 h 788201"/>
                    <a:gd name="connsiteX98" fmla="*/ 9486 w 479820"/>
                    <a:gd name="connsiteY98" fmla="*/ 307687 h 788201"/>
                    <a:gd name="connsiteX99" fmla="*/ 5028 w 479820"/>
                    <a:gd name="connsiteY99" fmla="*/ 330942 h 788201"/>
                    <a:gd name="connsiteX100" fmla="*/ 4654 w 479820"/>
                    <a:gd name="connsiteY100" fmla="*/ 333623 h 788201"/>
                    <a:gd name="connsiteX101" fmla="*/ 2192 w 479820"/>
                    <a:gd name="connsiteY101" fmla="*/ 352607 h 788201"/>
                    <a:gd name="connsiteX102" fmla="*/ 321 w 479820"/>
                    <a:gd name="connsiteY102" fmla="*/ 378324 h 788201"/>
                    <a:gd name="connsiteX103" fmla="*/ 72 w 479820"/>
                    <a:gd name="connsiteY103" fmla="*/ 386087 h 788201"/>
                    <a:gd name="connsiteX104" fmla="*/ 72 w 479820"/>
                    <a:gd name="connsiteY104" fmla="*/ 394409 h 788201"/>
                    <a:gd name="connsiteX105" fmla="*/ 383 w 479820"/>
                    <a:gd name="connsiteY105" fmla="*/ 410058 h 788201"/>
                    <a:gd name="connsiteX106" fmla="*/ 446 w 479820"/>
                    <a:gd name="connsiteY106" fmla="*/ 411991 h 788201"/>
                    <a:gd name="connsiteX107" fmla="*/ 851 w 479820"/>
                    <a:gd name="connsiteY107" fmla="*/ 420127 h 788201"/>
                    <a:gd name="connsiteX108" fmla="*/ 2503 w 479820"/>
                    <a:gd name="connsiteY108" fmla="*/ 438924 h 788201"/>
                    <a:gd name="connsiteX109" fmla="*/ 3906 w 479820"/>
                    <a:gd name="connsiteY109" fmla="*/ 449679 h 788201"/>
                    <a:gd name="connsiteX110" fmla="*/ 6275 w 479820"/>
                    <a:gd name="connsiteY110" fmla="*/ 464454 h 788201"/>
                    <a:gd name="connsiteX111" fmla="*/ 8426 w 479820"/>
                    <a:gd name="connsiteY111" fmla="*/ 475427 h 788201"/>
                    <a:gd name="connsiteX112" fmla="*/ 9517 w 479820"/>
                    <a:gd name="connsiteY112" fmla="*/ 480384 h 788201"/>
                    <a:gd name="connsiteX113" fmla="*/ 16188 w 479820"/>
                    <a:gd name="connsiteY113" fmla="*/ 505852 h 788201"/>
                    <a:gd name="connsiteX114" fmla="*/ 22204 w 479820"/>
                    <a:gd name="connsiteY114" fmla="*/ 524493 h 788201"/>
                    <a:gd name="connsiteX115" fmla="*/ 24013 w 479820"/>
                    <a:gd name="connsiteY115" fmla="*/ 529668 h 788201"/>
                    <a:gd name="connsiteX116" fmla="*/ 24013 w 479820"/>
                    <a:gd name="connsiteY116" fmla="*/ 529762 h 788201"/>
                    <a:gd name="connsiteX117" fmla="*/ 31993 w 479820"/>
                    <a:gd name="connsiteY117" fmla="*/ 549774 h 788201"/>
                    <a:gd name="connsiteX118" fmla="*/ 34331 w 479820"/>
                    <a:gd name="connsiteY118" fmla="*/ 555229 h 788201"/>
                    <a:gd name="connsiteX119" fmla="*/ 34331 w 479820"/>
                    <a:gd name="connsiteY119" fmla="*/ 555323 h 788201"/>
                    <a:gd name="connsiteX120" fmla="*/ 39100 w 479820"/>
                    <a:gd name="connsiteY120" fmla="*/ 565548 h 788201"/>
                    <a:gd name="connsiteX121" fmla="*/ 48732 w 479820"/>
                    <a:gd name="connsiteY121" fmla="*/ 584095 h 788201"/>
                    <a:gd name="connsiteX122" fmla="*/ 52535 w 479820"/>
                    <a:gd name="connsiteY122" fmla="*/ 590735 h 788201"/>
                    <a:gd name="connsiteX123" fmla="*/ 63789 w 479820"/>
                    <a:gd name="connsiteY123" fmla="*/ 609158 h 788201"/>
                    <a:gd name="connsiteX124" fmla="*/ 63945 w 479820"/>
                    <a:gd name="connsiteY124" fmla="*/ 609408 h 788201"/>
                    <a:gd name="connsiteX125" fmla="*/ 81588 w 479820"/>
                    <a:gd name="connsiteY125" fmla="*/ 634097 h 788201"/>
                    <a:gd name="connsiteX126" fmla="*/ 94058 w 479820"/>
                    <a:gd name="connsiteY126" fmla="*/ 649652 h 788201"/>
                    <a:gd name="connsiteX127" fmla="*/ 105560 w 479820"/>
                    <a:gd name="connsiteY127" fmla="*/ 662589 h 788201"/>
                    <a:gd name="connsiteX128" fmla="*/ 106994 w 479820"/>
                    <a:gd name="connsiteY128" fmla="*/ 664085 h 788201"/>
                    <a:gd name="connsiteX129" fmla="*/ 117842 w 479820"/>
                    <a:gd name="connsiteY129" fmla="*/ 675089 h 788201"/>
                    <a:gd name="connsiteX130" fmla="*/ 136359 w 479820"/>
                    <a:gd name="connsiteY130" fmla="*/ 692171 h 788201"/>
                    <a:gd name="connsiteX131" fmla="*/ 136795 w 479820"/>
                    <a:gd name="connsiteY131" fmla="*/ 692577 h 788201"/>
                    <a:gd name="connsiteX132" fmla="*/ 144744 w 479820"/>
                    <a:gd name="connsiteY132" fmla="*/ 699341 h 788201"/>
                    <a:gd name="connsiteX133" fmla="*/ 168966 w 479820"/>
                    <a:gd name="connsiteY133" fmla="*/ 717577 h 788201"/>
                    <a:gd name="connsiteX134" fmla="*/ 178255 w 479820"/>
                    <a:gd name="connsiteY134" fmla="*/ 723905 h 788201"/>
                    <a:gd name="connsiteX135" fmla="*/ 185113 w 479820"/>
                    <a:gd name="connsiteY135" fmla="*/ 728301 h 788201"/>
                    <a:gd name="connsiteX136" fmla="*/ 237888 w 479820"/>
                    <a:gd name="connsiteY136" fmla="*/ 755951 h 788201"/>
                    <a:gd name="connsiteX137" fmla="*/ 251605 w 479820"/>
                    <a:gd name="connsiteY137" fmla="*/ 761624 h 788201"/>
                    <a:gd name="connsiteX138" fmla="*/ 251667 w 479820"/>
                    <a:gd name="connsiteY138" fmla="*/ 761624 h 788201"/>
                    <a:gd name="connsiteX139" fmla="*/ 273145 w 479820"/>
                    <a:gd name="connsiteY139" fmla="*/ 769230 h 788201"/>
                    <a:gd name="connsiteX140" fmla="*/ 276574 w 479820"/>
                    <a:gd name="connsiteY140" fmla="*/ 770384 h 788201"/>
                    <a:gd name="connsiteX141" fmla="*/ 355410 w 479820"/>
                    <a:gd name="connsiteY141" fmla="*/ 786313 h 788201"/>
                    <a:gd name="connsiteX142" fmla="*/ 403977 w 479820"/>
                    <a:gd name="connsiteY142" fmla="*/ 788059 h 788201"/>
                    <a:gd name="connsiteX143" fmla="*/ 405504 w 479820"/>
                    <a:gd name="connsiteY143" fmla="*/ 787996 h 788201"/>
                    <a:gd name="connsiteX144" fmla="*/ 410118 w 479820"/>
                    <a:gd name="connsiteY144" fmla="*/ 787903 h 788201"/>
                    <a:gd name="connsiteX145" fmla="*/ 415168 w 479820"/>
                    <a:gd name="connsiteY145" fmla="*/ 787622 h 788201"/>
                    <a:gd name="connsiteX146" fmla="*/ 429975 w 479820"/>
                    <a:gd name="connsiteY146" fmla="*/ 786625 h 788201"/>
                    <a:gd name="connsiteX147" fmla="*/ 430318 w 479820"/>
                    <a:gd name="connsiteY147" fmla="*/ 786594 h 788201"/>
                    <a:gd name="connsiteX148" fmla="*/ 471964 w 479820"/>
                    <a:gd name="connsiteY148" fmla="*/ 780484 h 788201"/>
                    <a:gd name="connsiteX149" fmla="*/ 439856 w 479820"/>
                    <a:gd name="connsiteY149" fmla="*/ 772005 h 78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79820" h="788201">
                      <a:moveTo>
                        <a:pt x="439856" y="772005"/>
                      </a:moveTo>
                      <a:cubicBezTo>
                        <a:pt x="438703" y="771631"/>
                        <a:pt x="437581" y="771288"/>
                        <a:pt x="436428" y="770851"/>
                      </a:cubicBezTo>
                      <a:cubicBezTo>
                        <a:pt x="429133" y="768576"/>
                        <a:pt x="422026" y="766019"/>
                        <a:pt x="414981" y="763245"/>
                      </a:cubicBezTo>
                      <a:lnTo>
                        <a:pt x="414887" y="763245"/>
                      </a:lnTo>
                      <a:cubicBezTo>
                        <a:pt x="410305" y="761406"/>
                        <a:pt x="405691" y="759598"/>
                        <a:pt x="401171" y="757572"/>
                      </a:cubicBezTo>
                      <a:cubicBezTo>
                        <a:pt x="382873" y="749685"/>
                        <a:pt x="365229" y="740489"/>
                        <a:pt x="348427" y="729953"/>
                      </a:cubicBezTo>
                      <a:cubicBezTo>
                        <a:pt x="346089" y="728488"/>
                        <a:pt x="343783" y="727054"/>
                        <a:pt x="341538" y="725526"/>
                      </a:cubicBezTo>
                      <a:cubicBezTo>
                        <a:pt x="338389" y="723500"/>
                        <a:pt x="335303" y="721349"/>
                        <a:pt x="332248" y="719230"/>
                      </a:cubicBezTo>
                      <a:cubicBezTo>
                        <a:pt x="323956" y="713431"/>
                        <a:pt x="315851" y="707290"/>
                        <a:pt x="308027" y="700993"/>
                      </a:cubicBezTo>
                      <a:cubicBezTo>
                        <a:pt x="305346" y="698749"/>
                        <a:pt x="302665" y="696536"/>
                        <a:pt x="300078" y="694198"/>
                      </a:cubicBezTo>
                      <a:cubicBezTo>
                        <a:pt x="299922" y="694042"/>
                        <a:pt x="299829" y="693979"/>
                        <a:pt x="299673" y="693824"/>
                      </a:cubicBezTo>
                      <a:cubicBezTo>
                        <a:pt x="293313" y="688337"/>
                        <a:pt x="287110" y="682632"/>
                        <a:pt x="281125" y="676741"/>
                      </a:cubicBezTo>
                      <a:cubicBezTo>
                        <a:pt x="277447" y="673094"/>
                        <a:pt x="273830" y="669446"/>
                        <a:pt x="270277" y="665706"/>
                      </a:cubicBezTo>
                      <a:cubicBezTo>
                        <a:pt x="269871" y="665176"/>
                        <a:pt x="269373" y="664770"/>
                        <a:pt x="268843" y="664241"/>
                      </a:cubicBezTo>
                      <a:cubicBezTo>
                        <a:pt x="264978" y="660032"/>
                        <a:pt x="261081" y="655668"/>
                        <a:pt x="257371" y="651304"/>
                      </a:cubicBezTo>
                      <a:cubicBezTo>
                        <a:pt x="253038" y="646223"/>
                        <a:pt x="248861" y="641079"/>
                        <a:pt x="244871" y="635749"/>
                      </a:cubicBezTo>
                      <a:cubicBezTo>
                        <a:pt x="238667" y="627768"/>
                        <a:pt x="232839" y="619539"/>
                        <a:pt x="227259" y="611029"/>
                      </a:cubicBezTo>
                      <a:cubicBezTo>
                        <a:pt x="227165" y="610966"/>
                        <a:pt x="227165" y="610873"/>
                        <a:pt x="227071" y="610811"/>
                      </a:cubicBezTo>
                      <a:cubicBezTo>
                        <a:pt x="223112" y="604732"/>
                        <a:pt x="219403" y="598591"/>
                        <a:pt x="215850" y="592356"/>
                      </a:cubicBezTo>
                      <a:cubicBezTo>
                        <a:pt x="214540" y="590174"/>
                        <a:pt x="213231" y="587961"/>
                        <a:pt x="212015" y="585748"/>
                      </a:cubicBezTo>
                      <a:cubicBezTo>
                        <a:pt x="208617" y="579607"/>
                        <a:pt x="205469" y="573435"/>
                        <a:pt x="202383" y="567169"/>
                      </a:cubicBezTo>
                      <a:cubicBezTo>
                        <a:pt x="200793" y="563771"/>
                        <a:pt x="199203" y="560373"/>
                        <a:pt x="197613" y="556944"/>
                      </a:cubicBezTo>
                      <a:lnTo>
                        <a:pt x="197613" y="556882"/>
                      </a:lnTo>
                      <a:cubicBezTo>
                        <a:pt x="196803" y="555043"/>
                        <a:pt x="196023" y="553235"/>
                        <a:pt x="195306" y="551395"/>
                      </a:cubicBezTo>
                      <a:cubicBezTo>
                        <a:pt x="192439" y="544912"/>
                        <a:pt x="189758" y="538209"/>
                        <a:pt x="187295" y="531383"/>
                      </a:cubicBezTo>
                      <a:lnTo>
                        <a:pt x="187295" y="531289"/>
                      </a:lnTo>
                      <a:cubicBezTo>
                        <a:pt x="186672" y="529543"/>
                        <a:pt x="186048" y="527891"/>
                        <a:pt x="185487" y="526114"/>
                      </a:cubicBezTo>
                      <a:cubicBezTo>
                        <a:pt x="183305" y="520005"/>
                        <a:pt x="181279" y="513801"/>
                        <a:pt x="179471" y="507504"/>
                      </a:cubicBezTo>
                      <a:cubicBezTo>
                        <a:pt x="176884" y="499119"/>
                        <a:pt x="174671" y="490640"/>
                        <a:pt x="172800" y="482005"/>
                      </a:cubicBezTo>
                      <a:cubicBezTo>
                        <a:pt x="172425" y="480353"/>
                        <a:pt x="172021" y="478732"/>
                        <a:pt x="171709" y="477048"/>
                      </a:cubicBezTo>
                      <a:cubicBezTo>
                        <a:pt x="170929" y="473463"/>
                        <a:pt x="170212" y="469785"/>
                        <a:pt x="169589" y="466076"/>
                      </a:cubicBezTo>
                      <a:cubicBezTo>
                        <a:pt x="168654" y="461213"/>
                        <a:pt x="167874" y="456225"/>
                        <a:pt x="167220" y="451331"/>
                      </a:cubicBezTo>
                      <a:cubicBezTo>
                        <a:pt x="166659" y="447808"/>
                        <a:pt x="166191" y="444192"/>
                        <a:pt x="165786" y="440576"/>
                      </a:cubicBezTo>
                      <a:cubicBezTo>
                        <a:pt x="165069" y="434404"/>
                        <a:pt x="164571" y="428107"/>
                        <a:pt x="164165" y="421748"/>
                      </a:cubicBezTo>
                      <a:cubicBezTo>
                        <a:pt x="163978" y="419098"/>
                        <a:pt x="163853" y="416355"/>
                        <a:pt x="163729" y="413612"/>
                      </a:cubicBezTo>
                      <a:lnTo>
                        <a:pt x="163666" y="411679"/>
                      </a:lnTo>
                      <a:cubicBezTo>
                        <a:pt x="163448" y="406442"/>
                        <a:pt x="163323" y="401205"/>
                        <a:pt x="163354" y="396031"/>
                      </a:cubicBezTo>
                      <a:cubicBezTo>
                        <a:pt x="163230" y="393225"/>
                        <a:pt x="163292" y="390482"/>
                        <a:pt x="163354" y="387738"/>
                      </a:cubicBezTo>
                      <a:cubicBezTo>
                        <a:pt x="163417" y="385151"/>
                        <a:pt x="163448" y="382564"/>
                        <a:pt x="163604" y="379976"/>
                      </a:cubicBezTo>
                      <a:cubicBezTo>
                        <a:pt x="163884" y="371310"/>
                        <a:pt x="164508" y="362738"/>
                        <a:pt x="165474" y="354228"/>
                      </a:cubicBezTo>
                      <a:cubicBezTo>
                        <a:pt x="166098" y="347838"/>
                        <a:pt x="166877" y="341509"/>
                        <a:pt x="167937" y="335244"/>
                      </a:cubicBezTo>
                      <a:cubicBezTo>
                        <a:pt x="168062" y="334340"/>
                        <a:pt x="168155" y="333467"/>
                        <a:pt x="168311" y="332563"/>
                      </a:cubicBezTo>
                      <a:cubicBezTo>
                        <a:pt x="169589" y="324770"/>
                        <a:pt x="171054" y="316977"/>
                        <a:pt x="172769" y="309308"/>
                      </a:cubicBezTo>
                      <a:cubicBezTo>
                        <a:pt x="172956" y="308342"/>
                        <a:pt x="173174" y="307437"/>
                        <a:pt x="173392" y="306471"/>
                      </a:cubicBezTo>
                      <a:cubicBezTo>
                        <a:pt x="174390" y="301982"/>
                        <a:pt x="175512" y="297494"/>
                        <a:pt x="176790" y="293098"/>
                      </a:cubicBezTo>
                      <a:cubicBezTo>
                        <a:pt x="178037" y="288204"/>
                        <a:pt x="179471" y="283372"/>
                        <a:pt x="180967" y="278634"/>
                      </a:cubicBezTo>
                      <a:cubicBezTo>
                        <a:pt x="182183" y="274706"/>
                        <a:pt x="183398" y="270872"/>
                        <a:pt x="184770" y="267100"/>
                      </a:cubicBezTo>
                      <a:cubicBezTo>
                        <a:pt x="186516" y="262113"/>
                        <a:pt x="188324" y="257187"/>
                        <a:pt x="190226" y="252293"/>
                      </a:cubicBezTo>
                      <a:cubicBezTo>
                        <a:pt x="190818" y="250797"/>
                        <a:pt x="191410" y="249394"/>
                        <a:pt x="192064" y="247929"/>
                      </a:cubicBezTo>
                      <a:cubicBezTo>
                        <a:pt x="195587" y="238982"/>
                        <a:pt x="199515" y="230285"/>
                        <a:pt x="203754" y="221712"/>
                      </a:cubicBezTo>
                      <a:cubicBezTo>
                        <a:pt x="206435" y="216195"/>
                        <a:pt x="209303" y="210678"/>
                        <a:pt x="212295" y="205316"/>
                      </a:cubicBezTo>
                      <a:cubicBezTo>
                        <a:pt x="213948" y="202261"/>
                        <a:pt x="215694" y="199268"/>
                        <a:pt x="217439" y="196307"/>
                      </a:cubicBezTo>
                      <a:cubicBezTo>
                        <a:pt x="220899" y="190447"/>
                        <a:pt x="224453" y="184648"/>
                        <a:pt x="228256" y="179006"/>
                      </a:cubicBezTo>
                      <a:cubicBezTo>
                        <a:pt x="230251" y="175858"/>
                        <a:pt x="232371" y="172709"/>
                        <a:pt x="234584" y="169623"/>
                      </a:cubicBezTo>
                      <a:cubicBezTo>
                        <a:pt x="236954" y="166225"/>
                        <a:pt x="239416" y="162890"/>
                        <a:pt x="241941" y="159554"/>
                      </a:cubicBezTo>
                      <a:cubicBezTo>
                        <a:pt x="247209" y="152478"/>
                        <a:pt x="252758" y="145558"/>
                        <a:pt x="258462" y="138887"/>
                      </a:cubicBezTo>
                      <a:cubicBezTo>
                        <a:pt x="260146" y="136860"/>
                        <a:pt x="261923" y="134865"/>
                        <a:pt x="263762" y="132933"/>
                      </a:cubicBezTo>
                      <a:cubicBezTo>
                        <a:pt x="266785" y="129504"/>
                        <a:pt x="269965" y="126137"/>
                        <a:pt x="273145" y="122801"/>
                      </a:cubicBezTo>
                      <a:cubicBezTo>
                        <a:pt x="275203" y="120526"/>
                        <a:pt x="277322" y="118437"/>
                        <a:pt x="279473" y="116224"/>
                      </a:cubicBezTo>
                      <a:lnTo>
                        <a:pt x="283899" y="111953"/>
                      </a:lnTo>
                      <a:lnTo>
                        <a:pt x="283899" y="111860"/>
                      </a:lnTo>
                      <a:cubicBezTo>
                        <a:pt x="286705" y="109179"/>
                        <a:pt x="289510" y="106561"/>
                        <a:pt x="292379" y="104004"/>
                      </a:cubicBezTo>
                      <a:cubicBezTo>
                        <a:pt x="297896" y="98954"/>
                        <a:pt x="303601" y="94123"/>
                        <a:pt x="309399" y="89353"/>
                      </a:cubicBezTo>
                      <a:cubicBezTo>
                        <a:pt x="318065" y="82308"/>
                        <a:pt x="326980" y="75668"/>
                        <a:pt x="336269" y="69403"/>
                      </a:cubicBezTo>
                      <a:cubicBezTo>
                        <a:pt x="344281" y="63916"/>
                        <a:pt x="352542" y="58742"/>
                        <a:pt x="361052" y="53879"/>
                      </a:cubicBezTo>
                      <a:cubicBezTo>
                        <a:pt x="368534" y="49608"/>
                        <a:pt x="376140" y="45525"/>
                        <a:pt x="383902" y="41721"/>
                      </a:cubicBezTo>
                      <a:cubicBezTo>
                        <a:pt x="396246" y="35674"/>
                        <a:pt x="408840" y="30219"/>
                        <a:pt x="421901" y="25512"/>
                      </a:cubicBezTo>
                      <a:cubicBezTo>
                        <a:pt x="440542" y="18653"/>
                        <a:pt x="459901" y="13292"/>
                        <a:pt x="479820" y="9333"/>
                      </a:cubicBezTo>
                      <a:cubicBezTo>
                        <a:pt x="447245" y="2101"/>
                        <a:pt x="413204" y="-1079"/>
                        <a:pt x="378290" y="324"/>
                      </a:cubicBezTo>
                      <a:cubicBezTo>
                        <a:pt x="370403" y="636"/>
                        <a:pt x="362673" y="1197"/>
                        <a:pt x="355036" y="1914"/>
                      </a:cubicBezTo>
                      <a:cubicBezTo>
                        <a:pt x="348209" y="2506"/>
                        <a:pt x="341289" y="3441"/>
                        <a:pt x="334555" y="4501"/>
                      </a:cubicBezTo>
                      <a:cubicBezTo>
                        <a:pt x="334337" y="4532"/>
                        <a:pt x="333994" y="4626"/>
                        <a:pt x="333776" y="4626"/>
                      </a:cubicBezTo>
                      <a:cubicBezTo>
                        <a:pt x="330378" y="5062"/>
                        <a:pt x="327199" y="5623"/>
                        <a:pt x="323894" y="6215"/>
                      </a:cubicBezTo>
                      <a:lnTo>
                        <a:pt x="323832" y="6215"/>
                      </a:lnTo>
                      <a:cubicBezTo>
                        <a:pt x="301325" y="10299"/>
                        <a:pt x="279504" y="16160"/>
                        <a:pt x="258587" y="23890"/>
                      </a:cubicBezTo>
                      <a:cubicBezTo>
                        <a:pt x="245557" y="28598"/>
                        <a:pt x="232932" y="34022"/>
                        <a:pt x="220588" y="40100"/>
                      </a:cubicBezTo>
                      <a:cubicBezTo>
                        <a:pt x="212857" y="43872"/>
                        <a:pt x="205282" y="47987"/>
                        <a:pt x="197769" y="52226"/>
                      </a:cubicBezTo>
                      <a:cubicBezTo>
                        <a:pt x="189259" y="57121"/>
                        <a:pt x="180998" y="62295"/>
                        <a:pt x="172987" y="67782"/>
                      </a:cubicBezTo>
                      <a:cubicBezTo>
                        <a:pt x="163698" y="74047"/>
                        <a:pt x="154782" y="80687"/>
                        <a:pt x="146116" y="87732"/>
                      </a:cubicBezTo>
                      <a:cubicBezTo>
                        <a:pt x="140318" y="92502"/>
                        <a:pt x="134613" y="97334"/>
                        <a:pt x="129096" y="102384"/>
                      </a:cubicBezTo>
                      <a:cubicBezTo>
                        <a:pt x="126228" y="104908"/>
                        <a:pt x="123422" y="107527"/>
                        <a:pt x="120617" y="110239"/>
                      </a:cubicBezTo>
                      <a:lnTo>
                        <a:pt x="120617" y="110301"/>
                      </a:lnTo>
                      <a:lnTo>
                        <a:pt x="116190" y="114603"/>
                      </a:lnTo>
                      <a:cubicBezTo>
                        <a:pt x="114039" y="116785"/>
                        <a:pt x="111951" y="118905"/>
                        <a:pt x="109831" y="121149"/>
                      </a:cubicBezTo>
                      <a:cubicBezTo>
                        <a:pt x="106683" y="124516"/>
                        <a:pt x="103503" y="127883"/>
                        <a:pt x="100479" y="131312"/>
                      </a:cubicBezTo>
                      <a:cubicBezTo>
                        <a:pt x="98640" y="133244"/>
                        <a:pt x="96863" y="135239"/>
                        <a:pt x="95149" y="137234"/>
                      </a:cubicBezTo>
                      <a:cubicBezTo>
                        <a:pt x="89475" y="143937"/>
                        <a:pt x="83926" y="150857"/>
                        <a:pt x="78658" y="157933"/>
                      </a:cubicBezTo>
                      <a:cubicBezTo>
                        <a:pt x="76133" y="161269"/>
                        <a:pt x="73670" y="164604"/>
                        <a:pt x="71301" y="168002"/>
                      </a:cubicBezTo>
                      <a:cubicBezTo>
                        <a:pt x="69088" y="171057"/>
                        <a:pt x="66969" y="174205"/>
                        <a:pt x="65004" y="177354"/>
                      </a:cubicBezTo>
                      <a:cubicBezTo>
                        <a:pt x="61170" y="183027"/>
                        <a:pt x="57617" y="188794"/>
                        <a:pt x="54156" y="194686"/>
                      </a:cubicBezTo>
                      <a:cubicBezTo>
                        <a:pt x="52410" y="197647"/>
                        <a:pt x="50665" y="200609"/>
                        <a:pt x="49013" y="203664"/>
                      </a:cubicBezTo>
                      <a:cubicBezTo>
                        <a:pt x="46021" y="209057"/>
                        <a:pt x="43183" y="214574"/>
                        <a:pt x="40472" y="220092"/>
                      </a:cubicBezTo>
                      <a:cubicBezTo>
                        <a:pt x="36232" y="228633"/>
                        <a:pt x="32304" y="237361"/>
                        <a:pt x="28782" y="246308"/>
                      </a:cubicBezTo>
                      <a:cubicBezTo>
                        <a:pt x="28128" y="247773"/>
                        <a:pt x="27535" y="249176"/>
                        <a:pt x="26943" y="250641"/>
                      </a:cubicBezTo>
                      <a:cubicBezTo>
                        <a:pt x="25041" y="255566"/>
                        <a:pt x="23233" y="260492"/>
                        <a:pt x="21487" y="265479"/>
                      </a:cubicBezTo>
                      <a:cubicBezTo>
                        <a:pt x="20116" y="269251"/>
                        <a:pt x="18900" y="273085"/>
                        <a:pt x="17684" y="277013"/>
                      </a:cubicBezTo>
                      <a:cubicBezTo>
                        <a:pt x="16188" y="281751"/>
                        <a:pt x="14754" y="286583"/>
                        <a:pt x="13507" y="291446"/>
                      </a:cubicBezTo>
                      <a:cubicBezTo>
                        <a:pt x="12229" y="295873"/>
                        <a:pt x="11138" y="300362"/>
                        <a:pt x="10078" y="304819"/>
                      </a:cubicBezTo>
                      <a:cubicBezTo>
                        <a:pt x="9891" y="305817"/>
                        <a:pt x="9673" y="306721"/>
                        <a:pt x="9486" y="307687"/>
                      </a:cubicBezTo>
                      <a:cubicBezTo>
                        <a:pt x="7772" y="315324"/>
                        <a:pt x="6307" y="323149"/>
                        <a:pt x="5028" y="330942"/>
                      </a:cubicBezTo>
                      <a:cubicBezTo>
                        <a:pt x="4903" y="331846"/>
                        <a:pt x="4779" y="332719"/>
                        <a:pt x="4654" y="333623"/>
                      </a:cubicBezTo>
                      <a:cubicBezTo>
                        <a:pt x="3594" y="339888"/>
                        <a:pt x="2815" y="346217"/>
                        <a:pt x="2192" y="352607"/>
                      </a:cubicBezTo>
                      <a:cubicBezTo>
                        <a:pt x="1225" y="361117"/>
                        <a:pt x="602" y="369690"/>
                        <a:pt x="321" y="378324"/>
                      </a:cubicBezTo>
                      <a:cubicBezTo>
                        <a:pt x="165" y="380943"/>
                        <a:pt x="103" y="383499"/>
                        <a:pt x="72" y="386087"/>
                      </a:cubicBezTo>
                      <a:cubicBezTo>
                        <a:pt x="10" y="388829"/>
                        <a:pt x="-53" y="391573"/>
                        <a:pt x="72" y="394409"/>
                      </a:cubicBezTo>
                      <a:cubicBezTo>
                        <a:pt x="41" y="399584"/>
                        <a:pt x="165" y="404821"/>
                        <a:pt x="383" y="410058"/>
                      </a:cubicBezTo>
                      <a:lnTo>
                        <a:pt x="446" y="411991"/>
                      </a:lnTo>
                      <a:cubicBezTo>
                        <a:pt x="571" y="414734"/>
                        <a:pt x="664" y="417446"/>
                        <a:pt x="851" y="420127"/>
                      </a:cubicBezTo>
                      <a:cubicBezTo>
                        <a:pt x="1287" y="426486"/>
                        <a:pt x="1786" y="432752"/>
                        <a:pt x="2503" y="438924"/>
                      </a:cubicBezTo>
                      <a:cubicBezTo>
                        <a:pt x="2909" y="442540"/>
                        <a:pt x="3376" y="446156"/>
                        <a:pt x="3906" y="449679"/>
                      </a:cubicBezTo>
                      <a:cubicBezTo>
                        <a:pt x="4592" y="454604"/>
                        <a:pt x="5371" y="459561"/>
                        <a:pt x="6275" y="464454"/>
                      </a:cubicBezTo>
                      <a:cubicBezTo>
                        <a:pt x="6930" y="468133"/>
                        <a:pt x="7647" y="471812"/>
                        <a:pt x="8426" y="475427"/>
                      </a:cubicBezTo>
                      <a:cubicBezTo>
                        <a:pt x="8737" y="477111"/>
                        <a:pt x="9112" y="478701"/>
                        <a:pt x="9517" y="480384"/>
                      </a:cubicBezTo>
                      <a:cubicBezTo>
                        <a:pt x="11387" y="489019"/>
                        <a:pt x="13601" y="497498"/>
                        <a:pt x="16188" y="505852"/>
                      </a:cubicBezTo>
                      <a:cubicBezTo>
                        <a:pt x="17965" y="512149"/>
                        <a:pt x="19991" y="518352"/>
                        <a:pt x="22204" y="524493"/>
                      </a:cubicBezTo>
                      <a:cubicBezTo>
                        <a:pt x="22735" y="526239"/>
                        <a:pt x="23389" y="527923"/>
                        <a:pt x="24013" y="529668"/>
                      </a:cubicBezTo>
                      <a:lnTo>
                        <a:pt x="24013" y="529762"/>
                      </a:lnTo>
                      <a:cubicBezTo>
                        <a:pt x="26475" y="536588"/>
                        <a:pt x="29156" y="543259"/>
                        <a:pt x="31993" y="549774"/>
                      </a:cubicBezTo>
                      <a:cubicBezTo>
                        <a:pt x="32710" y="551583"/>
                        <a:pt x="33520" y="553422"/>
                        <a:pt x="34331" y="555229"/>
                      </a:cubicBezTo>
                      <a:lnTo>
                        <a:pt x="34331" y="555323"/>
                      </a:lnTo>
                      <a:cubicBezTo>
                        <a:pt x="35921" y="558721"/>
                        <a:pt x="37511" y="562119"/>
                        <a:pt x="39100" y="565548"/>
                      </a:cubicBezTo>
                      <a:cubicBezTo>
                        <a:pt x="42186" y="571782"/>
                        <a:pt x="45335" y="577955"/>
                        <a:pt x="48732" y="584095"/>
                      </a:cubicBezTo>
                      <a:cubicBezTo>
                        <a:pt x="49948" y="586309"/>
                        <a:pt x="51257" y="588522"/>
                        <a:pt x="52535" y="590735"/>
                      </a:cubicBezTo>
                      <a:cubicBezTo>
                        <a:pt x="56089" y="596970"/>
                        <a:pt x="59830" y="603111"/>
                        <a:pt x="63789" y="609158"/>
                      </a:cubicBezTo>
                      <a:cubicBezTo>
                        <a:pt x="63851" y="609252"/>
                        <a:pt x="63851" y="609314"/>
                        <a:pt x="63945" y="609408"/>
                      </a:cubicBezTo>
                      <a:cubicBezTo>
                        <a:pt x="69555" y="617887"/>
                        <a:pt x="75354" y="626117"/>
                        <a:pt x="81588" y="634097"/>
                      </a:cubicBezTo>
                      <a:cubicBezTo>
                        <a:pt x="85579" y="639427"/>
                        <a:pt x="89756" y="644602"/>
                        <a:pt x="94058" y="649652"/>
                      </a:cubicBezTo>
                      <a:cubicBezTo>
                        <a:pt x="97798" y="654047"/>
                        <a:pt x="101695" y="658412"/>
                        <a:pt x="105560" y="662589"/>
                      </a:cubicBezTo>
                      <a:cubicBezTo>
                        <a:pt x="106059" y="663149"/>
                        <a:pt x="106558" y="663524"/>
                        <a:pt x="106994" y="664085"/>
                      </a:cubicBezTo>
                      <a:cubicBezTo>
                        <a:pt x="110517" y="667795"/>
                        <a:pt x="114164" y="671441"/>
                        <a:pt x="117842" y="675089"/>
                      </a:cubicBezTo>
                      <a:cubicBezTo>
                        <a:pt x="123796" y="680981"/>
                        <a:pt x="130000" y="686716"/>
                        <a:pt x="136359" y="692171"/>
                      </a:cubicBezTo>
                      <a:cubicBezTo>
                        <a:pt x="136546" y="692327"/>
                        <a:pt x="136639" y="692421"/>
                        <a:pt x="136795" y="692577"/>
                      </a:cubicBezTo>
                      <a:cubicBezTo>
                        <a:pt x="139383" y="694883"/>
                        <a:pt x="142063" y="697128"/>
                        <a:pt x="144744" y="699341"/>
                      </a:cubicBezTo>
                      <a:cubicBezTo>
                        <a:pt x="152569" y="705638"/>
                        <a:pt x="160643" y="711779"/>
                        <a:pt x="168966" y="717577"/>
                      </a:cubicBezTo>
                      <a:cubicBezTo>
                        <a:pt x="172021" y="719728"/>
                        <a:pt x="175107" y="721848"/>
                        <a:pt x="178255" y="723905"/>
                      </a:cubicBezTo>
                      <a:cubicBezTo>
                        <a:pt x="180499" y="725433"/>
                        <a:pt x="182806" y="726867"/>
                        <a:pt x="185113" y="728301"/>
                      </a:cubicBezTo>
                      <a:cubicBezTo>
                        <a:pt x="201947" y="738837"/>
                        <a:pt x="219590" y="748064"/>
                        <a:pt x="237888" y="755951"/>
                      </a:cubicBezTo>
                      <a:cubicBezTo>
                        <a:pt x="242409" y="757946"/>
                        <a:pt x="246991" y="759785"/>
                        <a:pt x="251605" y="761624"/>
                      </a:cubicBezTo>
                      <a:lnTo>
                        <a:pt x="251667" y="761624"/>
                      </a:lnTo>
                      <a:cubicBezTo>
                        <a:pt x="258743" y="764399"/>
                        <a:pt x="265851" y="766924"/>
                        <a:pt x="273145" y="769230"/>
                      </a:cubicBezTo>
                      <a:cubicBezTo>
                        <a:pt x="274267" y="769667"/>
                        <a:pt x="275420" y="770010"/>
                        <a:pt x="276574" y="770384"/>
                      </a:cubicBezTo>
                      <a:cubicBezTo>
                        <a:pt x="301823" y="778302"/>
                        <a:pt x="328258" y="783788"/>
                        <a:pt x="355410" y="786313"/>
                      </a:cubicBezTo>
                      <a:cubicBezTo>
                        <a:pt x="371370" y="787934"/>
                        <a:pt x="387456" y="788495"/>
                        <a:pt x="403977" y="788059"/>
                      </a:cubicBezTo>
                      <a:cubicBezTo>
                        <a:pt x="404476" y="788121"/>
                        <a:pt x="404943" y="788121"/>
                        <a:pt x="405504" y="787996"/>
                      </a:cubicBezTo>
                      <a:cubicBezTo>
                        <a:pt x="407063" y="788028"/>
                        <a:pt x="408590" y="787965"/>
                        <a:pt x="410118" y="787903"/>
                      </a:cubicBezTo>
                      <a:cubicBezTo>
                        <a:pt x="411801" y="787840"/>
                        <a:pt x="413484" y="787778"/>
                        <a:pt x="415168" y="787622"/>
                      </a:cubicBezTo>
                      <a:cubicBezTo>
                        <a:pt x="420187" y="787404"/>
                        <a:pt x="425081" y="787061"/>
                        <a:pt x="429975" y="786625"/>
                      </a:cubicBezTo>
                      <a:lnTo>
                        <a:pt x="430318" y="786594"/>
                      </a:lnTo>
                      <a:cubicBezTo>
                        <a:pt x="444439" y="785316"/>
                        <a:pt x="458342" y="783227"/>
                        <a:pt x="471964" y="780484"/>
                      </a:cubicBezTo>
                      <a:cubicBezTo>
                        <a:pt x="461116" y="778052"/>
                        <a:pt x="450362" y="775309"/>
                        <a:pt x="439856" y="77200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53" name="Hình tự do: Hình 1052">
              <a:extLst>
                <a:ext uri="{FF2B5EF4-FFF2-40B4-BE49-F238E27FC236}">
                  <a16:creationId xmlns:a16="http://schemas.microsoft.com/office/drawing/2014/main" id="{9C73E4B8-2A1E-EC66-0CFB-CDE64A833FB1}"/>
                </a:ext>
              </a:extLst>
            </p:cNvPr>
            <p:cNvSpPr/>
            <p:nvPr/>
          </p:nvSpPr>
          <p:spPr>
            <a:xfrm>
              <a:off x="13716570" y="5035312"/>
              <a:ext cx="219486" cy="137992"/>
            </a:xfrm>
            <a:custGeom>
              <a:avLst/>
              <a:gdLst>
                <a:gd name="connsiteX0" fmla="*/ 0 w 219486"/>
                <a:gd name="connsiteY0" fmla="*/ 89858 h 137992"/>
                <a:gd name="connsiteX1" fmla="*/ 29864 w 219486"/>
                <a:gd name="connsiteY1" fmla="*/ 91261 h 137992"/>
                <a:gd name="connsiteX2" fmla="*/ 80207 w 219486"/>
                <a:gd name="connsiteY2" fmla="*/ 56098 h 137992"/>
                <a:gd name="connsiteX3" fmla="*/ 44826 w 219486"/>
                <a:gd name="connsiteY3" fmla="*/ 102639 h 137992"/>
                <a:gd name="connsiteX4" fmla="*/ 55955 w 219486"/>
                <a:gd name="connsiteY4" fmla="*/ 115919 h 137992"/>
                <a:gd name="connsiteX5" fmla="*/ 71604 w 219486"/>
                <a:gd name="connsiteY5" fmla="*/ 130227 h 137992"/>
                <a:gd name="connsiteX6" fmla="*/ 94827 w 219486"/>
                <a:gd name="connsiteY6" fmla="*/ 135277 h 137992"/>
                <a:gd name="connsiteX7" fmla="*/ 182298 w 219486"/>
                <a:gd name="connsiteY7" fmla="*/ 80288 h 137992"/>
                <a:gd name="connsiteX8" fmla="*/ 219487 w 219486"/>
                <a:gd name="connsiteY8" fmla="*/ 43567 h 137992"/>
                <a:gd name="connsiteX9" fmla="*/ 160664 w 219486"/>
                <a:gd name="connsiteY9" fmla="*/ 19 h 137992"/>
                <a:gd name="connsiteX10" fmla="*/ 78088 w 219486"/>
                <a:gd name="connsiteY10" fmla="*/ 20094 h 137992"/>
                <a:gd name="connsiteX11" fmla="*/ 0 w 219486"/>
                <a:gd name="connsiteY11" fmla="*/ 89858 h 13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486" h="137992">
                  <a:moveTo>
                    <a:pt x="0" y="89858"/>
                  </a:moveTo>
                  <a:cubicBezTo>
                    <a:pt x="0" y="89858"/>
                    <a:pt x="18828" y="98213"/>
                    <a:pt x="29864" y="91261"/>
                  </a:cubicBezTo>
                  <a:cubicBezTo>
                    <a:pt x="39464" y="85307"/>
                    <a:pt x="71822" y="62083"/>
                    <a:pt x="80207" y="56098"/>
                  </a:cubicBezTo>
                  <a:cubicBezTo>
                    <a:pt x="69078" y="68037"/>
                    <a:pt x="43642" y="93630"/>
                    <a:pt x="44826" y="102639"/>
                  </a:cubicBezTo>
                  <a:cubicBezTo>
                    <a:pt x="46541" y="115014"/>
                    <a:pt x="55955" y="115919"/>
                    <a:pt x="55955" y="115919"/>
                  </a:cubicBezTo>
                  <a:cubicBezTo>
                    <a:pt x="55955" y="115919"/>
                    <a:pt x="59509" y="130320"/>
                    <a:pt x="71604" y="130227"/>
                  </a:cubicBezTo>
                  <a:cubicBezTo>
                    <a:pt x="71604" y="130227"/>
                    <a:pt x="75875" y="143569"/>
                    <a:pt x="94827" y="135277"/>
                  </a:cubicBezTo>
                  <a:cubicBezTo>
                    <a:pt x="99722" y="133095"/>
                    <a:pt x="149348" y="102982"/>
                    <a:pt x="182298" y="80288"/>
                  </a:cubicBezTo>
                  <a:cubicBezTo>
                    <a:pt x="196699" y="70313"/>
                    <a:pt x="209262" y="57875"/>
                    <a:pt x="219487" y="43567"/>
                  </a:cubicBezTo>
                  <a:cubicBezTo>
                    <a:pt x="219487" y="43567"/>
                    <a:pt x="160882" y="-1042"/>
                    <a:pt x="160664" y="19"/>
                  </a:cubicBezTo>
                  <a:cubicBezTo>
                    <a:pt x="135165" y="4133"/>
                    <a:pt x="100251" y="10835"/>
                    <a:pt x="78088" y="20094"/>
                  </a:cubicBezTo>
                  <a:cubicBezTo>
                    <a:pt x="39714" y="35960"/>
                    <a:pt x="0" y="89858"/>
                    <a:pt x="0" y="89858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9" name="Đồ họa 3">
            <a:extLst>
              <a:ext uri="{FF2B5EF4-FFF2-40B4-BE49-F238E27FC236}">
                <a16:creationId xmlns:a16="http://schemas.microsoft.com/office/drawing/2014/main" id="{2E203E1F-5A34-7135-3575-7F48469DB6AF}"/>
              </a:ext>
            </a:extLst>
          </p:cNvPr>
          <p:cNvGrpSpPr/>
          <p:nvPr/>
        </p:nvGrpSpPr>
        <p:grpSpPr>
          <a:xfrm>
            <a:off x="18440754" y="-6151043"/>
            <a:ext cx="542935" cy="1155043"/>
            <a:chOff x="14277835" y="4185717"/>
            <a:chExt cx="542935" cy="1155043"/>
          </a:xfrm>
        </p:grpSpPr>
        <p:sp>
          <p:nvSpPr>
            <p:cNvPr id="1301" name="Hình tự do: Hình 1300">
              <a:extLst>
                <a:ext uri="{FF2B5EF4-FFF2-40B4-BE49-F238E27FC236}">
                  <a16:creationId xmlns:a16="http://schemas.microsoft.com/office/drawing/2014/main" id="{EF9E6A0A-139E-1750-1108-715E4B82A887}"/>
                </a:ext>
              </a:extLst>
            </p:cNvPr>
            <p:cNvSpPr/>
            <p:nvPr/>
          </p:nvSpPr>
          <p:spPr>
            <a:xfrm>
              <a:off x="14591089" y="4418983"/>
              <a:ext cx="96073" cy="100500"/>
            </a:xfrm>
            <a:custGeom>
              <a:avLst/>
              <a:gdLst>
                <a:gd name="connsiteX0" fmla="*/ 80363 w 96073"/>
                <a:gd name="connsiteY0" fmla="*/ 100501 h 100500"/>
                <a:gd name="connsiteX1" fmla="*/ 0 w 96073"/>
                <a:gd name="connsiteY1" fmla="*/ 0 h 100500"/>
                <a:gd name="connsiteX2" fmla="*/ 61317 w 96073"/>
                <a:gd name="connsiteY2" fmla="*/ 1964 h 100500"/>
                <a:gd name="connsiteX3" fmla="*/ 96074 w 96073"/>
                <a:gd name="connsiteY3" fmla="*/ 46354 h 100500"/>
                <a:gd name="connsiteX4" fmla="*/ 80363 w 96073"/>
                <a:gd name="connsiteY4" fmla="*/ 100501 h 1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73" h="100500">
                  <a:moveTo>
                    <a:pt x="80363" y="100501"/>
                  </a:moveTo>
                  <a:lnTo>
                    <a:pt x="0" y="0"/>
                  </a:lnTo>
                  <a:cubicBezTo>
                    <a:pt x="0" y="0"/>
                    <a:pt x="60256" y="655"/>
                    <a:pt x="61317" y="1964"/>
                  </a:cubicBezTo>
                  <a:cubicBezTo>
                    <a:pt x="62377" y="3273"/>
                    <a:pt x="96074" y="46354"/>
                    <a:pt x="96074" y="46354"/>
                  </a:cubicBezTo>
                  <a:lnTo>
                    <a:pt x="80363" y="100501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Hình tự do: Hình 1301">
              <a:extLst>
                <a:ext uri="{FF2B5EF4-FFF2-40B4-BE49-F238E27FC236}">
                  <a16:creationId xmlns:a16="http://schemas.microsoft.com/office/drawing/2014/main" id="{02D429D2-0B6E-C9D7-AC36-3835751D85A0}"/>
                </a:ext>
              </a:extLst>
            </p:cNvPr>
            <p:cNvSpPr/>
            <p:nvPr/>
          </p:nvSpPr>
          <p:spPr>
            <a:xfrm>
              <a:off x="14446822" y="4185717"/>
              <a:ext cx="318741" cy="397203"/>
            </a:xfrm>
            <a:custGeom>
              <a:avLst/>
              <a:gdLst>
                <a:gd name="connsiteX0" fmla="*/ 318741 w 318741"/>
                <a:gd name="connsiteY0" fmla="*/ 209730 h 397203"/>
                <a:gd name="connsiteX1" fmla="*/ 141337 w 318741"/>
                <a:gd name="connsiteY1" fmla="*/ 397203 h 397203"/>
                <a:gd name="connsiteX2" fmla="*/ 0 w 318741"/>
                <a:gd name="connsiteY2" fmla="*/ 0 h 39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741" h="397203">
                  <a:moveTo>
                    <a:pt x="318741" y="209730"/>
                  </a:moveTo>
                  <a:lnTo>
                    <a:pt x="141337" y="397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Hình tự do: Hình 1302">
              <a:extLst>
                <a:ext uri="{FF2B5EF4-FFF2-40B4-BE49-F238E27FC236}">
                  <a16:creationId xmlns:a16="http://schemas.microsoft.com/office/drawing/2014/main" id="{87378793-9F39-60EC-EFFF-09CF33BF8CA5}"/>
                </a:ext>
              </a:extLst>
            </p:cNvPr>
            <p:cNvSpPr/>
            <p:nvPr/>
          </p:nvSpPr>
          <p:spPr>
            <a:xfrm>
              <a:off x="14446822" y="4185717"/>
              <a:ext cx="267555" cy="333766"/>
            </a:xfrm>
            <a:custGeom>
              <a:avLst/>
              <a:gdLst>
                <a:gd name="connsiteX0" fmla="*/ 0 w 267555"/>
                <a:gd name="connsiteY0" fmla="*/ 0 h 333766"/>
                <a:gd name="connsiteX1" fmla="*/ 267556 w 267555"/>
                <a:gd name="connsiteY1" fmla="*/ 263815 h 333766"/>
                <a:gd name="connsiteX2" fmla="*/ 224631 w 267555"/>
                <a:gd name="connsiteY2" fmla="*/ 333766 h 333766"/>
                <a:gd name="connsiteX3" fmla="*/ 231894 w 267555"/>
                <a:gd name="connsiteY3" fmla="*/ 301471 h 33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555" h="333766">
                  <a:moveTo>
                    <a:pt x="0" y="0"/>
                  </a:moveTo>
                  <a:lnTo>
                    <a:pt x="267556" y="263815"/>
                  </a:lnTo>
                  <a:lnTo>
                    <a:pt x="224631" y="333766"/>
                  </a:lnTo>
                  <a:lnTo>
                    <a:pt x="231894" y="301471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4" name="Đồ họa 3">
              <a:extLst>
                <a:ext uri="{FF2B5EF4-FFF2-40B4-BE49-F238E27FC236}">
                  <a16:creationId xmlns:a16="http://schemas.microsoft.com/office/drawing/2014/main" id="{ED6E3799-5DBF-5B76-B716-B860B1E07DB7}"/>
                </a:ext>
              </a:extLst>
            </p:cNvPr>
            <p:cNvGrpSpPr/>
            <p:nvPr/>
          </p:nvGrpSpPr>
          <p:grpSpPr>
            <a:xfrm>
              <a:off x="14277835" y="4580676"/>
              <a:ext cx="542935" cy="760084"/>
              <a:chOff x="14277835" y="4580676"/>
              <a:chExt cx="542935" cy="760084"/>
            </a:xfrm>
            <a:solidFill>
              <a:srgbClr val="615370"/>
            </a:solidFill>
          </p:grpSpPr>
          <p:sp>
            <p:nvSpPr>
              <p:cNvPr id="1305" name="Hình tự do: Hình 1304">
                <a:extLst>
                  <a:ext uri="{FF2B5EF4-FFF2-40B4-BE49-F238E27FC236}">
                    <a16:creationId xmlns:a16="http://schemas.microsoft.com/office/drawing/2014/main" id="{ED05A398-B694-4216-C502-CC0EC796DED4}"/>
                  </a:ext>
                </a:extLst>
              </p:cNvPr>
              <p:cNvSpPr/>
              <p:nvPr/>
            </p:nvSpPr>
            <p:spPr>
              <a:xfrm>
                <a:off x="14691621" y="4580676"/>
                <a:ext cx="7605" cy="25655"/>
              </a:xfrm>
              <a:custGeom>
                <a:avLst/>
                <a:gdLst>
                  <a:gd name="connsiteX0" fmla="*/ 2587 w 7605"/>
                  <a:gd name="connsiteY0" fmla="*/ 25655 h 25655"/>
                  <a:gd name="connsiteX1" fmla="*/ 7606 w 7605"/>
                  <a:gd name="connsiteY1" fmla="*/ 25250 h 25655"/>
                  <a:gd name="connsiteX2" fmla="*/ 4987 w 7605"/>
                  <a:gd name="connsiteY2" fmla="*/ 0 h 25655"/>
                  <a:gd name="connsiteX3" fmla="*/ 0 w 7605"/>
                  <a:gd name="connsiteY3" fmla="*/ 717 h 25655"/>
                  <a:gd name="connsiteX4" fmla="*/ 2587 w 7605"/>
                  <a:gd name="connsiteY4" fmla="*/ 25655 h 2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5" h="25655">
                    <a:moveTo>
                      <a:pt x="2587" y="25655"/>
                    </a:moveTo>
                    <a:lnTo>
                      <a:pt x="7606" y="25250"/>
                    </a:lnTo>
                    <a:cubicBezTo>
                      <a:pt x="6266" y="9445"/>
                      <a:pt x="5018" y="94"/>
                      <a:pt x="4987" y="0"/>
                    </a:cubicBezTo>
                    <a:lnTo>
                      <a:pt x="0" y="717"/>
                    </a:lnTo>
                    <a:cubicBezTo>
                      <a:pt x="0" y="779"/>
                      <a:pt x="1247" y="10007"/>
                      <a:pt x="2587" y="2565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6" name="Hình tự do: Hình 1305">
                <a:extLst>
                  <a:ext uri="{FF2B5EF4-FFF2-40B4-BE49-F238E27FC236}">
                    <a16:creationId xmlns:a16="http://schemas.microsoft.com/office/drawing/2014/main" id="{9CAD70A8-BF4E-E956-6B8F-29D8F306C6CC}"/>
                  </a:ext>
                </a:extLst>
              </p:cNvPr>
              <p:cNvSpPr/>
              <p:nvPr/>
            </p:nvSpPr>
            <p:spPr>
              <a:xfrm>
                <a:off x="14277835" y="4657610"/>
                <a:ext cx="542935" cy="607462"/>
              </a:xfrm>
              <a:custGeom>
                <a:avLst/>
                <a:gdLst>
                  <a:gd name="connsiteX0" fmla="*/ 64527 w 542935"/>
                  <a:gd name="connsiteY0" fmla="*/ 405994 h 607462"/>
                  <a:gd name="connsiteX1" fmla="*/ 67676 w 542935"/>
                  <a:gd name="connsiteY1" fmla="*/ 402035 h 607462"/>
                  <a:gd name="connsiteX2" fmla="*/ 111754 w 542935"/>
                  <a:gd name="connsiteY2" fmla="*/ 426817 h 607462"/>
                  <a:gd name="connsiteX3" fmla="*/ 110039 w 542935"/>
                  <a:gd name="connsiteY3" fmla="*/ 431586 h 607462"/>
                  <a:gd name="connsiteX4" fmla="*/ 71604 w 542935"/>
                  <a:gd name="connsiteY4" fmla="*/ 411324 h 607462"/>
                  <a:gd name="connsiteX5" fmla="*/ 64527 w 542935"/>
                  <a:gd name="connsiteY5" fmla="*/ 405994 h 607462"/>
                  <a:gd name="connsiteX6" fmla="*/ 7356 w 542935"/>
                  <a:gd name="connsiteY6" fmla="*/ 320082 h 607462"/>
                  <a:gd name="connsiteX7" fmla="*/ 12188 w 542935"/>
                  <a:gd name="connsiteY7" fmla="*/ 318648 h 607462"/>
                  <a:gd name="connsiteX8" fmla="*/ 33573 w 542935"/>
                  <a:gd name="connsiteY8" fmla="*/ 364596 h 607462"/>
                  <a:gd name="connsiteX9" fmla="*/ 29364 w 542935"/>
                  <a:gd name="connsiteY9" fmla="*/ 367402 h 607462"/>
                  <a:gd name="connsiteX10" fmla="*/ 7356 w 542935"/>
                  <a:gd name="connsiteY10" fmla="*/ 320082 h 607462"/>
                  <a:gd name="connsiteX11" fmla="*/ 161505 w 542935"/>
                  <a:gd name="connsiteY11" fmla="*/ 435951 h 607462"/>
                  <a:gd name="connsiteX12" fmla="*/ 211787 w 542935"/>
                  <a:gd name="connsiteY12" fmla="*/ 429311 h 607462"/>
                  <a:gd name="connsiteX13" fmla="*/ 213128 w 542935"/>
                  <a:gd name="connsiteY13" fmla="*/ 434174 h 607462"/>
                  <a:gd name="connsiteX14" fmla="*/ 161412 w 542935"/>
                  <a:gd name="connsiteY14" fmla="*/ 441000 h 607462"/>
                  <a:gd name="connsiteX15" fmla="*/ 161505 w 542935"/>
                  <a:gd name="connsiteY15" fmla="*/ 435951 h 607462"/>
                  <a:gd name="connsiteX16" fmla="*/ 7668 w 542935"/>
                  <a:gd name="connsiteY16" fmla="*/ 216806 h 607462"/>
                  <a:gd name="connsiteX17" fmla="*/ 12500 w 542935"/>
                  <a:gd name="connsiteY17" fmla="*/ 218240 h 607462"/>
                  <a:gd name="connsiteX18" fmla="*/ 5081 w 542935"/>
                  <a:gd name="connsiteY18" fmla="*/ 268428 h 607462"/>
                  <a:gd name="connsiteX19" fmla="*/ 0 w 542935"/>
                  <a:gd name="connsiteY19" fmla="*/ 268397 h 607462"/>
                  <a:gd name="connsiteX20" fmla="*/ 7668 w 542935"/>
                  <a:gd name="connsiteY20" fmla="*/ 216806 h 607462"/>
                  <a:gd name="connsiteX21" fmla="*/ 258796 w 542935"/>
                  <a:gd name="connsiteY21" fmla="*/ 409734 h 607462"/>
                  <a:gd name="connsiteX22" fmla="*/ 281084 w 542935"/>
                  <a:gd name="connsiteY22" fmla="*/ 395894 h 607462"/>
                  <a:gd name="connsiteX23" fmla="*/ 300754 w 542935"/>
                  <a:gd name="connsiteY23" fmla="*/ 380713 h 607462"/>
                  <a:gd name="connsiteX24" fmla="*/ 304028 w 542935"/>
                  <a:gd name="connsiteY24" fmla="*/ 384547 h 607462"/>
                  <a:gd name="connsiteX25" fmla="*/ 283952 w 542935"/>
                  <a:gd name="connsiteY25" fmla="*/ 400039 h 607462"/>
                  <a:gd name="connsiteX26" fmla="*/ 261227 w 542935"/>
                  <a:gd name="connsiteY26" fmla="*/ 414161 h 607462"/>
                  <a:gd name="connsiteX27" fmla="*/ 258796 w 542935"/>
                  <a:gd name="connsiteY27" fmla="*/ 409734 h 607462"/>
                  <a:gd name="connsiteX28" fmla="*/ 537449 w 542935"/>
                  <a:gd name="connsiteY28" fmla="*/ 555623 h 607462"/>
                  <a:gd name="connsiteX29" fmla="*/ 542499 w 542935"/>
                  <a:gd name="connsiteY29" fmla="*/ 555934 h 607462"/>
                  <a:gd name="connsiteX30" fmla="*/ 536669 w 542935"/>
                  <a:gd name="connsiteY30" fmla="*/ 607463 h 607462"/>
                  <a:gd name="connsiteX31" fmla="*/ 531713 w 542935"/>
                  <a:gd name="connsiteY31" fmla="*/ 606652 h 607462"/>
                  <a:gd name="connsiteX32" fmla="*/ 537449 w 542935"/>
                  <a:gd name="connsiteY32" fmla="*/ 555623 h 607462"/>
                  <a:gd name="connsiteX33" fmla="*/ 38124 w 542935"/>
                  <a:gd name="connsiteY33" fmla="*/ 155209 h 607462"/>
                  <a:gd name="connsiteX34" fmla="*/ 46197 w 542935"/>
                  <a:gd name="connsiteY34" fmla="*/ 144548 h 607462"/>
                  <a:gd name="connsiteX35" fmla="*/ 61348 w 542935"/>
                  <a:gd name="connsiteY35" fmla="*/ 128369 h 607462"/>
                  <a:gd name="connsiteX36" fmla="*/ 64777 w 542935"/>
                  <a:gd name="connsiteY36" fmla="*/ 132110 h 607462"/>
                  <a:gd name="connsiteX37" fmla="*/ 50156 w 542935"/>
                  <a:gd name="connsiteY37" fmla="*/ 147728 h 607462"/>
                  <a:gd name="connsiteX38" fmla="*/ 42208 w 542935"/>
                  <a:gd name="connsiteY38" fmla="*/ 158139 h 607462"/>
                  <a:gd name="connsiteX39" fmla="*/ 33199 w 542935"/>
                  <a:gd name="connsiteY39" fmla="*/ 171824 h 607462"/>
                  <a:gd name="connsiteX40" fmla="*/ 28897 w 542935"/>
                  <a:gd name="connsiteY40" fmla="*/ 169206 h 607462"/>
                  <a:gd name="connsiteX41" fmla="*/ 38124 w 542935"/>
                  <a:gd name="connsiteY41" fmla="*/ 155209 h 607462"/>
                  <a:gd name="connsiteX42" fmla="*/ 532773 w 542935"/>
                  <a:gd name="connsiteY42" fmla="*/ 453252 h 607462"/>
                  <a:gd name="connsiteX43" fmla="*/ 537761 w 542935"/>
                  <a:gd name="connsiteY43" fmla="*/ 452441 h 607462"/>
                  <a:gd name="connsiteX44" fmla="*/ 542935 w 542935"/>
                  <a:gd name="connsiteY44" fmla="*/ 504063 h 607462"/>
                  <a:gd name="connsiteX45" fmla="*/ 537916 w 542935"/>
                  <a:gd name="connsiteY45" fmla="*/ 504312 h 607462"/>
                  <a:gd name="connsiteX46" fmla="*/ 532773 w 542935"/>
                  <a:gd name="connsiteY46" fmla="*/ 453252 h 607462"/>
                  <a:gd name="connsiteX47" fmla="*/ 335761 w 542935"/>
                  <a:gd name="connsiteY47" fmla="*/ 343586 h 607462"/>
                  <a:gd name="connsiteX48" fmla="*/ 341809 w 542935"/>
                  <a:gd name="connsiteY48" fmla="*/ 335418 h 607462"/>
                  <a:gd name="connsiteX49" fmla="*/ 363349 w 542935"/>
                  <a:gd name="connsiteY49" fmla="*/ 300505 h 607462"/>
                  <a:gd name="connsiteX50" fmla="*/ 367807 w 542935"/>
                  <a:gd name="connsiteY50" fmla="*/ 302874 h 607462"/>
                  <a:gd name="connsiteX51" fmla="*/ 345924 w 542935"/>
                  <a:gd name="connsiteY51" fmla="*/ 338380 h 607462"/>
                  <a:gd name="connsiteX52" fmla="*/ 339752 w 542935"/>
                  <a:gd name="connsiteY52" fmla="*/ 346672 h 607462"/>
                  <a:gd name="connsiteX53" fmla="*/ 335761 w 542935"/>
                  <a:gd name="connsiteY53" fmla="*/ 343586 h 607462"/>
                  <a:gd name="connsiteX54" fmla="*/ 505465 w 542935"/>
                  <a:gd name="connsiteY54" fmla="*/ 354465 h 607462"/>
                  <a:gd name="connsiteX55" fmla="*/ 510173 w 542935"/>
                  <a:gd name="connsiteY55" fmla="*/ 352595 h 607462"/>
                  <a:gd name="connsiteX56" fmla="*/ 526819 w 542935"/>
                  <a:gd name="connsiteY56" fmla="*/ 401723 h 607462"/>
                  <a:gd name="connsiteX57" fmla="*/ 521956 w 542935"/>
                  <a:gd name="connsiteY57" fmla="*/ 403094 h 607462"/>
                  <a:gd name="connsiteX58" fmla="*/ 505465 w 542935"/>
                  <a:gd name="connsiteY58" fmla="*/ 354465 h 607462"/>
                  <a:gd name="connsiteX59" fmla="*/ 105613 w 542935"/>
                  <a:gd name="connsiteY59" fmla="*/ 100719 h 607462"/>
                  <a:gd name="connsiteX60" fmla="*/ 156518 w 542935"/>
                  <a:gd name="connsiteY60" fmla="*/ 89216 h 607462"/>
                  <a:gd name="connsiteX61" fmla="*/ 156923 w 542935"/>
                  <a:gd name="connsiteY61" fmla="*/ 94266 h 607462"/>
                  <a:gd name="connsiteX62" fmla="*/ 107484 w 542935"/>
                  <a:gd name="connsiteY62" fmla="*/ 105395 h 607462"/>
                  <a:gd name="connsiteX63" fmla="*/ 105613 w 542935"/>
                  <a:gd name="connsiteY63" fmla="*/ 100719 h 607462"/>
                  <a:gd name="connsiteX64" fmla="*/ 399260 w 542935"/>
                  <a:gd name="connsiteY64" fmla="*/ 204524 h 607462"/>
                  <a:gd name="connsiteX65" fmla="*/ 404154 w 542935"/>
                  <a:gd name="connsiteY65" fmla="*/ 205771 h 607462"/>
                  <a:gd name="connsiteX66" fmla="*/ 388911 w 542935"/>
                  <a:gd name="connsiteY66" fmla="*/ 255398 h 607462"/>
                  <a:gd name="connsiteX67" fmla="*/ 384173 w 542935"/>
                  <a:gd name="connsiteY67" fmla="*/ 253652 h 607462"/>
                  <a:gd name="connsiteX68" fmla="*/ 399260 w 542935"/>
                  <a:gd name="connsiteY68" fmla="*/ 204524 h 607462"/>
                  <a:gd name="connsiteX69" fmla="*/ 456462 w 542935"/>
                  <a:gd name="connsiteY69" fmla="*/ 264469 h 607462"/>
                  <a:gd name="connsiteX70" fmla="*/ 460608 w 542935"/>
                  <a:gd name="connsiteY70" fmla="*/ 261570 h 607462"/>
                  <a:gd name="connsiteX71" fmla="*/ 487978 w 542935"/>
                  <a:gd name="connsiteY71" fmla="*/ 305680 h 607462"/>
                  <a:gd name="connsiteX72" fmla="*/ 483551 w 542935"/>
                  <a:gd name="connsiteY72" fmla="*/ 308080 h 607462"/>
                  <a:gd name="connsiteX73" fmla="*/ 456462 w 542935"/>
                  <a:gd name="connsiteY73" fmla="*/ 264469 h 607462"/>
                  <a:gd name="connsiteX74" fmla="*/ 208576 w 542935"/>
                  <a:gd name="connsiteY74" fmla="*/ 91492 h 607462"/>
                  <a:gd name="connsiteX75" fmla="*/ 259045 w 542935"/>
                  <a:gd name="connsiteY75" fmla="*/ 104211 h 607462"/>
                  <a:gd name="connsiteX76" fmla="*/ 257393 w 542935"/>
                  <a:gd name="connsiteY76" fmla="*/ 108980 h 607462"/>
                  <a:gd name="connsiteX77" fmla="*/ 207797 w 542935"/>
                  <a:gd name="connsiteY77" fmla="*/ 96479 h 607462"/>
                  <a:gd name="connsiteX78" fmla="*/ 208576 w 542935"/>
                  <a:gd name="connsiteY78" fmla="*/ 91492 h 607462"/>
                  <a:gd name="connsiteX79" fmla="*/ 388412 w 542935"/>
                  <a:gd name="connsiteY79" fmla="*/ 187847 h 607462"/>
                  <a:gd name="connsiteX80" fmla="*/ 391779 w 542935"/>
                  <a:gd name="connsiteY80" fmla="*/ 184075 h 607462"/>
                  <a:gd name="connsiteX81" fmla="*/ 428407 w 542935"/>
                  <a:gd name="connsiteY81" fmla="*/ 220859 h 607462"/>
                  <a:gd name="connsiteX82" fmla="*/ 424635 w 542935"/>
                  <a:gd name="connsiteY82" fmla="*/ 224194 h 607462"/>
                  <a:gd name="connsiteX83" fmla="*/ 388412 w 542935"/>
                  <a:gd name="connsiteY83" fmla="*/ 187847 h 607462"/>
                  <a:gd name="connsiteX84" fmla="*/ 306739 w 542935"/>
                  <a:gd name="connsiteY84" fmla="*/ 124847 h 607462"/>
                  <a:gd name="connsiteX85" fmla="*/ 351098 w 542935"/>
                  <a:gd name="connsiteY85" fmla="*/ 151811 h 607462"/>
                  <a:gd name="connsiteX86" fmla="*/ 348199 w 542935"/>
                  <a:gd name="connsiteY86" fmla="*/ 155957 h 607462"/>
                  <a:gd name="connsiteX87" fmla="*/ 304401 w 542935"/>
                  <a:gd name="connsiteY87" fmla="*/ 129304 h 607462"/>
                  <a:gd name="connsiteX88" fmla="*/ 306739 w 542935"/>
                  <a:gd name="connsiteY88" fmla="*/ 124847 h 607462"/>
                  <a:gd name="connsiteX89" fmla="*/ 416031 w 542935"/>
                  <a:gd name="connsiteY89" fmla="*/ 103088 h 607462"/>
                  <a:gd name="connsiteX90" fmla="*/ 421081 w 542935"/>
                  <a:gd name="connsiteY90" fmla="*/ 103556 h 607462"/>
                  <a:gd name="connsiteX91" fmla="*/ 414597 w 542935"/>
                  <a:gd name="connsiteY91" fmla="*/ 154991 h 607462"/>
                  <a:gd name="connsiteX92" fmla="*/ 409641 w 542935"/>
                  <a:gd name="connsiteY92" fmla="*/ 154180 h 607462"/>
                  <a:gd name="connsiteX93" fmla="*/ 416031 w 542935"/>
                  <a:gd name="connsiteY93" fmla="*/ 103088 h 607462"/>
                  <a:gd name="connsiteX94" fmla="*/ 419148 w 542935"/>
                  <a:gd name="connsiteY94" fmla="*/ 156 h 607462"/>
                  <a:gd name="connsiteX95" fmla="*/ 424198 w 542935"/>
                  <a:gd name="connsiteY95" fmla="*/ 0 h 607462"/>
                  <a:gd name="connsiteX96" fmla="*/ 424136 w 542935"/>
                  <a:gd name="connsiteY96" fmla="*/ 51840 h 607462"/>
                  <a:gd name="connsiteX97" fmla="*/ 419086 w 542935"/>
                  <a:gd name="connsiteY97" fmla="*/ 51684 h 607462"/>
                  <a:gd name="connsiteX98" fmla="*/ 419148 w 542935"/>
                  <a:gd name="connsiteY98" fmla="*/ 156 h 607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42935" h="607462">
                    <a:moveTo>
                      <a:pt x="64527" y="405994"/>
                    </a:moveTo>
                    <a:lnTo>
                      <a:pt x="67676" y="402035"/>
                    </a:lnTo>
                    <a:cubicBezTo>
                      <a:pt x="81080" y="412758"/>
                      <a:pt x="95950" y="421112"/>
                      <a:pt x="111754" y="426817"/>
                    </a:cubicBezTo>
                    <a:lnTo>
                      <a:pt x="110039" y="431586"/>
                    </a:lnTo>
                    <a:cubicBezTo>
                      <a:pt x="96417" y="426661"/>
                      <a:pt x="83481" y="419834"/>
                      <a:pt x="71604" y="411324"/>
                    </a:cubicBezTo>
                    <a:cubicBezTo>
                      <a:pt x="69203" y="409641"/>
                      <a:pt x="66834" y="407833"/>
                      <a:pt x="64527" y="405994"/>
                    </a:cubicBezTo>
                    <a:close/>
                    <a:moveTo>
                      <a:pt x="7356" y="320082"/>
                    </a:moveTo>
                    <a:lnTo>
                      <a:pt x="12188" y="318648"/>
                    </a:lnTo>
                    <a:cubicBezTo>
                      <a:pt x="17020" y="335013"/>
                      <a:pt x="24221" y="350475"/>
                      <a:pt x="33573" y="364596"/>
                    </a:cubicBezTo>
                    <a:lnTo>
                      <a:pt x="29364" y="367402"/>
                    </a:lnTo>
                    <a:cubicBezTo>
                      <a:pt x="19732" y="352844"/>
                      <a:pt x="12344" y="336946"/>
                      <a:pt x="7356" y="320082"/>
                    </a:cubicBezTo>
                    <a:close/>
                    <a:moveTo>
                      <a:pt x="161505" y="435951"/>
                    </a:moveTo>
                    <a:cubicBezTo>
                      <a:pt x="177996" y="436262"/>
                      <a:pt x="194923" y="434049"/>
                      <a:pt x="211787" y="429311"/>
                    </a:cubicBezTo>
                    <a:lnTo>
                      <a:pt x="213128" y="434174"/>
                    </a:lnTo>
                    <a:cubicBezTo>
                      <a:pt x="195795" y="439037"/>
                      <a:pt x="178401" y="441312"/>
                      <a:pt x="161412" y="441000"/>
                    </a:cubicBezTo>
                    <a:lnTo>
                      <a:pt x="161505" y="435951"/>
                    </a:lnTo>
                    <a:close/>
                    <a:moveTo>
                      <a:pt x="7668" y="216806"/>
                    </a:moveTo>
                    <a:lnTo>
                      <a:pt x="12500" y="218240"/>
                    </a:lnTo>
                    <a:cubicBezTo>
                      <a:pt x="7637" y="234700"/>
                      <a:pt x="5143" y="251595"/>
                      <a:pt x="5081" y="268428"/>
                    </a:cubicBezTo>
                    <a:lnTo>
                      <a:pt x="0" y="268397"/>
                    </a:lnTo>
                    <a:cubicBezTo>
                      <a:pt x="94" y="251096"/>
                      <a:pt x="2680" y="233733"/>
                      <a:pt x="7668" y="216806"/>
                    </a:cubicBezTo>
                    <a:close/>
                    <a:moveTo>
                      <a:pt x="258796" y="409734"/>
                    </a:moveTo>
                    <a:cubicBezTo>
                      <a:pt x="266246" y="405620"/>
                      <a:pt x="273727" y="400975"/>
                      <a:pt x="281084" y="395894"/>
                    </a:cubicBezTo>
                    <a:cubicBezTo>
                      <a:pt x="287849" y="391218"/>
                      <a:pt x="294457" y="386105"/>
                      <a:pt x="300754" y="380713"/>
                    </a:cubicBezTo>
                    <a:lnTo>
                      <a:pt x="304028" y="384547"/>
                    </a:lnTo>
                    <a:cubicBezTo>
                      <a:pt x="297606" y="390064"/>
                      <a:pt x="290872" y="395270"/>
                      <a:pt x="283952" y="400039"/>
                    </a:cubicBezTo>
                    <a:cubicBezTo>
                      <a:pt x="276471" y="405214"/>
                      <a:pt x="268834" y="409953"/>
                      <a:pt x="261227" y="414161"/>
                    </a:cubicBezTo>
                    <a:lnTo>
                      <a:pt x="258796" y="409734"/>
                    </a:lnTo>
                    <a:close/>
                    <a:moveTo>
                      <a:pt x="537449" y="555623"/>
                    </a:moveTo>
                    <a:lnTo>
                      <a:pt x="542499" y="555934"/>
                    </a:lnTo>
                    <a:cubicBezTo>
                      <a:pt x="541439" y="572955"/>
                      <a:pt x="539506" y="590287"/>
                      <a:pt x="536669" y="607463"/>
                    </a:cubicBezTo>
                    <a:lnTo>
                      <a:pt x="531713" y="606652"/>
                    </a:lnTo>
                    <a:cubicBezTo>
                      <a:pt x="534488" y="589632"/>
                      <a:pt x="536420" y="572456"/>
                      <a:pt x="537449" y="555623"/>
                    </a:cubicBezTo>
                    <a:close/>
                    <a:moveTo>
                      <a:pt x="38124" y="155209"/>
                    </a:moveTo>
                    <a:cubicBezTo>
                      <a:pt x="40711" y="151624"/>
                      <a:pt x="43423" y="148008"/>
                      <a:pt x="46197" y="144548"/>
                    </a:cubicBezTo>
                    <a:cubicBezTo>
                      <a:pt x="50873" y="138750"/>
                      <a:pt x="55986" y="133326"/>
                      <a:pt x="61348" y="128369"/>
                    </a:cubicBezTo>
                    <a:lnTo>
                      <a:pt x="64777" y="132110"/>
                    </a:lnTo>
                    <a:cubicBezTo>
                      <a:pt x="59571" y="136880"/>
                      <a:pt x="54646" y="142116"/>
                      <a:pt x="50156" y="147728"/>
                    </a:cubicBezTo>
                    <a:cubicBezTo>
                      <a:pt x="47414" y="151094"/>
                      <a:pt x="44764" y="154617"/>
                      <a:pt x="42208" y="158139"/>
                    </a:cubicBezTo>
                    <a:cubicBezTo>
                      <a:pt x="39028" y="162597"/>
                      <a:pt x="36004" y="167211"/>
                      <a:pt x="33199" y="171824"/>
                    </a:cubicBezTo>
                    <a:lnTo>
                      <a:pt x="28897" y="169206"/>
                    </a:lnTo>
                    <a:cubicBezTo>
                      <a:pt x="31765" y="164467"/>
                      <a:pt x="34851" y="159791"/>
                      <a:pt x="38124" y="155209"/>
                    </a:cubicBezTo>
                    <a:close/>
                    <a:moveTo>
                      <a:pt x="532773" y="453252"/>
                    </a:moveTo>
                    <a:lnTo>
                      <a:pt x="537761" y="452441"/>
                    </a:lnTo>
                    <a:cubicBezTo>
                      <a:pt x="540441" y="469399"/>
                      <a:pt x="542187" y="486762"/>
                      <a:pt x="542935" y="504063"/>
                    </a:cubicBezTo>
                    <a:lnTo>
                      <a:pt x="537916" y="504312"/>
                    </a:lnTo>
                    <a:cubicBezTo>
                      <a:pt x="537137" y="487167"/>
                      <a:pt x="535423" y="469991"/>
                      <a:pt x="532773" y="453252"/>
                    </a:cubicBezTo>
                    <a:close/>
                    <a:moveTo>
                      <a:pt x="335761" y="343586"/>
                    </a:moveTo>
                    <a:cubicBezTo>
                      <a:pt x="337818" y="340905"/>
                      <a:pt x="339845" y="338162"/>
                      <a:pt x="341809" y="335418"/>
                    </a:cubicBezTo>
                    <a:cubicBezTo>
                      <a:pt x="349508" y="324664"/>
                      <a:pt x="356772" y="312912"/>
                      <a:pt x="363349" y="300505"/>
                    </a:cubicBezTo>
                    <a:lnTo>
                      <a:pt x="367807" y="302874"/>
                    </a:lnTo>
                    <a:cubicBezTo>
                      <a:pt x="361136" y="315468"/>
                      <a:pt x="353748" y="327407"/>
                      <a:pt x="345924" y="338380"/>
                    </a:cubicBezTo>
                    <a:cubicBezTo>
                      <a:pt x="343928" y="341154"/>
                      <a:pt x="341871" y="343960"/>
                      <a:pt x="339752" y="346672"/>
                    </a:cubicBezTo>
                    <a:lnTo>
                      <a:pt x="335761" y="343586"/>
                    </a:lnTo>
                    <a:close/>
                    <a:moveTo>
                      <a:pt x="505465" y="354465"/>
                    </a:moveTo>
                    <a:lnTo>
                      <a:pt x="510173" y="352595"/>
                    </a:lnTo>
                    <a:cubicBezTo>
                      <a:pt x="516626" y="368586"/>
                      <a:pt x="522237" y="385108"/>
                      <a:pt x="526819" y="401723"/>
                    </a:cubicBezTo>
                    <a:lnTo>
                      <a:pt x="521956" y="403094"/>
                    </a:lnTo>
                    <a:cubicBezTo>
                      <a:pt x="517405" y="386635"/>
                      <a:pt x="511856" y="370301"/>
                      <a:pt x="505465" y="354465"/>
                    </a:cubicBezTo>
                    <a:close/>
                    <a:moveTo>
                      <a:pt x="105613" y="100719"/>
                    </a:moveTo>
                    <a:cubicBezTo>
                      <a:pt x="121199" y="94484"/>
                      <a:pt x="138344" y="90619"/>
                      <a:pt x="156518" y="89216"/>
                    </a:cubicBezTo>
                    <a:lnTo>
                      <a:pt x="156923" y="94266"/>
                    </a:lnTo>
                    <a:cubicBezTo>
                      <a:pt x="139217" y="95607"/>
                      <a:pt x="122602" y="99379"/>
                      <a:pt x="107484" y="105395"/>
                    </a:cubicBezTo>
                    <a:lnTo>
                      <a:pt x="105613" y="100719"/>
                    </a:lnTo>
                    <a:close/>
                    <a:moveTo>
                      <a:pt x="399260" y="204524"/>
                    </a:moveTo>
                    <a:lnTo>
                      <a:pt x="404154" y="205771"/>
                    </a:lnTo>
                    <a:cubicBezTo>
                      <a:pt x="399790" y="223134"/>
                      <a:pt x="394646" y="239812"/>
                      <a:pt x="388911" y="255398"/>
                    </a:cubicBezTo>
                    <a:lnTo>
                      <a:pt x="384173" y="253652"/>
                    </a:lnTo>
                    <a:cubicBezTo>
                      <a:pt x="389846" y="238253"/>
                      <a:pt x="394927" y="221732"/>
                      <a:pt x="399260" y="204524"/>
                    </a:cubicBezTo>
                    <a:close/>
                    <a:moveTo>
                      <a:pt x="456462" y="264469"/>
                    </a:moveTo>
                    <a:lnTo>
                      <a:pt x="460608" y="261570"/>
                    </a:lnTo>
                    <a:cubicBezTo>
                      <a:pt x="470521" y="275691"/>
                      <a:pt x="479748" y="290530"/>
                      <a:pt x="487978" y="305680"/>
                    </a:cubicBezTo>
                    <a:lnTo>
                      <a:pt x="483551" y="308080"/>
                    </a:lnTo>
                    <a:cubicBezTo>
                      <a:pt x="475415" y="293117"/>
                      <a:pt x="466281" y="278435"/>
                      <a:pt x="456462" y="264469"/>
                    </a:cubicBezTo>
                    <a:close/>
                    <a:moveTo>
                      <a:pt x="208576" y="91492"/>
                    </a:moveTo>
                    <a:cubicBezTo>
                      <a:pt x="225067" y="94048"/>
                      <a:pt x="242056" y="98319"/>
                      <a:pt x="259045" y="104211"/>
                    </a:cubicBezTo>
                    <a:lnTo>
                      <a:pt x="257393" y="108980"/>
                    </a:lnTo>
                    <a:cubicBezTo>
                      <a:pt x="240685" y="103182"/>
                      <a:pt x="224007" y="99005"/>
                      <a:pt x="207797" y="96479"/>
                    </a:cubicBezTo>
                    <a:lnTo>
                      <a:pt x="208576" y="91492"/>
                    </a:lnTo>
                    <a:close/>
                    <a:moveTo>
                      <a:pt x="388412" y="187847"/>
                    </a:moveTo>
                    <a:lnTo>
                      <a:pt x="391779" y="184075"/>
                    </a:lnTo>
                    <a:cubicBezTo>
                      <a:pt x="404591" y="195515"/>
                      <a:pt x="416904" y="207891"/>
                      <a:pt x="428407" y="220859"/>
                    </a:cubicBezTo>
                    <a:lnTo>
                      <a:pt x="424635" y="224194"/>
                    </a:lnTo>
                    <a:cubicBezTo>
                      <a:pt x="413256" y="211382"/>
                      <a:pt x="401068" y="199163"/>
                      <a:pt x="388412" y="187847"/>
                    </a:cubicBezTo>
                    <a:close/>
                    <a:moveTo>
                      <a:pt x="306739" y="124847"/>
                    </a:moveTo>
                    <a:cubicBezTo>
                      <a:pt x="321765" y="132671"/>
                      <a:pt x="336697" y="141742"/>
                      <a:pt x="351098" y="151811"/>
                    </a:cubicBezTo>
                    <a:lnTo>
                      <a:pt x="348199" y="155957"/>
                    </a:lnTo>
                    <a:cubicBezTo>
                      <a:pt x="333984" y="146013"/>
                      <a:pt x="319240" y="137066"/>
                      <a:pt x="304401" y="129304"/>
                    </a:cubicBezTo>
                    <a:lnTo>
                      <a:pt x="306739" y="124847"/>
                    </a:lnTo>
                    <a:close/>
                    <a:moveTo>
                      <a:pt x="416031" y="103088"/>
                    </a:moveTo>
                    <a:lnTo>
                      <a:pt x="421081" y="103556"/>
                    </a:lnTo>
                    <a:cubicBezTo>
                      <a:pt x="419460" y="121168"/>
                      <a:pt x="417309" y="138469"/>
                      <a:pt x="414597" y="154991"/>
                    </a:cubicBezTo>
                    <a:lnTo>
                      <a:pt x="409641" y="154180"/>
                    </a:lnTo>
                    <a:cubicBezTo>
                      <a:pt x="412291" y="137783"/>
                      <a:pt x="414441" y="120607"/>
                      <a:pt x="416031" y="103088"/>
                    </a:cubicBezTo>
                    <a:close/>
                    <a:moveTo>
                      <a:pt x="419148" y="156"/>
                    </a:moveTo>
                    <a:lnTo>
                      <a:pt x="424198" y="0"/>
                    </a:lnTo>
                    <a:cubicBezTo>
                      <a:pt x="424635" y="17363"/>
                      <a:pt x="424635" y="34789"/>
                      <a:pt x="424136" y="51840"/>
                    </a:cubicBezTo>
                    <a:lnTo>
                      <a:pt x="419086" y="51684"/>
                    </a:lnTo>
                    <a:cubicBezTo>
                      <a:pt x="419584" y="34758"/>
                      <a:pt x="419616" y="17394"/>
                      <a:pt x="419148" y="156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7" name="Hình tự do: Hình 1306">
                <a:extLst>
                  <a:ext uri="{FF2B5EF4-FFF2-40B4-BE49-F238E27FC236}">
                    <a16:creationId xmlns:a16="http://schemas.microsoft.com/office/drawing/2014/main" id="{95D6385B-47DA-8345-DEC3-BAA75BEFB93B}"/>
                  </a:ext>
                </a:extLst>
              </p:cNvPr>
              <p:cNvSpPr/>
              <p:nvPr/>
            </p:nvSpPr>
            <p:spPr>
              <a:xfrm>
                <a:off x="14791841" y="5315074"/>
                <a:ext cx="11752" cy="25686"/>
              </a:xfrm>
              <a:custGeom>
                <a:avLst/>
                <a:gdLst>
                  <a:gd name="connsiteX0" fmla="*/ 0 w 11752"/>
                  <a:gd name="connsiteY0" fmla="*/ 24190 h 25686"/>
                  <a:gd name="connsiteX1" fmla="*/ 4832 w 11752"/>
                  <a:gd name="connsiteY1" fmla="*/ 25686 h 25686"/>
                  <a:gd name="connsiteX2" fmla="*/ 11752 w 11752"/>
                  <a:gd name="connsiteY2" fmla="*/ 1278 h 25686"/>
                  <a:gd name="connsiteX3" fmla="*/ 6889 w 11752"/>
                  <a:gd name="connsiteY3" fmla="*/ 0 h 25686"/>
                  <a:gd name="connsiteX4" fmla="*/ 0 w 11752"/>
                  <a:gd name="connsiteY4" fmla="*/ 24190 h 2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52" h="25686">
                    <a:moveTo>
                      <a:pt x="0" y="24190"/>
                    </a:moveTo>
                    <a:lnTo>
                      <a:pt x="4832" y="25686"/>
                    </a:lnTo>
                    <a:cubicBezTo>
                      <a:pt x="7295" y="17612"/>
                      <a:pt x="9633" y="9414"/>
                      <a:pt x="11752" y="1278"/>
                    </a:cubicBezTo>
                    <a:lnTo>
                      <a:pt x="6889" y="0"/>
                    </a:lnTo>
                    <a:cubicBezTo>
                      <a:pt x="4770" y="8042"/>
                      <a:pt x="2463" y="16178"/>
                      <a:pt x="0" y="2419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0" name="Đồ họa 3">
            <a:extLst>
              <a:ext uri="{FF2B5EF4-FFF2-40B4-BE49-F238E27FC236}">
                <a16:creationId xmlns:a16="http://schemas.microsoft.com/office/drawing/2014/main" id="{087A2AB9-C4C7-0C60-4DCC-01D26E7722DD}"/>
              </a:ext>
            </a:extLst>
          </p:cNvPr>
          <p:cNvGrpSpPr/>
          <p:nvPr/>
        </p:nvGrpSpPr>
        <p:grpSpPr>
          <a:xfrm>
            <a:off x="16382231" y="-5246737"/>
            <a:ext cx="1331418" cy="1112787"/>
            <a:chOff x="12219312" y="5090023"/>
            <a:chExt cx="1331418" cy="1112787"/>
          </a:xfrm>
        </p:grpSpPr>
        <p:grpSp>
          <p:nvGrpSpPr>
            <p:cNvPr id="1292" name="Đồ họa 3">
              <a:extLst>
                <a:ext uri="{FF2B5EF4-FFF2-40B4-BE49-F238E27FC236}">
                  <a16:creationId xmlns:a16="http://schemas.microsoft.com/office/drawing/2014/main" id="{0440FE71-CFD8-5E6F-5ADC-3C92AFEF6D70}"/>
                </a:ext>
              </a:extLst>
            </p:cNvPr>
            <p:cNvGrpSpPr/>
            <p:nvPr/>
          </p:nvGrpSpPr>
          <p:grpSpPr>
            <a:xfrm>
              <a:off x="12529840" y="5090023"/>
              <a:ext cx="710393" cy="528107"/>
              <a:chOff x="12529840" y="5090023"/>
              <a:chExt cx="710393" cy="528107"/>
            </a:xfrm>
            <a:solidFill>
              <a:srgbClr val="615370"/>
            </a:solidFill>
          </p:grpSpPr>
          <p:sp>
            <p:nvSpPr>
              <p:cNvPr id="1299" name="Hình tự do: Hình 1298">
                <a:extLst>
                  <a:ext uri="{FF2B5EF4-FFF2-40B4-BE49-F238E27FC236}">
                    <a16:creationId xmlns:a16="http://schemas.microsoft.com/office/drawing/2014/main" id="{2D21273E-F0AE-1B40-049B-19EDABCB40E7}"/>
                  </a:ext>
                </a:extLst>
              </p:cNvPr>
              <p:cNvSpPr/>
              <p:nvPr/>
            </p:nvSpPr>
            <p:spPr>
              <a:xfrm>
                <a:off x="12529840" y="5090023"/>
                <a:ext cx="320142" cy="528107"/>
              </a:xfrm>
              <a:custGeom>
                <a:avLst/>
                <a:gdLst>
                  <a:gd name="connsiteX0" fmla="*/ 77323 w 320142"/>
                  <a:gd name="connsiteY0" fmla="*/ 526460 h 528107"/>
                  <a:gd name="connsiteX1" fmla="*/ 9865 w 320142"/>
                  <a:gd name="connsiteY1" fmla="*/ 494570 h 528107"/>
                  <a:gd name="connsiteX2" fmla="*/ 1667 w 320142"/>
                  <a:gd name="connsiteY2" fmla="*/ 471658 h 528107"/>
                  <a:gd name="connsiteX3" fmla="*/ 219907 w 320142"/>
                  <a:gd name="connsiteY3" fmla="*/ 9866 h 528107"/>
                  <a:gd name="connsiteX4" fmla="*/ 242819 w 320142"/>
                  <a:gd name="connsiteY4" fmla="*/ 1667 h 528107"/>
                  <a:gd name="connsiteX5" fmla="*/ 310277 w 320142"/>
                  <a:gd name="connsiteY5" fmla="*/ 33526 h 528107"/>
                  <a:gd name="connsiteX6" fmla="*/ 318475 w 320142"/>
                  <a:gd name="connsiteY6" fmla="*/ 56469 h 528107"/>
                  <a:gd name="connsiteX7" fmla="*/ 100235 w 320142"/>
                  <a:gd name="connsiteY7" fmla="*/ 518230 h 528107"/>
                  <a:gd name="connsiteX8" fmla="*/ 77323 w 320142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42" h="528107">
                    <a:moveTo>
                      <a:pt x="77323" y="526460"/>
                    </a:moveTo>
                    <a:lnTo>
                      <a:pt x="9865" y="494570"/>
                    </a:lnTo>
                    <a:cubicBezTo>
                      <a:pt x="1262" y="490518"/>
                      <a:pt x="-2416" y="480231"/>
                      <a:pt x="1667" y="471658"/>
                    </a:cubicBezTo>
                    <a:lnTo>
                      <a:pt x="219907" y="9866"/>
                    </a:lnTo>
                    <a:cubicBezTo>
                      <a:pt x="223960" y="1262"/>
                      <a:pt x="234247" y="-2417"/>
                      <a:pt x="242819" y="1667"/>
                    </a:cubicBezTo>
                    <a:lnTo>
                      <a:pt x="310277" y="33526"/>
                    </a:lnTo>
                    <a:cubicBezTo>
                      <a:pt x="318881" y="37609"/>
                      <a:pt x="322559" y="47865"/>
                      <a:pt x="318475" y="56469"/>
                    </a:cubicBezTo>
                    <a:lnTo>
                      <a:pt x="100235" y="518230"/>
                    </a:lnTo>
                    <a:cubicBezTo>
                      <a:pt x="96183" y="526834"/>
                      <a:pt x="85927" y="530513"/>
                      <a:pt x="77323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0" name="Hình tự do: Hình 1299">
                <a:extLst>
                  <a:ext uri="{FF2B5EF4-FFF2-40B4-BE49-F238E27FC236}">
                    <a16:creationId xmlns:a16="http://schemas.microsoft.com/office/drawing/2014/main" id="{72CBE804-CBBF-6681-7604-B0AE505AB533}"/>
                  </a:ext>
                </a:extLst>
              </p:cNvPr>
              <p:cNvSpPr/>
              <p:nvPr/>
            </p:nvSpPr>
            <p:spPr>
              <a:xfrm>
                <a:off x="12920080" y="5090023"/>
                <a:ext cx="320154" cy="528107"/>
              </a:xfrm>
              <a:custGeom>
                <a:avLst/>
                <a:gdLst>
                  <a:gd name="connsiteX0" fmla="*/ 242831 w 320154"/>
                  <a:gd name="connsiteY0" fmla="*/ 526460 h 528107"/>
                  <a:gd name="connsiteX1" fmla="*/ 310289 w 320154"/>
                  <a:gd name="connsiteY1" fmla="*/ 494570 h 528107"/>
                  <a:gd name="connsiteX2" fmla="*/ 318487 w 320154"/>
                  <a:gd name="connsiteY2" fmla="*/ 471658 h 528107"/>
                  <a:gd name="connsiteX3" fmla="*/ 100247 w 320154"/>
                  <a:gd name="connsiteY3" fmla="*/ 9866 h 528107"/>
                  <a:gd name="connsiteX4" fmla="*/ 77304 w 320154"/>
                  <a:gd name="connsiteY4" fmla="*/ 1667 h 528107"/>
                  <a:gd name="connsiteX5" fmla="*/ 9877 w 320154"/>
                  <a:gd name="connsiteY5" fmla="*/ 33526 h 528107"/>
                  <a:gd name="connsiteX6" fmla="*/ 1648 w 320154"/>
                  <a:gd name="connsiteY6" fmla="*/ 56469 h 528107"/>
                  <a:gd name="connsiteX7" fmla="*/ 219919 w 320154"/>
                  <a:gd name="connsiteY7" fmla="*/ 518230 h 528107"/>
                  <a:gd name="connsiteX8" fmla="*/ 242831 w 320154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54" h="528107">
                    <a:moveTo>
                      <a:pt x="242831" y="526460"/>
                    </a:moveTo>
                    <a:lnTo>
                      <a:pt x="310289" y="494570"/>
                    </a:lnTo>
                    <a:cubicBezTo>
                      <a:pt x="318893" y="490518"/>
                      <a:pt x="322571" y="480231"/>
                      <a:pt x="318487" y="471658"/>
                    </a:cubicBezTo>
                    <a:lnTo>
                      <a:pt x="100247" y="9866"/>
                    </a:lnTo>
                    <a:cubicBezTo>
                      <a:pt x="96194" y="1262"/>
                      <a:pt x="85907" y="-2417"/>
                      <a:pt x="77304" y="1667"/>
                    </a:cubicBezTo>
                    <a:lnTo>
                      <a:pt x="9877" y="33526"/>
                    </a:lnTo>
                    <a:cubicBezTo>
                      <a:pt x="1274" y="37609"/>
                      <a:pt x="-2405" y="47865"/>
                      <a:pt x="1648" y="56469"/>
                    </a:cubicBezTo>
                    <a:lnTo>
                      <a:pt x="219919" y="518230"/>
                    </a:lnTo>
                    <a:cubicBezTo>
                      <a:pt x="223972" y="526834"/>
                      <a:pt x="234227" y="530513"/>
                      <a:pt x="242831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93" name="Hình tự do: Hình 1292">
              <a:extLst>
                <a:ext uri="{FF2B5EF4-FFF2-40B4-BE49-F238E27FC236}">
                  <a16:creationId xmlns:a16="http://schemas.microsoft.com/office/drawing/2014/main" id="{7652FCAD-4827-047F-64A0-827992E8DCE4}"/>
                </a:ext>
              </a:extLst>
            </p:cNvPr>
            <p:cNvSpPr/>
            <p:nvPr/>
          </p:nvSpPr>
          <p:spPr>
            <a:xfrm>
              <a:off x="12272898" y="5646160"/>
              <a:ext cx="1224277" cy="556651"/>
            </a:xfrm>
            <a:custGeom>
              <a:avLst/>
              <a:gdLst>
                <a:gd name="connsiteX0" fmla="*/ 0 w 1224277"/>
                <a:gd name="connsiteY0" fmla="*/ 0 h 556651"/>
                <a:gd name="connsiteX1" fmla="*/ 13373 w 1224277"/>
                <a:gd name="connsiteY1" fmla="*/ 47320 h 556651"/>
                <a:gd name="connsiteX2" fmla="*/ 123506 w 1224277"/>
                <a:gd name="connsiteY2" fmla="*/ 436699 h 556651"/>
                <a:gd name="connsiteX3" fmla="*/ 135570 w 1224277"/>
                <a:gd name="connsiteY3" fmla="*/ 490129 h 556651"/>
                <a:gd name="connsiteX4" fmla="*/ 217180 w 1224277"/>
                <a:gd name="connsiteY4" fmla="*/ 556651 h 556651"/>
                <a:gd name="connsiteX5" fmla="*/ 1041512 w 1224277"/>
                <a:gd name="connsiteY5" fmla="*/ 556651 h 556651"/>
                <a:gd name="connsiteX6" fmla="*/ 1124026 w 1224277"/>
                <a:gd name="connsiteY6" fmla="*/ 484705 h 556651"/>
                <a:gd name="connsiteX7" fmla="*/ 1128671 w 1224277"/>
                <a:gd name="connsiteY7" fmla="*/ 455932 h 556651"/>
                <a:gd name="connsiteX8" fmla="*/ 1214988 w 1224277"/>
                <a:gd name="connsiteY8" fmla="*/ 46198 h 556651"/>
                <a:gd name="connsiteX9" fmla="*/ 1224277 w 1224277"/>
                <a:gd name="connsiteY9" fmla="*/ 1933 h 556651"/>
                <a:gd name="connsiteX10" fmla="*/ 0 w 1224277"/>
                <a:gd name="connsiteY10" fmla="*/ 0 h 556651"/>
                <a:gd name="connsiteX11" fmla="*/ 220485 w 1224277"/>
                <a:gd name="connsiteY11" fmla="*/ 478283 h 556651"/>
                <a:gd name="connsiteX12" fmla="*/ 192678 w 1224277"/>
                <a:gd name="connsiteY12" fmla="*/ 459642 h 556651"/>
                <a:gd name="connsiteX13" fmla="*/ 121667 w 1224277"/>
                <a:gd name="connsiteY13" fmla="*/ 99285 h 556651"/>
                <a:gd name="connsiteX14" fmla="*/ 140308 w 1224277"/>
                <a:gd name="connsiteY14" fmla="*/ 71479 h 556651"/>
                <a:gd name="connsiteX15" fmla="*/ 168114 w 1224277"/>
                <a:gd name="connsiteY15" fmla="*/ 90120 h 556651"/>
                <a:gd name="connsiteX16" fmla="*/ 239126 w 1224277"/>
                <a:gd name="connsiteY16" fmla="*/ 450477 h 556651"/>
                <a:gd name="connsiteX17" fmla="*/ 220485 w 1224277"/>
                <a:gd name="connsiteY17" fmla="*/ 478283 h 556651"/>
                <a:gd name="connsiteX18" fmla="*/ 328436 w 1224277"/>
                <a:gd name="connsiteY18" fmla="*/ 478283 h 556651"/>
                <a:gd name="connsiteX19" fmla="*/ 300630 w 1224277"/>
                <a:gd name="connsiteY19" fmla="*/ 459642 h 556651"/>
                <a:gd name="connsiteX20" fmla="*/ 229587 w 1224277"/>
                <a:gd name="connsiteY20" fmla="*/ 99285 h 556651"/>
                <a:gd name="connsiteX21" fmla="*/ 248228 w 1224277"/>
                <a:gd name="connsiteY21" fmla="*/ 71479 h 556651"/>
                <a:gd name="connsiteX22" fmla="*/ 276034 w 1224277"/>
                <a:gd name="connsiteY22" fmla="*/ 90120 h 556651"/>
                <a:gd name="connsiteX23" fmla="*/ 347077 w 1224277"/>
                <a:gd name="connsiteY23" fmla="*/ 450477 h 556651"/>
                <a:gd name="connsiteX24" fmla="*/ 328436 w 1224277"/>
                <a:gd name="connsiteY24" fmla="*/ 478283 h 556651"/>
                <a:gd name="connsiteX25" fmla="*/ 403780 w 1224277"/>
                <a:gd name="connsiteY25" fmla="*/ 483271 h 556651"/>
                <a:gd name="connsiteX26" fmla="*/ 377658 w 1224277"/>
                <a:gd name="connsiteY26" fmla="*/ 462354 h 556651"/>
                <a:gd name="connsiteX27" fmla="*/ 337226 w 1224277"/>
                <a:gd name="connsiteY27" fmla="*/ 97290 h 556651"/>
                <a:gd name="connsiteX28" fmla="*/ 358144 w 1224277"/>
                <a:gd name="connsiteY28" fmla="*/ 71167 h 556651"/>
                <a:gd name="connsiteX29" fmla="*/ 384266 w 1224277"/>
                <a:gd name="connsiteY29" fmla="*/ 92084 h 556651"/>
                <a:gd name="connsiteX30" fmla="*/ 424728 w 1224277"/>
                <a:gd name="connsiteY30" fmla="*/ 457148 h 556651"/>
                <a:gd name="connsiteX31" fmla="*/ 403780 w 1224277"/>
                <a:gd name="connsiteY31" fmla="*/ 483271 h 556651"/>
                <a:gd name="connsiteX32" fmla="*/ 495459 w 1224277"/>
                <a:gd name="connsiteY32" fmla="*/ 484736 h 556651"/>
                <a:gd name="connsiteX33" fmla="*/ 470209 w 1224277"/>
                <a:gd name="connsiteY33" fmla="*/ 462728 h 556651"/>
                <a:gd name="connsiteX34" fmla="*/ 445053 w 1224277"/>
                <a:gd name="connsiteY34" fmla="*/ 96324 h 556651"/>
                <a:gd name="connsiteX35" fmla="*/ 467061 w 1224277"/>
                <a:gd name="connsiteY35" fmla="*/ 71074 h 556651"/>
                <a:gd name="connsiteX36" fmla="*/ 492311 w 1224277"/>
                <a:gd name="connsiteY36" fmla="*/ 93082 h 556651"/>
                <a:gd name="connsiteX37" fmla="*/ 517467 w 1224277"/>
                <a:gd name="connsiteY37" fmla="*/ 459486 h 556651"/>
                <a:gd name="connsiteX38" fmla="*/ 495459 w 1224277"/>
                <a:gd name="connsiteY38" fmla="*/ 484736 h 556651"/>
                <a:gd name="connsiteX39" fmla="*/ 600293 w 1224277"/>
                <a:gd name="connsiteY39" fmla="*/ 461980 h 556651"/>
                <a:gd name="connsiteX40" fmla="*/ 576602 w 1224277"/>
                <a:gd name="connsiteY40" fmla="*/ 485640 h 556651"/>
                <a:gd name="connsiteX41" fmla="*/ 552942 w 1224277"/>
                <a:gd name="connsiteY41" fmla="*/ 461980 h 556651"/>
                <a:gd name="connsiteX42" fmla="*/ 552942 w 1224277"/>
                <a:gd name="connsiteY42" fmla="*/ 94703 h 556651"/>
                <a:gd name="connsiteX43" fmla="*/ 576602 w 1224277"/>
                <a:gd name="connsiteY43" fmla="*/ 71012 h 556651"/>
                <a:gd name="connsiteX44" fmla="*/ 600293 w 1224277"/>
                <a:gd name="connsiteY44" fmla="*/ 94703 h 556651"/>
                <a:gd name="connsiteX45" fmla="*/ 600293 w 1224277"/>
                <a:gd name="connsiteY45" fmla="*/ 461980 h 556651"/>
                <a:gd name="connsiteX46" fmla="*/ 708151 w 1224277"/>
                <a:gd name="connsiteY46" fmla="*/ 462728 h 556651"/>
                <a:gd name="connsiteX47" fmla="*/ 682932 w 1224277"/>
                <a:gd name="connsiteY47" fmla="*/ 484736 h 556651"/>
                <a:gd name="connsiteX48" fmla="*/ 682932 w 1224277"/>
                <a:gd name="connsiteY48" fmla="*/ 484736 h 556651"/>
                <a:gd name="connsiteX49" fmla="*/ 660924 w 1224277"/>
                <a:gd name="connsiteY49" fmla="*/ 459486 h 556651"/>
                <a:gd name="connsiteX50" fmla="*/ 686081 w 1224277"/>
                <a:gd name="connsiteY50" fmla="*/ 93082 h 556651"/>
                <a:gd name="connsiteX51" fmla="*/ 711330 w 1224277"/>
                <a:gd name="connsiteY51" fmla="*/ 71074 h 556651"/>
                <a:gd name="connsiteX52" fmla="*/ 733338 w 1224277"/>
                <a:gd name="connsiteY52" fmla="*/ 96324 h 556651"/>
                <a:gd name="connsiteX53" fmla="*/ 708151 w 1224277"/>
                <a:gd name="connsiteY53" fmla="*/ 462728 h 556651"/>
                <a:gd name="connsiteX54" fmla="*/ 856470 w 1224277"/>
                <a:gd name="connsiteY54" fmla="*/ 97290 h 556651"/>
                <a:gd name="connsiteX55" fmla="*/ 816008 w 1224277"/>
                <a:gd name="connsiteY55" fmla="*/ 462354 h 556651"/>
                <a:gd name="connsiteX56" fmla="*/ 789886 w 1224277"/>
                <a:gd name="connsiteY56" fmla="*/ 483271 h 556651"/>
                <a:gd name="connsiteX57" fmla="*/ 768969 w 1224277"/>
                <a:gd name="connsiteY57" fmla="*/ 457148 h 556651"/>
                <a:gd name="connsiteX58" fmla="*/ 809400 w 1224277"/>
                <a:gd name="connsiteY58" fmla="*/ 92084 h 556651"/>
                <a:gd name="connsiteX59" fmla="*/ 835522 w 1224277"/>
                <a:gd name="connsiteY59" fmla="*/ 71167 h 556651"/>
                <a:gd name="connsiteX60" fmla="*/ 856470 w 1224277"/>
                <a:gd name="connsiteY60" fmla="*/ 97290 h 556651"/>
                <a:gd name="connsiteX61" fmla="*/ 895842 w 1224277"/>
                <a:gd name="connsiteY61" fmla="*/ 478283 h 556651"/>
                <a:gd name="connsiteX62" fmla="*/ 895842 w 1224277"/>
                <a:gd name="connsiteY62" fmla="*/ 478283 h 556651"/>
                <a:gd name="connsiteX63" fmla="*/ 877201 w 1224277"/>
                <a:gd name="connsiteY63" fmla="*/ 450477 h 556651"/>
                <a:gd name="connsiteX64" fmla="*/ 948243 w 1224277"/>
                <a:gd name="connsiteY64" fmla="*/ 90120 h 556651"/>
                <a:gd name="connsiteX65" fmla="*/ 976049 w 1224277"/>
                <a:gd name="connsiteY65" fmla="*/ 71479 h 556651"/>
                <a:gd name="connsiteX66" fmla="*/ 976049 w 1224277"/>
                <a:gd name="connsiteY66" fmla="*/ 71479 h 556651"/>
                <a:gd name="connsiteX67" fmla="*/ 994691 w 1224277"/>
                <a:gd name="connsiteY67" fmla="*/ 99285 h 556651"/>
                <a:gd name="connsiteX68" fmla="*/ 923648 w 1224277"/>
                <a:gd name="connsiteY68" fmla="*/ 459642 h 556651"/>
                <a:gd name="connsiteX69" fmla="*/ 895842 w 1224277"/>
                <a:gd name="connsiteY69" fmla="*/ 478283 h 556651"/>
                <a:gd name="connsiteX70" fmla="*/ 1102611 w 1224277"/>
                <a:gd name="connsiteY70" fmla="*/ 99285 h 556651"/>
                <a:gd name="connsiteX71" fmla="*/ 1031568 w 1224277"/>
                <a:gd name="connsiteY71" fmla="*/ 459642 h 556651"/>
                <a:gd name="connsiteX72" fmla="*/ 1003793 w 1224277"/>
                <a:gd name="connsiteY72" fmla="*/ 478283 h 556651"/>
                <a:gd name="connsiteX73" fmla="*/ 985120 w 1224277"/>
                <a:gd name="connsiteY73" fmla="*/ 450477 h 556651"/>
                <a:gd name="connsiteX74" fmla="*/ 1056163 w 1224277"/>
                <a:gd name="connsiteY74" fmla="*/ 90120 h 556651"/>
                <a:gd name="connsiteX75" fmla="*/ 1083969 w 1224277"/>
                <a:gd name="connsiteY75" fmla="*/ 71479 h 556651"/>
                <a:gd name="connsiteX76" fmla="*/ 1102611 w 1224277"/>
                <a:gd name="connsiteY76" fmla="*/ 99285 h 55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24277" h="556651">
                  <a:moveTo>
                    <a:pt x="0" y="0"/>
                  </a:moveTo>
                  <a:lnTo>
                    <a:pt x="13373" y="47320"/>
                  </a:lnTo>
                  <a:lnTo>
                    <a:pt x="123506" y="436699"/>
                  </a:lnTo>
                  <a:cubicBezTo>
                    <a:pt x="128494" y="454280"/>
                    <a:pt x="131954" y="472236"/>
                    <a:pt x="135570" y="490129"/>
                  </a:cubicBezTo>
                  <a:cubicBezTo>
                    <a:pt x="143363" y="528129"/>
                    <a:pt x="176936" y="556651"/>
                    <a:pt x="217180" y="556651"/>
                  </a:cubicBezTo>
                  <a:lnTo>
                    <a:pt x="1041512" y="556651"/>
                  </a:lnTo>
                  <a:cubicBezTo>
                    <a:pt x="1083689" y="556651"/>
                    <a:pt x="1118509" y="525323"/>
                    <a:pt x="1124026" y="484705"/>
                  </a:cubicBezTo>
                  <a:cubicBezTo>
                    <a:pt x="1125335" y="475041"/>
                    <a:pt x="1126551" y="465409"/>
                    <a:pt x="1128671" y="455932"/>
                  </a:cubicBezTo>
                  <a:lnTo>
                    <a:pt x="1214988" y="46198"/>
                  </a:lnTo>
                  <a:lnTo>
                    <a:pt x="1224277" y="1933"/>
                  </a:lnTo>
                  <a:lnTo>
                    <a:pt x="0" y="0"/>
                  </a:lnTo>
                  <a:close/>
                  <a:moveTo>
                    <a:pt x="220485" y="478283"/>
                  </a:moveTo>
                  <a:cubicBezTo>
                    <a:pt x="207673" y="480808"/>
                    <a:pt x="195235" y="472454"/>
                    <a:pt x="192678" y="459642"/>
                  </a:cubicBezTo>
                  <a:lnTo>
                    <a:pt x="121667" y="99285"/>
                  </a:lnTo>
                  <a:cubicBezTo>
                    <a:pt x="119111" y="86442"/>
                    <a:pt x="127465" y="74004"/>
                    <a:pt x="140308" y="71479"/>
                  </a:cubicBezTo>
                  <a:cubicBezTo>
                    <a:pt x="153120" y="68954"/>
                    <a:pt x="165590" y="77277"/>
                    <a:pt x="168114" y="90120"/>
                  </a:cubicBezTo>
                  <a:lnTo>
                    <a:pt x="239126" y="450477"/>
                  </a:lnTo>
                  <a:cubicBezTo>
                    <a:pt x="241682" y="463289"/>
                    <a:pt x="233328" y="475758"/>
                    <a:pt x="220485" y="478283"/>
                  </a:cubicBezTo>
                  <a:close/>
                  <a:moveTo>
                    <a:pt x="328436" y="478283"/>
                  </a:moveTo>
                  <a:cubicBezTo>
                    <a:pt x="315593" y="480808"/>
                    <a:pt x="303155" y="472454"/>
                    <a:pt x="300630" y="459642"/>
                  </a:cubicBezTo>
                  <a:lnTo>
                    <a:pt x="229587" y="99285"/>
                  </a:lnTo>
                  <a:cubicBezTo>
                    <a:pt x="227062" y="86442"/>
                    <a:pt x="235417" y="74004"/>
                    <a:pt x="248228" y="71479"/>
                  </a:cubicBezTo>
                  <a:cubicBezTo>
                    <a:pt x="261072" y="68954"/>
                    <a:pt x="273510" y="77277"/>
                    <a:pt x="276034" y="90120"/>
                  </a:cubicBezTo>
                  <a:lnTo>
                    <a:pt x="347077" y="450477"/>
                  </a:lnTo>
                  <a:cubicBezTo>
                    <a:pt x="349602" y="463289"/>
                    <a:pt x="341248" y="475758"/>
                    <a:pt x="328436" y="478283"/>
                  </a:cubicBezTo>
                  <a:close/>
                  <a:moveTo>
                    <a:pt x="403780" y="483271"/>
                  </a:moveTo>
                  <a:cubicBezTo>
                    <a:pt x="390812" y="484705"/>
                    <a:pt x="379092" y="475353"/>
                    <a:pt x="377658" y="462354"/>
                  </a:cubicBezTo>
                  <a:lnTo>
                    <a:pt x="337226" y="97290"/>
                  </a:lnTo>
                  <a:cubicBezTo>
                    <a:pt x="335761" y="84322"/>
                    <a:pt x="345144" y="72601"/>
                    <a:pt x="358144" y="71167"/>
                  </a:cubicBezTo>
                  <a:cubicBezTo>
                    <a:pt x="371142" y="69733"/>
                    <a:pt x="382832" y="79085"/>
                    <a:pt x="384266" y="92084"/>
                  </a:cubicBezTo>
                  <a:lnTo>
                    <a:pt x="424728" y="457148"/>
                  </a:lnTo>
                  <a:cubicBezTo>
                    <a:pt x="426162" y="470147"/>
                    <a:pt x="416779" y="481837"/>
                    <a:pt x="403780" y="483271"/>
                  </a:cubicBezTo>
                  <a:close/>
                  <a:moveTo>
                    <a:pt x="495459" y="484736"/>
                  </a:moveTo>
                  <a:cubicBezTo>
                    <a:pt x="482429" y="485640"/>
                    <a:pt x="471113" y="475789"/>
                    <a:pt x="470209" y="462728"/>
                  </a:cubicBezTo>
                  <a:lnTo>
                    <a:pt x="445053" y="96324"/>
                  </a:lnTo>
                  <a:cubicBezTo>
                    <a:pt x="444180" y="83262"/>
                    <a:pt x="454000" y="71978"/>
                    <a:pt x="467061" y="71074"/>
                  </a:cubicBezTo>
                  <a:cubicBezTo>
                    <a:pt x="480091" y="70170"/>
                    <a:pt x="491407" y="80021"/>
                    <a:pt x="492311" y="93082"/>
                  </a:cubicBezTo>
                  <a:lnTo>
                    <a:pt x="517467" y="459486"/>
                  </a:lnTo>
                  <a:cubicBezTo>
                    <a:pt x="518340" y="472547"/>
                    <a:pt x="508521" y="483832"/>
                    <a:pt x="495459" y="484736"/>
                  </a:cubicBezTo>
                  <a:close/>
                  <a:moveTo>
                    <a:pt x="600293" y="461980"/>
                  </a:moveTo>
                  <a:cubicBezTo>
                    <a:pt x="600293" y="475041"/>
                    <a:pt x="589694" y="485640"/>
                    <a:pt x="576602" y="485640"/>
                  </a:cubicBezTo>
                  <a:cubicBezTo>
                    <a:pt x="563540" y="485640"/>
                    <a:pt x="552942" y="475041"/>
                    <a:pt x="552942" y="461980"/>
                  </a:cubicBezTo>
                  <a:lnTo>
                    <a:pt x="552942" y="94703"/>
                  </a:lnTo>
                  <a:cubicBezTo>
                    <a:pt x="552942" y="81610"/>
                    <a:pt x="563540" y="71012"/>
                    <a:pt x="576602" y="71012"/>
                  </a:cubicBezTo>
                  <a:cubicBezTo>
                    <a:pt x="589694" y="71012"/>
                    <a:pt x="600293" y="81610"/>
                    <a:pt x="600293" y="94703"/>
                  </a:cubicBezTo>
                  <a:lnTo>
                    <a:pt x="600293" y="461980"/>
                  </a:lnTo>
                  <a:close/>
                  <a:moveTo>
                    <a:pt x="708151" y="462728"/>
                  </a:moveTo>
                  <a:cubicBezTo>
                    <a:pt x="707278" y="475789"/>
                    <a:pt x="695962" y="485640"/>
                    <a:pt x="682932" y="484736"/>
                  </a:cubicBezTo>
                  <a:lnTo>
                    <a:pt x="682932" y="484736"/>
                  </a:lnTo>
                  <a:cubicBezTo>
                    <a:pt x="669871" y="483832"/>
                    <a:pt x="660051" y="472547"/>
                    <a:pt x="660924" y="459486"/>
                  </a:cubicBezTo>
                  <a:lnTo>
                    <a:pt x="686081" y="93082"/>
                  </a:lnTo>
                  <a:cubicBezTo>
                    <a:pt x="686985" y="80021"/>
                    <a:pt x="698269" y="70170"/>
                    <a:pt x="711330" y="71074"/>
                  </a:cubicBezTo>
                  <a:cubicBezTo>
                    <a:pt x="724361" y="71978"/>
                    <a:pt x="734211" y="83262"/>
                    <a:pt x="733338" y="96324"/>
                  </a:cubicBezTo>
                  <a:lnTo>
                    <a:pt x="708151" y="462728"/>
                  </a:lnTo>
                  <a:close/>
                  <a:moveTo>
                    <a:pt x="856470" y="97290"/>
                  </a:moveTo>
                  <a:lnTo>
                    <a:pt x="816008" y="462354"/>
                  </a:lnTo>
                  <a:cubicBezTo>
                    <a:pt x="814574" y="475353"/>
                    <a:pt x="802885" y="484705"/>
                    <a:pt x="789886" y="483271"/>
                  </a:cubicBezTo>
                  <a:cubicBezTo>
                    <a:pt x="776886" y="481837"/>
                    <a:pt x="767504" y="470147"/>
                    <a:pt x="768969" y="457148"/>
                  </a:cubicBezTo>
                  <a:lnTo>
                    <a:pt x="809400" y="92084"/>
                  </a:lnTo>
                  <a:cubicBezTo>
                    <a:pt x="810834" y="79085"/>
                    <a:pt x="822524" y="69733"/>
                    <a:pt x="835522" y="71167"/>
                  </a:cubicBezTo>
                  <a:cubicBezTo>
                    <a:pt x="848522" y="72601"/>
                    <a:pt x="857905" y="84322"/>
                    <a:pt x="856470" y="97290"/>
                  </a:cubicBezTo>
                  <a:close/>
                  <a:moveTo>
                    <a:pt x="895842" y="478283"/>
                  </a:moveTo>
                  <a:lnTo>
                    <a:pt x="895842" y="478283"/>
                  </a:lnTo>
                  <a:cubicBezTo>
                    <a:pt x="883030" y="475758"/>
                    <a:pt x="874676" y="463289"/>
                    <a:pt x="877201" y="450477"/>
                  </a:cubicBezTo>
                  <a:lnTo>
                    <a:pt x="948243" y="90120"/>
                  </a:lnTo>
                  <a:cubicBezTo>
                    <a:pt x="950768" y="77309"/>
                    <a:pt x="963206" y="68954"/>
                    <a:pt x="976049" y="71479"/>
                  </a:cubicBezTo>
                  <a:lnTo>
                    <a:pt x="976049" y="71479"/>
                  </a:lnTo>
                  <a:cubicBezTo>
                    <a:pt x="988861" y="74004"/>
                    <a:pt x="997216" y="86442"/>
                    <a:pt x="994691" y="99285"/>
                  </a:cubicBezTo>
                  <a:lnTo>
                    <a:pt x="923648" y="459642"/>
                  </a:lnTo>
                  <a:cubicBezTo>
                    <a:pt x="921123" y="472454"/>
                    <a:pt x="908685" y="480808"/>
                    <a:pt x="895842" y="478283"/>
                  </a:cubicBezTo>
                  <a:close/>
                  <a:moveTo>
                    <a:pt x="1102611" y="99285"/>
                  </a:moveTo>
                  <a:lnTo>
                    <a:pt x="1031568" y="459642"/>
                  </a:lnTo>
                  <a:cubicBezTo>
                    <a:pt x="1029043" y="472454"/>
                    <a:pt x="1016605" y="480808"/>
                    <a:pt x="1003793" y="478283"/>
                  </a:cubicBezTo>
                  <a:cubicBezTo>
                    <a:pt x="990950" y="475758"/>
                    <a:pt x="982596" y="463289"/>
                    <a:pt x="985120" y="450477"/>
                  </a:cubicBezTo>
                  <a:lnTo>
                    <a:pt x="1056163" y="90120"/>
                  </a:lnTo>
                  <a:cubicBezTo>
                    <a:pt x="1058688" y="77309"/>
                    <a:pt x="1071157" y="68954"/>
                    <a:pt x="1083969" y="71479"/>
                  </a:cubicBezTo>
                  <a:cubicBezTo>
                    <a:pt x="1096812" y="74004"/>
                    <a:pt x="1105135" y="86442"/>
                    <a:pt x="1102611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Hình tự do: Hình 1293">
              <a:extLst>
                <a:ext uri="{FF2B5EF4-FFF2-40B4-BE49-F238E27FC236}">
                  <a16:creationId xmlns:a16="http://schemas.microsoft.com/office/drawing/2014/main" id="{18C53055-6D01-56E7-E31E-C4D4D9682655}"/>
                </a:ext>
              </a:extLst>
            </p:cNvPr>
            <p:cNvSpPr/>
            <p:nvPr/>
          </p:nvSpPr>
          <p:spPr>
            <a:xfrm>
              <a:off x="12272898" y="5646160"/>
              <a:ext cx="1224277" cy="47444"/>
            </a:xfrm>
            <a:custGeom>
              <a:avLst/>
              <a:gdLst>
                <a:gd name="connsiteX0" fmla="*/ 1224277 w 1224277"/>
                <a:gd name="connsiteY0" fmla="*/ 1933 h 47444"/>
                <a:gd name="connsiteX1" fmla="*/ 1214988 w 1224277"/>
                <a:gd name="connsiteY1" fmla="*/ 46198 h 47444"/>
                <a:gd name="connsiteX2" fmla="*/ 1201335 w 1224277"/>
                <a:gd name="connsiteY2" fmla="*/ 47445 h 47444"/>
                <a:gd name="connsiteX3" fmla="*/ 17238 w 1224277"/>
                <a:gd name="connsiteY3" fmla="*/ 47445 h 47444"/>
                <a:gd name="connsiteX4" fmla="*/ 13373 w 1224277"/>
                <a:gd name="connsiteY4" fmla="*/ 47320 h 47444"/>
                <a:gd name="connsiteX5" fmla="*/ 0 w 1224277"/>
                <a:gd name="connsiteY5" fmla="*/ 0 h 47444"/>
                <a:gd name="connsiteX6" fmla="*/ 1224277 w 1224277"/>
                <a:gd name="connsiteY6" fmla="*/ 1933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77" h="47444">
                  <a:moveTo>
                    <a:pt x="1224277" y="1933"/>
                  </a:moveTo>
                  <a:lnTo>
                    <a:pt x="1214988" y="46198"/>
                  </a:lnTo>
                  <a:cubicBezTo>
                    <a:pt x="1210562" y="46977"/>
                    <a:pt x="1205979" y="47445"/>
                    <a:pt x="1201335" y="47445"/>
                  </a:cubicBezTo>
                  <a:lnTo>
                    <a:pt x="17238" y="47445"/>
                  </a:lnTo>
                  <a:cubicBezTo>
                    <a:pt x="15898" y="47445"/>
                    <a:pt x="14651" y="47382"/>
                    <a:pt x="13373" y="47320"/>
                  </a:cubicBezTo>
                  <a:lnTo>
                    <a:pt x="0" y="0"/>
                  </a:lnTo>
                  <a:lnTo>
                    <a:pt x="1224277" y="1933"/>
                  </a:ln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Hình tự do: Hình 1294">
              <a:extLst>
                <a:ext uri="{FF2B5EF4-FFF2-40B4-BE49-F238E27FC236}">
                  <a16:creationId xmlns:a16="http://schemas.microsoft.com/office/drawing/2014/main" id="{B8AB2C1C-FE4C-E09B-5690-0EEEA5977902}"/>
                </a:ext>
              </a:extLst>
            </p:cNvPr>
            <p:cNvSpPr/>
            <p:nvPr/>
          </p:nvSpPr>
          <p:spPr>
            <a:xfrm>
              <a:off x="12219312" y="5514767"/>
              <a:ext cx="1331418" cy="147291"/>
            </a:xfrm>
            <a:custGeom>
              <a:avLst/>
              <a:gdLst>
                <a:gd name="connsiteX0" fmla="*/ 1257788 w 1331418"/>
                <a:gd name="connsiteY0" fmla="*/ 147291 h 147291"/>
                <a:gd name="connsiteX1" fmla="*/ 73661 w 1331418"/>
                <a:gd name="connsiteY1" fmla="*/ 147291 h 147291"/>
                <a:gd name="connsiteX2" fmla="*/ 0 w 1331418"/>
                <a:gd name="connsiteY2" fmla="*/ 73661 h 147291"/>
                <a:gd name="connsiteX3" fmla="*/ 0 w 1331418"/>
                <a:gd name="connsiteY3" fmla="*/ 73661 h 147291"/>
                <a:gd name="connsiteX4" fmla="*/ 73661 w 1331418"/>
                <a:gd name="connsiteY4" fmla="*/ 0 h 147291"/>
                <a:gd name="connsiteX5" fmla="*/ 1257788 w 1331418"/>
                <a:gd name="connsiteY5" fmla="*/ 0 h 147291"/>
                <a:gd name="connsiteX6" fmla="*/ 1331419 w 1331418"/>
                <a:gd name="connsiteY6" fmla="*/ 73661 h 147291"/>
                <a:gd name="connsiteX7" fmla="*/ 1331419 w 1331418"/>
                <a:gd name="connsiteY7" fmla="*/ 73661 h 147291"/>
                <a:gd name="connsiteX8" fmla="*/ 1257788 w 1331418"/>
                <a:gd name="connsiteY8" fmla="*/ 147291 h 1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418" h="147291">
                  <a:moveTo>
                    <a:pt x="1257788" y="147291"/>
                  </a:moveTo>
                  <a:lnTo>
                    <a:pt x="73661" y="147291"/>
                  </a:lnTo>
                  <a:cubicBezTo>
                    <a:pt x="32981" y="147291"/>
                    <a:pt x="0" y="114311"/>
                    <a:pt x="0" y="73661"/>
                  </a:cubicBezTo>
                  <a:lnTo>
                    <a:pt x="0" y="73661"/>
                  </a:lnTo>
                  <a:cubicBezTo>
                    <a:pt x="0" y="32981"/>
                    <a:pt x="32981" y="0"/>
                    <a:pt x="73661" y="0"/>
                  </a:cubicBezTo>
                  <a:lnTo>
                    <a:pt x="1257788" y="0"/>
                  </a:lnTo>
                  <a:cubicBezTo>
                    <a:pt x="1298469" y="0"/>
                    <a:pt x="1331419" y="32981"/>
                    <a:pt x="1331419" y="73661"/>
                  </a:cubicBezTo>
                  <a:lnTo>
                    <a:pt x="1331419" y="73661"/>
                  </a:lnTo>
                  <a:cubicBezTo>
                    <a:pt x="1331419" y="114311"/>
                    <a:pt x="1298469" y="147291"/>
                    <a:pt x="1257788" y="147291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6" name="Đồ họa 3">
              <a:extLst>
                <a:ext uri="{FF2B5EF4-FFF2-40B4-BE49-F238E27FC236}">
                  <a16:creationId xmlns:a16="http://schemas.microsoft.com/office/drawing/2014/main" id="{2CBE4C26-6671-8104-E742-2767958FD5D6}"/>
                </a:ext>
              </a:extLst>
            </p:cNvPr>
            <p:cNvGrpSpPr/>
            <p:nvPr/>
          </p:nvGrpSpPr>
          <p:grpSpPr>
            <a:xfrm>
              <a:off x="12562228" y="5561167"/>
              <a:ext cx="645618" cy="54521"/>
              <a:chOff x="12562228" y="5561167"/>
              <a:chExt cx="645618" cy="54521"/>
            </a:xfrm>
            <a:solidFill>
              <a:srgbClr val="615370"/>
            </a:solidFill>
          </p:grpSpPr>
          <p:sp>
            <p:nvSpPr>
              <p:cNvPr id="1297" name="Hình tự do: Hình 1296">
                <a:extLst>
                  <a:ext uri="{FF2B5EF4-FFF2-40B4-BE49-F238E27FC236}">
                    <a16:creationId xmlns:a16="http://schemas.microsoft.com/office/drawing/2014/main" id="{71BD4DE4-8FCC-6472-4594-460DE097D5BE}"/>
                  </a:ext>
                </a:extLst>
              </p:cNvPr>
              <p:cNvSpPr/>
              <p:nvPr/>
            </p:nvSpPr>
            <p:spPr>
              <a:xfrm>
                <a:off x="12562228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0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5" y="54521"/>
                      <a:pt x="0" y="42316"/>
                      <a:pt x="0" y="27260"/>
                    </a:cubicBezTo>
                    <a:cubicBezTo>
                      <a:pt x="0" y="12205"/>
                      <a:pt x="12205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8" name="Hình tự do: Hình 1297">
                <a:extLst>
                  <a:ext uri="{FF2B5EF4-FFF2-40B4-BE49-F238E27FC236}">
                    <a16:creationId xmlns:a16="http://schemas.microsoft.com/office/drawing/2014/main" id="{70A9FE27-3BCC-9D16-A725-9E20CCAC5776}"/>
                  </a:ext>
                </a:extLst>
              </p:cNvPr>
              <p:cNvSpPr/>
              <p:nvPr/>
            </p:nvSpPr>
            <p:spPr>
              <a:xfrm>
                <a:off x="13153325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-1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4" y="54521"/>
                      <a:pt x="-1" y="42316"/>
                      <a:pt x="-1" y="27260"/>
                    </a:cubicBezTo>
                    <a:cubicBezTo>
                      <a:pt x="-1" y="12205"/>
                      <a:pt x="12204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1" name="Đồ họa 3">
            <a:extLst>
              <a:ext uri="{FF2B5EF4-FFF2-40B4-BE49-F238E27FC236}">
                <a16:creationId xmlns:a16="http://schemas.microsoft.com/office/drawing/2014/main" id="{1E7D8C08-72F4-7F45-13B1-EEA78BC87A2D}"/>
              </a:ext>
            </a:extLst>
          </p:cNvPr>
          <p:cNvGrpSpPr/>
          <p:nvPr/>
        </p:nvGrpSpPr>
        <p:grpSpPr>
          <a:xfrm>
            <a:off x="18066851" y="-7940992"/>
            <a:ext cx="686236" cy="1737546"/>
            <a:chOff x="13903932" y="2395768"/>
            <a:chExt cx="686236" cy="1737546"/>
          </a:xfrm>
        </p:grpSpPr>
        <p:grpSp>
          <p:nvGrpSpPr>
            <p:cNvPr id="1271" name="Đồ họa 3">
              <a:extLst>
                <a:ext uri="{FF2B5EF4-FFF2-40B4-BE49-F238E27FC236}">
                  <a16:creationId xmlns:a16="http://schemas.microsoft.com/office/drawing/2014/main" id="{D2E05B83-BCD3-4A97-54CF-0E170640EDE3}"/>
                </a:ext>
              </a:extLst>
            </p:cNvPr>
            <p:cNvGrpSpPr/>
            <p:nvPr/>
          </p:nvGrpSpPr>
          <p:grpSpPr>
            <a:xfrm>
              <a:off x="14091417" y="2854282"/>
              <a:ext cx="384237" cy="378575"/>
              <a:chOff x="14091417" y="2854282"/>
              <a:chExt cx="384237" cy="378575"/>
            </a:xfrm>
          </p:grpSpPr>
          <p:sp>
            <p:nvSpPr>
              <p:cNvPr id="1286" name="Hình tự do: Hình 1285">
                <a:extLst>
                  <a:ext uri="{FF2B5EF4-FFF2-40B4-BE49-F238E27FC236}">
                    <a16:creationId xmlns:a16="http://schemas.microsoft.com/office/drawing/2014/main" id="{56A1DF0A-E8B3-9A21-2D7B-354A8B9EF628}"/>
                  </a:ext>
                </a:extLst>
              </p:cNvPr>
              <p:cNvSpPr/>
              <p:nvPr/>
            </p:nvSpPr>
            <p:spPr>
              <a:xfrm>
                <a:off x="14091417" y="2867762"/>
                <a:ext cx="364410" cy="365096"/>
              </a:xfrm>
              <a:custGeom>
                <a:avLst/>
                <a:gdLst>
                  <a:gd name="connsiteX0" fmla="*/ 364258 w 364410"/>
                  <a:gd name="connsiteY0" fmla="*/ 175563 h 365096"/>
                  <a:gd name="connsiteX1" fmla="*/ 363478 w 364410"/>
                  <a:gd name="connsiteY1" fmla="*/ 164718 h 365096"/>
                  <a:gd name="connsiteX2" fmla="*/ 298140 w 364410"/>
                  <a:gd name="connsiteY2" fmla="*/ 42377 h 365096"/>
                  <a:gd name="connsiteX3" fmla="*/ 262978 w 364410"/>
                  <a:gd name="connsiteY3" fmla="*/ 19637 h 365096"/>
                  <a:gd name="connsiteX4" fmla="*/ 234392 w 364410"/>
                  <a:gd name="connsiteY4" fmla="*/ 8324 h 365096"/>
                  <a:gd name="connsiteX5" fmla="*/ 225509 w 364410"/>
                  <a:gd name="connsiteY5" fmla="*/ 5915 h 365096"/>
                  <a:gd name="connsiteX6" fmla="*/ 224199 w 364410"/>
                  <a:gd name="connsiteY6" fmla="*/ 5525 h 365096"/>
                  <a:gd name="connsiteX7" fmla="*/ 220489 w 364410"/>
                  <a:gd name="connsiteY7" fmla="*/ 4686 h 365096"/>
                  <a:gd name="connsiteX8" fmla="*/ 222048 w 364410"/>
                  <a:gd name="connsiteY8" fmla="*/ 4315 h 365096"/>
                  <a:gd name="connsiteX9" fmla="*/ 175133 w 364410"/>
                  <a:gd name="connsiteY9" fmla="*/ 151 h 365096"/>
                  <a:gd name="connsiteX10" fmla="*/ 164379 w 364410"/>
                  <a:gd name="connsiteY10" fmla="*/ 883 h 365096"/>
                  <a:gd name="connsiteX11" fmla="*/ 154902 w 364410"/>
                  <a:gd name="connsiteY11" fmla="*/ 2086 h 365096"/>
                  <a:gd name="connsiteX12" fmla="*/ 154528 w 364410"/>
                  <a:gd name="connsiteY12" fmla="*/ 2140 h 365096"/>
                  <a:gd name="connsiteX13" fmla="*/ 149976 w 364410"/>
                  <a:gd name="connsiteY13" fmla="*/ 2884 h 365096"/>
                  <a:gd name="connsiteX14" fmla="*/ 149945 w 364410"/>
                  <a:gd name="connsiteY14" fmla="*/ 2888 h 365096"/>
                  <a:gd name="connsiteX15" fmla="*/ 119801 w 364410"/>
                  <a:gd name="connsiteY15" fmla="*/ 11046 h 365096"/>
                  <a:gd name="connsiteX16" fmla="*/ 102220 w 364410"/>
                  <a:gd name="connsiteY16" fmla="*/ 18546 h 365096"/>
                  <a:gd name="connsiteX17" fmla="*/ 91652 w 364410"/>
                  <a:gd name="connsiteY17" fmla="*/ 24157 h 365096"/>
                  <a:gd name="connsiteX18" fmla="*/ 80212 w 364410"/>
                  <a:gd name="connsiteY18" fmla="*/ 31336 h 365096"/>
                  <a:gd name="connsiteX19" fmla="*/ 67774 w 364410"/>
                  <a:gd name="connsiteY19" fmla="*/ 40569 h 365096"/>
                  <a:gd name="connsiteX20" fmla="*/ 59919 w 364410"/>
                  <a:gd name="connsiteY20" fmla="*/ 47340 h 365096"/>
                  <a:gd name="connsiteX21" fmla="*/ 55991 w 364410"/>
                  <a:gd name="connsiteY21" fmla="*/ 50969 h 365096"/>
                  <a:gd name="connsiteX22" fmla="*/ 55991 w 364410"/>
                  <a:gd name="connsiteY22" fmla="*/ 51006 h 365096"/>
                  <a:gd name="connsiteX23" fmla="*/ 53965 w 364410"/>
                  <a:gd name="connsiteY23" fmla="*/ 52992 h 365096"/>
                  <a:gd name="connsiteX24" fmla="*/ 51034 w 364410"/>
                  <a:gd name="connsiteY24" fmla="*/ 56018 h 365096"/>
                  <a:gd name="connsiteX25" fmla="*/ 46702 w 364410"/>
                  <a:gd name="connsiteY25" fmla="*/ 60707 h 365096"/>
                  <a:gd name="connsiteX26" fmla="*/ 44239 w 364410"/>
                  <a:gd name="connsiteY26" fmla="*/ 63456 h 365096"/>
                  <a:gd name="connsiteX27" fmla="*/ 36602 w 364410"/>
                  <a:gd name="connsiteY27" fmla="*/ 73017 h 365096"/>
                  <a:gd name="connsiteX28" fmla="*/ 33203 w 364410"/>
                  <a:gd name="connsiteY28" fmla="*/ 77668 h 365096"/>
                  <a:gd name="connsiteX29" fmla="*/ 30273 w 364410"/>
                  <a:gd name="connsiteY29" fmla="*/ 82001 h 365096"/>
                  <a:gd name="connsiteX30" fmla="*/ 25285 w 364410"/>
                  <a:gd name="connsiteY30" fmla="*/ 90000 h 365096"/>
                  <a:gd name="connsiteX31" fmla="*/ 22886 w 364410"/>
                  <a:gd name="connsiteY31" fmla="*/ 94161 h 365096"/>
                  <a:gd name="connsiteX32" fmla="*/ 18958 w 364410"/>
                  <a:gd name="connsiteY32" fmla="*/ 101746 h 365096"/>
                  <a:gd name="connsiteX33" fmla="*/ 13534 w 364410"/>
                  <a:gd name="connsiteY33" fmla="*/ 113866 h 365096"/>
                  <a:gd name="connsiteX34" fmla="*/ 12692 w 364410"/>
                  <a:gd name="connsiteY34" fmla="*/ 115876 h 365096"/>
                  <a:gd name="connsiteX35" fmla="*/ 10167 w 364410"/>
                  <a:gd name="connsiteY35" fmla="*/ 122731 h 365096"/>
                  <a:gd name="connsiteX36" fmla="*/ 9263 w 364410"/>
                  <a:gd name="connsiteY36" fmla="*/ 125453 h 365096"/>
                  <a:gd name="connsiteX37" fmla="*/ 8390 w 364410"/>
                  <a:gd name="connsiteY37" fmla="*/ 128062 h 365096"/>
                  <a:gd name="connsiteX38" fmla="*/ 7392 w 364410"/>
                  <a:gd name="connsiteY38" fmla="*/ 131366 h 365096"/>
                  <a:gd name="connsiteX39" fmla="*/ 6208 w 364410"/>
                  <a:gd name="connsiteY39" fmla="*/ 135447 h 365096"/>
                  <a:gd name="connsiteX40" fmla="*/ 4681 w 364410"/>
                  <a:gd name="connsiteY40" fmla="*/ 141665 h 365096"/>
                  <a:gd name="connsiteX41" fmla="*/ 4369 w 364410"/>
                  <a:gd name="connsiteY41" fmla="*/ 142987 h 365096"/>
                  <a:gd name="connsiteX42" fmla="*/ 2280 w 364410"/>
                  <a:gd name="connsiteY42" fmla="*/ 153717 h 365096"/>
                  <a:gd name="connsiteX43" fmla="*/ 2156 w 364410"/>
                  <a:gd name="connsiteY43" fmla="*/ 154923 h 365096"/>
                  <a:gd name="connsiteX44" fmla="*/ 2156 w 364410"/>
                  <a:gd name="connsiteY44" fmla="*/ 154961 h 365096"/>
                  <a:gd name="connsiteX45" fmla="*/ 971 w 364410"/>
                  <a:gd name="connsiteY45" fmla="*/ 163708 h 365096"/>
                  <a:gd name="connsiteX46" fmla="*/ 161 w 364410"/>
                  <a:gd name="connsiteY46" fmla="*/ 175641 h 365096"/>
                  <a:gd name="connsiteX47" fmla="*/ 36 w 364410"/>
                  <a:gd name="connsiteY47" fmla="*/ 179219 h 365096"/>
                  <a:gd name="connsiteX48" fmla="*/ 36 w 364410"/>
                  <a:gd name="connsiteY48" fmla="*/ 183029 h 365096"/>
                  <a:gd name="connsiteX49" fmla="*/ 36 w 364410"/>
                  <a:gd name="connsiteY49" fmla="*/ 183069 h 365096"/>
                  <a:gd name="connsiteX50" fmla="*/ 161 w 364410"/>
                  <a:gd name="connsiteY50" fmla="*/ 190261 h 365096"/>
                  <a:gd name="connsiteX51" fmla="*/ 192 w 364410"/>
                  <a:gd name="connsiteY51" fmla="*/ 191193 h 365096"/>
                  <a:gd name="connsiteX52" fmla="*/ 379 w 364410"/>
                  <a:gd name="connsiteY52" fmla="*/ 194924 h 365096"/>
                  <a:gd name="connsiteX53" fmla="*/ 1158 w 364410"/>
                  <a:gd name="connsiteY53" fmla="*/ 203634 h 365096"/>
                  <a:gd name="connsiteX54" fmla="*/ 1782 w 364410"/>
                  <a:gd name="connsiteY54" fmla="*/ 208609 h 365096"/>
                  <a:gd name="connsiteX55" fmla="*/ 2935 w 364410"/>
                  <a:gd name="connsiteY55" fmla="*/ 215411 h 365096"/>
                  <a:gd name="connsiteX56" fmla="*/ 2935 w 364410"/>
                  <a:gd name="connsiteY56" fmla="*/ 215448 h 365096"/>
                  <a:gd name="connsiteX57" fmla="*/ 3901 w 364410"/>
                  <a:gd name="connsiteY57" fmla="*/ 220501 h 365096"/>
                  <a:gd name="connsiteX58" fmla="*/ 4400 w 364410"/>
                  <a:gd name="connsiteY58" fmla="*/ 222796 h 365096"/>
                  <a:gd name="connsiteX59" fmla="*/ 4400 w 364410"/>
                  <a:gd name="connsiteY59" fmla="*/ 222836 h 365096"/>
                  <a:gd name="connsiteX60" fmla="*/ 7455 w 364410"/>
                  <a:gd name="connsiteY60" fmla="*/ 234538 h 365096"/>
                  <a:gd name="connsiteX61" fmla="*/ 10230 w 364410"/>
                  <a:gd name="connsiteY61" fmla="*/ 243167 h 365096"/>
                  <a:gd name="connsiteX62" fmla="*/ 11071 w 364410"/>
                  <a:gd name="connsiteY62" fmla="*/ 245577 h 365096"/>
                  <a:gd name="connsiteX63" fmla="*/ 11071 w 364410"/>
                  <a:gd name="connsiteY63" fmla="*/ 245617 h 365096"/>
                  <a:gd name="connsiteX64" fmla="*/ 11632 w 364410"/>
                  <a:gd name="connsiteY64" fmla="*/ 247057 h 365096"/>
                  <a:gd name="connsiteX65" fmla="*/ 14781 w 364410"/>
                  <a:gd name="connsiteY65" fmla="*/ 254872 h 365096"/>
                  <a:gd name="connsiteX66" fmla="*/ 15872 w 364410"/>
                  <a:gd name="connsiteY66" fmla="*/ 257397 h 365096"/>
                  <a:gd name="connsiteX67" fmla="*/ 15872 w 364410"/>
                  <a:gd name="connsiteY67" fmla="*/ 257428 h 365096"/>
                  <a:gd name="connsiteX68" fmla="*/ 18085 w 364410"/>
                  <a:gd name="connsiteY68" fmla="*/ 262136 h 365096"/>
                  <a:gd name="connsiteX69" fmla="*/ 22511 w 364410"/>
                  <a:gd name="connsiteY69" fmla="*/ 270771 h 365096"/>
                  <a:gd name="connsiteX70" fmla="*/ 24289 w 364410"/>
                  <a:gd name="connsiteY70" fmla="*/ 273794 h 365096"/>
                  <a:gd name="connsiteX71" fmla="*/ 29463 w 364410"/>
                  <a:gd name="connsiteY71" fmla="*/ 282336 h 365096"/>
                  <a:gd name="connsiteX72" fmla="*/ 29557 w 364410"/>
                  <a:gd name="connsiteY72" fmla="*/ 282429 h 365096"/>
                  <a:gd name="connsiteX73" fmla="*/ 37662 w 364410"/>
                  <a:gd name="connsiteY73" fmla="*/ 293869 h 365096"/>
                  <a:gd name="connsiteX74" fmla="*/ 43522 w 364410"/>
                  <a:gd name="connsiteY74" fmla="*/ 301070 h 365096"/>
                  <a:gd name="connsiteX75" fmla="*/ 48790 w 364410"/>
                  <a:gd name="connsiteY75" fmla="*/ 307056 h 365096"/>
                  <a:gd name="connsiteX76" fmla="*/ 49444 w 364410"/>
                  <a:gd name="connsiteY76" fmla="*/ 307710 h 365096"/>
                  <a:gd name="connsiteX77" fmla="*/ 54463 w 364410"/>
                  <a:gd name="connsiteY77" fmla="*/ 312854 h 365096"/>
                  <a:gd name="connsiteX78" fmla="*/ 63036 w 364410"/>
                  <a:gd name="connsiteY78" fmla="*/ 320740 h 365096"/>
                  <a:gd name="connsiteX79" fmla="*/ 63223 w 364410"/>
                  <a:gd name="connsiteY79" fmla="*/ 320896 h 365096"/>
                  <a:gd name="connsiteX80" fmla="*/ 66901 w 364410"/>
                  <a:gd name="connsiteY80" fmla="*/ 324045 h 365096"/>
                  <a:gd name="connsiteX81" fmla="*/ 78093 w 364410"/>
                  <a:gd name="connsiteY81" fmla="*/ 332461 h 365096"/>
                  <a:gd name="connsiteX82" fmla="*/ 82425 w 364410"/>
                  <a:gd name="connsiteY82" fmla="*/ 335392 h 365096"/>
                  <a:gd name="connsiteX83" fmla="*/ 85574 w 364410"/>
                  <a:gd name="connsiteY83" fmla="*/ 337418 h 365096"/>
                  <a:gd name="connsiteX84" fmla="*/ 106242 w 364410"/>
                  <a:gd name="connsiteY84" fmla="*/ 348515 h 365096"/>
                  <a:gd name="connsiteX85" fmla="*/ 109951 w 364410"/>
                  <a:gd name="connsiteY85" fmla="*/ 350199 h 365096"/>
                  <a:gd name="connsiteX86" fmla="*/ 116310 w 364410"/>
                  <a:gd name="connsiteY86" fmla="*/ 352817 h 365096"/>
                  <a:gd name="connsiteX87" fmla="*/ 116373 w 364410"/>
                  <a:gd name="connsiteY87" fmla="*/ 352817 h 365096"/>
                  <a:gd name="connsiteX88" fmla="*/ 126286 w 364410"/>
                  <a:gd name="connsiteY88" fmla="*/ 356308 h 365096"/>
                  <a:gd name="connsiteX89" fmla="*/ 127813 w 364410"/>
                  <a:gd name="connsiteY89" fmla="*/ 356869 h 365096"/>
                  <a:gd name="connsiteX90" fmla="*/ 144521 w 364410"/>
                  <a:gd name="connsiteY90" fmla="*/ 361202 h 365096"/>
                  <a:gd name="connsiteX91" fmla="*/ 164285 w 364410"/>
                  <a:gd name="connsiteY91" fmla="*/ 364226 h 365096"/>
                  <a:gd name="connsiteX92" fmla="*/ 186760 w 364410"/>
                  <a:gd name="connsiteY92" fmla="*/ 365037 h 365096"/>
                  <a:gd name="connsiteX93" fmla="*/ 187477 w 364410"/>
                  <a:gd name="connsiteY93" fmla="*/ 365006 h 365096"/>
                  <a:gd name="connsiteX94" fmla="*/ 189566 w 364410"/>
                  <a:gd name="connsiteY94" fmla="*/ 364975 h 365096"/>
                  <a:gd name="connsiteX95" fmla="*/ 191904 w 364410"/>
                  <a:gd name="connsiteY95" fmla="*/ 364819 h 365096"/>
                  <a:gd name="connsiteX96" fmla="*/ 198762 w 364410"/>
                  <a:gd name="connsiteY96" fmla="*/ 364351 h 365096"/>
                  <a:gd name="connsiteX97" fmla="*/ 198918 w 364410"/>
                  <a:gd name="connsiteY97" fmla="*/ 364351 h 365096"/>
                  <a:gd name="connsiteX98" fmla="*/ 267467 w 364410"/>
                  <a:gd name="connsiteY98" fmla="*/ 343964 h 365096"/>
                  <a:gd name="connsiteX99" fmla="*/ 274450 w 364410"/>
                  <a:gd name="connsiteY99" fmla="*/ 340036 h 365096"/>
                  <a:gd name="connsiteX100" fmla="*/ 363105 w 364410"/>
                  <a:gd name="connsiteY100" fmla="*/ 205033 h 365096"/>
                  <a:gd name="connsiteX101" fmla="*/ 363105 w 364410"/>
                  <a:gd name="connsiteY101" fmla="*/ 204996 h 365096"/>
                  <a:gd name="connsiteX102" fmla="*/ 364258 w 364410"/>
                  <a:gd name="connsiteY102" fmla="*/ 175563 h 365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364410" h="365096">
                    <a:moveTo>
                      <a:pt x="364258" y="175563"/>
                    </a:moveTo>
                    <a:cubicBezTo>
                      <a:pt x="364102" y="171909"/>
                      <a:pt x="363884" y="168293"/>
                      <a:pt x="363478" y="164718"/>
                    </a:cubicBezTo>
                    <a:cubicBezTo>
                      <a:pt x="358585" y="115306"/>
                      <a:pt x="334083" y="72001"/>
                      <a:pt x="298140" y="42377"/>
                    </a:cubicBezTo>
                    <a:cubicBezTo>
                      <a:pt x="287355" y="33515"/>
                      <a:pt x="275603" y="25856"/>
                      <a:pt x="262978" y="19637"/>
                    </a:cubicBezTo>
                    <a:cubicBezTo>
                      <a:pt x="253844" y="15089"/>
                      <a:pt x="244305" y="11279"/>
                      <a:pt x="234392" y="8324"/>
                    </a:cubicBezTo>
                    <a:cubicBezTo>
                      <a:pt x="231462" y="7429"/>
                      <a:pt x="228501" y="6653"/>
                      <a:pt x="225509" y="5915"/>
                    </a:cubicBezTo>
                    <a:cubicBezTo>
                      <a:pt x="225103" y="5759"/>
                      <a:pt x="224604" y="5643"/>
                      <a:pt x="224199" y="5525"/>
                    </a:cubicBezTo>
                    <a:cubicBezTo>
                      <a:pt x="222921" y="5260"/>
                      <a:pt x="221767" y="4958"/>
                      <a:pt x="220489" y="4686"/>
                    </a:cubicBezTo>
                    <a:cubicBezTo>
                      <a:pt x="221019" y="4577"/>
                      <a:pt x="221518" y="4421"/>
                      <a:pt x="222048" y="4315"/>
                    </a:cubicBezTo>
                    <a:cubicBezTo>
                      <a:pt x="206991" y="974"/>
                      <a:pt x="191249" y="-501"/>
                      <a:pt x="175133" y="151"/>
                    </a:cubicBezTo>
                    <a:cubicBezTo>
                      <a:pt x="171455" y="297"/>
                      <a:pt x="167901" y="556"/>
                      <a:pt x="164379" y="883"/>
                    </a:cubicBezTo>
                    <a:cubicBezTo>
                      <a:pt x="161199" y="1161"/>
                      <a:pt x="158019" y="1588"/>
                      <a:pt x="154902" y="2086"/>
                    </a:cubicBezTo>
                    <a:cubicBezTo>
                      <a:pt x="154808" y="2093"/>
                      <a:pt x="154652" y="2136"/>
                      <a:pt x="154528" y="2140"/>
                    </a:cubicBezTo>
                    <a:cubicBezTo>
                      <a:pt x="152970" y="2352"/>
                      <a:pt x="151504" y="2598"/>
                      <a:pt x="149976" y="2884"/>
                    </a:cubicBezTo>
                    <a:lnTo>
                      <a:pt x="149945" y="2888"/>
                    </a:lnTo>
                    <a:cubicBezTo>
                      <a:pt x="139534" y="4761"/>
                      <a:pt x="129465" y="7483"/>
                      <a:pt x="119801" y="11046"/>
                    </a:cubicBezTo>
                    <a:cubicBezTo>
                      <a:pt x="113754" y="13228"/>
                      <a:pt x="107924" y="15740"/>
                      <a:pt x="102220" y="18546"/>
                    </a:cubicBezTo>
                    <a:cubicBezTo>
                      <a:pt x="98635" y="20294"/>
                      <a:pt x="95144" y="22190"/>
                      <a:pt x="91652" y="24157"/>
                    </a:cubicBezTo>
                    <a:cubicBezTo>
                      <a:pt x="87725" y="26404"/>
                      <a:pt x="83922" y="28798"/>
                      <a:pt x="80212" y="31336"/>
                    </a:cubicBezTo>
                    <a:cubicBezTo>
                      <a:pt x="75910" y="34235"/>
                      <a:pt x="71796" y="37312"/>
                      <a:pt x="67774" y="40569"/>
                    </a:cubicBezTo>
                    <a:cubicBezTo>
                      <a:pt x="65124" y="42767"/>
                      <a:pt x="62475" y="44999"/>
                      <a:pt x="59919" y="47340"/>
                    </a:cubicBezTo>
                    <a:cubicBezTo>
                      <a:pt x="58579" y="48512"/>
                      <a:pt x="57300" y="49722"/>
                      <a:pt x="55991" y="50969"/>
                    </a:cubicBezTo>
                    <a:lnTo>
                      <a:pt x="55991" y="51006"/>
                    </a:lnTo>
                    <a:lnTo>
                      <a:pt x="53965" y="52992"/>
                    </a:lnTo>
                    <a:cubicBezTo>
                      <a:pt x="52936" y="54002"/>
                      <a:pt x="51970" y="54974"/>
                      <a:pt x="51034" y="56018"/>
                    </a:cubicBezTo>
                    <a:cubicBezTo>
                      <a:pt x="49569" y="57571"/>
                      <a:pt x="48073" y="59120"/>
                      <a:pt x="46702" y="60707"/>
                    </a:cubicBezTo>
                    <a:cubicBezTo>
                      <a:pt x="45829" y="61598"/>
                      <a:pt x="45018" y="62527"/>
                      <a:pt x="44239" y="63456"/>
                    </a:cubicBezTo>
                    <a:cubicBezTo>
                      <a:pt x="41590" y="66549"/>
                      <a:pt x="39033" y="69747"/>
                      <a:pt x="36602" y="73017"/>
                    </a:cubicBezTo>
                    <a:cubicBezTo>
                      <a:pt x="35417" y="74557"/>
                      <a:pt x="34295" y="76094"/>
                      <a:pt x="33203" y="77668"/>
                    </a:cubicBezTo>
                    <a:cubicBezTo>
                      <a:pt x="32175" y="79089"/>
                      <a:pt x="31178" y="80548"/>
                      <a:pt x="30273" y="82001"/>
                    </a:cubicBezTo>
                    <a:cubicBezTo>
                      <a:pt x="28528" y="84610"/>
                      <a:pt x="26875" y="87288"/>
                      <a:pt x="25285" y="90000"/>
                    </a:cubicBezTo>
                    <a:cubicBezTo>
                      <a:pt x="24475" y="91375"/>
                      <a:pt x="23665" y="92752"/>
                      <a:pt x="22886" y="94161"/>
                    </a:cubicBezTo>
                    <a:cubicBezTo>
                      <a:pt x="21514" y="96643"/>
                      <a:pt x="20205" y="99196"/>
                      <a:pt x="18958" y="101746"/>
                    </a:cubicBezTo>
                    <a:cubicBezTo>
                      <a:pt x="16994" y="105708"/>
                      <a:pt x="15186" y="109735"/>
                      <a:pt x="13534" y="113866"/>
                    </a:cubicBezTo>
                    <a:cubicBezTo>
                      <a:pt x="13253" y="114551"/>
                      <a:pt x="12972" y="115197"/>
                      <a:pt x="12692" y="115876"/>
                    </a:cubicBezTo>
                    <a:cubicBezTo>
                      <a:pt x="11819" y="118152"/>
                      <a:pt x="10978" y="120424"/>
                      <a:pt x="10167" y="122731"/>
                    </a:cubicBezTo>
                    <a:cubicBezTo>
                      <a:pt x="9855" y="123620"/>
                      <a:pt x="9575" y="124545"/>
                      <a:pt x="9263" y="125453"/>
                    </a:cubicBezTo>
                    <a:cubicBezTo>
                      <a:pt x="8982" y="126319"/>
                      <a:pt x="8671" y="127167"/>
                      <a:pt x="8390" y="128062"/>
                    </a:cubicBezTo>
                    <a:cubicBezTo>
                      <a:pt x="8048" y="129150"/>
                      <a:pt x="7704" y="130238"/>
                      <a:pt x="7392" y="131366"/>
                    </a:cubicBezTo>
                    <a:cubicBezTo>
                      <a:pt x="6956" y="132725"/>
                      <a:pt x="6613" y="134087"/>
                      <a:pt x="6208" y="135447"/>
                    </a:cubicBezTo>
                    <a:cubicBezTo>
                      <a:pt x="5647" y="137507"/>
                      <a:pt x="5148" y="139568"/>
                      <a:pt x="4681" y="141665"/>
                    </a:cubicBezTo>
                    <a:cubicBezTo>
                      <a:pt x="4556" y="142093"/>
                      <a:pt x="4462" y="142523"/>
                      <a:pt x="4369" y="142987"/>
                    </a:cubicBezTo>
                    <a:cubicBezTo>
                      <a:pt x="3589" y="146485"/>
                      <a:pt x="2872" y="150101"/>
                      <a:pt x="2280" y="153717"/>
                    </a:cubicBezTo>
                    <a:cubicBezTo>
                      <a:pt x="2249" y="154107"/>
                      <a:pt x="2187" y="154493"/>
                      <a:pt x="2156" y="154923"/>
                    </a:cubicBezTo>
                    <a:lnTo>
                      <a:pt x="2156" y="154961"/>
                    </a:lnTo>
                    <a:cubicBezTo>
                      <a:pt x="1657" y="157838"/>
                      <a:pt x="1283" y="160753"/>
                      <a:pt x="971" y="163708"/>
                    </a:cubicBezTo>
                    <a:cubicBezTo>
                      <a:pt x="535" y="167632"/>
                      <a:pt x="286" y="171638"/>
                      <a:pt x="161" y="175641"/>
                    </a:cubicBezTo>
                    <a:cubicBezTo>
                      <a:pt x="67" y="176847"/>
                      <a:pt x="36" y="178013"/>
                      <a:pt x="36" y="179219"/>
                    </a:cubicBezTo>
                    <a:cubicBezTo>
                      <a:pt x="5" y="180463"/>
                      <a:pt x="-26" y="181707"/>
                      <a:pt x="36" y="183029"/>
                    </a:cubicBezTo>
                    <a:lnTo>
                      <a:pt x="36" y="183069"/>
                    </a:lnTo>
                    <a:cubicBezTo>
                      <a:pt x="5" y="185479"/>
                      <a:pt x="67" y="187851"/>
                      <a:pt x="161" y="190261"/>
                    </a:cubicBezTo>
                    <a:lnTo>
                      <a:pt x="192" y="191193"/>
                    </a:lnTo>
                    <a:cubicBezTo>
                      <a:pt x="223" y="192477"/>
                      <a:pt x="316" y="193680"/>
                      <a:pt x="379" y="194924"/>
                    </a:cubicBezTo>
                    <a:cubicBezTo>
                      <a:pt x="597" y="197879"/>
                      <a:pt x="815" y="200794"/>
                      <a:pt x="1158" y="203634"/>
                    </a:cubicBezTo>
                    <a:cubicBezTo>
                      <a:pt x="1376" y="205305"/>
                      <a:pt x="1501" y="206975"/>
                      <a:pt x="1782" y="208609"/>
                    </a:cubicBezTo>
                    <a:cubicBezTo>
                      <a:pt x="2093" y="210863"/>
                      <a:pt x="2499" y="213157"/>
                      <a:pt x="2935" y="215411"/>
                    </a:cubicBezTo>
                    <a:lnTo>
                      <a:pt x="2935" y="215448"/>
                    </a:lnTo>
                    <a:cubicBezTo>
                      <a:pt x="3185" y="217160"/>
                      <a:pt x="3496" y="218831"/>
                      <a:pt x="3901" y="220501"/>
                    </a:cubicBezTo>
                    <a:cubicBezTo>
                      <a:pt x="4057" y="221240"/>
                      <a:pt x="4213" y="222016"/>
                      <a:pt x="4400" y="222796"/>
                    </a:cubicBezTo>
                    <a:lnTo>
                      <a:pt x="4400" y="222836"/>
                    </a:lnTo>
                    <a:cubicBezTo>
                      <a:pt x="5242" y="226842"/>
                      <a:pt x="6271" y="230726"/>
                      <a:pt x="7455" y="234538"/>
                    </a:cubicBezTo>
                    <a:cubicBezTo>
                      <a:pt x="8328" y="237494"/>
                      <a:pt x="9232" y="240330"/>
                      <a:pt x="10230" y="243167"/>
                    </a:cubicBezTo>
                    <a:cubicBezTo>
                      <a:pt x="10510" y="243984"/>
                      <a:pt x="10822" y="244760"/>
                      <a:pt x="11071" y="245577"/>
                    </a:cubicBezTo>
                    <a:lnTo>
                      <a:pt x="11071" y="245617"/>
                    </a:lnTo>
                    <a:cubicBezTo>
                      <a:pt x="11227" y="246085"/>
                      <a:pt x="11445" y="246590"/>
                      <a:pt x="11632" y="247057"/>
                    </a:cubicBezTo>
                    <a:cubicBezTo>
                      <a:pt x="12599" y="249729"/>
                      <a:pt x="13658" y="252347"/>
                      <a:pt x="14781" y="254872"/>
                    </a:cubicBezTo>
                    <a:cubicBezTo>
                      <a:pt x="15123" y="255683"/>
                      <a:pt x="15466" y="256587"/>
                      <a:pt x="15872" y="257397"/>
                    </a:cubicBezTo>
                    <a:lnTo>
                      <a:pt x="15872" y="257428"/>
                    </a:lnTo>
                    <a:cubicBezTo>
                      <a:pt x="16589" y="259018"/>
                      <a:pt x="17337" y="260577"/>
                      <a:pt x="18085" y="262136"/>
                    </a:cubicBezTo>
                    <a:cubicBezTo>
                      <a:pt x="19488" y="265066"/>
                      <a:pt x="20922" y="267903"/>
                      <a:pt x="22511" y="270771"/>
                    </a:cubicBezTo>
                    <a:cubicBezTo>
                      <a:pt x="23104" y="271799"/>
                      <a:pt x="23665" y="272797"/>
                      <a:pt x="24289" y="273794"/>
                    </a:cubicBezTo>
                    <a:cubicBezTo>
                      <a:pt x="25878" y="276724"/>
                      <a:pt x="27655" y="279530"/>
                      <a:pt x="29463" y="282336"/>
                    </a:cubicBezTo>
                    <a:cubicBezTo>
                      <a:pt x="29525" y="282367"/>
                      <a:pt x="29525" y="282398"/>
                      <a:pt x="29557" y="282429"/>
                    </a:cubicBezTo>
                    <a:cubicBezTo>
                      <a:pt x="32144" y="286357"/>
                      <a:pt x="34825" y="290160"/>
                      <a:pt x="37662" y="293869"/>
                    </a:cubicBezTo>
                    <a:cubicBezTo>
                      <a:pt x="39594" y="296332"/>
                      <a:pt x="41496" y="298732"/>
                      <a:pt x="43522" y="301070"/>
                    </a:cubicBezTo>
                    <a:cubicBezTo>
                      <a:pt x="45174" y="303065"/>
                      <a:pt x="47014" y="305061"/>
                      <a:pt x="48790" y="307056"/>
                    </a:cubicBezTo>
                    <a:cubicBezTo>
                      <a:pt x="49039" y="307274"/>
                      <a:pt x="49258" y="307430"/>
                      <a:pt x="49444" y="307710"/>
                    </a:cubicBezTo>
                    <a:cubicBezTo>
                      <a:pt x="51097" y="309456"/>
                      <a:pt x="52749" y="311139"/>
                      <a:pt x="54463" y="312854"/>
                    </a:cubicBezTo>
                    <a:cubicBezTo>
                      <a:pt x="57238" y="315535"/>
                      <a:pt x="60075" y="318153"/>
                      <a:pt x="63036" y="320740"/>
                    </a:cubicBezTo>
                    <a:lnTo>
                      <a:pt x="63223" y="320896"/>
                    </a:lnTo>
                    <a:cubicBezTo>
                      <a:pt x="64439" y="321987"/>
                      <a:pt x="65655" y="322985"/>
                      <a:pt x="66901" y="324045"/>
                    </a:cubicBezTo>
                    <a:cubicBezTo>
                      <a:pt x="70517" y="326912"/>
                      <a:pt x="74258" y="329780"/>
                      <a:pt x="78093" y="332461"/>
                    </a:cubicBezTo>
                    <a:cubicBezTo>
                      <a:pt x="79558" y="333459"/>
                      <a:pt x="80960" y="334425"/>
                      <a:pt x="82425" y="335392"/>
                    </a:cubicBezTo>
                    <a:cubicBezTo>
                      <a:pt x="83423" y="336046"/>
                      <a:pt x="84514" y="336732"/>
                      <a:pt x="85574" y="337418"/>
                    </a:cubicBezTo>
                    <a:cubicBezTo>
                      <a:pt x="92214" y="341564"/>
                      <a:pt x="99134" y="345242"/>
                      <a:pt x="106242" y="348515"/>
                    </a:cubicBezTo>
                    <a:cubicBezTo>
                      <a:pt x="107488" y="349107"/>
                      <a:pt x="108704" y="349637"/>
                      <a:pt x="109951" y="350199"/>
                    </a:cubicBezTo>
                    <a:cubicBezTo>
                      <a:pt x="112039" y="351134"/>
                      <a:pt x="114190" y="351944"/>
                      <a:pt x="116310" y="352817"/>
                    </a:cubicBezTo>
                    <a:lnTo>
                      <a:pt x="116373" y="352817"/>
                    </a:lnTo>
                    <a:cubicBezTo>
                      <a:pt x="119583" y="354095"/>
                      <a:pt x="122919" y="355249"/>
                      <a:pt x="126286" y="356308"/>
                    </a:cubicBezTo>
                    <a:cubicBezTo>
                      <a:pt x="126784" y="356527"/>
                      <a:pt x="127315" y="356683"/>
                      <a:pt x="127813" y="356869"/>
                    </a:cubicBezTo>
                    <a:cubicBezTo>
                      <a:pt x="133268" y="358553"/>
                      <a:pt x="138817" y="360018"/>
                      <a:pt x="144521" y="361202"/>
                    </a:cubicBezTo>
                    <a:cubicBezTo>
                      <a:pt x="151005" y="362605"/>
                      <a:pt x="157614" y="363603"/>
                      <a:pt x="164285" y="364226"/>
                    </a:cubicBezTo>
                    <a:cubicBezTo>
                      <a:pt x="171673" y="364975"/>
                      <a:pt x="179092" y="365224"/>
                      <a:pt x="186760" y="365037"/>
                    </a:cubicBezTo>
                    <a:cubicBezTo>
                      <a:pt x="187010" y="365068"/>
                      <a:pt x="187197" y="365037"/>
                      <a:pt x="187477" y="365006"/>
                    </a:cubicBezTo>
                    <a:cubicBezTo>
                      <a:pt x="188194" y="365006"/>
                      <a:pt x="188849" y="365006"/>
                      <a:pt x="189566" y="364975"/>
                    </a:cubicBezTo>
                    <a:cubicBezTo>
                      <a:pt x="190377" y="364943"/>
                      <a:pt x="191156" y="364881"/>
                      <a:pt x="191904" y="364819"/>
                    </a:cubicBezTo>
                    <a:cubicBezTo>
                      <a:pt x="194273" y="364725"/>
                      <a:pt x="196518" y="364569"/>
                      <a:pt x="198762" y="364351"/>
                    </a:cubicBezTo>
                    <a:lnTo>
                      <a:pt x="198918" y="364351"/>
                    </a:lnTo>
                    <a:cubicBezTo>
                      <a:pt x="223576" y="362075"/>
                      <a:pt x="246705" y="354937"/>
                      <a:pt x="267467" y="343964"/>
                    </a:cubicBezTo>
                    <a:cubicBezTo>
                      <a:pt x="269836" y="342717"/>
                      <a:pt x="272174" y="341408"/>
                      <a:pt x="274450" y="340036"/>
                    </a:cubicBezTo>
                    <a:cubicBezTo>
                      <a:pt x="322424" y="311794"/>
                      <a:pt x="356153" y="262291"/>
                      <a:pt x="363105" y="205033"/>
                    </a:cubicBezTo>
                    <a:lnTo>
                      <a:pt x="363105" y="204996"/>
                    </a:lnTo>
                    <a:cubicBezTo>
                      <a:pt x="364258" y="195351"/>
                      <a:pt x="364663" y="185554"/>
                      <a:pt x="364258" y="175563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87" name="Đồ họa 3">
                <a:extLst>
                  <a:ext uri="{FF2B5EF4-FFF2-40B4-BE49-F238E27FC236}">
                    <a16:creationId xmlns:a16="http://schemas.microsoft.com/office/drawing/2014/main" id="{9393E39B-AAA8-5400-E006-0C7992686EC2}"/>
                  </a:ext>
                </a:extLst>
              </p:cNvPr>
              <p:cNvGrpSpPr/>
              <p:nvPr/>
            </p:nvGrpSpPr>
            <p:grpSpPr>
              <a:xfrm>
                <a:off x="14111242" y="2854282"/>
                <a:ext cx="364411" cy="365090"/>
                <a:chOff x="14111242" y="2854282"/>
                <a:chExt cx="364411" cy="365090"/>
              </a:xfrm>
            </p:grpSpPr>
            <p:sp>
              <p:nvSpPr>
                <p:cNvPr id="1288" name="Hình tự do: Hình 1287">
                  <a:extLst>
                    <a:ext uri="{FF2B5EF4-FFF2-40B4-BE49-F238E27FC236}">
                      <a16:creationId xmlns:a16="http://schemas.microsoft.com/office/drawing/2014/main" id="{B91F7781-DAEC-945E-B288-3C65247D06B3}"/>
                    </a:ext>
                  </a:extLst>
                </p:cNvPr>
                <p:cNvSpPr/>
                <p:nvPr/>
              </p:nvSpPr>
              <p:spPr>
                <a:xfrm>
                  <a:off x="14111242" y="2854982"/>
                  <a:ext cx="364411" cy="364390"/>
                </a:xfrm>
                <a:custGeom>
                  <a:avLst/>
                  <a:gdLst>
                    <a:gd name="connsiteX0" fmla="*/ 363105 w 364411"/>
                    <a:gd name="connsiteY0" fmla="*/ 204281 h 364390"/>
                    <a:gd name="connsiteX1" fmla="*/ 363105 w 364411"/>
                    <a:gd name="connsiteY1" fmla="*/ 204318 h 364390"/>
                    <a:gd name="connsiteX2" fmla="*/ 274481 w 364411"/>
                    <a:gd name="connsiteY2" fmla="*/ 339318 h 364390"/>
                    <a:gd name="connsiteX3" fmla="*/ 267467 w 364411"/>
                    <a:gd name="connsiteY3" fmla="*/ 343246 h 364390"/>
                    <a:gd name="connsiteX4" fmla="*/ 198949 w 364411"/>
                    <a:gd name="connsiteY4" fmla="*/ 363633 h 364390"/>
                    <a:gd name="connsiteX5" fmla="*/ 198793 w 364411"/>
                    <a:gd name="connsiteY5" fmla="*/ 363633 h 364390"/>
                    <a:gd name="connsiteX6" fmla="*/ 191904 w 364411"/>
                    <a:gd name="connsiteY6" fmla="*/ 364100 h 364390"/>
                    <a:gd name="connsiteX7" fmla="*/ 189566 w 364411"/>
                    <a:gd name="connsiteY7" fmla="*/ 364256 h 364390"/>
                    <a:gd name="connsiteX8" fmla="*/ 187478 w 364411"/>
                    <a:gd name="connsiteY8" fmla="*/ 364287 h 364390"/>
                    <a:gd name="connsiteX9" fmla="*/ 186761 w 364411"/>
                    <a:gd name="connsiteY9" fmla="*/ 364318 h 364390"/>
                    <a:gd name="connsiteX10" fmla="*/ 164286 w 364411"/>
                    <a:gd name="connsiteY10" fmla="*/ 363508 h 364390"/>
                    <a:gd name="connsiteX11" fmla="*/ 144522 w 364411"/>
                    <a:gd name="connsiteY11" fmla="*/ 360484 h 364390"/>
                    <a:gd name="connsiteX12" fmla="*/ 127844 w 364411"/>
                    <a:gd name="connsiteY12" fmla="*/ 356151 h 364390"/>
                    <a:gd name="connsiteX13" fmla="*/ 126286 w 364411"/>
                    <a:gd name="connsiteY13" fmla="*/ 355590 h 364390"/>
                    <a:gd name="connsiteX14" fmla="*/ 116373 w 364411"/>
                    <a:gd name="connsiteY14" fmla="*/ 352099 h 364390"/>
                    <a:gd name="connsiteX15" fmla="*/ 116342 w 364411"/>
                    <a:gd name="connsiteY15" fmla="*/ 352099 h 364390"/>
                    <a:gd name="connsiteX16" fmla="*/ 109951 w 364411"/>
                    <a:gd name="connsiteY16" fmla="*/ 349480 h 364390"/>
                    <a:gd name="connsiteX17" fmla="*/ 106273 w 364411"/>
                    <a:gd name="connsiteY17" fmla="*/ 347828 h 364390"/>
                    <a:gd name="connsiteX18" fmla="*/ 85575 w 364411"/>
                    <a:gd name="connsiteY18" fmla="*/ 336699 h 364390"/>
                    <a:gd name="connsiteX19" fmla="*/ 82426 w 364411"/>
                    <a:gd name="connsiteY19" fmla="*/ 334673 h 364390"/>
                    <a:gd name="connsiteX20" fmla="*/ 78124 w 364411"/>
                    <a:gd name="connsiteY20" fmla="*/ 331743 h 364390"/>
                    <a:gd name="connsiteX21" fmla="*/ 66902 w 364411"/>
                    <a:gd name="connsiteY21" fmla="*/ 323326 h 364390"/>
                    <a:gd name="connsiteX22" fmla="*/ 63223 w 364411"/>
                    <a:gd name="connsiteY22" fmla="*/ 320178 h 364390"/>
                    <a:gd name="connsiteX23" fmla="*/ 63037 w 364411"/>
                    <a:gd name="connsiteY23" fmla="*/ 320022 h 364390"/>
                    <a:gd name="connsiteX24" fmla="*/ 54464 w 364411"/>
                    <a:gd name="connsiteY24" fmla="*/ 312135 h 364390"/>
                    <a:gd name="connsiteX25" fmla="*/ 49445 w 364411"/>
                    <a:gd name="connsiteY25" fmla="*/ 306992 h 364390"/>
                    <a:gd name="connsiteX26" fmla="*/ 48791 w 364411"/>
                    <a:gd name="connsiteY26" fmla="*/ 306337 h 364390"/>
                    <a:gd name="connsiteX27" fmla="*/ 43491 w 364411"/>
                    <a:gd name="connsiteY27" fmla="*/ 300352 h 364390"/>
                    <a:gd name="connsiteX28" fmla="*/ 37662 w 364411"/>
                    <a:gd name="connsiteY28" fmla="*/ 293151 h 364390"/>
                    <a:gd name="connsiteX29" fmla="*/ 29557 w 364411"/>
                    <a:gd name="connsiteY29" fmla="*/ 281711 h 364390"/>
                    <a:gd name="connsiteX30" fmla="*/ 29464 w 364411"/>
                    <a:gd name="connsiteY30" fmla="*/ 281617 h 364390"/>
                    <a:gd name="connsiteX31" fmla="*/ 24289 w 364411"/>
                    <a:gd name="connsiteY31" fmla="*/ 273107 h 364390"/>
                    <a:gd name="connsiteX32" fmla="*/ 22512 w 364411"/>
                    <a:gd name="connsiteY32" fmla="*/ 270052 h 364390"/>
                    <a:gd name="connsiteX33" fmla="*/ 18085 w 364411"/>
                    <a:gd name="connsiteY33" fmla="*/ 261430 h 364390"/>
                    <a:gd name="connsiteX34" fmla="*/ 15872 w 364411"/>
                    <a:gd name="connsiteY34" fmla="*/ 256726 h 364390"/>
                    <a:gd name="connsiteX35" fmla="*/ 15872 w 364411"/>
                    <a:gd name="connsiteY35" fmla="*/ 256685 h 364390"/>
                    <a:gd name="connsiteX36" fmla="*/ 14781 w 364411"/>
                    <a:gd name="connsiteY36" fmla="*/ 254160 h 364390"/>
                    <a:gd name="connsiteX37" fmla="*/ 11633 w 364411"/>
                    <a:gd name="connsiteY37" fmla="*/ 246345 h 364390"/>
                    <a:gd name="connsiteX38" fmla="*/ 11071 w 364411"/>
                    <a:gd name="connsiteY38" fmla="*/ 244905 h 364390"/>
                    <a:gd name="connsiteX39" fmla="*/ 11071 w 364411"/>
                    <a:gd name="connsiteY39" fmla="*/ 244868 h 364390"/>
                    <a:gd name="connsiteX40" fmla="*/ 10230 w 364411"/>
                    <a:gd name="connsiteY40" fmla="*/ 242458 h 364390"/>
                    <a:gd name="connsiteX41" fmla="*/ 7456 w 364411"/>
                    <a:gd name="connsiteY41" fmla="*/ 233829 h 364390"/>
                    <a:gd name="connsiteX42" fmla="*/ 4401 w 364411"/>
                    <a:gd name="connsiteY42" fmla="*/ 222127 h 364390"/>
                    <a:gd name="connsiteX43" fmla="*/ 4401 w 364411"/>
                    <a:gd name="connsiteY43" fmla="*/ 222087 h 364390"/>
                    <a:gd name="connsiteX44" fmla="*/ 3901 w 364411"/>
                    <a:gd name="connsiteY44" fmla="*/ 219792 h 364390"/>
                    <a:gd name="connsiteX45" fmla="*/ 2936 w 364411"/>
                    <a:gd name="connsiteY45" fmla="*/ 214739 h 364390"/>
                    <a:gd name="connsiteX46" fmla="*/ 2936 w 364411"/>
                    <a:gd name="connsiteY46" fmla="*/ 214702 h 364390"/>
                    <a:gd name="connsiteX47" fmla="*/ 1782 w 364411"/>
                    <a:gd name="connsiteY47" fmla="*/ 207900 h 364390"/>
                    <a:gd name="connsiteX48" fmla="*/ 1159 w 364411"/>
                    <a:gd name="connsiteY48" fmla="*/ 202925 h 364390"/>
                    <a:gd name="connsiteX49" fmla="*/ 379 w 364411"/>
                    <a:gd name="connsiteY49" fmla="*/ 194215 h 364390"/>
                    <a:gd name="connsiteX50" fmla="*/ 192 w 364411"/>
                    <a:gd name="connsiteY50" fmla="*/ 190484 h 364390"/>
                    <a:gd name="connsiteX51" fmla="*/ 161 w 364411"/>
                    <a:gd name="connsiteY51" fmla="*/ 189552 h 364390"/>
                    <a:gd name="connsiteX52" fmla="*/ 36 w 364411"/>
                    <a:gd name="connsiteY52" fmla="*/ 182360 h 364390"/>
                    <a:gd name="connsiteX53" fmla="*/ 36 w 364411"/>
                    <a:gd name="connsiteY53" fmla="*/ 182323 h 364390"/>
                    <a:gd name="connsiteX54" fmla="*/ 36 w 364411"/>
                    <a:gd name="connsiteY54" fmla="*/ 178513 h 364390"/>
                    <a:gd name="connsiteX55" fmla="*/ 161 w 364411"/>
                    <a:gd name="connsiteY55" fmla="*/ 174938 h 364390"/>
                    <a:gd name="connsiteX56" fmla="*/ 971 w 364411"/>
                    <a:gd name="connsiteY56" fmla="*/ 163002 h 364390"/>
                    <a:gd name="connsiteX57" fmla="*/ 2156 w 364411"/>
                    <a:gd name="connsiteY57" fmla="*/ 154255 h 364390"/>
                    <a:gd name="connsiteX58" fmla="*/ 2156 w 364411"/>
                    <a:gd name="connsiteY58" fmla="*/ 154217 h 364390"/>
                    <a:gd name="connsiteX59" fmla="*/ 2312 w 364411"/>
                    <a:gd name="connsiteY59" fmla="*/ 153011 h 364390"/>
                    <a:gd name="connsiteX60" fmla="*/ 4369 w 364411"/>
                    <a:gd name="connsiteY60" fmla="*/ 142281 h 364390"/>
                    <a:gd name="connsiteX61" fmla="*/ 4681 w 364411"/>
                    <a:gd name="connsiteY61" fmla="*/ 140960 h 364390"/>
                    <a:gd name="connsiteX62" fmla="*/ 6239 w 364411"/>
                    <a:gd name="connsiteY62" fmla="*/ 134741 h 364390"/>
                    <a:gd name="connsiteX63" fmla="*/ 7393 w 364411"/>
                    <a:gd name="connsiteY63" fmla="*/ 130657 h 364390"/>
                    <a:gd name="connsiteX64" fmla="*/ 8391 w 364411"/>
                    <a:gd name="connsiteY64" fmla="*/ 127353 h 364390"/>
                    <a:gd name="connsiteX65" fmla="*/ 10198 w 364411"/>
                    <a:gd name="connsiteY65" fmla="*/ 122028 h 364390"/>
                    <a:gd name="connsiteX66" fmla="*/ 12724 w 364411"/>
                    <a:gd name="connsiteY66" fmla="*/ 115186 h 364390"/>
                    <a:gd name="connsiteX67" fmla="*/ 13316 w 364411"/>
                    <a:gd name="connsiteY67" fmla="*/ 113864 h 364390"/>
                    <a:gd name="connsiteX68" fmla="*/ 18708 w 364411"/>
                    <a:gd name="connsiteY68" fmla="*/ 101775 h 364390"/>
                    <a:gd name="connsiteX69" fmla="*/ 22636 w 364411"/>
                    <a:gd name="connsiteY69" fmla="*/ 94157 h 364390"/>
                    <a:gd name="connsiteX70" fmla="*/ 25005 w 364411"/>
                    <a:gd name="connsiteY70" fmla="*/ 89998 h 364390"/>
                    <a:gd name="connsiteX71" fmla="*/ 30056 w 364411"/>
                    <a:gd name="connsiteY71" fmla="*/ 82027 h 364390"/>
                    <a:gd name="connsiteX72" fmla="*/ 32923 w 364411"/>
                    <a:gd name="connsiteY72" fmla="*/ 77673 h 364390"/>
                    <a:gd name="connsiteX73" fmla="*/ 36353 w 364411"/>
                    <a:gd name="connsiteY73" fmla="*/ 73006 h 364390"/>
                    <a:gd name="connsiteX74" fmla="*/ 43990 w 364411"/>
                    <a:gd name="connsiteY74" fmla="*/ 63483 h 364390"/>
                    <a:gd name="connsiteX75" fmla="*/ 46421 w 364411"/>
                    <a:gd name="connsiteY75" fmla="*/ 60724 h 364390"/>
                    <a:gd name="connsiteX76" fmla="*/ 50754 w 364411"/>
                    <a:gd name="connsiteY76" fmla="*/ 56020 h 364390"/>
                    <a:gd name="connsiteX77" fmla="*/ 53685 w 364411"/>
                    <a:gd name="connsiteY77" fmla="*/ 52987 h 364390"/>
                    <a:gd name="connsiteX78" fmla="*/ 55742 w 364411"/>
                    <a:gd name="connsiteY78" fmla="*/ 51004 h 364390"/>
                    <a:gd name="connsiteX79" fmla="*/ 55742 w 364411"/>
                    <a:gd name="connsiteY79" fmla="*/ 50964 h 364390"/>
                    <a:gd name="connsiteX80" fmla="*/ 59670 w 364411"/>
                    <a:gd name="connsiteY80" fmla="*/ 47348 h 364390"/>
                    <a:gd name="connsiteX81" fmla="*/ 67525 w 364411"/>
                    <a:gd name="connsiteY81" fmla="*/ 40583 h 364390"/>
                    <a:gd name="connsiteX82" fmla="*/ 79932 w 364411"/>
                    <a:gd name="connsiteY82" fmla="*/ 31331 h 364390"/>
                    <a:gd name="connsiteX83" fmla="*/ 91435 w 364411"/>
                    <a:gd name="connsiteY83" fmla="*/ 24177 h 364390"/>
                    <a:gd name="connsiteX84" fmla="*/ 101971 w 364411"/>
                    <a:gd name="connsiteY84" fmla="*/ 18541 h 364390"/>
                    <a:gd name="connsiteX85" fmla="*/ 119553 w 364411"/>
                    <a:gd name="connsiteY85" fmla="*/ 11038 h 364390"/>
                    <a:gd name="connsiteX86" fmla="*/ 149696 w 364411"/>
                    <a:gd name="connsiteY86" fmla="*/ 2874 h 364390"/>
                    <a:gd name="connsiteX87" fmla="*/ 149728 w 364411"/>
                    <a:gd name="connsiteY87" fmla="*/ 2874 h 364390"/>
                    <a:gd name="connsiteX88" fmla="*/ 154310 w 364411"/>
                    <a:gd name="connsiteY88" fmla="*/ 2135 h 364390"/>
                    <a:gd name="connsiteX89" fmla="*/ 154653 w 364411"/>
                    <a:gd name="connsiteY89" fmla="*/ 2094 h 364390"/>
                    <a:gd name="connsiteX90" fmla="*/ 164099 w 364411"/>
                    <a:gd name="connsiteY90" fmla="*/ 888 h 364390"/>
                    <a:gd name="connsiteX91" fmla="*/ 174884 w 364411"/>
                    <a:gd name="connsiteY91" fmla="*/ 149 h 364390"/>
                    <a:gd name="connsiteX92" fmla="*/ 220365 w 364411"/>
                    <a:gd name="connsiteY92" fmla="*/ 3959 h 364390"/>
                    <a:gd name="connsiteX93" fmla="*/ 220428 w 364411"/>
                    <a:gd name="connsiteY93" fmla="*/ 3959 h 364390"/>
                    <a:gd name="connsiteX94" fmla="*/ 224200 w 364411"/>
                    <a:gd name="connsiteY94" fmla="*/ 4813 h 364390"/>
                    <a:gd name="connsiteX95" fmla="*/ 225540 w 364411"/>
                    <a:gd name="connsiteY95" fmla="*/ 5202 h 364390"/>
                    <a:gd name="connsiteX96" fmla="*/ 234393 w 364411"/>
                    <a:gd name="connsiteY96" fmla="*/ 7612 h 364390"/>
                    <a:gd name="connsiteX97" fmla="*/ 263010 w 364411"/>
                    <a:gd name="connsiteY97" fmla="*/ 18925 h 364390"/>
                    <a:gd name="connsiteX98" fmla="*/ 298141 w 364411"/>
                    <a:gd name="connsiteY98" fmla="*/ 41668 h 364390"/>
                    <a:gd name="connsiteX99" fmla="*/ 363510 w 364411"/>
                    <a:gd name="connsiteY99" fmla="*/ 164009 h 364390"/>
                    <a:gd name="connsiteX100" fmla="*/ 364258 w 364411"/>
                    <a:gd name="connsiteY100" fmla="*/ 174854 h 364390"/>
                    <a:gd name="connsiteX101" fmla="*/ 363105 w 364411"/>
                    <a:gd name="connsiteY101" fmla="*/ 204281 h 36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64411" h="364390">
                      <a:moveTo>
                        <a:pt x="363105" y="204281"/>
                      </a:moveTo>
                      <a:lnTo>
                        <a:pt x="363105" y="204318"/>
                      </a:lnTo>
                      <a:cubicBezTo>
                        <a:pt x="356153" y="261583"/>
                        <a:pt x="322425" y="311075"/>
                        <a:pt x="274481" y="339318"/>
                      </a:cubicBezTo>
                      <a:cubicBezTo>
                        <a:pt x="272174" y="340690"/>
                        <a:pt x="269836" y="341999"/>
                        <a:pt x="267467" y="343246"/>
                      </a:cubicBezTo>
                      <a:cubicBezTo>
                        <a:pt x="246706" y="354218"/>
                        <a:pt x="223576" y="361388"/>
                        <a:pt x="198949" y="363633"/>
                      </a:cubicBezTo>
                      <a:lnTo>
                        <a:pt x="198793" y="363633"/>
                      </a:lnTo>
                      <a:cubicBezTo>
                        <a:pt x="196518" y="363851"/>
                        <a:pt x="194273" y="364007"/>
                        <a:pt x="191904" y="364100"/>
                      </a:cubicBezTo>
                      <a:cubicBezTo>
                        <a:pt x="191156" y="364163"/>
                        <a:pt x="190377" y="364225"/>
                        <a:pt x="189566" y="364256"/>
                      </a:cubicBezTo>
                      <a:cubicBezTo>
                        <a:pt x="188849" y="364287"/>
                        <a:pt x="188195" y="364287"/>
                        <a:pt x="187478" y="364287"/>
                      </a:cubicBezTo>
                      <a:cubicBezTo>
                        <a:pt x="187197" y="364318"/>
                        <a:pt x="187010" y="364381"/>
                        <a:pt x="186761" y="364318"/>
                      </a:cubicBezTo>
                      <a:cubicBezTo>
                        <a:pt x="179093" y="364537"/>
                        <a:pt x="171673" y="364256"/>
                        <a:pt x="164286" y="363508"/>
                      </a:cubicBezTo>
                      <a:cubicBezTo>
                        <a:pt x="157614" y="362885"/>
                        <a:pt x="151006" y="361887"/>
                        <a:pt x="144522" y="360484"/>
                      </a:cubicBezTo>
                      <a:cubicBezTo>
                        <a:pt x="138848" y="359300"/>
                        <a:pt x="133268" y="357835"/>
                        <a:pt x="127844" y="356151"/>
                      </a:cubicBezTo>
                      <a:cubicBezTo>
                        <a:pt x="127315" y="355964"/>
                        <a:pt x="126785" y="355808"/>
                        <a:pt x="126286" y="355590"/>
                      </a:cubicBezTo>
                      <a:cubicBezTo>
                        <a:pt x="122919" y="354530"/>
                        <a:pt x="119584" y="353377"/>
                        <a:pt x="116373" y="352099"/>
                      </a:cubicBezTo>
                      <a:lnTo>
                        <a:pt x="116342" y="352099"/>
                      </a:lnTo>
                      <a:cubicBezTo>
                        <a:pt x="114191" y="351226"/>
                        <a:pt x="112040" y="350415"/>
                        <a:pt x="109951" y="349480"/>
                      </a:cubicBezTo>
                      <a:cubicBezTo>
                        <a:pt x="108704" y="348950"/>
                        <a:pt x="107489" y="348389"/>
                        <a:pt x="106273" y="347828"/>
                      </a:cubicBezTo>
                      <a:cubicBezTo>
                        <a:pt x="99134" y="344555"/>
                        <a:pt x="92214" y="340845"/>
                        <a:pt x="85575" y="336699"/>
                      </a:cubicBezTo>
                      <a:cubicBezTo>
                        <a:pt x="84514" y="336045"/>
                        <a:pt x="83423" y="335328"/>
                        <a:pt x="82426" y="334673"/>
                      </a:cubicBezTo>
                      <a:cubicBezTo>
                        <a:pt x="80961" y="333707"/>
                        <a:pt x="79558" y="332740"/>
                        <a:pt x="78124" y="331743"/>
                      </a:cubicBezTo>
                      <a:cubicBezTo>
                        <a:pt x="74258" y="329062"/>
                        <a:pt x="70518" y="326194"/>
                        <a:pt x="66902" y="323326"/>
                      </a:cubicBezTo>
                      <a:cubicBezTo>
                        <a:pt x="65686" y="322266"/>
                        <a:pt x="64439" y="321269"/>
                        <a:pt x="63223" y="320178"/>
                      </a:cubicBezTo>
                      <a:lnTo>
                        <a:pt x="63037" y="320022"/>
                      </a:lnTo>
                      <a:cubicBezTo>
                        <a:pt x="60075" y="317466"/>
                        <a:pt x="57238" y="314816"/>
                        <a:pt x="54464" y="312135"/>
                      </a:cubicBezTo>
                      <a:cubicBezTo>
                        <a:pt x="52750" y="310421"/>
                        <a:pt x="51097" y="308738"/>
                        <a:pt x="49445" y="306992"/>
                      </a:cubicBezTo>
                      <a:cubicBezTo>
                        <a:pt x="49258" y="306711"/>
                        <a:pt x="49040" y="306555"/>
                        <a:pt x="48791" y="306337"/>
                      </a:cubicBezTo>
                      <a:cubicBezTo>
                        <a:pt x="47014" y="304342"/>
                        <a:pt x="45174" y="302378"/>
                        <a:pt x="43491" y="300352"/>
                      </a:cubicBezTo>
                      <a:cubicBezTo>
                        <a:pt x="41496" y="298014"/>
                        <a:pt x="39564" y="295614"/>
                        <a:pt x="37662" y="293151"/>
                      </a:cubicBezTo>
                      <a:cubicBezTo>
                        <a:pt x="34825" y="289473"/>
                        <a:pt x="32144" y="285638"/>
                        <a:pt x="29557" y="281711"/>
                      </a:cubicBezTo>
                      <a:cubicBezTo>
                        <a:pt x="29495" y="281679"/>
                        <a:pt x="29495" y="281648"/>
                        <a:pt x="29464" y="281617"/>
                      </a:cubicBezTo>
                      <a:cubicBezTo>
                        <a:pt x="27655" y="278812"/>
                        <a:pt x="25910" y="276006"/>
                        <a:pt x="24289" y="273107"/>
                      </a:cubicBezTo>
                      <a:cubicBezTo>
                        <a:pt x="23696" y="272078"/>
                        <a:pt x="23104" y="271081"/>
                        <a:pt x="22512" y="270052"/>
                      </a:cubicBezTo>
                      <a:cubicBezTo>
                        <a:pt x="20922" y="267184"/>
                        <a:pt x="19488" y="264347"/>
                        <a:pt x="18085" y="261430"/>
                      </a:cubicBezTo>
                      <a:cubicBezTo>
                        <a:pt x="17337" y="259874"/>
                        <a:pt x="16620" y="258319"/>
                        <a:pt x="15872" y="256726"/>
                      </a:cubicBezTo>
                      <a:lnTo>
                        <a:pt x="15872" y="256685"/>
                      </a:lnTo>
                      <a:cubicBezTo>
                        <a:pt x="15467" y="255869"/>
                        <a:pt x="15124" y="254974"/>
                        <a:pt x="14781" y="254160"/>
                      </a:cubicBezTo>
                      <a:cubicBezTo>
                        <a:pt x="13659" y="251632"/>
                        <a:pt x="12599" y="249029"/>
                        <a:pt x="11633" y="246345"/>
                      </a:cubicBezTo>
                      <a:cubicBezTo>
                        <a:pt x="11446" y="245878"/>
                        <a:pt x="11227" y="245373"/>
                        <a:pt x="11071" y="244905"/>
                      </a:cubicBezTo>
                      <a:lnTo>
                        <a:pt x="11071" y="244868"/>
                      </a:lnTo>
                      <a:cubicBezTo>
                        <a:pt x="10822" y="244051"/>
                        <a:pt x="10510" y="243275"/>
                        <a:pt x="10230" y="242458"/>
                      </a:cubicBezTo>
                      <a:cubicBezTo>
                        <a:pt x="9233" y="239621"/>
                        <a:pt x="8328" y="236782"/>
                        <a:pt x="7456" y="233829"/>
                      </a:cubicBezTo>
                      <a:cubicBezTo>
                        <a:pt x="6271" y="230020"/>
                        <a:pt x="5242" y="226133"/>
                        <a:pt x="4401" y="222127"/>
                      </a:cubicBezTo>
                      <a:lnTo>
                        <a:pt x="4401" y="222087"/>
                      </a:lnTo>
                      <a:cubicBezTo>
                        <a:pt x="4213" y="221307"/>
                        <a:pt x="4057" y="220531"/>
                        <a:pt x="3901" y="219792"/>
                      </a:cubicBezTo>
                      <a:cubicBezTo>
                        <a:pt x="3497" y="218121"/>
                        <a:pt x="3185" y="216448"/>
                        <a:pt x="2936" y="214739"/>
                      </a:cubicBezTo>
                      <a:lnTo>
                        <a:pt x="2936" y="214702"/>
                      </a:lnTo>
                      <a:cubicBezTo>
                        <a:pt x="2499" y="212448"/>
                        <a:pt x="2094" y="210154"/>
                        <a:pt x="1782" y="207900"/>
                      </a:cubicBezTo>
                      <a:cubicBezTo>
                        <a:pt x="1532" y="206267"/>
                        <a:pt x="1377" y="204596"/>
                        <a:pt x="1159" y="202925"/>
                      </a:cubicBezTo>
                      <a:cubicBezTo>
                        <a:pt x="815" y="200088"/>
                        <a:pt x="598" y="197170"/>
                        <a:pt x="379" y="194215"/>
                      </a:cubicBezTo>
                      <a:cubicBezTo>
                        <a:pt x="317" y="192971"/>
                        <a:pt x="254" y="191765"/>
                        <a:pt x="192" y="190484"/>
                      </a:cubicBezTo>
                      <a:lnTo>
                        <a:pt x="161" y="189552"/>
                      </a:lnTo>
                      <a:cubicBezTo>
                        <a:pt x="98" y="187142"/>
                        <a:pt x="5" y="184770"/>
                        <a:pt x="36" y="182360"/>
                      </a:cubicBezTo>
                      <a:lnTo>
                        <a:pt x="36" y="182323"/>
                      </a:lnTo>
                      <a:cubicBezTo>
                        <a:pt x="-26" y="181001"/>
                        <a:pt x="5" y="179757"/>
                        <a:pt x="36" y="178513"/>
                      </a:cubicBezTo>
                      <a:cubicBezTo>
                        <a:pt x="36" y="177307"/>
                        <a:pt x="98" y="176141"/>
                        <a:pt x="161" y="174938"/>
                      </a:cubicBezTo>
                      <a:cubicBezTo>
                        <a:pt x="286" y="170935"/>
                        <a:pt x="535" y="166930"/>
                        <a:pt x="971" y="163002"/>
                      </a:cubicBezTo>
                      <a:cubicBezTo>
                        <a:pt x="1283" y="160047"/>
                        <a:pt x="1688" y="157132"/>
                        <a:pt x="2156" y="154255"/>
                      </a:cubicBezTo>
                      <a:lnTo>
                        <a:pt x="2156" y="154217"/>
                      </a:lnTo>
                      <a:cubicBezTo>
                        <a:pt x="2188" y="153790"/>
                        <a:pt x="2250" y="153401"/>
                        <a:pt x="2312" y="153011"/>
                      </a:cubicBezTo>
                      <a:cubicBezTo>
                        <a:pt x="2873" y="149395"/>
                        <a:pt x="3590" y="145779"/>
                        <a:pt x="4369" y="142281"/>
                      </a:cubicBezTo>
                      <a:cubicBezTo>
                        <a:pt x="4463" y="141814"/>
                        <a:pt x="4557" y="141387"/>
                        <a:pt x="4681" y="140960"/>
                      </a:cubicBezTo>
                      <a:cubicBezTo>
                        <a:pt x="5149" y="138862"/>
                        <a:pt x="5647" y="136801"/>
                        <a:pt x="6239" y="134741"/>
                      </a:cubicBezTo>
                      <a:cubicBezTo>
                        <a:pt x="6614" y="133378"/>
                        <a:pt x="6957" y="132019"/>
                        <a:pt x="7393" y="130657"/>
                      </a:cubicBezTo>
                      <a:cubicBezTo>
                        <a:pt x="7705" y="129529"/>
                        <a:pt x="8048" y="128441"/>
                        <a:pt x="8391" y="127353"/>
                      </a:cubicBezTo>
                      <a:cubicBezTo>
                        <a:pt x="8983" y="125526"/>
                        <a:pt x="9544" y="123777"/>
                        <a:pt x="10198" y="122028"/>
                      </a:cubicBezTo>
                      <a:cubicBezTo>
                        <a:pt x="10978" y="119734"/>
                        <a:pt x="11819" y="117440"/>
                        <a:pt x="12724" y="115186"/>
                      </a:cubicBezTo>
                      <a:cubicBezTo>
                        <a:pt x="12911" y="114759"/>
                        <a:pt x="13098" y="114291"/>
                        <a:pt x="13316" y="113864"/>
                      </a:cubicBezTo>
                      <a:cubicBezTo>
                        <a:pt x="14937" y="109743"/>
                        <a:pt x="16714" y="105700"/>
                        <a:pt x="18708" y="101775"/>
                      </a:cubicBezTo>
                      <a:cubicBezTo>
                        <a:pt x="19956" y="99210"/>
                        <a:pt x="21234" y="96644"/>
                        <a:pt x="22636" y="94157"/>
                      </a:cubicBezTo>
                      <a:cubicBezTo>
                        <a:pt x="23416" y="92757"/>
                        <a:pt x="24226" y="91358"/>
                        <a:pt x="25005" y="89998"/>
                      </a:cubicBezTo>
                      <a:cubicBezTo>
                        <a:pt x="26626" y="87277"/>
                        <a:pt x="28279" y="84634"/>
                        <a:pt x="30056" y="82027"/>
                      </a:cubicBezTo>
                      <a:cubicBezTo>
                        <a:pt x="30960" y="80550"/>
                        <a:pt x="31926" y="79072"/>
                        <a:pt x="32923" y="77673"/>
                      </a:cubicBezTo>
                      <a:cubicBezTo>
                        <a:pt x="34077" y="76117"/>
                        <a:pt x="35199" y="74562"/>
                        <a:pt x="36353" y="73006"/>
                      </a:cubicBezTo>
                      <a:cubicBezTo>
                        <a:pt x="38815" y="69780"/>
                        <a:pt x="41371" y="66553"/>
                        <a:pt x="43990" y="63483"/>
                      </a:cubicBezTo>
                      <a:cubicBezTo>
                        <a:pt x="44800" y="62510"/>
                        <a:pt x="45580" y="61578"/>
                        <a:pt x="46421" y="60724"/>
                      </a:cubicBezTo>
                      <a:cubicBezTo>
                        <a:pt x="47824" y="59131"/>
                        <a:pt x="49320" y="57576"/>
                        <a:pt x="50754" y="56020"/>
                      </a:cubicBezTo>
                      <a:cubicBezTo>
                        <a:pt x="51752" y="54970"/>
                        <a:pt x="52718" y="54000"/>
                        <a:pt x="53685" y="52987"/>
                      </a:cubicBezTo>
                      <a:lnTo>
                        <a:pt x="55742" y="51004"/>
                      </a:lnTo>
                      <a:lnTo>
                        <a:pt x="55742" y="50964"/>
                      </a:lnTo>
                      <a:cubicBezTo>
                        <a:pt x="57051" y="49720"/>
                        <a:pt x="58361" y="48514"/>
                        <a:pt x="59670" y="47348"/>
                      </a:cubicBezTo>
                      <a:cubicBezTo>
                        <a:pt x="62257" y="44976"/>
                        <a:pt x="64844" y="42759"/>
                        <a:pt x="67525" y="40583"/>
                      </a:cubicBezTo>
                      <a:cubicBezTo>
                        <a:pt x="71547" y="37279"/>
                        <a:pt x="75661" y="34246"/>
                        <a:pt x="79932" y="31331"/>
                      </a:cubicBezTo>
                      <a:cubicBezTo>
                        <a:pt x="83673" y="28806"/>
                        <a:pt x="87476" y="26394"/>
                        <a:pt x="91435" y="24177"/>
                      </a:cubicBezTo>
                      <a:cubicBezTo>
                        <a:pt x="94895" y="22195"/>
                        <a:pt x="98417" y="20290"/>
                        <a:pt x="101971" y="18541"/>
                      </a:cubicBezTo>
                      <a:cubicBezTo>
                        <a:pt x="107707" y="15742"/>
                        <a:pt x="113536" y="13217"/>
                        <a:pt x="119553" y="11038"/>
                      </a:cubicBezTo>
                      <a:cubicBezTo>
                        <a:pt x="129216" y="7462"/>
                        <a:pt x="139254" y="4741"/>
                        <a:pt x="149696" y="2874"/>
                      </a:cubicBezTo>
                      <a:lnTo>
                        <a:pt x="149728" y="2874"/>
                      </a:lnTo>
                      <a:cubicBezTo>
                        <a:pt x="151224" y="2602"/>
                        <a:pt x="152751" y="2369"/>
                        <a:pt x="154310" y="2135"/>
                      </a:cubicBezTo>
                      <a:cubicBezTo>
                        <a:pt x="154435" y="2135"/>
                        <a:pt x="154528" y="2094"/>
                        <a:pt x="154653" y="2094"/>
                      </a:cubicBezTo>
                      <a:cubicBezTo>
                        <a:pt x="157802" y="1590"/>
                        <a:pt x="160950" y="1162"/>
                        <a:pt x="164099" y="888"/>
                      </a:cubicBezTo>
                      <a:cubicBezTo>
                        <a:pt x="167652" y="576"/>
                        <a:pt x="171206" y="305"/>
                        <a:pt x="174884" y="149"/>
                      </a:cubicBezTo>
                      <a:cubicBezTo>
                        <a:pt x="190471" y="-471"/>
                        <a:pt x="205776" y="851"/>
                        <a:pt x="220365" y="3959"/>
                      </a:cubicBezTo>
                      <a:lnTo>
                        <a:pt x="220428" y="3959"/>
                      </a:lnTo>
                      <a:cubicBezTo>
                        <a:pt x="221706" y="4230"/>
                        <a:pt x="222921" y="4541"/>
                        <a:pt x="224200" y="4813"/>
                      </a:cubicBezTo>
                      <a:cubicBezTo>
                        <a:pt x="224636" y="4931"/>
                        <a:pt x="225104" y="5047"/>
                        <a:pt x="225540" y="5202"/>
                      </a:cubicBezTo>
                      <a:cubicBezTo>
                        <a:pt x="228532" y="5941"/>
                        <a:pt x="231462" y="6717"/>
                        <a:pt x="234393" y="7612"/>
                      </a:cubicBezTo>
                      <a:cubicBezTo>
                        <a:pt x="244306" y="10567"/>
                        <a:pt x="253876" y="14377"/>
                        <a:pt x="263010" y="18925"/>
                      </a:cubicBezTo>
                      <a:cubicBezTo>
                        <a:pt x="275603" y="25144"/>
                        <a:pt x="287387" y="32803"/>
                        <a:pt x="298141" y="41668"/>
                      </a:cubicBezTo>
                      <a:cubicBezTo>
                        <a:pt x="334115" y="71292"/>
                        <a:pt x="358585" y="114597"/>
                        <a:pt x="363510" y="164009"/>
                      </a:cubicBezTo>
                      <a:cubicBezTo>
                        <a:pt x="363885" y="167584"/>
                        <a:pt x="364102" y="171200"/>
                        <a:pt x="364258" y="174854"/>
                      </a:cubicBezTo>
                      <a:cubicBezTo>
                        <a:pt x="364664" y="184845"/>
                        <a:pt x="364258" y="194642"/>
                        <a:pt x="363105" y="204281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9" name="Hình tự do: Hình 1288">
                  <a:extLst>
                    <a:ext uri="{FF2B5EF4-FFF2-40B4-BE49-F238E27FC236}">
                      <a16:creationId xmlns:a16="http://schemas.microsoft.com/office/drawing/2014/main" id="{71C6288E-51E8-069D-00A8-ADAEA1B4C2A2}"/>
                    </a:ext>
                  </a:extLst>
                </p:cNvPr>
                <p:cNvSpPr/>
                <p:nvPr/>
              </p:nvSpPr>
              <p:spPr>
                <a:xfrm rot="-4816210">
                  <a:off x="14138212" y="2882226"/>
                  <a:ext cx="309727" cy="309727"/>
                </a:xfrm>
                <a:custGeom>
                  <a:avLst/>
                  <a:gdLst>
                    <a:gd name="connsiteX0" fmla="*/ 309727 w 309727"/>
                    <a:gd name="connsiteY0" fmla="*/ 154864 h 309727"/>
                    <a:gd name="connsiteX1" fmla="*/ 154864 w 309727"/>
                    <a:gd name="connsiteY1" fmla="*/ 309727 h 309727"/>
                    <a:gd name="connsiteX2" fmla="*/ 0 w 309727"/>
                    <a:gd name="connsiteY2" fmla="*/ 154864 h 309727"/>
                    <a:gd name="connsiteX3" fmla="*/ 154864 w 309727"/>
                    <a:gd name="connsiteY3" fmla="*/ 0 h 309727"/>
                    <a:gd name="connsiteX4" fmla="*/ 309727 w 309727"/>
                    <a:gd name="connsiteY4" fmla="*/ 154864 h 309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727" h="309727">
                      <a:moveTo>
                        <a:pt x="309727" y="154864"/>
                      </a:moveTo>
                      <a:cubicBezTo>
                        <a:pt x="309727" y="240392"/>
                        <a:pt x="240393" y="309727"/>
                        <a:pt x="154864" y="309727"/>
                      </a:cubicBezTo>
                      <a:cubicBezTo>
                        <a:pt x="69335" y="309727"/>
                        <a:pt x="0" y="240392"/>
                        <a:pt x="0" y="154864"/>
                      </a:cubicBezTo>
                      <a:cubicBezTo>
                        <a:pt x="0" y="69335"/>
                        <a:pt x="69335" y="0"/>
                        <a:pt x="154864" y="0"/>
                      </a:cubicBezTo>
                      <a:cubicBezTo>
                        <a:pt x="240393" y="0"/>
                        <a:pt x="309727" y="69335"/>
                        <a:pt x="309727" y="154864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0" name="Hình tự do: Hình 1289">
                  <a:extLst>
                    <a:ext uri="{FF2B5EF4-FFF2-40B4-BE49-F238E27FC236}">
                      <a16:creationId xmlns:a16="http://schemas.microsoft.com/office/drawing/2014/main" id="{7ECE1529-4525-73DF-9E28-494B243D41BF}"/>
                    </a:ext>
                  </a:extLst>
                </p:cNvPr>
                <p:cNvSpPr/>
                <p:nvPr/>
              </p:nvSpPr>
              <p:spPr>
                <a:xfrm>
                  <a:off x="14243473" y="2936795"/>
                  <a:ext cx="102575" cy="203233"/>
                </a:xfrm>
                <a:custGeom>
                  <a:avLst/>
                  <a:gdLst>
                    <a:gd name="connsiteX0" fmla="*/ 60172 w 102575"/>
                    <a:gd name="connsiteY0" fmla="*/ 91271 h 203233"/>
                    <a:gd name="connsiteX1" fmla="*/ 56993 w 102575"/>
                    <a:gd name="connsiteY1" fmla="*/ 90151 h 203233"/>
                    <a:gd name="connsiteX2" fmla="*/ 39286 w 102575"/>
                    <a:gd name="connsiteY2" fmla="*/ 83131 h 203233"/>
                    <a:gd name="connsiteX3" fmla="*/ 21861 w 102575"/>
                    <a:gd name="connsiteY3" fmla="*/ 59484 h 203233"/>
                    <a:gd name="connsiteX4" fmla="*/ 37385 w 102575"/>
                    <a:gd name="connsiteY4" fmla="*/ 35852 h 203233"/>
                    <a:gd name="connsiteX5" fmla="*/ 52161 w 102575"/>
                    <a:gd name="connsiteY5" fmla="*/ 32610 h 203233"/>
                    <a:gd name="connsiteX6" fmla="*/ 57803 w 102575"/>
                    <a:gd name="connsiteY6" fmla="*/ 32532 h 203233"/>
                    <a:gd name="connsiteX7" fmla="*/ 84518 w 102575"/>
                    <a:gd name="connsiteY7" fmla="*/ 38888 h 203233"/>
                    <a:gd name="connsiteX8" fmla="*/ 89568 w 102575"/>
                    <a:gd name="connsiteY8" fmla="*/ 20870 h 203233"/>
                    <a:gd name="connsiteX9" fmla="*/ 57055 w 102575"/>
                    <a:gd name="connsiteY9" fmla="*/ 14498 h 203233"/>
                    <a:gd name="connsiteX10" fmla="*/ 56494 w 102575"/>
                    <a:gd name="connsiteY10" fmla="*/ 0 h 203233"/>
                    <a:gd name="connsiteX11" fmla="*/ 35951 w 102575"/>
                    <a:gd name="connsiteY11" fmla="*/ 829 h 203233"/>
                    <a:gd name="connsiteX12" fmla="*/ 36637 w 102575"/>
                    <a:gd name="connsiteY12" fmla="*/ 17469 h 203233"/>
                    <a:gd name="connsiteX13" fmla="*/ 33644 w 102575"/>
                    <a:gd name="connsiteY13" fmla="*/ 17940 h 203233"/>
                    <a:gd name="connsiteX14" fmla="*/ 71 w 102575"/>
                    <a:gd name="connsiteY14" fmla="*/ 63159 h 203233"/>
                    <a:gd name="connsiteX15" fmla="*/ 40221 w 102575"/>
                    <a:gd name="connsiteY15" fmla="*/ 106246 h 203233"/>
                    <a:gd name="connsiteX16" fmla="*/ 46955 w 102575"/>
                    <a:gd name="connsiteY16" fmla="*/ 108419 h 203233"/>
                    <a:gd name="connsiteX17" fmla="*/ 61107 w 102575"/>
                    <a:gd name="connsiteY17" fmla="*/ 113986 h 203233"/>
                    <a:gd name="connsiteX18" fmla="*/ 80372 w 102575"/>
                    <a:gd name="connsiteY18" fmla="*/ 140153 h 203233"/>
                    <a:gd name="connsiteX19" fmla="*/ 63227 w 102575"/>
                    <a:gd name="connsiteY19" fmla="*/ 167042 h 203233"/>
                    <a:gd name="connsiteX20" fmla="*/ 46768 w 102575"/>
                    <a:gd name="connsiteY20" fmla="*/ 170702 h 203233"/>
                    <a:gd name="connsiteX21" fmla="*/ 42840 w 102575"/>
                    <a:gd name="connsiteY21" fmla="*/ 170761 h 203233"/>
                    <a:gd name="connsiteX22" fmla="*/ 7272 w 102575"/>
                    <a:gd name="connsiteY22" fmla="*/ 161768 h 203233"/>
                    <a:gd name="connsiteX23" fmla="*/ 2752 w 102575"/>
                    <a:gd name="connsiteY23" fmla="*/ 180266 h 203233"/>
                    <a:gd name="connsiteX24" fmla="*/ 43557 w 102575"/>
                    <a:gd name="connsiteY24" fmla="*/ 188738 h 203233"/>
                    <a:gd name="connsiteX25" fmla="*/ 44149 w 102575"/>
                    <a:gd name="connsiteY25" fmla="*/ 203234 h 203233"/>
                    <a:gd name="connsiteX26" fmla="*/ 64661 w 102575"/>
                    <a:gd name="connsiteY26" fmla="*/ 202423 h 203233"/>
                    <a:gd name="connsiteX27" fmla="*/ 64007 w 102575"/>
                    <a:gd name="connsiteY27" fmla="*/ 185933 h 203233"/>
                    <a:gd name="connsiteX28" fmla="*/ 64599 w 102575"/>
                    <a:gd name="connsiteY28" fmla="*/ 185839 h 203233"/>
                    <a:gd name="connsiteX29" fmla="*/ 102505 w 102575"/>
                    <a:gd name="connsiteY29" fmla="*/ 137213 h 203233"/>
                    <a:gd name="connsiteX30" fmla="*/ 60172 w 102575"/>
                    <a:gd name="connsiteY30" fmla="*/ 91271 h 20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02575" h="203233">
                      <a:moveTo>
                        <a:pt x="60172" y="91271"/>
                      </a:moveTo>
                      <a:cubicBezTo>
                        <a:pt x="59112" y="90865"/>
                        <a:pt x="58052" y="90510"/>
                        <a:pt x="56993" y="90151"/>
                      </a:cubicBezTo>
                      <a:cubicBezTo>
                        <a:pt x="49948" y="87842"/>
                        <a:pt x="44087" y="85582"/>
                        <a:pt x="39286" y="83131"/>
                      </a:cubicBezTo>
                      <a:cubicBezTo>
                        <a:pt x="27877" y="77355"/>
                        <a:pt x="22453" y="70538"/>
                        <a:pt x="21861" y="59484"/>
                      </a:cubicBezTo>
                      <a:cubicBezTo>
                        <a:pt x="21424" y="50971"/>
                        <a:pt x="25695" y="40914"/>
                        <a:pt x="37385" y="35852"/>
                      </a:cubicBezTo>
                      <a:cubicBezTo>
                        <a:pt x="41406" y="34094"/>
                        <a:pt x="46300" y="32946"/>
                        <a:pt x="52161" y="32610"/>
                      </a:cubicBezTo>
                      <a:cubicBezTo>
                        <a:pt x="54093" y="32532"/>
                        <a:pt x="55995" y="32504"/>
                        <a:pt x="57803" y="32532"/>
                      </a:cubicBezTo>
                      <a:cubicBezTo>
                        <a:pt x="70241" y="32928"/>
                        <a:pt x="79562" y="36594"/>
                        <a:pt x="84518" y="38888"/>
                      </a:cubicBezTo>
                      <a:lnTo>
                        <a:pt x="89568" y="20870"/>
                      </a:lnTo>
                      <a:cubicBezTo>
                        <a:pt x="82648" y="17407"/>
                        <a:pt x="71737" y="14405"/>
                        <a:pt x="57055" y="14498"/>
                      </a:cubicBezTo>
                      <a:lnTo>
                        <a:pt x="56494" y="0"/>
                      </a:lnTo>
                      <a:lnTo>
                        <a:pt x="35951" y="829"/>
                      </a:lnTo>
                      <a:lnTo>
                        <a:pt x="36637" y="17469"/>
                      </a:lnTo>
                      <a:lnTo>
                        <a:pt x="33644" y="17940"/>
                      </a:lnTo>
                      <a:cubicBezTo>
                        <a:pt x="11824" y="24960"/>
                        <a:pt x="-1082" y="42298"/>
                        <a:pt x="71" y="63159"/>
                      </a:cubicBezTo>
                      <a:cubicBezTo>
                        <a:pt x="1224" y="84868"/>
                        <a:pt x="16187" y="97885"/>
                        <a:pt x="40221" y="106246"/>
                      </a:cubicBezTo>
                      <a:cubicBezTo>
                        <a:pt x="42403" y="107007"/>
                        <a:pt x="44617" y="107714"/>
                        <a:pt x="46955" y="108419"/>
                      </a:cubicBezTo>
                      <a:cubicBezTo>
                        <a:pt x="52411" y="110192"/>
                        <a:pt x="57055" y="112001"/>
                        <a:pt x="61107" y="113986"/>
                      </a:cubicBezTo>
                      <a:cubicBezTo>
                        <a:pt x="74075" y="120349"/>
                        <a:pt x="79717" y="128104"/>
                        <a:pt x="80372" y="140153"/>
                      </a:cubicBezTo>
                      <a:cubicBezTo>
                        <a:pt x="81058" y="152251"/>
                        <a:pt x="74917" y="162080"/>
                        <a:pt x="63227" y="167042"/>
                      </a:cubicBezTo>
                      <a:cubicBezTo>
                        <a:pt x="58583" y="169128"/>
                        <a:pt x="53096" y="170346"/>
                        <a:pt x="46768" y="170702"/>
                      </a:cubicBezTo>
                      <a:cubicBezTo>
                        <a:pt x="45458" y="170755"/>
                        <a:pt x="44118" y="170808"/>
                        <a:pt x="42840" y="170761"/>
                      </a:cubicBezTo>
                      <a:cubicBezTo>
                        <a:pt x="29249" y="170711"/>
                        <a:pt x="16468" y="166737"/>
                        <a:pt x="7272" y="161768"/>
                      </a:cubicBezTo>
                      <a:lnTo>
                        <a:pt x="2752" y="180266"/>
                      </a:lnTo>
                      <a:cubicBezTo>
                        <a:pt x="11543" y="185434"/>
                        <a:pt x="28064" y="189113"/>
                        <a:pt x="43557" y="188738"/>
                      </a:cubicBezTo>
                      <a:lnTo>
                        <a:pt x="44149" y="203234"/>
                      </a:lnTo>
                      <a:lnTo>
                        <a:pt x="64661" y="202423"/>
                      </a:lnTo>
                      <a:lnTo>
                        <a:pt x="64007" y="185933"/>
                      </a:lnTo>
                      <a:lnTo>
                        <a:pt x="64599" y="185839"/>
                      </a:lnTo>
                      <a:cubicBezTo>
                        <a:pt x="91407" y="178529"/>
                        <a:pt x="103627" y="158725"/>
                        <a:pt x="102505" y="137213"/>
                      </a:cubicBezTo>
                      <a:cubicBezTo>
                        <a:pt x="101196" y="113416"/>
                        <a:pt x="87105" y="100613"/>
                        <a:pt x="60172" y="91271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1" name="Hình tự do: Hình 1290">
                  <a:extLst>
                    <a:ext uri="{FF2B5EF4-FFF2-40B4-BE49-F238E27FC236}">
                      <a16:creationId xmlns:a16="http://schemas.microsoft.com/office/drawing/2014/main" id="{1D95EE99-474C-22CF-EC28-D5147E0056F7}"/>
                    </a:ext>
                  </a:extLst>
                </p:cNvPr>
                <p:cNvSpPr/>
                <p:nvPr/>
              </p:nvSpPr>
              <p:spPr>
                <a:xfrm>
                  <a:off x="14111504" y="2854282"/>
                  <a:ext cx="221817" cy="364388"/>
                </a:xfrm>
                <a:custGeom>
                  <a:avLst/>
                  <a:gdLst>
                    <a:gd name="connsiteX0" fmla="*/ 203332 w 221817"/>
                    <a:gd name="connsiteY0" fmla="*/ 356882 h 364388"/>
                    <a:gd name="connsiteX1" fmla="*/ 201742 w 221817"/>
                    <a:gd name="connsiteY1" fmla="*/ 356352 h 364388"/>
                    <a:gd name="connsiteX2" fmla="*/ 191829 w 221817"/>
                    <a:gd name="connsiteY2" fmla="*/ 352829 h 364388"/>
                    <a:gd name="connsiteX3" fmla="*/ 191798 w 221817"/>
                    <a:gd name="connsiteY3" fmla="*/ 352829 h 364388"/>
                    <a:gd name="connsiteX4" fmla="*/ 185439 w 221817"/>
                    <a:gd name="connsiteY4" fmla="*/ 350211 h 364388"/>
                    <a:gd name="connsiteX5" fmla="*/ 161061 w 221817"/>
                    <a:gd name="connsiteY5" fmla="*/ 337430 h 364388"/>
                    <a:gd name="connsiteX6" fmla="*/ 157883 w 221817"/>
                    <a:gd name="connsiteY6" fmla="*/ 335404 h 364388"/>
                    <a:gd name="connsiteX7" fmla="*/ 153580 w 221817"/>
                    <a:gd name="connsiteY7" fmla="*/ 332474 h 364388"/>
                    <a:gd name="connsiteX8" fmla="*/ 142389 w 221817"/>
                    <a:gd name="connsiteY8" fmla="*/ 324057 h 364388"/>
                    <a:gd name="connsiteX9" fmla="*/ 138711 w 221817"/>
                    <a:gd name="connsiteY9" fmla="*/ 320909 h 364388"/>
                    <a:gd name="connsiteX10" fmla="*/ 138524 w 221817"/>
                    <a:gd name="connsiteY10" fmla="*/ 320722 h 364388"/>
                    <a:gd name="connsiteX11" fmla="*/ 129951 w 221817"/>
                    <a:gd name="connsiteY11" fmla="*/ 312835 h 364388"/>
                    <a:gd name="connsiteX12" fmla="*/ 124933 w 221817"/>
                    <a:gd name="connsiteY12" fmla="*/ 307754 h 364388"/>
                    <a:gd name="connsiteX13" fmla="*/ 124278 w 221817"/>
                    <a:gd name="connsiteY13" fmla="*/ 307068 h 364388"/>
                    <a:gd name="connsiteX14" fmla="*/ 118978 w 221817"/>
                    <a:gd name="connsiteY14" fmla="*/ 301083 h 364388"/>
                    <a:gd name="connsiteX15" fmla="*/ 113181 w 221817"/>
                    <a:gd name="connsiteY15" fmla="*/ 293882 h 364388"/>
                    <a:gd name="connsiteX16" fmla="*/ 105044 w 221817"/>
                    <a:gd name="connsiteY16" fmla="*/ 282473 h 364388"/>
                    <a:gd name="connsiteX17" fmla="*/ 104951 w 221817"/>
                    <a:gd name="connsiteY17" fmla="*/ 282348 h 364388"/>
                    <a:gd name="connsiteX18" fmla="*/ 99776 w 221817"/>
                    <a:gd name="connsiteY18" fmla="*/ 273838 h 364388"/>
                    <a:gd name="connsiteX19" fmla="*/ 97999 w 221817"/>
                    <a:gd name="connsiteY19" fmla="*/ 270783 h 364388"/>
                    <a:gd name="connsiteX20" fmla="*/ 93542 w 221817"/>
                    <a:gd name="connsiteY20" fmla="*/ 262189 h 364388"/>
                    <a:gd name="connsiteX21" fmla="*/ 91360 w 221817"/>
                    <a:gd name="connsiteY21" fmla="*/ 257466 h 364388"/>
                    <a:gd name="connsiteX22" fmla="*/ 91360 w 221817"/>
                    <a:gd name="connsiteY22" fmla="*/ 257429 h 364388"/>
                    <a:gd name="connsiteX23" fmla="*/ 90268 w 221817"/>
                    <a:gd name="connsiteY23" fmla="*/ 254897 h 364388"/>
                    <a:gd name="connsiteX24" fmla="*/ 86590 w 221817"/>
                    <a:gd name="connsiteY24" fmla="*/ 245645 h 364388"/>
                    <a:gd name="connsiteX25" fmla="*/ 86590 w 221817"/>
                    <a:gd name="connsiteY25" fmla="*/ 245608 h 364388"/>
                    <a:gd name="connsiteX26" fmla="*/ 85748 w 221817"/>
                    <a:gd name="connsiteY26" fmla="*/ 243217 h 364388"/>
                    <a:gd name="connsiteX27" fmla="*/ 82974 w 221817"/>
                    <a:gd name="connsiteY27" fmla="*/ 234601 h 364388"/>
                    <a:gd name="connsiteX28" fmla="*/ 79888 w 221817"/>
                    <a:gd name="connsiteY28" fmla="*/ 222824 h 364388"/>
                    <a:gd name="connsiteX29" fmla="*/ 79389 w 221817"/>
                    <a:gd name="connsiteY29" fmla="*/ 220533 h 364388"/>
                    <a:gd name="connsiteX30" fmla="*/ 78392 w 221817"/>
                    <a:gd name="connsiteY30" fmla="*/ 215461 h 364388"/>
                    <a:gd name="connsiteX31" fmla="*/ 77301 w 221817"/>
                    <a:gd name="connsiteY31" fmla="*/ 208640 h 364388"/>
                    <a:gd name="connsiteX32" fmla="*/ 76646 w 221817"/>
                    <a:gd name="connsiteY32" fmla="*/ 203668 h 364388"/>
                    <a:gd name="connsiteX33" fmla="*/ 75867 w 221817"/>
                    <a:gd name="connsiteY33" fmla="*/ 194968 h 364388"/>
                    <a:gd name="connsiteX34" fmla="*/ 75680 w 221817"/>
                    <a:gd name="connsiteY34" fmla="*/ 191208 h 364388"/>
                    <a:gd name="connsiteX35" fmla="*/ 75648 w 221817"/>
                    <a:gd name="connsiteY35" fmla="*/ 190314 h 364388"/>
                    <a:gd name="connsiteX36" fmla="*/ 75524 w 221817"/>
                    <a:gd name="connsiteY36" fmla="*/ 183082 h 364388"/>
                    <a:gd name="connsiteX37" fmla="*/ 75524 w 221817"/>
                    <a:gd name="connsiteY37" fmla="*/ 179238 h 364388"/>
                    <a:gd name="connsiteX38" fmla="*/ 75617 w 221817"/>
                    <a:gd name="connsiteY38" fmla="*/ 175653 h 364388"/>
                    <a:gd name="connsiteX39" fmla="*/ 76490 w 221817"/>
                    <a:gd name="connsiteY39" fmla="*/ 163755 h 364388"/>
                    <a:gd name="connsiteX40" fmla="*/ 77613 w 221817"/>
                    <a:gd name="connsiteY40" fmla="*/ 154979 h 364388"/>
                    <a:gd name="connsiteX41" fmla="*/ 77799 w 221817"/>
                    <a:gd name="connsiteY41" fmla="*/ 153742 h 364388"/>
                    <a:gd name="connsiteX42" fmla="*/ 79857 w 221817"/>
                    <a:gd name="connsiteY42" fmla="*/ 142987 h 364388"/>
                    <a:gd name="connsiteX43" fmla="*/ 80137 w 221817"/>
                    <a:gd name="connsiteY43" fmla="*/ 141672 h 364388"/>
                    <a:gd name="connsiteX44" fmla="*/ 81727 w 221817"/>
                    <a:gd name="connsiteY44" fmla="*/ 135490 h 364388"/>
                    <a:gd name="connsiteX45" fmla="*/ 83660 w 221817"/>
                    <a:gd name="connsiteY45" fmla="*/ 128810 h 364388"/>
                    <a:gd name="connsiteX46" fmla="*/ 85406 w 221817"/>
                    <a:gd name="connsiteY46" fmla="*/ 123479 h 364388"/>
                    <a:gd name="connsiteX47" fmla="*/ 87930 w 221817"/>
                    <a:gd name="connsiteY47" fmla="*/ 116624 h 364388"/>
                    <a:gd name="connsiteX48" fmla="*/ 88803 w 221817"/>
                    <a:gd name="connsiteY48" fmla="*/ 114614 h 364388"/>
                    <a:gd name="connsiteX49" fmla="*/ 94196 w 221817"/>
                    <a:gd name="connsiteY49" fmla="*/ 102494 h 364388"/>
                    <a:gd name="connsiteX50" fmla="*/ 98155 w 221817"/>
                    <a:gd name="connsiteY50" fmla="*/ 94910 h 364388"/>
                    <a:gd name="connsiteX51" fmla="*/ 100524 w 221817"/>
                    <a:gd name="connsiteY51" fmla="*/ 90748 h 364388"/>
                    <a:gd name="connsiteX52" fmla="*/ 105512 w 221817"/>
                    <a:gd name="connsiteY52" fmla="*/ 82749 h 364388"/>
                    <a:gd name="connsiteX53" fmla="*/ 108442 w 221817"/>
                    <a:gd name="connsiteY53" fmla="*/ 78416 h 364388"/>
                    <a:gd name="connsiteX54" fmla="*/ 111840 w 221817"/>
                    <a:gd name="connsiteY54" fmla="*/ 73765 h 364388"/>
                    <a:gd name="connsiteX55" fmla="*/ 119478 w 221817"/>
                    <a:gd name="connsiteY55" fmla="*/ 64204 h 364388"/>
                    <a:gd name="connsiteX56" fmla="*/ 121940 w 221817"/>
                    <a:gd name="connsiteY56" fmla="*/ 61455 h 364388"/>
                    <a:gd name="connsiteX57" fmla="*/ 126273 w 221817"/>
                    <a:gd name="connsiteY57" fmla="*/ 56767 h 364388"/>
                    <a:gd name="connsiteX58" fmla="*/ 129203 w 221817"/>
                    <a:gd name="connsiteY58" fmla="*/ 53740 h 364388"/>
                    <a:gd name="connsiteX59" fmla="*/ 131230 w 221817"/>
                    <a:gd name="connsiteY59" fmla="*/ 51754 h 364388"/>
                    <a:gd name="connsiteX60" fmla="*/ 131230 w 221817"/>
                    <a:gd name="connsiteY60" fmla="*/ 51717 h 364388"/>
                    <a:gd name="connsiteX61" fmla="*/ 135157 w 221817"/>
                    <a:gd name="connsiteY61" fmla="*/ 48088 h 364388"/>
                    <a:gd name="connsiteX62" fmla="*/ 143013 w 221817"/>
                    <a:gd name="connsiteY62" fmla="*/ 41317 h 364388"/>
                    <a:gd name="connsiteX63" fmla="*/ 155451 w 221817"/>
                    <a:gd name="connsiteY63" fmla="*/ 32084 h 364388"/>
                    <a:gd name="connsiteX64" fmla="*/ 166891 w 221817"/>
                    <a:gd name="connsiteY64" fmla="*/ 24905 h 364388"/>
                    <a:gd name="connsiteX65" fmla="*/ 177458 w 221817"/>
                    <a:gd name="connsiteY65" fmla="*/ 19294 h 364388"/>
                    <a:gd name="connsiteX66" fmla="*/ 195040 w 221817"/>
                    <a:gd name="connsiteY66" fmla="*/ 11794 h 364388"/>
                    <a:gd name="connsiteX67" fmla="*/ 221817 w 221817"/>
                    <a:gd name="connsiteY67" fmla="*/ 4315 h 364388"/>
                    <a:gd name="connsiteX68" fmla="*/ 174872 w 221817"/>
                    <a:gd name="connsiteY68" fmla="*/ 151 h 364388"/>
                    <a:gd name="connsiteX69" fmla="*/ 164117 w 221817"/>
                    <a:gd name="connsiteY69" fmla="*/ 883 h 364388"/>
                    <a:gd name="connsiteX70" fmla="*/ 154672 w 221817"/>
                    <a:gd name="connsiteY70" fmla="*/ 2087 h 364388"/>
                    <a:gd name="connsiteX71" fmla="*/ 154297 w 221817"/>
                    <a:gd name="connsiteY71" fmla="*/ 2139 h 364388"/>
                    <a:gd name="connsiteX72" fmla="*/ 149746 w 221817"/>
                    <a:gd name="connsiteY72" fmla="*/ 2885 h 364388"/>
                    <a:gd name="connsiteX73" fmla="*/ 149684 w 221817"/>
                    <a:gd name="connsiteY73" fmla="*/ 2885 h 364388"/>
                    <a:gd name="connsiteX74" fmla="*/ 119540 w 221817"/>
                    <a:gd name="connsiteY74" fmla="*/ 11042 h 364388"/>
                    <a:gd name="connsiteX75" fmla="*/ 101989 w 221817"/>
                    <a:gd name="connsiteY75" fmla="*/ 18543 h 364388"/>
                    <a:gd name="connsiteX76" fmla="*/ 91422 w 221817"/>
                    <a:gd name="connsiteY76" fmla="*/ 24154 h 364388"/>
                    <a:gd name="connsiteX77" fmla="*/ 79951 w 221817"/>
                    <a:gd name="connsiteY77" fmla="*/ 31333 h 364388"/>
                    <a:gd name="connsiteX78" fmla="*/ 67543 w 221817"/>
                    <a:gd name="connsiteY78" fmla="*/ 40566 h 364388"/>
                    <a:gd name="connsiteX79" fmla="*/ 59688 w 221817"/>
                    <a:gd name="connsiteY79" fmla="*/ 47337 h 364388"/>
                    <a:gd name="connsiteX80" fmla="*/ 55761 w 221817"/>
                    <a:gd name="connsiteY80" fmla="*/ 50965 h 364388"/>
                    <a:gd name="connsiteX81" fmla="*/ 55761 w 221817"/>
                    <a:gd name="connsiteY81" fmla="*/ 51003 h 364388"/>
                    <a:gd name="connsiteX82" fmla="*/ 53703 w 221817"/>
                    <a:gd name="connsiteY82" fmla="*/ 52988 h 364388"/>
                    <a:gd name="connsiteX83" fmla="*/ 50773 w 221817"/>
                    <a:gd name="connsiteY83" fmla="*/ 56015 h 364388"/>
                    <a:gd name="connsiteX84" fmla="*/ 46440 w 221817"/>
                    <a:gd name="connsiteY84" fmla="*/ 60704 h 364388"/>
                    <a:gd name="connsiteX85" fmla="*/ 43977 w 221817"/>
                    <a:gd name="connsiteY85" fmla="*/ 63453 h 364388"/>
                    <a:gd name="connsiteX86" fmla="*/ 36371 w 221817"/>
                    <a:gd name="connsiteY86" fmla="*/ 73014 h 364388"/>
                    <a:gd name="connsiteX87" fmla="*/ 32973 w 221817"/>
                    <a:gd name="connsiteY87" fmla="*/ 77665 h 364388"/>
                    <a:gd name="connsiteX88" fmla="*/ 30043 w 221817"/>
                    <a:gd name="connsiteY88" fmla="*/ 81998 h 364388"/>
                    <a:gd name="connsiteX89" fmla="*/ 25024 w 221817"/>
                    <a:gd name="connsiteY89" fmla="*/ 89997 h 364388"/>
                    <a:gd name="connsiteX90" fmla="*/ 22655 w 221817"/>
                    <a:gd name="connsiteY90" fmla="*/ 94158 h 364388"/>
                    <a:gd name="connsiteX91" fmla="*/ 18727 w 221817"/>
                    <a:gd name="connsiteY91" fmla="*/ 101743 h 364388"/>
                    <a:gd name="connsiteX92" fmla="*/ 13303 w 221817"/>
                    <a:gd name="connsiteY92" fmla="*/ 113863 h 364388"/>
                    <a:gd name="connsiteX93" fmla="*/ 12461 w 221817"/>
                    <a:gd name="connsiteY93" fmla="*/ 115876 h 364388"/>
                    <a:gd name="connsiteX94" fmla="*/ 9936 w 221817"/>
                    <a:gd name="connsiteY94" fmla="*/ 122731 h 364388"/>
                    <a:gd name="connsiteX95" fmla="*/ 8160 w 221817"/>
                    <a:gd name="connsiteY95" fmla="*/ 128062 h 364388"/>
                    <a:gd name="connsiteX96" fmla="*/ 6258 w 221817"/>
                    <a:gd name="connsiteY96" fmla="*/ 134742 h 364388"/>
                    <a:gd name="connsiteX97" fmla="*/ 4668 w 221817"/>
                    <a:gd name="connsiteY97" fmla="*/ 140924 h 364388"/>
                    <a:gd name="connsiteX98" fmla="*/ 4387 w 221817"/>
                    <a:gd name="connsiteY98" fmla="*/ 142239 h 364388"/>
                    <a:gd name="connsiteX99" fmla="*/ 2330 w 221817"/>
                    <a:gd name="connsiteY99" fmla="*/ 152994 h 364388"/>
                    <a:gd name="connsiteX100" fmla="*/ 2143 w 221817"/>
                    <a:gd name="connsiteY100" fmla="*/ 154231 h 364388"/>
                    <a:gd name="connsiteX101" fmla="*/ 990 w 221817"/>
                    <a:gd name="connsiteY101" fmla="*/ 163006 h 364388"/>
                    <a:gd name="connsiteX102" fmla="*/ 148 w 221817"/>
                    <a:gd name="connsiteY102" fmla="*/ 174905 h 364388"/>
                    <a:gd name="connsiteX103" fmla="*/ 23 w 221817"/>
                    <a:gd name="connsiteY103" fmla="*/ 178490 h 364388"/>
                    <a:gd name="connsiteX104" fmla="*/ 23 w 221817"/>
                    <a:gd name="connsiteY104" fmla="*/ 182333 h 364388"/>
                    <a:gd name="connsiteX105" fmla="*/ 179 w 221817"/>
                    <a:gd name="connsiteY105" fmla="*/ 189566 h 364388"/>
                    <a:gd name="connsiteX106" fmla="*/ 211 w 221817"/>
                    <a:gd name="connsiteY106" fmla="*/ 190460 h 364388"/>
                    <a:gd name="connsiteX107" fmla="*/ 398 w 221817"/>
                    <a:gd name="connsiteY107" fmla="*/ 194223 h 364388"/>
                    <a:gd name="connsiteX108" fmla="*/ 1146 w 221817"/>
                    <a:gd name="connsiteY108" fmla="*/ 202920 h 364388"/>
                    <a:gd name="connsiteX109" fmla="*/ 1800 w 221817"/>
                    <a:gd name="connsiteY109" fmla="*/ 207892 h 364388"/>
                    <a:gd name="connsiteX110" fmla="*/ 2922 w 221817"/>
                    <a:gd name="connsiteY110" fmla="*/ 214713 h 364388"/>
                    <a:gd name="connsiteX111" fmla="*/ 3889 w 221817"/>
                    <a:gd name="connsiteY111" fmla="*/ 219784 h 364388"/>
                    <a:gd name="connsiteX112" fmla="*/ 4387 w 221817"/>
                    <a:gd name="connsiteY112" fmla="*/ 222076 h 364388"/>
                    <a:gd name="connsiteX113" fmla="*/ 7474 w 221817"/>
                    <a:gd name="connsiteY113" fmla="*/ 233853 h 364388"/>
                    <a:gd name="connsiteX114" fmla="*/ 10248 w 221817"/>
                    <a:gd name="connsiteY114" fmla="*/ 242472 h 364388"/>
                    <a:gd name="connsiteX115" fmla="*/ 11090 w 221817"/>
                    <a:gd name="connsiteY115" fmla="*/ 244863 h 364388"/>
                    <a:gd name="connsiteX116" fmla="*/ 11090 w 221817"/>
                    <a:gd name="connsiteY116" fmla="*/ 244900 h 364388"/>
                    <a:gd name="connsiteX117" fmla="*/ 14799 w 221817"/>
                    <a:gd name="connsiteY117" fmla="*/ 254152 h 364388"/>
                    <a:gd name="connsiteX118" fmla="*/ 15859 w 221817"/>
                    <a:gd name="connsiteY118" fmla="*/ 256684 h 364388"/>
                    <a:gd name="connsiteX119" fmla="*/ 15859 w 221817"/>
                    <a:gd name="connsiteY119" fmla="*/ 256721 h 364388"/>
                    <a:gd name="connsiteX120" fmla="*/ 18073 w 221817"/>
                    <a:gd name="connsiteY120" fmla="*/ 261444 h 364388"/>
                    <a:gd name="connsiteX121" fmla="*/ 22530 w 221817"/>
                    <a:gd name="connsiteY121" fmla="*/ 270035 h 364388"/>
                    <a:gd name="connsiteX122" fmla="*/ 24276 w 221817"/>
                    <a:gd name="connsiteY122" fmla="*/ 273090 h 364388"/>
                    <a:gd name="connsiteX123" fmla="*/ 29481 w 221817"/>
                    <a:gd name="connsiteY123" fmla="*/ 281600 h 364388"/>
                    <a:gd name="connsiteX124" fmla="*/ 29575 w 221817"/>
                    <a:gd name="connsiteY124" fmla="*/ 281725 h 364388"/>
                    <a:gd name="connsiteX125" fmla="*/ 37712 w 221817"/>
                    <a:gd name="connsiteY125" fmla="*/ 293134 h 364388"/>
                    <a:gd name="connsiteX126" fmla="*/ 43478 w 221817"/>
                    <a:gd name="connsiteY126" fmla="*/ 300335 h 364388"/>
                    <a:gd name="connsiteX127" fmla="*/ 48808 w 221817"/>
                    <a:gd name="connsiteY127" fmla="*/ 306320 h 364388"/>
                    <a:gd name="connsiteX128" fmla="*/ 49464 w 221817"/>
                    <a:gd name="connsiteY128" fmla="*/ 307006 h 364388"/>
                    <a:gd name="connsiteX129" fmla="*/ 54482 w 221817"/>
                    <a:gd name="connsiteY129" fmla="*/ 312087 h 364388"/>
                    <a:gd name="connsiteX130" fmla="*/ 63055 w 221817"/>
                    <a:gd name="connsiteY130" fmla="*/ 320005 h 364388"/>
                    <a:gd name="connsiteX131" fmla="*/ 63242 w 221817"/>
                    <a:gd name="connsiteY131" fmla="*/ 320161 h 364388"/>
                    <a:gd name="connsiteX132" fmla="*/ 66920 w 221817"/>
                    <a:gd name="connsiteY132" fmla="*/ 323309 h 364388"/>
                    <a:gd name="connsiteX133" fmla="*/ 78111 w 221817"/>
                    <a:gd name="connsiteY133" fmla="*/ 331726 h 364388"/>
                    <a:gd name="connsiteX134" fmla="*/ 82413 w 221817"/>
                    <a:gd name="connsiteY134" fmla="*/ 334656 h 364388"/>
                    <a:gd name="connsiteX135" fmla="*/ 85592 w 221817"/>
                    <a:gd name="connsiteY135" fmla="*/ 336682 h 364388"/>
                    <a:gd name="connsiteX136" fmla="*/ 109970 w 221817"/>
                    <a:gd name="connsiteY136" fmla="*/ 349463 h 364388"/>
                    <a:gd name="connsiteX137" fmla="*/ 116298 w 221817"/>
                    <a:gd name="connsiteY137" fmla="*/ 352081 h 364388"/>
                    <a:gd name="connsiteX138" fmla="*/ 116329 w 221817"/>
                    <a:gd name="connsiteY138" fmla="*/ 352081 h 364388"/>
                    <a:gd name="connsiteX139" fmla="*/ 126273 w 221817"/>
                    <a:gd name="connsiteY139" fmla="*/ 355604 h 364388"/>
                    <a:gd name="connsiteX140" fmla="*/ 127863 w 221817"/>
                    <a:gd name="connsiteY140" fmla="*/ 356134 h 364388"/>
                    <a:gd name="connsiteX141" fmla="*/ 164304 w 221817"/>
                    <a:gd name="connsiteY141" fmla="*/ 363491 h 364388"/>
                    <a:gd name="connsiteX142" fmla="*/ 186748 w 221817"/>
                    <a:gd name="connsiteY142" fmla="*/ 364332 h 364388"/>
                    <a:gd name="connsiteX143" fmla="*/ 187465 w 221817"/>
                    <a:gd name="connsiteY143" fmla="*/ 364301 h 364388"/>
                    <a:gd name="connsiteX144" fmla="*/ 189585 w 221817"/>
                    <a:gd name="connsiteY144" fmla="*/ 364239 h 364388"/>
                    <a:gd name="connsiteX145" fmla="*/ 191923 w 221817"/>
                    <a:gd name="connsiteY145" fmla="*/ 364114 h 364388"/>
                    <a:gd name="connsiteX146" fmla="*/ 198781 w 221817"/>
                    <a:gd name="connsiteY146" fmla="*/ 363647 h 364388"/>
                    <a:gd name="connsiteX147" fmla="*/ 198937 w 221817"/>
                    <a:gd name="connsiteY147" fmla="*/ 363647 h 364388"/>
                    <a:gd name="connsiteX148" fmla="*/ 218201 w 221817"/>
                    <a:gd name="connsiteY148" fmla="*/ 360810 h 364388"/>
                    <a:gd name="connsiteX149" fmla="*/ 203332 w 221817"/>
                    <a:gd name="connsiteY149" fmla="*/ 356882 h 36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221817" h="364388">
                      <a:moveTo>
                        <a:pt x="203332" y="356882"/>
                      </a:moveTo>
                      <a:cubicBezTo>
                        <a:pt x="202802" y="356726"/>
                        <a:pt x="202272" y="356539"/>
                        <a:pt x="201742" y="356352"/>
                      </a:cubicBezTo>
                      <a:cubicBezTo>
                        <a:pt x="198376" y="355292"/>
                        <a:pt x="195071" y="354108"/>
                        <a:pt x="191829" y="352829"/>
                      </a:cubicBezTo>
                      <a:lnTo>
                        <a:pt x="191798" y="352829"/>
                      </a:lnTo>
                      <a:cubicBezTo>
                        <a:pt x="189647" y="351988"/>
                        <a:pt x="187527" y="351146"/>
                        <a:pt x="185439" y="350211"/>
                      </a:cubicBezTo>
                      <a:cubicBezTo>
                        <a:pt x="176991" y="346564"/>
                        <a:pt x="168823" y="342293"/>
                        <a:pt x="161061" y="337430"/>
                      </a:cubicBezTo>
                      <a:cubicBezTo>
                        <a:pt x="159971" y="336776"/>
                        <a:pt x="158911" y="336090"/>
                        <a:pt x="157883" y="335404"/>
                      </a:cubicBezTo>
                      <a:cubicBezTo>
                        <a:pt x="156417" y="334438"/>
                        <a:pt x="155014" y="333471"/>
                        <a:pt x="153580" y="332474"/>
                      </a:cubicBezTo>
                      <a:cubicBezTo>
                        <a:pt x="149746" y="329793"/>
                        <a:pt x="146006" y="326956"/>
                        <a:pt x="142389" y="324057"/>
                      </a:cubicBezTo>
                      <a:cubicBezTo>
                        <a:pt x="141142" y="323029"/>
                        <a:pt x="139927" y="321969"/>
                        <a:pt x="138711" y="320909"/>
                      </a:cubicBezTo>
                      <a:cubicBezTo>
                        <a:pt x="138648" y="320846"/>
                        <a:pt x="138617" y="320815"/>
                        <a:pt x="138524" y="320722"/>
                      </a:cubicBezTo>
                      <a:cubicBezTo>
                        <a:pt x="135594" y="318197"/>
                        <a:pt x="132726" y="315547"/>
                        <a:pt x="129951" y="312835"/>
                      </a:cubicBezTo>
                      <a:cubicBezTo>
                        <a:pt x="128237" y="311152"/>
                        <a:pt x="126585" y="309468"/>
                        <a:pt x="124933" y="307754"/>
                      </a:cubicBezTo>
                      <a:cubicBezTo>
                        <a:pt x="124746" y="307505"/>
                        <a:pt x="124527" y="307317"/>
                        <a:pt x="124278" y="307068"/>
                      </a:cubicBezTo>
                      <a:cubicBezTo>
                        <a:pt x="122470" y="305104"/>
                        <a:pt x="120693" y="303109"/>
                        <a:pt x="118978" y="301083"/>
                      </a:cubicBezTo>
                      <a:cubicBezTo>
                        <a:pt x="116984" y="298745"/>
                        <a:pt x="115050" y="296345"/>
                        <a:pt x="113181" y="293882"/>
                      </a:cubicBezTo>
                      <a:cubicBezTo>
                        <a:pt x="110313" y="290204"/>
                        <a:pt x="107632" y="286401"/>
                        <a:pt x="105044" y="282473"/>
                      </a:cubicBezTo>
                      <a:cubicBezTo>
                        <a:pt x="105013" y="282442"/>
                        <a:pt x="105013" y="282379"/>
                        <a:pt x="104951" y="282348"/>
                      </a:cubicBezTo>
                      <a:cubicBezTo>
                        <a:pt x="103143" y="279574"/>
                        <a:pt x="101428" y="276706"/>
                        <a:pt x="99776" y="273838"/>
                      </a:cubicBezTo>
                      <a:cubicBezTo>
                        <a:pt x="99153" y="272809"/>
                        <a:pt x="98561" y="271812"/>
                        <a:pt x="97999" y="270783"/>
                      </a:cubicBezTo>
                      <a:cubicBezTo>
                        <a:pt x="96440" y="267946"/>
                        <a:pt x="94975" y="265078"/>
                        <a:pt x="93542" y="262189"/>
                      </a:cubicBezTo>
                      <a:cubicBezTo>
                        <a:pt x="92825" y="260614"/>
                        <a:pt x="92077" y="259040"/>
                        <a:pt x="91360" y="257466"/>
                      </a:cubicBezTo>
                      <a:lnTo>
                        <a:pt x="91360" y="257429"/>
                      </a:lnTo>
                      <a:cubicBezTo>
                        <a:pt x="90985" y="256587"/>
                        <a:pt x="90612" y="255742"/>
                        <a:pt x="90268" y="254897"/>
                      </a:cubicBezTo>
                      <a:cubicBezTo>
                        <a:pt x="88959" y="251892"/>
                        <a:pt x="87713" y="248806"/>
                        <a:pt x="86590" y="245645"/>
                      </a:cubicBezTo>
                      <a:lnTo>
                        <a:pt x="86590" y="245608"/>
                      </a:lnTo>
                      <a:cubicBezTo>
                        <a:pt x="86278" y="244800"/>
                        <a:pt x="85998" y="244027"/>
                        <a:pt x="85748" y="243217"/>
                      </a:cubicBezTo>
                      <a:cubicBezTo>
                        <a:pt x="84719" y="240387"/>
                        <a:pt x="83785" y="237512"/>
                        <a:pt x="82974" y="234601"/>
                      </a:cubicBezTo>
                      <a:cubicBezTo>
                        <a:pt x="81758" y="230732"/>
                        <a:pt x="80760" y="226817"/>
                        <a:pt x="79888" y="222824"/>
                      </a:cubicBezTo>
                      <a:cubicBezTo>
                        <a:pt x="79701" y="222048"/>
                        <a:pt x="79514" y="221309"/>
                        <a:pt x="79389" y="220533"/>
                      </a:cubicBezTo>
                      <a:cubicBezTo>
                        <a:pt x="79015" y="218868"/>
                        <a:pt x="78672" y="217166"/>
                        <a:pt x="78392" y="215461"/>
                      </a:cubicBezTo>
                      <a:cubicBezTo>
                        <a:pt x="77955" y="213201"/>
                        <a:pt x="77613" y="210903"/>
                        <a:pt x="77301" y="208640"/>
                      </a:cubicBezTo>
                      <a:cubicBezTo>
                        <a:pt x="77051" y="207010"/>
                        <a:pt x="76833" y="205339"/>
                        <a:pt x="76646" y="203668"/>
                      </a:cubicBezTo>
                      <a:cubicBezTo>
                        <a:pt x="76303" y="200810"/>
                        <a:pt x="76085" y="197907"/>
                        <a:pt x="75867" y="194968"/>
                      </a:cubicBezTo>
                      <a:cubicBezTo>
                        <a:pt x="75804" y="193740"/>
                        <a:pt x="75742" y="192474"/>
                        <a:pt x="75680" y="191208"/>
                      </a:cubicBezTo>
                      <a:lnTo>
                        <a:pt x="75648" y="190314"/>
                      </a:lnTo>
                      <a:cubicBezTo>
                        <a:pt x="75555" y="187892"/>
                        <a:pt x="75492" y="185470"/>
                        <a:pt x="75524" y="183082"/>
                      </a:cubicBezTo>
                      <a:cubicBezTo>
                        <a:pt x="75461" y="181779"/>
                        <a:pt x="75492" y="180507"/>
                        <a:pt x="75524" y="179238"/>
                      </a:cubicBezTo>
                      <a:cubicBezTo>
                        <a:pt x="75524" y="178044"/>
                        <a:pt x="75555" y="176847"/>
                        <a:pt x="75617" y="175653"/>
                      </a:cubicBezTo>
                      <a:cubicBezTo>
                        <a:pt x="75773" y="171657"/>
                        <a:pt x="76054" y="167688"/>
                        <a:pt x="76490" y="163755"/>
                      </a:cubicBezTo>
                      <a:cubicBezTo>
                        <a:pt x="76771" y="160796"/>
                        <a:pt x="77145" y="157872"/>
                        <a:pt x="77613" y="154979"/>
                      </a:cubicBezTo>
                      <a:cubicBezTo>
                        <a:pt x="77674" y="154565"/>
                        <a:pt x="77737" y="154153"/>
                        <a:pt x="77799" y="153742"/>
                      </a:cubicBezTo>
                      <a:cubicBezTo>
                        <a:pt x="78392" y="150135"/>
                        <a:pt x="79078" y="146529"/>
                        <a:pt x="79857" y="142987"/>
                      </a:cubicBezTo>
                      <a:cubicBezTo>
                        <a:pt x="79951" y="142538"/>
                        <a:pt x="80044" y="142121"/>
                        <a:pt x="80137" y="141672"/>
                      </a:cubicBezTo>
                      <a:cubicBezTo>
                        <a:pt x="80636" y="139602"/>
                        <a:pt x="81135" y="137529"/>
                        <a:pt x="81727" y="135490"/>
                      </a:cubicBezTo>
                      <a:cubicBezTo>
                        <a:pt x="82289" y="133230"/>
                        <a:pt x="82974" y="131001"/>
                        <a:pt x="83660" y="128810"/>
                      </a:cubicBezTo>
                      <a:cubicBezTo>
                        <a:pt x="84221" y="126996"/>
                        <a:pt x="84782" y="125219"/>
                        <a:pt x="85406" y="123479"/>
                      </a:cubicBezTo>
                      <a:cubicBezTo>
                        <a:pt x="86216" y="121173"/>
                        <a:pt x="87057" y="118900"/>
                        <a:pt x="87930" y="116624"/>
                      </a:cubicBezTo>
                      <a:cubicBezTo>
                        <a:pt x="88211" y="115942"/>
                        <a:pt x="88492" y="115296"/>
                        <a:pt x="88803" y="114614"/>
                      </a:cubicBezTo>
                      <a:cubicBezTo>
                        <a:pt x="90424" y="110484"/>
                        <a:pt x="92233" y="106456"/>
                        <a:pt x="94196" y="102494"/>
                      </a:cubicBezTo>
                      <a:cubicBezTo>
                        <a:pt x="95443" y="99944"/>
                        <a:pt x="96752" y="97391"/>
                        <a:pt x="98155" y="94910"/>
                      </a:cubicBezTo>
                      <a:cubicBezTo>
                        <a:pt x="98903" y="93497"/>
                        <a:pt x="99714" y="92123"/>
                        <a:pt x="100524" y="90748"/>
                      </a:cubicBezTo>
                      <a:cubicBezTo>
                        <a:pt x="102114" y="88033"/>
                        <a:pt x="103766" y="85355"/>
                        <a:pt x="105512" y="82749"/>
                      </a:cubicBezTo>
                      <a:cubicBezTo>
                        <a:pt x="106448" y="81293"/>
                        <a:pt x="107413" y="79837"/>
                        <a:pt x="108442" y="78416"/>
                      </a:cubicBezTo>
                      <a:cubicBezTo>
                        <a:pt x="109534" y="76842"/>
                        <a:pt x="110687" y="75305"/>
                        <a:pt x="111840" y="73765"/>
                      </a:cubicBezTo>
                      <a:cubicBezTo>
                        <a:pt x="114271" y="70495"/>
                        <a:pt x="116828" y="67297"/>
                        <a:pt x="119478" y="64204"/>
                      </a:cubicBezTo>
                      <a:cubicBezTo>
                        <a:pt x="120257" y="63279"/>
                        <a:pt x="121067" y="62350"/>
                        <a:pt x="121940" y="61455"/>
                      </a:cubicBezTo>
                      <a:cubicBezTo>
                        <a:pt x="123312" y="59868"/>
                        <a:pt x="124808" y="58319"/>
                        <a:pt x="126273" y="56767"/>
                      </a:cubicBezTo>
                      <a:cubicBezTo>
                        <a:pt x="127239" y="55719"/>
                        <a:pt x="128206" y="54750"/>
                        <a:pt x="129203" y="53740"/>
                      </a:cubicBezTo>
                      <a:lnTo>
                        <a:pt x="131230" y="51754"/>
                      </a:lnTo>
                      <a:lnTo>
                        <a:pt x="131230" y="51717"/>
                      </a:lnTo>
                      <a:cubicBezTo>
                        <a:pt x="132539" y="50470"/>
                        <a:pt x="133817" y="49260"/>
                        <a:pt x="135157" y="48088"/>
                      </a:cubicBezTo>
                      <a:cubicBezTo>
                        <a:pt x="137713" y="45747"/>
                        <a:pt x="140363" y="43512"/>
                        <a:pt x="143013" y="41317"/>
                      </a:cubicBezTo>
                      <a:cubicBezTo>
                        <a:pt x="147034" y="38060"/>
                        <a:pt x="151149" y="34983"/>
                        <a:pt x="155451" y="32084"/>
                      </a:cubicBezTo>
                      <a:cubicBezTo>
                        <a:pt x="159160" y="29547"/>
                        <a:pt x="162963" y="27152"/>
                        <a:pt x="166891" y="24905"/>
                      </a:cubicBezTo>
                      <a:cubicBezTo>
                        <a:pt x="170382" y="22935"/>
                        <a:pt x="173874" y="21043"/>
                        <a:pt x="177458" y="19294"/>
                      </a:cubicBezTo>
                      <a:cubicBezTo>
                        <a:pt x="183163" y="16488"/>
                        <a:pt x="188993" y="13979"/>
                        <a:pt x="195040" y="11794"/>
                      </a:cubicBezTo>
                      <a:cubicBezTo>
                        <a:pt x="203644" y="8620"/>
                        <a:pt x="212621" y="6151"/>
                        <a:pt x="221817" y="4315"/>
                      </a:cubicBezTo>
                      <a:cubicBezTo>
                        <a:pt x="206761" y="974"/>
                        <a:pt x="191019" y="-501"/>
                        <a:pt x="174872" y="151"/>
                      </a:cubicBezTo>
                      <a:cubicBezTo>
                        <a:pt x="171224" y="297"/>
                        <a:pt x="167639" y="556"/>
                        <a:pt x="164117" y="883"/>
                      </a:cubicBezTo>
                      <a:cubicBezTo>
                        <a:pt x="160969" y="1161"/>
                        <a:pt x="157758" y="1588"/>
                        <a:pt x="154672" y="2087"/>
                      </a:cubicBezTo>
                      <a:cubicBezTo>
                        <a:pt x="154547" y="2090"/>
                        <a:pt x="154391" y="2136"/>
                        <a:pt x="154297" y="2139"/>
                      </a:cubicBezTo>
                      <a:cubicBezTo>
                        <a:pt x="152739" y="2351"/>
                        <a:pt x="151242" y="2598"/>
                        <a:pt x="149746" y="2885"/>
                      </a:cubicBezTo>
                      <a:lnTo>
                        <a:pt x="149684" y="2885"/>
                      </a:lnTo>
                      <a:cubicBezTo>
                        <a:pt x="139303" y="4761"/>
                        <a:pt x="129203" y="7479"/>
                        <a:pt x="119540" y="11042"/>
                      </a:cubicBezTo>
                      <a:cubicBezTo>
                        <a:pt x="113523" y="13228"/>
                        <a:pt x="107694" y="15737"/>
                        <a:pt x="101989" y="18543"/>
                      </a:cubicBezTo>
                      <a:cubicBezTo>
                        <a:pt x="98405" y="20291"/>
                        <a:pt x="94882" y="22187"/>
                        <a:pt x="91422" y="24154"/>
                      </a:cubicBezTo>
                      <a:cubicBezTo>
                        <a:pt x="87494" y="26401"/>
                        <a:pt x="83660" y="28795"/>
                        <a:pt x="79951" y="31333"/>
                      </a:cubicBezTo>
                      <a:cubicBezTo>
                        <a:pt x="75680" y="34229"/>
                        <a:pt x="71565" y="37309"/>
                        <a:pt x="67543" y="40566"/>
                      </a:cubicBezTo>
                      <a:cubicBezTo>
                        <a:pt x="64863" y="42764"/>
                        <a:pt x="62244" y="44996"/>
                        <a:pt x="59688" y="47337"/>
                      </a:cubicBezTo>
                      <a:cubicBezTo>
                        <a:pt x="58347" y="48509"/>
                        <a:pt x="57038" y="49718"/>
                        <a:pt x="55761" y="50965"/>
                      </a:cubicBezTo>
                      <a:lnTo>
                        <a:pt x="55761" y="51003"/>
                      </a:lnTo>
                      <a:lnTo>
                        <a:pt x="53703" y="52988"/>
                      </a:lnTo>
                      <a:cubicBezTo>
                        <a:pt x="52705" y="53998"/>
                        <a:pt x="51739" y="54971"/>
                        <a:pt x="50773" y="56015"/>
                      </a:cubicBezTo>
                      <a:cubicBezTo>
                        <a:pt x="49308" y="57568"/>
                        <a:pt x="47843" y="59117"/>
                        <a:pt x="46440" y="60704"/>
                      </a:cubicBezTo>
                      <a:cubicBezTo>
                        <a:pt x="45598" y="61595"/>
                        <a:pt x="44788" y="62524"/>
                        <a:pt x="43977" y="63453"/>
                      </a:cubicBezTo>
                      <a:cubicBezTo>
                        <a:pt x="41358" y="66545"/>
                        <a:pt x="38802" y="69744"/>
                        <a:pt x="36371" y="73014"/>
                      </a:cubicBezTo>
                      <a:cubicBezTo>
                        <a:pt x="35186" y="74554"/>
                        <a:pt x="34064" y="76091"/>
                        <a:pt x="32973" y="77665"/>
                      </a:cubicBezTo>
                      <a:cubicBezTo>
                        <a:pt x="31944" y="79086"/>
                        <a:pt x="30947" y="80545"/>
                        <a:pt x="30043" y="81998"/>
                      </a:cubicBezTo>
                      <a:cubicBezTo>
                        <a:pt x="28266" y="84607"/>
                        <a:pt x="26645" y="87285"/>
                        <a:pt x="25024" y="89997"/>
                      </a:cubicBezTo>
                      <a:cubicBezTo>
                        <a:pt x="24213" y="91371"/>
                        <a:pt x="23434" y="92746"/>
                        <a:pt x="22655" y="94158"/>
                      </a:cubicBezTo>
                      <a:cubicBezTo>
                        <a:pt x="21252" y="96640"/>
                        <a:pt x="19943" y="99193"/>
                        <a:pt x="18727" y="101743"/>
                      </a:cubicBezTo>
                      <a:cubicBezTo>
                        <a:pt x="16732" y="105702"/>
                        <a:pt x="14924" y="109732"/>
                        <a:pt x="13303" y="113863"/>
                      </a:cubicBezTo>
                      <a:cubicBezTo>
                        <a:pt x="12991" y="114545"/>
                        <a:pt x="12742" y="115194"/>
                        <a:pt x="12461" y="115876"/>
                      </a:cubicBezTo>
                      <a:cubicBezTo>
                        <a:pt x="11588" y="118149"/>
                        <a:pt x="10747" y="120421"/>
                        <a:pt x="9936" y="122731"/>
                      </a:cubicBezTo>
                      <a:cubicBezTo>
                        <a:pt x="9313" y="124474"/>
                        <a:pt x="8721" y="126251"/>
                        <a:pt x="8160" y="128062"/>
                      </a:cubicBezTo>
                      <a:cubicBezTo>
                        <a:pt x="7474" y="130253"/>
                        <a:pt x="6819" y="132482"/>
                        <a:pt x="6258" y="134742"/>
                      </a:cubicBezTo>
                      <a:cubicBezTo>
                        <a:pt x="5666" y="136781"/>
                        <a:pt x="5136" y="138854"/>
                        <a:pt x="4668" y="140924"/>
                      </a:cubicBezTo>
                      <a:cubicBezTo>
                        <a:pt x="4574" y="141376"/>
                        <a:pt x="4481" y="141790"/>
                        <a:pt x="4387" y="142239"/>
                      </a:cubicBezTo>
                      <a:cubicBezTo>
                        <a:pt x="3608" y="145777"/>
                        <a:pt x="2922" y="149387"/>
                        <a:pt x="2330" y="152994"/>
                      </a:cubicBezTo>
                      <a:cubicBezTo>
                        <a:pt x="2268" y="153408"/>
                        <a:pt x="2205" y="153820"/>
                        <a:pt x="2143" y="154231"/>
                      </a:cubicBezTo>
                      <a:cubicBezTo>
                        <a:pt x="1676" y="157124"/>
                        <a:pt x="1301" y="160048"/>
                        <a:pt x="990" y="163006"/>
                      </a:cubicBezTo>
                      <a:cubicBezTo>
                        <a:pt x="553" y="166940"/>
                        <a:pt x="273" y="170909"/>
                        <a:pt x="148" y="174905"/>
                      </a:cubicBezTo>
                      <a:cubicBezTo>
                        <a:pt x="86" y="176102"/>
                        <a:pt x="55" y="177296"/>
                        <a:pt x="23" y="178490"/>
                      </a:cubicBezTo>
                      <a:cubicBezTo>
                        <a:pt x="-8" y="179759"/>
                        <a:pt x="-8" y="181030"/>
                        <a:pt x="23" y="182333"/>
                      </a:cubicBezTo>
                      <a:cubicBezTo>
                        <a:pt x="23" y="184721"/>
                        <a:pt x="86" y="187143"/>
                        <a:pt x="179" y="189566"/>
                      </a:cubicBezTo>
                      <a:lnTo>
                        <a:pt x="211" y="190460"/>
                      </a:lnTo>
                      <a:cubicBezTo>
                        <a:pt x="273" y="191726"/>
                        <a:pt x="304" y="192991"/>
                        <a:pt x="398" y="194223"/>
                      </a:cubicBezTo>
                      <a:cubicBezTo>
                        <a:pt x="584" y="197162"/>
                        <a:pt x="834" y="200061"/>
                        <a:pt x="1146" y="202920"/>
                      </a:cubicBezTo>
                      <a:cubicBezTo>
                        <a:pt x="1332" y="204591"/>
                        <a:pt x="1551" y="206262"/>
                        <a:pt x="1800" y="207892"/>
                      </a:cubicBezTo>
                      <a:cubicBezTo>
                        <a:pt x="2112" y="210155"/>
                        <a:pt x="2486" y="212453"/>
                        <a:pt x="2922" y="214713"/>
                      </a:cubicBezTo>
                      <a:cubicBezTo>
                        <a:pt x="3203" y="216418"/>
                        <a:pt x="3515" y="218120"/>
                        <a:pt x="3889" y="219784"/>
                      </a:cubicBezTo>
                      <a:cubicBezTo>
                        <a:pt x="4045" y="220561"/>
                        <a:pt x="4232" y="221303"/>
                        <a:pt x="4387" y="222076"/>
                      </a:cubicBezTo>
                      <a:cubicBezTo>
                        <a:pt x="5260" y="226069"/>
                        <a:pt x="6289" y="229984"/>
                        <a:pt x="7474" y="233853"/>
                      </a:cubicBezTo>
                      <a:cubicBezTo>
                        <a:pt x="8315" y="236767"/>
                        <a:pt x="9250" y="239638"/>
                        <a:pt x="10248" y="242472"/>
                      </a:cubicBezTo>
                      <a:cubicBezTo>
                        <a:pt x="10498" y="243282"/>
                        <a:pt x="10809" y="244056"/>
                        <a:pt x="11090" y="244863"/>
                      </a:cubicBezTo>
                      <a:lnTo>
                        <a:pt x="11090" y="244900"/>
                      </a:lnTo>
                      <a:cubicBezTo>
                        <a:pt x="12243" y="248064"/>
                        <a:pt x="13490" y="251147"/>
                        <a:pt x="14799" y="254152"/>
                      </a:cubicBezTo>
                      <a:cubicBezTo>
                        <a:pt x="15111" y="254997"/>
                        <a:pt x="15485" y="255839"/>
                        <a:pt x="15859" y="256684"/>
                      </a:cubicBezTo>
                      <a:lnTo>
                        <a:pt x="15859" y="256721"/>
                      </a:lnTo>
                      <a:cubicBezTo>
                        <a:pt x="16608" y="258295"/>
                        <a:pt x="17324" y="259869"/>
                        <a:pt x="18073" y="261444"/>
                      </a:cubicBezTo>
                      <a:cubicBezTo>
                        <a:pt x="19506" y="264330"/>
                        <a:pt x="20940" y="267198"/>
                        <a:pt x="22530" y="270035"/>
                      </a:cubicBezTo>
                      <a:cubicBezTo>
                        <a:pt x="23091" y="271064"/>
                        <a:pt x="23684" y="272061"/>
                        <a:pt x="24276" y="273090"/>
                      </a:cubicBezTo>
                      <a:cubicBezTo>
                        <a:pt x="25928" y="275958"/>
                        <a:pt x="27643" y="278826"/>
                        <a:pt x="29481" y="281600"/>
                      </a:cubicBezTo>
                      <a:cubicBezTo>
                        <a:pt x="29513" y="281662"/>
                        <a:pt x="29513" y="281693"/>
                        <a:pt x="29575" y="281725"/>
                      </a:cubicBezTo>
                      <a:cubicBezTo>
                        <a:pt x="32131" y="285652"/>
                        <a:pt x="34843" y="289455"/>
                        <a:pt x="37712" y="293134"/>
                      </a:cubicBezTo>
                      <a:cubicBezTo>
                        <a:pt x="39550" y="295597"/>
                        <a:pt x="41483" y="297997"/>
                        <a:pt x="43478" y="300335"/>
                      </a:cubicBezTo>
                      <a:cubicBezTo>
                        <a:pt x="45224" y="302361"/>
                        <a:pt x="47001" y="304387"/>
                        <a:pt x="48808" y="306320"/>
                      </a:cubicBezTo>
                      <a:cubicBezTo>
                        <a:pt x="49027" y="306569"/>
                        <a:pt x="49276" y="306756"/>
                        <a:pt x="49464" y="307006"/>
                      </a:cubicBezTo>
                      <a:cubicBezTo>
                        <a:pt x="51085" y="308720"/>
                        <a:pt x="52767" y="310404"/>
                        <a:pt x="54482" y="312087"/>
                      </a:cubicBezTo>
                      <a:cubicBezTo>
                        <a:pt x="57226" y="314830"/>
                        <a:pt x="60093" y="317448"/>
                        <a:pt x="63055" y="320005"/>
                      </a:cubicBezTo>
                      <a:cubicBezTo>
                        <a:pt x="63117" y="320067"/>
                        <a:pt x="63148" y="320098"/>
                        <a:pt x="63242" y="320161"/>
                      </a:cubicBezTo>
                      <a:cubicBezTo>
                        <a:pt x="64426" y="321252"/>
                        <a:pt x="65673" y="322280"/>
                        <a:pt x="66920" y="323309"/>
                      </a:cubicBezTo>
                      <a:cubicBezTo>
                        <a:pt x="70536" y="326208"/>
                        <a:pt x="74277" y="329045"/>
                        <a:pt x="78111" y="331726"/>
                      </a:cubicBezTo>
                      <a:cubicBezTo>
                        <a:pt x="79514" y="332723"/>
                        <a:pt x="80948" y="333690"/>
                        <a:pt x="82413" y="334656"/>
                      </a:cubicBezTo>
                      <a:cubicBezTo>
                        <a:pt x="83442" y="335373"/>
                        <a:pt x="84502" y="336027"/>
                        <a:pt x="85592" y="336682"/>
                      </a:cubicBezTo>
                      <a:cubicBezTo>
                        <a:pt x="93354" y="341576"/>
                        <a:pt x="101491" y="345816"/>
                        <a:pt x="109970" y="349463"/>
                      </a:cubicBezTo>
                      <a:cubicBezTo>
                        <a:pt x="112058" y="350398"/>
                        <a:pt x="114178" y="351240"/>
                        <a:pt x="116298" y="352081"/>
                      </a:cubicBezTo>
                      <a:lnTo>
                        <a:pt x="116329" y="352081"/>
                      </a:lnTo>
                      <a:cubicBezTo>
                        <a:pt x="119602" y="353360"/>
                        <a:pt x="122906" y="354544"/>
                        <a:pt x="126273" y="355604"/>
                      </a:cubicBezTo>
                      <a:cubicBezTo>
                        <a:pt x="126803" y="355822"/>
                        <a:pt x="127333" y="355978"/>
                        <a:pt x="127863" y="356134"/>
                      </a:cubicBezTo>
                      <a:cubicBezTo>
                        <a:pt x="139521" y="359812"/>
                        <a:pt x="151741" y="362337"/>
                        <a:pt x="164304" y="363491"/>
                      </a:cubicBezTo>
                      <a:cubicBezTo>
                        <a:pt x="171692" y="364239"/>
                        <a:pt x="179111" y="364519"/>
                        <a:pt x="186748" y="364332"/>
                      </a:cubicBezTo>
                      <a:cubicBezTo>
                        <a:pt x="186966" y="364332"/>
                        <a:pt x="187216" y="364332"/>
                        <a:pt x="187465" y="364301"/>
                      </a:cubicBezTo>
                      <a:cubicBezTo>
                        <a:pt x="188182" y="364301"/>
                        <a:pt x="188868" y="364270"/>
                        <a:pt x="189585" y="364239"/>
                      </a:cubicBezTo>
                      <a:cubicBezTo>
                        <a:pt x="190364" y="364208"/>
                        <a:pt x="191144" y="364176"/>
                        <a:pt x="191923" y="364114"/>
                      </a:cubicBezTo>
                      <a:cubicBezTo>
                        <a:pt x="194230" y="364021"/>
                        <a:pt x="196505" y="363834"/>
                        <a:pt x="198781" y="363647"/>
                      </a:cubicBezTo>
                      <a:lnTo>
                        <a:pt x="198937" y="363647"/>
                      </a:lnTo>
                      <a:cubicBezTo>
                        <a:pt x="205451" y="363023"/>
                        <a:pt x="211873" y="362088"/>
                        <a:pt x="218201" y="360810"/>
                      </a:cubicBezTo>
                      <a:cubicBezTo>
                        <a:pt x="213152" y="359688"/>
                        <a:pt x="208195" y="358409"/>
                        <a:pt x="203332" y="356882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2" name="Đồ họa 3">
              <a:extLst>
                <a:ext uri="{FF2B5EF4-FFF2-40B4-BE49-F238E27FC236}">
                  <a16:creationId xmlns:a16="http://schemas.microsoft.com/office/drawing/2014/main" id="{B0D3D554-7AE1-A2F6-2AE5-F6089373DEE8}"/>
                </a:ext>
              </a:extLst>
            </p:cNvPr>
            <p:cNvGrpSpPr/>
            <p:nvPr/>
          </p:nvGrpSpPr>
          <p:grpSpPr>
            <a:xfrm>
              <a:off x="13903932" y="3447078"/>
              <a:ext cx="686236" cy="686236"/>
              <a:chOff x="13903932" y="3447078"/>
              <a:chExt cx="686236" cy="686236"/>
            </a:xfrm>
          </p:grpSpPr>
          <p:sp>
            <p:nvSpPr>
              <p:cNvPr id="1280" name="Hình tự do: Hình 1279">
                <a:extLst>
                  <a:ext uri="{FF2B5EF4-FFF2-40B4-BE49-F238E27FC236}">
                    <a16:creationId xmlns:a16="http://schemas.microsoft.com/office/drawing/2014/main" id="{0887442D-A04B-5410-BA05-06CCB9093879}"/>
                  </a:ext>
                </a:extLst>
              </p:cNvPr>
              <p:cNvSpPr/>
              <p:nvPr/>
            </p:nvSpPr>
            <p:spPr>
              <a:xfrm>
                <a:off x="13930623" y="3524772"/>
                <a:ext cx="570910" cy="572001"/>
              </a:xfrm>
              <a:custGeom>
                <a:avLst/>
                <a:gdLst>
                  <a:gd name="connsiteX0" fmla="*/ 570689 w 570910"/>
                  <a:gd name="connsiteY0" fmla="*/ 275058 h 572001"/>
                  <a:gd name="connsiteX1" fmla="*/ 569473 w 570910"/>
                  <a:gd name="connsiteY1" fmla="*/ 258069 h 572001"/>
                  <a:gd name="connsiteX2" fmla="*/ 467071 w 570910"/>
                  <a:gd name="connsiteY2" fmla="*/ 66388 h 572001"/>
                  <a:gd name="connsiteX3" fmla="*/ 412020 w 570910"/>
                  <a:gd name="connsiteY3" fmla="*/ 30757 h 572001"/>
                  <a:gd name="connsiteX4" fmla="*/ 367193 w 570910"/>
                  <a:gd name="connsiteY4" fmla="*/ 13020 h 572001"/>
                  <a:gd name="connsiteX5" fmla="*/ 353322 w 570910"/>
                  <a:gd name="connsiteY5" fmla="*/ 9248 h 572001"/>
                  <a:gd name="connsiteX6" fmla="*/ 351233 w 570910"/>
                  <a:gd name="connsiteY6" fmla="*/ 8656 h 572001"/>
                  <a:gd name="connsiteX7" fmla="*/ 345435 w 570910"/>
                  <a:gd name="connsiteY7" fmla="*/ 7315 h 572001"/>
                  <a:gd name="connsiteX8" fmla="*/ 347898 w 570910"/>
                  <a:gd name="connsiteY8" fmla="*/ 6755 h 572001"/>
                  <a:gd name="connsiteX9" fmla="*/ 274361 w 570910"/>
                  <a:gd name="connsiteY9" fmla="*/ 240 h 572001"/>
                  <a:gd name="connsiteX10" fmla="*/ 257497 w 570910"/>
                  <a:gd name="connsiteY10" fmla="*/ 1362 h 572001"/>
                  <a:gd name="connsiteX11" fmla="*/ 242690 w 570910"/>
                  <a:gd name="connsiteY11" fmla="*/ 3263 h 572001"/>
                  <a:gd name="connsiteX12" fmla="*/ 242098 w 570910"/>
                  <a:gd name="connsiteY12" fmla="*/ 3357 h 572001"/>
                  <a:gd name="connsiteX13" fmla="*/ 234959 w 570910"/>
                  <a:gd name="connsiteY13" fmla="*/ 4510 h 572001"/>
                  <a:gd name="connsiteX14" fmla="*/ 234896 w 570910"/>
                  <a:gd name="connsiteY14" fmla="*/ 4510 h 572001"/>
                  <a:gd name="connsiteX15" fmla="*/ 187669 w 570910"/>
                  <a:gd name="connsiteY15" fmla="*/ 17291 h 572001"/>
                  <a:gd name="connsiteX16" fmla="*/ 160144 w 570910"/>
                  <a:gd name="connsiteY16" fmla="*/ 29043 h 572001"/>
                  <a:gd name="connsiteX17" fmla="*/ 143591 w 570910"/>
                  <a:gd name="connsiteY17" fmla="*/ 37834 h 572001"/>
                  <a:gd name="connsiteX18" fmla="*/ 125636 w 570910"/>
                  <a:gd name="connsiteY18" fmla="*/ 49087 h 572001"/>
                  <a:gd name="connsiteX19" fmla="*/ 106184 w 570910"/>
                  <a:gd name="connsiteY19" fmla="*/ 63551 h 572001"/>
                  <a:gd name="connsiteX20" fmla="*/ 93871 w 570910"/>
                  <a:gd name="connsiteY20" fmla="*/ 74150 h 572001"/>
                  <a:gd name="connsiteX21" fmla="*/ 87730 w 570910"/>
                  <a:gd name="connsiteY21" fmla="*/ 79823 h 572001"/>
                  <a:gd name="connsiteX22" fmla="*/ 87730 w 570910"/>
                  <a:gd name="connsiteY22" fmla="*/ 79886 h 572001"/>
                  <a:gd name="connsiteX23" fmla="*/ 84519 w 570910"/>
                  <a:gd name="connsiteY23" fmla="*/ 83003 h 572001"/>
                  <a:gd name="connsiteX24" fmla="*/ 79937 w 570910"/>
                  <a:gd name="connsiteY24" fmla="*/ 87741 h 572001"/>
                  <a:gd name="connsiteX25" fmla="*/ 73141 w 570910"/>
                  <a:gd name="connsiteY25" fmla="*/ 95098 h 572001"/>
                  <a:gd name="connsiteX26" fmla="*/ 69307 w 570910"/>
                  <a:gd name="connsiteY26" fmla="*/ 99400 h 572001"/>
                  <a:gd name="connsiteX27" fmla="*/ 57337 w 570910"/>
                  <a:gd name="connsiteY27" fmla="*/ 114394 h 572001"/>
                  <a:gd name="connsiteX28" fmla="*/ 52006 w 570910"/>
                  <a:gd name="connsiteY28" fmla="*/ 121657 h 572001"/>
                  <a:gd name="connsiteX29" fmla="*/ 47423 w 570910"/>
                  <a:gd name="connsiteY29" fmla="*/ 128453 h 572001"/>
                  <a:gd name="connsiteX30" fmla="*/ 39599 w 570910"/>
                  <a:gd name="connsiteY30" fmla="*/ 140984 h 572001"/>
                  <a:gd name="connsiteX31" fmla="*/ 35858 w 570910"/>
                  <a:gd name="connsiteY31" fmla="*/ 147499 h 572001"/>
                  <a:gd name="connsiteX32" fmla="*/ 29686 w 570910"/>
                  <a:gd name="connsiteY32" fmla="*/ 159376 h 572001"/>
                  <a:gd name="connsiteX33" fmla="*/ 21207 w 570910"/>
                  <a:gd name="connsiteY33" fmla="*/ 178391 h 572001"/>
                  <a:gd name="connsiteX34" fmla="*/ 19898 w 570910"/>
                  <a:gd name="connsiteY34" fmla="*/ 181540 h 572001"/>
                  <a:gd name="connsiteX35" fmla="*/ 15939 w 570910"/>
                  <a:gd name="connsiteY35" fmla="*/ 192263 h 572001"/>
                  <a:gd name="connsiteX36" fmla="*/ 14537 w 570910"/>
                  <a:gd name="connsiteY36" fmla="*/ 196534 h 572001"/>
                  <a:gd name="connsiteX37" fmla="*/ 13164 w 570910"/>
                  <a:gd name="connsiteY37" fmla="*/ 200618 h 572001"/>
                  <a:gd name="connsiteX38" fmla="*/ 11575 w 570910"/>
                  <a:gd name="connsiteY38" fmla="*/ 205792 h 572001"/>
                  <a:gd name="connsiteX39" fmla="*/ 9736 w 570910"/>
                  <a:gd name="connsiteY39" fmla="*/ 212183 h 572001"/>
                  <a:gd name="connsiteX40" fmla="*/ 7304 w 570910"/>
                  <a:gd name="connsiteY40" fmla="*/ 221940 h 572001"/>
                  <a:gd name="connsiteX41" fmla="*/ 6836 w 570910"/>
                  <a:gd name="connsiteY41" fmla="*/ 223997 h 572001"/>
                  <a:gd name="connsiteX42" fmla="*/ 3595 w 570910"/>
                  <a:gd name="connsiteY42" fmla="*/ 240830 h 572001"/>
                  <a:gd name="connsiteX43" fmla="*/ 3345 w 570910"/>
                  <a:gd name="connsiteY43" fmla="*/ 242701 h 572001"/>
                  <a:gd name="connsiteX44" fmla="*/ 3345 w 570910"/>
                  <a:gd name="connsiteY44" fmla="*/ 242763 h 572001"/>
                  <a:gd name="connsiteX45" fmla="*/ 1537 w 570910"/>
                  <a:gd name="connsiteY45" fmla="*/ 256479 h 572001"/>
                  <a:gd name="connsiteX46" fmla="*/ 228 w 570910"/>
                  <a:gd name="connsiteY46" fmla="*/ 275183 h 572001"/>
                  <a:gd name="connsiteX47" fmla="*/ 72 w 570910"/>
                  <a:gd name="connsiteY47" fmla="*/ 280763 h 572001"/>
                  <a:gd name="connsiteX48" fmla="*/ 72 w 570910"/>
                  <a:gd name="connsiteY48" fmla="*/ 286748 h 572001"/>
                  <a:gd name="connsiteX49" fmla="*/ 72 w 570910"/>
                  <a:gd name="connsiteY49" fmla="*/ 286810 h 572001"/>
                  <a:gd name="connsiteX50" fmla="*/ 228 w 570910"/>
                  <a:gd name="connsiteY50" fmla="*/ 298064 h 572001"/>
                  <a:gd name="connsiteX51" fmla="*/ 290 w 570910"/>
                  <a:gd name="connsiteY51" fmla="*/ 299529 h 572001"/>
                  <a:gd name="connsiteX52" fmla="*/ 602 w 570910"/>
                  <a:gd name="connsiteY52" fmla="*/ 305389 h 572001"/>
                  <a:gd name="connsiteX53" fmla="*/ 1818 w 570910"/>
                  <a:gd name="connsiteY53" fmla="*/ 319012 h 572001"/>
                  <a:gd name="connsiteX54" fmla="*/ 2816 w 570910"/>
                  <a:gd name="connsiteY54" fmla="*/ 326805 h 572001"/>
                  <a:gd name="connsiteX55" fmla="*/ 4561 w 570910"/>
                  <a:gd name="connsiteY55" fmla="*/ 337466 h 572001"/>
                  <a:gd name="connsiteX56" fmla="*/ 4561 w 570910"/>
                  <a:gd name="connsiteY56" fmla="*/ 337528 h 572001"/>
                  <a:gd name="connsiteX57" fmla="*/ 6088 w 570910"/>
                  <a:gd name="connsiteY57" fmla="*/ 345446 h 572001"/>
                  <a:gd name="connsiteX58" fmla="*/ 6899 w 570910"/>
                  <a:gd name="connsiteY58" fmla="*/ 349031 h 572001"/>
                  <a:gd name="connsiteX59" fmla="*/ 6899 w 570910"/>
                  <a:gd name="connsiteY59" fmla="*/ 349093 h 572001"/>
                  <a:gd name="connsiteX60" fmla="*/ 11699 w 570910"/>
                  <a:gd name="connsiteY60" fmla="*/ 367454 h 572001"/>
                  <a:gd name="connsiteX61" fmla="*/ 16002 w 570910"/>
                  <a:gd name="connsiteY61" fmla="*/ 380952 h 572001"/>
                  <a:gd name="connsiteX62" fmla="*/ 17342 w 570910"/>
                  <a:gd name="connsiteY62" fmla="*/ 384724 h 572001"/>
                  <a:gd name="connsiteX63" fmla="*/ 17342 w 570910"/>
                  <a:gd name="connsiteY63" fmla="*/ 384786 h 572001"/>
                  <a:gd name="connsiteX64" fmla="*/ 18215 w 570910"/>
                  <a:gd name="connsiteY64" fmla="*/ 387062 h 572001"/>
                  <a:gd name="connsiteX65" fmla="*/ 23140 w 570910"/>
                  <a:gd name="connsiteY65" fmla="*/ 399282 h 572001"/>
                  <a:gd name="connsiteX66" fmla="*/ 24854 w 570910"/>
                  <a:gd name="connsiteY66" fmla="*/ 403240 h 572001"/>
                  <a:gd name="connsiteX67" fmla="*/ 24854 w 570910"/>
                  <a:gd name="connsiteY67" fmla="*/ 403303 h 572001"/>
                  <a:gd name="connsiteX68" fmla="*/ 28315 w 570910"/>
                  <a:gd name="connsiteY68" fmla="*/ 410691 h 572001"/>
                  <a:gd name="connsiteX69" fmla="*/ 35266 w 570910"/>
                  <a:gd name="connsiteY69" fmla="*/ 424220 h 572001"/>
                  <a:gd name="connsiteX70" fmla="*/ 38071 w 570910"/>
                  <a:gd name="connsiteY70" fmla="*/ 428958 h 572001"/>
                  <a:gd name="connsiteX71" fmla="*/ 46177 w 570910"/>
                  <a:gd name="connsiteY71" fmla="*/ 442300 h 572001"/>
                  <a:gd name="connsiteX72" fmla="*/ 46270 w 570910"/>
                  <a:gd name="connsiteY72" fmla="*/ 442487 h 572001"/>
                  <a:gd name="connsiteX73" fmla="*/ 59019 w 570910"/>
                  <a:gd name="connsiteY73" fmla="*/ 460380 h 572001"/>
                  <a:gd name="connsiteX74" fmla="*/ 68154 w 570910"/>
                  <a:gd name="connsiteY74" fmla="*/ 471665 h 572001"/>
                  <a:gd name="connsiteX75" fmla="*/ 76445 w 570910"/>
                  <a:gd name="connsiteY75" fmla="*/ 481048 h 572001"/>
                  <a:gd name="connsiteX76" fmla="*/ 77474 w 570910"/>
                  <a:gd name="connsiteY76" fmla="*/ 482076 h 572001"/>
                  <a:gd name="connsiteX77" fmla="*/ 85330 w 570910"/>
                  <a:gd name="connsiteY77" fmla="*/ 490119 h 572001"/>
                  <a:gd name="connsiteX78" fmla="*/ 98734 w 570910"/>
                  <a:gd name="connsiteY78" fmla="*/ 502463 h 572001"/>
                  <a:gd name="connsiteX79" fmla="*/ 99014 w 570910"/>
                  <a:gd name="connsiteY79" fmla="*/ 502713 h 572001"/>
                  <a:gd name="connsiteX80" fmla="*/ 104813 w 570910"/>
                  <a:gd name="connsiteY80" fmla="*/ 507638 h 572001"/>
                  <a:gd name="connsiteX81" fmla="*/ 122363 w 570910"/>
                  <a:gd name="connsiteY81" fmla="*/ 520855 h 572001"/>
                  <a:gd name="connsiteX82" fmla="*/ 129128 w 570910"/>
                  <a:gd name="connsiteY82" fmla="*/ 525438 h 572001"/>
                  <a:gd name="connsiteX83" fmla="*/ 134052 w 570910"/>
                  <a:gd name="connsiteY83" fmla="*/ 528586 h 572001"/>
                  <a:gd name="connsiteX84" fmla="*/ 166441 w 570910"/>
                  <a:gd name="connsiteY84" fmla="*/ 546012 h 572001"/>
                  <a:gd name="connsiteX85" fmla="*/ 172239 w 570910"/>
                  <a:gd name="connsiteY85" fmla="*/ 548630 h 572001"/>
                  <a:gd name="connsiteX86" fmla="*/ 182214 w 570910"/>
                  <a:gd name="connsiteY86" fmla="*/ 552714 h 572001"/>
                  <a:gd name="connsiteX87" fmla="*/ 182277 w 570910"/>
                  <a:gd name="connsiteY87" fmla="*/ 552714 h 572001"/>
                  <a:gd name="connsiteX88" fmla="*/ 197832 w 570910"/>
                  <a:gd name="connsiteY88" fmla="*/ 558200 h 572001"/>
                  <a:gd name="connsiteX89" fmla="*/ 200263 w 570910"/>
                  <a:gd name="connsiteY89" fmla="*/ 559104 h 572001"/>
                  <a:gd name="connsiteX90" fmla="*/ 226386 w 570910"/>
                  <a:gd name="connsiteY90" fmla="*/ 565869 h 572001"/>
                  <a:gd name="connsiteX91" fmla="*/ 257372 w 570910"/>
                  <a:gd name="connsiteY91" fmla="*/ 570638 h 572001"/>
                  <a:gd name="connsiteX92" fmla="*/ 292597 w 570910"/>
                  <a:gd name="connsiteY92" fmla="*/ 571916 h 572001"/>
                  <a:gd name="connsiteX93" fmla="*/ 293688 w 570910"/>
                  <a:gd name="connsiteY93" fmla="*/ 571854 h 572001"/>
                  <a:gd name="connsiteX94" fmla="*/ 296961 w 570910"/>
                  <a:gd name="connsiteY94" fmla="*/ 571791 h 572001"/>
                  <a:gd name="connsiteX95" fmla="*/ 300639 w 570910"/>
                  <a:gd name="connsiteY95" fmla="*/ 571542 h 572001"/>
                  <a:gd name="connsiteX96" fmla="*/ 311394 w 570910"/>
                  <a:gd name="connsiteY96" fmla="*/ 570794 h 572001"/>
                  <a:gd name="connsiteX97" fmla="*/ 311643 w 570910"/>
                  <a:gd name="connsiteY97" fmla="*/ 570794 h 572001"/>
                  <a:gd name="connsiteX98" fmla="*/ 419034 w 570910"/>
                  <a:gd name="connsiteY98" fmla="*/ 538904 h 572001"/>
                  <a:gd name="connsiteX99" fmla="*/ 429975 w 570910"/>
                  <a:gd name="connsiteY99" fmla="*/ 532732 h 572001"/>
                  <a:gd name="connsiteX100" fmla="*/ 568850 w 570910"/>
                  <a:gd name="connsiteY100" fmla="*/ 321225 h 572001"/>
                  <a:gd name="connsiteX101" fmla="*/ 568850 w 570910"/>
                  <a:gd name="connsiteY101" fmla="*/ 321163 h 572001"/>
                  <a:gd name="connsiteX102" fmla="*/ 570689 w 570910"/>
                  <a:gd name="connsiteY102" fmla="*/ 275058 h 57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570910" h="572001">
                    <a:moveTo>
                      <a:pt x="570689" y="275058"/>
                    </a:moveTo>
                    <a:cubicBezTo>
                      <a:pt x="570439" y="269322"/>
                      <a:pt x="570066" y="263649"/>
                      <a:pt x="569473" y="258069"/>
                    </a:cubicBezTo>
                    <a:cubicBezTo>
                      <a:pt x="561773" y="180636"/>
                      <a:pt x="523400" y="112804"/>
                      <a:pt x="467071" y="66388"/>
                    </a:cubicBezTo>
                    <a:cubicBezTo>
                      <a:pt x="450207" y="52485"/>
                      <a:pt x="431752" y="40514"/>
                      <a:pt x="412020" y="30757"/>
                    </a:cubicBezTo>
                    <a:cubicBezTo>
                      <a:pt x="397712" y="23619"/>
                      <a:pt x="382717" y="17665"/>
                      <a:pt x="367193" y="13020"/>
                    </a:cubicBezTo>
                    <a:cubicBezTo>
                      <a:pt x="362642" y="11617"/>
                      <a:pt x="357998" y="10402"/>
                      <a:pt x="353322" y="9248"/>
                    </a:cubicBezTo>
                    <a:cubicBezTo>
                      <a:pt x="352636" y="8999"/>
                      <a:pt x="351919" y="8843"/>
                      <a:pt x="351233" y="8656"/>
                    </a:cubicBezTo>
                    <a:cubicBezTo>
                      <a:pt x="349269" y="8220"/>
                      <a:pt x="347430" y="7752"/>
                      <a:pt x="345435" y="7315"/>
                    </a:cubicBezTo>
                    <a:cubicBezTo>
                      <a:pt x="346277" y="7160"/>
                      <a:pt x="347056" y="6910"/>
                      <a:pt x="347898" y="6755"/>
                    </a:cubicBezTo>
                    <a:cubicBezTo>
                      <a:pt x="324300" y="1517"/>
                      <a:pt x="299642" y="-789"/>
                      <a:pt x="274361" y="240"/>
                    </a:cubicBezTo>
                    <a:cubicBezTo>
                      <a:pt x="268656" y="458"/>
                      <a:pt x="263046" y="863"/>
                      <a:pt x="257497" y="1362"/>
                    </a:cubicBezTo>
                    <a:cubicBezTo>
                      <a:pt x="252571" y="1798"/>
                      <a:pt x="247553" y="2484"/>
                      <a:pt x="242690" y="3263"/>
                    </a:cubicBezTo>
                    <a:cubicBezTo>
                      <a:pt x="242502" y="3263"/>
                      <a:pt x="242284" y="3326"/>
                      <a:pt x="242098" y="3357"/>
                    </a:cubicBezTo>
                    <a:cubicBezTo>
                      <a:pt x="239666" y="3668"/>
                      <a:pt x="237328" y="4074"/>
                      <a:pt x="234959" y="4510"/>
                    </a:cubicBezTo>
                    <a:lnTo>
                      <a:pt x="234896" y="4510"/>
                    </a:lnTo>
                    <a:cubicBezTo>
                      <a:pt x="218593" y="7440"/>
                      <a:pt x="202820" y="11711"/>
                      <a:pt x="187669" y="17291"/>
                    </a:cubicBezTo>
                    <a:cubicBezTo>
                      <a:pt x="178225" y="20720"/>
                      <a:pt x="169091" y="24648"/>
                      <a:pt x="160144" y="29043"/>
                    </a:cubicBezTo>
                    <a:cubicBezTo>
                      <a:pt x="154533" y="31786"/>
                      <a:pt x="149047" y="34748"/>
                      <a:pt x="143591" y="37834"/>
                    </a:cubicBezTo>
                    <a:cubicBezTo>
                      <a:pt x="137450" y="41356"/>
                      <a:pt x="131466" y="45097"/>
                      <a:pt x="125636" y="49087"/>
                    </a:cubicBezTo>
                    <a:cubicBezTo>
                      <a:pt x="118934" y="53607"/>
                      <a:pt x="112481" y="58439"/>
                      <a:pt x="106184" y="63551"/>
                    </a:cubicBezTo>
                    <a:cubicBezTo>
                      <a:pt x="102007" y="66980"/>
                      <a:pt x="97861" y="70471"/>
                      <a:pt x="93871" y="74150"/>
                    </a:cubicBezTo>
                    <a:cubicBezTo>
                      <a:pt x="91782" y="75989"/>
                      <a:pt x="89756" y="77891"/>
                      <a:pt x="87730" y="79823"/>
                    </a:cubicBezTo>
                    <a:lnTo>
                      <a:pt x="87730" y="79886"/>
                    </a:lnTo>
                    <a:lnTo>
                      <a:pt x="84519" y="83003"/>
                    </a:lnTo>
                    <a:cubicBezTo>
                      <a:pt x="82961" y="84593"/>
                      <a:pt x="81433" y="86120"/>
                      <a:pt x="79937" y="87741"/>
                    </a:cubicBezTo>
                    <a:cubicBezTo>
                      <a:pt x="77630" y="90173"/>
                      <a:pt x="75323" y="92604"/>
                      <a:pt x="73141" y="95098"/>
                    </a:cubicBezTo>
                    <a:cubicBezTo>
                      <a:pt x="71801" y="96501"/>
                      <a:pt x="70523" y="97935"/>
                      <a:pt x="69307" y="99400"/>
                    </a:cubicBezTo>
                    <a:cubicBezTo>
                      <a:pt x="65161" y="104232"/>
                      <a:pt x="61140" y="109250"/>
                      <a:pt x="57337" y="114394"/>
                    </a:cubicBezTo>
                    <a:cubicBezTo>
                      <a:pt x="55497" y="116794"/>
                      <a:pt x="53720" y="119194"/>
                      <a:pt x="52006" y="121657"/>
                    </a:cubicBezTo>
                    <a:cubicBezTo>
                      <a:pt x="50416" y="123902"/>
                      <a:pt x="48858" y="126177"/>
                      <a:pt x="47423" y="128453"/>
                    </a:cubicBezTo>
                    <a:cubicBezTo>
                      <a:pt x="44680" y="132536"/>
                      <a:pt x="42093" y="136745"/>
                      <a:pt x="39599" y="140984"/>
                    </a:cubicBezTo>
                    <a:cubicBezTo>
                      <a:pt x="38321" y="143135"/>
                      <a:pt x="37074" y="145286"/>
                      <a:pt x="35858" y="147499"/>
                    </a:cubicBezTo>
                    <a:cubicBezTo>
                      <a:pt x="33676" y="151396"/>
                      <a:pt x="31619" y="155386"/>
                      <a:pt x="29686" y="159376"/>
                    </a:cubicBezTo>
                    <a:cubicBezTo>
                      <a:pt x="26600" y="165579"/>
                      <a:pt x="23764" y="171908"/>
                      <a:pt x="21207" y="178391"/>
                    </a:cubicBezTo>
                    <a:cubicBezTo>
                      <a:pt x="20740" y="179452"/>
                      <a:pt x="20303" y="180449"/>
                      <a:pt x="19898" y="181540"/>
                    </a:cubicBezTo>
                    <a:cubicBezTo>
                      <a:pt x="18526" y="185094"/>
                      <a:pt x="17186" y="188647"/>
                      <a:pt x="15939" y="192263"/>
                    </a:cubicBezTo>
                    <a:cubicBezTo>
                      <a:pt x="15440" y="193666"/>
                      <a:pt x="15004" y="195100"/>
                      <a:pt x="14537" y="196534"/>
                    </a:cubicBezTo>
                    <a:cubicBezTo>
                      <a:pt x="14069" y="197906"/>
                      <a:pt x="13601" y="199215"/>
                      <a:pt x="13164" y="200618"/>
                    </a:cubicBezTo>
                    <a:cubicBezTo>
                      <a:pt x="12604" y="202332"/>
                      <a:pt x="12043" y="204047"/>
                      <a:pt x="11575" y="205792"/>
                    </a:cubicBezTo>
                    <a:cubicBezTo>
                      <a:pt x="10889" y="207943"/>
                      <a:pt x="10359" y="210063"/>
                      <a:pt x="9736" y="212183"/>
                    </a:cubicBezTo>
                    <a:cubicBezTo>
                      <a:pt x="8832" y="215425"/>
                      <a:pt x="8052" y="218635"/>
                      <a:pt x="7304" y="221940"/>
                    </a:cubicBezTo>
                    <a:cubicBezTo>
                      <a:pt x="7117" y="222626"/>
                      <a:pt x="6992" y="223280"/>
                      <a:pt x="6836" y="223997"/>
                    </a:cubicBezTo>
                    <a:cubicBezTo>
                      <a:pt x="5590" y="229484"/>
                      <a:pt x="4498" y="235157"/>
                      <a:pt x="3595" y="240830"/>
                    </a:cubicBezTo>
                    <a:cubicBezTo>
                      <a:pt x="3533" y="241423"/>
                      <a:pt x="3408" y="242046"/>
                      <a:pt x="3345" y="242701"/>
                    </a:cubicBezTo>
                    <a:lnTo>
                      <a:pt x="3345" y="242763"/>
                    </a:lnTo>
                    <a:cubicBezTo>
                      <a:pt x="2628" y="247283"/>
                      <a:pt x="2005" y="251835"/>
                      <a:pt x="1537" y="256479"/>
                    </a:cubicBezTo>
                    <a:cubicBezTo>
                      <a:pt x="851" y="262620"/>
                      <a:pt x="415" y="268886"/>
                      <a:pt x="228" y="275183"/>
                    </a:cubicBezTo>
                    <a:cubicBezTo>
                      <a:pt x="134" y="277053"/>
                      <a:pt x="72" y="278892"/>
                      <a:pt x="72" y="280763"/>
                    </a:cubicBezTo>
                    <a:cubicBezTo>
                      <a:pt x="10" y="282727"/>
                      <a:pt x="-53" y="284660"/>
                      <a:pt x="72" y="286748"/>
                    </a:cubicBezTo>
                    <a:lnTo>
                      <a:pt x="72" y="286810"/>
                    </a:lnTo>
                    <a:cubicBezTo>
                      <a:pt x="10" y="290582"/>
                      <a:pt x="134" y="294292"/>
                      <a:pt x="228" y="298064"/>
                    </a:cubicBezTo>
                    <a:lnTo>
                      <a:pt x="290" y="299529"/>
                    </a:lnTo>
                    <a:cubicBezTo>
                      <a:pt x="353" y="301555"/>
                      <a:pt x="478" y="303426"/>
                      <a:pt x="602" y="305389"/>
                    </a:cubicBezTo>
                    <a:cubicBezTo>
                      <a:pt x="914" y="310003"/>
                      <a:pt x="1288" y="314585"/>
                      <a:pt x="1818" y="319012"/>
                    </a:cubicBezTo>
                    <a:cubicBezTo>
                      <a:pt x="2129" y="321630"/>
                      <a:pt x="2379" y="324249"/>
                      <a:pt x="2816" y="326805"/>
                    </a:cubicBezTo>
                    <a:cubicBezTo>
                      <a:pt x="3283" y="330358"/>
                      <a:pt x="3906" y="333943"/>
                      <a:pt x="4561" y="337466"/>
                    </a:cubicBezTo>
                    <a:lnTo>
                      <a:pt x="4561" y="337528"/>
                    </a:lnTo>
                    <a:cubicBezTo>
                      <a:pt x="4998" y="340209"/>
                      <a:pt x="5496" y="342828"/>
                      <a:pt x="6088" y="345446"/>
                    </a:cubicBezTo>
                    <a:cubicBezTo>
                      <a:pt x="6338" y="346600"/>
                      <a:pt x="6587" y="347815"/>
                      <a:pt x="6899" y="349031"/>
                    </a:cubicBezTo>
                    <a:lnTo>
                      <a:pt x="6899" y="349093"/>
                    </a:lnTo>
                    <a:cubicBezTo>
                      <a:pt x="8208" y="355390"/>
                      <a:pt x="9798" y="361469"/>
                      <a:pt x="11699" y="367454"/>
                    </a:cubicBezTo>
                    <a:cubicBezTo>
                      <a:pt x="13040" y="372068"/>
                      <a:pt x="14443" y="376525"/>
                      <a:pt x="16002" y="380952"/>
                    </a:cubicBezTo>
                    <a:cubicBezTo>
                      <a:pt x="16438" y="382230"/>
                      <a:pt x="16936" y="383446"/>
                      <a:pt x="17342" y="384724"/>
                    </a:cubicBezTo>
                    <a:lnTo>
                      <a:pt x="17342" y="384786"/>
                    </a:lnTo>
                    <a:cubicBezTo>
                      <a:pt x="17592" y="385534"/>
                      <a:pt x="17903" y="386314"/>
                      <a:pt x="18215" y="387062"/>
                    </a:cubicBezTo>
                    <a:cubicBezTo>
                      <a:pt x="19742" y="391239"/>
                      <a:pt x="21363" y="395323"/>
                      <a:pt x="23140" y="399282"/>
                    </a:cubicBezTo>
                    <a:cubicBezTo>
                      <a:pt x="23701" y="400559"/>
                      <a:pt x="24231" y="401962"/>
                      <a:pt x="24854" y="403240"/>
                    </a:cubicBezTo>
                    <a:lnTo>
                      <a:pt x="24854" y="403303"/>
                    </a:lnTo>
                    <a:cubicBezTo>
                      <a:pt x="26008" y="405828"/>
                      <a:pt x="27161" y="408259"/>
                      <a:pt x="28315" y="410691"/>
                    </a:cubicBezTo>
                    <a:cubicBezTo>
                      <a:pt x="30528" y="415242"/>
                      <a:pt x="32772" y="419700"/>
                      <a:pt x="35266" y="424220"/>
                    </a:cubicBezTo>
                    <a:cubicBezTo>
                      <a:pt x="36170" y="425778"/>
                      <a:pt x="37074" y="427368"/>
                      <a:pt x="38071" y="428958"/>
                    </a:cubicBezTo>
                    <a:cubicBezTo>
                      <a:pt x="40565" y="433540"/>
                      <a:pt x="43309" y="437904"/>
                      <a:pt x="46177" y="442300"/>
                    </a:cubicBezTo>
                    <a:cubicBezTo>
                      <a:pt x="46239" y="442362"/>
                      <a:pt x="46239" y="442425"/>
                      <a:pt x="46270" y="442487"/>
                    </a:cubicBezTo>
                    <a:cubicBezTo>
                      <a:pt x="50354" y="448628"/>
                      <a:pt x="54562" y="454613"/>
                      <a:pt x="59019" y="460380"/>
                    </a:cubicBezTo>
                    <a:cubicBezTo>
                      <a:pt x="61981" y="464214"/>
                      <a:pt x="64974" y="467986"/>
                      <a:pt x="68154" y="471665"/>
                    </a:cubicBezTo>
                    <a:cubicBezTo>
                      <a:pt x="70772" y="474813"/>
                      <a:pt x="73640" y="477930"/>
                      <a:pt x="76445" y="481048"/>
                    </a:cubicBezTo>
                    <a:cubicBezTo>
                      <a:pt x="76788" y="481391"/>
                      <a:pt x="77162" y="481640"/>
                      <a:pt x="77474" y="482076"/>
                    </a:cubicBezTo>
                    <a:cubicBezTo>
                      <a:pt x="80031" y="484819"/>
                      <a:pt x="82649" y="487438"/>
                      <a:pt x="85330" y="490119"/>
                    </a:cubicBezTo>
                    <a:cubicBezTo>
                      <a:pt x="89662" y="494296"/>
                      <a:pt x="94089" y="498442"/>
                      <a:pt x="98734" y="502463"/>
                    </a:cubicBezTo>
                    <a:lnTo>
                      <a:pt x="99014" y="502713"/>
                    </a:lnTo>
                    <a:cubicBezTo>
                      <a:pt x="100916" y="504427"/>
                      <a:pt x="102880" y="506017"/>
                      <a:pt x="104813" y="507638"/>
                    </a:cubicBezTo>
                    <a:cubicBezTo>
                      <a:pt x="110486" y="512158"/>
                      <a:pt x="116315" y="516647"/>
                      <a:pt x="122363" y="520855"/>
                    </a:cubicBezTo>
                    <a:cubicBezTo>
                      <a:pt x="124607" y="522383"/>
                      <a:pt x="126790" y="523910"/>
                      <a:pt x="129128" y="525438"/>
                    </a:cubicBezTo>
                    <a:cubicBezTo>
                      <a:pt x="130686" y="526466"/>
                      <a:pt x="132400" y="527557"/>
                      <a:pt x="134052" y="528586"/>
                    </a:cubicBezTo>
                    <a:cubicBezTo>
                      <a:pt x="144464" y="535132"/>
                      <a:pt x="155312" y="540899"/>
                      <a:pt x="166441" y="546012"/>
                    </a:cubicBezTo>
                    <a:cubicBezTo>
                      <a:pt x="168405" y="546947"/>
                      <a:pt x="170275" y="547788"/>
                      <a:pt x="172239" y="548630"/>
                    </a:cubicBezTo>
                    <a:cubicBezTo>
                      <a:pt x="175512" y="550095"/>
                      <a:pt x="178879" y="551373"/>
                      <a:pt x="182214" y="552714"/>
                    </a:cubicBezTo>
                    <a:lnTo>
                      <a:pt x="182277" y="552714"/>
                    </a:lnTo>
                    <a:cubicBezTo>
                      <a:pt x="187327" y="554740"/>
                      <a:pt x="192595" y="556548"/>
                      <a:pt x="197832" y="558200"/>
                    </a:cubicBezTo>
                    <a:cubicBezTo>
                      <a:pt x="198611" y="558574"/>
                      <a:pt x="199453" y="558792"/>
                      <a:pt x="200263" y="559104"/>
                    </a:cubicBezTo>
                    <a:cubicBezTo>
                      <a:pt x="208773" y="561723"/>
                      <a:pt x="217502" y="564061"/>
                      <a:pt x="226386" y="565869"/>
                    </a:cubicBezTo>
                    <a:cubicBezTo>
                      <a:pt x="236549" y="568051"/>
                      <a:pt x="246898" y="569640"/>
                      <a:pt x="257372" y="570638"/>
                    </a:cubicBezTo>
                    <a:cubicBezTo>
                      <a:pt x="268968" y="571791"/>
                      <a:pt x="280595" y="572197"/>
                      <a:pt x="292597" y="571916"/>
                    </a:cubicBezTo>
                    <a:cubicBezTo>
                      <a:pt x="292940" y="571947"/>
                      <a:pt x="293252" y="571916"/>
                      <a:pt x="293688" y="571854"/>
                    </a:cubicBezTo>
                    <a:cubicBezTo>
                      <a:pt x="294842" y="571854"/>
                      <a:pt x="295871" y="571854"/>
                      <a:pt x="296961" y="571791"/>
                    </a:cubicBezTo>
                    <a:cubicBezTo>
                      <a:pt x="298240" y="571729"/>
                      <a:pt x="299455" y="571667"/>
                      <a:pt x="300639" y="571542"/>
                    </a:cubicBezTo>
                    <a:cubicBezTo>
                      <a:pt x="304349" y="571417"/>
                      <a:pt x="307872" y="571168"/>
                      <a:pt x="311394" y="570794"/>
                    </a:cubicBezTo>
                    <a:lnTo>
                      <a:pt x="311643" y="570794"/>
                    </a:lnTo>
                    <a:cubicBezTo>
                      <a:pt x="350267" y="567271"/>
                      <a:pt x="386489" y="556080"/>
                      <a:pt x="419034" y="538904"/>
                    </a:cubicBezTo>
                    <a:cubicBezTo>
                      <a:pt x="422743" y="536940"/>
                      <a:pt x="426390" y="534883"/>
                      <a:pt x="429975" y="532732"/>
                    </a:cubicBezTo>
                    <a:cubicBezTo>
                      <a:pt x="505133" y="488467"/>
                      <a:pt x="557939" y="410940"/>
                      <a:pt x="568850" y="321225"/>
                    </a:cubicBezTo>
                    <a:lnTo>
                      <a:pt x="568850" y="321163"/>
                    </a:lnTo>
                    <a:cubicBezTo>
                      <a:pt x="570689" y="306044"/>
                      <a:pt x="571281" y="290707"/>
                      <a:pt x="570689" y="275058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81" name="Đồ họa 3">
                <a:extLst>
                  <a:ext uri="{FF2B5EF4-FFF2-40B4-BE49-F238E27FC236}">
                    <a16:creationId xmlns:a16="http://schemas.microsoft.com/office/drawing/2014/main" id="{9C0C124E-95CF-0136-A85C-5617B830E58F}"/>
                  </a:ext>
                </a:extLst>
              </p:cNvPr>
              <p:cNvGrpSpPr/>
              <p:nvPr/>
            </p:nvGrpSpPr>
            <p:grpSpPr>
              <a:xfrm>
                <a:off x="13903932" y="3447078"/>
                <a:ext cx="686236" cy="686236"/>
                <a:chOff x="13903932" y="3447078"/>
                <a:chExt cx="686236" cy="686236"/>
              </a:xfrm>
            </p:grpSpPr>
            <p:sp>
              <p:nvSpPr>
                <p:cNvPr id="1282" name="Hình tự do: Hình 1281">
                  <a:extLst>
                    <a:ext uri="{FF2B5EF4-FFF2-40B4-BE49-F238E27FC236}">
                      <a16:creationId xmlns:a16="http://schemas.microsoft.com/office/drawing/2014/main" id="{85008BDF-C474-E48B-A21C-08D80529F068}"/>
                    </a:ext>
                  </a:extLst>
                </p:cNvPr>
                <p:cNvSpPr/>
                <p:nvPr/>
              </p:nvSpPr>
              <p:spPr>
                <a:xfrm>
                  <a:off x="13961702" y="3504735"/>
                  <a:ext cx="570910" cy="570903"/>
                </a:xfrm>
                <a:custGeom>
                  <a:avLst/>
                  <a:gdLst>
                    <a:gd name="connsiteX0" fmla="*/ 568850 w 570910"/>
                    <a:gd name="connsiteY0" fmla="*/ 320064 h 570903"/>
                    <a:gd name="connsiteX1" fmla="*/ 568850 w 570910"/>
                    <a:gd name="connsiteY1" fmla="*/ 320127 h 570903"/>
                    <a:gd name="connsiteX2" fmla="*/ 429976 w 570910"/>
                    <a:gd name="connsiteY2" fmla="*/ 531634 h 570903"/>
                    <a:gd name="connsiteX3" fmla="*/ 419034 w 570910"/>
                    <a:gd name="connsiteY3" fmla="*/ 537775 h 570903"/>
                    <a:gd name="connsiteX4" fmla="*/ 311643 w 570910"/>
                    <a:gd name="connsiteY4" fmla="*/ 569696 h 570903"/>
                    <a:gd name="connsiteX5" fmla="*/ 311394 w 570910"/>
                    <a:gd name="connsiteY5" fmla="*/ 569696 h 570903"/>
                    <a:gd name="connsiteX6" fmla="*/ 300640 w 570910"/>
                    <a:gd name="connsiteY6" fmla="*/ 570444 h 570903"/>
                    <a:gd name="connsiteX7" fmla="*/ 296961 w 570910"/>
                    <a:gd name="connsiteY7" fmla="*/ 570693 h 570903"/>
                    <a:gd name="connsiteX8" fmla="*/ 293688 w 570910"/>
                    <a:gd name="connsiteY8" fmla="*/ 570756 h 570903"/>
                    <a:gd name="connsiteX9" fmla="*/ 292597 w 570910"/>
                    <a:gd name="connsiteY9" fmla="*/ 570818 h 570903"/>
                    <a:gd name="connsiteX10" fmla="*/ 257372 w 570910"/>
                    <a:gd name="connsiteY10" fmla="*/ 569509 h 570903"/>
                    <a:gd name="connsiteX11" fmla="*/ 226386 w 570910"/>
                    <a:gd name="connsiteY11" fmla="*/ 564770 h 570903"/>
                    <a:gd name="connsiteX12" fmla="*/ 200263 w 570910"/>
                    <a:gd name="connsiteY12" fmla="*/ 558006 h 570903"/>
                    <a:gd name="connsiteX13" fmla="*/ 197832 w 570910"/>
                    <a:gd name="connsiteY13" fmla="*/ 557102 h 570903"/>
                    <a:gd name="connsiteX14" fmla="*/ 182277 w 570910"/>
                    <a:gd name="connsiteY14" fmla="*/ 551616 h 570903"/>
                    <a:gd name="connsiteX15" fmla="*/ 182215 w 570910"/>
                    <a:gd name="connsiteY15" fmla="*/ 551616 h 570903"/>
                    <a:gd name="connsiteX16" fmla="*/ 172239 w 570910"/>
                    <a:gd name="connsiteY16" fmla="*/ 547532 h 570903"/>
                    <a:gd name="connsiteX17" fmla="*/ 166441 w 570910"/>
                    <a:gd name="connsiteY17" fmla="*/ 544913 h 570903"/>
                    <a:gd name="connsiteX18" fmla="*/ 134052 w 570910"/>
                    <a:gd name="connsiteY18" fmla="*/ 527488 h 570903"/>
                    <a:gd name="connsiteX19" fmla="*/ 129128 w 570910"/>
                    <a:gd name="connsiteY19" fmla="*/ 524339 h 570903"/>
                    <a:gd name="connsiteX20" fmla="*/ 122363 w 570910"/>
                    <a:gd name="connsiteY20" fmla="*/ 519757 h 570903"/>
                    <a:gd name="connsiteX21" fmla="*/ 104813 w 570910"/>
                    <a:gd name="connsiteY21" fmla="*/ 506540 h 570903"/>
                    <a:gd name="connsiteX22" fmla="*/ 99045 w 570910"/>
                    <a:gd name="connsiteY22" fmla="*/ 501614 h 570903"/>
                    <a:gd name="connsiteX23" fmla="*/ 98734 w 570910"/>
                    <a:gd name="connsiteY23" fmla="*/ 501365 h 570903"/>
                    <a:gd name="connsiteX24" fmla="*/ 85330 w 570910"/>
                    <a:gd name="connsiteY24" fmla="*/ 489021 h 570903"/>
                    <a:gd name="connsiteX25" fmla="*/ 77474 w 570910"/>
                    <a:gd name="connsiteY25" fmla="*/ 480978 h 570903"/>
                    <a:gd name="connsiteX26" fmla="*/ 76445 w 570910"/>
                    <a:gd name="connsiteY26" fmla="*/ 479918 h 570903"/>
                    <a:gd name="connsiteX27" fmla="*/ 68154 w 570910"/>
                    <a:gd name="connsiteY27" fmla="*/ 470535 h 570903"/>
                    <a:gd name="connsiteX28" fmla="*/ 59020 w 570910"/>
                    <a:gd name="connsiteY28" fmla="*/ 459282 h 570903"/>
                    <a:gd name="connsiteX29" fmla="*/ 46270 w 570910"/>
                    <a:gd name="connsiteY29" fmla="*/ 441389 h 570903"/>
                    <a:gd name="connsiteX30" fmla="*/ 46177 w 570910"/>
                    <a:gd name="connsiteY30" fmla="*/ 441202 h 570903"/>
                    <a:gd name="connsiteX31" fmla="*/ 38071 w 570910"/>
                    <a:gd name="connsiteY31" fmla="*/ 427860 h 570903"/>
                    <a:gd name="connsiteX32" fmla="*/ 35266 w 570910"/>
                    <a:gd name="connsiteY32" fmla="*/ 423122 h 570903"/>
                    <a:gd name="connsiteX33" fmla="*/ 28315 w 570910"/>
                    <a:gd name="connsiteY33" fmla="*/ 409592 h 570903"/>
                    <a:gd name="connsiteX34" fmla="*/ 24854 w 570910"/>
                    <a:gd name="connsiteY34" fmla="*/ 402205 h 570903"/>
                    <a:gd name="connsiteX35" fmla="*/ 24854 w 570910"/>
                    <a:gd name="connsiteY35" fmla="*/ 402142 h 570903"/>
                    <a:gd name="connsiteX36" fmla="*/ 23140 w 570910"/>
                    <a:gd name="connsiteY36" fmla="*/ 398183 h 570903"/>
                    <a:gd name="connsiteX37" fmla="*/ 18215 w 570910"/>
                    <a:gd name="connsiteY37" fmla="*/ 385964 h 570903"/>
                    <a:gd name="connsiteX38" fmla="*/ 17342 w 570910"/>
                    <a:gd name="connsiteY38" fmla="*/ 383688 h 570903"/>
                    <a:gd name="connsiteX39" fmla="*/ 17342 w 570910"/>
                    <a:gd name="connsiteY39" fmla="*/ 383626 h 570903"/>
                    <a:gd name="connsiteX40" fmla="*/ 16002 w 570910"/>
                    <a:gd name="connsiteY40" fmla="*/ 379854 h 570903"/>
                    <a:gd name="connsiteX41" fmla="*/ 11699 w 570910"/>
                    <a:gd name="connsiteY41" fmla="*/ 366325 h 570903"/>
                    <a:gd name="connsiteX42" fmla="*/ 6868 w 570910"/>
                    <a:gd name="connsiteY42" fmla="*/ 347995 h 570903"/>
                    <a:gd name="connsiteX43" fmla="*/ 6868 w 570910"/>
                    <a:gd name="connsiteY43" fmla="*/ 347933 h 570903"/>
                    <a:gd name="connsiteX44" fmla="*/ 6089 w 570910"/>
                    <a:gd name="connsiteY44" fmla="*/ 344348 h 570903"/>
                    <a:gd name="connsiteX45" fmla="*/ 4561 w 570910"/>
                    <a:gd name="connsiteY45" fmla="*/ 336430 h 570903"/>
                    <a:gd name="connsiteX46" fmla="*/ 4561 w 570910"/>
                    <a:gd name="connsiteY46" fmla="*/ 336368 h 570903"/>
                    <a:gd name="connsiteX47" fmla="*/ 2784 w 570910"/>
                    <a:gd name="connsiteY47" fmla="*/ 325707 h 570903"/>
                    <a:gd name="connsiteX48" fmla="*/ 1818 w 570910"/>
                    <a:gd name="connsiteY48" fmla="*/ 317914 h 570903"/>
                    <a:gd name="connsiteX49" fmla="*/ 603 w 570910"/>
                    <a:gd name="connsiteY49" fmla="*/ 304291 h 570903"/>
                    <a:gd name="connsiteX50" fmla="*/ 290 w 570910"/>
                    <a:gd name="connsiteY50" fmla="*/ 298431 h 570903"/>
                    <a:gd name="connsiteX51" fmla="*/ 228 w 570910"/>
                    <a:gd name="connsiteY51" fmla="*/ 296966 h 570903"/>
                    <a:gd name="connsiteX52" fmla="*/ 72 w 570910"/>
                    <a:gd name="connsiteY52" fmla="*/ 285712 h 570903"/>
                    <a:gd name="connsiteX53" fmla="*/ 72 w 570910"/>
                    <a:gd name="connsiteY53" fmla="*/ 285650 h 570903"/>
                    <a:gd name="connsiteX54" fmla="*/ 72 w 570910"/>
                    <a:gd name="connsiteY54" fmla="*/ 279665 h 570903"/>
                    <a:gd name="connsiteX55" fmla="*/ 228 w 570910"/>
                    <a:gd name="connsiteY55" fmla="*/ 274053 h 570903"/>
                    <a:gd name="connsiteX56" fmla="*/ 1506 w 570910"/>
                    <a:gd name="connsiteY56" fmla="*/ 255381 h 570903"/>
                    <a:gd name="connsiteX57" fmla="*/ 3345 w 570910"/>
                    <a:gd name="connsiteY57" fmla="*/ 241665 h 570903"/>
                    <a:gd name="connsiteX58" fmla="*/ 3345 w 570910"/>
                    <a:gd name="connsiteY58" fmla="*/ 241603 h 570903"/>
                    <a:gd name="connsiteX59" fmla="*/ 3595 w 570910"/>
                    <a:gd name="connsiteY59" fmla="*/ 239701 h 570903"/>
                    <a:gd name="connsiteX60" fmla="*/ 6806 w 570910"/>
                    <a:gd name="connsiteY60" fmla="*/ 222899 h 570903"/>
                    <a:gd name="connsiteX61" fmla="*/ 7304 w 570910"/>
                    <a:gd name="connsiteY61" fmla="*/ 220842 h 570903"/>
                    <a:gd name="connsiteX62" fmla="*/ 9736 w 570910"/>
                    <a:gd name="connsiteY62" fmla="*/ 211085 h 570903"/>
                    <a:gd name="connsiteX63" fmla="*/ 11575 w 570910"/>
                    <a:gd name="connsiteY63" fmla="*/ 204694 h 570903"/>
                    <a:gd name="connsiteX64" fmla="*/ 13164 w 570910"/>
                    <a:gd name="connsiteY64" fmla="*/ 199520 h 570903"/>
                    <a:gd name="connsiteX65" fmla="*/ 15939 w 570910"/>
                    <a:gd name="connsiteY65" fmla="*/ 191165 h 570903"/>
                    <a:gd name="connsiteX66" fmla="*/ 19898 w 570910"/>
                    <a:gd name="connsiteY66" fmla="*/ 180442 h 570903"/>
                    <a:gd name="connsiteX67" fmla="*/ 20834 w 570910"/>
                    <a:gd name="connsiteY67" fmla="*/ 178385 h 570903"/>
                    <a:gd name="connsiteX68" fmla="*/ 29281 w 570910"/>
                    <a:gd name="connsiteY68" fmla="*/ 159431 h 570903"/>
                    <a:gd name="connsiteX69" fmla="*/ 35453 w 570910"/>
                    <a:gd name="connsiteY69" fmla="*/ 147492 h 570903"/>
                    <a:gd name="connsiteX70" fmla="*/ 39163 w 570910"/>
                    <a:gd name="connsiteY70" fmla="*/ 140977 h 570903"/>
                    <a:gd name="connsiteX71" fmla="*/ 47081 w 570910"/>
                    <a:gd name="connsiteY71" fmla="*/ 128508 h 570903"/>
                    <a:gd name="connsiteX72" fmla="*/ 51569 w 570910"/>
                    <a:gd name="connsiteY72" fmla="*/ 121681 h 570903"/>
                    <a:gd name="connsiteX73" fmla="*/ 56931 w 570910"/>
                    <a:gd name="connsiteY73" fmla="*/ 114387 h 570903"/>
                    <a:gd name="connsiteX74" fmla="*/ 68870 w 570910"/>
                    <a:gd name="connsiteY74" fmla="*/ 99455 h 570903"/>
                    <a:gd name="connsiteX75" fmla="*/ 72705 w 570910"/>
                    <a:gd name="connsiteY75" fmla="*/ 95122 h 570903"/>
                    <a:gd name="connsiteX76" fmla="*/ 79469 w 570910"/>
                    <a:gd name="connsiteY76" fmla="*/ 87765 h 570903"/>
                    <a:gd name="connsiteX77" fmla="*/ 84114 w 570910"/>
                    <a:gd name="connsiteY77" fmla="*/ 82996 h 570903"/>
                    <a:gd name="connsiteX78" fmla="*/ 87325 w 570910"/>
                    <a:gd name="connsiteY78" fmla="*/ 79910 h 570903"/>
                    <a:gd name="connsiteX79" fmla="*/ 87325 w 570910"/>
                    <a:gd name="connsiteY79" fmla="*/ 79848 h 570903"/>
                    <a:gd name="connsiteX80" fmla="*/ 93497 w 570910"/>
                    <a:gd name="connsiteY80" fmla="*/ 74174 h 570903"/>
                    <a:gd name="connsiteX81" fmla="*/ 105779 w 570910"/>
                    <a:gd name="connsiteY81" fmla="*/ 63575 h 570903"/>
                    <a:gd name="connsiteX82" fmla="*/ 125200 w 570910"/>
                    <a:gd name="connsiteY82" fmla="*/ 49080 h 570903"/>
                    <a:gd name="connsiteX83" fmla="*/ 143249 w 570910"/>
                    <a:gd name="connsiteY83" fmla="*/ 37889 h 570903"/>
                    <a:gd name="connsiteX84" fmla="*/ 159739 w 570910"/>
                    <a:gd name="connsiteY84" fmla="*/ 29036 h 570903"/>
                    <a:gd name="connsiteX85" fmla="*/ 187264 w 570910"/>
                    <a:gd name="connsiteY85" fmla="*/ 17284 h 570903"/>
                    <a:gd name="connsiteX86" fmla="*/ 234491 w 570910"/>
                    <a:gd name="connsiteY86" fmla="*/ 4503 h 570903"/>
                    <a:gd name="connsiteX87" fmla="*/ 234553 w 570910"/>
                    <a:gd name="connsiteY87" fmla="*/ 4503 h 570903"/>
                    <a:gd name="connsiteX88" fmla="*/ 241723 w 570910"/>
                    <a:gd name="connsiteY88" fmla="*/ 3350 h 570903"/>
                    <a:gd name="connsiteX89" fmla="*/ 242284 w 570910"/>
                    <a:gd name="connsiteY89" fmla="*/ 3287 h 570903"/>
                    <a:gd name="connsiteX90" fmla="*/ 257091 w 570910"/>
                    <a:gd name="connsiteY90" fmla="*/ 1386 h 570903"/>
                    <a:gd name="connsiteX91" fmla="*/ 273956 w 570910"/>
                    <a:gd name="connsiteY91" fmla="*/ 232 h 570903"/>
                    <a:gd name="connsiteX92" fmla="*/ 345216 w 570910"/>
                    <a:gd name="connsiteY92" fmla="*/ 6218 h 570903"/>
                    <a:gd name="connsiteX93" fmla="*/ 345341 w 570910"/>
                    <a:gd name="connsiteY93" fmla="*/ 6218 h 570903"/>
                    <a:gd name="connsiteX94" fmla="*/ 351233 w 570910"/>
                    <a:gd name="connsiteY94" fmla="*/ 7558 h 570903"/>
                    <a:gd name="connsiteX95" fmla="*/ 353290 w 570910"/>
                    <a:gd name="connsiteY95" fmla="*/ 8150 h 570903"/>
                    <a:gd name="connsiteX96" fmla="*/ 367193 w 570910"/>
                    <a:gd name="connsiteY96" fmla="*/ 11922 h 570903"/>
                    <a:gd name="connsiteX97" fmla="*/ 412020 w 570910"/>
                    <a:gd name="connsiteY97" fmla="*/ 29660 h 570903"/>
                    <a:gd name="connsiteX98" fmla="*/ 467071 w 570910"/>
                    <a:gd name="connsiteY98" fmla="*/ 65290 h 570903"/>
                    <a:gd name="connsiteX99" fmla="*/ 569442 w 570910"/>
                    <a:gd name="connsiteY99" fmla="*/ 256971 h 570903"/>
                    <a:gd name="connsiteX100" fmla="*/ 570689 w 570910"/>
                    <a:gd name="connsiteY100" fmla="*/ 273960 h 570903"/>
                    <a:gd name="connsiteX101" fmla="*/ 568850 w 570910"/>
                    <a:gd name="connsiteY101" fmla="*/ 320064 h 57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570910" h="570903">
                      <a:moveTo>
                        <a:pt x="568850" y="320064"/>
                      </a:moveTo>
                      <a:lnTo>
                        <a:pt x="568850" y="320127"/>
                      </a:lnTo>
                      <a:cubicBezTo>
                        <a:pt x="557939" y="409842"/>
                        <a:pt x="505133" y="487369"/>
                        <a:pt x="429976" y="531634"/>
                      </a:cubicBezTo>
                      <a:cubicBezTo>
                        <a:pt x="426390" y="533785"/>
                        <a:pt x="422743" y="535842"/>
                        <a:pt x="419034" y="537775"/>
                      </a:cubicBezTo>
                      <a:cubicBezTo>
                        <a:pt x="386489" y="554951"/>
                        <a:pt x="350267" y="566173"/>
                        <a:pt x="311643" y="569696"/>
                      </a:cubicBezTo>
                      <a:lnTo>
                        <a:pt x="311394" y="569696"/>
                      </a:lnTo>
                      <a:cubicBezTo>
                        <a:pt x="307872" y="570070"/>
                        <a:pt x="304349" y="570319"/>
                        <a:pt x="300640" y="570444"/>
                      </a:cubicBezTo>
                      <a:cubicBezTo>
                        <a:pt x="299486" y="570568"/>
                        <a:pt x="298240" y="570631"/>
                        <a:pt x="296961" y="570693"/>
                      </a:cubicBezTo>
                      <a:cubicBezTo>
                        <a:pt x="295871" y="570756"/>
                        <a:pt x="294842" y="570756"/>
                        <a:pt x="293688" y="570756"/>
                      </a:cubicBezTo>
                      <a:cubicBezTo>
                        <a:pt x="293252" y="570818"/>
                        <a:pt x="292971" y="570880"/>
                        <a:pt x="292597" y="570818"/>
                      </a:cubicBezTo>
                      <a:cubicBezTo>
                        <a:pt x="280595" y="571099"/>
                        <a:pt x="268968" y="570693"/>
                        <a:pt x="257372" y="569509"/>
                      </a:cubicBezTo>
                      <a:cubicBezTo>
                        <a:pt x="246898" y="568543"/>
                        <a:pt x="236549" y="566984"/>
                        <a:pt x="226386" y="564770"/>
                      </a:cubicBezTo>
                      <a:cubicBezTo>
                        <a:pt x="217502" y="562962"/>
                        <a:pt x="208773" y="560625"/>
                        <a:pt x="200263" y="558006"/>
                      </a:cubicBezTo>
                      <a:cubicBezTo>
                        <a:pt x="199453" y="557694"/>
                        <a:pt x="198611" y="557476"/>
                        <a:pt x="197832" y="557102"/>
                      </a:cubicBezTo>
                      <a:cubicBezTo>
                        <a:pt x="192595" y="555450"/>
                        <a:pt x="187327" y="553642"/>
                        <a:pt x="182277" y="551616"/>
                      </a:cubicBezTo>
                      <a:lnTo>
                        <a:pt x="182215" y="551616"/>
                      </a:lnTo>
                      <a:cubicBezTo>
                        <a:pt x="178879" y="550275"/>
                        <a:pt x="175543" y="548997"/>
                        <a:pt x="172239" y="547532"/>
                      </a:cubicBezTo>
                      <a:cubicBezTo>
                        <a:pt x="170275" y="546690"/>
                        <a:pt x="168405" y="545817"/>
                        <a:pt x="166441" y="544913"/>
                      </a:cubicBezTo>
                      <a:cubicBezTo>
                        <a:pt x="155312" y="539801"/>
                        <a:pt x="144464" y="534003"/>
                        <a:pt x="134052" y="527488"/>
                      </a:cubicBezTo>
                      <a:cubicBezTo>
                        <a:pt x="132400" y="526459"/>
                        <a:pt x="130717" y="525368"/>
                        <a:pt x="129128" y="524339"/>
                      </a:cubicBezTo>
                      <a:cubicBezTo>
                        <a:pt x="126790" y="522812"/>
                        <a:pt x="124607" y="521285"/>
                        <a:pt x="122363" y="519757"/>
                      </a:cubicBezTo>
                      <a:cubicBezTo>
                        <a:pt x="116315" y="515549"/>
                        <a:pt x="110486" y="511060"/>
                        <a:pt x="104813" y="506540"/>
                      </a:cubicBezTo>
                      <a:cubicBezTo>
                        <a:pt x="102880" y="504888"/>
                        <a:pt x="100916" y="503329"/>
                        <a:pt x="99045" y="501614"/>
                      </a:cubicBezTo>
                      <a:lnTo>
                        <a:pt x="98734" y="501365"/>
                      </a:lnTo>
                      <a:cubicBezTo>
                        <a:pt x="94089" y="497344"/>
                        <a:pt x="89662" y="493198"/>
                        <a:pt x="85330" y="489021"/>
                      </a:cubicBezTo>
                      <a:cubicBezTo>
                        <a:pt x="82649" y="486340"/>
                        <a:pt x="80031" y="483690"/>
                        <a:pt x="77474" y="480978"/>
                      </a:cubicBezTo>
                      <a:cubicBezTo>
                        <a:pt x="77162" y="480542"/>
                        <a:pt x="76788" y="480292"/>
                        <a:pt x="76445" y="479918"/>
                      </a:cubicBezTo>
                      <a:cubicBezTo>
                        <a:pt x="73640" y="476832"/>
                        <a:pt x="70772" y="473715"/>
                        <a:pt x="68154" y="470535"/>
                      </a:cubicBezTo>
                      <a:cubicBezTo>
                        <a:pt x="64974" y="466888"/>
                        <a:pt x="62013" y="463116"/>
                        <a:pt x="59020" y="459282"/>
                      </a:cubicBezTo>
                      <a:cubicBezTo>
                        <a:pt x="54562" y="453515"/>
                        <a:pt x="50354" y="447530"/>
                        <a:pt x="46270" y="441389"/>
                      </a:cubicBezTo>
                      <a:cubicBezTo>
                        <a:pt x="46239" y="441326"/>
                        <a:pt x="46239" y="441264"/>
                        <a:pt x="46177" y="441202"/>
                      </a:cubicBezTo>
                      <a:cubicBezTo>
                        <a:pt x="43309" y="436807"/>
                        <a:pt x="40565" y="432411"/>
                        <a:pt x="38071" y="427860"/>
                      </a:cubicBezTo>
                      <a:cubicBezTo>
                        <a:pt x="37074" y="426270"/>
                        <a:pt x="36170" y="424680"/>
                        <a:pt x="35266" y="423122"/>
                      </a:cubicBezTo>
                      <a:cubicBezTo>
                        <a:pt x="32772" y="418601"/>
                        <a:pt x="30528" y="414144"/>
                        <a:pt x="28315" y="409592"/>
                      </a:cubicBezTo>
                      <a:cubicBezTo>
                        <a:pt x="27161" y="407161"/>
                        <a:pt x="26008" y="404698"/>
                        <a:pt x="24854" y="402205"/>
                      </a:cubicBezTo>
                      <a:lnTo>
                        <a:pt x="24854" y="402142"/>
                      </a:lnTo>
                      <a:cubicBezTo>
                        <a:pt x="24231" y="400864"/>
                        <a:pt x="23701" y="399461"/>
                        <a:pt x="23140" y="398183"/>
                      </a:cubicBezTo>
                      <a:cubicBezTo>
                        <a:pt x="21363" y="394224"/>
                        <a:pt x="19742" y="390141"/>
                        <a:pt x="18215" y="385964"/>
                      </a:cubicBezTo>
                      <a:cubicBezTo>
                        <a:pt x="17903" y="385216"/>
                        <a:pt x="17592" y="384436"/>
                        <a:pt x="17342" y="383688"/>
                      </a:cubicBezTo>
                      <a:lnTo>
                        <a:pt x="17342" y="383626"/>
                      </a:lnTo>
                      <a:cubicBezTo>
                        <a:pt x="16937" y="382348"/>
                        <a:pt x="16438" y="381132"/>
                        <a:pt x="16002" y="379854"/>
                      </a:cubicBezTo>
                      <a:cubicBezTo>
                        <a:pt x="14443" y="375427"/>
                        <a:pt x="13040" y="370970"/>
                        <a:pt x="11699" y="366325"/>
                      </a:cubicBezTo>
                      <a:cubicBezTo>
                        <a:pt x="9798" y="360371"/>
                        <a:pt x="8208" y="354292"/>
                        <a:pt x="6868" y="347995"/>
                      </a:cubicBezTo>
                      <a:lnTo>
                        <a:pt x="6868" y="347933"/>
                      </a:lnTo>
                      <a:cubicBezTo>
                        <a:pt x="6587" y="346717"/>
                        <a:pt x="6338" y="345502"/>
                        <a:pt x="6089" y="344348"/>
                      </a:cubicBezTo>
                      <a:cubicBezTo>
                        <a:pt x="5496" y="341730"/>
                        <a:pt x="4998" y="339111"/>
                        <a:pt x="4561" y="336430"/>
                      </a:cubicBezTo>
                      <a:lnTo>
                        <a:pt x="4561" y="336368"/>
                      </a:lnTo>
                      <a:cubicBezTo>
                        <a:pt x="3906" y="332845"/>
                        <a:pt x="3283" y="329261"/>
                        <a:pt x="2784" y="325707"/>
                      </a:cubicBezTo>
                      <a:cubicBezTo>
                        <a:pt x="2379" y="323151"/>
                        <a:pt x="2130" y="320532"/>
                        <a:pt x="1818" y="317914"/>
                      </a:cubicBezTo>
                      <a:cubicBezTo>
                        <a:pt x="1288" y="313487"/>
                        <a:pt x="914" y="308905"/>
                        <a:pt x="603" y="304291"/>
                      </a:cubicBezTo>
                      <a:cubicBezTo>
                        <a:pt x="478" y="302327"/>
                        <a:pt x="353" y="300457"/>
                        <a:pt x="290" y="298431"/>
                      </a:cubicBezTo>
                      <a:lnTo>
                        <a:pt x="228" y="296966"/>
                      </a:lnTo>
                      <a:cubicBezTo>
                        <a:pt x="134" y="293194"/>
                        <a:pt x="10" y="289484"/>
                        <a:pt x="72" y="285712"/>
                      </a:cubicBezTo>
                      <a:lnTo>
                        <a:pt x="72" y="285650"/>
                      </a:lnTo>
                      <a:cubicBezTo>
                        <a:pt x="-53" y="283561"/>
                        <a:pt x="10" y="281629"/>
                        <a:pt x="72" y="279665"/>
                      </a:cubicBezTo>
                      <a:cubicBezTo>
                        <a:pt x="72" y="277794"/>
                        <a:pt x="134" y="275955"/>
                        <a:pt x="228" y="274053"/>
                      </a:cubicBezTo>
                      <a:cubicBezTo>
                        <a:pt x="415" y="267788"/>
                        <a:pt x="851" y="261522"/>
                        <a:pt x="1506" y="255381"/>
                      </a:cubicBezTo>
                      <a:cubicBezTo>
                        <a:pt x="2005" y="250736"/>
                        <a:pt x="2628" y="246185"/>
                        <a:pt x="3345" y="241665"/>
                      </a:cubicBezTo>
                      <a:lnTo>
                        <a:pt x="3345" y="241603"/>
                      </a:lnTo>
                      <a:cubicBezTo>
                        <a:pt x="3408" y="240948"/>
                        <a:pt x="3533" y="240325"/>
                        <a:pt x="3595" y="239701"/>
                      </a:cubicBezTo>
                      <a:cubicBezTo>
                        <a:pt x="4499" y="234059"/>
                        <a:pt x="5590" y="228386"/>
                        <a:pt x="6806" y="222899"/>
                      </a:cubicBezTo>
                      <a:cubicBezTo>
                        <a:pt x="6992" y="222182"/>
                        <a:pt x="7117" y="221496"/>
                        <a:pt x="7304" y="220842"/>
                      </a:cubicBezTo>
                      <a:cubicBezTo>
                        <a:pt x="8021" y="217537"/>
                        <a:pt x="8832" y="214327"/>
                        <a:pt x="9736" y="211085"/>
                      </a:cubicBezTo>
                      <a:cubicBezTo>
                        <a:pt x="10359" y="208965"/>
                        <a:pt x="10889" y="206814"/>
                        <a:pt x="11575" y="204694"/>
                      </a:cubicBezTo>
                      <a:cubicBezTo>
                        <a:pt x="12043" y="202917"/>
                        <a:pt x="12604" y="201234"/>
                        <a:pt x="13164" y="199520"/>
                      </a:cubicBezTo>
                      <a:cubicBezTo>
                        <a:pt x="14069" y="196652"/>
                        <a:pt x="14910" y="193909"/>
                        <a:pt x="15939" y="191165"/>
                      </a:cubicBezTo>
                      <a:cubicBezTo>
                        <a:pt x="17186" y="187580"/>
                        <a:pt x="18496" y="183995"/>
                        <a:pt x="19898" y="180442"/>
                      </a:cubicBezTo>
                      <a:cubicBezTo>
                        <a:pt x="20210" y="179787"/>
                        <a:pt x="20522" y="179039"/>
                        <a:pt x="20834" y="178385"/>
                      </a:cubicBezTo>
                      <a:cubicBezTo>
                        <a:pt x="23389" y="171932"/>
                        <a:pt x="26195" y="165604"/>
                        <a:pt x="29281" y="159431"/>
                      </a:cubicBezTo>
                      <a:cubicBezTo>
                        <a:pt x="31245" y="155410"/>
                        <a:pt x="33240" y="151389"/>
                        <a:pt x="35453" y="147492"/>
                      </a:cubicBezTo>
                      <a:cubicBezTo>
                        <a:pt x="36669" y="145310"/>
                        <a:pt x="37947" y="143128"/>
                        <a:pt x="39163" y="140977"/>
                      </a:cubicBezTo>
                      <a:cubicBezTo>
                        <a:pt x="41719" y="136738"/>
                        <a:pt x="44276" y="132592"/>
                        <a:pt x="47081" y="128508"/>
                      </a:cubicBezTo>
                      <a:cubicBezTo>
                        <a:pt x="48483" y="126201"/>
                        <a:pt x="50011" y="123863"/>
                        <a:pt x="51569" y="121681"/>
                      </a:cubicBezTo>
                      <a:cubicBezTo>
                        <a:pt x="53347" y="119250"/>
                        <a:pt x="55124" y="116818"/>
                        <a:pt x="56931" y="114387"/>
                      </a:cubicBezTo>
                      <a:cubicBezTo>
                        <a:pt x="60765" y="109306"/>
                        <a:pt x="64787" y="104256"/>
                        <a:pt x="68870" y="99455"/>
                      </a:cubicBezTo>
                      <a:cubicBezTo>
                        <a:pt x="70148" y="97928"/>
                        <a:pt x="71364" y="96463"/>
                        <a:pt x="72705" y="95122"/>
                      </a:cubicBezTo>
                      <a:cubicBezTo>
                        <a:pt x="74918" y="92628"/>
                        <a:pt x="77225" y="90197"/>
                        <a:pt x="79469" y="87765"/>
                      </a:cubicBezTo>
                      <a:cubicBezTo>
                        <a:pt x="81059" y="86113"/>
                        <a:pt x="82586" y="84586"/>
                        <a:pt x="84114" y="82996"/>
                      </a:cubicBezTo>
                      <a:lnTo>
                        <a:pt x="87325" y="79910"/>
                      </a:lnTo>
                      <a:lnTo>
                        <a:pt x="87325" y="79848"/>
                      </a:lnTo>
                      <a:cubicBezTo>
                        <a:pt x="89351" y="77884"/>
                        <a:pt x="91408" y="76013"/>
                        <a:pt x="93497" y="74174"/>
                      </a:cubicBezTo>
                      <a:cubicBezTo>
                        <a:pt x="97518" y="70465"/>
                        <a:pt x="101571" y="67004"/>
                        <a:pt x="105779" y="63575"/>
                      </a:cubicBezTo>
                      <a:cubicBezTo>
                        <a:pt x="112045" y="58401"/>
                        <a:pt x="118528" y="53662"/>
                        <a:pt x="125200" y="49080"/>
                      </a:cubicBezTo>
                      <a:cubicBezTo>
                        <a:pt x="131060" y="45121"/>
                        <a:pt x="137014" y="41349"/>
                        <a:pt x="143249" y="37889"/>
                      </a:cubicBezTo>
                      <a:cubicBezTo>
                        <a:pt x="148673" y="34772"/>
                        <a:pt x="154159" y="31779"/>
                        <a:pt x="159739" y="29036"/>
                      </a:cubicBezTo>
                      <a:cubicBezTo>
                        <a:pt x="168686" y="24672"/>
                        <a:pt x="177850" y="20713"/>
                        <a:pt x="187264" y="17284"/>
                      </a:cubicBezTo>
                      <a:cubicBezTo>
                        <a:pt x="202446" y="11704"/>
                        <a:pt x="218156" y="7433"/>
                        <a:pt x="234491" y="4503"/>
                      </a:cubicBezTo>
                      <a:lnTo>
                        <a:pt x="234553" y="4503"/>
                      </a:lnTo>
                      <a:cubicBezTo>
                        <a:pt x="236922" y="4067"/>
                        <a:pt x="239292" y="3724"/>
                        <a:pt x="241723" y="3350"/>
                      </a:cubicBezTo>
                      <a:cubicBezTo>
                        <a:pt x="241910" y="3350"/>
                        <a:pt x="242098" y="3287"/>
                        <a:pt x="242284" y="3287"/>
                      </a:cubicBezTo>
                      <a:cubicBezTo>
                        <a:pt x="247210" y="2477"/>
                        <a:pt x="252135" y="1822"/>
                        <a:pt x="257091" y="1386"/>
                      </a:cubicBezTo>
                      <a:cubicBezTo>
                        <a:pt x="262609" y="918"/>
                        <a:pt x="268220" y="482"/>
                        <a:pt x="273956" y="232"/>
                      </a:cubicBezTo>
                      <a:cubicBezTo>
                        <a:pt x="298364" y="-734"/>
                        <a:pt x="322367" y="1323"/>
                        <a:pt x="345216" y="6218"/>
                      </a:cubicBezTo>
                      <a:cubicBezTo>
                        <a:pt x="345216" y="6218"/>
                        <a:pt x="345279" y="6218"/>
                        <a:pt x="345341" y="6218"/>
                      </a:cubicBezTo>
                      <a:cubicBezTo>
                        <a:pt x="347337" y="6623"/>
                        <a:pt x="349238" y="7121"/>
                        <a:pt x="351233" y="7558"/>
                      </a:cubicBezTo>
                      <a:cubicBezTo>
                        <a:pt x="351888" y="7745"/>
                        <a:pt x="352636" y="7901"/>
                        <a:pt x="353290" y="8150"/>
                      </a:cubicBezTo>
                      <a:cubicBezTo>
                        <a:pt x="357998" y="9304"/>
                        <a:pt x="362611" y="10551"/>
                        <a:pt x="367193" y="11922"/>
                      </a:cubicBezTo>
                      <a:cubicBezTo>
                        <a:pt x="382717" y="16567"/>
                        <a:pt x="397712" y="22521"/>
                        <a:pt x="412020" y="29660"/>
                      </a:cubicBezTo>
                      <a:cubicBezTo>
                        <a:pt x="431752" y="39416"/>
                        <a:pt x="450207" y="51418"/>
                        <a:pt x="467071" y="65290"/>
                      </a:cubicBezTo>
                      <a:cubicBezTo>
                        <a:pt x="523400" y="111706"/>
                        <a:pt x="561773" y="179538"/>
                        <a:pt x="569442" y="256971"/>
                      </a:cubicBezTo>
                      <a:cubicBezTo>
                        <a:pt x="570066" y="262551"/>
                        <a:pt x="570439" y="268224"/>
                        <a:pt x="570689" y="273960"/>
                      </a:cubicBezTo>
                      <a:cubicBezTo>
                        <a:pt x="571281" y="289609"/>
                        <a:pt x="570689" y="304946"/>
                        <a:pt x="568850" y="320064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3" name="Hình tự do: Hình 1282">
                  <a:extLst>
                    <a:ext uri="{FF2B5EF4-FFF2-40B4-BE49-F238E27FC236}">
                      <a16:creationId xmlns:a16="http://schemas.microsoft.com/office/drawing/2014/main" id="{851F41B5-36D2-F48C-7EED-71C64E59C68B}"/>
                    </a:ext>
                  </a:extLst>
                </p:cNvPr>
                <p:cNvSpPr/>
                <p:nvPr/>
              </p:nvSpPr>
              <p:spPr>
                <a:xfrm rot="-2700000">
                  <a:off x="14004429" y="3547575"/>
                  <a:ext cx="485242" cy="485242"/>
                </a:xfrm>
                <a:custGeom>
                  <a:avLst/>
                  <a:gdLst>
                    <a:gd name="connsiteX0" fmla="*/ 485243 w 485242"/>
                    <a:gd name="connsiteY0" fmla="*/ 242621 h 485242"/>
                    <a:gd name="connsiteX1" fmla="*/ 242621 w 485242"/>
                    <a:gd name="connsiteY1" fmla="*/ 485243 h 485242"/>
                    <a:gd name="connsiteX2" fmla="*/ 0 w 485242"/>
                    <a:gd name="connsiteY2" fmla="*/ 242621 h 485242"/>
                    <a:gd name="connsiteX3" fmla="*/ 242621 w 485242"/>
                    <a:gd name="connsiteY3" fmla="*/ 0 h 485242"/>
                    <a:gd name="connsiteX4" fmla="*/ 485243 w 485242"/>
                    <a:gd name="connsiteY4" fmla="*/ 242621 h 48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242" h="485242">
                      <a:moveTo>
                        <a:pt x="485243" y="242621"/>
                      </a:moveTo>
                      <a:cubicBezTo>
                        <a:pt x="485243" y="376617"/>
                        <a:pt x="376617" y="485243"/>
                        <a:pt x="242621" y="485243"/>
                      </a:cubicBezTo>
                      <a:cubicBezTo>
                        <a:pt x="108625" y="485243"/>
                        <a:pt x="0" y="376617"/>
                        <a:pt x="0" y="242621"/>
                      </a:cubicBezTo>
                      <a:cubicBezTo>
                        <a:pt x="0" y="108625"/>
                        <a:pt x="108625" y="0"/>
                        <a:pt x="242621" y="0"/>
                      </a:cubicBezTo>
                      <a:cubicBezTo>
                        <a:pt x="376617" y="0"/>
                        <a:pt x="485243" y="108625"/>
                        <a:pt x="485243" y="24262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4" name="Hình tự do: Hình 1283">
                  <a:extLst>
                    <a:ext uri="{FF2B5EF4-FFF2-40B4-BE49-F238E27FC236}">
                      <a16:creationId xmlns:a16="http://schemas.microsoft.com/office/drawing/2014/main" id="{064894E1-2A42-21BE-17A1-1C3B3040E82F}"/>
                    </a:ext>
                  </a:extLst>
                </p:cNvPr>
                <p:cNvSpPr/>
                <p:nvPr/>
              </p:nvSpPr>
              <p:spPr>
                <a:xfrm>
                  <a:off x="14168836" y="3632932"/>
                  <a:ext cx="160701" cy="318398"/>
                </a:xfrm>
                <a:custGeom>
                  <a:avLst/>
                  <a:gdLst>
                    <a:gd name="connsiteX0" fmla="*/ 94285 w 160701"/>
                    <a:gd name="connsiteY0" fmla="*/ 142989 h 318398"/>
                    <a:gd name="connsiteX1" fmla="*/ 89297 w 160701"/>
                    <a:gd name="connsiteY1" fmla="*/ 141212 h 318398"/>
                    <a:gd name="connsiteX2" fmla="*/ 61554 w 160701"/>
                    <a:gd name="connsiteY2" fmla="*/ 130239 h 318398"/>
                    <a:gd name="connsiteX3" fmla="*/ 34246 w 160701"/>
                    <a:gd name="connsiteY3" fmla="*/ 93175 h 318398"/>
                    <a:gd name="connsiteX4" fmla="*/ 58560 w 160701"/>
                    <a:gd name="connsiteY4" fmla="*/ 56173 h 318398"/>
                    <a:gd name="connsiteX5" fmla="*/ 81722 w 160701"/>
                    <a:gd name="connsiteY5" fmla="*/ 51092 h 318398"/>
                    <a:gd name="connsiteX6" fmla="*/ 90575 w 160701"/>
                    <a:gd name="connsiteY6" fmla="*/ 50967 h 318398"/>
                    <a:gd name="connsiteX7" fmla="*/ 132409 w 160701"/>
                    <a:gd name="connsiteY7" fmla="*/ 60911 h 318398"/>
                    <a:gd name="connsiteX8" fmla="*/ 140326 w 160701"/>
                    <a:gd name="connsiteY8" fmla="*/ 32700 h 318398"/>
                    <a:gd name="connsiteX9" fmla="*/ 89422 w 160701"/>
                    <a:gd name="connsiteY9" fmla="*/ 22725 h 318398"/>
                    <a:gd name="connsiteX10" fmla="*/ 88518 w 160701"/>
                    <a:gd name="connsiteY10" fmla="*/ 0 h 318398"/>
                    <a:gd name="connsiteX11" fmla="*/ 56347 w 160701"/>
                    <a:gd name="connsiteY11" fmla="*/ 1309 h 318398"/>
                    <a:gd name="connsiteX12" fmla="*/ 57407 w 160701"/>
                    <a:gd name="connsiteY12" fmla="*/ 27369 h 318398"/>
                    <a:gd name="connsiteX13" fmla="*/ 52732 w 160701"/>
                    <a:gd name="connsiteY13" fmla="*/ 28117 h 318398"/>
                    <a:gd name="connsiteX14" fmla="*/ 112 w 160701"/>
                    <a:gd name="connsiteY14" fmla="*/ 98942 h 318398"/>
                    <a:gd name="connsiteX15" fmla="*/ 63019 w 160701"/>
                    <a:gd name="connsiteY15" fmla="*/ 166462 h 318398"/>
                    <a:gd name="connsiteX16" fmla="*/ 73555 w 160701"/>
                    <a:gd name="connsiteY16" fmla="*/ 169860 h 318398"/>
                    <a:gd name="connsiteX17" fmla="*/ 95719 w 160701"/>
                    <a:gd name="connsiteY17" fmla="*/ 178557 h 318398"/>
                    <a:gd name="connsiteX18" fmla="*/ 125925 w 160701"/>
                    <a:gd name="connsiteY18" fmla="*/ 219581 h 318398"/>
                    <a:gd name="connsiteX19" fmla="*/ 99085 w 160701"/>
                    <a:gd name="connsiteY19" fmla="*/ 261695 h 318398"/>
                    <a:gd name="connsiteX20" fmla="*/ 73275 w 160701"/>
                    <a:gd name="connsiteY20" fmla="*/ 267431 h 318398"/>
                    <a:gd name="connsiteX21" fmla="*/ 67102 w 160701"/>
                    <a:gd name="connsiteY21" fmla="*/ 267524 h 318398"/>
                    <a:gd name="connsiteX22" fmla="*/ 11428 w 160701"/>
                    <a:gd name="connsiteY22" fmla="*/ 253434 h 318398"/>
                    <a:gd name="connsiteX23" fmla="*/ 4320 w 160701"/>
                    <a:gd name="connsiteY23" fmla="*/ 282425 h 318398"/>
                    <a:gd name="connsiteX24" fmla="*/ 68256 w 160701"/>
                    <a:gd name="connsiteY24" fmla="*/ 295704 h 318398"/>
                    <a:gd name="connsiteX25" fmla="*/ 69160 w 160701"/>
                    <a:gd name="connsiteY25" fmla="*/ 318398 h 318398"/>
                    <a:gd name="connsiteX26" fmla="*/ 101330 w 160701"/>
                    <a:gd name="connsiteY26" fmla="*/ 317120 h 318398"/>
                    <a:gd name="connsiteX27" fmla="*/ 100270 w 160701"/>
                    <a:gd name="connsiteY27" fmla="*/ 291278 h 318398"/>
                    <a:gd name="connsiteX28" fmla="*/ 101205 w 160701"/>
                    <a:gd name="connsiteY28" fmla="*/ 291153 h 318398"/>
                    <a:gd name="connsiteX29" fmla="*/ 160589 w 160701"/>
                    <a:gd name="connsiteY29" fmla="*/ 214967 h 318398"/>
                    <a:gd name="connsiteX30" fmla="*/ 94285 w 160701"/>
                    <a:gd name="connsiteY30" fmla="*/ 142989 h 31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0701" h="318398">
                      <a:moveTo>
                        <a:pt x="94285" y="142989"/>
                      </a:moveTo>
                      <a:cubicBezTo>
                        <a:pt x="92602" y="142334"/>
                        <a:pt x="90949" y="141774"/>
                        <a:pt x="89297" y="141212"/>
                      </a:cubicBezTo>
                      <a:cubicBezTo>
                        <a:pt x="78262" y="137596"/>
                        <a:pt x="69066" y="134074"/>
                        <a:pt x="61554" y="130239"/>
                      </a:cubicBezTo>
                      <a:cubicBezTo>
                        <a:pt x="43691" y="121168"/>
                        <a:pt x="35212" y="110507"/>
                        <a:pt x="34246" y="93175"/>
                      </a:cubicBezTo>
                      <a:cubicBezTo>
                        <a:pt x="33560" y="79833"/>
                        <a:pt x="40262" y="64091"/>
                        <a:pt x="58560" y="56173"/>
                      </a:cubicBezTo>
                      <a:cubicBezTo>
                        <a:pt x="64857" y="53399"/>
                        <a:pt x="72526" y="51622"/>
                        <a:pt x="81722" y="51092"/>
                      </a:cubicBezTo>
                      <a:cubicBezTo>
                        <a:pt x="84777" y="50967"/>
                        <a:pt x="87738" y="50936"/>
                        <a:pt x="90575" y="50967"/>
                      </a:cubicBezTo>
                      <a:cubicBezTo>
                        <a:pt x="110058" y="51591"/>
                        <a:pt x="124678" y="57327"/>
                        <a:pt x="132409" y="60911"/>
                      </a:cubicBezTo>
                      <a:lnTo>
                        <a:pt x="140326" y="32700"/>
                      </a:lnTo>
                      <a:cubicBezTo>
                        <a:pt x="129478" y="27276"/>
                        <a:pt x="112396" y="22569"/>
                        <a:pt x="89422" y="22725"/>
                      </a:cubicBezTo>
                      <a:lnTo>
                        <a:pt x="88518" y="0"/>
                      </a:lnTo>
                      <a:lnTo>
                        <a:pt x="56347" y="1309"/>
                      </a:lnTo>
                      <a:lnTo>
                        <a:pt x="57407" y="27369"/>
                      </a:lnTo>
                      <a:lnTo>
                        <a:pt x="52732" y="28117"/>
                      </a:lnTo>
                      <a:cubicBezTo>
                        <a:pt x="18566" y="39090"/>
                        <a:pt x="-1696" y="66273"/>
                        <a:pt x="112" y="98942"/>
                      </a:cubicBezTo>
                      <a:cubicBezTo>
                        <a:pt x="1951" y="132951"/>
                        <a:pt x="25362" y="153338"/>
                        <a:pt x="63019" y="166462"/>
                      </a:cubicBezTo>
                      <a:cubicBezTo>
                        <a:pt x="66447" y="167647"/>
                        <a:pt x="69908" y="168738"/>
                        <a:pt x="73555" y="169860"/>
                      </a:cubicBezTo>
                      <a:cubicBezTo>
                        <a:pt x="82127" y="172635"/>
                        <a:pt x="89422" y="175471"/>
                        <a:pt x="95719" y="178557"/>
                      </a:cubicBezTo>
                      <a:cubicBezTo>
                        <a:pt x="116075" y="188533"/>
                        <a:pt x="124927" y="200690"/>
                        <a:pt x="125925" y="219581"/>
                      </a:cubicBezTo>
                      <a:cubicBezTo>
                        <a:pt x="126985" y="238533"/>
                        <a:pt x="117384" y="253933"/>
                        <a:pt x="99085" y="261695"/>
                      </a:cubicBezTo>
                      <a:cubicBezTo>
                        <a:pt x="91791" y="264968"/>
                        <a:pt x="83187" y="266870"/>
                        <a:pt x="73275" y="267431"/>
                      </a:cubicBezTo>
                      <a:cubicBezTo>
                        <a:pt x="71248" y="267493"/>
                        <a:pt x="69128" y="267587"/>
                        <a:pt x="67102" y="267524"/>
                      </a:cubicBezTo>
                      <a:cubicBezTo>
                        <a:pt x="45843" y="267431"/>
                        <a:pt x="25798" y="261227"/>
                        <a:pt x="11428" y="253434"/>
                      </a:cubicBezTo>
                      <a:lnTo>
                        <a:pt x="4320" y="282425"/>
                      </a:lnTo>
                      <a:cubicBezTo>
                        <a:pt x="18098" y="290530"/>
                        <a:pt x="43972" y="296297"/>
                        <a:pt x="68256" y="295704"/>
                      </a:cubicBezTo>
                      <a:lnTo>
                        <a:pt x="69160" y="318398"/>
                      </a:lnTo>
                      <a:lnTo>
                        <a:pt x="101330" y="317120"/>
                      </a:lnTo>
                      <a:lnTo>
                        <a:pt x="100270" y="291278"/>
                      </a:lnTo>
                      <a:lnTo>
                        <a:pt x="101205" y="291153"/>
                      </a:lnTo>
                      <a:cubicBezTo>
                        <a:pt x="143195" y="279682"/>
                        <a:pt x="162366" y="248665"/>
                        <a:pt x="160589" y="214967"/>
                      </a:cubicBezTo>
                      <a:cubicBezTo>
                        <a:pt x="158532" y="177685"/>
                        <a:pt x="136461" y="157609"/>
                        <a:pt x="94285" y="142989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5" name="Hình tự do: Hình 1284">
                  <a:extLst>
                    <a:ext uri="{FF2B5EF4-FFF2-40B4-BE49-F238E27FC236}">
                      <a16:creationId xmlns:a16="http://schemas.microsoft.com/office/drawing/2014/main" id="{3E19E919-3CB4-9E0B-4DFD-601BCAC47476}"/>
                    </a:ext>
                  </a:extLst>
                </p:cNvPr>
                <p:cNvSpPr/>
                <p:nvPr/>
              </p:nvSpPr>
              <p:spPr>
                <a:xfrm>
                  <a:off x="13962058" y="3503637"/>
                  <a:ext cx="347541" cy="570864"/>
                </a:xfrm>
                <a:custGeom>
                  <a:avLst/>
                  <a:gdLst>
                    <a:gd name="connsiteX0" fmla="*/ 318582 w 347541"/>
                    <a:gd name="connsiteY0" fmla="*/ 559136 h 570864"/>
                    <a:gd name="connsiteX1" fmla="*/ 316088 w 347541"/>
                    <a:gd name="connsiteY1" fmla="*/ 558294 h 570864"/>
                    <a:gd name="connsiteX2" fmla="*/ 300564 w 347541"/>
                    <a:gd name="connsiteY2" fmla="*/ 552776 h 570864"/>
                    <a:gd name="connsiteX3" fmla="*/ 300501 w 347541"/>
                    <a:gd name="connsiteY3" fmla="*/ 552776 h 570864"/>
                    <a:gd name="connsiteX4" fmla="*/ 290589 w 347541"/>
                    <a:gd name="connsiteY4" fmla="*/ 548692 h 570864"/>
                    <a:gd name="connsiteX5" fmla="*/ 252371 w 347541"/>
                    <a:gd name="connsiteY5" fmla="*/ 528680 h 570864"/>
                    <a:gd name="connsiteX6" fmla="*/ 247383 w 347541"/>
                    <a:gd name="connsiteY6" fmla="*/ 525469 h 570864"/>
                    <a:gd name="connsiteX7" fmla="*/ 240650 w 347541"/>
                    <a:gd name="connsiteY7" fmla="*/ 520886 h 570864"/>
                    <a:gd name="connsiteX8" fmla="*/ 223100 w 347541"/>
                    <a:gd name="connsiteY8" fmla="*/ 507700 h 570864"/>
                    <a:gd name="connsiteX9" fmla="*/ 217364 w 347541"/>
                    <a:gd name="connsiteY9" fmla="*/ 502775 h 570864"/>
                    <a:gd name="connsiteX10" fmla="*/ 217052 w 347541"/>
                    <a:gd name="connsiteY10" fmla="*/ 502495 h 570864"/>
                    <a:gd name="connsiteX11" fmla="*/ 203617 w 347541"/>
                    <a:gd name="connsiteY11" fmla="*/ 490119 h 570864"/>
                    <a:gd name="connsiteX12" fmla="*/ 195762 w 347541"/>
                    <a:gd name="connsiteY12" fmla="*/ 482139 h 570864"/>
                    <a:gd name="connsiteX13" fmla="*/ 194733 w 347541"/>
                    <a:gd name="connsiteY13" fmla="*/ 481079 h 570864"/>
                    <a:gd name="connsiteX14" fmla="*/ 186410 w 347541"/>
                    <a:gd name="connsiteY14" fmla="*/ 471696 h 570864"/>
                    <a:gd name="connsiteX15" fmla="*/ 177369 w 347541"/>
                    <a:gd name="connsiteY15" fmla="*/ 460443 h 570864"/>
                    <a:gd name="connsiteX16" fmla="*/ 164589 w 347541"/>
                    <a:gd name="connsiteY16" fmla="*/ 442549 h 570864"/>
                    <a:gd name="connsiteX17" fmla="*/ 164464 w 347541"/>
                    <a:gd name="connsiteY17" fmla="*/ 442362 h 570864"/>
                    <a:gd name="connsiteX18" fmla="*/ 156328 w 347541"/>
                    <a:gd name="connsiteY18" fmla="*/ 429020 h 570864"/>
                    <a:gd name="connsiteX19" fmla="*/ 153554 w 347541"/>
                    <a:gd name="connsiteY19" fmla="*/ 424220 h 570864"/>
                    <a:gd name="connsiteX20" fmla="*/ 146602 w 347541"/>
                    <a:gd name="connsiteY20" fmla="*/ 410784 h 570864"/>
                    <a:gd name="connsiteX21" fmla="*/ 143142 w 347541"/>
                    <a:gd name="connsiteY21" fmla="*/ 403365 h 570864"/>
                    <a:gd name="connsiteX22" fmla="*/ 143142 w 347541"/>
                    <a:gd name="connsiteY22" fmla="*/ 403303 h 570864"/>
                    <a:gd name="connsiteX23" fmla="*/ 141458 w 347541"/>
                    <a:gd name="connsiteY23" fmla="*/ 399344 h 570864"/>
                    <a:gd name="connsiteX24" fmla="*/ 135660 w 347541"/>
                    <a:gd name="connsiteY24" fmla="*/ 384849 h 570864"/>
                    <a:gd name="connsiteX25" fmla="*/ 135660 w 347541"/>
                    <a:gd name="connsiteY25" fmla="*/ 384786 h 570864"/>
                    <a:gd name="connsiteX26" fmla="*/ 134351 w 347541"/>
                    <a:gd name="connsiteY26" fmla="*/ 381046 h 570864"/>
                    <a:gd name="connsiteX27" fmla="*/ 130018 w 347541"/>
                    <a:gd name="connsiteY27" fmla="*/ 367548 h 570864"/>
                    <a:gd name="connsiteX28" fmla="*/ 125155 w 347541"/>
                    <a:gd name="connsiteY28" fmla="*/ 349094 h 570864"/>
                    <a:gd name="connsiteX29" fmla="*/ 124376 w 347541"/>
                    <a:gd name="connsiteY29" fmla="*/ 345509 h 570864"/>
                    <a:gd name="connsiteX30" fmla="*/ 122817 w 347541"/>
                    <a:gd name="connsiteY30" fmla="*/ 337560 h 570864"/>
                    <a:gd name="connsiteX31" fmla="*/ 121102 w 347541"/>
                    <a:gd name="connsiteY31" fmla="*/ 326867 h 570864"/>
                    <a:gd name="connsiteX32" fmla="*/ 120105 w 347541"/>
                    <a:gd name="connsiteY32" fmla="*/ 319074 h 570864"/>
                    <a:gd name="connsiteX33" fmla="*/ 118889 w 347541"/>
                    <a:gd name="connsiteY33" fmla="*/ 305452 h 570864"/>
                    <a:gd name="connsiteX34" fmla="*/ 118609 w 347541"/>
                    <a:gd name="connsiteY34" fmla="*/ 299560 h 570864"/>
                    <a:gd name="connsiteX35" fmla="*/ 118547 w 347541"/>
                    <a:gd name="connsiteY35" fmla="*/ 298157 h 570864"/>
                    <a:gd name="connsiteX36" fmla="*/ 118328 w 347541"/>
                    <a:gd name="connsiteY36" fmla="*/ 286841 h 570864"/>
                    <a:gd name="connsiteX37" fmla="*/ 118328 w 347541"/>
                    <a:gd name="connsiteY37" fmla="*/ 280825 h 570864"/>
                    <a:gd name="connsiteX38" fmla="*/ 118484 w 347541"/>
                    <a:gd name="connsiteY38" fmla="*/ 275183 h 570864"/>
                    <a:gd name="connsiteX39" fmla="*/ 119856 w 347541"/>
                    <a:gd name="connsiteY39" fmla="*/ 256542 h 570864"/>
                    <a:gd name="connsiteX40" fmla="*/ 121633 w 347541"/>
                    <a:gd name="connsiteY40" fmla="*/ 242794 h 570864"/>
                    <a:gd name="connsiteX41" fmla="*/ 121913 w 347541"/>
                    <a:gd name="connsiteY41" fmla="*/ 240862 h 570864"/>
                    <a:gd name="connsiteX42" fmla="*/ 125124 w 347541"/>
                    <a:gd name="connsiteY42" fmla="*/ 224029 h 570864"/>
                    <a:gd name="connsiteX43" fmla="*/ 125561 w 347541"/>
                    <a:gd name="connsiteY43" fmla="*/ 221971 h 570864"/>
                    <a:gd name="connsiteX44" fmla="*/ 128054 w 347541"/>
                    <a:gd name="connsiteY44" fmla="*/ 212276 h 570864"/>
                    <a:gd name="connsiteX45" fmla="*/ 131078 w 347541"/>
                    <a:gd name="connsiteY45" fmla="*/ 201802 h 570864"/>
                    <a:gd name="connsiteX46" fmla="*/ 133821 w 347541"/>
                    <a:gd name="connsiteY46" fmla="*/ 193448 h 570864"/>
                    <a:gd name="connsiteX47" fmla="*/ 137780 w 347541"/>
                    <a:gd name="connsiteY47" fmla="*/ 182725 h 570864"/>
                    <a:gd name="connsiteX48" fmla="*/ 139120 w 347541"/>
                    <a:gd name="connsiteY48" fmla="*/ 179576 h 570864"/>
                    <a:gd name="connsiteX49" fmla="*/ 147569 w 347541"/>
                    <a:gd name="connsiteY49" fmla="*/ 160561 h 570864"/>
                    <a:gd name="connsiteX50" fmla="*/ 153772 w 347541"/>
                    <a:gd name="connsiteY50" fmla="*/ 148684 h 570864"/>
                    <a:gd name="connsiteX51" fmla="*/ 157481 w 347541"/>
                    <a:gd name="connsiteY51" fmla="*/ 142169 h 570864"/>
                    <a:gd name="connsiteX52" fmla="*/ 165337 w 347541"/>
                    <a:gd name="connsiteY52" fmla="*/ 129638 h 570864"/>
                    <a:gd name="connsiteX53" fmla="*/ 169919 w 347541"/>
                    <a:gd name="connsiteY53" fmla="*/ 122842 h 570864"/>
                    <a:gd name="connsiteX54" fmla="*/ 175218 w 347541"/>
                    <a:gd name="connsiteY54" fmla="*/ 115579 h 570864"/>
                    <a:gd name="connsiteX55" fmla="*/ 187189 w 347541"/>
                    <a:gd name="connsiteY55" fmla="*/ 100584 h 570864"/>
                    <a:gd name="connsiteX56" fmla="*/ 191054 w 347541"/>
                    <a:gd name="connsiteY56" fmla="*/ 96283 h 570864"/>
                    <a:gd name="connsiteX57" fmla="*/ 197819 w 347541"/>
                    <a:gd name="connsiteY57" fmla="*/ 88926 h 570864"/>
                    <a:gd name="connsiteX58" fmla="*/ 202432 w 347541"/>
                    <a:gd name="connsiteY58" fmla="*/ 84187 h 570864"/>
                    <a:gd name="connsiteX59" fmla="*/ 205643 w 347541"/>
                    <a:gd name="connsiteY59" fmla="*/ 81070 h 570864"/>
                    <a:gd name="connsiteX60" fmla="*/ 205612 w 347541"/>
                    <a:gd name="connsiteY60" fmla="*/ 81008 h 570864"/>
                    <a:gd name="connsiteX61" fmla="*/ 211753 w 347541"/>
                    <a:gd name="connsiteY61" fmla="*/ 75335 h 570864"/>
                    <a:gd name="connsiteX62" fmla="*/ 224066 w 347541"/>
                    <a:gd name="connsiteY62" fmla="*/ 64736 h 570864"/>
                    <a:gd name="connsiteX63" fmla="*/ 243549 w 347541"/>
                    <a:gd name="connsiteY63" fmla="*/ 50272 h 570864"/>
                    <a:gd name="connsiteX64" fmla="*/ 261504 w 347541"/>
                    <a:gd name="connsiteY64" fmla="*/ 39018 h 570864"/>
                    <a:gd name="connsiteX65" fmla="*/ 278026 w 347541"/>
                    <a:gd name="connsiteY65" fmla="*/ 30228 h 570864"/>
                    <a:gd name="connsiteX66" fmla="*/ 305552 w 347541"/>
                    <a:gd name="connsiteY66" fmla="*/ 18475 h 570864"/>
                    <a:gd name="connsiteX67" fmla="*/ 347541 w 347541"/>
                    <a:gd name="connsiteY67" fmla="*/ 6755 h 570864"/>
                    <a:gd name="connsiteX68" fmla="*/ 274005 w 347541"/>
                    <a:gd name="connsiteY68" fmla="*/ 240 h 570864"/>
                    <a:gd name="connsiteX69" fmla="*/ 257140 w 347541"/>
                    <a:gd name="connsiteY69" fmla="*/ 1393 h 570864"/>
                    <a:gd name="connsiteX70" fmla="*/ 242302 w 347541"/>
                    <a:gd name="connsiteY70" fmla="*/ 3263 h 570864"/>
                    <a:gd name="connsiteX71" fmla="*/ 241741 w 347541"/>
                    <a:gd name="connsiteY71" fmla="*/ 3357 h 570864"/>
                    <a:gd name="connsiteX72" fmla="*/ 234603 w 347541"/>
                    <a:gd name="connsiteY72" fmla="*/ 4510 h 570864"/>
                    <a:gd name="connsiteX73" fmla="*/ 234540 w 347541"/>
                    <a:gd name="connsiteY73" fmla="*/ 4510 h 570864"/>
                    <a:gd name="connsiteX74" fmla="*/ 187283 w 347541"/>
                    <a:gd name="connsiteY74" fmla="*/ 17291 h 570864"/>
                    <a:gd name="connsiteX75" fmla="*/ 159788 w 347541"/>
                    <a:gd name="connsiteY75" fmla="*/ 29043 h 570864"/>
                    <a:gd name="connsiteX76" fmla="*/ 143235 w 347541"/>
                    <a:gd name="connsiteY76" fmla="*/ 37834 h 570864"/>
                    <a:gd name="connsiteX77" fmla="*/ 125280 w 347541"/>
                    <a:gd name="connsiteY77" fmla="*/ 49087 h 570864"/>
                    <a:gd name="connsiteX78" fmla="*/ 105828 w 347541"/>
                    <a:gd name="connsiteY78" fmla="*/ 63551 h 570864"/>
                    <a:gd name="connsiteX79" fmla="*/ 93515 w 347541"/>
                    <a:gd name="connsiteY79" fmla="*/ 74150 h 570864"/>
                    <a:gd name="connsiteX80" fmla="*/ 87374 w 347541"/>
                    <a:gd name="connsiteY80" fmla="*/ 79855 h 570864"/>
                    <a:gd name="connsiteX81" fmla="*/ 87374 w 347541"/>
                    <a:gd name="connsiteY81" fmla="*/ 79886 h 570864"/>
                    <a:gd name="connsiteX82" fmla="*/ 84163 w 347541"/>
                    <a:gd name="connsiteY82" fmla="*/ 83003 h 570864"/>
                    <a:gd name="connsiteX83" fmla="*/ 79550 w 347541"/>
                    <a:gd name="connsiteY83" fmla="*/ 87741 h 570864"/>
                    <a:gd name="connsiteX84" fmla="*/ 72785 w 347541"/>
                    <a:gd name="connsiteY84" fmla="*/ 95098 h 570864"/>
                    <a:gd name="connsiteX85" fmla="*/ 68919 w 347541"/>
                    <a:gd name="connsiteY85" fmla="*/ 99400 h 570864"/>
                    <a:gd name="connsiteX86" fmla="*/ 56949 w 347541"/>
                    <a:gd name="connsiteY86" fmla="*/ 114394 h 570864"/>
                    <a:gd name="connsiteX87" fmla="*/ 51650 w 347541"/>
                    <a:gd name="connsiteY87" fmla="*/ 121688 h 570864"/>
                    <a:gd name="connsiteX88" fmla="*/ 47067 w 347541"/>
                    <a:gd name="connsiteY88" fmla="*/ 128453 h 570864"/>
                    <a:gd name="connsiteX89" fmla="*/ 39212 w 347541"/>
                    <a:gd name="connsiteY89" fmla="*/ 141016 h 570864"/>
                    <a:gd name="connsiteX90" fmla="*/ 35502 w 347541"/>
                    <a:gd name="connsiteY90" fmla="*/ 147531 h 570864"/>
                    <a:gd name="connsiteX91" fmla="*/ 29330 w 347541"/>
                    <a:gd name="connsiteY91" fmla="*/ 159407 h 570864"/>
                    <a:gd name="connsiteX92" fmla="*/ 20851 w 347541"/>
                    <a:gd name="connsiteY92" fmla="*/ 178392 h 570864"/>
                    <a:gd name="connsiteX93" fmla="*/ 19511 w 347541"/>
                    <a:gd name="connsiteY93" fmla="*/ 181540 h 570864"/>
                    <a:gd name="connsiteX94" fmla="*/ 15552 w 347541"/>
                    <a:gd name="connsiteY94" fmla="*/ 192263 h 570864"/>
                    <a:gd name="connsiteX95" fmla="*/ 12808 w 347541"/>
                    <a:gd name="connsiteY95" fmla="*/ 200618 h 570864"/>
                    <a:gd name="connsiteX96" fmla="*/ 9785 w 347541"/>
                    <a:gd name="connsiteY96" fmla="*/ 211092 h 570864"/>
                    <a:gd name="connsiteX97" fmla="*/ 7322 w 347541"/>
                    <a:gd name="connsiteY97" fmla="*/ 220787 h 570864"/>
                    <a:gd name="connsiteX98" fmla="*/ 6886 w 347541"/>
                    <a:gd name="connsiteY98" fmla="*/ 222844 h 570864"/>
                    <a:gd name="connsiteX99" fmla="*/ 3644 w 347541"/>
                    <a:gd name="connsiteY99" fmla="*/ 239708 h 570864"/>
                    <a:gd name="connsiteX100" fmla="*/ 3364 w 347541"/>
                    <a:gd name="connsiteY100" fmla="*/ 241641 h 570864"/>
                    <a:gd name="connsiteX101" fmla="*/ 1587 w 347541"/>
                    <a:gd name="connsiteY101" fmla="*/ 255388 h 570864"/>
                    <a:gd name="connsiteX102" fmla="*/ 215 w 347541"/>
                    <a:gd name="connsiteY102" fmla="*/ 274029 h 570864"/>
                    <a:gd name="connsiteX103" fmla="*/ 59 w 347541"/>
                    <a:gd name="connsiteY103" fmla="*/ 279641 h 570864"/>
                    <a:gd name="connsiteX104" fmla="*/ 59 w 347541"/>
                    <a:gd name="connsiteY104" fmla="*/ 285657 h 570864"/>
                    <a:gd name="connsiteX105" fmla="*/ 278 w 347541"/>
                    <a:gd name="connsiteY105" fmla="*/ 297004 h 570864"/>
                    <a:gd name="connsiteX106" fmla="*/ 339 w 347541"/>
                    <a:gd name="connsiteY106" fmla="*/ 298407 h 570864"/>
                    <a:gd name="connsiteX107" fmla="*/ 620 w 347541"/>
                    <a:gd name="connsiteY107" fmla="*/ 304298 h 570864"/>
                    <a:gd name="connsiteX108" fmla="*/ 1836 w 347541"/>
                    <a:gd name="connsiteY108" fmla="*/ 317921 h 570864"/>
                    <a:gd name="connsiteX109" fmla="*/ 2833 w 347541"/>
                    <a:gd name="connsiteY109" fmla="*/ 325714 h 570864"/>
                    <a:gd name="connsiteX110" fmla="*/ 4548 w 347541"/>
                    <a:gd name="connsiteY110" fmla="*/ 336375 h 570864"/>
                    <a:gd name="connsiteX111" fmla="*/ 6106 w 347541"/>
                    <a:gd name="connsiteY111" fmla="*/ 344324 h 570864"/>
                    <a:gd name="connsiteX112" fmla="*/ 6886 w 347541"/>
                    <a:gd name="connsiteY112" fmla="*/ 347940 h 570864"/>
                    <a:gd name="connsiteX113" fmla="*/ 11749 w 347541"/>
                    <a:gd name="connsiteY113" fmla="*/ 366363 h 570864"/>
                    <a:gd name="connsiteX114" fmla="*/ 16082 w 347541"/>
                    <a:gd name="connsiteY114" fmla="*/ 379892 h 570864"/>
                    <a:gd name="connsiteX115" fmla="*/ 17391 w 347541"/>
                    <a:gd name="connsiteY115" fmla="*/ 383633 h 570864"/>
                    <a:gd name="connsiteX116" fmla="*/ 17391 w 347541"/>
                    <a:gd name="connsiteY116" fmla="*/ 383695 h 570864"/>
                    <a:gd name="connsiteX117" fmla="*/ 23189 w 347541"/>
                    <a:gd name="connsiteY117" fmla="*/ 398191 h 570864"/>
                    <a:gd name="connsiteX118" fmla="*/ 24872 w 347541"/>
                    <a:gd name="connsiteY118" fmla="*/ 402149 h 570864"/>
                    <a:gd name="connsiteX119" fmla="*/ 24872 w 347541"/>
                    <a:gd name="connsiteY119" fmla="*/ 402212 h 570864"/>
                    <a:gd name="connsiteX120" fmla="*/ 28333 w 347541"/>
                    <a:gd name="connsiteY120" fmla="*/ 409600 h 570864"/>
                    <a:gd name="connsiteX121" fmla="*/ 35316 w 347541"/>
                    <a:gd name="connsiteY121" fmla="*/ 423066 h 570864"/>
                    <a:gd name="connsiteX122" fmla="*/ 38058 w 347541"/>
                    <a:gd name="connsiteY122" fmla="*/ 427867 h 570864"/>
                    <a:gd name="connsiteX123" fmla="*/ 46195 w 347541"/>
                    <a:gd name="connsiteY123" fmla="*/ 441209 h 570864"/>
                    <a:gd name="connsiteX124" fmla="*/ 46350 w 347541"/>
                    <a:gd name="connsiteY124" fmla="*/ 441365 h 570864"/>
                    <a:gd name="connsiteX125" fmla="*/ 59100 w 347541"/>
                    <a:gd name="connsiteY125" fmla="*/ 459258 h 570864"/>
                    <a:gd name="connsiteX126" fmla="*/ 68140 w 347541"/>
                    <a:gd name="connsiteY126" fmla="*/ 470542 h 570864"/>
                    <a:gd name="connsiteX127" fmla="*/ 76463 w 347541"/>
                    <a:gd name="connsiteY127" fmla="*/ 479894 h 570864"/>
                    <a:gd name="connsiteX128" fmla="*/ 77523 w 347541"/>
                    <a:gd name="connsiteY128" fmla="*/ 480985 h 570864"/>
                    <a:gd name="connsiteX129" fmla="*/ 85378 w 347541"/>
                    <a:gd name="connsiteY129" fmla="*/ 488966 h 570864"/>
                    <a:gd name="connsiteX130" fmla="*/ 98783 w 347541"/>
                    <a:gd name="connsiteY130" fmla="*/ 501341 h 570864"/>
                    <a:gd name="connsiteX131" fmla="*/ 99095 w 347541"/>
                    <a:gd name="connsiteY131" fmla="*/ 501622 h 570864"/>
                    <a:gd name="connsiteX132" fmla="*/ 104861 w 347541"/>
                    <a:gd name="connsiteY132" fmla="*/ 506516 h 570864"/>
                    <a:gd name="connsiteX133" fmla="*/ 122381 w 347541"/>
                    <a:gd name="connsiteY133" fmla="*/ 519733 h 570864"/>
                    <a:gd name="connsiteX134" fmla="*/ 129114 w 347541"/>
                    <a:gd name="connsiteY134" fmla="*/ 524315 h 570864"/>
                    <a:gd name="connsiteX135" fmla="*/ 134102 w 347541"/>
                    <a:gd name="connsiteY135" fmla="*/ 527495 h 570864"/>
                    <a:gd name="connsiteX136" fmla="*/ 172320 w 347541"/>
                    <a:gd name="connsiteY136" fmla="*/ 547508 h 570864"/>
                    <a:gd name="connsiteX137" fmla="*/ 182232 w 347541"/>
                    <a:gd name="connsiteY137" fmla="*/ 551623 h 570864"/>
                    <a:gd name="connsiteX138" fmla="*/ 182295 w 347541"/>
                    <a:gd name="connsiteY138" fmla="*/ 551623 h 570864"/>
                    <a:gd name="connsiteX139" fmla="*/ 197850 w 347541"/>
                    <a:gd name="connsiteY139" fmla="*/ 557109 h 570864"/>
                    <a:gd name="connsiteX140" fmla="*/ 200313 w 347541"/>
                    <a:gd name="connsiteY140" fmla="*/ 557951 h 570864"/>
                    <a:gd name="connsiteX141" fmla="*/ 257421 w 347541"/>
                    <a:gd name="connsiteY141" fmla="*/ 569516 h 570864"/>
                    <a:gd name="connsiteX142" fmla="*/ 292615 w 347541"/>
                    <a:gd name="connsiteY142" fmla="*/ 570763 h 570864"/>
                    <a:gd name="connsiteX143" fmla="*/ 293706 w 347541"/>
                    <a:gd name="connsiteY143" fmla="*/ 570732 h 570864"/>
                    <a:gd name="connsiteX144" fmla="*/ 297042 w 347541"/>
                    <a:gd name="connsiteY144" fmla="*/ 570638 h 570864"/>
                    <a:gd name="connsiteX145" fmla="*/ 300720 w 347541"/>
                    <a:gd name="connsiteY145" fmla="*/ 570451 h 570864"/>
                    <a:gd name="connsiteX146" fmla="*/ 311443 w 347541"/>
                    <a:gd name="connsiteY146" fmla="*/ 569703 h 570864"/>
                    <a:gd name="connsiteX147" fmla="*/ 311693 w 347541"/>
                    <a:gd name="connsiteY147" fmla="*/ 569703 h 570864"/>
                    <a:gd name="connsiteX148" fmla="*/ 341868 w 347541"/>
                    <a:gd name="connsiteY148" fmla="*/ 565276 h 570864"/>
                    <a:gd name="connsiteX149" fmla="*/ 318582 w 347541"/>
                    <a:gd name="connsiteY149" fmla="*/ 559136 h 57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347541" h="570864">
                      <a:moveTo>
                        <a:pt x="318582" y="559136"/>
                      </a:moveTo>
                      <a:cubicBezTo>
                        <a:pt x="317740" y="558855"/>
                        <a:pt x="316930" y="558605"/>
                        <a:pt x="316088" y="558294"/>
                      </a:cubicBezTo>
                      <a:cubicBezTo>
                        <a:pt x="310820" y="556642"/>
                        <a:pt x="305677" y="554802"/>
                        <a:pt x="300564" y="552776"/>
                      </a:cubicBezTo>
                      <a:lnTo>
                        <a:pt x="300501" y="552776"/>
                      </a:lnTo>
                      <a:cubicBezTo>
                        <a:pt x="297167" y="551467"/>
                        <a:pt x="293831" y="550127"/>
                        <a:pt x="290589" y="548692"/>
                      </a:cubicBezTo>
                      <a:cubicBezTo>
                        <a:pt x="277309" y="542957"/>
                        <a:pt x="264528" y="536286"/>
                        <a:pt x="252371" y="528680"/>
                      </a:cubicBezTo>
                      <a:cubicBezTo>
                        <a:pt x="250688" y="527620"/>
                        <a:pt x="249004" y="526591"/>
                        <a:pt x="247383" y="525469"/>
                      </a:cubicBezTo>
                      <a:cubicBezTo>
                        <a:pt x="245107" y="524004"/>
                        <a:pt x="242863" y="522445"/>
                        <a:pt x="240650" y="520886"/>
                      </a:cubicBezTo>
                      <a:cubicBezTo>
                        <a:pt x="234634" y="516709"/>
                        <a:pt x="228773" y="512252"/>
                        <a:pt x="223100" y="507700"/>
                      </a:cubicBezTo>
                      <a:cubicBezTo>
                        <a:pt x="221167" y="506079"/>
                        <a:pt x="219235" y="504458"/>
                        <a:pt x="217364" y="502775"/>
                      </a:cubicBezTo>
                      <a:cubicBezTo>
                        <a:pt x="217239" y="502681"/>
                        <a:pt x="217177" y="502619"/>
                        <a:pt x="217052" y="502495"/>
                      </a:cubicBezTo>
                      <a:cubicBezTo>
                        <a:pt x="212439" y="498536"/>
                        <a:pt x="207950" y="494390"/>
                        <a:pt x="203617" y="490119"/>
                      </a:cubicBezTo>
                      <a:cubicBezTo>
                        <a:pt x="200967" y="487469"/>
                        <a:pt x="198348" y="484851"/>
                        <a:pt x="195762" y="482139"/>
                      </a:cubicBezTo>
                      <a:cubicBezTo>
                        <a:pt x="195450" y="481733"/>
                        <a:pt x="195107" y="481484"/>
                        <a:pt x="194733" y="481079"/>
                      </a:cubicBezTo>
                      <a:cubicBezTo>
                        <a:pt x="191927" y="478024"/>
                        <a:pt x="189121" y="474876"/>
                        <a:pt x="186410" y="471696"/>
                      </a:cubicBezTo>
                      <a:cubicBezTo>
                        <a:pt x="183261" y="468017"/>
                        <a:pt x="180269" y="464308"/>
                        <a:pt x="177369" y="460443"/>
                      </a:cubicBezTo>
                      <a:cubicBezTo>
                        <a:pt x="172849" y="454676"/>
                        <a:pt x="168641" y="448690"/>
                        <a:pt x="164589" y="442549"/>
                      </a:cubicBezTo>
                      <a:cubicBezTo>
                        <a:pt x="164526" y="442487"/>
                        <a:pt x="164526" y="442425"/>
                        <a:pt x="164464" y="442362"/>
                      </a:cubicBezTo>
                      <a:cubicBezTo>
                        <a:pt x="161596" y="437998"/>
                        <a:pt x="158915" y="433540"/>
                        <a:pt x="156328" y="429020"/>
                      </a:cubicBezTo>
                      <a:cubicBezTo>
                        <a:pt x="155392" y="427431"/>
                        <a:pt x="154458" y="425841"/>
                        <a:pt x="153554" y="424220"/>
                      </a:cubicBezTo>
                      <a:cubicBezTo>
                        <a:pt x="151122" y="419762"/>
                        <a:pt x="148815" y="415304"/>
                        <a:pt x="146602" y="410784"/>
                      </a:cubicBezTo>
                      <a:cubicBezTo>
                        <a:pt x="145448" y="408322"/>
                        <a:pt x="144295" y="405828"/>
                        <a:pt x="143142" y="403365"/>
                      </a:cubicBezTo>
                      <a:lnTo>
                        <a:pt x="143142" y="403303"/>
                      </a:lnTo>
                      <a:cubicBezTo>
                        <a:pt x="142550" y="401994"/>
                        <a:pt x="141989" y="400653"/>
                        <a:pt x="141458" y="399344"/>
                      </a:cubicBezTo>
                      <a:cubicBezTo>
                        <a:pt x="139401" y="394637"/>
                        <a:pt x="137438" y="389805"/>
                        <a:pt x="135660" y="384849"/>
                      </a:cubicBezTo>
                      <a:lnTo>
                        <a:pt x="135660" y="384786"/>
                      </a:lnTo>
                      <a:cubicBezTo>
                        <a:pt x="135192" y="383539"/>
                        <a:pt x="134756" y="382323"/>
                        <a:pt x="134351" y="381046"/>
                      </a:cubicBezTo>
                      <a:cubicBezTo>
                        <a:pt x="132762" y="376619"/>
                        <a:pt x="131296" y="372099"/>
                        <a:pt x="130018" y="367548"/>
                      </a:cubicBezTo>
                      <a:cubicBezTo>
                        <a:pt x="128116" y="361500"/>
                        <a:pt x="126527" y="355359"/>
                        <a:pt x="125155" y="349094"/>
                      </a:cubicBezTo>
                      <a:cubicBezTo>
                        <a:pt x="124875" y="347878"/>
                        <a:pt x="124594" y="346724"/>
                        <a:pt x="124376" y="345509"/>
                      </a:cubicBezTo>
                      <a:cubicBezTo>
                        <a:pt x="123815" y="342890"/>
                        <a:pt x="123285" y="340240"/>
                        <a:pt x="122817" y="337560"/>
                      </a:cubicBezTo>
                      <a:cubicBezTo>
                        <a:pt x="122162" y="334037"/>
                        <a:pt x="121602" y="330421"/>
                        <a:pt x="121102" y="326867"/>
                      </a:cubicBezTo>
                      <a:cubicBezTo>
                        <a:pt x="120697" y="324311"/>
                        <a:pt x="120385" y="321693"/>
                        <a:pt x="120105" y="319074"/>
                      </a:cubicBezTo>
                      <a:cubicBezTo>
                        <a:pt x="119575" y="314616"/>
                        <a:pt x="119201" y="310065"/>
                        <a:pt x="118889" y="305452"/>
                      </a:cubicBezTo>
                      <a:cubicBezTo>
                        <a:pt x="118764" y="303519"/>
                        <a:pt x="118671" y="301555"/>
                        <a:pt x="118609" y="299560"/>
                      </a:cubicBezTo>
                      <a:lnTo>
                        <a:pt x="118547" y="298157"/>
                      </a:lnTo>
                      <a:cubicBezTo>
                        <a:pt x="118391" y="294385"/>
                        <a:pt x="118297" y="290582"/>
                        <a:pt x="118328" y="286841"/>
                      </a:cubicBezTo>
                      <a:cubicBezTo>
                        <a:pt x="118235" y="284784"/>
                        <a:pt x="118266" y="282789"/>
                        <a:pt x="118328" y="280825"/>
                      </a:cubicBezTo>
                      <a:cubicBezTo>
                        <a:pt x="118359" y="278955"/>
                        <a:pt x="118391" y="277084"/>
                        <a:pt x="118484" y="275183"/>
                      </a:cubicBezTo>
                      <a:cubicBezTo>
                        <a:pt x="118703" y="268948"/>
                        <a:pt x="119170" y="262714"/>
                        <a:pt x="119856" y="256542"/>
                      </a:cubicBezTo>
                      <a:cubicBezTo>
                        <a:pt x="120293" y="251928"/>
                        <a:pt x="120885" y="247346"/>
                        <a:pt x="121633" y="242794"/>
                      </a:cubicBezTo>
                      <a:cubicBezTo>
                        <a:pt x="121726" y="242171"/>
                        <a:pt x="121820" y="241517"/>
                        <a:pt x="121913" y="240862"/>
                      </a:cubicBezTo>
                      <a:cubicBezTo>
                        <a:pt x="122848" y="235220"/>
                        <a:pt x="123908" y="229577"/>
                        <a:pt x="125124" y="224029"/>
                      </a:cubicBezTo>
                      <a:cubicBezTo>
                        <a:pt x="125280" y="223311"/>
                        <a:pt x="125436" y="222657"/>
                        <a:pt x="125561" y="221971"/>
                      </a:cubicBezTo>
                      <a:cubicBezTo>
                        <a:pt x="126309" y="218729"/>
                        <a:pt x="127119" y="215456"/>
                        <a:pt x="128054" y="212276"/>
                      </a:cubicBezTo>
                      <a:cubicBezTo>
                        <a:pt x="128958" y="208723"/>
                        <a:pt x="129987" y="205231"/>
                        <a:pt x="131078" y="201802"/>
                      </a:cubicBezTo>
                      <a:cubicBezTo>
                        <a:pt x="131951" y="198966"/>
                        <a:pt x="132823" y="196191"/>
                        <a:pt x="133821" y="193448"/>
                      </a:cubicBezTo>
                      <a:cubicBezTo>
                        <a:pt x="135100" y="189832"/>
                        <a:pt x="136409" y="186278"/>
                        <a:pt x="137780" y="182725"/>
                      </a:cubicBezTo>
                      <a:cubicBezTo>
                        <a:pt x="138217" y="181633"/>
                        <a:pt x="138622" y="180636"/>
                        <a:pt x="139120" y="179576"/>
                      </a:cubicBezTo>
                      <a:cubicBezTo>
                        <a:pt x="141677" y="173092"/>
                        <a:pt x="144513" y="166764"/>
                        <a:pt x="147569" y="160561"/>
                      </a:cubicBezTo>
                      <a:cubicBezTo>
                        <a:pt x="149532" y="156571"/>
                        <a:pt x="151589" y="152581"/>
                        <a:pt x="153772" y="148684"/>
                      </a:cubicBezTo>
                      <a:cubicBezTo>
                        <a:pt x="154956" y="146502"/>
                        <a:pt x="156234" y="144320"/>
                        <a:pt x="157481" y="142169"/>
                      </a:cubicBezTo>
                      <a:cubicBezTo>
                        <a:pt x="160007" y="137929"/>
                        <a:pt x="162562" y="133721"/>
                        <a:pt x="165337" y="129638"/>
                      </a:cubicBezTo>
                      <a:cubicBezTo>
                        <a:pt x="166771" y="127362"/>
                        <a:pt x="168298" y="125086"/>
                        <a:pt x="169919" y="122842"/>
                      </a:cubicBezTo>
                      <a:cubicBezTo>
                        <a:pt x="171603" y="120379"/>
                        <a:pt x="173379" y="117979"/>
                        <a:pt x="175218" y="115579"/>
                      </a:cubicBezTo>
                      <a:cubicBezTo>
                        <a:pt x="179053" y="110435"/>
                        <a:pt x="183043" y="105416"/>
                        <a:pt x="187189" y="100584"/>
                      </a:cubicBezTo>
                      <a:cubicBezTo>
                        <a:pt x="188404" y="99119"/>
                        <a:pt x="189713" y="97686"/>
                        <a:pt x="191054" y="96283"/>
                      </a:cubicBezTo>
                      <a:cubicBezTo>
                        <a:pt x="193236" y="93789"/>
                        <a:pt x="195512" y="91357"/>
                        <a:pt x="197819" y="88926"/>
                      </a:cubicBezTo>
                      <a:cubicBezTo>
                        <a:pt x="199346" y="87305"/>
                        <a:pt x="200842" y="85777"/>
                        <a:pt x="202432" y="84187"/>
                      </a:cubicBezTo>
                      <a:lnTo>
                        <a:pt x="205643" y="81070"/>
                      </a:lnTo>
                      <a:lnTo>
                        <a:pt x="205612" y="81008"/>
                      </a:lnTo>
                      <a:cubicBezTo>
                        <a:pt x="207638" y="79075"/>
                        <a:pt x="209664" y="77174"/>
                        <a:pt x="211753" y="75335"/>
                      </a:cubicBezTo>
                      <a:cubicBezTo>
                        <a:pt x="215774" y="71656"/>
                        <a:pt x="219889" y="68165"/>
                        <a:pt x="224066" y="64736"/>
                      </a:cubicBezTo>
                      <a:cubicBezTo>
                        <a:pt x="230363" y="59623"/>
                        <a:pt x="236816" y="54792"/>
                        <a:pt x="243549" y="50272"/>
                      </a:cubicBezTo>
                      <a:cubicBezTo>
                        <a:pt x="249347" y="46282"/>
                        <a:pt x="255332" y="42541"/>
                        <a:pt x="261504" y="39018"/>
                      </a:cubicBezTo>
                      <a:cubicBezTo>
                        <a:pt x="266928" y="35932"/>
                        <a:pt x="272415" y="32971"/>
                        <a:pt x="278026" y="30228"/>
                      </a:cubicBezTo>
                      <a:cubicBezTo>
                        <a:pt x="286973" y="25832"/>
                        <a:pt x="296106" y="21904"/>
                        <a:pt x="305552" y="18475"/>
                      </a:cubicBezTo>
                      <a:cubicBezTo>
                        <a:pt x="319049" y="13488"/>
                        <a:pt x="333108" y="9623"/>
                        <a:pt x="347541" y="6755"/>
                      </a:cubicBezTo>
                      <a:cubicBezTo>
                        <a:pt x="323912" y="1518"/>
                        <a:pt x="299255" y="-789"/>
                        <a:pt x="274005" y="240"/>
                      </a:cubicBezTo>
                      <a:cubicBezTo>
                        <a:pt x="268269" y="458"/>
                        <a:pt x="262689" y="863"/>
                        <a:pt x="257140" y="1393"/>
                      </a:cubicBezTo>
                      <a:cubicBezTo>
                        <a:pt x="252184" y="1829"/>
                        <a:pt x="247197" y="2484"/>
                        <a:pt x="242302" y="3263"/>
                      </a:cubicBezTo>
                      <a:cubicBezTo>
                        <a:pt x="242146" y="3263"/>
                        <a:pt x="241897" y="3357"/>
                        <a:pt x="241741" y="3357"/>
                      </a:cubicBezTo>
                      <a:cubicBezTo>
                        <a:pt x="239279" y="3668"/>
                        <a:pt x="236972" y="4074"/>
                        <a:pt x="234603" y="4510"/>
                      </a:cubicBezTo>
                      <a:lnTo>
                        <a:pt x="234540" y="4510"/>
                      </a:lnTo>
                      <a:cubicBezTo>
                        <a:pt x="218237" y="7471"/>
                        <a:pt x="202432" y="11711"/>
                        <a:pt x="187283" y="17291"/>
                      </a:cubicBezTo>
                      <a:cubicBezTo>
                        <a:pt x="177837" y="20720"/>
                        <a:pt x="168703" y="24648"/>
                        <a:pt x="159788" y="29043"/>
                      </a:cubicBezTo>
                      <a:cubicBezTo>
                        <a:pt x="154146" y="31786"/>
                        <a:pt x="148659" y="34748"/>
                        <a:pt x="143235" y="37834"/>
                      </a:cubicBezTo>
                      <a:cubicBezTo>
                        <a:pt x="137063" y="41356"/>
                        <a:pt x="131078" y="45128"/>
                        <a:pt x="125280" y="49087"/>
                      </a:cubicBezTo>
                      <a:cubicBezTo>
                        <a:pt x="118578" y="53638"/>
                        <a:pt x="112094" y="58439"/>
                        <a:pt x="105828" y="63551"/>
                      </a:cubicBezTo>
                      <a:cubicBezTo>
                        <a:pt x="101619" y="67011"/>
                        <a:pt x="97505" y="70503"/>
                        <a:pt x="93515" y="74150"/>
                      </a:cubicBezTo>
                      <a:cubicBezTo>
                        <a:pt x="91427" y="75989"/>
                        <a:pt x="89400" y="77891"/>
                        <a:pt x="87374" y="79855"/>
                      </a:cubicBezTo>
                      <a:lnTo>
                        <a:pt x="87374" y="79886"/>
                      </a:lnTo>
                      <a:lnTo>
                        <a:pt x="84163" y="83003"/>
                      </a:lnTo>
                      <a:cubicBezTo>
                        <a:pt x="82573" y="84593"/>
                        <a:pt x="81077" y="86120"/>
                        <a:pt x="79550" y="87741"/>
                      </a:cubicBezTo>
                      <a:cubicBezTo>
                        <a:pt x="77274" y="90204"/>
                        <a:pt x="74967" y="92636"/>
                        <a:pt x="72785" y="95098"/>
                      </a:cubicBezTo>
                      <a:cubicBezTo>
                        <a:pt x="71444" y="96501"/>
                        <a:pt x="70135" y="97966"/>
                        <a:pt x="68919" y="99400"/>
                      </a:cubicBezTo>
                      <a:cubicBezTo>
                        <a:pt x="64805" y="104263"/>
                        <a:pt x="60783" y="109250"/>
                        <a:pt x="56949" y="114394"/>
                      </a:cubicBezTo>
                      <a:cubicBezTo>
                        <a:pt x="55141" y="116794"/>
                        <a:pt x="53364" y="119226"/>
                        <a:pt x="51650" y="121688"/>
                      </a:cubicBezTo>
                      <a:cubicBezTo>
                        <a:pt x="50029" y="123901"/>
                        <a:pt x="48502" y="126177"/>
                        <a:pt x="47067" y="128453"/>
                      </a:cubicBezTo>
                      <a:cubicBezTo>
                        <a:pt x="44324" y="132536"/>
                        <a:pt x="41737" y="136745"/>
                        <a:pt x="39212" y="141016"/>
                      </a:cubicBezTo>
                      <a:cubicBezTo>
                        <a:pt x="37965" y="143166"/>
                        <a:pt x="36687" y="145318"/>
                        <a:pt x="35502" y="147531"/>
                      </a:cubicBezTo>
                      <a:cubicBezTo>
                        <a:pt x="33320" y="151396"/>
                        <a:pt x="31263" y="155417"/>
                        <a:pt x="29330" y="159407"/>
                      </a:cubicBezTo>
                      <a:cubicBezTo>
                        <a:pt x="26244" y="165611"/>
                        <a:pt x="23407" y="171908"/>
                        <a:pt x="20851" y="178392"/>
                      </a:cubicBezTo>
                      <a:cubicBezTo>
                        <a:pt x="20353" y="179452"/>
                        <a:pt x="19947" y="180480"/>
                        <a:pt x="19511" y="181540"/>
                      </a:cubicBezTo>
                      <a:cubicBezTo>
                        <a:pt x="18139" y="185094"/>
                        <a:pt x="16830" y="188647"/>
                        <a:pt x="15552" y="192263"/>
                      </a:cubicBezTo>
                      <a:cubicBezTo>
                        <a:pt x="14554" y="195007"/>
                        <a:pt x="13681" y="197781"/>
                        <a:pt x="12808" y="200618"/>
                      </a:cubicBezTo>
                      <a:cubicBezTo>
                        <a:pt x="11718" y="204078"/>
                        <a:pt x="10689" y="207569"/>
                        <a:pt x="9785" y="211092"/>
                      </a:cubicBezTo>
                      <a:cubicBezTo>
                        <a:pt x="8850" y="214302"/>
                        <a:pt x="8071" y="217544"/>
                        <a:pt x="7322" y="220787"/>
                      </a:cubicBezTo>
                      <a:cubicBezTo>
                        <a:pt x="7167" y="221503"/>
                        <a:pt x="7011" y="222127"/>
                        <a:pt x="6886" y="222844"/>
                      </a:cubicBezTo>
                      <a:cubicBezTo>
                        <a:pt x="5639" y="228393"/>
                        <a:pt x="4579" y="234035"/>
                        <a:pt x="3644" y="239708"/>
                      </a:cubicBezTo>
                      <a:cubicBezTo>
                        <a:pt x="3550" y="240332"/>
                        <a:pt x="3456" y="240986"/>
                        <a:pt x="3364" y="241641"/>
                      </a:cubicBezTo>
                      <a:cubicBezTo>
                        <a:pt x="2615" y="246161"/>
                        <a:pt x="2023" y="250744"/>
                        <a:pt x="1587" y="255388"/>
                      </a:cubicBezTo>
                      <a:cubicBezTo>
                        <a:pt x="901" y="261560"/>
                        <a:pt x="433" y="267764"/>
                        <a:pt x="215" y="274029"/>
                      </a:cubicBezTo>
                      <a:cubicBezTo>
                        <a:pt x="121" y="275900"/>
                        <a:pt x="90" y="277770"/>
                        <a:pt x="59" y="279641"/>
                      </a:cubicBezTo>
                      <a:cubicBezTo>
                        <a:pt x="-3" y="281636"/>
                        <a:pt x="-35" y="283631"/>
                        <a:pt x="59" y="285657"/>
                      </a:cubicBezTo>
                      <a:cubicBezTo>
                        <a:pt x="28" y="289398"/>
                        <a:pt x="121" y="293201"/>
                        <a:pt x="278" y="297004"/>
                      </a:cubicBezTo>
                      <a:lnTo>
                        <a:pt x="339" y="298407"/>
                      </a:lnTo>
                      <a:cubicBezTo>
                        <a:pt x="433" y="300371"/>
                        <a:pt x="495" y="302365"/>
                        <a:pt x="620" y="304298"/>
                      </a:cubicBezTo>
                      <a:cubicBezTo>
                        <a:pt x="932" y="308881"/>
                        <a:pt x="1306" y="313432"/>
                        <a:pt x="1836" y="317921"/>
                      </a:cubicBezTo>
                      <a:cubicBezTo>
                        <a:pt x="2116" y="320539"/>
                        <a:pt x="2459" y="323158"/>
                        <a:pt x="2833" y="325714"/>
                      </a:cubicBezTo>
                      <a:cubicBezTo>
                        <a:pt x="3332" y="329237"/>
                        <a:pt x="3893" y="332852"/>
                        <a:pt x="4548" y="336375"/>
                      </a:cubicBezTo>
                      <a:cubicBezTo>
                        <a:pt x="5015" y="339056"/>
                        <a:pt x="5546" y="341737"/>
                        <a:pt x="6106" y="344324"/>
                      </a:cubicBezTo>
                      <a:cubicBezTo>
                        <a:pt x="6325" y="345540"/>
                        <a:pt x="6605" y="346724"/>
                        <a:pt x="6886" y="347940"/>
                      </a:cubicBezTo>
                      <a:cubicBezTo>
                        <a:pt x="8257" y="354175"/>
                        <a:pt x="9847" y="360316"/>
                        <a:pt x="11749" y="366363"/>
                      </a:cubicBezTo>
                      <a:cubicBezTo>
                        <a:pt x="13027" y="370945"/>
                        <a:pt x="14492" y="375434"/>
                        <a:pt x="16082" y="379892"/>
                      </a:cubicBezTo>
                      <a:cubicBezTo>
                        <a:pt x="16487" y="381139"/>
                        <a:pt x="16954" y="382355"/>
                        <a:pt x="17391" y="383633"/>
                      </a:cubicBezTo>
                      <a:lnTo>
                        <a:pt x="17391" y="383695"/>
                      </a:lnTo>
                      <a:cubicBezTo>
                        <a:pt x="19199" y="388652"/>
                        <a:pt x="21132" y="393484"/>
                        <a:pt x="23189" y="398191"/>
                      </a:cubicBezTo>
                      <a:cubicBezTo>
                        <a:pt x="23719" y="399500"/>
                        <a:pt x="24280" y="400809"/>
                        <a:pt x="24872" y="402149"/>
                      </a:cubicBezTo>
                      <a:lnTo>
                        <a:pt x="24872" y="402212"/>
                      </a:lnTo>
                      <a:cubicBezTo>
                        <a:pt x="26025" y="404674"/>
                        <a:pt x="27179" y="407137"/>
                        <a:pt x="28333" y="409600"/>
                      </a:cubicBezTo>
                      <a:cubicBezTo>
                        <a:pt x="30546" y="414120"/>
                        <a:pt x="32853" y="418609"/>
                        <a:pt x="35316" y="423066"/>
                      </a:cubicBezTo>
                      <a:cubicBezTo>
                        <a:pt x="36188" y="424656"/>
                        <a:pt x="37123" y="426246"/>
                        <a:pt x="38058" y="427867"/>
                      </a:cubicBezTo>
                      <a:cubicBezTo>
                        <a:pt x="40646" y="432356"/>
                        <a:pt x="43358" y="436813"/>
                        <a:pt x="46195" y="441209"/>
                      </a:cubicBezTo>
                      <a:cubicBezTo>
                        <a:pt x="46257" y="441271"/>
                        <a:pt x="46257" y="441334"/>
                        <a:pt x="46350" y="441365"/>
                      </a:cubicBezTo>
                      <a:cubicBezTo>
                        <a:pt x="50372" y="447537"/>
                        <a:pt x="54611" y="453491"/>
                        <a:pt x="59100" y="459258"/>
                      </a:cubicBezTo>
                      <a:cubicBezTo>
                        <a:pt x="61999" y="463123"/>
                        <a:pt x="65023" y="466864"/>
                        <a:pt x="68140" y="470542"/>
                      </a:cubicBezTo>
                      <a:cubicBezTo>
                        <a:pt x="70852" y="473691"/>
                        <a:pt x="73657" y="476871"/>
                        <a:pt x="76463" y="479894"/>
                      </a:cubicBezTo>
                      <a:cubicBezTo>
                        <a:pt x="76837" y="480300"/>
                        <a:pt x="77212" y="480580"/>
                        <a:pt x="77523" y="480985"/>
                      </a:cubicBezTo>
                      <a:cubicBezTo>
                        <a:pt x="80079" y="483666"/>
                        <a:pt x="82698" y="486316"/>
                        <a:pt x="85378" y="488966"/>
                      </a:cubicBezTo>
                      <a:cubicBezTo>
                        <a:pt x="89681" y="493236"/>
                        <a:pt x="94201" y="497351"/>
                        <a:pt x="98783" y="501341"/>
                      </a:cubicBezTo>
                      <a:cubicBezTo>
                        <a:pt x="98908" y="501435"/>
                        <a:pt x="98970" y="501497"/>
                        <a:pt x="99095" y="501622"/>
                      </a:cubicBezTo>
                      <a:cubicBezTo>
                        <a:pt x="100965" y="503305"/>
                        <a:pt x="102898" y="504895"/>
                        <a:pt x="104861" y="506516"/>
                      </a:cubicBezTo>
                      <a:cubicBezTo>
                        <a:pt x="110535" y="511098"/>
                        <a:pt x="116365" y="515524"/>
                        <a:pt x="122381" y="519733"/>
                      </a:cubicBezTo>
                      <a:cubicBezTo>
                        <a:pt x="124625" y="521261"/>
                        <a:pt x="126838" y="522819"/>
                        <a:pt x="129114" y="524315"/>
                      </a:cubicBezTo>
                      <a:cubicBezTo>
                        <a:pt x="130735" y="525406"/>
                        <a:pt x="132418" y="526435"/>
                        <a:pt x="134102" y="527495"/>
                      </a:cubicBezTo>
                      <a:cubicBezTo>
                        <a:pt x="146259" y="535132"/>
                        <a:pt x="159040" y="541803"/>
                        <a:pt x="172320" y="547508"/>
                      </a:cubicBezTo>
                      <a:cubicBezTo>
                        <a:pt x="175593" y="548973"/>
                        <a:pt x="178928" y="550282"/>
                        <a:pt x="182232" y="551623"/>
                      </a:cubicBezTo>
                      <a:lnTo>
                        <a:pt x="182295" y="551623"/>
                      </a:lnTo>
                      <a:cubicBezTo>
                        <a:pt x="187407" y="553618"/>
                        <a:pt x="192582" y="555457"/>
                        <a:pt x="197850" y="557109"/>
                      </a:cubicBezTo>
                      <a:cubicBezTo>
                        <a:pt x="198660" y="557452"/>
                        <a:pt x="199502" y="557701"/>
                        <a:pt x="200313" y="557951"/>
                      </a:cubicBezTo>
                      <a:cubicBezTo>
                        <a:pt x="218611" y="563718"/>
                        <a:pt x="237782" y="567677"/>
                        <a:pt x="257421" y="569516"/>
                      </a:cubicBezTo>
                      <a:cubicBezTo>
                        <a:pt x="268986" y="570669"/>
                        <a:pt x="280645" y="571075"/>
                        <a:pt x="292615" y="570763"/>
                      </a:cubicBezTo>
                      <a:cubicBezTo>
                        <a:pt x="292958" y="570825"/>
                        <a:pt x="293301" y="570794"/>
                        <a:pt x="293706" y="570732"/>
                      </a:cubicBezTo>
                      <a:cubicBezTo>
                        <a:pt x="294829" y="570732"/>
                        <a:pt x="295950" y="570700"/>
                        <a:pt x="297042" y="570638"/>
                      </a:cubicBezTo>
                      <a:cubicBezTo>
                        <a:pt x="298288" y="570607"/>
                        <a:pt x="299505" y="570544"/>
                        <a:pt x="300720" y="570451"/>
                      </a:cubicBezTo>
                      <a:cubicBezTo>
                        <a:pt x="304336" y="570295"/>
                        <a:pt x="307890" y="570046"/>
                        <a:pt x="311443" y="569703"/>
                      </a:cubicBezTo>
                      <a:lnTo>
                        <a:pt x="311693" y="569703"/>
                      </a:lnTo>
                      <a:cubicBezTo>
                        <a:pt x="321918" y="568768"/>
                        <a:pt x="331986" y="567272"/>
                        <a:pt x="341868" y="565276"/>
                      </a:cubicBezTo>
                      <a:cubicBezTo>
                        <a:pt x="333981" y="563531"/>
                        <a:pt x="326188" y="561504"/>
                        <a:pt x="318582" y="559136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3" name="Đồ họa 3">
              <a:extLst>
                <a:ext uri="{FF2B5EF4-FFF2-40B4-BE49-F238E27FC236}">
                  <a16:creationId xmlns:a16="http://schemas.microsoft.com/office/drawing/2014/main" id="{40B23AA1-38A2-89E6-F1CB-417BC0BE04A4}"/>
                </a:ext>
              </a:extLst>
            </p:cNvPr>
            <p:cNvGrpSpPr/>
            <p:nvPr/>
          </p:nvGrpSpPr>
          <p:grpSpPr>
            <a:xfrm>
              <a:off x="13917254" y="2395768"/>
              <a:ext cx="251848" cy="248133"/>
              <a:chOff x="13917254" y="2395768"/>
              <a:chExt cx="251848" cy="248133"/>
            </a:xfrm>
          </p:grpSpPr>
          <p:sp>
            <p:nvSpPr>
              <p:cNvPr id="1274" name="Hình tự do: Hình 1273">
                <a:extLst>
                  <a:ext uri="{FF2B5EF4-FFF2-40B4-BE49-F238E27FC236}">
                    <a16:creationId xmlns:a16="http://schemas.microsoft.com/office/drawing/2014/main" id="{5538D811-A089-9A73-7931-6F166F54D441}"/>
                  </a:ext>
                </a:extLst>
              </p:cNvPr>
              <p:cNvSpPr/>
              <p:nvPr/>
            </p:nvSpPr>
            <p:spPr>
              <a:xfrm>
                <a:off x="13917254" y="2404605"/>
                <a:ext cx="238850" cy="239295"/>
              </a:xfrm>
              <a:custGeom>
                <a:avLst/>
                <a:gdLst>
                  <a:gd name="connsiteX0" fmla="*/ 238757 w 238850"/>
                  <a:gd name="connsiteY0" fmla="*/ 115079 h 239295"/>
                  <a:gd name="connsiteX1" fmla="*/ 238227 w 238850"/>
                  <a:gd name="connsiteY1" fmla="*/ 107969 h 239295"/>
                  <a:gd name="connsiteX2" fmla="*/ 195396 w 238850"/>
                  <a:gd name="connsiteY2" fmla="*/ 27780 h 239295"/>
                  <a:gd name="connsiteX3" fmla="*/ 172390 w 238850"/>
                  <a:gd name="connsiteY3" fmla="*/ 12873 h 239295"/>
                  <a:gd name="connsiteX4" fmla="*/ 153624 w 238850"/>
                  <a:gd name="connsiteY4" fmla="*/ 5457 h 239295"/>
                  <a:gd name="connsiteX5" fmla="*/ 147795 w 238850"/>
                  <a:gd name="connsiteY5" fmla="*/ 3877 h 239295"/>
                  <a:gd name="connsiteX6" fmla="*/ 146954 w 238850"/>
                  <a:gd name="connsiteY6" fmla="*/ 3621 h 239295"/>
                  <a:gd name="connsiteX7" fmla="*/ 144522 w 238850"/>
                  <a:gd name="connsiteY7" fmla="*/ 3073 h 239295"/>
                  <a:gd name="connsiteX8" fmla="*/ 145551 w 238850"/>
                  <a:gd name="connsiteY8" fmla="*/ 2829 h 239295"/>
                  <a:gd name="connsiteX9" fmla="*/ 114783 w 238850"/>
                  <a:gd name="connsiteY9" fmla="*/ 99 h 239295"/>
                  <a:gd name="connsiteX10" fmla="*/ 107738 w 238850"/>
                  <a:gd name="connsiteY10" fmla="*/ 579 h 239295"/>
                  <a:gd name="connsiteX11" fmla="*/ 101535 w 238850"/>
                  <a:gd name="connsiteY11" fmla="*/ 1367 h 239295"/>
                  <a:gd name="connsiteX12" fmla="*/ 101285 w 238850"/>
                  <a:gd name="connsiteY12" fmla="*/ 1402 h 239295"/>
                  <a:gd name="connsiteX13" fmla="*/ 98293 w 238850"/>
                  <a:gd name="connsiteY13" fmla="*/ 1888 h 239295"/>
                  <a:gd name="connsiteX14" fmla="*/ 98261 w 238850"/>
                  <a:gd name="connsiteY14" fmla="*/ 1888 h 239295"/>
                  <a:gd name="connsiteX15" fmla="*/ 78498 w 238850"/>
                  <a:gd name="connsiteY15" fmla="*/ 7234 h 239295"/>
                  <a:gd name="connsiteX16" fmla="*/ 66995 w 238850"/>
                  <a:gd name="connsiteY16" fmla="*/ 12150 h 239295"/>
                  <a:gd name="connsiteX17" fmla="*/ 60075 w 238850"/>
                  <a:gd name="connsiteY17" fmla="*/ 15828 h 239295"/>
                  <a:gd name="connsiteX18" fmla="*/ 52562 w 238850"/>
                  <a:gd name="connsiteY18" fmla="*/ 20533 h 239295"/>
                  <a:gd name="connsiteX19" fmla="*/ 44426 w 238850"/>
                  <a:gd name="connsiteY19" fmla="*/ 26583 h 239295"/>
                  <a:gd name="connsiteX20" fmla="*/ 39252 w 238850"/>
                  <a:gd name="connsiteY20" fmla="*/ 31022 h 239295"/>
                  <a:gd name="connsiteX21" fmla="*/ 36695 w 238850"/>
                  <a:gd name="connsiteY21" fmla="*/ 33401 h 239295"/>
                  <a:gd name="connsiteX22" fmla="*/ 36695 w 238850"/>
                  <a:gd name="connsiteY22" fmla="*/ 33426 h 239295"/>
                  <a:gd name="connsiteX23" fmla="*/ 35355 w 238850"/>
                  <a:gd name="connsiteY23" fmla="*/ 34725 h 239295"/>
                  <a:gd name="connsiteX24" fmla="*/ 33422 w 238850"/>
                  <a:gd name="connsiteY24" fmla="*/ 36711 h 239295"/>
                  <a:gd name="connsiteX25" fmla="*/ 30617 w 238850"/>
                  <a:gd name="connsiteY25" fmla="*/ 39785 h 239295"/>
                  <a:gd name="connsiteX26" fmla="*/ 28996 w 238850"/>
                  <a:gd name="connsiteY26" fmla="*/ 41586 h 239295"/>
                  <a:gd name="connsiteX27" fmla="*/ 23977 w 238850"/>
                  <a:gd name="connsiteY27" fmla="*/ 47852 h 239295"/>
                  <a:gd name="connsiteX28" fmla="*/ 21763 w 238850"/>
                  <a:gd name="connsiteY28" fmla="*/ 50901 h 239295"/>
                  <a:gd name="connsiteX29" fmla="*/ 19831 w 238850"/>
                  <a:gd name="connsiteY29" fmla="*/ 53741 h 239295"/>
                  <a:gd name="connsiteX30" fmla="*/ 16558 w 238850"/>
                  <a:gd name="connsiteY30" fmla="*/ 58984 h 239295"/>
                  <a:gd name="connsiteX31" fmla="*/ 14999 w 238850"/>
                  <a:gd name="connsiteY31" fmla="*/ 61712 h 239295"/>
                  <a:gd name="connsiteX32" fmla="*/ 12412 w 238850"/>
                  <a:gd name="connsiteY32" fmla="*/ 66680 h 239295"/>
                  <a:gd name="connsiteX33" fmla="*/ 8889 w 238850"/>
                  <a:gd name="connsiteY33" fmla="*/ 74623 h 239295"/>
                  <a:gd name="connsiteX34" fmla="*/ 8328 w 238850"/>
                  <a:gd name="connsiteY34" fmla="*/ 75942 h 239295"/>
                  <a:gd name="connsiteX35" fmla="*/ 6676 w 238850"/>
                  <a:gd name="connsiteY35" fmla="*/ 80434 h 239295"/>
                  <a:gd name="connsiteX36" fmla="*/ 6084 w 238850"/>
                  <a:gd name="connsiteY36" fmla="*/ 82217 h 239295"/>
                  <a:gd name="connsiteX37" fmla="*/ 5491 w 238850"/>
                  <a:gd name="connsiteY37" fmla="*/ 83928 h 239295"/>
                  <a:gd name="connsiteX38" fmla="*/ 4837 w 238850"/>
                  <a:gd name="connsiteY38" fmla="*/ 86095 h 239295"/>
                  <a:gd name="connsiteX39" fmla="*/ 4089 w 238850"/>
                  <a:gd name="connsiteY39" fmla="*/ 88769 h 239295"/>
                  <a:gd name="connsiteX40" fmla="*/ 3060 w 238850"/>
                  <a:gd name="connsiteY40" fmla="*/ 92847 h 239295"/>
                  <a:gd name="connsiteX41" fmla="*/ 2842 w 238850"/>
                  <a:gd name="connsiteY41" fmla="*/ 93713 h 239295"/>
                  <a:gd name="connsiteX42" fmla="*/ 1501 w 238850"/>
                  <a:gd name="connsiteY42" fmla="*/ 100746 h 239295"/>
                  <a:gd name="connsiteX43" fmla="*/ 1408 w 238850"/>
                  <a:gd name="connsiteY43" fmla="*/ 101535 h 239295"/>
                  <a:gd name="connsiteX44" fmla="*/ 1408 w 238850"/>
                  <a:gd name="connsiteY44" fmla="*/ 101560 h 239295"/>
                  <a:gd name="connsiteX45" fmla="*/ 629 w 238850"/>
                  <a:gd name="connsiteY45" fmla="*/ 107292 h 239295"/>
                  <a:gd name="connsiteX46" fmla="*/ 98 w 238850"/>
                  <a:gd name="connsiteY46" fmla="*/ 115114 h 239295"/>
                  <a:gd name="connsiteX47" fmla="*/ 36 w 238850"/>
                  <a:gd name="connsiteY47" fmla="*/ 117458 h 239295"/>
                  <a:gd name="connsiteX48" fmla="*/ 36 w 238850"/>
                  <a:gd name="connsiteY48" fmla="*/ 119955 h 239295"/>
                  <a:gd name="connsiteX49" fmla="*/ 36 w 238850"/>
                  <a:gd name="connsiteY49" fmla="*/ 119980 h 239295"/>
                  <a:gd name="connsiteX50" fmla="*/ 98 w 238850"/>
                  <a:gd name="connsiteY50" fmla="*/ 124693 h 239295"/>
                  <a:gd name="connsiteX51" fmla="*/ 130 w 238850"/>
                  <a:gd name="connsiteY51" fmla="*/ 125304 h 239295"/>
                  <a:gd name="connsiteX52" fmla="*/ 254 w 238850"/>
                  <a:gd name="connsiteY52" fmla="*/ 127751 h 239295"/>
                  <a:gd name="connsiteX53" fmla="*/ 753 w 238850"/>
                  <a:gd name="connsiteY53" fmla="*/ 133459 h 239295"/>
                  <a:gd name="connsiteX54" fmla="*/ 1159 w 238850"/>
                  <a:gd name="connsiteY54" fmla="*/ 136719 h 239295"/>
                  <a:gd name="connsiteX55" fmla="*/ 1907 w 238850"/>
                  <a:gd name="connsiteY55" fmla="*/ 141177 h 239295"/>
                  <a:gd name="connsiteX56" fmla="*/ 1907 w 238850"/>
                  <a:gd name="connsiteY56" fmla="*/ 141202 h 239295"/>
                  <a:gd name="connsiteX57" fmla="*/ 2561 w 238850"/>
                  <a:gd name="connsiteY57" fmla="*/ 144516 h 239295"/>
                  <a:gd name="connsiteX58" fmla="*/ 2873 w 238850"/>
                  <a:gd name="connsiteY58" fmla="*/ 146018 h 239295"/>
                  <a:gd name="connsiteX59" fmla="*/ 2873 w 238850"/>
                  <a:gd name="connsiteY59" fmla="*/ 146043 h 239295"/>
                  <a:gd name="connsiteX60" fmla="*/ 4899 w 238850"/>
                  <a:gd name="connsiteY60" fmla="*/ 153712 h 239295"/>
                  <a:gd name="connsiteX61" fmla="*/ 6707 w 238850"/>
                  <a:gd name="connsiteY61" fmla="*/ 159370 h 239295"/>
                  <a:gd name="connsiteX62" fmla="*/ 7268 w 238850"/>
                  <a:gd name="connsiteY62" fmla="*/ 160950 h 239295"/>
                  <a:gd name="connsiteX63" fmla="*/ 7268 w 238850"/>
                  <a:gd name="connsiteY63" fmla="*/ 160975 h 239295"/>
                  <a:gd name="connsiteX64" fmla="*/ 7612 w 238850"/>
                  <a:gd name="connsiteY64" fmla="*/ 161916 h 239295"/>
                  <a:gd name="connsiteX65" fmla="*/ 9669 w 238850"/>
                  <a:gd name="connsiteY65" fmla="*/ 167038 h 239295"/>
                  <a:gd name="connsiteX66" fmla="*/ 10386 w 238850"/>
                  <a:gd name="connsiteY66" fmla="*/ 168693 h 239295"/>
                  <a:gd name="connsiteX67" fmla="*/ 10386 w 238850"/>
                  <a:gd name="connsiteY67" fmla="*/ 168718 h 239295"/>
                  <a:gd name="connsiteX68" fmla="*/ 11851 w 238850"/>
                  <a:gd name="connsiteY68" fmla="*/ 171801 h 239295"/>
                  <a:gd name="connsiteX69" fmla="*/ 14749 w 238850"/>
                  <a:gd name="connsiteY69" fmla="*/ 177459 h 239295"/>
                  <a:gd name="connsiteX70" fmla="*/ 15934 w 238850"/>
                  <a:gd name="connsiteY70" fmla="*/ 179448 h 239295"/>
                  <a:gd name="connsiteX71" fmla="*/ 19301 w 238850"/>
                  <a:gd name="connsiteY71" fmla="*/ 185028 h 239295"/>
                  <a:gd name="connsiteX72" fmla="*/ 19364 w 238850"/>
                  <a:gd name="connsiteY72" fmla="*/ 185106 h 239295"/>
                  <a:gd name="connsiteX73" fmla="*/ 24694 w 238850"/>
                  <a:gd name="connsiteY73" fmla="*/ 192596 h 239295"/>
                  <a:gd name="connsiteX74" fmla="*/ 28497 w 238850"/>
                  <a:gd name="connsiteY74" fmla="*/ 197310 h 239295"/>
                  <a:gd name="connsiteX75" fmla="*/ 31988 w 238850"/>
                  <a:gd name="connsiteY75" fmla="*/ 201234 h 239295"/>
                  <a:gd name="connsiteX76" fmla="*/ 32394 w 238850"/>
                  <a:gd name="connsiteY76" fmla="*/ 201668 h 239295"/>
                  <a:gd name="connsiteX77" fmla="*/ 35698 w 238850"/>
                  <a:gd name="connsiteY77" fmla="*/ 205031 h 239295"/>
                  <a:gd name="connsiteX78" fmla="*/ 41309 w 238850"/>
                  <a:gd name="connsiteY78" fmla="*/ 210203 h 239295"/>
                  <a:gd name="connsiteX79" fmla="*/ 41434 w 238850"/>
                  <a:gd name="connsiteY79" fmla="*/ 210306 h 239295"/>
                  <a:gd name="connsiteX80" fmla="*/ 43865 w 238850"/>
                  <a:gd name="connsiteY80" fmla="*/ 212369 h 239295"/>
                  <a:gd name="connsiteX81" fmla="*/ 51191 w 238850"/>
                  <a:gd name="connsiteY81" fmla="*/ 217899 h 239295"/>
                  <a:gd name="connsiteX82" fmla="*/ 54027 w 238850"/>
                  <a:gd name="connsiteY82" fmla="*/ 219810 h 239295"/>
                  <a:gd name="connsiteX83" fmla="*/ 56085 w 238850"/>
                  <a:gd name="connsiteY83" fmla="*/ 221135 h 239295"/>
                  <a:gd name="connsiteX84" fmla="*/ 69645 w 238850"/>
                  <a:gd name="connsiteY84" fmla="*/ 228423 h 239295"/>
                  <a:gd name="connsiteX85" fmla="*/ 72045 w 238850"/>
                  <a:gd name="connsiteY85" fmla="*/ 229521 h 239295"/>
                  <a:gd name="connsiteX86" fmla="*/ 76254 w 238850"/>
                  <a:gd name="connsiteY86" fmla="*/ 231229 h 239295"/>
                  <a:gd name="connsiteX87" fmla="*/ 76254 w 238850"/>
                  <a:gd name="connsiteY87" fmla="*/ 231229 h 239295"/>
                  <a:gd name="connsiteX88" fmla="*/ 82769 w 238850"/>
                  <a:gd name="connsiteY88" fmla="*/ 233523 h 239295"/>
                  <a:gd name="connsiteX89" fmla="*/ 83766 w 238850"/>
                  <a:gd name="connsiteY89" fmla="*/ 233907 h 239295"/>
                  <a:gd name="connsiteX90" fmla="*/ 94708 w 238850"/>
                  <a:gd name="connsiteY90" fmla="*/ 236734 h 239295"/>
                  <a:gd name="connsiteX91" fmla="*/ 107676 w 238850"/>
                  <a:gd name="connsiteY91" fmla="*/ 238720 h 239295"/>
                  <a:gd name="connsiteX92" fmla="*/ 122420 w 238850"/>
                  <a:gd name="connsiteY92" fmla="*/ 239256 h 239295"/>
                  <a:gd name="connsiteX93" fmla="*/ 122857 w 238850"/>
                  <a:gd name="connsiteY93" fmla="*/ 239231 h 239295"/>
                  <a:gd name="connsiteX94" fmla="*/ 124260 w 238850"/>
                  <a:gd name="connsiteY94" fmla="*/ 239206 h 239295"/>
                  <a:gd name="connsiteX95" fmla="*/ 125787 w 238850"/>
                  <a:gd name="connsiteY95" fmla="*/ 239103 h 239295"/>
                  <a:gd name="connsiteX96" fmla="*/ 130276 w 238850"/>
                  <a:gd name="connsiteY96" fmla="*/ 238798 h 239295"/>
                  <a:gd name="connsiteX97" fmla="*/ 130401 w 238850"/>
                  <a:gd name="connsiteY97" fmla="*/ 238798 h 239295"/>
                  <a:gd name="connsiteX98" fmla="*/ 175320 w 238850"/>
                  <a:gd name="connsiteY98" fmla="*/ 225446 h 239295"/>
                  <a:gd name="connsiteX99" fmla="*/ 179903 w 238850"/>
                  <a:gd name="connsiteY99" fmla="*/ 222872 h 239295"/>
                  <a:gd name="connsiteX100" fmla="*/ 237978 w 238850"/>
                  <a:gd name="connsiteY100" fmla="*/ 134378 h 239295"/>
                  <a:gd name="connsiteX101" fmla="*/ 237978 w 238850"/>
                  <a:gd name="connsiteY101" fmla="*/ 134354 h 239295"/>
                  <a:gd name="connsiteX102" fmla="*/ 238757 w 238850"/>
                  <a:gd name="connsiteY102" fmla="*/ 115079 h 23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38850" h="239295">
                    <a:moveTo>
                      <a:pt x="238757" y="115079"/>
                    </a:moveTo>
                    <a:cubicBezTo>
                      <a:pt x="238663" y="112685"/>
                      <a:pt x="238507" y="110313"/>
                      <a:pt x="238227" y="107969"/>
                    </a:cubicBezTo>
                    <a:cubicBezTo>
                      <a:pt x="235016" y="75583"/>
                      <a:pt x="218993" y="47198"/>
                      <a:pt x="195396" y="27780"/>
                    </a:cubicBezTo>
                    <a:cubicBezTo>
                      <a:pt x="188351" y="21970"/>
                      <a:pt x="180620" y="16951"/>
                      <a:pt x="172390" y="12873"/>
                    </a:cubicBezTo>
                    <a:cubicBezTo>
                      <a:pt x="166374" y="9893"/>
                      <a:pt x="160108" y="7396"/>
                      <a:pt x="153624" y="5457"/>
                    </a:cubicBezTo>
                    <a:cubicBezTo>
                      <a:pt x="151723" y="4871"/>
                      <a:pt x="149790" y="4360"/>
                      <a:pt x="147795" y="3877"/>
                    </a:cubicBezTo>
                    <a:cubicBezTo>
                      <a:pt x="147546" y="3774"/>
                      <a:pt x="147234" y="3699"/>
                      <a:pt x="146954" y="3621"/>
                    </a:cubicBezTo>
                    <a:cubicBezTo>
                      <a:pt x="146112" y="3447"/>
                      <a:pt x="145332" y="3247"/>
                      <a:pt x="144522" y="3073"/>
                    </a:cubicBezTo>
                    <a:cubicBezTo>
                      <a:pt x="144864" y="3001"/>
                      <a:pt x="145208" y="2898"/>
                      <a:pt x="145551" y="2829"/>
                    </a:cubicBezTo>
                    <a:cubicBezTo>
                      <a:pt x="135669" y="638"/>
                      <a:pt x="125351" y="-328"/>
                      <a:pt x="114783" y="99"/>
                    </a:cubicBezTo>
                    <a:cubicBezTo>
                      <a:pt x="112383" y="195"/>
                      <a:pt x="110045" y="364"/>
                      <a:pt x="107738" y="579"/>
                    </a:cubicBezTo>
                    <a:cubicBezTo>
                      <a:pt x="105650" y="760"/>
                      <a:pt x="103561" y="1040"/>
                      <a:pt x="101535" y="1367"/>
                    </a:cubicBezTo>
                    <a:cubicBezTo>
                      <a:pt x="101441" y="1371"/>
                      <a:pt x="101347" y="1399"/>
                      <a:pt x="101285" y="1402"/>
                    </a:cubicBezTo>
                    <a:cubicBezTo>
                      <a:pt x="100257" y="1542"/>
                      <a:pt x="99290" y="1701"/>
                      <a:pt x="98293" y="1888"/>
                    </a:cubicBezTo>
                    <a:lnTo>
                      <a:pt x="98261" y="1888"/>
                    </a:lnTo>
                    <a:cubicBezTo>
                      <a:pt x="91466" y="3116"/>
                      <a:pt x="84857" y="4899"/>
                      <a:pt x="78498" y="7234"/>
                    </a:cubicBezTo>
                    <a:cubicBezTo>
                      <a:pt x="74539" y="8665"/>
                      <a:pt x="70736" y="10311"/>
                      <a:pt x="66995" y="12150"/>
                    </a:cubicBezTo>
                    <a:cubicBezTo>
                      <a:pt x="64657" y="13297"/>
                      <a:pt x="62350" y="14538"/>
                      <a:pt x="60075" y="15828"/>
                    </a:cubicBezTo>
                    <a:cubicBezTo>
                      <a:pt x="57488" y="17303"/>
                      <a:pt x="54994" y="18871"/>
                      <a:pt x="52562" y="20533"/>
                    </a:cubicBezTo>
                    <a:cubicBezTo>
                      <a:pt x="49757" y="22431"/>
                      <a:pt x="47045" y="24448"/>
                      <a:pt x="44426" y="26583"/>
                    </a:cubicBezTo>
                    <a:cubicBezTo>
                      <a:pt x="42681" y="28023"/>
                      <a:pt x="40935" y="29488"/>
                      <a:pt x="39252" y="31022"/>
                    </a:cubicBezTo>
                    <a:cubicBezTo>
                      <a:pt x="38410" y="31792"/>
                      <a:pt x="37537" y="32584"/>
                      <a:pt x="36695" y="33401"/>
                    </a:cubicBezTo>
                    <a:lnTo>
                      <a:pt x="36695" y="33426"/>
                    </a:lnTo>
                    <a:lnTo>
                      <a:pt x="35355" y="34725"/>
                    </a:lnTo>
                    <a:cubicBezTo>
                      <a:pt x="34700" y="35386"/>
                      <a:pt x="34077" y="36025"/>
                      <a:pt x="33422" y="36711"/>
                    </a:cubicBezTo>
                    <a:cubicBezTo>
                      <a:pt x="32456" y="37727"/>
                      <a:pt x="31521" y="38744"/>
                      <a:pt x="30617" y="39785"/>
                    </a:cubicBezTo>
                    <a:cubicBezTo>
                      <a:pt x="30025" y="40371"/>
                      <a:pt x="29495" y="40979"/>
                      <a:pt x="28996" y="41586"/>
                    </a:cubicBezTo>
                    <a:cubicBezTo>
                      <a:pt x="27250" y="43613"/>
                      <a:pt x="25567" y="45711"/>
                      <a:pt x="23977" y="47852"/>
                    </a:cubicBezTo>
                    <a:cubicBezTo>
                      <a:pt x="23229" y="48862"/>
                      <a:pt x="22481" y="49869"/>
                      <a:pt x="21763" y="50901"/>
                    </a:cubicBezTo>
                    <a:cubicBezTo>
                      <a:pt x="21078" y="51833"/>
                      <a:pt x="20454" y="52790"/>
                      <a:pt x="19831" y="53741"/>
                    </a:cubicBezTo>
                    <a:cubicBezTo>
                      <a:pt x="18677" y="55452"/>
                      <a:pt x="17618" y="57207"/>
                      <a:pt x="16558" y="58984"/>
                    </a:cubicBezTo>
                    <a:cubicBezTo>
                      <a:pt x="16028" y="59885"/>
                      <a:pt x="15498" y="60786"/>
                      <a:pt x="14999" y="61712"/>
                    </a:cubicBezTo>
                    <a:cubicBezTo>
                      <a:pt x="14095" y="63339"/>
                      <a:pt x="13222" y="65010"/>
                      <a:pt x="12412" y="66680"/>
                    </a:cubicBezTo>
                    <a:cubicBezTo>
                      <a:pt x="11134" y="69277"/>
                      <a:pt x="9950" y="71918"/>
                      <a:pt x="8889" y="74623"/>
                    </a:cubicBezTo>
                    <a:cubicBezTo>
                      <a:pt x="8671" y="75072"/>
                      <a:pt x="8484" y="75496"/>
                      <a:pt x="8328" y="75942"/>
                    </a:cubicBezTo>
                    <a:cubicBezTo>
                      <a:pt x="7736" y="77432"/>
                      <a:pt x="7206" y="78922"/>
                      <a:pt x="6676" y="80434"/>
                    </a:cubicBezTo>
                    <a:cubicBezTo>
                      <a:pt x="6458" y="81017"/>
                      <a:pt x="6271" y="81622"/>
                      <a:pt x="6084" y="82217"/>
                    </a:cubicBezTo>
                    <a:cubicBezTo>
                      <a:pt x="5897" y="82784"/>
                      <a:pt x="5678" y="83339"/>
                      <a:pt x="5491" y="83928"/>
                    </a:cubicBezTo>
                    <a:cubicBezTo>
                      <a:pt x="5274" y="84642"/>
                      <a:pt x="5055" y="85356"/>
                      <a:pt x="4837" y="86095"/>
                    </a:cubicBezTo>
                    <a:cubicBezTo>
                      <a:pt x="4557" y="86987"/>
                      <a:pt x="4338" y="87878"/>
                      <a:pt x="4089" y="88769"/>
                    </a:cubicBezTo>
                    <a:cubicBezTo>
                      <a:pt x="3684" y="90119"/>
                      <a:pt x="3372" y="91469"/>
                      <a:pt x="3060" y="92847"/>
                    </a:cubicBezTo>
                    <a:cubicBezTo>
                      <a:pt x="2967" y="93127"/>
                      <a:pt x="2936" y="93408"/>
                      <a:pt x="2842" y="93713"/>
                    </a:cubicBezTo>
                    <a:cubicBezTo>
                      <a:pt x="2343" y="96005"/>
                      <a:pt x="1875" y="98377"/>
                      <a:pt x="1501" y="100746"/>
                    </a:cubicBezTo>
                    <a:cubicBezTo>
                      <a:pt x="1470" y="101002"/>
                      <a:pt x="1439" y="101254"/>
                      <a:pt x="1408" y="101535"/>
                    </a:cubicBezTo>
                    <a:lnTo>
                      <a:pt x="1408" y="101560"/>
                    </a:lnTo>
                    <a:cubicBezTo>
                      <a:pt x="1096" y="103446"/>
                      <a:pt x="847" y="105357"/>
                      <a:pt x="629" y="107292"/>
                    </a:cubicBezTo>
                    <a:cubicBezTo>
                      <a:pt x="348" y="109867"/>
                      <a:pt x="192" y="112492"/>
                      <a:pt x="98" y="115114"/>
                    </a:cubicBezTo>
                    <a:cubicBezTo>
                      <a:pt x="67" y="115905"/>
                      <a:pt x="36" y="116669"/>
                      <a:pt x="36" y="117458"/>
                    </a:cubicBezTo>
                    <a:cubicBezTo>
                      <a:pt x="5" y="118271"/>
                      <a:pt x="-26" y="119088"/>
                      <a:pt x="36" y="119955"/>
                    </a:cubicBezTo>
                    <a:lnTo>
                      <a:pt x="36" y="119980"/>
                    </a:lnTo>
                    <a:cubicBezTo>
                      <a:pt x="5" y="121560"/>
                      <a:pt x="36" y="123113"/>
                      <a:pt x="98" y="124693"/>
                    </a:cubicBezTo>
                    <a:lnTo>
                      <a:pt x="130" y="125304"/>
                    </a:lnTo>
                    <a:cubicBezTo>
                      <a:pt x="161" y="126146"/>
                      <a:pt x="192" y="126934"/>
                      <a:pt x="254" y="127751"/>
                    </a:cubicBezTo>
                    <a:cubicBezTo>
                      <a:pt x="379" y="129687"/>
                      <a:pt x="535" y="131598"/>
                      <a:pt x="753" y="133459"/>
                    </a:cubicBezTo>
                    <a:cubicBezTo>
                      <a:pt x="878" y="134553"/>
                      <a:pt x="1003" y="135650"/>
                      <a:pt x="1159" y="136719"/>
                    </a:cubicBezTo>
                    <a:cubicBezTo>
                      <a:pt x="1377" y="138197"/>
                      <a:pt x="1626" y="139700"/>
                      <a:pt x="1907" y="141177"/>
                    </a:cubicBezTo>
                    <a:lnTo>
                      <a:pt x="1907" y="141202"/>
                    </a:lnTo>
                    <a:cubicBezTo>
                      <a:pt x="2094" y="142324"/>
                      <a:pt x="2280" y="143418"/>
                      <a:pt x="2561" y="144516"/>
                    </a:cubicBezTo>
                    <a:cubicBezTo>
                      <a:pt x="2655" y="144999"/>
                      <a:pt x="2748" y="145510"/>
                      <a:pt x="2873" y="146018"/>
                    </a:cubicBezTo>
                    <a:lnTo>
                      <a:pt x="2873" y="146043"/>
                    </a:lnTo>
                    <a:cubicBezTo>
                      <a:pt x="3434" y="148668"/>
                      <a:pt x="4089" y="151215"/>
                      <a:pt x="4899" y="153712"/>
                    </a:cubicBezTo>
                    <a:cubicBezTo>
                      <a:pt x="5460" y="155648"/>
                      <a:pt x="6022" y="157509"/>
                      <a:pt x="6707" y="159370"/>
                    </a:cubicBezTo>
                    <a:cubicBezTo>
                      <a:pt x="6863" y="159906"/>
                      <a:pt x="7081" y="160414"/>
                      <a:pt x="7268" y="160950"/>
                    </a:cubicBezTo>
                    <a:lnTo>
                      <a:pt x="7268" y="160975"/>
                    </a:lnTo>
                    <a:cubicBezTo>
                      <a:pt x="7362" y="161281"/>
                      <a:pt x="7487" y="161611"/>
                      <a:pt x="7612" y="161916"/>
                    </a:cubicBezTo>
                    <a:cubicBezTo>
                      <a:pt x="8266" y="163675"/>
                      <a:pt x="8952" y="165383"/>
                      <a:pt x="9669" y="167038"/>
                    </a:cubicBezTo>
                    <a:cubicBezTo>
                      <a:pt x="9918" y="167574"/>
                      <a:pt x="10136" y="168160"/>
                      <a:pt x="10386" y="168693"/>
                    </a:cubicBezTo>
                    <a:lnTo>
                      <a:pt x="10386" y="168718"/>
                    </a:lnTo>
                    <a:cubicBezTo>
                      <a:pt x="10884" y="169763"/>
                      <a:pt x="11352" y="170782"/>
                      <a:pt x="11851" y="171801"/>
                    </a:cubicBezTo>
                    <a:cubicBezTo>
                      <a:pt x="12755" y="173712"/>
                      <a:pt x="13721" y="175573"/>
                      <a:pt x="14749" y="177459"/>
                    </a:cubicBezTo>
                    <a:cubicBezTo>
                      <a:pt x="15124" y="178123"/>
                      <a:pt x="15529" y="178784"/>
                      <a:pt x="15934" y="179448"/>
                    </a:cubicBezTo>
                    <a:cubicBezTo>
                      <a:pt x="16963" y="181359"/>
                      <a:pt x="18116" y="183195"/>
                      <a:pt x="19301" y="185028"/>
                    </a:cubicBezTo>
                    <a:cubicBezTo>
                      <a:pt x="19333" y="185053"/>
                      <a:pt x="19333" y="185078"/>
                      <a:pt x="19364" y="185106"/>
                    </a:cubicBezTo>
                    <a:cubicBezTo>
                      <a:pt x="21078" y="187681"/>
                      <a:pt x="22823" y="190177"/>
                      <a:pt x="24694" y="192596"/>
                    </a:cubicBezTo>
                    <a:cubicBezTo>
                      <a:pt x="25941" y="194202"/>
                      <a:pt x="27187" y="195782"/>
                      <a:pt x="28497" y="197310"/>
                    </a:cubicBezTo>
                    <a:cubicBezTo>
                      <a:pt x="29619" y="198635"/>
                      <a:pt x="30804" y="199935"/>
                      <a:pt x="31988" y="201234"/>
                    </a:cubicBezTo>
                    <a:cubicBezTo>
                      <a:pt x="32144" y="201387"/>
                      <a:pt x="32269" y="201490"/>
                      <a:pt x="32394" y="201668"/>
                    </a:cubicBezTo>
                    <a:cubicBezTo>
                      <a:pt x="33484" y="202815"/>
                      <a:pt x="34576" y="203909"/>
                      <a:pt x="35698" y="205031"/>
                    </a:cubicBezTo>
                    <a:cubicBezTo>
                      <a:pt x="37506" y="206790"/>
                      <a:pt x="39376" y="208523"/>
                      <a:pt x="41309" y="210203"/>
                    </a:cubicBezTo>
                    <a:lnTo>
                      <a:pt x="41434" y="210306"/>
                    </a:lnTo>
                    <a:cubicBezTo>
                      <a:pt x="42213" y="211020"/>
                      <a:pt x="43023" y="211684"/>
                      <a:pt x="43865" y="212369"/>
                    </a:cubicBezTo>
                    <a:cubicBezTo>
                      <a:pt x="46234" y="214255"/>
                      <a:pt x="48666" y="216141"/>
                      <a:pt x="51191" y="217899"/>
                    </a:cubicBezTo>
                    <a:cubicBezTo>
                      <a:pt x="52126" y="218539"/>
                      <a:pt x="53061" y="219174"/>
                      <a:pt x="54027" y="219810"/>
                    </a:cubicBezTo>
                    <a:cubicBezTo>
                      <a:pt x="54682" y="220244"/>
                      <a:pt x="55399" y="220702"/>
                      <a:pt x="56085" y="221135"/>
                    </a:cubicBezTo>
                    <a:cubicBezTo>
                      <a:pt x="60449" y="223863"/>
                      <a:pt x="64969" y="226282"/>
                      <a:pt x="69645" y="228423"/>
                    </a:cubicBezTo>
                    <a:cubicBezTo>
                      <a:pt x="70456" y="228807"/>
                      <a:pt x="71235" y="229162"/>
                      <a:pt x="72045" y="229521"/>
                    </a:cubicBezTo>
                    <a:cubicBezTo>
                      <a:pt x="73448" y="230132"/>
                      <a:pt x="74851" y="230668"/>
                      <a:pt x="76254" y="231229"/>
                    </a:cubicBezTo>
                    <a:lnTo>
                      <a:pt x="76254" y="231229"/>
                    </a:lnTo>
                    <a:cubicBezTo>
                      <a:pt x="78373" y="232071"/>
                      <a:pt x="80587" y="232834"/>
                      <a:pt x="82769" y="233523"/>
                    </a:cubicBezTo>
                    <a:cubicBezTo>
                      <a:pt x="83081" y="233676"/>
                      <a:pt x="83454" y="233779"/>
                      <a:pt x="83766" y="233907"/>
                    </a:cubicBezTo>
                    <a:cubicBezTo>
                      <a:pt x="87351" y="235001"/>
                      <a:pt x="90999" y="235970"/>
                      <a:pt x="94708" y="236734"/>
                    </a:cubicBezTo>
                    <a:cubicBezTo>
                      <a:pt x="98978" y="237650"/>
                      <a:pt x="103312" y="238314"/>
                      <a:pt x="107676" y="238720"/>
                    </a:cubicBezTo>
                    <a:cubicBezTo>
                      <a:pt x="112539" y="239206"/>
                      <a:pt x="117402" y="239384"/>
                      <a:pt x="122420" y="239256"/>
                    </a:cubicBezTo>
                    <a:cubicBezTo>
                      <a:pt x="122576" y="239281"/>
                      <a:pt x="122701" y="239256"/>
                      <a:pt x="122857" y="239231"/>
                    </a:cubicBezTo>
                    <a:cubicBezTo>
                      <a:pt x="123356" y="239231"/>
                      <a:pt x="123792" y="239231"/>
                      <a:pt x="124260" y="239206"/>
                    </a:cubicBezTo>
                    <a:cubicBezTo>
                      <a:pt x="124789" y="239181"/>
                      <a:pt x="125289" y="239156"/>
                      <a:pt x="125787" y="239103"/>
                    </a:cubicBezTo>
                    <a:cubicBezTo>
                      <a:pt x="127315" y="239053"/>
                      <a:pt x="128811" y="238950"/>
                      <a:pt x="130276" y="238798"/>
                    </a:cubicBezTo>
                    <a:lnTo>
                      <a:pt x="130401" y="238798"/>
                    </a:lnTo>
                    <a:cubicBezTo>
                      <a:pt x="146548" y="237320"/>
                      <a:pt x="161698" y="232632"/>
                      <a:pt x="175320" y="225446"/>
                    </a:cubicBezTo>
                    <a:cubicBezTo>
                      <a:pt x="176879" y="224633"/>
                      <a:pt x="178406" y="223766"/>
                      <a:pt x="179903" y="222872"/>
                    </a:cubicBezTo>
                    <a:cubicBezTo>
                      <a:pt x="211325" y="204346"/>
                      <a:pt x="233427" y="171910"/>
                      <a:pt x="237978" y="134378"/>
                    </a:cubicBezTo>
                    <a:lnTo>
                      <a:pt x="237978" y="134354"/>
                    </a:lnTo>
                    <a:cubicBezTo>
                      <a:pt x="238757" y="128050"/>
                      <a:pt x="239007" y="121629"/>
                      <a:pt x="238757" y="115079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75" name="Đồ họa 3">
                <a:extLst>
                  <a:ext uri="{FF2B5EF4-FFF2-40B4-BE49-F238E27FC236}">
                    <a16:creationId xmlns:a16="http://schemas.microsoft.com/office/drawing/2014/main" id="{D8ECF5FD-82AA-CF65-7A2F-C3BD3D2CEDDD}"/>
                  </a:ext>
                </a:extLst>
              </p:cNvPr>
              <p:cNvGrpSpPr/>
              <p:nvPr/>
            </p:nvGrpSpPr>
            <p:grpSpPr>
              <a:xfrm>
                <a:off x="13930254" y="2395768"/>
                <a:ext cx="238849" cy="239308"/>
                <a:chOff x="13930254" y="2395768"/>
                <a:chExt cx="238849" cy="239308"/>
              </a:xfrm>
            </p:grpSpPr>
            <p:sp>
              <p:nvSpPr>
                <p:cNvPr id="1276" name="Hình tự do: Hình 1275">
                  <a:extLst>
                    <a:ext uri="{FF2B5EF4-FFF2-40B4-BE49-F238E27FC236}">
                      <a16:creationId xmlns:a16="http://schemas.microsoft.com/office/drawing/2014/main" id="{BF8643E4-49DC-D93A-15AC-5BB9CDDB651A}"/>
                    </a:ext>
                  </a:extLst>
                </p:cNvPr>
                <p:cNvSpPr/>
                <p:nvPr/>
              </p:nvSpPr>
              <p:spPr>
                <a:xfrm>
                  <a:off x="13930254" y="2396236"/>
                  <a:ext cx="238849" cy="238840"/>
                </a:xfrm>
                <a:custGeom>
                  <a:avLst/>
                  <a:gdLst>
                    <a:gd name="connsiteX0" fmla="*/ 237977 w 238849"/>
                    <a:gd name="connsiteY0" fmla="*/ 133898 h 238840"/>
                    <a:gd name="connsiteX1" fmla="*/ 237977 w 238849"/>
                    <a:gd name="connsiteY1" fmla="*/ 133923 h 238840"/>
                    <a:gd name="connsiteX2" fmla="*/ 179903 w 238849"/>
                    <a:gd name="connsiteY2" fmla="*/ 222416 h 238840"/>
                    <a:gd name="connsiteX3" fmla="*/ 175320 w 238849"/>
                    <a:gd name="connsiteY3" fmla="*/ 224991 h 238840"/>
                    <a:gd name="connsiteX4" fmla="*/ 130400 w 238849"/>
                    <a:gd name="connsiteY4" fmla="*/ 238342 h 238840"/>
                    <a:gd name="connsiteX5" fmla="*/ 130276 w 238849"/>
                    <a:gd name="connsiteY5" fmla="*/ 238342 h 238840"/>
                    <a:gd name="connsiteX6" fmla="*/ 125786 w 238849"/>
                    <a:gd name="connsiteY6" fmla="*/ 238648 h 238840"/>
                    <a:gd name="connsiteX7" fmla="*/ 124259 w 238849"/>
                    <a:gd name="connsiteY7" fmla="*/ 238751 h 238840"/>
                    <a:gd name="connsiteX8" fmla="*/ 122887 w 238849"/>
                    <a:gd name="connsiteY8" fmla="*/ 238776 h 238840"/>
                    <a:gd name="connsiteX9" fmla="*/ 122420 w 238849"/>
                    <a:gd name="connsiteY9" fmla="*/ 238801 h 238840"/>
                    <a:gd name="connsiteX10" fmla="*/ 107676 w 238849"/>
                    <a:gd name="connsiteY10" fmla="*/ 238264 h 238840"/>
                    <a:gd name="connsiteX11" fmla="*/ 94707 w 238849"/>
                    <a:gd name="connsiteY11" fmla="*/ 236276 h 238840"/>
                    <a:gd name="connsiteX12" fmla="*/ 83797 w 238849"/>
                    <a:gd name="connsiteY12" fmla="*/ 233448 h 238840"/>
                    <a:gd name="connsiteX13" fmla="*/ 82768 w 238849"/>
                    <a:gd name="connsiteY13" fmla="*/ 233065 h 238840"/>
                    <a:gd name="connsiteX14" fmla="*/ 76253 w 238849"/>
                    <a:gd name="connsiteY14" fmla="*/ 230770 h 238840"/>
                    <a:gd name="connsiteX15" fmla="*/ 76253 w 238849"/>
                    <a:gd name="connsiteY15" fmla="*/ 230770 h 238840"/>
                    <a:gd name="connsiteX16" fmla="*/ 72076 w 238849"/>
                    <a:gd name="connsiteY16" fmla="*/ 229062 h 238840"/>
                    <a:gd name="connsiteX17" fmla="*/ 69644 w 238849"/>
                    <a:gd name="connsiteY17" fmla="*/ 227965 h 238840"/>
                    <a:gd name="connsiteX18" fmla="*/ 56085 w 238849"/>
                    <a:gd name="connsiteY18" fmla="*/ 220677 h 238840"/>
                    <a:gd name="connsiteX19" fmla="*/ 54027 w 238849"/>
                    <a:gd name="connsiteY19" fmla="*/ 219352 h 238840"/>
                    <a:gd name="connsiteX20" fmla="*/ 51190 w 238849"/>
                    <a:gd name="connsiteY20" fmla="*/ 217441 h 238840"/>
                    <a:gd name="connsiteX21" fmla="*/ 43864 w 238849"/>
                    <a:gd name="connsiteY21" fmla="*/ 211911 h 238840"/>
                    <a:gd name="connsiteX22" fmla="*/ 41434 w 238849"/>
                    <a:gd name="connsiteY22" fmla="*/ 209847 h 238840"/>
                    <a:gd name="connsiteX23" fmla="*/ 41309 w 238849"/>
                    <a:gd name="connsiteY23" fmla="*/ 209744 h 238840"/>
                    <a:gd name="connsiteX24" fmla="*/ 35697 w 238849"/>
                    <a:gd name="connsiteY24" fmla="*/ 204573 h 238840"/>
                    <a:gd name="connsiteX25" fmla="*/ 32424 w 238849"/>
                    <a:gd name="connsiteY25" fmla="*/ 201209 h 238840"/>
                    <a:gd name="connsiteX26" fmla="*/ 31988 w 238849"/>
                    <a:gd name="connsiteY26" fmla="*/ 200776 h 238840"/>
                    <a:gd name="connsiteX27" fmla="*/ 28528 w 238849"/>
                    <a:gd name="connsiteY27" fmla="*/ 196851 h 238840"/>
                    <a:gd name="connsiteX28" fmla="*/ 24693 w 238849"/>
                    <a:gd name="connsiteY28" fmla="*/ 192138 h 238840"/>
                    <a:gd name="connsiteX29" fmla="*/ 19363 w 238849"/>
                    <a:gd name="connsiteY29" fmla="*/ 184647 h 238840"/>
                    <a:gd name="connsiteX30" fmla="*/ 19332 w 238849"/>
                    <a:gd name="connsiteY30" fmla="*/ 184569 h 238840"/>
                    <a:gd name="connsiteX31" fmla="*/ 15934 w 238849"/>
                    <a:gd name="connsiteY31" fmla="*/ 178989 h 238840"/>
                    <a:gd name="connsiteX32" fmla="*/ 14749 w 238849"/>
                    <a:gd name="connsiteY32" fmla="*/ 177004 h 238840"/>
                    <a:gd name="connsiteX33" fmla="*/ 11850 w 238849"/>
                    <a:gd name="connsiteY33" fmla="*/ 171346 h 238840"/>
                    <a:gd name="connsiteX34" fmla="*/ 10416 w 238849"/>
                    <a:gd name="connsiteY34" fmla="*/ 168263 h 238840"/>
                    <a:gd name="connsiteX35" fmla="*/ 10416 w 238849"/>
                    <a:gd name="connsiteY35" fmla="*/ 168238 h 238840"/>
                    <a:gd name="connsiteX36" fmla="*/ 9699 w 238849"/>
                    <a:gd name="connsiteY36" fmla="*/ 166583 h 238840"/>
                    <a:gd name="connsiteX37" fmla="*/ 7611 w 238849"/>
                    <a:gd name="connsiteY37" fmla="*/ 161461 h 238840"/>
                    <a:gd name="connsiteX38" fmla="*/ 7268 w 238849"/>
                    <a:gd name="connsiteY38" fmla="*/ 160520 h 238840"/>
                    <a:gd name="connsiteX39" fmla="*/ 7268 w 238849"/>
                    <a:gd name="connsiteY39" fmla="*/ 160495 h 238840"/>
                    <a:gd name="connsiteX40" fmla="*/ 6707 w 238849"/>
                    <a:gd name="connsiteY40" fmla="*/ 158914 h 238840"/>
                    <a:gd name="connsiteX41" fmla="*/ 4898 w 238849"/>
                    <a:gd name="connsiteY41" fmla="*/ 153256 h 238840"/>
                    <a:gd name="connsiteX42" fmla="*/ 2872 w 238849"/>
                    <a:gd name="connsiteY42" fmla="*/ 145588 h 238840"/>
                    <a:gd name="connsiteX43" fmla="*/ 2872 w 238849"/>
                    <a:gd name="connsiteY43" fmla="*/ 145563 h 238840"/>
                    <a:gd name="connsiteX44" fmla="*/ 2560 w 238849"/>
                    <a:gd name="connsiteY44" fmla="*/ 144060 h 238840"/>
                    <a:gd name="connsiteX45" fmla="*/ 1906 w 238849"/>
                    <a:gd name="connsiteY45" fmla="*/ 140747 h 238840"/>
                    <a:gd name="connsiteX46" fmla="*/ 1906 w 238849"/>
                    <a:gd name="connsiteY46" fmla="*/ 140722 h 238840"/>
                    <a:gd name="connsiteX47" fmla="*/ 1189 w 238849"/>
                    <a:gd name="connsiteY47" fmla="*/ 136264 h 238840"/>
                    <a:gd name="connsiteX48" fmla="*/ 753 w 238849"/>
                    <a:gd name="connsiteY48" fmla="*/ 133003 h 238840"/>
                    <a:gd name="connsiteX49" fmla="*/ 254 w 238849"/>
                    <a:gd name="connsiteY49" fmla="*/ 127296 h 238840"/>
                    <a:gd name="connsiteX50" fmla="*/ 130 w 238849"/>
                    <a:gd name="connsiteY50" fmla="*/ 124849 h 238840"/>
                    <a:gd name="connsiteX51" fmla="*/ 98 w 238849"/>
                    <a:gd name="connsiteY51" fmla="*/ 124238 h 238840"/>
                    <a:gd name="connsiteX52" fmla="*/ 36 w 238849"/>
                    <a:gd name="connsiteY52" fmla="*/ 119524 h 238840"/>
                    <a:gd name="connsiteX53" fmla="*/ 36 w 238849"/>
                    <a:gd name="connsiteY53" fmla="*/ 119499 h 238840"/>
                    <a:gd name="connsiteX54" fmla="*/ 36 w 238849"/>
                    <a:gd name="connsiteY54" fmla="*/ 117002 h 238840"/>
                    <a:gd name="connsiteX55" fmla="*/ 98 w 238849"/>
                    <a:gd name="connsiteY55" fmla="*/ 114658 h 238840"/>
                    <a:gd name="connsiteX56" fmla="*/ 628 w 238849"/>
                    <a:gd name="connsiteY56" fmla="*/ 106837 h 238840"/>
                    <a:gd name="connsiteX57" fmla="*/ 1407 w 238849"/>
                    <a:gd name="connsiteY57" fmla="*/ 101104 h 238840"/>
                    <a:gd name="connsiteX58" fmla="*/ 1407 w 238849"/>
                    <a:gd name="connsiteY58" fmla="*/ 101079 h 238840"/>
                    <a:gd name="connsiteX59" fmla="*/ 1501 w 238849"/>
                    <a:gd name="connsiteY59" fmla="*/ 100291 h 238840"/>
                    <a:gd name="connsiteX60" fmla="*/ 2872 w 238849"/>
                    <a:gd name="connsiteY60" fmla="*/ 93258 h 238840"/>
                    <a:gd name="connsiteX61" fmla="*/ 3060 w 238849"/>
                    <a:gd name="connsiteY61" fmla="*/ 92392 h 238840"/>
                    <a:gd name="connsiteX62" fmla="*/ 4088 w 238849"/>
                    <a:gd name="connsiteY62" fmla="*/ 88314 h 238840"/>
                    <a:gd name="connsiteX63" fmla="*/ 4836 w 238849"/>
                    <a:gd name="connsiteY63" fmla="*/ 85640 h 238840"/>
                    <a:gd name="connsiteX64" fmla="*/ 5491 w 238849"/>
                    <a:gd name="connsiteY64" fmla="*/ 83473 h 238840"/>
                    <a:gd name="connsiteX65" fmla="*/ 6675 w 238849"/>
                    <a:gd name="connsiteY65" fmla="*/ 79982 h 238840"/>
                    <a:gd name="connsiteX66" fmla="*/ 8328 w 238849"/>
                    <a:gd name="connsiteY66" fmla="*/ 75496 h 238840"/>
                    <a:gd name="connsiteX67" fmla="*/ 8702 w 238849"/>
                    <a:gd name="connsiteY67" fmla="*/ 74629 h 238840"/>
                    <a:gd name="connsiteX68" fmla="*/ 12255 w 238849"/>
                    <a:gd name="connsiteY68" fmla="*/ 66705 h 238840"/>
                    <a:gd name="connsiteX69" fmla="*/ 14843 w 238849"/>
                    <a:gd name="connsiteY69" fmla="*/ 61711 h 238840"/>
                    <a:gd name="connsiteX70" fmla="*/ 16371 w 238849"/>
                    <a:gd name="connsiteY70" fmla="*/ 58984 h 238840"/>
                    <a:gd name="connsiteX71" fmla="*/ 19705 w 238849"/>
                    <a:gd name="connsiteY71" fmla="*/ 53759 h 238840"/>
                    <a:gd name="connsiteX72" fmla="*/ 21576 w 238849"/>
                    <a:gd name="connsiteY72" fmla="*/ 50904 h 238840"/>
                    <a:gd name="connsiteX73" fmla="*/ 23820 w 238849"/>
                    <a:gd name="connsiteY73" fmla="*/ 47846 h 238840"/>
                    <a:gd name="connsiteX74" fmla="*/ 28808 w 238849"/>
                    <a:gd name="connsiteY74" fmla="*/ 41602 h 238840"/>
                    <a:gd name="connsiteX75" fmla="*/ 30429 w 238849"/>
                    <a:gd name="connsiteY75" fmla="*/ 39794 h 238840"/>
                    <a:gd name="connsiteX76" fmla="*/ 33266 w 238849"/>
                    <a:gd name="connsiteY76" fmla="*/ 36711 h 238840"/>
                    <a:gd name="connsiteX77" fmla="*/ 35199 w 238849"/>
                    <a:gd name="connsiteY77" fmla="*/ 34722 h 238840"/>
                    <a:gd name="connsiteX78" fmla="*/ 36539 w 238849"/>
                    <a:gd name="connsiteY78" fmla="*/ 33422 h 238840"/>
                    <a:gd name="connsiteX79" fmla="*/ 36539 w 238849"/>
                    <a:gd name="connsiteY79" fmla="*/ 33397 h 238840"/>
                    <a:gd name="connsiteX80" fmla="*/ 39126 w 238849"/>
                    <a:gd name="connsiteY80" fmla="*/ 31028 h 238840"/>
                    <a:gd name="connsiteX81" fmla="*/ 44270 w 238849"/>
                    <a:gd name="connsiteY81" fmla="*/ 26595 h 238840"/>
                    <a:gd name="connsiteX82" fmla="*/ 52406 w 238849"/>
                    <a:gd name="connsiteY82" fmla="*/ 20532 h 238840"/>
                    <a:gd name="connsiteX83" fmla="*/ 59919 w 238849"/>
                    <a:gd name="connsiteY83" fmla="*/ 15844 h 238840"/>
                    <a:gd name="connsiteX84" fmla="*/ 66839 w 238849"/>
                    <a:gd name="connsiteY84" fmla="*/ 12150 h 238840"/>
                    <a:gd name="connsiteX85" fmla="*/ 78342 w 238849"/>
                    <a:gd name="connsiteY85" fmla="*/ 7231 h 238840"/>
                    <a:gd name="connsiteX86" fmla="*/ 98105 w 238849"/>
                    <a:gd name="connsiteY86" fmla="*/ 1878 h 238840"/>
                    <a:gd name="connsiteX87" fmla="*/ 98137 w 238849"/>
                    <a:gd name="connsiteY87" fmla="*/ 1878 h 238840"/>
                    <a:gd name="connsiteX88" fmla="*/ 101129 w 238849"/>
                    <a:gd name="connsiteY88" fmla="*/ 1395 h 238840"/>
                    <a:gd name="connsiteX89" fmla="*/ 101347 w 238849"/>
                    <a:gd name="connsiteY89" fmla="*/ 1370 h 238840"/>
                    <a:gd name="connsiteX90" fmla="*/ 107551 w 238849"/>
                    <a:gd name="connsiteY90" fmla="*/ 582 h 238840"/>
                    <a:gd name="connsiteX91" fmla="*/ 114596 w 238849"/>
                    <a:gd name="connsiteY91" fmla="*/ 99 h 238840"/>
                    <a:gd name="connsiteX92" fmla="*/ 144428 w 238849"/>
                    <a:gd name="connsiteY92" fmla="*/ 2595 h 238840"/>
                    <a:gd name="connsiteX93" fmla="*/ 144459 w 238849"/>
                    <a:gd name="connsiteY93" fmla="*/ 2595 h 238840"/>
                    <a:gd name="connsiteX94" fmla="*/ 146953 w 238849"/>
                    <a:gd name="connsiteY94" fmla="*/ 3156 h 238840"/>
                    <a:gd name="connsiteX95" fmla="*/ 147826 w 238849"/>
                    <a:gd name="connsiteY95" fmla="*/ 3412 h 238840"/>
                    <a:gd name="connsiteX96" fmla="*/ 153624 w 238849"/>
                    <a:gd name="connsiteY96" fmla="*/ 4993 h 238840"/>
                    <a:gd name="connsiteX97" fmla="*/ 172389 w 238849"/>
                    <a:gd name="connsiteY97" fmla="*/ 12409 h 238840"/>
                    <a:gd name="connsiteX98" fmla="*/ 195395 w 238849"/>
                    <a:gd name="connsiteY98" fmla="*/ 27315 h 238840"/>
                    <a:gd name="connsiteX99" fmla="*/ 238227 w 238849"/>
                    <a:gd name="connsiteY99" fmla="*/ 107504 h 238840"/>
                    <a:gd name="connsiteX100" fmla="*/ 238756 w 238849"/>
                    <a:gd name="connsiteY100" fmla="*/ 114615 h 238840"/>
                    <a:gd name="connsiteX101" fmla="*/ 237977 w 238849"/>
                    <a:gd name="connsiteY101" fmla="*/ 133898 h 23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238849" h="238840">
                      <a:moveTo>
                        <a:pt x="237977" y="133898"/>
                      </a:moveTo>
                      <a:lnTo>
                        <a:pt x="237977" y="133923"/>
                      </a:lnTo>
                      <a:cubicBezTo>
                        <a:pt x="233426" y="171455"/>
                        <a:pt x="211325" y="203893"/>
                        <a:pt x="179903" y="222416"/>
                      </a:cubicBezTo>
                      <a:cubicBezTo>
                        <a:pt x="178406" y="223308"/>
                        <a:pt x="176848" y="224174"/>
                        <a:pt x="175320" y="224991"/>
                      </a:cubicBezTo>
                      <a:cubicBezTo>
                        <a:pt x="161697" y="232176"/>
                        <a:pt x="146548" y="236865"/>
                        <a:pt x="130400" y="238342"/>
                      </a:cubicBezTo>
                      <a:lnTo>
                        <a:pt x="130276" y="238342"/>
                      </a:lnTo>
                      <a:cubicBezTo>
                        <a:pt x="128810" y="238495"/>
                        <a:pt x="127345" y="238598"/>
                        <a:pt x="125786" y="238648"/>
                      </a:cubicBezTo>
                      <a:cubicBezTo>
                        <a:pt x="125288" y="238698"/>
                        <a:pt x="124789" y="238723"/>
                        <a:pt x="124259" y="238751"/>
                      </a:cubicBezTo>
                      <a:cubicBezTo>
                        <a:pt x="123792" y="238776"/>
                        <a:pt x="123355" y="238776"/>
                        <a:pt x="122887" y="238776"/>
                      </a:cubicBezTo>
                      <a:cubicBezTo>
                        <a:pt x="122700" y="238801"/>
                        <a:pt x="122575" y="238825"/>
                        <a:pt x="122420" y="238801"/>
                      </a:cubicBezTo>
                      <a:cubicBezTo>
                        <a:pt x="117401" y="238928"/>
                        <a:pt x="112538" y="238751"/>
                        <a:pt x="107676" y="238264"/>
                      </a:cubicBezTo>
                      <a:cubicBezTo>
                        <a:pt x="103311" y="237856"/>
                        <a:pt x="98978" y="237195"/>
                        <a:pt x="94707" y="236276"/>
                      </a:cubicBezTo>
                      <a:cubicBezTo>
                        <a:pt x="90998" y="235512"/>
                        <a:pt x="87351" y="234542"/>
                        <a:pt x="83797" y="233448"/>
                      </a:cubicBezTo>
                      <a:cubicBezTo>
                        <a:pt x="83454" y="233320"/>
                        <a:pt x="83111" y="233217"/>
                        <a:pt x="82768" y="233065"/>
                      </a:cubicBezTo>
                      <a:cubicBezTo>
                        <a:pt x="80586" y="232376"/>
                        <a:pt x="78373" y="231612"/>
                        <a:pt x="76253" y="230770"/>
                      </a:cubicBezTo>
                      <a:lnTo>
                        <a:pt x="76253" y="230770"/>
                      </a:lnTo>
                      <a:cubicBezTo>
                        <a:pt x="74851" y="230209"/>
                        <a:pt x="73447" y="229676"/>
                        <a:pt x="72076" y="229062"/>
                      </a:cubicBezTo>
                      <a:cubicBezTo>
                        <a:pt x="71265" y="228704"/>
                        <a:pt x="70455" y="228348"/>
                        <a:pt x="69644" y="227965"/>
                      </a:cubicBezTo>
                      <a:cubicBezTo>
                        <a:pt x="64968" y="225823"/>
                        <a:pt x="60448" y="223404"/>
                        <a:pt x="56085" y="220677"/>
                      </a:cubicBezTo>
                      <a:cubicBezTo>
                        <a:pt x="55399" y="220243"/>
                        <a:pt x="54682" y="219785"/>
                        <a:pt x="54027" y="219352"/>
                      </a:cubicBezTo>
                      <a:cubicBezTo>
                        <a:pt x="53061" y="218716"/>
                        <a:pt x="52126" y="218077"/>
                        <a:pt x="51190" y="217441"/>
                      </a:cubicBezTo>
                      <a:cubicBezTo>
                        <a:pt x="48665" y="215683"/>
                        <a:pt x="46233" y="213797"/>
                        <a:pt x="43864" y="211911"/>
                      </a:cubicBezTo>
                      <a:cubicBezTo>
                        <a:pt x="43054" y="211222"/>
                        <a:pt x="42213" y="210561"/>
                        <a:pt x="41434" y="209847"/>
                      </a:cubicBezTo>
                      <a:lnTo>
                        <a:pt x="41309" y="209744"/>
                      </a:lnTo>
                      <a:cubicBezTo>
                        <a:pt x="39376" y="208064"/>
                        <a:pt x="37506" y="206331"/>
                        <a:pt x="35697" y="204573"/>
                      </a:cubicBezTo>
                      <a:cubicBezTo>
                        <a:pt x="34575" y="203451"/>
                        <a:pt x="33484" y="202357"/>
                        <a:pt x="32424" y="201209"/>
                      </a:cubicBezTo>
                      <a:cubicBezTo>
                        <a:pt x="32299" y="201032"/>
                        <a:pt x="32143" y="200929"/>
                        <a:pt x="31988" y="200776"/>
                      </a:cubicBezTo>
                      <a:cubicBezTo>
                        <a:pt x="30803" y="199476"/>
                        <a:pt x="29619" y="198176"/>
                        <a:pt x="28528" y="196851"/>
                      </a:cubicBezTo>
                      <a:cubicBezTo>
                        <a:pt x="27187" y="195324"/>
                        <a:pt x="25940" y="193744"/>
                        <a:pt x="24693" y="192138"/>
                      </a:cubicBezTo>
                      <a:cubicBezTo>
                        <a:pt x="22823" y="189716"/>
                        <a:pt x="21078" y="187219"/>
                        <a:pt x="19363" y="184647"/>
                      </a:cubicBezTo>
                      <a:cubicBezTo>
                        <a:pt x="19332" y="184622"/>
                        <a:pt x="19332" y="184597"/>
                        <a:pt x="19332" y="184569"/>
                      </a:cubicBezTo>
                      <a:cubicBezTo>
                        <a:pt x="18116" y="182733"/>
                        <a:pt x="16963" y="180900"/>
                        <a:pt x="15934" y="178989"/>
                      </a:cubicBezTo>
                      <a:cubicBezTo>
                        <a:pt x="15529" y="178329"/>
                        <a:pt x="15154" y="177665"/>
                        <a:pt x="14749" y="177004"/>
                      </a:cubicBezTo>
                      <a:cubicBezTo>
                        <a:pt x="13721" y="175118"/>
                        <a:pt x="12785" y="173257"/>
                        <a:pt x="11850" y="171346"/>
                      </a:cubicBezTo>
                      <a:cubicBezTo>
                        <a:pt x="11383" y="170327"/>
                        <a:pt x="10884" y="169307"/>
                        <a:pt x="10416" y="168263"/>
                      </a:cubicBezTo>
                      <a:lnTo>
                        <a:pt x="10416" y="168238"/>
                      </a:lnTo>
                      <a:cubicBezTo>
                        <a:pt x="10136" y="167702"/>
                        <a:pt x="9918" y="167116"/>
                        <a:pt x="9699" y="166583"/>
                      </a:cubicBezTo>
                      <a:cubicBezTo>
                        <a:pt x="8951" y="164927"/>
                        <a:pt x="8265" y="163219"/>
                        <a:pt x="7611" y="161461"/>
                      </a:cubicBezTo>
                      <a:cubicBezTo>
                        <a:pt x="7486" y="161155"/>
                        <a:pt x="7361" y="160825"/>
                        <a:pt x="7268" y="160520"/>
                      </a:cubicBezTo>
                      <a:lnTo>
                        <a:pt x="7268" y="160495"/>
                      </a:lnTo>
                      <a:cubicBezTo>
                        <a:pt x="7081" y="159959"/>
                        <a:pt x="6894" y="159450"/>
                        <a:pt x="6707" y="158914"/>
                      </a:cubicBezTo>
                      <a:cubicBezTo>
                        <a:pt x="6052" y="157053"/>
                        <a:pt x="5460" y="155195"/>
                        <a:pt x="4898" y="153256"/>
                      </a:cubicBezTo>
                      <a:cubicBezTo>
                        <a:pt x="4119" y="150759"/>
                        <a:pt x="3433" y="148213"/>
                        <a:pt x="2872" y="145588"/>
                      </a:cubicBezTo>
                      <a:lnTo>
                        <a:pt x="2872" y="145563"/>
                      </a:lnTo>
                      <a:cubicBezTo>
                        <a:pt x="2748" y="145052"/>
                        <a:pt x="2654" y="144544"/>
                        <a:pt x="2560" y="144060"/>
                      </a:cubicBezTo>
                      <a:cubicBezTo>
                        <a:pt x="2280" y="142966"/>
                        <a:pt x="2093" y="141869"/>
                        <a:pt x="1906" y="140747"/>
                      </a:cubicBezTo>
                      <a:lnTo>
                        <a:pt x="1906" y="140722"/>
                      </a:lnTo>
                      <a:cubicBezTo>
                        <a:pt x="1626" y="139244"/>
                        <a:pt x="1376" y="137742"/>
                        <a:pt x="1189" y="136264"/>
                      </a:cubicBezTo>
                      <a:cubicBezTo>
                        <a:pt x="1002" y="135195"/>
                        <a:pt x="878" y="134098"/>
                        <a:pt x="753" y="133003"/>
                      </a:cubicBezTo>
                      <a:cubicBezTo>
                        <a:pt x="535" y="131142"/>
                        <a:pt x="379" y="129232"/>
                        <a:pt x="254" y="127296"/>
                      </a:cubicBezTo>
                      <a:cubicBezTo>
                        <a:pt x="222" y="126482"/>
                        <a:pt x="160" y="125690"/>
                        <a:pt x="130" y="124849"/>
                      </a:cubicBezTo>
                      <a:lnTo>
                        <a:pt x="98" y="124238"/>
                      </a:lnTo>
                      <a:cubicBezTo>
                        <a:pt x="67" y="122657"/>
                        <a:pt x="5" y="121105"/>
                        <a:pt x="36" y="119524"/>
                      </a:cubicBezTo>
                      <a:lnTo>
                        <a:pt x="36" y="119499"/>
                      </a:lnTo>
                      <a:cubicBezTo>
                        <a:pt x="-26" y="118633"/>
                        <a:pt x="5" y="117816"/>
                        <a:pt x="36" y="117002"/>
                      </a:cubicBezTo>
                      <a:cubicBezTo>
                        <a:pt x="36" y="116214"/>
                        <a:pt x="67" y="115447"/>
                        <a:pt x="98" y="114658"/>
                      </a:cubicBezTo>
                      <a:cubicBezTo>
                        <a:pt x="191" y="112033"/>
                        <a:pt x="347" y="109409"/>
                        <a:pt x="628" y="106837"/>
                      </a:cubicBezTo>
                      <a:cubicBezTo>
                        <a:pt x="847" y="104901"/>
                        <a:pt x="1095" y="102990"/>
                        <a:pt x="1407" y="101104"/>
                      </a:cubicBezTo>
                      <a:lnTo>
                        <a:pt x="1407" y="101079"/>
                      </a:lnTo>
                      <a:cubicBezTo>
                        <a:pt x="1439" y="100799"/>
                        <a:pt x="1470" y="100543"/>
                        <a:pt x="1501" y="100291"/>
                      </a:cubicBezTo>
                      <a:cubicBezTo>
                        <a:pt x="1906" y="97922"/>
                        <a:pt x="2343" y="95549"/>
                        <a:pt x="2872" y="93258"/>
                      </a:cubicBezTo>
                      <a:cubicBezTo>
                        <a:pt x="2935" y="92953"/>
                        <a:pt x="2997" y="92672"/>
                        <a:pt x="3060" y="92392"/>
                      </a:cubicBezTo>
                      <a:cubicBezTo>
                        <a:pt x="3371" y="91017"/>
                        <a:pt x="3683" y="89664"/>
                        <a:pt x="4088" y="88314"/>
                      </a:cubicBezTo>
                      <a:cubicBezTo>
                        <a:pt x="4338" y="87423"/>
                        <a:pt x="4556" y="86531"/>
                        <a:pt x="4836" y="85640"/>
                      </a:cubicBezTo>
                      <a:cubicBezTo>
                        <a:pt x="5054" y="84901"/>
                        <a:pt x="5273" y="84187"/>
                        <a:pt x="5491" y="83473"/>
                      </a:cubicBezTo>
                      <a:cubicBezTo>
                        <a:pt x="5896" y="82276"/>
                        <a:pt x="6239" y="81129"/>
                        <a:pt x="6675" y="79982"/>
                      </a:cubicBezTo>
                      <a:cubicBezTo>
                        <a:pt x="7174" y="78479"/>
                        <a:pt x="7736" y="76973"/>
                        <a:pt x="8328" y="75496"/>
                      </a:cubicBezTo>
                      <a:cubicBezTo>
                        <a:pt x="8453" y="75215"/>
                        <a:pt x="8577" y="74910"/>
                        <a:pt x="8702" y="74629"/>
                      </a:cubicBezTo>
                      <a:cubicBezTo>
                        <a:pt x="9793" y="71930"/>
                        <a:pt x="10946" y="69280"/>
                        <a:pt x="12255" y="66705"/>
                      </a:cubicBezTo>
                      <a:cubicBezTo>
                        <a:pt x="13066" y="65022"/>
                        <a:pt x="13908" y="63342"/>
                        <a:pt x="14843" y="61711"/>
                      </a:cubicBezTo>
                      <a:cubicBezTo>
                        <a:pt x="15342" y="60795"/>
                        <a:pt x="15871" y="59875"/>
                        <a:pt x="16371" y="58984"/>
                      </a:cubicBezTo>
                      <a:cubicBezTo>
                        <a:pt x="17461" y="57201"/>
                        <a:pt x="18521" y="55467"/>
                        <a:pt x="19705" y="53759"/>
                      </a:cubicBezTo>
                      <a:cubicBezTo>
                        <a:pt x="20298" y="52790"/>
                        <a:pt x="20922" y="51823"/>
                        <a:pt x="21576" y="50904"/>
                      </a:cubicBezTo>
                      <a:cubicBezTo>
                        <a:pt x="22324" y="49884"/>
                        <a:pt x="23072" y="48865"/>
                        <a:pt x="23820" y="47846"/>
                      </a:cubicBezTo>
                      <a:cubicBezTo>
                        <a:pt x="25442" y="45732"/>
                        <a:pt x="27125" y="43616"/>
                        <a:pt x="28808" y="41602"/>
                      </a:cubicBezTo>
                      <a:cubicBezTo>
                        <a:pt x="29369" y="40966"/>
                        <a:pt x="29868" y="40355"/>
                        <a:pt x="30429" y="39794"/>
                      </a:cubicBezTo>
                      <a:cubicBezTo>
                        <a:pt x="31333" y="38750"/>
                        <a:pt x="32299" y="37730"/>
                        <a:pt x="33266" y="36711"/>
                      </a:cubicBezTo>
                      <a:cubicBezTo>
                        <a:pt x="33920" y="36022"/>
                        <a:pt x="34544" y="35386"/>
                        <a:pt x="35199" y="34722"/>
                      </a:cubicBezTo>
                      <a:lnTo>
                        <a:pt x="36539" y="33422"/>
                      </a:lnTo>
                      <a:lnTo>
                        <a:pt x="36539" y="33397"/>
                      </a:lnTo>
                      <a:cubicBezTo>
                        <a:pt x="37381" y="32581"/>
                        <a:pt x="38254" y="31792"/>
                        <a:pt x="39126" y="31028"/>
                      </a:cubicBezTo>
                      <a:cubicBezTo>
                        <a:pt x="40809" y="29473"/>
                        <a:pt x="42493" y="28020"/>
                        <a:pt x="44270" y="26595"/>
                      </a:cubicBezTo>
                      <a:cubicBezTo>
                        <a:pt x="46889" y="24429"/>
                        <a:pt x="49600" y="22443"/>
                        <a:pt x="52406" y="20532"/>
                      </a:cubicBezTo>
                      <a:cubicBezTo>
                        <a:pt x="54837" y="18877"/>
                        <a:pt x="57331" y="17296"/>
                        <a:pt x="59919" y="15844"/>
                      </a:cubicBezTo>
                      <a:cubicBezTo>
                        <a:pt x="62194" y="14544"/>
                        <a:pt x="64501" y="13297"/>
                        <a:pt x="66839" y="12150"/>
                      </a:cubicBezTo>
                      <a:cubicBezTo>
                        <a:pt x="70580" y="10314"/>
                        <a:pt x="74414" y="8659"/>
                        <a:pt x="78342" y="7231"/>
                      </a:cubicBezTo>
                      <a:cubicBezTo>
                        <a:pt x="84701" y="4887"/>
                        <a:pt x="91279" y="3104"/>
                        <a:pt x="98105" y="1878"/>
                      </a:cubicBezTo>
                      <a:lnTo>
                        <a:pt x="98137" y="1878"/>
                      </a:lnTo>
                      <a:cubicBezTo>
                        <a:pt x="99133" y="1701"/>
                        <a:pt x="100131" y="1548"/>
                        <a:pt x="101129" y="1395"/>
                      </a:cubicBezTo>
                      <a:cubicBezTo>
                        <a:pt x="101223" y="1395"/>
                        <a:pt x="101285" y="1370"/>
                        <a:pt x="101347" y="1370"/>
                      </a:cubicBezTo>
                      <a:cubicBezTo>
                        <a:pt x="103436" y="1040"/>
                        <a:pt x="105493" y="759"/>
                        <a:pt x="107551" y="582"/>
                      </a:cubicBezTo>
                      <a:cubicBezTo>
                        <a:pt x="109857" y="379"/>
                        <a:pt x="112227" y="198"/>
                        <a:pt x="114596" y="99"/>
                      </a:cubicBezTo>
                      <a:cubicBezTo>
                        <a:pt x="124821" y="-310"/>
                        <a:pt x="134858" y="557"/>
                        <a:pt x="144428" y="2595"/>
                      </a:cubicBezTo>
                      <a:lnTo>
                        <a:pt x="144459" y="2595"/>
                      </a:lnTo>
                      <a:cubicBezTo>
                        <a:pt x="145300" y="2773"/>
                        <a:pt x="146111" y="2979"/>
                        <a:pt x="146953" y="3156"/>
                      </a:cubicBezTo>
                      <a:cubicBezTo>
                        <a:pt x="147234" y="3234"/>
                        <a:pt x="147545" y="3309"/>
                        <a:pt x="147826" y="3412"/>
                      </a:cubicBezTo>
                      <a:cubicBezTo>
                        <a:pt x="149759" y="3895"/>
                        <a:pt x="151722" y="4407"/>
                        <a:pt x="153624" y="4993"/>
                      </a:cubicBezTo>
                      <a:cubicBezTo>
                        <a:pt x="160108" y="6928"/>
                        <a:pt x="166373" y="9425"/>
                        <a:pt x="172389" y="12409"/>
                      </a:cubicBezTo>
                      <a:cubicBezTo>
                        <a:pt x="180619" y="16486"/>
                        <a:pt x="188350" y="21505"/>
                        <a:pt x="195395" y="27315"/>
                      </a:cubicBezTo>
                      <a:cubicBezTo>
                        <a:pt x="218962" y="46733"/>
                        <a:pt x="235047" y="75116"/>
                        <a:pt x="238227" y="107504"/>
                      </a:cubicBezTo>
                      <a:cubicBezTo>
                        <a:pt x="238507" y="109848"/>
                        <a:pt x="238663" y="112217"/>
                        <a:pt x="238756" y="114615"/>
                      </a:cubicBezTo>
                      <a:cubicBezTo>
                        <a:pt x="239006" y="121158"/>
                        <a:pt x="238756" y="127576"/>
                        <a:pt x="237977" y="133898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7" name="Hình tự do: Hình 1276">
                  <a:extLst>
                    <a:ext uri="{FF2B5EF4-FFF2-40B4-BE49-F238E27FC236}">
                      <a16:creationId xmlns:a16="http://schemas.microsoft.com/office/drawing/2014/main" id="{42C56B2F-4E51-F9C4-C53D-6297DEAF369F}"/>
                    </a:ext>
                  </a:extLst>
                </p:cNvPr>
                <p:cNvSpPr/>
                <p:nvPr/>
              </p:nvSpPr>
              <p:spPr>
                <a:xfrm rot="-141668">
                  <a:off x="13948625" y="2413957"/>
                  <a:ext cx="203019" cy="203019"/>
                </a:xfrm>
                <a:custGeom>
                  <a:avLst/>
                  <a:gdLst>
                    <a:gd name="connsiteX0" fmla="*/ 203019 w 203019"/>
                    <a:gd name="connsiteY0" fmla="*/ 101510 h 203019"/>
                    <a:gd name="connsiteX1" fmla="*/ 101509 w 203019"/>
                    <a:gd name="connsiteY1" fmla="*/ 203019 h 203019"/>
                    <a:gd name="connsiteX2" fmla="*/ 0 w 203019"/>
                    <a:gd name="connsiteY2" fmla="*/ 101510 h 203019"/>
                    <a:gd name="connsiteX3" fmla="*/ 101509 w 203019"/>
                    <a:gd name="connsiteY3" fmla="*/ 0 h 203019"/>
                    <a:gd name="connsiteX4" fmla="*/ 203019 w 203019"/>
                    <a:gd name="connsiteY4" fmla="*/ 101510 h 203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019" h="203019">
                      <a:moveTo>
                        <a:pt x="203019" y="101510"/>
                      </a:moveTo>
                      <a:cubicBezTo>
                        <a:pt x="203019" y="157572"/>
                        <a:pt x="157571" y="203019"/>
                        <a:pt x="101509" y="203019"/>
                      </a:cubicBezTo>
                      <a:cubicBezTo>
                        <a:pt x="45448" y="203019"/>
                        <a:pt x="0" y="157572"/>
                        <a:pt x="0" y="101510"/>
                      </a:cubicBezTo>
                      <a:cubicBezTo>
                        <a:pt x="0" y="45447"/>
                        <a:pt x="45448" y="0"/>
                        <a:pt x="101509" y="0"/>
                      </a:cubicBezTo>
                      <a:cubicBezTo>
                        <a:pt x="157571" y="0"/>
                        <a:pt x="203019" y="45447"/>
                        <a:pt x="203019" y="101510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8" name="Hình tự do: Hình 1277">
                  <a:extLst>
                    <a:ext uri="{FF2B5EF4-FFF2-40B4-BE49-F238E27FC236}">
                      <a16:creationId xmlns:a16="http://schemas.microsoft.com/office/drawing/2014/main" id="{C2B5BF57-B6BC-DF11-E903-050D8A0B66B1}"/>
                    </a:ext>
                  </a:extLst>
                </p:cNvPr>
                <p:cNvSpPr/>
                <p:nvPr/>
              </p:nvSpPr>
              <p:spPr>
                <a:xfrm>
                  <a:off x="14016904" y="2449858"/>
                  <a:ext cx="67239" cy="133210"/>
                </a:xfrm>
                <a:custGeom>
                  <a:avLst/>
                  <a:gdLst>
                    <a:gd name="connsiteX0" fmla="*/ 39448 w 67239"/>
                    <a:gd name="connsiteY0" fmla="*/ 59824 h 133210"/>
                    <a:gd name="connsiteX1" fmla="*/ 37360 w 67239"/>
                    <a:gd name="connsiteY1" fmla="*/ 59091 h 133210"/>
                    <a:gd name="connsiteX2" fmla="*/ 25763 w 67239"/>
                    <a:gd name="connsiteY2" fmla="*/ 54490 h 133210"/>
                    <a:gd name="connsiteX3" fmla="*/ 14354 w 67239"/>
                    <a:gd name="connsiteY3" fmla="*/ 38991 h 133210"/>
                    <a:gd name="connsiteX4" fmla="*/ 24517 w 67239"/>
                    <a:gd name="connsiteY4" fmla="*/ 23501 h 133210"/>
                    <a:gd name="connsiteX5" fmla="*/ 34212 w 67239"/>
                    <a:gd name="connsiteY5" fmla="*/ 21375 h 133210"/>
                    <a:gd name="connsiteX6" fmla="*/ 37890 w 67239"/>
                    <a:gd name="connsiteY6" fmla="*/ 21325 h 133210"/>
                    <a:gd name="connsiteX7" fmla="*/ 55409 w 67239"/>
                    <a:gd name="connsiteY7" fmla="*/ 25490 h 133210"/>
                    <a:gd name="connsiteX8" fmla="*/ 58713 w 67239"/>
                    <a:gd name="connsiteY8" fmla="*/ 13679 h 133210"/>
                    <a:gd name="connsiteX9" fmla="*/ 37422 w 67239"/>
                    <a:gd name="connsiteY9" fmla="*/ 9501 h 133210"/>
                    <a:gd name="connsiteX10" fmla="*/ 37048 w 67239"/>
                    <a:gd name="connsiteY10" fmla="*/ 0 h 133210"/>
                    <a:gd name="connsiteX11" fmla="*/ 23581 w 67239"/>
                    <a:gd name="connsiteY11" fmla="*/ 542 h 133210"/>
                    <a:gd name="connsiteX12" fmla="*/ 24018 w 67239"/>
                    <a:gd name="connsiteY12" fmla="*/ 11450 h 133210"/>
                    <a:gd name="connsiteX13" fmla="*/ 22085 w 67239"/>
                    <a:gd name="connsiteY13" fmla="*/ 11758 h 133210"/>
                    <a:gd name="connsiteX14" fmla="*/ 46 w 67239"/>
                    <a:gd name="connsiteY14" fmla="*/ 41397 h 133210"/>
                    <a:gd name="connsiteX15" fmla="*/ 26387 w 67239"/>
                    <a:gd name="connsiteY15" fmla="*/ 69640 h 133210"/>
                    <a:gd name="connsiteX16" fmla="*/ 30782 w 67239"/>
                    <a:gd name="connsiteY16" fmla="*/ 71064 h 133210"/>
                    <a:gd name="connsiteX17" fmla="*/ 40072 w 67239"/>
                    <a:gd name="connsiteY17" fmla="*/ 74712 h 133210"/>
                    <a:gd name="connsiteX18" fmla="*/ 52697 w 67239"/>
                    <a:gd name="connsiteY18" fmla="*/ 91863 h 133210"/>
                    <a:gd name="connsiteX19" fmla="*/ 41474 w 67239"/>
                    <a:gd name="connsiteY19" fmla="*/ 109488 h 133210"/>
                    <a:gd name="connsiteX20" fmla="*/ 30658 w 67239"/>
                    <a:gd name="connsiteY20" fmla="*/ 111885 h 133210"/>
                    <a:gd name="connsiteX21" fmla="*/ 28101 w 67239"/>
                    <a:gd name="connsiteY21" fmla="*/ 111923 h 133210"/>
                    <a:gd name="connsiteX22" fmla="*/ 4784 w 67239"/>
                    <a:gd name="connsiteY22" fmla="*/ 106028 h 133210"/>
                    <a:gd name="connsiteX23" fmla="*/ 1823 w 67239"/>
                    <a:gd name="connsiteY23" fmla="*/ 118151 h 133210"/>
                    <a:gd name="connsiteX24" fmla="*/ 28569 w 67239"/>
                    <a:gd name="connsiteY24" fmla="*/ 123709 h 133210"/>
                    <a:gd name="connsiteX25" fmla="*/ 28943 w 67239"/>
                    <a:gd name="connsiteY25" fmla="*/ 133210 h 133210"/>
                    <a:gd name="connsiteX26" fmla="*/ 42410 w 67239"/>
                    <a:gd name="connsiteY26" fmla="*/ 132668 h 133210"/>
                    <a:gd name="connsiteX27" fmla="*/ 41974 w 67239"/>
                    <a:gd name="connsiteY27" fmla="*/ 121860 h 133210"/>
                    <a:gd name="connsiteX28" fmla="*/ 42347 w 67239"/>
                    <a:gd name="connsiteY28" fmla="*/ 121811 h 133210"/>
                    <a:gd name="connsiteX29" fmla="*/ 67192 w 67239"/>
                    <a:gd name="connsiteY29" fmla="*/ 89933 h 133210"/>
                    <a:gd name="connsiteX30" fmla="*/ 39448 w 67239"/>
                    <a:gd name="connsiteY30" fmla="*/ 59824 h 13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7239" h="133210">
                      <a:moveTo>
                        <a:pt x="39448" y="59824"/>
                      </a:moveTo>
                      <a:cubicBezTo>
                        <a:pt x="38763" y="59559"/>
                        <a:pt x="38046" y="59325"/>
                        <a:pt x="37360" y="59091"/>
                      </a:cubicBezTo>
                      <a:cubicBezTo>
                        <a:pt x="32746" y="57576"/>
                        <a:pt x="28912" y="56095"/>
                        <a:pt x="25763" y="54490"/>
                      </a:cubicBezTo>
                      <a:cubicBezTo>
                        <a:pt x="18282" y="50702"/>
                        <a:pt x="14729" y="46235"/>
                        <a:pt x="14354" y="38991"/>
                      </a:cubicBezTo>
                      <a:cubicBezTo>
                        <a:pt x="14042" y="33411"/>
                        <a:pt x="16848" y="26821"/>
                        <a:pt x="24517" y="23501"/>
                      </a:cubicBezTo>
                      <a:cubicBezTo>
                        <a:pt x="27135" y="22348"/>
                        <a:pt x="30346" y="21596"/>
                        <a:pt x="34212" y="21375"/>
                      </a:cubicBezTo>
                      <a:cubicBezTo>
                        <a:pt x="35489" y="21325"/>
                        <a:pt x="36736" y="21306"/>
                        <a:pt x="37890" y="21325"/>
                      </a:cubicBezTo>
                      <a:cubicBezTo>
                        <a:pt x="46057" y="21584"/>
                        <a:pt x="52167" y="23987"/>
                        <a:pt x="55409" y="25490"/>
                      </a:cubicBezTo>
                      <a:lnTo>
                        <a:pt x="58713" y="13679"/>
                      </a:lnTo>
                      <a:cubicBezTo>
                        <a:pt x="54193" y="11409"/>
                        <a:pt x="47023" y="9442"/>
                        <a:pt x="37422" y="9501"/>
                      </a:cubicBezTo>
                      <a:lnTo>
                        <a:pt x="37048" y="0"/>
                      </a:lnTo>
                      <a:lnTo>
                        <a:pt x="23581" y="542"/>
                      </a:lnTo>
                      <a:lnTo>
                        <a:pt x="24018" y="11450"/>
                      </a:lnTo>
                      <a:lnTo>
                        <a:pt x="22085" y="11758"/>
                      </a:lnTo>
                      <a:cubicBezTo>
                        <a:pt x="7777" y="16359"/>
                        <a:pt x="-702" y="27722"/>
                        <a:pt x="46" y="41397"/>
                      </a:cubicBezTo>
                      <a:cubicBezTo>
                        <a:pt x="825" y="55628"/>
                        <a:pt x="10614" y="64160"/>
                        <a:pt x="26387" y="69640"/>
                      </a:cubicBezTo>
                      <a:cubicBezTo>
                        <a:pt x="27790" y="70139"/>
                        <a:pt x="29255" y="70603"/>
                        <a:pt x="30782" y="71064"/>
                      </a:cubicBezTo>
                      <a:cubicBezTo>
                        <a:pt x="34367" y="72227"/>
                        <a:pt x="37422" y="73412"/>
                        <a:pt x="40072" y="74712"/>
                      </a:cubicBezTo>
                      <a:cubicBezTo>
                        <a:pt x="48551" y="78883"/>
                        <a:pt x="52260" y="83964"/>
                        <a:pt x="52697" y="91863"/>
                      </a:cubicBezTo>
                      <a:cubicBezTo>
                        <a:pt x="53133" y="99793"/>
                        <a:pt x="49112" y="106237"/>
                        <a:pt x="41474" y="109488"/>
                      </a:cubicBezTo>
                      <a:cubicBezTo>
                        <a:pt x="38420" y="110853"/>
                        <a:pt x="34804" y="111654"/>
                        <a:pt x="30658" y="111885"/>
                      </a:cubicBezTo>
                      <a:cubicBezTo>
                        <a:pt x="29816" y="111919"/>
                        <a:pt x="28943" y="111954"/>
                        <a:pt x="28101" y="111923"/>
                      </a:cubicBezTo>
                      <a:cubicBezTo>
                        <a:pt x="19186" y="111888"/>
                        <a:pt x="10801" y="109285"/>
                        <a:pt x="4784" y="106028"/>
                      </a:cubicBezTo>
                      <a:lnTo>
                        <a:pt x="1823" y="118151"/>
                      </a:lnTo>
                      <a:cubicBezTo>
                        <a:pt x="7590" y="121549"/>
                        <a:pt x="18407" y="123955"/>
                        <a:pt x="28569" y="123709"/>
                      </a:cubicBezTo>
                      <a:lnTo>
                        <a:pt x="28943" y="133210"/>
                      </a:lnTo>
                      <a:lnTo>
                        <a:pt x="42410" y="132668"/>
                      </a:lnTo>
                      <a:lnTo>
                        <a:pt x="41974" y="121860"/>
                      </a:lnTo>
                      <a:lnTo>
                        <a:pt x="42347" y="121811"/>
                      </a:lnTo>
                      <a:cubicBezTo>
                        <a:pt x="59929" y="117013"/>
                        <a:pt x="67940" y="104033"/>
                        <a:pt x="67192" y="89933"/>
                      </a:cubicBezTo>
                      <a:cubicBezTo>
                        <a:pt x="66350" y="74341"/>
                        <a:pt x="57092" y="65949"/>
                        <a:pt x="39448" y="59824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9" name="Hình tự do: Hình 1278">
                  <a:extLst>
                    <a:ext uri="{FF2B5EF4-FFF2-40B4-BE49-F238E27FC236}">
                      <a16:creationId xmlns:a16="http://schemas.microsoft.com/office/drawing/2014/main" id="{C4FE85CA-1011-11C5-1E1D-B96FF5486097}"/>
                    </a:ext>
                  </a:extLst>
                </p:cNvPr>
                <p:cNvSpPr/>
                <p:nvPr/>
              </p:nvSpPr>
              <p:spPr>
                <a:xfrm>
                  <a:off x="13930422" y="2395768"/>
                  <a:ext cx="145382" cy="238823"/>
                </a:xfrm>
                <a:custGeom>
                  <a:avLst/>
                  <a:gdLst>
                    <a:gd name="connsiteX0" fmla="*/ 133256 w 145382"/>
                    <a:gd name="connsiteY0" fmla="*/ 233925 h 238823"/>
                    <a:gd name="connsiteX1" fmla="*/ 132227 w 145382"/>
                    <a:gd name="connsiteY1" fmla="*/ 233576 h 238823"/>
                    <a:gd name="connsiteX2" fmla="*/ 125712 w 145382"/>
                    <a:gd name="connsiteY2" fmla="*/ 231273 h 238823"/>
                    <a:gd name="connsiteX3" fmla="*/ 125712 w 145382"/>
                    <a:gd name="connsiteY3" fmla="*/ 231273 h 238823"/>
                    <a:gd name="connsiteX4" fmla="*/ 121535 w 145382"/>
                    <a:gd name="connsiteY4" fmla="*/ 229558 h 238823"/>
                    <a:gd name="connsiteX5" fmla="*/ 105575 w 145382"/>
                    <a:gd name="connsiteY5" fmla="*/ 221179 h 238823"/>
                    <a:gd name="connsiteX6" fmla="*/ 103486 w 145382"/>
                    <a:gd name="connsiteY6" fmla="*/ 219845 h 238823"/>
                    <a:gd name="connsiteX7" fmla="*/ 100649 w 145382"/>
                    <a:gd name="connsiteY7" fmla="*/ 217928 h 238823"/>
                    <a:gd name="connsiteX8" fmla="*/ 93324 w 145382"/>
                    <a:gd name="connsiteY8" fmla="*/ 212404 h 238823"/>
                    <a:gd name="connsiteX9" fmla="*/ 90924 w 145382"/>
                    <a:gd name="connsiteY9" fmla="*/ 210350 h 238823"/>
                    <a:gd name="connsiteX10" fmla="*/ 90799 w 145382"/>
                    <a:gd name="connsiteY10" fmla="*/ 210231 h 238823"/>
                    <a:gd name="connsiteX11" fmla="*/ 85188 w 145382"/>
                    <a:gd name="connsiteY11" fmla="*/ 205053 h 238823"/>
                    <a:gd name="connsiteX12" fmla="*/ 81883 w 145382"/>
                    <a:gd name="connsiteY12" fmla="*/ 201715 h 238823"/>
                    <a:gd name="connsiteX13" fmla="*/ 81447 w 145382"/>
                    <a:gd name="connsiteY13" fmla="*/ 201269 h 238823"/>
                    <a:gd name="connsiteX14" fmla="*/ 77955 w 145382"/>
                    <a:gd name="connsiteY14" fmla="*/ 197350 h 238823"/>
                    <a:gd name="connsiteX15" fmla="*/ 74183 w 145382"/>
                    <a:gd name="connsiteY15" fmla="*/ 192637 h 238823"/>
                    <a:gd name="connsiteX16" fmla="*/ 68853 w 145382"/>
                    <a:gd name="connsiteY16" fmla="*/ 185149 h 238823"/>
                    <a:gd name="connsiteX17" fmla="*/ 68791 w 145382"/>
                    <a:gd name="connsiteY17" fmla="*/ 185078 h 238823"/>
                    <a:gd name="connsiteX18" fmla="*/ 65393 w 145382"/>
                    <a:gd name="connsiteY18" fmla="*/ 179492 h 238823"/>
                    <a:gd name="connsiteX19" fmla="*/ 64240 w 145382"/>
                    <a:gd name="connsiteY19" fmla="*/ 177484 h 238823"/>
                    <a:gd name="connsiteX20" fmla="*/ 61309 w 145382"/>
                    <a:gd name="connsiteY20" fmla="*/ 171854 h 238823"/>
                    <a:gd name="connsiteX21" fmla="*/ 59876 w 145382"/>
                    <a:gd name="connsiteY21" fmla="*/ 168759 h 238823"/>
                    <a:gd name="connsiteX22" fmla="*/ 59876 w 145382"/>
                    <a:gd name="connsiteY22" fmla="*/ 168734 h 238823"/>
                    <a:gd name="connsiteX23" fmla="*/ 59159 w 145382"/>
                    <a:gd name="connsiteY23" fmla="*/ 167076 h 238823"/>
                    <a:gd name="connsiteX24" fmla="*/ 56727 w 145382"/>
                    <a:gd name="connsiteY24" fmla="*/ 161009 h 238823"/>
                    <a:gd name="connsiteX25" fmla="*/ 56727 w 145382"/>
                    <a:gd name="connsiteY25" fmla="*/ 160984 h 238823"/>
                    <a:gd name="connsiteX26" fmla="*/ 56197 w 145382"/>
                    <a:gd name="connsiteY26" fmla="*/ 159416 h 238823"/>
                    <a:gd name="connsiteX27" fmla="*/ 54358 w 145382"/>
                    <a:gd name="connsiteY27" fmla="*/ 153768 h 238823"/>
                    <a:gd name="connsiteX28" fmla="*/ 52331 w 145382"/>
                    <a:gd name="connsiteY28" fmla="*/ 146050 h 238823"/>
                    <a:gd name="connsiteX29" fmla="*/ 52020 w 145382"/>
                    <a:gd name="connsiteY29" fmla="*/ 144547 h 238823"/>
                    <a:gd name="connsiteX30" fmla="*/ 51366 w 145382"/>
                    <a:gd name="connsiteY30" fmla="*/ 141224 h 238823"/>
                    <a:gd name="connsiteX31" fmla="*/ 50648 w 145382"/>
                    <a:gd name="connsiteY31" fmla="*/ 136754 h 238823"/>
                    <a:gd name="connsiteX32" fmla="*/ 50212 w 145382"/>
                    <a:gd name="connsiteY32" fmla="*/ 133496 h 238823"/>
                    <a:gd name="connsiteX33" fmla="*/ 49713 w 145382"/>
                    <a:gd name="connsiteY33" fmla="*/ 127795 h 238823"/>
                    <a:gd name="connsiteX34" fmla="*/ 49588 w 145382"/>
                    <a:gd name="connsiteY34" fmla="*/ 125329 h 238823"/>
                    <a:gd name="connsiteX35" fmla="*/ 49588 w 145382"/>
                    <a:gd name="connsiteY35" fmla="*/ 124743 h 238823"/>
                    <a:gd name="connsiteX36" fmla="*/ 49495 w 145382"/>
                    <a:gd name="connsiteY36" fmla="*/ 120002 h 238823"/>
                    <a:gd name="connsiteX37" fmla="*/ 49464 w 145382"/>
                    <a:gd name="connsiteY37" fmla="*/ 117483 h 238823"/>
                    <a:gd name="connsiteX38" fmla="*/ 49557 w 145382"/>
                    <a:gd name="connsiteY38" fmla="*/ 115132 h 238823"/>
                    <a:gd name="connsiteX39" fmla="*/ 50118 w 145382"/>
                    <a:gd name="connsiteY39" fmla="*/ 107333 h 238823"/>
                    <a:gd name="connsiteX40" fmla="*/ 50866 w 145382"/>
                    <a:gd name="connsiteY40" fmla="*/ 101582 h 238823"/>
                    <a:gd name="connsiteX41" fmla="*/ 50991 w 145382"/>
                    <a:gd name="connsiteY41" fmla="*/ 100771 h 238823"/>
                    <a:gd name="connsiteX42" fmla="*/ 52331 w 145382"/>
                    <a:gd name="connsiteY42" fmla="*/ 93723 h 238823"/>
                    <a:gd name="connsiteX43" fmla="*/ 52519 w 145382"/>
                    <a:gd name="connsiteY43" fmla="*/ 92860 h 238823"/>
                    <a:gd name="connsiteX44" fmla="*/ 53547 w 145382"/>
                    <a:gd name="connsiteY44" fmla="*/ 88807 h 238823"/>
                    <a:gd name="connsiteX45" fmla="*/ 54825 w 145382"/>
                    <a:gd name="connsiteY45" fmla="*/ 84427 h 238823"/>
                    <a:gd name="connsiteX46" fmla="*/ 55979 w 145382"/>
                    <a:gd name="connsiteY46" fmla="*/ 80933 h 238823"/>
                    <a:gd name="connsiteX47" fmla="*/ 57631 w 145382"/>
                    <a:gd name="connsiteY47" fmla="*/ 76441 h 238823"/>
                    <a:gd name="connsiteX48" fmla="*/ 58192 w 145382"/>
                    <a:gd name="connsiteY48" fmla="*/ 75122 h 238823"/>
                    <a:gd name="connsiteX49" fmla="*/ 61714 w 145382"/>
                    <a:gd name="connsiteY49" fmla="*/ 67179 h 238823"/>
                    <a:gd name="connsiteX50" fmla="*/ 64302 w 145382"/>
                    <a:gd name="connsiteY50" fmla="*/ 62207 h 238823"/>
                    <a:gd name="connsiteX51" fmla="*/ 65861 w 145382"/>
                    <a:gd name="connsiteY51" fmla="*/ 59480 h 238823"/>
                    <a:gd name="connsiteX52" fmla="*/ 69165 w 145382"/>
                    <a:gd name="connsiteY52" fmla="*/ 54237 h 238823"/>
                    <a:gd name="connsiteX53" fmla="*/ 71066 w 145382"/>
                    <a:gd name="connsiteY53" fmla="*/ 51397 h 238823"/>
                    <a:gd name="connsiteX54" fmla="*/ 73279 w 145382"/>
                    <a:gd name="connsiteY54" fmla="*/ 48348 h 238823"/>
                    <a:gd name="connsiteX55" fmla="*/ 78298 w 145382"/>
                    <a:gd name="connsiteY55" fmla="*/ 42082 h 238823"/>
                    <a:gd name="connsiteX56" fmla="*/ 79920 w 145382"/>
                    <a:gd name="connsiteY56" fmla="*/ 40281 h 238823"/>
                    <a:gd name="connsiteX57" fmla="*/ 82756 w 145382"/>
                    <a:gd name="connsiteY57" fmla="*/ 37207 h 238823"/>
                    <a:gd name="connsiteX58" fmla="*/ 84658 w 145382"/>
                    <a:gd name="connsiteY58" fmla="*/ 35221 h 238823"/>
                    <a:gd name="connsiteX59" fmla="*/ 85998 w 145382"/>
                    <a:gd name="connsiteY59" fmla="*/ 33921 h 238823"/>
                    <a:gd name="connsiteX60" fmla="*/ 85998 w 145382"/>
                    <a:gd name="connsiteY60" fmla="*/ 33896 h 238823"/>
                    <a:gd name="connsiteX61" fmla="*/ 88586 w 145382"/>
                    <a:gd name="connsiteY61" fmla="*/ 31518 h 238823"/>
                    <a:gd name="connsiteX62" fmla="*/ 93729 w 145382"/>
                    <a:gd name="connsiteY62" fmla="*/ 27079 h 238823"/>
                    <a:gd name="connsiteX63" fmla="*/ 101865 w 145382"/>
                    <a:gd name="connsiteY63" fmla="*/ 21028 h 238823"/>
                    <a:gd name="connsiteX64" fmla="*/ 109378 w 145382"/>
                    <a:gd name="connsiteY64" fmla="*/ 16324 h 238823"/>
                    <a:gd name="connsiteX65" fmla="*/ 116298 w 145382"/>
                    <a:gd name="connsiteY65" fmla="*/ 12646 h 238823"/>
                    <a:gd name="connsiteX66" fmla="*/ 127832 w 145382"/>
                    <a:gd name="connsiteY66" fmla="*/ 7730 h 238823"/>
                    <a:gd name="connsiteX67" fmla="*/ 145382 w 145382"/>
                    <a:gd name="connsiteY67" fmla="*/ 2829 h 238823"/>
                    <a:gd name="connsiteX68" fmla="*/ 114614 w 145382"/>
                    <a:gd name="connsiteY68" fmla="*/ 99 h 238823"/>
                    <a:gd name="connsiteX69" fmla="*/ 107569 w 145382"/>
                    <a:gd name="connsiteY69" fmla="*/ 579 h 238823"/>
                    <a:gd name="connsiteX70" fmla="*/ 101366 w 145382"/>
                    <a:gd name="connsiteY70" fmla="*/ 1367 h 238823"/>
                    <a:gd name="connsiteX71" fmla="*/ 101117 w 145382"/>
                    <a:gd name="connsiteY71" fmla="*/ 1402 h 238823"/>
                    <a:gd name="connsiteX72" fmla="*/ 98125 w 145382"/>
                    <a:gd name="connsiteY72" fmla="*/ 1888 h 238823"/>
                    <a:gd name="connsiteX73" fmla="*/ 98093 w 145382"/>
                    <a:gd name="connsiteY73" fmla="*/ 1888 h 238823"/>
                    <a:gd name="connsiteX74" fmla="*/ 78330 w 145382"/>
                    <a:gd name="connsiteY74" fmla="*/ 7234 h 238823"/>
                    <a:gd name="connsiteX75" fmla="*/ 66827 w 145382"/>
                    <a:gd name="connsiteY75" fmla="*/ 12150 h 238823"/>
                    <a:gd name="connsiteX76" fmla="*/ 59907 w 145382"/>
                    <a:gd name="connsiteY76" fmla="*/ 15829 h 238823"/>
                    <a:gd name="connsiteX77" fmla="*/ 52394 w 145382"/>
                    <a:gd name="connsiteY77" fmla="*/ 20533 h 238823"/>
                    <a:gd name="connsiteX78" fmla="*/ 44258 w 145382"/>
                    <a:gd name="connsiteY78" fmla="*/ 26583 h 238823"/>
                    <a:gd name="connsiteX79" fmla="*/ 39114 w 145382"/>
                    <a:gd name="connsiteY79" fmla="*/ 31022 h 238823"/>
                    <a:gd name="connsiteX80" fmla="*/ 36527 w 145382"/>
                    <a:gd name="connsiteY80" fmla="*/ 33401 h 238823"/>
                    <a:gd name="connsiteX81" fmla="*/ 36527 w 145382"/>
                    <a:gd name="connsiteY81" fmla="*/ 33426 h 238823"/>
                    <a:gd name="connsiteX82" fmla="*/ 35186 w 145382"/>
                    <a:gd name="connsiteY82" fmla="*/ 34725 h 238823"/>
                    <a:gd name="connsiteX83" fmla="*/ 33254 w 145382"/>
                    <a:gd name="connsiteY83" fmla="*/ 36711 h 238823"/>
                    <a:gd name="connsiteX84" fmla="*/ 30448 w 145382"/>
                    <a:gd name="connsiteY84" fmla="*/ 39785 h 238823"/>
                    <a:gd name="connsiteX85" fmla="*/ 28827 w 145382"/>
                    <a:gd name="connsiteY85" fmla="*/ 41587 h 238823"/>
                    <a:gd name="connsiteX86" fmla="*/ 23809 w 145382"/>
                    <a:gd name="connsiteY86" fmla="*/ 47852 h 238823"/>
                    <a:gd name="connsiteX87" fmla="*/ 21595 w 145382"/>
                    <a:gd name="connsiteY87" fmla="*/ 50901 h 238823"/>
                    <a:gd name="connsiteX88" fmla="*/ 19694 w 145382"/>
                    <a:gd name="connsiteY88" fmla="*/ 53741 h 238823"/>
                    <a:gd name="connsiteX89" fmla="*/ 16389 w 145382"/>
                    <a:gd name="connsiteY89" fmla="*/ 58984 h 238823"/>
                    <a:gd name="connsiteX90" fmla="*/ 14830 w 145382"/>
                    <a:gd name="connsiteY90" fmla="*/ 61712 h 238823"/>
                    <a:gd name="connsiteX91" fmla="*/ 12244 w 145382"/>
                    <a:gd name="connsiteY91" fmla="*/ 66681 h 238823"/>
                    <a:gd name="connsiteX92" fmla="*/ 8721 w 145382"/>
                    <a:gd name="connsiteY92" fmla="*/ 74623 h 238823"/>
                    <a:gd name="connsiteX93" fmla="*/ 8160 w 145382"/>
                    <a:gd name="connsiteY93" fmla="*/ 75942 h 238823"/>
                    <a:gd name="connsiteX94" fmla="*/ 6508 w 145382"/>
                    <a:gd name="connsiteY94" fmla="*/ 80434 h 238823"/>
                    <a:gd name="connsiteX95" fmla="*/ 5355 w 145382"/>
                    <a:gd name="connsiteY95" fmla="*/ 83928 h 238823"/>
                    <a:gd name="connsiteX96" fmla="*/ 4076 w 145382"/>
                    <a:gd name="connsiteY96" fmla="*/ 88308 h 238823"/>
                    <a:gd name="connsiteX97" fmla="*/ 3048 w 145382"/>
                    <a:gd name="connsiteY97" fmla="*/ 92361 h 238823"/>
                    <a:gd name="connsiteX98" fmla="*/ 2861 w 145382"/>
                    <a:gd name="connsiteY98" fmla="*/ 93224 h 238823"/>
                    <a:gd name="connsiteX99" fmla="*/ 1520 w 145382"/>
                    <a:gd name="connsiteY99" fmla="*/ 100272 h 238823"/>
                    <a:gd name="connsiteX100" fmla="*/ 1396 w 145382"/>
                    <a:gd name="connsiteY100" fmla="*/ 101083 h 238823"/>
                    <a:gd name="connsiteX101" fmla="*/ 647 w 145382"/>
                    <a:gd name="connsiteY101" fmla="*/ 106834 h 238823"/>
                    <a:gd name="connsiteX102" fmla="*/ 86 w 145382"/>
                    <a:gd name="connsiteY102" fmla="*/ 114634 h 238823"/>
                    <a:gd name="connsiteX103" fmla="*/ 23 w 145382"/>
                    <a:gd name="connsiteY103" fmla="*/ 116984 h 238823"/>
                    <a:gd name="connsiteX104" fmla="*/ 23 w 145382"/>
                    <a:gd name="connsiteY104" fmla="*/ 119503 h 238823"/>
                    <a:gd name="connsiteX105" fmla="*/ 117 w 145382"/>
                    <a:gd name="connsiteY105" fmla="*/ 124244 h 238823"/>
                    <a:gd name="connsiteX106" fmla="*/ 148 w 145382"/>
                    <a:gd name="connsiteY106" fmla="*/ 124830 h 238823"/>
                    <a:gd name="connsiteX107" fmla="*/ 273 w 145382"/>
                    <a:gd name="connsiteY107" fmla="*/ 127296 h 238823"/>
                    <a:gd name="connsiteX108" fmla="*/ 772 w 145382"/>
                    <a:gd name="connsiteY108" fmla="*/ 132997 h 238823"/>
                    <a:gd name="connsiteX109" fmla="*/ 1177 w 145382"/>
                    <a:gd name="connsiteY109" fmla="*/ 136258 h 238823"/>
                    <a:gd name="connsiteX110" fmla="*/ 1894 w 145382"/>
                    <a:gd name="connsiteY110" fmla="*/ 140728 h 238823"/>
                    <a:gd name="connsiteX111" fmla="*/ 2549 w 145382"/>
                    <a:gd name="connsiteY111" fmla="*/ 144051 h 238823"/>
                    <a:gd name="connsiteX112" fmla="*/ 2861 w 145382"/>
                    <a:gd name="connsiteY112" fmla="*/ 145554 h 238823"/>
                    <a:gd name="connsiteX113" fmla="*/ 4887 w 145382"/>
                    <a:gd name="connsiteY113" fmla="*/ 153272 h 238823"/>
                    <a:gd name="connsiteX114" fmla="*/ 6726 w 145382"/>
                    <a:gd name="connsiteY114" fmla="*/ 158921 h 238823"/>
                    <a:gd name="connsiteX115" fmla="*/ 7256 w 145382"/>
                    <a:gd name="connsiteY115" fmla="*/ 160489 h 238823"/>
                    <a:gd name="connsiteX116" fmla="*/ 7256 w 145382"/>
                    <a:gd name="connsiteY116" fmla="*/ 160514 h 238823"/>
                    <a:gd name="connsiteX117" fmla="*/ 9687 w 145382"/>
                    <a:gd name="connsiteY117" fmla="*/ 166580 h 238823"/>
                    <a:gd name="connsiteX118" fmla="*/ 10404 w 145382"/>
                    <a:gd name="connsiteY118" fmla="*/ 168238 h 238823"/>
                    <a:gd name="connsiteX119" fmla="*/ 10404 w 145382"/>
                    <a:gd name="connsiteY119" fmla="*/ 168263 h 238823"/>
                    <a:gd name="connsiteX120" fmla="*/ 11838 w 145382"/>
                    <a:gd name="connsiteY120" fmla="*/ 171359 h 238823"/>
                    <a:gd name="connsiteX121" fmla="*/ 14769 w 145382"/>
                    <a:gd name="connsiteY121" fmla="*/ 176988 h 238823"/>
                    <a:gd name="connsiteX122" fmla="*/ 15922 w 145382"/>
                    <a:gd name="connsiteY122" fmla="*/ 178996 h 238823"/>
                    <a:gd name="connsiteX123" fmla="*/ 19320 w 145382"/>
                    <a:gd name="connsiteY123" fmla="*/ 184579 h 238823"/>
                    <a:gd name="connsiteX124" fmla="*/ 19382 w 145382"/>
                    <a:gd name="connsiteY124" fmla="*/ 184651 h 238823"/>
                    <a:gd name="connsiteX125" fmla="*/ 24713 w 145382"/>
                    <a:gd name="connsiteY125" fmla="*/ 192138 h 238823"/>
                    <a:gd name="connsiteX126" fmla="*/ 28484 w 145382"/>
                    <a:gd name="connsiteY126" fmla="*/ 196852 h 238823"/>
                    <a:gd name="connsiteX127" fmla="*/ 31975 w 145382"/>
                    <a:gd name="connsiteY127" fmla="*/ 200770 h 238823"/>
                    <a:gd name="connsiteX128" fmla="*/ 32412 w 145382"/>
                    <a:gd name="connsiteY128" fmla="*/ 201216 h 238823"/>
                    <a:gd name="connsiteX129" fmla="*/ 35686 w 145382"/>
                    <a:gd name="connsiteY129" fmla="*/ 204555 h 238823"/>
                    <a:gd name="connsiteX130" fmla="*/ 41327 w 145382"/>
                    <a:gd name="connsiteY130" fmla="*/ 209732 h 238823"/>
                    <a:gd name="connsiteX131" fmla="*/ 41452 w 145382"/>
                    <a:gd name="connsiteY131" fmla="*/ 209851 h 238823"/>
                    <a:gd name="connsiteX132" fmla="*/ 43852 w 145382"/>
                    <a:gd name="connsiteY132" fmla="*/ 211905 h 238823"/>
                    <a:gd name="connsiteX133" fmla="*/ 51178 w 145382"/>
                    <a:gd name="connsiteY133" fmla="*/ 217429 h 238823"/>
                    <a:gd name="connsiteX134" fmla="*/ 54015 w 145382"/>
                    <a:gd name="connsiteY134" fmla="*/ 219346 h 238823"/>
                    <a:gd name="connsiteX135" fmla="*/ 56073 w 145382"/>
                    <a:gd name="connsiteY135" fmla="*/ 220680 h 238823"/>
                    <a:gd name="connsiteX136" fmla="*/ 72064 w 145382"/>
                    <a:gd name="connsiteY136" fmla="*/ 229056 h 238823"/>
                    <a:gd name="connsiteX137" fmla="*/ 76210 w 145382"/>
                    <a:gd name="connsiteY137" fmla="*/ 230771 h 238823"/>
                    <a:gd name="connsiteX138" fmla="*/ 76241 w 145382"/>
                    <a:gd name="connsiteY138" fmla="*/ 230771 h 238823"/>
                    <a:gd name="connsiteX139" fmla="*/ 82756 w 145382"/>
                    <a:gd name="connsiteY139" fmla="*/ 233074 h 238823"/>
                    <a:gd name="connsiteX140" fmla="*/ 83785 w 145382"/>
                    <a:gd name="connsiteY140" fmla="*/ 233424 h 238823"/>
                    <a:gd name="connsiteX141" fmla="*/ 107694 w 145382"/>
                    <a:gd name="connsiteY141" fmla="*/ 238252 h 238823"/>
                    <a:gd name="connsiteX142" fmla="*/ 122408 w 145382"/>
                    <a:gd name="connsiteY142" fmla="*/ 238782 h 238823"/>
                    <a:gd name="connsiteX143" fmla="*/ 122876 w 145382"/>
                    <a:gd name="connsiteY143" fmla="*/ 238763 h 238823"/>
                    <a:gd name="connsiteX144" fmla="*/ 124247 w 145382"/>
                    <a:gd name="connsiteY144" fmla="*/ 238732 h 238823"/>
                    <a:gd name="connsiteX145" fmla="*/ 125806 w 145382"/>
                    <a:gd name="connsiteY145" fmla="*/ 238645 h 238823"/>
                    <a:gd name="connsiteX146" fmla="*/ 130294 w 145382"/>
                    <a:gd name="connsiteY146" fmla="*/ 238343 h 238823"/>
                    <a:gd name="connsiteX147" fmla="*/ 130388 w 145382"/>
                    <a:gd name="connsiteY147" fmla="*/ 238340 h 238823"/>
                    <a:gd name="connsiteX148" fmla="*/ 143013 w 145382"/>
                    <a:gd name="connsiteY148" fmla="*/ 236485 h 238823"/>
                    <a:gd name="connsiteX149" fmla="*/ 133256 w 145382"/>
                    <a:gd name="connsiteY149" fmla="*/ 233925 h 2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45382" h="238823">
                      <a:moveTo>
                        <a:pt x="133256" y="233925"/>
                      </a:moveTo>
                      <a:cubicBezTo>
                        <a:pt x="132913" y="233816"/>
                        <a:pt x="132570" y="233710"/>
                        <a:pt x="132227" y="233576"/>
                      </a:cubicBezTo>
                      <a:cubicBezTo>
                        <a:pt x="130014" y="232884"/>
                        <a:pt x="127863" y="232114"/>
                        <a:pt x="125712" y="231273"/>
                      </a:cubicBezTo>
                      <a:lnTo>
                        <a:pt x="125712" y="231273"/>
                      </a:lnTo>
                      <a:cubicBezTo>
                        <a:pt x="124309" y="230718"/>
                        <a:pt x="122907" y="230163"/>
                        <a:pt x="121535" y="229558"/>
                      </a:cubicBezTo>
                      <a:cubicBezTo>
                        <a:pt x="115987" y="227164"/>
                        <a:pt x="110655" y="224374"/>
                        <a:pt x="105575" y="221179"/>
                      </a:cubicBezTo>
                      <a:cubicBezTo>
                        <a:pt x="104858" y="220743"/>
                        <a:pt x="104141" y="220306"/>
                        <a:pt x="103486" y="219845"/>
                      </a:cubicBezTo>
                      <a:cubicBezTo>
                        <a:pt x="102520" y="219224"/>
                        <a:pt x="101584" y="218576"/>
                        <a:pt x="100649" y="217928"/>
                      </a:cubicBezTo>
                      <a:cubicBezTo>
                        <a:pt x="98156" y="216170"/>
                        <a:pt x="95693" y="214315"/>
                        <a:pt x="93324" y="212404"/>
                      </a:cubicBezTo>
                      <a:cubicBezTo>
                        <a:pt x="92513" y="211727"/>
                        <a:pt x="91703" y="211051"/>
                        <a:pt x="90924" y="210350"/>
                      </a:cubicBezTo>
                      <a:cubicBezTo>
                        <a:pt x="90861" y="210303"/>
                        <a:pt x="90830" y="210278"/>
                        <a:pt x="90799" y="210231"/>
                      </a:cubicBezTo>
                      <a:cubicBezTo>
                        <a:pt x="88866" y="208573"/>
                        <a:pt x="86965" y="206839"/>
                        <a:pt x="85188" y="205053"/>
                      </a:cubicBezTo>
                      <a:cubicBezTo>
                        <a:pt x="84035" y="203950"/>
                        <a:pt x="82943" y="202843"/>
                        <a:pt x="81883" y="201715"/>
                      </a:cubicBezTo>
                      <a:cubicBezTo>
                        <a:pt x="81759" y="201550"/>
                        <a:pt x="81603" y="201431"/>
                        <a:pt x="81447" y="201269"/>
                      </a:cubicBezTo>
                      <a:cubicBezTo>
                        <a:pt x="80262" y="199997"/>
                        <a:pt x="79109" y="198675"/>
                        <a:pt x="77955" y="197350"/>
                      </a:cubicBezTo>
                      <a:cubicBezTo>
                        <a:pt x="76646" y="195814"/>
                        <a:pt x="75400" y="194252"/>
                        <a:pt x="74183" y="192637"/>
                      </a:cubicBezTo>
                      <a:cubicBezTo>
                        <a:pt x="72282" y="190218"/>
                        <a:pt x="70536" y="187721"/>
                        <a:pt x="68853" y="185149"/>
                      </a:cubicBezTo>
                      <a:cubicBezTo>
                        <a:pt x="68822" y="185128"/>
                        <a:pt x="68822" y="185103"/>
                        <a:pt x="68791" y="185078"/>
                      </a:cubicBezTo>
                      <a:cubicBezTo>
                        <a:pt x="67575" y="183242"/>
                        <a:pt x="66453" y="181381"/>
                        <a:pt x="65393" y="179492"/>
                      </a:cubicBezTo>
                      <a:cubicBezTo>
                        <a:pt x="64988" y="178821"/>
                        <a:pt x="64583" y="178154"/>
                        <a:pt x="64240" y="177484"/>
                      </a:cubicBezTo>
                      <a:cubicBezTo>
                        <a:pt x="63211" y="175620"/>
                        <a:pt x="62245" y="173750"/>
                        <a:pt x="61309" y="171854"/>
                      </a:cubicBezTo>
                      <a:cubicBezTo>
                        <a:pt x="60841" y="170822"/>
                        <a:pt x="60343" y="169791"/>
                        <a:pt x="59876" y="168759"/>
                      </a:cubicBezTo>
                      <a:lnTo>
                        <a:pt x="59876" y="168734"/>
                      </a:lnTo>
                      <a:cubicBezTo>
                        <a:pt x="59626" y="168182"/>
                        <a:pt x="59376" y="167627"/>
                        <a:pt x="59159" y="167076"/>
                      </a:cubicBezTo>
                      <a:cubicBezTo>
                        <a:pt x="58286" y="165105"/>
                        <a:pt x="57475" y="163082"/>
                        <a:pt x="56727" y="161009"/>
                      </a:cubicBezTo>
                      <a:lnTo>
                        <a:pt x="56727" y="160984"/>
                      </a:lnTo>
                      <a:cubicBezTo>
                        <a:pt x="56540" y="160454"/>
                        <a:pt x="56353" y="159949"/>
                        <a:pt x="56197" y="159416"/>
                      </a:cubicBezTo>
                      <a:cubicBezTo>
                        <a:pt x="55511" y="157562"/>
                        <a:pt x="54919" y="155679"/>
                        <a:pt x="54358" y="153768"/>
                      </a:cubicBezTo>
                      <a:cubicBezTo>
                        <a:pt x="53579" y="151230"/>
                        <a:pt x="52924" y="148668"/>
                        <a:pt x="52331" y="146050"/>
                      </a:cubicBezTo>
                      <a:cubicBezTo>
                        <a:pt x="52238" y="145541"/>
                        <a:pt x="52114" y="145055"/>
                        <a:pt x="52020" y="144547"/>
                      </a:cubicBezTo>
                      <a:cubicBezTo>
                        <a:pt x="51770" y="143456"/>
                        <a:pt x="51552" y="142340"/>
                        <a:pt x="51366" y="141224"/>
                      </a:cubicBezTo>
                      <a:cubicBezTo>
                        <a:pt x="51085" y="139743"/>
                        <a:pt x="50866" y="138238"/>
                        <a:pt x="50648" y="136754"/>
                      </a:cubicBezTo>
                      <a:cubicBezTo>
                        <a:pt x="50493" y="135685"/>
                        <a:pt x="50337" y="134590"/>
                        <a:pt x="50212" y="133496"/>
                      </a:cubicBezTo>
                      <a:cubicBezTo>
                        <a:pt x="49993" y="131623"/>
                        <a:pt x="49838" y="129721"/>
                        <a:pt x="49713" y="127795"/>
                      </a:cubicBezTo>
                      <a:cubicBezTo>
                        <a:pt x="49682" y="126991"/>
                        <a:pt x="49620" y="126158"/>
                        <a:pt x="49588" y="125329"/>
                      </a:cubicBezTo>
                      <a:lnTo>
                        <a:pt x="49588" y="124743"/>
                      </a:lnTo>
                      <a:cubicBezTo>
                        <a:pt x="49495" y="123156"/>
                        <a:pt x="49464" y="121570"/>
                        <a:pt x="49495" y="120002"/>
                      </a:cubicBezTo>
                      <a:cubicBezTo>
                        <a:pt x="49464" y="119147"/>
                        <a:pt x="49464" y="118315"/>
                        <a:pt x="49464" y="117483"/>
                      </a:cubicBezTo>
                      <a:cubicBezTo>
                        <a:pt x="49495" y="116700"/>
                        <a:pt x="49526" y="115918"/>
                        <a:pt x="49557" y="115132"/>
                      </a:cubicBezTo>
                      <a:cubicBezTo>
                        <a:pt x="49651" y="112514"/>
                        <a:pt x="49838" y="109914"/>
                        <a:pt x="50118" y="107333"/>
                      </a:cubicBezTo>
                      <a:cubicBezTo>
                        <a:pt x="50305" y="105394"/>
                        <a:pt x="50555" y="103477"/>
                        <a:pt x="50866" y="101582"/>
                      </a:cubicBezTo>
                      <a:cubicBezTo>
                        <a:pt x="50898" y="101310"/>
                        <a:pt x="50929" y="101039"/>
                        <a:pt x="50991" y="100771"/>
                      </a:cubicBezTo>
                      <a:cubicBezTo>
                        <a:pt x="51366" y="98408"/>
                        <a:pt x="51802" y="96042"/>
                        <a:pt x="52331" y="93723"/>
                      </a:cubicBezTo>
                      <a:cubicBezTo>
                        <a:pt x="52394" y="93427"/>
                        <a:pt x="52456" y="93156"/>
                        <a:pt x="52519" y="92860"/>
                      </a:cubicBezTo>
                      <a:cubicBezTo>
                        <a:pt x="52831" y="91500"/>
                        <a:pt x="53173" y="90144"/>
                        <a:pt x="53547" y="88807"/>
                      </a:cubicBezTo>
                      <a:cubicBezTo>
                        <a:pt x="53921" y="87326"/>
                        <a:pt x="54358" y="85864"/>
                        <a:pt x="54825" y="84427"/>
                      </a:cubicBezTo>
                      <a:cubicBezTo>
                        <a:pt x="55169" y="83240"/>
                        <a:pt x="55542" y="82074"/>
                        <a:pt x="55979" y="80933"/>
                      </a:cubicBezTo>
                      <a:cubicBezTo>
                        <a:pt x="56509" y="79421"/>
                        <a:pt x="57038" y="77931"/>
                        <a:pt x="57631" y="76441"/>
                      </a:cubicBezTo>
                      <a:cubicBezTo>
                        <a:pt x="57818" y="75995"/>
                        <a:pt x="57974" y="75571"/>
                        <a:pt x="58192" y="75122"/>
                      </a:cubicBezTo>
                      <a:cubicBezTo>
                        <a:pt x="59252" y="72413"/>
                        <a:pt x="60437" y="69773"/>
                        <a:pt x="61714" y="67179"/>
                      </a:cubicBezTo>
                      <a:cubicBezTo>
                        <a:pt x="62556" y="65508"/>
                        <a:pt x="63398" y="63835"/>
                        <a:pt x="64302" y="62207"/>
                      </a:cubicBezTo>
                      <a:cubicBezTo>
                        <a:pt x="64832" y="61282"/>
                        <a:pt x="65331" y="60381"/>
                        <a:pt x="65861" y="59480"/>
                      </a:cubicBezTo>
                      <a:cubicBezTo>
                        <a:pt x="66921" y="57700"/>
                        <a:pt x="68011" y="55945"/>
                        <a:pt x="69165" y="54237"/>
                      </a:cubicBezTo>
                      <a:cubicBezTo>
                        <a:pt x="69757" y="53283"/>
                        <a:pt x="70412" y="52329"/>
                        <a:pt x="71066" y="51397"/>
                      </a:cubicBezTo>
                      <a:cubicBezTo>
                        <a:pt x="71783" y="50365"/>
                        <a:pt x="72531" y="49358"/>
                        <a:pt x="73279" y="48348"/>
                      </a:cubicBezTo>
                      <a:cubicBezTo>
                        <a:pt x="74900" y="46206"/>
                        <a:pt x="76584" y="44108"/>
                        <a:pt x="78298" y="42082"/>
                      </a:cubicBezTo>
                      <a:cubicBezTo>
                        <a:pt x="78797" y="41474"/>
                        <a:pt x="79359" y="40867"/>
                        <a:pt x="79920" y="40281"/>
                      </a:cubicBezTo>
                      <a:cubicBezTo>
                        <a:pt x="80824" y="39242"/>
                        <a:pt x="81790" y="38223"/>
                        <a:pt x="82756" y="37207"/>
                      </a:cubicBezTo>
                      <a:cubicBezTo>
                        <a:pt x="83379" y="36521"/>
                        <a:pt x="84003" y="35885"/>
                        <a:pt x="84658" y="35221"/>
                      </a:cubicBezTo>
                      <a:lnTo>
                        <a:pt x="85998" y="33921"/>
                      </a:lnTo>
                      <a:lnTo>
                        <a:pt x="85998" y="33896"/>
                      </a:lnTo>
                      <a:cubicBezTo>
                        <a:pt x="86871" y="33080"/>
                        <a:pt x="87713" y="32288"/>
                        <a:pt x="88586" y="31518"/>
                      </a:cubicBezTo>
                      <a:cubicBezTo>
                        <a:pt x="90238" y="29984"/>
                        <a:pt x="91983" y="28519"/>
                        <a:pt x="93729" y="27079"/>
                      </a:cubicBezTo>
                      <a:cubicBezTo>
                        <a:pt x="96348" y="24943"/>
                        <a:pt x="99059" y="22927"/>
                        <a:pt x="101865" y="21028"/>
                      </a:cubicBezTo>
                      <a:cubicBezTo>
                        <a:pt x="104297" y="19364"/>
                        <a:pt x="106821" y="17796"/>
                        <a:pt x="109378" y="16324"/>
                      </a:cubicBezTo>
                      <a:cubicBezTo>
                        <a:pt x="111653" y="15034"/>
                        <a:pt x="113960" y="13793"/>
                        <a:pt x="116298" y="12646"/>
                      </a:cubicBezTo>
                      <a:cubicBezTo>
                        <a:pt x="120038" y="10807"/>
                        <a:pt x="123873" y="9161"/>
                        <a:pt x="127832" y="7730"/>
                      </a:cubicBezTo>
                      <a:cubicBezTo>
                        <a:pt x="133474" y="5647"/>
                        <a:pt x="139335" y="4033"/>
                        <a:pt x="145382" y="2829"/>
                      </a:cubicBezTo>
                      <a:cubicBezTo>
                        <a:pt x="135501" y="638"/>
                        <a:pt x="125182" y="-328"/>
                        <a:pt x="114614" y="99"/>
                      </a:cubicBezTo>
                      <a:cubicBezTo>
                        <a:pt x="112214" y="195"/>
                        <a:pt x="109876" y="364"/>
                        <a:pt x="107569" y="579"/>
                      </a:cubicBezTo>
                      <a:cubicBezTo>
                        <a:pt x="105481" y="760"/>
                        <a:pt x="103393" y="1040"/>
                        <a:pt x="101366" y="1367"/>
                      </a:cubicBezTo>
                      <a:cubicBezTo>
                        <a:pt x="101273" y="1371"/>
                        <a:pt x="101180" y="1399"/>
                        <a:pt x="101117" y="1402"/>
                      </a:cubicBezTo>
                      <a:cubicBezTo>
                        <a:pt x="100088" y="1539"/>
                        <a:pt x="99122" y="1701"/>
                        <a:pt x="98125" y="1888"/>
                      </a:cubicBezTo>
                      <a:lnTo>
                        <a:pt x="98093" y="1888"/>
                      </a:lnTo>
                      <a:cubicBezTo>
                        <a:pt x="91297" y="3116"/>
                        <a:pt x="84689" y="4899"/>
                        <a:pt x="78330" y="7234"/>
                      </a:cubicBezTo>
                      <a:cubicBezTo>
                        <a:pt x="74402" y="8665"/>
                        <a:pt x="70568" y="10311"/>
                        <a:pt x="66827" y="12150"/>
                      </a:cubicBezTo>
                      <a:cubicBezTo>
                        <a:pt x="64489" y="13297"/>
                        <a:pt x="62182" y="14538"/>
                        <a:pt x="59907" y="15829"/>
                      </a:cubicBezTo>
                      <a:cubicBezTo>
                        <a:pt x="57319" y="17303"/>
                        <a:pt x="54825" y="18871"/>
                        <a:pt x="52394" y="20533"/>
                      </a:cubicBezTo>
                      <a:cubicBezTo>
                        <a:pt x="49588" y="22431"/>
                        <a:pt x="46876" y="24448"/>
                        <a:pt x="44258" y="26583"/>
                      </a:cubicBezTo>
                      <a:cubicBezTo>
                        <a:pt x="42512" y="28023"/>
                        <a:pt x="40766" y="29485"/>
                        <a:pt x="39114" y="31022"/>
                      </a:cubicBezTo>
                      <a:cubicBezTo>
                        <a:pt x="38241" y="31792"/>
                        <a:pt x="37369" y="32584"/>
                        <a:pt x="36527" y="33401"/>
                      </a:cubicBezTo>
                      <a:lnTo>
                        <a:pt x="36527" y="33426"/>
                      </a:lnTo>
                      <a:lnTo>
                        <a:pt x="35186" y="34725"/>
                      </a:lnTo>
                      <a:cubicBezTo>
                        <a:pt x="34532" y="35386"/>
                        <a:pt x="33909" y="36025"/>
                        <a:pt x="33254" y="36711"/>
                      </a:cubicBezTo>
                      <a:cubicBezTo>
                        <a:pt x="32319" y="37727"/>
                        <a:pt x="31352" y="38744"/>
                        <a:pt x="30448" y="39785"/>
                      </a:cubicBezTo>
                      <a:cubicBezTo>
                        <a:pt x="29887" y="40371"/>
                        <a:pt x="29326" y="40979"/>
                        <a:pt x="28827" y="41587"/>
                      </a:cubicBezTo>
                      <a:cubicBezTo>
                        <a:pt x="27082" y="43613"/>
                        <a:pt x="25430" y="45711"/>
                        <a:pt x="23809" y="47852"/>
                      </a:cubicBezTo>
                      <a:cubicBezTo>
                        <a:pt x="23060" y="48862"/>
                        <a:pt x="22312" y="49869"/>
                        <a:pt x="21595" y="50901"/>
                      </a:cubicBezTo>
                      <a:cubicBezTo>
                        <a:pt x="20910" y="51833"/>
                        <a:pt x="20286" y="52787"/>
                        <a:pt x="19694" y="53741"/>
                      </a:cubicBezTo>
                      <a:cubicBezTo>
                        <a:pt x="18509" y="55449"/>
                        <a:pt x="17449" y="57204"/>
                        <a:pt x="16389" y="58984"/>
                      </a:cubicBezTo>
                      <a:cubicBezTo>
                        <a:pt x="15859" y="59885"/>
                        <a:pt x="15330" y="60786"/>
                        <a:pt x="14830" y="61712"/>
                      </a:cubicBezTo>
                      <a:cubicBezTo>
                        <a:pt x="13927" y="63339"/>
                        <a:pt x="13054" y="65010"/>
                        <a:pt x="12244" y="66681"/>
                      </a:cubicBezTo>
                      <a:cubicBezTo>
                        <a:pt x="10965" y="69277"/>
                        <a:pt x="9781" y="71918"/>
                        <a:pt x="8721" y="74623"/>
                      </a:cubicBezTo>
                      <a:cubicBezTo>
                        <a:pt x="8503" y="75072"/>
                        <a:pt x="8316" y="75496"/>
                        <a:pt x="8160" y="75942"/>
                      </a:cubicBezTo>
                      <a:cubicBezTo>
                        <a:pt x="7568" y="77432"/>
                        <a:pt x="7037" y="78922"/>
                        <a:pt x="6508" y="80434"/>
                      </a:cubicBezTo>
                      <a:cubicBezTo>
                        <a:pt x="6071" y="81575"/>
                        <a:pt x="5728" y="82741"/>
                        <a:pt x="5355" y="83928"/>
                      </a:cubicBezTo>
                      <a:cubicBezTo>
                        <a:pt x="4887" y="85366"/>
                        <a:pt x="4450" y="86828"/>
                        <a:pt x="4076" y="88308"/>
                      </a:cubicBezTo>
                      <a:cubicBezTo>
                        <a:pt x="3702" y="89646"/>
                        <a:pt x="3359" y="91002"/>
                        <a:pt x="3048" y="92361"/>
                      </a:cubicBezTo>
                      <a:cubicBezTo>
                        <a:pt x="2985" y="92657"/>
                        <a:pt x="2923" y="92928"/>
                        <a:pt x="2861" y="93224"/>
                      </a:cubicBezTo>
                      <a:cubicBezTo>
                        <a:pt x="2330" y="95543"/>
                        <a:pt x="1894" y="97910"/>
                        <a:pt x="1520" y="100272"/>
                      </a:cubicBezTo>
                      <a:cubicBezTo>
                        <a:pt x="1458" y="100544"/>
                        <a:pt x="1427" y="100815"/>
                        <a:pt x="1396" y="101083"/>
                      </a:cubicBezTo>
                      <a:cubicBezTo>
                        <a:pt x="1084" y="102978"/>
                        <a:pt x="834" y="104895"/>
                        <a:pt x="647" y="106834"/>
                      </a:cubicBezTo>
                      <a:cubicBezTo>
                        <a:pt x="367" y="109412"/>
                        <a:pt x="179" y="112015"/>
                        <a:pt x="86" y="114634"/>
                      </a:cubicBezTo>
                      <a:cubicBezTo>
                        <a:pt x="55" y="115416"/>
                        <a:pt x="23" y="116202"/>
                        <a:pt x="23" y="116984"/>
                      </a:cubicBezTo>
                      <a:cubicBezTo>
                        <a:pt x="-8" y="117816"/>
                        <a:pt x="-8" y="118649"/>
                        <a:pt x="23" y="119503"/>
                      </a:cubicBezTo>
                      <a:cubicBezTo>
                        <a:pt x="-8" y="121068"/>
                        <a:pt x="55" y="122657"/>
                        <a:pt x="117" y="124244"/>
                      </a:cubicBezTo>
                      <a:lnTo>
                        <a:pt x="148" y="124830"/>
                      </a:lnTo>
                      <a:cubicBezTo>
                        <a:pt x="179" y="125659"/>
                        <a:pt x="211" y="126492"/>
                        <a:pt x="273" y="127296"/>
                      </a:cubicBezTo>
                      <a:cubicBezTo>
                        <a:pt x="398" y="129222"/>
                        <a:pt x="523" y="131124"/>
                        <a:pt x="772" y="132997"/>
                      </a:cubicBezTo>
                      <a:cubicBezTo>
                        <a:pt x="865" y="134095"/>
                        <a:pt x="1021" y="135189"/>
                        <a:pt x="1177" y="136258"/>
                      </a:cubicBezTo>
                      <a:cubicBezTo>
                        <a:pt x="1396" y="137742"/>
                        <a:pt x="1613" y="139248"/>
                        <a:pt x="1894" y="140728"/>
                      </a:cubicBezTo>
                      <a:cubicBezTo>
                        <a:pt x="2081" y="141844"/>
                        <a:pt x="2300" y="142960"/>
                        <a:pt x="2549" y="144051"/>
                      </a:cubicBezTo>
                      <a:cubicBezTo>
                        <a:pt x="2642" y="144559"/>
                        <a:pt x="2767" y="145046"/>
                        <a:pt x="2861" y="145554"/>
                      </a:cubicBezTo>
                      <a:cubicBezTo>
                        <a:pt x="3453" y="148172"/>
                        <a:pt x="4107" y="150738"/>
                        <a:pt x="4887" y="153272"/>
                      </a:cubicBezTo>
                      <a:cubicBezTo>
                        <a:pt x="5447" y="155183"/>
                        <a:pt x="6040" y="157063"/>
                        <a:pt x="6726" y="158921"/>
                      </a:cubicBezTo>
                      <a:cubicBezTo>
                        <a:pt x="6882" y="159451"/>
                        <a:pt x="7068" y="159959"/>
                        <a:pt x="7256" y="160489"/>
                      </a:cubicBezTo>
                      <a:lnTo>
                        <a:pt x="7256" y="160514"/>
                      </a:lnTo>
                      <a:cubicBezTo>
                        <a:pt x="8004" y="162587"/>
                        <a:pt x="8814" y="164610"/>
                        <a:pt x="9687" y="166580"/>
                      </a:cubicBezTo>
                      <a:cubicBezTo>
                        <a:pt x="9906" y="167132"/>
                        <a:pt x="10155" y="167686"/>
                        <a:pt x="10404" y="168238"/>
                      </a:cubicBezTo>
                      <a:lnTo>
                        <a:pt x="10404" y="168263"/>
                      </a:lnTo>
                      <a:cubicBezTo>
                        <a:pt x="10872" y="169295"/>
                        <a:pt x="11339" y="170327"/>
                        <a:pt x="11838" y="171359"/>
                      </a:cubicBezTo>
                      <a:cubicBezTo>
                        <a:pt x="12773" y="173254"/>
                        <a:pt x="13740" y="175121"/>
                        <a:pt x="14769" y="176988"/>
                      </a:cubicBezTo>
                      <a:cubicBezTo>
                        <a:pt x="15111" y="177659"/>
                        <a:pt x="15517" y="178326"/>
                        <a:pt x="15922" y="178996"/>
                      </a:cubicBezTo>
                      <a:cubicBezTo>
                        <a:pt x="16982" y="180885"/>
                        <a:pt x="18135" y="182746"/>
                        <a:pt x="19320" y="184579"/>
                      </a:cubicBezTo>
                      <a:cubicBezTo>
                        <a:pt x="19351" y="184604"/>
                        <a:pt x="19351" y="184629"/>
                        <a:pt x="19382" y="184651"/>
                      </a:cubicBezTo>
                      <a:cubicBezTo>
                        <a:pt x="21065" y="187223"/>
                        <a:pt x="22842" y="189719"/>
                        <a:pt x="24713" y="192138"/>
                      </a:cubicBezTo>
                      <a:cubicBezTo>
                        <a:pt x="25928" y="193753"/>
                        <a:pt x="27175" y="195315"/>
                        <a:pt x="28484" y="196852"/>
                      </a:cubicBezTo>
                      <a:cubicBezTo>
                        <a:pt x="29637" y="198177"/>
                        <a:pt x="30791" y="199498"/>
                        <a:pt x="31975" y="200770"/>
                      </a:cubicBezTo>
                      <a:cubicBezTo>
                        <a:pt x="32131" y="200935"/>
                        <a:pt x="32287" y="201051"/>
                        <a:pt x="32412" y="201216"/>
                      </a:cubicBezTo>
                      <a:cubicBezTo>
                        <a:pt x="33472" y="202347"/>
                        <a:pt x="34594" y="203451"/>
                        <a:pt x="35686" y="204555"/>
                      </a:cubicBezTo>
                      <a:cubicBezTo>
                        <a:pt x="37524" y="206341"/>
                        <a:pt x="39395" y="208074"/>
                        <a:pt x="41327" y="209732"/>
                      </a:cubicBezTo>
                      <a:cubicBezTo>
                        <a:pt x="41358" y="209779"/>
                        <a:pt x="41390" y="209804"/>
                        <a:pt x="41452" y="209851"/>
                      </a:cubicBezTo>
                      <a:cubicBezTo>
                        <a:pt x="42231" y="210552"/>
                        <a:pt x="43042" y="211229"/>
                        <a:pt x="43852" y="211905"/>
                      </a:cubicBezTo>
                      <a:cubicBezTo>
                        <a:pt x="46222" y="213813"/>
                        <a:pt x="48684" y="215671"/>
                        <a:pt x="51178" y="217429"/>
                      </a:cubicBezTo>
                      <a:cubicBezTo>
                        <a:pt x="52114" y="218077"/>
                        <a:pt x="53048" y="218722"/>
                        <a:pt x="54015" y="219346"/>
                      </a:cubicBezTo>
                      <a:cubicBezTo>
                        <a:pt x="54669" y="219807"/>
                        <a:pt x="55386" y="220244"/>
                        <a:pt x="56073" y="220680"/>
                      </a:cubicBezTo>
                      <a:cubicBezTo>
                        <a:pt x="61185" y="223872"/>
                        <a:pt x="66515" y="226665"/>
                        <a:pt x="72064" y="229056"/>
                      </a:cubicBezTo>
                      <a:cubicBezTo>
                        <a:pt x="73435" y="229661"/>
                        <a:pt x="74838" y="230216"/>
                        <a:pt x="76210" y="230771"/>
                      </a:cubicBezTo>
                      <a:lnTo>
                        <a:pt x="76241" y="230771"/>
                      </a:lnTo>
                      <a:cubicBezTo>
                        <a:pt x="78392" y="231615"/>
                        <a:pt x="80543" y="232382"/>
                        <a:pt x="82756" y="233074"/>
                      </a:cubicBezTo>
                      <a:cubicBezTo>
                        <a:pt x="83099" y="233208"/>
                        <a:pt x="83442" y="233315"/>
                        <a:pt x="83785" y="233424"/>
                      </a:cubicBezTo>
                      <a:cubicBezTo>
                        <a:pt x="91453" y="235830"/>
                        <a:pt x="99465" y="237485"/>
                        <a:pt x="107694" y="238252"/>
                      </a:cubicBezTo>
                      <a:cubicBezTo>
                        <a:pt x="112526" y="238742"/>
                        <a:pt x="117389" y="238910"/>
                        <a:pt x="122408" y="238782"/>
                      </a:cubicBezTo>
                      <a:cubicBezTo>
                        <a:pt x="122532" y="238801"/>
                        <a:pt x="122688" y="238795"/>
                        <a:pt x="122876" y="238763"/>
                      </a:cubicBezTo>
                      <a:cubicBezTo>
                        <a:pt x="123343" y="238770"/>
                        <a:pt x="123780" y="238751"/>
                        <a:pt x="124247" y="238732"/>
                      </a:cubicBezTo>
                      <a:cubicBezTo>
                        <a:pt x="124777" y="238710"/>
                        <a:pt x="125276" y="238692"/>
                        <a:pt x="125806" y="238645"/>
                      </a:cubicBezTo>
                      <a:cubicBezTo>
                        <a:pt x="127302" y="238583"/>
                        <a:pt x="128798" y="238474"/>
                        <a:pt x="130294" y="238343"/>
                      </a:cubicBezTo>
                      <a:lnTo>
                        <a:pt x="130388" y="238340"/>
                      </a:lnTo>
                      <a:cubicBezTo>
                        <a:pt x="134659" y="237947"/>
                        <a:pt x="138867" y="237314"/>
                        <a:pt x="143013" y="236485"/>
                      </a:cubicBezTo>
                      <a:cubicBezTo>
                        <a:pt x="139709" y="235762"/>
                        <a:pt x="136435" y="234926"/>
                        <a:pt x="133256" y="23392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93" name="Đồ họa 3">
            <a:extLst>
              <a:ext uri="{FF2B5EF4-FFF2-40B4-BE49-F238E27FC236}">
                <a16:creationId xmlns:a16="http://schemas.microsoft.com/office/drawing/2014/main" id="{D90545D9-3EBE-A952-3CA5-14419B055717}"/>
              </a:ext>
            </a:extLst>
          </p:cNvPr>
          <p:cNvGrpSpPr/>
          <p:nvPr/>
        </p:nvGrpSpPr>
        <p:grpSpPr>
          <a:xfrm>
            <a:off x="8370980" y="-8001566"/>
            <a:ext cx="1024790" cy="2022541"/>
            <a:chOff x="11536660" y="4180270"/>
            <a:chExt cx="1024790" cy="2022541"/>
          </a:xfrm>
        </p:grpSpPr>
        <p:grpSp>
          <p:nvGrpSpPr>
            <p:cNvPr id="1184" name="Đồ họa 3">
              <a:extLst>
                <a:ext uri="{FF2B5EF4-FFF2-40B4-BE49-F238E27FC236}">
                  <a16:creationId xmlns:a16="http://schemas.microsoft.com/office/drawing/2014/main" id="{9D144DFF-6711-9670-6008-40D1165C4E4E}"/>
                </a:ext>
              </a:extLst>
            </p:cNvPr>
            <p:cNvGrpSpPr/>
            <p:nvPr/>
          </p:nvGrpSpPr>
          <p:grpSpPr>
            <a:xfrm>
              <a:off x="11798861" y="4180270"/>
              <a:ext cx="252819" cy="458289"/>
              <a:chOff x="11798861" y="4180270"/>
              <a:chExt cx="252819" cy="458289"/>
            </a:xfrm>
          </p:grpSpPr>
          <p:sp>
            <p:nvSpPr>
              <p:cNvPr id="1253" name="Hình tự do: Hình 1252">
                <a:extLst>
                  <a:ext uri="{FF2B5EF4-FFF2-40B4-BE49-F238E27FC236}">
                    <a16:creationId xmlns:a16="http://schemas.microsoft.com/office/drawing/2014/main" id="{ED390856-4F01-38F4-4E88-5C5123E620E4}"/>
                  </a:ext>
                </a:extLst>
              </p:cNvPr>
              <p:cNvSpPr/>
              <p:nvPr/>
            </p:nvSpPr>
            <p:spPr>
              <a:xfrm>
                <a:off x="11798861" y="4180270"/>
                <a:ext cx="252819" cy="304706"/>
              </a:xfrm>
              <a:custGeom>
                <a:avLst/>
                <a:gdLst>
                  <a:gd name="connsiteX0" fmla="*/ 64022 w 252819"/>
                  <a:gd name="connsiteY0" fmla="*/ 304706 h 304706"/>
                  <a:gd name="connsiteX1" fmla="*/ 55 w 252819"/>
                  <a:gd name="connsiteY1" fmla="*/ 200090 h 304706"/>
                  <a:gd name="connsiteX2" fmla="*/ 129734 w 252819"/>
                  <a:gd name="connsiteY2" fmla="*/ 52176 h 304706"/>
                  <a:gd name="connsiteX3" fmla="*/ 152459 w 252819"/>
                  <a:gd name="connsiteY3" fmla="*/ 17699 h 304706"/>
                  <a:gd name="connsiteX4" fmla="*/ 161936 w 252819"/>
                  <a:gd name="connsiteY4" fmla="*/ 19226 h 304706"/>
                  <a:gd name="connsiteX5" fmla="*/ 163557 w 252819"/>
                  <a:gd name="connsiteY5" fmla="*/ 56789 h 304706"/>
                  <a:gd name="connsiteX6" fmla="*/ 159691 w 252819"/>
                  <a:gd name="connsiteY6" fmla="*/ 76833 h 304706"/>
                  <a:gd name="connsiteX7" fmla="*/ 188276 w 252819"/>
                  <a:gd name="connsiteY7" fmla="*/ 33285 h 304706"/>
                  <a:gd name="connsiteX8" fmla="*/ 199499 w 252819"/>
                  <a:gd name="connsiteY8" fmla="*/ 4263 h 304706"/>
                  <a:gd name="connsiteX9" fmla="*/ 209006 w 252819"/>
                  <a:gd name="connsiteY9" fmla="*/ 2892 h 304706"/>
                  <a:gd name="connsiteX10" fmla="*/ 224406 w 252819"/>
                  <a:gd name="connsiteY10" fmla="*/ 68105 h 304706"/>
                  <a:gd name="connsiteX11" fmla="*/ 222442 w 252819"/>
                  <a:gd name="connsiteY11" fmla="*/ 95755 h 304706"/>
                  <a:gd name="connsiteX12" fmla="*/ 243826 w 252819"/>
                  <a:gd name="connsiteY12" fmla="*/ 82788 h 304706"/>
                  <a:gd name="connsiteX13" fmla="*/ 243826 w 252819"/>
                  <a:gd name="connsiteY13" fmla="*/ 82788 h 304706"/>
                  <a:gd name="connsiteX14" fmla="*/ 252804 w 252819"/>
                  <a:gd name="connsiteY14" fmla="*/ 86216 h 304706"/>
                  <a:gd name="connsiteX15" fmla="*/ 226681 w 252819"/>
                  <a:gd name="connsiteY15" fmla="*/ 156043 h 304706"/>
                  <a:gd name="connsiteX16" fmla="*/ 64022 w 252819"/>
                  <a:gd name="connsiteY16" fmla="*/ 304706 h 30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2819" h="304706">
                    <a:moveTo>
                      <a:pt x="64022" y="304706"/>
                    </a:moveTo>
                    <a:cubicBezTo>
                      <a:pt x="64022" y="304706"/>
                      <a:pt x="2269" y="275778"/>
                      <a:pt x="55" y="200090"/>
                    </a:cubicBezTo>
                    <a:cubicBezTo>
                      <a:pt x="-2688" y="108162"/>
                      <a:pt x="97096" y="92420"/>
                      <a:pt x="129734" y="52176"/>
                    </a:cubicBezTo>
                    <a:cubicBezTo>
                      <a:pt x="141299" y="37899"/>
                      <a:pt x="148251" y="26333"/>
                      <a:pt x="152459" y="17699"/>
                    </a:cubicBezTo>
                    <a:cubicBezTo>
                      <a:pt x="154641" y="13210"/>
                      <a:pt x="161281" y="14301"/>
                      <a:pt x="161936" y="19226"/>
                    </a:cubicBezTo>
                    <a:cubicBezTo>
                      <a:pt x="163650" y="31882"/>
                      <a:pt x="165084" y="47593"/>
                      <a:pt x="163557" y="56789"/>
                    </a:cubicBezTo>
                    <a:cubicBezTo>
                      <a:pt x="160626" y="74059"/>
                      <a:pt x="159691" y="76833"/>
                      <a:pt x="159691" y="76833"/>
                    </a:cubicBezTo>
                    <a:cubicBezTo>
                      <a:pt x="159691" y="76833"/>
                      <a:pt x="165551" y="69944"/>
                      <a:pt x="188276" y="33285"/>
                    </a:cubicBezTo>
                    <a:cubicBezTo>
                      <a:pt x="194885" y="22624"/>
                      <a:pt x="198439" y="11402"/>
                      <a:pt x="199499" y="4263"/>
                    </a:cubicBezTo>
                    <a:cubicBezTo>
                      <a:pt x="200215" y="-724"/>
                      <a:pt x="206668" y="-1535"/>
                      <a:pt x="209006" y="2892"/>
                    </a:cubicBezTo>
                    <a:cubicBezTo>
                      <a:pt x="220228" y="24089"/>
                      <a:pt x="226245" y="42824"/>
                      <a:pt x="224406" y="68105"/>
                    </a:cubicBezTo>
                    <a:cubicBezTo>
                      <a:pt x="222442" y="95755"/>
                      <a:pt x="222442" y="95755"/>
                      <a:pt x="222442" y="95755"/>
                    </a:cubicBezTo>
                    <a:cubicBezTo>
                      <a:pt x="222442" y="95755"/>
                      <a:pt x="231045" y="95287"/>
                      <a:pt x="243826" y="82788"/>
                    </a:cubicBezTo>
                    <a:lnTo>
                      <a:pt x="243826" y="82788"/>
                    </a:lnTo>
                    <a:cubicBezTo>
                      <a:pt x="246850" y="78860"/>
                      <a:pt x="253178" y="81260"/>
                      <a:pt x="252804" y="86216"/>
                    </a:cubicBezTo>
                    <a:cubicBezTo>
                      <a:pt x="251464" y="102987"/>
                      <a:pt x="243328" y="128892"/>
                      <a:pt x="226681" y="156043"/>
                    </a:cubicBezTo>
                    <a:cubicBezTo>
                      <a:pt x="196475" y="205234"/>
                      <a:pt x="64022" y="304706"/>
                      <a:pt x="64022" y="304706"/>
                    </a:cubicBez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4" name="Hình tự do: Hình 1253">
                <a:extLst>
                  <a:ext uri="{FF2B5EF4-FFF2-40B4-BE49-F238E27FC236}">
                    <a16:creationId xmlns:a16="http://schemas.microsoft.com/office/drawing/2014/main" id="{D0E06D62-7866-F804-68EB-D220B69F33B4}"/>
                  </a:ext>
                </a:extLst>
              </p:cNvPr>
              <p:cNvSpPr/>
              <p:nvPr/>
            </p:nvSpPr>
            <p:spPr>
              <a:xfrm>
                <a:off x="11817358" y="4407574"/>
                <a:ext cx="168262" cy="230984"/>
              </a:xfrm>
              <a:custGeom>
                <a:avLst/>
                <a:gdLst>
                  <a:gd name="connsiteX0" fmla="*/ 154942 w 168262"/>
                  <a:gd name="connsiteY0" fmla="*/ 163532 h 230984"/>
                  <a:gd name="connsiteX1" fmla="*/ 162236 w 168262"/>
                  <a:gd name="connsiteY1" fmla="*/ 203308 h 230984"/>
                  <a:gd name="connsiteX2" fmla="*/ 161644 w 168262"/>
                  <a:gd name="connsiteY2" fmla="*/ 204025 h 230984"/>
                  <a:gd name="connsiteX3" fmla="*/ 58026 w 168262"/>
                  <a:gd name="connsiteY3" fmla="*/ 224038 h 230984"/>
                  <a:gd name="connsiteX4" fmla="*/ 10051 w 168262"/>
                  <a:gd name="connsiteY4" fmla="*/ 198975 h 230984"/>
                  <a:gd name="connsiteX5" fmla="*/ 13418 w 168262"/>
                  <a:gd name="connsiteY5" fmla="*/ 155209 h 230984"/>
                  <a:gd name="connsiteX6" fmla="*/ 28630 w 168262"/>
                  <a:gd name="connsiteY6" fmla="*/ 139591 h 230984"/>
                  <a:gd name="connsiteX7" fmla="*/ 31810 w 168262"/>
                  <a:gd name="connsiteY7" fmla="*/ 32887 h 230984"/>
                  <a:gd name="connsiteX8" fmla="*/ 29814 w 168262"/>
                  <a:gd name="connsiteY8" fmla="*/ 0 h 230984"/>
                  <a:gd name="connsiteX9" fmla="*/ 129972 w 168262"/>
                  <a:gd name="connsiteY9" fmla="*/ 55269 h 230984"/>
                  <a:gd name="connsiteX10" fmla="*/ 127822 w 168262"/>
                  <a:gd name="connsiteY10" fmla="*/ 103930 h 230984"/>
                  <a:gd name="connsiteX11" fmla="*/ 127541 w 168262"/>
                  <a:gd name="connsiteY11" fmla="*/ 130707 h 230984"/>
                  <a:gd name="connsiteX12" fmla="*/ 154942 w 168262"/>
                  <a:gd name="connsiteY12" fmla="*/ 163532 h 2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262" h="230984">
                    <a:moveTo>
                      <a:pt x="154942" y="163532"/>
                    </a:moveTo>
                    <a:cubicBezTo>
                      <a:pt x="169157" y="172042"/>
                      <a:pt x="172648" y="190683"/>
                      <a:pt x="162236" y="203308"/>
                    </a:cubicBezTo>
                    <a:cubicBezTo>
                      <a:pt x="162049" y="203558"/>
                      <a:pt x="161831" y="203776"/>
                      <a:pt x="161644" y="204025"/>
                    </a:cubicBezTo>
                    <a:cubicBezTo>
                      <a:pt x="148364" y="219861"/>
                      <a:pt x="118189" y="242586"/>
                      <a:pt x="58026" y="224038"/>
                    </a:cubicBezTo>
                    <a:cubicBezTo>
                      <a:pt x="37390" y="217679"/>
                      <a:pt x="21710" y="208421"/>
                      <a:pt x="10051" y="198975"/>
                    </a:cubicBezTo>
                    <a:cubicBezTo>
                      <a:pt x="-4694" y="187098"/>
                      <a:pt x="-2917" y="164685"/>
                      <a:pt x="13418" y="155209"/>
                    </a:cubicBezTo>
                    <a:cubicBezTo>
                      <a:pt x="20681" y="151001"/>
                      <a:pt x="26542" y="145483"/>
                      <a:pt x="28630" y="139591"/>
                    </a:cubicBezTo>
                    <a:cubicBezTo>
                      <a:pt x="32215" y="129554"/>
                      <a:pt x="33337" y="65494"/>
                      <a:pt x="31810" y="32887"/>
                    </a:cubicBezTo>
                    <a:cubicBezTo>
                      <a:pt x="31280" y="21914"/>
                      <a:pt x="29814" y="0"/>
                      <a:pt x="29814" y="0"/>
                    </a:cubicBezTo>
                    <a:lnTo>
                      <a:pt x="129972" y="55269"/>
                    </a:lnTo>
                    <a:cubicBezTo>
                      <a:pt x="129972" y="55269"/>
                      <a:pt x="128601" y="82140"/>
                      <a:pt x="127822" y="103930"/>
                    </a:cubicBezTo>
                    <a:cubicBezTo>
                      <a:pt x="127354" y="116835"/>
                      <a:pt x="127510" y="127964"/>
                      <a:pt x="127541" y="130707"/>
                    </a:cubicBezTo>
                    <a:cubicBezTo>
                      <a:pt x="127666" y="144018"/>
                      <a:pt x="141600" y="155552"/>
                      <a:pt x="154942" y="163532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5" name="Hình tự do: Hình 1254">
                <a:extLst>
                  <a:ext uri="{FF2B5EF4-FFF2-40B4-BE49-F238E27FC236}">
                    <a16:creationId xmlns:a16="http://schemas.microsoft.com/office/drawing/2014/main" id="{0F4D4663-6786-0171-6740-65EAFA1F54B4}"/>
                  </a:ext>
                </a:extLst>
              </p:cNvPr>
              <p:cNvSpPr/>
              <p:nvPr/>
            </p:nvSpPr>
            <p:spPr>
              <a:xfrm>
                <a:off x="11809905" y="4392980"/>
                <a:ext cx="72898" cy="45883"/>
              </a:xfrm>
              <a:custGeom>
                <a:avLst/>
                <a:gdLst>
                  <a:gd name="connsiteX0" fmla="*/ 72181 w 72898"/>
                  <a:gd name="connsiteY0" fmla="*/ 38971 h 45883"/>
                  <a:gd name="connsiteX1" fmla="*/ 29100 w 72898"/>
                  <a:gd name="connsiteY1" fmla="*/ 39782 h 45883"/>
                  <a:gd name="connsiteX2" fmla="*/ 452 w 72898"/>
                  <a:gd name="connsiteY2" fmla="*/ 8360 h 45883"/>
                  <a:gd name="connsiteX3" fmla="*/ 43502 w 72898"/>
                  <a:gd name="connsiteY3" fmla="*/ 7549 h 45883"/>
                  <a:gd name="connsiteX4" fmla="*/ 72181 w 72898"/>
                  <a:gd name="connsiteY4" fmla="*/ 38971 h 4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8" h="45883">
                    <a:moveTo>
                      <a:pt x="72181" y="38971"/>
                    </a:moveTo>
                    <a:cubicBezTo>
                      <a:pt x="68191" y="47855"/>
                      <a:pt x="48926" y="48229"/>
                      <a:pt x="29100" y="39782"/>
                    </a:cubicBezTo>
                    <a:cubicBezTo>
                      <a:pt x="9305" y="31334"/>
                      <a:pt x="-2509" y="17898"/>
                      <a:pt x="452" y="8360"/>
                    </a:cubicBezTo>
                    <a:cubicBezTo>
                      <a:pt x="4349" y="-4297"/>
                      <a:pt x="23707" y="-930"/>
                      <a:pt x="43502" y="7549"/>
                    </a:cubicBezTo>
                    <a:cubicBezTo>
                      <a:pt x="63327" y="15997"/>
                      <a:pt x="76140" y="30056"/>
                      <a:pt x="72181" y="38971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6" name="Hình tự do: Hình 1255">
                <a:extLst>
                  <a:ext uri="{FF2B5EF4-FFF2-40B4-BE49-F238E27FC236}">
                    <a16:creationId xmlns:a16="http://schemas.microsoft.com/office/drawing/2014/main" id="{5A548245-6760-5F73-FF43-F3816E314B5E}"/>
                  </a:ext>
                </a:extLst>
              </p:cNvPr>
              <p:cNvSpPr/>
              <p:nvPr/>
            </p:nvSpPr>
            <p:spPr>
              <a:xfrm>
                <a:off x="11849978" y="4420105"/>
                <a:ext cx="97352" cy="94692"/>
              </a:xfrm>
              <a:custGeom>
                <a:avLst/>
                <a:gdLst>
                  <a:gd name="connsiteX0" fmla="*/ 97352 w 97352"/>
                  <a:gd name="connsiteY0" fmla="*/ 42738 h 94692"/>
                  <a:gd name="connsiteX1" fmla="*/ 95202 w 97352"/>
                  <a:gd name="connsiteY1" fmla="*/ 91399 h 94692"/>
                  <a:gd name="connsiteX2" fmla="*/ 74035 w 97352"/>
                  <a:gd name="connsiteY2" fmla="*/ 94547 h 94692"/>
                  <a:gd name="connsiteX3" fmla="*/ 0 w 97352"/>
                  <a:gd name="connsiteY3" fmla="*/ 0 h 94692"/>
                  <a:gd name="connsiteX4" fmla="*/ 97352 w 97352"/>
                  <a:gd name="connsiteY4" fmla="*/ 42738 h 9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52" h="94692">
                    <a:moveTo>
                      <a:pt x="97352" y="42738"/>
                    </a:moveTo>
                    <a:cubicBezTo>
                      <a:pt x="97352" y="42738"/>
                      <a:pt x="95981" y="69609"/>
                      <a:pt x="95202" y="91399"/>
                    </a:cubicBezTo>
                    <a:cubicBezTo>
                      <a:pt x="88499" y="93549"/>
                      <a:pt x="81392" y="95202"/>
                      <a:pt x="74035" y="94547"/>
                    </a:cubicBezTo>
                    <a:cubicBezTo>
                      <a:pt x="21166" y="89778"/>
                      <a:pt x="0" y="0"/>
                      <a:pt x="0" y="0"/>
                    </a:cubicBezTo>
                    <a:lnTo>
                      <a:pt x="97352" y="42738"/>
                    </a:ln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7" name="Hình tự do: Hình 1256">
                <a:extLst>
                  <a:ext uri="{FF2B5EF4-FFF2-40B4-BE49-F238E27FC236}">
                    <a16:creationId xmlns:a16="http://schemas.microsoft.com/office/drawing/2014/main" id="{5738F7D4-733F-0A4F-6CE8-E564558DB280}"/>
                  </a:ext>
                </a:extLst>
              </p:cNvPr>
              <p:cNvSpPr/>
              <p:nvPr/>
            </p:nvSpPr>
            <p:spPr>
              <a:xfrm>
                <a:off x="11838942" y="4304215"/>
                <a:ext cx="168139" cy="196064"/>
              </a:xfrm>
              <a:custGeom>
                <a:avLst/>
                <a:gdLst>
                  <a:gd name="connsiteX0" fmla="*/ 0 w 168139"/>
                  <a:gd name="connsiteY0" fmla="*/ 73370 h 196064"/>
                  <a:gd name="connsiteX1" fmla="*/ 1309 w 168139"/>
                  <a:gd name="connsiteY1" fmla="*/ 82161 h 196064"/>
                  <a:gd name="connsiteX2" fmla="*/ 104990 w 168139"/>
                  <a:gd name="connsiteY2" fmla="*/ 195411 h 196064"/>
                  <a:gd name="connsiteX3" fmla="*/ 160290 w 168139"/>
                  <a:gd name="connsiteY3" fmla="*/ 139986 h 196064"/>
                  <a:gd name="connsiteX4" fmla="*/ 161787 w 168139"/>
                  <a:gd name="connsiteY4" fmla="*/ 135279 h 196064"/>
                  <a:gd name="connsiteX5" fmla="*/ 162971 w 168139"/>
                  <a:gd name="connsiteY5" fmla="*/ 130977 h 196064"/>
                  <a:gd name="connsiteX6" fmla="*/ 166151 w 168139"/>
                  <a:gd name="connsiteY6" fmla="*/ 115734 h 196064"/>
                  <a:gd name="connsiteX7" fmla="*/ 167460 w 168139"/>
                  <a:gd name="connsiteY7" fmla="*/ 105073 h 196064"/>
                  <a:gd name="connsiteX8" fmla="*/ 168115 w 168139"/>
                  <a:gd name="connsiteY8" fmla="*/ 92448 h 196064"/>
                  <a:gd name="connsiteX9" fmla="*/ 165309 w 168139"/>
                  <a:gd name="connsiteY9" fmla="*/ 56661 h 196064"/>
                  <a:gd name="connsiteX10" fmla="*/ 163657 w 168139"/>
                  <a:gd name="connsiteY10" fmla="*/ 48027 h 196064"/>
                  <a:gd name="connsiteX11" fmla="*/ 162815 w 168139"/>
                  <a:gd name="connsiteY11" fmla="*/ 44068 h 196064"/>
                  <a:gd name="connsiteX12" fmla="*/ 162223 w 168139"/>
                  <a:gd name="connsiteY12" fmla="*/ 41480 h 196064"/>
                  <a:gd name="connsiteX13" fmla="*/ 162098 w 168139"/>
                  <a:gd name="connsiteY13" fmla="*/ 40951 h 196064"/>
                  <a:gd name="connsiteX14" fmla="*/ 151344 w 168139"/>
                  <a:gd name="connsiteY14" fmla="*/ 4541 h 196064"/>
                  <a:gd name="connsiteX15" fmla="*/ 111536 w 168139"/>
                  <a:gd name="connsiteY15" fmla="*/ 3076 h 196064"/>
                  <a:gd name="connsiteX16" fmla="*/ 15400 w 168139"/>
                  <a:gd name="connsiteY16" fmla="*/ 25177 h 196064"/>
                  <a:gd name="connsiteX17" fmla="*/ 0 w 168139"/>
                  <a:gd name="connsiteY17" fmla="*/ 73370 h 19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139" h="196064">
                    <a:moveTo>
                      <a:pt x="0" y="73370"/>
                    </a:moveTo>
                    <a:cubicBezTo>
                      <a:pt x="374" y="76269"/>
                      <a:pt x="811" y="79231"/>
                      <a:pt x="1309" y="82161"/>
                    </a:cubicBezTo>
                    <a:cubicBezTo>
                      <a:pt x="13311" y="151738"/>
                      <a:pt x="59727" y="202456"/>
                      <a:pt x="104990" y="195411"/>
                    </a:cubicBezTo>
                    <a:cubicBezTo>
                      <a:pt x="130396" y="191453"/>
                      <a:pt x="150034" y="170193"/>
                      <a:pt x="160290" y="139986"/>
                    </a:cubicBezTo>
                    <a:cubicBezTo>
                      <a:pt x="160820" y="138428"/>
                      <a:pt x="161319" y="136869"/>
                      <a:pt x="161787" y="135279"/>
                    </a:cubicBezTo>
                    <a:cubicBezTo>
                      <a:pt x="162192" y="133876"/>
                      <a:pt x="162597" y="132442"/>
                      <a:pt x="162971" y="130977"/>
                    </a:cubicBezTo>
                    <a:cubicBezTo>
                      <a:pt x="164281" y="126083"/>
                      <a:pt x="165340" y="120971"/>
                      <a:pt x="166151" y="115734"/>
                    </a:cubicBezTo>
                    <a:cubicBezTo>
                      <a:pt x="166712" y="112243"/>
                      <a:pt x="167117" y="108689"/>
                      <a:pt x="167460" y="105073"/>
                    </a:cubicBezTo>
                    <a:cubicBezTo>
                      <a:pt x="167834" y="100958"/>
                      <a:pt x="168052" y="96750"/>
                      <a:pt x="168115" y="92448"/>
                    </a:cubicBezTo>
                    <a:cubicBezTo>
                      <a:pt x="168302" y="80945"/>
                      <a:pt x="167429" y="68912"/>
                      <a:pt x="165309" y="56661"/>
                    </a:cubicBezTo>
                    <a:cubicBezTo>
                      <a:pt x="164873" y="54012"/>
                      <a:pt x="164312" y="51113"/>
                      <a:pt x="163657" y="48027"/>
                    </a:cubicBezTo>
                    <a:cubicBezTo>
                      <a:pt x="163376" y="46749"/>
                      <a:pt x="163127" y="45408"/>
                      <a:pt x="162815" y="44068"/>
                    </a:cubicBezTo>
                    <a:cubicBezTo>
                      <a:pt x="162628" y="43226"/>
                      <a:pt x="162441" y="42353"/>
                      <a:pt x="162223" y="41480"/>
                    </a:cubicBezTo>
                    <a:cubicBezTo>
                      <a:pt x="162192" y="41293"/>
                      <a:pt x="162161" y="41106"/>
                      <a:pt x="162098" y="40951"/>
                    </a:cubicBezTo>
                    <a:cubicBezTo>
                      <a:pt x="159137" y="27920"/>
                      <a:pt x="155053" y="13425"/>
                      <a:pt x="151344" y="4541"/>
                    </a:cubicBezTo>
                    <a:cubicBezTo>
                      <a:pt x="148912" y="6910"/>
                      <a:pt x="131300" y="5507"/>
                      <a:pt x="111536" y="3076"/>
                    </a:cubicBezTo>
                    <a:cubicBezTo>
                      <a:pt x="75189" y="-1444"/>
                      <a:pt x="35319" y="-5372"/>
                      <a:pt x="15400" y="25177"/>
                    </a:cubicBezTo>
                    <a:cubicBezTo>
                      <a:pt x="6858" y="38239"/>
                      <a:pt x="3242" y="70066"/>
                      <a:pt x="0" y="7337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58" name="Đồ họa 3">
                <a:extLst>
                  <a:ext uri="{FF2B5EF4-FFF2-40B4-BE49-F238E27FC236}">
                    <a16:creationId xmlns:a16="http://schemas.microsoft.com/office/drawing/2014/main" id="{B9F1A9CD-661F-5D35-A74C-EB06DF5DD5BB}"/>
                  </a:ext>
                </a:extLst>
              </p:cNvPr>
              <p:cNvGrpSpPr/>
              <p:nvPr/>
            </p:nvGrpSpPr>
            <p:grpSpPr>
              <a:xfrm>
                <a:off x="11868370" y="4336324"/>
                <a:ext cx="138170" cy="138698"/>
                <a:chOff x="11868370" y="4336324"/>
                <a:chExt cx="138170" cy="138698"/>
              </a:xfrm>
            </p:grpSpPr>
            <p:sp>
              <p:nvSpPr>
                <p:cNvPr id="1260" name="Hình tự do: Hình 1259">
                  <a:extLst>
                    <a:ext uri="{FF2B5EF4-FFF2-40B4-BE49-F238E27FC236}">
                      <a16:creationId xmlns:a16="http://schemas.microsoft.com/office/drawing/2014/main" id="{6E33EE8A-D67B-8038-FBC8-256867573B27}"/>
                    </a:ext>
                  </a:extLst>
                </p:cNvPr>
                <p:cNvSpPr/>
                <p:nvPr/>
              </p:nvSpPr>
              <p:spPr>
                <a:xfrm>
                  <a:off x="11939191" y="4386319"/>
                  <a:ext cx="20275" cy="34588"/>
                </a:xfrm>
                <a:custGeom>
                  <a:avLst/>
                  <a:gdLst>
                    <a:gd name="connsiteX0" fmla="*/ 8513 w 20275"/>
                    <a:gd name="connsiteY0" fmla="*/ 34409 h 34588"/>
                    <a:gd name="connsiteX1" fmla="*/ 14373 w 20275"/>
                    <a:gd name="connsiteY1" fmla="*/ 33193 h 34588"/>
                    <a:gd name="connsiteX2" fmla="*/ 20109 w 20275"/>
                    <a:gd name="connsiteY2" fmla="*/ 26086 h 34588"/>
                    <a:gd name="connsiteX3" fmla="*/ 13345 w 20275"/>
                    <a:gd name="connsiteY3" fmla="*/ 3517 h 34588"/>
                    <a:gd name="connsiteX4" fmla="*/ 5894 w 20275"/>
                    <a:gd name="connsiteY4" fmla="*/ 182 h 34588"/>
                    <a:gd name="connsiteX5" fmla="*/ 5894 w 20275"/>
                    <a:gd name="connsiteY5" fmla="*/ 182 h 34588"/>
                    <a:gd name="connsiteX6" fmla="*/ 2 w 20275"/>
                    <a:gd name="connsiteY6" fmla="*/ 6260 h 34588"/>
                    <a:gd name="connsiteX7" fmla="*/ 907 w 20275"/>
                    <a:gd name="connsiteY7" fmla="*/ 30045 h 34588"/>
                    <a:gd name="connsiteX8" fmla="*/ 8513 w 20275"/>
                    <a:gd name="connsiteY8" fmla="*/ 34409 h 3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75" h="34588">
                      <a:moveTo>
                        <a:pt x="8513" y="34409"/>
                      </a:moveTo>
                      <a:lnTo>
                        <a:pt x="14373" y="33193"/>
                      </a:lnTo>
                      <a:cubicBezTo>
                        <a:pt x="18332" y="32383"/>
                        <a:pt x="20982" y="29079"/>
                        <a:pt x="20109" y="26086"/>
                      </a:cubicBezTo>
                      <a:lnTo>
                        <a:pt x="13345" y="3517"/>
                      </a:lnTo>
                      <a:cubicBezTo>
                        <a:pt x="12565" y="930"/>
                        <a:pt x="9354" y="-535"/>
                        <a:pt x="5894" y="182"/>
                      </a:cubicBezTo>
                      <a:lnTo>
                        <a:pt x="5894" y="182"/>
                      </a:lnTo>
                      <a:cubicBezTo>
                        <a:pt x="2465" y="899"/>
                        <a:pt x="-91" y="3517"/>
                        <a:pt x="2" y="6260"/>
                      </a:cubicBezTo>
                      <a:lnTo>
                        <a:pt x="907" y="30045"/>
                      </a:lnTo>
                      <a:cubicBezTo>
                        <a:pt x="1031" y="33193"/>
                        <a:pt x="4554" y="35220"/>
                        <a:pt x="8513" y="34409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1" name="Đồ họa 3">
                  <a:extLst>
                    <a:ext uri="{FF2B5EF4-FFF2-40B4-BE49-F238E27FC236}">
                      <a16:creationId xmlns:a16="http://schemas.microsoft.com/office/drawing/2014/main" id="{7C1E8336-91D1-16E0-3E9F-9A00A0F71DB5}"/>
                    </a:ext>
                  </a:extLst>
                </p:cNvPr>
                <p:cNvGrpSpPr/>
                <p:nvPr/>
              </p:nvGrpSpPr>
              <p:grpSpPr>
                <a:xfrm>
                  <a:off x="11868370" y="4336324"/>
                  <a:ext cx="135196" cy="50467"/>
                  <a:chOff x="11868370" y="4336324"/>
                  <a:chExt cx="135196" cy="50467"/>
                </a:xfrm>
              </p:grpSpPr>
              <p:sp>
                <p:nvSpPr>
                  <p:cNvPr id="1265" name="Hình tự do: Hình 1264">
                    <a:extLst>
                      <a:ext uri="{FF2B5EF4-FFF2-40B4-BE49-F238E27FC236}">
                        <a16:creationId xmlns:a16="http://schemas.microsoft.com/office/drawing/2014/main" id="{7FA9BB6A-DAA4-610D-1307-F5E2FA9EE47D}"/>
                      </a:ext>
                    </a:extLst>
                  </p:cNvPr>
                  <p:cNvSpPr/>
                  <p:nvPr/>
                </p:nvSpPr>
                <p:spPr>
                  <a:xfrm>
                    <a:off x="11891019" y="4369413"/>
                    <a:ext cx="13204" cy="17379"/>
                  </a:xfrm>
                  <a:custGeom>
                    <a:avLst/>
                    <a:gdLst>
                      <a:gd name="connsiteX0" fmla="*/ 107 w 13204"/>
                      <a:gd name="connsiteY0" fmla="*/ 9482 h 17379"/>
                      <a:gd name="connsiteX1" fmla="*/ 7744 w 13204"/>
                      <a:gd name="connsiteY1" fmla="*/ 17338 h 17379"/>
                      <a:gd name="connsiteX2" fmla="*/ 13106 w 13204"/>
                      <a:gd name="connsiteY2" fmla="*/ 7923 h 17379"/>
                      <a:gd name="connsiteX3" fmla="*/ 5469 w 13204"/>
                      <a:gd name="connsiteY3" fmla="*/ 36 h 17379"/>
                      <a:gd name="connsiteX4" fmla="*/ 107 w 13204"/>
                      <a:gd name="connsiteY4" fmla="*/ 9482 h 17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04" h="17379">
                        <a:moveTo>
                          <a:pt x="107" y="9482"/>
                        </a:moveTo>
                        <a:cubicBezTo>
                          <a:pt x="730" y="14283"/>
                          <a:pt x="4128" y="17805"/>
                          <a:pt x="7744" y="17338"/>
                        </a:cubicBezTo>
                        <a:cubicBezTo>
                          <a:pt x="11329" y="16901"/>
                          <a:pt x="13729" y="12693"/>
                          <a:pt x="13106" y="7923"/>
                        </a:cubicBezTo>
                        <a:cubicBezTo>
                          <a:pt x="12482" y="3123"/>
                          <a:pt x="9053" y="-400"/>
                          <a:pt x="5469" y="36"/>
                        </a:cubicBezTo>
                        <a:cubicBezTo>
                          <a:pt x="1884" y="473"/>
                          <a:pt x="-548" y="4712"/>
                          <a:pt x="107" y="9482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6" name="Hình tự do: Hình 1265">
                    <a:extLst>
                      <a:ext uri="{FF2B5EF4-FFF2-40B4-BE49-F238E27FC236}">
                        <a16:creationId xmlns:a16="http://schemas.microsoft.com/office/drawing/2014/main" id="{879C1546-67C9-B812-99D6-D0273899F2B0}"/>
                      </a:ext>
                    </a:extLst>
                  </p:cNvPr>
                  <p:cNvSpPr/>
                  <p:nvPr/>
                </p:nvSpPr>
                <p:spPr>
                  <a:xfrm>
                    <a:off x="11868370" y="4342761"/>
                    <a:ext cx="47351" cy="16931"/>
                  </a:xfrm>
                  <a:custGeom>
                    <a:avLst/>
                    <a:gdLst>
                      <a:gd name="connsiteX0" fmla="*/ 47351 w 47351"/>
                      <a:gd name="connsiteY0" fmla="*/ 11164 h 16931"/>
                      <a:gd name="connsiteX1" fmla="*/ 45949 w 47351"/>
                      <a:gd name="connsiteY1" fmla="*/ 9139 h 16931"/>
                      <a:gd name="connsiteX2" fmla="*/ 41148 w 47351"/>
                      <a:gd name="connsiteY2" fmla="*/ 4805 h 16931"/>
                      <a:gd name="connsiteX3" fmla="*/ 37345 w 47351"/>
                      <a:gd name="connsiteY3" fmla="*/ 2623 h 16931"/>
                      <a:gd name="connsiteX4" fmla="*/ 32700 w 47351"/>
                      <a:gd name="connsiteY4" fmla="*/ 940 h 16931"/>
                      <a:gd name="connsiteX5" fmla="*/ 27432 w 47351"/>
                      <a:gd name="connsiteY5" fmla="*/ 98 h 16931"/>
                      <a:gd name="connsiteX6" fmla="*/ 21883 w 47351"/>
                      <a:gd name="connsiteY6" fmla="*/ 254 h 16931"/>
                      <a:gd name="connsiteX7" fmla="*/ 16490 w 47351"/>
                      <a:gd name="connsiteY7" fmla="*/ 1501 h 16931"/>
                      <a:gd name="connsiteX8" fmla="*/ 11659 w 47351"/>
                      <a:gd name="connsiteY8" fmla="*/ 3652 h 16931"/>
                      <a:gd name="connsiteX9" fmla="*/ 7668 w 47351"/>
                      <a:gd name="connsiteY9" fmla="*/ 6457 h 16931"/>
                      <a:gd name="connsiteX10" fmla="*/ 4614 w 47351"/>
                      <a:gd name="connsiteY10" fmla="*/ 9481 h 16931"/>
                      <a:gd name="connsiteX11" fmla="*/ 2432 w 47351"/>
                      <a:gd name="connsiteY11" fmla="*/ 12349 h 16931"/>
                      <a:gd name="connsiteX12" fmla="*/ 1029 w 47351"/>
                      <a:gd name="connsiteY12" fmla="*/ 14749 h 16931"/>
                      <a:gd name="connsiteX13" fmla="*/ 0 w 47351"/>
                      <a:gd name="connsiteY13" fmla="*/ 16932 h 16931"/>
                      <a:gd name="connsiteX14" fmla="*/ 2276 w 47351"/>
                      <a:gd name="connsiteY14" fmla="*/ 16059 h 16931"/>
                      <a:gd name="connsiteX15" fmla="*/ 4676 w 47351"/>
                      <a:gd name="connsiteY15" fmla="*/ 14999 h 16931"/>
                      <a:gd name="connsiteX16" fmla="*/ 7731 w 47351"/>
                      <a:gd name="connsiteY16" fmla="*/ 13752 h 16931"/>
                      <a:gd name="connsiteX17" fmla="*/ 11191 w 47351"/>
                      <a:gd name="connsiteY17" fmla="*/ 12318 h 16931"/>
                      <a:gd name="connsiteX18" fmla="*/ 14994 w 47351"/>
                      <a:gd name="connsiteY18" fmla="*/ 11009 h 16931"/>
                      <a:gd name="connsiteX19" fmla="*/ 19015 w 47351"/>
                      <a:gd name="connsiteY19" fmla="*/ 9949 h 16931"/>
                      <a:gd name="connsiteX20" fmla="*/ 23161 w 47351"/>
                      <a:gd name="connsiteY20" fmla="*/ 9232 h 16931"/>
                      <a:gd name="connsiteX21" fmla="*/ 27339 w 47351"/>
                      <a:gd name="connsiteY21" fmla="*/ 8889 h 16931"/>
                      <a:gd name="connsiteX22" fmla="*/ 31484 w 47351"/>
                      <a:gd name="connsiteY22" fmla="*/ 8858 h 16931"/>
                      <a:gd name="connsiteX23" fmla="*/ 35506 w 47351"/>
                      <a:gd name="connsiteY23" fmla="*/ 9139 h 16931"/>
                      <a:gd name="connsiteX24" fmla="*/ 39184 w 47351"/>
                      <a:gd name="connsiteY24" fmla="*/ 9637 h 16931"/>
                      <a:gd name="connsiteX25" fmla="*/ 45013 w 47351"/>
                      <a:gd name="connsiteY25" fmla="*/ 10666 h 16931"/>
                      <a:gd name="connsiteX26" fmla="*/ 47351 w 47351"/>
                      <a:gd name="connsiteY26" fmla="*/ 11164 h 16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351" h="16931">
                        <a:moveTo>
                          <a:pt x="47351" y="11164"/>
                        </a:moveTo>
                        <a:cubicBezTo>
                          <a:pt x="47351" y="11164"/>
                          <a:pt x="46946" y="10323"/>
                          <a:pt x="45949" y="9139"/>
                        </a:cubicBezTo>
                        <a:cubicBezTo>
                          <a:pt x="44951" y="7923"/>
                          <a:pt x="43361" y="6333"/>
                          <a:pt x="41148" y="4805"/>
                        </a:cubicBezTo>
                        <a:cubicBezTo>
                          <a:pt x="40026" y="4026"/>
                          <a:pt x="38747" y="3309"/>
                          <a:pt x="37345" y="2623"/>
                        </a:cubicBezTo>
                        <a:cubicBezTo>
                          <a:pt x="35942" y="1969"/>
                          <a:pt x="34384" y="1407"/>
                          <a:pt x="32700" y="940"/>
                        </a:cubicBezTo>
                        <a:cubicBezTo>
                          <a:pt x="31048" y="566"/>
                          <a:pt x="29271" y="130"/>
                          <a:pt x="27432" y="98"/>
                        </a:cubicBezTo>
                        <a:cubicBezTo>
                          <a:pt x="25593" y="-120"/>
                          <a:pt x="23754" y="67"/>
                          <a:pt x="21883" y="254"/>
                        </a:cubicBezTo>
                        <a:cubicBezTo>
                          <a:pt x="20013" y="410"/>
                          <a:pt x="18236" y="1033"/>
                          <a:pt x="16490" y="1501"/>
                        </a:cubicBezTo>
                        <a:cubicBezTo>
                          <a:pt x="14776" y="2093"/>
                          <a:pt x="13186" y="2904"/>
                          <a:pt x="11659" y="3652"/>
                        </a:cubicBezTo>
                        <a:cubicBezTo>
                          <a:pt x="10194" y="4556"/>
                          <a:pt x="8884" y="5554"/>
                          <a:pt x="7668" y="6457"/>
                        </a:cubicBezTo>
                        <a:cubicBezTo>
                          <a:pt x="6453" y="7393"/>
                          <a:pt x="5518" y="8546"/>
                          <a:pt x="4614" y="9481"/>
                        </a:cubicBezTo>
                        <a:cubicBezTo>
                          <a:pt x="3709" y="10448"/>
                          <a:pt x="2961" y="11383"/>
                          <a:pt x="2432" y="12349"/>
                        </a:cubicBezTo>
                        <a:cubicBezTo>
                          <a:pt x="1839" y="13222"/>
                          <a:pt x="1403" y="14064"/>
                          <a:pt x="1029" y="14749"/>
                        </a:cubicBezTo>
                        <a:cubicBezTo>
                          <a:pt x="312" y="16090"/>
                          <a:pt x="0" y="16932"/>
                          <a:pt x="0" y="16932"/>
                        </a:cubicBezTo>
                        <a:cubicBezTo>
                          <a:pt x="0" y="16932"/>
                          <a:pt x="873" y="16651"/>
                          <a:pt x="2276" y="16059"/>
                        </a:cubicBezTo>
                        <a:cubicBezTo>
                          <a:pt x="2961" y="15778"/>
                          <a:pt x="3803" y="15435"/>
                          <a:pt x="4676" y="14999"/>
                        </a:cubicBezTo>
                        <a:cubicBezTo>
                          <a:pt x="5549" y="14531"/>
                          <a:pt x="6640" y="14189"/>
                          <a:pt x="7731" y="13752"/>
                        </a:cubicBezTo>
                        <a:cubicBezTo>
                          <a:pt x="8853" y="13347"/>
                          <a:pt x="9944" y="12723"/>
                          <a:pt x="11191" y="12318"/>
                        </a:cubicBezTo>
                        <a:cubicBezTo>
                          <a:pt x="12438" y="11944"/>
                          <a:pt x="13716" y="11476"/>
                          <a:pt x="14994" y="11009"/>
                        </a:cubicBezTo>
                        <a:cubicBezTo>
                          <a:pt x="16334" y="10697"/>
                          <a:pt x="17675" y="10292"/>
                          <a:pt x="19015" y="9949"/>
                        </a:cubicBezTo>
                        <a:cubicBezTo>
                          <a:pt x="20418" y="9793"/>
                          <a:pt x="21727" y="9294"/>
                          <a:pt x="23161" y="9232"/>
                        </a:cubicBezTo>
                        <a:cubicBezTo>
                          <a:pt x="24564" y="9045"/>
                          <a:pt x="25936" y="8889"/>
                          <a:pt x="27339" y="8889"/>
                        </a:cubicBezTo>
                        <a:cubicBezTo>
                          <a:pt x="28741" y="8764"/>
                          <a:pt x="30113" y="8858"/>
                          <a:pt x="31484" y="8858"/>
                        </a:cubicBezTo>
                        <a:cubicBezTo>
                          <a:pt x="32856" y="8951"/>
                          <a:pt x="34196" y="9014"/>
                          <a:pt x="35506" y="9139"/>
                        </a:cubicBezTo>
                        <a:cubicBezTo>
                          <a:pt x="36784" y="9294"/>
                          <a:pt x="38031" y="9419"/>
                          <a:pt x="39184" y="9637"/>
                        </a:cubicBezTo>
                        <a:cubicBezTo>
                          <a:pt x="41553" y="9949"/>
                          <a:pt x="43548" y="10354"/>
                          <a:pt x="45013" y="10666"/>
                        </a:cubicBezTo>
                        <a:cubicBezTo>
                          <a:pt x="46510" y="10978"/>
                          <a:pt x="47351" y="11164"/>
                          <a:pt x="47351" y="11164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7" name="Hình tự do: Hình 1266">
                    <a:extLst>
                      <a:ext uri="{FF2B5EF4-FFF2-40B4-BE49-F238E27FC236}">
                        <a16:creationId xmlns:a16="http://schemas.microsoft.com/office/drawing/2014/main" id="{EC043619-9D39-8F96-78D5-83D9D3C22EC7}"/>
                      </a:ext>
                    </a:extLst>
                  </p:cNvPr>
                  <p:cNvSpPr/>
                  <p:nvPr/>
                </p:nvSpPr>
                <p:spPr>
                  <a:xfrm>
                    <a:off x="11977356" y="4363144"/>
                    <a:ext cx="13146" cy="17412"/>
                  </a:xfrm>
                  <a:custGeom>
                    <a:avLst/>
                    <a:gdLst>
                      <a:gd name="connsiteX0" fmla="*/ 25 w 13146"/>
                      <a:gd name="connsiteY0" fmla="*/ 9111 h 17412"/>
                      <a:gd name="connsiteX1" fmla="*/ 7163 w 13146"/>
                      <a:gd name="connsiteY1" fmla="*/ 17403 h 17412"/>
                      <a:gd name="connsiteX2" fmla="*/ 13117 w 13146"/>
                      <a:gd name="connsiteY2" fmla="*/ 8301 h 17412"/>
                      <a:gd name="connsiteX3" fmla="*/ 6010 w 13146"/>
                      <a:gd name="connsiteY3" fmla="*/ 9 h 17412"/>
                      <a:gd name="connsiteX4" fmla="*/ 25 w 13146"/>
                      <a:gd name="connsiteY4" fmla="*/ 9111 h 17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6" h="17412">
                        <a:moveTo>
                          <a:pt x="25" y="9111"/>
                        </a:moveTo>
                        <a:cubicBezTo>
                          <a:pt x="367" y="13912"/>
                          <a:pt x="3547" y="17621"/>
                          <a:pt x="7163" y="17403"/>
                        </a:cubicBezTo>
                        <a:cubicBezTo>
                          <a:pt x="10779" y="17185"/>
                          <a:pt x="13460" y="13102"/>
                          <a:pt x="13117" y="8301"/>
                        </a:cubicBezTo>
                        <a:cubicBezTo>
                          <a:pt x="12805" y="3501"/>
                          <a:pt x="9626" y="-209"/>
                          <a:pt x="6010" y="9"/>
                        </a:cubicBezTo>
                        <a:cubicBezTo>
                          <a:pt x="2394" y="227"/>
                          <a:pt x="-287" y="4311"/>
                          <a:pt x="25" y="9111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8" name="Hình tự do: Hình 1267">
                    <a:extLst>
                      <a:ext uri="{FF2B5EF4-FFF2-40B4-BE49-F238E27FC236}">
                        <a16:creationId xmlns:a16="http://schemas.microsoft.com/office/drawing/2014/main" id="{CB77E335-F3B6-F27A-7A30-33D43FA4DF42}"/>
                      </a:ext>
                    </a:extLst>
                  </p:cNvPr>
                  <p:cNvSpPr/>
                  <p:nvPr/>
                </p:nvSpPr>
                <p:spPr>
                  <a:xfrm>
                    <a:off x="11955902" y="4336324"/>
                    <a:ext cx="47663" cy="15356"/>
                  </a:xfrm>
                  <a:custGeom>
                    <a:avLst/>
                    <a:gdLst>
                      <a:gd name="connsiteX0" fmla="*/ 47663 w 47663"/>
                      <a:gd name="connsiteY0" fmla="*/ 12458 h 15356"/>
                      <a:gd name="connsiteX1" fmla="*/ 46385 w 47663"/>
                      <a:gd name="connsiteY1" fmla="*/ 10369 h 15356"/>
                      <a:gd name="connsiteX2" fmla="*/ 41865 w 47663"/>
                      <a:gd name="connsiteY2" fmla="*/ 5756 h 15356"/>
                      <a:gd name="connsiteX3" fmla="*/ 38218 w 47663"/>
                      <a:gd name="connsiteY3" fmla="*/ 3355 h 15356"/>
                      <a:gd name="connsiteX4" fmla="*/ 33698 w 47663"/>
                      <a:gd name="connsiteY4" fmla="*/ 1391 h 15356"/>
                      <a:gd name="connsiteX5" fmla="*/ 28461 w 47663"/>
                      <a:gd name="connsiteY5" fmla="*/ 238 h 15356"/>
                      <a:gd name="connsiteX6" fmla="*/ 22912 w 47663"/>
                      <a:gd name="connsiteY6" fmla="*/ 51 h 15356"/>
                      <a:gd name="connsiteX7" fmla="*/ 17457 w 47663"/>
                      <a:gd name="connsiteY7" fmla="*/ 986 h 15356"/>
                      <a:gd name="connsiteX8" fmla="*/ 12469 w 47663"/>
                      <a:gd name="connsiteY8" fmla="*/ 2825 h 15356"/>
                      <a:gd name="connsiteX9" fmla="*/ 8323 w 47663"/>
                      <a:gd name="connsiteY9" fmla="*/ 5381 h 15356"/>
                      <a:gd name="connsiteX10" fmla="*/ 5081 w 47663"/>
                      <a:gd name="connsiteY10" fmla="*/ 8218 h 15356"/>
                      <a:gd name="connsiteX11" fmla="*/ 2712 w 47663"/>
                      <a:gd name="connsiteY11" fmla="*/ 10930 h 15356"/>
                      <a:gd name="connsiteX12" fmla="*/ 1153 w 47663"/>
                      <a:gd name="connsiteY12" fmla="*/ 13268 h 15356"/>
                      <a:gd name="connsiteX13" fmla="*/ 0 w 47663"/>
                      <a:gd name="connsiteY13" fmla="*/ 15357 h 15356"/>
                      <a:gd name="connsiteX14" fmla="*/ 2307 w 47663"/>
                      <a:gd name="connsiteY14" fmla="*/ 14640 h 15356"/>
                      <a:gd name="connsiteX15" fmla="*/ 4801 w 47663"/>
                      <a:gd name="connsiteY15" fmla="*/ 13736 h 15356"/>
                      <a:gd name="connsiteX16" fmla="*/ 7918 w 47663"/>
                      <a:gd name="connsiteY16" fmla="*/ 12676 h 15356"/>
                      <a:gd name="connsiteX17" fmla="*/ 11472 w 47663"/>
                      <a:gd name="connsiteY17" fmla="*/ 11460 h 15356"/>
                      <a:gd name="connsiteX18" fmla="*/ 15337 w 47663"/>
                      <a:gd name="connsiteY18" fmla="*/ 10369 h 15356"/>
                      <a:gd name="connsiteX19" fmla="*/ 19421 w 47663"/>
                      <a:gd name="connsiteY19" fmla="*/ 9559 h 15356"/>
                      <a:gd name="connsiteX20" fmla="*/ 23629 w 47663"/>
                      <a:gd name="connsiteY20" fmla="*/ 9091 h 15356"/>
                      <a:gd name="connsiteX21" fmla="*/ 27806 w 47663"/>
                      <a:gd name="connsiteY21" fmla="*/ 8997 h 15356"/>
                      <a:gd name="connsiteX22" fmla="*/ 31952 w 47663"/>
                      <a:gd name="connsiteY22" fmla="*/ 9216 h 15356"/>
                      <a:gd name="connsiteX23" fmla="*/ 35942 w 47663"/>
                      <a:gd name="connsiteY23" fmla="*/ 9745 h 15356"/>
                      <a:gd name="connsiteX24" fmla="*/ 39621 w 47663"/>
                      <a:gd name="connsiteY24" fmla="*/ 10463 h 15356"/>
                      <a:gd name="connsiteX25" fmla="*/ 45356 w 47663"/>
                      <a:gd name="connsiteY25" fmla="*/ 11834 h 15356"/>
                      <a:gd name="connsiteX26" fmla="*/ 47663 w 47663"/>
                      <a:gd name="connsiteY26" fmla="*/ 12458 h 1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663" h="15356">
                        <a:moveTo>
                          <a:pt x="47663" y="12458"/>
                        </a:moveTo>
                        <a:cubicBezTo>
                          <a:pt x="47663" y="12458"/>
                          <a:pt x="47320" y="11616"/>
                          <a:pt x="46385" y="10369"/>
                        </a:cubicBezTo>
                        <a:cubicBezTo>
                          <a:pt x="45481" y="9091"/>
                          <a:pt x="43985" y="7407"/>
                          <a:pt x="41865" y="5756"/>
                        </a:cubicBezTo>
                        <a:cubicBezTo>
                          <a:pt x="40805" y="4914"/>
                          <a:pt x="39590" y="4134"/>
                          <a:pt x="38218" y="3355"/>
                        </a:cubicBezTo>
                        <a:cubicBezTo>
                          <a:pt x="36846" y="2607"/>
                          <a:pt x="35319" y="1952"/>
                          <a:pt x="33698" y="1391"/>
                        </a:cubicBezTo>
                        <a:cubicBezTo>
                          <a:pt x="32046" y="924"/>
                          <a:pt x="30300" y="394"/>
                          <a:pt x="28461" y="238"/>
                        </a:cubicBezTo>
                        <a:cubicBezTo>
                          <a:pt x="26653" y="-74"/>
                          <a:pt x="24783" y="-11"/>
                          <a:pt x="22912" y="51"/>
                        </a:cubicBezTo>
                        <a:cubicBezTo>
                          <a:pt x="21042" y="113"/>
                          <a:pt x="19234" y="612"/>
                          <a:pt x="17457" y="986"/>
                        </a:cubicBezTo>
                        <a:cubicBezTo>
                          <a:pt x="15711" y="1454"/>
                          <a:pt x="14059" y="2202"/>
                          <a:pt x="12469" y="2825"/>
                        </a:cubicBezTo>
                        <a:cubicBezTo>
                          <a:pt x="10973" y="3636"/>
                          <a:pt x="9601" y="4571"/>
                          <a:pt x="8323" y="5381"/>
                        </a:cubicBezTo>
                        <a:cubicBezTo>
                          <a:pt x="7045" y="6254"/>
                          <a:pt x="6048" y="7345"/>
                          <a:pt x="5081" y="8218"/>
                        </a:cubicBezTo>
                        <a:cubicBezTo>
                          <a:pt x="4115" y="9153"/>
                          <a:pt x="3304" y="10026"/>
                          <a:pt x="2712" y="10930"/>
                        </a:cubicBezTo>
                        <a:cubicBezTo>
                          <a:pt x="2058" y="11803"/>
                          <a:pt x="1590" y="12613"/>
                          <a:pt x="1153" y="13268"/>
                        </a:cubicBezTo>
                        <a:cubicBezTo>
                          <a:pt x="374" y="14546"/>
                          <a:pt x="0" y="15357"/>
                          <a:pt x="0" y="15357"/>
                        </a:cubicBezTo>
                        <a:cubicBezTo>
                          <a:pt x="0" y="15357"/>
                          <a:pt x="904" y="15139"/>
                          <a:pt x="2307" y="14640"/>
                        </a:cubicBezTo>
                        <a:cubicBezTo>
                          <a:pt x="3024" y="14390"/>
                          <a:pt x="3897" y="14110"/>
                          <a:pt x="4801" y="13736"/>
                        </a:cubicBezTo>
                        <a:cubicBezTo>
                          <a:pt x="5705" y="13299"/>
                          <a:pt x="6796" y="13019"/>
                          <a:pt x="7918" y="12676"/>
                        </a:cubicBezTo>
                        <a:cubicBezTo>
                          <a:pt x="9071" y="12333"/>
                          <a:pt x="10194" y="11772"/>
                          <a:pt x="11472" y="11460"/>
                        </a:cubicBezTo>
                        <a:cubicBezTo>
                          <a:pt x="12750" y="11148"/>
                          <a:pt x="14028" y="10743"/>
                          <a:pt x="15337" y="10369"/>
                        </a:cubicBezTo>
                        <a:cubicBezTo>
                          <a:pt x="16709" y="10151"/>
                          <a:pt x="18049" y="9808"/>
                          <a:pt x="19421" y="9559"/>
                        </a:cubicBezTo>
                        <a:cubicBezTo>
                          <a:pt x="20824" y="9496"/>
                          <a:pt x="22195" y="9060"/>
                          <a:pt x="23629" y="9091"/>
                        </a:cubicBezTo>
                        <a:cubicBezTo>
                          <a:pt x="25001" y="8997"/>
                          <a:pt x="26403" y="8904"/>
                          <a:pt x="27806" y="8997"/>
                        </a:cubicBezTo>
                        <a:cubicBezTo>
                          <a:pt x="29209" y="8935"/>
                          <a:pt x="30612" y="9153"/>
                          <a:pt x="31952" y="9216"/>
                        </a:cubicBezTo>
                        <a:cubicBezTo>
                          <a:pt x="33324" y="9371"/>
                          <a:pt x="34664" y="9527"/>
                          <a:pt x="35942" y="9745"/>
                        </a:cubicBezTo>
                        <a:cubicBezTo>
                          <a:pt x="37220" y="9995"/>
                          <a:pt x="38467" y="10182"/>
                          <a:pt x="39621" y="10463"/>
                        </a:cubicBezTo>
                        <a:cubicBezTo>
                          <a:pt x="41928" y="10930"/>
                          <a:pt x="43923" y="11460"/>
                          <a:pt x="45356" y="11834"/>
                        </a:cubicBezTo>
                        <a:cubicBezTo>
                          <a:pt x="46822" y="12239"/>
                          <a:pt x="47663" y="12458"/>
                          <a:pt x="47663" y="12458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2" name="Hình tự do: Hình 1261">
                  <a:extLst>
                    <a:ext uri="{FF2B5EF4-FFF2-40B4-BE49-F238E27FC236}">
                      <a16:creationId xmlns:a16="http://schemas.microsoft.com/office/drawing/2014/main" id="{E0753F70-FDE5-90D5-BBC1-619DC7B86D94}"/>
                    </a:ext>
                  </a:extLst>
                </p:cNvPr>
                <p:cNvSpPr/>
                <p:nvPr/>
              </p:nvSpPr>
              <p:spPr>
                <a:xfrm>
                  <a:off x="11868422" y="4393320"/>
                  <a:ext cx="49178" cy="49237"/>
                </a:xfrm>
                <a:custGeom>
                  <a:avLst/>
                  <a:gdLst>
                    <a:gd name="connsiteX0" fmla="*/ 10 w 49178"/>
                    <a:gd name="connsiteY0" fmla="*/ 25258 h 49237"/>
                    <a:gd name="connsiteX1" fmla="*/ 25322 w 49178"/>
                    <a:gd name="connsiteY1" fmla="*/ 49230 h 49237"/>
                    <a:gd name="connsiteX2" fmla="*/ 49169 w 49178"/>
                    <a:gd name="connsiteY2" fmla="*/ 24011 h 49237"/>
                    <a:gd name="connsiteX3" fmla="*/ 23857 w 49178"/>
                    <a:gd name="connsiteY3" fmla="*/ 8 h 49237"/>
                    <a:gd name="connsiteX4" fmla="*/ 10 w 49178"/>
                    <a:gd name="connsiteY4" fmla="*/ 25258 h 49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78" h="49237">
                      <a:moveTo>
                        <a:pt x="10" y="25258"/>
                      </a:moveTo>
                      <a:cubicBezTo>
                        <a:pt x="415" y="38849"/>
                        <a:pt x="11731" y="49573"/>
                        <a:pt x="25322" y="49230"/>
                      </a:cubicBezTo>
                      <a:cubicBezTo>
                        <a:pt x="38882" y="48887"/>
                        <a:pt x="49543" y="37602"/>
                        <a:pt x="49169" y="24011"/>
                      </a:cubicBezTo>
                      <a:cubicBezTo>
                        <a:pt x="48764" y="10420"/>
                        <a:pt x="37417" y="-335"/>
                        <a:pt x="23857" y="8"/>
                      </a:cubicBezTo>
                      <a:cubicBezTo>
                        <a:pt x="10296" y="351"/>
                        <a:pt x="-365" y="11667"/>
                        <a:pt x="10" y="25258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3" name="Hình tự do: Hình 1262">
                  <a:extLst>
                    <a:ext uri="{FF2B5EF4-FFF2-40B4-BE49-F238E27FC236}">
                      <a16:creationId xmlns:a16="http://schemas.microsoft.com/office/drawing/2014/main" id="{FED9323E-CC39-5C13-7CD1-80DA31F0D49A}"/>
                    </a:ext>
                  </a:extLst>
                </p:cNvPr>
                <p:cNvSpPr/>
                <p:nvPr/>
              </p:nvSpPr>
              <p:spPr>
                <a:xfrm>
                  <a:off x="11974626" y="4390321"/>
                  <a:ext cx="31913" cy="49212"/>
                </a:xfrm>
                <a:custGeom>
                  <a:avLst/>
                  <a:gdLst>
                    <a:gd name="connsiteX0" fmla="*/ 11 w 31913"/>
                    <a:gd name="connsiteY0" fmla="*/ 25233 h 49212"/>
                    <a:gd name="connsiteX1" fmla="*/ 25292 w 31913"/>
                    <a:gd name="connsiteY1" fmla="*/ 49205 h 49212"/>
                    <a:gd name="connsiteX2" fmla="*/ 26103 w 31913"/>
                    <a:gd name="connsiteY2" fmla="*/ 49174 h 49212"/>
                    <a:gd name="connsiteX3" fmla="*/ 27287 w 31913"/>
                    <a:gd name="connsiteY3" fmla="*/ 44872 h 49212"/>
                    <a:gd name="connsiteX4" fmla="*/ 30467 w 31913"/>
                    <a:gd name="connsiteY4" fmla="*/ 29628 h 49212"/>
                    <a:gd name="connsiteX5" fmla="*/ 31776 w 31913"/>
                    <a:gd name="connsiteY5" fmla="*/ 18967 h 49212"/>
                    <a:gd name="connsiteX6" fmla="*/ 31527 w 31913"/>
                    <a:gd name="connsiteY6" fmla="*/ 1043 h 49212"/>
                    <a:gd name="connsiteX7" fmla="*/ 23827 w 31913"/>
                    <a:gd name="connsiteY7" fmla="*/ 14 h 49212"/>
                    <a:gd name="connsiteX8" fmla="*/ 11 w 31913"/>
                    <a:gd name="connsiteY8" fmla="*/ 25233 h 4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3" h="49212">
                      <a:moveTo>
                        <a:pt x="11" y="25233"/>
                      </a:moveTo>
                      <a:cubicBezTo>
                        <a:pt x="385" y="38793"/>
                        <a:pt x="11732" y="49548"/>
                        <a:pt x="25292" y="49205"/>
                      </a:cubicBezTo>
                      <a:cubicBezTo>
                        <a:pt x="25573" y="49205"/>
                        <a:pt x="25822" y="49205"/>
                        <a:pt x="26103" y="49174"/>
                      </a:cubicBezTo>
                      <a:cubicBezTo>
                        <a:pt x="26508" y="47771"/>
                        <a:pt x="26913" y="46337"/>
                        <a:pt x="27287" y="44872"/>
                      </a:cubicBezTo>
                      <a:cubicBezTo>
                        <a:pt x="28597" y="39977"/>
                        <a:pt x="29656" y="34865"/>
                        <a:pt x="30467" y="29628"/>
                      </a:cubicBezTo>
                      <a:cubicBezTo>
                        <a:pt x="31028" y="26137"/>
                        <a:pt x="31434" y="22583"/>
                        <a:pt x="31776" y="18967"/>
                      </a:cubicBezTo>
                      <a:cubicBezTo>
                        <a:pt x="32026" y="13138"/>
                        <a:pt x="31932" y="7153"/>
                        <a:pt x="31527" y="1043"/>
                      </a:cubicBezTo>
                      <a:cubicBezTo>
                        <a:pt x="29096" y="295"/>
                        <a:pt x="26508" y="-79"/>
                        <a:pt x="23827" y="14"/>
                      </a:cubicBezTo>
                      <a:cubicBezTo>
                        <a:pt x="10267" y="326"/>
                        <a:pt x="-394" y="11642"/>
                        <a:pt x="11" y="25233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4" name="Hình tự do: Hình 1263">
                  <a:extLst>
                    <a:ext uri="{FF2B5EF4-FFF2-40B4-BE49-F238E27FC236}">
                      <a16:creationId xmlns:a16="http://schemas.microsoft.com/office/drawing/2014/main" id="{D3E10CD2-2E2F-FD63-CD03-0D5BE3090D6D}"/>
                    </a:ext>
                  </a:extLst>
                </p:cNvPr>
                <p:cNvSpPr/>
                <p:nvPr/>
              </p:nvSpPr>
              <p:spPr>
                <a:xfrm>
                  <a:off x="11909424" y="4446571"/>
                  <a:ext cx="64839" cy="28451"/>
                </a:xfrm>
                <a:custGeom>
                  <a:avLst/>
                  <a:gdLst>
                    <a:gd name="connsiteX0" fmla="*/ 64839 w 64839"/>
                    <a:gd name="connsiteY0" fmla="*/ 0 h 28451"/>
                    <a:gd name="connsiteX1" fmla="*/ 0 w 64839"/>
                    <a:gd name="connsiteY1" fmla="*/ 2431 h 28451"/>
                    <a:gd name="connsiteX2" fmla="*/ 37314 w 64839"/>
                    <a:gd name="connsiteY2" fmla="*/ 28430 h 28451"/>
                    <a:gd name="connsiteX3" fmla="*/ 64839 w 64839"/>
                    <a:gd name="connsiteY3" fmla="*/ 0 h 2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39" h="28451">
                      <a:moveTo>
                        <a:pt x="64839" y="0"/>
                      </a:moveTo>
                      <a:cubicBezTo>
                        <a:pt x="64839" y="0"/>
                        <a:pt x="33511" y="12812"/>
                        <a:pt x="0" y="2431"/>
                      </a:cubicBezTo>
                      <a:cubicBezTo>
                        <a:pt x="0" y="2431"/>
                        <a:pt x="13342" y="29333"/>
                        <a:pt x="37314" y="28430"/>
                      </a:cubicBezTo>
                      <a:cubicBezTo>
                        <a:pt x="61317" y="27494"/>
                        <a:pt x="64839" y="0"/>
                        <a:pt x="648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59" name="Hình tự do: Hình 1258">
                <a:extLst>
                  <a:ext uri="{FF2B5EF4-FFF2-40B4-BE49-F238E27FC236}">
                    <a16:creationId xmlns:a16="http://schemas.microsoft.com/office/drawing/2014/main" id="{4C506705-1134-DA46-6B76-47FAA450E28A}"/>
                  </a:ext>
                </a:extLst>
              </p:cNvPr>
              <p:cNvSpPr/>
              <p:nvPr/>
            </p:nvSpPr>
            <p:spPr>
              <a:xfrm>
                <a:off x="11822727" y="4272104"/>
                <a:ext cx="180056" cy="131828"/>
              </a:xfrm>
              <a:custGeom>
                <a:avLst/>
                <a:gdLst>
                  <a:gd name="connsiteX0" fmla="*/ 505 w 180056"/>
                  <a:gd name="connsiteY0" fmla="*/ 92452 h 131828"/>
                  <a:gd name="connsiteX1" fmla="*/ 31085 w 180056"/>
                  <a:gd name="connsiteY1" fmla="*/ 131262 h 131828"/>
                  <a:gd name="connsiteX2" fmla="*/ 41341 w 180056"/>
                  <a:gd name="connsiteY2" fmla="*/ 82383 h 131828"/>
                  <a:gd name="connsiteX3" fmla="*/ 100257 w 180056"/>
                  <a:gd name="connsiteY3" fmla="*/ 60063 h 131828"/>
                  <a:gd name="connsiteX4" fmla="*/ 174137 w 180056"/>
                  <a:gd name="connsiteY4" fmla="*/ 47937 h 131828"/>
                  <a:gd name="connsiteX5" fmla="*/ 179997 w 180056"/>
                  <a:gd name="connsiteY5" fmla="*/ 1989 h 131828"/>
                  <a:gd name="connsiteX6" fmla="*/ 62569 w 180056"/>
                  <a:gd name="connsiteY6" fmla="*/ 25 h 131828"/>
                  <a:gd name="connsiteX7" fmla="*/ 62102 w 180056"/>
                  <a:gd name="connsiteY7" fmla="*/ 181 h 131828"/>
                  <a:gd name="connsiteX8" fmla="*/ 255 w 180056"/>
                  <a:gd name="connsiteY8" fmla="*/ 89148 h 131828"/>
                  <a:gd name="connsiteX9" fmla="*/ 505 w 180056"/>
                  <a:gd name="connsiteY9" fmla="*/ 92452 h 1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56" h="131828">
                    <a:moveTo>
                      <a:pt x="505" y="92452"/>
                    </a:moveTo>
                    <a:cubicBezTo>
                      <a:pt x="505" y="92452"/>
                      <a:pt x="14158" y="126274"/>
                      <a:pt x="31085" y="131262"/>
                    </a:cubicBezTo>
                    <a:cubicBezTo>
                      <a:pt x="48012" y="136281"/>
                      <a:pt x="39813" y="106947"/>
                      <a:pt x="41341" y="82383"/>
                    </a:cubicBezTo>
                    <a:cubicBezTo>
                      <a:pt x="42837" y="57788"/>
                      <a:pt x="60481" y="45256"/>
                      <a:pt x="100257" y="60063"/>
                    </a:cubicBezTo>
                    <a:cubicBezTo>
                      <a:pt x="140034" y="74870"/>
                      <a:pt x="174137" y="47937"/>
                      <a:pt x="174137" y="47937"/>
                    </a:cubicBezTo>
                    <a:cubicBezTo>
                      <a:pt x="174137" y="47937"/>
                      <a:pt x="180745" y="2487"/>
                      <a:pt x="179997" y="1989"/>
                    </a:cubicBezTo>
                    <a:cubicBezTo>
                      <a:pt x="179249" y="1490"/>
                      <a:pt x="63847" y="-225"/>
                      <a:pt x="62569" y="25"/>
                    </a:cubicBezTo>
                    <a:cubicBezTo>
                      <a:pt x="62538" y="25"/>
                      <a:pt x="62382" y="87"/>
                      <a:pt x="62102" y="181"/>
                    </a:cubicBezTo>
                    <a:cubicBezTo>
                      <a:pt x="22886" y="11434"/>
                      <a:pt x="-2862" y="48654"/>
                      <a:pt x="255" y="89148"/>
                    </a:cubicBezTo>
                    <a:lnTo>
                      <a:pt x="505" y="92452"/>
                    </a:ln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85" name="Hình tự do: Hình 1184">
              <a:extLst>
                <a:ext uri="{FF2B5EF4-FFF2-40B4-BE49-F238E27FC236}">
                  <a16:creationId xmlns:a16="http://schemas.microsoft.com/office/drawing/2014/main" id="{497BAB4E-5893-F873-4701-B348125C11FE}"/>
                </a:ext>
              </a:extLst>
            </p:cNvPr>
            <p:cNvSpPr/>
            <p:nvPr/>
          </p:nvSpPr>
          <p:spPr>
            <a:xfrm>
              <a:off x="11714073" y="4551935"/>
              <a:ext cx="340086" cy="514866"/>
            </a:xfrm>
            <a:custGeom>
              <a:avLst/>
              <a:gdLst>
                <a:gd name="connsiteX0" fmla="*/ 54 w 340086"/>
                <a:gd name="connsiteY0" fmla="*/ 483770 h 514866"/>
                <a:gd name="connsiteX1" fmla="*/ 60280 w 340086"/>
                <a:gd name="connsiteY1" fmla="*/ 514818 h 514866"/>
                <a:gd name="connsiteX2" fmla="*/ 92949 w 340086"/>
                <a:gd name="connsiteY2" fmla="*/ 513882 h 514866"/>
                <a:gd name="connsiteX3" fmla="*/ 161779 w 340086"/>
                <a:gd name="connsiteY3" fmla="*/ 511887 h 514866"/>
                <a:gd name="connsiteX4" fmla="*/ 247191 w 340086"/>
                <a:gd name="connsiteY4" fmla="*/ 509394 h 514866"/>
                <a:gd name="connsiteX5" fmla="*/ 292205 w 340086"/>
                <a:gd name="connsiteY5" fmla="*/ 508053 h 514866"/>
                <a:gd name="connsiteX6" fmla="*/ 338497 w 340086"/>
                <a:gd name="connsiteY6" fmla="*/ 464505 h 514866"/>
                <a:gd name="connsiteX7" fmla="*/ 320354 w 340086"/>
                <a:gd name="connsiteY7" fmla="*/ 287756 h 514866"/>
                <a:gd name="connsiteX8" fmla="*/ 320853 w 340086"/>
                <a:gd name="connsiteY8" fmla="*/ 263908 h 514866"/>
                <a:gd name="connsiteX9" fmla="*/ 340086 w 340086"/>
                <a:gd name="connsiteY9" fmla="*/ 32825 h 514866"/>
                <a:gd name="connsiteX10" fmla="*/ 340086 w 340086"/>
                <a:gd name="connsiteY10" fmla="*/ 32545 h 514866"/>
                <a:gd name="connsiteX11" fmla="*/ 339369 w 340086"/>
                <a:gd name="connsiteY11" fmla="*/ 32357 h 514866"/>
                <a:gd name="connsiteX12" fmla="*/ 328085 w 340086"/>
                <a:gd name="connsiteY12" fmla="*/ 29115 h 514866"/>
                <a:gd name="connsiteX13" fmla="*/ 303334 w 340086"/>
                <a:gd name="connsiteY13" fmla="*/ 22071 h 514866"/>
                <a:gd name="connsiteX14" fmla="*/ 259785 w 340086"/>
                <a:gd name="connsiteY14" fmla="*/ 9539 h 514866"/>
                <a:gd name="connsiteX15" fmla="*/ 239398 w 340086"/>
                <a:gd name="connsiteY15" fmla="*/ 3647 h 514866"/>
                <a:gd name="connsiteX16" fmla="*/ 235627 w 340086"/>
                <a:gd name="connsiteY16" fmla="*/ 6328 h 514866"/>
                <a:gd name="connsiteX17" fmla="*/ 212621 w 340086"/>
                <a:gd name="connsiteY17" fmla="*/ 18267 h 514866"/>
                <a:gd name="connsiteX18" fmla="*/ 202116 w 340086"/>
                <a:gd name="connsiteY18" fmla="*/ 21260 h 514866"/>
                <a:gd name="connsiteX19" fmla="*/ 187340 w 340086"/>
                <a:gd name="connsiteY19" fmla="*/ 22943 h 514866"/>
                <a:gd name="connsiteX20" fmla="*/ 173842 w 340086"/>
                <a:gd name="connsiteY20" fmla="*/ 21883 h 514866"/>
                <a:gd name="connsiteX21" fmla="*/ 131042 w 340086"/>
                <a:gd name="connsiteY21" fmla="*/ 1091 h 514866"/>
                <a:gd name="connsiteX22" fmla="*/ 129920 w 340086"/>
                <a:gd name="connsiteY22" fmla="*/ 156 h 514866"/>
                <a:gd name="connsiteX23" fmla="*/ 129639 w 340086"/>
                <a:gd name="connsiteY23" fmla="*/ 0 h 514866"/>
                <a:gd name="connsiteX24" fmla="*/ 126616 w 340086"/>
                <a:gd name="connsiteY24" fmla="*/ 873 h 514866"/>
                <a:gd name="connsiteX25" fmla="*/ 120537 w 340086"/>
                <a:gd name="connsiteY25" fmla="*/ 2712 h 514866"/>
                <a:gd name="connsiteX26" fmla="*/ 83410 w 340086"/>
                <a:gd name="connsiteY26" fmla="*/ 13841 h 514866"/>
                <a:gd name="connsiteX27" fmla="*/ 21439 w 340086"/>
                <a:gd name="connsiteY27" fmla="*/ 32763 h 514866"/>
                <a:gd name="connsiteX28" fmla="*/ 54 w 340086"/>
                <a:gd name="connsiteY28" fmla="*/ 483770 h 5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0086" h="514866">
                  <a:moveTo>
                    <a:pt x="54" y="483770"/>
                  </a:moveTo>
                  <a:cubicBezTo>
                    <a:pt x="-1380" y="503284"/>
                    <a:pt x="25741" y="515753"/>
                    <a:pt x="60280" y="514818"/>
                  </a:cubicBezTo>
                  <a:cubicBezTo>
                    <a:pt x="70473" y="514506"/>
                    <a:pt x="81415" y="514163"/>
                    <a:pt x="92949" y="513882"/>
                  </a:cubicBezTo>
                  <a:cubicBezTo>
                    <a:pt x="114552" y="513228"/>
                    <a:pt x="138087" y="512542"/>
                    <a:pt x="161779" y="511887"/>
                  </a:cubicBezTo>
                  <a:cubicBezTo>
                    <a:pt x="191299" y="511015"/>
                    <a:pt x="221007" y="510142"/>
                    <a:pt x="247191" y="509394"/>
                  </a:cubicBezTo>
                  <a:cubicBezTo>
                    <a:pt x="263962" y="508926"/>
                    <a:pt x="279237" y="508458"/>
                    <a:pt x="292205" y="508053"/>
                  </a:cubicBezTo>
                  <a:cubicBezTo>
                    <a:pt x="336938" y="506775"/>
                    <a:pt x="338839" y="471830"/>
                    <a:pt x="338497" y="464505"/>
                  </a:cubicBezTo>
                  <a:cubicBezTo>
                    <a:pt x="338434" y="462915"/>
                    <a:pt x="320385" y="289564"/>
                    <a:pt x="320354" y="287756"/>
                  </a:cubicBezTo>
                  <a:cubicBezTo>
                    <a:pt x="320167" y="282456"/>
                    <a:pt x="320385" y="274133"/>
                    <a:pt x="320853" y="263908"/>
                  </a:cubicBezTo>
                  <a:cubicBezTo>
                    <a:pt x="324188" y="196856"/>
                    <a:pt x="339432" y="40992"/>
                    <a:pt x="340086" y="32825"/>
                  </a:cubicBezTo>
                  <a:lnTo>
                    <a:pt x="340086" y="32545"/>
                  </a:lnTo>
                  <a:lnTo>
                    <a:pt x="339369" y="32357"/>
                  </a:lnTo>
                  <a:lnTo>
                    <a:pt x="328085" y="29115"/>
                  </a:lnTo>
                  <a:lnTo>
                    <a:pt x="303334" y="22071"/>
                  </a:lnTo>
                  <a:lnTo>
                    <a:pt x="259785" y="9539"/>
                  </a:lnTo>
                  <a:lnTo>
                    <a:pt x="239398" y="3647"/>
                  </a:lnTo>
                  <a:cubicBezTo>
                    <a:pt x="238120" y="4582"/>
                    <a:pt x="236842" y="5455"/>
                    <a:pt x="235627" y="6328"/>
                  </a:cubicBezTo>
                  <a:cubicBezTo>
                    <a:pt x="227989" y="11534"/>
                    <a:pt x="220352" y="15493"/>
                    <a:pt x="212621" y="18267"/>
                  </a:cubicBezTo>
                  <a:cubicBezTo>
                    <a:pt x="209130" y="19545"/>
                    <a:pt x="205638" y="20543"/>
                    <a:pt x="202116" y="21260"/>
                  </a:cubicBezTo>
                  <a:cubicBezTo>
                    <a:pt x="197191" y="22351"/>
                    <a:pt x="192296" y="22881"/>
                    <a:pt x="187340" y="22943"/>
                  </a:cubicBezTo>
                  <a:cubicBezTo>
                    <a:pt x="182789" y="23005"/>
                    <a:pt x="178269" y="22631"/>
                    <a:pt x="173842" y="21883"/>
                  </a:cubicBezTo>
                  <a:cubicBezTo>
                    <a:pt x="159285" y="19327"/>
                    <a:pt x="144945" y="12407"/>
                    <a:pt x="131042" y="1091"/>
                  </a:cubicBezTo>
                  <a:lnTo>
                    <a:pt x="129920" y="156"/>
                  </a:lnTo>
                  <a:lnTo>
                    <a:pt x="129639" y="0"/>
                  </a:lnTo>
                  <a:cubicBezTo>
                    <a:pt x="129639" y="0"/>
                    <a:pt x="128579" y="343"/>
                    <a:pt x="126616" y="873"/>
                  </a:cubicBezTo>
                  <a:cubicBezTo>
                    <a:pt x="125836" y="1153"/>
                    <a:pt x="123748" y="1746"/>
                    <a:pt x="120537" y="2712"/>
                  </a:cubicBezTo>
                  <a:cubicBezTo>
                    <a:pt x="112681" y="5112"/>
                    <a:pt x="98591" y="9321"/>
                    <a:pt x="83410" y="13841"/>
                  </a:cubicBezTo>
                  <a:cubicBezTo>
                    <a:pt x="56664" y="21883"/>
                    <a:pt x="26551" y="30986"/>
                    <a:pt x="21439" y="32763"/>
                  </a:cubicBezTo>
                  <a:cubicBezTo>
                    <a:pt x="21314" y="32763"/>
                    <a:pt x="4138" y="430495"/>
                    <a:pt x="54" y="483770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Hình tự do: Hình 1185">
              <a:extLst>
                <a:ext uri="{FF2B5EF4-FFF2-40B4-BE49-F238E27FC236}">
                  <a16:creationId xmlns:a16="http://schemas.microsoft.com/office/drawing/2014/main" id="{99EB1B9C-D5EC-8874-E187-777CF8823BB1}"/>
                </a:ext>
              </a:extLst>
            </p:cNvPr>
            <p:cNvSpPr/>
            <p:nvPr/>
          </p:nvSpPr>
          <p:spPr>
            <a:xfrm>
              <a:off x="12047057" y="4595381"/>
              <a:ext cx="184599" cy="300084"/>
            </a:xfrm>
            <a:custGeom>
              <a:avLst/>
              <a:gdLst>
                <a:gd name="connsiteX0" fmla="*/ 2551 w 184599"/>
                <a:gd name="connsiteY0" fmla="*/ 124544 h 300084"/>
                <a:gd name="connsiteX1" fmla="*/ 5014 w 184599"/>
                <a:gd name="connsiteY1" fmla="*/ 151072 h 300084"/>
                <a:gd name="connsiteX2" fmla="*/ 11310 w 184599"/>
                <a:gd name="connsiteY2" fmla="*/ 204034 h 300084"/>
                <a:gd name="connsiteX3" fmla="*/ 43605 w 184599"/>
                <a:gd name="connsiteY3" fmla="*/ 240880 h 300084"/>
                <a:gd name="connsiteX4" fmla="*/ 64523 w 184599"/>
                <a:gd name="connsiteY4" fmla="*/ 260925 h 300084"/>
                <a:gd name="connsiteX5" fmla="*/ 66861 w 184599"/>
                <a:gd name="connsiteY5" fmla="*/ 262982 h 300084"/>
                <a:gd name="connsiteX6" fmla="*/ 67328 w 184599"/>
                <a:gd name="connsiteY6" fmla="*/ 263419 h 300084"/>
                <a:gd name="connsiteX7" fmla="*/ 77521 w 184599"/>
                <a:gd name="connsiteY7" fmla="*/ 271835 h 300084"/>
                <a:gd name="connsiteX8" fmla="*/ 106855 w 184599"/>
                <a:gd name="connsiteY8" fmla="*/ 291193 h 300084"/>
                <a:gd name="connsiteX9" fmla="*/ 123439 w 184599"/>
                <a:gd name="connsiteY9" fmla="*/ 297490 h 300084"/>
                <a:gd name="connsiteX10" fmla="*/ 146039 w 184599"/>
                <a:gd name="connsiteY10" fmla="*/ 300078 h 300084"/>
                <a:gd name="connsiteX11" fmla="*/ 158446 w 184599"/>
                <a:gd name="connsiteY11" fmla="*/ 299329 h 300084"/>
                <a:gd name="connsiteX12" fmla="*/ 159662 w 184599"/>
                <a:gd name="connsiteY12" fmla="*/ 298831 h 300084"/>
                <a:gd name="connsiteX13" fmla="*/ 159693 w 184599"/>
                <a:gd name="connsiteY13" fmla="*/ 298831 h 300084"/>
                <a:gd name="connsiteX14" fmla="*/ 184600 w 184599"/>
                <a:gd name="connsiteY14" fmla="*/ 285177 h 300084"/>
                <a:gd name="connsiteX15" fmla="*/ 154581 w 184599"/>
                <a:gd name="connsiteY15" fmla="*/ 191939 h 300084"/>
                <a:gd name="connsiteX16" fmla="*/ 148876 w 184599"/>
                <a:gd name="connsiteY16" fmla="*/ 183803 h 300084"/>
                <a:gd name="connsiteX17" fmla="*/ 144730 w 184599"/>
                <a:gd name="connsiteY17" fmla="*/ 178036 h 300084"/>
                <a:gd name="connsiteX18" fmla="*/ 133913 w 184599"/>
                <a:gd name="connsiteY18" fmla="*/ 162980 h 300084"/>
                <a:gd name="connsiteX19" fmla="*/ 8412 w 184599"/>
                <a:gd name="connsiteY19" fmla="*/ 601 h 300084"/>
                <a:gd name="connsiteX20" fmla="*/ 2551 w 184599"/>
                <a:gd name="connsiteY20" fmla="*/ 124544 h 3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599" h="300084">
                  <a:moveTo>
                    <a:pt x="2551" y="124544"/>
                  </a:moveTo>
                  <a:cubicBezTo>
                    <a:pt x="3330" y="133428"/>
                    <a:pt x="4141" y="142343"/>
                    <a:pt x="5014" y="151072"/>
                  </a:cubicBezTo>
                  <a:cubicBezTo>
                    <a:pt x="6946" y="169869"/>
                    <a:pt x="5481" y="188916"/>
                    <a:pt x="11310" y="204034"/>
                  </a:cubicBezTo>
                  <a:cubicBezTo>
                    <a:pt x="11934" y="205531"/>
                    <a:pt x="43605" y="240880"/>
                    <a:pt x="43605" y="240880"/>
                  </a:cubicBezTo>
                  <a:cubicBezTo>
                    <a:pt x="43605" y="240880"/>
                    <a:pt x="52147" y="249952"/>
                    <a:pt x="64523" y="260925"/>
                  </a:cubicBezTo>
                  <a:cubicBezTo>
                    <a:pt x="65239" y="261610"/>
                    <a:pt x="66019" y="262296"/>
                    <a:pt x="66861" y="262982"/>
                  </a:cubicBezTo>
                  <a:cubicBezTo>
                    <a:pt x="66985" y="263107"/>
                    <a:pt x="67141" y="263294"/>
                    <a:pt x="67328" y="263419"/>
                  </a:cubicBezTo>
                  <a:cubicBezTo>
                    <a:pt x="70507" y="266131"/>
                    <a:pt x="73937" y="268998"/>
                    <a:pt x="77521" y="271835"/>
                  </a:cubicBezTo>
                  <a:cubicBezTo>
                    <a:pt x="86718" y="279098"/>
                    <a:pt x="96911" y="286206"/>
                    <a:pt x="106855" y="291193"/>
                  </a:cubicBezTo>
                  <a:cubicBezTo>
                    <a:pt x="112529" y="294124"/>
                    <a:pt x="118171" y="296306"/>
                    <a:pt x="123439" y="297490"/>
                  </a:cubicBezTo>
                  <a:cubicBezTo>
                    <a:pt x="131824" y="299329"/>
                    <a:pt x="139306" y="300015"/>
                    <a:pt x="146039" y="300078"/>
                  </a:cubicBezTo>
                  <a:cubicBezTo>
                    <a:pt x="150622" y="300140"/>
                    <a:pt x="154799" y="299797"/>
                    <a:pt x="158446" y="299329"/>
                  </a:cubicBezTo>
                  <a:cubicBezTo>
                    <a:pt x="158851" y="299174"/>
                    <a:pt x="159288" y="298986"/>
                    <a:pt x="159662" y="298831"/>
                  </a:cubicBezTo>
                  <a:lnTo>
                    <a:pt x="159693" y="298831"/>
                  </a:lnTo>
                  <a:cubicBezTo>
                    <a:pt x="167174" y="295620"/>
                    <a:pt x="175560" y="290975"/>
                    <a:pt x="184600" y="285177"/>
                  </a:cubicBezTo>
                  <a:cubicBezTo>
                    <a:pt x="181046" y="268718"/>
                    <a:pt x="163994" y="210207"/>
                    <a:pt x="154581" y="191939"/>
                  </a:cubicBezTo>
                  <a:cubicBezTo>
                    <a:pt x="154456" y="191721"/>
                    <a:pt x="152398" y="188791"/>
                    <a:pt x="148876" y="183803"/>
                  </a:cubicBezTo>
                  <a:cubicBezTo>
                    <a:pt x="147660" y="182120"/>
                    <a:pt x="146289" y="180187"/>
                    <a:pt x="144730" y="178036"/>
                  </a:cubicBezTo>
                  <a:cubicBezTo>
                    <a:pt x="141737" y="173797"/>
                    <a:pt x="138059" y="168716"/>
                    <a:pt x="133913" y="162980"/>
                  </a:cubicBezTo>
                  <a:cubicBezTo>
                    <a:pt x="101213" y="117748"/>
                    <a:pt x="38213" y="32335"/>
                    <a:pt x="8412" y="601"/>
                  </a:cubicBezTo>
                  <a:cubicBezTo>
                    <a:pt x="1211" y="-7067"/>
                    <a:pt x="-2998" y="59985"/>
                    <a:pt x="2551" y="124544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Hình tự do: Hình 1186">
              <a:extLst>
                <a:ext uri="{FF2B5EF4-FFF2-40B4-BE49-F238E27FC236}">
                  <a16:creationId xmlns:a16="http://schemas.microsoft.com/office/drawing/2014/main" id="{D6D540DB-C8F5-43DA-A012-022B076617A8}"/>
                </a:ext>
              </a:extLst>
            </p:cNvPr>
            <p:cNvSpPr/>
            <p:nvPr/>
          </p:nvSpPr>
          <p:spPr>
            <a:xfrm>
              <a:off x="12147933" y="4648134"/>
              <a:ext cx="274376" cy="246968"/>
            </a:xfrm>
            <a:custGeom>
              <a:avLst/>
              <a:gdLst>
                <a:gd name="connsiteX0" fmla="*/ 274376 w 274376"/>
                <a:gd name="connsiteY0" fmla="*/ 42613 h 246968"/>
                <a:gd name="connsiteX1" fmla="*/ 272600 w 274376"/>
                <a:gd name="connsiteY1" fmla="*/ 44858 h 246968"/>
                <a:gd name="connsiteX2" fmla="*/ 272568 w 274376"/>
                <a:gd name="connsiteY2" fmla="*/ 44920 h 246968"/>
                <a:gd name="connsiteX3" fmla="*/ 272568 w 274376"/>
                <a:gd name="connsiteY3" fmla="*/ 44951 h 246968"/>
                <a:gd name="connsiteX4" fmla="*/ 84597 w 274376"/>
                <a:gd name="connsiteY4" fmla="*/ 231832 h 246968"/>
                <a:gd name="connsiteX5" fmla="*/ 84316 w 274376"/>
                <a:gd name="connsiteY5" fmla="*/ 232019 h 246968"/>
                <a:gd name="connsiteX6" fmla="*/ 83755 w 274376"/>
                <a:gd name="connsiteY6" fmla="*/ 232393 h 246968"/>
                <a:gd name="connsiteX7" fmla="*/ 58848 w 274376"/>
                <a:gd name="connsiteY7" fmla="*/ 246047 h 246968"/>
                <a:gd name="connsiteX8" fmla="*/ 58786 w 274376"/>
                <a:gd name="connsiteY8" fmla="*/ 246047 h 246968"/>
                <a:gd name="connsiteX9" fmla="*/ 39583 w 274376"/>
                <a:gd name="connsiteY9" fmla="*/ 246576 h 246968"/>
                <a:gd name="connsiteX10" fmla="*/ 17451 w 274376"/>
                <a:gd name="connsiteY10" fmla="*/ 241713 h 246968"/>
                <a:gd name="connsiteX11" fmla="*/ 1490 w 274376"/>
                <a:gd name="connsiteY11" fmla="*/ 233764 h 246968"/>
                <a:gd name="connsiteX12" fmla="*/ 586 w 274376"/>
                <a:gd name="connsiteY12" fmla="*/ 228122 h 246968"/>
                <a:gd name="connsiteX13" fmla="*/ 119 w 274376"/>
                <a:gd name="connsiteY13" fmla="*/ 223259 h 246968"/>
                <a:gd name="connsiteX14" fmla="*/ 25 w 274376"/>
                <a:gd name="connsiteY14" fmla="*/ 217337 h 246968"/>
                <a:gd name="connsiteX15" fmla="*/ 6634 w 274376"/>
                <a:gd name="connsiteY15" fmla="*/ 185789 h 246968"/>
                <a:gd name="connsiteX16" fmla="*/ 9907 w 274376"/>
                <a:gd name="connsiteY16" fmla="*/ 178713 h 246968"/>
                <a:gd name="connsiteX17" fmla="*/ 13429 w 274376"/>
                <a:gd name="connsiteY17" fmla="*/ 171855 h 246968"/>
                <a:gd name="connsiteX18" fmla="*/ 17731 w 274376"/>
                <a:gd name="connsiteY18" fmla="*/ 164374 h 246968"/>
                <a:gd name="connsiteX19" fmla="*/ 21939 w 274376"/>
                <a:gd name="connsiteY19" fmla="*/ 157921 h 246968"/>
                <a:gd name="connsiteX20" fmla="*/ 25275 w 274376"/>
                <a:gd name="connsiteY20" fmla="*/ 153651 h 246968"/>
                <a:gd name="connsiteX21" fmla="*/ 28330 w 274376"/>
                <a:gd name="connsiteY21" fmla="*/ 149879 h 246968"/>
                <a:gd name="connsiteX22" fmla="*/ 30792 w 274376"/>
                <a:gd name="connsiteY22" fmla="*/ 146948 h 246968"/>
                <a:gd name="connsiteX23" fmla="*/ 42794 w 274376"/>
                <a:gd name="connsiteY23" fmla="*/ 135539 h 246968"/>
                <a:gd name="connsiteX24" fmla="*/ 43262 w 274376"/>
                <a:gd name="connsiteY24" fmla="*/ 135196 h 246968"/>
                <a:gd name="connsiteX25" fmla="*/ 46161 w 274376"/>
                <a:gd name="connsiteY25" fmla="*/ 132640 h 246968"/>
                <a:gd name="connsiteX26" fmla="*/ 48000 w 274376"/>
                <a:gd name="connsiteY26" fmla="*/ 131019 h 246968"/>
                <a:gd name="connsiteX27" fmla="*/ 51460 w 274376"/>
                <a:gd name="connsiteY27" fmla="*/ 128182 h 246968"/>
                <a:gd name="connsiteX28" fmla="*/ 64553 w 274376"/>
                <a:gd name="connsiteY28" fmla="*/ 117490 h 246968"/>
                <a:gd name="connsiteX29" fmla="*/ 65644 w 274376"/>
                <a:gd name="connsiteY29" fmla="*/ 116648 h 246968"/>
                <a:gd name="connsiteX30" fmla="*/ 68667 w 274376"/>
                <a:gd name="connsiteY30" fmla="*/ 114248 h 246968"/>
                <a:gd name="connsiteX31" fmla="*/ 98250 w 274376"/>
                <a:gd name="connsiteY31" fmla="*/ 91399 h 246968"/>
                <a:gd name="connsiteX32" fmla="*/ 99030 w 274376"/>
                <a:gd name="connsiteY32" fmla="*/ 90869 h 246968"/>
                <a:gd name="connsiteX33" fmla="*/ 220354 w 274376"/>
                <a:gd name="connsiteY33" fmla="*/ 3398 h 246968"/>
                <a:gd name="connsiteX34" fmla="*/ 223315 w 274376"/>
                <a:gd name="connsiteY34" fmla="*/ 1278 h 246968"/>
                <a:gd name="connsiteX35" fmla="*/ 223378 w 274376"/>
                <a:gd name="connsiteY35" fmla="*/ 1278 h 246968"/>
                <a:gd name="connsiteX36" fmla="*/ 225092 w 274376"/>
                <a:gd name="connsiteY36" fmla="*/ 125 h 246968"/>
                <a:gd name="connsiteX37" fmla="*/ 225155 w 274376"/>
                <a:gd name="connsiteY37" fmla="*/ 0 h 246968"/>
                <a:gd name="connsiteX38" fmla="*/ 225498 w 274376"/>
                <a:gd name="connsiteY38" fmla="*/ 312 h 246968"/>
                <a:gd name="connsiteX39" fmla="*/ 259133 w 274376"/>
                <a:gd name="connsiteY39" fmla="*/ 29427 h 246968"/>
                <a:gd name="connsiteX40" fmla="*/ 274376 w 274376"/>
                <a:gd name="connsiteY40" fmla="*/ 42613 h 24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4376" h="246968">
                  <a:moveTo>
                    <a:pt x="274376" y="42613"/>
                  </a:moveTo>
                  <a:cubicBezTo>
                    <a:pt x="274376" y="42613"/>
                    <a:pt x="273753" y="43424"/>
                    <a:pt x="272600" y="44858"/>
                  </a:cubicBezTo>
                  <a:lnTo>
                    <a:pt x="272568" y="44920"/>
                  </a:lnTo>
                  <a:lnTo>
                    <a:pt x="272568" y="44951"/>
                  </a:lnTo>
                  <a:cubicBezTo>
                    <a:pt x="271010" y="46790"/>
                    <a:pt x="105389" y="218365"/>
                    <a:pt x="84597" y="231832"/>
                  </a:cubicBezTo>
                  <a:cubicBezTo>
                    <a:pt x="84472" y="231894"/>
                    <a:pt x="84441" y="231956"/>
                    <a:pt x="84316" y="232019"/>
                  </a:cubicBezTo>
                  <a:cubicBezTo>
                    <a:pt x="84129" y="232174"/>
                    <a:pt x="83911" y="232299"/>
                    <a:pt x="83755" y="232393"/>
                  </a:cubicBezTo>
                  <a:cubicBezTo>
                    <a:pt x="74715" y="238222"/>
                    <a:pt x="66329" y="242867"/>
                    <a:pt x="58848" y="246047"/>
                  </a:cubicBezTo>
                  <a:lnTo>
                    <a:pt x="58786" y="246047"/>
                  </a:lnTo>
                  <a:cubicBezTo>
                    <a:pt x="52863" y="246919"/>
                    <a:pt x="46286" y="247325"/>
                    <a:pt x="39583" y="246576"/>
                  </a:cubicBezTo>
                  <a:cubicBezTo>
                    <a:pt x="32975" y="245890"/>
                    <a:pt x="25556" y="244394"/>
                    <a:pt x="17451" y="241713"/>
                  </a:cubicBezTo>
                  <a:cubicBezTo>
                    <a:pt x="12245" y="239999"/>
                    <a:pt x="6883" y="237256"/>
                    <a:pt x="1490" y="233764"/>
                  </a:cubicBezTo>
                  <a:cubicBezTo>
                    <a:pt x="1054" y="231956"/>
                    <a:pt x="804" y="229992"/>
                    <a:pt x="586" y="228122"/>
                  </a:cubicBezTo>
                  <a:cubicBezTo>
                    <a:pt x="368" y="226532"/>
                    <a:pt x="243" y="224911"/>
                    <a:pt x="119" y="223259"/>
                  </a:cubicBezTo>
                  <a:cubicBezTo>
                    <a:pt x="25" y="221264"/>
                    <a:pt x="-37" y="219269"/>
                    <a:pt x="25" y="217337"/>
                  </a:cubicBezTo>
                  <a:cubicBezTo>
                    <a:pt x="181" y="206644"/>
                    <a:pt x="2363" y="195952"/>
                    <a:pt x="6634" y="185789"/>
                  </a:cubicBezTo>
                  <a:cubicBezTo>
                    <a:pt x="7663" y="183451"/>
                    <a:pt x="8691" y="181113"/>
                    <a:pt x="9907" y="178713"/>
                  </a:cubicBezTo>
                  <a:cubicBezTo>
                    <a:pt x="10967" y="176376"/>
                    <a:pt x="12120" y="174100"/>
                    <a:pt x="13429" y="171855"/>
                  </a:cubicBezTo>
                  <a:cubicBezTo>
                    <a:pt x="14739" y="169362"/>
                    <a:pt x="16173" y="166837"/>
                    <a:pt x="17731" y="164374"/>
                  </a:cubicBezTo>
                  <a:cubicBezTo>
                    <a:pt x="19041" y="162285"/>
                    <a:pt x="20506" y="160103"/>
                    <a:pt x="21939" y="157921"/>
                  </a:cubicBezTo>
                  <a:cubicBezTo>
                    <a:pt x="23030" y="156519"/>
                    <a:pt x="24122" y="155022"/>
                    <a:pt x="25275" y="153651"/>
                  </a:cubicBezTo>
                  <a:cubicBezTo>
                    <a:pt x="26179" y="152341"/>
                    <a:pt x="27208" y="151095"/>
                    <a:pt x="28330" y="149879"/>
                  </a:cubicBezTo>
                  <a:cubicBezTo>
                    <a:pt x="29078" y="148850"/>
                    <a:pt x="29951" y="147884"/>
                    <a:pt x="30792" y="146948"/>
                  </a:cubicBezTo>
                  <a:cubicBezTo>
                    <a:pt x="33723" y="143769"/>
                    <a:pt x="37837" y="139934"/>
                    <a:pt x="42794" y="135539"/>
                  </a:cubicBezTo>
                  <a:cubicBezTo>
                    <a:pt x="42950" y="135415"/>
                    <a:pt x="43075" y="135321"/>
                    <a:pt x="43262" y="135196"/>
                  </a:cubicBezTo>
                  <a:cubicBezTo>
                    <a:pt x="44166" y="134354"/>
                    <a:pt x="45194" y="133482"/>
                    <a:pt x="46161" y="132640"/>
                  </a:cubicBezTo>
                  <a:cubicBezTo>
                    <a:pt x="46784" y="132110"/>
                    <a:pt x="47377" y="131612"/>
                    <a:pt x="48000" y="131019"/>
                  </a:cubicBezTo>
                  <a:cubicBezTo>
                    <a:pt x="49122" y="130115"/>
                    <a:pt x="50275" y="129149"/>
                    <a:pt x="51460" y="128182"/>
                  </a:cubicBezTo>
                  <a:cubicBezTo>
                    <a:pt x="55481" y="124816"/>
                    <a:pt x="59877" y="121262"/>
                    <a:pt x="64553" y="117490"/>
                  </a:cubicBezTo>
                  <a:cubicBezTo>
                    <a:pt x="64958" y="117147"/>
                    <a:pt x="65238" y="116929"/>
                    <a:pt x="65644" y="116648"/>
                  </a:cubicBezTo>
                  <a:cubicBezTo>
                    <a:pt x="66672" y="115900"/>
                    <a:pt x="67639" y="115090"/>
                    <a:pt x="68667" y="114248"/>
                  </a:cubicBezTo>
                  <a:cubicBezTo>
                    <a:pt x="77614" y="107109"/>
                    <a:pt x="87807" y="99379"/>
                    <a:pt x="98250" y="91399"/>
                  </a:cubicBezTo>
                  <a:cubicBezTo>
                    <a:pt x="98531" y="91274"/>
                    <a:pt x="98812" y="91056"/>
                    <a:pt x="99030" y="90869"/>
                  </a:cubicBezTo>
                  <a:cubicBezTo>
                    <a:pt x="146911" y="54802"/>
                    <a:pt x="203801" y="14932"/>
                    <a:pt x="220354" y="3398"/>
                  </a:cubicBezTo>
                  <a:cubicBezTo>
                    <a:pt x="221570" y="2463"/>
                    <a:pt x="222567" y="1777"/>
                    <a:pt x="223315" y="1278"/>
                  </a:cubicBezTo>
                  <a:lnTo>
                    <a:pt x="223378" y="1278"/>
                  </a:lnTo>
                  <a:cubicBezTo>
                    <a:pt x="224282" y="655"/>
                    <a:pt x="224936" y="187"/>
                    <a:pt x="225092" y="125"/>
                  </a:cubicBezTo>
                  <a:cubicBezTo>
                    <a:pt x="225092" y="0"/>
                    <a:pt x="225155" y="0"/>
                    <a:pt x="225155" y="0"/>
                  </a:cubicBezTo>
                  <a:lnTo>
                    <a:pt x="225498" y="312"/>
                  </a:lnTo>
                  <a:lnTo>
                    <a:pt x="259133" y="29427"/>
                  </a:lnTo>
                  <a:lnTo>
                    <a:pt x="274376" y="42613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Hình tự do: Hình 1187">
              <a:extLst>
                <a:ext uri="{FF2B5EF4-FFF2-40B4-BE49-F238E27FC236}">
                  <a16:creationId xmlns:a16="http://schemas.microsoft.com/office/drawing/2014/main" id="{B481740F-482C-7D53-805C-7FE5609797A4}"/>
                </a:ext>
              </a:extLst>
            </p:cNvPr>
            <p:cNvSpPr/>
            <p:nvPr/>
          </p:nvSpPr>
          <p:spPr>
            <a:xfrm>
              <a:off x="12049608" y="4595982"/>
              <a:ext cx="142178" cy="260323"/>
            </a:xfrm>
            <a:custGeom>
              <a:avLst/>
              <a:gdLst>
                <a:gd name="connsiteX0" fmla="*/ 0 w 142178"/>
                <a:gd name="connsiteY0" fmla="*/ 123943 h 260323"/>
                <a:gd name="connsiteX1" fmla="*/ 2462 w 142178"/>
                <a:gd name="connsiteY1" fmla="*/ 150471 h 260323"/>
                <a:gd name="connsiteX2" fmla="*/ 8759 w 142178"/>
                <a:gd name="connsiteY2" fmla="*/ 203433 h 260323"/>
                <a:gd name="connsiteX3" fmla="*/ 41054 w 142178"/>
                <a:gd name="connsiteY3" fmla="*/ 240279 h 260323"/>
                <a:gd name="connsiteX4" fmla="*/ 61971 w 142178"/>
                <a:gd name="connsiteY4" fmla="*/ 260323 h 260323"/>
                <a:gd name="connsiteX5" fmla="*/ 142179 w 142178"/>
                <a:gd name="connsiteY5" fmla="*/ 177435 h 260323"/>
                <a:gd name="connsiteX6" fmla="*/ 131331 w 142178"/>
                <a:gd name="connsiteY6" fmla="*/ 162379 h 260323"/>
                <a:gd name="connsiteX7" fmla="*/ 5860 w 142178"/>
                <a:gd name="connsiteY7" fmla="*/ 0 h 260323"/>
                <a:gd name="connsiteX8" fmla="*/ 0 w 142178"/>
                <a:gd name="connsiteY8" fmla="*/ 123943 h 2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178" h="260323">
                  <a:moveTo>
                    <a:pt x="0" y="123943"/>
                  </a:moveTo>
                  <a:cubicBezTo>
                    <a:pt x="779" y="132827"/>
                    <a:pt x="1590" y="141742"/>
                    <a:pt x="2462" y="150471"/>
                  </a:cubicBezTo>
                  <a:cubicBezTo>
                    <a:pt x="4395" y="169268"/>
                    <a:pt x="2930" y="188315"/>
                    <a:pt x="8759" y="203433"/>
                  </a:cubicBezTo>
                  <a:cubicBezTo>
                    <a:pt x="9383" y="204929"/>
                    <a:pt x="41054" y="240279"/>
                    <a:pt x="41054" y="240279"/>
                  </a:cubicBezTo>
                  <a:cubicBezTo>
                    <a:pt x="41054" y="240279"/>
                    <a:pt x="49596" y="249351"/>
                    <a:pt x="61971" y="260323"/>
                  </a:cubicBezTo>
                  <a:lnTo>
                    <a:pt x="142179" y="177435"/>
                  </a:lnTo>
                  <a:cubicBezTo>
                    <a:pt x="139186" y="173196"/>
                    <a:pt x="135508" y="168115"/>
                    <a:pt x="131331" y="162379"/>
                  </a:cubicBezTo>
                  <a:cubicBezTo>
                    <a:pt x="98662" y="117147"/>
                    <a:pt x="35661" y="31734"/>
                    <a:pt x="5860" y="0"/>
                  </a:cubicBezTo>
                  <a:lnTo>
                    <a:pt x="0" y="123943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Hình tự do: Hình 1188">
              <a:extLst>
                <a:ext uri="{FF2B5EF4-FFF2-40B4-BE49-F238E27FC236}">
                  <a16:creationId xmlns:a16="http://schemas.microsoft.com/office/drawing/2014/main" id="{F0E137B9-3761-3F3D-5282-470069BBB87C}"/>
                </a:ext>
              </a:extLst>
            </p:cNvPr>
            <p:cNvSpPr/>
            <p:nvPr/>
          </p:nvSpPr>
          <p:spPr>
            <a:xfrm>
              <a:off x="12020773" y="4581050"/>
              <a:ext cx="170733" cy="284170"/>
            </a:xfrm>
            <a:custGeom>
              <a:avLst/>
              <a:gdLst>
                <a:gd name="connsiteX0" fmla="*/ 0 w 170733"/>
                <a:gd name="connsiteY0" fmla="*/ 220267 h 284170"/>
                <a:gd name="connsiteX1" fmla="*/ 14152 w 170733"/>
                <a:gd name="connsiteY1" fmla="*/ 234793 h 284170"/>
                <a:gd name="connsiteX2" fmla="*/ 62314 w 170733"/>
                <a:gd name="connsiteY2" fmla="*/ 284171 h 284170"/>
                <a:gd name="connsiteX3" fmla="*/ 170733 w 170733"/>
                <a:gd name="connsiteY3" fmla="*/ 169486 h 284170"/>
                <a:gd name="connsiteX4" fmla="*/ 53867 w 170733"/>
                <a:gd name="connsiteY4" fmla="*/ 23504 h 284170"/>
                <a:gd name="connsiteX5" fmla="*/ 33386 w 170733"/>
                <a:gd name="connsiteY5" fmla="*/ 3710 h 284170"/>
                <a:gd name="connsiteX6" fmla="*/ 32669 w 170733"/>
                <a:gd name="connsiteY6" fmla="*/ 3242 h 284170"/>
                <a:gd name="connsiteX7" fmla="*/ 21384 w 170733"/>
                <a:gd name="connsiteY7" fmla="*/ 0 h 284170"/>
                <a:gd name="connsiteX8" fmla="*/ 0 w 170733"/>
                <a:gd name="connsiteY8" fmla="*/ 220267 h 2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3" h="284170">
                  <a:moveTo>
                    <a:pt x="0" y="220267"/>
                  </a:moveTo>
                  <a:lnTo>
                    <a:pt x="14152" y="234793"/>
                  </a:lnTo>
                  <a:lnTo>
                    <a:pt x="62314" y="284171"/>
                  </a:lnTo>
                  <a:lnTo>
                    <a:pt x="170733" y="169486"/>
                  </a:lnTo>
                  <a:cubicBezTo>
                    <a:pt x="170733" y="169486"/>
                    <a:pt x="64746" y="38031"/>
                    <a:pt x="53867" y="23504"/>
                  </a:cubicBezTo>
                  <a:cubicBezTo>
                    <a:pt x="47040" y="14495"/>
                    <a:pt x="39496" y="8043"/>
                    <a:pt x="33386" y="3710"/>
                  </a:cubicBezTo>
                  <a:cubicBezTo>
                    <a:pt x="33137" y="3554"/>
                    <a:pt x="32918" y="3367"/>
                    <a:pt x="32669" y="3242"/>
                  </a:cubicBezTo>
                  <a:lnTo>
                    <a:pt x="21384" y="0"/>
                  </a:lnTo>
                  <a:lnTo>
                    <a:pt x="0" y="220267"/>
                  </a:ln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0" name="Đồ họa 3">
              <a:extLst>
                <a:ext uri="{FF2B5EF4-FFF2-40B4-BE49-F238E27FC236}">
                  <a16:creationId xmlns:a16="http://schemas.microsoft.com/office/drawing/2014/main" id="{B7A98A9C-D6A6-DEAE-9C99-9E2059BBD131}"/>
                </a:ext>
              </a:extLst>
            </p:cNvPr>
            <p:cNvGrpSpPr/>
            <p:nvPr/>
          </p:nvGrpSpPr>
          <p:grpSpPr>
            <a:xfrm>
              <a:off x="11651314" y="5562928"/>
              <a:ext cx="287100" cy="639882"/>
              <a:chOff x="11651314" y="5562928"/>
              <a:chExt cx="287100" cy="639882"/>
            </a:xfrm>
          </p:grpSpPr>
          <p:sp>
            <p:nvSpPr>
              <p:cNvPr id="1246" name="Hình tự do: Hình 1245">
                <a:extLst>
                  <a:ext uri="{FF2B5EF4-FFF2-40B4-BE49-F238E27FC236}">
                    <a16:creationId xmlns:a16="http://schemas.microsoft.com/office/drawing/2014/main" id="{DADC608D-C7FB-AF9F-BB6F-15925ADB6F60}"/>
                  </a:ext>
                </a:extLst>
              </p:cNvPr>
              <p:cNvSpPr/>
              <p:nvPr/>
            </p:nvSpPr>
            <p:spPr>
              <a:xfrm>
                <a:off x="11656520" y="5562928"/>
                <a:ext cx="173756" cy="536326"/>
              </a:xfrm>
              <a:custGeom>
                <a:avLst/>
                <a:gdLst>
                  <a:gd name="connsiteX0" fmla="*/ 78992 w 173756"/>
                  <a:gd name="connsiteY0" fmla="*/ 492311 h 536326"/>
                  <a:gd name="connsiteX1" fmla="*/ 79241 w 173756"/>
                  <a:gd name="connsiteY1" fmla="*/ 480278 h 536326"/>
                  <a:gd name="connsiteX2" fmla="*/ 80020 w 173756"/>
                  <a:gd name="connsiteY2" fmla="*/ 474979 h 536326"/>
                  <a:gd name="connsiteX3" fmla="*/ 84073 w 173756"/>
                  <a:gd name="connsiteY3" fmla="*/ 449355 h 536326"/>
                  <a:gd name="connsiteX4" fmla="*/ 84758 w 173756"/>
                  <a:gd name="connsiteY4" fmla="*/ 444741 h 536326"/>
                  <a:gd name="connsiteX5" fmla="*/ 171855 w 173756"/>
                  <a:gd name="connsiteY5" fmla="*/ 17581 h 536326"/>
                  <a:gd name="connsiteX6" fmla="*/ 173757 w 173756"/>
                  <a:gd name="connsiteY6" fmla="*/ 5985 h 536326"/>
                  <a:gd name="connsiteX7" fmla="*/ 173663 w 173756"/>
                  <a:gd name="connsiteY7" fmla="*/ 5985 h 536326"/>
                  <a:gd name="connsiteX8" fmla="*/ 55113 w 173756"/>
                  <a:gd name="connsiteY8" fmla="*/ 16491 h 536326"/>
                  <a:gd name="connsiteX9" fmla="*/ 37220 w 173756"/>
                  <a:gd name="connsiteY9" fmla="*/ 37252 h 536326"/>
                  <a:gd name="connsiteX10" fmla="*/ 37126 w 173756"/>
                  <a:gd name="connsiteY10" fmla="*/ 37532 h 536326"/>
                  <a:gd name="connsiteX11" fmla="*/ 30487 w 173756"/>
                  <a:gd name="connsiteY11" fmla="*/ 65432 h 536326"/>
                  <a:gd name="connsiteX12" fmla="*/ 30393 w 173756"/>
                  <a:gd name="connsiteY12" fmla="*/ 70014 h 536326"/>
                  <a:gd name="connsiteX13" fmla="*/ 8603 w 173756"/>
                  <a:gd name="connsiteY13" fmla="*/ 460265 h 536326"/>
                  <a:gd name="connsiteX14" fmla="*/ 8573 w 173756"/>
                  <a:gd name="connsiteY14" fmla="*/ 460515 h 536326"/>
                  <a:gd name="connsiteX15" fmla="*/ 4115 w 173756"/>
                  <a:gd name="connsiteY15" fmla="*/ 494057 h 536326"/>
                  <a:gd name="connsiteX16" fmla="*/ 1589 w 173756"/>
                  <a:gd name="connsiteY16" fmla="*/ 514288 h 536326"/>
                  <a:gd name="connsiteX17" fmla="*/ 156 w 173756"/>
                  <a:gd name="connsiteY17" fmla="*/ 525323 h 536326"/>
                  <a:gd name="connsiteX18" fmla="*/ 124 w 173756"/>
                  <a:gd name="connsiteY18" fmla="*/ 526913 h 536326"/>
                  <a:gd name="connsiteX19" fmla="*/ 0 w 173756"/>
                  <a:gd name="connsiteY19" fmla="*/ 536327 h 536326"/>
                  <a:gd name="connsiteX20" fmla="*/ 97570 w 173756"/>
                  <a:gd name="connsiteY20" fmla="*/ 529157 h 536326"/>
                  <a:gd name="connsiteX21" fmla="*/ 87502 w 173756"/>
                  <a:gd name="connsiteY21" fmla="*/ 514974 h 536326"/>
                  <a:gd name="connsiteX22" fmla="*/ 80644 w 173756"/>
                  <a:gd name="connsiteY22" fmla="*/ 500977 h 536326"/>
                  <a:gd name="connsiteX23" fmla="*/ 80644 w 173756"/>
                  <a:gd name="connsiteY23" fmla="*/ 500946 h 536326"/>
                  <a:gd name="connsiteX24" fmla="*/ 79490 w 173756"/>
                  <a:gd name="connsiteY24" fmla="*/ 495958 h 536326"/>
                  <a:gd name="connsiteX25" fmla="*/ 79459 w 173756"/>
                  <a:gd name="connsiteY25" fmla="*/ 495771 h 536326"/>
                  <a:gd name="connsiteX26" fmla="*/ 79116 w 173756"/>
                  <a:gd name="connsiteY26" fmla="*/ 493776 h 536326"/>
                  <a:gd name="connsiteX27" fmla="*/ 78992 w 173756"/>
                  <a:gd name="connsiteY27" fmla="*/ 492311 h 5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3756" h="536326">
                    <a:moveTo>
                      <a:pt x="78992" y="492311"/>
                    </a:moveTo>
                    <a:cubicBezTo>
                      <a:pt x="78493" y="488321"/>
                      <a:pt x="78618" y="484269"/>
                      <a:pt x="79241" y="480278"/>
                    </a:cubicBezTo>
                    <a:lnTo>
                      <a:pt x="80020" y="474979"/>
                    </a:lnTo>
                    <a:lnTo>
                      <a:pt x="84073" y="449355"/>
                    </a:lnTo>
                    <a:lnTo>
                      <a:pt x="84758" y="444741"/>
                    </a:lnTo>
                    <a:lnTo>
                      <a:pt x="171855" y="17581"/>
                    </a:lnTo>
                    <a:lnTo>
                      <a:pt x="173757" y="5985"/>
                    </a:lnTo>
                    <a:cubicBezTo>
                      <a:pt x="173757" y="5985"/>
                      <a:pt x="173757" y="5985"/>
                      <a:pt x="173663" y="5985"/>
                    </a:cubicBezTo>
                    <a:cubicBezTo>
                      <a:pt x="171232" y="5362"/>
                      <a:pt x="95420" y="-12437"/>
                      <a:pt x="55113" y="16491"/>
                    </a:cubicBezTo>
                    <a:cubicBezTo>
                      <a:pt x="47788" y="21696"/>
                      <a:pt x="41647" y="28523"/>
                      <a:pt x="37220" y="37252"/>
                    </a:cubicBezTo>
                    <a:cubicBezTo>
                      <a:pt x="37189" y="37314"/>
                      <a:pt x="37189" y="37408"/>
                      <a:pt x="37126" y="37532"/>
                    </a:cubicBezTo>
                    <a:cubicBezTo>
                      <a:pt x="33292" y="45201"/>
                      <a:pt x="30986" y="54459"/>
                      <a:pt x="30487" y="65432"/>
                    </a:cubicBezTo>
                    <a:cubicBezTo>
                      <a:pt x="30455" y="66959"/>
                      <a:pt x="30393" y="68424"/>
                      <a:pt x="30393" y="70014"/>
                    </a:cubicBezTo>
                    <a:cubicBezTo>
                      <a:pt x="30393" y="132235"/>
                      <a:pt x="29053" y="378094"/>
                      <a:pt x="8603" y="460265"/>
                    </a:cubicBezTo>
                    <a:cubicBezTo>
                      <a:pt x="8573" y="460359"/>
                      <a:pt x="8573" y="460421"/>
                      <a:pt x="8573" y="460515"/>
                    </a:cubicBezTo>
                    <a:cubicBezTo>
                      <a:pt x="4520" y="480341"/>
                      <a:pt x="4115" y="493776"/>
                      <a:pt x="4115" y="494057"/>
                    </a:cubicBezTo>
                    <a:cubicBezTo>
                      <a:pt x="3990" y="499294"/>
                      <a:pt x="2681" y="507461"/>
                      <a:pt x="1589" y="514288"/>
                    </a:cubicBezTo>
                    <a:cubicBezTo>
                      <a:pt x="841" y="519026"/>
                      <a:pt x="218" y="523110"/>
                      <a:pt x="156" y="525323"/>
                    </a:cubicBezTo>
                    <a:cubicBezTo>
                      <a:pt x="156" y="525853"/>
                      <a:pt x="124" y="526383"/>
                      <a:pt x="124" y="526913"/>
                    </a:cubicBezTo>
                    <a:cubicBezTo>
                      <a:pt x="0" y="532992"/>
                      <a:pt x="0" y="536327"/>
                      <a:pt x="0" y="536327"/>
                    </a:cubicBezTo>
                    <a:lnTo>
                      <a:pt x="97570" y="529157"/>
                    </a:lnTo>
                    <a:lnTo>
                      <a:pt x="87502" y="514974"/>
                    </a:lnTo>
                    <a:cubicBezTo>
                      <a:pt x="84447" y="510672"/>
                      <a:pt x="82078" y="505996"/>
                      <a:pt x="80644" y="500977"/>
                    </a:cubicBezTo>
                    <a:lnTo>
                      <a:pt x="80644" y="500946"/>
                    </a:lnTo>
                    <a:cubicBezTo>
                      <a:pt x="80145" y="499294"/>
                      <a:pt x="79771" y="497641"/>
                      <a:pt x="79490" y="495958"/>
                    </a:cubicBezTo>
                    <a:lnTo>
                      <a:pt x="79459" y="495771"/>
                    </a:lnTo>
                    <a:cubicBezTo>
                      <a:pt x="79334" y="495148"/>
                      <a:pt x="79241" y="494462"/>
                      <a:pt x="79116" y="493776"/>
                    </a:cubicBezTo>
                    <a:cubicBezTo>
                      <a:pt x="79085" y="493309"/>
                      <a:pt x="78992" y="492779"/>
                      <a:pt x="78992" y="492311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7" name="Hình tự do: Hình 1246">
                <a:extLst>
                  <a:ext uri="{FF2B5EF4-FFF2-40B4-BE49-F238E27FC236}">
                    <a16:creationId xmlns:a16="http://schemas.microsoft.com/office/drawing/2014/main" id="{883B9B7E-DFE7-26E8-5B66-45F091E60472}"/>
                  </a:ext>
                </a:extLst>
              </p:cNvPr>
              <p:cNvSpPr/>
              <p:nvPr/>
            </p:nvSpPr>
            <p:spPr>
              <a:xfrm>
                <a:off x="11660634" y="5562941"/>
                <a:ext cx="169642" cy="495945"/>
              </a:xfrm>
              <a:custGeom>
                <a:avLst/>
                <a:gdLst>
                  <a:gd name="connsiteX0" fmla="*/ 74877 w 169642"/>
                  <a:gd name="connsiteY0" fmla="*/ 492298 h 495945"/>
                  <a:gd name="connsiteX1" fmla="*/ 77277 w 169642"/>
                  <a:gd name="connsiteY1" fmla="*/ 473813 h 495945"/>
                  <a:gd name="connsiteX2" fmla="*/ 167741 w 169642"/>
                  <a:gd name="connsiteY2" fmla="*/ 17600 h 495945"/>
                  <a:gd name="connsiteX3" fmla="*/ 169642 w 169642"/>
                  <a:gd name="connsiteY3" fmla="*/ 5973 h 495945"/>
                  <a:gd name="connsiteX4" fmla="*/ 169549 w 169642"/>
                  <a:gd name="connsiteY4" fmla="*/ 5973 h 495945"/>
                  <a:gd name="connsiteX5" fmla="*/ 50999 w 169642"/>
                  <a:gd name="connsiteY5" fmla="*/ 16478 h 495945"/>
                  <a:gd name="connsiteX6" fmla="*/ 33105 w 169642"/>
                  <a:gd name="connsiteY6" fmla="*/ 37239 h 495945"/>
                  <a:gd name="connsiteX7" fmla="*/ 33012 w 169642"/>
                  <a:gd name="connsiteY7" fmla="*/ 37519 h 495945"/>
                  <a:gd name="connsiteX8" fmla="*/ 26372 w 169642"/>
                  <a:gd name="connsiteY8" fmla="*/ 65419 h 495945"/>
                  <a:gd name="connsiteX9" fmla="*/ 4489 w 169642"/>
                  <a:gd name="connsiteY9" fmla="*/ 460253 h 495945"/>
                  <a:gd name="connsiteX10" fmla="*/ 4458 w 169642"/>
                  <a:gd name="connsiteY10" fmla="*/ 460502 h 495945"/>
                  <a:gd name="connsiteX11" fmla="*/ 0 w 169642"/>
                  <a:gd name="connsiteY11" fmla="*/ 494044 h 495945"/>
                  <a:gd name="connsiteX12" fmla="*/ 75376 w 169642"/>
                  <a:gd name="connsiteY12" fmla="*/ 495946 h 495945"/>
                  <a:gd name="connsiteX13" fmla="*/ 75345 w 169642"/>
                  <a:gd name="connsiteY13" fmla="*/ 495790 h 495945"/>
                  <a:gd name="connsiteX14" fmla="*/ 75002 w 169642"/>
                  <a:gd name="connsiteY14" fmla="*/ 493763 h 495945"/>
                  <a:gd name="connsiteX15" fmla="*/ 74877 w 169642"/>
                  <a:gd name="connsiteY15" fmla="*/ 492298 h 49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642" h="495945">
                    <a:moveTo>
                      <a:pt x="74877" y="492298"/>
                    </a:moveTo>
                    <a:cubicBezTo>
                      <a:pt x="74284" y="486095"/>
                      <a:pt x="75282" y="479736"/>
                      <a:pt x="77277" y="473813"/>
                    </a:cubicBezTo>
                    <a:lnTo>
                      <a:pt x="167741" y="17600"/>
                    </a:lnTo>
                    <a:lnTo>
                      <a:pt x="169642" y="5973"/>
                    </a:lnTo>
                    <a:cubicBezTo>
                      <a:pt x="169642" y="5973"/>
                      <a:pt x="169642" y="5973"/>
                      <a:pt x="169549" y="5973"/>
                    </a:cubicBezTo>
                    <a:cubicBezTo>
                      <a:pt x="167117" y="5349"/>
                      <a:pt x="91305" y="-12419"/>
                      <a:pt x="50999" y="16478"/>
                    </a:cubicBezTo>
                    <a:cubicBezTo>
                      <a:pt x="43673" y="21684"/>
                      <a:pt x="37532" y="28510"/>
                      <a:pt x="33105" y="37239"/>
                    </a:cubicBezTo>
                    <a:cubicBezTo>
                      <a:pt x="33074" y="37301"/>
                      <a:pt x="33074" y="37395"/>
                      <a:pt x="33012" y="37519"/>
                    </a:cubicBezTo>
                    <a:cubicBezTo>
                      <a:pt x="32232" y="39671"/>
                      <a:pt x="29863" y="49646"/>
                      <a:pt x="26372" y="65419"/>
                    </a:cubicBezTo>
                    <a:cubicBezTo>
                      <a:pt x="8448" y="146032"/>
                      <a:pt x="21946" y="374933"/>
                      <a:pt x="4489" y="460253"/>
                    </a:cubicBezTo>
                    <a:cubicBezTo>
                      <a:pt x="4458" y="460346"/>
                      <a:pt x="4458" y="460409"/>
                      <a:pt x="4458" y="460502"/>
                    </a:cubicBezTo>
                    <a:cubicBezTo>
                      <a:pt x="405" y="480328"/>
                      <a:pt x="0" y="493763"/>
                      <a:pt x="0" y="494044"/>
                    </a:cubicBezTo>
                    <a:lnTo>
                      <a:pt x="75376" y="495946"/>
                    </a:lnTo>
                    <a:lnTo>
                      <a:pt x="75345" y="495790"/>
                    </a:lnTo>
                    <a:cubicBezTo>
                      <a:pt x="75157" y="495104"/>
                      <a:pt x="75064" y="494450"/>
                      <a:pt x="75002" y="493763"/>
                    </a:cubicBezTo>
                    <a:cubicBezTo>
                      <a:pt x="74971" y="493296"/>
                      <a:pt x="74877" y="492766"/>
                      <a:pt x="74877" y="492298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48" name="Đồ họa 3">
                <a:extLst>
                  <a:ext uri="{FF2B5EF4-FFF2-40B4-BE49-F238E27FC236}">
                    <a16:creationId xmlns:a16="http://schemas.microsoft.com/office/drawing/2014/main" id="{0A3F77B1-5C68-06DD-FCFA-F93B266B7774}"/>
                  </a:ext>
                </a:extLst>
              </p:cNvPr>
              <p:cNvGrpSpPr/>
              <p:nvPr/>
            </p:nvGrpSpPr>
            <p:grpSpPr>
              <a:xfrm>
                <a:off x="11651314" y="6056734"/>
                <a:ext cx="287100" cy="146076"/>
                <a:chOff x="11651314" y="6056734"/>
                <a:chExt cx="287100" cy="146076"/>
              </a:xfrm>
            </p:grpSpPr>
            <p:sp>
              <p:nvSpPr>
                <p:cNvPr id="1249" name="Hình tự do: Hình 1248">
                  <a:extLst>
                    <a:ext uri="{FF2B5EF4-FFF2-40B4-BE49-F238E27FC236}">
                      <a16:creationId xmlns:a16="http://schemas.microsoft.com/office/drawing/2014/main" id="{23DCDE49-7EDB-8806-2D8B-17ED824E2C4D}"/>
                    </a:ext>
                  </a:extLst>
                </p:cNvPr>
                <p:cNvSpPr/>
                <p:nvPr/>
              </p:nvSpPr>
              <p:spPr>
                <a:xfrm>
                  <a:off x="11651314" y="6056734"/>
                  <a:ext cx="287100" cy="146076"/>
                </a:xfrm>
                <a:custGeom>
                  <a:avLst/>
                  <a:gdLst>
                    <a:gd name="connsiteX0" fmla="*/ 0 w 287100"/>
                    <a:gd name="connsiteY0" fmla="*/ 134761 h 146076"/>
                    <a:gd name="connsiteX1" fmla="*/ 0 w 287100"/>
                    <a:gd name="connsiteY1" fmla="*/ 140590 h 146076"/>
                    <a:gd name="connsiteX2" fmla="*/ 561 w 287100"/>
                    <a:gd name="connsiteY2" fmla="*/ 143178 h 146076"/>
                    <a:gd name="connsiteX3" fmla="*/ 1652 w 287100"/>
                    <a:gd name="connsiteY3" fmla="*/ 144643 h 146076"/>
                    <a:gd name="connsiteX4" fmla="*/ 2213 w 287100"/>
                    <a:gd name="connsiteY4" fmla="*/ 145391 h 146076"/>
                    <a:gd name="connsiteX5" fmla="*/ 2213 w 287100"/>
                    <a:gd name="connsiteY5" fmla="*/ 145453 h 146076"/>
                    <a:gd name="connsiteX6" fmla="*/ 3148 w 287100"/>
                    <a:gd name="connsiteY6" fmla="*/ 146076 h 146076"/>
                    <a:gd name="connsiteX7" fmla="*/ 95295 w 287100"/>
                    <a:gd name="connsiteY7" fmla="*/ 146076 h 146076"/>
                    <a:gd name="connsiteX8" fmla="*/ 95420 w 287100"/>
                    <a:gd name="connsiteY8" fmla="*/ 146014 h 146076"/>
                    <a:gd name="connsiteX9" fmla="*/ 96168 w 287100"/>
                    <a:gd name="connsiteY9" fmla="*/ 145453 h 146076"/>
                    <a:gd name="connsiteX10" fmla="*/ 98069 w 287100"/>
                    <a:gd name="connsiteY10" fmla="*/ 142990 h 146076"/>
                    <a:gd name="connsiteX11" fmla="*/ 98568 w 287100"/>
                    <a:gd name="connsiteY11" fmla="*/ 140559 h 146076"/>
                    <a:gd name="connsiteX12" fmla="*/ 98631 w 287100"/>
                    <a:gd name="connsiteY12" fmla="*/ 140466 h 146076"/>
                    <a:gd name="connsiteX13" fmla="*/ 98568 w 287100"/>
                    <a:gd name="connsiteY13" fmla="*/ 139468 h 146076"/>
                    <a:gd name="connsiteX14" fmla="*/ 98693 w 287100"/>
                    <a:gd name="connsiteY14" fmla="*/ 135883 h 146076"/>
                    <a:gd name="connsiteX15" fmla="*/ 98631 w 287100"/>
                    <a:gd name="connsiteY15" fmla="*/ 135634 h 146076"/>
                    <a:gd name="connsiteX16" fmla="*/ 135165 w 287100"/>
                    <a:gd name="connsiteY16" fmla="*/ 135945 h 146076"/>
                    <a:gd name="connsiteX17" fmla="*/ 135165 w 287100"/>
                    <a:gd name="connsiteY17" fmla="*/ 136195 h 146076"/>
                    <a:gd name="connsiteX18" fmla="*/ 135103 w 287100"/>
                    <a:gd name="connsiteY18" fmla="*/ 138533 h 146076"/>
                    <a:gd name="connsiteX19" fmla="*/ 135103 w 287100"/>
                    <a:gd name="connsiteY19" fmla="*/ 140403 h 146076"/>
                    <a:gd name="connsiteX20" fmla="*/ 137191 w 287100"/>
                    <a:gd name="connsiteY20" fmla="*/ 145266 h 146076"/>
                    <a:gd name="connsiteX21" fmla="*/ 138251 w 287100"/>
                    <a:gd name="connsiteY21" fmla="*/ 146076 h 146076"/>
                    <a:gd name="connsiteX22" fmla="*/ 287101 w 287100"/>
                    <a:gd name="connsiteY22" fmla="*/ 146076 h 146076"/>
                    <a:gd name="connsiteX23" fmla="*/ 287038 w 287100"/>
                    <a:gd name="connsiteY23" fmla="*/ 145765 h 146076"/>
                    <a:gd name="connsiteX24" fmla="*/ 286103 w 287100"/>
                    <a:gd name="connsiteY24" fmla="*/ 137629 h 146076"/>
                    <a:gd name="connsiteX25" fmla="*/ 285791 w 287100"/>
                    <a:gd name="connsiteY25" fmla="*/ 136133 h 146076"/>
                    <a:gd name="connsiteX26" fmla="*/ 270610 w 287100"/>
                    <a:gd name="connsiteY26" fmla="*/ 110633 h 146076"/>
                    <a:gd name="connsiteX27" fmla="*/ 141555 w 287100"/>
                    <a:gd name="connsiteY27" fmla="*/ 46355 h 146076"/>
                    <a:gd name="connsiteX28" fmla="*/ 112440 w 287100"/>
                    <a:gd name="connsiteY28" fmla="*/ 27153 h 146076"/>
                    <a:gd name="connsiteX29" fmla="*/ 98724 w 287100"/>
                    <a:gd name="connsiteY29" fmla="*/ 4989 h 146076"/>
                    <a:gd name="connsiteX30" fmla="*/ 92520 w 287100"/>
                    <a:gd name="connsiteY30" fmla="*/ 1 h 146076"/>
                    <a:gd name="connsiteX31" fmla="*/ 85974 w 287100"/>
                    <a:gd name="connsiteY31" fmla="*/ 5862 h 146076"/>
                    <a:gd name="connsiteX32" fmla="*/ 84478 w 287100"/>
                    <a:gd name="connsiteY32" fmla="*/ 21417 h 146076"/>
                    <a:gd name="connsiteX33" fmla="*/ 83917 w 287100"/>
                    <a:gd name="connsiteY33" fmla="*/ 21417 h 146076"/>
                    <a:gd name="connsiteX34" fmla="*/ 49315 w 287100"/>
                    <a:gd name="connsiteY34" fmla="*/ 21043 h 146076"/>
                    <a:gd name="connsiteX35" fmla="*/ 5798 w 287100"/>
                    <a:gd name="connsiteY35" fmla="*/ 20482 h 146076"/>
                    <a:gd name="connsiteX36" fmla="*/ 5362 w 287100"/>
                    <a:gd name="connsiteY36" fmla="*/ 20482 h 146076"/>
                    <a:gd name="connsiteX37" fmla="*/ 62 w 287100"/>
                    <a:gd name="connsiteY37" fmla="*/ 94049 h 146076"/>
                    <a:gd name="connsiteX38" fmla="*/ 0 w 287100"/>
                    <a:gd name="connsiteY38" fmla="*/ 134761 h 146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87100" h="146076">
                      <a:moveTo>
                        <a:pt x="0" y="134761"/>
                      </a:moveTo>
                      <a:lnTo>
                        <a:pt x="0" y="140590"/>
                      </a:lnTo>
                      <a:cubicBezTo>
                        <a:pt x="62" y="141494"/>
                        <a:pt x="249" y="142367"/>
                        <a:pt x="561" y="143178"/>
                      </a:cubicBezTo>
                      <a:cubicBezTo>
                        <a:pt x="811" y="143708"/>
                        <a:pt x="1247" y="144144"/>
                        <a:pt x="1652" y="144643"/>
                      </a:cubicBezTo>
                      <a:cubicBezTo>
                        <a:pt x="1839" y="144892"/>
                        <a:pt x="1964" y="145142"/>
                        <a:pt x="2213" y="145391"/>
                      </a:cubicBezTo>
                      <a:lnTo>
                        <a:pt x="2213" y="145453"/>
                      </a:lnTo>
                      <a:cubicBezTo>
                        <a:pt x="2525" y="145702"/>
                        <a:pt x="2837" y="145890"/>
                        <a:pt x="3148" y="146076"/>
                      </a:cubicBezTo>
                      <a:lnTo>
                        <a:pt x="95295" y="146076"/>
                      </a:lnTo>
                      <a:cubicBezTo>
                        <a:pt x="95357" y="146076"/>
                        <a:pt x="95357" y="146014"/>
                        <a:pt x="95420" y="146014"/>
                      </a:cubicBezTo>
                      <a:cubicBezTo>
                        <a:pt x="95669" y="145890"/>
                        <a:pt x="95856" y="145640"/>
                        <a:pt x="96168" y="145453"/>
                      </a:cubicBezTo>
                      <a:cubicBezTo>
                        <a:pt x="97010" y="144767"/>
                        <a:pt x="97633" y="143957"/>
                        <a:pt x="98069" y="142990"/>
                      </a:cubicBezTo>
                      <a:cubicBezTo>
                        <a:pt x="98381" y="142242"/>
                        <a:pt x="98568" y="141370"/>
                        <a:pt x="98568" y="140559"/>
                      </a:cubicBezTo>
                      <a:lnTo>
                        <a:pt x="98631" y="140466"/>
                      </a:lnTo>
                      <a:lnTo>
                        <a:pt x="98568" y="139468"/>
                      </a:lnTo>
                      <a:lnTo>
                        <a:pt x="98693" y="135883"/>
                      </a:lnTo>
                      <a:lnTo>
                        <a:pt x="98631" y="135634"/>
                      </a:lnTo>
                      <a:lnTo>
                        <a:pt x="135165" y="135945"/>
                      </a:lnTo>
                      <a:lnTo>
                        <a:pt x="135165" y="136195"/>
                      </a:lnTo>
                      <a:lnTo>
                        <a:pt x="135103" y="138533"/>
                      </a:lnTo>
                      <a:lnTo>
                        <a:pt x="135103" y="140403"/>
                      </a:lnTo>
                      <a:cubicBezTo>
                        <a:pt x="135103" y="142305"/>
                        <a:pt x="135944" y="144019"/>
                        <a:pt x="137191" y="145266"/>
                      </a:cubicBezTo>
                      <a:cubicBezTo>
                        <a:pt x="137503" y="145578"/>
                        <a:pt x="137877" y="145827"/>
                        <a:pt x="138251" y="146076"/>
                      </a:cubicBezTo>
                      <a:lnTo>
                        <a:pt x="287101" y="146076"/>
                      </a:lnTo>
                      <a:cubicBezTo>
                        <a:pt x="287038" y="145952"/>
                        <a:pt x="287038" y="145890"/>
                        <a:pt x="287038" y="145765"/>
                      </a:cubicBezTo>
                      <a:cubicBezTo>
                        <a:pt x="286914" y="142990"/>
                        <a:pt x="286664" y="140278"/>
                        <a:pt x="286103" y="137629"/>
                      </a:cubicBezTo>
                      <a:cubicBezTo>
                        <a:pt x="286041" y="137130"/>
                        <a:pt x="285916" y="136631"/>
                        <a:pt x="285791" y="136133"/>
                      </a:cubicBezTo>
                      <a:cubicBezTo>
                        <a:pt x="283329" y="126313"/>
                        <a:pt x="277967" y="117491"/>
                        <a:pt x="270610" y="110633"/>
                      </a:cubicBezTo>
                      <a:cubicBezTo>
                        <a:pt x="265934" y="106269"/>
                        <a:pt x="193333" y="71262"/>
                        <a:pt x="141555" y="46355"/>
                      </a:cubicBezTo>
                      <a:lnTo>
                        <a:pt x="112440" y="27153"/>
                      </a:lnTo>
                      <a:cubicBezTo>
                        <a:pt x="104834" y="22134"/>
                        <a:pt x="100781" y="13873"/>
                        <a:pt x="98724" y="4989"/>
                      </a:cubicBezTo>
                      <a:cubicBezTo>
                        <a:pt x="98007" y="2090"/>
                        <a:pt x="95482" y="64"/>
                        <a:pt x="92520" y="1"/>
                      </a:cubicBezTo>
                      <a:cubicBezTo>
                        <a:pt x="89123" y="-61"/>
                        <a:pt x="86348" y="2526"/>
                        <a:pt x="85974" y="5862"/>
                      </a:cubicBezTo>
                      <a:lnTo>
                        <a:pt x="84478" y="21417"/>
                      </a:lnTo>
                      <a:lnTo>
                        <a:pt x="83917" y="21417"/>
                      </a:lnTo>
                      <a:lnTo>
                        <a:pt x="49315" y="21043"/>
                      </a:lnTo>
                      <a:lnTo>
                        <a:pt x="5798" y="20482"/>
                      </a:lnTo>
                      <a:lnTo>
                        <a:pt x="5362" y="20482"/>
                      </a:lnTo>
                      <a:cubicBezTo>
                        <a:pt x="1901" y="44859"/>
                        <a:pt x="125" y="69423"/>
                        <a:pt x="62" y="94049"/>
                      </a:cubicBezTo>
                      <a:lnTo>
                        <a:pt x="0" y="134761"/>
                      </a:lnTo>
                      <a:close/>
                    </a:path>
                  </a:pathLst>
                </a:custGeom>
                <a:solidFill>
                  <a:srgbClr val="61537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50" name="Đồ họa 3">
                  <a:extLst>
                    <a:ext uri="{FF2B5EF4-FFF2-40B4-BE49-F238E27FC236}">
                      <a16:creationId xmlns:a16="http://schemas.microsoft.com/office/drawing/2014/main" id="{74C4A779-6D2D-585C-525D-73A4D187B81B}"/>
                    </a:ext>
                  </a:extLst>
                </p:cNvPr>
                <p:cNvGrpSpPr/>
                <p:nvPr/>
              </p:nvGrpSpPr>
              <p:grpSpPr>
                <a:xfrm>
                  <a:off x="11651314" y="6191495"/>
                  <a:ext cx="287100" cy="11315"/>
                  <a:chOff x="11651314" y="6191495"/>
                  <a:chExt cx="287100" cy="11315"/>
                </a:xfrm>
                <a:solidFill>
                  <a:srgbClr val="463B54"/>
                </a:solidFill>
              </p:grpSpPr>
              <p:sp>
                <p:nvSpPr>
                  <p:cNvPr id="1251" name="Hình tự do: Hình 1250">
                    <a:extLst>
                      <a:ext uri="{FF2B5EF4-FFF2-40B4-BE49-F238E27FC236}">
                        <a16:creationId xmlns:a16="http://schemas.microsoft.com/office/drawing/2014/main" id="{33CC01D9-1017-0EC1-EBB6-AA7072E5A64F}"/>
                      </a:ext>
                    </a:extLst>
                  </p:cNvPr>
                  <p:cNvSpPr/>
                  <p:nvPr/>
                </p:nvSpPr>
                <p:spPr>
                  <a:xfrm>
                    <a:off x="11786416" y="6192929"/>
                    <a:ext cx="151998" cy="9881"/>
                  </a:xfrm>
                  <a:custGeom>
                    <a:avLst/>
                    <a:gdLst>
                      <a:gd name="connsiteX0" fmla="*/ 0 w 151998"/>
                      <a:gd name="connsiteY0" fmla="*/ 2338 h 9881"/>
                      <a:gd name="connsiteX1" fmla="*/ 0 w 151998"/>
                      <a:gd name="connsiteY1" fmla="*/ 4208 h 9881"/>
                      <a:gd name="connsiteX2" fmla="*/ 2089 w 151998"/>
                      <a:gd name="connsiteY2" fmla="*/ 9071 h 9881"/>
                      <a:gd name="connsiteX3" fmla="*/ 3148 w 151998"/>
                      <a:gd name="connsiteY3" fmla="*/ 9882 h 9881"/>
                      <a:gd name="connsiteX4" fmla="*/ 151998 w 151998"/>
                      <a:gd name="connsiteY4" fmla="*/ 9882 h 9881"/>
                      <a:gd name="connsiteX5" fmla="*/ 151936 w 151998"/>
                      <a:gd name="connsiteY5" fmla="*/ 9570 h 9881"/>
                      <a:gd name="connsiteX6" fmla="*/ 151001 w 151998"/>
                      <a:gd name="connsiteY6" fmla="*/ 1434 h 9881"/>
                      <a:gd name="connsiteX7" fmla="*/ 62 w 151998"/>
                      <a:gd name="connsiteY7" fmla="*/ 0 h 9881"/>
                      <a:gd name="connsiteX8" fmla="*/ 0 w 151998"/>
                      <a:gd name="connsiteY8" fmla="*/ 2338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998" h="9881">
                        <a:moveTo>
                          <a:pt x="0" y="2338"/>
                        </a:moveTo>
                        <a:lnTo>
                          <a:pt x="0" y="4208"/>
                        </a:lnTo>
                        <a:cubicBezTo>
                          <a:pt x="0" y="6110"/>
                          <a:pt x="811" y="7824"/>
                          <a:pt x="2089" y="9071"/>
                        </a:cubicBezTo>
                        <a:cubicBezTo>
                          <a:pt x="2400" y="9383"/>
                          <a:pt x="2774" y="9632"/>
                          <a:pt x="3148" y="9882"/>
                        </a:cubicBezTo>
                        <a:lnTo>
                          <a:pt x="151998" y="9882"/>
                        </a:lnTo>
                        <a:cubicBezTo>
                          <a:pt x="151936" y="9757"/>
                          <a:pt x="151936" y="9695"/>
                          <a:pt x="151936" y="9570"/>
                        </a:cubicBezTo>
                        <a:cubicBezTo>
                          <a:pt x="151811" y="6795"/>
                          <a:pt x="151562" y="4083"/>
                          <a:pt x="151001" y="1434"/>
                        </a:cubicBezTo>
                        <a:cubicBezTo>
                          <a:pt x="120140" y="1185"/>
                          <a:pt x="59104" y="623"/>
                          <a:pt x="62" y="0"/>
                        </a:cubicBezTo>
                        <a:lnTo>
                          <a:pt x="0" y="2338"/>
                        </a:ln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2" name="Hình tự do: Hình 1251">
                    <a:extLst>
                      <a:ext uri="{FF2B5EF4-FFF2-40B4-BE49-F238E27FC236}">
                        <a16:creationId xmlns:a16="http://schemas.microsoft.com/office/drawing/2014/main" id="{1CEC309F-4453-B411-62AF-85B433778757}"/>
                      </a:ext>
                    </a:extLst>
                  </p:cNvPr>
                  <p:cNvSpPr/>
                  <p:nvPr/>
                </p:nvSpPr>
                <p:spPr>
                  <a:xfrm>
                    <a:off x="11651314" y="6191495"/>
                    <a:ext cx="98692" cy="11315"/>
                  </a:xfrm>
                  <a:custGeom>
                    <a:avLst/>
                    <a:gdLst>
                      <a:gd name="connsiteX0" fmla="*/ 0 w 98692"/>
                      <a:gd name="connsiteY0" fmla="*/ 0 h 11315"/>
                      <a:gd name="connsiteX1" fmla="*/ 0 w 98692"/>
                      <a:gd name="connsiteY1" fmla="*/ 5830 h 11315"/>
                      <a:gd name="connsiteX2" fmla="*/ 561 w 98692"/>
                      <a:gd name="connsiteY2" fmla="*/ 8417 h 11315"/>
                      <a:gd name="connsiteX3" fmla="*/ 1652 w 98692"/>
                      <a:gd name="connsiteY3" fmla="*/ 9882 h 11315"/>
                      <a:gd name="connsiteX4" fmla="*/ 2213 w 98692"/>
                      <a:gd name="connsiteY4" fmla="*/ 10630 h 11315"/>
                      <a:gd name="connsiteX5" fmla="*/ 2213 w 98692"/>
                      <a:gd name="connsiteY5" fmla="*/ 10692 h 11315"/>
                      <a:gd name="connsiteX6" fmla="*/ 3148 w 98692"/>
                      <a:gd name="connsiteY6" fmla="*/ 11316 h 11315"/>
                      <a:gd name="connsiteX7" fmla="*/ 95295 w 98692"/>
                      <a:gd name="connsiteY7" fmla="*/ 11316 h 11315"/>
                      <a:gd name="connsiteX8" fmla="*/ 95420 w 98692"/>
                      <a:gd name="connsiteY8" fmla="*/ 11254 h 11315"/>
                      <a:gd name="connsiteX9" fmla="*/ 96168 w 98692"/>
                      <a:gd name="connsiteY9" fmla="*/ 10692 h 11315"/>
                      <a:gd name="connsiteX10" fmla="*/ 98069 w 98692"/>
                      <a:gd name="connsiteY10" fmla="*/ 8230 h 11315"/>
                      <a:gd name="connsiteX11" fmla="*/ 98568 w 98692"/>
                      <a:gd name="connsiteY11" fmla="*/ 5798 h 11315"/>
                      <a:gd name="connsiteX12" fmla="*/ 98631 w 98692"/>
                      <a:gd name="connsiteY12" fmla="*/ 5705 h 11315"/>
                      <a:gd name="connsiteX13" fmla="*/ 98568 w 98692"/>
                      <a:gd name="connsiteY13" fmla="*/ 4707 h 11315"/>
                      <a:gd name="connsiteX14" fmla="*/ 98693 w 98692"/>
                      <a:gd name="connsiteY14" fmla="*/ 1123 h 11315"/>
                      <a:gd name="connsiteX15" fmla="*/ 0 w 98692"/>
                      <a:gd name="connsiteY15" fmla="*/ 0 h 11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92" h="11315">
                        <a:moveTo>
                          <a:pt x="0" y="0"/>
                        </a:moveTo>
                        <a:lnTo>
                          <a:pt x="0" y="5830"/>
                        </a:lnTo>
                        <a:cubicBezTo>
                          <a:pt x="62" y="6733"/>
                          <a:pt x="249" y="7606"/>
                          <a:pt x="561" y="8417"/>
                        </a:cubicBezTo>
                        <a:cubicBezTo>
                          <a:pt x="811" y="8947"/>
                          <a:pt x="1247" y="9383"/>
                          <a:pt x="1652" y="9882"/>
                        </a:cubicBezTo>
                        <a:cubicBezTo>
                          <a:pt x="1839" y="10131"/>
                          <a:pt x="1964" y="10381"/>
                          <a:pt x="2213" y="10630"/>
                        </a:cubicBezTo>
                        <a:lnTo>
                          <a:pt x="2213" y="10692"/>
                        </a:lnTo>
                        <a:cubicBezTo>
                          <a:pt x="2525" y="10942"/>
                          <a:pt x="2837" y="11129"/>
                          <a:pt x="3148" y="11316"/>
                        </a:cubicBezTo>
                        <a:lnTo>
                          <a:pt x="95295" y="11316"/>
                        </a:lnTo>
                        <a:cubicBezTo>
                          <a:pt x="95357" y="11316"/>
                          <a:pt x="95357" y="11254"/>
                          <a:pt x="95420" y="11254"/>
                        </a:cubicBezTo>
                        <a:cubicBezTo>
                          <a:pt x="95669" y="11129"/>
                          <a:pt x="95856" y="10880"/>
                          <a:pt x="96168" y="10692"/>
                        </a:cubicBezTo>
                        <a:cubicBezTo>
                          <a:pt x="97010" y="10007"/>
                          <a:pt x="97633" y="9196"/>
                          <a:pt x="98069" y="8230"/>
                        </a:cubicBezTo>
                        <a:cubicBezTo>
                          <a:pt x="98381" y="7482"/>
                          <a:pt x="98568" y="6609"/>
                          <a:pt x="98568" y="5798"/>
                        </a:cubicBezTo>
                        <a:lnTo>
                          <a:pt x="98631" y="5705"/>
                        </a:lnTo>
                        <a:lnTo>
                          <a:pt x="98568" y="4707"/>
                        </a:lnTo>
                        <a:lnTo>
                          <a:pt x="98693" y="1123"/>
                        </a:lnTo>
                        <a:cubicBezTo>
                          <a:pt x="56485" y="686"/>
                          <a:pt x="19140" y="25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91" name="Hình tự do: Hình 1190">
              <a:extLst>
                <a:ext uri="{FF2B5EF4-FFF2-40B4-BE49-F238E27FC236}">
                  <a16:creationId xmlns:a16="http://schemas.microsoft.com/office/drawing/2014/main" id="{E1F03128-BCC7-2ECB-BBE5-EE8DC01C65DB}"/>
                </a:ext>
              </a:extLst>
            </p:cNvPr>
            <p:cNvSpPr/>
            <p:nvPr/>
          </p:nvSpPr>
          <p:spPr>
            <a:xfrm>
              <a:off x="11928720" y="5562915"/>
              <a:ext cx="143363" cy="536339"/>
            </a:xfrm>
            <a:custGeom>
              <a:avLst/>
              <a:gdLst>
                <a:gd name="connsiteX0" fmla="*/ 111941 w 143363"/>
                <a:gd name="connsiteY0" fmla="*/ 480291 h 536339"/>
                <a:gd name="connsiteX1" fmla="*/ 112191 w 143363"/>
                <a:gd name="connsiteY1" fmla="*/ 495971 h 536339"/>
                <a:gd name="connsiteX2" fmla="*/ 120202 w 143363"/>
                <a:gd name="connsiteY2" fmla="*/ 514987 h 536339"/>
                <a:gd name="connsiteX3" fmla="*/ 130271 w 143363"/>
                <a:gd name="connsiteY3" fmla="*/ 529171 h 536339"/>
                <a:gd name="connsiteX4" fmla="*/ 32700 w 143363"/>
                <a:gd name="connsiteY4" fmla="*/ 536340 h 536339"/>
                <a:gd name="connsiteX5" fmla="*/ 32825 w 143363"/>
                <a:gd name="connsiteY5" fmla="*/ 526895 h 536339"/>
                <a:gd name="connsiteX6" fmla="*/ 32887 w 143363"/>
                <a:gd name="connsiteY6" fmla="*/ 525336 h 536339"/>
                <a:gd name="connsiteX7" fmla="*/ 36815 w 143363"/>
                <a:gd name="connsiteY7" fmla="*/ 494101 h 536339"/>
                <a:gd name="connsiteX8" fmla="*/ 36846 w 143363"/>
                <a:gd name="connsiteY8" fmla="*/ 488428 h 536339"/>
                <a:gd name="connsiteX9" fmla="*/ 36971 w 143363"/>
                <a:gd name="connsiteY9" fmla="*/ 473870 h 536339"/>
                <a:gd name="connsiteX10" fmla="*/ 37127 w 143363"/>
                <a:gd name="connsiteY10" fmla="*/ 469443 h 536339"/>
                <a:gd name="connsiteX11" fmla="*/ 0 w 143363"/>
                <a:gd name="connsiteY11" fmla="*/ 70058 h 536339"/>
                <a:gd name="connsiteX12" fmla="*/ 6858 w 143363"/>
                <a:gd name="connsiteY12" fmla="*/ 37296 h 536339"/>
                <a:gd name="connsiteX13" fmla="*/ 24751 w 143363"/>
                <a:gd name="connsiteY13" fmla="*/ 16504 h 536339"/>
                <a:gd name="connsiteX14" fmla="*/ 143301 w 143363"/>
                <a:gd name="connsiteY14" fmla="*/ 5967 h 536339"/>
                <a:gd name="connsiteX15" fmla="*/ 143363 w 143363"/>
                <a:gd name="connsiteY15" fmla="*/ 5967 h 536339"/>
                <a:gd name="connsiteX16" fmla="*/ 141462 w 143363"/>
                <a:gd name="connsiteY16" fmla="*/ 17626 h 536339"/>
                <a:gd name="connsiteX17" fmla="*/ 117490 w 143363"/>
                <a:gd name="connsiteY17" fmla="*/ 444755 h 536339"/>
                <a:gd name="connsiteX18" fmla="*/ 116804 w 143363"/>
                <a:gd name="connsiteY18" fmla="*/ 449368 h 536339"/>
                <a:gd name="connsiteX19" fmla="*/ 112752 w 143363"/>
                <a:gd name="connsiteY19" fmla="*/ 474992 h 536339"/>
                <a:gd name="connsiteX20" fmla="*/ 111941 w 143363"/>
                <a:gd name="connsiteY20" fmla="*/ 480291 h 5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363" h="536339">
                  <a:moveTo>
                    <a:pt x="111941" y="480291"/>
                  </a:moveTo>
                  <a:cubicBezTo>
                    <a:pt x="111131" y="485529"/>
                    <a:pt x="111193" y="490797"/>
                    <a:pt x="112191" y="495971"/>
                  </a:cubicBezTo>
                  <a:cubicBezTo>
                    <a:pt x="113344" y="502767"/>
                    <a:pt x="116118" y="509251"/>
                    <a:pt x="120202" y="514987"/>
                  </a:cubicBezTo>
                  <a:lnTo>
                    <a:pt x="130271" y="529171"/>
                  </a:lnTo>
                  <a:lnTo>
                    <a:pt x="32700" y="536340"/>
                  </a:lnTo>
                  <a:cubicBezTo>
                    <a:pt x="32700" y="536340"/>
                    <a:pt x="32700" y="533005"/>
                    <a:pt x="32825" y="526895"/>
                  </a:cubicBezTo>
                  <a:cubicBezTo>
                    <a:pt x="32825" y="526396"/>
                    <a:pt x="32887" y="525897"/>
                    <a:pt x="32887" y="525336"/>
                  </a:cubicBezTo>
                  <a:cubicBezTo>
                    <a:pt x="33012" y="519912"/>
                    <a:pt x="36597" y="502954"/>
                    <a:pt x="36815" y="494101"/>
                  </a:cubicBezTo>
                  <a:cubicBezTo>
                    <a:pt x="36846" y="492262"/>
                    <a:pt x="36846" y="490360"/>
                    <a:pt x="36846" y="488428"/>
                  </a:cubicBezTo>
                  <a:cubicBezTo>
                    <a:pt x="36908" y="483814"/>
                    <a:pt x="36971" y="478951"/>
                    <a:pt x="36971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58"/>
                  </a:cubicBezTo>
                  <a:cubicBezTo>
                    <a:pt x="0" y="56872"/>
                    <a:pt x="2463" y="46055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lnTo>
                    <a:pt x="141462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52" y="474992"/>
                  </a:lnTo>
                  <a:lnTo>
                    <a:pt x="111941" y="480291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Hình tự do: Hình 1191">
              <a:extLst>
                <a:ext uri="{FF2B5EF4-FFF2-40B4-BE49-F238E27FC236}">
                  <a16:creationId xmlns:a16="http://schemas.microsoft.com/office/drawing/2014/main" id="{462C5396-6B95-41FE-9A75-78CBE2F764E9}"/>
                </a:ext>
              </a:extLst>
            </p:cNvPr>
            <p:cNvSpPr/>
            <p:nvPr/>
          </p:nvSpPr>
          <p:spPr>
            <a:xfrm>
              <a:off x="11928720" y="5562915"/>
              <a:ext cx="143363" cy="495971"/>
            </a:xfrm>
            <a:custGeom>
              <a:avLst/>
              <a:gdLst>
                <a:gd name="connsiteX0" fmla="*/ 143363 w 143363"/>
                <a:gd name="connsiteY0" fmla="*/ 5967 h 495971"/>
                <a:gd name="connsiteX1" fmla="*/ 141493 w 143363"/>
                <a:gd name="connsiteY1" fmla="*/ 17626 h 495971"/>
                <a:gd name="connsiteX2" fmla="*/ 117490 w 143363"/>
                <a:gd name="connsiteY2" fmla="*/ 444755 h 495971"/>
                <a:gd name="connsiteX3" fmla="*/ 116804 w 143363"/>
                <a:gd name="connsiteY3" fmla="*/ 449368 h 495971"/>
                <a:gd name="connsiteX4" fmla="*/ 112783 w 143363"/>
                <a:gd name="connsiteY4" fmla="*/ 474992 h 495971"/>
                <a:gd name="connsiteX5" fmla="*/ 111941 w 143363"/>
                <a:gd name="connsiteY5" fmla="*/ 480291 h 495971"/>
                <a:gd name="connsiteX6" fmla="*/ 112191 w 143363"/>
                <a:gd name="connsiteY6" fmla="*/ 495971 h 495971"/>
                <a:gd name="connsiteX7" fmla="*/ 36815 w 143363"/>
                <a:gd name="connsiteY7" fmla="*/ 494070 h 495971"/>
                <a:gd name="connsiteX8" fmla="*/ 36877 w 143363"/>
                <a:gd name="connsiteY8" fmla="*/ 488396 h 495971"/>
                <a:gd name="connsiteX9" fmla="*/ 37002 w 143363"/>
                <a:gd name="connsiteY9" fmla="*/ 473870 h 495971"/>
                <a:gd name="connsiteX10" fmla="*/ 37127 w 143363"/>
                <a:gd name="connsiteY10" fmla="*/ 469443 h 495971"/>
                <a:gd name="connsiteX11" fmla="*/ 0 w 143363"/>
                <a:gd name="connsiteY11" fmla="*/ 70027 h 495971"/>
                <a:gd name="connsiteX12" fmla="*/ 6858 w 143363"/>
                <a:gd name="connsiteY12" fmla="*/ 37296 h 495971"/>
                <a:gd name="connsiteX13" fmla="*/ 24751 w 143363"/>
                <a:gd name="connsiteY13" fmla="*/ 16504 h 495971"/>
                <a:gd name="connsiteX14" fmla="*/ 143301 w 143363"/>
                <a:gd name="connsiteY14" fmla="*/ 5967 h 495971"/>
                <a:gd name="connsiteX15" fmla="*/ 143363 w 143363"/>
                <a:gd name="connsiteY15" fmla="*/ 5967 h 4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363" h="495971">
                  <a:moveTo>
                    <a:pt x="143363" y="5967"/>
                  </a:moveTo>
                  <a:lnTo>
                    <a:pt x="141493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83" y="474992"/>
                  </a:lnTo>
                  <a:lnTo>
                    <a:pt x="111941" y="480291"/>
                  </a:lnTo>
                  <a:cubicBezTo>
                    <a:pt x="111131" y="485529"/>
                    <a:pt x="111193" y="490797"/>
                    <a:pt x="112191" y="495971"/>
                  </a:cubicBezTo>
                  <a:lnTo>
                    <a:pt x="36815" y="494070"/>
                  </a:lnTo>
                  <a:cubicBezTo>
                    <a:pt x="36877" y="492262"/>
                    <a:pt x="36877" y="490360"/>
                    <a:pt x="36877" y="488396"/>
                  </a:cubicBezTo>
                  <a:cubicBezTo>
                    <a:pt x="36940" y="483814"/>
                    <a:pt x="37002" y="478951"/>
                    <a:pt x="37002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27"/>
                  </a:cubicBezTo>
                  <a:cubicBezTo>
                    <a:pt x="0" y="56872"/>
                    <a:pt x="2463" y="46024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Hình tự do: Hình 1192">
              <a:extLst>
                <a:ext uri="{FF2B5EF4-FFF2-40B4-BE49-F238E27FC236}">
                  <a16:creationId xmlns:a16="http://schemas.microsoft.com/office/drawing/2014/main" id="{14452E12-4327-B1CE-4EE3-3EED5A354444}"/>
                </a:ext>
              </a:extLst>
            </p:cNvPr>
            <p:cNvSpPr/>
            <p:nvPr/>
          </p:nvSpPr>
          <p:spPr>
            <a:xfrm>
              <a:off x="11846330" y="5033273"/>
              <a:ext cx="232376" cy="988175"/>
            </a:xfrm>
            <a:custGeom>
              <a:avLst/>
              <a:gdLst>
                <a:gd name="connsiteX0" fmla="*/ 0 w 232376"/>
                <a:gd name="connsiteY0" fmla="*/ 220204 h 988175"/>
                <a:gd name="connsiteX1" fmla="*/ 30393 w 232376"/>
                <a:gd name="connsiteY1" fmla="*/ 318523 h 988175"/>
                <a:gd name="connsiteX2" fmla="*/ 30393 w 232376"/>
                <a:gd name="connsiteY2" fmla="*/ 318554 h 988175"/>
                <a:gd name="connsiteX3" fmla="*/ 30425 w 232376"/>
                <a:gd name="connsiteY3" fmla="*/ 318772 h 988175"/>
                <a:gd name="connsiteX4" fmla="*/ 30425 w 232376"/>
                <a:gd name="connsiteY4" fmla="*/ 318835 h 988175"/>
                <a:gd name="connsiteX5" fmla="*/ 72757 w 232376"/>
                <a:gd name="connsiteY5" fmla="*/ 546583 h 988175"/>
                <a:gd name="connsiteX6" fmla="*/ 79490 w 232376"/>
                <a:gd name="connsiteY6" fmla="*/ 988175 h 988175"/>
                <a:gd name="connsiteX7" fmla="*/ 222947 w 232376"/>
                <a:gd name="connsiteY7" fmla="*/ 988175 h 988175"/>
                <a:gd name="connsiteX8" fmla="*/ 232362 w 232376"/>
                <a:gd name="connsiteY8" fmla="*/ 536545 h 988175"/>
                <a:gd name="connsiteX9" fmla="*/ 219300 w 232376"/>
                <a:gd name="connsiteY9" fmla="*/ 152933 h 988175"/>
                <a:gd name="connsiteX10" fmla="*/ 207330 w 232376"/>
                <a:gd name="connsiteY10" fmla="*/ 9414 h 988175"/>
                <a:gd name="connsiteX11" fmla="*/ 206489 w 232376"/>
                <a:gd name="connsiteY11" fmla="*/ 9227 h 988175"/>
                <a:gd name="connsiteX12" fmla="*/ 199505 w 232376"/>
                <a:gd name="connsiteY12" fmla="*/ 7980 h 988175"/>
                <a:gd name="connsiteX13" fmla="*/ 153807 w 232376"/>
                <a:gd name="connsiteY13" fmla="*/ 0 h 988175"/>
                <a:gd name="connsiteX14" fmla="*/ 153651 w 232376"/>
                <a:gd name="connsiteY14" fmla="*/ 0 h 988175"/>
                <a:gd name="connsiteX15" fmla="*/ 36597 w 232376"/>
                <a:gd name="connsiteY15" fmla="*/ 623 h 988175"/>
                <a:gd name="connsiteX16" fmla="*/ 33760 w 232376"/>
                <a:gd name="connsiteY16" fmla="*/ 15649 h 988175"/>
                <a:gd name="connsiteX17" fmla="*/ 30892 w 232376"/>
                <a:gd name="connsiteY17" fmla="*/ 30518 h 988175"/>
                <a:gd name="connsiteX18" fmla="*/ 9508 w 232376"/>
                <a:gd name="connsiteY18" fmla="*/ 143145 h 988175"/>
                <a:gd name="connsiteX19" fmla="*/ 8136 w 232376"/>
                <a:gd name="connsiteY19" fmla="*/ 150284 h 988175"/>
                <a:gd name="connsiteX20" fmla="*/ 0 w 232376"/>
                <a:gd name="connsiteY20" fmla="*/ 220204 h 98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2376" h="988175">
                  <a:moveTo>
                    <a:pt x="0" y="220204"/>
                  </a:moveTo>
                  <a:lnTo>
                    <a:pt x="30393" y="318523"/>
                  </a:lnTo>
                  <a:lnTo>
                    <a:pt x="30393" y="318554"/>
                  </a:lnTo>
                  <a:lnTo>
                    <a:pt x="30425" y="318772"/>
                  </a:lnTo>
                  <a:lnTo>
                    <a:pt x="30425" y="318835"/>
                  </a:lnTo>
                  <a:lnTo>
                    <a:pt x="72757" y="546583"/>
                  </a:lnTo>
                  <a:lnTo>
                    <a:pt x="79490" y="988175"/>
                  </a:lnTo>
                  <a:lnTo>
                    <a:pt x="222947" y="988175"/>
                  </a:lnTo>
                  <a:lnTo>
                    <a:pt x="232362" y="536545"/>
                  </a:lnTo>
                  <a:cubicBezTo>
                    <a:pt x="232892" y="528378"/>
                    <a:pt x="219300" y="152933"/>
                    <a:pt x="219300" y="152933"/>
                  </a:cubicBezTo>
                  <a:lnTo>
                    <a:pt x="207330" y="9414"/>
                  </a:lnTo>
                  <a:lnTo>
                    <a:pt x="206489" y="9227"/>
                  </a:lnTo>
                  <a:lnTo>
                    <a:pt x="199505" y="7980"/>
                  </a:lnTo>
                  <a:lnTo>
                    <a:pt x="153807" y="0"/>
                  </a:lnTo>
                  <a:lnTo>
                    <a:pt x="153651" y="0"/>
                  </a:lnTo>
                  <a:lnTo>
                    <a:pt x="36597" y="623"/>
                  </a:lnTo>
                  <a:lnTo>
                    <a:pt x="33760" y="15649"/>
                  </a:lnTo>
                  <a:lnTo>
                    <a:pt x="30892" y="30518"/>
                  </a:lnTo>
                  <a:lnTo>
                    <a:pt x="9508" y="143145"/>
                  </a:lnTo>
                  <a:lnTo>
                    <a:pt x="8136" y="150284"/>
                  </a:lnTo>
                  <a:lnTo>
                    <a:pt x="0" y="220204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Hình tự do: Hình 1193">
              <a:extLst>
                <a:ext uri="{FF2B5EF4-FFF2-40B4-BE49-F238E27FC236}">
                  <a16:creationId xmlns:a16="http://schemas.microsoft.com/office/drawing/2014/main" id="{C9EADBDA-DD18-86E3-AF84-867C33F8840A}"/>
                </a:ext>
              </a:extLst>
            </p:cNvPr>
            <p:cNvSpPr/>
            <p:nvPr/>
          </p:nvSpPr>
          <p:spPr>
            <a:xfrm>
              <a:off x="11635197" y="5034301"/>
              <a:ext cx="342962" cy="987146"/>
            </a:xfrm>
            <a:custGeom>
              <a:avLst/>
              <a:gdLst>
                <a:gd name="connsiteX0" fmla="*/ 0 w 342962"/>
                <a:gd name="connsiteY0" fmla="*/ 987147 h 987146"/>
                <a:gd name="connsiteX1" fmla="*/ 148975 w 342962"/>
                <a:gd name="connsiteY1" fmla="*/ 987147 h 987146"/>
                <a:gd name="connsiteX2" fmla="*/ 214219 w 342962"/>
                <a:gd name="connsiteY2" fmla="*/ 576072 h 987146"/>
                <a:gd name="connsiteX3" fmla="*/ 241557 w 342962"/>
                <a:gd name="connsiteY3" fmla="*/ 317806 h 987146"/>
                <a:gd name="connsiteX4" fmla="*/ 241557 w 342962"/>
                <a:gd name="connsiteY4" fmla="*/ 317744 h 987146"/>
                <a:gd name="connsiteX5" fmla="*/ 241557 w 342962"/>
                <a:gd name="connsiteY5" fmla="*/ 317494 h 987146"/>
                <a:gd name="connsiteX6" fmla="*/ 257175 w 342962"/>
                <a:gd name="connsiteY6" fmla="*/ 232330 h 987146"/>
                <a:gd name="connsiteX7" fmla="*/ 292992 w 342962"/>
                <a:gd name="connsiteY7" fmla="*/ 200254 h 987146"/>
                <a:gd name="connsiteX8" fmla="*/ 325007 w 342962"/>
                <a:gd name="connsiteY8" fmla="*/ 151624 h 987146"/>
                <a:gd name="connsiteX9" fmla="*/ 326628 w 342962"/>
                <a:gd name="connsiteY9" fmla="*/ 140745 h 987146"/>
                <a:gd name="connsiteX10" fmla="*/ 342962 w 342962"/>
                <a:gd name="connsiteY10" fmla="*/ 31484 h 987146"/>
                <a:gd name="connsiteX11" fmla="*/ 318367 w 342962"/>
                <a:gd name="connsiteY11" fmla="*/ 27276 h 987146"/>
                <a:gd name="connsiteX12" fmla="*/ 244893 w 342962"/>
                <a:gd name="connsiteY12" fmla="*/ 14620 h 987146"/>
                <a:gd name="connsiteX13" fmla="*/ 160041 w 342962"/>
                <a:gd name="connsiteY13" fmla="*/ 0 h 987146"/>
                <a:gd name="connsiteX14" fmla="*/ 102558 w 342962"/>
                <a:gd name="connsiteY14" fmla="*/ 312 h 987146"/>
                <a:gd name="connsiteX15" fmla="*/ 87440 w 342962"/>
                <a:gd name="connsiteY15" fmla="*/ 19359 h 987146"/>
                <a:gd name="connsiteX16" fmla="*/ 57794 w 342962"/>
                <a:gd name="connsiteY16" fmla="*/ 87221 h 987146"/>
                <a:gd name="connsiteX17" fmla="*/ 54428 w 342962"/>
                <a:gd name="connsiteY17" fmla="*/ 101685 h 987146"/>
                <a:gd name="connsiteX18" fmla="*/ 49315 w 342962"/>
                <a:gd name="connsiteY18" fmla="*/ 131923 h 987146"/>
                <a:gd name="connsiteX19" fmla="*/ 47694 w 342962"/>
                <a:gd name="connsiteY19" fmla="*/ 145421 h 987146"/>
                <a:gd name="connsiteX20" fmla="*/ 47570 w 342962"/>
                <a:gd name="connsiteY20" fmla="*/ 146325 h 987146"/>
                <a:gd name="connsiteX21" fmla="*/ 46011 w 342962"/>
                <a:gd name="connsiteY21" fmla="*/ 475883 h 987146"/>
                <a:gd name="connsiteX22" fmla="*/ 0 w 342962"/>
                <a:gd name="connsiteY22" fmla="*/ 987147 h 9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962" h="987146">
                  <a:moveTo>
                    <a:pt x="0" y="987147"/>
                  </a:moveTo>
                  <a:lnTo>
                    <a:pt x="148975" y="987147"/>
                  </a:lnTo>
                  <a:lnTo>
                    <a:pt x="214219" y="576072"/>
                  </a:lnTo>
                  <a:cubicBezTo>
                    <a:pt x="221077" y="549045"/>
                    <a:pt x="241183" y="321858"/>
                    <a:pt x="241557" y="317806"/>
                  </a:cubicBezTo>
                  <a:lnTo>
                    <a:pt x="241557" y="317744"/>
                  </a:lnTo>
                  <a:lnTo>
                    <a:pt x="241557" y="317494"/>
                  </a:lnTo>
                  <a:lnTo>
                    <a:pt x="257175" y="232330"/>
                  </a:lnTo>
                  <a:lnTo>
                    <a:pt x="292992" y="200254"/>
                  </a:lnTo>
                  <a:lnTo>
                    <a:pt x="325007" y="151624"/>
                  </a:lnTo>
                  <a:lnTo>
                    <a:pt x="326628" y="140745"/>
                  </a:lnTo>
                  <a:lnTo>
                    <a:pt x="342962" y="31484"/>
                  </a:lnTo>
                  <a:lnTo>
                    <a:pt x="318367" y="27276"/>
                  </a:lnTo>
                  <a:lnTo>
                    <a:pt x="244893" y="14620"/>
                  </a:lnTo>
                  <a:lnTo>
                    <a:pt x="160041" y="0"/>
                  </a:lnTo>
                  <a:lnTo>
                    <a:pt x="102558" y="312"/>
                  </a:lnTo>
                  <a:cubicBezTo>
                    <a:pt x="96947" y="6359"/>
                    <a:pt x="91897" y="12688"/>
                    <a:pt x="87440" y="19359"/>
                  </a:cubicBezTo>
                  <a:cubicBezTo>
                    <a:pt x="73350" y="39652"/>
                    <a:pt x="64091" y="62720"/>
                    <a:pt x="57794" y="87221"/>
                  </a:cubicBezTo>
                  <a:cubicBezTo>
                    <a:pt x="56579" y="92022"/>
                    <a:pt x="55425" y="96791"/>
                    <a:pt x="54428" y="101685"/>
                  </a:cubicBezTo>
                  <a:cubicBezTo>
                    <a:pt x="52308" y="111567"/>
                    <a:pt x="50687" y="121698"/>
                    <a:pt x="49315" y="131923"/>
                  </a:cubicBezTo>
                  <a:lnTo>
                    <a:pt x="47694" y="145421"/>
                  </a:lnTo>
                  <a:cubicBezTo>
                    <a:pt x="47632" y="145733"/>
                    <a:pt x="47632" y="146013"/>
                    <a:pt x="47570" y="146325"/>
                  </a:cubicBezTo>
                  <a:cubicBezTo>
                    <a:pt x="42114" y="195578"/>
                    <a:pt x="46697" y="460390"/>
                    <a:pt x="46011" y="475883"/>
                  </a:cubicBezTo>
                  <a:lnTo>
                    <a:pt x="0" y="987147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5" name="Đồ họa 3">
              <a:extLst>
                <a:ext uri="{FF2B5EF4-FFF2-40B4-BE49-F238E27FC236}">
                  <a16:creationId xmlns:a16="http://schemas.microsoft.com/office/drawing/2014/main" id="{6A240865-F4F7-E3A0-27E2-4416F61F73F1}"/>
                </a:ext>
              </a:extLst>
            </p:cNvPr>
            <p:cNvGrpSpPr/>
            <p:nvPr/>
          </p:nvGrpSpPr>
          <p:grpSpPr>
            <a:xfrm>
              <a:off x="11956214" y="6056734"/>
              <a:ext cx="287132" cy="146076"/>
              <a:chOff x="11956214" y="6056734"/>
              <a:chExt cx="287132" cy="146076"/>
            </a:xfrm>
          </p:grpSpPr>
          <p:sp>
            <p:nvSpPr>
              <p:cNvPr id="1242" name="Hình tự do: Hình 1241">
                <a:extLst>
                  <a:ext uri="{FF2B5EF4-FFF2-40B4-BE49-F238E27FC236}">
                    <a16:creationId xmlns:a16="http://schemas.microsoft.com/office/drawing/2014/main" id="{7E8452DB-5C15-6954-6DBF-8BD42486D1AA}"/>
                  </a:ext>
                </a:extLst>
              </p:cNvPr>
              <p:cNvSpPr/>
              <p:nvPr/>
            </p:nvSpPr>
            <p:spPr>
              <a:xfrm>
                <a:off x="11956214" y="6056734"/>
                <a:ext cx="287132" cy="146076"/>
              </a:xfrm>
              <a:custGeom>
                <a:avLst/>
                <a:gdLst>
                  <a:gd name="connsiteX0" fmla="*/ 0 w 287132"/>
                  <a:gd name="connsiteY0" fmla="*/ 134761 h 146076"/>
                  <a:gd name="connsiteX1" fmla="*/ 0 w 287132"/>
                  <a:gd name="connsiteY1" fmla="*/ 140590 h 146076"/>
                  <a:gd name="connsiteX2" fmla="*/ 592 w 287132"/>
                  <a:gd name="connsiteY2" fmla="*/ 143178 h 146076"/>
                  <a:gd name="connsiteX3" fmla="*/ 1652 w 287132"/>
                  <a:gd name="connsiteY3" fmla="*/ 144643 h 146076"/>
                  <a:gd name="connsiteX4" fmla="*/ 2214 w 287132"/>
                  <a:gd name="connsiteY4" fmla="*/ 145391 h 146076"/>
                  <a:gd name="connsiteX5" fmla="*/ 2214 w 287132"/>
                  <a:gd name="connsiteY5" fmla="*/ 145453 h 146076"/>
                  <a:gd name="connsiteX6" fmla="*/ 3148 w 287132"/>
                  <a:gd name="connsiteY6" fmla="*/ 146076 h 146076"/>
                  <a:gd name="connsiteX7" fmla="*/ 95326 w 287132"/>
                  <a:gd name="connsiteY7" fmla="*/ 146076 h 146076"/>
                  <a:gd name="connsiteX8" fmla="*/ 95451 w 287132"/>
                  <a:gd name="connsiteY8" fmla="*/ 146014 h 146076"/>
                  <a:gd name="connsiteX9" fmla="*/ 96199 w 287132"/>
                  <a:gd name="connsiteY9" fmla="*/ 145453 h 146076"/>
                  <a:gd name="connsiteX10" fmla="*/ 98070 w 287132"/>
                  <a:gd name="connsiteY10" fmla="*/ 142990 h 146076"/>
                  <a:gd name="connsiteX11" fmla="*/ 98599 w 287132"/>
                  <a:gd name="connsiteY11" fmla="*/ 140559 h 146076"/>
                  <a:gd name="connsiteX12" fmla="*/ 98662 w 287132"/>
                  <a:gd name="connsiteY12" fmla="*/ 140466 h 146076"/>
                  <a:gd name="connsiteX13" fmla="*/ 98599 w 287132"/>
                  <a:gd name="connsiteY13" fmla="*/ 139468 h 146076"/>
                  <a:gd name="connsiteX14" fmla="*/ 98724 w 287132"/>
                  <a:gd name="connsiteY14" fmla="*/ 135883 h 146076"/>
                  <a:gd name="connsiteX15" fmla="*/ 98662 w 287132"/>
                  <a:gd name="connsiteY15" fmla="*/ 135634 h 146076"/>
                  <a:gd name="connsiteX16" fmla="*/ 135196 w 287132"/>
                  <a:gd name="connsiteY16" fmla="*/ 135945 h 146076"/>
                  <a:gd name="connsiteX17" fmla="*/ 135196 w 287132"/>
                  <a:gd name="connsiteY17" fmla="*/ 136195 h 146076"/>
                  <a:gd name="connsiteX18" fmla="*/ 135134 w 287132"/>
                  <a:gd name="connsiteY18" fmla="*/ 138533 h 146076"/>
                  <a:gd name="connsiteX19" fmla="*/ 135134 w 287132"/>
                  <a:gd name="connsiteY19" fmla="*/ 140403 h 146076"/>
                  <a:gd name="connsiteX20" fmla="*/ 137191 w 287132"/>
                  <a:gd name="connsiteY20" fmla="*/ 145266 h 146076"/>
                  <a:gd name="connsiteX21" fmla="*/ 138283 w 287132"/>
                  <a:gd name="connsiteY21" fmla="*/ 146076 h 146076"/>
                  <a:gd name="connsiteX22" fmla="*/ 287132 w 287132"/>
                  <a:gd name="connsiteY22" fmla="*/ 146076 h 146076"/>
                  <a:gd name="connsiteX23" fmla="*/ 287070 w 287132"/>
                  <a:gd name="connsiteY23" fmla="*/ 145765 h 146076"/>
                  <a:gd name="connsiteX24" fmla="*/ 286103 w 287132"/>
                  <a:gd name="connsiteY24" fmla="*/ 137629 h 146076"/>
                  <a:gd name="connsiteX25" fmla="*/ 285792 w 287132"/>
                  <a:gd name="connsiteY25" fmla="*/ 136133 h 146076"/>
                  <a:gd name="connsiteX26" fmla="*/ 270611 w 287132"/>
                  <a:gd name="connsiteY26" fmla="*/ 110633 h 146076"/>
                  <a:gd name="connsiteX27" fmla="*/ 141555 w 287132"/>
                  <a:gd name="connsiteY27" fmla="*/ 46355 h 146076"/>
                  <a:gd name="connsiteX28" fmla="*/ 112440 w 287132"/>
                  <a:gd name="connsiteY28" fmla="*/ 27153 h 146076"/>
                  <a:gd name="connsiteX29" fmla="*/ 98724 w 287132"/>
                  <a:gd name="connsiteY29" fmla="*/ 4989 h 146076"/>
                  <a:gd name="connsiteX30" fmla="*/ 92552 w 287132"/>
                  <a:gd name="connsiteY30" fmla="*/ 1 h 146076"/>
                  <a:gd name="connsiteX31" fmla="*/ 86006 w 287132"/>
                  <a:gd name="connsiteY31" fmla="*/ 5862 h 146076"/>
                  <a:gd name="connsiteX32" fmla="*/ 84478 w 287132"/>
                  <a:gd name="connsiteY32" fmla="*/ 21417 h 146076"/>
                  <a:gd name="connsiteX33" fmla="*/ 83917 w 287132"/>
                  <a:gd name="connsiteY33" fmla="*/ 21417 h 146076"/>
                  <a:gd name="connsiteX34" fmla="*/ 49347 w 287132"/>
                  <a:gd name="connsiteY34" fmla="*/ 21043 h 146076"/>
                  <a:gd name="connsiteX35" fmla="*/ 5798 w 287132"/>
                  <a:gd name="connsiteY35" fmla="*/ 20482 h 146076"/>
                  <a:gd name="connsiteX36" fmla="*/ 5362 w 287132"/>
                  <a:gd name="connsiteY36" fmla="*/ 20482 h 146076"/>
                  <a:gd name="connsiteX37" fmla="*/ 94 w 287132"/>
                  <a:gd name="connsiteY37" fmla="*/ 94049 h 146076"/>
                  <a:gd name="connsiteX38" fmla="*/ 0 w 287132"/>
                  <a:gd name="connsiteY38" fmla="*/ 134761 h 14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87132" h="146076">
                    <a:moveTo>
                      <a:pt x="0" y="134761"/>
                    </a:moveTo>
                    <a:lnTo>
                      <a:pt x="0" y="140590"/>
                    </a:lnTo>
                    <a:cubicBezTo>
                      <a:pt x="62" y="141494"/>
                      <a:pt x="250" y="142367"/>
                      <a:pt x="592" y="143178"/>
                    </a:cubicBezTo>
                    <a:cubicBezTo>
                      <a:pt x="842" y="143708"/>
                      <a:pt x="1278" y="144144"/>
                      <a:pt x="1652" y="144643"/>
                    </a:cubicBezTo>
                    <a:cubicBezTo>
                      <a:pt x="1839" y="144892"/>
                      <a:pt x="1964" y="145142"/>
                      <a:pt x="2214" y="145391"/>
                    </a:cubicBezTo>
                    <a:lnTo>
                      <a:pt x="2214" y="145453"/>
                    </a:lnTo>
                    <a:cubicBezTo>
                      <a:pt x="2525" y="145702"/>
                      <a:pt x="2837" y="145890"/>
                      <a:pt x="3148" y="146076"/>
                    </a:cubicBezTo>
                    <a:lnTo>
                      <a:pt x="95326" y="146076"/>
                    </a:lnTo>
                    <a:cubicBezTo>
                      <a:pt x="95389" y="146076"/>
                      <a:pt x="95389" y="146014"/>
                      <a:pt x="95451" y="146014"/>
                    </a:cubicBezTo>
                    <a:cubicBezTo>
                      <a:pt x="95701" y="145890"/>
                      <a:pt x="95887" y="145640"/>
                      <a:pt x="96199" y="145453"/>
                    </a:cubicBezTo>
                    <a:cubicBezTo>
                      <a:pt x="97010" y="144767"/>
                      <a:pt x="97633" y="143957"/>
                      <a:pt x="98070" y="142990"/>
                    </a:cubicBezTo>
                    <a:cubicBezTo>
                      <a:pt x="98413" y="142242"/>
                      <a:pt x="98599" y="141370"/>
                      <a:pt x="98599" y="140559"/>
                    </a:cubicBezTo>
                    <a:lnTo>
                      <a:pt x="98662" y="140466"/>
                    </a:lnTo>
                    <a:lnTo>
                      <a:pt x="98599" y="139468"/>
                    </a:lnTo>
                    <a:lnTo>
                      <a:pt x="98724" y="135883"/>
                    </a:lnTo>
                    <a:lnTo>
                      <a:pt x="98662" y="135634"/>
                    </a:lnTo>
                    <a:lnTo>
                      <a:pt x="135196" y="135945"/>
                    </a:lnTo>
                    <a:lnTo>
                      <a:pt x="135196" y="136195"/>
                    </a:lnTo>
                    <a:lnTo>
                      <a:pt x="135134" y="138533"/>
                    </a:lnTo>
                    <a:lnTo>
                      <a:pt x="135134" y="140403"/>
                    </a:lnTo>
                    <a:cubicBezTo>
                      <a:pt x="135134" y="142305"/>
                      <a:pt x="135945" y="144019"/>
                      <a:pt x="137191" y="145266"/>
                    </a:cubicBezTo>
                    <a:cubicBezTo>
                      <a:pt x="137503" y="145578"/>
                      <a:pt x="137909" y="145827"/>
                      <a:pt x="138283" y="146076"/>
                    </a:cubicBezTo>
                    <a:lnTo>
                      <a:pt x="287132" y="146076"/>
                    </a:lnTo>
                    <a:cubicBezTo>
                      <a:pt x="287070" y="145952"/>
                      <a:pt x="287070" y="145890"/>
                      <a:pt x="287070" y="145765"/>
                    </a:cubicBezTo>
                    <a:cubicBezTo>
                      <a:pt x="286914" y="142990"/>
                      <a:pt x="286665" y="140278"/>
                      <a:pt x="286103" y="137629"/>
                    </a:cubicBezTo>
                    <a:cubicBezTo>
                      <a:pt x="286041" y="137130"/>
                      <a:pt x="285917" y="136631"/>
                      <a:pt x="285792" y="136133"/>
                    </a:cubicBezTo>
                    <a:cubicBezTo>
                      <a:pt x="283329" y="126313"/>
                      <a:pt x="277967" y="117491"/>
                      <a:pt x="270611" y="110633"/>
                    </a:cubicBezTo>
                    <a:cubicBezTo>
                      <a:pt x="265966" y="106269"/>
                      <a:pt x="193333" y="71262"/>
                      <a:pt x="141555" y="46355"/>
                    </a:cubicBezTo>
                    <a:lnTo>
                      <a:pt x="112440" y="27153"/>
                    </a:lnTo>
                    <a:cubicBezTo>
                      <a:pt x="104834" y="22134"/>
                      <a:pt x="100813" y="13873"/>
                      <a:pt x="98724" y="4989"/>
                    </a:cubicBezTo>
                    <a:cubicBezTo>
                      <a:pt x="98038" y="2090"/>
                      <a:pt x="95513" y="64"/>
                      <a:pt x="92552" y="1"/>
                    </a:cubicBezTo>
                    <a:cubicBezTo>
                      <a:pt x="89154" y="-61"/>
                      <a:pt x="86380" y="2526"/>
                      <a:pt x="86006" y="5862"/>
                    </a:cubicBezTo>
                    <a:lnTo>
                      <a:pt x="84478" y="21417"/>
                    </a:lnTo>
                    <a:lnTo>
                      <a:pt x="83917" y="21417"/>
                    </a:lnTo>
                    <a:lnTo>
                      <a:pt x="49347" y="21043"/>
                    </a:lnTo>
                    <a:lnTo>
                      <a:pt x="5798" y="20482"/>
                    </a:lnTo>
                    <a:lnTo>
                      <a:pt x="5362" y="20482"/>
                    </a:lnTo>
                    <a:cubicBezTo>
                      <a:pt x="1902" y="44859"/>
                      <a:pt x="156" y="69423"/>
                      <a:pt x="94" y="94049"/>
                    </a:cubicBezTo>
                    <a:lnTo>
                      <a:pt x="0" y="134761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43" name="Đồ họa 3">
                <a:extLst>
                  <a:ext uri="{FF2B5EF4-FFF2-40B4-BE49-F238E27FC236}">
                    <a16:creationId xmlns:a16="http://schemas.microsoft.com/office/drawing/2014/main" id="{8A72BA5A-ADFC-FBF3-744A-F5C42D1B0C7F}"/>
                  </a:ext>
                </a:extLst>
              </p:cNvPr>
              <p:cNvGrpSpPr/>
              <p:nvPr/>
            </p:nvGrpSpPr>
            <p:grpSpPr>
              <a:xfrm>
                <a:off x="11956214" y="6191495"/>
                <a:ext cx="287132" cy="11315"/>
                <a:chOff x="11956214" y="6191495"/>
                <a:chExt cx="287132" cy="11315"/>
              </a:xfrm>
              <a:solidFill>
                <a:srgbClr val="463B54"/>
              </a:solidFill>
            </p:grpSpPr>
            <p:sp>
              <p:nvSpPr>
                <p:cNvPr id="1244" name="Hình tự do: Hình 1243">
                  <a:extLst>
                    <a:ext uri="{FF2B5EF4-FFF2-40B4-BE49-F238E27FC236}">
                      <a16:creationId xmlns:a16="http://schemas.microsoft.com/office/drawing/2014/main" id="{AAAEAA50-2C1F-AC29-C13F-5D11981361E1}"/>
                    </a:ext>
                  </a:extLst>
                </p:cNvPr>
                <p:cNvSpPr/>
                <p:nvPr/>
              </p:nvSpPr>
              <p:spPr>
                <a:xfrm>
                  <a:off x="12091348" y="6192929"/>
                  <a:ext cx="151998" cy="9881"/>
                </a:xfrm>
                <a:custGeom>
                  <a:avLst/>
                  <a:gdLst>
                    <a:gd name="connsiteX0" fmla="*/ 0 w 151998"/>
                    <a:gd name="connsiteY0" fmla="*/ 2338 h 9881"/>
                    <a:gd name="connsiteX1" fmla="*/ 0 w 151998"/>
                    <a:gd name="connsiteY1" fmla="*/ 4208 h 9881"/>
                    <a:gd name="connsiteX2" fmla="*/ 2057 w 151998"/>
                    <a:gd name="connsiteY2" fmla="*/ 9071 h 9881"/>
                    <a:gd name="connsiteX3" fmla="*/ 3148 w 151998"/>
                    <a:gd name="connsiteY3" fmla="*/ 9882 h 9881"/>
                    <a:gd name="connsiteX4" fmla="*/ 151998 w 151998"/>
                    <a:gd name="connsiteY4" fmla="*/ 9882 h 9881"/>
                    <a:gd name="connsiteX5" fmla="*/ 151936 w 151998"/>
                    <a:gd name="connsiteY5" fmla="*/ 9570 h 9881"/>
                    <a:gd name="connsiteX6" fmla="*/ 150969 w 151998"/>
                    <a:gd name="connsiteY6" fmla="*/ 1434 h 9881"/>
                    <a:gd name="connsiteX7" fmla="*/ 62 w 151998"/>
                    <a:gd name="connsiteY7" fmla="*/ 0 h 9881"/>
                    <a:gd name="connsiteX8" fmla="*/ 0 w 151998"/>
                    <a:gd name="connsiteY8" fmla="*/ 2338 h 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998" h="9881">
                      <a:moveTo>
                        <a:pt x="0" y="2338"/>
                      </a:moveTo>
                      <a:lnTo>
                        <a:pt x="0" y="4208"/>
                      </a:lnTo>
                      <a:cubicBezTo>
                        <a:pt x="0" y="6110"/>
                        <a:pt x="811" y="7824"/>
                        <a:pt x="2057" y="9071"/>
                      </a:cubicBezTo>
                      <a:cubicBezTo>
                        <a:pt x="2369" y="9383"/>
                        <a:pt x="2774" y="9632"/>
                        <a:pt x="3148" y="9882"/>
                      </a:cubicBezTo>
                      <a:lnTo>
                        <a:pt x="151998" y="9882"/>
                      </a:lnTo>
                      <a:cubicBezTo>
                        <a:pt x="151936" y="9757"/>
                        <a:pt x="151936" y="9695"/>
                        <a:pt x="151936" y="9570"/>
                      </a:cubicBezTo>
                      <a:cubicBezTo>
                        <a:pt x="151780" y="6795"/>
                        <a:pt x="151531" y="4083"/>
                        <a:pt x="150969" y="1434"/>
                      </a:cubicBezTo>
                      <a:cubicBezTo>
                        <a:pt x="120108" y="1185"/>
                        <a:pt x="59072" y="623"/>
                        <a:pt x="62" y="0"/>
                      </a:cubicBezTo>
                      <a:lnTo>
                        <a:pt x="0" y="2338"/>
                      </a:ln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Hình tự do: Hình 1244">
                  <a:extLst>
                    <a:ext uri="{FF2B5EF4-FFF2-40B4-BE49-F238E27FC236}">
                      <a16:creationId xmlns:a16="http://schemas.microsoft.com/office/drawing/2014/main" id="{19CDC009-AF1B-EB94-326F-EAB8791AD841}"/>
                    </a:ext>
                  </a:extLst>
                </p:cNvPr>
                <p:cNvSpPr/>
                <p:nvPr/>
              </p:nvSpPr>
              <p:spPr>
                <a:xfrm>
                  <a:off x="11956214" y="6191495"/>
                  <a:ext cx="98724" cy="11315"/>
                </a:xfrm>
                <a:custGeom>
                  <a:avLst/>
                  <a:gdLst>
                    <a:gd name="connsiteX0" fmla="*/ 0 w 98724"/>
                    <a:gd name="connsiteY0" fmla="*/ 0 h 11315"/>
                    <a:gd name="connsiteX1" fmla="*/ 0 w 98724"/>
                    <a:gd name="connsiteY1" fmla="*/ 5830 h 11315"/>
                    <a:gd name="connsiteX2" fmla="*/ 592 w 98724"/>
                    <a:gd name="connsiteY2" fmla="*/ 8417 h 11315"/>
                    <a:gd name="connsiteX3" fmla="*/ 1652 w 98724"/>
                    <a:gd name="connsiteY3" fmla="*/ 9882 h 11315"/>
                    <a:gd name="connsiteX4" fmla="*/ 2214 w 98724"/>
                    <a:gd name="connsiteY4" fmla="*/ 10630 h 11315"/>
                    <a:gd name="connsiteX5" fmla="*/ 2214 w 98724"/>
                    <a:gd name="connsiteY5" fmla="*/ 10692 h 11315"/>
                    <a:gd name="connsiteX6" fmla="*/ 3148 w 98724"/>
                    <a:gd name="connsiteY6" fmla="*/ 11316 h 11315"/>
                    <a:gd name="connsiteX7" fmla="*/ 95326 w 98724"/>
                    <a:gd name="connsiteY7" fmla="*/ 11316 h 11315"/>
                    <a:gd name="connsiteX8" fmla="*/ 95451 w 98724"/>
                    <a:gd name="connsiteY8" fmla="*/ 11254 h 11315"/>
                    <a:gd name="connsiteX9" fmla="*/ 96199 w 98724"/>
                    <a:gd name="connsiteY9" fmla="*/ 10692 h 11315"/>
                    <a:gd name="connsiteX10" fmla="*/ 98070 w 98724"/>
                    <a:gd name="connsiteY10" fmla="*/ 8230 h 11315"/>
                    <a:gd name="connsiteX11" fmla="*/ 98599 w 98724"/>
                    <a:gd name="connsiteY11" fmla="*/ 5798 h 11315"/>
                    <a:gd name="connsiteX12" fmla="*/ 98662 w 98724"/>
                    <a:gd name="connsiteY12" fmla="*/ 5705 h 11315"/>
                    <a:gd name="connsiteX13" fmla="*/ 98599 w 98724"/>
                    <a:gd name="connsiteY13" fmla="*/ 4707 h 11315"/>
                    <a:gd name="connsiteX14" fmla="*/ 98724 w 98724"/>
                    <a:gd name="connsiteY14" fmla="*/ 1123 h 11315"/>
                    <a:gd name="connsiteX15" fmla="*/ 0 w 98724"/>
                    <a:gd name="connsiteY15" fmla="*/ 0 h 11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8724" h="11315">
                      <a:moveTo>
                        <a:pt x="0" y="0"/>
                      </a:moveTo>
                      <a:lnTo>
                        <a:pt x="0" y="5830"/>
                      </a:lnTo>
                      <a:cubicBezTo>
                        <a:pt x="62" y="6733"/>
                        <a:pt x="250" y="7606"/>
                        <a:pt x="592" y="8417"/>
                      </a:cubicBezTo>
                      <a:cubicBezTo>
                        <a:pt x="842" y="8947"/>
                        <a:pt x="1278" y="9383"/>
                        <a:pt x="1652" y="9882"/>
                      </a:cubicBezTo>
                      <a:cubicBezTo>
                        <a:pt x="1839" y="10131"/>
                        <a:pt x="1964" y="10381"/>
                        <a:pt x="2214" y="10630"/>
                      </a:cubicBezTo>
                      <a:lnTo>
                        <a:pt x="2214" y="10692"/>
                      </a:lnTo>
                      <a:cubicBezTo>
                        <a:pt x="2525" y="10942"/>
                        <a:pt x="2837" y="11129"/>
                        <a:pt x="3148" y="11316"/>
                      </a:cubicBezTo>
                      <a:lnTo>
                        <a:pt x="95326" y="11316"/>
                      </a:lnTo>
                      <a:cubicBezTo>
                        <a:pt x="95389" y="11316"/>
                        <a:pt x="95389" y="11254"/>
                        <a:pt x="95451" y="11254"/>
                      </a:cubicBezTo>
                      <a:cubicBezTo>
                        <a:pt x="95701" y="11129"/>
                        <a:pt x="95887" y="10880"/>
                        <a:pt x="96199" y="10692"/>
                      </a:cubicBezTo>
                      <a:cubicBezTo>
                        <a:pt x="97010" y="10007"/>
                        <a:pt x="97633" y="9196"/>
                        <a:pt x="98070" y="8230"/>
                      </a:cubicBezTo>
                      <a:cubicBezTo>
                        <a:pt x="98413" y="7482"/>
                        <a:pt x="98599" y="6609"/>
                        <a:pt x="98599" y="5798"/>
                      </a:cubicBezTo>
                      <a:lnTo>
                        <a:pt x="98662" y="5705"/>
                      </a:lnTo>
                      <a:lnTo>
                        <a:pt x="98599" y="4707"/>
                      </a:lnTo>
                      <a:lnTo>
                        <a:pt x="98724" y="1123"/>
                      </a:lnTo>
                      <a:cubicBezTo>
                        <a:pt x="56516" y="686"/>
                        <a:pt x="19140" y="250"/>
                        <a:pt x="0" y="0"/>
                      </a:cubicBez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96" name="Hình tự do: Hình 1195">
              <a:extLst>
                <a:ext uri="{FF2B5EF4-FFF2-40B4-BE49-F238E27FC236}">
                  <a16:creationId xmlns:a16="http://schemas.microsoft.com/office/drawing/2014/main" id="{BB4D63F6-2F51-2469-CB42-1728DD15CD92}"/>
                </a:ext>
              </a:extLst>
            </p:cNvPr>
            <p:cNvSpPr/>
            <p:nvPr/>
          </p:nvSpPr>
          <p:spPr>
            <a:xfrm>
              <a:off x="11682861" y="5033024"/>
              <a:ext cx="382115" cy="159105"/>
            </a:xfrm>
            <a:custGeom>
              <a:avLst/>
              <a:gdLst>
                <a:gd name="connsiteX0" fmla="*/ 382115 w 382115"/>
                <a:gd name="connsiteY0" fmla="*/ 159105 h 159105"/>
                <a:gd name="connsiteX1" fmla="*/ 277344 w 382115"/>
                <a:gd name="connsiteY1" fmla="*/ 152933 h 159105"/>
                <a:gd name="connsiteX2" fmla="*/ 171637 w 382115"/>
                <a:gd name="connsiteY2" fmla="*/ 150533 h 159105"/>
                <a:gd name="connsiteX3" fmla="*/ 0 w 382115"/>
                <a:gd name="connsiteY3" fmla="*/ 146699 h 159105"/>
                <a:gd name="connsiteX4" fmla="*/ 1621 w 382115"/>
                <a:gd name="connsiteY4" fmla="*/ 133201 h 159105"/>
                <a:gd name="connsiteX5" fmla="*/ 9819 w 382115"/>
                <a:gd name="connsiteY5" fmla="*/ 66616 h 159105"/>
                <a:gd name="connsiteX6" fmla="*/ 14713 w 382115"/>
                <a:gd name="connsiteY6" fmla="*/ 26746 h 159105"/>
                <a:gd name="connsiteX7" fmla="*/ 17800 w 382115"/>
                <a:gd name="connsiteY7" fmla="*/ 1808 h 159105"/>
                <a:gd name="connsiteX8" fmla="*/ 22725 w 382115"/>
                <a:gd name="connsiteY8" fmla="*/ 1808 h 159105"/>
                <a:gd name="connsiteX9" fmla="*/ 31360 w 382115"/>
                <a:gd name="connsiteY9" fmla="*/ 1745 h 159105"/>
                <a:gd name="connsiteX10" fmla="*/ 54926 w 382115"/>
                <a:gd name="connsiteY10" fmla="*/ 1621 h 159105"/>
                <a:gd name="connsiteX11" fmla="*/ 112378 w 382115"/>
                <a:gd name="connsiteY11" fmla="*/ 1309 h 159105"/>
                <a:gd name="connsiteX12" fmla="*/ 200036 w 382115"/>
                <a:gd name="connsiteY12" fmla="*/ 873 h 159105"/>
                <a:gd name="connsiteX13" fmla="*/ 317151 w 382115"/>
                <a:gd name="connsiteY13" fmla="*/ 249 h 159105"/>
                <a:gd name="connsiteX14" fmla="*/ 317276 w 382115"/>
                <a:gd name="connsiteY14" fmla="*/ 249 h 159105"/>
                <a:gd name="connsiteX15" fmla="*/ 363817 w 382115"/>
                <a:gd name="connsiteY15" fmla="*/ 31 h 159105"/>
                <a:gd name="connsiteX16" fmla="*/ 369116 w 382115"/>
                <a:gd name="connsiteY16" fmla="*/ 0 h 159105"/>
                <a:gd name="connsiteX17" fmla="*/ 370862 w 382115"/>
                <a:gd name="connsiteY17" fmla="*/ 0 h 15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115" h="159105">
                  <a:moveTo>
                    <a:pt x="382115" y="159105"/>
                  </a:moveTo>
                  <a:lnTo>
                    <a:pt x="277344" y="152933"/>
                  </a:lnTo>
                  <a:lnTo>
                    <a:pt x="171637" y="150533"/>
                  </a:lnTo>
                  <a:lnTo>
                    <a:pt x="0" y="146699"/>
                  </a:lnTo>
                  <a:lnTo>
                    <a:pt x="1621" y="133201"/>
                  </a:lnTo>
                  <a:lnTo>
                    <a:pt x="9819" y="66616"/>
                  </a:lnTo>
                  <a:lnTo>
                    <a:pt x="14713" y="26746"/>
                  </a:lnTo>
                  <a:lnTo>
                    <a:pt x="17800" y="1808"/>
                  </a:lnTo>
                  <a:lnTo>
                    <a:pt x="22725" y="1808"/>
                  </a:lnTo>
                  <a:lnTo>
                    <a:pt x="31360" y="1745"/>
                  </a:lnTo>
                  <a:lnTo>
                    <a:pt x="54926" y="1621"/>
                  </a:lnTo>
                  <a:lnTo>
                    <a:pt x="112378" y="1309"/>
                  </a:lnTo>
                  <a:lnTo>
                    <a:pt x="200036" y="873"/>
                  </a:lnTo>
                  <a:lnTo>
                    <a:pt x="317151" y="249"/>
                  </a:lnTo>
                  <a:lnTo>
                    <a:pt x="317276" y="249"/>
                  </a:lnTo>
                  <a:lnTo>
                    <a:pt x="363817" y="31"/>
                  </a:lnTo>
                  <a:lnTo>
                    <a:pt x="369116" y="0"/>
                  </a:lnTo>
                  <a:lnTo>
                    <a:pt x="370862" y="0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Hình tự do: Hình 1196">
              <a:extLst>
                <a:ext uri="{FF2B5EF4-FFF2-40B4-BE49-F238E27FC236}">
                  <a16:creationId xmlns:a16="http://schemas.microsoft.com/office/drawing/2014/main" id="{ABB43B0D-9D08-59F8-7712-F750A58E0966}"/>
                </a:ext>
              </a:extLst>
            </p:cNvPr>
            <p:cNvSpPr/>
            <p:nvPr/>
          </p:nvSpPr>
          <p:spPr>
            <a:xfrm>
              <a:off x="11860109" y="5249113"/>
              <a:ext cx="124410" cy="102339"/>
            </a:xfrm>
            <a:custGeom>
              <a:avLst/>
              <a:gdLst>
                <a:gd name="connsiteX0" fmla="*/ 15774 w 124410"/>
                <a:gd name="connsiteY0" fmla="*/ 102340 h 102339"/>
                <a:gd name="connsiteX1" fmla="*/ 0 w 124410"/>
                <a:gd name="connsiteY1" fmla="*/ 48817 h 102339"/>
                <a:gd name="connsiteX2" fmla="*/ 124410 w 124410"/>
                <a:gd name="connsiteY2" fmla="*/ 0 h 10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10" h="102339">
                  <a:moveTo>
                    <a:pt x="15774" y="102340"/>
                  </a:moveTo>
                  <a:lnTo>
                    <a:pt x="0" y="48817"/>
                  </a:lnTo>
                  <a:lnTo>
                    <a:pt x="124410" y="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Hình tự do: Hình 1197">
              <a:extLst>
                <a:ext uri="{FF2B5EF4-FFF2-40B4-BE49-F238E27FC236}">
                  <a16:creationId xmlns:a16="http://schemas.microsoft.com/office/drawing/2014/main" id="{FE974C2A-B267-4A98-4E0C-929BFF293C36}"/>
                </a:ext>
              </a:extLst>
            </p:cNvPr>
            <p:cNvSpPr/>
            <p:nvPr/>
          </p:nvSpPr>
          <p:spPr>
            <a:xfrm>
              <a:off x="11869959" y="5063043"/>
              <a:ext cx="102745" cy="236289"/>
            </a:xfrm>
            <a:custGeom>
              <a:avLst/>
              <a:gdLst>
                <a:gd name="connsiteX0" fmla="*/ 8853 w 102745"/>
                <a:gd name="connsiteY0" fmla="*/ 236289 h 236289"/>
                <a:gd name="connsiteX1" fmla="*/ 0 w 102745"/>
                <a:gd name="connsiteY1" fmla="*/ 233016 h 236289"/>
                <a:gd name="connsiteX2" fmla="*/ 29209 w 102745"/>
                <a:gd name="connsiteY2" fmla="*/ 154149 h 236289"/>
                <a:gd name="connsiteX3" fmla="*/ 66616 w 102745"/>
                <a:gd name="connsiteY3" fmla="*/ 132297 h 236289"/>
                <a:gd name="connsiteX4" fmla="*/ 93487 w 102745"/>
                <a:gd name="connsiteY4" fmla="*/ 0 h 236289"/>
                <a:gd name="connsiteX5" fmla="*/ 102745 w 102745"/>
                <a:gd name="connsiteY5" fmla="*/ 1871 h 236289"/>
                <a:gd name="connsiteX6" fmla="*/ 75033 w 102745"/>
                <a:gd name="connsiteY6" fmla="*/ 138314 h 236289"/>
                <a:gd name="connsiteX7" fmla="*/ 36877 w 102745"/>
                <a:gd name="connsiteY7" fmla="*/ 160571 h 2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45" h="236289">
                  <a:moveTo>
                    <a:pt x="8853" y="236289"/>
                  </a:moveTo>
                  <a:lnTo>
                    <a:pt x="0" y="233016"/>
                  </a:lnTo>
                  <a:lnTo>
                    <a:pt x="29209" y="154149"/>
                  </a:lnTo>
                  <a:lnTo>
                    <a:pt x="66616" y="132297"/>
                  </a:lnTo>
                  <a:lnTo>
                    <a:pt x="93487" y="0"/>
                  </a:lnTo>
                  <a:lnTo>
                    <a:pt x="102745" y="1871"/>
                  </a:lnTo>
                  <a:lnTo>
                    <a:pt x="75033" y="138314"/>
                  </a:lnTo>
                  <a:lnTo>
                    <a:pt x="36877" y="16057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Hình tự do: Hình 1198">
              <a:extLst>
                <a:ext uri="{FF2B5EF4-FFF2-40B4-BE49-F238E27FC236}">
                  <a16:creationId xmlns:a16="http://schemas.microsoft.com/office/drawing/2014/main" id="{2732570D-60A3-84B2-E67B-E492BD6FB389}"/>
                </a:ext>
              </a:extLst>
            </p:cNvPr>
            <p:cNvSpPr/>
            <p:nvPr/>
          </p:nvSpPr>
          <p:spPr>
            <a:xfrm rot="-4741090">
              <a:off x="11839925" y="5127552"/>
              <a:ext cx="143299" cy="9445"/>
            </a:xfrm>
            <a:custGeom>
              <a:avLst/>
              <a:gdLst>
                <a:gd name="connsiteX0" fmla="*/ 0 w 143299"/>
                <a:gd name="connsiteY0" fmla="*/ 0 h 9445"/>
                <a:gd name="connsiteX1" fmla="*/ 143300 w 143299"/>
                <a:gd name="connsiteY1" fmla="*/ 0 h 9445"/>
                <a:gd name="connsiteX2" fmla="*/ 143300 w 143299"/>
                <a:gd name="connsiteY2" fmla="*/ 9446 h 9445"/>
                <a:gd name="connsiteX3" fmla="*/ 0 w 143299"/>
                <a:gd name="connsiteY3" fmla="*/ 9446 h 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299" h="9445">
                  <a:moveTo>
                    <a:pt x="0" y="0"/>
                  </a:moveTo>
                  <a:lnTo>
                    <a:pt x="143300" y="0"/>
                  </a:lnTo>
                  <a:lnTo>
                    <a:pt x="143300" y="9446"/>
                  </a:lnTo>
                  <a:lnTo>
                    <a:pt x="0" y="9446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Hình tự do: Hình 1199">
              <a:extLst>
                <a:ext uri="{FF2B5EF4-FFF2-40B4-BE49-F238E27FC236}">
                  <a16:creationId xmlns:a16="http://schemas.microsoft.com/office/drawing/2014/main" id="{624391D3-F3C3-1EEA-9C7E-05C493F3EF7B}"/>
                </a:ext>
              </a:extLst>
            </p:cNvPr>
            <p:cNvSpPr/>
            <p:nvPr/>
          </p:nvSpPr>
          <p:spPr>
            <a:xfrm>
              <a:off x="11687443" y="5066659"/>
              <a:ext cx="103742" cy="123631"/>
            </a:xfrm>
            <a:custGeom>
              <a:avLst/>
              <a:gdLst>
                <a:gd name="connsiteX0" fmla="*/ 2774 w 103742"/>
                <a:gd name="connsiteY0" fmla="*/ 123631 h 123631"/>
                <a:gd name="connsiteX1" fmla="*/ 0 w 103742"/>
                <a:gd name="connsiteY1" fmla="*/ 114591 h 123631"/>
                <a:gd name="connsiteX2" fmla="*/ 94329 w 103742"/>
                <a:gd name="connsiteY2" fmla="*/ 0 h 123631"/>
                <a:gd name="connsiteX3" fmla="*/ 103743 w 103742"/>
                <a:gd name="connsiteY3" fmla="*/ 967 h 123631"/>
                <a:gd name="connsiteX4" fmla="*/ 2774 w 103742"/>
                <a:gd name="connsiteY4" fmla="*/ 123631 h 1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42" h="123631">
                  <a:moveTo>
                    <a:pt x="2774" y="123631"/>
                  </a:moveTo>
                  <a:lnTo>
                    <a:pt x="0" y="114591"/>
                  </a:lnTo>
                  <a:cubicBezTo>
                    <a:pt x="873" y="114311"/>
                    <a:pt x="85320" y="87533"/>
                    <a:pt x="94329" y="0"/>
                  </a:cubicBezTo>
                  <a:lnTo>
                    <a:pt x="103743" y="967"/>
                  </a:lnTo>
                  <a:cubicBezTo>
                    <a:pt x="94079" y="94859"/>
                    <a:pt x="3679" y="123351"/>
                    <a:pt x="2774" y="123631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Hình tự do: Hình 1200">
              <a:extLst>
                <a:ext uri="{FF2B5EF4-FFF2-40B4-BE49-F238E27FC236}">
                  <a16:creationId xmlns:a16="http://schemas.microsoft.com/office/drawing/2014/main" id="{E400D8B2-8DC3-3237-6625-2B40D3D708DA}"/>
                </a:ext>
              </a:extLst>
            </p:cNvPr>
            <p:cNvSpPr/>
            <p:nvPr/>
          </p:nvSpPr>
          <p:spPr>
            <a:xfrm>
              <a:off x="12006913" y="5067563"/>
              <a:ext cx="58000" cy="120638"/>
            </a:xfrm>
            <a:custGeom>
              <a:avLst/>
              <a:gdLst>
                <a:gd name="connsiteX0" fmla="*/ 55413 w 58000"/>
                <a:gd name="connsiteY0" fmla="*/ 120638 h 120638"/>
                <a:gd name="connsiteX1" fmla="*/ 19 w 58000"/>
                <a:gd name="connsiteY1" fmla="*/ 0 h 120638"/>
                <a:gd name="connsiteX2" fmla="*/ 9464 w 58000"/>
                <a:gd name="connsiteY2" fmla="*/ 187 h 120638"/>
                <a:gd name="connsiteX3" fmla="*/ 58000 w 58000"/>
                <a:gd name="connsiteY3" fmla="*/ 111536 h 120638"/>
                <a:gd name="connsiteX4" fmla="*/ 55413 w 58000"/>
                <a:gd name="connsiteY4" fmla="*/ 120638 h 12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0" h="120638">
                  <a:moveTo>
                    <a:pt x="55413" y="120638"/>
                  </a:moveTo>
                  <a:cubicBezTo>
                    <a:pt x="-1509" y="104615"/>
                    <a:pt x="-74" y="4271"/>
                    <a:pt x="19" y="0"/>
                  </a:cubicBezTo>
                  <a:lnTo>
                    <a:pt x="9464" y="187"/>
                  </a:lnTo>
                  <a:cubicBezTo>
                    <a:pt x="9433" y="1153"/>
                    <a:pt x="8062" y="97508"/>
                    <a:pt x="58000" y="111536"/>
                  </a:cubicBezTo>
                  <a:lnTo>
                    <a:pt x="55413" y="12063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Hình tự do: Hình 1201">
              <a:extLst>
                <a:ext uri="{FF2B5EF4-FFF2-40B4-BE49-F238E27FC236}">
                  <a16:creationId xmlns:a16="http://schemas.microsoft.com/office/drawing/2014/main" id="{4E4F6B0D-A7A0-FF1D-B1DE-E3A79D2A3B60}"/>
                </a:ext>
              </a:extLst>
            </p:cNvPr>
            <p:cNvSpPr/>
            <p:nvPr/>
          </p:nvSpPr>
          <p:spPr>
            <a:xfrm>
              <a:off x="11692649" y="5059770"/>
              <a:ext cx="365811" cy="39900"/>
            </a:xfrm>
            <a:custGeom>
              <a:avLst/>
              <a:gdLst>
                <a:gd name="connsiteX0" fmla="*/ 362944 w 365811"/>
                <a:gd name="connsiteY0" fmla="*/ 0 h 39900"/>
                <a:gd name="connsiteX1" fmla="*/ 362445 w 365811"/>
                <a:gd name="connsiteY1" fmla="*/ 0 h 39900"/>
                <a:gd name="connsiteX2" fmla="*/ 360450 w 365811"/>
                <a:gd name="connsiteY2" fmla="*/ 0 h 39900"/>
                <a:gd name="connsiteX3" fmla="*/ 185384 w 365811"/>
                <a:gd name="connsiteY3" fmla="*/ 0 h 39900"/>
                <a:gd name="connsiteX4" fmla="*/ 9258 w 365811"/>
                <a:gd name="connsiteY4" fmla="*/ 0 h 39900"/>
                <a:gd name="connsiteX5" fmla="*/ 4956 w 365811"/>
                <a:gd name="connsiteY5" fmla="*/ 0 h 39900"/>
                <a:gd name="connsiteX6" fmla="*/ 0 w 365811"/>
                <a:gd name="connsiteY6" fmla="*/ 39901 h 39900"/>
                <a:gd name="connsiteX7" fmla="*/ 3491 w 365811"/>
                <a:gd name="connsiteY7" fmla="*/ 39901 h 39900"/>
                <a:gd name="connsiteX8" fmla="*/ 177747 w 365811"/>
                <a:gd name="connsiteY8" fmla="*/ 39901 h 39900"/>
                <a:gd name="connsiteX9" fmla="*/ 363536 w 365811"/>
                <a:gd name="connsiteY9" fmla="*/ 39901 h 39900"/>
                <a:gd name="connsiteX10" fmla="*/ 365812 w 365811"/>
                <a:gd name="connsiteY10" fmla="*/ 39901 h 3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1" h="39900">
                  <a:moveTo>
                    <a:pt x="362944" y="0"/>
                  </a:moveTo>
                  <a:lnTo>
                    <a:pt x="362445" y="0"/>
                  </a:lnTo>
                  <a:lnTo>
                    <a:pt x="360450" y="0"/>
                  </a:lnTo>
                  <a:lnTo>
                    <a:pt x="185384" y="0"/>
                  </a:lnTo>
                  <a:lnTo>
                    <a:pt x="9258" y="0"/>
                  </a:lnTo>
                  <a:lnTo>
                    <a:pt x="4956" y="0"/>
                  </a:lnTo>
                  <a:lnTo>
                    <a:pt x="0" y="39901"/>
                  </a:lnTo>
                  <a:lnTo>
                    <a:pt x="3491" y="39901"/>
                  </a:lnTo>
                  <a:lnTo>
                    <a:pt x="177747" y="39901"/>
                  </a:lnTo>
                  <a:lnTo>
                    <a:pt x="363536" y="39901"/>
                  </a:lnTo>
                  <a:lnTo>
                    <a:pt x="365812" y="3990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Hình tự do: Hình 1202">
              <a:extLst>
                <a:ext uri="{FF2B5EF4-FFF2-40B4-BE49-F238E27FC236}">
                  <a16:creationId xmlns:a16="http://schemas.microsoft.com/office/drawing/2014/main" id="{8015C993-08C3-7CC7-6AAF-99DE1C88DC12}"/>
                </a:ext>
              </a:extLst>
            </p:cNvPr>
            <p:cNvSpPr/>
            <p:nvPr/>
          </p:nvSpPr>
          <p:spPr>
            <a:xfrm>
              <a:off x="11783829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Hình tự do: Hình 1203">
              <a:extLst>
                <a:ext uri="{FF2B5EF4-FFF2-40B4-BE49-F238E27FC236}">
                  <a16:creationId xmlns:a16="http://schemas.microsoft.com/office/drawing/2014/main" id="{DE85F3F8-4161-9200-CE0C-20936D485E85}"/>
                </a:ext>
              </a:extLst>
            </p:cNvPr>
            <p:cNvSpPr/>
            <p:nvPr/>
          </p:nvSpPr>
          <p:spPr>
            <a:xfrm>
              <a:off x="11972798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Hình tự do: Hình 1204">
              <a:extLst>
                <a:ext uri="{FF2B5EF4-FFF2-40B4-BE49-F238E27FC236}">
                  <a16:creationId xmlns:a16="http://schemas.microsoft.com/office/drawing/2014/main" id="{FADEE912-3B2A-E380-2C9F-D3A86970F3DB}"/>
                </a:ext>
              </a:extLst>
            </p:cNvPr>
            <p:cNvSpPr/>
            <p:nvPr/>
          </p:nvSpPr>
          <p:spPr>
            <a:xfrm>
              <a:off x="11877285" y="5054252"/>
              <a:ext cx="77152" cy="50904"/>
            </a:xfrm>
            <a:custGeom>
              <a:avLst/>
              <a:gdLst>
                <a:gd name="connsiteX0" fmla="*/ 64621 w 77152"/>
                <a:gd name="connsiteY0" fmla="*/ 50905 h 50904"/>
                <a:gd name="connsiteX1" fmla="*/ 12531 w 77152"/>
                <a:gd name="connsiteY1" fmla="*/ 50905 h 50904"/>
                <a:gd name="connsiteX2" fmla="*/ 0 w 77152"/>
                <a:gd name="connsiteY2" fmla="*/ 38405 h 50904"/>
                <a:gd name="connsiteX3" fmla="*/ 0 w 77152"/>
                <a:gd name="connsiteY3" fmla="*/ 12531 h 50904"/>
                <a:gd name="connsiteX4" fmla="*/ 12531 w 77152"/>
                <a:gd name="connsiteY4" fmla="*/ 0 h 50904"/>
                <a:gd name="connsiteX5" fmla="*/ 64621 w 77152"/>
                <a:gd name="connsiteY5" fmla="*/ 0 h 50904"/>
                <a:gd name="connsiteX6" fmla="*/ 77153 w 77152"/>
                <a:gd name="connsiteY6" fmla="*/ 12531 h 50904"/>
                <a:gd name="connsiteX7" fmla="*/ 77153 w 77152"/>
                <a:gd name="connsiteY7" fmla="*/ 38405 h 50904"/>
                <a:gd name="connsiteX8" fmla="*/ 64621 w 77152"/>
                <a:gd name="connsiteY8" fmla="*/ 50905 h 50904"/>
                <a:gd name="connsiteX9" fmla="*/ 12531 w 77152"/>
                <a:gd name="connsiteY9" fmla="*/ 9445 h 50904"/>
                <a:gd name="connsiteX10" fmla="*/ 9445 w 77152"/>
                <a:gd name="connsiteY10" fmla="*/ 12531 h 50904"/>
                <a:gd name="connsiteX11" fmla="*/ 9445 w 77152"/>
                <a:gd name="connsiteY11" fmla="*/ 38405 h 50904"/>
                <a:gd name="connsiteX12" fmla="*/ 12531 w 77152"/>
                <a:gd name="connsiteY12" fmla="*/ 41460 h 50904"/>
                <a:gd name="connsiteX13" fmla="*/ 64621 w 77152"/>
                <a:gd name="connsiteY13" fmla="*/ 41460 h 50904"/>
                <a:gd name="connsiteX14" fmla="*/ 67707 w 77152"/>
                <a:gd name="connsiteY14" fmla="*/ 38405 h 50904"/>
                <a:gd name="connsiteX15" fmla="*/ 67707 w 77152"/>
                <a:gd name="connsiteY15" fmla="*/ 12531 h 50904"/>
                <a:gd name="connsiteX16" fmla="*/ 64621 w 77152"/>
                <a:gd name="connsiteY16" fmla="*/ 9445 h 50904"/>
                <a:gd name="connsiteX17" fmla="*/ 12531 w 77152"/>
                <a:gd name="connsiteY17" fmla="*/ 9445 h 5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152" h="50904">
                  <a:moveTo>
                    <a:pt x="64621" y="50905"/>
                  </a:moveTo>
                  <a:lnTo>
                    <a:pt x="12531" y="50905"/>
                  </a:lnTo>
                  <a:cubicBezTo>
                    <a:pt x="5611" y="50905"/>
                    <a:pt x="0" y="45294"/>
                    <a:pt x="0" y="38405"/>
                  </a:cubicBezTo>
                  <a:lnTo>
                    <a:pt x="0" y="12531"/>
                  </a:lnTo>
                  <a:cubicBezTo>
                    <a:pt x="0" y="5642"/>
                    <a:pt x="5611" y="0"/>
                    <a:pt x="12531" y="0"/>
                  </a:cubicBezTo>
                  <a:lnTo>
                    <a:pt x="64621" y="0"/>
                  </a:lnTo>
                  <a:cubicBezTo>
                    <a:pt x="71541" y="0"/>
                    <a:pt x="77153" y="5642"/>
                    <a:pt x="77153" y="12531"/>
                  </a:cubicBezTo>
                  <a:lnTo>
                    <a:pt x="77153" y="38405"/>
                  </a:lnTo>
                  <a:cubicBezTo>
                    <a:pt x="77153" y="45294"/>
                    <a:pt x="71541" y="50905"/>
                    <a:pt x="64621" y="50905"/>
                  </a:cubicBezTo>
                  <a:close/>
                  <a:moveTo>
                    <a:pt x="12531" y="9445"/>
                  </a:moveTo>
                  <a:cubicBezTo>
                    <a:pt x="10817" y="9445"/>
                    <a:pt x="9445" y="10848"/>
                    <a:pt x="9445" y="12531"/>
                  </a:cubicBezTo>
                  <a:lnTo>
                    <a:pt x="9445" y="38405"/>
                  </a:lnTo>
                  <a:cubicBezTo>
                    <a:pt x="9445" y="40088"/>
                    <a:pt x="10817" y="41460"/>
                    <a:pt x="12531" y="41460"/>
                  </a:cubicBezTo>
                  <a:lnTo>
                    <a:pt x="64621" y="41460"/>
                  </a:lnTo>
                  <a:cubicBezTo>
                    <a:pt x="66336" y="41460"/>
                    <a:pt x="67707" y="40088"/>
                    <a:pt x="67707" y="38405"/>
                  </a:cubicBezTo>
                  <a:lnTo>
                    <a:pt x="67707" y="12531"/>
                  </a:lnTo>
                  <a:cubicBezTo>
                    <a:pt x="67707" y="10848"/>
                    <a:pt x="66336" y="9445"/>
                    <a:pt x="64621" y="9445"/>
                  </a:cubicBezTo>
                  <a:lnTo>
                    <a:pt x="12531" y="9445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Hình tự do: Hình 1205">
              <a:extLst>
                <a:ext uri="{FF2B5EF4-FFF2-40B4-BE49-F238E27FC236}">
                  <a16:creationId xmlns:a16="http://schemas.microsoft.com/office/drawing/2014/main" id="{E317BAEF-7025-3837-BB4E-B61595BB03D3}"/>
                </a:ext>
              </a:extLst>
            </p:cNvPr>
            <p:cNvSpPr/>
            <p:nvPr/>
          </p:nvSpPr>
          <p:spPr>
            <a:xfrm>
              <a:off x="11882522" y="5074857"/>
              <a:ext cx="36471" cy="9725"/>
            </a:xfrm>
            <a:custGeom>
              <a:avLst/>
              <a:gdLst>
                <a:gd name="connsiteX0" fmla="*/ 31640 w 36471"/>
                <a:gd name="connsiteY0" fmla="*/ 9726 h 9725"/>
                <a:gd name="connsiteX1" fmla="*/ 0 w 36471"/>
                <a:gd name="connsiteY1" fmla="*/ 9726 h 9725"/>
                <a:gd name="connsiteX2" fmla="*/ 0 w 36471"/>
                <a:gd name="connsiteY2" fmla="*/ 0 h 9725"/>
                <a:gd name="connsiteX3" fmla="*/ 31640 w 36471"/>
                <a:gd name="connsiteY3" fmla="*/ 0 h 9725"/>
                <a:gd name="connsiteX4" fmla="*/ 36472 w 36471"/>
                <a:gd name="connsiteY4" fmla="*/ 4863 h 9725"/>
                <a:gd name="connsiteX5" fmla="*/ 36472 w 36471"/>
                <a:gd name="connsiteY5" fmla="*/ 4863 h 9725"/>
                <a:gd name="connsiteX6" fmla="*/ 31640 w 36471"/>
                <a:gd name="connsiteY6" fmla="*/ 9726 h 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1" h="9725">
                  <a:moveTo>
                    <a:pt x="31640" y="9726"/>
                  </a:moveTo>
                  <a:lnTo>
                    <a:pt x="0" y="9726"/>
                  </a:lnTo>
                  <a:lnTo>
                    <a:pt x="0" y="0"/>
                  </a:lnTo>
                  <a:lnTo>
                    <a:pt x="31640" y="0"/>
                  </a:lnTo>
                  <a:cubicBezTo>
                    <a:pt x="34321" y="0"/>
                    <a:pt x="36472" y="2182"/>
                    <a:pt x="36472" y="4863"/>
                  </a:cubicBezTo>
                  <a:lnTo>
                    <a:pt x="36472" y="4863"/>
                  </a:lnTo>
                  <a:cubicBezTo>
                    <a:pt x="36472" y="7544"/>
                    <a:pt x="34321" y="9726"/>
                    <a:pt x="31640" y="9726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Hình tự do: Hình 1206">
              <a:extLst>
                <a:ext uri="{FF2B5EF4-FFF2-40B4-BE49-F238E27FC236}">
                  <a16:creationId xmlns:a16="http://schemas.microsoft.com/office/drawing/2014/main" id="{1463D568-8325-102A-90C8-B4D5F88BB914}"/>
                </a:ext>
              </a:extLst>
            </p:cNvPr>
            <p:cNvSpPr/>
            <p:nvPr/>
          </p:nvSpPr>
          <p:spPr>
            <a:xfrm>
              <a:off x="11973858" y="4561442"/>
              <a:ext cx="55986" cy="216307"/>
            </a:xfrm>
            <a:custGeom>
              <a:avLst/>
              <a:gdLst>
                <a:gd name="connsiteX0" fmla="*/ 55986 w 55986"/>
                <a:gd name="connsiteY0" fmla="*/ 216308 h 216307"/>
                <a:gd name="connsiteX1" fmla="*/ 6297 w 55986"/>
                <a:gd name="connsiteY1" fmla="*/ 168395 h 216307"/>
                <a:gd name="connsiteX2" fmla="*/ 0 w 55986"/>
                <a:gd name="connsiteY2" fmla="*/ 0 h 216307"/>
                <a:gd name="connsiteX3" fmla="*/ 43517 w 55986"/>
                <a:gd name="connsiteY3" fmla="*/ 12531 h 2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6" h="216307">
                  <a:moveTo>
                    <a:pt x="55986" y="216308"/>
                  </a:moveTo>
                  <a:lnTo>
                    <a:pt x="6297" y="168395"/>
                  </a:lnTo>
                  <a:lnTo>
                    <a:pt x="0" y="0"/>
                  </a:lnTo>
                  <a:lnTo>
                    <a:pt x="43517" y="12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Hình tự do: Hình 1207">
              <a:extLst>
                <a:ext uri="{FF2B5EF4-FFF2-40B4-BE49-F238E27FC236}">
                  <a16:creationId xmlns:a16="http://schemas.microsoft.com/office/drawing/2014/main" id="{541074E2-EAE0-75E2-790F-6CF5637E3045}"/>
                </a:ext>
              </a:extLst>
            </p:cNvPr>
            <p:cNvSpPr/>
            <p:nvPr/>
          </p:nvSpPr>
          <p:spPr>
            <a:xfrm>
              <a:off x="11797483" y="4554647"/>
              <a:ext cx="63748" cy="281489"/>
            </a:xfrm>
            <a:custGeom>
              <a:avLst/>
              <a:gdLst>
                <a:gd name="connsiteX0" fmla="*/ 63748 w 63748"/>
                <a:gd name="connsiteY0" fmla="*/ 229961 h 281489"/>
                <a:gd name="connsiteX1" fmla="*/ 25187 w 63748"/>
                <a:gd name="connsiteY1" fmla="*/ 281490 h 281489"/>
                <a:gd name="connsiteX2" fmla="*/ 0 w 63748"/>
                <a:gd name="connsiteY2" fmla="*/ 11160 h 281489"/>
                <a:gd name="connsiteX3" fmla="*/ 37096 w 63748"/>
                <a:gd name="connsiteY3" fmla="*/ 0 h 281489"/>
                <a:gd name="connsiteX4" fmla="*/ 63748 w 63748"/>
                <a:gd name="connsiteY4" fmla="*/ 229961 h 28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48" h="281489">
                  <a:moveTo>
                    <a:pt x="63748" y="229961"/>
                  </a:moveTo>
                  <a:lnTo>
                    <a:pt x="25187" y="281490"/>
                  </a:lnTo>
                  <a:lnTo>
                    <a:pt x="0" y="11160"/>
                  </a:lnTo>
                  <a:cubicBezTo>
                    <a:pt x="15181" y="6609"/>
                    <a:pt x="29302" y="2400"/>
                    <a:pt x="37096" y="0"/>
                  </a:cubicBezTo>
                  <a:lnTo>
                    <a:pt x="63748" y="22996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Hình tự do: Hình 1208">
              <a:extLst>
                <a:ext uri="{FF2B5EF4-FFF2-40B4-BE49-F238E27FC236}">
                  <a16:creationId xmlns:a16="http://schemas.microsoft.com/office/drawing/2014/main" id="{CC268A12-6286-A2F0-4D4D-D2CDD291EEF0}"/>
                </a:ext>
              </a:extLst>
            </p:cNvPr>
            <p:cNvSpPr/>
            <p:nvPr/>
          </p:nvSpPr>
          <p:spPr>
            <a:xfrm>
              <a:off x="11700660" y="4699160"/>
              <a:ext cx="354028" cy="351164"/>
            </a:xfrm>
            <a:custGeom>
              <a:avLst/>
              <a:gdLst>
                <a:gd name="connsiteX0" fmla="*/ 354029 w 354028"/>
                <a:gd name="connsiteY0" fmla="*/ 344088 h 351164"/>
                <a:gd name="connsiteX1" fmla="*/ 214157 w 354028"/>
                <a:gd name="connsiteY1" fmla="*/ 351164 h 351164"/>
                <a:gd name="connsiteX2" fmla="*/ 0 w 354028"/>
                <a:gd name="connsiteY2" fmla="*/ 335672 h 351164"/>
                <a:gd name="connsiteX3" fmla="*/ 92116 w 354028"/>
                <a:gd name="connsiteY3" fmla="*/ 300789 h 351164"/>
                <a:gd name="connsiteX4" fmla="*/ 112846 w 354028"/>
                <a:gd name="connsiteY4" fmla="*/ 53870 h 351164"/>
                <a:gd name="connsiteX5" fmla="*/ 112846 w 354028"/>
                <a:gd name="connsiteY5" fmla="*/ 53558 h 351164"/>
                <a:gd name="connsiteX6" fmla="*/ 113718 w 354028"/>
                <a:gd name="connsiteY6" fmla="*/ 47261 h 351164"/>
                <a:gd name="connsiteX7" fmla="*/ 168644 w 354028"/>
                <a:gd name="connsiteY7" fmla="*/ 1095 h 351164"/>
                <a:gd name="connsiteX8" fmla="*/ 270611 w 354028"/>
                <a:gd name="connsiteY8" fmla="*/ 4 h 351164"/>
                <a:gd name="connsiteX9" fmla="*/ 326940 w 354028"/>
                <a:gd name="connsiteY9" fmla="*/ 47261 h 351164"/>
                <a:gd name="connsiteX10" fmla="*/ 327563 w 354028"/>
                <a:gd name="connsiteY10" fmla="*/ 52842 h 351164"/>
                <a:gd name="connsiteX11" fmla="*/ 327625 w 354028"/>
                <a:gd name="connsiteY11" fmla="*/ 53558 h 351164"/>
                <a:gd name="connsiteX12" fmla="*/ 351410 w 354028"/>
                <a:gd name="connsiteY12" fmla="*/ 312573 h 351164"/>
                <a:gd name="connsiteX13" fmla="*/ 354029 w 354028"/>
                <a:gd name="connsiteY13" fmla="*/ 344088 h 3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4028" h="351164">
                  <a:moveTo>
                    <a:pt x="354029" y="344088"/>
                  </a:moveTo>
                  <a:lnTo>
                    <a:pt x="214157" y="351164"/>
                  </a:lnTo>
                  <a:lnTo>
                    <a:pt x="0" y="335672"/>
                  </a:lnTo>
                  <a:lnTo>
                    <a:pt x="92116" y="300789"/>
                  </a:lnTo>
                  <a:lnTo>
                    <a:pt x="112846" y="53870"/>
                  </a:lnTo>
                  <a:lnTo>
                    <a:pt x="112846" y="53558"/>
                  </a:lnTo>
                  <a:cubicBezTo>
                    <a:pt x="113032" y="51407"/>
                    <a:pt x="113282" y="49319"/>
                    <a:pt x="113718" y="47261"/>
                  </a:cubicBezTo>
                  <a:cubicBezTo>
                    <a:pt x="118488" y="20983"/>
                    <a:pt x="141368" y="1344"/>
                    <a:pt x="168644" y="1095"/>
                  </a:cubicBezTo>
                  <a:lnTo>
                    <a:pt x="270611" y="4"/>
                  </a:lnTo>
                  <a:cubicBezTo>
                    <a:pt x="298729" y="-308"/>
                    <a:pt x="322389" y="20110"/>
                    <a:pt x="326940" y="47261"/>
                  </a:cubicBezTo>
                  <a:cubicBezTo>
                    <a:pt x="327251" y="49069"/>
                    <a:pt x="327438" y="50971"/>
                    <a:pt x="327563" y="52842"/>
                  </a:cubicBezTo>
                  <a:lnTo>
                    <a:pt x="327625" y="53558"/>
                  </a:lnTo>
                  <a:lnTo>
                    <a:pt x="351410" y="312573"/>
                  </a:lnTo>
                  <a:lnTo>
                    <a:pt x="354029" y="344088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Hình tự do: Hình 1209">
              <a:extLst>
                <a:ext uri="{FF2B5EF4-FFF2-40B4-BE49-F238E27FC236}">
                  <a16:creationId xmlns:a16="http://schemas.microsoft.com/office/drawing/2014/main" id="{0783D954-367A-CFE3-C367-EF6D18956614}"/>
                </a:ext>
              </a:extLst>
            </p:cNvPr>
            <p:cNvSpPr/>
            <p:nvPr/>
          </p:nvSpPr>
          <p:spPr>
            <a:xfrm>
              <a:off x="11813506" y="4746390"/>
              <a:ext cx="214779" cy="6328"/>
            </a:xfrm>
            <a:custGeom>
              <a:avLst/>
              <a:gdLst>
                <a:gd name="connsiteX0" fmla="*/ 214780 w 214779"/>
                <a:gd name="connsiteY0" fmla="*/ 6328 h 6328"/>
                <a:gd name="connsiteX1" fmla="*/ 0 w 214779"/>
                <a:gd name="connsiteY1" fmla="*/ 6328 h 6328"/>
                <a:gd name="connsiteX2" fmla="*/ 873 w 214779"/>
                <a:gd name="connsiteY2" fmla="*/ 0 h 6328"/>
                <a:gd name="connsiteX3" fmla="*/ 214094 w 214779"/>
                <a:gd name="connsiteY3" fmla="*/ 0 h 6328"/>
                <a:gd name="connsiteX4" fmla="*/ 214718 w 214779"/>
                <a:gd name="connsiteY4" fmla="*/ 5611 h 6328"/>
                <a:gd name="connsiteX5" fmla="*/ 214780 w 214779"/>
                <a:gd name="connsiteY5" fmla="*/ 6328 h 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79" h="6328">
                  <a:moveTo>
                    <a:pt x="214780" y="6328"/>
                  </a:moveTo>
                  <a:lnTo>
                    <a:pt x="0" y="6328"/>
                  </a:lnTo>
                  <a:cubicBezTo>
                    <a:pt x="187" y="4177"/>
                    <a:pt x="436" y="2089"/>
                    <a:pt x="873" y="0"/>
                  </a:cubicBezTo>
                  <a:lnTo>
                    <a:pt x="214094" y="0"/>
                  </a:lnTo>
                  <a:cubicBezTo>
                    <a:pt x="214406" y="1839"/>
                    <a:pt x="214593" y="3741"/>
                    <a:pt x="214718" y="5611"/>
                  </a:cubicBezTo>
                  <a:lnTo>
                    <a:pt x="214780" y="63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1" name="Đồ họa 3">
              <a:extLst>
                <a:ext uri="{FF2B5EF4-FFF2-40B4-BE49-F238E27FC236}">
                  <a16:creationId xmlns:a16="http://schemas.microsoft.com/office/drawing/2014/main" id="{7494F71A-A8E1-9FB4-FC59-4BE29269E8AF}"/>
                </a:ext>
              </a:extLst>
            </p:cNvPr>
            <p:cNvGrpSpPr/>
            <p:nvPr/>
          </p:nvGrpSpPr>
          <p:grpSpPr>
            <a:xfrm>
              <a:off x="11851998" y="4714775"/>
              <a:ext cx="137789" cy="16534"/>
              <a:chOff x="11851998" y="4714775"/>
              <a:chExt cx="137789" cy="16534"/>
            </a:xfrm>
            <a:solidFill>
              <a:srgbClr val="524660"/>
            </a:solidFill>
          </p:grpSpPr>
          <p:sp>
            <p:nvSpPr>
              <p:cNvPr id="1240" name="Hình tự do: Hình 1239">
                <a:extLst>
                  <a:ext uri="{FF2B5EF4-FFF2-40B4-BE49-F238E27FC236}">
                    <a16:creationId xmlns:a16="http://schemas.microsoft.com/office/drawing/2014/main" id="{E130852A-2B9B-4A60-DB6C-4BA94A54714D}"/>
                  </a:ext>
                </a:extLst>
              </p:cNvPr>
              <p:cNvSpPr/>
              <p:nvPr/>
            </p:nvSpPr>
            <p:spPr>
              <a:xfrm>
                <a:off x="11851998" y="4714775"/>
                <a:ext cx="16534" cy="16534"/>
              </a:xfrm>
              <a:custGeom>
                <a:avLst/>
                <a:gdLst>
                  <a:gd name="connsiteX0" fmla="*/ 16534 w 16534"/>
                  <a:gd name="connsiteY0" fmla="*/ 8267 h 16534"/>
                  <a:gd name="connsiteX1" fmla="*/ 8267 w 16534"/>
                  <a:gd name="connsiteY1" fmla="*/ 16534 h 16534"/>
                  <a:gd name="connsiteX2" fmla="*/ 0 w 16534"/>
                  <a:gd name="connsiteY2" fmla="*/ 8267 h 16534"/>
                  <a:gd name="connsiteX3" fmla="*/ 8267 w 16534"/>
                  <a:gd name="connsiteY3" fmla="*/ 0 h 16534"/>
                  <a:gd name="connsiteX4" fmla="*/ 16534 w 16534"/>
                  <a:gd name="connsiteY4" fmla="*/ 8267 h 1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34" h="16534">
                    <a:moveTo>
                      <a:pt x="16534" y="8267"/>
                    </a:moveTo>
                    <a:cubicBezTo>
                      <a:pt x="16534" y="12833"/>
                      <a:pt x="12833" y="16534"/>
                      <a:pt x="8267" y="16534"/>
                    </a:cubicBezTo>
                    <a:cubicBezTo>
                      <a:pt x="3702" y="16534"/>
                      <a:pt x="0" y="12833"/>
                      <a:pt x="0" y="8267"/>
                    </a:cubicBezTo>
                    <a:cubicBezTo>
                      <a:pt x="0" y="3701"/>
                      <a:pt x="3702" y="0"/>
                      <a:pt x="8267" y="0"/>
                    </a:cubicBezTo>
                    <a:cubicBezTo>
                      <a:pt x="12833" y="0"/>
                      <a:pt x="16534" y="3701"/>
                      <a:pt x="16534" y="8267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1" name="Hình tự do: Hình 1240">
                <a:extLst>
                  <a:ext uri="{FF2B5EF4-FFF2-40B4-BE49-F238E27FC236}">
                    <a16:creationId xmlns:a16="http://schemas.microsoft.com/office/drawing/2014/main" id="{CB0DBCEB-C5E8-8C9E-5A84-F74D729943C8}"/>
                  </a:ext>
                </a:extLst>
              </p:cNvPr>
              <p:cNvSpPr/>
              <p:nvPr/>
            </p:nvSpPr>
            <p:spPr>
              <a:xfrm>
                <a:off x="11973235" y="4714781"/>
                <a:ext cx="16552" cy="16521"/>
              </a:xfrm>
              <a:custGeom>
                <a:avLst/>
                <a:gdLst>
                  <a:gd name="connsiteX0" fmla="*/ 16553 w 16552"/>
                  <a:gd name="connsiteY0" fmla="*/ 8261 h 16521"/>
                  <a:gd name="connsiteX1" fmla="*/ 8292 w 16552"/>
                  <a:gd name="connsiteY1" fmla="*/ 16522 h 16521"/>
                  <a:gd name="connsiteX2" fmla="*/ 0 w 16552"/>
                  <a:gd name="connsiteY2" fmla="*/ 8261 h 16521"/>
                  <a:gd name="connsiteX3" fmla="*/ 8292 w 16552"/>
                  <a:gd name="connsiteY3" fmla="*/ 0 h 16521"/>
                  <a:gd name="connsiteX4" fmla="*/ 16553 w 16552"/>
                  <a:gd name="connsiteY4" fmla="*/ 8261 h 1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" h="16521">
                    <a:moveTo>
                      <a:pt x="16553" y="8261"/>
                    </a:moveTo>
                    <a:cubicBezTo>
                      <a:pt x="16553" y="12843"/>
                      <a:pt x="12843" y="16522"/>
                      <a:pt x="8292" y="16522"/>
                    </a:cubicBezTo>
                    <a:cubicBezTo>
                      <a:pt x="3709" y="16522"/>
                      <a:pt x="0" y="12843"/>
                      <a:pt x="0" y="8261"/>
                    </a:cubicBezTo>
                    <a:cubicBezTo>
                      <a:pt x="0" y="3710"/>
                      <a:pt x="3709" y="0"/>
                      <a:pt x="8292" y="0"/>
                    </a:cubicBezTo>
                    <a:cubicBezTo>
                      <a:pt x="12843" y="0"/>
                      <a:pt x="16553" y="3710"/>
                      <a:pt x="16553" y="8261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2" name="Hình tự do: Hình 1211">
              <a:extLst>
                <a:ext uri="{FF2B5EF4-FFF2-40B4-BE49-F238E27FC236}">
                  <a16:creationId xmlns:a16="http://schemas.microsoft.com/office/drawing/2014/main" id="{0D2E9F0C-140C-7377-F305-DAE7C597DD57}"/>
                </a:ext>
              </a:extLst>
            </p:cNvPr>
            <p:cNvSpPr/>
            <p:nvPr/>
          </p:nvSpPr>
          <p:spPr>
            <a:xfrm>
              <a:off x="11842746" y="4775817"/>
              <a:ext cx="160663" cy="139591"/>
            </a:xfrm>
            <a:custGeom>
              <a:avLst/>
              <a:gdLst>
                <a:gd name="connsiteX0" fmla="*/ 80332 w 160663"/>
                <a:gd name="connsiteY0" fmla="*/ 139591 h 139591"/>
                <a:gd name="connsiteX1" fmla="*/ 0 w 160663"/>
                <a:gd name="connsiteY1" fmla="*/ 59259 h 139591"/>
                <a:gd name="connsiteX2" fmla="*/ 0 w 160663"/>
                <a:gd name="connsiteY2" fmla="*/ 0 h 139591"/>
                <a:gd name="connsiteX3" fmla="*/ 160664 w 160663"/>
                <a:gd name="connsiteY3" fmla="*/ 0 h 139591"/>
                <a:gd name="connsiteX4" fmla="*/ 160664 w 160663"/>
                <a:gd name="connsiteY4" fmla="*/ 59259 h 139591"/>
                <a:gd name="connsiteX5" fmla="*/ 80332 w 160663"/>
                <a:gd name="connsiteY5" fmla="*/ 139591 h 139591"/>
                <a:gd name="connsiteX6" fmla="*/ 8697 w 160663"/>
                <a:gd name="connsiteY6" fmla="*/ 8728 h 139591"/>
                <a:gd name="connsiteX7" fmla="*/ 8697 w 160663"/>
                <a:gd name="connsiteY7" fmla="*/ 59259 h 139591"/>
                <a:gd name="connsiteX8" fmla="*/ 80332 w 160663"/>
                <a:gd name="connsiteY8" fmla="*/ 130863 h 139591"/>
                <a:gd name="connsiteX9" fmla="*/ 151936 w 160663"/>
                <a:gd name="connsiteY9" fmla="*/ 59259 h 139591"/>
                <a:gd name="connsiteX10" fmla="*/ 151936 w 160663"/>
                <a:gd name="connsiteY10" fmla="*/ 8728 h 139591"/>
                <a:gd name="connsiteX11" fmla="*/ 8697 w 160663"/>
                <a:gd name="connsiteY11" fmla="*/ 8728 h 13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663" h="139591">
                  <a:moveTo>
                    <a:pt x="80332" y="139591"/>
                  </a:moveTo>
                  <a:cubicBezTo>
                    <a:pt x="36035" y="139591"/>
                    <a:pt x="0" y="103556"/>
                    <a:pt x="0" y="59259"/>
                  </a:cubicBezTo>
                  <a:lnTo>
                    <a:pt x="0" y="0"/>
                  </a:lnTo>
                  <a:lnTo>
                    <a:pt x="160664" y="0"/>
                  </a:lnTo>
                  <a:lnTo>
                    <a:pt x="160664" y="59259"/>
                  </a:lnTo>
                  <a:cubicBezTo>
                    <a:pt x="160664" y="103556"/>
                    <a:pt x="124629" y="139591"/>
                    <a:pt x="80332" y="139591"/>
                  </a:cubicBezTo>
                  <a:close/>
                  <a:moveTo>
                    <a:pt x="8697" y="8728"/>
                  </a:moveTo>
                  <a:lnTo>
                    <a:pt x="8697" y="59259"/>
                  </a:lnTo>
                  <a:cubicBezTo>
                    <a:pt x="8697" y="98755"/>
                    <a:pt x="40836" y="130863"/>
                    <a:pt x="80332" y="130863"/>
                  </a:cubicBezTo>
                  <a:cubicBezTo>
                    <a:pt x="119828" y="130863"/>
                    <a:pt x="151936" y="98755"/>
                    <a:pt x="151936" y="59259"/>
                  </a:cubicBezTo>
                  <a:lnTo>
                    <a:pt x="151936" y="8728"/>
                  </a:lnTo>
                  <a:lnTo>
                    <a:pt x="8697" y="87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Hình tự do: Hình 1212">
              <a:extLst>
                <a:ext uri="{FF2B5EF4-FFF2-40B4-BE49-F238E27FC236}">
                  <a16:creationId xmlns:a16="http://schemas.microsoft.com/office/drawing/2014/main" id="{C842AEB5-302D-7335-F6E1-5CE1D95A721F}"/>
                </a:ext>
              </a:extLst>
            </p:cNvPr>
            <p:cNvSpPr/>
            <p:nvPr/>
          </p:nvSpPr>
          <p:spPr>
            <a:xfrm>
              <a:off x="11895240" y="5291788"/>
              <a:ext cx="72382" cy="724391"/>
            </a:xfrm>
            <a:custGeom>
              <a:avLst/>
              <a:gdLst>
                <a:gd name="connsiteX0" fmla="*/ 62938 w 72382"/>
                <a:gd name="connsiteY0" fmla="*/ 724392 h 724391"/>
                <a:gd name="connsiteX1" fmla="*/ 62813 w 72382"/>
                <a:gd name="connsiteY1" fmla="*/ 278747 h 724391"/>
                <a:gd name="connsiteX2" fmla="*/ 0 w 72382"/>
                <a:gd name="connsiteY2" fmla="*/ 2089 h 724391"/>
                <a:gd name="connsiteX3" fmla="*/ 9227 w 72382"/>
                <a:gd name="connsiteY3" fmla="*/ 0 h 724391"/>
                <a:gd name="connsiteX4" fmla="*/ 72258 w 72382"/>
                <a:gd name="connsiteY4" fmla="*/ 278217 h 724391"/>
                <a:gd name="connsiteX5" fmla="*/ 72383 w 72382"/>
                <a:gd name="connsiteY5" fmla="*/ 724392 h 72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2" h="724391">
                  <a:moveTo>
                    <a:pt x="62938" y="724392"/>
                  </a:moveTo>
                  <a:lnTo>
                    <a:pt x="62813" y="278747"/>
                  </a:lnTo>
                  <a:lnTo>
                    <a:pt x="0" y="2089"/>
                  </a:lnTo>
                  <a:lnTo>
                    <a:pt x="9227" y="0"/>
                  </a:lnTo>
                  <a:lnTo>
                    <a:pt x="72258" y="278217"/>
                  </a:lnTo>
                  <a:lnTo>
                    <a:pt x="72383" y="724392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Hình tự do: Hình 1213">
              <a:extLst>
                <a:ext uri="{FF2B5EF4-FFF2-40B4-BE49-F238E27FC236}">
                  <a16:creationId xmlns:a16="http://schemas.microsoft.com/office/drawing/2014/main" id="{3ABA6123-FCF0-EB64-5A2E-C175739C237E}"/>
                </a:ext>
              </a:extLst>
            </p:cNvPr>
            <p:cNvSpPr/>
            <p:nvPr/>
          </p:nvSpPr>
          <p:spPr>
            <a:xfrm>
              <a:off x="11669924" y="5177010"/>
              <a:ext cx="54271" cy="844874"/>
            </a:xfrm>
            <a:custGeom>
              <a:avLst/>
              <a:gdLst>
                <a:gd name="connsiteX0" fmla="*/ 9414 w 54271"/>
                <a:gd name="connsiteY0" fmla="*/ 844875 h 844874"/>
                <a:gd name="connsiteX1" fmla="*/ 0 w 54271"/>
                <a:gd name="connsiteY1" fmla="*/ 844002 h 844874"/>
                <a:gd name="connsiteX2" fmla="*/ 44826 w 54271"/>
                <a:gd name="connsiteY2" fmla="*/ 360856 h 844874"/>
                <a:gd name="connsiteX3" fmla="*/ 38592 w 54271"/>
                <a:gd name="connsiteY3" fmla="*/ 156 h 844874"/>
                <a:gd name="connsiteX4" fmla="*/ 48037 w 54271"/>
                <a:gd name="connsiteY4" fmla="*/ 0 h 844874"/>
                <a:gd name="connsiteX5" fmla="*/ 54272 w 54271"/>
                <a:gd name="connsiteY5" fmla="*/ 361230 h 8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1" h="844874">
                  <a:moveTo>
                    <a:pt x="9414" y="844875"/>
                  </a:moveTo>
                  <a:lnTo>
                    <a:pt x="0" y="844002"/>
                  </a:lnTo>
                  <a:lnTo>
                    <a:pt x="44826" y="360856"/>
                  </a:lnTo>
                  <a:lnTo>
                    <a:pt x="38592" y="156"/>
                  </a:lnTo>
                  <a:lnTo>
                    <a:pt x="48037" y="0"/>
                  </a:lnTo>
                  <a:lnTo>
                    <a:pt x="54272" y="36123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Hình tự do: Hình 1214">
              <a:extLst>
                <a:ext uri="{FF2B5EF4-FFF2-40B4-BE49-F238E27FC236}">
                  <a16:creationId xmlns:a16="http://schemas.microsoft.com/office/drawing/2014/main" id="{EDF36AA7-4D23-4202-4F3D-8B0003F0EB5E}"/>
                </a:ext>
              </a:extLst>
            </p:cNvPr>
            <p:cNvSpPr/>
            <p:nvPr/>
          </p:nvSpPr>
          <p:spPr>
            <a:xfrm>
              <a:off x="11765003" y="5504664"/>
              <a:ext cx="92207" cy="136523"/>
            </a:xfrm>
            <a:custGeom>
              <a:avLst/>
              <a:gdLst>
                <a:gd name="connsiteX0" fmla="*/ 4767 w 92207"/>
                <a:gd name="connsiteY0" fmla="*/ 103309 h 136523"/>
                <a:gd name="connsiteX1" fmla="*/ 36439 w 92207"/>
                <a:gd name="connsiteY1" fmla="*/ 134576 h 136523"/>
                <a:gd name="connsiteX2" fmla="*/ 48035 w 92207"/>
                <a:gd name="connsiteY2" fmla="*/ 136477 h 136523"/>
                <a:gd name="connsiteX3" fmla="*/ 48565 w 92207"/>
                <a:gd name="connsiteY3" fmla="*/ 136477 h 136523"/>
                <a:gd name="connsiteX4" fmla="*/ 59538 w 92207"/>
                <a:gd name="connsiteY4" fmla="*/ 135479 h 136523"/>
                <a:gd name="connsiteX5" fmla="*/ 63185 w 92207"/>
                <a:gd name="connsiteY5" fmla="*/ 134482 h 136523"/>
                <a:gd name="connsiteX6" fmla="*/ 76995 w 92207"/>
                <a:gd name="connsiteY6" fmla="*/ 128279 h 136523"/>
                <a:gd name="connsiteX7" fmla="*/ 81359 w 92207"/>
                <a:gd name="connsiteY7" fmla="*/ 115342 h 136523"/>
                <a:gd name="connsiteX8" fmla="*/ 67113 w 92207"/>
                <a:gd name="connsiteY8" fmla="*/ 124694 h 136523"/>
                <a:gd name="connsiteX9" fmla="*/ 57917 w 92207"/>
                <a:gd name="connsiteY9" fmla="*/ 127749 h 136523"/>
                <a:gd name="connsiteX10" fmla="*/ 50498 w 92207"/>
                <a:gd name="connsiteY10" fmla="*/ 128622 h 136523"/>
                <a:gd name="connsiteX11" fmla="*/ 50030 w 92207"/>
                <a:gd name="connsiteY11" fmla="*/ 128622 h 136523"/>
                <a:gd name="connsiteX12" fmla="*/ 38777 w 92207"/>
                <a:gd name="connsiteY12" fmla="*/ 127000 h 136523"/>
                <a:gd name="connsiteX13" fmla="*/ 12187 w 92207"/>
                <a:gd name="connsiteY13" fmla="*/ 100472 h 136523"/>
                <a:gd name="connsiteX14" fmla="*/ 10285 w 92207"/>
                <a:gd name="connsiteY14" fmla="*/ 58234 h 136523"/>
                <a:gd name="connsiteX15" fmla="*/ 11345 w 92207"/>
                <a:gd name="connsiteY15" fmla="*/ 54399 h 136523"/>
                <a:gd name="connsiteX16" fmla="*/ 17112 w 92207"/>
                <a:gd name="connsiteY16" fmla="*/ 40590 h 136523"/>
                <a:gd name="connsiteX17" fmla="*/ 55517 w 92207"/>
                <a:gd name="connsiteY17" fmla="*/ 8763 h 136523"/>
                <a:gd name="connsiteX18" fmla="*/ 74657 w 92207"/>
                <a:gd name="connsiteY18" fmla="*/ 9511 h 136523"/>
                <a:gd name="connsiteX19" fmla="*/ 92207 w 92207"/>
                <a:gd name="connsiteY19" fmla="*/ 21076 h 136523"/>
                <a:gd name="connsiteX20" fmla="*/ 92145 w 92207"/>
                <a:gd name="connsiteY20" fmla="*/ 9978 h 136523"/>
                <a:gd name="connsiteX21" fmla="*/ 76964 w 92207"/>
                <a:gd name="connsiteY21" fmla="*/ 1936 h 136523"/>
                <a:gd name="connsiteX22" fmla="*/ 53864 w 92207"/>
                <a:gd name="connsiteY22" fmla="*/ 1031 h 136523"/>
                <a:gd name="connsiteX23" fmla="*/ 8508 w 92207"/>
                <a:gd name="connsiteY23" fmla="*/ 40122 h 136523"/>
                <a:gd name="connsiteX24" fmla="*/ 3770 w 92207"/>
                <a:gd name="connsiteY24" fmla="*/ 52155 h 136523"/>
                <a:gd name="connsiteX25" fmla="*/ 2087 w 92207"/>
                <a:gd name="connsiteY25" fmla="*/ 58514 h 136523"/>
                <a:gd name="connsiteX26" fmla="*/ 4767 w 92207"/>
                <a:gd name="connsiteY26" fmla="*/ 103309 h 1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207" h="136523">
                  <a:moveTo>
                    <a:pt x="4767" y="103309"/>
                  </a:moveTo>
                  <a:cubicBezTo>
                    <a:pt x="10940" y="119114"/>
                    <a:pt x="22130" y="130211"/>
                    <a:pt x="36439" y="134576"/>
                  </a:cubicBezTo>
                  <a:cubicBezTo>
                    <a:pt x="40273" y="135729"/>
                    <a:pt x="44107" y="136384"/>
                    <a:pt x="48035" y="136477"/>
                  </a:cubicBezTo>
                  <a:cubicBezTo>
                    <a:pt x="48191" y="136540"/>
                    <a:pt x="48347" y="136540"/>
                    <a:pt x="48565" y="136477"/>
                  </a:cubicBezTo>
                  <a:cubicBezTo>
                    <a:pt x="52181" y="136571"/>
                    <a:pt x="55860" y="136259"/>
                    <a:pt x="59538" y="135479"/>
                  </a:cubicBezTo>
                  <a:cubicBezTo>
                    <a:pt x="60754" y="135199"/>
                    <a:pt x="62032" y="134856"/>
                    <a:pt x="63185" y="134482"/>
                  </a:cubicBezTo>
                  <a:cubicBezTo>
                    <a:pt x="68017" y="133173"/>
                    <a:pt x="72630" y="131053"/>
                    <a:pt x="76995" y="128279"/>
                  </a:cubicBezTo>
                  <a:lnTo>
                    <a:pt x="81359" y="115342"/>
                  </a:lnTo>
                  <a:cubicBezTo>
                    <a:pt x="76995" y="119270"/>
                    <a:pt x="72163" y="122481"/>
                    <a:pt x="67113" y="124694"/>
                  </a:cubicBezTo>
                  <a:cubicBezTo>
                    <a:pt x="64120" y="126066"/>
                    <a:pt x="61065" y="127063"/>
                    <a:pt x="57917" y="127749"/>
                  </a:cubicBezTo>
                  <a:cubicBezTo>
                    <a:pt x="55392" y="128279"/>
                    <a:pt x="52929" y="128590"/>
                    <a:pt x="50498" y="128622"/>
                  </a:cubicBezTo>
                  <a:lnTo>
                    <a:pt x="50030" y="128622"/>
                  </a:lnTo>
                  <a:cubicBezTo>
                    <a:pt x="46196" y="128684"/>
                    <a:pt x="42424" y="128154"/>
                    <a:pt x="38777" y="127000"/>
                  </a:cubicBezTo>
                  <a:cubicBezTo>
                    <a:pt x="26838" y="123322"/>
                    <a:pt x="17393" y="113970"/>
                    <a:pt x="12187" y="100472"/>
                  </a:cubicBezTo>
                  <a:cubicBezTo>
                    <a:pt x="7230" y="87754"/>
                    <a:pt x="6606" y="72916"/>
                    <a:pt x="10285" y="58234"/>
                  </a:cubicBezTo>
                  <a:cubicBezTo>
                    <a:pt x="10597" y="56987"/>
                    <a:pt x="10971" y="55677"/>
                    <a:pt x="11345" y="54399"/>
                  </a:cubicBezTo>
                  <a:cubicBezTo>
                    <a:pt x="12810" y="49505"/>
                    <a:pt x="14774" y="44954"/>
                    <a:pt x="17112" y="40590"/>
                  </a:cubicBezTo>
                  <a:cubicBezTo>
                    <a:pt x="25809" y="24068"/>
                    <a:pt x="39930" y="12035"/>
                    <a:pt x="55517" y="8763"/>
                  </a:cubicBezTo>
                  <a:cubicBezTo>
                    <a:pt x="62063" y="7391"/>
                    <a:pt x="68484" y="7609"/>
                    <a:pt x="74657" y="9511"/>
                  </a:cubicBezTo>
                  <a:cubicBezTo>
                    <a:pt x="81421" y="11599"/>
                    <a:pt x="87406" y="15558"/>
                    <a:pt x="92207" y="21076"/>
                  </a:cubicBezTo>
                  <a:lnTo>
                    <a:pt x="92145" y="9978"/>
                  </a:lnTo>
                  <a:cubicBezTo>
                    <a:pt x="87624" y="6362"/>
                    <a:pt x="82512" y="3681"/>
                    <a:pt x="76964" y="1936"/>
                  </a:cubicBezTo>
                  <a:cubicBezTo>
                    <a:pt x="69544" y="-309"/>
                    <a:pt x="61751" y="-589"/>
                    <a:pt x="53864" y="1031"/>
                  </a:cubicBezTo>
                  <a:cubicBezTo>
                    <a:pt x="35036" y="5053"/>
                    <a:pt x="18172" y="19860"/>
                    <a:pt x="8508" y="40122"/>
                  </a:cubicBezTo>
                  <a:cubicBezTo>
                    <a:pt x="6606" y="43956"/>
                    <a:pt x="5079" y="47946"/>
                    <a:pt x="3770" y="52155"/>
                  </a:cubicBezTo>
                  <a:cubicBezTo>
                    <a:pt x="3146" y="54243"/>
                    <a:pt x="2554" y="56363"/>
                    <a:pt x="2087" y="58514"/>
                  </a:cubicBezTo>
                  <a:cubicBezTo>
                    <a:pt x="-1436" y="74007"/>
                    <a:pt x="-470" y="89687"/>
                    <a:pt x="4767" y="103309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Hình tự do: Hình 1215">
              <a:extLst>
                <a:ext uri="{FF2B5EF4-FFF2-40B4-BE49-F238E27FC236}">
                  <a16:creationId xmlns:a16="http://schemas.microsoft.com/office/drawing/2014/main" id="{F7D0998E-0C3F-676E-28B8-1DA1A70B8DE5}"/>
                </a:ext>
              </a:extLst>
            </p:cNvPr>
            <p:cNvSpPr/>
            <p:nvPr/>
          </p:nvSpPr>
          <p:spPr>
            <a:xfrm>
              <a:off x="11997205" y="5502266"/>
              <a:ext cx="77777" cy="138594"/>
            </a:xfrm>
            <a:custGeom>
              <a:avLst/>
              <a:gdLst>
                <a:gd name="connsiteX0" fmla="*/ 54648 w 77777"/>
                <a:gd name="connsiteY0" fmla="*/ 130707 h 138594"/>
                <a:gd name="connsiteX1" fmla="*/ 53650 w 77777"/>
                <a:gd name="connsiteY1" fmla="*/ 130707 h 138594"/>
                <a:gd name="connsiteX2" fmla="*/ 20950 w 77777"/>
                <a:gd name="connsiteY2" fmla="*/ 112191 h 138594"/>
                <a:gd name="connsiteX3" fmla="*/ 7982 w 77777"/>
                <a:gd name="connsiteY3" fmla="*/ 68050 h 138594"/>
                <a:gd name="connsiteX4" fmla="*/ 8481 w 77777"/>
                <a:gd name="connsiteY4" fmla="*/ 61098 h 138594"/>
                <a:gd name="connsiteX5" fmla="*/ 56019 w 77777"/>
                <a:gd name="connsiteY5" fmla="*/ 7887 h 138594"/>
                <a:gd name="connsiteX6" fmla="*/ 57048 w 77777"/>
                <a:gd name="connsiteY6" fmla="*/ 7887 h 138594"/>
                <a:gd name="connsiteX7" fmla="*/ 77778 w 77777"/>
                <a:gd name="connsiteY7" fmla="*/ 14807 h 138594"/>
                <a:gd name="connsiteX8" fmla="*/ 76687 w 77777"/>
                <a:gd name="connsiteY8" fmla="*/ 4988 h 138594"/>
                <a:gd name="connsiteX9" fmla="*/ 57235 w 77777"/>
                <a:gd name="connsiteY9" fmla="*/ 0 h 138594"/>
                <a:gd name="connsiteX10" fmla="*/ 56050 w 77777"/>
                <a:gd name="connsiteY10" fmla="*/ 0 h 138594"/>
                <a:gd name="connsiteX11" fmla="*/ 407 w 77777"/>
                <a:gd name="connsiteY11" fmla="*/ 61878 h 138594"/>
                <a:gd name="connsiteX12" fmla="*/ 33 w 77777"/>
                <a:gd name="connsiteY12" fmla="*/ 67769 h 138594"/>
                <a:gd name="connsiteX13" fmla="*/ 14591 w 77777"/>
                <a:gd name="connsiteY13" fmla="*/ 116867 h 138594"/>
                <a:gd name="connsiteX14" fmla="*/ 53463 w 77777"/>
                <a:gd name="connsiteY14" fmla="*/ 138594 h 138594"/>
                <a:gd name="connsiteX15" fmla="*/ 54648 w 77777"/>
                <a:gd name="connsiteY15" fmla="*/ 138594 h 138594"/>
                <a:gd name="connsiteX16" fmla="*/ 64530 w 77777"/>
                <a:gd name="connsiteY16" fmla="*/ 137503 h 138594"/>
                <a:gd name="connsiteX17" fmla="*/ 73102 w 77777"/>
                <a:gd name="connsiteY17" fmla="*/ 134729 h 138594"/>
                <a:gd name="connsiteX18" fmla="*/ 74193 w 77777"/>
                <a:gd name="connsiteY18" fmla="*/ 125221 h 138594"/>
                <a:gd name="connsiteX19" fmla="*/ 65745 w 77777"/>
                <a:gd name="connsiteY19" fmla="*/ 128993 h 138594"/>
                <a:gd name="connsiteX20" fmla="*/ 54648 w 77777"/>
                <a:gd name="connsiteY20" fmla="*/ 130707 h 1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777" h="138594">
                  <a:moveTo>
                    <a:pt x="54648" y="130707"/>
                  </a:moveTo>
                  <a:lnTo>
                    <a:pt x="53650" y="130707"/>
                  </a:lnTo>
                  <a:cubicBezTo>
                    <a:pt x="41181" y="130333"/>
                    <a:pt x="29585" y="123787"/>
                    <a:pt x="20950" y="112191"/>
                  </a:cubicBezTo>
                  <a:cubicBezTo>
                    <a:pt x="12128" y="100283"/>
                    <a:pt x="7483" y="84603"/>
                    <a:pt x="7982" y="68050"/>
                  </a:cubicBezTo>
                  <a:cubicBezTo>
                    <a:pt x="8045" y="65712"/>
                    <a:pt x="8231" y="63374"/>
                    <a:pt x="8481" y="61098"/>
                  </a:cubicBezTo>
                  <a:cubicBezTo>
                    <a:pt x="11941" y="31173"/>
                    <a:pt x="32235" y="7887"/>
                    <a:pt x="56019" y="7887"/>
                  </a:cubicBezTo>
                  <a:lnTo>
                    <a:pt x="57048" y="7887"/>
                  </a:lnTo>
                  <a:cubicBezTo>
                    <a:pt x="64405" y="8136"/>
                    <a:pt x="71481" y="10474"/>
                    <a:pt x="77778" y="14807"/>
                  </a:cubicBezTo>
                  <a:lnTo>
                    <a:pt x="76687" y="4988"/>
                  </a:lnTo>
                  <a:cubicBezTo>
                    <a:pt x="70577" y="1839"/>
                    <a:pt x="64031" y="187"/>
                    <a:pt x="57235" y="0"/>
                  </a:cubicBezTo>
                  <a:lnTo>
                    <a:pt x="56050" y="0"/>
                  </a:lnTo>
                  <a:cubicBezTo>
                    <a:pt x="27247" y="0"/>
                    <a:pt x="3712" y="26715"/>
                    <a:pt x="407" y="61878"/>
                  </a:cubicBezTo>
                  <a:cubicBezTo>
                    <a:pt x="220" y="63811"/>
                    <a:pt x="95" y="65774"/>
                    <a:pt x="33" y="67769"/>
                  </a:cubicBezTo>
                  <a:cubicBezTo>
                    <a:pt x="-466" y="86099"/>
                    <a:pt x="4709" y="103556"/>
                    <a:pt x="14591" y="116867"/>
                  </a:cubicBezTo>
                  <a:cubicBezTo>
                    <a:pt x="24753" y="130458"/>
                    <a:pt x="38531" y="138220"/>
                    <a:pt x="53463" y="138594"/>
                  </a:cubicBezTo>
                  <a:lnTo>
                    <a:pt x="54648" y="138594"/>
                  </a:lnTo>
                  <a:cubicBezTo>
                    <a:pt x="58045" y="138594"/>
                    <a:pt x="61319" y="138220"/>
                    <a:pt x="64530" y="137503"/>
                  </a:cubicBezTo>
                  <a:cubicBezTo>
                    <a:pt x="67491" y="136880"/>
                    <a:pt x="70328" y="135944"/>
                    <a:pt x="73102" y="134729"/>
                  </a:cubicBezTo>
                  <a:lnTo>
                    <a:pt x="74193" y="125221"/>
                  </a:lnTo>
                  <a:cubicBezTo>
                    <a:pt x="71481" y="126811"/>
                    <a:pt x="68707" y="128058"/>
                    <a:pt x="65745" y="128993"/>
                  </a:cubicBezTo>
                  <a:cubicBezTo>
                    <a:pt x="62223" y="130146"/>
                    <a:pt x="58482" y="130707"/>
                    <a:pt x="54648" y="130707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Hình tự do: Hình 1216">
              <a:extLst>
                <a:ext uri="{FF2B5EF4-FFF2-40B4-BE49-F238E27FC236}">
                  <a16:creationId xmlns:a16="http://schemas.microsoft.com/office/drawing/2014/main" id="{BE63B698-8540-487B-F063-B6D8C9CA75B9}"/>
                </a:ext>
              </a:extLst>
            </p:cNvPr>
            <p:cNvSpPr/>
            <p:nvPr/>
          </p:nvSpPr>
          <p:spPr>
            <a:xfrm>
              <a:off x="12358342" y="4565557"/>
              <a:ext cx="203108" cy="137752"/>
            </a:xfrm>
            <a:custGeom>
              <a:avLst/>
              <a:gdLst>
                <a:gd name="connsiteX0" fmla="*/ 193988 w 203108"/>
                <a:gd name="connsiteY0" fmla="*/ 65026 h 137752"/>
                <a:gd name="connsiteX1" fmla="*/ 202155 w 203108"/>
                <a:gd name="connsiteY1" fmla="*/ 51715 h 137752"/>
                <a:gd name="connsiteX2" fmla="*/ 182735 w 203108"/>
                <a:gd name="connsiteY2" fmla="*/ 44608 h 137752"/>
                <a:gd name="connsiteX3" fmla="*/ 169705 w 203108"/>
                <a:gd name="connsiteY3" fmla="*/ 34290 h 137752"/>
                <a:gd name="connsiteX4" fmla="*/ 91336 w 203108"/>
                <a:gd name="connsiteY4" fmla="*/ 39808 h 137752"/>
                <a:gd name="connsiteX5" fmla="*/ 110726 w 203108"/>
                <a:gd name="connsiteY5" fmla="*/ 19919 h 137752"/>
                <a:gd name="connsiteX6" fmla="*/ 121543 w 203108"/>
                <a:gd name="connsiteY6" fmla="*/ 0 h 137752"/>
                <a:gd name="connsiteX7" fmla="*/ 62096 w 203108"/>
                <a:gd name="connsiteY7" fmla="*/ 31360 h 137752"/>
                <a:gd name="connsiteX8" fmla="*/ 3242 w 203108"/>
                <a:gd name="connsiteY8" fmla="*/ 92365 h 137752"/>
                <a:gd name="connsiteX9" fmla="*/ 0 w 203108"/>
                <a:gd name="connsiteY9" fmla="*/ 96261 h 137752"/>
                <a:gd name="connsiteX10" fmla="*/ 40525 w 203108"/>
                <a:gd name="connsiteY10" fmla="*/ 137752 h 137752"/>
                <a:gd name="connsiteX11" fmla="*/ 47663 w 203108"/>
                <a:gd name="connsiteY11" fmla="*/ 133482 h 137752"/>
                <a:gd name="connsiteX12" fmla="*/ 47694 w 203108"/>
                <a:gd name="connsiteY12" fmla="*/ 133513 h 137752"/>
                <a:gd name="connsiteX13" fmla="*/ 87190 w 203108"/>
                <a:gd name="connsiteY13" fmla="*/ 118332 h 137752"/>
                <a:gd name="connsiteX14" fmla="*/ 174973 w 203108"/>
                <a:gd name="connsiteY14" fmla="*/ 101156 h 137752"/>
                <a:gd name="connsiteX15" fmla="*/ 180521 w 203108"/>
                <a:gd name="connsiteY15" fmla="*/ 88562 h 137752"/>
                <a:gd name="connsiteX16" fmla="*/ 193552 w 203108"/>
                <a:gd name="connsiteY16" fmla="*/ 81174 h 137752"/>
                <a:gd name="connsiteX17" fmla="*/ 193988 w 203108"/>
                <a:gd name="connsiteY17" fmla="*/ 6502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3108" h="137752">
                  <a:moveTo>
                    <a:pt x="193988" y="65026"/>
                  </a:moveTo>
                  <a:cubicBezTo>
                    <a:pt x="193988" y="65026"/>
                    <a:pt x="206613" y="60319"/>
                    <a:pt x="202155" y="51715"/>
                  </a:cubicBezTo>
                  <a:cubicBezTo>
                    <a:pt x="198072" y="43798"/>
                    <a:pt x="182735" y="44608"/>
                    <a:pt x="182735" y="44608"/>
                  </a:cubicBezTo>
                  <a:cubicBezTo>
                    <a:pt x="182735" y="44608"/>
                    <a:pt x="181675" y="36472"/>
                    <a:pt x="169705" y="34290"/>
                  </a:cubicBezTo>
                  <a:cubicBezTo>
                    <a:pt x="156924" y="31921"/>
                    <a:pt x="99940" y="46167"/>
                    <a:pt x="91336" y="39808"/>
                  </a:cubicBezTo>
                  <a:cubicBezTo>
                    <a:pt x="82764" y="33417"/>
                    <a:pt x="103494" y="26871"/>
                    <a:pt x="110726" y="19919"/>
                  </a:cubicBezTo>
                  <a:cubicBezTo>
                    <a:pt x="117958" y="12937"/>
                    <a:pt x="121543" y="0"/>
                    <a:pt x="121543" y="0"/>
                  </a:cubicBezTo>
                  <a:cubicBezTo>
                    <a:pt x="121543" y="0"/>
                    <a:pt x="85445" y="13654"/>
                    <a:pt x="62096" y="31360"/>
                  </a:cubicBezTo>
                  <a:cubicBezTo>
                    <a:pt x="42800" y="46011"/>
                    <a:pt x="13030" y="80737"/>
                    <a:pt x="3242" y="92365"/>
                  </a:cubicBezTo>
                  <a:cubicBezTo>
                    <a:pt x="1185" y="94859"/>
                    <a:pt x="0" y="96261"/>
                    <a:pt x="0" y="96261"/>
                  </a:cubicBezTo>
                  <a:lnTo>
                    <a:pt x="40525" y="137752"/>
                  </a:lnTo>
                  <a:cubicBezTo>
                    <a:pt x="40525" y="137752"/>
                    <a:pt x="43299" y="135975"/>
                    <a:pt x="47663" y="133482"/>
                  </a:cubicBezTo>
                  <a:lnTo>
                    <a:pt x="47694" y="133513"/>
                  </a:lnTo>
                  <a:cubicBezTo>
                    <a:pt x="57233" y="128058"/>
                    <a:pt x="74440" y="119298"/>
                    <a:pt x="87190" y="118332"/>
                  </a:cubicBezTo>
                  <a:cubicBezTo>
                    <a:pt x="105707" y="116898"/>
                    <a:pt x="170328" y="105520"/>
                    <a:pt x="174973" y="101156"/>
                  </a:cubicBezTo>
                  <a:cubicBezTo>
                    <a:pt x="179648" y="96823"/>
                    <a:pt x="180521" y="88562"/>
                    <a:pt x="180521" y="88562"/>
                  </a:cubicBezTo>
                  <a:cubicBezTo>
                    <a:pt x="180521" y="88562"/>
                    <a:pt x="189624" y="86099"/>
                    <a:pt x="193552" y="81174"/>
                  </a:cubicBezTo>
                  <a:cubicBezTo>
                    <a:pt x="197324" y="76436"/>
                    <a:pt x="193988" y="65026"/>
                    <a:pt x="193988" y="65026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8" name="Đồ họa 3">
              <a:extLst>
                <a:ext uri="{FF2B5EF4-FFF2-40B4-BE49-F238E27FC236}">
                  <a16:creationId xmlns:a16="http://schemas.microsoft.com/office/drawing/2014/main" id="{7D541D5D-A153-A314-33F4-FC44B39722F1}"/>
                </a:ext>
              </a:extLst>
            </p:cNvPr>
            <p:cNvGrpSpPr/>
            <p:nvPr/>
          </p:nvGrpSpPr>
          <p:grpSpPr>
            <a:xfrm>
              <a:off x="11536660" y="5200172"/>
              <a:ext cx="603909" cy="435202"/>
              <a:chOff x="11536660" y="5200172"/>
              <a:chExt cx="603909" cy="435202"/>
            </a:xfrm>
          </p:grpSpPr>
          <p:sp>
            <p:nvSpPr>
              <p:cNvPr id="1227" name="Hình tự do: Hình 1226">
                <a:extLst>
                  <a:ext uri="{FF2B5EF4-FFF2-40B4-BE49-F238E27FC236}">
                    <a16:creationId xmlns:a16="http://schemas.microsoft.com/office/drawing/2014/main" id="{BF694BCD-BB09-8318-7433-8E4061DFA62B}"/>
                  </a:ext>
                </a:extLst>
              </p:cNvPr>
              <p:cNvSpPr/>
              <p:nvPr/>
            </p:nvSpPr>
            <p:spPr>
              <a:xfrm>
                <a:off x="11713285" y="5200172"/>
                <a:ext cx="250660" cy="142459"/>
              </a:xfrm>
              <a:custGeom>
                <a:avLst/>
                <a:gdLst>
                  <a:gd name="connsiteX0" fmla="*/ 0 w 250660"/>
                  <a:gd name="connsiteY0" fmla="*/ 53897 h 142459"/>
                  <a:gd name="connsiteX1" fmla="*/ 45731 w 250660"/>
                  <a:gd name="connsiteY1" fmla="*/ 0 h 142459"/>
                  <a:gd name="connsiteX2" fmla="*/ 204929 w 250660"/>
                  <a:gd name="connsiteY2" fmla="*/ 0 h 142459"/>
                  <a:gd name="connsiteX3" fmla="*/ 250660 w 250660"/>
                  <a:gd name="connsiteY3" fmla="*/ 53897 h 142459"/>
                  <a:gd name="connsiteX4" fmla="*/ 250660 w 250660"/>
                  <a:gd name="connsiteY4" fmla="*/ 142459 h 142459"/>
                  <a:gd name="connsiteX5" fmla="*/ 0 w 250660"/>
                  <a:gd name="connsiteY5" fmla="*/ 142459 h 142459"/>
                  <a:gd name="connsiteX6" fmla="*/ 0 w 250660"/>
                  <a:gd name="connsiteY6" fmla="*/ 53897 h 142459"/>
                  <a:gd name="connsiteX7" fmla="*/ 223758 w 250660"/>
                  <a:gd name="connsiteY7" fmla="*/ 53897 h 142459"/>
                  <a:gd name="connsiteX8" fmla="*/ 204929 w 250660"/>
                  <a:gd name="connsiteY8" fmla="*/ 31702 h 142459"/>
                  <a:gd name="connsiteX9" fmla="*/ 45731 w 250660"/>
                  <a:gd name="connsiteY9" fmla="*/ 31702 h 142459"/>
                  <a:gd name="connsiteX10" fmla="*/ 26902 w 250660"/>
                  <a:gd name="connsiteY10" fmla="*/ 53897 h 142459"/>
                  <a:gd name="connsiteX11" fmla="*/ 26902 w 250660"/>
                  <a:gd name="connsiteY11" fmla="*/ 110756 h 142459"/>
                  <a:gd name="connsiteX12" fmla="*/ 223758 w 250660"/>
                  <a:gd name="connsiteY12" fmla="*/ 110756 h 142459"/>
                  <a:gd name="connsiteX13" fmla="*/ 223758 w 250660"/>
                  <a:gd name="connsiteY13" fmla="*/ 53897 h 14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660" h="142459">
                    <a:moveTo>
                      <a:pt x="0" y="53897"/>
                    </a:moveTo>
                    <a:cubicBezTo>
                      <a:pt x="0" y="24190"/>
                      <a:pt x="20512" y="0"/>
                      <a:pt x="45731" y="0"/>
                    </a:cubicBezTo>
                    <a:lnTo>
                      <a:pt x="204929" y="0"/>
                    </a:lnTo>
                    <a:cubicBezTo>
                      <a:pt x="230148" y="0"/>
                      <a:pt x="250660" y="24190"/>
                      <a:pt x="250660" y="53897"/>
                    </a:cubicBezTo>
                    <a:lnTo>
                      <a:pt x="250660" y="142459"/>
                    </a:lnTo>
                    <a:lnTo>
                      <a:pt x="0" y="142459"/>
                    </a:lnTo>
                    <a:lnTo>
                      <a:pt x="0" y="53897"/>
                    </a:lnTo>
                    <a:close/>
                    <a:moveTo>
                      <a:pt x="223758" y="53897"/>
                    </a:moveTo>
                    <a:cubicBezTo>
                      <a:pt x="223758" y="41678"/>
                      <a:pt x="215310" y="31702"/>
                      <a:pt x="204929" y="31702"/>
                    </a:cubicBezTo>
                    <a:lnTo>
                      <a:pt x="45731" y="31702"/>
                    </a:lnTo>
                    <a:cubicBezTo>
                      <a:pt x="35350" y="31702"/>
                      <a:pt x="26902" y="41678"/>
                      <a:pt x="26902" y="53897"/>
                    </a:cubicBezTo>
                    <a:lnTo>
                      <a:pt x="26902" y="110756"/>
                    </a:lnTo>
                    <a:lnTo>
                      <a:pt x="223758" y="110756"/>
                    </a:lnTo>
                    <a:lnTo>
                      <a:pt x="223758" y="53897"/>
                    </a:lnTo>
                    <a:close/>
                  </a:path>
                </a:pathLst>
              </a:custGeom>
              <a:solidFill>
                <a:srgbClr val="2D8FBA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8" name="Hình tự do: Hình 1227">
                <a:extLst>
                  <a:ext uri="{FF2B5EF4-FFF2-40B4-BE49-F238E27FC236}">
                    <a16:creationId xmlns:a16="http://schemas.microsoft.com/office/drawing/2014/main" id="{990A0A36-093B-7C63-62AA-7573086BD7ED}"/>
                  </a:ext>
                </a:extLst>
              </p:cNvPr>
              <p:cNvSpPr/>
              <p:nvPr/>
            </p:nvSpPr>
            <p:spPr>
              <a:xfrm>
                <a:off x="11551717" y="5284088"/>
                <a:ext cx="573796" cy="351285"/>
              </a:xfrm>
              <a:custGeom>
                <a:avLst/>
                <a:gdLst>
                  <a:gd name="connsiteX0" fmla="*/ 25405 w 573796"/>
                  <a:gd name="connsiteY0" fmla="*/ 351286 h 351285"/>
                  <a:gd name="connsiteX1" fmla="*/ 548390 w 573796"/>
                  <a:gd name="connsiteY1" fmla="*/ 351286 h 351285"/>
                  <a:gd name="connsiteX2" fmla="*/ 573796 w 573796"/>
                  <a:gd name="connsiteY2" fmla="*/ 325880 h 351285"/>
                  <a:gd name="connsiteX3" fmla="*/ 573796 w 573796"/>
                  <a:gd name="connsiteY3" fmla="*/ 25406 h 351285"/>
                  <a:gd name="connsiteX4" fmla="*/ 548390 w 573796"/>
                  <a:gd name="connsiteY4" fmla="*/ 0 h 351285"/>
                  <a:gd name="connsiteX5" fmla="*/ 25405 w 573796"/>
                  <a:gd name="connsiteY5" fmla="*/ 0 h 351285"/>
                  <a:gd name="connsiteX6" fmla="*/ 0 w 573796"/>
                  <a:gd name="connsiteY6" fmla="*/ 25406 h 351285"/>
                  <a:gd name="connsiteX7" fmla="*/ 0 w 573796"/>
                  <a:gd name="connsiteY7" fmla="*/ 325880 h 351285"/>
                  <a:gd name="connsiteX8" fmla="*/ 25405 w 573796"/>
                  <a:gd name="connsiteY8" fmla="*/ 351286 h 35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3796" h="351285">
                    <a:moveTo>
                      <a:pt x="25405" y="351286"/>
                    </a:moveTo>
                    <a:lnTo>
                      <a:pt x="548390" y="351286"/>
                    </a:lnTo>
                    <a:cubicBezTo>
                      <a:pt x="562418" y="351286"/>
                      <a:pt x="573796" y="339908"/>
                      <a:pt x="573796" y="325880"/>
                    </a:cubicBezTo>
                    <a:lnTo>
                      <a:pt x="573796" y="25406"/>
                    </a:lnTo>
                    <a:cubicBezTo>
                      <a:pt x="573796" y="11378"/>
                      <a:pt x="562418" y="0"/>
                      <a:pt x="548390" y="0"/>
                    </a:cubicBezTo>
                    <a:lnTo>
                      <a:pt x="25405" y="0"/>
                    </a:lnTo>
                    <a:cubicBezTo>
                      <a:pt x="11378" y="0"/>
                      <a:pt x="0" y="11378"/>
                      <a:pt x="0" y="25406"/>
                    </a:cubicBezTo>
                    <a:lnTo>
                      <a:pt x="0" y="325880"/>
                    </a:lnTo>
                    <a:cubicBezTo>
                      <a:pt x="0" y="339908"/>
                      <a:pt x="11378" y="351286"/>
                      <a:pt x="25405" y="351286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9" name="Hình tự do: Hình 1228">
                <a:extLst>
                  <a:ext uri="{FF2B5EF4-FFF2-40B4-BE49-F238E27FC236}">
                    <a16:creationId xmlns:a16="http://schemas.microsoft.com/office/drawing/2014/main" id="{BF374E42-46FF-6514-A28F-48BEFEBB0303}"/>
                  </a:ext>
                </a:extLst>
              </p:cNvPr>
              <p:cNvSpPr/>
              <p:nvPr/>
            </p:nvSpPr>
            <p:spPr>
              <a:xfrm>
                <a:off x="11536660" y="5368006"/>
                <a:ext cx="603909" cy="61721"/>
              </a:xfrm>
              <a:custGeom>
                <a:avLst/>
                <a:gdLst>
                  <a:gd name="connsiteX0" fmla="*/ 19046 w 603909"/>
                  <a:gd name="connsiteY0" fmla="*/ 61722 h 61721"/>
                  <a:gd name="connsiteX1" fmla="*/ 584863 w 603909"/>
                  <a:gd name="connsiteY1" fmla="*/ 61722 h 61721"/>
                  <a:gd name="connsiteX2" fmla="*/ 603909 w 603909"/>
                  <a:gd name="connsiteY2" fmla="*/ 42644 h 61721"/>
                  <a:gd name="connsiteX3" fmla="*/ 603909 w 603909"/>
                  <a:gd name="connsiteY3" fmla="*/ 19046 h 61721"/>
                  <a:gd name="connsiteX4" fmla="*/ 584863 w 603909"/>
                  <a:gd name="connsiteY4" fmla="*/ 0 h 61721"/>
                  <a:gd name="connsiteX5" fmla="*/ 19046 w 603909"/>
                  <a:gd name="connsiteY5" fmla="*/ 0 h 61721"/>
                  <a:gd name="connsiteX6" fmla="*/ 0 w 603909"/>
                  <a:gd name="connsiteY6" fmla="*/ 19046 h 61721"/>
                  <a:gd name="connsiteX7" fmla="*/ 0 w 603909"/>
                  <a:gd name="connsiteY7" fmla="*/ 42644 h 61721"/>
                  <a:gd name="connsiteX8" fmla="*/ 19046 w 603909"/>
                  <a:gd name="connsiteY8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909" h="61721">
                    <a:moveTo>
                      <a:pt x="19046" y="61722"/>
                    </a:moveTo>
                    <a:lnTo>
                      <a:pt x="584863" y="61722"/>
                    </a:lnTo>
                    <a:cubicBezTo>
                      <a:pt x="595368" y="61722"/>
                      <a:pt x="603909" y="53180"/>
                      <a:pt x="603909" y="42644"/>
                    </a:cubicBezTo>
                    <a:lnTo>
                      <a:pt x="603909" y="19046"/>
                    </a:lnTo>
                    <a:cubicBezTo>
                      <a:pt x="603909" y="8541"/>
                      <a:pt x="595368" y="0"/>
                      <a:pt x="584863" y="0"/>
                    </a:cubicBezTo>
                    <a:lnTo>
                      <a:pt x="19046" y="0"/>
                    </a:lnTo>
                    <a:cubicBezTo>
                      <a:pt x="8541" y="0"/>
                      <a:pt x="0" y="8541"/>
                      <a:pt x="0" y="19046"/>
                    </a:cubicBezTo>
                    <a:lnTo>
                      <a:pt x="0" y="42644"/>
                    </a:lnTo>
                    <a:cubicBezTo>
                      <a:pt x="0" y="53180"/>
                      <a:pt x="8541" y="61722"/>
                      <a:pt x="19046" y="61722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0" name="Hình tự do: Hình 1229">
                <a:extLst>
                  <a:ext uri="{FF2B5EF4-FFF2-40B4-BE49-F238E27FC236}">
                    <a16:creationId xmlns:a16="http://schemas.microsoft.com/office/drawing/2014/main" id="{B484AF41-70FA-7CD6-C0AC-B6B5EFF6F31E}"/>
                  </a:ext>
                </a:extLst>
              </p:cNvPr>
              <p:cNvSpPr/>
              <p:nvPr/>
            </p:nvSpPr>
            <p:spPr>
              <a:xfrm>
                <a:off x="11536661" y="5395063"/>
                <a:ext cx="603906" cy="7603"/>
              </a:xfrm>
              <a:custGeom>
                <a:avLst/>
                <a:gdLst>
                  <a:gd name="connsiteX0" fmla="*/ 0 w 603906"/>
                  <a:gd name="connsiteY0" fmla="*/ 0 h 7603"/>
                  <a:gd name="connsiteX1" fmla="*/ 603906 w 603906"/>
                  <a:gd name="connsiteY1" fmla="*/ 0 h 7603"/>
                  <a:gd name="connsiteX2" fmla="*/ 603906 w 603906"/>
                  <a:gd name="connsiteY2" fmla="*/ 7603 h 7603"/>
                  <a:gd name="connsiteX3" fmla="*/ 0 w 603906"/>
                  <a:gd name="connsiteY3" fmla="*/ 7603 h 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3906" h="7603">
                    <a:moveTo>
                      <a:pt x="0" y="0"/>
                    </a:moveTo>
                    <a:lnTo>
                      <a:pt x="603906" y="0"/>
                    </a:lnTo>
                    <a:lnTo>
                      <a:pt x="603906" y="7603"/>
                    </a:lnTo>
                    <a:lnTo>
                      <a:pt x="0" y="7603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31" name="Đồ họa 3">
                <a:extLst>
                  <a:ext uri="{FF2B5EF4-FFF2-40B4-BE49-F238E27FC236}">
                    <a16:creationId xmlns:a16="http://schemas.microsoft.com/office/drawing/2014/main" id="{CF04FF16-BAE4-93FE-D225-F387DD2CAC65}"/>
                  </a:ext>
                </a:extLst>
              </p:cNvPr>
              <p:cNvGrpSpPr/>
              <p:nvPr/>
            </p:nvGrpSpPr>
            <p:grpSpPr>
              <a:xfrm>
                <a:off x="11756771" y="5338609"/>
                <a:ext cx="163703" cy="97259"/>
                <a:chOff x="11756771" y="5338609"/>
                <a:chExt cx="163703" cy="97259"/>
              </a:xfrm>
            </p:grpSpPr>
            <p:sp>
              <p:nvSpPr>
                <p:cNvPr id="1238" name="Hình tự do: Hình 1237">
                  <a:extLst>
                    <a:ext uri="{FF2B5EF4-FFF2-40B4-BE49-F238E27FC236}">
                      <a16:creationId xmlns:a16="http://schemas.microsoft.com/office/drawing/2014/main" id="{AA531BE9-A331-8683-374E-69B881733253}"/>
                    </a:ext>
                  </a:extLst>
                </p:cNvPr>
                <p:cNvSpPr/>
                <p:nvPr/>
              </p:nvSpPr>
              <p:spPr>
                <a:xfrm>
                  <a:off x="11756771" y="5338609"/>
                  <a:ext cx="163688" cy="97259"/>
                </a:xfrm>
                <a:custGeom>
                  <a:avLst/>
                  <a:gdLst>
                    <a:gd name="connsiteX0" fmla="*/ 0 w 163688"/>
                    <a:gd name="connsiteY0" fmla="*/ 0 h 97259"/>
                    <a:gd name="connsiteX1" fmla="*/ 0 w 163688"/>
                    <a:gd name="connsiteY1" fmla="*/ 97259 h 97259"/>
                    <a:gd name="connsiteX2" fmla="*/ 163688 w 163688"/>
                    <a:gd name="connsiteY2" fmla="*/ 97259 h 97259"/>
                    <a:gd name="connsiteX3" fmla="*/ 163688 w 163688"/>
                    <a:gd name="connsiteY3" fmla="*/ 0 h 97259"/>
                    <a:gd name="connsiteX4" fmla="*/ 94984 w 163688"/>
                    <a:gd name="connsiteY4" fmla="*/ 0 h 97259"/>
                    <a:gd name="connsiteX5" fmla="*/ 94984 w 163688"/>
                    <a:gd name="connsiteY5" fmla="*/ 10162 h 97259"/>
                    <a:gd name="connsiteX6" fmla="*/ 81828 w 163688"/>
                    <a:gd name="connsiteY6" fmla="*/ 23255 h 97259"/>
                    <a:gd name="connsiteX7" fmla="*/ 68705 w 163688"/>
                    <a:gd name="connsiteY7" fmla="*/ 10162 h 97259"/>
                    <a:gd name="connsiteX8" fmla="*/ 68705 w 163688"/>
                    <a:gd name="connsiteY8" fmla="*/ 0 h 97259"/>
                    <a:gd name="connsiteX9" fmla="*/ 0 w 163688"/>
                    <a:gd name="connsiteY9" fmla="*/ 0 h 9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688" h="97259">
                      <a:moveTo>
                        <a:pt x="0" y="0"/>
                      </a:moveTo>
                      <a:lnTo>
                        <a:pt x="0" y="97259"/>
                      </a:lnTo>
                      <a:lnTo>
                        <a:pt x="163688" y="97259"/>
                      </a:lnTo>
                      <a:lnTo>
                        <a:pt x="163688" y="0"/>
                      </a:lnTo>
                      <a:lnTo>
                        <a:pt x="94984" y="0"/>
                      </a:lnTo>
                      <a:lnTo>
                        <a:pt x="94984" y="10162"/>
                      </a:lnTo>
                      <a:cubicBezTo>
                        <a:pt x="94984" y="17395"/>
                        <a:pt x="89123" y="23255"/>
                        <a:pt x="81828" y="23255"/>
                      </a:cubicBezTo>
                      <a:cubicBezTo>
                        <a:pt x="74597" y="23255"/>
                        <a:pt x="68705" y="17395"/>
                        <a:pt x="68705" y="10162"/>
                      </a:cubicBezTo>
                      <a:lnTo>
                        <a:pt x="687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Hình tự do: Hình 1238">
                  <a:extLst>
                    <a:ext uri="{FF2B5EF4-FFF2-40B4-BE49-F238E27FC236}">
                      <a16:creationId xmlns:a16="http://schemas.microsoft.com/office/drawing/2014/main" id="{AF4F2C95-1AA3-5B4C-A4F2-9CBB6C636CFC}"/>
                    </a:ext>
                  </a:extLst>
                </p:cNvPr>
                <p:cNvSpPr/>
                <p:nvPr/>
              </p:nvSpPr>
              <p:spPr>
                <a:xfrm>
                  <a:off x="11756771" y="5380038"/>
                  <a:ext cx="163703" cy="14367"/>
                </a:xfrm>
                <a:custGeom>
                  <a:avLst/>
                  <a:gdLst>
                    <a:gd name="connsiteX0" fmla="*/ 0 w 163703"/>
                    <a:gd name="connsiteY0" fmla="*/ 0 h 14367"/>
                    <a:gd name="connsiteX1" fmla="*/ 163704 w 163703"/>
                    <a:gd name="connsiteY1" fmla="*/ 0 h 14367"/>
                    <a:gd name="connsiteX2" fmla="*/ 163704 w 163703"/>
                    <a:gd name="connsiteY2" fmla="*/ 14368 h 14367"/>
                    <a:gd name="connsiteX3" fmla="*/ 0 w 163703"/>
                    <a:gd name="connsiteY3" fmla="*/ 14368 h 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03" h="14367">
                      <a:moveTo>
                        <a:pt x="0" y="0"/>
                      </a:moveTo>
                      <a:lnTo>
                        <a:pt x="163704" y="0"/>
                      </a:lnTo>
                      <a:lnTo>
                        <a:pt x="163704" y="14368"/>
                      </a:lnTo>
                      <a:lnTo>
                        <a:pt x="0" y="14368"/>
                      </a:ln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2" name="Đồ họa 3">
                <a:extLst>
                  <a:ext uri="{FF2B5EF4-FFF2-40B4-BE49-F238E27FC236}">
                    <a16:creationId xmlns:a16="http://schemas.microsoft.com/office/drawing/2014/main" id="{921C893C-229D-776B-051A-D36835EDB93A}"/>
                  </a:ext>
                </a:extLst>
              </p:cNvPr>
              <p:cNvGrpSpPr/>
              <p:nvPr/>
            </p:nvGrpSpPr>
            <p:grpSpPr>
              <a:xfrm>
                <a:off x="11604212" y="5451486"/>
                <a:ext cx="468837" cy="161692"/>
                <a:chOff x="11604212" y="5451486"/>
                <a:chExt cx="468837" cy="161692"/>
              </a:xfrm>
              <a:solidFill>
                <a:srgbClr val="40A3DB"/>
              </a:solidFill>
            </p:grpSpPr>
            <p:sp>
              <p:nvSpPr>
                <p:cNvPr id="1233" name="Hình tự do: Hình 1232">
                  <a:extLst>
                    <a:ext uri="{FF2B5EF4-FFF2-40B4-BE49-F238E27FC236}">
                      <a16:creationId xmlns:a16="http://schemas.microsoft.com/office/drawing/2014/main" id="{AB91CD93-139C-FADB-642D-662D292727CE}"/>
                    </a:ext>
                  </a:extLst>
                </p:cNvPr>
                <p:cNvSpPr/>
                <p:nvPr/>
              </p:nvSpPr>
              <p:spPr>
                <a:xfrm>
                  <a:off x="12016409" y="5451486"/>
                  <a:ext cx="56640" cy="161692"/>
                </a:xfrm>
                <a:custGeom>
                  <a:avLst/>
                  <a:gdLst>
                    <a:gd name="connsiteX0" fmla="*/ 15555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5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5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5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5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4" name="Hình tự do: Hình 1233">
                  <a:extLst>
                    <a:ext uri="{FF2B5EF4-FFF2-40B4-BE49-F238E27FC236}">
                      <a16:creationId xmlns:a16="http://schemas.microsoft.com/office/drawing/2014/main" id="{BCB367DD-ED1B-D89A-27E6-14EDB55DDF67}"/>
                    </a:ext>
                  </a:extLst>
                </p:cNvPr>
                <p:cNvSpPr/>
                <p:nvPr/>
              </p:nvSpPr>
              <p:spPr>
                <a:xfrm>
                  <a:off x="11913352" y="5451486"/>
                  <a:ext cx="56640" cy="161692"/>
                </a:xfrm>
                <a:custGeom>
                  <a:avLst/>
                  <a:gdLst>
                    <a:gd name="connsiteX0" fmla="*/ 15556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6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Hình tự do: Hình 1234">
                  <a:extLst>
                    <a:ext uri="{FF2B5EF4-FFF2-40B4-BE49-F238E27FC236}">
                      <a16:creationId xmlns:a16="http://schemas.microsoft.com/office/drawing/2014/main" id="{63F6E612-503B-809A-F077-C68D585B091C}"/>
                    </a:ext>
                  </a:extLst>
                </p:cNvPr>
                <p:cNvSpPr/>
                <p:nvPr/>
              </p:nvSpPr>
              <p:spPr>
                <a:xfrm>
                  <a:off x="11810295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5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5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Hình tự do: Hình 1235">
                  <a:extLst>
                    <a:ext uri="{FF2B5EF4-FFF2-40B4-BE49-F238E27FC236}">
                      <a16:creationId xmlns:a16="http://schemas.microsoft.com/office/drawing/2014/main" id="{CF46B548-7220-BAE3-B1E5-F853B13BFF9C}"/>
                    </a:ext>
                  </a:extLst>
                </p:cNvPr>
                <p:cNvSpPr/>
                <p:nvPr/>
              </p:nvSpPr>
              <p:spPr>
                <a:xfrm>
                  <a:off x="11707238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6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6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6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6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Hình tự do: Hình 1236">
                  <a:extLst>
                    <a:ext uri="{FF2B5EF4-FFF2-40B4-BE49-F238E27FC236}">
                      <a16:creationId xmlns:a16="http://schemas.microsoft.com/office/drawing/2014/main" id="{F0DF0914-A511-95CA-DE1D-0351AB76C739}"/>
                    </a:ext>
                  </a:extLst>
                </p:cNvPr>
                <p:cNvSpPr/>
                <p:nvPr/>
              </p:nvSpPr>
              <p:spPr>
                <a:xfrm>
                  <a:off x="11604212" y="5451486"/>
                  <a:ext cx="56609" cy="161692"/>
                </a:xfrm>
                <a:custGeom>
                  <a:avLst/>
                  <a:gdLst>
                    <a:gd name="connsiteX0" fmla="*/ 15555 w 56609"/>
                    <a:gd name="connsiteY0" fmla="*/ 161693 h 161692"/>
                    <a:gd name="connsiteX1" fmla="*/ 41054 w 56609"/>
                    <a:gd name="connsiteY1" fmla="*/ 161693 h 161692"/>
                    <a:gd name="connsiteX2" fmla="*/ 56610 w 56609"/>
                    <a:gd name="connsiteY2" fmla="*/ 146138 h 161692"/>
                    <a:gd name="connsiteX3" fmla="*/ 56610 w 56609"/>
                    <a:gd name="connsiteY3" fmla="*/ 15555 h 161692"/>
                    <a:gd name="connsiteX4" fmla="*/ 41054 w 56609"/>
                    <a:gd name="connsiteY4" fmla="*/ 0 h 161692"/>
                    <a:gd name="connsiteX5" fmla="*/ 15555 w 56609"/>
                    <a:gd name="connsiteY5" fmla="*/ 0 h 161692"/>
                    <a:gd name="connsiteX6" fmla="*/ 0 w 56609"/>
                    <a:gd name="connsiteY6" fmla="*/ 15555 h 161692"/>
                    <a:gd name="connsiteX7" fmla="*/ 0 w 56609"/>
                    <a:gd name="connsiteY7" fmla="*/ 146138 h 161692"/>
                    <a:gd name="connsiteX8" fmla="*/ 15555 w 56609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09" h="161692">
                      <a:moveTo>
                        <a:pt x="15555" y="161693"/>
                      </a:moveTo>
                      <a:lnTo>
                        <a:pt x="41054" y="161693"/>
                      </a:lnTo>
                      <a:cubicBezTo>
                        <a:pt x="49627" y="161693"/>
                        <a:pt x="56610" y="154741"/>
                        <a:pt x="56610" y="146138"/>
                      </a:cubicBezTo>
                      <a:lnTo>
                        <a:pt x="56610" y="15555"/>
                      </a:lnTo>
                      <a:cubicBezTo>
                        <a:pt x="56610" y="6983"/>
                        <a:pt x="49627" y="0"/>
                        <a:pt x="41054" y="0"/>
                      </a:cubicBezTo>
                      <a:lnTo>
                        <a:pt x="15555" y="0"/>
                      </a:lnTo>
                      <a:cubicBezTo>
                        <a:pt x="6951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51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19" name="Đồ họa 3">
              <a:extLst>
                <a:ext uri="{FF2B5EF4-FFF2-40B4-BE49-F238E27FC236}">
                  <a16:creationId xmlns:a16="http://schemas.microsoft.com/office/drawing/2014/main" id="{62D79697-D688-D0BF-48CB-FBBBCD3D8C58}"/>
                </a:ext>
              </a:extLst>
            </p:cNvPr>
            <p:cNvGrpSpPr/>
            <p:nvPr/>
          </p:nvGrpSpPr>
          <p:grpSpPr>
            <a:xfrm>
              <a:off x="11567338" y="4856648"/>
              <a:ext cx="342335" cy="398997"/>
              <a:chOff x="11567338" y="4856648"/>
              <a:chExt cx="342335" cy="398997"/>
            </a:xfrm>
            <a:solidFill>
              <a:srgbClr val="F6A49D"/>
            </a:solidFill>
          </p:grpSpPr>
          <p:sp>
            <p:nvSpPr>
              <p:cNvPr id="1223" name="Hình tự do: Hình 1222">
                <a:extLst>
                  <a:ext uri="{FF2B5EF4-FFF2-40B4-BE49-F238E27FC236}">
                    <a16:creationId xmlns:a16="http://schemas.microsoft.com/office/drawing/2014/main" id="{85E3EBED-9C6D-E1B2-9111-E64F9024D384}"/>
                  </a:ext>
                </a:extLst>
              </p:cNvPr>
              <p:cNvSpPr/>
              <p:nvPr/>
            </p:nvSpPr>
            <p:spPr>
              <a:xfrm>
                <a:off x="11567338" y="4856648"/>
                <a:ext cx="244983" cy="315343"/>
              </a:xfrm>
              <a:custGeom>
                <a:avLst/>
                <a:gdLst>
                  <a:gd name="connsiteX0" fmla="*/ 200968 w 244983"/>
                  <a:gd name="connsiteY0" fmla="*/ 315343 h 315343"/>
                  <a:gd name="connsiteX1" fmla="*/ 201497 w 244983"/>
                  <a:gd name="connsiteY1" fmla="*/ 312631 h 315343"/>
                  <a:gd name="connsiteX2" fmla="*/ 201529 w 244983"/>
                  <a:gd name="connsiteY2" fmla="*/ 312600 h 315343"/>
                  <a:gd name="connsiteX3" fmla="*/ 201903 w 244983"/>
                  <a:gd name="connsiteY3" fmla="*/ 312320 h 315343"/>
                  <a:gd name="connsiteX4" fmla="*/ 223412 w 244983"/>
                  <a:gd name="connsiteY4" fmla="*/ 294988 h 315343"/>
                  <a:gd name="connsiteX5" fmla="*/ 244984 w 244983"/>
                  <a:gd name="connsiteY5" fmla="*/ 277656 h 315343"/>
                  <a:gd name="connsiteX6" fmla="*/ 242552 w 244983"/>
                  <a:gd name="connsiteY6" fmla="*/ 272263 h 315343"/>
                  <a:gd name="connsiteX7" fmla="*/ 90460 w 244983"/>
                  <a:gd name="connsiteY7" fmla="*/ 0 h 315343"/>
                  <a:gd name="connsiteX8" fmla="*/ 24094 w 244983"/>
                  <a:gd name="connsiteY8" fmla="*/ 2962 h 315343"/>
                  <a:gd name="connsiteX9" fmla="*/ 2304 w 244983"/>
                  <a:gd name="connsiteY9" fmla="*/ 54771 h 315343"/>
                  <a:gd name="connsiteX10" fmla="*/ 14461 w 244983"/>
                  <a:gd name="connsiteY10" fmla="*/ 76747 h 315343"/>
                  <a:gd name="connsiteX11" fmla="*/ 200968 w 244983"/>
                  <a:gd name="connsiteY11" fmla="*/ 315343 h 31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983" h="315343">
                    <a:moveTo>
                      <a:pt x="200968" y="315343"/>
                    </a:moveTo>
                    <a:lnTo>
                      <a:pt x="201497" y="312631"/>
                    </a:lnTo>
                    <a:cubicBezTo>
                      <a:pt x="201497" y="312631"/>
                      <a:pt x="201497" y="312631"/>
                      <a:pt x="201529" y="312600"/>
                    </a:cubicBezTo>
                    <a:lnTo>
                      <a:pt x="201903" y="312320"/>
                    </a:lnTo>
                    <a:lnTo>
                      <a:pt x="223412" y="294988"/>
                    </a:lnTo>
                    <a:lnTo>
                      <a:pt x="244984" y="277656"/>
                    </a:lnTo>
                    <a:lnTo>
                      <a:pt x="242552" y="272263"/>
                    </a:lnTo>
                    <a:lnTo>
                      <a:pt x="90460" y="0"/>
                    </a:lnTo>
                    <a:lnTo>
                      <a:pt x="24094" y="2962"/>
                    </a:lnTo>
                    <a:cubicBezTo>
                      <a:pt x="8663" y="11939"/>
                      <a:pt x="-5739" y="38810"/>
                      <a:pt x="2304" y="54771"/>
                    </a:cubicBezTo>
                    <a:cubicBezTo>
                      <a:pt x="5390" y="60912"/>
                      <a:pt x="9380" y="68175"/>
                      <a:pt x="14461" y="76747"/>
                    </a:cubicBezTo>
                    <a:cubicBezTo>
                      <a:pt x="27554" y="98693"/>
                      <a:pt x="200968" y="315343"/>
                      <a:pt x="200968" y="315343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4" name="Đồ họa 3">
                <a:extLst>
                  <a:ext uri="{FF2B5EF4-FFF2-40B4-BE49-F238E27FC236}">
                    <a16:creationId xmlns:a16="http://schemas.microsoft.com/office/drawing/2014/main" id="{F8AA1211-D69C-CDB8-4E43-8C46CC95D7E9}"/>
                  </a:ext>
                </a:extLst>
              </p:cNvPr>
              <p:cNvGrpSpPr/>
              <p:nvPr/>
            </p:nvGrpSpPr>
            <p:grpSpPr>
              <a:xfrm>
                <a:off x="11761852" y="5111080"/>
                <a:ext cx="147821" cy="144565"/>
                <a:chOff x="11761852" y="5111080"/>
                <a:chExt cx="147821" cy="144565"/>
              </a:xfrm>
              <a:solidFill>
                <a:srgbClr val="F6A49D"/>
              </a:solidFill>
            </p:grpSpPr>
            <p:sp>
              <p:nvSpPr>
                <p:cNvPr id="1225" name="Hình tự do: Hình 1224">
                  <a:extLst>
                    <a:ext uri="{FF2B5EF4-FFF2-40B4-BE49-F238E27FC236}">
                      <a16:creationId xmlns:a16="http://schemas.microsoft.com/office/drawing/2014/main" id="{E989FB55-8646-FC92-F718-07008AEEEA75}"/>
                    </a:ext>
                  </a:extLst>
                </p:cNvPr>
                <p:cNvSpPr/>
                <p:nvPr/>
              </p:nvSpPr>
              <p:spPr>
                <a:xfrm>
                  <a:off x="11761852" y="5111080"/>
                  <a:ext cx="147821" cy="140028"/>
                </a:xfrm>
                <a:custGeom>
                  <a:avLst/>
                  <a:gdLst>
                    <a:gd name="connsiteX0" fmla="*/ 0 w 147821"/>
                    <a:gd name="connsiteY0" fmla="*/ 46011 h 140028"/>
                    <a:gd name="connsiteX1" fmla="*/ 4832 w 147821"/>
                    <a:gd name="connsiteY1" fmla="*/ 50032 h 140028"/>
                    <a:gd name="connsiteX2" fmla="*/ 5424 w 147821"/>
                    <a:gd name="connsiteY2" fmla="*/ 50500 h 140028"/>
                    <a:gd name="connsiteX3" fmla="*/ 6546 w 147821"/>
                    <a:gd name="connsiteY3" fmla="*/ 51466 h 140028"/>
                    <a:gd name="connsiteX4" fmla="*/ 54334 w 147821"/>
                    <a:gd name="connsiteY4" fmla="*/ 89871 h 140028"/>
                    <a:gd name="connsiteX5" fmla="*/ 93394 w 147821"/>
                    <a:gd name="connsiteY5" fmla="*/ 80083 h 140028"/>
                    <a:gd name="connsiteX6" fmla="*/ 94516 w 147821"/>
                    <a:gd name="connsiteY6" fmla="*/ 81953 h 140028"/>
                    <a:gd name="connsiteX7" fmla="*/ 94547 w 147821"/>
                    <a:gd name="connsiteY7" fmla="*/ 82016 h 140028"/>
                    <a:gd name="connsiteX8" fmla="*/ 123226 w 147821"/>
                    <a:gd name="connsiteY8" fmla="*/ 129710 h 140028"/>
                    <a:gd name="connsiteX9" fmla="*/ 147821 w 147821"/>
                    <a:gd name="connsiteY9" fmla="*/ 140028 h 140028"/>
                    <a:gd name="connsiteX10" fmla="*/ 108263 w 147821"/>
                    <a:gd name="connsiteY10" fmla="*/ 53898 h 140028"/>
                    <a:gd name="connsiteX11" fmla="*/ 38000 w 147821"/>
                    <a:gd name="connsiteY11" fmla="*/ 1434 h 140028"/>
                    <a:gd name="connsiteX12" fmla="*/ 35786 w 147821"/>
                    <a:gd name="connsiteY12" fmla="*/ 0 h 140028"/>
                    <a:gd name="connsiteX13" fmla="*/ 0 w 147821"/>
                    <a:gd name="connsiteY13" fmla="*/ 46011 h 14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7821" h="140028">
                      <a:moveTo>
                        <a:pt x="0" y="46011"/>
                      </a:moveTo>
                      <a:cubicBezTo>
                        <a:pt x="0" y="46011"/>
                        <a:pt x="1808" y="47507"/>
                        <a:pt x="4832" y="50032"/>
                      </a:cubicBezTo>
                      <a:cubicBezTo>
                        <a:pt x="5019" y="50188"/>
                        <a:pt x="5206" y="50375"/>
                        <a:pt x="5424" y="50500"/>
                      </a:cubicBezTo>
                      <a:cubicBezTo>
                        <a:pt x="5767" y="50812"/>
                        <a:pt x="6141" y="51155"/>
                        <a:pt x="6546" y="51466"/>
                      </a:cubicBezTo>
                      <a:cubicBezTo>
                        <a:pt x="20574" y="63125"/>
                        <a:pt x="41647" y="80270"/>
                        <a:pt x="54334" y="89871"/>
                      </a:cubicBezTo>
                      <a:cubicBezTo>
                        <a:pt x="70700" y="102184"/>
                        <a:pt x="93394" y="80083"/>
                        <a:pt x="93394" y="80083"/>
                      </a:cubicBezTo>
                      <a:cubicBezTo>
                        <a:pt x="93394" y="80083"/>
                        <a:pt x="93799" y="80737"/>
                        <a:pt x="94516" y="81953"/>
                      </a:cubicBezTo>
                      <a:cubicBezTo>
                        <a:pt x="94516" y="81953"/>
                        <a:pt x="94516" y="81984"/>
                        <a:pt x="94547" y="82016"/>
                      </a:cubicBezTo>
                      <a:cubicBezTo>
                        <a:pt x="99254" y="90058"/>
                        <a:pt x="117521" y="121200"/>
                        <a:pt x="123226" y="129710"/>
                      </a:cubicBezTo>
                      <a:cubicBezTo>
                        <a:pt x="129834" y="139560"/>
                        <a:pt x="147821" y="140028"/>
                        <a:pt x="147821" y="140028"/>
                      </a:cubicBezTo>
                      <a:cubicBezTo>
                        <a:pt x="147821" y="140028"/>
                        <a:pt x="133856" y="81486"/>
                        <a:pt x="108263" y="53898"/>
                      </a:cubicBezTo>
                      <a:cubicBezTo>
                        <a:pt x="85631" y="29552"/>
                        <a:pt x="48973" y="8323"/>
                        <a:pt x="38000" y="1434"/>
                      </a:cubicBezTo>
                      <a:cubicBezTo>
                        <a:pt x="36566" y="499"/>
                        <a:pt x="35786" y="0"/>
                        <a:pt x="35786" y="0"/>
                      </a:cubicBezTo>
                      <a:lnTo>
                        <a:pt x="0" y="46011"/>
                      </a:ln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Hình tự do: Hình 1225">
                  <a:extLst>
                    <a:ext uri="{FF2B5EF4-FFF2-40B4-BE49-F238E27FC236}">
                      <a16:creationId xmlns:a16="http://schemas.microsoft.com/office/drawing/2014/main" id="{CFEF7176-4702-449C-23EF-FCB2EA5D4FA0}"/>
                    </a:ext>
                  </a:extLst>
                </p:cNvPr>
                <p:cNvSpPr/>
                <p:nvPr/>
              </p:nvSpPr>
              <p:spPr>
                <a:xfrm>
                  <a:off x="11763562" y="5138138"/>
                  <a:ext cx="105186" cy="117507"/>
                </a:xfrm>
                <a:custGeom>
                  <a:avLst/>
                  <a:gdLst>
                    <a:gd name="connsiteX0" fmla="*/ 5 w 105186"/>
                    <a:gd name="connsiteY0" fmla="*/ 26466 h 117507"/>
                    <a:gd name="connsiteX1" fmla="*/ 48073 w 105186"/>
                    <a:gd name="connsiteY1" fmla="*/ 108138 h 117507"/>
                    <a:gd name="connsiteX2" fmla="*/ 63597 w 105186"/>
                    <a:gd name="connsiteY2" fmla="*/ 111972 h 117507"/>
                    <a:gd name="connsiteX3" fmla="*/ 87974 w 105186"/>
                    <a:gd name="connsiteY3" fmla="*/ 113250 h 117507"/>
                    <a:gd name="connsiteX4" fmla="*/ 103748 w 105186"/>
                    <a:gd name="connsiteY4" fmla="*/ 108917 h 117507"/>
                    <a:gd name="connsiteX5" fmla="*/ 92806 w 105186"/>
                    <a:gd name="connsiteY5" fmla="*/ 54895 h 117507"/>
                    <a:gd name="connsiteX6" fmla="*/ 90686 w 105186"/>
                    <a:gd name="connsiteY6" fmla="*/ 49097 h 117507"/>
                    <a:gd name="connsiteX7" fmla="*/ 19176 w 105186"/>
                    <a:gd name="connsiteY7" fmla="*/ 156 h 117507"/>
                    <a:gd name="connsiteX8" fmla="*/ 18958 w 105186"/>
                    <a:gd name="connsiteY8" fmla="*/ 0 h 117507"/>
                    <a:gd name="connsiteX9" fmla="*/ 17680 w 105186"/>
                    <a:gd name="connsiteY9" fmla="*/ 1839 h 117507"/>
                    <a:gd name="connsiteX10" fmla="*/ 5 w 105186"/>
                    <a:gd name="connsiteY10" fmla="*/ 26466 h 1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186" h="117507">
                      <a:moveTo>
                        <a:pt x="5" y="26466"/>
                      </a:moveTo>
                      <a:cubicBezTo>
                        <a:pt x="5865" y="35256"/>
                        <a:pt x="43491" y="102745"/>
                        <a:pt x="48073" y="108138"/>
                      </a:cubicBezTo>
                      <a:cubicBezTo>
                        <a:pt x="58609" y="120607"/>
                        <a:pt x="63597" y="111972"/>
                        <a:pt x="63597" y="111972"/>
                      </a:cubicBezTo>
                      <a:cubicBezTo>
                        <a:pt x="78436" y="123631"/>
                        <a:pt x="87974" y="113250"/>
                        <a:pt x="87974" y="113250"/>
                      </a:cubicBezTo>
                      <a:cubicBezTo>
                        <a:pt x="87974" y="113250"/>
                        <a:pt x="96609" y="116430"/>
                        <a:pt x="103748" y="108917"/>
                      </a:cubicBezTo>
                      <a:cubicBezTo>
                        <a:pt x="109203" y="103213"/>
                        <a:pt x="97731" y="68767"/>
                        <a:pt x="92806" y="54895"/>
                      </a:cubicBezTo>
                      <a:cubicBezTo>
                        <a:pt x="91497" y="51279"/>
                        <a:pt x="90686" y="49097"/>
                        <a:pt x="90686" y="49097"/>
                      </a:cubicBezTo>
                      <a:lnTo>
                        <a:pt x="19176" y="156"/>
                      </a:lnTo>
                      <a:lnTo>
                        <a:pt x="18958" y="0"/>
                      </a:lnTo>
                      <a:lnTo>
                        <a:pt x="17680" y="1839"/>
                      </a:lnTo>
                      <a:cubicBezTo>
                        <a:pt x="17680" y="1839"/>
                        <a:pt x="-338" y="25936"/>
                        <a:pt x="5" y="26466"/>
                      </a:cubicBez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20" name="Hình tự do: Hình 1219">
              <a:extLst>
                <a:ext uri="{FF2B5EF4-FFF2-40B4-BE49-F238E27FC236}">
                  <a16:creationId xmlns:a16="http://schemas.microsoft.com/office/drawing/2014/main" id="{C897C9A4-4FF3-5845-FFF6-ECEB556DDE94}"/>
                </a:ext>
              </a:extLst>
            </p:cNvPr>
            <p:cNvSpPr/>
            <p:nvPr/>
          </p:nvSpPr>
          <p:spPr>
            <a:xfrm>
              <a:off x="11577247" y="4591742"/>
              <a:ext cx="168675" cy="304308"/>
            </a:xfrm>
            <a:custGeom>
              <a:avLst/>
              <a:gdLst>
                <a:gd name="connsiteX0" fmla="*/ 164156 w 168675"/>
                <a:gd name="connsiteY0" fmla="*/ 157329 h 304308"/>
                <a:gd name="connsiteX1" fmla="*/ 110352 w 168675"/>
                <a:gd name="connsiteY1" fmla="*/ 304308 h 304308"/>
                <a:gd name="connsiteX2" fmla="*/ 110102 w 168675"/>
                <a:gd name="connsiteY2" fmla="*/ 304246 h 304308"/>
                <a:gd name="connsiteX3" fmla="*/ 109541 w 168675"/>
                <a:gd name="connsiteY3" fmla="*/ 304183 h 304308"/>
                <a:gd name="connsiteX4" fmla="*/ 125 w 168675"/>
                <a:gd name="connsiteY4" fmla="*/ 284576 h 304308"/>
                <a:gd name="connsiteX5" fmla="*/ 0 w 168675"/>
                <a:gd name="connsiteY5" fmla="*/ 284576 h 304308"/>
                <a:gd name="connsiteX6" fmla="*/ 561 w 168675"/>
                <a:gd name="connsiteY6" fmla="*/ 283329 h 304308"/>
                <a:gd name="connsiteX7" fmla="*/ 935 w 168675"/>
                <a:gd name="connsiteY7" fmla="*/ 282394 h 304308"/>
                <a:gd name="connsiteX8" fmla="*/ 2837 w 168675"/>
                <a:gd name="connsiteY8" fmla="*/ 278029 h 304308"/>
                <a:gd name="connsiteX9" fmla="*/ 5050 w 168675"/>
                <a:gd name="connsiteY9" fmla="*/ 272824 h 304308"/>
                <a:gd name="connsiteX10" fmla="*/ 10256 w 168675"/>
                <a:gd name="connsiteY10" fmla="*/ 260479 h 304308"/>
                <a:gd name="connsiteX11" fmla="*/ 107889 w 168675"/>
                <a:gd name="connsiteY11" fmla="*/ 59135 h 304308"/>
                <a:gd name="connsiteX12" fmla="*/ 125221 w 168675"/>
                <a:gd name="connsiteY12" fmla="*/ 29676 h 304308"/>
                <a:gd name="connsiteX13" fmla="*/ 159978 w 168675"/>
                <a:gd name="connsiteY13" fmla="*/ 0 h 304308"/>
                <a:gd name="connsiteX14" fmla="*/ 168676 w 168675"/>
                <a:gd name="connsiteY14" fmla="*/ 44795 h 304308"/>
                <a:gd name="connsiteX15" fmla="*/ 160945 w 168675"/>
                <a:gd name="connsiteY15" fmla="*/ 112128 h 304308"/>
                <a:gd name="connsiteX16" fmla="*/ 164156 w 168675"/>
                <a:gd name="connsiteY16" fmla="*/ 157329 h 30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675" h="304308">
                  <a:moveTo>
                    <a:pt x="164156" y="157329"/>
                  </a:moveTo>
                  <a:lnTo>
                    <a:pt x="110352" y="304308"/>
                  </a:lnTo>
                  <a:lnTo>
                    <a:pt x="110102" y="304246"/>
                  </a:lnTo>
                  <a:lnTo>
                    <a:pt x="109541" y="304183"/>
                  </a:lnTo>
                  <a:lnTo>
                    <a:pt x="125" y="284576"/>
                  </a:lnTo>
                  <a:lnTo>
                    <a:pt x="0" y="284576"/>
                  </a:lnTo>
                  <a:cubicBezTo>
                    <a:pt x="0" y="284576"/>
                    <a:pt x="187" y="284140"/>
                    <a:pt x="561" y="283329"/>
                  </a:cubicBezTo>
                  <a:cubicBezTo>
                    <a:pt x="686" y="283080"/>
                    <a:pt x="811" y="282705"/>
                    <a:pt x="935" y="282394"/>
                  </a:cubicBezTo>
                  <a:cubicBezTo>
                    <a:pt x="1434" y="281303"/>
                    <a:pt x="2026" y="279806"/>
                    <a:pt x="2837" y="278029"/>
                  </a:cubicBezTo>
                  <a:cubicBezTo>
                    <a:pt x="3460" y="276533"/>
                    <a:pt x="4208" y="274756"/>
                    <a:pt x="5050" y="272824"/>
                  </a:cubicBezTo>
                  <a:cubicBezTo>
                    <a:pt x="6484" y="269332"/>
                    <a:pt x="8261" y="265186"/>
                    <a:pt x="10256" y="260479"/>
                  </a:cubicBezTo>
                  <a:cubicBezTo>
                    <a:pt x="33074" y="206551"/>
                    <a:pt x="99472" y="79615"/>
                    <a:pt x="107889" y="59135"/>
                  </a:cubicBezTo>
                  <a:cubicBezTo>
                    <a:pt x="112814" y="47445"/>
                    <a:pt x="118862" y="37657"/>
                    <a:pt x="125221" y="29676"/>
                  </a:cubicBezTo>
                  <a:cubicBezTo>
                    <a:pt x="138251" y="13155"/>
                    <a:pt x="152497" y="4084"/>
                    <a:pt x="159978" y="0"/>
                  </a:cubicBezTo>
                  <a:cubicBezTo>
                    <a:pt x="161818" y="9071"/>
                    <a:pt x="165153" y="25686"/>
                    <a:pt x="168676" y="44795"/>
                  </a:cubicBezTo>
                  <a:lnTo>
                    <a:pt x="160945" y="112128"/>
                  </a:lnTo>
                  <a:lnTo>
                    <a:pt x="164156" y="157329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Hình tự do: Hình 1220">
              <a:extLst>
                <a:ext uri="{FF2B5EF4-FFF2-40B4-BE49-F238E27FC236}">
                  <a16:creationId xmlns:a16="http://schemas.microsoft.com/office/drawing/2014/main" id="{89A055B8-FAC4-E949-8294-554355EA1D44}"/>
                </a:ext>
              </a:extLst>
            </p:cNvPr>
            <p:cNvSpPr/>
            <p:nvPr/>
          </p:nvSpPr>
          <p:spPr>
            <a:xfrm>
              <a:off x="11579835" y="4603744"/>
              <a:ext cx="161568" cy="303965"/>
            </a:xfrm>
            <a:custGeom>
              <a:avLst/>
              <a:gdLst>
                <a:gd name="connsiteX0" fmla="*/ 0 w 161568"/>
                <a:gd name="connsiteY0" fmla="*/ 265935 h 303965"/>
                <a:gd name="connsiteX1" fmla="*/ 218 w 161568"/>
                <a:gd name="connsiteY1" fmla="*/ 265997 h 303965"/>
                <a:gd name="connsiteX2" fmla="*/ 106018 w 161568"/>
                <a:gd name="connsiteY2" fmla="*/ 303965 h 303965"/>
                <a:gd name="connsiteX3" fmla="*/ 106985 w 161568"/>
                <a:gd name="connsiteY3" fmla="*/ 292151 h 303965"/>
                <a:gd name="connsiteX4" fmla="*/ 107796 w 161568"/>
                <a:gd name="connsiteY4" fmla="*/ 292276 h 303965"/>
                <a:gd name="connsiteX5" fmla="*/ 161569 w 161568"/>
                <a:gd name="connsiteY5" fmla="*/ 145327 h 303965"/>
                <a:gd name="connsiteX6" fmla="*/ 158326 w 161568"/>
                <a:gd name="connsiteY6" fmla="*/ 100127 h 303965"/>
                <a:gd name="connsiteX7" fmla="*/ 152466 w 161568"/>
                <a:gd name="connsiteY7" fmla="*/ 0 h 303965"/>
                <a:gd name="connsiteX8" fmla="*/ 122634 w 161568"/>
                <a:gd name="connsiteY8" fmla="*/ 17675 h 303965"/>
                <a:gd name="connsiteX9" fmla="*/ 105333 w 161568"/>
                <a:gd name="connsiteY9" fmla="*/ 47133 h 303965"/>
                <a:gd name="connsiteX10" fmla="*/ 2089 w 161568"/>
                <a:gd name="connsiteY10" fmla="*/ 260760 h 303965"/>
                <a:gd name="connsiteX11" fmla="*/ 0 w 161568"/>
                <a:gd name="connsiteY11" fmla="*/ 265935 h 3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568" h="303965">
                  <a:moveTo>
                    <a:pt x="0" y="265935"/>
                  </a:moveTo>
                  <a:lnTo>
                    <a:pt x="218" y="265997"/>
                  </a:lnTo>
                  <a:lnTo>
                    <a:pt x="106018" y="303965"/>
                  </a:lnTo>
                  <a:lnTo>
                    <a:pt x="106985" y="292151"/>
                  </a:lnTo>
                  <a:lnTo>
                    <a:pt x="107796" y="292276"/>
                  </a:lnTo>
                  <a:lnTo>
                    <a:pt x="161569" y="145327"/>
                  </a:lnTo>
                  <a:lnTo>
                    <a:pt x="158326" y="100127"/>
                  </a:lnTo>
                  <a:cubicBezTo>
                    <a:pt x="151437" y="55020"/>
                    <a:pt x="152466" y="0"/>
                    <a:pt x="152466" y="0"/>
                  </a:cubicBezTo>
                  <a:cubicBezTo>
                    <a:pt x="152466" y="0"/>
                    <a:pt x="137472" y="6671"/>
                    <a:pt x="122634" y="17675"/>
                  </a:cubicBezTo>
                  <a:cubicBezTo>
                    <a:pt x="116274" y="25686"/>
                    <a:pt x="110196" y="35381"/>
                    <a:pt x="105333" y="47133"/>
                  </a:cubicBezTo>
                  <a:cubicBezTo>
                    <a:pt x="96137" y="69359"/>
                    <a:pt x="2089" y="260760"/>
                    <a:pt x="2089" y="260760"/>
                  </a:cubicBezTo>
                  <a:cubicBezTo>
                    <a:pt x="1403" y="262475"/>
                    <a:pt x="717" y="264189"/>
                    <a:pt x="0" y="265935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Hình tự do: Hình 1221">
              <a:extLst>
                <a:ext uri="{FF2B5EF4-FFF2-40B4-BE49-F238E27FC236}">
                  <a16:creationId xmlns:a16="http://schemas.microsoft.com/office/drawing/2014/main" id="{CBFF8317-06B4-1CD8-3821-E518F27A181D}"/>
                </a:ext>
              </a:extLst>
            </p:cNvPr>
            <p:cNvSpPr/>
            <p:nvPr/>
          </p:nvSpPr>
          <p:spPr>
            <a:xfrm>
              <a:off x="11572384" y="4584666"/>
              <a:ext cx="186755" cy="318242"/>
            </a:xfrm>
            <a:custGeom>
              <a:avLst/>
              <a:gdLst>
                <a:gd name="connsiteX0" fmla="*/ 186756 w 186755"/>
                <a:gd name="connsiteY0" fmla="*/ 207984 h 318242"/>
                <a:gd name="connsiteX1" fmla="*/ 130707 w 186755"/>
                <a:gd name="connsiteY1" fmla="*/ 318242 h 318242"/>
                <a:gd name="connsiteX2" fmla="*/ 114965 w 186755"/>
                <a:gd name="connsiteY2" fmla="*/ 311322 h 318242"/>
                <a:gd name="connsiteX3" fmla="*/ 114467 w 186755"/>
                <a:gd name="connsiteY3" fmla="*/ 311135 h 318242"/>
                <a:gd name="connsiteX4" fmla="*/ 69172 w 186755"/>
                <a:gd name="connsiteY4" fmla="*/ 291278 h 318242"/>
                <a:gd name="connsiteX5" fmla="*/ 15119 w 186755"/>
                <a:gd name="connsiteY5" fmla="*/ 267525 h 318242"/>
                <a:gd name="connsiteX6" fmla="*/ 0 w 186755"/>
                <a:gd name="connsiteY6" fmla="*/ 260916 h 318242"/>
                <a:gd name="connsiteX7" fmla="*/ 110882 w 186755"/>
                <a:gd name="connsiteY7" fmla="*/ 44452 h 318242"/>
                <a:gd name="connsiteX8" fmla="*/ 163314 w 186755"/>
                <a:gd name="connsiteY8" fmla="*/ 0 h 318242"/>
                <a:gd name="connsiteX9" fmla="*/ 173539 w 186755"/>
                <a:gd name="connsiteY9" fmla="*/ 51840 h 318242"/>
                <a:gd name="connsiteX10" fmla="*/ 186756 w 186755"/>
                <a:gd name="connsiteY10" fmla="*/ 207984 h 3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55" h="318242">
                  <a:moveTo>
                    <a:pt x="186756" y="207984"/>
                  </a:moveTo>
                  <a:lnTo>
                    <a:pt x="130707" y="318242"/>
                  </a:lnTo>
                  <a:lnTo>
                    <a:pt x="114965" y="311322"/>
                  </a:lnTo>
                  <a:lnTo>
                    <a:pt x="114467" y="311135"/>
                  </a:lnTo>
                  <a:lnTo>
                    <a:pt x="69172" y="291278"/>
                  </a:lnTo>
                  <a:lnTo>
                    <a:pt x="15119" y="267525"/>
                  </a:lnTo>
                  <a:lnTo>
                    <a:pt x="0" y="260916"/>
                  </a:lnTo>
                  <a:cubicBezTo>
                    <a:pt x="0" y="260916"/>
                    <a:pt x="93737" y="67209"/>
                    <a:pt x="110882" y="44452"/>
                  </a:cubicBezTo>
                  <a:cubicBezTo>
                    <a:pt x="131892" y="16646"/>
                    <a:pt x="163314" y="0"/>
                    <a:pt x="163314" y="0"/>
                  </a:cubicBezTo>
                  <a:cubicBezTo>
                    <a:pt x="163314" y="0"/>
                    <a:pt x="171201" y="32576"/>
                    <a:pt x="173539" y="51840"/>
                  </a:cubicBezTo>
                  <a:cubicBezTo>
                    <a:pt x="183607" y="134760"/>
                    <a:pt x="186756" y="207984"/>
                    <a:pt x="186756" y="207984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5" name="Đồ họa 3">
            <a:extLst>
              <a:ext uri="{FF2B5EF4-FFF2-40B4-BE49-F238E27FC236}">
                <a16:creationId xmlns:a16="http://schemas.microsoft.com/office/drawing/2014/main" id="{1258A226-89E5-5440-75FE-9A3D68EB4E1A}"/>
              </a:ext>
            </a:extLst>
          </p:cNvPr>
          <p:cNvGrpSpPr/>
          <p:nvPr/>
        </p:nvGrpSpPr>
        <p:grpSpPr>
          <a:xfrm>
            <a:off x="11968160" y="-5805649"/>
            <a:ext cx="1735697" cy="1671705"/>
            <a:chOff x="7805241" y="4531111"/>
            <a:chExt cx="1735697" cy="1671705"/>
          </a:xfrm>
        </p:grpSpPr>
        <p:sp>
          <p:nvSpPr>
            <p:cNvPr id="1122" name="Hình tự do: Hình 1121">
              <a:extLst>
                <a:ext uri="{FF2B5EF4-FFF2-40B4-BE49-F238E27FC236}">
                  <a16:creationId xmlns:a16="http://schemas.microsoft.com/office/drawing/2014/main" id="{7E0AB0F8-B007-EEE5-EBC9-A2A382D8AB7A}"/>
                </a:ext>
              </a:extLst>
            </p:cNvPr>
            <p:cNvSpPr/>
            <p:nvPr/>
          </p:nvSpPr>
          <p:spPr>
            <a:xfrm>
              <a:off x="8026085" y="4562876"/>
              <a:ext cx="282206" cy="366872"/>
            </a:xfrm>
            <a:custGeom>
              <a:avLst/>
              <a:gdLst>
                <a:gd name="connsiteX0" fmla="*/ 0 w 282206"/>
                <a:gd name="connsiteY0" fmla="*/ 0 h 366872"/>
                <a:gd name="connsiteX1" fmla="*/ 100535 w 282206"/>
                <a:gd name="connsiteY1" fmla="*/ 0 h 366872"/>
                <a:gd name="connsiteX2" fmla="*/ 282207 w 282206"/>
                <a:gd name="connsiteY2" fmla="*/ 366872 h 366872"/>
                <a:gd name="connsiteX3" fmla="*/ 181668 w 282206"/>
                <a:gd name="connsiteY3" fmla="*/ 366872 h 36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6" h="366872">
                  <a:moveTo>
                    <a:pt x="0" y="0"/>
                  </a:moveTo>
                  <a:lnTo>
                    <a:pt x="100535" y="0"/>
                  </a:lnTo>
                  <a:lnTo>
                    <a:pt x="282207" y="366872"/>
                  </a:lnTo>
                  <a:lnTo>
                    <a:pt x="181668" y="366872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Hình tự do: Hình 1122">
              <a:extLst>
                <a:ext uri="{FF2B5EF4-FFF2-40B4-BE49-F238E27FC236}">
                  <a16:creationId xmlns:a16="http://schemas.microsoft.com/office/drawing/2014/main" id="{33122C96-2C31-9716-ACB2-C4A2AEA1C15A}"/>
                </a:ext>
              </a:extLst>
            </p:cNvPr>
            <p:cNvSpPr/>
            <p:nvPr/>
          </p:nvSpPr>
          <p:spPr>
            <a:xfrm>
              <a:off x="8013937" y="4757581"/>
              <a:ext cx="1396993" cy="985182"/>
            </a:xfrm>
            <a:custGeom>
              <a:avLst/>
              <a:gdLst>
                <a:gd name="connsiteX0" fmla="*/ 0 w 1396993"/>
                <a:gd name="connsiteY0" fmla="*/ 331210 h 985182"/>
                <a:gd name="connsiteX1" fmla="*/ 0 w 1396993"/>
                <a:gd name="connsiteY1" fmla="*/ 733557 h 985182"/>
                <a:gd name="connsiteX2" fmla="*/ 489000 w 1396993"/>
                <a:gd name="connsiteY2" fmla="*/ 733557 h 985182"/>
                <a:gd name="connsiteX3" fmla="*/ 475387 w 1396993"/>
                <a:gd name="connsiteY3" fmla="*/ 747366 h 985182"/>
                <a:gd name="connsiteX4" fmla="*/ 433694 w 1396993"/>
                <a:gd name="connsiteY4" fmla="*/ 858123 h 985182"/>
                <a:gd name="connsiteX5" fmla="*/ 491809 w 1396993"/>
                <a:gd name="connsiteY5" fmla="*/ 985183 h 985182"/>
                <a:gd name="connsiteX6" fmla="*/ 607179 w 1396993"/>
                <a:gd name="connsiteY6" fmla="*/ 939297 h 985182"/>
                <a:gd name="connsiteX7" fmla="*/ 716932 w 1396993"/>
                <a:gd name="connsiteY7" fmla="*/ 980164 h 985182"/>
                <a:gd name="connsiteX8" fmla="*/ 769530 w 1396993"/>
                <a:gd name="connsiteY8" fmla="*/ 858123 h 985182"/>
                <a:gd name="connsiteX9" fmla="*/ 714223 w 1396993"/>
                <a:gd name="connsiteY9" fmla="*/ 733557 h 985182"/>
                <a:gd name="connsiteX10" fmla="*/ 1396993 w 1396993"/>
                <a:gd name="connsiteY10" fmla="*/ 733557 h 985182"/>
                <a:gd name="connsiteX11" fmla="*/ 1396993 w 1396993"/>
                <a:gd name="connsiteY11" fmla="*/ 331210 h 985182"/>
                <a:gd name="connsiteX12" fmla="*/ 1065718 w 1396993"/>
                <a:gd name="connsiteY12" fmla="*/ 0 h 985182"/>
                <a:gd name="connsiteX13" fmla="*/ 331276 w 1396993"/>
                <a:gd name="connsiteY13" fmla="*/ 0 h 985182"/>
                <a:gd name="connsiteX14" fmla="*/ 131 w 1396993"/>
                <a:gd name="connsiteY14" fmla="*/ 321640 h 985182"/>
                <a:gd name="connsiteX15" fmla="*/ 0 w 1396993"/>
                <a:gd name="connsiteY15" fmla="*/ 331210 h 9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6993" h="985182">
                  <a:moveTo>
                    <a:pt x="0" y="331210"/>
                  </a:moveTo>
                  <a:lnTo>
                    <a:pt x="0" y="733557"/>
                  </a:lnTo>
                  <a:lnTo>
                    <a:pt x="489000" y="733557"/>
                  </a:lnTo>
                  <a:cubicBezTo>
                    <a:pt x="484178" y="737890"/>
                    <a:pt x="479652" y="742535"/>
                    <a:pt x="475387" y="747366"/>
                  </a:cubicBezTo>
                  <a:cubicBezTo>
                    <a:pt x="449417" y="776949"/>
                    <a:pt x="433694" y="815666"/>
                    <a:pt x="433694" y="858123"/>
                  </a:cubicBezTo>
                  <a:cubicBezTo>
                    <a:pt x="433694" y="908872"/>
                    <a:pt x="456225" y="954353"/>
                    <a:pt x="491809" y="985183"/>
                  </a:cubicBezTo>
                  <a:cubicBezTo>
                    <a:pt x="521906" y="956754"/>
                    <a:pt x="562512" y="939297"/>
                    <a:pt x="607179" y="939297"/>
                  </a:cubicBezTo>
                  <a:cubicBezTo>
                    <a:pt x="649172" y="939297"/>
                    <a:pt x="687530" y="954727"/>
                    <a:pt x="716932" y="980164"/>
                  </a:cubicBezTo>
                  <a:cubicBezTo>
                    <a:pt x="749342" y="949553"/>
                    <a:pt x="769530" y="906191"/>
                    <a:pt x="769530" y="858123"/>
                  </a:cubicBezTo>
                  <a:cubicBezTo>
                    <a:pt x="769530" y="808683"/>
                    <a:pt x="748189" y="764293"/>
                    <a:pt x="714223" y="733557"/>
                  </a:cubicBezTo>
                  <a:lnTo>
                    <a:pt x="1396993" y="733557"/>
                  </a:lnTo>
                  <a:lnTo>
                    <a:pt x="1396993" y="331210"/>
                  </a:lnTo>
                  <a:cubicBezTo>
                    <a:pt x="1396993" y="148289"/>
                    <a:pt x="1248683" y="0"/>
                    <a:pt x="1065718" y="0"/>
                  </a:cubicBezTo>
                  <a:lnTo>
                    <a:pt x="331276" y="0"/>
                  </a:lnTo>
                  <a:cubicBezTo>
                    <a:pt x="151512" y="0"/>
                    <a:pt x="5218" y="143145"/>
                    <a:pt x="131" y="321640"/>
                  </a:cubicBezTo>
                  <a:cubicBezTo>
                    <a:pt x="34" y="324820"/>
                    <a:pt x="0" y="328031"/>
                    <a:pt x="0" y="331210"/>
                  </a:cubicBezTo>
                  <a:close/>
                </a:path>
              </a:pathLst>
            </a:custGeom>
            <a:solidFill>
              <a:srgbClr val="99D6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Hình tự do: Hình 1123">
              <a:extLst>
                <a:ext uri="{FF2B5EF4-FFF2-40B4-BE49-F238E27FC236}">
                  <a16:creationId xmlns:a16="http://schemas.microsoft.com/office/drawing/2014/main" id="{D381DA63-688D-A486-03D4-1A15E54E6B8F}"/>
                </a:ext>
              </a:extLst>
            </p:cNvPr>
            <p:cNvSpPr/>
            <p:nvPr/>
          </p:nvSpPr>
          <p:spPr>
            <a:xfrm>
              <a:off x="8013952" y="4757581"/>
              <a:ext cx="822439" cy="754068"/>
            </a:xfrm>
            <a:custGeom>
              <a:avLst/>
              <a:gdLst>
                <a:gd name="connsiteX0" fmla="*/ 0 w 822439"/>
                <a:gd name="connsiteY0" fmla="*/ 331241 h 754068"/>
                <a:gd name="connsiteX1" fmla="*/ 0 w 822439"/>
                <a:gd name="connsiteY1" fmla="*/ 554064 h 754068"/>
                <a:gd name="connsiteX2" fmla="*/ 224110 w 822439"/>
                <a:gd name="connsiteY2" fmla="*/ 502286 h 754068"/>
                <a:gd name="connsiteX3" fmla="*/ 664042 w 822439"/>
                <a:gd name="connsiteY3" fmla="*/ 754068 h 754068"/>
                <a:gd name="connsiteX4" fmla="*/ 677037 w 822439"/>
                <a:gd name="connsiteY4" fmla="*/ 747397 h 754068"/>
                <a:gd name="connsiteX5" fmla="*/ 669565 w 822439"/>
                <a:gd name="connsiteY5" fmla="*/ 728351 h 754068"/>
                <a:gd name="connsiteX6" fmla="*/ 641385 w 822439"/>
                <a:gd name="connsiteY6" fmla="*/ 631123 h 754068"/>
                <a:gd name="connsiteX7" fmla="*/ 625453 w 822439"/>
                <a:gd name="connsiteY7" fmla="*/ 477940 h 754068"/>
                <a:gd name="connsiteX8" fmla="*/ 822439 w 822439"/>
                <a:gd name="connsiteY8" fmla="*/ 0 h 754068"/>
                <a:gd name="connsiteX9" fmla="*/ 331269 w 822439"/>
                <a:gd name="connsiteY9" fmla="*/ 0 h 754068"/>
                <a:gd name="connsiteX10" fmla="*/ 103 w 822439"/>
                <a:gd name="connsiteY10" fmla="*/ 321672 h 754068"/>
                <a:gd name="connsiteX11" fmla="*/ 0 w 822439"/>
                <a:gd name="connsiteY11" fmla="*/ 331241 h 75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439" h="754068">
                  <a:moveTo>
                    <a:pt x="0" y="331241"/>
                  </a:moveTo>
                  <a:lnTo>
                    <a:pt x="0" y="554064"/>
                  </a:lnTo>
                  <a:cubicBezTo>
                    <a:pt x="67620" y="520897"/>
                    <a:pt x="143697" y="502286"/>
                    <a:pt x="224110" y="502286"/>
                  </a:cubicBezTo>
                  <a:cubicBezTo>
                    <a:pt x="411580" y="502286"/>
                    <a:pt x="575405" y="603411"/>
                    <a:pt x="664042" y="754068"/>
                  </a:cubicBezTo>
                  <a:lnTo>
                    <a:pt x="677037" y="747397"/>
                  </a:lnTo>
                  <a:cubicBezTo>
                    <a:pt x="674478" y="741100"/>
                    <a:pt x="671987" y="734773"/>
                    <a:pt x="669565" y="728351"/>
                  </a:cubicBezTo>
                  <a:cubicBezTo>
                    <a:pt x="658035" y="697365"/>
                    <a:pt x="648549" y="664914"/>
                    <a:pt x="641385" y="631123"/>
                  </a:cubicBezTo>
                  <a:cubicBezTo>
                    <a:pt x="631014" y="582338"/>
                    <a:pt x="625453" y="530965"/>
                    <a:pt x="625453" y="477940"/>
                  </a:cubicBezTo>
                  <a:cubicBezTo>
                    <a:pt x="625453" y="278497"/>
                    <a:pt x="703715" y="102808"/>
                    <a:pt x="822439" y="0"/>
                  </a:cubicBezTo>
                  <a:lnTo>
                    <a:pt x="331269" y="0"/>
                  </a:lnTo>
                  <a:cubicBezTo>
                    <a:pt x="151512" y="0"/>
                    <a:pt x="5221" y="143114"/>
                    <a:pt x="103" y="321672"/>
                  </a:cubicBezTo>
                  <a:cubicBezTo>
                    <a:pt x="0" y="324820"/>
                    <a:pt x="0" y="328031"/>
                    <a:pt x="0" y="331241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Hình tự do: Hình 1124">
              <a:extLst>
                <a:ext uri="{FF2B5EF4-FFF2-40B4-BE49-F238E27FC236}">
                  <a16:creationId xmlns:a16="http://schemas.microsoft.com/office/drawing/2014/main" id="{F070B311-D660-51E2-6AD9-61A2513123A2}"/>
                </a:ext>
              </a:extLst>
            </p:cNvPr>
            <p:cNvSpPr/>
            <p:nvPr/>
          </p:nvSpPr>
          <p:spPr>
            <a:xfrm>
              <a:off x="8671768" y="5735657"/>
              <a:ext cx="677682" cy="221522"/>
            </a:xfrm>
            <a:custGeom>
              <a:avLst/>
              <a:gdLst>
                <a:gd name="connsiteX0" fmla="*/ 0 w 677682"/>
                <a:gd name="connsiteY0" fmla="*/ 0 h 221522"/>
                <a:gd name="connsiteX1" fmla="*/ 677683 w 677682"/>
                <a:gd name="connsiteY1" fmla="*/ 0 h 221522"/>
                <a:gd name="connsiteX2" fmla="*/ 677683 w 677682"/>
                <a:gd name="connsiteY2" fmla="*/ 221523 h 221522"/>
                <a:gd name="connsiteX3" fmla="*/ 0 w 677682"/>
                <a:gd name="connsiteY3" fmla="*/ 221523 h 22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682" h="221522">
                  <a:moveTo>
                    <a:pt x="0" y="0"/>
                  </a:moveTo>
                  <a:lnTo>
                    <a:pt x="677683" y="0"/>
                  </a:lnTo>
                  <a:lnTo>
                    <a:pt x="677683" y="221523"/>
                  </a:lnTo>
                  <a:lnTo>
                    <a:pt x="0" y="221523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Hình tự do: Hình 1125">
              <a:extLst>
                <a:ext uri="{FF2B5EF4-FFF2-40B4-BE49-F238E27FC236}">
                  <a16:creationId xmlns:a16="http://schemas.microsoft.com/office/drawing/2014/main" id="{2D7F7951-CFA7-8675-F42E-0BB5FF93DD9B}"/>
                </a:ext>
              </a:extLst>
            </p:cNvPr>
            <p:cNvSpPr/>
            <p:nvPr/>
          </p:nvSpPr>
          <p:spPr>
            <a:xfrm>
              <a:off x="8671768" y="5758787"/>
              <a:ext cx="221753" cy="198395"/>
            </a:xfrm>
            <a:custGeom>
              <a:avLst/>
              <a:gdLst>
                <a:gd name="connsiteX0" fmla="*/ 0 w 221753"/>
                <a:gd name="connsiteY0" fmla="*/ 0 h 198395"/>
                <a:gd name="connsiteX1" fmla="*/ 221754 w 221753"/>
                <a:gd name="connsiteY1" fmla="*/ 0 h 198395"/>
                <a:gd name="connsiteX2" fmla="*/ 221754 w 221753"/>
                <a:gd name="connsiteY2" fmla="*/ 198396 h 198395"/>
                <a:gd name="connsiteX3" fmla="*/ 0 w 221753"/>
                <a:gd name="connsiteY3" fmla="*/ 198396 h 1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53" h="198395">
                  <a:moveTo>
                    <a:pt x="0" y="0"/>
                  </a:moveTo>
                  <a:lnTo>
                    <a:pt x="221754" y="0"/>
                  </a:lnTo>
                  <a:lnTo>
                    <a:pt x="221754" y="198396"/>
                  </a:lnTo>
                  <a:lnTo>
                    <a:pt x="0" y="198396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7" name="Đồ họa 3">
              <a:extLst>
                <a:ext uri="{FF2B5EF4-FFF2-40B4-BE49-F238E27FC236}">
                  <a16:creationId xmlns:a16="http://schemas.microsoft.com/office/drawing/2014/main" id="{4A6F7603-F3BA-379B-73AC-2FDA06240AA5}"/>
                </a:ext>
              </a:extLst>
            </p:cNvPr>
            <p:cNvGrpSpPr/>
            <p:nvPr/>
          </p:nvGrpSpPr>
          <p:grpSpPr>
            <a:xfrm>
              <a:off x="7805241" y="5337201"/>
              <a:ext cx="865616" cy="865616"/>
              <a:chOff x="7805241" y="5337201"/>
              <a:chExt cx="865616" cy="865616"/>
            </a:xfrm>
          </p:grpSpPr>
          <p:sp>
            <p:nvSpPr>
              <p:cNvPr id="1157" name="Hình tự do: Hình 1156">
                <a:extLst>
                  <a:ext uri="{FF2B5EF4-FFF2-40B4-BE49-F238E27FC236}">
                    <a16:creationId xmlns:a16="http://schemas.microsoft.com/office/drawing/2014/main" id="{6CC3079D-4DAF-5074-DD39-D8046907ED20}"/>
                  </a:ext>
                </a:extLst>
              </p:cNvPr>
              <p:cNvSpPr/>
              <p:nvPr/>
            </p:nvSpPr>
            <p:spPr>
              <a:xfrm>
                <a:off x="7805241" y="5337201"/>
                <a:ext cx="865616" cy="865616"/>
              </a:xfrm>
              <a:custGeom>
                <a:avLst/>
                <a:gdLst>
                  <a:gd name="connsiteX0" fmla="*/ 865617 w 865616"/>
                  <a:gd name="connsiteY0" fmla="*/ 432808 h 865616"/>
                  <a:gd name="connsiteX1" fmla="*/ 432809 w 865616"/>
                  <a:gd name="connsiteY1" fmla="*/ 865617 h 865616"/>
                  <a:gd name="connsiteX2" fmla="*/ 0 w 865616"/>
                  <a:gd name="connsiteY2" fmla="*/ 432808 h 865616"/>
                  <a:gd name="connsiteX3" fmla="*/ 432809 w 865616"/>
                  <a:gd name="connsiteY3" fmla="*/ 0 h 865616"/>
                  <a:gd name="connsiteX4" fmla="*/ 865617 w 865616"/>
                  <a:gd name="connsiteY4" fmla="*/ 432808 h 86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616" h="865616">
                    <a:moveTo>
                      <a:pt x="865617" y="432808"/>
                    </a:moveTo>
                    <a:cubicBezTo>
                      <a:pt x="865617" y="671842"/>
                      <a:pt x="671842" y="865617"/>
                      <a:pt x="432809" y="865617"/>
                    </a:cubicBezTo>
                    <a:cubicBezTo>
                      <a:pt x="193775" y="865617"/>
                      <a:pt x="0" y="671842"/>
                      <a:pt x="0" y="432808"/>
                    </a:cubicBezTo>
                    <a:cubicBezTo>
                      <a:pt x="0" y="193775"/>
                      <a:pt x="193775" y="0"/>
                      <a:pt x="432809" y="0"/>
                    </a:cubicBezTo>
                    <a:cubicBezTo>
                      <a:pt x="671842" y="0"/>
                      <a:pt x="865617" y="193775"/>
                      <a:pt x="865617" y="432808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8" name="Hình tự do: Hình 1157">
                <a:extLst>
                  <a:ext uri="{FF2B5EF4-FFF2-40B4-BE49-F238E27FC236}">
                    <a16:creationId xmlns:a16="http://schemas.microsoft.com/office/drawing/2014/main" id="{EB1F31E1-3007-B2F1-6962-4D78F75EE315}"/>
                  </a:ext>
                </a:extLst>
              </p:cNvPr>
              <p:cNvSpPr/>
              <p:nvPr/>
            </p:nvSpPr>
            <p:spPr>
              <a:xfrm rot="-2700000">
                <a:off x="7939730" y="5471698"/>
                <a:ext cx="596565" cy="596565"/>
              </a:xfrm>
              <a:custGeom>
                <a:avLst/>
                <a:gdLst>
                  <a:gd name="connsiteX0" fmla="*/ 596565 w 596565"/>
                  <a:gd name="connsiteY0" fmla="*/ 298283 h 596565"/>
                  <a:gd name="connsiteX1" fmla="*/ 298283 w 596565"/>
                  <a:gd name="connsiteY1" fmla="*/ 596565 h 596565"/>
                  <a:gd name="connsiteX2" fmla="*/ 0 w 596565"/>
                  <a:gd name="connsiteY2" fmla="*/ 298283 h 596565"/>
                  <a:gd name="connsiteX3" fmla="*/ 298283 w 596565"/>
                  <a:gd name="connsiteY3" fmla="*/ 0 h 596565"/>
                  <a:gd name="connsiteX4" fmla="*/ 596565 w 596565"/>
                  <a:gd name="connsiteY4" fmla="*/ 298283 h 59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65" h="596565">
                    <a:moveTo>
                      <a:pt x="596565" y="298283"/>
                    </a:moveTo>
                    <a:cubicBezTo>
                      <a:pt x="596565" y="463020"/>
                      <a:pt x="463020" y="596565"/>
                      <a:pt x="298283" y="596565"/>
                    </a:cubicBezTo>
                    <a:cubicBezTo>
                      <a:pt x="133546" y="596565"/>
                      <a:pt x="0" y="463020"/>
                      <a:pt x="0" y="298283"/>
                    </a:cubicBezTo>
                    <a:cubicBezTo>
                      <a:pt x="0" y="133546"/>
                      <a:pt x="133546" y="0"/>
                      <a:pt x="298283" y="0"/>
                    </a:cubicBezTo>
                    <a:cubicBezTo>
                      <a:pt x="463020" y="0"/>
                      <a:pt x="596565" y="133546"/>
                      <a:pt x="596565" y="298283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9" name="Hình tự do: Hình 1158">
                <a:extLst>
                  <a:ext uri="{FF2B5EF4-FFF2-40B4-BE49-F238E27FC236}">
                    <a16:creationId xmlns:a16="http://schemas.microsoft.com/office/drawing/2014/main" id="{E28E7884-3B76-08FB-2C97-4DE158EA7ED7}"/>
                  </a:ext>
                </a:extLst>
              </p:cNvPr>
              <p:cNvSpPr/>
              <p:nvPr/>
            </p:nvSpPr>
            <p:spPr>
              <a:xfrm rot="-2700000">
                <a:off x="8045005" y="5576973"/>
                <a:ext cx="386014" cy="386014"/>
              </a:xfrm>
              <a:custGeom>
                <a:avLst/>
                <a:gdLst>
                  <a:gd name="connsiteX0" fmla="*/ 386014 w 386014"/>
                  <a:gd name="connsiteY0" fmla="*/ 193007 h 386014"/>
                  <a:gd name="connsiteX1" fmla="*/ 193007 w 386014"/>
                  <a:gd name="connsiteY1" fmla="*/ 386014 h 386014"/>
                  <a:gd name="connsiteX2" fmla="*/ 0 w 386014"/>
                  <a:gd name="connsiteY2" fmla="*/ 193007 h 386014"/>
                  <a:gd name="connsiteX3" fmla="*/ 193007 w 386014"/>
                  <a:gd name="connsiteY3" fmla="*/ 0 h 386014"/>
                  <a:gd name="connsiteX4" fmla="*/ 386014 w 386014"/>
                  <a:gd name="connsiteY4" fmla="*/ 193007 h 3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14" h="386014">
                    <a:moveTo>
                      <a:pt x="386014" y="193007"/>
                    </a:moveTo>
                    <a:cubicBezTo>
                      <a:pt x="386014" y="299602"/>
                      <a:pt x="299602" y="386014"/>
                      <a:pt x="193007" y="386014"/>
                    </a:cubicBezTo>
                    <a:cubicBezTo>
                      <a:pt x="86412" y="386014"/>
                      <a:pt x="0" y="299602"/>
                      <a:pt x="0" y="193007"/>
                    </a:cubicBezTo>
                    <a:cubicBezTo>
                      <a:pt x="0" y="86412"/>
                      <a:pt x="86412" y="0"/>
                      <a:pt x="193007" y="0"/>
                    </a:cubicBezTo>
                    <a:cubicBezTo>
                      <a:pt x="299602" y="0"/>
                      <a:pt x="386014" y="86412"/>
                      <a:pt x="386014" y="193007"/>
                    </a:cubicBezTo>
                    <a:close/>
                  </a:path>
                </a:pathLst>
              </a:custGeom>
              <a:solidFill>
                <a:srgbClr val="99D6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0" name="Hình tự do: Hình 1159">
                <a:extLst>
                  <a:ext uri="{FF2B5EF4-FFF2-40B4-BE49-F238E27FC236}">
                    <a16:creationId xmlns:a16="http://schemas.microsoft.com/office/drawing/2014/main" id="{0C6E4672-D84C-B5AA-7F4D-DD2BF7D8FDF0}"/>
                  </a:ext>
                </a:extLst>
              </p:cNvPr>
              <p:cNvSpPr/>
              <p:nvPr/>
            </p:nvSpPr>
            <p:spPr>
              <a:xfrm rot="-4049974">
                <a:off x="8125124" y="5656999"/>
                <a:ext cx="226157" cy="226157"/>
              </a:xfrm>
              <a:custGeom>
                <a:avLst/>
                <a:gdLst>
                  <a:gd name="connsiteX0" fmla="*/ 226158 w 226157"/>
                  <a:gd name="connsiteY0" fmla="*/ 113079 h 226157"/>
                  <a:gd name="connsiteX1" fmla="*/ 113079 w 226157"/>
                  <a:gd name="connsiteY1" fmla="*/ 226158 h 226157"/>
                  <a:gd name="connsiteX2" fmla="*/ 0 w 226157"/>
                  <a:gd name="connsiteY2" fmla="*/ 113079 h 226157"/>
                  <a:gd name="connsiteX3" fmla="*/ 113079 w 226157"/>
                  <a:gd name="connsiteY3" fmla="*/ 0 h 226157"/>
                  <a:gd name="connsiteX4" fmla="*/ 226158 w 226157"/>
                  <a:gd name="connsiteY4" fmla="*/ 113079 h 22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57" h="226157">
                    <a:moveTo>
                      <a:pt x="226158" y="113079"/>
                    </a:moveTo>
                    <a:cubicBezTo>
                      <a:pt x="226158" y="175530"/>
                      <a:pt x="175530" y="226158"/>
                      <a:pt x="113079" y="226158"/>
                    </a:cubicBezTo>
                    <a:cubicBezTo>
                      <a:pt x="50627" y="226158"/>
                      <a:pt x="0" y="175530"/>
                      <a:pt x="0" y="113079"/>
                    </a:cubicBezTo>
                    <a:cubicBezTo>
                      <a:pt x="0" y="50627"/>
                      <a:pt x="50627" y="0"/>
                      <a:pt x="113079" y="0"/>
                    </a:cubicBezTo>
                    <a:cubicBezTo>
                      <a:pt x="175530" y="0"/>
                      <a:pt x="226158" y="50627"/>
                      <a:pt x="226158" y="11307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8" name="Đồ họa 3">
              <a:extLst>
                <a:ext uri="{FF2B5EF4-FFF2-40B4-BE49-F238E27FC236}">
                  <a16:creationId xmlns:a16="http://schemas.microsoft.com/office/drawing/2014/main" id="{A9E38C33-DCDA-F382-DF2F-0FB7DFAED7C1}"/>
                </a:ext>
              </a:extLst>
            </p:cNvPr>
            <p:cNvGrpSpPr/>
            <p:nvPr/>
          </p:nvGrpSpPr>
          <p:grpSpPr>
            <a:xfrm>
              <a:off x="8480284" y="5944670"/>
              <a:ext cx="1060655" cy="258141"/>
              <a:chOff x="8480284" y="5944670"/>
              <a:chExt cx="1060655" cy="258141"/>
            </a:xfrm>
          </p:grpSpPr>
          <p:sp>
            <p:nvSpPr>
              <p:cNvPr id="1146" name="Hình tự do: Hình 1145">
                <a:extLst>
                  <a:ext uri="{FF2B5EF4-FFF2-40B4-BE49-F238E27FC236}">
                    <a16:creationId xmlns:a16="http://schemas.microsoft.com/office/drawing/2014/main" id="{A31F914D-4373-6BCF-DCAB-C1CB28680750}"/>
                  </a:ext>
                </a:extLst>
              </p:cNvPr>
              <p:cNvSpPr/>
              <p:nvPr/>
            </p:nvSpPr>
            <p:spPr>
              <a:xfrm>
                <a:off x="8480284" y="6003524"/>
                <a:ext cx="1060655" cy="199287"/>
              </a:xfrm>
              <a:custGeom>
                <a:avLst/>
                <a:gdLst>
                  <a:gd name="connsiteX0" fmla="*/ 37136 w 1060655"/>
                  <a:gd name="connsiteY0" fmla="*/ 138002 h 199287"/>
                  <a:gd name="connsiteX1" fmla="*/ 73340 w 1060655"/>
                  <a:gd name="connsiteY1" fmla="*/ 8915 h 199287"/>
                  <a:gd name="connsiteX2" fmla="*/ 455932 w 1060655"/>
                  <a:gd name="connsiteY2" fmla="*/ 2494 h 199287"/>
                  <a:gd name="connsiteX3" fmla="*/ 455424 w 1060655"/>
                  <a:gd name="connsiteY3" fmla="*/ 0 h 199287"/>
                  <a:gd name="connsiteX4" fmla="*/ 530326 w 1060655"/>
                  <a:gd name="connsiteY4" fmla="*/ 1247 h 199287"/>
                  <a:gd name="connsiteX5" fmla="*/ 605228 w 1060655"/>
                  <a:gd name="connsiteY5" fmla="*/ 0 h 199287"/>
                  <a:gd name="connsiteX6" fmla="*/ 604720 w 1060655"/>
                  <a:gd name="connsiteY6" fmla="*/ 2494 h 199287"/>
                  <a:gd name="connsiteX7" fmla="*/ 987312 w 1060655"/>
                  <a:gd name="connsiteY7" fmla="*/ 8915 h 199287"/>
                  <a:gd name="connsiteX8" fmla="*/ 1027226 w 1060655"/>
                  <a:gd name="connsiteY8" fmla="*/ 141680 h 199287"/>
                  <a:gd name="connsiteX9" fmla="*/ 1047220 w 1060655"/>
                  <a:gd name="connsiteY9" fmla="*/ 159449 h 199287"/>
                  <a:gd name="connsiteX10" fmla="*/ 1060655 w 1060655"/>
                  <a:gd name="connsiteY10" fmla="*/ 177217 h 199287"/>
                  <a:gd name="connsiteX11" fmla="*/ 1038585 w 1060655"/>
                  <a:gd name="connsiteY11" fmla="*/ 199287 h 199287"/>
                  <a:gd name="connsiteX12" fmla="*/ 22809 w 1060655"/>
                  <a:gd name="connsiteY12" fmla="*/ 199287 h 199287"/>
                  <a:gd name="connsiteX13" fmla="*/ 56 w 1060655"/>
                  <a:gd name="connsiteY13" fmla="*/ 178838 h 199287"/>
                  <a:gd name="connsiteX14" fmla="*/ 12204 w 1060655"/>
                  <a:gd name="connsiteY14" fmla="*/ 157485 h 199287"/>
                  <a:gd name="connsiteX15" fmla="*/ 37136 w 1060655"/>
                  <a:gd name="connsiteY15" fmla="*/ 138002 h 19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60655" h="199287">
                    <a:moveTo>
                      <a:pt x="37136" y="138002"/>
                    </a:moveTo>
                    <a:cubicBezTo>
                      <a:pt x="54936" y="115027"/>
                      <a:pt x="80828" y="70014"/>
                      <a:pt x="73340" y="8915"/>
                    </a:cubicBezTo>
                    <a:lnTo>
                      <a:pt x="455932" y="2494"/>
                    </a:lnTo>
                    <a:lnTo>
                      <a:pt x="455424" y="0"/>
                    </a:lnTo>
                    <a:lnTo>
                      <a:pt x="530326" y="1247"/>
                    </a:lnTo>
                    <a:lnTo>
                      <a:pt x="605228" y="0"/>
                    </a:lnTo>
                    <a:lnTo>
                      <a:pt x="604720" y="2494"/>
                    </a:lnTo>
                    <a:lnTo>
                      <a:pt x="987312" y="8915"/>
                    </a:lnTo>
                    <a:cubicBezTo>
                      <a:pt x="979397" y="73505"/>
                      <a:pt x="1009251" y="120109"/>
                      <a:pt x="1027226" y="141680"/>
                    </a:cubicBezTo>
                    <a:cubicBezTo>
                      <a:pt x="1032958" y="148601"/>
                      <a:pt x="1039798" y="154430"/>
                      <a:pt x="1047220" y="159449"/>
                    </a:cubicBezTo>
                    <a:cubicBezTo>
                      <a:pt x="1053189" y="163501"/>
                      <a:pt x="1060655" y="169985"/>
                      <a:pt x="1060655" y="177217"/>
                    </a:cubicBezTo>
                    <a:cubicBezTo>
                      <a:pt x="1060655" y="189406"/>
                      <a:pt x="1050774" y="199287"/>
                      <a:pt x="1038585" y="199287"/>
                    </a:cubicBezTo>
                    <a:lnTo>
                      <a:pt x="22809" y="199287"/>
                    </a:lnTo>
                    <a:cubicBezTo>
                      <a:pt x="11107" y="199287"/>
                      <a:pt x="876" y="190496"/>
                      <a:pt x="56" y="178838"/>
                    </a:cubicBezTo>
                    <a:cubicBezTo>
                      <a:pt x="-598" y="169517"/>
                      <a:pt x="4526" y="161350"/>
                      <a:pt x="12204" y="157485"/>
                    </a:cubicBezTo>
                    <a:cubicBezTo>
                      <a:pt x="21784" y="152715"/>
                      <a:pt x="30574" y="146481"/>
                      <a:pt x="37136" y="138002"/>
                    </a:cubicBezTo>
                    <a:close/>
                  </a:path>
                </a:pathLst>
              </a:custGeom>
              <a:solidFill>
                <a:srgbClr val="FB9D7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7" name="Đồ họa 3">
                <a:extLst>
                  <a:ext uri="{FF2B5EF4-FFF2-40B4-BE49-F238E27FC236}">
                    <a16:creationId xmlns:a16="http://schemas.microsoft.com/office/drawing/2014/main" id="{E391DFEC-B365-8D54-4BA4-0A8BD9327CA2}"/>
                  </a:ext>
                </a:extLst>
              </p:cNvPr>
              <p:cNvGrpSpPr/>
              <p:nvPr/>
            </p:nvGrpSpPr>
            <p:grpSpPr>
              <a:xfrm>
                <a:off x="8568733" y="6011566"/>
                <a:ext cx="882490" cy="145763"/>
                <a:chOff x="8568733" y="6011566"/>
                <a:chExt cx="882490" cy="145763"/>
              </a:xfrm>
              <a:solidFill>
                <a:srgbClr val="D16247"/>
              </a:solidFill>
            </p:grpSpPr>
            <p:sp>
              <p:nvSpPr>
                <p:cNvPr id="1149" name="Hình tự do: Hình 1148">
                  <a:extLst>
                    <a:ext uri="{FF2B5EF4-FFF2-40B4-BE49-F238E27FC236}">
                      <a16:creationId xmlns:a16="http://schemas.microsoft.com/office/drawing/2014/main" id="{B2380251-02EA-BD71-D7C0-44BBF78DD15F}"/>
                    </a:ext>
                  </a:extLst>
                </p:cNvPr>
                <p:cNvSpPr/>
                <p:nvPr/>
              </p:nvSpPr>
              <p:spPr>
                <a:xfrm>
                  <a:off x="8568733" y="6011566"/>
                  <a:ext cx="63681" cy="145763"/>
                </a:xfrm>
                <a:custGeom>
                  <a:avLst/>
                  <a:gdLst>
                    <a:gd name="connsiteX0" fmla="*/ 0 w 63681"/>
                    <a:gd name="connsiteY0" fmla="*/ 145764 h 145763"/>
                    <a:gd name="connsiteX1" fmla="*/ 32127 w 63681"/>
                    <a:gd name="connsiteY1" fmla="*/ 145764 h 145763"/>
                    <a:gd name="connsiteX2" fmla="*/ 61364 w 63681"/>
                    <a:gd name="connsiteY2" fmla="*/ 0 h 145763"/>
                    <a:gd name="connsiteX3" fmla="*/ 37102 w 63681"/>
                    <a:gd name="connsiteY3" fmla="*/ 0 h 145763"/>
                    <a:gd name="connsiteX4" fmla="*/ 0 w 6368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681" h="145763">
                      <a:moveTo>
                        <a:pt x="0" y="145764"/>
                      </a:moveTo>
                      <a:lnTo>
                        <a:pt x="32127" y="145764"/>
                      </a:lnTo>
                      <a:cubicBezTo>
                        <a:pt x="49462" y="121979"/>
                        <a:pt x="70809" y="75999"/>
                        <a:pt x="61364" y="0"/>
                      </a:cubicBezTo>
                      <a:lnTo>
                        <a:pt x="37102" y="0"/>
                      </a:lnTo>
                      <a:cubicBezTo>
                        <a:pt x="50263" y="98163"/>
                        <a:pt x="8105" y="138906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0" name="Hình tự do: Hình 1149">
                  <a:extLst>
                    <a:ext uri="{FF2B5EF4-FFF2-40B4-BE49-F238E27FC236}">
                      <a16:creationId xmlns:a16="http://schemas.microsoft.com/office/drawing/2014/main" id="{C5EDDFDA-F192-2BF5-D783-9A67B0D07E89}"/>
                    </a:ext>
                  </a:extLst>
                </p:cNvPr>
                <p:cNvSpPr/>
                <p:nvPr/>
              </p:nvSpPr>
              <p:spPr>
                <a:xfrm>
                  <a:off x="8690045" y="6011566"/>
                  <a:ext cx="63319" cy="145763"/>
                </a:xfrm>
                <a:custGeom>
                  <a:avLst/>
                  <a:gdLst>
                    <a:gd name="connsiteX0" fmla="*/ 0 w 63319"/>
                    <a:gd name="connsiteY0" fmla="*/ 145764 h 145763"/>
                    <a:gd name="connsiteX1" fmla="*/ 29424 w 63319"/>
                    <a:gd name="connsiteY1" fmla="*/ 145764 h 145763"/>
                    <a:gd name="connsiteX2" fmla="*/ 61071 w 63319"/>
                    <a:gd name="connsiteY2" fmla="*/ 0 h 145763"/>
                    <a:gd name="connsiteX3" fmla="*/ 36700 w 63319"/>
                    <a:gd name="connsiteY3" fmla="*/ 0 h 145763"/>
                    <a:gd name="connsiteX4" fmla="*/ 0 w 63319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19" h="145763">
                      <a:moveTo>
                        <a:pt x="0" y="145764"/>
                      </a:moveTo>
                      <a:lnTo>
                        <a:pt x="29424" y="145764"/>
                      </a:lnTo>
                      <a:cubicBezTo>
                        <a:pt x="46544" y="118830"/>
                        <a:pt x="70859" y="66928"/>
                        <a:pt x="61071" y="0"/>
                      </a:cubicBezTo>
                      <a:lnTo>
                        <a:pt x="36700" y="0"/>
                      </a:lnTo>
                      <a:cubicBezTo>
                        <a:pt x="48982" y="74908"/>
                        <a:pt x="11771" y="130427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Hình tự do: Hình 1150">
                  <a:extLst>
                    <a:ext uri="{FF2B5EF4-FFF2-40B4-BE49-F238E27FC236}">
                      <a16:creationId xmlns:a16="http://schemas.microsoft.com/office/drawing/2014/main" id="{84446FBE-D396-43A3-6B0F-D883E811D697}"/>
                    </a:ext>
                  </a:extLst>
                </p:cNvPr>
                <p:cNvSpPr/>
                <p:nvPr/>
              </p:nvSpPr>
              <p:spPr>
                <a:xfrm>
                  <a:off x="8814222" y="6011566"/>
                  <a:ext cx="60007" cy="145763"/>
                </a:xfrm>
                <a:custGeom>
                  <a:avLst/>
                  <a:gdLst>
                    <a:gd name="connsiteX0" fmla="*/ 0 w 60007"/>
                    <a:gd name="connsiteY0" fmla="*/ 145764 h 145763"/>
                    <a:gd name="connsiteX1" fmla="*/ 27391 w 60007"/>
                    <a:gd name="connsiteY1" fmla="*/ 145764 h 145763"/>
                    <a:gd name="connsiteX2" fmla="*/ 59945 w 60007"/>
                    <a:gd name="connsiteY2" fmla="*/ 0 h 145763"/>
                    <a:gd name="connsiteX3" fmla="*/ 35842 w 60007"/>
                    <a:gd name="connsiteY3" fmla="*/ 0 h 145763"/>
                    <a:gd name="connsiteX4" fmla="*/ 0 w 6000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" h="145763">
                      <a:moveTo>
                        <a:pt x="0" y="145764"/>
                      </a:moveTo>
                      <a:lnTo>
                        <a:pt x="27391" y="145764"/>
                      </a:lnTo>
                      <a:cubicBezTo>
                        <a:pt x="40980" y="118924"/>
                        <a:pt x="61282" y="67209"/>
                        <a:pt x="59945" y="0"/>
                      </a:cubicBezTo>
                      <a:lnTo>
                        <a:pt x="35842" y="0"/>
                      </a:lnTo>
                      <a:cubicBezTo>
                        <a:pt x="37423" y="73568"/>
                        <a:pt x="10539" y="127559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2" name="Hình tự do: Hình 1151">
                  <a:extLst>
                    <a:ext uri="{FF2B5EF4-FFF2-40B4-BE49-F238E27FC236}">
                      <a16:creationId xmlns:a16="http://schemas.microsoft.com/office/drawing/2014/main" id="{EF6105B3-33FD-8E72-81FA-251457CFB867}"/>
                    </a:ext>
                  </a:extLst>
                </p:cNvPr>
                <p:cNvSpPr/>
                <p:nvPr/>
              </p:nvSpPr>
              <p:spPr>
                <a:xfrm>
                  <a:off x="8944707" y="6011566"/>
                  <a:ext cx="29061" cy="145763"/>
                </a:xfrm>
                <a:custGeom>
                  <a:avLst/>
                  <a:gdLst>
                    <a:gd name="connsiteX0" fmla="*/ 0 w 29061"/>
                    <a:gd name="connsiteY0" fmla="*/ 145764 h 145763"/>
                    <a:gd name="connsiteX1" fmla="*/ 24262 w 29061"/>
                    <a:gd name="connsiteY1" fmla="*/ 145764 h 145763"/>
                    <a:gd name="connsiteX2" fmla="*/ 26082 w 29061"/>
                    <a:gd name="connsiteY2" fmla="*/ 0 h 145763"/>
                    <a:gd name="connsiteX3" fmla="*/ 1845 w 29061"/>
                    <a:gd name="connsiteY3" fmla="*/ 0 h 145763"/>
                    <a:gd name="connsiteX4" fmla="*/ 0 w 2906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1" h="145763">
                      <a:moveTo>
                        <a:pt x="0" y="145764"/>
                      </a:moveTo>
                      <a:lnTo>
                        <a:pt x="24262" y="145764"/>
                      </a:lnTo>
                      <a:cubicBezTo>
                        <a:pt x="27554" y="115277"/>
                        <a:pt x="32180" y="55706"/>
                        <a:pt x="26082" y="0"/>
                      </a:cubicBezTo>
                      <a:lnTo>
                        <a:pt x="1845" y="0"/>
                      </a:lnTo>
                      <a:cubicBezTo>
                        <a:pt x="8239" y="55269"/>
                        <a:pt x="3186" y="116742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3" name="Hình tự do: Hình 1152">
                  <a:extLst>
                    <a:ext uri="{FF2B5EF4-FFF2-40B4-BE49-F238E27FC236}">
                      <a16:creationId xmlns:a16="http://schemas.microsoft.com/office/drawing/2014/main" id="{6BD8D28B-7022-9AC9-CB10-AD7E020AE3FF}"/>
                    </a:ext>
                  </a:extLst>
                </p:cNvPr>
                <p:cNvSpPr/>
                <p:nvPr/>
              </p:nvSpPr>
              <p:spPr>
                <a:xfrm>
                  <a:off x="9387513" y="6011566"/>
                  <a:ext cx="63711" cy="145763"/>
                </a:xfrm>
                <a:custGeom>
                  <a:avLst/>
                  <a:gdLst>
                    <a:gd name="connsiteX0" fmla="*/ 31584 w 63711"/>
                    <a:gd name="connsiteY0" fmla="*/ 145764 h 145763"/>
                    <a:gd name="connsiteX1" fmla="*/ 63711 w 63711"/>
                    <a:gd name="connsiteY1" fmla="*/ 145764 h 145763"/>
                    <a:gd name="connsiteX2" fmla="*/ 26609 w 63711"/>
                    <a:gd name="connsiteY2" fmla="*/ 0 h 145763"/>
                    <a:gd name="connsiteX3" fmla="*/ 2295 w 63711"/>
                    <a:gd name="connsiteY3" fmla="*/ 0 h 145763"/>
                    <a:gd name="connsiteX4" fmla="*/ 31584 w 6371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11" h="145763">
                      <a:moveTo>
                        <a:pt x="31584" y="145764"/>
                      </a:moveTo>
                      <a:lnTo>
                        <a:pt x="63711" y="145764"/>
                      </a:lnTo>
                      <a:cubicBezTo>
                        <a:pt x="55606" y="138968"/>
                        <a:pt x="13448" y="98225"/>
                        <a:pt x="26609" y="0"/>
                      </a:cubicBezTo>
                      <a:lnTo>
                        <a:pt x="2295" y="0"/>
                      </a:lnTo>
                      <a:cubicBezTo>
                        <a:pt x="-7095" y="76030"/>
                        <a:pt x="14252" y="122010"/>
                        <a:pt x="31584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4" name="Hình tự do: Hình 1153">
                  <a:extLst>
                    <a:ext uri="{FF2B5EF4-FFF2-40B4-BE49-F238E27FC236}">
                      <a16:creationId xmlns:a16="http://schemas.microsoft.com/office/drawing/2014/main" id="{ED2433E8-CB8C-F7F4-C2CE-AEA7DE3E6748}"/>
                    </a:ext>
                  </a:extLst>
                </p:cNvPr>
                <p:cNvSpPr/>
                <p:nvPr/>
              </p:nvSpPr>
              <p:spPr>
                <a:xfrm>
                  <a:off x="9266577" y="6011566"/>
                  <a:ext cx="63337" cy="145763"/>
                </a:xfrm>
                <a:custGeom>
                  <a:avLst/>
                  <a:gdLst>
                    <a:gd name="connsiteX0" fmla="*/ 33911 w 63337"/>
                    <a:gd name="connsiteY0" fmla="*/ 145764 h 145763"/>
                    <a:gd name="connsiteX1" fmla="*/ 63338 w 63337"/>
                    <a:gd name="connsiteY1" fmla="*/ 145764 h 145763"/>
                    <a:gd name="connsiteX2" fmla="*/ 26635 w 63337"/>
                    <a:gd name="connsiteY2" fmla="*/ 0 h 145763"/>
                    <a:gd name="connsiteX3" fmla="*/ 2239 w 63337"/>
                    <a:gd name="connsiteY3" fmla="*/ 0 h 145763"/>
                    <a:gd name="connsiteX4" fmla="*/ 33911 w 6333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37" h="145763">
                      <a:moveTo>
                        <a:pt x="33911" y="145764"/>
                      </a:moveTo>
                      <a:lnTo>
                        <a:pt x="63338" y="145764"/>
                      </a:lnTo>
                      <a:cubicBezTo>
                        <a:pt x="51567" y="130427"/>
                        <a:pt x="14359" y="74908"/>
                        <a:pt x="26635" y="0"/>
                      </a:cubicBezTo>
                      <a:lnTo>
                        <a:pt x="2239" y="0"/>
                      </a:lnTo>
                      <a:cubicBezTo>
                        <a:pt x="-7527" y="66928"/>
                        <a:pt x="16791" y="118799"/>
                        <a:pt x="33911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5" name="Hình tự do: Hình 1154">
                  <a:extLst>
                    <a:ext uri="{FF2B5EF4-FFF2-40B4-BE49-F238E27FC236}">
                      <a16:creationId xmlns:a16="http://schemas.microsoft.com/office/drawing/2014/main" id="{884900F9-29C7-2DA3-CE1F-F397671322B8}"/>
                    </a:ext>
                  </a:extLst>
                </p:cNvPr>
                <p:cNvSpPr/>
                <p:nvPr/>
              </p:nvSpPr>
              <p:spPr>
                <a:xfrm>
                  <a:off x="9154636" y="6011566"/>
                  <a:ext cx="60036" cy="145763"/>
                </a:xfrm>
                <a:custGeom>
                  <a:avLst/>
                  <a:gdLst>
                    <a:gd name="connsiteX0" fmla="*/ 32617 w 60036"/>
                    <a:gd name="connsiteY0" fmla="*/ 145764 h 145763"/>
                    <a:gd name="connsiteX1" fmla="*/ 60036 w 60036"/>
                    <a:gd name="connsiteY1" fmla="*/ 145764 h 145763"/>
                    <a:gd name="connsiteX2" fmla="*/ 24138 w 60036"/>
                    <a:gd name="connsiteY2" fmla="*/ 0 h 145763"/>
                    <a:gd name="connsiteX3" fmla="*/ 63 w 60036"/>
                    <a:gd name="connsiteY3" fmla="*/ 0 h 145763"/>
                    <a:gd name="connsiteX4" fmla="*/ 32617 w 60036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6" h="145763">
                      <a:moveTo>
                        <a:pt x="32617" y="145764"/>
                      </a:moveTo>
                      <a:lnTo>
                        <a:pt x="60036" y="145764"/>
                      </a:lnTo>
                      <a:cubicBezTo>
                        <a:pt x="49497" y="127497"/>
                        <a:pt x="22613" y="73318"/>
                        <a:pt x="24138" y="0"/>
                      </a:cubicBezTo>
                      <a:lnTo>
                        <a:pt x="63" y="0"/>
                      </a:lnTo>
                      <a:cubicBezTo>
                        <a:pt x="-1274" y="67209"/>
                        <a:pt x="19000" y="118924"/>
                        <a:pt x="32617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6" name="Hình tự do: Hình 1155">
                  <a:extLst>
                    <a:ext uri="{FF2B5EF4-FFF2-40B4-BE49-F238E27FC236}">
                      <a16:creationId xmlns:a16="http://schemas.microsoft.com/office/drawing/2014/main" id="{56A460A4-5C92-DFF2-A8C8-96DF554B5880}"/>
                    </a:ext>
                  </a:extLst>
                </p:cNvPr>
                <p:cNvSpPr/>
                <p:nvPr/>
              </p:nvSpPr>
              <p:spPr>
                <a:xfrm>
                  <a:off x="9058038" y="6011566"/>
                  <a:ext cx="29060" cy="145763"/>
                </a:xfrm>
                <a:custGeom>
                  <a:avLst/>
                  <a:gdLst>
                    <a:gd name="connsiteX0" fmla="*/ 4799 w 29060"/>
                    <a:gd name="connsiteY0" fmla="*/ 145764 h 145763"/>
                    <a:gd name="connsiteX1" fmla="*/ 29060 w 29060"/>
                    <a:gd name="connsiteY1" fmla="*/ 145764 h 145763"/>
                    <a:gd name="connsiteX2" fmla="*/ 27215 w 29060"/>
                    <a:gd name="connsiteY2" fmla="*/ 0 h 145763"/>
                    <a:gd name="connsiteX3" fmla="*/ 2978 w 29060"/>
                    <a:gd name="connsiteY3" fmla="*/ 0 h 145763"/>
                    <a:gd name="connsiteX4" fmla="*/ 4799 w 29060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0" h="145763">
                      <a:moveTo>
                        <a:pt x="4799" y="145764"/>
                      </a:moveTo>
                      <a:lnTo>
                        <a:pt x="29060" y="145764"/>
                      </a:lnTo>
                      <a:cubicBezTo>
                        <a:pt x="25878" y="116742"/>
                        <a:pt x="20793" y="55238"/>
                        <a:pt x="27215" y="0"/>
                      </a:cubicBezTo>
                      <a:lnTo>
                        <a:pt x="2978" y="0"/>
                      </a:lnTo>
                      <a:cubicBezTo>
                        <a:pt x="-3119" y="55706"/>
                        <a:pt x="1510" y="115277"/>
                        <a:pt x="4799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48" name="Hình tự do: Hình 1147">
                <a:extLst>
                  <a:ext uri="{FF2B5EF4-FFF2-40B4-BE49-F238E27FC236}">
                    <a16:creationId xmlns:a16="http://schemas.microsoft.com/office/drawing/2014/main" id="{B3A276D0-2887-07B8-A50B-C7412C14D7BC}"/>
                  </a:ext>
                </a:extLst>
              </p:cNvPr>
              <p:cNvSpPr/>
              <p:nvPr/>
            </p:nvSpPr>
            <p:spPr>
              <a:xfrm>
                <a:off x="8521076" y="5944670"/>
                <a:ext cx="979063" cy="67769"/>
              </a:xfrm>
              <a:custGeom>
                <a:avLst/>
                <a:gdLst>
                  <a:gd name="connsiteX0" fmla="*/ 33885 w 979063"/>
                  <a:gd name="connsiteY0" fmla="*/ 67769 h 67769"/>
                  <a:gd name="connsiteX1" fmla="*/ 945179 w 979063"/>
                  <a:gd name="connsiteY1" fmla="*/ 67769 h 67769"/>
                  <a:gd name="connsiteX2" fmla="*/ 979064 w 979063"/>
                  <a:gd name="connsiteY2" fmla="*/ 33885 h 67769"/>
                  <a:gd name="connsiteX3" fmla="*/ 979064 w 979063"/>
                  <a:gd name="connsiteY3" fmla="*/ 33885 h 67769"/>
                  <a:gd name="connsiteX4" fmla="*/ 945179 w 979063"/>
                  <a:gd name="connsiteY4" fmla="*/ 0 h 67769"/>
                  <a:gd name="connsiteX5" fmla="*/ 33885 w 979063"/>
                  <a:gd name="connsiteY5" fmla="*/ 0 h 67769"/>
                  <a:gd name="connsiteX6" fmla="*/ 0 w 979063"/>
                  <a:gd name="connsiteY6" fmla="*/ 33885 h 67769"/>
                  <a:gd name="connsiteX7" fmla="*/ 0 w 979063"/>
                  <a:gd name="connsiteY7" fmla="*/ 33885 h 67769"/>
                  <a:gd name="connsiteX8" fmla="*/ 33885 w 979063"/>
                  <a:gd name="connsiteY8" fmla="*/ 67769 h 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9063" h="67769">
                    <a:moveTo>
                      <a:pt x="33885" y="67769"/>
                    </a:moveTo>
                    <a:lnTo>
                      <a:pt x="945179" y="67769"/>
                    </a:lnTo>
                    <a:cubicBezTo>
                      <a:pt x="963892" y="67769"/>
                      <a:pt x="979064" y="52620"/>
                      <a:pt x="979064" y="33885"/>
                    </a:cubicBezTo>
                    <a:lnTo>
                      <a:pt x="979064" y="33885"/>
                    </a:lnTo>
                    <a:cubicBezTo>
                      <a:pt x="979064" y="15181"/>
                      <a:pt x="963892" y="0"/>
                      <a:pt x="945179" y="0"/>
                    </a:cubicBezTo>
                    <a:lnTo>
                      <a:pt x="33885" y="0"/>
                    </a:lnTo>
                    <a:cubicBezTo>
                      <a:pt x="15172" y="0"/>
                      <a:pt x="0" y="15181"/>
                      <a:pt x="0" y="33885"/>
                    </a:cubicBezTo>
                    <a:lnTo>
                      <a:pt x="0" y="33885"/>
                    </a:lnTo>
                    <a:cubicBezTo>
                      <a:pt x="0" y="52620"/>
                      <a:pt x="15172" y="67769"/>
                      <a:pt x="33885" y="6776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9" name="Đồ họa 3">
              <a:extLst>
                <a:ext uri="{FF2B5EF4-FFF2-40B4-BE49-F238E27FC236}">
                  <a16:creationId xmlns:a16="http://schemas.microsoft.com/office/drawing/2014/main" id="{7A77C391-4BD3-14E6-EC43-F4417C4C8B9E}"/>
                </a:ext>
              </a:extLst>
            </p:cNvPr>
            <p:cNvGrpSpPr/>
            <p:nvPr/>
          </p:nvGrpSpPr>
          <p:grpSpPr>
            <a:xfrm>
              <a:off x="8543486" y="5363330"/>
              <a:ext cx="934240" cy="417994"/>
              <a:chOff x="8543486" y="5363330"/>
              <a:chExt cx="934240" cy="417994"/>
            </a:xfrm>
          </p:grpSpPr>
          <p:sp>
            <p:nvSpPr>
              <p:cNvPr id="1144" name="Hình tự do: Hình 1143">
                <a:extLst>
                  <a:ext uri="{FF2B5EF4-FFF2-40B4-BE49-F238E27FC236}">
                    <a16:creationId xmlns:a16="http://schemas.microsoft.com/office/drawing/2014/main" id="{6368DF7A-570D-C740-49CF-32DD603A7051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934240" cy="417994"/>
              </a:xfrm>
              <a:custGeom>
                <a:avLst/>
                <a:gdLst>
                  <a:gd name="connsiteX0" fmla="*/ 934240 w 934240"/>
                  <a:gd name="connsiteY0" fmla="*/ 133575 h 417994"/>
                  <a:gd name="connsiteX1" fmla="*/ 800678 w 934240"/>
                  <a:gd name="connsiteY1" fmla="*/ 0 h 417994"/>
                  <a:gd name="connsiteX2" fmla="*/ 133563 w 934240"/>
                  <a:gd name="connsiteY2" fmla="*/ 0 h 417994"/>
                  <a:gd name="connsiteX3" fmla="*/ 0 w 934240"/>
                  <a:gd name="connsiteY3" fmla="*/ 133575 h 417994"/>
                  <a:gd name="connsiteX4" fmla="*/ 0 w 934240"/>
                  <a:gd name="connsiteY4" fmla="*/ 133575 h 417994"/>
                  <a:gd name="connsiteX5" fmla="*/ 13619 w 934240"/>
                  <a:gd name="connsiteY5" fmla="*/ 192304 h 417994"/>
                  <a:gd name="connsiteX6" fmla="*/ 24053 w 934240"/>
                  <a:gd name="connsiteY6" fmla="*/ 214593 h 417994"/>
                  <a:gd name="connsiteX7" fmla="*/ 51588 w 934240"/>
                  <a:gd name="connsiteY7" fmla="*/ 279464 h 417994"/>
                  <a:gd name="connsiteX8" fmla="*/ 77047 w 934240"/>
                  <a:gd name="connsiteY8" fmla="*/ 349166 h 417994"/>
                  <a:gd name="connsiteX9" fmla="*/ 172314 w 934240"/>
                  <a:gd name="connsiteY9" fmla="*/ 417995 h 417994"/>
                  <a:gd name="connsiteX10" fmla="*/ 761921 w 934240"/>
                  <a:gd name="connsiteY10" fmla="*/ 417995 h 417994"/>
                  <a:gd name="connsiteX11" fmla="*/ 856200 w 934240"/>
                  <a:gd name="connsiteY11" fmla="*/ 352002 h 417994"/>
                  <a:gd name="connsiteX12" fmla="*/ 880605 w 934240"/>
                  <a:gd name="connsiteY12" fmla="*/ 287662 h 417994"/>
                  <a:gd name="connsiteX13" fmla="*/ 920952 w 934240"/>
                  <a:gd name="connsiteY13" fmla="*/ 191681 h 417994"/>
                  <a:gd name="connsiteX14" fmla="*/ 926656 w 934240"/>
                  <a:gd name="connsiteY14" fmla="*/ 177934 h 417994"/>
                  <a:gd name="connsiteX15" fmla="*/ 928701 w 934240"/>
                  <a:gd name="connsiteY15" fmla="*/ 173009 h 417994"/>
                  <a:gd name="connsiteX16" fmla="*/ 928293 w 934240"/>
                  <a:gd name="connsiteY16" fmla="*/ 173071 h 417994"/>
                  <a:gd name="connsiteX17" fmla="*/ 934240 w 934240"/>
                  <a:gd name="connsiteY17" fmla="*/ 133575 h 417994"/>
                  <a:gd name="connsiteX18" fmla="*/ 934240 w 934240"/>
                  <a:gd name="connsiteY18" fmla="*/ 13357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34240" h="417994">
                    <a:moveTo>
                      <a:pt x="934240" y="133575"/>
                    </a:moveTo>
                    <a:cubicBezTo>
                      <a:pt x="934240" y="59789"/>
                      <a:pt x="874442" y="0"/>
                      <a:pt x="800678" y="0"/>
                    </a:cubicBezTo>
                    <a:lnTo>
                      <a:pt x="133563" y="0"/>
                    </a:lnTo>
                    <a:cubicBezTo>
                      <a:pt x="59799" y="0"/>
                      <a:pt x="0" y="59789"/>
                      <a:pt x="0" y="133575"/>
                    </a:cubicBezTo>
                    <a:lnTo>
                      <a:pt x="0" y="133575"/>
                    </a:lnTo>
                    <a:cubicBezTo>
                      <a:pt x="0" y="154648"/>
                      <a:pt x="4910" y="174598"/>
                      <a:pt x="13619" y="192304"/>
                    </a:cubicBezTo>
                    <a:cubicBezTo>
                      <a:pt x="17235" y="199661"/>
                      <a:pt x="20852" y="207049"/>
                      <a:pt x="24053" y="214593"/>
                    </a:cubicBezTo>
                    <a:lnTo>
                      <a:pt x="51588" y="279464"/>
                    </a:lnTo>
                    <a:cubicBezTo>
                      <a:pt x="61261" y="302251"/>
                      <a:pt x="69275" y="325661"/>
                      <a:pt x="77047" y="349166"/>
                    </a:cubicBezTo>
                    <a:cubicBezTo>
                      <a:pt x="90264" y="389129"/>
                      <a:pt x="127914" y="417995"/>
                      <a:pt x="172314" y="417995"/>
                    </a:cubicBezTo>
                    <a:lnTo>
                      <a:pt x="761921" y="417995"/>
                    </a:lnTo>
                    <a:cubicBezTo>
                      <a:pt x="805270" y="417995"/>
                      <a:pt x="842178" y="390501"/>
                      <a:pt x="856200" y="352002"/>
                    </a:cubicBezTo>
                    <a:cubicBezTo>
                      <a:pt x="864052" y="330431"/>
                      <a:pt x="871714" y="308828"/>
                      <a:pt x="880605" y="287662"/>
                    </a:cubicBezTo>
                    <a:lnTo>
                      <a:pt x="920952" y="191681"/>
                    </a:lnTo>
                    <a:cubicBezTo>
                      <a:pt x="923106" y="187254"/>
                      <a:pt x="924998" y="182641"/>
                      <a:pt x="926656" y="177934"/>
                    </a:cubicBezTo>
                    <a:lnTo>
                      <a:pt x="928701" y="173009"/>
                    </a:lnTo>
                    <a:lnTo>
                      <a:pt x="928293" y="173071"/>
                    </a:lnTo>
                    <a:cubicBezTo>
                      <a:pt x="932158" y="160571"/>
                      <a:pt x="934240" y="147322"/>
                      <a:pt x="934240" y="133575"/>
                    </a:cubicBezTo>
                    <a:lnTo>
                      <a:pt x="934240" y="133575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5" name="Hình tự do: Hình 1144">
                <a:extLst>
                  <a:ext uri="{FF2B5EF4-FFF2-40B4-BE49-F238E27FC236}">
                    <a16:creationId xmlns:a16="http://schemas.microsoft.com/office/drawing/2014/main" id="{3D621845-EF42-A407-3C85-BCF1C90EA11C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367941" cy="417994"/>
              </a:xfrm>
              <a:custGeom>
                <a:avLst/>
                <a:gdLst>
                  <a:gd name="connsiteX0" fmla="*/ 367941 w 367941"/>
                  <a:gd name="connsiteY0" fmla="*/ 417995 h 417994"/>
                  <a:gd name="connsiteX1" fmla="*/ 172320 w 367941"/>
                  <a:gd name="connsiteY1" fmla="*/ 417995 h 417994"/>
                  <a:gd name="connsiteX2" fmla="*/ 77040 w 367941"/>
                  <a:gd name="connsiteY2" fmla="*/ 349166 h 417994"/>
                  <a:gd name="connsiteX3" fmla="*/ 51600 w 367941"/>
                  <a:gd name="connsiteY3" fmla="*/ 279464 h 417994"/>
                  <a:gd name="connsiteX4" fmla="*/ 24056 w 367941"/>
                  <a:gd name="connsiteY4" fmla="*/ 214593 h 417994"/>
                  <a:gd name="connsiteX5" fmla="*/ 13619 w 367941"/>
                  <a:gd name="connsiteY5" fmla="*/ 192336 h 417994"/>
                  <a:gd name="connsiteX6" fmla="*/ 3544 w 367941"/>
                  <a:gd name="connsiteY6" fmla="*/ 164187 h 417994"/>
                  <a:gd name="connsiteX7" fmla="*/ 0 w 367941"/>
                  <a:gd name="connsiteY7" fmla="*/ 133544 h 417994"/>
                  <a:gd name="connsiteX8" fmla="*/ 133563 w 367941"/>
                  <a:gd name="connsiteY8" fmla="*/ 0 h 417994"/>
                  <a:gd name="connsiteX9" fmla="*/ 329187 w 367941"/>
                  <a:gd name="connsiteY9" fmla="*/ 0 h 417994"/>
                  <a:gd name="connsiteX10" fmla="*/ 195624 w 367941"/>
                  <a:gd name="connsiteY10" fmla="*/ 133544 h 417994"/>
                  <a:gd name="connsiteX11" fmla="*/ 199169 w 367941"/>
                  <a:gd name="connsiteY11" fmla="*/ 164187 h 417994"/>
                  <a:gd name="connsiteX12" fmla="*/ 209244 w 367941"/>
                  <a:gd name="connsiteY12" fmla="*/ 192336 h 417994"/>
                  <a:gd name="connsiteX13" fmla="*/ 219681 w 367941"/>
                  <a:gd name="connsiteY13" fmla="*/ 214593 h 417994"/>
                  <a:gd name="connsiteX14" fmla="*/ 247197 w 367941"/>
                  <a:gd name="connsiteY14" fmla="*/ 279464 h 417994"/>
                  <a:gd name="connsiteX15" fmla="*/ 272665 w 367941"/>
                  <a:gd name="connsiteY15" fmla="*/ 349166 h 417994"/>
                  <a:gd name="connsiteX16" fmla="*/ 367941 w 367941"/>
                  <a:gd name="connsiteY16" fmla="*/ 41799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7941" h="417994">
                    <a:moveTo>
                      <a:pt x="367941" y="417995"/>
                    </a:moveTo>
                    <a:lnTo>
                      <a:pt x="172320" y="417995"/>
                    </a:lnTo>
                    <a:cubicBezTo>
                      <a:pt x="127920" y="417995"/>
                      <a:pt x="90273" y="389129"/>
                      <a:pt x="77040" y="349166"/>
                    </a:cubicBezTo>
                    <a:cubicBezTo>
                      <a:pt x="69291" y="325661"/>
                      <a:pt x="61261" y="302251"/>
                      <a:pt x="51600" y="279464"/>
                    </a:cubicBezTo>
                    <a:lnTo>
                      <a:pt x="24056" y="214593"/>
                    </a:lnTo>
                    <a:cubicBezTo>
                      <a:pt x="20845" y="207018"/>
                      <a:pt x="17245" y="199661"/>
                      <a:pt x="13619" y="192336"/>
                    </a:cubicBezTo>
                    <a:cubicBezTo>
                      <a:pt x="9274" y="183483"/>
                      <a:pt x="5842" y="174037"/>
                      <a:pt x="3544" y="164187"/>
                    </a:cubicBezTo>
                    <a:cubicBezTo>
                      <a:pt x="1219" y="154336"/>
                      <a:pt x="0" y="144111"/>
                      <a:pt x="0" y="133544"/>
                    </a:cubicBezTo>
                    <a:cubicBezTo>
                      <a:pt x="0" y="59789"/>
                      <a:pt x="59793" y="0"/>
                      <a:pt x="133563" y="0"/>
                    </a:cubicBezTo>
                    <a:lnTo>
                      <a:pt x="329187" y="0"/>
                    </a:lnTo>
                    <a:cubicBezTo>
                      <a:pt x="255417" y="0"/>
                      <a:pt x="195624" y="59789"/>
                      <a:pt x="195624" y="133544"/>
                    </a:cubicBezTo>
                    <a:cubicBezTo>
                      <a:pt x="195624" y="144111"/>
                      <a:pt x="196843" y="154336"/>
                      <a:pt x="199169" y="164187"/>
                    </a:cubicBezTo>
                    <a:cubicBezTo>
                      <a:pt x="201494" y="174037"/>
                      <a:pt x="204870" y="183451"/>
                      <a:pt x="209244" y="192336"/>
                    </a:cubicBezTo>
                    <a:cubicBezTo>
                      <a:pt x="212841" y="199661"/>
                      <a:pt x="216470" y="207018"/>
                      <a:pt x="219681" y="214593"/>
                    </a:cubicBezTo>
                    <a:lnTo>
                      <a:pt x="247197" y="279464"/>
                    </a:lnTo>
                    <a:cubicBezTo>
                      <a:pt x="256885" y="302251"/>
                      <a:pt x="264884" y="325661"/>
                      <a:pt x="272665" y="349166"/>
                    </a:cubicBezTo>
                    <a:cubicBezTo>
                      <a:pt x="285894" y="389129"/>
                      <a:pt x="323539" y="417995"/>
                      <a:pt x="367941" y="417995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0" name="Hình tự do: Hình 1129">
              <a:extLst>
                <a:ext uri="{FF2B5EF4-FFF2-40B4-BE49-F238E27FC236}">
                  <a16:creationId xmlns:a16="http://schemas.microsoft.com/office/drawing/2014/main" id="{4A777345-DAF2-6FD8-F2C8-43FA91EB6505}"/>
                </a:ext>
              </a:extLst>
            </p:cNvPr>
            <p:cNvSpPr/>
            <p:nvPr/>
          </p:nvSpPr>
          <p:spPr>
            <a:xfrm>
              <a:off x="8828237" y="4981339"/>
              <a:ext cx="470583" cy="125937"/>
            </a:xfrm>
            <a:custGeom>
              <a:avLst/>
              <a:gdLst>
                <a:gd name="connsiteX0" fmla="*/ 33040 w 470583"/>
                <a:gd name="connsiteY0" fmla="*/ 125938 h 125937"/>
                <a:gd name="connsiteX1" fmla="*/ 437544 w 470583"/>
                <a:gd name="connsiteY1" fmla="*/ 125938 h 125937"/>
                <a:gd name="connsiteX2" fmla="*/ 470584 w 470583"/>
                <a:gd name="connsiteY2" fmla="*/ 92895 h 125937"/>
                <a:gd name="connsiteX3" fmla="*/ 470584 w 470583"/>
                <a:gd name="connsiteY3" fmla="*/ 33012 h 125937"/>
                <a:gd name="connsiteX4" fmla="*/ 437544 w 470583"/>
                <a:gd name="connsiteY4" fmla="*/ 0 h 125937"/>
                <a:gd name="connsiteX5" fmla="*/ 33040 w 470583"/>
                <a:gd name="connsiteY5" fmla="*/ 0 h 125937"/>
                <a:gd name="connsiteX6" fmla="*/ 0 w 470583"/>
                <a:gd name="connsiteY6" fmla="*/ 33012 h 125937"/>
                <a:gd name="connsiteX7" fmla="*/ 0 w 470583"/>
                <a:gd name="connsiteY7" fmla="*/ 92895 h 125937"/>
                <a:gd name="connsiteX8" fmla="*/ 33040 w 470583"/>
                <a:gd name="connsiteY8" fmla="*/ 125938 h 12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583" h="125937">
                  <a:moveTo>
                    <a:pt x="33040" y="125938"/>
                  </a:moveTo>
                  <a:lnTo>
                    <a:pt x="437544" y="125938"/>
                  </a:lnTo>
                  <a:cubicBezTo>
                    <a:pt x="455789" y="125938"/>
                    <a:pt x="470584" y="111162"/>
                    <a:pt x="470584" y="92895"/>
                  </a:cubicBezTo>
                  <a:lnTo>
                    <a:pt x="470584" y="33012"/>
                  </a:lnTo>
                  <a:cubicBezTo>
                    <a:pt x="470584" y="14776"/>
                    <a:pt x="455792" y="0"/>
                    <a:pt x="437544" y="0"/>
                  </a:cubicBezTo>
                  <a:lnTo>
                    <a:pt x="33040" y="0"/>
                  </a:lnTo>
                  <a:cubicBezTo>
                    <a:pt x="14795" y="0"/>
                    <a:pt x="0" y="14776"/>
                    <a:pt x="0" y="33012"/>
                  </a:cubicBezTo>
                  <a:lnTo>
                    <a:pt x="0" y="92895"/>
                  </a:lnTo>
                  <a:cubicBezTo>
                    <a:pt x="3" y="111162"/>
                    <a:pt x="14795" y="125938"/>
                    <a:pt x="33040" y="125938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1" name="Đồ họa 3">
              <a:extLst>
                <a:ext uri="{FF2B5EF4-FFF2-40B4-BE49-F238E27FC236}">
                  <a16:creationId xmlns:a16="http://schemas.microsoft.com/office/drawing/2014/main" id="{73C343FA-F805-7CD6-3A98-E5D75A2AA97A}"/>
                </a:ext>
              </a:extLst>
            </p:cNvPr>
            <p:cNvGrpSpPr/>
            <p:nvPr/>
          </p:nvGrpSpPr>
          <p:grpSpPr>
            <a:xfrm>
              <a:off x="8873450" y="5009245"/>
              <a:ext cx="380157" cy="70126"/>
              <a:chOff x="8873450" y="5009245"/>
              <a:chExt cx="380157" cy="70126"/>
            </a:xfrm>
          </p:grpSpPr>
          <p:sp>
            <p:nvSpPr>
              <p:cNvPr id="1139" name="Hình tự do: Hình 1138">
                <a:extLst>
                  <a:ext uri="{FF2B5EF4-FFF2-40B4-BE49-F238E27FC236}">
                    <a16:creationId xmlns:a16="http://schemas.microsoft.com/office/drawing/2014/main" id="{CDFBD84A-47CA-2E8F-AD50-5D4F4F197950}"/>
                  </a:ext>
                </a:extLst>
              </p:cNvPr>
              <p:cNvSpPr/>
              <p:nvPr/>
            </p:nvSpPr>
            <p:spPr>
              <a:xfrm>
                <a:off x="9211163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0" name="Hình tự do: Hình 1139">
                <a:extLst>
                  <a:ext uri="{FF2B5EF4-FFF2-40B4-BE49-F238E27FC236}">
                    <a16:creationId xmlns:a16="http://schemas.microsoft.com/office/drawing/2014/main" id="{4704B49B-9BF2-4A8A-AC3C-2CCAF0B8B5EC}"/>
                  </a:ext>
                </a:extLst>
              </p:cNvPr>
              <p:cNvSpPr/>
              <p:nvPr/>
            </p:nvSpPr>
            <p:spPr>
              <a:xfrm>
                <a:off x="9133655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1" name="Hình tự do: Hình 1140">
                <a:extLst>
                  <a:ext uri="{FF2B5EF4-FFF2-40B4-BE49-F238E27FC236}">
                    <a16:creationId xmlns:a16="http://schemas.microsoft.com/office/drawing/2014/main" id="{F3E432EF-76B7-C0A3-3FE3-139C4B5E50E8}"/>
                  </a:ext>
                </a:extLst>
              </p:cNvPr>
              <p:cNvSpPr/>
              <p:nvPr/>
            </p:nvSpPr>
            <p:spPr>
              <a:xfrm>
                <a:off x="9056147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3 w 42444"/>
                  <a:gd name="connsiteY1" fmla="*/ 42457 h 42457"/>
                  <a:gd name="connsiteX2" fmla="*/ 42445 w 42444"/>
                  <a:gd name="connsiteY2" fmla="*/ 21229 h 42457"/>
                  <a:gd name="connsiteX3" fmla="*/ 21223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2" y="42457"/>
                      <a:pt x="21223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3" y="0"/>
                    </a:cubicBezTo>
                    <a:cubicBezTo>
                      <a:pt x="9502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77C7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2" name="Hình tự do: Hình 1141">
                <a:extLst>
                  <a:ext uri="{FF2B5EF4-FFF2-40B4-BE49-F238E27FC236}">
                    <a16:creationId xmlns:a16="http://schemas.microsoft.com/office/drawing/2014/main" id="{0E10B127-ABC0-2887-7937-65DDC8524E24}"/>
                  </a:ext>
                </a:extLst>
              </p:cNvPr>
              <p:cNvSpPr/>
              <p:nvPr/>
            </p:nvSpPr>
            <p:spPr>
              <a:xfrm>
                <a:off x="896087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3" name="Hình tự do: Hình 1142">
                <a:extLst>
                  <a:ext uri="{FF2B5EF4-FFF2-40B4-BE49-F238E27FC236}">
                    <a16:creationId xmlns:a16="http://schemas.microsoft.com/office/drawing/2014/main" id="{DCC68442-B505-677D-080D-6238F76FC48B}"/>
                  </a:ext>
                </a:extLst>
              </p:cNvPr>
              <p:cNvSpPr/>
              <p:nvPr/>
            </p:nvSpPr>
            <p:spPr>
              <a:xfrm>
                <a:off x="887345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599E8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2" name="Đồ họa 3">
              <a:extLst>
                <a:ext uri="{FF2B5EF4-FFF2-40B4-BE49-F238E27FC236}">
                  <a16:creationId xmlns:a16="http://schemas.microsoft.com/office/drawing/2014/main" id="{9A153523-D761-E8CD-FFF7-92A1C77FF472}"/>
                </a:ext>
              </a:extLst>
            </p:cNvPr>
            <p:cNvGrpSpPr/>
            <p:nvPr/>
          </p:nvGrpSpPr>
          <p:grpSpPr>
            <a:xfrm>
              <a:off x="8090537" y="4899667"/>
              <a:ext cx="509331" cy="224817"/>
              <a:chOff x="8090537" y="4899667"/>
              <a:chExt cx="509331" cy="224817"/>
            </a:xfrm>
            <a:solidFill>
              <a:srgbClr val="5EB9F7"/>
            </a:solidFill>
          </p:grpSpPr>
          <p:sp>
            <p:nvSpPr>
              <p:cNvPr id="1135" name="Hình tự do: Hình 1134">
                <a:extLst>
                  <a:ext uri="{FF2B5EF4-FFF2-40B4-BE49-F238E27FC236}">
                    <a16:creationId xmlns:a16="http://schemas.microsoft.com/office/drawing/2014/main" id="{855EE135-4E05-B627-60A4-DD61E2932B15}"/>
                  </a:ext>
                </a:extLst>
              </p:cNvPr>
              <p:cNvSpPr/>
              <p:nvPr/>
            </p:nvSpPr>
            <p:spPr>
              <a:xfrm>
                <a:off x="8472534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7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Hình tự do: Hình 1135">
                <a:extLst>
                  <a:ext uri="{FF2B5EF4-FFF2-40B4-BE49-F238E27FC236}">
                    <a16:creationId xmlns:a16="http://schemas.microsoft.com/office/drawing/2014/main" id="{5B2F290F-3FFD-7E4D-F8B1-CAC647C781E8}"/>
                  </a:ext>
                </a:extLst>
              </p:cNvPr>
              <p:cNvSpPr/>
              <p:nvPr/>
            </p:nvSpPr>
            <p:spPr>
              <a:xfrm>
                <a:off x="8345203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7 w 127331"/>
                  <a:gd name="connsiteY1" fmla="*/ 0 h 224817"/>
                  <a:gd name="connsiteX2" fmla="*/ 0 w 127331"/>
                  <a:gd name="connsiteY2" fmla="*/ 224818 h 224817"/>
                  <a:gd name="connsiteX3" fmla="*/ 56747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Hình tự do: Hình 1136">
                <a:extLst>
                  <a:ext uri="{FF2B5EF4-FFF2-40B4-BE49-F238E27FC236}">
                    <a16:creationId xmlns:a16="http://schemas.microsoft.com/office/drawing/2014/main" id="{A2A3080B-845A-30A0-8807-BA705F39EA4D}"/>
                  </a:ext>
                </a:extLst>
              </p:cNvPr>
              <p:cNvSpPr/>
              <p:nvPr/>
            </p:nvSpPr>
            <p:spPr>
              <a:xfrm>
                <a:off x="8217869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8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8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8" name="Hình tự do: Hình 1137">
                <a:extLst>
                  <a:ext uri="{FF2B5EF4-FFF2-40B4-BE49-F238E27FC236}">
                    <a16:creationId xmlns:a16="http://schemas.microsoft.com/office/drawing/2014/main" id="{FD4A0130-23A8-A360-1E71-8D3C88233A5E}"/>
                  </a:ext>
                </a:extLst>
              </p:cNvPr>
              <p:cNvSpPr/>
              <p:nvPr/>
            </p:nvSpPr>
            <p:spPr>
              <a:xfrm>
                <a:off x="8090537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4 w 127331"/>
                  <a:gd name="connsiteY1" fmla="*/ 0 h 224817"/>
                  <a:gd name="connsiteX2" fmla="*/ 0 w 127331"/>
                  <a:gd name="connsiteY2" fmla="*/ 224818 h 224817"/>
                  <a:gd name="connsiteX3" fmla="*/ 56744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4" y="0"/>
                    </a:lnTo>
                    <a:lnTo>
                      <a:pt x="0" y="224818"/>
                    </a:lnTo>
                    <a:lnTo>
                      <a:pt x="56744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3" name="Hình tự do: Hình 1132">
              <a:extLst>
                <a:ext uri="{FF2B5EF4-FFF2-40B4-BE49-F238E27FC236}">
                  <a16:creationId xmlns:a16="http://schemas.microsoft.com/office/drawing/2014/main" id="{BB28889C-C079-AD9B-70AE-90CA30D4381D}"/>
                </a:ext>
              </a:extLst>
            </p:cNvPr>
            <p:cNvSpPr/>
            <p:nvPr/>
          </p:nvSpPr>
          <p:spPr>
            <a:xfrm>
              <a:off x="7913202" y="4531111"/>
              <a:ext cx="369512" cy="91709"/>
            </a:xfrm>
            <a:custGeom>
              <a:avLst/>
              <a:gdLst>
                <a:gd name="connsiteX0" fmla="*/ 45858 w 369512"/>
                <a:gd name="connsiteY0" fmla="*/ 91710 h 91709"/>
                <a:gd name="connsiteX1" fmla="*/ 323654 w 369512"/>
                <a:gd name="connsiteY1" fmla="*/ 91710 h 91709"/>
                <a:gd name="connsiteX2" fmla="*/ 369512 w 369512"/>
                <a:gd name="connsiteY2" fmla="*/ 45855 h 91709"/>
                <a:gd name="connsiteX3" fmla="*/ 369512 w 369512"/>
                <a:gd name="connsiteY3" fmla="*/ 45855 h 91709"/>
                <a:gd name="connsiteX4" fmla="*/ 323654 w 369512"/>
                <a:gd name="connsiteY4" fmla="*/ 0 h 91709"/>
                <a:gd name="connsiteX5" fmla="*/ 45858 w 369512"/>
                <a:gd name="connsiteY5" fmla="*/ 0 h 91709"/>
                <a:gd name="connsiteX6" fmla="*/ 0 w 369512"/>
                <a:gd name="connsiteY6" fmla="*/ 45855 h 91709"/>
                <a:gd name="connsiteX7" fmla="*/ 0 w 369512"/>
                <a:gd name="connsiteY7" fmla="*/ 45855 h 91709"/>
                <a:gd name="connsiteX8" fmla="*/ 45858 w 369512"/>
                <a:gd name="connsiteY8" fmla="*/ 91710 h 9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512" h="91709">
                  <a:moveTo>
                    <a:pt x="45858" y="91710"/>
                  </a:moveTo>
                  <a:lnTo>
                    <a:pt x="323654" y="91710"/>
                  </a:lnTo>
                  <a:cubicBezTo>
                    <a:pt x="348982" y="91710"/>
                    <a:pt x="369512" y="71198"/>
                    <a:pt x="369512" y="45855"/>
                  </a:cubicBezTo>
                  <a:lnTo>
                    <a:pt x="369512" y="45855"/>
                  </a:lnTo>
                  <a:cubicBezTo>
                    <a:pt x="369512" y="20543"/>
                    <a:pt x="348982" y="0"/>
                    <a:pt x="323654" y="0"/>
                  </a:cubicBezTo>
                  <a:lnTo>
                    <a:pt x="45858" y="0"/>
                  </a:lnTo>
                  <a:cubicBezTo>
                    <a:pt x="20530" y="0"/>
                    <a:pt x="0" y="20543"/>
                    <a:pt x="0" y="45855"/>
                  </a:cubicBezTo>
                  <a:lnTo>
                    <a:pt x="0" y="45855"/>
                  </a:lnTo>
                  <a:cubicBezTo>
                    <a:pt x="0" y="71198"/>
                    <a:pt x="20530" y="91710"/>
                    <a:pt x="45858" y="91710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Hình tự do: Hình 1133">
              <a:extLst>
                <a:ext uri="{FF2B5EF4-FFF2-40B4-BE49-F238E27FC236}">
                  <a16:creationId xmlns:a16="http://schemas.microsoft.com/office/drawing/2014/main" id="{8AC71066-99C7-92B7-8461-7A618FBC90D1}"/>
                </a:ext>
              </a:extLst>
            </p:cNvPr>
            <p:cNvSpPr/>
            <p:nvPr/>
          </p:nvSpPr>
          <p:spPr>
            <a:xfrm>
              <a:off x="7914037" y="4531984"/>
              <a:ext cx="368676" cy="90837"/>
            </a:xfrm>
            <a:custGeom>
              <a:avLst/>
              <a:gdLst>
                <a:gd name="connsiteX0" fmla="*/ 0 w 368676"/>
                <a:gd name="connsiteY0" fmla="*/ 45014 h 90837"/>
                <a:gd name="connsiteX1" fmla="*/ 13442 w 368676"/>
                <a:gd name="connsiteY1" fmla="*/ 77402 h 90837"/>
                <a:gd name="connsiteX2" fmla="*/ 45852 w 368676"/>
                <a:gd name="connsiteY2" fmla="*/ 90837 h 90837"/>
                <a:gd name="connsiteX3" fmla="*/ 323648 w 368676"/>
                <a:gd name="connsiteY3" fmla="*/ 90837 h 90837"/>
                <a:gd name="connsiteX4" fmla="*/ 368677 w 368676"/>
                <a:gd name="connsiteY4" fmla="*/ 53867 h 90837"/>
                <a:gd name="connsiteX5" fmla="*/ 359814 w 368676"/>
                <a:gd name="connsiteY5" fmla="*/ 54708 h 90837"/>
                <a:gd name="connsiteX6" fmla="*/ 82019 w 368676"/>
                <a:gd name="connsiteY6" fmla="*/ 54708 h 90837"/>
                <a:gd name="connsiteX7" fmla="*/ 49608 w 368676"/>
                <a:gd name="connsiteY7" fmla="*/ 41273 h 90837"/>
                <a:gd name="connsiteX8" fmla="*/ 36167 w 368676"/>
                <a:gd name="connsiteY8" fmla="*/ 8853 h 90837"/>
                <a:gd name="connsiteX9" fmla="*/ 37014 w 368676"/>
                <a:gd name="connsiteY9" fmla="*/ 0 h 90837"/>
                <a:gd name="connsiteX10" fmla="*/ 0 w 368676"/>
                <a:gd name="connsiteY10" fmla="*/ 45014 h 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676" h="90837">
                  <a:moveTo>
                    <a:pt x="0" y="45014"/>
                  </a:moveTo>
                  <a:cubicBezTo>
                    <a:pt x="0" y="57638"/>
                    <a:pt x="5131" y="69141"/>
                    <a:pt x="13442" y="77402"/>
                  </a:cubicBezTo>
                  <a:cubicBezTo>
                    <a:pt x="21721" y="85725"/>
                    <a:pt x="33177" y="90837"/>
                    <a:pt x="45852" y="90837"/>
                  </a:cubicBezTo>
                  <a:lnTo>
                    <a:pt x="323648" y="90837"/>
                  </a:lnTo>
                  <a:cubicBezTo>
                    <a:pt x="345952" y="90837"/>
                    <a:pt x="364525" y="74939"/>
                    <a:pt x="368677" y="53867"/>
                  </a:cubicBezTo>
                  <a:cubicBezTo>
                    <a:pt x="365818" y="54428"/>
                    <a:pt x="362857" y="54708"/>
                    <a:pt x="359814" y="54708"/>
                  </a:cubicBezTo>
                  <a:lnTo>
                    <a:pt x="82019" y="54708"/>
                  </a:lnTo>
                  <a:cubicBezTo>
                    <a:pt x="69372" y="54708"/>
                    <a:pt x="57891" y="49565"/>
                    <a:pt x="49608" y="41273"/>
                  </a:cubicBezTo>
                  <a:cubicBezTo>
                    <a:pt x="41301" y="33012"/>
                    <a:pt x="36167" y="21509"/>
                    <a:pt x="36167" y="8853"/>
                  </a:cubicBezTo>
                  <a:cubicBezTo>
                    <a:pt x="36167" y="5829"/>
                    <a:pt x="36460" y="2868"/>
                    <a:pt x="37014" y="0"/>
                  </a:cubicBezTo>
                  <a:cubicBezTo>
                    <a:pt x="15929" y="4115"/>
                    <a:pt x="0" y="22694"/>
                    <a:pt x="0" y="45014"/>
                  </a:cubicBez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7" name="Đồ họa 3">
            <a:extLst>
              <a:ext uri="{FF2B5EF4-FFF2-40B4-BE49-F238E27FC236}">
                <a16:creationId xmlns:a16="http://schemas.microsoft.com/office/drawing/2014/main" id="{E638DD32-2567-932D-C1F0-E0019C54627A}"/>
              </a:ext>
            </a:extLst>
          </p:cNvPr>
          <p:cNvGrpSpPr/>
          <p:nvPr/>
        </p:nvGrpSpPr>
        <p:grpSpPr>
          <a:xfrm>
            <a:off x="12092979" y="-6715986"/>
            <a:ext cx="449253" cy="782279"/>
            <a:chOff x="7930060" y="3620774"/>
            <a:chExt cx="449253" cy="782279"/>
          </a:xfrm>
        </p:grpSpPr>
        <p:sp>
          <p:nvSpPr>
            <p:cNvPr id="1098" name="Hình tự do: Hình 1097">
              <a:extLst>
                <a:ext uri="{FF2B5EF4-FFF2-40B4-BE49-F238E27FC236}">
                  <a16:creationId xmlns:a16="http://schemas.microsoft.com/office/drawing/2014/main" id="{C0C993F6-9E4A-BA7B-C7C3-26F4DBECC42F}"/>
                </a:ext>
              </a:extLst>
            </p:cNvPr>
            <p:cNvSpPr/>
            <p:nvPr/>
          </p:nvSpPr>
          <p:spPr>
            <a:xfrm>
              <a:off x="8154030" y="3758044"/>
              <a:ext cx="77417" cy="68563"/>
            </a:xfrm>
            <a:custGeom>
              <a:avLst/>
              <a:gdLst>
                <a:gd name="connsiteX0" fmla="*/ 2562 w 77417"/>
                <a:gd name="connsiteY0" fmla="*/ 68564 h 68563"/>
                <a:gd name="connsiteX1" fmla="*/ 77417 w 77417"/>
                <a:gd name="connsiteY1" fmla="*/ 8650 h 68563"/>
                <a:gd name="connsiteX2" fmla="*/ 32541 w 77417"/>
                <a:gd name="connsiteY2" fmla="*/ 46 h 68563"/>
                <a:gd name="connsiteX3" fmla="*/ 0 w 77417"/>
                <a:gd name="connsiteY3" fmla="*/ 26605 h 68563"/>
                <a:gd name="connsiteX4" fmla="*/ 2562 w 77417"/>
                <a:gd name="connsiteY4" fmla="*/ 68564 h 6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17" h="68563">
                  <a:moveTo>
                    <a:pt x="2562" y="68564"/>
                  </a:moveTo>
                  <a:lnTo>
                    <a:pt x="77417" y="8650"/>
                  </a:lnTo>
                  <a:cubicBezTo>
                    <a:pt x="77417" y="8650"/>
                    <a:pt x="33526" y="-733"/>
                    <a:pt x="32541" y="46"/>
                  </a:cubicBezTo>
                  <a:cubicBezTo>
                    <a:pt x="31559" y="825"/>
                    <a:pt x="0" y="26605"/>
                    <a:pt x="0" y="26605"/>
                  </a:cubicBezTo>
                  <a:lnTo>
                    <a:pt x="2562" y="68564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Hình tự do: Hình 1098">
              <a:extLst>
                <a:ext uri="{FF2B5EF4-FFF2-40B4-BE49-F238E27FC236}">
                  <a16:creationId xmlns:a16="http://schemas.microsoft.com/office/drawing/2014/main" id="{A0FEA940-56B2-C463-97DB-F7C4F65EE59B}"/>
                </a:ext>
              </a:extLst>
            </p:cNvPr>
            <p:cNvSpPr/>
            <p:nvPr/>
          </p:nvSpPr>
          <p:spPr>
            <a:xfrm>
              <a:off x="8108502" y="3620774"/>
              <a:ext cx="266003" cy="265560"/>
            </a:xfrm>
            <a:custGeom>
              <a:avLst/>
              <a:gdLst>
                <a:gd name="connsiteX0" fmla="*/ 0 w 266003"/>
                <a:gd name="connsiteY0" fmla="*/ 100252 h 265560"/>
                <a:gd name="connsiteX1" fmla="*/ 98247 w 266003"/>
                <a:gd name="connsiteY1" fmla="*/ 265560 h 265560"/>
                <a:gd name="connsiteX2" fmla="*/ 266003 w 266003"/>
                <a:gd name="connsiteY2" fmla="*/ 0 h 2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003" h="265560">
                  <a:moveTo>
                    <a:pt x="0" y="100252"/>
                  </a:moveTo>
                  <a:lnTo>
                    <a:pt x="98247" y="265560"/>
                  </a:lnTo>
                  <a:lnTo>
                    <a:pt x="266003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Hình tự do: Hình 1099">
              <a:extLst>
                <a:ext uri="{FF2B5EF4-FFF2-40B4-BE49-F238E27FC236}">
                  <a16:creationId xmlns:a16="http://schemas.microsoft.com/office/drawing/2014/main" id="{027AF0AF-84D7-D474-8808-C3A71806DF00}"/>
                </a:ext>
              </a:extLst>
            </p:cNvPr>
            <p:cNvSpPr/>
            <p:nvPr/>
          </p:nvSpPr>
          <p:spPr>
            <a:xfrm>
              <a:off x="8136847" y="3620774"/>
              <a:ext cx="237657" cy="205833"/>
            </a:xfrm>
            <a:custGeom>
              <a:avLst/>
              <a:gdLst>
                <a:gd name="connsiteX0" fmla="*/ 237658 w 237657"/>
                <a:gd name="connsiteY0" fmla="*/ 0 h 205833"/>
                <a:gd name="connsiteX1" fmla="*/ 0 w 237657"/>
                <a:gd name="connsiteY1" fmla="*/ 147946 h 205833"/>
                <a:gd name="connsiteX2" fmla="*/ 19745 w 237657"/>
                <a:gd name="connsiteY2" fmla="*/ 205834 h 205833"/>
                <a:gd name="connsiteX3" fmla="*/ 19742 w 237657"/>
                <a:gd name="connsiteY3" fmla="*/ 181176 h 2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57" h="205833">
                  <a:moveTo>
                    <a:pt x="237658" y="0"/>
                  </a:moveTo>
                  <a:lnTo>
                    <a:pt x="0" y="147946"/>
                  </a:lnTo>
                  <a:lnTo>
                    <a:pt x="19745" y="205834"/>
                  </a:lnTo>
                  <a:lnTo>
                    <a:pt x="19742" y="181176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1" name="Đồ họa 3">
              <a:extLst>
                <a:ext uri="{FF2B5EF4-FFF2-40B4-BE49-F238E27FC236}">
                  <a16:creationId xmlns:a16="http://schemas.microsoft.com/office/drawing/2014/main" id="{B4E1CEAE-D55A-5F6F-54C3-08C04A99E203}"/>
                </a:ext>
              </a:extLst>
            </p:cNvPr>
            <p:cNvGrpSpPr/>
            <p:nvPr/>
          </p:nvGrpSpPr>
          <p:grpSpPr>
            <a:xfrm>
              <a:off x="7930060" y="3866976"/>
              <a:ext cx="449253" cy="536077"/>
              <a:chOff x="7930060" y="3866976"/>
              <a:chExt cx="449253" cy="536077"/>
            </a:xfrm>
            <a:solidFill>
              <a:srgbClr val="615370"/>
            </a:solidFill>
          </p:grpSpPr>
          <p:sp>
            <p:nvSpPr>
              <p:cNvPr id="1102" name="Hình tự do: Hình 1101">
                <a:extLst>
                  <a:ext uri="{FF2B5EF4-FFF2-40B4-BE49-F238E27FC236}">
                    <a16:creationId xmlns:a16="http://schemas.microsoft.com/office/drawing/2014/main" id="{65A83408-1288-7853-1DDB-DEC979561FAA}"/>
                  </a:ext>
                </a:extLst>
              </p:cNvPr>
              <p:cNvSpPr/>
              <p:nvPr/>
            </p:nvSpPr>
            <p:spPr>
              <a:xfrm>
                <a:off x="8122255" y="3866976"/>
                <a:ext cx="9551" cy="19015"/>
              </a:xfrm>
              <a:custGeom>
                <a:avLst/>
                <a:gdLst>
                  <a:gd name="connsiteX0" fmla="*/ 3585 w 9551"/>
                  <a:gd name="connsiteY0" fmla="*/ 19015 h 19015"/>
                  <a:gd name="connsiteX1" fmla="*/ 0 w 9551"/>
                  <a:gd name="connsiteY1" fmla="*/ 17893 h 19015"/>
                  <a:gd name="connsiteX2" fmla="*/ 6029 w 9551"/>
                  <a:gd name="connsiteY2" fmla="*/ 0 h 19015"/>
                  <a:gd name="connsiteX3" fmla="*/ 9551 w 9551"/>
                  <a:gd name="connsiteY3" fmla="*/ 1309 h 19015"/>
                  <a:gd name="connsiteX4" fmla="*/ 3585 w 9551"/>
                  <a:gd name="connsiteY4" fmla="*/ 19015 h 1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1" h="19015">
                    <a:moveTo>
                      <a:pt x="3585" y="19015"/>
                    </a:moveTo>
                    <a:lnTo>
                      <a:pt x="0" y="17893"/>
                    </a:lnTo>
                    <a:cubicBezTo>
                      <a:pt x="3551" y="6640"/>
                      <a:pt x="6004" y="62"/>
                      <a:pt x="6029" y="0"/>
                    </a:cubicBezTo>
                    <a:lnTo>
                      <a:pt x="9551" y="1309"/>
                    </a:lnTo>
                    <a:cubicBezTo>
                      <a:pt x="9526" y="1371"/>
                      <a:pt x="7101" y="7887"/>
                      <a:pt x="3585" y="1901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Hình tự do: Hình 1102">
                <a:extLst>
                  <a:ext uri="{FF2B5EF4-FFF2-40B4-BE49-F238E27FC236}">
                    <a16:creationId xmlns:a16="http://schemas.microsoft.com/office/drawing/2014/main" id="{51707D5A-B1E8-AC61-838B-7A8416FE9492}"/>
                  </a:ext>
                </a:extLst>
              </p:cNvPr>
              <p:cNvSpPr/>
              <p:nvPr/>
            </p:nvSpPr>
            <p:spPr>
              <a:xfrm>
                <a:off x="7930531" y="3921996"/>
                <a:ext cx="448782" cy="423356"/>
              </a:xfrm>
              <a:custGeom>
                <a:avLst/>
                <a:gdLst>
                  <a:gd name="connsiteX0" fmla="*/ 370164 w 448782"/>
                  <a:gd name="connsiteY0" fmla="*/ 356709 h 423356"/>
                  <a:gd name="connsiteX1" fmla="*/ 338901 w 448782"/>
                  <a:gd name="connsiteY1" fmla="*/ 365126 h 423356"/>
                  <a:gd name="connsiteX2" fmla="*/ 338430 w 448782"/>
                  <a:gd name="connsiteY2" fmla="*/ 361385 h 423356"/>
                  <a:gd name="connsiteX3" fmla="*/ 374534 w 448782"/>
                  <a:gd name="connsiteY3" fmla="*/ 350600 h 423356"/>
                  <a:gd name="connsiteX4" fmla="*/ 376183 w 448782"/>
                  <a:gd name="connsiteY4" fmla="*/ 353966 h 423356"/>
                  <a:gd name="connsiteX5" fmla="*/ 370164 w 448782"/>
                  <a:gd name="connsiteY5" fmla="*/ 356709 h 423356"/>
                  <a:gd name="connsiteX6" fmla="*/ 408057 w 448782"/>
                  <a:gd name="connsiteY6" fmla="*/ 331678 h 423356"/>
                  <a:gd name="connsiteX7" fmla="*/ 405454 w 448782"/>
                  <a:gd name="connsiteY7" fmla="*/ 328966 h 423356"/>
                  <a:gd name="connsiteX8" fmla="*/ 428525 w 448782"/>
                  <a:gd name="connsiteY8" fmla="*/ 299071 h 423356"/>
                  <a:gd name="connsiteX9" fmla="*/ 431808 w 448782"/>
                  <a:gd name="connsiteY9" fmla="*/ 300879 h 423356"/>
                  <a:gd name="connsiteX10" fmla="*/ 408057 w 448782"/>
                  <a:gd name="connsiteY10" fmla="*/ 331678 h 423356"/>
                  <a:gd name="connsiteX11" fmla="*/ 300022 w 448782"/>
                  <a:gd name="connsiteY11" fmla="*/ 363568 h 423356"/>
                  <a:gd name="connsiteX12" fmla="*/ 263541 w 448782"/>
                  <a:gd name="connsiteY12" fmla="*/ 350132 h 423356"/>
                  <a:gd name="connsiteX13" fmla="*/ 265327 w 448782"/>
                  <a:gd name="connsiteY13" fmla="*/ 346828 h 423356"/>
                  <a:gd name="connsiteX14" fmla="*/ 300783 w 448782"/>
                  <a:gd name="connsiteY14" fmla="*/ 359889 h 423356"/>
                  <a:gd name="connsiteX15" fmla="*/ 300022 w 448782"/>
                  <a:gd name="connsiteY15" fmla="*/ 363568 h 423356"/>
                  <a:gd name="connsiteX16" fmla="*/ 445595 w 448782"/>
                  <a:gd name="connsiteY16" fmla="*/ 264532 h 423356"/>
                  <a:gd name="connsiteX17" fmla="*/ 441920 w 448782"/>
                  <a:gd name="connsiteY17" fmla="*/ 263721 h 423356"/>
                  <a:gd name="connsiteX18" fmla="*/ 444723 w 448782"/>
                  <a:gd name="connsiteY18" fmla="*/ 226033 h 423356"/>
                  <a:gd name="connsiteX19" fmla="*/ 448476 w 448782"/>
                  <a:gd name="connsiteY19" fmla="*/ 225784 h 423356"/>
                  <a:gd name="connsiteX20" fmla="*/ 445595 w 448782"/>
                  <a:gd name="connsiteY20" fmla="*/ 264532 h 423356"/>
                  <a:gd name="connsiteX21" fmla="*/ 231860 w 448782"/>
                  <a:gd name="connsiteY21" fmla="*/ 327719 h 423356"/>
                  <a:gd name="connsiteX22" fmla="*/ 217654 w 448782"/>
                  <a:gd name="connsiteY22" fmla="*/ 313722 h 423356"/>
                  <a:gd name="connsiteX23" fmla="*/ 205594 w 448782"/>
                  <a:gd name="connsiteY23" fmla="*/ 299165 h 423356"/>
                  <a:gd name="connsiteX24" fmla="*/ 208614 w 448782"/>
                  <a:gd name="connsiteY24" fmla="*/ 296920 h 423356"/>
                  <a:gd name="connsiteX25" fmla="*/ 220416 w 448782"/>
                  <a:gd name="connsiteY25" fmla="*/ 311166 h 423356"/>
                  <a:gd name="connsiteX26" fmla="*/ 234360 w 448782"/>
                  <a:gd name="connsiteY26" fmla="*/ 324913 h 423356"/>
                  <a:gd name="connsiteX27" fmla="*/ 231860 w 448782"/>
                  <a:gd name="connsiteY27" fmla="*/ 327719 h 423356"/>
                  <a:gd name="connsiteX28" fmla="*/ 3753 w 448782"/>
                  <a:gd name="connsiteY28" fmla="*/ 423357 h 423356"/>
                  <a:gd name="connsiteX29" fmla="*/ 0 w 448782"/>
                  <a:gd name="connsiteY29" fmla="*/ 423139 h 423356"/>
                  <a:gd name="connsiteX30" fmla="*/ 4211 w 448782"/>
                  <a:gd name="connsiteY30" fmla="*/ 384703 h 423356"/>
                  <a:gd name="connsiteX31" fmla="*/ 7924 w 448782"/>
                  <a:gd name="connsiteY31" fmla="*/ 385326 h 423356"/>
                  <a:gd name="connsiteX32" fmla="*/ 3753 w 448782"/>
                  <a:gd name="connsiteY32" fmla="*/ 423357 h 423356"/>
                  <a:gd name="connsiteX33" fmla="*/ 440851 w 448782"/>
                  <a:gd name="connsiteY33" fmla="*/ 187691 h 423356"/>
                  <a:gd name="connsiteX34" fmla="*/ 437285 w 448782"/>
                  <a:gd name="connsiteY34" fmla="*/ 188907 h 423356"/>
                  <a:gd name="connsiteX35" fmla="*/ 432968 w 448782"/>
                  <a:gd name="connsiteY35" fmla="*/ 177497 h 423356"/>
                  <a:gd name="connsiteX36" fmla="*/ 428921 w 448782"/>
                  <a:gd name="connsiteY36" fmla="*/ 168613 h 423356"/>
                  <a:gd name="connsiteX37" fmla="*/ 420841 w 448782"/>
                  <a:gd name="connsiteY37" fmla="*/ 154866 h 423356"/>
                  <a:gd name="connsiteX38" fmla="*/ 423930 w 448782"/>
                  <a:gd name="connsiteY38" fmla="*/ 152715 h 423356"/>
                  <a:gd name="connsiteX39" fmla="*/ 432297 w 448782"/>
                  <a:gd name="connsiteY39" fmla="*/ 166961 h 423356"/>
                  <a:gd name="connsiteX40" fmla="*/ 436437 w 448782"/>
                  <a:gd name="connsiteY40" fmla="*/ 176032 h 423356"/>
                  <a:gd name="connsiteX41" fmla="*/ 440851 w 448782"/>
                  <a:gd name="connsiteY41" fmla="*/ 187691 h 423356"/>
                  <a:gd name="connsiteX42" fmla="*/ 15995 w 448782"/>
                  <a:gd name="connsiteY42" fmla="*/ 347950 h 423356"/>
                  <a:gd name="connsiteX43" fmla="*/ 12366 w 448782"/>
                  <a:gd name="connsiteY43" fmla="*/ 346952 h 423356"/>
                  <a:gd name="connsiteX44" fmla="*/ 24583 w 448782"/>
                  <a:gd name="connsiteY44" fmla="*/ 310262 h 423356"/>
                  <a:gd name="connsiteX45" fmla="*/ 28077 w 448782"/>
                  <a:gd name="connsiteY45" fmla="*/ 311665 h 423356"/>
                  <a:gd name="connsiteX46" fmla="*/ 15995 w 448782"/>
                  <a:gd name="connsiteY46" fmla="*/ 347950 h 423356"/>
                  <a:gd name="connsiteX47" fmla="*/ 185827 w 448782"/>
                  <a:gd name="connsiteY47" fmla="*/ 265810 h 423356"/>
                  <a:gd name="connsiteX48" fmla="*/ 182707 w 448782"/>
                  <a:gd name="connsiteY48" fmla="*/ 258765 h 423356"/>
                  <a:gd name="connsiteX49" fmla="*/ 172610 w 448782"/>
                  <a:gd name="connsiteY49" fmla="*/ 229369 h 423356"/>
                  <a:gd name="connsiteX50" fmla="*/ 176238 w 448782"/>
                  <a:gd name="connsiteY50" fmla="*/ 228371 h 423356"/>
                  <a:gd name="connsiteX51" fmla="*/ 186170 w 448782"/>
                  <a:gd name="connsiteY51" fmla="*/ 257299 h 423356"/>
                  <a:gd name="connsiteX52" fmla="*/ 189234 w 448782"/>
                  <a:gd name="connsiteY52" fmla="*/ 264220 h 423356"/>
                  <a:gd name="connsiteX53" fmla="*/ 185827 w 448782"/>
                  <a:gd name="connsiteY53" fmla="*/ 265810 h 423356"/>
                  <a:gd name="connsiteX54" fmla="*/ 44162 w 448782"/>
                  <a:gd name="connsiteY54" fmla="*/ 276970 h 423356"/>
                  <a:gd name="connsiteX55" fmla="*/ 40846 w 448782"/>
                  <a:gd name="connsiteY55" fmla="*/ 275193 h 423356"/>
                  <a:gd name="connsiteX56" fmla="*/ 61005 w 448782"/>
                  <a:gd name="connsiteY56" fmla="*/ 242212 h 423356"/>
                  <a:gd name="connsiteX57" fmla="*/ 64097 w 448782"/>
                  <a:gd name="connsiteY57" fmla="*/ 244332 h 423356"/>
                  <a:gd name="connsiteX58" fmla="*/ 44162 w 448782"/>
                  <a:gd name="connsiteY58" fmla="*/ 276970 h 423356"/>
                  <a:gd name="connsiteX59" fmla="*/ 394160 w 448782"/>
                  <a:gd name="connsiteY59" fmla="*/ 128463 h 423356"/>
                  <a:gd name="connsiteX60" fmla="*/ 360070 w 448782"/>
                  <a:gd name="connsiteY60" fmla="*/ 112253 h 423356"/>
                  <a:gd name="connsiteX61" fmla="*/ 361177 w 448782"/>
                  <a:gd name="connsiteY61" fmla="*/ 108668 h 423356"/>
                  <a:gd name="connsiteX62" fmla="*/ 396290 w 448782"/>
                  <a:gd name="connsiteY62" fmla="*/ 125345 h 423356"/>
                  <a:gd name="connsiteX63" fmla="*/ 394160 w 448782"/>
                  <a:gd name="connsiteY63" fmla="*/ 128463 h 423356"/>
                  <a:gd name="connsiteX64" fmla="*/ 168782 w 448782"/>
                  <a:gd name="connsiteY64" fmla="*/ 190902 h 423356"/>
                  <a:gd name="connsiteX65" fmla="*/ 165050 w 448782"/>
                  <a:gd name="connsiteY65" fmla="*/ 191401 h 423356"/>
                  <a:gd name="connsiteX66" fmla="*/ 162086 w 448782"/>
                  <a:gd name="connsiteY66" fmla="*/ 152840 h 423356"/>
                  <a:gd name="connsiteX67" fmla="*/ 165845 w 448782"/>
                  <a:gd name="connsiteY67" fmla="*/ 152746 h 423356"/>
                  <a:gd name="connsiteX68" fmla="*/ 168782 w 448782"/>
                  <a:gd name="connsiteY68" fmla="*/ 190902 h 423356"/>
                  <a:gd name="connsiteX69" fmla="*/ 87636 w 448782"/>
                  <a:gd name="connsiteY69" fmla="*/ 214219 h 423356"/>
                  <a:gd name="connsiteX70" fmla="*/ 84805 w 448782"/>
                  <a:gd name="connsiteY70" fmla="*/ 211725 h 423356"/>
                  <a:gd name="connsiteX71" fmla="*/ 111923 w 448782"/>
                  <a:gd name="connsiteY71" fmla="*/ 184168 h 423356"/>
                  <a:gd name="connsiteX72" fmla="*/ 114448 w 448782"/>
                  <a:gd name="connsiteY72" fmla="*/ 186943 h 423356"/>
                  <a:gd name="connsiteX73" fmla="*/ 87636 w 448782"/>
                  <a:gd name="connsiteY73" fmla="*/ 214219 h 423356"/>
                  <a:gd name="connsiteX74" fmla="*/ 322710 w 448782"/>
                  <a:gd name="connsiteY74" fmla="*/ 105551 h 423356"/>
                  <a:gd name="connsiteX75" fmla="*/ 284629 w 448782"/>
                  <a:gd name="connsiteY75" fmla="*/ 106517 h 423356"/>
                  <a:gd name="connsiteX76" fmla="*/ 284211 w 448782"/>
                  <a:gd name="connsiteY76" fmla="*/ 102776 h 423356"/>
                  <a:gd name="connsiteX77" fmla="*/ 322962 w 448782"/>
                  <a:gd name="connsiteY77" fmla="*/ 101810 h 423356"/>
                  <a:gd name="connsiteX78" fmla="*/ 322710 w 448782"/>
                  <a:gd name="connsiteY78" fmla="*/ 105551 h 423356"/>
                  <a:gd name="connsiteX79" fmla="*/ 144189 w 448782"/>
                  <a:gd name="connsiteY79" fmla="*/ 162878 h 423356"/>
                  <a:gd name="connsiteX80" fmla="*/ 141992 w 448782"/>
                  <a:gd name="connsiteY80" fmla="*/ 159823 h 423356"/>
                  <a:gd name="connsiteX81" fmla="*/ 174639 w 448782"/>
                  <a:gd name="connsiteY81" fmla="*/ 139093 h 423356"/>
                  <a:gd name="connsiteX82" fmla="*/ 176469 w 448782"/>
                  <a:gd name="connsiteY82" fmla="*/ 142366 h 423356"/>
                  <a:gd name="connsiteX83" fmla="*/ 144189 w 448782"/>
                  <a:gd name="connsiteY83" fmla="*/ 162878 h 423356"/>
                  <a:gd name="connsiteX84" fmla="*/ 247128 w 448782"/>
                  <a:gd name="connsiteY84" fmla="*/ 113593 h 423356"/>
                  <a:gd name="connsiteX85" fmla="*/ 210915 w 448782"/>
                  <a:gd name="connsiteY85" fmla="*/ 125782 h 423356"/>
                  <a:gd name="connsiteX86" fmla="*/ 209490 w 448782"/>
                  <a:gd name="connsiteY86" fmla="*/ 122322 h 423356"/>
                  <a:gd name="connsiteX87" fmla="*/ 246165 w 448782"/>
                  <a:gd name="connsiteY87" fmla="*/ 109977 h 423356"/>
                  <a:gd name="connsiteX88" fmla="*/ 247128 w 448782"/>
                  <a:gd name="connsiteY88" fmla="*/ 113593 h 423356"/>
                  <a:gd name="connsiteX89" fmla="*/ 166565 w 448782"/>
                  <a:gd name="connsiteY89" fmla="*/ 114435 h 423356"/>
                  <a:gd name="connsiteX90" fmla="*/ 162809 w 448782"/>
                  <a:gd name="connsiteY90" fmla="*/ 114217 h 423356"/>
                  <a:gd name="connsiteX91" fmla="*/ 166540 w 448782"/>
                  <a:gd name="connsiteY91" fmla="*/ 75781 h 423356"/>
                  <a:gd name="connsiteX92" fmla="*/ 170269 w 448782"/>
                  <a:gd name="connsiteY92" fmla="*/ 76248 h 423356"/>
                  <a:gd name="connsiteX93" fmla="*/ 166565 w 448782"/>
                  <a:gd name="connsiteY93" fmla="*/ 114435 h 423356"/>
                  <a:gd name="connsiteX94" fmla="*/ 176472 w 448782"/>
                  <a:gd name="connsiteY94" fmla="*/ 38405 h 423356"/>
                  <a:gd name="connsiteX95" fmla="*/ 172781 w 448782"/>
                  <a:gd name="connsiteY95" fmla="*/ 37657 h 423356"/>
                  <a:gd name="connsiteX96" fmla="*/ 181216 w 448782"/>
                  <a:gd name="connsiteY96" fmla="*/ 0 h 423356"/>
                  <a:gd name="connsiteX97" fmla="*/ 184861 w 448782"/>
                  <a:gd name="connsiteY97" fmla="*/ 935 h 423356"/>
                  <a:gd name="connsiteX98" fmla="*/ 176472 w 448782"/>
                  <a:gd name="connsiteY98" fmla="*/ 38405 h 42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48782" h="423356">
                    <a:moveTo>
                      <a:pt x="370164" y="356709"/>
                    </a:moveTo>
                    <a:cubicBezTo>
                      <a:pt x="360120" y="360949"/>
                      <a:pt x="349602" y="363786"/>
                      <a:pt x="338901" y="365126"/>
                    </a:cubicBezTo>
                    <a:lnTo>
                      <a:pt x="338430" y="361385"/>
                    </a:lnTo>
                    <a:cubicBezTo>
                      <a:pt x="350865" y="359827"/>
                      <a:pt x="363035" y="356211"/>
                      <a:pt x="374534" y="350600"/>
                    </a:cubicBezTo>
                    <a:lnTo>
                      <a:pt x="376183" y="353966"/>
                    </a:lnTo>
                    <a:cubicBezTo>
                      <a:pt x="374204" y="354933"/>
                      <a:pt x="372177" y="355868"/>
                      <a:pt x="370164" y="356709"/>
                    </a:cubicBezTo>
                    <a:close/>
                    <a:moveTo>
                      <a:pt x="408057" y="331678"/>
                    </a:moveTo>
                    <a:lnTo>
                      <a:pt x="405454" y="328966"/>
                    </a:lnTo>
                    <a:cubicBezTo>
                      <a:pt x="414563" y="320237"/>
                      <a:pt x="422325" y="310169"/>
                      <a:pt x="428525" y="299071"/>
                    </a:cubicBezTo>
                    <a:lnTo>
                      <a:pt x="431808" y="300879"/>
                    </a:lnTo>
                    <a:cubicBezTo>
                      <a:pt x="425424" y="312319"/>
                      <a:pt x="417431" y="322700"/>
                      <a:pt x="408057" y="331678"/>
                    </a:cubicBezTo>
                    <a:close/>
                    <a:moveTo>
                      <a:pt x="300022" y="363568"/>
                    </a:moveTo>
                    <a:cubicBezTo>
                      <a:pt x="287628" y="361011"/>
                      <a:pt x="275352" y="356491"/>
                      <a:pt x="263541" y="350132"/>
                    </a:cubicBezTo>
                    <a:lnTo>
                      <a:pt x="265327" y="346828"/>
                    </a:lnTo>
                    <a:cubicBezTo>
                      <a:pt x="276817" y="353031"/>
                      <a:pt x="288744" y="357395"/>
                      <a:pt x="300783" y="359889"/>
                    </a:cubicBezTo>
                    <a:lnTo>
                      <a:pt x="300022" y="363568"/>
                    </a:lnTo>
                    <a:close/>
                    <a:moveTo>
                      <a:pt x="445595" y="264532"/>
                    </a:moveTo>
                    <a:lnTo>
                      <a:pt x="441920" y="263721"/>
                    </a:lnTo>
                    <a:cubicBezTo>
                      <a:pt x="444623" y="251470"/>
                      <a:pt x="445564" y="238783"/>
                      <a:pt x="444723" y="226033"/>
                    </a:cubicBezTo>
                    <a:lnTo>
                      <a:pt x="448476" y="225784"/>
                    </a:lnTo>
                    <a:cubicBezTo>
                      <a:pt x="449343" y="238908"/>
                      <a:pt x="448373" y="251938"/>
                      <a:pt x="445595" y="264532"/>
                    </a:cubicBezTo>
                    <a:close/>
                    <a:moveTo>
                      <a:pt x="231860" y="327719"/>
                    </a:moveTo>
                    <a:cubicBezTo>
                      <a:pt x="227031" y="323417"/>
                      <a:pt x="222252" y="318710"/>
                      <a:pt x="217654" y="313722"/>
                    </a:cubicBezTo>
                    <a:cubicBezTo>
                      <a:pt x="213412" y="309140"/>
                      <a:pt x="209356" y="304246"/>
                      <a:pt x="205594" y="299165"/>
                    </a:cubicBezTo>
                    <a:lnTo>
                      <a:pt x="208614" y="296920"/>
                    </a:lnTo>
                    <a:cubicBezTo>
                      <a:pt x="212296" y="301877"/>
                      <a:pt x="216267" y="306677"/>
                      <a:pt x="220416" y="311166"/>
                    </a:cubicBezTo>
                    <a:cubicBezTo>
                      <a:pt x="224933" y="316060"/>
                      <a:pt x="229625" y="320705"/>
                      <a:pt x="234360" y="324913"/>
                    </a:cubicBezTo>
                    <a:lnTo>
                      <a:pt x="231860" y="327719"/>
                    </a:lnTo>
                    <a:close/>
                    <a:moveTo>
                      <a:pt x="3753" y="423357"/>
                    </a:moveTo>
                    <a:lnTo>
                      <a:pt x="0" y="423139"/>
                    </a:lnTo>
                    <a:cubicBezTo>
                      <a:pt x="773" y="410171"/>
                      <a:pt x="2188" y="397234"/>
                      <a:pt x="4211" y="384703"/>
                    </a:cubicBezTo>
                    <a:lnTo>
                      <a:pt x="7924" y="385326"/>
                    </a:lnTo>
                    <a:cubicBezTo>
                      <a:pt x="5920" y="397733"/>
                      <a:pt x="4517" y="410513"/>
                      <a:pt x="3753" y="423357"/>
                    </a:cubicBezTo>
                    <a:close/>
                    <a:moveTo>
                      <a:pt x="440851" y="187691"/>
                    </a:moveTo>
                    <a:lnTo>
                      <a:pt x="437285" y="188907"/>
                    </a:lnTo>
                    <a:cubicBezTo>
                      <a:pt x="436004" y="185104"/>
                      <a:pt x="434551" y="181238"/>
                      <a:pt x="432968" y="177497"/>
                    </a:cubicBezTo>
                    <a:cubicBezTo>
                      <a:pt x="431711" y="174505"/>
                      <a:pt x="430349" y="171512"/>
                      <a:pt x="428921" y="168613"/>
                    </a:cubicBezTo>
                    <a:cubicBezTo>
                      <a:pt x="426561" y="163812"/>
                      <a:pt x="423843" y="159168"/>
                      <a:pt x="420841" y="154866"/>
                    </a:cubicBezTo>
                    <a:lnTo>
                      <a:pt x="423930" y="152715"/>
                    </a:lnTo>
                    <a:cubicBezTo>
                      <a:pt x="427042" y="157173"/>
                      <a:pt x="429856" y="161973"/>
                      <a:pt x="432297" y="166961"/>
                    </a:cubicBezTo>
                    <a:cubicBezTo>
                      <a:pt x="433759" y="169923"/>
                      <a:pt x="435149" y="172977"/>
                      <a:pt x="436437" y="176032"/>
                    </a:cubicBezTo>
                    <a:cubicBezTo>
                      <a:pt x="438055" y="179866"/>
                      <a:pt x="439542" y="183794"/>
                      <a:pt x="440851" y="187691"/>
                    </a:cubicBezTo>
                    <a:close/>
                    <a:moveTo>
                      <a:pt x="15995" y="347950"/>
                    </a:moveTo>
                    <a:lnTo>
                      <a:pt x="12366" y="346952"/>
                    </a:lnTo>
                    <a:cubicBezTo>
                      <a:pt x="15764" y="334483"/>
                      <a:pt x="19876" y="322139"/>
                      <a:pt x="24583" y="310262"/>
                    </a:cubicBezTo>
                    <a:lnTo>
                      <a:pt x="28077" y="311665"/>
                    </a:lnTo>
                    <a:cubicBezTo>
                      <a:pt x="23426" y="323417"/>
                      <a:pt x="19358" y="335606"/>
                      <a:pt x="15995" y="347950"/>
                    </a:cubicBezTo>
                    <a:close/>
                    <a:moveTo>
                      <a:pt x="185827" y="265810"/>
                    </a:moveTo>
                    <a:cubicBezTo>
                      <a:pt x="184748" y="263472"/>
                      <a:pt x="183701" y="261103"/>
                      <a:pt x="182707" y="258765"/>
                    </a:cubicBezTo>
                    <a:cubicBezTo>
                      <a:pt x="178807" y="249506"/>
                      <a:pt x="175412" y="239625"/>
                      <a:pt x="172610" y="229369"/>
                    </a:cubicBezTo>
                    <a:lnTo>
                      <a:pt x="176238" y="228371"/>
                    </a:lnTo>
                    <a:cubicBezTo>
                      <a:pt x="178994" y="238471"/>
                      <a:pt x="182336" y="248197"/>
                      <a:pt x="186170" y="257299"/>
                    </a:cubicBezTo>
                    <a:cubicBezTo>
                      <a:pt x="187145" y="259607"/>
                      <a:pt x="188177" y="261945"/>
                      <a:pt x="189234" y="264220"/>
                    </a:cubicBezTo>
                    <a:lnTo>
                      <a:pt x="185827" y="265810"/>
                    </a:lnTo>
                    <a:close/>
                    <a:moveTo>
                      <a:pt x="44162" y="276970"/>
                    </a:moveTo>
                    <a:lnTo>
                      <a:pt x="40846" y="275193"/>
                    </a:lnTo>
                    <a:cubicBezTo>
                      <a:pt x="46903" y="263877"/>
                      <a:pt x="53689" y="252748"/>
                      <a:pt x="61005" y="242212"/>
                    </a:cubicBezTo>
                    <a:lnTo>
                      <a:pt x="64097" y="244332"/>
                    </a:lnTo>
                    <a:cubicBezTo>
                      <a:pt x="56862" y="254806"/>
                      <a:pt x="50154" y="265779"/>
                      <a:pt x="44162" y="276970"/>
                    </a:cubicBezTo>
                    <a:close/>
                    <a:moveTo>
                      <a:pt x="394160" y="128463"/>
                    </a:moveTo>
                    <a:cubicBezTo>
                      <a:pt x="384167" y="121605"/>
                      <a:pt x="372698" y="116150"/>
                      <a:pt x="360070" y="112253"/>
                    </a:cubicBezTo>
                    <a:lnTo>
                      <a:pt x="361177" y="108668"/>
                    </a:lnTo>
                    <a:cubicBezTo>
                      <a:pt x="374170" y="112658"/>
                      <a:pt x="385984" y="118269"/>
                      <a:pt x="396290" y="125345"/>
                    </a:cubicBezTo>
                    <a:lnTo>
                      <a:pt x="394160" y="128463"/>
                    </a:lnTo>
                    <a:close/>
                    <a:moveTo>
                      <a:pt x="168782" y="190902"/>
                    </a:moveTo>
                    <a:lnTo>
                      <a:pt x="165050" y="191401"/>
                    </a:lnTo>
                    <a:cubicBezTo>
                      <a:pt x="163423" y="179150"/>
                      <a:pt x="162426" y="166182"/>
                      <a:pt x="162086" y="152840"/>
                    </a:cubicBezTo>
                    <a:lnTo>
                      <a:pt x="165845" y="152746"/>
                    </a:lnTo>
                    <a:cubicBezTo>
                      <a:pt x="166185" y="165932"/>
                      <a:pt x="167170" y="178776"/>
                      <a:pt x="168782" y="190902"/>
                    </a:cubicBezTo>
                    <a:close/>
                    <a:moveTo>
                      <a:pt x="87636" y="214219"/>
                    </a:moveTo>
                    <a:lnTo>
                      <a:pt x="84805" y="211725"/>
                    </a:lnTo>
                    <a:cubicBezTo>
                      <a:pt x="93272" y="202093"/>
                      <a:pt x="102393" y="192803"/>
                      <a:pt x="111923" y="184168"/>
                    </a:cubicBezTo>
                    <a:lnTo>
                      <a:pt x="114448" y="186943"/>
                    </a:lnTo>
                    <a:cubicBezTo>
                      <a:pt x="105030" y="195484"/>
                      <a:pt x="96009" y="204680"/>
                      <a:pt x="87636" y="214219"/>
                    </a:cubicBezTo>
                    <a:close/>
                    <a:moveTo>
                      <a:pt x="322710" y="105551"/>
                    </a:moveTo>
                    <a:cubicBezTo>
                      <a:pt x="310527" y="104740"/>
                      <a:pt x="297715" y="105052"/>
                      <a:pt x="284629" y="106517"/>
                    </a:cubicBezTo>
                    <a:lnTo>
                      <a:pt x="284211" y="102776"/>
                    </a:lnTo>
                    <a:cubicBezTo>
                      <a:pt x="297522" y="101280"/>
                      <a:pt x="310558" y="100969"/>
                      <a:pt x="322962" y="101810"/>
                    </a:cubicBezTo>
                    <a:lnTo>
                      <a:pt x="322710" y="105551"/>
                    </a:lnTo>
                    <a:close/>
                    <a:moveTo>
                      <a:pt x="144189" y="162878"/>
                    </a:moveTo>
                    <a:lnTo>
                      <a:pt x="141992" y="159823"/>
                    </a:lnTo>
                    <a:cubicBezTo>
                      <a:pt x="152475" y="152310"/>
                      <a:pt x="163457" y="145327"/>
                      <a:pt x="174639" y="139093"/>
                    </a:cubicBezTo>
                    <a:lnTo>
                      <a:pt x="176469" y="142366"/>
                    </a:lnTo>
                    <a:cubicBezTo>
                      <a:pt x="165415" y="148538"/>
                      <a:pt x="154554" y="155427"/>
                      <a:pt x="144189" y="162878"/>
                    </a:cubicBezTo>
                    <a:close/>
                    <a:moveTo>
                      <a:pt x="247128" y="113593"/>
                    </a:moveTo>
                    <a:cubicBezTo>
                      <a:pt x="235061" y="116804"/>
                      <a:pt x="222879" y="120888"/>
                      <a:pt x="210915" y="125782"/>
                    </a:cubicBezTo>
                    <a:lnTo>
                      <a:pt x="209490" y="122322"/>
                    </a:lnTo>
                    <a:cubicBezTo>
                      <a:pt x="221601" y="117365"/>
                      <a:pt x="233942" y="113188"/>
                      <a:pt x="246165" y="109977"/>
                    </a:cubicBezTo>
                    <a:lnTo>
                      <a:pt x="247128" y="113593"/>
                    </a:lnTo>
                    <a:close/>
                    <a:moveTo>
                      <a:pt x="166565" y="114435"/>
                    </a:moveTo>
                    <a:lnTo>
                      <a:pt x="162809" y="114217"/>
                    </a:lnTo>
                    <a:cubicBezTo>
                      <a:pt x="163560" y="101779"/>
                      <a:pt x="164816" y="88842"/>
                      <a:pt x="166540" y="75781"/>
                    </a:cubicBezTo>
                    <a:lnTo>
                      <a:pt x="170269" y="76248"/>
                    </a:lnTo>
                    <a:cubicBezTo>
                      <a:pt x="168557" y="89248"/>
                      <a:pt x="167310" y="102091"/>
                      <a:pt x="166565" y="114435"/>
                    </a:cubicBezTo>
                    <a:close/>
                    <a:moveTo>
                      <a:pt x="176472" y="38405"/>
                    </a:moveTo>
                    <a:lnTo>
                      <a:pt x="172781" y="37657"/>
                    </a:lnTo>
                    <a:cubicBezTo>
                      <a:pt x="175206" y="25219"/>
                      <a:pt x="178046" y="12531"/>
                      <a:pt x="181216" y="0"/>
                    </a:cubicBezTo>
                    <a:lnTo>
                      <a:pt x="184861" y="935"/>
                    </a:lnTo>
                    <a:cubicBezTo>
                      <a:pt x="181706" y="13404"/>
                      <a:pt x="178885" y="25998"/>
                      <a:pt x="176472" y="3840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Hình tự do: Hình 1103">
                <a:extLst>
                  <a:ext uri="{FF2B5EF4-FFF2-40B4-BE49-F238E27FC236}">
                    <a16:creationId xmlns:a16="http://schemas.microsoft.com/office/drawing/2014/main" id="{DC6F78BE-FB29-BE69-6F04-D42BBE9E8FFF}"/>
                  </a:ext>
                </a:extLst>
              </p:cNvPr>
              <p:cNvSpPr/>
              <p:nvPr/>
            </p:nvSpPr>
            <p:spPr>
              <a:xfrm>
                <a:off x="7930060" y="4384070"/>
                <a:ext cx="4806" cy="18984"/>
              </a:xfrm>
              <a:custGeom>
                <a:avLst/>
                <a:gdLst>
                  <a:gd name="connsiteX0" fmla="*/ 4807 w 4806"/>
                  <a:gd name="connsiteY0" fmla="*/ 18672 h 18984"/>
                  <a:gd name="connsiteX1" fmla="*/ 1057 w 4806"/>
                  <a:gd name="connsiteY1" fmla="*/ 18984 h 18984"/>
                  <a:gd name="connsiteX2" fmla="*/ 0 w 4806"/>
                  <a:gd name="connsiteY2" fmla="*/ 125 h 18984"/>
                  <a:gd name="connsiteX3" fmla="*/ 3760 w 4806"/>
                  <a:gd name="connsiteY3" fmla="*/ 0 h 18984"/>
                  <a:gd name="connsiteX4" fmla="*/ 4807 w 4806"/>
                  <a:gd name="connsiteY4" fmla="*/ 18672 h 1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" h="18984">
                    <a:moveTo>
                      <a:pt x="4807" y="18672"/>
                    </a:moveTo>
                    <a:lnTo>
                      <a:pt x="1057" y="18984"/>
                    </a:lnTo>
                    <a:cubicBezTo>
                      <a:pt x="574" y="12687"/>
                      <a:pt x="218" y="6359"/>
                      <a:pt x="0" y="125"/>
                    </a:cubicBezTo>
                    <a:lnTo>
                      <a:pt x="3760" y="0"/>
                    </a:lnTo>
                    <a:cubicBezTo>
                      <a:pt x="3978" y="6172"/>
                      <a:pt x="4327" y="12469"/>
                      <a:pt x="4807" y="1867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08" name="Đồ họa 3">
            <a:extLst>
              <a:ext uri="{FF2B5EF4-FFF2-40B4-BE49-F238E27FC236}">
                <a16:creationId xmlns:a16="http://schemas.microsoft.com/office/drawing/2014/main" id="{274F247D-7ADA-0E19-15EC-E256F77E5F25}"/>
              </a:ext>
            </a:extLst>
          </p:cNvPr>
          <p:cNvGrpSpPr/>
          <p:nvPr/>
        </p:nvGrpSpPr>
        <p:grpSpPr>
          <a:xfrm>
            <a:off x="18276146" y="-4532765"/>
            <a:ext cx="7129149" cy="3456077"/>
            <a:chOff x="7608146" y="2012182"/>
            <a:chExt cx="7129149" cy="3456077"/>
          </a:xfrm>
          <a:solidFill>
            <a:srgbClr val="99DFFF"/>
          </a:solidFill>
        </p:grpSpPr>
        <p:sp>
          <p:nvSpPr>
            <p:cNvPr id="1309" name="Hình tự do: Hình 1308">
              <a:extLst>
                <a:ext uri="{FF2B5EF4-FFF2-40B4-BE49-F238E27FC236}">
                  <a16:creationId xmlns:a16="http://schemas.microsoft.com/office/drawing/2014/main" id="{ACE03A47-15C7-F18B-6C7F-DF157F6966D1}"/>
                </a:ext>
              </a:extLst>
            </p:cNvPr>
            <p:cNvSpPr/>
            <p:nvPr/>
          </p:nvSpPr>
          <p:spPr>
            <a:xfrm>
              <a:off x="14348721" y="5220608"/>
              <a:ext cx="388573" cy="247652"/>
            </a:xfrm>
            <a:custGeom>
              <a:avLst/>
              <a:gdLst>
                <a:gd name="connsiteX0" fmla="*/ 382427 w 388573"/>
                <a:gd name="connsiteY0" fmla="*/ 230255 h 247652"/>
                <a:gd name="connsiteX1" fmla="*/ 376442 w 388573"/>
                <a:gd name="connsiteY1" fmla="*/ 228291 h 247652"/>
                <a:gd name="connsiteX2" fmla="*/ 376442 w 388573"/>
                <a:gd name="connsiteY2" fmla="*/ 228291 h 247652"/>
                <a:gd name="connsiteX3" fmla="*/ 375663 w 388573"/>
                <a:gd name="connsiteY3" fmla="*/ 125141 h 247652"/>
                <a:gd name="connsiteX4" fmla="*/ 375694 w 388573"/>
                <a:gd name="connsiteY4" fmla="*/ 124579 h 247652"/>
                <a:gd name="connsiteX5" fmla="*/ 375694 w 388573"/>
                <a:gd name="connsiteY5" fmla="*/ 124548 h 247652"/>
                <a:gd name="connsiteX6" fmla="*/ 381928 w 388573"/>
                <a:gd name="connsiteY6" fmla="*/ 118688 h 247652"/>
                <a:gd name="connsiteX7" fmla="*/ 376192 w 388573"/>
                <a:gd name="connsiteY7" fmla="*/ 107465 h 247652"/>
                <a:gd name="connsiteX8" fmla="*/ 286321 w 388573"/>
                <a:gd name="connsiteY8" fmla="*/ 78257 h 247652"/>
                <a:gd name="connsiteX9" fmla="*/ 275348 w 388573"/>
                <a:gd name="connsiteY9" fmla="*/ 83369 h 247652"/>
                <a:gd name="connsiteX10" fmla="*/ 20605 w 388573"/>
                <a:gd name="connsiteY10" fmla="*/ 574 h 247652"/>
                <a:gd name="connsiteX11" fmla="*/ 5798 w 388573"/>
                <a:gd name="connsiteY11" fmla="*/ 8118 h 247652"/>
                <a:gd name="connsiteX12" fmla="*/ 0 w 388573"/>
                <a:gd name="connsiteY12" fmla="*/ 25980 h 247652"/>
                <a:gd name="connsiteX13" fmla="*/ 748 w 388573"/>
                <a:gd name="connsiteY13" fmla="*/ 26728 h 247652"/>
                <a:gd name="connsiteX14" fmla="*/ 4489 w 388573"/>
                <a:gd name="connsiteY14" fmla="*/ 43873 h 247652"/>
                <a:gd name="connsiteX15" fmla="*/ 19981 w 388573"/>
                <a:gd name="connsiteY15" fmla="*/ 41161 h 247652"/>
                <a:gd name="connsiteX16" fmla="*/ 23068 w 388573"/>
                <a:gd name="connsiteY16" fmla="*/ 56093 h 247652"/>
                <a:gd name="connsiteX17" fmla="*/ 38716 w 388573"/>
                <a:gd name="connsiteY17" fmla="*/ 53568 h 247652"/>
                <a:gd name="connsiteX18" fmla="*/ 41834 w 388573"/>
                <a:gd name="connsiteY18" fmla="*/ 68313 h 247652"/>
                <a:gd name="connsiteX19" fmla="*/ 57264 w 388573"/>
                <a:gd name="connsiteY19" fmla="*/ 65601 h 247652"/>
                <a:gd name="connsiteX20" fmla="*/ 60662 w 388573"/>
                <a:gd name="connsiteY20" fmla="*/ 80377 h 247652"/>
                <a:gd name="connsiteX21" fmla="*/ 76560 w 388573"/>
                <a:gd name="connsiteY21" fmla="*/ 78225 h 247652"/>
                <a:gd name="connsiteX22" fmla="*/ 79147 w 388573"/>
                <a:gd name="connsiteY22" fmla="*/ 93032 h 247652"/>
                <a:gd name="connsiteX23" fmla="*/ 94983 w 388573"/>
                <a:gd name="connsiteY23" fmla="*/ 90352 h 247652"/>
                <a:gd name="connsiteX24" fmla="*/ 97913 w 388573"/>
                <a:gd name="connsiteY24" fmla="*/ 104753 h 247652"/>
                <a:gd name="connsiteX25" fmla="*/ 113936 w 388573"/>
                <a:gd name="connsiteY25" fmla="*/ 102883 h 247652"/>
                <a:gd name="connsiteX26" fmla="*/ 116554 w 388573"/>
                <a:gd name="connsiteY26" fmla="*/ 117223 h 247652"/>
                <a:gd name="connsiteX27" fmla="*/ 132141 w 388573"/>
                <a:gd name="connsiteY27" fmla="*/ 114947 h 247652"/>
                <a:gd name="connsiteX28" fmla="*/ 134884 w 388573"/>
                <a:gd name="connsiteY28" fmla="*/ 128975 h 247652"/>
                <a:gd name="connsiteX29" fmla="*/ 150657 w 388573"/>
                <a:gd name="connsiteY29" fmla="*/ 127042 h 247652"/>
                <a:gd name="connsiteX30" fmla="*/ 153931 w 388573"/>
                <a:gd name="connsiteY30" fmla="*/ 141132 h 247652"/>
                <a:gd name="connsiteX31" fmla="*/ 169891 w 388573"/>
                <a:gd name="connsiteY31" fmla="*/ 139574 h 247652"/>
                <a:gd name="connsiteX32" fmla="*/ 173071 w 388573"/>
                <a:gd name="connsiteY32" fmla="*/ 153290 h 247652"/>
                <a:gd name="connsiteX33" fmla="*/ 188657 w 388573"/>
                <a:gd name="connsiteY33" fmla="*/ 151606 h 247652"/>
                <a:gd name="connsiteX34" fmla="*/ 191930 w 388573"/>
                <a:gd name="connsiteY34" fmla="*/ 165790 h 247652"/>
                <a:gd name="connsiteX35" fmla="*/ 206831 w 388573"/>
                <a:gd name="connsiteY35" fmla="*/ 163919 h 247652"/>
                <a:gd name="connsiteX36" fmla="*/ 209605 w 388573"/>
                <a:gd name="connsiteY36" fmla="*/ 177698 h 247652"/>
                <a:gd name="connsiteX37" fmla="*/ 225379 w 388573"/>
                <a:gd name="connsiteY37" fmla="*/ 176077 h 247652"/>
                <a:gd name="connsiteX38" fmla="*/ 228403 w 388573"/>
                <a:gd name="connsiteY38" fmla="*/ 190229 h 247652"/>
                <a:gd name="connsiteX39" fmla="*/ 243646 w 388573"/>
                <a:gd name="connsiteY39" fmla="*/ 188078 h 247652"/>
                <a:gd name="connsiteX40" fmla="*/ 247605 w 388573"/>
                <a:gd name="connsiteY40" fmla="*/ 202324 h 247652"/>
                <a:gd name="connsiteX41" fmla="*/ 262443 w 388573"/>
                <a:gd name="connsiteY41" fmla="*/ 200080 h 247652"/>
                <a:gd name="connsiteX42" fmla="*/ 266433 w 388573"/>
                <a:gd name="connsiteY42" fmla="*/ 213515 h 247652"/>
                <a:gd name="connsiteX43" fmla="*/ 281178 w 388573"/>
                <a:gd name="connsiteY43" fmla="*/ 211863 h 247652"/>
                <a:gd name="connsiteX44" fmla="*/ 287007 w 388573"/>
                <a:gd name="connsiteY44" fmla="*/ 218004 h 247652"/>
                <a:gd name="connsiteX45" fmla="*/ 376909 w 388573"/>
                <a:gd name="connsiteY45" fmla="*/ 247213 h 247652"/>
                <a:gd name="connsiteX46" fmla="*/ 388132 w 388573"/>
                <a:gd name="connsiteY46" fmla="*/ 241477 h 247652"/>
                <a:gd name="connsiteX47" fmla="*/ 382427 w 388573"/>
                <a:gd name="connsiteY47" fmla="*/ 230255 h 247652"/>
                <a:gd name="connsiteX48" fmla="*/ 339969 w 388573"/>
                <a:gd name="connsiteY48" fmla="*/ 197056 h 247652"/>
                <a:gd name="connsiteX49" fmla="*/ 324882 w 388573"/>
                <a:gd name="connsiteY49" fmla="*/ 208465 h 247652"/>
                <a:gd name="connsiteX50" fmla="*/ 314501 w 388573"/>
                <a:gd name="connsiteY50" fmla="*/ 205254 h 247652"/>
                <a:gd name="connsiteX51" fmla="*/ 307456 w 388573"/>
                <a:gd name="connsiteY51" fmla="*/ 199207 h 247652"/>
                <a:gd name="connsiteX52" fmla="*/ 284420 w 388573"/>
                <a:gd name="connsiteY52" fmla="*/ 151045 h 247652"/>
                <a:gd name="connsiteX53" fmla="*/ 283765 w 388573"/>
                <a:gd name="connsiteY53" fmla="*/ 142286 h 247652"/>
                <a:gd name="connsiteX54" fmla="*/ 292462 w 388573"/>
                <a:gd name="connsiteY54" fmla="*/ 115633 h 247652"/>
                <a:gd name="connsiteX55" fmla="*/ 297700 w 388573"/>
                <a:gd name="connsiteY55" fmla="*/ 109211 h 247652"/>
                <a:gd name="connsiteX56" fmla="*/ 297793 w 388573"/>
                <a:gd name="connsiteY56" fmla="*/ 109118 h 247652"/>
                <a:gd name="connsiteX57" fmla="*/ 297886 w 388573"/>
                <a:gd name="connsiteY57" fmla="*/ 109055 h 247652"/>
                <a:gd name="connsiteX58" fmla="*/ 307425 w 388573"/>
                <a:gd name="connsiteY58" fmla="*/ 108182 h 247652"/>
                <a:gd name="connsiteX59" fmla="*/ 316029 w 388573"/>
                <a:gd name="connsiteY59" fmla="*/ 111175 h 247652"/>
                <a:gd name="connsiteX60" fmla="*/ 316091 w 388573"/>
                <a:gd name="connsiteY60" fmla="*/ 111175 h 247652"/>
                <a:gd name="connsiteX61" fmla="*/ 325162 w 388573"/>
                <a:gd name="connsiteY61" fmla="*/ 114355 h 247652"/>
                <a:gd name="connsiteX62" fmla="*/ 325193 w 388573"/>
                <a:gd name="connsiteY62" fmla="*/ 114355 h 247652"/>
                <a:gd name="connsiteX63" fmla="*/ 330400 w 388573"/>
                <a:gd name="connsiteY63" fmla="*/ 116163 h 247652"/>
                <a:gd name="connsiteX64" fmla="*/ 338287 w 388573"/>
                <a:gd name="connsiteY64" fmla="*/ 126980 h 247652"/>
                <a:gd name="connsiteX65" fmla="*/ 338847 w 388573"/>
                <a:gd name="connsiteY65" fmla="*/ 149892 h 247652"/>
                <a:gd name="connsiteX66" fmla="*/ 338816 w 388573"/>
                <a:gd name="connsiteY66" fmla="*/ 149954 h 247652"/>
                <a:gd name="connsiteX67" fmla="*/ 339969 w 388573"/>
                <a:gd name="connsiteY67" fmla="*/ 197056 h 247652"/>
                <a:gd name="connsiteX68" fmla="*/ 370675 w 388573"/>
                <a:gd name="connsiteY68" fmla="*/ 209058 h 247652"/>
                <a:gd name="connsiteX69" fmla="*/ 360107 w 388573"/>
                <a:gd name="connsiteY69" fmla="*/ 214419 h 247652"/>
                <a:gd name="connsiteX70" fmla="*/ 349321 w 388573"/>
                <a:gd name="connsiteY70" fmla="*/ 210897 h 247652"/>
                <a:gd name="connsiteX71" fmla="*/ 343928 w 388573"/>
                <a:gd name="connsiteY71" fmla="*/ 200360 h 247652"/>
                <a:gd name="connsiteX72" fmla="*/ 344178 w 388573"/>
                <a:gd name="connsiteY72" fmla="*/ 199737 h 247652"/>
                <a:gd name="connsiteX73" fmla="*/ 354465 w 388573"/>
                <a:gd name="connsiteY73" fmla="*/ 194999 h 247652"/>
                <a:gd name="connsiteX74" fmla="*/ 365282 w 388573"/>
                <a:gd name="connsiteY74" fmla="*/ 198521 h 247652"/>
                <a:gd name="connsiteX75" fmla="*/ 370675 w 388573"/>
                <a:gd name="connsiteY75" fmla="*/ 209058 h 247652"/>
                <a:gd name="connsiteX76" fmla="*/ 370581 w 388573"/>
                <a:gd name="connsiteY76" fmla="*/ 186333 h 247652"/>
                <a:gd name="connsiteX77" fmla="*/ 360045 w 388573"/>
                <a:gd name="connsiteY77" fmla="*/ 191694 h 247652"/>
                <a:gd name="connsiteX78" fmla="*/ 349228 w 388573"/>
                <a:gd name="connsiteY78" fmla="*/ 188203 h 247652"/>
                <a:gd name="connsiteX79" fmla="*/ 343866 w 388573"/>
                <a:gd name="connsiteY79" fmla="*/ 177667 h 247652"/>
                <a:gd name="connsiteX80" fmla="*/ 344084 w 388573"/>
                <a:gd name="connsiteY80" fmla="*/ 177043 h 247652"/>
                <a:gd name="connsiteX81" fmla="*/ 354403 w 388573"/>
                <a:gd name="connsiteY81" fmla="*/ 172305 h 247652"/>
                <a:gd name="connsiteX82" fmla="*/ 365219 w 388573"/>
                <a:gd name="connsiteY82" fmla="*/ 175796 h 247652"/>
                <a:gd name="connsiteX83" fmla="*/ 370581 w 388573"/>
                <a:gd name="connsiteY83" fmla="*/ 186333 h 247652"/>
                <a:gd name="connsiteX84" fmla="*/ 370270 w 388573"/>
                <a:gd name="connsiteY84" fmla="*/ 163545 h 247652"/>
                <a:gd name="connsiteX85" fmla="*/ 359733 w 388573"/>
                <a:gd name="connsiteY85" fmla="*/ 168907 h 247652"/>
                <a:gd name="connsiteX86" fmla="*/ 348916 w 388573"/>
                <a:gd name="connsiteY86" fmla="*/ 165385 h 247652"/>
                <a:gd name="connsiteX87" fmla="*/ 343555 w 388573"/>
                <a:gd name="connsiteY87" fmla="*/ 154848 h 247652"/>
                <a:gd name="connsiteX88" fmla="*/ 343773 w 388573"/>
                <a:gd name="connsiteY88" fmla="*/ 154225 h 247652"/>
                <a:gd name="connsiteX89" fmla="*/ 354091 w 388573"/>
                <a:gd name="connsiteY89" fmla="*/ 149486 h 247652"/>
                <a:gd name="connsiteX90" fmla="*/ 364907 w 388573"/>
                <a:gd name="connsiteY90" fmla="*/ 153009 h 247652"/>
                <a:gd name="connsiteX91" fmla="*/ 370270 w 388573"/>
                <a:gd name="connsiteY91" fmla="*/ 163545 h 247652"/>
                <a:gd name="connsiteX92" fmla="*/ 370239 w 388573"/>
                <a:gd name="connsiteY92" fmla="*/ 140852 h 247652"/>
                <a:gd name="connsiteX93" fmla="*/ 359702 w 388573"/>
                <a:gd name="connsiteY93" fmla="*/ 146213 h 247652"/>
                <a:gd name="connsiteX94" fmla="*/ 348885 w 388573"/>
                <a:gd name="connsiteY94" fmla="*/ 142722 h 247652"/>
                <a:gd name="connsiteX95" fmla="*/ 343523 w 388573"/>
                <a:gd name="connsiteY95" fmla="*/ 132186 h 247652"/>
                <a:gd name="connsiteX96" fmla="*/ 343742 w 388573"/>
                <a:gd name="connsiteY96" fmla="*/ 131562 h 247652"/>
                <a:gd name="connsiteX97" fmla="*/ 354059 w 388573"/>
                <a:gd name="connsiteY97" fmla="*/ 126824 h 247652"/>
                <a:gd name="connsiteX98" fmla="*/ 364877 w 388573"/>
                <a:gd name="connsiteY98" fmla="*/ 130315 h 247652"/>
                <a:gd name="connsiteX99" fmla="*/ 370239 w 388573"/>
                <a:gd name="connsiteY99" fmla="*/ 140852 h 247652"/>
                <a:gd name="connsiteX100" fmla="*/ 271203 w 388573"/>
                <a:gd name="connsiteY100" fmla="*/ 206314 h 247652"/>
                <a:gd name="connsiteX101" fmla="*/ 268054 w 388573"/>
                <a:gd name="connsiteY101" fmla="*/ 195747 h 247652"/>
                <a:gd name="connsiteX102" fmla="*/ 267306 w 388573"/>
                <a:gd name="connsiteY102" fmla="*/ 194313 h 247652"/>
                <a:gd name="connsiteX103" fmla="*/ 265248 w 388573"/>
                <a:gd name="connsiteY103" fmla="*/ 192941 h 247652"/>
                <a:gd name="connsiteX104" fmla="*/ 252405 w 388573"/>
                <a:gd name="connsiteY104" fmla="*/ 194874 h 247652"/>
                <a:gd name="connsiteX105" fmla="*/ 248446 w 388573"/>
                <a:gd name="connsiteY105" fmla="*/ 180690 h 247652"/>
                <a:gd name="connsiteX106" fmla="*/ 233608 w 388573"/>
                <a:gd name="connsiteY106" fmla="*/ 182810 h 247652"/>
                <a:gd name="connsiteX107" fmla="*/ 230616 w 388573"/>
                <a:gd name="connsiteY107" fmla="*/ 168845 h 247652"/>
                <a:gd name="connsiteX108" fmla="*/ 214905 w 388573"/>
                <a:gd name="connsiteY108" fmla="*/ 170497 h 247652"/>
                <a:gd name="connsiteX109" fmla="*/ 212099 w 388573"/>
                <a:gd name="connsiteY109" fmla="*/ 156563 h 247652"/>
                <a:gd name="connsiteX110" fmla="*/ 197043 w 388573"/>
                <a:gd name="connsiteY110" fmla="*/ 158464 h 247652"/>
                <a:gd name="connsiteX111" fmla="*/ 194237 w 388573"/>
                <a:gd name="connsiteY111" fmla="*/ 146276 h 247652"/>
                <a:gd name="connsiteX112" fmla="*/ 191681 w 388573"/>
                <a:gd name="connsiteY112" fmla="*/ 144592 h 247652"/>
                <a:gd name="connsiteX113" fmla="*/ 178183 w 388573"/>
                <a:gd name="connsiteY113" fmla="*/ 146057 h 247652"/>
                <a:gd name="connsiteX114" fmla="*/ 175035 w 388573"/>
                <a:gd name="connsiteY114" fmla="*/ 132404 h 247652"/>
                <a:gd name="connsiteX115" fmla="*/ 159075 w 388573"/>
                <a:gd name="connsiteY115" fmla="*/ 133962 h 247652"/>
                <a:gd name="connsiteX116" fmla="*/ 155770 w 388573"/>
                <a:gd name="connsiteY116" fmla="*/ 119748 h 247652"/>
                <a:gd name="connsiteX117" fmla="*/ 140215 w 388573"/>
                <a:gd name="connsiteY117" fmla="*/ 121649 h 247652"/>
                <a:gd name="connsiteX118" fmla="*/ 137440 w 388573"/>
                <a:gd name="connsiteY118" fmla="*/ 107465 h 247652"/>
                <a:gd name="connsiteX119" fmla="*/ 121916 w 388573"/>
                <a:gd name="connsiteY119" fmla="*/ 109741 h 247652"/>
                <a:gd name="connsiteX120" fmla="*/ 119703 w 388573"/>
                <a:gd name="connsiteY120" fmla="*/ 97490 h 247652"/>
                <a:gd name="connsiteX121" fmla="*/ 117708 w 388573"/>
                <a:gd name="connsiteY121" fmla="*/ 95745 h 247652"/>
                <a:gd name="connsiteX122" fmla="*/ 103181 w 388573"/>
                <a:gd name="connsiteY122" fmla="*/ 97490 h 247652"/>
                <a:gd name="connsiteX123" fmla="*/ 100875 w 388573"/>
                <a:gd name="connsiteY123" fmla="*/ 86081 h 247652"/>
                <a:gd name="connsiteX124" fmla="*/ 100407 w 388573"/>
                <a:gd name="connsiteY124" fmla="*/ 84585 h 247652"/>
                <a:gd name="connsiteX125" fmla="*/ 98163 w 388573"/>
                <a:gd name="connsiteY125" fmla="*/ 83120 h 247652"/>
                <a:gd name="connsiteX126" fmla="*/ 84540 w 388573"/>
                <a:gd name="connsiteY126" fmla="*/ 85395 h 247652"/>
                <a:gd name="connsiteX127" fmla="*/ 82577 w 388573"/>
                <a:gd name="connsiteY127" fmla="*/ 74111 h 247652"/>
                <a:gd name="connsiteX128" fmla="*/ 82327 w 388573"/>
                <a:gd name="connsiteY128" fmla="*/ 72739 h 247652"/>
                <a:gd name="connsiteX129" fmla="*/ 79802 w 388573"/>
                <a:gd name="connsiteY129" fmla="*/ 71118 h 247652"/>
                <a:gd name="connsiteX130" fmla="*/ 65774 w 388573"/>
                <a:gd name="connsiteY130" fmla="*/ 73020 h 247652"/>
                <a:gd name="connsiteX131" fmla="*/ 63031 w 388573"/>
                <a:gd name="connsiteY131" fmla="*/ 61143 h 247652"/>
                <a:gd name="connsiteX132" fmla="*/ 62688 w 388573"/>
                <a:gd name="connsiteY132" fmla="*/ 59896 h 247652"/>
                <a:gd name="connsiteX133" fmla="*/ 60568 w 388573"/>
                <a:gd name="connsiteY133" fmla="*/ 58306 h 247652"/>
                <a:gd name="connsiteX134" fmla="*/ 46977 w 388573"/>
                <a:gd name="connsiteY134" fmla="*/ 60675 h 247652"/>
                <a:gd name="connsiteX135" fmla="*/ 43891 w 388573"/>
                <a:gd name="connsiteY135" fmla="*/ 46024 h 247652"/>
                <a:gd name="connsiteX136" fmla="*/ 28273 w 388573"/>
                <a:gd name="connsiteY136" fmla="*/ 48549 h 247652"/>
                <a:gd name="connsiteX137" fmla="*/ 25842 w 388573"/>
                <a:gd name="connsiteY137" fmla="*/ 36735 h 247652"/>
                <a:gd name="connsiteX138" fmla="*/ 25468 w 388573"/>
                <a:gd name="connsiteY138" fmla="*/ 35332 h 247652"/>
                <a:gd name="connsiteX139" fmla="*/ 23224 w 388573"/>
                <a:gd name="connsiteY139" fmla="*/ 33867 h 247652"/>
                <a:gd name="connsiteX140" fmla="*/ 9632 w 388573"/>
                <a:gd name="connsiteY140" fmla="*/ 36267 h 247652"/>
                <a:gd name="connsiteX141" fmla="*/ 7200 w 388573"/>
                <a:gd name="connsiteY141" fmla="*/ 25201 h 247652"/>
                <a:gd name="connsiteX142" fmla="*/ 12095 w 388573"/>
                <a:gd name="connsiteY142" fmla="*/ 10176 h 247652"/>
                <a:gd name="connsiteX143" fmla="*/ 18548 w 388573"/>
                <a:gd name="connsiteY143" fmla="*/ 6871 h 247652"/>
                <a:gd name="connsiteX144" fmla="*/ 273353 w 388573"/>
                <a:gd name="connsiteY144" fmla="*/ 89728 h 247652"/>
                <a:gd name="connsiteX145" fmla="*/ 266994 w 388573"/>
                <a:gd name="connsiteY145" fmla="*/ 110614 h 247652"/>
                <a:gd name="connsiteX146" fmla="*/ 257611 w 388573"/>
                <a:gd name="connsiteY146" fmla="*/ 141631 h 247652"/>
                <a:gd name="connsiteX147" fmla="*/ 256489 w 388573"/>
                <a:gd name="connsiteY147" fmla="*/ 148364 h 247652"/>
                <a:gd name="connsiteX148" fmla="*/ 256489 w 388573"/>
                <a:gd name="connsiteY148" fmla="*/ 148395 h 247652"/>
                <a:gd name="connsiteX149" fmla="*/ 259295 w 388573"/>
                <a:gd name="connsiteY149" fmla="*/ 161394 h 247652"/>
                <a:gd name="connsiteX150" fmla="*/ 277624 w 388573"/>
                <a:gd name="connsiteY150" fmla="*/ 198178 h 247652"/>
                <a:gd name="connsiteX151" fmla="*/ 278840 w 388573"/>
                <a:gd name="connsiteY151" fmla="*/ 205473 h 247652"/>
                <a:gd name="connsiteX152" fmla="*/ 271203 w 388573"/>
                <a:gd name="connsiteY152" fmla="*/ 206314 h 24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8573" h="247652">
                  <a:moveTo>
                    <a:pt x="382427" y="230255"/>
                  </a:moveTo>
                  <a:lnTo>
                    <a:pt x="376442" y="228291"/>
                  </a:lnTo>
                  <a:lnTo>
                    <a:pt x="376442" y="228291"/>
                  </a:lnTo>
                  <a:lnTo>
                    <a:pt x="375663" y="125141"/>
                  </a:lnTo>
                  <a:lnTo>
                    <a:pt x="375694" y="124579"/>
                  </a:lnTo>
                  <a:lnTo>
                    <a:pt x="375694" y="124548"/>
                  </a:lnTo>
                  <a:cubicBezTo>
                    <a:pt x="378530" y="123800"/>
                    <a:pt x="380962" y="121712"/>
                    <a:pt x="381928" y="118688"/>
                  </a:cubicBezTo>
                  <a:cubicBezTo>
                    <a:pt x="383456" y="114012"/>
                    <a:pt x="380868" y="108993"/>
                    <a:pt x="376192" y="107465"/>
                  </a:cubicBezTo>
                  <a:lnTo>
                    <a:pt x="286321" y="78257"/>
                  </a:lnTo>
                  <a:cubicBezTo>
                    <a:pt x="281832" y="76792"/>
                    <a:pt x="277094" y="79098"/>
                    <a:pt x="275348" y="83369"/>
                  </a:cubicBezTo>
                  <a:lnTo>
                    <a:pt x="20605" y="574"/>
                  </a:lnTo>
                  <a:cubicBezTo>
                    <a:pt x="14433" y="-1421"/>
                    <a:pt x="7793" y="1946"/>
                    <a:pt x="5798" y="8118"/>
                  </a:cubicBezTo>
                  <a:lnTo>
                    <a:pt x="0" y="25980"/>
                  </a:lnTo>
                  <a:lnTo>
                    <a:pt x="748" y="26728"/>
                  </a:lnTo>
                  <a:lnTo>
                    <a:pt x="4489" y="43873"/>
                  </a:lnTo>
                  <a:lnTo>
                    <a:pt x="19981" y="41161"/>
                  </a:lnTo>
                  <a:lnTo>
                    <a:pt x="23068" y="56093"/>
                  </a:lnTo>
                  <a:lnTo>
                    <a:pt x="38716" y="53568"/>
                  </a:lnTo>
                  <a:lnTo>
                    <a:pt x="41834" y="68313"/>
                  </a:lnTo>
                  <a:lnTo>
                    <a:pt x="57264" y="65601"/>
                  </a:lnTo>
                  <a:lnTo>
                    <a:pt x="60662" y="80377"/>
                  </a:lnTo>
                  <a:lnTo>
                    <a:pt x="76560" y="78225"/>
                  </a:lnTo>
                  <a:lnTo>
                    <a:pt x="79147" y="93032"/>
                  </a:lnTo>
                  <a:lnTo>
                    <a:pt x="94983" y="90352"/>
                  </a:lnTo>
                  <a:lnTo>
                    <a:pt x="97913" y="104753"/>
                  </a:lnTo>
                  <a:lnTo>
                    <a:pt x="113936" y="102883"/>
                  </a:lnTo>
                  <a:lnTo>
                    <a:pt x="116554" y="117223"/>
                  </a:lnTo>
                  <a:lnTo>
                    <a:pt x="132141" y="114947"/>
                  </a:lnTo>
                  <a:lnTo>
                    <a:pt x="134884" y="128975"/>
                  </a:lnTo>
                  <a:lnTo>
                    <a:pt x="150657" y="127042"/>
                  </a:lnTo>
                  <a:lnTo>
                    <a:pt x="153931" y="141132"/>
                  </a:lnTo>
                  <a:lnTo>
                    <a:pt x="169891" y="139574"/>
                  </a:lnTo>
                  <a:lnTo>
                    <a:pt x="173071" y="153290"/>
                  </a:lnTo>
                  <a:lnTo>
                    <a:pt x="188657" y="151606"/>
                  </a:lnTo>
                  <a:lnTo>
                    <a:pt x="191930" y="165790"/>
                  </a:lnTo>
                  <a:lnTo>
                    <a:pt x="206831" y="163919"/>
                  </a:lnTo>
                  <a:lnTo>
                    <a:pt x="209605" y="177698"/>
                  </a:lnTo>
                  <a:lnTo>
                    <a:pt x="225379" y="176077"/>
                  </a:lnTo>
                  <a:lnTo>
                    <a:pt x="228403" y="190229"/>
                  </a:lnTo>
                  <a:lnTo>
                    <a:pt x="243646" y="188078"/>
                  </a:lnTo>
                  <a:lnTo>
                    <a:pt x="247605" y="202324"/>
                  </a:lnTo>
                  <a:lnTo>
                    <a:pt x="262443" y="200080"/>
                  </a:lnTo>
                  <a:lnTo>
                    <a:pt x="266433" y="213515"/>
                  </a:lnTo>
                  <a:lnTo>
                    <a:pt x="281178" y="211863"/>
                  </a:lnTo>
                  <a:cubicBezTo>
                    <a:pt x="281957" y="214669"/>
                    <a:pt x="284046" y="217038"/>
                    <a:pt x="287007" y="218004"/>
                  </a:cubicBezTo>
                  <a:lnTo>
                    <a:pt x="376909" y="247213"/>
                  </a:lnTo>
                  <a:cubicBezTo>
                    <a:pt x="381585" y="248741"/>
                    <a:pt x="386604" y="246153"/>
                    <a:pt x="388132" y="241477"/>
                  </a:cubicBezTo>
                  <a:cubicBezTo>
                    <a:pt x="389659" y="236801"/>
                    <a:pt x="387103" y="231751"/>
                    <a:pt x="382427" y="230255"/>
                  </a:cubicBezTo>
                  <a:close/>
                  <a:moveTo>
                    <a:pt x="339969" y="197056"/>
                  </a:moveTo>
                  <a:cubicBezTo>
                    <a:pt x="340188" y="204974"/>
                    <a:pt x="332488" y="210772"/>
                    <a:pt x="324882" y="208465"/>
                  </a:cubicBezTo>
                  <a:lnTo>
                    <a:pt x="314501" y="205254"/>
                  </a:lnTo>
                  <a:cubicBezTo>
                    <a:pt x="311384" y="204351"/>
                    <a:pt x="308859" y="202106"/>
                    <a:pt x="307456" y="199207"/>
                  </a:cubicBezTo>
                  <a:lnTo>
                    <a:pt x="284420" y="151045"/>
                  </a:lnTo>
                  <a:cubicBezTo>
                    <a:pt x="283079" y="148302"/>
                    <a:pt x="282830" y="145185"/>
                    <a:pt x="283765" y="142286"/>
                  </a:cubicBezTo>
                  <a:lnTo>
                    <a:pt x="292462" y="115633"/>
                  </a:lnTo>
                  <a:cubicBezTo>
                    <a:pt x="293397" y="112796"/>
                    <a:pt x="295268" y="110614"/>
                    <a:pt x="297700" y="109211"/>
                  </a:cubicBezTo>
                  <a:cubicBezTo>
                    <a:pt x="297700" y="109180"/>
                    <a:pt x="297762" y="109149"/>
                    <a:pt x="297793" y="109118"/>
                  </a:cubicBezTo>
                  <a:cubicBezTo>
                    <a:pt x="297793" y="109087"/>
                    <a:pt x="297856" y="109055"/>
                    <a:pt x="297886" y="109055"/>
                  </a:cubicBezTo>
                  <a:cubicBezTo>
                    <a:pt x="300692" y="107465"/>
                    <a:pt x="304121" y="107029"/>
                    <a:pt x="307425" y="108182"/>
                  </a:cubicBezTo>
                  <a:lnTo>
                    <a:pt x="316029" y="111175"/>
                  </a:lnTo>
                  <a:lnTo>
                    <a:pt x="316091" y="111175"/>
                  </a:lnTo>
                  <a:lnTo>
                    <a:pt x="325162" y="114355"/>
                  </a:lnTo>
                  <a:lnTo>
                    <a:pt x="325193" y="114355"/>
                  </a:lnTo>
                  <a:lnTo>
                    <a:pt x="330400" y="116163"/>
                  </a:lnTo>
                  <a:cubicBezTo>
                    <a:pt x="335044" y="117753"/>
                    <a:pt x="338193" y="122054"/>
                    <a:pt x="338287" y="126980"/>
                  </a:cubicBezTo>
                  <a:lnTo>
                    <a:pt x="338847" y="149892"/>
                  </a:lnTo>
                  <a:lnTo>
                    <a:pt x="338816" y="149954"/>
                  </a:lnTo>
                  <a:lnTo>
                    <a:pt x="339969" y="197056"/>
                  </a:lnTo>
                  <a:close/>
                  <a:moveTo>
                    <a:pt x="370675" y="209058"/>
                  </a:moveTo>
                  <a:cubicBezTo>
                    <a:pt x="369241" y="213453"/>
                    <a:pt x="364503" y="215853"/>
                    <a:pt x="360107" y="214419"/>
                  </a:cubicBezTo>
                  <a:lnTo>
                    <a:pt x="349321" y="210897"/>
                  </a:lnTo>
                  <a:cubicBezTo>
                    <a:pt x="344926" y="209463"/>
                    <a:pt x="342526" y="204756"/>
                    <a:pt x="343928" y="200360"/>
                  </a:cubicBezTo>
                  <a:cubicBezTo>
                    <a:pt x="344022" y="200142"/>
                    <a:pt x="344084" y="199955"/>
                    <a:pt x="344178" y="199737"/>
                  </a:cubicBezTo>
                  <a:cubicBezTo>
                    <a:pt x="345830" y="195747"/>
                    <a:pt x="350319" y="193658"/>
                    <a:pt x="354465" y="194999"/>
                  </a:cubicBezTo>
                  <a:lnTo>
                    <a:pt x="365282" y="198521"/>
                  </a:lnTo>
                  <a:cubicBezTo>
                    <a:pt x="369677" y="199924"/>
                    <a:pt x="372077" y="204662"/>
                    <a:pt x="370675" y="209058"/>
                  </a:cubicBezTo>
                  <a:close/>
                  <a:moveTo>
                    <a:pt x="370581" y="186333"/>
                  </a:moveTo>
                  <a:cubicBezTo>
                    <a:pt x="369147" y="190728"/>
                    <a:pt x="364440" y="193128"/>
                    <a:pt x="360045" y="191694"/>
                  </a:cubicBezTo>
                  <a:lnTo>
                    <a:pt x="349228" y="188203"/>
                  </a:lnTo>
                  <a:cubicBezTo>
                    <a:pt x="344832" y="186769"/>
                    <a:pt x="342432" y="182062"/>
                    <a:pt x="343866" y="177667"/>
                  </a:cubicBezTo>
                  <a:cubicBezTo>
                    <a:pt x="343959" y="177448"/>
                    <a:pt x="344022" y="177230"/>
                    <a:pt x="344084" y="177043"/>
                  </a:cubicBezTo>
                  <a:cubicBezTo>
                    <a:pt x="345768" y="173053"/>
                    <a:pt x="350225" y="170933"/>
                    <a:pt x="354403" y="172305"/>
                  </a:cubicBezTo>
                  <a:lnTo>
                    <a:pt x="365219" y="175796"/>
                  </a:lnTo>
                  <a:cubicBezTo>
                    <a:pt x="369615" y="177230"/>
                    <a:pt x="372015" y="181968"/>
                    <a:pt x="370581" y="186333"/>
                  </a:cubicBezTo>
                  <a:close/>
                  <a:moveTo>
                    <a:pt x="370270" y="163545"/>
                  </a:moveTo>
                  <a:cubicBezTo>
                    <a:pt x="368835" y="167941"/>
                    <a:pt x="364128" y="170341"/>
                    <a:pt x="359733" y="168907"/>
                  </a:cubicBezTo>
                  <a:lnTo>
                    <a:pt x="348916" y="165385"/>
                  </a:lnTo>
                  <a:cubicBezTo>
                    <a:pt x="344521" y="163950"/>
                    <a:pt x="342121" y="159243"/>
                    <a:pt x="343555" y="154848"/>
                  </a:cubicBezTo>
                  <a:cubicBezTo>
                    <a:pt x="343617" y="154630"/>
                    <a:pt x="343679" y="154443"/>
                    <a:pt x="343773" y="154225"/>
                  </a:cubicBezTo>
                  <a:cubicBezTo>
                    <a:pt x="345424" y="150235"/>
                    <a:pt x="349914" y="148146"/>
                    <a:pt x="354091" y="149486"/>
                  </a:cubicBezTo>
                  <a:lnTo>
                    <a:pt x="364907" y="153009"/>
                  </a:lnTo>
                  <a:cubicBezTo>
                    <a:pt x="369272" y="154443"/>
                    <a:pt x="371672" y="159150"/>
                    <a:pt x="370270" y="163545"/>
                  </a:cubicBezTo>
                  <a:close/>
                  <a:moveTo>
                    <a:pt x="370239" y="140852"/>
                  </a:moveTo>
                  <a:cubicBezTo>
                    <a:pt x="368835" y="145247"/>
                    <a:pt x="364098" y="147647"/>
                    <a:pt x="359702" y="146213"/>
                  </a:cubicBezTo>
                  <a:lnTo>
                    <a:pt x="348885" y="142722"/>
                  </a:lnTo>
                  <a:cubicBezTo>
                    <a:pt x="344490" y="141288"/>
                    <a:pt x="342121" y="136550"/>
                    <a:pt x="343523" y="132186"/>
                  </a:cubicBezTo>
                  <a:cubicBezTo>
                    <a:pt x="343617" y="131967"/>
                    <a:pt x="343679" y="131749"/>
                    <a:pt x="343742" y="131562"/>
                  </a:cubicBezTo>
                  <a:cubicBezTo>
                    <a:pt x="345424" y="127572"/>
                    <a:pt x="349883" y="125452"/>
                    <a:pt x="354059" y="126824"/>
                  </a:cubicBezTo>
                  <a:lnTo>
                    <a:pt x="364877" y="130315"/>
                  </a:lnTo>
                  <a:cubicBezTo>
                    <a:pt x="369272" y="131749"/>
                    <a:pt x="371672" y="136456"/>
                    <a:pt x="370239" y="140852"/>
                  </a:cubicBezTo>
                  <a:close/>
                  <a:moveTo>
                    <a:pt x="271203" y="206314"/>
                  </a:moveTo>
                  <a:lnTo>
                    <a:pt x="268054" y="195747"/>
                  </a:lnTo>
                  <a:lnTo>
                    <a:pt x="267306" y="194313"/>
                  </a:lnTo>
                  <a:lnTo>
                    <a:pt x="265248" y="192941"/>
                  </a:lnTo>
                  <a:lnTo>
                    <a:pt x="252405" y="194874"/>
                  </a:lnTo>
                  <a:lnTo>
                    <a:pt x="248446" y="180690"/>
                  </a:lnTo>
                  <a:lnTo>
                    <a:pt x="233608" y="182810"/>
                  </a:lnTo>
                  <a:lnTo>
                    <a:pt x="230616" y="168845"/>
                  </a:lnTo>
                  <a:lnTo>
                    <a:pt x="214905" y="170497"/>
                  </a:lnTo>
                  <a:lnTo>
                    <a:pt x="212099" y="156563"/>
                  </a:lnTo>
                  <a:lnTo>
                    <a:pt x="197043" y="158464"/>
                  </a:lnTo>
                  <a:lnTo>
                    <a:pt x="194237" y="146276"/>
                  </a:lnTo>
                  <a:lnTo>
                    <a:pt x="191681" y="144592"/>
                  </a:lnTo>
                  <a:lnTo>
                    <a:pt x="178183" y="146057"/>
                  </a:lnTo>
                  <a:lnTo>
                    <a:pt x="175035" y="132404"/>
                  </a:lnTo>
                  <a:lnTo>
                    <a:pt x="159075" y="133962"/>
                  </a:lnTo>
                  <a:lnTo>
                    <a:pt x="155770" y="119748"/>
                  </a:lnTo>
                  <a:lnTo>
                    <a:pt x="140215" y="121649"/>
                  </a:lnTo>
                  <a:lnTo>
                    <a:pt x="137440" y="107465"/>
                  </a:lnTo>
                  <a:lnTo>
                    <a:pt x="121916" y="109741"/>
                  </a:lnTo>
                  <a:lnTo>
                    <a:pt x="119703" y="97490"/>
                  </a:lnTo>
                  <a:lnTo>
                    <a:pt x="117708" y="95745"/>
                  </a:lnTo>
                  <a:lnTo>
                    <a:pt x="103181" y="97490"/>
                  </a:lnTo>
                  <a:lnTo>
                    <a:pt x="100875" y="86081"/>
                  </a:lnTo>
                  <a:lnTo>
                    <a:pt x="100407" y="84585"/>
                  </a:lnTo>
                  <a:lnTo>
                    <a:pt x="98163" y="83120"/>
                  </a:lnTo>
                  <a:lnTo>
                    <a:pt x="84540" y="85395"/>
                  </a:lnTo>
                  <a:lnTo>
                    <a:pt x="82577" y="74111"/>
                  </a:lnTo>
                  <a:lnTo>
                    <a:pt x="82327" y="72739"/>
                  </a:lnTo>
                  <a:lnTo>
                    <a:pt x="79802" y="71118"/>
                  </a:lnTo>
                  <a:lnTo>
                    <a:pt x="65774" y="73020"/>
                  </a:lnTo>
                  <a:lnTo>
                    <a:pt x="63031" y="61143"/>
                  </a:lnTo>
                  <a:lnTo>
                    <a:pt x="62688" y="59896"/>
                  </a:lnTo>
                  <a:lnTo>
                    <a:pt x="60568" y="58306"/>
                  </a:lnTo>
                  <a:lnTo>
                    <a:pt x="46977" y="60675"/>
                  </a:lnTo>
                  <a:lnTo>
                    <a:pt x="43891" y="46024"/>
                  </a:lnTo>
                  <a:lnTo>
                    <a:pt x="28273" y="48549"/>
                  </a:lnTo>
                  <a:lnTo>
                    <a:pt x="25842" y="36735"/>
                  </a:lnTo>
                  <a:lnTo>
                    <a:pt x="25468" y="35332"/>
                  </a:lnTo>
                  <a:lnTo>
                    <a:pt x="23224" y="33867"/>
                  </a:lnTo>
                  <a:lnTo>
                    <a:pt x="9632" y="36267"/>
                  </a:lnTo>
                  <a:lnTo>
                    <a:pt x="7200" y="25201"/>
                  </a:lnTo>
                  <a:lnTo>
                    <a:pt x="12095" y="10176"/>
                  </a:lnTo>
                  <a:cubicBezTo>
                    <a:pt x="12968" y="7495"/>
                    <a:pt x="15866" y="6030"/>
                    <a:pt x="18548" y="6871"/>
                  </a:cubicBezTo>
                  <a:lnTo>
                    <a:pt x="273353" y="89728"/>
                  </a:lnTo>
                  <a:lnTo>
                    <a:pt x="266994" y="110614"/>
                  </a:lnTo>
                  <a:lnTo>
                    <a:pt x="257611" y="141631"/>
                  </a:lnTo>
                  <a:cubicBezTo>
                    <a:pt x="256925" y="143875"/>
                    <a:pt x="256582" y="146089"/>
                    <a:pt x="256489" y="148364"/>
                  </a:cubicBezTo>
                  <a:lnTo>
                    <a:pt x="256489" y="148395"/>
                  </a:lnTo>
                  <a:cubicBezTo>
                    <a:pt x="256333" y="152853"/>
                    <a:pt x="257269" y="157311"/>
                    <a:pt x="259295" y="161394"/>
                  </a:cubicBezTo>
                  <a:lnTo>
                    <a:pt x="277624" y="198178"/>
                  </a:lnTo>
                  <a:lnTo>
                    <a:pt x="278840" y="205473"/>
                  </a:lnTo>
                  <a:lnTo>
                    <a:pt x="271203" y="206314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Hình tự do: Hình 1309">
              <a:extLst>
                <a:ext uri="{FF2B5EF4-FFF2-40B4-BE49-F238E27FC236}">
                  <a16:creationId xmlns:a16="http://schemas.microsoft.com/office/drawing/2014/main" id="{1390477F-CA17-407D-8A73-DF9006EC10FA}"/>
                </a:ext>
              </a:extLst>
            </p:cNvPr>
            <p:cNvSpPr/>
            <p:nvPr/>
          </p:nvSpPr>
          <p:spPr>
            <a:xfrm>
              <a:off x="7608146" y="2882343"/>
              <a:ext cx="212543" cy="400144"/>
            </a:xfrm>
            <a:custGeom>
              <a:avLst/>
              <a:gdLst>
                <a:gd name="connsiteX0" fmla="*/ 212302 w 212543"/>
                <a:gd name="connsiteY0" fmla="*/ 36393 h 400144"/>
                <a:gd name="connsiteX1" fmla="*/ 212168 w 212543"/>
                <a:gd name="connsiteY1" fmla="*/ 32506 h 400144"/>
                <a:gd name="connsiteX2" fmla="*/ 207935 w 212543"/>
                <a:gd name="connsiteY2" fmla="*/ 28500 h 400144"/>
                <a:gd name="connsiteX3" fmla="*/ 189299 w 212543"/>
                <a:gd name="connsiteY3" fmla="*/ 23026 h 400144"/>
                <a:gd name="connsiteX4" fmla="*/ 188723 w 212543"/>
                <a:gd name="connsiteY4" fmla="*/ 22889 h 400144"/>
                <a:gd name="connsiteX5" fmla="*/ 182825 w 212543"/>
                <a:gd name="connsiteY5" fmla="*/ 24981 h 400144"/>
                <a:gd name="connsiteX6" fmla="*/ 170371 w 212543"/>
                <a:gd name="connsiteY6" fmla="*/ 26259 h 400144"/>
                <a:gd name="connsiteX7" fmla="*/ 160745 w 212543"/>
                <a:gd name="connsiteY7" fmla="*/ 18064 h 400144"/>
                <a:gd name="connsiteX8" fmla="*/ 157036 w 212543"/>
                <a:gd name="connsiteY8" fmla="*/ 12957 h 400144"/>
                <a:gd name="connsiteX9" fmla="*/ 123500 w 212543"/>
                <a:gd name="connsiteY9" fmla="*/ 2536 h 400144"/>
                <a:gd name="connsiteX10" fmla="*/ 26400 w 212543"/>
                <a:gd name="connsiteY10" fmla="*/ 22933 h 400144"/>
                <a:gd name="connsiteX11" fmla="*/ 24876 w 212543"/>
                <a:gd name="connsiteY11" fmla="*/ 30526 h 400144"/>
                <a:gd name="connsiteX12" fmla="*/ 30983 w 212543"/>
                <a:gd name="connsiteY12" fmla="*/ 33606 h 400144"/>
                <a:gd name="connsiteX13" fmla="*/ 79076 w 212543"/>
                <a:gd name="connsiteY13" fmla="*/ 32889 h 400144"/>
                <a:gd name="connsiteX14" fmla="*/ 95576 w 212543"/>
                <a:gd name="connsiteY14" fmla="*/ 41019 h 400144"/>
                <a:gd name="connsiteX15" fmla="*/ 95002 w 212543"/>
                <a:gd name="connsiteY15" fmla="*/ 55128 h 400144"/>
                <a:gd name="connsiteX16" fmla="*/ 96648 w 212543"/>
                <a:gd name="connsiteY16" fmla="*/ 60764 h 400144"/>
                <a:gd name="connsiteX17" fmla="*/ 96913 w 212543"/>
                <a:gd name="connsiteY17" fmla="*/ 61138 h 400144"/>
                <a:gd name="connsiteX18" fmla="*/ 98942 w 212543"/>
                <a:gd name="connsiteY18" fmla="*/ 63217 h 400144"/>
                <a:gd name="connsiteX19" fmla="*/ 61965 w 212543"/>
                <a:gd name="connsiteY19" fmla="*/ 189043 h 400144"/>
                <a:gd name="connsiteX20" fmla="*/ 6 w 212543"/>
                <a:gd name="connsiteY20" fmla="*/ 387613 h 400144"/>
                <a:gd name="connsiteX21" fmla="*/ 0 w 212543"/>
                <a:gd name="connsiteY21" fmla="*/ 387644 h 400144"/>
                <a:gd name="connsiteX22" fmla="*/ 42491 w 212543"/>
                <a:gd name="connsiteY22" fmla="*/ 400144 h 400144"/>
                <a:gd name="connsiteX23" fmla="*/ 42504 w 212543"/>
                <a:gd name="connsiteY23" fmla="*/ 400051 h 400144"/>
                <a:gd name="connsiteX24" fmla="*/ 104737 w 212543"/>
                <a:gd name="connsiteY24" fmla="*/ 174245 h 400144"/>
                <a:gd name="connsiteX25" fmla="*/ 104924 w 212543"/>
                <a:gd name="connsiteY25" fmla="*/ 173631 h 400144"/>
                <a:gd name="connsiteX26" fmla="*/ 104896 w 212543"/>
                <a:gd name="connsiteY26" fmla="*/ 173593 h 400144"/>
                <a:gd name="connsiteX27" fmla="*/ 104821 w 212543"/>
                <a:gd name="connsiteY27" fmla="*/ 173441 h 400144"/>
                <a:gd name="connsiteX28" fmla="*/ 133952 w 212543"/>
                <a:gd name="connsiteY28" fmla="*/ 74221 h 400144"/>
                <a:gd name="connsiteX29" fmla="*/ 138793 w 212543"/>
                <a:gd name="connsiteY29" fmla="*/ 72977 h 400144"/>
                <a:gd name="connsiteX30" fmla="*/ 142035 w 212543"/>
                <a:gd name="connsiteY30" fmla="*/ 69760 h 400144"/>
                <a:gd name="connsiteX31" fmla="*/ 149046 w 212543"/>
                <a:gd name="connsiteY31" fmla="*/ 58021 h 400144"/>
                <a:gd name="connsiteX32" fmla="*/ 161752 w 212543"/>
                <a:gd name="connsiteY32" fmla="*/ 56054 h 400144"/>
                <a:gd name="connsiteX33" fmla="*/ 170880 w 212543"/>
                <a:gd name="connsiteY33" fmla="*/ 64910 h 400144"/>
                <a:gd name="connsiteX34" fmla="*/ 174932 w 212543"/>
                <a:gd name="connsiteY34" fmla="*/ 69096 h 400144"/>
                <a:gd name="connsiteX35" fmla="*/ 193745 w 212543"/>
                <a:gd name="connsiteY35" fmla="*/ 75212 h 400144"/>
                <a:gd name="connsiteX36" fmla="*/ 199599 w 212543"/>
                <a:gd name="connsiteY36" fmla="*/ 74552 h 400144"/>
                <a:gd name="connsiteX37" fmla="*/ 202794 w 212543"/>
                <a:gd name="connsiteY37" fmla="*/ 70368 h 400144"/>
                <a:gd name="connsiteX38" fmla="*/ 212302 w 212543"/>
                <a:gd name="connsiteY38" fmla="*/ 36393 h 400144"/>
                <a:gd name="connsiteX39" fmla="*/ 83892 w 212543"/>
                <a:gd name="connsiteY39" fmla="*/ 180586 h 400144"/>
                <a:gd name="connsiteX40" fmla="*/ 79372 w 212543"/>
                <a:gd name="connsiteY40" fmla="*/ 172284 h 400144"/>
                <a:gd name="connsiteX41" fmla="*/ 87636 w 212543"/>
                <a:gd name="connsiteY41" fmla="*/ 167789 h 400144"/>
                <a:gd name="connsiteX42" fmla="*/ 92162 w 212543"/>
                <a:gd name="connsiteY42" fmla="*/ 176059 h 400144"/>
                <a:gd name="connsiteX43" fmla="*/ 83892 w 212543"/>
                <a:gd name="connsiteY43" fmla="*/ 180586 h 400144"/>
                <a:gd name="connsiteX44" fmla="*/ 80201 w 212543"/>
                <a:gd name="connsiteY44" fmla="*/ 193117 h 400144"/>
                <a:gd name="connsiteX45" fmla="*/ 84727 w 212543"/>
                <a:gd name="connsiteY45" fmla="*/ 201387 h 400144"/>
                <a:gd name="connsiteX46" fmla="*/ 76426 w 212543"/>
                <a:gd name="connsiteY46" fmla="*/ 205907 h 400144"/>
                <a:gd name="connsiteX47" fmla="*/ 71937 w 212543"/>
                <a:gd name="connsiteY47" fmla="*/ 197612 h 400144"/>
                <a:gd name="connsiteX48" fmla="*/ 80201 w 212543"/>
                <a:gd name="connsiteY48" fmla="*/ 193117 h 400144"/>
                <a:gd name="connsiteX49" fmla="*/ 61560 w 212543"/>
                <a:gd name="connsiteY49" fmla="*/ 256563 h 400144"/>
                <a:gd name="connsiteX50" fmla="*/ 57040 w 212543"/>
                <a:gd name="connsiteY50" fmla="*/ 248271 h 400144"/>
                <a:gd name="connsiteX51" fmla="*/ 65341 w 212543"/>
                <a:gd name="connsiteY51" fmla="*/ 243751 h 400144"/>
                <a:gd name="connsiteX52" fmla="*/ 69830 w 212543"/>
                <a:gd name="connsiteY52" fmla="*/ 252043 h 400144"/>
                <a:gd name="connsiteX53" fmla="*/ 61560 w 212543"/>
                <a:gd name="connsiteY53" fmla="*/ 256563 h 400144"/>
                <a:gd name="connsiteX54" fmla="*/ 68995 w 212543"/>
                <a:gd name="connsiteY54" fmla="*/ 231238 h 400144"/>
                <a:gd name="connsiteX55" fmla="*/ 64234 w 212543"/>
                <a:gd name="connsiteY55" fmla="*/ 224704 h 400144"/>
                <a:gd name="connsiteX56" fmla="*/ 64475 w 212543"/>
                <a:gd name="connsiteY56" fmla="*/ 222937 h 400144"/>
                <a:gd name="connsiteX57" fmla="*/ 69328 w 212543"/>
                <a:gd name="connsiteY57" fmla="*/ 218364 h 400144"/>
                <a:gd name="connsiteX58" fmla="*/ 72776 w 212543"/>
                <a:gd name="connsiteY58" fmla="*/ 218414 h 400144"/>
                <a:gd name="connsiteX59" fmla="*/ 75740 w 212543"/>
                <a:gd name="connsiteY59" fmla="*/ 220253 h 400144"/>
                <a:gd name="connsiteX60" fmla="*/ 77296 w 212543"/>
                <a:gd name="connsiteY60" fmla="*/ 226715 h 400144"/>
                <a:gd name="connsiteX61" fmla="*/ 76541 w 212543"/>
                <a:gd name="connsiteY61" fmla="*/ 228314 h 400144"/>
                <a:gd name="connsiteX62" fmla="*/ 68995 w 212543"/>
                <a:gd name="connsiteY62" fmla="*/ 231238 h 400144"/>
                <a:gd name="connsiteX63" fmla="*/ 99846 w 212543"/>
                <a:gd name="connsiteY63" fmla="*/ 163749 h 400144"/>
                <a:gd name="connsiteX64" fmla="*/ 97826 w 212543"/>
                <a:gd name="connsiteY64" fmla="*/ 159865 h 400144"/>
                <a:gd name="connsiteX65" fmla="*/ 92290 w 212543"/>
                <a:gd name="connsiteY65" fmla="*/ 154687 h 400144"/>
                <a:gd name="connsiteX66" fmla="*/ 91906 w 212543"/>
                <a:gd name="connsiteY66" fmla="*/ 154544 h 400144"/>
                <a:gd name="connsiteX67" fmla="*/ 91582 w 212543"/>
                <a:gd name="connsiteY67" fmla="*/ 154447 h 400144"/>
                <a:gd name="connsiteX68" fmla="*/ 91227 w 212543"/>
                <a:gd name="connsiteY68" fmla="*/ 154344 h 400144"/>
                <a:gd name="connsiteX69" fmla="*/ 91161 w 212543"/>
                <a:gd name="connsiteY69" fmla="*/ 154332 h 400144"/>
                <a:gd name="connsiteX70" fmla="*/ 90865 w 212543"/>
                <a:gd name="connsiteY70" fmla="*/ 154276 h 400144"/>
                <a:gd name="connsiteX71" fmla="*/ 83374 w 212543"/>
                <a:gd name="connsiteY71" fmla="*/ 155669 h 400144"/>
                <a:gd name="connsiteX72" fmla="*/ 78823 w 212543"/>
                <a:gd name="connsiteY72" fmla="*/ 158313 h 400144"/>
                <a:gd name="connsiteX73" fmla="*/ 104242 w 212543"/>
                <a:gd name="connsiteY73" fmla="*/ 71768 h 400144"/>
                <a:gd name="connsiteX74" fmla="*/ 125068 w 212543"/>
                <a:gd name="connsiteY74" fmla="*/ 77884 h 400144"/>
                <a:gd name="connsiteX75" fmla="*/ 99846 w 212543"/>
                <a:gd name="connsiteY75" fmla="*/ 163749 h 400144"/>
                <a:gd name="connsiteX76" fmla="*/ 195687 w 212543"/>
                <a:gd name="connsiteY76" fmla="*/ 67959 h 400144"/>
                <a:gd name="connsiteX77" fmla="*/ 177878 w 212543"/>
                <a:gd name="connsiteY77" fmla="*/ 62170 h 400144"/>
                <a:gd name="connsiteX78" fmla="*/ 164071 w 212543"/>
                <a:gd name="connsiteY78" fmla="*/ 48924 h 400144"/>
                <a:gd name="connsiteX79" fmla="*/ 143341 w 212543"/>
                <a:gd name="connsiteY79" fmla="*/ 53108 h 400144"/>
                <a:gd name="connsiteX80" fmla="*/ 135598 w 212543"/>
                <a:gd name="connsiteY80" fmla="*/ 65917 h 400144"/>
                <a:gd name="connsiteX81" fmla="*/ 135595 w 212543"/>
                <a:gd name="connsiteY81" fmla="*/ 65917 h 400144"/>
                <a:gd name="connsiteX82" fmla="*/ 102727 w 212543"/>
                <a:gd name="connsiteY82" fmla="*/ 56269 h 400144"/>
                <a:gd name="connsiteX83" fmla="*/ 102480 w 212543"/>
                <a:gd name="connsiteY83" fmla="*/ 55433 h 400144"/>
                <a:gd name="connsiteX84" fmla="*/ 103085 w 212543"/>
                <a:gd name="connsiteY84" fmla="*/ 40558 h 400144"/>
                <a:gd name="connsiteX85" fmla="*/ 102988 w 212543"/>
                <a:gd name="connsiteY85" fmla="*/ 39557 h 400144"/>
                <a:gd name="connsiteX86" fmla="*/ 80488 w 212543"/>
                <a:gd name="connsiteY86" fmla="*/ 25533 h 400144"/>
                <a:gd name="connsiteX87" fmla="*/ 35655 w 212543"/>
                <a:gd name="connsiteY87" fmla="*/ 25461 h 400144"/>
                <a:gd name="connsiteX88" fmla="*/ 122066 w 212543"/>
                <a:gd name="connsiteY88" fmla="*/ 9896 h 400144"/>
                <a:gd name="connsiteX89" fmla="*/ 153376 w 212543"/>
                <a:gd name="connsiteY89" fmla="*/ 19550 h 400144"/>
                <a:gd name="connsiteX90" fmla="*/ 168090 w 212543"/>
                <a:gd name="connsiteY90" fmla="*/ 33404 h 400144"/>
                <a:gd name="connsiteX91" fmla="*/ 171905 w 212543"/>
                <a:gd name="connsiteY91" fmla="*/ 34385 h 400144"/>
                <a:gd name="connsiteX92" fmla="*/ 187975 w 212543"/>
                <a:gd name="connsiteY92" fmla="*/ 30455 h 400144"/>
                <a:gd name="connsiteX93" fmla="*/ 204795 w 212543"/>
                <a:gd name="connsiteY93" fmla="*/ 35396 h 400144"/>
                <a:gd name="connsiteX94" fmla="*/ 195687 w 212543"/>
                <a:gd name="connsiteY94" fmla="*/ 67959 h 40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2543" h="400144">
                  <a:moveTo>
                    <a:pt x="212302" y="36393"/>
                  </a:moveTo>
                  <a:cubicBezTo>
                    <a:pt x="212667" y="35096"/>
                    <a:pt x="212617" y="33746"/>
                    <a:pt x="212168" y="32506"/>
                  </a:cubicBezTo>
                  <a:cubicBezTo>
                    <a:pt x="211485" y="30582"/>
                    <a:pt x="209905" y="29083"/>
                    <a:pt x="207935" y="28500"/>
                  </a:cubicBezTo>
                  <a:lnTo>
                    <a:pt x="189299" y="23026"/>
                  </a:lnTo>
                  <a:lnTo>
                    <a:pt x="188723" y="22889"/>
                  </a:lnTo>
                  <a:cubicBezTo>
                    <a:pt x="186513" y="22462"/>
                    <a:pt x="184256" y="23263"/>
                    <a:pt x="182825" y="24981"/>
                  </a:cubicBezTo>
                  <a:cubicBezTo>
                    <a:pt x="181619" y="26427"/>
                    <a:pt x="178084" y="28731"/>
                    <a:pt x="170371" y="26259"/>
                  </a:cubicBezTo>
                  <a:cubicBezTo>
                    <a:pt x="162139" y="23637"/>
                    <a:pt x="160898" y="19653"/>
                    <a:pt x="160745" y="18064"/>
                  </a:cubicBezTo>
                  <a:cubicBezTo>
                    <a:pt x="160530" y="15794"/>
                    <a:pt x="159109" y="13840"/>
                    <a:pt x="157036" y="12957"/>
                  </a:cubicBezTo>
                  <a:cubicBezTo>
                    <a:pt x="145810" y="8175"/>
                    <a:pt x="134529" y="4668"/>
                    <a:pt x="123500" y="2536"/>
                  </a:cubicBezTo>
                  <a:cubicBezTo>
                    <a:pt x="68686" y="-8066"/>
                    <a:pt x="33002" y="17664"/>
                    <a:pt x="26400" y="22933"/>
                  </a:cubicBezTo>
                  <a:cubicBezTo>
                    <a:pt x="24115" y="24763"/>
                    <a:pt x="23473" y="27958"/>
                    <a:pt x="24876" y="30526"/>
                  </a:cubicBezTo>
                  <a:cubicBezTo>
                    <a:pt x="26057" y="32687"/>
                    <a:pt x="28564" y="33949"/>
                    <a:pt x="30983" y="33606"/>
                  </a:cubicBezTo>
                  <a:cubicBezTo>
                    <a:pt x="51151" y="30860"/>
                    <a:pt x="67333" y="30617"/>
                    <a:pt x="79076" y="32889"/>
                  </a:cubicBezTo>
                  <a:cubicBezTo>
                    <a:pt x="91698" y="35330"/>
                    <a:pt x="94952" y="39922"/>
                    <a:pt x="95576" y="41019"/>
                  </a:cubicBezTo>
                  <a:lnTo>
                    <a:pt x="95002" y="55128"/>
                  </a:lnTo>
                  <a:cubicBezTo>
                    <a:pt x="94918" y="57129"/>
                    <a:pt x="95504" y="59130"/>
                    <a:pt x="96648" y="60764"/>
                  </a:cubicBezTo>
                  <a:lnTo>
                    <a:pt x="96913" y="61138"/>
                  </a:lnTo>
                  <a:cubicBezTo>
                    <a:pt x="97474" y="61939"/>
                    <a:pt x="98166" y="62637"/>
                    <a:pt x="98942" y="63217"/>
                  </a:cubicBezTo>
                  <a:lnTo>
                    <a:pt x="61965" y="189043"/>
                  </a:lnTo>
                  <a:lnTo>
                    <a:pt x="6" y="387613"/>
                  </a:lnTo>
                  <a:lnTo>
                    <a:pt x="0" y="387644"/>
                  </a:lnTo>
                  <a:lnTo>
                    <a:pt x="42491" y="400144"/>
                  </a:lnTo>
                  <a:lnTo>
                    <a:pt x="42504" y="400051"/>
                  </a:lnTo>
                  <a:lnTo>
                    <a:pt x="104737" y="174245"/>
                  </a:lnTo>
                  <a:lnTo>
                    <a:pt x="104924" y="173631"/>
                  </a:lnTo>
                  <a:lnTo>
                    <a:pt x="104896" y="173593"/>
                  </a:lnTo>
                  <a:lnTo>
                    <a:pt x="104821" y="173441"/>
                  </a:lnTo>
                  <a:lnTo>
                    <a:pt x="133952" y="74221"/>
                  </a:lnTo>
                  <a:cubicBezTo>
                    <a:pt x="135639" y="74259"/>
                    <a:pt x="137316" y="73841"/>
                    <a:pt x="138793" y="72977"/>
                  </a:cubicBezTo>
                  <a:cubicBezTo>
                    <a:pt x="140121" y="72198"/>
                    <a:pt x="141244" y="71088"/>
                    <a:pt x="142035" y="69760"/>
                  </a:cubicBezTo>
                  <a:lnTo>
                    <a:pt x="149046" y="58021"/>
                  </a:lnTo>
                  <a:cubicBezTo>
                    <a:pt x="150118" y="57076"/>
                    <a:pt x="154670" y="53734"/>
                    <a:pt x="161752" y="56054"/>
                  </a:cubicBezTo>
                  <a:cubicBezTo>
                    <a:pt x="168323" y="58195"/>
                    <a:pt x="170328" y="62955"/>
                    <a:pt x="170880" y="64910"/>
                  </a:cubicBezTo>
                  <a:cubicBezTo>
                    <a:pt x="171447" y="66896"/>
                    <a:pt x="172965" y="68464"/>
                    <a:pt x="174932" y="69096"/>
                  </a:cubicBezTo>
                  <a:lnTo>
                    <a:pt x="193745" y="75212"/>
                  </a:lnTo>
                  <a:cubicBezTo>
                    <a:pt x="195712" y="75854"/>
                    <a:pt x="197850" y="75602"/>
                    <a:pt x="199599" y="74552"/>
                  </a:cubicBezTo>
                  <a:cubicBezTo>
                    <a:pt x="201167" y="73613"/>
                    <a:pt x="202302" y="72130"/>
                    <a:pt x="202794" y="70368"/>
                  </a:cubicBezTo>
                  <a:lnTo>
                    <a:pt x="212302" y="36393"/>
                  </a:lnTo>
                  <a:close/>
                  <a:moveTo>
                    <a:pt x="83892" y="180586"/>
                  </a:moveTo>
                  <a:cubicBezTo>
                    <a:pt x="80326" y="179554"/>
                    <a:pt x="78340" y="175847"/>
                    <a:pt x="79372" y="172284"/>
                  </a:cubicBezTo>
                  <a:cubicBezTo>
                    <a:pt x="80398" y="168752"/>
                    <a:pt x="84110" y="166729"/>
                    <a:pt x="87636" y="167789"/>
                  </a:cubicBezTo>
                  <a:cubicBezTo>
                    <a:pt x="91202" y="168821"/>
                    <a:pt x="93188" y="172527"/>
                    <a:pt x="92162" y="176059"/>
                  </a:cubicBezTo>
                  <a:cubicBezTo>
                    <a:pt x="91137" y="179591"/>
                    <a:pt x="87424" y="181611"/>
                    <a:pt x="83892" y="180586"/>
                  </a:cubicBezTo>
                  <a:close/>
                  <a:moveTo>
                    <a:pt x="80201" y="193117"/>
                  </a:moveTo>
                  <a:cubicBezTo>
                    <a:pt x="83733" y="194143"/>
                    <a:pt x="85787" y="197862"/>
                    <a:pt x="84727" y="201387"/>
                  </a:cubicBezTo>
                  <a:cubicBezTo>
                    <a:pt x="83702" y="204919"/>
                    <a:pt x="79989" y="206939"/>
                    <a:pt x="76426" y="205907"/>
                  </a:cubicBezTo>
                  <a:cubicBezTo>
                    <a:pt x="72925" y="204888"/>
                    <a:pt x="70874" y="201172"/>
                    <a:pt x="71937" y="197612"/>
                  </a:cubicBezTo>
                  <a:cubicBezTo>
                    <a:pt x="72963" y="194080"/>
                    <a:pt x="76676" y="192060"/>
                    <a:pt x="80201" y="193117"/>
                  </a:cubicBezTo>
                  <a:close/>
                  <a:moveTo>
                    <a:pt x="61560" y="256563"/>
                  </a:moveTo>
                  <a:cubicBezTo>
                    <a:pt x="58028" y="255534"/>
                    <a:pt x="56014" y="251793"/>
                    <a:pt x="57040" y="248271"/>
                  </a:cubicBezTo>
                  <a:cubicBezTo>
                    <a:pt x="58065" y="244748"/>
                    <a:pt x="61778" y="242722"/>
                    <a:pt x="65341" y="243751"/>
                  </a:cubicBezTo>
                  <a:cubicBezTo>
                    <a:pt x="68873" y="244779"/>
                    <a:pt x="70893" y="248489"/>
                    <a:pt x="69830" y="252043"/>
                  </a:cubicBezTo>
                  <a:cubicBezTo>
                    <a:pt x="68804" y="255565"/>
                    <a:pt x="65095" y="257592"/>
                    <a:pt x="61560" y="256563"/>
                  </a:cubicBezTo>
                  <a:close/>
                  <a:moveTo>
                    <a:pt x="68995" y="231238"/>
                  </a:moveTo>
                  <a:cubicBezTo>
                    <a:pt x="66042" y="230393"/>
                    <a:pt x="64141" y="227663"/>
                    <a:pt x="64234" y="224704"/>
                  </a:cubicBezTo>
                  <a:cubicBezTo>
                    <a:pt x="64210" y="224118"/>
                    <a:pt x="64294" y="223517"/>
                    <a:pt x="64475" y="222937"/>
                  </a:cubicBezTo>
                  <a:cubicBezTo>
                    <a:pt x="65173" y="220574"/>
                    <a:pt x="67071" y="218888"/>
                    <a:pt x="69328" y="218364"/>
                  </a:cubicBezTo>
                  <a:cubicBezTo>
                    <a:pt x="70447" y="218068"/>
                    <a:pt x="71607" y="218086"/>
                    <a:pt x="72776" y="218414"/>
                  </a:cubicBezTo>
                  <a:cubicBezTo>
                    <a:pt x="73939" y="218775"/>
                    <a:pt x="74977" y="219421"/>
                    <a:pt x="75740" y="220253"/>
                  </a:cubicBezTo>
                  <a:cubicBezTo>
                    <a:pt x="77299" y="221924"/>
                    <a:pt x="77994" y="224352"/>
                    <a:pt x="77296" y="226715"/>
                  </a:cubicBezTo>
                  <a:cubicBezTo>
                    <a:pt x="77115" y="227295"/>
                    <a:pt x="76875" y="227831"/>
                    <a:pt x="76541" y="228314"/>
                  </a:cubicBezTo>
                  <a:cubicBezTo>
                    <a:pt x="75030" y="230830"/>
                    <a:pt x="71943" y="232083"/>
                    <a:pt x="68995" y="231238"/>
                  </a:cubicBezTo>
                  <a:close/>
                  <a:moveTo>
                    <a:pt x="99846" y="163749"/>
                  </a:moveTo>
                  <a:lnTo>
                    <a:pt x="97826" y="159865"/>
                  </a:lnTo>
                  <a:cubicBezTo>
                    <a:pt x="96626" y="157580"/>
                    <a:pt x="94662" y="155694"/>
                    <a:pt x="92290" y="154687"/>
                  </a:cubicBezTo>
                  <a:cubicBezTo>
                    <a:pt x="92165" y="154628"/>
                    <a:pt x="92031" y="154603"/>
                    <a:pt x="91906" y="154544"/>
                  </a:cubicBezTo>
                  <a:cubicBezTo>
                    <a:pt x="91813" y="154491"/>
                    <a:pt x="91682" y="154466"/>
                    <a:pt x="91582" y="154447"/>
                  </a:cubicBezTo>
                  <a:cubicBezTo>
                    <a:pt x="91458" y="154388"/>
                    <a:pt x="91358" y="154369"/>
                    <a:pt x="91227" y="154344"/>
                  </a:cubicBezTo>
                  <a:cubicBezTo>
                    <a:pt x="91227" y="154344"/>
                    <a:pt x="91193" y="154338"/>
                    <a:pt x="91161" y="154332"/>
                  </a:cubicBezTo>
                  <a:lnTo>
                    <a:pt x="90865" y="154276"/>
                  </a:lnTo>
                  <a:cubicBezTo>
                    <a:pt x="88284" y="153811"/>
                    <a:pt x="85647" y="154363"/>
                    <a:pt x="83374" y="155669"/>
                  </a:cubicBezTo>
                  <a:lnTo>
                    <a:pt x="78823" y="158313"/>
                  </a:lnTo>
                  <a:lnTo>
                    <a:pt x="104242" y="71768"/>
                  </a:lnTo>
                  <a:lnTo>
                    <a:pt x="125068" y="77884"/>
                  </a:lnTo>
                  <a:lnTo>
                    <a:pt x="99846" y="163749"/>
                  </a:lnTo>
                  <a:close/>
                  <a:moveTo>
                    <a:pt x="195687" y="67959"/>
                  </a:moveTo>
                  <a:lnTo>
                    <a:pt x="177878" y="62170"/>
                  </a:lnTo>
                  <a:cubicBezTo>
                    <a:pt x="176752" y="58750"/>
                    <a:pt x="173398" y="51958"/>
                    <a:pt x="164071" y="48924"/>
                  </a:cubicBezTo>
                  <a:cubicBezTo>
                    <a:pt x="151191" y="44744"/>
                    <a:pt x="143638" y="52793"/>
                    <a:pt x="143341" y="53108"/>
                  </a:cubicBezTo>
                  <a:lnTo>
                    <a:pt x="135598" y="65917"/>
                  </a:lnTo>
                  <a:lnTo>
                    <a:pt x="135595" y="65917"/>
                  </a:lnTo>
                  <a:lnTo>
                    <a:pt x="102727" y="56269"/>
                  </a:lnTo>
                  <a:cubicBezTo>
                    <a:pt x="102586" y="56010"/>
                    <a:pt x="102468" y="55729"/>
                    <a:pt x="102480" y="55433"/>
                  </a:cubicBezTo>
                  <a:lnTo>
                    <a:pt x="103085" y="40558"/>
                  </a:lnTo>
                  <a:lnTo>
                    <a:pt x="102988" y="39557"/>
                  </a:lnTo>
                  <a:cubicBezTo>
                    <a:pt x="102748" y="38519"/>
                    <a:pt x="100064" y="29317"/>
                    <a:pt x="80488" y="25533"/>
                  </a:cubicBezTo>
                  <a:cubicBezTo>
                    <a:pt x="69097" y="23329"/>
                    <a:pt x="54035" y="23307"/>
                    <a:pt x="35655" y="25461"/>
                  </a:cubicBezTo>
                  <a:cubicBezTo>
                    <a:pt x="47638" y="17440"/>
                    <a:pt x="78243" y="1417"/>
                    <a:pt x="122066" y="9896"/>
                  </a:cubicBezTo>
                  <a:cubicBezTo>
                    <a:pt x="132344" y="11885"/>
                    <a:pt x="142874" y="15133"/>
                    <a:pt x="153376" y="19550"/>
                  </a:cubicBezTo>
                  <a:cubicBezTo>
                    <a:pt x="153937" y="22979"/>
                    <a:pt x="156549" y="29728"/>
                    <a:pt x="168090" y="33404"/>
                  </a:cubicBezTo>
                  <a:cubicBezTo>
                    <a:pt x="169393" y="33818"/>
                    <a:pt x="170677" y="34149"/>
                    <a:pt x="171905" y="34385"/>
                  </a:cubicBezTo>
                  <a:cubicBezTo>
                    <a:pt x="180696" y="36084"/>
                    <a:pt x="185593" y="32936"/>
                    <a:pt x="187975" y="30455"/>
                  </a:cubicBezTo>
                  <a:lnTo>
                    <a:pt x="204795" y="35396"/>
                  </a:lnTo>
                  <a:lnTo>
                    <a:pt x="195687" y="67959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Hình tự do: Hình 1310">
              <a:extLst>
                <a:ext uri="{FF2B5EF4-FFF2-40B4-BE49-F238E27FC236}">
                  <a16:creationId xmlns:a16="http://schemas.microsoft.com/office/drawing/2014/main" id="{2606E503-8E95-AD3F-DC54-92228CD10501}"/>
                </a:ext>
              </a:extLst>
            </p:cNvPr>
            <p:cNvSpPr/>
            <p:nvPr/>
          </p:nvSpPr>
          <p:spPr>
            <a:xfrm>
              <a:off x="14017662" y="2012182"/>
              <a:ext cx="295584" cy="378840"/>
            </a:xfrm>
            <a:custGeom>
              <a:avLst/>
              <a:gdLst>
                <a:gd name="connsiteX0" fmla="*/ 292935 w 295584"/>
                <a:gd name="connsiteY0" fmla="*/ 358927 h 378840"/>
                <a:gd name="connsiteX1" fmla="*/ 292873 w 295584"/>
                <a:gd name="connsiteY1" fmla="*/ 358590 h 378840"/>
                <a:gd name="connsiteX2" fmla="*/ 288789 w 295584"/>
                <a:gd name="connsiteY2" fmla="*/ 327976 h 378840"/>
                <a:gd name="connsiteX3" fmla="*/ 288789 w 295584"/>
                <a:gd name="connsiteY3" fmla="*/ 327966 h 378840"/>
                <a:gd name="connsiteX4" fmla="*/ 288633 w 295584"/>
                <a:gd name="connsiteY4" fmla="*/ 326679 h 378840"/>
                <a:gd name="connsiteX5" fmla="*/ 288383 w 295584"/>
                <a:gd name="connsiteY5" fmla="*/ 324833 h 378840"/>
                <a:gd name="connsiteX6" fmla="*/ 288383 w 295584"/>
                <a:gd name="connsiteY6" fmla="*/ 324824 h 378840"/>
                <a:gd name="connsiteX7" fmla="*/ 287293 w 295584"/>
                <a:gd name="connsiteY7" fmla="*/ 316697 h 378840"/>
                <a:gd name="connsiteX8" fmla="*/ 287293 w 295584"/>
                <a:gd name="connsiteY8" fmla="*/ 316688 h 378840"/>
                <a:gd name="connsiteX9" fmla="*/ 287262 w 295584"/>
                <a:gd name="connsiteY9" fmla="*/ 316510 h 378840"/>
                <a:gd name="connsiteX10" fmla="*/ 287230 w 295584"/>
                <a:gd name="connsiteY10" fmla="*/ 316280 h 378840"/>
                <a:gd name="connsiteX11" fmla="*/ 287137 w 295584"/>
                <a:gd name="connsiteY11" fmla="*/ 316345 h 378840"/>
                <a:gd name="connsiteX12" fmla="*/ 80119 w 295584"/>
                <a:gd name="connsiteY12" fmla="*/ 44067 h 378840"/>
                <a:gd name="connsiteX13" fmla="*/ 80150 w 295584"/>
                <a:gd name="connsiteY13" fmla="*/ 44051 h 378840"/>
                <a:gd name="connsiteX14" fmla="*/ 63971 w 295584"/>
                <a:gd name="connsiteY14" fmla="*/ 22813 h 378840"/>
                <a:gd name="connsiteX15" fmla="*/ 64033 w 295584"/>
                <a:gd name="connsiteY15" fmla="*/ 22773 h 378840"/>
                <a:gd name="connsiteX16" fmla="*/ 56116 w 295584"/>
                <a:gd name="connsiteY16" fmla="*/ 12342 h 378840"/>
                <a:gd name="connsiteX17" fmla="*/ 35448 w 295584"/>
                <a:gd name="connsiteY17" fmla="*/ 291 h 378840"/>
                <a:gd name="connsiteX18" fmla="*/ 12318 w 295584"/>
                <a:gd name="connsiteY18" fmla="*/ 6379 h 378840"/>
                <a:gd name="connsiteX19" fmla="*/ 6240 w 295584"/>
                <a:gd name="connsiteY19" fmla="*/ 50043 h 378840"/>
                <a:gd name="connsiteX20" fmla="*/ 14282 w 295584"/>
                <a:gd name="connsiteY20" fmla="*/ 60598 h 378840"/>
                <a:gd name="connsiteX21" fmla="*/ 14313 w 295584"/>
                <a:gd name="connsiteY21" fmla="*/ 60570 h 378840"/>
                <a:gd name="connsiteX22" fmla="*/ 30460 w 295584"/>
                <a:gd name="connsiteY22" fmla="*/ 81808 h 378840"/>
                <a:gd name="connsiteX23" fmla="*/ 30491 w 295584"/>
                <a:gd name="connsiteY23" fmla="*/ 81802 h 378840"/>
                <a:gd name="connsiteX24" fmla="*/ 94864 w 295584"/>
                <a:gd name="connsiteY24" fmla="*/ 166473 h 378840"/>
                <a:gd name="connsiteX25" fmla="*/ 237479 w 295584"/>
                <a:gd name="connsiteY25" fmla="*/ 354058 h 378840"/>
                <a:gd name="connsiteX26" fmla="*/ 237448 w 295584"/>
                <a:gd name="connsiteY26" fmla="*/ 354080 h 378840"/>
                <a:gd name="connsiteX27" fmla="*/ 237510 w 295584"/>
                <a:gd name="connsiteY27" fmla="*/ 354108 h 378840"/>
                <a:gd name="connsiteX28" fmla="*/ 237821 w 295584"/>
                <a:gd name="connsiteY28" fmla="*/ 354248 h 378840"/>
                <a:gd name="connsiteX29" fmla="*/ 245397 w 295584"/>
                <a:gd name="connsiteY29" fmla="*/ 357468 h 378840"/>
                <a:gd name="connsiteX30" fmla="*/ 247173 w 295584"/>
                <a:gd name="connsiteY30" fmla="*/ 358222 h 378840"/>
                <a:gd name="connsiteX31" fmla="*/ 248358 w 295584"/>
                <a:gd name="connsiteY31" fmla="*/ 358731 h 378840"/>
                <a:gd name="connsiteX32" fmla="*/ 276756 w 295584"/>
                <a:gd name="connsiteY32" fmla="*/ 370826 h 378840"/>
                <a:gd name="connsiteX33" fmla="*/ 277099 w 295584"/>
                <a:gd name="connsiteY33" fmla="*/ 370966 h 378840"/>
                <a:gd name="connsiteX34" fmla="*/ 295584 w 295584"/>
                <a:gd name="connsiteY34" fmla="*/ 378840 h 378840"/>
                <a:gd name="connsiteX35" fmla="*/ 292935 w 295584"/>
                <a:gd name="connsiteY35" fmla="*/ 358927 h 378840"/>
                <a:gd name="connsiteX36" fmla="*/ 69208 w 295584"/>
                <a:gd name="connsiteY36" fmla="*/ 44481 h 378840"/>
                <a:gd name="connsiteX37" fmla="*/ 33827 w 295584"/>
                <a:gd name="connsiteY37" fmla="*/ 71402 h 378840"/>
                <a:gd name="connsiteX38" fmla="*/ 33453 w 295584"/>
                <a:gd name="connsiteY38" fmla="*/ 71602 h 378840"/>
                <a:gd name="connsiteX39" fmla="*/ 31614 w 295584"/>
                <a:gd name="connsiteY39" fmla="*/ 71100 h 378840"/>
                <a:gd name="connsiteX40" fmla="*/ 31614 w 295584"/>
                <a:gd name="connsiteY40" fmla="*/ 71091 h 378840"/>
                <a:gd name="connsiteX41" fmla="*/ 31645 w 295584"/>
                <a:gd name="connsiteY41" fmla="*/ 69205 h 378840"/>
                <a:gd name="connsiteX42" fmla="*/ 31926 w 295584"/>
                <a:gd name="connsiteY42" fmla="*/ 68905 h 378840"/>
                <a:gd name="connsiteX43" fmla="*/ 67338 w 295584"/>
                <a:gd name="connsiteY43" fmla="*/ 41985 h 378840"/>
                <a:gd name="connsiteX44" fmla="*/ 67681 w 295584"/>
                <a:gd name="connsiteY44" fmla="*/ 41785 h 378840"/>
                <a:gd name="connsiteX45" fmla="*/ 69520 w 295584"/>
                <a:gd name="connsiteY45" fmla="*/ 42281 h 378840"/>
                <a:gd name="connsiteX46" fmla="*/ 69551 w 295584"/>
                <a:gd name="connsiteY46" fmla="*/ 42290 h 378840"/>
                <a:gd name="connsiteX47" fmla="*/ 69520 w 295584"/>
                <a:gd name="connsiteY47" fmla="*/ 44185 h 378840"/>
                <a:gd name="connsiteX48" fmla="*/ 69208 w 295584"/>
                <a:gd name="connsiteY48" fmla="*/ 44481 h 378840"/>
                <a:gd name="connsiteX49" fmla="*/ 27063 w 295584"/>
                <a:gd name="connsiteY49" fmla="*/ 62527 h 378840"/>
                <a:gd name="connsiteX50" fmla="*/ 62475 w 295584"/>
                <a:gd name="connsiteY50" fmla="*/ 35616 h 378840"/>
                <a:gd name="connsiteX51" fmla="*/ 62849 w 295584"/>
                <a:gd name="connsiteY51" fmla="*/ 35417 h 378840"/>
                <a:gd name="connsiteX52" fmla="*/ 64689 w 295584"/>
                <a:gd name="connsiteY52" fmla="*/ 35912 h 378840"/>
                <a:gd name="connsiteX53" fmla="*/ 64657 w 295584"/>
                <a:gd name="connsiteY53" fmla="*/ 37811 h 378840"/>
                <a:gd name="connsiteX54" fmla="*/ 64377 w 295584"/>
                <a:gd name="connsiteY54" fmla="*/ 38110 h 378840"/>
                <a:gd name="connsiteX55" fmla="*/ 28964 w 295584"/>
                <a:gd name="connsiteY55" fmla="*/ 65021 h 378840"/>
                <a:gd name="connsiteX56" fmla="*/ 28590 w 295584"/>
                <a:gd name="connsiteY56" fmla="*/ 65221 h 378840"/>
                <a:gd name="connsiteX57" fmla="*/ 26751 w 295584"/>
                <a:gd name="connsiteY57" fmla="*/ 64734 h 378840"/>
                <a:gd name="connsiteX58" fmla="*/ 26782 w 295584"/>
                <a:gd name="connsiteY58" fmla="*/ 62830 h 378840"/>
                <a:gd name="connsiteX59" fmla="*/ 27063 w 295584"/>
                <a:gd name="connsiteY59" fmla="*/ 62527 h 378840"/>
                <a:gd name="connsiteX60" fmla="*/ 24102 w 295584"/>
                <a:gd name="connsiteY60" fmla="*/ 58643 h 378840"/>
                <a:gd name="connsiteX61" fmla="*/ 21919 w 295584"/>
                <a:gd name="connsiteY61" fmla="*/ 58350 h 378840"/>
                <a:gd name="connsiteX62" fmla="*/ 21888 w 295584"/>
                <a:gd name="connsiteY62" fmla="*/ 58341 h 378840"/>
                <a:gd name="connsiteX63" fmla="*/ 22231 w 295584"/>
                <a:gd name="connsiteY63" fmla="*/ 56150 h 378840"/>
                <a:gd name="connsiteX64" fmla="*/ 57612 w 295584"/>
                <a:gd name="connsiteY64" fmla="*/ 29229 h 378840"/>
                <a:gd name="connsiteX65" fmla="*/ 59825 w 295584"/>
                <a:gd name="connsiteY65" fmla="*/ 29522 h 378840"/>
                <a:gd name="connsiteX66" fmla="*/ 59825 w 295584"/>
                <a:gd name="connsiteY66" fmla="*/ 29531 h 378840"/>
                <a:gd name="connsiteX67" fmla="*/ 59513 w 295584"/>
                <a:gd name="connsiteY67" fmla="*/ 31732 h 378840"/>
                <a:gd name="connsiteX68" fmla="*/ 24102 w 295584"/>
                <a:gd name="connsiteY68" fmla="*/ 58643 h 378840"/>
                <a:gd name="connsiteX69" fmla="*/ 14282 w 295584"/>
                <a:gd name="connsiteY69" fmla="*/ 44014 h 378840"/>
                <a:gd name="connsiteX70" fmla="*/ 18366 w 295584"/>
                <a:gd name="connsiteY70" fmla="*/ 14362 h 378840"/>
                <a:gd name="connsiteX71" fmla="*/ 34077 w 295584"/>
                <a:gd name="connsiteY71" fmla="*/ 10229 h 378840"/>
                <a:gd name="connsiteX72" fmla="*/ 48104 w 295584"/>
                <a:gd name="connsiteY72" fmla="*/ 18412 h 378840"/>
                <a:gd name="connsiteX73" fmla="*/ 49974 w 295584"/>
                <a:gd name="connsiteY73" fmla="*/ 20859 h 378840"/>
                <a:gd name="connsiteX74" fmla="*/ 16184 w 295584"/>
                <a:gd name="connsiteY74" fmla="*/ 46548 h 378840"/>
                <a:gd name="connsiteX75" fmla="*/ 14282 w 295584"/>
                <a:gd name="connsiteY75" fmla="*/ 44014 h 378840"/>
                <a:gd name="connsiteX76" fmla="*/ 37288 w 295584"/>
                <a:gd name="connsiteY76" fmla="*/ 76639 h 378840"/>
                <a:gd name="connsiteX77" fmla="*/ 73354 w 295584"/>
                <a:gd name="connsiteY77" fmla="*/ 49220 h 378840"/>
                <a:gd name="connsiteX78" fmla="*/ 276320 w 295584"/>
                <a:gd name="connsiteY78" fmla="*/ 316208 h 378840"/>
                <a:gd name="connsiteX79" fmla="*/ 274263 w 295584"/>
                <a:gd name="connsiteY79" fmla="*/ 317492 h 378840"/>
                <a:gd name="connsiteX80" fmla="*/ 269556 w 295584"/>
                <a:gd name="connsiteY80" fmla="*/ 328524 h 378840"/>
                <a:gd name="connsiteX81" fmla="*/ 269556 w 295584"/>
                <a:gd name="connsiteY81" fmla="*/ 328540 h 378840"/>
                <a:gd name="connsiteX82" fmla="*/ 258177 w 295584"/>
                <a:gd name="connsiteY82" fmla="*/ 329696 h 378840"/>
                <a:gd name="connsiteX83" fmla="*/ 254093 w 295584"/>
                <a:gd name="connsiteY83" fmla="*/ 340735 h 378840"/>
                <a:gd name="connsiteX84" fmla="*/ 241936 w 295584"/>
                <a:gd name="connsiteY84" fmla="*/ 342003 h 378840"/>
                <a:gd name="connsiteX85" fmla="*/ 240222 w 295584"/>
                <a:gd name="connsiteY85" fmla="*/ 343581 h 378840"/>
                <a:gd name="connsiteX86" fmla="*/ 37288 w 295584"/>
                <a:gd name="connsiteY86" fmla="*/ 76639 h 378840"/>
                <a:gd name="connsiteX87" fmla="*/ 278533 w 295584"/>
                <a:gd name="connsiteY87" fmla="*/ 368756 h 378840"/>
                <a:gd name="connsiteX88" fmla="*/ 290940 w 295584"/>
                <a:gd name="connsiteY88" fmla="*/ 359410 h 378840"/>
                <a:gd name="connsiteX89" fmla="*/ 291594 w 295584"/>
                <a:gd name="connsiteY89" fmla="*/ 360267 h 378840"/>
                <a:gd name="connsiteX90" fmla="*/ 279156 w 295584"/>
                <a:gd name="connsiteY90" fmla="*/ 369613 h 378840"/>
                <a:gd name="connsiteX91" fmla="*/ 278533 w 295584"/>
                <a:gd name="connsiteY91" fmla="*/ 368756 h 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584" h="378840">
                  <a:moveTo>
                    <a:pt x="292935" y="358927"/>
                  </a:moveTo>
                  <a:lnTo>
                    <a:pt x="292873" y="358590"/>
                  </a:lnTo>
                  <a:lnTo>
                    <a:pt x="288789" y="327976"/>
                  </a:lnTo>
                  <a:lnTo>
                    <a:pt x="288789" y="327966"/>
                  </a:lnTo>
                  <a:lnTo>
                    <a:pt x="288633" y="326679"/>
                  </a:lnTo>
                  <a:lnTo>
                    <a:pt x="288383" y="324833"/>
                  </a:lnTo>
                  <a:lnTo>
                    <a:pt x="288383" y="324824"/>
                  </a:lnTo>
                  <a:lnTo>
                    <a:pt x="287293" y="316697"/>
                  </a:lnTo>
                  <a:cubicBezTo>
                    <a:pt x="287293" y="316688"/>
                    <a:pt x="287293" y="316688"/>
                    <a:pt x="287293" y="316688"/>
                  </a:cubicBezTo>
                  <a:lnTo>
                    <a:pt x="287262" y="316510"/>
                  </a:lnTo>
                  <a:lnTo>
                    <a:pt x="287230" y="316280"/>
                  </a:lnTo>
                  <a:lnTo>
                    <a:pt x="287137" y="316345"/>
                  </a:lnTo>
                  <a:lnTo>
                    <a:pt x="80119" y="44067"/>
                  </a:lnTo>
                  <a:lnTo>
                    <a:pt x="80150" y="44051"/>
                  </a:lnTo>
                  <a:lnTo>
                    <a:pt x="63971" y="22813"/>
                  </a:lnTo>
                  <a:lnTo>
                    <a:pt x="64033" y="22773"/>
                  </a:lnTo>
                  <a:lnTo>
                    <a:pt x="56116" y="12342"/>
                  </a:lnTo>
                  <a:cubicBezTo>
                    <a:pt x="51066" y="5696"/>
                    <a:pt x="43709" y="1420"/>
                    <a:pt x="35448" y="291"/>
                  </a:cubicBezTo>
                  <a:cubicBezTo>
                    <a:pt x="27188" y="-834"/>
                    <a:pt x="18958" y="1326"/>
                    <a:pt x="12318" y="6379"/>
                  </a:cubicBezTo>
                  <a:cubicBezTo>
                    <a:pt x="-1336" y="16756"/>
                    <a:pt x="-4047" y="36342"/>
                    <a:pt x="6240" y="50043"/>
                  </a:cubicBezTo>
                  <a:lnTo>
                    <a:pt x="14282" y="60598"/>
                  </a:lnTo>
                  <a:lnTo>
                    <a:pt x="14313" y="60570"/>
                  </a:lnTo>
                  <a:lnTo>
                    <a:pt x="30460" y="81808"/>
                  </a:lnTo>
                  <a:lnTo>
                    <a:pt x="30491" y="81802"/>
                  </a:lnTo>
                  <a:lnTo>
                    <a:pt x="94864" y="166473"/>
                  </a:lnTo>
                  <a:lnTo>
                    <a:pt x="237479" y="354058"/>
                  </a:lnTo>
                  <a:lnTo>
                    <a:pt x="237448" y="354080"/>
                  </a:lnTo>
                  <a:lnTo>
                    <a:pt x="237510" y="354108"/>
                  </a:lnTo>
                  <a:lnTo>
                    <a:pt x="237821" y="354248"/>
                  </a:lnTo>
                  <a:lnTo>
                    <a:pt x="245397" y="357468"/>
                  </a:lnTo>
                  <a:lnTo>
                    <a:pt x="247173" y="358222"/>
                  </a:lnTo>
                  <a:lnTo>
                    <a:pt x="248358" y="358731"/>
                  </a:lnTo>
                  <a:lnTo>
                    <a:pt x="276756" y="370826"/>
                  </a:lnTo>
                  <a:lnTo>
                    <a:pt x="277099" y="370966"/>
                  </a:lnTo>
                  <a:lnTo>
                    <a:pt x="295584" y="378840"/>
                  </a:lnTo>
                  <a:lnTo>
                    <a:pt x="292935" y="358927"/>
                  </a:lnTo>
                  <a:close/>
                  <a:moveTo>
                    <a:pt x="69208" y="44481"/>
                  </a:moveTo>
                  <a:lnTo>
                    <a:pt x="33827" y="71402"/>
                  </a:lnTo>
                  <a:cubicBezTo>
                    <a:pt x="33702" y="71490"/>
                    <a:pt x="33577" y="71552"/>
                    <a:pt x="33453" y="71602"/>
                  </a:cubicBezTo>
                  <a:cubicBezTo>
                    <a:pt x="32798" y="71870"/>
                    <a:pt x="32050" y="71674"/>
                    <a:pt x="31614" y="71100"/>
                  </a:cubicBezTo>
                  <a:lnTo>
                    <a:pt x="31614" y="71091"/>
                  </a:lnTo>
                  <a:cubicBezTo>
                    <a:pt x="31178" y="70517"/>
                    <a:pt x="31208" y="69735"/>
                    <a:pt x="31645" y="69205"/>
                  </a:cubicBezTo>
                  <a:cubicBezTo>
                    <a:pt x="31708" y="69095"/>
                    <a:pt x="31801" y="68996"/>
                    <a:pt x="31926" y="68905"/>
                  </a:cubicBezTo>
                  <a:lnTo>
                    <a:pt x="67338" y="41985"/>
                  </a:lnTo>
                  <a:cubicBezTo>
                    <a:pt x="67431" y="41897"/>
                    <a:pt x="67556" y="41835"/>
                    <a:pt x="67681" y="41785"/>
                  </a:cubicBezTo>
                  <a:cubicBezTo>
                    <a:pt x="68336" y="41517"/>
                    <a:pt x="69084" y="41713"/>
                    <a:pt x="69520" y="42281"/>
                  </a:cubicBezTo>
                  <a:lnTo>
                    <a:pt x="69551" y="42290"/>
                  </a:lnTo>
                  <a:cubicBezTo>
                    <a:pt x="69957" y="42854"/>
                    <a:pt x="69925" y="43637"/>
                    <a:pt x="69520" y="44185"/>
                  </a:cubicBezTo>
                  <a:cubicBezTo>
                    <a:pt x="69426" y="44294"/>
                    <a:pt x="69333" y="44394"/>
                    <a:pt x="69208" y="44481"/>
                  </a:cubicBezTo>
                  <a:close/>
                  <a:moveTo>
                    <a:pt x="27063" y="62527"/>
                  </a:moveTo>
                  <a:lnTo>
                    <a:pt x="62475" y="35616"/>
                  </a:lnTo>
                  <a:cubicBezTo>
                    <a:pt x="62599" y="35529"/>
                    <a:pt x="62693" y="35457"/>
                    <a:pt x="62849" y="35417"/>
                  </a:cubicBezTo>
                  <a:cubicBezTo>
                    <a:pt x="63472" y="35139"/>
                    <a:pt x="64252" y="35336"/>
                    <a:pt x="64689" y="35912"/>
                  </a:cubicBezTo>
                  <a:cubicBezTo>
                    <a:pt x="65093" y="36486"/>
                    <a:pt x="65093" y="37268"/>
                    <a:pt x="64657" y="37811"/>
                  </a:cubicBezTo>
                  <a:cubicBezTo>
                    <a:pt x="64595" y="37920"/>
                    <a:pt x="64501" y="38019"/>
                    <a:pt x="64377" y="38110"/>
                  </a:cubicBezTo>
                  <a:lnTo>
                    <a:pt x="28964" y="65021"/>
                  </a:lnTo>
                  <a:cubicBezTo>
                    <a:pt x="28840" y="65108"/>
                    <a:pt x="28746" y="65180"/>
                    <a:pt x="28590" y="65221"/>
                  </a:cubicBezTo>
                  <a:cubicBezTo>
                    <a:pt x="27967" y="65498"/>
                    <a:pt x="27188" y="65302"/>
                    <a:pt x="26751" y="64734"/>
                  </a:cubicBezTo>
                  <a:cubicBezTo>
                    <a:pt x="26315" y="64161"/>
                    <a:pt x="26346" y="63372"/>
                    <a:pt x="26782" y="62830"/>
                  </a:cubicBezTo>
                  <a:cubicBezTo>
                    <a:pt x="26844" y="62714"/>
                    <a:pt x="26938" y="62615"/>
                    <a:pt x="27063" y="62527"/>
                  </a:cubicBezTo>
                  <a:close/>
                  <a:moveTo>
                    <a:pt x="24102" y="58643"/>
                  </a:moveTo>
                  <a:cubicBezTo>
                    <a:pt x="23415" y="59164"/>
                    <a:pt x="22418" y="59039"/>
                    <a:pt x="21919" y="58350"/>
                  </a:cubicBezTo>
                  <a:cubicBezTo>
                    <a:pt x="21919" y="58350"/>
                    <a:pt x="21919" y="58350"/>
                    <a:pt x="21888" y="58341"/>
                  </a:cubicBezTo>
                  <a:cubicBezTo>
                    <a:pt x="21389" y="57658"/>
                    <a:pt x="21514" y="56670"/>
                    <a:pt x="22231" y="56150"/>
                  </a:cubicBezTo>
                  <a:lnTo>
                    <a:pt x="57612" y="29229"/>
                  </a:lnTo>
                  <a:cubicBezTo>
                    <a:pt x="58298" y="28708"/>
                    <a:pt x="59295" y="28830"/>
                    <a:pt x="59825" y="29522"/>
                  </a:cubicBezTo>
                  <a:lnTo>
                    <a:pt x="59825" y="29531"/>
                  </a:lnTo>
                  <a:cubicBezTo>
                    <a:pt x="60355" y="30223"/>
                    <a:pt x="60199" y="31202"/>
                    <a:pt x="59513" y="31732"/>
                  </a:cubicBezTo>
                  <a:lnTo>
                    <a:pt x="24102" y="58643"/>
                  </a:lnTo>
                  <a:close/>
                  <a:moveTo>
                    <a:pt x="14282" y="44014"/>
                  </a:moveTo>
                  <a:cubicBezTo>
                    <a:pt x="7268" y="34709"/>
                    <a:pt x="9107" y="21407"/>
                    <a:pt x="18366" y="14362"/>
                  </a:cubicBezTo>
                  <a:cubicBezTo>
                    <a:pt x="22885" y="10930"/>
                    <a:pt x="28465" y="9462"/>
                    <a:pt x="34077" y="10229"/>
                  </a:cubicBezTo>
                  <a:cubicBezTo>
                    <a:pt x="39719" y="10993"/>
                    <a:pt x="44706" y="13901"/>
                    <a:pt x="48104" y="18412"/>
                  </a:cubicBezTo>
                  <a:lnTo>
                    <a:pt x="49974" y="20859"/>
                  </a:lnTo>
                  <a:lnTo>
                    <a:pt x="16184" y="46548"/>
                  </a:lnTo>
                  <a:lnTo>
                    <a:pt x="14282" y="44014"/>
                  </a:lnTo>
                  <a:close/>
                  <a:moveTo>
                    <a:pt x="37288" y="76639"/>
                  </a:moveTo>
                  <a:lnTo>
                    <a:pt x="73354" y="49220"/>
                  </a:lnTo>
                  <a:lnTo>
                    <a:pt x="276320" y="316208"/>
                  </a:lnTo>
                  <a:cubicBezTo>
                    <a:pt x="275603" y="316560"/>
                    <a:pt x="274917" y="316994"/>
                    <a:pt x="274263" y="317492"/>
                  </a:cubicBezTo>
                  <a:cubicBezTo>
                    <a:pt x="270459" y="320379"/>
                    <a:pt x="268714" y="324824"/>
                    <a:pt x="269556" y="328524"/>
                  </a:cubicBezTo>
                  <a:cubicBezTo>
                    <a:pt x="269556" y="328534"/>
                    <a:pt x="269556" y="328540"/>
                    <a:pt x="269556" y="328540"/>
                  </a:cubicBezTo>
                  <a:cubicBezTo>
                    <a:pt x="266282" y="326657"/>
                    <a:pt x="261731" y="326981"/>
                    <a:pt x="258177" y="329696"/>
                  </a:cubicBezTo>
                  <a:cubicBezTo>
                    <a:pt x="254468" y="332508"/>
                    <a:pt x="252940" y="337003"/>
                    <a:pt x="254093" y="340735"/>
                  </a:cubicBezTo>
                  <a:cubicBezTo>
                    <a:pt x="250758" y="338677"/>
                    <a:pt x="245833" y="339061"/>
                    <a:pt x="241936" y="342003"/>
                  </a:cubicBezTo>
                  <a:cubicBezTo>
                    <a:pt x="241313" y="342480"/>
                    <a:pt x="240721" y="343007"/>
                    <a:pt x="240222" y="343581"/>
                  </a:cubicBezTo>
                  <a:lnTo>
                    <a:pt x="37288" y="76639"/>
                  </a:lnTo>
                  <a:close/>
                  <a:moveTo>
                    <a:pt x="278533" y="368756"/>
                  </a:moveTo>
                  <a:lnTo>
                    <a:pt x="290940" y="359410"/>
                  </a:lnTo>
                  <a:lnTo>
                    <a:pt x="291594" y="360267"/>
                  </a:lnTo>
                  <a:lnTo>
                    <a:pt x="279156" y="369613"/>
                  </a:lnTo>
                  <a:lnTo>
                    <a:pt x="278533" y="368756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12" name="Đồ họa 3">
              <a:extLst>
                <a:ext uri="{FF2B5EF4-FFF2-40B4-BE49-F238E27FC236}">
                  <a16:creationId xmlns:a16="http://schemas.microsoft.com/office/drawing/2014/main" id="{7CA9643F-D784-0F12-9D03-47CA02A9B54F}"/>
                </a:ext>
              </a:extLst>
            </p:cNvPr>
            <p:cNvGrpSpPr/>
            <p:nvPr/>
          </p:nvGrpSpPr>
          <p:grpSpPr>
            <a:xfrm>
              <a:off x="14164561" y="4133067"/>
              <a:ext cx="214927" cy="437696"/>
              <a:chOff x="14164561" y="4133067"/>
              <a:chExt cx="214927" cy="437696"/>
            </a:xfrm>
            <a:solidFill>
              <a:srgbClr val="99DFFF"/>
            </a:solidFill>
          </p:grpSpPr>
          <p:sp>
            <p:nvSpPr>
              <p:cNvPr id="1316" name="Hình tự do: Hình 1315">
                <a:extLst>
                  <a:ext uri="{FF2B5EF4-FFF2-40B4-BE49-F238E27FC236}">
                    <a16:creationId xmlns:a16="http://schemas.microsoft.com/office/drawing/2014/main" id="{971D3FC7-243D-352F-C176-B21ADEEC5F33}"/>
                  </a:ext>
                </a:extLst>
              </p:cNvPr>
              <p:cNvSpPr/>
              <p:nvPr/>
            </p:nvSpPr>
            <p:spPr>
              <a:xfrm>
                <a:off x="14356140" y="4133067"/>
                <a:ext cx="13529" cy="28211"/>
              </a:xfrm>
              <a:custGeom>
                <a:avLst/>
                <a:gdLst>
                  <a:gd name="connsiteX0" fmla="*/ 2961 w 13529"/>
                  <a:gd name="connsiteY0" fmla="*/ 11721 h 28211"/>
                  <a:gd name="connsiteX1" fmla="*/ 2930 w 13529"/>
                  <a:gd name="connsiteY1" fmla="*/ 11721 h 28211"/>
                  <a:gd name="connsiteX2" fmla="*/ 2961 w 13529"/>
                  <a:gd name="connsiteY2" fmla="*/ 11690 h 28211"/>
                  <a:gd name="connsiteX3" fmla="*/ 2992 w 13529"/>
                  <a:gd name="connsiteY3" fmla="*/ 11690 h 28211"/>
                  <a:gd name="connsiteX4" fmla="*/ 3180 w 13529"/>
                  <a:gd name="connsiteY4" fmla="*/ 11378 h 28211"/>
                  <a:gd name="connsiteX5" fmla="*/ 3242 w 13529"/>
                  <a:gd name="connsiteY5" fmla="*/ 11409 h 28211"/>
                  <a:gd name="connsiteX6" fmla="*/ 3242 w 13529"/>
                  <a:gd name="connsiteY6" fmla="*/ 11409 h 28211"/>
                  <a:gd name="connsiteX7" fmla="*/ 13529 w 13529"/>
                  <a:gd name="connsiteY7" fmla="*/ 0 h 28211"/>
                  <a:gd name="connsiteX8" fmla="*/ 12220 w 13529"/>
                  <a:gd name="connsiteY8" fmla="*/ 15306 h 28211"/>
                  <a:gd name="connsiteX9" fmla="*/ 12251 w 13529"/>
                  <a:gd name="connsiteY9" fmla="*/ 15337 h 28211"/>
                  <a:gd name="connsiteX10" fmla="*/ 12189 w 13529"/>
                  <a:gd name="connsiteY10" fmla="*/ 15711 h 28211"/>
                  <a:gd name="connsiteX11" fmla="*/ 12189 w 13529"/>
                  <a:gd name="connsiteY11" fmla="*/ 15742 h 28211"/>
                  <a:gd name="connsiteX12" fmla="*/ 12158 w 13529"/>
                  <a:gd name="connsiteY12" fmla="*/ 15742 h 28211"/>
                  <a:gd name="connsiteX13" fmla="*/ 12158 w 13529"/>
                  <a:gd name="connsiteY13" fmla="*/ 15742 h 28211"/>
                  <a:gd name="connsiteX14" fmla="*/ 6734 w 13529"/>
                  <a:gd name="connsiteY14" fmla="*/ 28211 h 28211"/>
                  <a:gd name="connsiteX15" fmla="*/ 0 w 13529"/>
                  <a:gd name="connsiteY15" fmla="*/ 18548 h 2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529" h="28211">
                    <a:moveTo>
                      <a:pt x="2961" y="11721"/>
                    </a:moveTo>
                    <a:lnTo>
                      <a:pt x="2930" y="11721"/>
                    </a:lnTo>
                    <a:lnTo>
                      <a:pt x="2961" y="11690"/>
                    </a:lnTo>
                    <a:lnTo>
                      <a:pt x="2992" y="11690"/>
                    </a:lnTo>
                    <a:lnTo>
                      <a:pt x="3180" y="11378"/>
                    </a:lnTo>
                    <a:lnTo>
                      <a:pt x="3242" y="11409"/>
                    </a:lnTo>
                    <a:lnTo>
                      <a:pt x="3242" y="11409"/>
                    </a:lnTo>
                    <a:lnTo>
                      <a:pt x="13529" y="0"/>
                    </a:lnTo>
                    <a:lnTo>
                      <a:pt x="12220" y="15306"/>
                    </a:lnTo>
                    <a:lnTo>
                      <a:pt x="12251" y="15337"/>
                    </a:lnTo>
                    <a:lnTo>
                      <a:pt x="12189" y="15711"/>
                    </a:lnTo>
                    <a:lnTo>
                      <a:pt x="12189" y="15742"/>
                    </a:lnTo>
                    <a:lnTo>
                      <a:pt x="12158" y="15742"/>
                    </a:lnTo>
                    <a:lnTo>
                      <a:pt x="12158" y="15742"/>
                    </a:lnTo>
                    <a:lnTo>
                      <a:pt x="6734" y="28211"/>
                    </a:lnTo>
                    <a:lnTo>
                      <a:pt x="0" y="18548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7" name="Hình tự do: Hình 1316">
                <a:extLst>
                  <a:ext uri="{FF2B5EF4-FFF2-40B4-BE49-F238E27FC236}">
                    <a16:creationId xmlns:a16="http://schemas.microsoft.com/office/drawing/2014/main" id="{A6237F08-3AE4-CF7D-CC96-EF5508DEFB97}"/>
                  </a:ext>
                </a:extLst>
              </p:cNvPr>
              <p:cNvSpPr/>
              <p:nvPr/>
            </p:nvSpPr>
            <p:spPr>
              <a:xfrm>
                <a:off x="14345791" y="4156851"/>
                <a:ext cx="14807" cy="28149"/>
              </a:xfrm>
              <a:custGeom>
                <a:avLst/>
                <a:gdLst>
                  <a:gd name="connsiteX0" fmla="*/ 0 w 14807"/>
                  <a:gd name="connsiteY0" fmla="*/ 18486 h 28149"/>
                  <a:gd name="connsiteX1" fmla="*/ 8074 w 14807"/>
                  <a:gd name="connsiteY1" fmla="*/ 0 h 28149"/>
                  <a:gd name="connsiteX2" fmla="*/ 14807 w 14807"/>
                  <a:gd name="connsiteY2" fmla="*/ 9663 h 28149"/>
                  <a:gd name="connsiteX3" fmla="*/ 6765 w 14807"/>
                  <a:gd name="connsiteY3" fmla="*/ 28149 h 28149"/>
                  <a:gd name="connsiteX4" fmla="*/ 0 w 14807"/>
                  <a:gd name="connsiteY4" fmla="*/ 18486 h 2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07" h="28149">
                    <a:moveTo>
                      <a:pt x="0" y="18486"/>
                    </a:moveTo>
                    <a:lnTo>
                      <a:pt x="8074" y="0"/>
                    </a:lnTo>
                    <a:lnTo>
                      <a:pt x="14807" y="9663"/>
                    </a:lnTo>
                    <a:lnTo>
                      <a:pt x="6765" y="28149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8" name="Hình tự do: Hình 1317">
                <a:extLst>
                  <a:ext uri="{FF2B5EF4-FFF2-40B4-BE49-F238E27FC236}">
                    <a16:creationId xmlns:a16="http://schemas.microsoft.com/office/drawing/2014/main" id="{11EB98FF-5375-6535-CE0F-6B35AA2D202C}"/>
                  </a:ext>
                </a:extLst>
              </p:cNvPr>
              <p:cNvSpPr/>
              <p:nvPr/>
            </p:nvSpPr>
            <p:spPr>
              <a:xfrm>
                <a:off x="14335442" y="4180574"/>
                <a:ext cx="14838" cy="28117"/>
              </a:xfrm>
              <a:custGeom>
                <a:avLst/>
                <a:gdLst>
                  <a:gd name="connsiteX0" fmla="*/ 8073 w 14838"/>
                  <a:gd name="connsiteY0" fmla="*/ 0 h 28117"/>
                  <a:gd name="connsiteX1" fmla="*/ 14838 w 14838"/>
                  <a:gd name="connsiteY1" fmla="*/ 9663 h 28117"/>
                  <a:gd name="connsiteX2" fmla="*/ 6795 w 14838"/>
                  <a:gd name="connsiteY2" fmla="*/ 28118 h 28117"/>
                  <a:gd name="connsiteX3" fmla="*/ 0 w 14838"/>
                  <a:gd name="connsiteY3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38" h="28117">
                    <a:moveTo>
                      <a:pt x="8073" y="0"/>
                    </a:moveTo>
                    <a:lnTo>
                      <a:pt x="14838" y="9663"/>
                    </a:lnTo>
                    <a:lnTo>
                      <a:pt x="6795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9" name="Hình tự do: Hình 1318">
                <a:extLst>
                  <a:ext uri="{FF2B5EF4-FFF2-40B4-BE49-F238E27FC236}">
                    <a16:creationId xmlns:a16="http://schemas.microsoft.com/office/drawing/2014/main" id="{66C84E2A-0C7E-9D21-AB03-D60FE6B09990}"/>
                  </a:ext>
                </a:extLst>
              </p:cNvPr>
              <p:cNvSpPr/>
              <p:nvPr/>
            </p:nvSpPr>
            <p:spPr>
              <a:xfrm>
                <a:off x="14325123" y="4204296"/>
                <a:ext cx="14807" cy="28117"/>
              </a:xfrm>
              <a:custGeom>
                <a:avLst/>
                <a:gdLst>
                  <a:gd name="connsiteX0" fmla="*/ 8043 w 14807"/>
                  <a:gd name="connsiteY0" fmla="*/ 0 h 28117"/>
                  <a:gd name="connsiteX1" fmla="*/ 14807 w 14807"/>
                  <a:gd name="connsiteY1" fmla="*/ 9664 h 28117"/>
                  <a:gd name="connsiteX2" fmla="*/ 6764 w 14807"/>
                  <a:gd name="connsiteY2" fmla="*/ 28118 h 28117"/>
                  <a:gd name="connsiteX3" fmla="*/ 0 w 14807"/>
                  <a:gd name="connsiteY3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07" h="28117">
                    <a:moveTo>
                      <a:pt x="8043" y="0"/>
                    </a:moveTo>
                    <a:lnTo>
                      <a:pt x="14807" y="9664"/>
                    </a:lnTo>
                    <a:lnTo>
                      <a:pt x="6764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0" name="Hình tự do: Hình 1319">
                <a:extLst>
                  <a:ext uri="{FF2B5EF4-FFF2-40B4-BE49-F238E27FC236}">
                    <a16:creationId xmlns:a16="http://schemas.microsoft.com/office/drawing/2014/main" id="{6BA1A71F-C40F-A4E9-C914-AE6A69230C0B}"/>
                  </a:ext>
                </a:extLst>
              </p:cNvPr>
              <p:cNvSpPr/>
              <p:nvPr/>
            </p:nvSpPr>
            <p:spPr>
              <a:xfrm>
                <a:off x="14314805" y="4228019"/>
                <a:ext cx="14807" cy="28117"/>
              </a:xfrm>
              <a:custGeom>
                <a:avLst/>
                <a:gdLst>
                  <a:gd name="connsiteX0" fmla="*/ 0 w 14807"/>
                  <a:gd name="connsiteY0" fmla="*/ 18454 h 28117"/>
                  <a:gd name="connsiteX1" fmla="*/ 8043 w 14807"/>
                  <a:gd name="connsiteY1" fmla="*/ 0 h 28117"/>
                  <a:gd name="connsiteX2" fmla="*/ 14807 w 14807"/>
                  <a:gd name="connsiteY2" fmla="*/ 9633 h 28117"/>
                  <a:gd name="connsiteX3" fmla="*/ 6734 w 14807"/>
                  <a:gd name="connsiteY3" fmla="*/ 28118 h 28117"/>
                  <a:gd name="connsiteX4" fmla="*/ 0 w 14807"/>
                  <a:gd name="connsiteY4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07" h="28117">
                    <a:moveTo>
                      <a:pt x="0" y="18454"/>
                    </a:moveTo>
                    <a:lnTo>
                      <a:pt x="8043" y="0"/>
                    </a:lnTo>
                    <a:lnTo>
                      <a:pt x="14807" y="9633"/>
                    </a:lnTo>
                    <a:lnTo>
                      <a:pt x="6734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1" name="Hình tự do: Hình 1320">
                <a:extLst>
                  <a:ext uri="{FF2B5EF4-FFF2-40B4-BE49-F238E27FC236}">
                    <a16:creationId xmlns:a16="http://schemas.microsoft.com/office/drawing/2014/main" id="{670826CC-CDC0-5119-AF1A-E1392360EFC7}"/>
                  </a:ext>
                </a:extLst>
              </p:cNvPr>
              <p:cNvSpPr/>
              <p:nvPr/>
            </p:nvSpPr>
            <p:spPr>
              <a:xfrm>
                <a:off x="14164561" y="4251710"/>
                <a:ext cx="214927" cy="319052"/>
              </a:xfrm>
              <a:custGeom>
                <a:avLst/>
                <a:gdLst>
                  <a:gd name="connsiteX0" fmla="*/ 24213 w 214927"/>
                  <a:gd name="connsiteY0" fmla="*/ 296920 h 319052"/>
                  <a:gd name="connsiteX1" fmla="*/ 55011 w 214927"/>
                  <a:gd name="connsiteY1" fmla="*/ 297481 h 319052"/>
                  <a:gd name="connsiteX2" fmla="*/ 58472 w 214927"/>
                  <a:gd name="connsiteY2" fmla="*/ 295923 h 319052"/>
                  <a:gd name="connsiteX3" fmla="*/ 61808 w 214927"/>
                  <a:gd name="connsiteY3" fmla="*/ 294021 h 319052"/>
                  <a:gd name="connsiteX4" fmla="*/ 64987 w 214927"/>
                  <a:gd name="connsiteY4" fmla="*/ 291808 h 319052"/>
                  <a:gd name="connsiteX5" fmla="*/ 67917 w 214927"/>
                  <a:gd name="connsiteY5" fmla="*/ 289283 h 319052"/>
                  <a:gd name="connsiteX6" fmla="*/ 69289 w 214927"/>
                  <a:gd name="connsiteY6" fmla="*/ 287911 h 319052"/>
                  <a:gd name="connsiteX7" fmla="*/ 70318 w 214927"/>
                  <a:gd name="connsiteY7" fmla="*/ 286820 h 319052"/>
                  <a:gd name="connsiteX8" fmla="*/ 70598 w 214927"/>
                  <a:gd name="connsiteY8" fmla="*/ 286477 h 319052"/>
                  <a:gd name="connsiteX9" fmla="*/ 70816 w 214927"/>
                  <a:gd name="connsiteY9" fmla="*/ 286228 h 319052"/>
                  <a:gd name="connsiteX10" fmla="*/ 71003 w 214927"/>
                  <a:gd name="connsiteY10" fmla="*/ 286041 h 319052"/>
                  <a:gd name="connsiteX11" fmla="*/ 71564 w 214927"/>
                  <a:gd name="connsiteY11" fmla="*/ 285355 h 319052"/>
                  <a:gd name="connsiteX12" fmla="*/ 71720 w 214927"/>
                  <a:gd name="connsiteY12" fmla="*/ 285137 h 319052"/>
                  <a:gd name="connsiteX13" fmla="*/ 72281 w 214927"/>
                  <a:gd name="connsiteY13" fmla="*/ 284420 h 319052"/>
                  <a:gd name="connsiteX14" fmla="*/ 72344 w 214927"/>
                  <a:gd name="connsiteY14" fmla="*/ 284326 h 319052"/>
                  <a:gd name="connsiteX15" fmla="*/ 72749 w 214927"/>
                  <a:gd name="connsiteY15" fmla="*/ 283796 h 319052"/>
                  <a:gd name="connsiteX16" fmla="*/ 72843 w 214927"/>
                  <a:gd name="connsiteY16" fmla="*/ 283672 h 319052"/>
                  <a:gd name="connsiteX17" fmla="*/ 73279 w 214927"/>
                  <a:gd name="connsiteY17" fmla="*/ 283079 h 319052"/>
                  <a:gd name="connsiteX18" fmla="*/ 74183 w 214927"/>
                  <a:gd name="connsiteY18" fmla="*/ 281708 h 319052"/>
                  <a:gd name="connsiteX19" fmla="*/ 75212 w 214927"/>
                  <a:gd name="connsiteY19" fmla="*/ 279993 h 319052"/>
                  <a:gd name="connsiteX20" fmla="*/ 76053 w 214927"/>
                  <a:gd name="connsiteY20" fmla="*/ 278466 h 319052"/>
                  <a:gd name="connsiteX21" fmla="*/ 76271 w 214927"/>
                  <a:gd name="connsiteY21" fmla="*/ 278029 h 319052"/>
                  <a:gd name="connsiteX22" fmla="*/ 77176 w 214927"/>
                  <a:gd name="connsiteY22" fmla="*/ 276097 h 319052"/>
                  <a:gd name="connsiteX23" fmla="*/ 79607 w 214927"/>
                  <a:gd name="connsiteY23" fmla="*/ 270455 h 319052"/>
                  <a:gd name="connsiteX24" fmla="*/ 79638 w 214927"/>
                  <a:gd name="connsiteY24" fmla="*/ 270455 h 319052"/>
                  <a:gd name="connsiteX25" fmla="*/ 79638 w 214927"/>
                  <a:gd name="connsiteY25" fmla="*/ 270455 h 319052"/>
                  <a:gd name="connsiteX26" fmla="*/ 85218 w 214927"/>
                  <a:gd name="connsiteY26" fmla="*/ 266496 h 319052"/>
                  <a:gd name="connsiteX27" fmla="*/ 86091 w 214927"/>
                  <a:gd name="connsiteY27" fmla="*/ 265966 h 319052"/>
                  <a:gd name="connsiteX28" fmla="*/ 101553 w 214927"/>
                  <a:gd name="connsiteY28" fmla="*/ 262505 h 319052"/>
                  <a:gd name="connsiteX29" fmla="*/ 157508 w 214927"/>
                  <a:gd name="connsiteY29" fmla="*/ 296982 h 319052"/>
                  <a:gd name="connsiteX30" fmla="*/ 157508 w 214927"/>
                  <a:gd name="connsiteY30" fmla="*/ 296982 h 319052"/>
                  <a:gd name="connsiteX31" fmla="*/ 157508 w 214927"/>
                  <a:gd name="connsiteY31" fmla="*/ 296982 h 319052"/>
                  <a:gd name="connsiteX32" fmla="*/ 157789 w 214927"/>
                  <a:gd name="connsiteY32" fmla="*/ 297169 h 319052"/>
                  <a:gd name="connsiteX33" fmla="*/ 152707 w 214927"/>
                  <a:gd name="connsiteY33" fmla="*/ 308797 h 319052"/>
                  <a:gd name="connsiteX34" fmla="*/ 176211 w 214927"/>
                  <a:gd name="connsiteY34" fmla="*/ 319053 h 319052"/>
                  <a:gd name="connsiteX35" fmla="*/ 214928 w 214927"/>
                  <a:gd name="connsiteY35" fmla="*/ 230179 h 319052"/>
                  <a:gd name="connsiteX36" fmla="*/ 196598 w 214927"/>
                  <a:gd name="connsiteY36" fmla="*/ 229369 h 319052"/>
                  <a:gd name="connsiteX37" fmla="*/ 182540 w 214927"/>
                  <a:gd name="connsiteY37" fmla="*/ 240809 h 319052"/>
                  <a:gd name="connsiteX38" fmla="*/ 179858 w 214927"/>
                  <a:gd name="connsiteY38" fmla="*/ 241027 h 319052"/>
                  <a:gd name="connsiteX39" fmla="*/ 170631 w 214927"/>
                  <a:gd name="connsiteY39" fmla="*/ 238908 h 319052"/>
                  <a:gd name="connsiteX40" fmla="*/ 143449 w 214927"/>
                  <a:gd name="connsiteY40" fmla="*/ 223009 h 319052"/>
                  <a:gd name="connsiteX41" fmla="*/ 136716 w 214927"/>
                  <a:gd name="connsiteY41" fmla="*/ 203589 h 319052"/>
                  <a:gd name="connsiteX42" fmla="*/ 133879 w 214927"/>
                  <a:gd name="connsiteY42" fmla="*/ 199100 h 319052"/>
                  <a:gd name="connsiteX43" fmla="*/ 125368 w 214927"/>
                  <a:gd name="connsiteY43" fmla="*/ 196575 h 319052"/>
                  <a:gd name="connsiteX44" fmla="*/ 117856 w 214927"/>
                  <a:gd name="connsiteY44" fmla="*/ 182641 h 319052"/>
                  <a:gd name="connsiteX45" fmla="*/ 143854 w 214927"/>
                  <a:gd name="connsiteY45" fmla="*/ 123007 h 319052"/>
                  <a:gd name="connsiteX46" fmla="*/ 156105 w 214927"/>
                  <a:gd name="connsiteY46" fmla="*/ 94858 h 319052"/>
                  <a:gd name="connsiteX47" fmla="*/ 144509 w 214927"/>
                  <a:gd name="connsiteY47" fmla="*/ 89808 h 319052"/>
                  <a:gd name="connsiteX48" fmla="*/ 157321 w 214927"/>
                  <a:gd name="connsiteY48" fmla="*/ 60444 h 319052"/>
                  <a:gd name="connsiteX49" fmla="*/ 157321 w 214927"/>
                  <a:gd name="connsiteY49" fmla="*/ 60444 h 319052"/>
                  <a:gd name="connsiteX50" fmla="*/ 155949 w 214927"/>
                  <a:gd name="connsiteY50" fmla="*/ 52370 h 319052"/>
                  <a:gd name="connsiteX51" fmla="*/ 154141 w 214927"/>
                  <a:gd name="connsiteY51" fmla="*/ 41834 h 319052"/>
                  <a:gd name="connsiteX52" fmla="*/ 152084 w 214927"/>
                  <a:gd name="connsiteY52" fmla="*/ 29707 h 319052"/>
                  <a:gd name="connsiteX53" fmla="*/ 152053 w 214927"/>
                  <a:gd name="connsiteY53" fmla="*/ 29707 h 319052"/>
                  <a:gd name="connsiteX54" fmla="*/ 153736 w 214927"/>
                  <a:gd name="connsiteY54" fmla="*/ 25842 h 319052"/>
                  <a:gd name="connsiteX55" fmla="*/ 151055 w 214927"/>
                  <a:gd name="connsiteY55" fmla="*/ 18953 h 319052"/>
                  <a:gd name="connsiteX56" fmla="*/ 150712 w 214927"/>
                  <a:gd name="connsiteY56" fmla="*/ 18797 h 319052"/>
                  <a:gd name="connsiteX57" fmla="*/ 150712 w 214927"/>
                  <a:gd name="connsiteY57" fmla="*/ 18797 h 319052"/>
                  <a:gd name="connsiteX58" fmla="*/ 154702 w 214927"/>
                  <a:gd name="connsiteY58" fmla="*/ 9663 h 319052"/>
                  <a:gd name="connsiteX59" fmla="*/ 147937 w 214927"/>
                  <a:gd name="connsiteY59" fmla="*/ 0 h 319052"/>
                  <a:gd name="connsiteX60" fmla="*/ 141485 w 214927"/>
                  <a:gd name="connsiteY60" fmla="*/ 14807 h 319052"/>
                  <a:gd name="connsiteX61" fmla="*/ 141142 w 214927"/>
                  <a:gd name="connsiteY61" fmla="*/ 14651 h 319052"/>
                  <a:gd name="connsiteX62" fmla="*/ 134284 w 214927"/>
                  <a:gd name="connsiteY62" fmla="*/ 17363 h 319052"/>
                  <a:gd name="connsiteX63" fmla="*/ 132570 w 214927"/>
                  <a:gd name="connsiteY63" fmla="*/ 21228 h 319052"/>
                  <a:gd name="connsiteX64" fmla="*/ 122282 w 214927"/>
                  <a:gd name="connsiteY64" fmla="*/ 27962 h 319052"/>
                  <a:gd name="connsiteX65" fmla="*/ 113367 w 214927"/>
                  <a:gd name="connsiteY65" fmla="*/ 33822 h 319052"/>
                  <a:gd name="connsiteX66" fmla="*/ 106540 w 214927"/>
                  <a:gd name="connsiteY66" fmla="*/ 38311 h 319052"/>
                  <a:gd name="connsiteX67" fmla="*/ 106509 w 214927"/>
                  <a:gd name="connsiteY67" fmla="*/ 38280 h 319052"/>
                  <a:gd name="connsiteX68" fmla="*/ 93728 w 214927"/>
                  <a:gd name="connsiteY68" fmla="*/ 67707 h 319052"/>
                  <a:gd name="connsiteX69" fmla="*/ 82319 w 214927"/>
                  <a:gd name="connsiteY69" fmla="*/ 62720 h 319052"/>
                  <a:gd name="connsiteX70" fmla="*/ 70068 w 214927"/>
                  <a:gd name="connsiteY70" fmla="*/ 90837 h 319052"/>
                  <a:gd name="connsiteX71" fmla="*/ 8315 w 214927"/>
                  <a:gd name="connsiteY71" fmla="*/ 232611 h 319052"/>
                  <a:gd name="connsiteX72" fmla="*/ 8284 w 214927"/>
                  <a:gd name="connsiteY72" fmla="*/ 232673 h 319052"/>
                  <a:gd name="connsiteX73" fmla="*/ 3359 w 214927"/>
                  <a:gd name="connsiteY73" fmla="*/ 243927 h 319052"/>
                  <a:gd name="connsiteX74" fmla="*/ 24213 w 214927"/>
                  <a:gd name="connsiteY74" fmla="*/ 296920 h 319052"/>
                  <a:gd name="connsiteX75" fmla="*/ 20410 w 214927"/>
                  <a:gd name="connsiteY75" fmla="*/ 248446 h 319052"/>
                  <a:gd name="connsiteX76" fmla="*/ 16607 w 214927"/>
                  <a:gd name="connsiteY76" fmla="*/ 257175 h 319052"/>
                  <a:gd name="connsiteX77" fmla="*/ 17947 w 214927"/>
                  <a:gd name="connsiteY77" fmla="*/ 247356 h 319052"/>
                  <a:gd name="connsiteX78" fmla="*/ 20410 w 214927"/>
                  <a:gd name="connsiteY78" fmla="*/ 248446 h 319052"/>
                  <a:gd name="connsiteX79" fmla="*/ 32754 w 214927"/>
                  <a:gd name="connsiteY79" fmla="*/ 253808 h 319052"/>
                  <a:gd name="connsiteX80" fmla="*/ 24057 w 214927"/>
                  <a:gd name="connsiteY80" fmla="*/ 273790 h 319052"/>
                  <a:gd name="connsiteX81" fmla="*/ 18633 w 214927"/>
                  <a:gd name="connsiteY81" fmla="*/ 265716 h 319052"/>
                  <a:gd name="connsiteX82" fmla="*/ 25211 w 214927"/>
                  <a:gd name="connsiteY82" fmla="*/ 250535 h 319052"/>
                  <a:gd name="connsiteX83" fmla="*/ 32754 w 214927"/>
                  <a:gd name="connsiteY83" fmla="*/ 253808 h 319052"/>
                  <a:gd name="connsiteX84" fmla="*/ 82195 w 214927"/>
                  <a:gd name="connsiteY84" fmla="*/ 107858 h 319052"/>
                  <a:gd name="connsiteX85" fmla="*/ 28016 w 214927"/>
                  <a:gd name="connsiteY85" fmla="*/ 232268 h 319052"/>
                  <a:gd name="connsiteX86" fmla="*/ 21096 w 214927"/>
                  <a:gd name="connsiteY86" fmla="*/ 234980 h 319052"/>
                  <a:gd name="connsiteX87" fmla="*/ 21033 w 214927"/>
                  <a:gd name="connsiteY87" fmla="*/ 234949 h 319052"/>
                  <a:gd name="connsiteX88" fmla="*/ 18352 w 214927"/>
                  <a:gd name="connsiteY88" fmla="*/ 228059 h 319052"/>
                  <a:gd name="connsiteX89" fmla="*/ 72562 w 214927"/>
                  <a:gd name="connsiteY89" fmla="*/ 103649 h 319052"/>
                  <a:gd name="connsiteX90" fmla="*/ 79482 w 214927"/>
                  <a:gd name="connsiteY90" fmla="*/ 100937 h 319052"/>
                  <a:gd name="connsiteX91" fmla="*/ 79514 w 214927"/>
                  <a:gd name="connsiteY91" fmla="*/ 100937 h 319052"/>
                  <a:gd name="connsiteX92" fmla="*/ 82195 w 214927"/>
                  <a:gd name="connsiteY92" fmla="*/ 107858 h 319052"/>
                  <a:gd name="connsiteX93" fmla="*/ 58472 w 214927"/>
                  <a:gd name="connsiteY93" fmla="*/ 275442 h 319052"/>
                  <a:gd name="connsiteX94" fmla="*/ 62275 w 214927"/>
                  <a:gd name="connsiteY94" fmla="*/ 266682 h 319052"/>
                  <a:gd name="connsiteX95" fmla="*/ 64769 w 214927"/>
                  <a:gd name="connsiteY95" fmla="*/ 267773 h 319052"/>
                  <a:gd name="connsiteX96" fmla="*/ 58472 w 214927"/>
                  <a:gd name="connsiteY96" fmla="*/ 275442 h 319052"/>
                  <a:gd name="connsiteX97" fmla="*/ 41233 w 214927"/>
                  <a:gd name="connsiteY97" fmla="*/ 281271 h 319052"/>
                  <a:gd name="connsiteX98" fmla="*/ 49931 w 214927"/>
                  <a:gd name="connsiteY98" fmla="*/ 261290 h 319052"/>
                  <a:gd name="connsiteX99" fmla="*/ 57474 w 214927"/>
                  <a:gd name="connsiteY99" fmla="*/ 264594 h 319052"/>
                  <a:gd name="connsiteX100" fmla="*/ 50835 w 214927"/>
                  <a:gd name="connsiteY100" fmla="*/ 279775 h 319052"/>
                  <a:gd name="connsiteX101" fmla="*/ 41233 w 214927"/>
                  <a:gd name="connsiteY101" fmla="*/ 281271 h 319052"/>
                  <a:gd name="connsiteX102" fmla="*/ 31944 w 214927"/>
                  <a:gd name="connsiteY102" fmla="*/ 279152 h 319052"/>
                  <a:gd name="connsiteX103" fmla="*/ 28297 w 214927"/>
                  <a:gd name="connsiteY103" fmla="*/ 277219 h 319052"/>
                  <a:gd name="connsiteX104" fmla="*/ 37586 w 214927"/>
                  <a:gd name="connsiteY104" fmla="*/ 255928 h 319052"/>
                  <a:gd name="connsiteX105" fmla="*/ 45130 w 214927"/>
                  <a:gd name="connsiteY105" fmla="*/ 259201 h 319052"/>
                  <a:gd name="connsiteX106" fmla="*/ 35840 w 214927"/>
                  <a:gd name="connsiteY106" fmla="*/ 280492 h 319052"/>
                  <a:gd name="connsiteX107" fmla="*/ 31944 w 214927"/>
                  <a:gd name="connsiteY107" fmla="*/ 279152 h 31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214927" h="319052">
                    <a:moveTo>
                      <a:pt x="24213" y="296920"/>
                    </a:moveTo>
                    <a:cubicBezTo>
                      <a:pt x="34375" y="301378"/>
                      <a:pt x="45411" y="301253"/>
                      <a:pt x="55011" y="297481"/>
                    </a:cubicBezTo>
                    <a:cubicBezTo>
                      <a:pt x="56196" y="297013"/>
                      <a:pt x="57349" y="296484"/>
                      <a:pt x="58472" y="295923"/>
                    </a:cubicBezTo>
                    <a:cubicBezTo>
                      <a:pt x="59626" y="295330"/>
                      <a:pt x="60747" y="294707"/>
                      <a:pt x="61808" y="294021"/>
                    </a:cubicBezTo>
                    <a:cubicBezTo>
                      <a:pt x="62898" y="293335"/>
                      <a:pt x="63958" y="292587"/>
                      <a:pt x="64987" y="291808"/>
                    </a:cubicBezTo>
                    <a:cubicBezTo>
                      <a:pt x="65984" y="291029"/>
                      <a:pt x="66982" y="290187"/>
                      <a:pt x="67917" y="289283"/>
                    </a:cubicBezTo>
                    <a:cubicBezTo>
                      <a:pt x="68385" y="288846"/>
                      <a:pt x="68853" y="288410"/>
                      <a:pt x="69289" y="287911"/>
                    </a:cubicBezTo>
                    <a:cubicBezTo>
                      <a:pt x="69663" y="287568"/>
                      <a:pt x="69974" y="287194"/>
                      <a:pt x="70318" y="286820"/>
                    </a:cubicBezTo>
                    <a:cubicBezTo>
                      <a:pt x="70411" y="286727"/>
                      <a:pt x="70505" y="286602"/>
                      <a:pt x="70598" y="286477"/>
                    </a:cubicBezTo>
                    <a:cubicBezTo>
                      <a:pt x="70691" y="286415"/>
                      <a:pt x="70754" y="286321"/>
                      <a:pt x="70816" y="286228"/>
                    </a:cubicBezTo>
                    <a:cubicBezTo>
                      <a:pt x="70879" y="286165"/>
                      <a:pt x="70941" y="286103"/>
                      <a:pt x="71003" y="286041"/>
                    </a:cubicBezTo>
                    <a:cubicBezTo>
                      <a:pt x="71191" y="285823"/>
                      <a:pt x="71377" y="285605"/>
                      <a:pt x="71564" y="285355"/>
                    </a:cubicBezTo>
                    <a:cubicBezTo>
                      <a:pt x="71627" y="285292"/>
                      <a:pt x="71689" y="285230"/>
                      <a:pt x="71720" y="285137"/>
                    </a:cubicBezTo>
                    <a:cubicBezTo>
                      <a:pt x="71908" y="284918"/>
                      <a:pt x="72095" y="284669"/>
                      <a:pt x="72281" y="284420"/>
                    </a:cubicBezTo>
                    <a:cubicBezTo>
                      <a:pt x="72312" y="284389"/>
                      <a:pt x="72344" y="284389"/>
                      <a:pt x="72344" y="284326"/>
                    </a:cubicBezTo>
                    <a:cubicBezTo>
                      <a:pt x="72500" y="284170"/>
                      <a:pt x="72624" y="283983"/>
                      <a:pt x="72749" y="283796"/>
                    </a:cubicBezTo>
                    <a:cubicBezTo>
                      <a:pt x="72780" y="283765"/>
                      <a:pt x="72812" y="283734"/>
                      <a:pt x="72843" y="283672"/>
                    </a:cubicBezTo>
                    <a:cubicBezTo>
                      <a:pt x="72998" y="283453"/>
                      <a:pt x="73123" y="283267"/>
                      <a:pt x="73279" y="283079"/>
                    </a:cubicBezTo>
                    <a:cubicBezTo>
                      <a:pt x="73591" y="282643"/>
                      <a:pt x="73871" y="282175"/>
                      <a:pt x="74183" y="281708"/>
                    </a:cubicBezTo>
                    <a:cubicBezTo>
                      <a:pt x="74526" y="281147"/>
                      <a:pt x="74869" y="280586"/>
                      <a:pt x="75212" y="279993"/>
                    </a:cubicBezTo>
                    <a:cubicBezTo>
                      <a:pt x="75492" y="279494"/>
                      <a:pt x="75773" y="278996"/>
                      <a:pt x="76053" y="278466"/>
                    </a:cubicBezTo>
                    <a:cubicBezTo>
                      <a:pt x="76115" y="278310"/>
                      <a:pt x="76209" y="278185"/>
                      <a:pt x="76271" y="278029"/>
                    </a:cubicBezTo>
                    <a:cubicBezTo>
                      <a:pt x="76583" y="277406"/>
                      <a:pt x="76895" y="276751"/>
                      <a:pt x="77176" y="276097"/>
                    </a:cubicBezTo>
                    <a:lnTo>
                      <a:pt x="79607" y="270455"/>
                    </a:lnTo>
                    <a:cubicBezTo>
                      <a:pt x="79607" y="270455"/>
                      <a:pt x="79607" y="270455"/>
                      <a:pt x="79638" y="270455"/>
                    </a:cubicBezTo>
                    <a:lnTo>
                      <a:pt x="79638" y="270455"/>
                    </a:lnTo>
                    <a:cubicBezTo>
                      <a:pt x="80979" y="269363"/>
                      <a:pt x="82912" y="267898"/>
                      <a:pt x="85218" y="266496"/>
                    </a:cubicBezTo>
                    <a:cubicBezTo>
                      <a:pt x="85498" y="266340"/>
                      <a:pt x="85779" y="266153"/>
                      <a:pt x="86091" y="265966"/>
                    </a:cubicBezTo>
                    <a:cubicBezTo>
                      <a:pt x="90580" y="263410"/>
                      <a:pt x="96284" y="261227"/>
                      <a:pt x="101553" y="262505"/>
                    </a:cubicBezTo>
                    <a:cubicBezTo>
                      <a:pt x="111061" y="264781"/>
                      <a:pt x="147657" y="290093"/>
                      <a:pt x="157508" y="296982"/>
                    </a:cubicBezTo>
                    <a:lnTo>
                      <a:pt x="157508" y="296982"/>
                    </a:lnTo>
                    <a:lnTo>
                      <a:pt x="157508" y="296982"/>
                    </a:lnTo>
                    <a:cubicBezTo>
                      <a:pt x="157601" y="297045"/>
                      <a:pt x="157695" y="297107"/>
                      <a:pt x="157789" y="297169"/>
                    </a:cubicBezTo>
                    <a:lnTo>
                      <a:pt x="152707" y="308797"/>
                    </a:lnTo>
                    <a:lnTo>
                      <a:pt x="176211" y="319053"/>
                    </a:lnTo>
                    <a:lnTo>
                      <a:pt x="214928" y="230179"/>
                    </a:lnTo>
                    <a:cubicBezTo>
                      <a:pt x="208880" y="227561"/>
                      <a:pt x="202396" y="227436"/>
                      <a:pt x="196598" y="229369"/>
                    </a:cubicBezTo>
                    <a:cubicBezTo>
                      <a:pt x="190831" y="231270"/>
                      <a:pt x="185750" y="235260"/>
                      <a:pt x="182540" y="240809"/>
                    </a:cubicBezTo>
                    <a:lnTo>
                      <a:pt x="179858" y="241027"/>
                    </a:lnTo>
                    <a:cubicBezTo>
                      <a:pt x="176616" y="241277"/>
                      <a:pt x="173406" y="240528"/>
                      <a:pt x="170631" y="238908"/>
                    </a:cubicBezTo>
                    <a:lnTo>
                      <a:pt x="143449" y="223009"/>
                    </a:lnTo>
                    <a:cubicBezTo>
                      <a:pt x="136716" y="219082"/>
                      <a:pt x="133879" y="210821"/>
                      <a:pt x="136716" y="203589"/>
                    </a:cubicBezTo>
                    <a:cubicBezTo>
                      <a:pt x="137557" y="201501"/>
                      <a:pt x="136092" y="199256"/>
                      <a:pt x="133879" y="199100"/>
                    </a:cubicBezTo>
                    <a:cubicBezTo>
                      <a:pt x="130294" y="198851"/>
                      <a:pt x="127519" y="197947"/>
                      <a:pt x="125368" y="196575"/>
                    </a:cubicBezTo>
                    <a:cubicBezTo>
                      <a:pt x="119290" y="192834"/>
                      <a:pt x="118075" y="185976"/>
                      <a:pt x="117856" y="182641"/>
                    </a:cubicBezTo>
                    <a:lnTo>
                      <a:pt x="143854" y="123007"/>
                    </a:lnTo>
                    <a:lnTo>
                      <a:pt x="156105" y="94858"/>
                    </a:lnTo>
                    <a:lnTo>
                      <a:pt x="144509" y="89808"/>
                    </a:lnTo>
                    <a:lnTo>
                      <a:pt x="157321" y="60444"/>
                    </a:lnTo>
                    <a:lnTo>
                      <a:pt x="157321" y="60444"/>
                    </a:lnTo>
                    <a:lnTo>
                      <a:pt x="155949" y="52370"/>
                    </a:lnTo>
                    <a:lnTo>
                      <a:pt x="154141" y="41834"/>
                    </a:lnTo>
                    <a:lnTo>
                      <a:pt x="152084" y="29707"/>
                    </a:lnTo>
                    <a:lnTo>
                      <a:pt x="152053" y="29707"/>
                    </a:lnTo>
                    <a:lnTo>
                      <a:pt x="153736" y="25842"/>
                    </a:lnTo>
                    <a:cubicBezTo>
                      <a:pt x="154889" y="23192"/>
                      <a:pt x="153674" y="20106"/>
                      <a:pt x="151055" y="18953"/>
                    </a:cubicBezTo>
                    <a:lnTo>
                      <a:pt x="150712" y="18797"/>
                    </a:lnTo>
                    <a:lnTo>
                      <a:pt x="150712" y="18797"/>
                    </a:lnTo>
                    <a:lnTo>
                      <a:pt x="154702" y="9663"/>
                    </a:lnTo>
                    <a:lnTo>
                      <a:pt x="147937" y="0"/>
                    </a:lnTo>
                    <a:lnTo>
                      <a:pt x="141485" y="14807"/>
                    </a:lnTo>
                    <a:lnTo>
                      <a:pt x="141142" y="14651"/>
                    </a:lnTo>
                    <a:cubicBezTo>
                      <a:pt x="138492" y="13498"/>
                      <a:pt x="135437" y="14713"/>
                      <a:pt x="134284" y="17363"/>
                    </a:cubicBezTo>
                    <a:lnTo>
                      <a:pt x="132570" y="21228"/>
                    </a:lnTo>
                    <a:lnTo>
                      <a:pt x="122282" y="27962"/>
                    </a:lnTo>
                    <a:lnTo>
                      <a:pt x="113367" y="33822"/>
                    </a:lnTo>
                    <a:lnTo>
                      <a:pt x="106540" y="38311"/>
                    </a:lnTo>
                    <a:lnTo>
                      <a:pt x="106509" y="38280"/>
                    </a:lnTo>
                    <a:lnTo>
                      <a:pt x="93728" y="67707"/>
                    </a:lnTo>
                    <a:lnTo>
                      <a:pt x="82319" y="62720"/>
                    </a:lnTo>
                    <a:lnTo>
                      <a:pt x="70068" y="90837"/>
                    </a:lnTo>
                    <a:lnTo>
                      <a:pt x="8315" y="232611"/>
                    </a:lnTo>
                    <a:lnTo>
                      <a:pt x="8284" y="232673"/>
                    </a:lnTo>
                    <a:lnTo>
                      <a:pt x="3359" y="243927"/>
                    </a:lnTo>
                    <a:cubicBezTo>
                      <a:pt x="-5526" y="264313"/>
                      <a:pt x="3826" y="288067"/>
                      <a:pt x="24213" y="296920"/>
                    </a:cubicBezTo>
                    <a:close/>
                    <a:moveTo>
                      <a:pt x="20410" y="248446"/>
                    </a:moveTo>
                    <a:lnTo>
                      <a:pt x="16607" y="257175"/>
                    </a:lnTo>
                    <a:cubicBezTo>
                      <a:pt x="16389" y="253933"/>
                      <a:pt x="16825" y="250598"/>
                      <a:pt x="17947" y="247356"/>
                    </a:cubicBezTo>
                    <a:lnTo>
                      <a:pt x="20410" y="248446"/>
                    </a:lnTo>
                    <a:close/>
                    <a:moveTo>
                      <a:pt x="32754" y="253808"/>
                    </a:moveTo>
                    <a:lnTo>
                      <a:pt x="24057" y="273790"/>
                    </a:lnTo>
                    <a:cubicBezTo>
                      <a:pt x="21719" y="271452"/>
                      <a:pt x="19880" y="268709"/>
                      <a:pt x="18633" y="265716"/>
                    </a:cubicBezTo>
                    <a:lnTo>
                      <a:pt x="25211" y="250535"/>
                    </a:lnTo>
                    <a:lnTo>
                      <a:pt x="32754" y="253808"/>
                    </a:lnTo>
                    <a:close/>
                    <a:moveTo>
                      <a:pt x="82195" y="107858"/>
                    </a:moveTo>
                    <a:lnTo>
                      <a:pt x="28016" y="232268"/>
                    </a:lnTo>
                    <a:cubicBezTo>
                      <a:pt x="26832" y="234949"/>
                      <a:pt x="23746" y="236165"/>
                      <a:pt x="21096" y="234980"/>
                    </a:cubicBezTo>
                    <a:lnTo>
                      <a:pt x="21033" y="234949"/>
                    </a:lnTo>
                    <a:cubicBezTo>
                      <a:pt x="18415" y="233795"/>
                      <a:pt x="17199" y="230709"/>
                      <a:pt x="18352" y="228059"/>
                    </a:cubicBezTo>
                    <a:lnTo>
                      <a:pt x="72562" y="103649"/>
                    </a:lnTo>
                    <a:cubicBezTo>
                      <a:pt x="73715" y="100999"/>
                      <a:pt x="76801" y="99784"/>
                      <a:pt x="79482" y="100937"/>
                    </a:cubicBezTo>
                    <a:cubicBezTo>
                      <a:pt x="79482" y="100937"/>
                      <a:pt x="79482" y="100937"/>
                      <a:pt x="79514" y="100937"/>
                    </a:cubicBezTo>
                    <a:cubicBezTo>
                      <a:pt x="82163" y="102122"/>
                      <a:pt x="83348" y="105208"/>
                      <a:pt x="82195" y="107858"/>
                    </a:cubicBezTo>
                    <a:close/>
                    <a:moveTo>
                      <a:pt x="58472" y="275442"/>
                    </a:moveTo>
                    <a:lnTo>
                      <a:pt x="62275" y="266682"/>
                    </a:lnTo>
                    <a:lnTo>
                      <a:pt x="64769" y="267773"/>
                    </a:lnTo>
                    <a:cubicBezTo>
                      <a:pt x="63148" y="270797"/>
                      <a:pt x="60997" y="273353"/>
                      <a:pt x="58472" y="275442"/>
                    </a:cubicBezTo>
                    <a:close/>
                    <a:moveTo>
                      <a:pt x="41233" y="281271"/>
                    </a:moveTo>
                    <a:lnTo>
                      <a:pt x="49931" y="261290"/>
                    </a:lnTo>
                    <a:lnTo>
                      <a:pt x="57474" y="264594"/>
                    </a:lnTo>
                    <a:lnTo>
                      <a:pt x="50835" y="279775"/>
                    </a:lnTo>
                    <a:cubicBezTo>
                      <a:pt x="47811" y="280866"/>
                      <a:pt x="44538" y="281396"/>
                      <a:pt x="41233" y="281271"/>
                    </a:cubicBezTo>
                    <a:close/>
                    <a:moveTo>
                      <a:pt x="31944" y="279152"/>
                    </a:moveTo>
                    <a:cubicBezTo>
                      <a:pt x="30666" y="278591"/>
                      <a:pt x="29450" y="277936"/>
                      <a:pt x="28297" y="277219"/>
                    </a:cubicBezTo>
                    <a:lnTo>
                      <a:pt x="37586" y="255928"/>
                    </a:lnTo>
                    <a:lnTo>
                      <a:pt x="45130" y="259201"/>
                    </a:lnTo>
                    <a:lnTo>
                      <a:pt x="35840" y="280492"/>
                    </a:lnTo>
                    <a:cubicBezTo>
                      <a:pt x="34531" y="280149"/>
                      <a:pt x="33222" y="279713"/>
                      <a:pt x="31944" y="279152"/>
                    </a:cubicBez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3" name="Đồ họa 3">
              <a:extLst>
                <a:ext uri="{FF2B5EF4-FFF2-40B4-BE49-F238E27FC236}">
                  <a16:creationId xmlns:a16="http://schemas.microsoft.com/office/drawing/2014/main" id="{36A80306-3E55-0DA8-2379-013EFF1863C7}"/>
                </a:ext>
              </a:extLst>
            </p:cNvPr>
            <p:cNvGrpSpPr/>
            <p:nvPr/>
          </p:nvGrpSpPr>
          <p:grpSpPr>
            <a:xfrm>
              <a:off x="7623966" y="4877534"/>
              <a:ext cx="307469" cy="310043"/>
              <a:chOff x="7623966" y="4877534"/>
              <a:chExt cx="307469" cy="310043"/>
            </a:xfrm>
            <a:solidFill>
              <a:srgbClr val="99DFFF"/>
            </a:solidFill>
          </p:grpSpPr>
          <p:sp>
            <p:nvSpPr>
              <p:cNvPr id="1314" name="Hình tự do: Hình 1313">
                <a:extLst>
                  <a:ext uri="{FF2B5EF4-FFF2-40B4-BE49-F238E27FC236}">
                    <a16:creationId xmlns:a16="http://schemas.microsoft.com/office/drawing/2014/main" id="{CB6F6DF4-9665-38AE-D59C-68B4DF82746E}"/>
                  </a:ext>
                </a:extLst>
              </p:cNvPr>
              <p:cNvSpPr/>
              <p:nvPr/>
            </p:nvSpPr>
            <p:spPr>
              <a:xfrm>
                <a:off x="7623966" y="4877534"/>
                <a:ext cx="307469" cy="170140"/>
              </a:xfrm>
              <a:custGeom>
                <a:avLst/>
                <a:gdLst>
                  <a:gd name="connsiteX0" fmla="*/ 45730 w 307469"/>
                  <a:gd name="connsiteY0" fmla="*/ 170141 h 170140"/>
                  <a:gd name="connsiteX1" fmla="*/ 103628 w 307469"/>
                  <a:gd name="connsiteY1" fmla="*/ 170141 h 170140"/>
                  <a:gd name="connsiteX2" fmla="*/ 172435 w 307469"/>
                  <a:gd name="connsiteY2" fmla="*/ 112752 h 170140"/>
                  <a:gd name="connsiteX3" fmla="*/ 241243 w 307469"/>
                  <a:gd name="connsiteY3" fmla="*/ 170141 h 170140"/>
                  <a:gd name="connsiteX4" fmla="*/ 299140 w 307469"/>
                  <a:gd name="connsiteY4" fmla="*/ 170141 h 170140"/>
                  <a:gd name="connsiteX5" fmla="*/ 286633 w 307469"/>
                  <a:gd name="connsiteY5" fmla="*/ 126405 h 170140"/>
                  <a:gd name="connsiteX6" fmla="*/ 307469 w 307469"/>
                  <a:gd name="connsiteY6" fmla="*/ 112783 h 170140"/>
                  <a:gd name="connsiteX7" fmla="*/ 252942 w 307469"/>
                  <a:gd name="connsiteY7" fmla="*/ 56516 h 170140"/>
                  <a:gd name="connsiteX8" fmla="*/ 241152 w 307469"/>
                  <a:gd name="connsiteY8" fmla="*/ 75531 h 170140"/>
                  <a:gd name="connsiteX9" fmla="*/ 172435 w 307469"/>
                  <a:gd name="connsiteY9" fmla="*/ 55394 h 170140"/>
                  <a:gd name="connsiteX10" fmla="*/ 160583 w 307469"/>
                  <a:gd name="connsiteY10" fmla="*/ 55924 h 170140"/>
                  <a:gd name="connsiteX11" fmla="*/ 153591 w 307469"/>
                  <a:gd name="connsiteY11" fmla="*/ 36815 h 170140"/>
                  <a:gd name="connsiteX12" fmla="*/ 39112 w 307469"/>
                  <a:gd name="connsiteY12" fmla="*/ 0 h 170140"/>
                  <a:gd name="connsiteX13" fmla="*/ 19985 w 307469"/>
                  <a:gd name="connsiteY13" fmla="*/ 15992 h 170140"/>
                  <a:gd name="connsiteX14" fmla="*/ 19128 w 307469"/>
                  <a:gd name="connsiteY14" fmla="*/ 40836 h 170140"/>
                  <a:gd name="connsiteX15" fmla="*/ 0 w 307469"/>
                  <a:gd name="connsiteY15" fmla="*/ 112191 h 170140"/>
                  <a:gd name="connsiteX16" fmla="*/ 19985 w 307469"/>
                  <a:gd name="connsiteY16" fmla="*/ 131050 h 170140"/>
                  <a:gd name="connsiteX17" fmla="*/ 51301 w 307469"/>
                  <a:gd name="connsiteY17" fmla="*/ 143519 h 170140"/>
                  <a:gd name="connsiteX18" fmla="*/ 45730 w 307469"/>
                  <a:gd name="connsiteY18" fmla="*/ 170141 h 170140"/>
                  <a:gd name="connsiteX19" fmla="*/ 37685 w 307469"/>
                  <a:gd name="connsiteY19" fmla="*/ 114466 h 170140"/>
                  <a:gd name="connsiteX20" fmla="*/ 57670 w 307469"/>
                  <a:gd name="connsiteY20" fmla="*/ 35973 h 170140"/>
                  <a:gd name="connsiteX21" fmla="*/ 103634 w 307469"/>
                  <a:gd name="connsiteY21" fmla="*/ 51684 h 170140"/>
                  <a:gd name="connsiteX22" fmla="*/ 112340 w 307469"/>
                  <a:gd name="connsiteY22" fmla="*/ 70481 h 170140"/>
                  <a:gd name="connsiteX23" fmla="*/ 61261 w 307469"/>
                  <a:gd name="connsiteY23" fmla="*/ 120638 h 170140"/>
                  <a:gd name="connsiteX24" fmla="*/ 37685 w 307469"/>
                  <a:gd name="connsiteY24" fmla="*/ 114466 h 17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7469" h="170140">
                    <a:moveTo>
                      <a:pt x="45730" y="170141"/>
                    </a:moveTo>
                    <a:lnTo>
                      <a:pt x="103628" y="170141"/>
                    </a:lnTo>
                    <a:cubicBezTo>
                      <a:pt x="109538" y="137534"/>
                      <a:pt x="138092" y="112752"/>
                      <a:pt x="172435" y="112752"/>
                    </a:cubicBezTo>
                    <a:cubicBezTo>
                      <a:pt x="206778" y="112752"/>
                      <a:pt x="235332" y="137534"/>
                      <a:pt x="241243" y="170141"/>
                    </a:cubicBezTo>
                    <a:lnTo>
                      <a:pt x="299140" y="170141"/>
                    </a:lnTo>
                    <a:cubicBezTo>
                      <a:pt x="297615" y="154585"/>
                      <a:pt x="293261" y="139841"/>
                      <a:pt x="286633" y="126405"/>
                    </a:cubicBezTo>
                    <a:lnTo>
                      <a:pt x="307469" y="112783"/>
                    </a:lnTo>
                    <a:cubicBezTo>
                      <a:pt x="295193" y="81922"/>
                      <a:pt x="252942" y="56516"/>
                      <a:pt x="252942" y="56516"/>
                    </a:cubicBezTo>
                    <a:lnTo>
                      <a:pt x="241152" y="75531"/>
                    </a:lnTo>
                    <a:cubicBezTo>
                      <a:pt x="221326" y="62782"/>
                      <a:pt x="197750" y="55394"/>
                      <a:pt x="172435" y="55394"/>
                    </a:cubicBezTo>
                    <a:cubicBezTo>
                      <a:pt x="168439" y="55394"/>
                      <a:pt x="164486" y="55581"/>
                      <a:pt x="160583" y="55924"/>
                    </a:cubicBezTo>
                    <a:lnTo>
                      <a:pt x="153591" y="36815"/>
                    </a:lnTo>
                    <a:lnTo>
                      <a:pt x="39112" y="0"/>
                    </a:lnTo>
                    <a:lnTo>
                      <a:pt x="19985" y="15992"/>
                    </a:lnTo>
                    <a:lnTo>
                      <a:pt x="19128" y="40836"/>
                    </a:lnTo>
                    <a:lnTo>
                      <a:pt x="0" y="112191"/>
                    </a:lnTo>
                    <a:lnTo>
                      <a:pt x="19985" y="131050"/>
                    </a:lnTo>
                    <a:lnTo>
                      <a:pt x="51301" y="143519"/>
                    </a:lnTo>
                    <a:cubicBezTo>
                      <a:pt x="48542" y="152029"/>
                      <a:pt x="46631" y="160945"/>
                      <a:pt x="45730" y="170141"/>
                    </a:cubicBezTo>
                    <a:close/>
                    <a:moveTo>
                      <a:pt x="37685" y="114466"/>
                    </a:moveTo>
                    <a:lnTo>
                      <a:pt x="57670" y="35973"/>
                    </a:lnTo>
                    <a:cubicBezTo>
                      <a:pt x="57670" y="35973"/>
                      <a:pt x="98493" y="47382"/>
                      <a:pt x="103634" y="51684"/>
                    </a:cubicBezTo>
                    <a:cubicBezTo>
                      <a:pt x="108032" y="55332"/>
                      <a:pt x="111997" y="63405"/>
                      <a:pt x="112340" y="70481"/>
                    </a:cubicBezTo>
                    <a:cubicBezTo>
                      <a:pt x="90897" y="81984"/>
                      <a:pt x="73128" y="99409"/>
                      <a:pt x="61261" y="120638"/>
                    </a:cubicBezTo>
                    <a:lnTo>
                      <a:pt x="37685" y="11446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5" name="Hình tự do: Hình 1314">
                <a:extLst>
                  <a:ext uri="{FF2B5EF4-FFF2-40B4-BE49-F238E27FC236}">
                    <a16:creationId xmlns:a16="http://schemas.microsoft.com/office/drawing/2014/main" id="{1676A025-9738-D12C-70E7-0B7B36995DD2}"/>
                  </a:ext>
                </a:extLst>
              </p:cNvPr>
              <p:cNvSpPr/>
              <p:nvPr/>
            </p:nvSpPr>
            <p:spPr>
              <a:xfrm>
                <a:off x="7669278" y="5026571"/>
                <a:ext cx="254235" cy="161007"/>
              </a:xfrm>
              <a:custGeom>
                <a:avLst/>
                <a:gdLst>
                  <a:gd name="connsiteX0" fmla="*/ 196700 w 254235"/>
                  <a:gd name="connsiteY0" fmla="*/ 40805 h 161007"/>
                  <a:gd name="connsiteX1" fmla="*/ 166774 w 254235"/>
                  <a:gd name="connsiteY1" fmla="*/ 40805 h 161007"/>
                  <a:gd name="connsiteX2" fmla="*/ 166808 w 254235"/>
                  <a:gd name="connsiteY2" fmla="*/ 39652 h 161007"/>
                  <a:gd name="connsiteX3" fmla="*/ 127119 w 254235"/>
                  <a:gd name="connsiteY3" fmla="*/ 0 h 161007"/>
                  <a:gd name="connsiteX4" fmla="*/ 87430 w 254235"/>
                  <a:gd name="connsiteY4" fmla="*/ 39652 h 161007"/>
                  <a:gd name="connsiteX5" fmla="*/ 87464 w 254235"/>
                  <a:gd name="connsiteY5" fmla="*/ 40805 h 161007"/>
                  <a:gd name="connsiteX6" fmla="*/ 57539 w 254235"/>
                  <a:gd name="connsiteY6" fmla="*/ 40805 h 161007"/>
                  <a:gd name="connsiteX7" fmla="*/ 45325 w 254235"/>
                  <a:gd name="connsiteY7" fmla="*/ 40805 h 161007"/>
                  <a:gd name="connsiteX8" fmla="*/ 0 w 254235"/>
                  <a:gd name="connsiteY8" fmla="*/ 40805 h 161007"/>
                  <a:gd name="connsiteX9" fmla="*/ 12694 w 254235"/>
                  <a:gd name="connsiteY9" fmla="*/ 89559 h 161007"/>
                  <a:gd name="connsiteX10" fmla="*/ 18124 w 254235"/>
                  <a:gd name="connsiteY10" fmla="*/ 79615 h 161007"/>
                  <a:gd name="connsiteX11" fmla="*/ 31484 w 254235"/>
                  <a:gd name="connsiteY11" fmla="*/ 75687 h 161007"/>
                  <a:gd name="connsiteX12" fmla="*/ 36622 w 254235"/>
                  <a:gd name="connsiteY12" fmla="*/ 84354 h 161007"/>
                  <a:gd name="connsiteX13" fmla="*/ 35422 w 254235"/>
                  <a:gd name="connsiteY13" fmla="*/ 89061 h 161007"/>
                  <a:gd name="connsiteX14" fmla="*/ 24511 w 254235"/>
                  <a:gd name="connsiteY14" fmla="*/ 109042 h 161007"/>
                  <a:gd name="connsiteX15" fmla="*/ 46316 w 254235"/>
                  <a:gd name="connsiteY15" fmla="*/ 132079 h 161007"/>
                  <a:gd name="connsiteX16" fmla="*/ 49452 w 254235"/>
                  <a:gd name="connsiteY16" fmla="*/ 115744 h 161007"/>
                  <a:gd name="connsiteX17" fmla="*/ 60980 w 254235"/>
                  <a:gd name="connsiteY17" fmla="*/ 107920 h 161007"/>
                  <a:gd name="connsiteX18" fmla="*/ 68963 w 254235"/>
                  <a:gd name="connsiteY18" fmla="*/ 117583 h 161007"/>
                  <a:gd name="connsiteX19" fmla="*/ 68792 w 254235"/>
                  <a:gd name="connsiteY19" fmla="*/ 119454 h 161007"/>
                  <a:gd name="connsiteX20" fmla="*/ 64029 w 254235"/>
                  <a:gd name="connsiteY20" fmla="*/ 144299 h 161007"/>
                  <a:gd name="connsiteX21" fmla="*/ 96847 w 254235"/>
                  <a:gd name="connsiteY21" fmla="*/ 157360 h 161007"/>
                  <a:gd name="connsiteX22" fmla="*/ 96985 w 254235"/>
                  <a:gd name="connsiteY22" fmla="*/ 134261 h 161007"/>
                  <a:gd name="connsiteX23" fmla="*/ 106904 w 254235"/>
                  <a:gd name="connsiteY23" fmla="*/ 124442 h 161007"/>
                  <a:gd name="connsiteX24" fmla="*/ 116686 w 254235"/>
                  <a:gd name="connsiteY24" fmla="*/ 134292 h 161007"/>
                  <a:gd name="connsiteX25" fmla="*/ 116686 w 254235"/>
                  <a:gd name="connsiteY25" fmla="*/ 134386 h 161007"/>
                  <a:gd name="connsiteX26" fmla="*/ 116533 w 254235"/>
                  <a:gd name="connsiteY26" fmla="*/ 160571 h 161007"/>
                  <a:gd name="connsiteX27" fmla="*/ 127119 w 254235"/>
                  <a:gd name="connsiteY27" fmla="*/ 161007 h 161007"/>
                  <a:gd name="connsiteX28" fmla="*/ 156375 w 254235"/>
                  <a:gd name="connsiteY28" fmla="*/ 157609 h 161007"/>
                  <a:gd name="connsiteX29" fmla="*/ 149950 w 254235"/>
                  <a:gd name="connsiteY29" fmla="*/ 135040 h 161007"/>
                  <a:gd name="connsiteX30" fmla="*/ 156733 w 254235"/>
                  <a:gd name="connsiteY30" fmla="*/ 122883 h 161007"/>
                  <a:gd name="connsiteX31" fmla="*/ 159439 w 254235"/>
                  <a:gd name="connsiteY31" fmla="*/ 122509 h 161007"/>
                  <a:gd name="connsiteX32" fmla="*/ 168894 w 254235"/>
                  <a:gd name="connsiteY32" fmla="*/ 129647 h 161007"/>
                  <a:gd name="connsiteX33" fmla="*/ 175163 w 254235"/>
                  <a:gd name="connsiteY33" fmla="*/ 151655 h 161007"/>
                  <a:gd name="connsiteX34" fmla="*/ 205157 w 254235"/>
                  <a:gd name="connsiteY34" fmla="*/ 134292 h 161007"/>
                  <a:gd name="connsiteX35" fmla="*/ 191762 w 254235"/>
                  <a:gd name="connsiteY35" fmla="*/ 117708 h 161007"/>
                  <a:gd name="connsiteX36" fmla="*/ 192002 w 254235"/>
                  <a:gd name="connsiteY36" fmla="*/ 105052 h 161007"/>
                  <a:gd name="connsiteX37" fmla="*/ 193218 w 254235"/>
                  <a:gd name="connsiteY37" fmla="*/ 103868 h 161007"/>
                  <a:gd name="connsiteX38" fmla="*/ 199403 w 254235"/>
                  <a:gd name="connsiteY38" fmla="*/ 101654 h 161007"/>
                  <a:gd name="connsiteX39" fmla="*/ 206837 w 254235"/>
                  <a:gd name="connsiteY39" fmla="*/ 105052 h 161007"/>
                  <a:gd name="connsiteX40" fmla="*/ 207077 w 254235"/>
                  <a:gd name="connsiteY40" fmla="*/ 105333 h 161007"/>
                  <a:gd name="connsiteX41" fmla="*/ 219752 w 254235"/>
                  <a:gd name="connsiteY41" fmla="*/ 121013 h 161007"/>
                  <a:gd name="connsiteX42" fmla="*/ 239126 w 254235"/>
                  <a:gd name="connsiteY42" fmla="*/ 94235 h 161007"/>
                  <a:gd name="connsiteX43" fmla="*/ 219839 w 254235"/>
                  <a:gd name="connsiteY43" fmla="*/ 82857 h 161007"/>
                  <a:gd name="connsiteX44" fmla="*/ 216379 w 254235"/>
                  <a:gd name="connsiteY44" fmla="*/ 69359 h 161007"/>
                  <a:gd name="connsiteX45" fmla="*/ 224858 w 254235"/>
                  <a:gd name="connsiteY45" fmla="*/ 64527 h 161007"/>
                  <a:gd name="connsiteX46" fmla="*/ 229861 w 254235"/>
                  <a:gd name="connsiteY46" fmla="*/ 65899 h 161007"/>
                  <a:gd name="connsiteX47" fmla="*/ 247178 w 254235"/>
                  <a:gd name="connsiteY47" fmla="*/ 76155 h 161007"/>
                  <a:gd name="connsiteX48" fmla="*/ 254235 w 254235"/>
                  <a:gd name="connsiteY48" fmla="*/ 40805 h 161007"/>
                  <a:gd name="connsiteX49" fmla="*/ 208910 w 254235"/>
                  <a:gd name="connsiteY49" fmla="*/ 40805 h 161007"/>
                  <a:gd name="connsiteX50" fmla="*/ 196700 w 254235"/>
                  <a:gd name="connsiteY50" fmla="*/ 40805 h 161007"/>
                  <a:gd name="connsiteX51" fmla="*/ 104563 w 254235"/>
                  <a:gd name="connsiteY51" fmla="*/ 39652 h 161007"/>
                  <a:gd name="connsiteX52" fmla="*/ 127122 w 254235"/>
                  <a:gd name="connsiteY52" fmla="*/ 17114 h 161007"/>
                  <a:gd name="connsiteX53" fmla="*/ 149682 w 254235"/>
                  <a:gd name="connsiteY53" fmla="*/ 39652 h 161007"/>
                  <a:gd name="connsiteX54" fmla="*/ 149648 w 254235"/>
                  <a:gd name="connsiteY54" fmla="*/ 40805 h 161007"/>
                  <a:gd name="connsiteX55" fmla="*/ 104597 w 254235"/>
                  <a:gd name="connsiteY55" fmla="*/ 40805 h 161007"/>
                  <a:gd name="connsiteX56" fmla="*/ 104563 w 254235"/>
                  <a:gd name="connsiteY56" fmla="*/ 39652 h 1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54235" h="161007">
                    <a:moveTo>
                      <a:pt x="196700" y="40805"/>
                    </a:moveTo>
                    <a:lnTo>
                      <a:pt x="166774" y="40805"/>
                    </a:lnTo>
                    <a:cubicBezTo>
                      <a:pt x="166808" y="40431"/>
                      <a:pt x="166808" y="40026"/>
                      <a:pt x="166808" y="39652"/>
                    </a:cubicBezTo>
                    <a:cubicBezTo>
                      <a:pt x="166808" y="17800"/>
                      <a:pt x="148993" y="0"/>
                      <a:pt x="127119" y="0"/>
                    </a:cubicBezTo>
                    <a:cubicBezTo>
                      <a:pt x="105245" y="0"/>
                      <a:pt x="87430" y="17800"/>
                      <a:pt x="87430" y="39652"/>
                    </a:cubicBezTo>
                    <a:cubicBezTo>
                      <a:pt x="87430" y="40026"/>
                      <a:pt x="87430" y="40431"/>
                      <a:pt x="87464" y="40805"/>
                    </a:cubicBezTo>
                    <a:lnTo>
                      <a:pt x="57539" y="40805"/>
                    </a:lnTo>
                    <a:lnTo>
                      <a:pt x="45325" y="40805"/>
                    </a:lnTo>
                    <a:lnTo>
                      <a:pt x="0" y="40805"/>
                    </a:lnTo>
                    <a:cubicBezTo>
                      <a:pt x="960" y="58231"/>
                      <a:pt x="5430" y="74721"/>
                      <a:pt x="12694" y="89559"/>
                    </a:cubicBezTo>
                    <a:lnTo>
                      <a:pt x="18124" y="79615"/>
                    </a:lnTo>
                    <a:cubicBezTo>
                      <a:pt x="20727" y="74846"/>
                      <a:pt x="26721" y="73100"/>
                      <a:pt x="31484" y="75687"/>
                    </a:cubicBezTo>
                    <a:cubicBezTo>
                      <a:pt x="34773" y="77464"/>
                      <a:pt x="36622" y="80862"/>
                      <a:pt x="36622" y="84354"/>
                    </a:cubicBezTo>
                    <a:cubicBezTo>
                      <a:pt x="36622" y="85943"/>
                      <a:pt x="36244" y="87564"/>
                      <a:pt x="35422" y="89061"/>
                    </a:cubicBezTo>
                    <a:lnTo>
                      <a:pt x="24511" y="109042"/>
                    </a:lnTo>
                    <a:cubicBezTo>
                      <a:pt x="30780" y="117615"/>
                      <a:pt x="38112" y="125345"/>
                      <a:pt x="46316" y="132079"/>
                    </a:cubicBezTo>
                    <a:lnTo>
                      <a:pt x="49452" y="115744"/>
                    </a:lnTo>
                    <a:cubicBezTo>
                      <a:pt x="50481" y="110383"/>
                      <a:pt x="55637" y="106891"/>
                      <a:pt x="60980" y="107920"/>
                    </a:cubicBezTo>
                    <a:cubicBezTo>
                      <a:pt x="65690" y="108824"/>
                      <a:pt x="68963" y="112939"/>
                      <a:pt x="68963" y="117583"/>
                    </a:cubicBezTo>
                    <a:cubicBezTo>
                      <a:pt x="68963" y="118207"/>
                      <a:pt x="68914" y="118830"/>
                      <a:pt x="68792" y="119454"/>
                    </a:cubicBezTo>
                    <a:lnTo>
                      <a:pt x="64029" y="144299"/>
                    </a:lnTo>
                    <a:cubicBezTo>
                      <a:pt x="74169" y="150097"/>
                      <a:pt x="85201" y="154554"/>
                      <a:pt x="96847" y="157360"/>
                    </a:cubicBezTo>
                    <a:lnTo>
                      <a:pt x="96985" y="134261"/>
                    </a:lnTo>
                    <a:cubicBezTo>
                      <a:pt x="97019" y="128806"/>
                      <a:pt x="101455" y="124442"/>
                      <a:pt x="106904" y="124442"/>
                    </a:cubicBezTo>
                    <a:cubicBezTo>
                      <a:pt x="112315" y="124504"/>
                      <a:pt x="116686" y="128899"/>
                      <a:pt x="116686" y="134292"/>
                    </a:cubicBezTo>
                    <a:lnTo>
                      <a:pt x="116686" y="134386"/>
                    </a:lnTo>
                    <a:lnTo>
                      <a:pt x="116533" y="160571"/>
                    </a:lnTo>
                    <a:cubicBezTo>
                      <a:pt x="120027" y="160851"/>
                      <a:pt x="123556" y="161007"/>
                      <a:pt x="127119" y="161007"/>
                    </a:cubicBezTo>
                    <a:cubicBezTo>
                      <a:pt x="137191" y="161007"/>
                      <a:pt x="146989" y="159854"/>
                      <a:pt x="156375" y="157609"/>
                    </a:cubicBezTo>
                    <a:lnTo>
                      <a:pt x="149950" y="135040"/>
                    </a:lnTo>
                    <a:cubicBezTo>
                      <a:pt x="148460" y="129834"/>
                      <a:pt x="151509" y="124379"/>
                      <a:pt x="156733" y="122883"/>
                    </a:cubicBezTo>
                    <a:cubicBezTo>
                      <a:pt x="157641" y="122633"/>
                      <a:pt x="158548" y="122509"/>
                      <a:pt x="159439" y="122509"/>
                    </a:cubicBezTo>
                    <a:cubicBezTo>
                      <a:pt x="163722" y="122509"/>
                      <a:pt x="167659" y="125345"/>
                      <a:pt x="168894" y="129647"/>
                    </a:cubicBezTo>
                    <a:lnTo>
                      <a:pt x="175163" y="151655"/>
                    </a:lnTo>
                    <a:cubicBezTo>
                      <a:pt x="185989" y="147229"/>
                      <a:pt x="196061" y="141368"/>
                      <a:pt x="205157" y="134292"/>
                    </a:cubicBezTo>
                    <a:lnTo>
                      <a:pt x="191762" y="117708"/>
                    </a:lnTo>
                    <a:cubicBezTo>
                      <a:pt x="188695" y="113936"/>
                      <a:pt x="188900" y="108574"/>
                      <a:pt x="192002" y="105052"/>
                    </a:cubicBezTo>
                    <a:cubicBezTo>
                      <a:pt x="192361" y="104616"/>
                      <a:pt x="192772" y="104242"/>
                      <a:pt x="193218" y="103868"/>
                    </a:cubicBezTo>
                    <a:cubicBezTo>
                      <a:pt x="195032" y="102371"/>
                      <a:pt x="197227" y="101654"/>
                      <a:pt x="199403" y="101654"/>
                    </a:cubicBezTo>
                    <a:cubicBezTo>
                      <a:pt x="202177" y="101654"/>
                      <a:pt x="204901" y="102808"/>
                      <a:pt x="206837" y="105052"/>
                    </a:cubicBezTo>
                    <a:cubicBezTo>
                      <a:pt x="206925" y="105146"/>
                      <a:pt x="207009" y="105239"/>
                      <a:pt x="207077" y="105333"/>
                    </a:cubicBezTo>
                    <a:lnTo>
                      <a:pt x="219752" y="121013"/>
                    </a:lnTo>
                    <a:cubicBezTo>
                      <a:pt x="227324" y="113001"/>
                      <a:pt x="233848" y="103992"/>
                      <a:pt x="239126" y="94235"/>
                    </a:cubicBezTo>
                    <a:lnTo>
                      <a:pt x="219839" y="82857"/>
                    </a:lnTo>
                    <a:cubicBezTo>
                      <a:pt x="215163" y="80083"/>
                      <a:pt x="213605" y="74035"/>
                      <a:pt x="216379" y="69359"/>
                    </a:cubicBezTo>
                    <a:cubicBezTo>
                      <a:pt x="218212" y="66242"/>
                      <a:pt x="221485" y="64527"/>
                      <a:pt x="224858" y="64527"/>
                    </a:cubicBezTo>
                    <a:cubicBezTo>
                      <a:pt x="226570" y="64527"/>
                      <a:pt x="228284" y="64964"/>
                      <a:pt x="229861" y="65899"/>
                    </a:cubicBezTo>
                    <a:lnTo>
                      <a:pt x="247178" y="76155"/>
                    </a:lnTo>
                    <a:cubicBezTo>
                      <a:pt x="251118" y="64995"/>
                      <a:pt x="253550" y="53150"/>
                      <a:pt x="254235" y="40805"/>
                    </a:cubicBezTo>
                    <a:lnTo>
                      <a:pt x="208910" y="40805"/>
                    </a:lnTo>
                    <a:lnTo>
                      <a:pt x="196700" y="40805"/>
                    </a:lnTo>
                    <a:close/>
                    <a:moveTo>
                      <a:pt x="104563" y="39652"/>
                    </a:moveTo>
                    <a:cubicBezTo>
                      <a:pt x="104563" y="27214"/>
                      <a:pt x="114684" y="17114"/>
                      <a:pt x="127122" y="17114"/>
                    </a:cubicBezTo>
                    <a:cubicBezTo>
                      <a:pt x="139557" y="17114"/>
                      <a:pt x="149682" y="27214"/>
                      <a:pt x="149682" y="39652"/>
                    </a:cubicBezTo>
                    <a:cubicBezTo>
                      <a:pt x="149682" y="40026"/>
                      <a:pt x="149666" y="40431"/>
                      <a:pt x="149648" y="40805"/>
                    </a:cubicBezTo>
                    <a:lnTo>
                      <a:pt x="104597" y="40805"/>
                    </a:lnTo>
                    <a:cubicBezTo>
                      <a:pt x="104578" y="40431"/>
                      <a:pt x="104563" y="40026"/>
                      <a:pt x="104563" y="39652"/>
                    </a:cubicBez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591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b="1">
                <a:solidFill>
                  <a:srgbClr val="9F7BDE"/>
                </a:solidFill>
                <a:latin typeface="Adam Bold" panose="02000403000000000000" pitchFamily="2" charset="0"/>
              </a:rPr>
              <a:t>Mục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đích</a:t>
            </a:r>
            <a:endParaRPr lang="en-MY" sz="4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38E5DF1-20A5-B683-EECD-AF8C938DF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03" y="-724"/>
            <a:ext cx="1625099" cy="1245101"/>
          </a:xfrm>
          <a:prstGeom prst="rect">
            <a:avLst/>
          </a:prstGeom>
        </p:spPr>
      </p:pic>
      <p:pic>
        <p:nvPicPr>
          <p:cNvPr id="16" name="Hình ảnh 15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009505E-2710-18CA-24AA-36891D78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72" y="893735"/>
            <a:ext cx="1192548" cy="1107655"/>
          </a:xfrm>
          <a:prstGeom prst="rect">
            <a:avLst/>
          </a:prstGeom>
        </p:spPr>
      </p:pic>
      <p:pic>
        <p:nvPicPr>
          <p:cNvPr id="18" name="Hình ảnh 17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5A278ABF-94BC-CA5B-8AA3-55913CCC9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51" y="1368603"/>
            <a:ext cx="561912" cy="561912"/>
          </a:xfrm>
          <a:prstGeom prst="rect">
            <a:avLst/>
          </a:prstGeom>
        </p:spPr>
      </p:pic>
      <p:pic>
        <p:nvPicPr>
          <p:cNvPr id="22" name="Hình ảnh 21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F36D48F7-74BD-E416-9C5F-8DB71E31D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04" y="151562"/>
            <a:ext cx="658933" cy="561912"/>
          </a:xfrm>
          <a:prstGeom prst="rect">
            <a:avLst/>
          </a:prstGeom>
        </p:spPr>
      </p:pic>
      <p:pic>
        <p:nvPicPr>
          <p:cNvPr id="24" name="Hình ảnh 23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D19A2BAA-8CF7-9F3A-2243-B3CF8500C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40" y="522250"/>
            <a:ext cx="1293611" cy="2085948"/>
          </a:xfrm>
          <a:prstGeom prst="rect">
            <a:avLst/>
          </a:prstGeom>
        </p:spPr>
      </p:pic>
      <p:grpSp>
        <p:nvGrpSpPr>
          <p:cNvPr id="36" name="Nhóm 35">
            <a:extLst>
              <a:ext uri="{FF2B5EF4-FFF2-40B4-BE49-F238E27FC236}">
                <a16:creationId xmlns:a16="http://schemas.microsoft.com/office/drawing/2014/main" id="{1D32A15E-FCDD-4177-9005-7190C0F0FB5F}"/>
              </a:ext>
            </a:extLst>
          </p:cNvPr>
          <p:cNvGrpSpPr/>
          <p:nvPr/>
        </p:nvGrpSpPr>
        <p:grpSpPr>
          <a:xfrm>
            <a:off x="1422272" y="2264188"/>
            <a:ext cx="8276766" cy="830997"/>
            <a:chOff x="1422271" y="2264188"/>
            <a:chExt cx="8551521" cy="830997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1D6254D1-69C6-78D8-0238-6D365D1D3494}"/>
                </a:ext>
              </a:extLst>
            </p:cNvPr>
            <p:cNvSpPr/>
            <p:nvPr/>
          </p:nvSpPr>
          <p:spPr>
            <a:xfrm>
              <a:off x="1422271" y="2438058"/>
              <a:ext cx="383060" cy="345141"/>
            </a:xfrm>
            <a:custGeom>
              <a:avLst/>
              <a:gdLst/>
              <a:ahLst/>
              <a:cxnLst/>
              <a:rect l="l" t="t" r="r" b="b"/>
              <a:pathLst>
                <a:path w="663472" h="641909">
                  <a:moveTo>
                    <a:pt x="0" y="0"/>
                  </a:moveTo>
                  <a:lnTo>
                    <a:pt x="663472" y="0"/>
                  </a:lnTo>
                  <a:lnTo>
                    <a:pt x="663472" y="641909"/>
                  </a:lnTo>
                  <a:lnTo>
                    <a:pt x="0" y="64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lum bright="1000" contrast="-10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FD01C72D-E9EA-0791-110A-D916F1DE126D}"/>
                </a:ext>
              </a:extLst>
            </p:cNvPr>
            <p:cNvSpPr txBox="1"/>
            <p:nvPr/>
          </p:nvSpPr>
          <p:spPr>
            <a:xfrm>
              <a:off x="1805331" y="2264188"/>
              <a:ext cx="8168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Hỗ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trợ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iải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quyết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các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vấn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đề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trong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giáo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dục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và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cử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truyền</a:t>
              </a:r>
              <a:r>
                <a:rPr lang="en-US" sz="240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thống</a:t>
              </a:r>
              <a:endPara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7" name="Nhóm 36">
            <a:extLst>
              <a:ext uri="{FF2B5EF4-FFF2-40B4-BE49-F238E27FC236}">
                <a16:creationId xmlns:a16="http://schemas.microsoft.com/office/drawing/2014/main" id="{2B04E617-AC57-8577-AC81-05C110E61991}"/>
              </a:ext>
            </a:extLst>
          </p:cNvPr>
          <p:cNvGrpSpPr/>
          <p:nvPr/>
        </p:nvGrpSpPr>
        <p:grpSpPr>
          <a:xfrm>
            <a:off x="1422271" y="3643118"/>
            <a:ext cx="8101672" cy="1200329"/>
            <a:chOff x="1422271" y="3643118"/>
            <a:chExt cx="8101672" cy="1200329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7685E15E-B6A4-F050-3CC2-D4668FB3E0A7}"/>
                </a:ext>
              </a:extLst>
            </p:cNvPr>
            <p:cNvSpPr/>
            <p:nvPr/>
          </p:nvSpPr>
          <p:spPr>
            <a:xfrm>
              <a:off x="1422271" y="3778530"/>
              <a:ext cx="383060" cy="345141"/>
            </a:xfrm>
            <a:custGeom>
              <a:avLst/>
              <a:gdLst/>
              <a:ahLst/>
              <a:cxnLst/>
              <a:rect l="l" t="t" r="r" b="b"/>
              <a:pathLst>
                <a:path w="663472" h="641909">
                  <a:moveTo>
                    <a:pt x="0" y="0"/>
                  </a:moveTo>
                  <a:lnTo>
                    <a:pt x="663472" y="0"/>
                  </a:lnTo>
                  <a:lnTo>
                    <a:pt x="663472" y="641909"/>
                  </a:lnTo>
                  <a:lnTo>
                    <a:pt x="0" y="641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lum bright="1000" contrast="-10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2C2281A0-C397-3F18-44AC-8CA893E64DAC}"/>
                </a:ext>
              </a:extLst>
            </p:cNvPr>
            <p:cNvSpPr txBox="1"/>
            <p:nvPr/>
          </p:nvSpPr>
          <p:spPr>
            <a:xfrm>
              <a:off x="1724649" y="3643118"/>
              <a:ext cx="77992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X</a:t>
              </a:r>
              <a:r>
                <a:rPr lang="vi-VN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ây dựng một</a:t>
              </a:r>
              <a:r>
                <a:rPr lang="en-US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hệ</a:t>
              </a:r>
              <a:r>
                <a:rPr lang="en-US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thống</a:t>
              </a:r>
              <a:r>
                <a:rPr lang="vi-VN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giúp</a:t>
              </a:r>
              <a:r>
                <a:rPr lang="en-US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phục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vụ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cho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công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tác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quản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lý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một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cách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nhanh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chóng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dễ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dàng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nhất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là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quản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lý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thông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tin,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điểm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số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học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viên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vi-VN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C986588-2AD4-0DE0-C01A-BBE95D1A8C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09638933-EAF6-4888-F3AE-CD1ACD02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10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Cuộc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Chức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năng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chính</a:t>
            </a:r>
            <a:endParaRPr lang="en-MY" sz="4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38E5DF1-20A5-B683-EECD-AF8C938DF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68" y="1565513"/>
            <a:ext cx="1625099" cy="1245101"/>
          </a:xfrm>
          <a:prstGeom prst="rect">
            <a:avLst/>
          </a:prstGeom>
        </p:spPr>
      </p:pic>
      <p:pic>
        <p:nvPicPr>
          <p:cNvPr id="16" name="Hình ảnh 15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009505E-2710-18CA-24AA-36891D78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37" y="2459972"/>
            <a:ext cx="1192548" cy="1107655"/>
          </a:xfrm>
          <a:prstGeom prst="rect">
            <a:avLst/>
          </a:prstGeom>
        </p:spPr>
      </p:pic>
      <p:pic>
        <p:nvPicPr>
          <p:cNvPr id="18" name="Hình ảnh 17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5A278ABF-94BC-CA5B-8AA3-55913CCC9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316" y="2934840"/>
            <a:ext cx="561912" cy="561912"/>
          </a:xfrm>
          <a:prstGeom prst="rect">
            <a:avLst/>
          </a:prstGeom>
        </p:spPr>
      </p:pic>
      <p:pic>
        <p:nvPicPr>
          <p:cNvPr id="22" name="Hình ảnh 21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F36D48F7-74BD-E416-9C5F-8DB71E31D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69" y="1717799"/>
            <a:ext cx="658933" cy="561912"/>
          </a:xfrm>
          <a:prstGeom prst="rect">
            <a:avLst/>
          </a:prstGeom>
        </p:spPr>
      </p:pic>
      <p:pic>
        <p:nvPicPr>
          <p:cNvPr id="24" name="Hình ảnh 23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D19A2BAA-8CF7-9F3A-2243-B3CF8500C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72" y="2218899"/>
            <a:ext cx="1293611" cy="2085948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5C986588-2AD4-0DE0-C01A-BBE95D1A8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10" name="Hình ảnh 9" descr="Ảnh có chứa văn bản, vòng tròn, đĩa nén, Nhiều màu sắc&#10;&#10;Mô tả được tạo tự động">
            <a:extLst>
              <a:ext uri="{FF2B5EF4-FFF2-40B4-BE49-F238E27FC236}">
                <a16:creationId xmlns:a16="http://schemas.microsoft.com/office/drawing/2014/main" id="{C1B9641A-B7EF-FD13-8E7B-F5C67A3AD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78" y="358855"/>
            <a:ext cx="7100798" cy="7100798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E2DFFD8-458C-80EB-57A3-394BE71C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11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8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325771" y="-1699476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78831" y="185054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Một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số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hình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ảnh</a:t>
            </a:r>
            <a:endParaRPr lang="en-MY" sz="4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1405280" y="-1636451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C986588-2AD4-0DE0-C01A-BBE95D1A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graphicFrame>
        <p:nvGraphicFramePr>
          <p:cNvPr id="11" name="Đối tượng 10">
            <a:extLst>
              <a:ext uri="{FF2B5EF4-FFF2-40B4-BE49-F238E27FC236}">
                <a16:creationId xmlns:a16="http://schemas.microsoft.com/office/drawing/2014/main" id="{9F2AF39F-76AA-A69B-3CF6-97B45B38F9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7731"/>
              </p:ext>
            </p:extLst>
          </p:nvPr>
        </p:nvGraphicFramePr>
        <p:xfrm>
          <a:off x="829996" y="892368"/>
          <a:ext cx="10439984" cy="5862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4406200" imgH="13739400" progId="">
                  <p:embed/>
                </p:oleObj>
              </mc:Choice>
              <mc:Fallback>
                <p:oleObj r:id="rId3" imgW="24406200" imgH="13739400" progId="">
                  <p:embed/>
                  <p:pic>
                    <p:nvPicPr>
                      <p:cNvPr id="11" name="Đối tượng 10">
                        <a:extLst>
                          <a:ext uri="{FF2B5EF4-FFF2-40B4-BE49-F238E27FC236}">
                            <a16:creationId xmlns:a16="http://schemas.microsoft.com/office/drawing/2014/main" id="{9F2AF39F-76AA-A69B-3CF6-97B45B38F9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996" y="892368"/>
                        <a:ext cx="10439984" cy="5862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6C8512E4-3FA3-30BD-BB75-31145E30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12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9FF4F73-B44B-49A7-DA84-72692FFAF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229" y="-1740575"/>
            <a:ext cx="1625099" cy="1245101"/>
          </a:xfrm>
          <a:prstGeom prst="rect">
            <a:avLst/>
          </a:prstGeom>
        </p:spPr>
      </p:pic>
      <p:pic>
        <p:nvPicPr>
          <p:cNvPr id="10" name="Hình ảnh 9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35F690DE-3F4A-E22B-98E7-3193CDAA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890" y="-3782630"/>
            <a:ext cx="1192548" cy="1107655"/>
          </a:xfrm>
          <a:prstGeom prst="rect">
            <a:avLst/>
          </a:prstGeom>
        </p:spPr>
      </p:pic>
      <p:pic>
        <p:nvPicPr>
          <p:cNvPr id="12" name="Hình ảnh 11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66DB72DF-E38A-7493-AED0-641E3F9DD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208" y="169680"/>
            <a:ext cx="561912" cy="561912"/>
          </a:xfrm>
          <a:prstGeom prst="rect">
            <a:avLst/>
          </a:prstGeom>
        </p:spPr>
      </p:pic>
      <p:pic>
        <p:nvPicPr>
          <p:cNvPr id="13" name="Hình ảnh 12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56C73A15-D3EB-DEB6-EF78-14F89A8E7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671" y="-1398981"/>
            <a:ext cx="658933" cy="561912"/>
          </a:xfrm>
          <a:prstGeom prst="rect">
            <a:avLst/>
          </a:prstGeom>
        </p:spPr>
      </p:pic>
      <p:pic>
        <p:nvPicPr>
          <p:cNvPr id="14" name="Hình ảnh 13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F84CA4AE-8B44-86D7-B4B6-DD58BC31B9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711" y="-540160"/>
            <a:ext cx="1293611" cy="20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Đối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thủ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cạnh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tranh</a:t>
            </a:r>
            <a:endParaRPr lang="en-MY" sz="4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C986588-2AD4-0DE0-C01A-BBE95D1A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grpSp>
        <p:nvGrpSpPr>
          <p:cNvPr id="15" name="Nhóm 14">
            <a:extLst>
              <a:ext uri="{FF2B5EF4-FFF2-40B4-BE49-F238E27FC236}">
                <a16:creationId xmlns:a16="http://schemas.microsoft.com/office/drawing/2014/main" id="{E762C7F7-B3FD-7E48-CE96-5C9872CDB4BC}"/>
              </a:ext>
            </a:extLst>
          </p:cNvPr>
          <p:cNvGrpSpPr/>
          <p:nvPr/>
        </p:nvGrpSpPr>
        <p:grpSpPr>
          <a:xfrm>
            <a:off x="984390" y="1638300"/>
            <a:ext cx="2408145" cy="3265502"/>
            <a:chOff x="922020" y="1544381"/>
            <a:chExt cx="3257032" cy="3769238"/>
          </a:xfrm>
        </p:grpSpPr>
        <p:pic>
          <p:nvPicPr>
            <p:cNvPr id="1026" name="Picture 2" descr="MISA EMIS - Phần mềm quản lý trường học hiệu quả nhất">
              <a:extLst>
                <a:ext uri="{FF2B5EF4-FFF2-40B4-BE49-F238E27FC236}">
                  <a16:creationId xmlns:a16="http://schemas.microsoft.com/office/drawing/2014/main" id="{5631EBDC-B750-A3FA-08DD-F169C3F62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053" y="1544381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5782A5-F4D2-FB10-E8C4-59B77683A085}"/>
                </a:ext>
              </a:extLst>
            </p:cNvPr>
            <p:cNvSpPr txBox="1"/>
            <p:nvPr/>
          </p:nvSpPr>
          <p:spPr>
            <a:xfrm>
              <a:off x="922020" y="4113290"/>
              <a:ext cx="32570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MISA EMIS – Phần mềm quản lý trường học</a:t>
              </a:r>
              <a:endPara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BDA9F4F5-5739-BBC4-9331-61FB375CDDDE}"/>
              </a:ext>
            </a:extLst>
          </p:cNvPr>
          <p:cNvGrpSpPr/>
          <p:nvPr/>
        </p:nvGrpSpPr>
        <p:grpSpPr>
          <a:xfrm>
            <a:off x="3429462" y="2431622"/>
            <a:ext cx="2474371" cy="2338903"/>
            <a:chOff x="3636237" y="2282521"/>
            <a:chExt cx="2981325" cy="2481173"/>
          </a:xfrm>
        </p:grpSpPr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FD01C72D-E9EA-0791-110A-D916F1DE126D}"/>
                </a:ext>
              </a:extLst>
            </p:cNvPr>
            <p:cNvSpPr txBox="1"/>
            <p:nvPr/>
          </p:nvSpPr>
          <p:spPr>
            <a:xfrm>
              <a:off x="3858063" y="3563365"/>
              <a:ext cx="25376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err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vnEdu</a:t>
              </a:r>
              <a:r>
                <a:rPr lang="vi-VN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– Phần mềm quản lý trường học</a:t>
              </a:r>
              <a:endPara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pic>
          <p:nvPicPr>
            <p:cNvPr id="1028" name="Picture 4" descr="vnEdu.vn - Mạng giáo dục Việt Nam - Viet Nam Education Network">
              <a:extLst>
                <a:ext uri="{FF2B5EF4-FFF2-40B4-BE49-F238E27FC236}">
                  <a16:creationId xmlns:a16="http://schemas.microsoft.com/office/drawing/2014/main" id="{6B38FD50-997F-595D-4E81-414B22162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237" y="2282521"/>
              <a:ext cx="2981325" cy="1133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id="{FB6D4CC5-96C5-044D-BAFF-1F2DC2924CFB}"/>
              </a:ext>
            </a:extLst>
          </p:cNvPr>
          <p:cNvGrpSpPr/>
          <p:nvPr/>
        </p:nvGrpSpPr>
        <p:grpSpPr>
          <a:xfrm>
            <a:off x="6258342" y="2515214"/>
            <a:ext cx="2591647" cy="2451552"/>
            <a:chOff x="6369148" y="2646185"/>
            <a:chExt cx="2591647" cy="245155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C96A2598-9498-7FD9-D347-8FB6A507EB5C}"/>
                </a:ext>
              </a:extLst>
            </p:cNvPr>
            <p:cNvSpPr txBox="1"/>
            <p:nvPr/>
          </p:nvSpPr>
          <p:spPr>
            <a:xfrm>
              <a:off x="6369148" y="3528077"/>
              <a:ext cx="259164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KidsSchool</a:t>
              </a:r>
              <a:r>
                <a:rPr lang="vi-VN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 – Phần mềm quản lý giáo dục trường mầm non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22FC2B3-1E6B-8203-2D05-973799475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346" y="2646185"/>
              <a:ext cx="2381250" cy="60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CCDC3560-129B-EC13-22DC-1ECD3CF29541}"/>
              </a:ext>
            </a:extLst>
          </p:cNvPr>
          <p:cNvGrpSpPr/>
          <p:nvPr/>
        </p:nvGrpSpPr>
        <p:grpSpPr>
          <a:xfrm>
            <a:off x="9082317" y="2515214"/>
            <a:ext cx="2818700" cy="2148833"/>
            <a:chOff x="8895811" y="2513894"/>
            <a:chExt cx="2818700" cy="2148833"/>
          </a:xfrm>
        </p:grpSpPr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7582FB36-29EE-6C53-523C-FDD6CA19455C}"/>
                </a:ext>
              </a:extLst>
            </p:cNvPr>
            <p:cNvSpPr txBox="1"/>
            <p:nvPr/>
          </p:nvSpPr>
          <p:spPr>
            <a:xfrm>
              <a:off x="9126964" y="3462398"/>
              <a:ext cx="2587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Faceworks – </a:t>
              </a:r>
              <a:r>
                <a:rPr lang="en-US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Phần</a:t>
              </a:r>
              <a:r>
                <a:rPr lang="en-US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 </a:t>
              </a:r>
              <a:r>
                <a:rPr lang="en-US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mềm</a:t>
              </a:r>
              <a:r>
                <a:rPr lang="en-US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 </a:t>
              </a:r>
              <a:r>
                <a:rPr lang="en-US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quản</a:t>
              </a:r>
              <a:r>
                <a:rPr lang="en-US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 </a:t>
              </a:r>
              <a:r>
                <a:rPr lang="en-US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lý</a:t>
              </a:r>
              <a:r>
                <a:rPr lang="en-US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 </a:t>
              </a:r>
              <a:r>
                <a:rPr lang="en-US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công</a:t>
              </a:r>
              <a:r>
                <a:rPr lang="en-US" sz="2400" i="0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 </a:t>
              </a:r>
              <a:r>
                <a:rPr lang="en-US" sz="2400" i="0" err="1">
                  <a:solidFill>
                    <a:srgbClr val="333333"/>
                  </a:solidFill>
                  <a:effectLst/>
                  <a:latin typeface="Roboto" panose="02000000000000000000" pitchFamily="2" charset="0"/>
                </a:rPr>
                <a:t>việc</a:t>
              </a:r>
              <a:endParaRPr lang="en-US" sz="2400" i="0">
                <a:solidFill>
                  <a:srgbClr val="333333"/>
                </a:solidFill>
                <a:effectLst/>
                <a:latin typeface="Roboto" panose="02000000000000000000" pitchFamily="2" charset="0"/>
              </a:endParaRPr>
            </a:p>
          </p:txBody>
        </p:sp>
        <p:pic>
          <p:nvPicPr>
            <p:cNvPr id="1032" name="Picture 8" descr="logo">
              <a:extLst>
                <a:ext uri="{FF2B5EF4-FFF2-40B4-BE49-F238E27FC236}">
                  <a16:creationId xmlns:a16="http://schemas.microsoft.com/office/drawing/2014/main" id="{153984B4-6275-0E21-FD26-A1A042782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5811" y="2513894"/>
              <a:ext cx="2643372" cy="928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56599550-82CF-7B2D-FF07-C950F343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13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0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Năng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lực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cạnh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tranh</a:t>
            </a:r>
            <a:endParaRPr lang="en-MY" sz="4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C986588-2AD4-0DE0-C01A-BBE95D1A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grpSp>
        <p:nvGrpSpPr>
          <p:cNvPr id="8" name="组合 1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AD40BFA2-7A88-2917-0D5E-8D59A287B8AC}"/>
              </a:ext>
            </a:extLst>
          </p:cNvPr>
          <p:cNvGrpSpPr/>
          <p:nvPr/>
        </p:nvGrpSpPr>
        <p:grpSpPr>
          <a:xfrm>
            <a:off x="1130536" y="3116323"/>
            <a:ext cx="1541390" cy="1541390"/>
            <a:chOff x="668777" y="1699204"/>
            <a:chExt cx="1071581" cy="1071581"/>
          </a:xfrm>
        </p:grpSpPr>
        <p:sp>
          <p:nvSpPr>
            <p:cNvPr id="9" name="椭圆 2">
              <a:extLst>
                <a:ext uri="{FF2B5EF4-FFF2-40B4-BE49-F238E27FC236}">
                  <a16:creationId xmlns:a16="http://schemas.microsoft.com/office/drawing/2014/main" id="{D1124BE0-E6BB-8E38-EDCE-9CBF0479CE21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0" name="图片 3">
              <a:extLst>
                <a:ext uri="{FF2B5EF4-FFF2-40B4-BE49-F238E27FC236}">
                  <a16:creationId xmlns:a16="http://schemas.microsoft.com/office/drawing/2014/main" id="{4CC61B1F-0A20-5273-AA3C-115EACCDB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77535" y="1864716"/>
              <a:ext cx="454064" cy="740557"/>
            </a:xfrm>
            <a:prstGeom prst="rect">
              <a:avLst/>
            </a:prstGeom>
          </p:spPr>
        </p:pic>
      </p:grpSp>
      <p:grpSp>
        <p:nvGrpSpPr>
          <p:cNvPr id="23" name="组合 1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BF642AA5-C703-5DB7-D8BA-1B611871208D}"/>
              </a:ext>
            </a:extLst>
          </p:cNvPr>
          <p:cNvGrpSpPr/>
          <p:nvPr/>
        </p:nvGrpSpPr>
        <p:grpSpPr>
          <a:xfrm>
            <a:off x="3136191" y="1714197"/>
            <a:ext cx="1710062" cy="1710062"/>
            <a:chOff x="668777" y="1699204"/>
            <a:chExt cx="1071581" cy="1071581"/>
          </a:xfrm>
        </p:grpSpPr>
        <p:sp>
          <p:nvSpPr>
            <p:cNvPr id="24" name="椭圆 15">
              <a:extLst>
                <a:ext uri="{FF2B5EF4-FFF2-40B4-BE49-F238E27FC236}">
                  <a16:creationId xmlns:a16="http://schemas.microsoft.com/office/drawing/2014/main" id="{33CF4901-91DD-6F8A-B7C2-379EA38418D4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5" name="图片 16">
              <a:extLst>
                <a:ext uri="{FF2B5EF4-FFF2-40B4-BE49-F238E27FC236}">
                  <a16:creationId xmlns:a16="http://schemas.microsoft.com/office/drawing/2014/main" id="{404F253A-B7C8-BA01-06BB-60A8DDC9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36933" y="1864716"/>
              <a:ext cx="735267" cy="740557"/>
            </a:xfrm>
            <a:prstGeom prst="rect">
              <a:avLst/>
            </a:prstGeom>
          </p:spPr>
        </p:pic>
      </p:grpSp>
      <p:grpSp>
        <p:nvGrpSpPr>
          <p:cNvPr id="26" name="组合 17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EA822CA8-6743-1DE0-17C1-04B637E1D226}"/>
              </a:ext>
            </a:extLst>
          </p:cNvPr>
          <p:cNvGrpSpPr/>
          <p:nvPr/>
        </p:nvGrpSpPr>
        <p:grpSpPr>
          <a:xfrm>
            <a:off x="4995665" y="3392410"/>
            <a:ext cx="1774506" cy="1774506"/>
            <a:chOff x="668777" y="1699204"/>
            <a:chExt cx="1071581" cy="1071581"/>
          </a:xfrm>
        </p:grpSpPr>
        <p:sp>
          <p:nvSpPr>
            <p:cNvPr id="27" name="椭圆 18">
              <a:extLst>
                <a:ext uri="{FF2B5EF4-FFF2-40B4-BE49-F238E27FC236}">
                  <a16:creationId xmlns:a16="http://schemas.microsoft.com/office/drawing/2014/main" id="{C5B4CAB9-65F8-C635-0BD1-614469B0082B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8" name="图片 19">
              <a:extLst>
                <a:ext uri="{FF2B5EF4-FFF2-40B4-BE49-F238E27FC236}">
                  <a16:creationId xmlns:a16="http://schemas.microsoft.com/office/drawing/2014/main" id="{F6F4F596-B4AF-633F-B4C1-AB9B44E4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67403" y="1864716"/>
              <a:ext cx="674328" cy="740557"/>
            </a:xfrm>
            <a:prstGeom prst="rect">
              <a:avLst/>
            </a:prstGeom>
          </p:spPr>
        </p:pic>
      </p:grpSp>
      <p:grpSp>
        <p:nvGrpSpPr>
          <p:cNvPr id="29" name="组合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47D77732-3225-E388-225B-6B6942C37A2B}"/>
              </a:ext>
            </a:extLst>
          </p:cNvPr>
          <p:cNvGrpSpPr/>
          <p:nvPr/>
        </p:nvGrpSpPr>
        <p:grpSpPr>
          <a:xfrm>
            <a:off x="9267662" y="2020661"/>
            <a:ext cx="2207286" cy="2207286"/>
            <a:chOff x="668777" y="1699204"/>
            <a:chExt cx="1071581" cy="1071581"/>
          </a:xfrm>
        </p:grpSpPr>
        <p:sp>
          <p:nvSpPr>
            <p:cNvPr id="30" name="椭圆 21">
              <a:extLst>
                <a:ext uri="{FF2B5EF4-FFF2-40B4-BE49-F238E27FC236}">
                  <a16:creationId xmlns:a16="http://schemas.microsoft.com/office/drawing/2014/main" id="{C4522B0F-B317-E2AA-01A4-ECD6BDFD551E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F7BD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31" name="图片 22">
              <a:extLst>
                <a:ext uri="{FF2B5EF4-FFF2-40B4-BE49-F238E27FC236}">
                  <a16:creationId xmlns:a16="http://schemas.microsoft.com/office/drawing/2014/main" id="{BB2975B9-6A69-5EB9-7AC6-BA5AFF10A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834288" y="1864716"/>
              <a:ext cx="740557" cy="740557"/>
            </a:xfrm>
            <a:prstGeom prst="rect">
              <a:avLst/>
            </a:prstGeom>
          </p:spPr>
        </p:pic>
      </p:grpSp>
      <p:sp>
        <p:nvSpPr>
          <p:cNvPr id="32" name="矩形 31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DDCAB1FA-0A17-FAF1-EC40-CA865EC9E24B}"/>
              </a:ext>
            </a:extLst>
          </p:cNvPr>
          <p:cNvSpPr/>
          <p:nvPr/>
        </p:nvSpPr>
        <p:spPr>
          <a:xfrm>
            <a:off x="998892" y="4771154"/>
            <a:ext cx="18044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phí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khai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rẻ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矩形 32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9C0B49A9-2D2F-CD54-523F-790B914D0AD9}"/>
              </a:ext>
            </a:extLst>
          </p:cNvPr>
          <p:cNvSpPr/>
          <p:nvPr/>
        </p:nvSpPr>
        <p:spPr>
          <a:xfrm>
            <a:off x="2852920" y="3490476"/>
            <a:ext cx="221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Giao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diện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trực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quan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thân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thiện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35" name="矩形 33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7AB3DA4E-804A-3DB3-3B15-64CD3C026062}"/>
              </a:ext>
            </a:extLst>
          </p:cNvPr>
          <p:cNvSpPr/>
          <p:nvPr/>
        </p:nvSpPr>
        <p:spPr>
          <a:xfrm>
            <a:off x="4776566" y="5270606"/>
            <a:ext cx="221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Bảo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mật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&amp;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Chống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gian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lận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36" name="矩形 3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FAB1AA40-FDC3-35FA-9174-E7D7AEDD53B8}"/>
              </a:ext>
            </a:extLst>
          </p:cNvPr>
          <p:cNvSpPr/>
          <p:nvPr/>
        </p:nvSpPr>
        <p:spPr>
          <a:xfrm>
            <a:off x="9405143" y="4417211"/>
            <a:ext cx="221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Giải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pháp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tuỳ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chỉnh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grpSp>
        <p:nvGrpSpPr>
          <p:cNvPr id="41" name="组合 17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4AAF3B16-B199-2A7D-D80C-8B56CF426E02}"/>
              </a:ext>
            </a:extLst>
          </p:cNvPr>
          <p:cNvGrpSpPr/>
          <p:nvPr/>
        </p:nvGrpSpPr>
        <p:grpSpPr>
          <a:xfrm>
            <a:off x="7012317" y="1309506"/>
            <a:ext cx="1774506" cy="1774506"/>
            <a:chOff x="668777" y="1699204"/>
            <a:chExt cx="1071581" cy="1071581"/>
          </a:xfrm>
        </p:grpSpPr>
        <p:sp>
          <p:nvSpPr>
            <p:cNvPr id="42" name="椭圆 18">
              <a:extLst>
                <a:ext uri="{FF2B5EF4-FFF2-40B4-BE49-F238E27FC236}">
                  <a16:creationId xmlns:a16="http://schemas.microsoft.com/office/drawing/2014/main" id="{6EEE0179-CF56-93E9-AF1A-BE1C9C988706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3" name="图片 19">
              <a:extLst>
                <a:ext uri="{FF2B5EF4-FFF2-40B4-BE49-F238E27FC236}">
                  <a16:creationId xmlns:a16="http://schemas.microsoft.com/office/drawing/2014/main" id="{A1276317-B576-40DD-92D9-AF7818949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867403" y="1921630"/>
              <a:ext cx="674328" cy="626728"/>
            </a:xfrm>
            <a:prstGeom prst="rect">
              <a:avLst/>
            </a:prstGeom>
          </p:spPr>
        </p:pic>
      </p:grpSp>
      <p:sp>
        <p:nvSpPr>
          <p:cNvPr id="44" name="矩形 33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6C8315E5-FF24-E16B-33E7-8008869C6FE8}"/>
              </a:ext>
            </a:extLst>
          </p:cNvPr>
          <p:cNvSpPr/>
          <p:nvPr/>
        </p:nvSpPr>
        <p:spPr>
          <a:xfrm>
            <a:off x="6795998" y="3219164"/>
            <a:ext cx="22127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Dễ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dàng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thay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thế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phương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pháp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truyền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thống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C0B1BA9-A9D1-FB6B-F59B-2FEB30C9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14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21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50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3982 L 6.25E-7 0.14814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3982 L 6.25E-7 3.33333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decel="50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0.03982 L -3.75E-6 0.1481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5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-0.03982 L -3.75E-6 2.96296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5066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0.03981 L -2.08333E-6 0.1481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5066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08333E-6 -0.03981 L -2.08333E-6 -4.07407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-0.03982 L -1.04167E-6 0.14814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5066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04167E-6 -0.03982 L -1.04167E-6 4.44444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-0.03981 L 3.33333E-6 0.1481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-0.03981 L 3.33333E-6 -3.7037E-7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8D1A3AA-1246-54F4-4F0B-EE7A6DDC1140}"/>
              </a:ext>
            </a:extLst>
          </p:cNvPr>
          <p:cNvSpPr txBox="1"/>
          <p:nvPr/>
        </p:nvSpPr>
        <p:spPr>
          <a:xfrm>
            <a:off x="1028701" y="1705467"/>
            <a:ext cx="365591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⁻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Đang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quá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⁻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Website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truy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cập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sử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dụng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⁻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App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chợ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ứng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như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Google Play Store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Microsoft Store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0753271B-D3B5-70CD-50D7-B919C6D3B68A}"/>
              </a:ext>
            </a:extLst>
          </p:cNvPr>
          <p:cNvSpPr txBox="1"/>
          <p:nvPr/>
        </p:nvSpPr>
        <p:spPr>
          <a:xfrm>
            <a:off x="922020" y="811522"/>
            <a:ext cx="1097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Giai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đoạn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phát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triển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của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dự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án</a:t>
            </a:r>
            <a:endParaRPr lang="en-MY" sz="4000"/>
          </a:p>
        </p:txBody>
      </p:sp>
      <p:pic>
        <p:nvPicPr>
          <p:cNvPr id="10" name="Hình ảnh 9" descr="Ảnh có chứa văn bản, đồ điện tử, ảnh chụp màn hình, phần mềm&#10;&#10;Mô tả được tạo tự động">
            <a:extLst>
              <a:ext uri="{FF2B5EF4-FFF2-40B4-BE49-F238E27FC236}">
                <a16:creationId xmlns:a16="http://schemas.microsoft.com/office/drawing/2014/main" id="{563BE9AD-0B42-72CF-B94D-CEA648901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14" y="1757868"/>
            <a:ext cx="8316593" cy="4904403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0FBEA6F7-49ED-485D-DE5E-088DA47D1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grpSp>
        <p:nvGrpSpPr>
          <p:cNvPr id="11" name="组合 1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6C140119-8929-8830-0DAC-2F3E862E7A02}"/>
              </a:ext>
            </a:extLst>
          </p:cNvPr>
          <p:cNvGrpSpPr/>
          <p:nvPr/>
        </p:nvGrpSpPr>
        <p:grpSpPr>
          <a:xfrm>
            <a:off x="-2019970" y="3264098"/>
            <a:ext cx="1541390" cy="1541390"/>
            <a:chOff x="668777" y="1699204"/>
            <a:chExt cx="1071581" cy="1071581"/>
          </a:xfrm>
        </p:grpSpPr>
        <p:sp>
          <p:nvSpPr>
            <p:cNvPr id="12" name="椭圆 2">
              <a:extLst>
                <a:ext uri="{FF2B5EF4-FFF2-40B4-BE49-F238E27FC236}">
                  <a16:creationId xmlns:a16="http://schemas.microsoft.com/office/drawing/2014/main" id="{219AE064-2E64-6253-1C2F-DF348A52FB16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3" name="图片 3">
              <a:extLst>
                <a:ext uri="{FF2B5EF4-FFF2-40B4-BE49-F238E27FC236}">
                  <a16:creationId xmlns:a16="http://schemas.microsoft.com/office/drawing/2014/main" id="{602068CA-279C-6862-F73C-D12899CF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77535" y="1864716"/>
              <a:ext cx="454064" cy="740557"/>
            </a:xfrm>
            <a:prstGeom prst="rect">
              <a:avLst/>
            </a:prstGeom>
          </p:spPr>
        </p:pic>
      </p:grpSp>
      <p:grpSp>
        <p:nvGrpSpPr>
          <p:cNvPr id="14" name="组合 1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9EA6C676-AEC5-F6B4-FB08-1EDE6C9D9076}"/>
              </a:ext>
            </a:extLst>
          </p:cNvPr>
          <p:cNvGrpSpPr/>
          <p:nvPr/>
        </p:nvGrpSpPr>
        <p:grpSpPr>
          <a:xfrm>
            <a:off x="-3707962" y="-765328"/>
            <a:ext cx="1710062" cy="1710062"/>
            <a:chOff x="668777" y="1699204"/>
            <a:chExt cx="1071581" cy="1071581"/>
          </a:xfrm>
        </p:grpSpPr>
        <p:sp>
          <p:nvSpPr>
            <p:cNvPr id="15" name="椭圆 15">
              <a:extLst>
                <a:ext uri="{FF2B5EF4-FFF2-40B4-BE49-F238E27FC236}">
                  <a16:creationId xmlns:a16="http://schemas.microsoft.com/office/drawing/2014/main" id="{3BC3A859-DEA6-678B-D3AC-9B4DAE328D3B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6" name="图片 16">
              <a:extLst>
                <a:ext uri="{FF2B5EF4-FFF2-40B4-BE49-F238E27FC236}">
                  <a16:creationId xmlns:a16="http://schemas.microsoft.com/office/drawing/2014/main" id="{6FC2EC09-007E-9AAF-0750-BCC30001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6933" y="1864716"/>
              <a:ext cx="735267" cy="740557"/>
            </a:xfrm>
            <a:prstGeom prst="rect">
              <a:avLst/>
            </a:prstGeom>
          </p:spPr>
        </p:pic>
      </p:grpSp>
      <p:grpSp>
        <p:nvGrpSpPr>
          <p:cNvPr id="17" name="组合 17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6E7F940F-F635-5747-CF37-64B3E6D52CD7}"/>
              </a:ext>
            </a:extLst>
          </p:cNvPr>
          <p:cNvGrpSpPr/>
          <p:nvPr/>
        </p:nvGrpSpPr>
        <p:grpSpPr>
          <a:xfrm>
            <a:off x="6977010" y="7096138"/>
            <a:ext cx="1774506" cy="1774506"/>
            <a:chOff x="668777" y="1699204"/>
            <a:chExt cx="1071581" cy="1071581"/>
          </a:xfrm>
        </p:grpSpPr>
        <p:sp>
          <p:nvSpPr>
            <p:cNvPr id="18" name="椭圆 18">
              <a:extLst>
                <a:ext uri="{FF2B5EF4-FFF2-40B4-BE49-F238E27FC236}">
                  <a16:creationId xmlns:a16="http://schemas.microsoft.com/office/drawing/2014/main" id="{1B8B17E9-7409-B13C-CCF2-55B54696F3C3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19" name="图片 19">
              <a:extLst>
                <a:ext uri="{FF2B5EF4-FFF2-40B4-BE49-F238E27FC236}">
                  <a16:creationId xmlns:a16="http://schemas.microsoft.com/office/drawing/2014/main" id="{5A51E001-EA5B-B1D6-F0DE-FA64328B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67403" y="1864716"/>
              <a:ext cx="674328" cy="740557"/>
            </a:xfrm>
            <a:prstGeom prst="rect">
              <a:avLst/>
            </a:prstGeom>
          </p:spPr>
        </p:pic>
      </p:grpSp>
      <p:grpSp>
        <p:nvGrpSpPr>
          <p:cNvPr id="20" name="组合 20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8E832EBF-01FD-329F-EF05-646DDF91876E}"/>
              </a:ext>
            </a:extLst>
          </p:cNvPr>
          <p:cNvGrpSpPr/>
          <p:nvPr/>
        </p:nvGrpSpPr>
        <p:grpSpPr>
          <a:xfrm>
            <a:off x="14310502" y="2160455"/>
            <a:ext cx="2207286" cy="2207286"/>
            <a:chOff x="668777" y="1699204"/>
            <a:chExt cx="1071581" cy="107158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89C0E3-4018-9DF3-489E-F6E56522BA3D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F7BD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0224657-8CF2-DAAB-2F93-09597FC9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34288" y="1864716"/>
              <a:ext cx="740557" cy="740557"/>
            </a:xfrm>
            <a:prstGeom prst="rect">
              <a:avLst/>
            </a:prstGeom>
          </p:spPr>
        </p:pic>
      </p:grpSp>
      <p:sp>
        <p:nvSpPr>
          <p:cNvPr id="24" name="矩形 31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4A941D0A-0C05-872E-C003-49C2C6E4C3B4}"/>
              </a:ext>
            </a:extLst>
          </p:cNvPr>
          <p:cNvSpPr/>
          <p:nvPr/>
        </p:nvSpPr>
        <p:spPr>
          <a:xfrm>
            <a:off x="-2151614" y="4918929"/>
            <a:ext cx="18044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phí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khai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rẻ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矩形 32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61BCE030-5774-6E37-7260-534ABAC1366B}"/>
              </a:ext>
            </a:extLst>
          </p:cNvPr>
          <p:cNvSpPr/>
          <p:nvPr/>
        </p:nvSpPr>
        <p:spPr>
          <a:xfrm>
            <a:off x="-3991233" y="1010951"/>
            <a:ext cx="221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Giao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diện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trực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quan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thân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thiện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6" name="矩形 33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A233DC5D-F2BE-7C82-6834-A4597BC7278E}"/>
              </a:ext>
            </a:extLst>
          </p:cNvPr>
          <p:cNvSpPr/>
          <p:nvPr/>
        </p:nvSpPr>
        <p:spPr>
          <a:xfrm>
            <a:off x="6757911" y="8974334"/>
            <a:ext cx="221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Bảo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mật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&amp;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Chống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gian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lận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7" name="矩形 3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E94BD024-E8C0-A6AE-A28D-05D8E6806246}"/>
              </a:ext>
            </a:extLst>
          </p:cNvPr>
          <p:cNvSpPr/>
          <p:nvPr/>
        </p:nvSpPr>
        <p:spPr>
          <a:xfrm>
            <a:off x="14447983" y="4557005"/>
            <a:ext cx="2212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Giải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pháp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tuỳ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chỉnh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grpSp>
        <p:nvGrpSpPr>
          <p:cNvPr id="28" name="组合 17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DD9E25D7-AF78-259E-BA9F-08C75F90284D}"/>
              </a:ext>
            </a:extLst>
          </p:cNvPr>
          <p:cNvGrpSpPr/>
          <p:nvPr/>
        </p:nvGrpSpPr>
        <p:grpSpPr>
          <a:xfrm>
            <a:off x="13417762" y="-1652581"/>
            <a:ext cx="1774506" cy="1774506"/>
            <a:chOff x="668777" y="1699204"/>
            <a:chExt cx="1071581" cy="1071581"/>
          </a:xfrm>
        </p:grpSpPr>
        <p:sp>
          <p:nvSpPr>
            <p:cNvPr id="29" name="椭圆 18">
              <a:extLst>
                <a:ext uri="{FF2B5EF4-FFF2-40B4-BE49-F238E27FC236}">
                  <a16:creationId xmlns:a16="http://schemas.microsoft.com/office/drawing/2014/main" id="{69F40629-0CDA-ABD4-C5B7-C78CBD10BFDD}"/>
                </a:ext>
              </a:extLst>
            </p:cNvPr>
            <p:cNvSpPr/>
            <p:nvPr/>
          </p:nvSpPr>
          <p:spPr>
            <a:xfrm>
              <a:off x="668777" y="1699204"/>
              <a:ext cx="1071581" cy="1071581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E7E6E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30" name="图片 19">
              <a:extLst>
                <a:ext uri="{FF2B5EF4-FFF2-40B4-BE49-F238E27FC236}">
                  <a16:creationId xmlns:a16="http://schemas.microsoft.com/office/drawing/2014/main" id="{B95985A6-20A2-342C-0681-9274C0828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67403" y="1921630"/>
              <a:ext cx="674328" cy="626728"/>
            </a:xfrm>
            <a:prstGeom prst="rect">
              <a:avLst/>
            </a:prstGeom>
          </p:spPr>
        </p:pic>
      </p:grpSp>
      <p:sp>
        <p:nvSpPr>
          <p:cNvPr id="31" name="矩形 33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>
            <a:extLst>
              <a:ext uri="{FF2B5EF4-FFF2-40B4-BE49-F238E27FC236}">
                <a16:creationId xmlns:a16="http://schemas.microsoft.com/office/drawing/2014/main" id="{3FDF2F9C-B2F2-CA85-5D1B-06325AED6686}"/>
              </a:ext>
            </a:extLst>
          </p:cNvPr>
          <p:cNvSpPr/>
          <p:nvPr/>
        </p:nvSpPr>
        <p:spPr>
          <a:xfrm>
            <a:off x="13201443" y="257077"/>
            <a:ext cx="22127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Dễ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dàng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thay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thế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phương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pháp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truyền</a:t>
            </a:r>
            <a:r>
              <a:rPr lang="en-US" altLang="zh-C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thống</a:t>
            </a:r>
            <a:endParaRPr lang="zh-CN" altLang="en-US" sz="20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74E4730A-F07E-648A-536D-78AF8CBD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15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9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Cuộc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Nhóm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khách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hàng</a:t>
            </a:r>
            <a:endParaRPr lang="en-MY" sz="4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38E5DF1-20A5-B683-EECD-AF8C938DF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03" y="-724"/>
            <a:ext cx="1625099" cy="1245101"/>
          </a:xfrm>
          <a:prstGeom prst="rect">
            <a:avLst/>
          </a:prstGeom>
        </p:spPr>
      </p:pic>
      <p:pic>
        <p:nvPicPr>
          <p:cNvPr id="16" name="Hình ảnh 15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009505E-2710-18CA-24AA-36891D787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872" y="893735"/>
            <a:ext cx="1192548" cy="1107655"/>
          </a:xfrm>
          <a:prstGeom prst="rect">
            <a:avLst/>
          </a:prstGeom>
        </p:spPr>
      </p:pic>
      <p:pic>
        <p:nvPicPr>
          <p:cNvPr id="18" name="Hình ảnh 17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5A278ABF-94BC-CA5B-8AA3-55913CCC9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751" y="1368603"/>
            <a:ext cx="561912" cy="561912"/>
          </a:xfrm>
          <a:prstGeom prst="rect">
            <a:avLst/>
          </a:prstGeom>
        </p:spPr>
      </p:pic>
      <p:pic>
        <p:nvPicPr>
          <p:cNvPr id="22" name="Hình ảnh 21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F36D48F7-74BD-E416-9C5F-8DB71E31D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04" y="151562"/>
            <a:ext cx="658933" cy="561912"/>
          </a:xfrm>
          <a:prstGeom prst="rect">
            <a:avLst/>
          </a:prstGeom>
        </p:spPr>
      </p:pic>
      <p:sp>
        <p:nvSpPr>
          <p:cNvPr id="23" name="Rectangle: Rounded Corners 2">
            <a:extLst>
              <a:ext uri="{FF2B5EF4-FFF2-40B4-BE49-F238E27FC236}">
                <a16:creationId xmlns:a16="http://schemas.microsoft.com/office/drawing/2014/main" id="{F4C1B945-2D1A-662D-554B-8DB8CE48595F}"/>
              </a:ext>
            </a:extLst>
          </p:cNvPr>
          <p:cNvSpPr/>
          <p:nvPr/>
        </p:nvSpPr>
        <p:spPr>
          <a:xfrm>
            <a:off x="1341023" y="2202097"/>
            <a:ext cx="2561977" cy="3774141"/>
          </a:xfrm>
          <a:prstGeom prst="roundRect">
            <a:avLst/>
          </a:prstGeom>
          <a:solidFill>
            <a:srgbClr val="9F7B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Cao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đẳng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Bách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Khoa Hà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Nội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Đang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đổi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mới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phương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pháp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dạy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học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cần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cụ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dạy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cử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tiện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lợi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dễ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sử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</a:p>
        </p:txBody>
      </p:sp>
      <p:sp>
        <p:nvSpPr>
          <p:cNvPr id="30" name="Rectangle: Rounded Corners 3">
            <a:extLst>
              <a:ext uri="{FF2B5EF4-FFF2-40B4-BE49-F238E27FC236}">
                <a16:creationId xmlns:a16="http://schemas.microsoft.com/office/drawing/2014/main" id="{3933A946-69A8-6E0E-ACAE-DBB41F70C7CA}"/>
              </a:ext>
            </a:extLst>
          </p:cNvPr>
          <p:cNvSpPr/>
          <p:nvPr/>
        </p:nvSpPr>
        <p:spPr>
          <a:xfrm>
            <a:off x="4688376" y="2202097"/>
            <a:ext cx="2561977" cy="3774141"/>
          </a:xfrm>
          <a:prstGeom prst="roundRect">
            <a:avLst/>
          </a:prstGeom>
          <a:solidFill>
            <a:srgbClr val="9F7B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đơn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vị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iáo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ục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hác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này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tính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đa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năng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thể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tiếp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thị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nghiệp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khác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nhu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cầu</a:t>
            </a:r>
            <a:endParaRPr lang="en-US" sz="16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D9A42A33-616D-3C44-3765-A28029216653}"/>
              </a:ext>
            </a:extLst>
          </p:cNvPr>
          <p:cNvSpPr/>
          <p:nvPr/>
        </p:nvSpPr>
        <p:spPr>
          <a:xfrm>
            <a:off x="8035730" y="2202097"/>
            <a:ext cx="2561977" cy="3774141"/>
          </a:xfrm>
          <a:prstGeom prst="roundRect">
            <a:avLst/>
          </a:prstGeom>
          <a:solidFill>
            <a:srgbClr val="9F7B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ty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phần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mềm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dịch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vụ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thể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là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thị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cần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giải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pháp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tùy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hoặc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tích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hợp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sản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phẩm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họ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để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cấp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khách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hàng</a:t>
            </a:r>
            <a:r>
              <a:rPr lang="en-US" sz="16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4" name="Hình ảnh 23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D19A2BAA-8CF7-9F3A-2243-B3CF8500C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140" y="522250"/>
            <a:ext cx="1293611" cy="2085948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EE4945B4-9DA8-58E5-95B1-4C61A68298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5AC2328E-5C9F-C0C8-658B-14E6EDB4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16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3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Cuộc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769620" y="2800456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err="1">
                <a:solidFill>
                  <a:srgbClr val="9F7BDE"/>
                </a:solidFill>
                <a:latin typeface="Adam Bold" panose="02000403000000000000" pitchFamily="2" charset="0"/>
              </a:rPr>
              <a:t>Mô</a:t>
            </a:r>
            <a:r>
              <a:rPr lang="en-US" sz="66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Adam Bold" panose="02000403000000000000" pitchFamily="2" charset="0"/>
              </a:rPr>
              <a:t>hình</a:t>
            </a:r>
            <a:r>
              <a:rPr lang="en-US" sz="66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Adam Bold" panose="02000403000000000000" pitchFamily="2" charset="0"/>
              </a:rPr>
              <a:t>kinh</a:t>
            </a:r>
            <a:r>
              <a:rPr lang="en-US" sz="66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Adam Bold" panose="02000403000000000000" pitchFamily="2" charset="0"/>
              </a:rPr>
              <a:t>doanh</a:t>
            </a:r>
            <a:endParaRPr lang="en-MY" sz="6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grpSp>
        <p:nvGrpSpPr>
          <p:cNvPr id="3" name="Đồ họa 25">
            <a:extLst>
              <a:ext uri="{FF2B5EF4-FFF2-40B4-BE49-F238E27FC236}">
                <a16:creationId xmlns:a16="http://schemas.microsoft.com/office/drawing/2014/main" id="{557060E6-5737-CB0D-D9B3-A11198EB7523}"/>
              </a:ext>
            </a:extLst>
          </p:cNvPr>
          <p:cNvGrpSpPr/>
          <p:nvPr/>
        </p:nvGrpSpPr>
        <p:grpSpPr>
          <a:xfrm>
            <a:off x="11560181" y="-2162993"/>
            <a:ext cx="3767900" cy="2125142"/>
            <a:chOff x="7316881" y="1864104"/>
            <a:chExt cx="3767900" cy="2125142"/>
          </a:xfrm>
        </p:grpSpPr>
        <p:grpSp>
          <p:nvGrpSpPr>
            <p:cNvPr id="4" name="Đồ họa 25">
              <a:extLst>
                <a:ext uri="{FF2B5EF4-FFF2-40B4-BE49-F238E27FC236}">
                  <a16:creationId xmlns:a16="http://schemas.microsoft.com/office/drawing/2014/main" id="{C2E4FCFB-15D3-6B4A-B58D-1CF263034B27}"/>
                </a:ext>
              </a:extLst>
            </p:cNvPr>
            <p:cNvGrpSpPr/>
            <p:nvPr/>
          </p:nvGrpSpPr>
          <p:grpSpPr>
            <a:xfrm>
              <a:off x="7316881" y="1998451"/>
              <a:ext cx="756476" cy="1990795"/>
              <a:chOff x="7316881" y="1998451"/>
              <a:chExt cx="756476" cy="1990795"/>
            </a:xfrm>
          </p:grpSpPr>
          <p:sp>
            <p:nvSpPr>
              <p:cNvPr id="208" name="Hình tự do: Hình 207">
                <a:extLst>
                  <a:ext uri="{FF2B5EF4-FFF2-40B4-BE49-F238E27FC236}">
                    <a16:creationId xmlns:a16="http://schemas.microsoft.com/office/drawing/2014/main" id="{F3E6C613-EE74-02A3-A7FD-AE1178E3666B}"/>
                  </a:ext>
                </a:extLst>
              </p:cNvPr>
              <p:cNvSpPr/>
              <p:nvPr/>
            </p:nvSpPr>
            <p:spPr>
              <a:xfrm>
                <a:off x="7623968" y="3491467"/>
                <a:ext cx="314991" cy="186975"/>
              </a:xfrm>
              <a:custGeom>
                <a:avLst/>
                <a:gdLst>
                  <a:gd name="connsiteX0" fmla="*/ 314992 w 314991"/>
                  <a:gd name="connsiteY0" fmla="*/ 8001 h 186975"/>
                  <a:gd name="connsiteX1" fmla="*/ 314992 w 314991"/>
                  <a:gd name="connsiteY1" fmla="*/ 0 h 186975"/>
                  <a:gd name="connsiteX2" fmla="*/ 0 w 314991"/>
                  <a:gd name="connsiteY2" fmla="*/ 182975 h 186975"/>
                  <a:gd name="connsiteX3" fmla="*/ 6763 w 314991"/>
                  <a:gd name="connsiteY3" fmla="*/ 186976 h 186975"/>
                  <a:gd name="connsiteX4" fmla="*/ 314992 w 314991"/>
                  <a:gd name="connsiteY4" fmla="*/ 8001 h 18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91" h="186975">
                    <a:moveTo>
                      <a:pt x="314992" y="8001"/>
                    </a:moveTo>
                    <a:lnTo>
                      <a:pt x="314992" y="0"/>
                    </a:lnTo>
                    <a:lnTo>
                      <a:pt x="0" y="182975"/>
                    </a:lnTo>
                    <a:lnTo>
                      <a:pt x="6763" y="186976"/>
                    </a:lnTo>
                    <a:lnTo>
                      <a:pt x="314992" y="800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Hình tự do: Hình 208">
                <a:extLst>
                  <a:ext uri="{FF2B5EF4-FFF2-40B4-BE49-F238E27FC236}">
                    <a16:creationId xmlns:a16="http://schemas.microsoft.com/office/drawing/2014/main" id="{94C465AF-6243-CA18-93A1-3EAF99F59C81}"/>
                  </a:ext>
                </a:extLst>
              </p:cNvPr>
              <p:cNvSpPr/>
              <p:nvPr/>
            </p:nvSpPr>
            <p:spPr>
              <a:xfrm>
                <a:off x="7317599" y="3039846"/>
                <a:ext cx="134108" cy="544804"/>
              </a:xfrm>
              <a:custGeom>
                <a:avLst/>
                <a:gdLst>
                  <a:gd name="connsiteX0" fmla="*/ 133110 w 134108"/>
                  <a:gd name="connsiteY0" fmla="*/ 6423 h 544804"/>
                  <a:gd name="connsiteX1" fmla="*/ 134062 w 134108"/>
                  <a:gd name="connsiteY1" fmla="*/ 8518 h 544804"/>
                  <a:gd name="connsiteX2" fmla="*/ 16524 w 134108"/>
                  <a:gd name="connsiteY2" fmla="*/ 530298 h 544804"/>
                  <a:gd name="connsiteX3" fmla="*/ 13476 w 134108"/>
                  <a:gd name="connsiteY3" fmla="*/ 544776 h 544804"/>
                  <a:gd name="connsiteX4" fmla="*/ 8808 w 134108"/>
                  <a:gd name="connsiteY4" fmla="*/ 543823 h 544804"/>
                  <a:gd name="connsiteX5" fmla="*/ 8808 w 134108"/>
                  <a:gd name="connsiteY5" fmla="*/ 543823 h 544804"/>
                  <a:gd name="connsiteX6" fmla="*/ 903 w 134108"/>
                  <a:gd name="connsiteY6" fmla="*/ 539251 h 544804"/>
                  <a:gd name="connsiteX7" fmla="*/ 45 w 134108"/>
                  <a:gd name="connsiteY7" fmla="*/ 537156 h 544804"/>
                  <a:gd name="connsiteX8" fmla="*/ 120727 w 134108"/>
                  <a:gd name="connsiteY8" fmla="*/ 1470 h 544804"/>
                  <a:gd name="connsiteX9" fmla="*/ 123018 w 134108"/>
                  <a:gd name="connsiteY9" fmla="*/ 50 h 544804"/>
                  <a:gd name="connsiteX10" fmla="*/ 123489 w 134108"/>
                  <a:gd name="connsiteY10" fmla="*/ 231 h 54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108" h="544804">
                    <a:moveTo>
                      <a:pt x="133110" y="6423"/>
                    </a:moveTo>
                    <a:cubicBezTo>
                      <a:pt x="133861" y="6832"/>
                      <a:pt x="134250" y="7689"/>
                      <a:pt x="134062" y="8518"/>
                    </a:cubicBezTo>
                    <a:lnTo>
                      <a:pt x="16524" y="530298"/>
                    </a:lnTo>
                    <a:lnTo>
                      <a:pt x="13476" y="544776"/>
                    </a:lnTo>
                    <a:cubicBezTo>
                      <a:pt x="11861" y="544909"/>
                      <a:pt x="10243" y="544576"/>
                      <a:pt x="8808" y="543823"/>
                    </a:cubicBezTo>
                    <a:lnTo>
                      <a:pt x="8808" y="543823"/>
                    </a:lnTo>
                    <a:lnTo>
                      <a:pt x="903" y="539251"/>
                    </a:lnTo>
                    <a:cubicBezTo>
                      <a:pt x="211" y="538794"/>
                      <a:pt x="-130" y="537965"/>
                      <a:pt x="45" y="537156"/>
                    </a:cubicBezTo>
                    <a:lnTo>
                      <a:pt x="120727" y="1470"/>
                    </a:lnTo>
                    <a:cubicBezTo>
                      <a:pt x="120968" y="441"/>
                      <a:pt x="121994" y="-188"/>
                      <a:pt x="123018" y="50"/>
                    </a:cubicBezTo>
                    <a:cubicBezTo>
                      <a:pt x="123183" y="89"/>
                      <a:pt x="123341" y="155"/>
                      <a:pt x="123489" y="231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Hình tự do: Hình 209">
                <a:extLst>
                  <a:ext uri="{FF2B5EF4-FFF2-40B4-BE49-F238E27FC236}">
                    <a16:creationId xmlns:a16="http://schemas.microsoft.com/office/drawing/2014/main" id="{9A7E2142-7F3C-3877-13A6-763616E1CFEC}"/>
                  </a:ext>
                </a:extLst>
              </p:cNvPr>
              <p:cNvSpPr/>
              <p:nvPr/>
            </p:nvSpPr>
            <p:spPr>
              <a:xfrm>
                <a:off x="7330693" y="3038744"/>
                <a:ext cx="134778" cy="545884"/>
              </a:xfrm>
              <a:custGeom>
                <a:avLst/>
                <a:gdLst>
                  <a:gd name="connsiteX0" fmla="*/ 134779 w 134778"/>
                  <a:gd name="connsiteY0" fmla="*/ 0 h 545884"/>
                  <a:gd name="connsiteX1" fmla="*/ 13526 w 134778"/>
                  <a:gd name="connsiteY1" fmla="*/ 538258 h 545884"/>
                  <a:gd name="connsiteX2" fmla="*/ 12002 w 134778"/>
                  <a:gd name="connsiteY2" fmla="*/ 540353 h 545884"/>
                  <a:gd name="connsiteX3" fmla="*/ 4096 w 134778"/>
                  <a:gd name="connsiteY3" fmla="*/ 544925 h 545884"/>
                  <a:gd name="connsiteX4" fmla="*/ 0 w 134778"/>
                  <a:gd name="connsiteY4" fmla="*/ 545878 h 545884"/>
                  <a:gd name="connsiteX5" fmla="*/ 3429 w 134778"/>
                  <a:gd name="connsiteY5" fmla="*/ 531114 h 545884"/>
                  <a:gd name="connsiteX6" fmla="*/ 121253 w 134778"/>
                  <a:gd name="connsiteY6" fmla="*/ 7525 h 54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78" h="545884">
                    <a:moveTo>
                      <a:pt x="134779" y="0"/>
                    </a:moveTo>
                    <a:lnTo>
                      <a:pt x="13526" y="538258"/>
                    </a:lnTo>
                    <a:cubicBezTo>
                      <a:pt x="13311" y="539125"/>
                      <a:pt x="12764" y="539877"/>
                      <a:pt x="12002" y="540353"/>
                    </a:cubicBezTo>
                    <a:lnTo>
                      <a:pt x="4096" y="544925"/>
                    </a:lnTo>
                    <a:cubicBezTo>
                      <a:pt x="2841" y="545611"/>
                      <a:pt x="1426" y="545935"/>
                      <a:pt x="0" y="545878"/>
                    </a:cubicBezTo>
                    <a:lnTo>
                      <a:pt x="3429" y="531114"/>
                    </a:lnTo>
                    <a:lnTo>
                      <a:pt x="121253" y="75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Hình tự do: Hình 210">
                <a:extLst>
                  <a:ext uri="{FF2B5EF4-FFF2-40B4-BE49-F238E27FC236}">
                    <a16:creationId xmlns:a16="http://schemas.microsoft.com/office/drawing/2014/main" id="{FB8AD781-58E9-BAE4-64E4-93C7514F2CB3}"/>
                  </a:ext>
                </a:extLst>
              </p:cNvPr>
              <p:cNvSpPr/>
              <p:nvPr/>
            </p:nvSpPr>
            <p:spPr>
              <a:xfrm>
                <a:off x="7603394" y="3095703"/>
                <a:ext cx="13430" cy="893543"/>
              </a:xfrm>
              <a:custGeom>
                <a:avLst/>
                <a:gdLst>
                  <a:gd name="connsiteX0" fmla="*/ 13430 w 13430"/>
                  <a:gd name="connsiteY0" fmla="*/ 877538 h 893543"/>
                  <a:gd name="connsiteX1" fmla="*/ 13430 w 13430"/>
                  <a:gd name="connsiteY1" fmla="*/ 893540 h 893543"/>
                  <a:gd name="connsiteX2" fmla="*/ 9049 w 13430"/>
                  <a:gd name="connsiteY2" fmla="*/ 892588 h 893543"/>
                  <a:gd name="connsiteX3" fmla="*/ 9049 w 13430"/>
                  <a:gd name="connsiteY3" fmla="*/ 892588 h 893543"/>
                  <a:gd name="connsiteX4" fmla="*/ 1715 w 13430"/>
                  <a:gd name="connsiteY4" fmla="*/ 888397 h 893543"/>
                  <a:gd name="connsiteX5" fmla="*/ 0 w 13430"/>
                  <a:gd name="connsiteY5" fmla="*/ 885825 h 893543"/>
                  <a:gd name="connsiteX6" fmla="*/ 0 w 13430"/>
                  <a:gd name="connsiteY6" fmla="*/ 0 h 893543"/>
                  <a:gd name="connsiteX7" fmla="*/ 13430 w 13430"/>
                  <a:gd name="connsiteY7" fmla="*/ 7715 h 8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30" h="893543">
                    <a:moveTo>
                      <a:pt x="13430" y="877538"/>
                    </a:moveTo>
                    <a:lnTo>
                      <a:pt x="13430" y="893540"/>
                    </a:lnTo>
                    <a:cubicBezTo>
                      <a:pt x="11915" y="893578"/>
                      <a:pt x="10413" y="893245"/>
                      <a:pt x="9049" y="892588"/>
                    </a:cubicBezTo>
                    <a:lnTo>
                      <a:pt x="9049" y="892588"/>
                    </a:lnTo>
                    <a:lnTo>
                      <a:pt x="1715" y="888397"/>
                    </a:lnTo>
                    <a:cubicBezTo>
                      <a:pt x="732" y="887901"/>
                      <a:pt x="81" y="886920"/>
                      <a:pt x="0" y="885825"/>
                    </a:cubicBezTo>
                    <a:lnTo>
                      <a:pt x="0" y="0"/>
                    </a:lnTo>
                    <a:lnTo>
                      <a:pt x="13430" y="7715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Hình tự do: Hình 211">
                <a:extLst>
                  <a:ext uri="{FF2B5EF4-FFF2-40B4-BE49-F238E27FC236}">
                    <a16:creationId xmlns:a16="http://schemas.microsoft.com/office/drawing/2014/main" id="{2C0B7FAC-86D7-B465-73EC-5F1A9B3913C0}"/>
                  </a:ext>
                </a:extLst>
              </p:cNvPr>
              <p:cNvSpPr/>
              <p:nvPr/>
            </p:nvSpPr>
            <p:spPr>
              <a:xfrm>
                <a:off x="7616825" y="3095322"/>
                <a:ext cx="13906" cy="893921"/>
              </a:xfrm>
              <a:custGeom>
                <a:avLst/>
                <a:gdLst>
                  <a:gd name="connsiteX0" fmla="*/ 13906 w 13906"/>
                  <a:gd name="connsiteY0" fmla="*/ 0 h 893921"/>
                  <a:gd name="connsiteX1" fmla="*/ 13906 w 13906"/>
                  <a:gd name="connsiteY1" fmla="*/ 885825 h 893921"/>
                  <a:gd name="connsiteX2" fmla="*/ 12097 w 13906"/>
                  <a:gd name="connsiteY2" fmla="*/ 888206 h 893921"/>
                  <a:gd name="connsiteX3" fmla="*/ 4763 w 13906"/>
                  <a:gd name="connsiteY3" fmla="*/ 892397 h 893921"/>
                  <a:gd name="connsiteX4" fmla="*/ 0 w 13906"/>
                  <a:gd name="connsiteY4" fmla="*/ 893921 h 893921"/>
                  <a:gd name="connsiteX5" fmla="*/ 0 w 13906"/>
                  <a:gd name="connsiteY5" fmla="*/ 8096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" h="893921">
                    <a:moveTo>
                      <a:pt x="13906" y="0"/>
                    </a:moveTo>
                    <a:lnTo>
                      <a:pt x="13906" y="885825"/>
                    </a:lnTo>
                    <a:cubicBezTo>
                      <a:pt x="13727" y="886863"/>
                      <a:pt x="13052" y="887759"/>
                      <a:pt x="12097" y="888206"/>
                    </a:cubicBezTo>
                    <a:lnTo>
                      <a:pt x="4763" y="892397"/>
                    </a:lnTo>
                    <a:cubicBezTo>
                      <a:pt x="3370" y="893388"/>
                      <a:pt x="1707" y="893912"/>
                      <a:pt x="0" y="893921"/>
                    </a:cubicBezTo>
                    <a:lnTo>
                      <a:pt x="0" y="809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Hình tự do: Hình 212">
                <a:extLst>
                  <a:ext uri="{FF2B5EF4-FFF2-40B4-BE49-F238E27FC236}">
                    <a16:creationId xmlns:a16="http://schemas.microsoft.com/office/drawing/2014/main" id="{98F90B43-B46E-25DA-E464-D7D63267D475}"/>
                  </a:ext>
                </a:extLst>
              </p:cNvPr>
              <p:cNvSpPr/>
              <p:nvPr/>
            </p:nvSpPr>
            <p:spPr>
              <a:xfrm>
                <a:off x="7841614" y="3004644"/>
                <a:ext cx="157257" cy="763142"/>
              </a:xfrm>
              <a:custGeom>
                <a:avLst/>
                <a:gdLst>
                  <a:gd name="connsiteX0" fmla="*/ 157258 w 157257"/>
                  <a:gd name="connsiteY0" fmla="*/ 763143 h 763142"/>
                  <a:gd name="connsiteX1" fmla="*/ 153067 w 157257"/>
                  <a:gd name="connsiteY1" fmla="*/ 761905 h 763142"/>
                  <a:gd name="connsiteX2" fmla="*/ 145542 w 157257"/>
                  <a:gd name="connsiteY2" fmla="*/ 757619 h 763142"/>
                  <a:gd name="connsiteX3" fmla="*/ 143732 w 157257"/>
                  <a:gd name="connsiteY3" fmla="*/ 754951 h 763142"/>
                  <a:gd name="connsiteX4" fmla="*/ 0 w 157257"/>
                  <a:gd name="connsiteY4" fmla="*/ 0 h 763142"/>
                  <a:gd name="connsiteX5" fmla="*/ 13525 w 157257"/>
                  <a:gd name="connsiteY5" fmla="*/ 7810 h 763142"/>
                  <a:gd name="connsiteX6" fmla="*/ 154400 w 157257"/>
                  <a:gd name="connsiteY6" fmla="*/ 747998 h 76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257" h="763142">
                    <a:moveTo>
                      <a:pt x="157258" y="763143"/>
                    </a:moveTo>
                    <a:cubicBezTo>
                      <a:pt x="155781" y="763086"/>
                      <a:pt x="154343" y="762657"/>
                      <a:pt x="153067" y="761905"/>
                    </a:cubicBezTo>
                    <a:lnTo>
                      <a:pt x="145542" y="757619"/>
                    </a:lnTo>
                    <a:cubicBezTo>
                      <a:pt x="144570" y="757038"/>
                      <a:pt x="143913" y="756066"/>
                      <a:pt x="143732" y="754951"/>
                    </a:cubicBezTo>
                    <a:lnTo>
                      <a:pt x="0" y="0"/>
                    </a:lnTo>
                    <a:lnTo>
                      <a:pt x="13525" y="7810"/>
                    </a:lnTo>
                    <a:lnTo>
                      <a:pt x="154400" y="74799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Hình tự do: Hình 213">
                <a:extLst>
                  <a:ext uri="{FF2B5EF4-FFF2-40B4-BE49-F238E27FC236}">
                    <a16:creationId xmlns:a16="http://schemas.microsoft.com/office/drawing/2014/main" id="{0D6C79B7-C4EB-C7F1-5D2A-33EBC17B0EA7}"/>
                  </a:ext>
                </a:extLst>
              </p:cNvPr>
              <p:cNvSpPr/>
              <p:nvPr/>
            </p:nvSpPr>
            <p:spPr>
              <a:xfrm>
                <a:off x="7854950" y="3004644"/>
                <a:ext cx="157448" cy="762958"/>
              </a:xfrm>
              <a:custGeom>
                <a:avLst/>
                <a:gdLst>
                  <a:gd name="connsiteX0" fmla="*/ 157448 w 157448"/>
                  <a:gd name="connsiteY0" fmla="*/ 755332 h 762958"/>
                  <a:gd name="connsiteX1" fmla="*/ 157448 w 157448"/>
                  <a:gd name="connsiteY1" fmla="*/ 755332 h 762958"/>
                  <a:gd name="connsiteX2" fmla="*/ 155638 w 157448"/>
                  <a:gd name="connsiteY2" fmla="*/ 757904 h 762958"/>
                  <a:gd name="connsiteX3" fmla="*/ 148685 w 157448"/>
                  <a:gd name="connsiteY3" fmla="*/ 761905 h 762958"/>
                  <a:gd name="connsiteX4" fmla="*/ 148685 w 157448"/>
                  <a:gd name="connsiteY4" fmla="*/ 761905 h 762958"/>
                  <a:gd name="connsiteX5" fmla="*/ 144209 w 157448"/>
                  <a:gd name="connsiteY5" fmla="*/ 762953 h 762958"/>
                  <a:gd name="connsiteX6" fmla="*/ 141351 w 157448"/>
                  <a:gd name="connsiteY6" fmla="*/ 747808 h 762958"/>
                  <a:gd name="connsiteX7" fmla="*/ 0 w 157448"/>
                  <a:gd name="connsiteY7" fmla="*/ 7810 h 762958"/>
                  <a:gd name="connsiteX8" fmla="*/ 13621 w 157448"/>
                  <a:gd name="connsiteY8" fmla="*/ 0 h 762958"/>
                  <a:gd name="connsiteX9" fmla="*/ 157163 w 157448"/>
                  <a:gd name="connsiteY9" fmla="*/ 754666 h 762958"/>
                  <a:gd name="connsiteX10" fmla="*/ 157163 w 157448"/>
                  <a:gd name="connsiteY10" fmla="*/ 754666 h 76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448" h="762958">
                    <a:moveTo>
                      <a:pt x="157448" y="755332"/>
                    </a:moveTo>
                    <a:lnTo>
                      <a:pt x="157448" y="755332"/>
                    </a:lnTo>
                    <a:cubicBezTo>
                      <a:pt x="157343" y="756447"/>
                      <a:pt x="156658" y="757428"/>
                      <a:pt x="155638" y="757904"/>
                    </a:cubicBezTo>
                    <a:lnTo>
                      <a:pt x="148685" y="761905"/>
                    </a:lnTo>
                    <a:lnTo>
                      <a:pt x="148685" y="761905"/>
                    </a:lnTo>
                    <a:cubicBezTo>
                      <a:pt x="147314" y="762648"/>
                      <a:pt x="145771" y="763010"/>
                      <a:pt x="144209" y="762953"/>
                    </a:cubicBezTo>
                    <a:lnTo>
                      <a:pt x="141351" y="747808"/>
                    </a:lnTo>
                    <a:lnTo>
                      <a:pt x="0" y="7810"/>
                    </a:lnTo>
                    <a:lnTo>
                      <a:pt x="13621" y="0"/>
                    </a:lnTo>
                    <a:lnTo>
                      <a:pt x="157163" y="754666"/>
                    </a:lnTo>
                    <a:lnTo>
                      <a:pt x="157163" y="75466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Hình tự do: Hình 214">
                <a:extLst>
                  <a:ext uri="{FF2B5EF4-FFF2-40B4-BE49-F238E27FC236}">
                    <a16:creationId xmlns:a16="http://schemas.microsoft.com/office/drawing/2014/main" id="{4F72E4D1-B050-7B8D-6195-66C8BF8F5015}"/>
                  </a:ext>
                </a:extLst>
              </p:cNvPr>
              <p:cNvSpPr/>
              <p:nvPr/>
            </p:nvSpPr>
            <p:spPr>
              <a:xfrm>
                <a:off x="7626064" y="3491657"/>
                <a:ext cx="326421" cy="204978"/>
              </a:xfrm>
              <a:custGeom>
                <a:avLst/>
                <a:gdLst>
                  <a:gd name="connsiteX0" fmla="*/ 0 w 326421"/>
                  <a:gd name="connsiteY0" fmla="*/ 204978 h 204978"/>
                  <a:gd name="connsiteX1" fmla="*/ 326422 w 326421"/>
                  <a:gd name="connsiteY1" fmla="*/ 15621 h 204978"/>
                  <a:gd name="connsiteX2" fmla="*/ 326422 w 326421"/>
                  <a:gd name="connsiteY2" fmla="*/ 0 h 204978"/>
                  <a:gd name="connsiteX3" fmla="*/ 0 w 326421"/>
                  <a:gd name="connsiteY3" fmla="*/ 189357 h 204978"/>
                  <a:gd name="connsiteX4" fmla="*/ 0 w 326421"/>
                  <a:gd name="connsiteY4" fmla="*/ 204978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421" h="204978">
                    <a:moveTo>
                      <a:pt x="0" y="204978"/>
                    </a:moveTo>
                    <a:lnTo>
                      <a:pt x="326422" y="15621"/>
                    </a:lnTo>
                    <a:lnTo>
                      <a:pt x="326422" y="0"/>
                    </a:lnTo>
                    <a:lnTo>
                      <a:pt x="0" y="189357"/>
                    </a:lnTo>
                    <a:lnTo>
                      <a:pt x="0" y="20497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Hình tự do: Hình 215">
                <a:extLst>
                  <a:ext uri="{FF2B5EF4-FFF2-40B4-BE49-F238E27FC236}">
                    <a16:creationId xmlns:a16="http://schemas.microsoft.com/office/drawing/2014/main" id="{F27F8370-C3AF-8DAB-62A2-6658231B683E}"/>
                  </a:ext>
                </a:extLst>
              </p:cNvPr>
              <p:cNvSpPr/>
              <p:nvPr/>
            </p:nvSpPr>
            <p:spPr>
              <a:xfrm>
                <a:off x="7343838" y="2947359"/>
                <a:ext cx="729519" cy="446898"/>
              </a:xfrm>
              <a:custGeom>
                <a:avLst/>
                <a:gdLst>
                  <a:gd name="connsiteX0" fmla="*/ 0 w 729519"/>
                  <a:gd name="connsiteY0" fmla="*/ 363419 h 446898"/>
                  <a:gd name="connsiteX1" fmla="*/ 0 w 729519"/>
                  <a:gd name="connsiteY1" fmla="*/ 375135 h 446898"/>
                  <a:gd name="connsiteX2" fmla="*/ 8858 w 729519"/>
                  <a:gd name="connsiteY2" fmla="*/ 390661 h 446898"/>
                  <a:gd name="connsiteX3" fmla="*/ 102679 w 729519"/>
                  <a:gd name="connsiteY3" fmla="*/ 444763 h 446898"/>
                  <a:gd name="connsiteX4" fmla="*/ 120587 w 729519"/>
                  <a:gd name="connsiteY4" fmla="*/ 444763 h 446898"/>
                  <a:gd name="connsiteX5" fmla="*/ 720662 w 729519"/>
                  <a:gd name="connsiteY5" fmla="*/ 98910 h 446898"/>
                  <a:gd name="connsiteX6" fmla="*/ 729520 w 729519"/>
                  <a:gd name="connsiteY6" fmla="*/ 83384 h 446898"/>
                  <a:gd name="connsiteX7" fmla="*/ 729520 w 729519"/>
                  <a:gd name="connsiteY7" fmla="*/ 71764 h 446898"/>
                  <a:gd name="connsiteX8" fmla="*/ 720662 w 729519"/>
                  <a:gd name="connsiteY8" fmla="*/ 56333 h 446898"/>
                  <a:gd name="connsiteX9" fmla="*/ 626840 w 729519"/>
                  <a:gd name="connsiteY9" fmla="*/ 2136 h 446898"/>
                  <a:gd name="connsiteX10" fmla="*/ 608933 w 729519"/>
                  <a:gd name="connsiteY10" fmla="*/ 2136 h 446898"/>
                  <a:gd name="connsiteX11" fmla="*/ 8858 w 729519"/>
                  <a:gd name="connsiteY11" fmla="*/ 347893 h 446898"/>
                  <a:gd name="connsiteX12" fmla="*/ 0 w 729519"/>
                  <a:gd name="connsiteY12" fmla="*/ 363419 h 44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9519" h="446898">
                    <a:moveTo>
                      <a:pt x="0" y="363419"/>
                    </a:moveTo>
                    <a:lnTo>
                      <a:pt x="0" y="375135"/>
                    </a:lnTo>
                    <a:cubicBezTo>
                      <a:pt x="348" y="381412"/>
                      <a:pt x="3629" y="387165"/>
                      <a:pt x="8858" y="390661"/>
                    </a:cubicBezTo>
                    <a:lnTo>
                      <a:pt x="102679" y="444763"/>
                    </a:lnTo>
                    <a:cubicBezTo>
                      <a:pt x="108308" y="447611"/>
                      <a:pt x="114958" y="447611"/>
                      <a:pt x="120587" y="444763"/>
                    </a:cubicBezTo>
                    <a:lnTo>
                      <a:pt x="720662" y="98910"/>
                    </a:lnTo>
                    <a:cubicBezTo>
                      <a:pt x="725891" y="95414"/>
                      <a:pt x="729177" y="89661"/>
                      <a:pt x="729520" y="83384"/>
                    </a:cubicBezTo>
                    <a:lnTo>
                      <a:pt x="729520" y="71764"/>
                    </a:lnTo>
                    <a:cubicBezTo>
                      <a:pt x="729177" y="65506"/>
                      <a:pt x="725891" y="59791"/>
                      <a:pt x="720662" y="56333"/>
                    </a:cubicBezTo>
                    <a:lnTo>
                      <a:pt x="626840" y="2136"/>
                    </a:lnTo>
                    <a:cubicBezTo>
                      <a:pt x="621211" y="-712"/>
                      <a:pt x="614563" y="-712"/>
                      <a:pt x="608933" y="2136"/>
                    </a:cubicBezTo>
                    <a:lnTo>
                      <a:pt x="8858" y="347893"/>
                    </a:lnTo>
                    <a:cubicBezTo>
                      <a:pt x="3606" y="351370"/>
                      <a:pt x="318" y="357133"/>
                      <a:pt x="0" y="36341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Hình tự do: Hình 216">
                <a:extLst>
                  <a:ext uri="{FF2B5EF4-FFF2-40B4-BE49-F238E27FC236}">
                    <a16:creationId xmlns:a16="http://schemas.microsoft.com/office/drawing/2014/main" id="{841F4E23-9C2D-8FA5-57F4-A7385E27CC4A}"/>
                  </a:ext>
                </a:extLst>
              </p:cNvPr>
              <p:cNvSpPr/>
              <p:nvPr/>
            </p:nvSpPr>
            <p:spPr>
              <a:xfrm>
                <a:off x="7349004" y="2947454"/>
                <a:ext cx="719189" cy="414513"/>
              </a:xfrm>
              <a:custGeom>
                <a:avLst/>
                <a:gdLst>
                  <a:gd name="connsiteX0" fmla="*/ 3692 w 719189"/>
                  <a:gd name="connsiteY0" fmla="*/ 358180 h 414513"/>
                  <a:gd name="connsiteX1" fmla="*/ 97514 w 719189"/>
                  <a:gd name="connsiteY1" fmla="*/ 412378 h 414513"/>
                  <a:gd name="connsiteX2" fmla="*/ 115421 w 719189"/>
                  <a:gd name="connsiteY2" fmla="*/ 412378 h 414513"/>
                  <a:gd name="connsiteX3" fmla="*/ 715496 w 719189"/>
                  <a:gd name="connsiteY3" fmla="*/ 66620 h 414513"/>
                  <a:gd name="connsiteX4" fmla="*/ 718906 w 719189"/>
                  <a:gd name="connsiteY4" fmla="*/ 59743 h 414513"/>
                  <a:gd name="connsiteX5" fmla="*/ 715496 w 719189"/>
                  <a:gd name="connsiteY5" fmla="*/ 56333 h 414513"/>
                  <a:gd name="connsiteX6" fmla="*/ 621675 w 719189"/>
                  <a:gd name="connsiteY6" fmla="*/ 2136 h 414513"/>
                  <a:gd name="connsiteX7" fmla="*/ 603767 w 719189"/>
                  <a:gd name="connsiteY7" fmla="*/ 2136 h 414513"/>
                  <a:gd name="connsiteX8" fmla="*/ 3692 w 719189"/>
                  <a:gd name="connsiteY8" fmla="*/ 347893 h 414513"/>
                  <a:gd name="connsiteX9" fmla="*/ 287 w 719189"/>
                  <a:gd name="connsiteY9" fmla="*/ 354771 h 414513"/>
                  <a:gd name="connsiteX10" fmla="*/ 3692 w 719189"/>
                  <a:gd name="connsiteY10" fmla="*/ 358180 h 41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9189" h="414513">
                    <a:moveTo>
                      <a:pt x="3692" y="358180"/>
                    </a:moveTo>
                    <a:lnTo>
                      <a:pt x="97514" y="412378"/>
                    </a:lnTo>
                    <a:cubicBezTo>
                      <a:pt x="103142" y="415226"/>
                      <a:pt x="109792" y="415226"/>
                      <a:pt x="115421" y="412378"/>
                    </a:cubicBezTo>
                    <a:lnTo>
                      <a:pt x="715496" y="66620"/>
                    </a:lnTo>
                    <a:cubicBezTo>
                      <a:pt x="718334" y="65658"/>
                      <a:pt x="719858" y="62582"/>
                      <a:pt x="718906" y="59743"/>
                    </a:cubicBezTo>
                    <a:cubicBezTo>
                      <a:pt x="718363" y="58134"/>
                      <a:pt x="717096" y="56876"/>
                      <a:pt x="715496" y="56333"/>
                    </a:cubicBezTo>
                    <a:lnTo>
                      <a:pt x="621675" y="2136"/>
                    </a:lnTo>
                    <a:cubicBezTo>
                      <a:pt x="616045" y="-712"/>
                      <a:pt x="609397" y="-712"/>
                      <a:pt x="603767" y="2136"/>
                    </a:cubicBezTo>
                    <a:lnTo>
                      <a:pt x="3692" y="347893"/>
                    </a:lnTo>
                    <a:cubicBezTo>
                      <a:pt x="852" y="348856"/>
                      <a:pt x="-673" y="351932"/>
                      <a:pt x="287" y="354771"/>
                    </a:cubicBezTo>
                    <a:cubicBezTo>
                      <a:pt x="829" y="356380"/>
                      <a:pt x="2088" y="357638"/>
                      <a:pt x="3692" y="35818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Hình tự do: Hình 217">
                <a:extLst>
                  <a:ext uri="{FF2B5EF4-FFF2-40B4-BE49-F238E27FC236}">
                    <a16:creationId xmlns:a16="http://schemas.microsoft.com/office/drawing/2014/main" id="{A696BB74-20EB-C244-F44B-D0140A8E487D}"/>
                  </a:ext>
                </a:extLst>
              </p:cNvPr>
              <p:cNvSpPr/>
              <p:nvPr/>
            </p:nvSpPr>
            <p:spPr>
              <a:xfrm>
                <a:off x="7343838" y="3296585"/>
                <a:ext cx="111633" cy="97634"/>
              </a:xfrm>
              <a:custGeom>
                <a:avLst/>
                <a:gdLst>
                  <a:gd name="connsiteX0" fmla="*/ 111633 w 111633"/>
                  <a:gd name="connsiteY0" fmla="*/ 65342 h 97634"/>
                  <a:gd name="connsiteX1" fmla="*/ 111633 w 111633"/>
                  <a:gd name="connsiteY1" fmla="*/ 97631 h 97634"/>
                  <a:gd name="connsiteX2" fmla="*/ 102775 w 111633"/>
                  <a:gd name="connsiteY2" fmla="*/ 95441 h 97634"/>
                  <a:gd name="connsiteX3" fmla="*/ 8953 w 111633"/>
                  <a:gd name="connsiteY3" fmla="*/ 41338 h 97634"/>
                  <a:gd name="connsiteX4" fmla="*/ 0 w 111633"/>
                  <a:gd name="connsiteY4" fmla="*/ 25813 h 97634"/>
                  <a:gd name="connsiteX5" fmla="*/ 0 w 111633"/>
                  <a:gd name="connsiteY5" fmla="*/ 14192 h 97634"/>
                  <a:gd name="connsiteX6" fmla="*/ 7144 w 111633"/>
                  <a:gd name="connsiteY6" fmla="*/ 0 h 97634"/>
                  <a:gd name="connsiteX7" fmla="*/ 8953 w 111633"/>
                  <a:gd name="connsiteY7" fmla="*/ 9049 h 97634"/>
                  <a:gd name="connsiteX8" fmla="*/ 102775 w 111633"/>
                  <a:gd name="connsiteY8" fmla="*/ 63246 h 97634"/>
                  <a:gd name="connsiteX9" fmla="*/ 111633 w 111633"/>
                  <a:gd name="connsiteY9" fmla="*/ 65342 h 9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633" h="97634">
                    <a:moveTo>
                      <a:pt x="111633" y="65342"/>
                    </a:moveTo>
                    <a:lnTo>
                      <a:pt x="111633" y="97631"/>
                    </a:lnTo>
                    <a:cubicBezTo>
                      <a:pt x="108539" y="97688"/>
                      <a:pt x="105486" y="96936"/>
                      <a:pt x="102775" y="95441"/>
                    </a:cubicBezTo>
                    <a:lnTo>
                      <a:pt x="8953" y="41338"/>
                    </a:lnTo>
                    <a:cubicBezTo>
                      <a:pt x="3677" y="37871"/>
                      <a:pt x="354" y="32118"/>
                      <a:pt x="0" y="25813"/>
                    </a:cubicBezTo>
                    <a:lnTo>
                      <a:pt x="0" y="14192"/>
                    </a:lnTo>
                    <a:cubicBezTo>
                      <a:pt x="320" y="8677"/>
                      <a:pt x="2905" y="3543"/>
                      <a:pt x="7144" y="0"/>
                    </a:cubicBezTo>
                    <a:cubicBezTo>
                      <a:pt x="4000" y="2858"/>
                      <a:pt x="4667" y="6572"/>
                      <a:pt x="8953" y="9049"/>
                    </a:cubicBezTo>
                    <a:lnTo>
                      <a:pt x="102775" y="63246"/>
                    </a:lnTo>
                    <a:cubicBezTo>
                      <a:pt x="105515" y="64646"/>
                      <a:pt x="108555" y="65370"/>
                      <a:pt x="111633" y="6534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Hình tự do: Hình 218">
                <a:extLst>
                  <a:ext uri="{FF2B5EF4-FFF2-40B4-BE49-F238E27FC236}">
                    <a16:creationId xmlns:a16="http://schemas.microsoft.com/office/drawing/2014/main" id="{9252A640-330D-4437-8E87-4423B7D568EF}"/>
                  </a:ext>
                </a:extLst>
              </p:cNvPr>
              <p:cNvSpPr/>
              <p:nvPr/>
            </p:nvSpPr>
            <p:spPr>
              <a:xfrm>
                <a:off x="7316881" y="1998451"/>
                <a:ext cx="727425" cy="1345330"/>
              </a:xfrm>
              <a:custGeom>
                <a:avLst/>
                <a:gdLst>
                  <a:gd name="connsiteX0" fmla="*/ 95822 w 727425"/>
                  <a:gd name="connsiteY0" fmla="*/ 1341759 h 1345330"/>
                  <a:gd name="connsiteX1" fmla="*/ 69724 w 727425"/>
                  <a:gd name="connsiteY1" fmla="*/ 1326709 h 1345330"/>
                  <a:gd name="connsiteX2" fmla="*/ 53817 w 727425"/>
                  <a:gd name="connsiteY2" fmla="*/ 1300992 h 1345330"/>
                  <a:gd name="connsiteX3" fmla="*/ 1 w 727425"/>
                  <a:gd name="connsiteY3" fmla="*/ 368113 h 1345330"/>
                  <a:gd name="connsiteX4" fmla="*/ 13907 w 727425"/>
                  <a:gd name="connsiteY4" fmla="*/ 342396 h 1345330"/>
                  <a:gd name="connsiteX5" fmla="*/ 601791 w 727425"/>
                  <a:gd name="connsiteY5" fmla="*/ 3496 h 1345330"/>
                  <a:gd name="connsiteX6" fmla="*/ 631604 w 727425"/>
                  <a:gd name="connsiteY6" fmla="*/ 3496 h 1345330"/>
                  <a:gd name="connsiteX7" fmla="*/ 657702 w 727425"/>
                  <a:gd name="connsiteY7" fmla="*/ 19117 h 1345330"/>
                  <a:gd name="connsiteX8" fmla="*/ 673609 w 727425"/>
                  <a:gd name="connsiteY8" fmla="*/ 44835 h 1345330"/>
                  <a:gd name="connsiteX9" fmla="*/ 727425 w 727425"/>
                  <a:gd name="connsiteY9" fmla="*/ 977713 h 1345330"/>
                  <a:gd name="connsiteX10" fmla="*/ 713519 w 727425"/>
                  <a:gd name="connsiteY10" fmla="*/ 1003431 h 1345330"/>
                  <a:gd name="connsiteX11" fmla="*/ 125540 w 727425"/>
                  <a:gd name="connsiteY11" fmla="*/ 1341759 h 1345330"/>
                  <a:gd name="connsiteX12" fmla="*/ 95822 w 727425"/>
                  <a:gd name="connsiteY12" fmla="*/ 1341759 h 1345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7425" h="1345330">
                    <a:moveTo>
                      <a:pt x="95822" y="1341759"/>
                    </a:moveTo>
                    <a:lnTo>
                      <a:pt x="69724" y="1326709"/>
                    </a:lnTo>
                    <a:cubicBezTo>
                      <a:pt x="60847" y="1320947"/>
                      <a:pt x="55012" y="1311507"/>
                      <a:pt x="53817" y="1300992"/>
                    </a:cubicBezTo>
                    <a:lnTo>
                      <a:pt x="1" y="368113"/>
                    </a:lnTo>
                    <a:cubicBezTo>
                      <a:pt x="-82" y="357721"/>
                      <a:pt x="5167" y="348015"/>
                      <a:pt x="13907" y="342396"/>
                    </a:cubicBezTo>
                    <a:lnTo>
                      <a:pt x="601791" y="3496"/>
                    </a:lnTo>
                    <a:cubicBezTo>
                      <a:pt x="611181" y="-1165"/>
                      <a:pt x="622213" y="-1165"/>
                      <a:pt x="631604" y="3496"/>
                    </a:cubicBezTo>
                    <a:lnTo>
                      <a:pt x="657702" y="19117"/>
                    </a:lnTo>
                    <a:cubicBezTo>
                      <a:pt x="666580" y="24884"/>
                      <a:pt x="672418" y="34316"/>
                      <a:pt x="673609" y="44835"/>
                    </a:cubicBezTo>
                    <a:lnTo>
                      <a:pt x="727425" y="977713"/>
                    </a:lnTo>
                    <a:cubicBezTo>
                      <a:pt x="727454" y="988086"/>
                      <a:pt x="722215" y="997773"/>
                      <a:pt x="713519" y="1003431"/>
                    </a:cubicBezTo>
                    <a:lnTo>
                      <a:pt x="125540" y="1341759"/>
                    </a:lnTo>
                    <a:cubicBezTo>
                      <a:pt x="116208" y="1346521"/>
                      <a:pt x="105155" y="1346521"/>
                      <a:pt x="95822" y="134175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Hình tự do: Hình 219">
                <a:extLst>
                  <a:ext uri="{FF2B5EF4-FFF2-40B4-BE49-F238E27FC236}">
                    <a16:creationId xmlns:a16="http://schemas.microsoft.com/office/drawing/2014/main" id="{109914F0-2FB2-9698-8417-780738515254}"/>
                  </a:ext>
                </a:extLst>
              </p:cNvPr>
              <p:cNvSpPr/>
              <p:nvPr/>
            </p:nvSpPr>
            <p:spPr>
              <a:xfrm>
                <a:off x="7320502" y="1998504"/>
                <a:ext cx="669607" cy="385777"/>
              </a:xfrm>
              <a:custGeom>
                <a:avLst/>
                <a:gdLst>
                  <a:gd name="connsiteX0" fmla="*/ 669608 w 669607"/>
                  <a:gd name="connsiteY0" fmla="*/ 41734 h 385777"/>
                  <a:gd name="connsiteX1" fmla="*/ 658854 w 669607"/>
                  <a:gd name="connsiteY1" fmla="*/ 33622 h 385777"/>
                  <a:gd name="connsiteX2" fmla="*/ 654082 w 669607"/>
                  <a:gd name="connsiteY2" fmla="*/ 35733 h 385777"/>
                  <a:gd name="connsiteX3" fmla="*/ 66104 w 669607"/>
                  <a:gd name="connsiteY3" fmla="*/ 374538 h 385777"/>
                  <a:gd name="connsiteX4" fmla="*/ 55817 w 669607"/>
                  <a:gd name="connsiteY4" fmla="*/ 385777 h 385777"/>
                  <a:gd name="connsiteX5" fmla="*/ 0 w 669607"/>
                  <a:gd name="connsiteY5" fmla="*/ 353583 h 385777"/>
                  <a:gd name="connsiteX6" fmla="*/ 10573 w 669607"/>
                  <a:gd name="connsiteY6" fmla="*/ 342343 h 385777"/>
                  <a:gd name="connsiteX7" fmla="*/ 598265 w 669607"/>
                  <a:gd name="connsiteY7" fmla="*/ 3539 h 385777"/>
                  <a:gd name="connsiteX8" fmla="*/ 627888 w 669607"/>
                  <a:gd name="connsiteY8" fmla="*/ 3539 h 385777"/>
                  <a:gd name="connsiteX9" fmla="*/ 654177 w 669607"/>
                  <a:gd name="connsiteY9" fmla="*/ 19065 h 385777"/>
                  <a:gd name="connsiteX10" fmla="*/ 669608 w 669607"/>
                  <a:gd name="connsiteY10" fmla="*/ 41734 h 38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9607" h="385777">
                    <a:moveTo>
                      <a:pt x="669608" y="41734"/>
                    </a:moveTo>
                    <a:cubicBezTo>
                      <a:pt x="668874" y="36524"/>
                      <a:pt x="664064" y="32892"/>
                      <a:pt x="658854" y="33622"/>
                    </a:cubicBezTo>
                    <a:cubicBezTo>
                      <a:pt x="657101" y="33868"/>
                      <a:pt x="655444" y="34599"/>
                      <a:pt x="654082" y="35733"/>
                    </a:cubicBezTo>
                    <a:lnTo>
                      <a:pt x="66104" y="374538"/>
                    </a:lnTo>
                    <a:cubicBezTo>
                      <a:pt x="61720" y="377281"/>
                      <a:pt x="58165" y="381167"/>
                      <a:pt x="55817" y="385777"/>
                    </a:cubicBezTo>
                    <a:lnTo>
                      <a:pt x="0" y="353583"/>
                    </a:lnTo>
                    <a:cubicBezTo>
                      <a:pt x="2427" y="348935"/>
                      <a:pt x="6085" y="345048"/>
                      <a:pt x="10573" y="342343"/>
                    </a:cubicBezTo>
                    <a:lnTo>
                      <a:pt x="598265" y="3539"/>
                    </a:lnTo>
                    <a:cubicBezTo>
                      <a:pt x="607576" y="-1180"/>
                      <a:pt x="618577" y="-1180"/>
                      <a:pt x="627888" y="3539"/>
                    </a:cubicBezTo>
                    <a:lnTo>
                      <a:pt x="654177" y="19065"/>
                    </a:lnTo>
                    <a:cubicBezTo>
                      <a:pt x="662121" y="24283"/>
                      <a:pt x="667664" y="32434"/>
                      <a:pt x="669608" y="41734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Hình tự do: Hình 220">
                <a:extLst>
                  <a:ext uri="{FF2B5EF4-FFF2-40B4-BE49-F238E27FC236}">
                    <a16:creationId xmlns:a16="http://schemas.microsoft.com/office/drawing/2014/main" id="{A777F41F-4DAD-18F3-2084-4D9CE1E55356}"/>
                  </a:ext>
                </a:extLst>
              </p:cNvPr>
              <p:cNvSpPr/>
              <p:nvPr/>
            </p:nvSpPr>
            <p:spPr>
              <a:xfrm>
                <a:off x="7372699" y="2031939"/>
                <a:ext cx="671417" cy="1311124"/>
              </a:xfrm>
              <a:custGeom>
                <a:avLst/>
                <a:gdLst>
                  <a:gd name="connsiteX0" fmla="*/ 0 w 671417"/>
                  <a:gd name="connsiteY0" fmla="*/ 366629 h 1311124"/>
                  <a:gd name="connsiteX1" fmla="*/ 53626 w 671417"/>
                  <a:gd name="connsiteY1" fmla="*/ 1300079 h 1311124"/>
                  <a:gd name="connsiteX2" fmla="*/ 61511 w 671417"/>
                  <a:gd name="connsiteY2" fmla="*/ 1311005 h 1311124"/>
                  <a:gd name="connsiteX3" fmla="*/ 69532 w 671417"/>
                  <a:gd name="connsiteY3" fmla="*/ 1308557 h 1311124"/>
                  <a:gd name="connsiteX4" fmla="*/ 657511 w 671417"/>
                  <a:gd name="connsiteY4" fmla="*/ 969752 h 1311124"/>
                  <a:gd name="connsiteX5" fmla="*/ 671417 w 671417"/>
                  <a:gd name="connsiteY5" fmla="*/ 944035 h 1311124"/>
                  <a:gd name="connsiteX6" fmla="*/ 617601 w 671417"/>
                  <a:gd name="connsiteY6" fmla="*/ 11156 h 1311124"/>
                  <a:gd name="connsiteX7" fmla="*/ 609848 w 671417"/>
                  <a:gd name="connsiteY7" fmla="*/ 141 h 1311124"/>
                  <a:gd name="connsiteX8" fmla="*/ 601694 w 671417"/>
                  <a:gd name="connsiteY8" fmla="*/ 2584 h 1311124"/>
                  <a:gd name="connsiteX9" fmla="*/ 13907 w 671417"/>
                  <a:gd name="connsiteY9" fmla="*/ 341102 h 1311124"/>
                  <a:gd name="connsiteX10" fmla="*/ 0 w 671417"/>
                  <a:gd name="connsiteY10" fmla="*/ 366629 h 13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1417" h="1311124">
                    <a:moveTo>
                      <a:pt x="0" y="366629"/>
                    </a:moveTo>
                    <a:lnTo>
                      <a:pt x="53626" y="1300079"/>
                    </a:lnTo>
                    <a:cubicBezTo>
                      <a:pt x="52788" y="1305270"/>
                      <a:pt x="56318" y="1310166"/>
                      <a:pt x="61511" y="1311005"/>
                    </a:cubicBezTo>
                    <a:cubicBezTo>
                      <a:pt x="64419" y="1311471"/>
                      <a:pt x="67381" y="1310566"/>
                      <a:pt x="69532" y="1308557"/>
                    </a:cubicBezTo>
                    <a:lnTo>
                      <a:pt x="657511" y="969752"/>
                    </a:lnTo>
                    <a:cubicBezTo>
                      <a:pt x="666207" y="964094"/>
                      <a:pt x="671446" y="954408"/>
                      <a:pt x="671417" y="944035"/>
                    </a:cubicBezTo>
                    <a:lnTo>
                      <a:pt x="617601" y="11156"/>
                    </a:lnTo>
                    <a:cubicBezTo>
                      <a:pt x="618506" y="5974"/>
                      <a:pt x="615029" y="1042"/>
                      <a:pt x="609848" y="141"/>
                    </a:cubicBezTo>
                    <a:cubicBezTo>
                      <a:pt x="606895" y="-372"/>
                      <a:pt x="603875" y="533"/>
                      <a:pt x="601694" y="2584"/>
                    </a:cubicBezTo>
                    <a:lnTo>
                      <a:pt x="13907" y="341102"/>
                    </a:lnTo>
                    <a:cubicBezTo>
                      <a:pt x="5264" y="346722"/>
                      <a:pt x="35" y="356323"/>
                      <a:pt x="0" y="366629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Hình tự do: Hình 221">
                <a:extLst>
                  <a:ext uri="{FF2B5EF4-FFF2-40B4-BE49-F238E27FC236}">
                    <a16:creationId xmlns:a16="http://schemas.microsoft.com/office/drawing/2014/main" id="{FC44DB93-E186-7EA6-0816-FF82B153A2E0}"/>
                  </a:ext>
                </a:extLst>
              </p:cNvPr>
              <p:cNvSpPr/>
              <p:nvPr/>
            </p:nvSpPr>
            <p:spPr>
              <a:xfrm>
                <a:off x="7515383" y="2060073"/>
                <a:ext cx="306609" cy="236380"/>
              </a:xfrm>
              <a:custGeom>
                <a:avLst/>
                <a:gdLst>
                  <a:gd name="connsiteX0" fmla="*/ 306610 w 306609"/>
                  <a:gd name="connsiteY0" fmla="*/ 69509 h 236380"/>
                  <a:gd name="connsiteX1" fmla="*/ 306610 w 306609"/>
                  <a:gd name="connsiteY1" fmla="*/ 119420 h 236380"/>
                  <a:gd name="connsiteX2" fmla="*/ 300323 w 306609"/>
                  <a:gd name="connsiteY2" fmla="*/ 130184 h 236380"/>
                  <a:gd name="connsiteX3" fmla="*/ 117920 w 306609"/>
                  <a:gd name="connsiteY3" fmla="*/ 234959 h 236380"/>
                  <a:gd name="connsiteX4" fmla="*/ 105442 w 306609"/>
                  <a:gd name="connsiteY4" fmla="*/ 234959 h 236380"/>
                  <a:gd name="connsiteX5" fmla="*/ 90011 w 306609"/>
                  <a:gd name="connsiteY5" fmla="*/ 226005 h 236380"/>
                  <a:gd name="connsiteX6" fmla="*/ 83725 w 306609"/>
                  <a:gd name="connsiteY6" fmla="*/ 215147 h 236380"/>
                  <a:gd name="connsiteX7" fmla="*/ 83725 w 306609"/>
                  <a:gd name="connsiteY7" fmla="*/ 190477 h 236380"/>
                  <a:gd name="connsiteX8" fmla="*/ 27908 w 306609"/>
                  <a:gd name="connsiteY8" fmla="*/ 158282 h 236380"/>
                  <a:gd name="connsiteX9" fmla="*/ 0 w 306609"/>
                  <a:gd name="connsiteY9" fmla="*/ 174284 h 236380"/>
                  <a:gd name="connsiteX10" fmla="*/ 0 w 306609"/>
                  <a:gd name="connsiteY10" fmla="*/ 117134 h 236380"/>
                  <a:gd name="connsiteX11" fmla="*/ 6191 w 306609"/>
                  <a:gd name="connsiteY11" fmla="*/ 106276 h 236380"/>
                  <a:gd name="connsiteX12" fmla="*/ 188595 w 306609"/>
                  <a:gd name="connsiteY12" fmla="*/ 1501 h 236380"/>
                  <a:gd name="connsiteX13" fmla="*/ 201073 w 306609"/>
                  <a:gd name="connsiteY13" fmla="*/ 1501 h 236380"/>
                  <a:gd name="connsiteX14" fmla="*/ 300228 w 306609"/>
                  <a:gd name="connsiteY14" fmla="*/ 58651 h 236380"/>
                  <a:gd name="connsiteX15" fmla="*/ 306610 w 306609"/>
                  <a:gd name="connsiteY15" fmla="*/ 69509 h 23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6609" h="236380">
                    <a:moveTo>
                      <a:pt x="306610" y="69509"/>
                    </a:moveTo>
                    <a:lnTo>
                      <a:pt x="306610" y="119420"/>
                    </a:lnTo>
                    <a:cubicBezTo>
                      <a:pt x="306391" y="123817"/>
                      <a:pt x="304046" y="127833"/>
                      <a:pt x="300323" y="130184"/>
                    </a:cubicBezTo>
                    <a:lnTo>
                      <a:pt x="117920" y="234959"/>
                    </a:lnTo>
                    <a:cubicBezTo>
                      <a:pt x="113977" y="236854"/>
                      <a:pt x="109384" y="236854"/>
                      <a:pt x="105442" y="234959"/>
                    </a:cubicBezTo>
                    <a:lnTo>
                      <a:pt x="90011" y="226005"/>
                    </a:lnTo>
                    <a:cubicBezTo>
                      <a:pt x="86320" y="223576"/>
                      <a:pt x="83991" y="219557"/>
                      <a:pt x="83725" y="215147"/>
                    </a:cubicBezTo>
                    <a:lnTo>
                      <a:pt x="83725" y="190477"/>
                    </a:lnTo>
                    <a:lnTo>
                      <a:pt x="27908" y="158282"/>
                    </a:lnTo>
                    <a:lnTo>
                      <a:pt x="0" y="174284"/>
                    </a:lnTo>
                    <a:lnTo>
                      <a:pt x="0" y="117134"/>
                    </a:lnTo>
                    <a:cubicBezTo>
                      <a:pt x="168" y="112721"/>
                      <a:pt x="2478" y="108668"/>
                      <a:pt x="6191" y="106276"/>
                    </a:cubicBezTo>
                    <a:lnTo>
                      <a:pt x="188595" y="1501"/>
                    </a:lnTo>
                    <a:cubicBezTo>
                      <a:pt x="192514" y="-500"/>
                      <a:pt x="197154" y="-500"/>
                      <a:pt x="201073" y="1501"/>
                    </a:cubicBezTo>
                    <a:lnTo>
                      <a:pt x="300228" y="58651"/>
                    </a:lnTo>
                    <a:cubicBezTo>
                      <a:pt x="304013" y="60999"/>
                      <a:pt x="306400" y="65060"/>
                      <a:pt x="306610" y="695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Hình tự do: Hình 222">
                <a:extLst>
                  <a:ext uri="{FF2B5EF4-FFF2-40B4-BE49-F238E27FC236}">
                    <a16:creationId xmlns:a16="http://schemas.microsoft.com/office/drawing/2014/main" id="{40CCE2BC-4F76-87AE-D820-E7D91A1337AB}"/>
                  </a:ext>
                </a:extLst>
              </p:cNvPr>
              <p:cNvSpPr/>
              <p:nvPr/>
            </p:nvSpPr>
            <p:spPr>
              <a:xfrm>
                <a:off x="7627112" y="2119677"/>
                <a:ext cx="194881" cy="176787"/>
              </a:xfrm>
              <a:custGeom>
                <a:avLst/>
                <a:gdLst>
                  <a:gd name="connsiteX0" fmla="*/ 194881 w 194881"/>
                  <a:gd name="connsiteY0" fmla="*/ 9906 h 176787"/>
                  <a:gd name="connsiteX1" fmla="*/ 194881 w 194881"/>
                  <a:gd name="connsiteY1" fmla="*/ 59817 h 176787"/>
                  <a:gd name="connsiteX2" fmla="*/ 188595 w 194881"/>
                  <a:gd name="connsiteY2" fmla="*/ 70580 h 176787"/>
                  <a:gd name="connsiteX3" fmla="*/ 6191 w 194881"/>
                  <a:gd name="connsiteY3" fmla="*/ 175355 h 176787"/>
                  <a:gd name="connsiteX4" fmla="*/ 0 w 194881"/>
                  <a:gd name="connsiteY4" fmla="*/ 176784 h 176787"/>
                  <a:gd name="connsiteX5" fmla="*/ 0 w 194881"/>
                  <a:gd name="connsiteY5" fmla="*/ 112681 h 176787"/>
                  <a:gd name="connsiteX6" fmla="*/ 6191 w 194881"/>
                  <a:gd name="connsiteY6" fmla="*/ 111157 h 176787"/>
                  <a:gd name="connsiteX7" fmla="*/ 188595 w 194881"/>
                  <a:gd name="connsiteY7" fmla="*/ 6382 h 176787"/>
                  <a:gd name="connsiteX8" fmla="*/ 189738 w 194881"/>
                  <a:gd name="connsiteY8" fmla="*/ 0 h 176787"/>
                  <a:gd name="connsiteX9" fmla="*/ 194881 w 194881"/>
                  <a:gd name="connsiteY9" fmla="*/ 9906 h 17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4881" h="176787">
                    <a:moveTo>
                      <a:pt x="194881" y="9906"/>
                    </a:moveTo>
                    <a:lnTo>
                      <a:pt x="194881" y="59817"/>
                    </a:lnTo>
                    <a:cubicBezTo>
                      <a:pt x="194616" y="64200"/>
                      <a:pt x="192282" y="68196"/>
                      <a:pt x="188595" y="70580"/>
                    </a:cubicBezTo>
                    <a:lnTo>
                      <a:pt x="6191" y="175355"/>
                    </a:lnTo>
                    <a:cubicBezTo>
                      <a:pt x="4279" y="176336"/>
                      <a:pt x="2151" y="176832"/>
                      <a:pt x="0" y="176784"/>
                    </a:cubicBezTo>
                    <a:lnTo>
                      <a:pt x="0" y="112681"/>
                    </a:lnTo>
                    <a:cubicBezTo>
                      <a:pt x="2158" y="112697"/>
                      <a:pt x="4287" y="112173"/>
                      <a:pt x="6191" y="111157"/>
                    </a:cubicBezTo>
                    <a:lnTo>
                      <a:pt x="188595" y="6382"/>
                    </a:lnTo>
                    <a:cubicBezTo>
                      <a:pt x="191643" y="4667"/>
                      <a:pt x="192024" y="1905"/>
                      <a:pt x="189738" y="0"/>
                    </a:cubicBezTo>
                    <a:cubicBezTo>
                      <a:pt x="192770" y="2432"/>
                      <a:pt x="194637" y="6027"/>
                      <a:pt x="194881" y="990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Hình tự do: Hình 223">
                <a:extLst>
                  <a:ext uri="{FF2B5EF4-FFF2-40B4-BE49-F238E27FC236}">
                    <a16:creationId xmlns:a16="http://schemas.microsoft.com/office/drawing/2014/main" id="{D7BFB6F0-B237-F7F4-69F4-EC5424096092}"/>
                  </a:ext>
                </a:extLst>
              </p:cNvPr>
              <p:cNvSpPr/>
              <p:nvPr/>
            </p:nvSpPr>
            <p:spPr>
              <a:xfrm>
                <a:off x="7519003" y="2060073"/>
                <a:ext cx="299251" cy="172070"/>
              </a:xfrm>
              <a:custGeom>
                <a:avLst/>
                <a:gdLst>
                  <a:gd name="connsiteX0" fmla="*/ 2572 w 299251"/>
                  <a:gd name="connsiteY0" fmla="*/ 113420 h 172070"/>
                  <a:gd name="connsiteX1" fmla="*/ 101727 w 299251"/>
                  <a:gd name="connsiteY1" fmla="*/ 170570 h 172070"/>
                  <a:gd name="connsiteX2" fmla="*/ 114205 w 299251"/>
                  <a:gd name="connsiteY2" fmla="*/ 170570 h 172070"/>
                  <a:gd name="connsiteX3" fmla="*/ 296609 w 299251"/>
                  <a:gd name="connsiteY3" fmla="*/ 65795 h 172070"/>
                  <a:gd name="connsiteX4" fmla="*/ 296609 w 299251"/>
                  <a:gd name="connsiteY4" fmla="*/ 58651 h 172070"/>
                  <a:gd name="connsiteX5" fmla="*/ 197453 w 299251"/>
                  <a:gd name="connsiteY5" fmla="*/ 1501 h 172070"/>
                  <a:gd name="connsiteX6" fmla="*/ 184976 w 299251"/>
                  <a:gd name="connsiteY6" fmla="*/ 1501 h 172070"/>
                  <a:gd name="connsiteX7" fmla="*/ 2572 w 299251"/>
                  <a:gd name="connsiteY7" fmla="*/ 106276 h 172070"/>
                  <a:gd name="connsiteX8" fmla="*/ 2572 w 299251"/>
                  <a:gd name="connsiteY8" fmla="*/ 113420 h 17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9251" h="172070">
                    <a:moveTo>
                      <a:pt x="2572" y="113420"/>
                    </a:moveTo>
                    <a:lnTo>
                      <a:pt x="101727" y="170570"/>
                    </a:lnTo>
                    <a:cubicBezTo>
                      <a:pt x="105646" y="172571"/>
                      <a:pt x="110286" y="172571"/>
                      <a:pt x="114205" y="170570"/>
                    </a:cubicBezTo>
                    <a:lnTo>
                      <a:pt x="296609" y="65795"/>
                    </a:lnTo>
                    <a:cubicBezTo>
                      <a:pt x="300133" y="63890"/>
                      <a:pt x="300133" y="60651"/>
                      <a:pt x="296609" y="58651"/>
                    </a:cubicBezTo>
                    <a:lnTo>
                      <a:pt x="197453" y="1501"/>
                    </a:lnTo>
                    <a:cubicBezTo>
                      <a:pt x="193535" y="-500"/>
                      <a:pt x="188894" y="-500"/>
                      <a:pt x="184976" y="1501"/>
                    </a:cubicBezTo>
                    <a:lnTo>
                      <a:pt x="2572" y="106276"/>
                    </a:lnTo>
                    <a:cubicBezTo>
                      <a:pt x="-857" y="108276"/>
                      <a:pt x="-857" y="111515"/>
                      <a:pt x="2572" y="11342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Hình tự do: Hình 224">
                <a:extLst>
                  <a:ext uri="{FF2B5EF4-FFF2-40B4-BE49-F238E27FC236}">
                    <a16:creationId xmlns:a16="http://schemas.microsoft.com/office/drawing/2014/main" id="{CFF37F14-7C80-92B4-C8F1-13C5F00E09C2}"/>
                  </a:ext>
                </a:extLst>
              </p:cNvPr>
              <p:cNvSpPr/>
              <p:nvPr/>
            </p:nvSpPr>
            <p:spPr>
              <a:xfrm>
                <a:off x="7516145" y="2919804"/>
                <a:ext cx="64579" cy="226735"/>
              </a:xfrm>
              <a:custGeom>
                <a:avLst/>
                <a:gdLst>
                  <a:gd name="connsiteX0" fmla="*/ 9144 w 64579"/>
                  <a:gd name="connsiteY0" fmla="*/ 21689 h 226735"/>
                  <a:gd name="connsiteX1" fmla="*/ 43529 w 64579"/>
                  <a:gd name="connsiteY1" fmla="*/ 1401 h 226735"/>
                  <a:gd name="connsiteX2" fmla="*/ 52628 w 64579"/>
                  <a:gd name="connsiteY2" fmla="*/ 2449 h 226735"/>
                  <a:gd name="connsiteX3" fmla="*/ 54007 w 64579"/>
                  <a:gd name="connsiteY3" fmla="*/ 7021 h 226735"/>
                  <a:gd name="connsiteX4" fmla="*/ 64579 w 64579"/>
                  <a:gd name="connsiteY4" fmla="*/ 188568 h 226735"/>
                  <a:gd name="connsiteX5" fmla="*/ 55531 w 64579"/>
                  <a:gd name="connsiteY5" fmla="*/ 205427 h 226735"/>
                  <a:gd name="connsiteX6" fmla="*/ 21050 w 64579"/>
                  <a:gd name="connsiteY6" fmla="*/ 225334 h 226735"/>
                  <a:gd name="connsiteX7" fmla="*/ 11951 w 64579"/>
                  <a:gd name="connsiteY7" fmla="*/ 224286 h 226735"/>
                  <a:gd name="connsiteX8" fmla="*/ 10573 w 64579"/>
                  <a:gd name="connsiteY8" fmla="*/ 219714 h 226735"/>
                  <a:gd name="connsiteX9" fmla="*/ 0 w 64579"/>
                  <a:gd name="connsiteY9" fmla="*/ 38168 h 226735"/>
                  <a:gd name="connsiteX10" fmla="*/ 9144 w 64579"/>
                  <a:gd name="connsiteY10" fmla="*/ 21689 h 22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579" h="226735">
                    <a:moveTo>
                      <a:pt x="9144" y="21689"/>
                    </a:moveTo>
                    <a:lnTo>
                      <a:pt x="43529" y="1401"/>
                    </a:lnTo>
                    <a:cubicBezTo>
                      <a:pt x="46332" y="-818"/>
                      <a:pt x="50406" y="-351"/>
                      <a:pt x="52628" y="2449"/>
                    </a:cubicBezTo>
                    <a:cubicBezTo>
                      <a:pt x="53652" y="3744"/>
                      <a:pt x="54145" y="5383"/>
                      <a:pt x="54007" y="7021"/>
                    </a:cubicBezTo>
                    <a:lnTo>
                      <a:pt x="64579" y="188568"/>
                    </a:lnTo>
                    <a:cubicBezTo>
                      <a:pt x="64603" y="195359"/>
                      <a:pt x="61200" y="201693"/>
                      <a:pt x="55531" y="205427"/>
                    </a:cubicBezTo>
                    <a:lnTo>
                      <a:pt x="21050" y="225334"/>
                    </a:lnTo>
                    <a:cubicBezTo>
                      <a:pt x="18247" y="227553"/>
                      <a:pt x="14173" y="227087"/>
                      <a:pt x="11951" y="224286"/>
                    </a:cubicBezTo>
                    <a:cubicBezTo>
                      <a:pt x="10927" y="222991"/>
                      <a:pt x="10435" y="221353"/>
                      <a:pt x="10573" y="219714"/>
                    </a:cubicBezTo>
                    <a:lnTo>
                      <a:pt x="0" y="38168"/>
                    </a:lnTo>
                    <a:cubicBezTo>
                      <a:pt x="73" y="31481"/>
                      <a:pt x="3512" y="25290"/>
                      <a:pt x="9144" y="2168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Hình tự do: Hình 225">
                <a:extLst>
                  <a:ext uri="{FF2B5EF4-FFF2-40B4-BE49-F238E27FC236}">
                    <a16:creationId xmlns:a16="http://schemas.microsoft.com/office/drawing/2014/main" id="{9D0980B6-9D6C-F60B-7927-550928B89A63}"/>
                  </a:ext>
                </a:extLst>
              </p:cNvPr>
              <p:cNvSpPr/>
              <p:nvPr/>
            </p:nvSpPr>
            <p:spPr>
              <a:xfrm>
                <a:off x="7530337" y="3158003"/>
                <a:ext cx="53625" cy="39992"/>
              </a:xfrm>
              <a:custGeom>
                <a:avLst/>
                <a:gdLst>
                  <a:gd name="connsiteX0" fmla="*/ 8858 w 53625"/>
                  <a:gd name="connsiteY0" fmla="*/ 21616 h 39992"/>
                  <a:gd name="connsiteX1" fmla="*/ 43339 w 53625"/>
                  <a:gd name="connsiteY1" fmla="*/ 1708 h 39992"/>
                  <a:gd name="connsiteX2" fmla="*/ 53626 w 53625"/>
                  <a:gd name="connsiteY2" fmla="*/ 4566 h 39992"/>
                  <a:gd name="connsiteX3" fmla="*/ 44101 w 53625"/>
                  <a:gd name="connsiteY3" fmla="*/ 18758 h 39992"/>
                  <a:gd name="connsiteX4" fmla="*/ 10287 w 53625"/>
                  <a:gd name="connsiteY4" fmla="*/ 38284 h 39992"/>
                  <a:gd name="connsiteX5" fmla="*/ 0 w 53625"/>
                  <a:gd name="connsiteY5" fmla="*/ 35427 h 39992"/>
                  <a:gd name="connsiteX6" fmla="*/ 8858 w 53625"/>
                  <a:gd name="connsiteY6" fmla="*/ 21616 h 3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625" h="39992">
                    <a:moveTo>
                      <a:pt x="8858" y="21616"/>
                    </a:moveTo>
                    <a:lnTo>
                      <a:pt x="43339" y="1708"/>
                    </a:lnTo>
                    <a:cubicBezTo>
                      <a:pt x="48768" y="-1435"/>
                      <a:pt x="53340" y="-101"/>
                      <a:pt x="53626" y="4566"/>
                    </a:cubicBezTo>
                    <a:cubicBezTo>
                      <a:pt x="53026" y="10595"/>
                      <a:pt x="49450" y="15920"/>
                      <a:pt x="44101" y="18758"/>
                    </a:cubicBezTo>
                    <a:lnTo>
                      <a:pt x="10287" y="38284"/>
                    </a:lnTo>
                    <a:cubicBezTo>
                      <a:pt x="4858" y="41428"/>
                      <a:pt x="286" y="40094"/>
                      <a:pt x="0" y="35427"/>
                    </a:cubicBezTo>
                    <a:cubicBezTo>
                      <a:pt x="576" y="29674"/>
                      <a:pt x="3868" y="24540"/>
                      <a:pt x="8858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Hình tự do: Hình 226">
                <a:extLst>
                  <a:ext uri="{FF2B5EF4-FFF2-40B4-BE49-F238E27FC236}">
                    <a16:creationId xmlns:a16="http://schemas.microsoft.com/office/drawing/2014/main" id="{439703EA-F229-5568-495D-34ED77DFA535}"/>
                  </a:ext>
                </a:extLst>
              </p:cNvPr>
              <p:cNvSpPr/>
              <p:nvPr/>
            </p:nvSpPr>
            <p:spPr>
              <a:xfrm>
                <a:off x="7638922" y="2937960"/>
                <a:ext cx="59626" cy="140474"/>
              </a:xfrm>
              <a:custGeom>
                <a:avLst/>
                <a:gdLst>
                  <a:gd name="connsiteX0" fmla="*/ 9239 w 59626"/>
                  <a:gd name="connsiteY0" fmla="*/ 21345 h 140474"/>
                  <a:gd name="connsiteX1" fmla="*/ 43720 w 59626"/>
                  <a:gd name="connsiteY1" fmla="*/ 1438 h 140474"/>
                  <a:gd name="connsiteX2" fmla="*/ 52699 w 59626"/>
                  <a:gd name="connsiteY2" fmla="*/ 2342 h 140474"/>
                  <a:gd name="connsiteX3" fmla="*/ 54102 w 59626"/>
                  <a:gd name="connsiteY3" fmla="*/ 7057 h 140474"/>
                  <a:gd name="connsiteX4" fmla="*/ 59627 w 59626"/>
                  <a:gd name="connsiteY4" fmla="*/ 102307 h 140474"/>
                  <a:gd name="connsiteX5" fmla="*/ 50102 w 59626"/>
                  <a:gd name="connsiteY5" fmla="*/ 119167 h 140474"/>
                  <a:gd name="connsiteX6" fmla="*/ 16002 w 59626"/>
                  <a:gd name="connsiteY6" fmla="*/ 139074 h 140474"/>
                  <a:gd name="connsiteX7" fmla="*/ 6903 w 59626"/>
                  <a:gd name="connsiteY7" fmla="*/ 138026 h 140474"/>
                  <a:gd name="connsiteX8" fmla="*/ 5525 w 59626"/>
                  <a:gd name="connsiteY8" fmla="*/ 133454 h 140474"/>
                  <a:gd name="connsiteX9" fmla="*/ 0 w 59626"/>
                  <a:gd name="connsiteY9" fmla="*/ 38204 h 140474"/>
                  <a:gd name="connsiteX10" fmla="*/ 9239 w 59626"/>
                  <a:gd name="connsiteY10" fmla="*/ 21345 h 14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26" h="140474">
                    <a:moveTo>
                      <a:pt x="9239" y="21345"/>
                    </a:moveTo>
                    <a:lnTo>
                      <a:pt x="43720" y="1438"/>
                    </a:lnTo>
                    <a:cubicBezTo>
                      <a:pt x="46450" y="-791"/>
                      <a:pt x="50470" y="-382"/>
                      <a:pt x="52699" y="2342"/>
                    </a:cubicBezTo>
                    <a:cubicBezTo>
                      <a:pt x="53778" y="3666"/>
                      <a:pt x="54283" y="5362"/>
                      <a:pt x="54102" y="7057"/>
                    </a:cubicBezTo>
                    <a:lnTo>
                      <a:pt x="59627" y="102307"/>
                    </a:lnTo>
                    <a:cubicBezTo>
                      <a:pt x="59547" y="109184"/>
                      <a:pt x="55953" y="115547"/>
                      <a:pt x="50102" y="119167"/>
                    </a:cubicBezTo>
                    <a:lnTo>
                      <a:pt x="16002" y="139074"/>
                    </a:lnTo>
                    <a:cubicBezTo>
                      <a:pt x="13199" y="141293"/>
                      <a:pt x="9125" y="140826"/>
                      <a:pt x="6903" y="138026"/>
                    </a:cubicBezTo>
                    <a:cubicBezTo>
                      <a:pt x="5879" y="136731"/>
                      <a:pt x="5386" y="135092"/>
                      <a:pt x="5525" y="133454"/>
                    </a:cubicBezTo>
                    <a:lnTo>
                      <a:pt x="0" y="38204"/>
                    </a:lnTo>
                    <a:cubicBezTo>
                      <a:pt x="0" y="31375"/>
                      <a:pt x="3483" y="25021"/>
                      <a:pt x="9239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Hình tự do: Hình 227">
                <a:extLst>
                  <a:ext uri="{FF2B5EF4-FFF2-40B4-BE49-F238E27FC236}">
                    <a16:creationId xmlns:a16="http://schemas.microsoft.com/office/drawing/2014/main" id="{8350AC5F-9632-6BD8-3478-A660A5EDE8D3}"/>
                  </a:ext>
                </a:extLst>
              </p:cNvPr>
              <p:cNvSpPr/>
              <p:nvPr/>
            </p:nvSpPr>
            <p:spPr>
              <a:xfrm>
                <a:off x="7638922" y="2937960"/>
                <a:ext cx="59626" cy="140474"/>
              </a:xfrm>
              <a:custGeom>
                <a:avLst/>
                <a:gdLst>
                  <a:gd name="connsiteX0" fmla="*/ 9239 w 59626"/>
                  <a:gd name="connsiteY0" fmla="*/ 21345 h 140474"/>
                  <a:gd name="connsiteX1" fmla="*/ 43720 w 59626"/>
                  <a:gd name="connsiteY1" fmla="*/ 1438 h 140474"/>
                  <a:gd name="connsiteX2" fmla="*/ 52699 w 59626"/>
                  <a:gd name="connsiteY2" fmla="*/ 2342 h 140474"/>
                  <a:gd name="connsiteX3" fmla="*/ 54102 w 59626"/>
                  <a:gd name="connsiteY3" fmla="*/ 7057 h 140474"/>
                  <a:gd name="connsiteX4" fmla="*/ 59627 w 59626"/>
                  <a:gd name="connsiteY4" fmla="*/ 102307 h 140474"/>
                  <a:gd name="connsiteX5" fmla="*/ 50102 w 59626"/>
                  <a:gd name="connsiteY5" fmla="*/ 119167 h 140474"/>
                  <a:gd name="connsiteX6" fmla="*/ 16002 w 59626"/>
                  <a:gd name="connsiteY6" fmla="*/ 139074 h 140474"/>
                  <a:gd name="connsiteX7" fmla="*/ 6903 w 59626"/>
                  <a:gd name="connsiteY7" fmla="*/ 138026 h 140474"/>
                  <a:gd name="connsiteX8" fmla="*/ 5525 w 59626"/>
                  <a:gd name="connsiteY8" fmla="*/ 133454 h 140474"/>
                  <a:gd name="connsiteX9" fmla="*/ 0 w 59626"/>
                  <a:gd name="connsiteY9" fmla="*/ 38204 h 140474"/>
                  <a:gd name="connsiteX10" fmla="*/ 9239 w 59626"/>
                  <a:gd name="connsiteY10" fmla="*/ 21345 h 14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26" h="140474">
                    <a:moveTo>
                      <a:pt x="9239" y="21345"/>
                    </a:moveTo>
                    <a:lnTo>
                      <a:pt x="43720" y="1438"/>
                    </a:lnTo>
                    <a:cubicBezTo>
                      <a:pt x="46450" y="-791"/>
                      <a:pt x="50470" y="-382"/>
                      <a:pt x="52699" y="2342"/>
                    </a:cubicBezTo>
                    <a:cubicBezTo>
                      <a:pt x="53778" y="3666"/>
                      <a:pt x="54283" y="5362"/>
                      <a:pt x="54102" y="7057"/>
                    </a:cubicBezTo>
                    <a:lnTo>
                      <a:pt x="59627" y="102307"/>
                    </a:lnTo>
                    <a:cubicBezTo>
                      <a:pt x="59547" y="109184"/>
                      <a:pt x="55953" y="115547"/>
                      <a:pt x="50102" y="119167"/>
                    </a:cubicBezTo>
                    <a:lnTo>
                      <a:pt x="16002" y="139074"/>
                    </a:lnTo>
                    <a:cubicBezTo>
                      <a:pt x="13199" y="141293"/>
                      <a:pt x="9125" y="140826"/>
                      <a:pt x="6903" y="138026"/>
                    </a:cubicBezTo>
                    <a:cubicBezTo>
                      <a:pt x="5879" y="136731"/>
                      <a:pt x="5386" y="135092"/>
                      <a:pt x="5525" y="133454"/>
                    </a:cubicBezTo>
                    <a:lnTo>
                      <a:pt x="0" y="38204"/>
                    </a:lnTo>
                    <a:cubicBezTo>
                      <a:pt x="0" y="31375"/>
                      <a:pt x="3483" y="25021"/>
                      <a:pt x="9239" y="213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Hình tự do: Hình 228">
                <a:extLst>
                  <a:ext uri="{FF2B5EF4-FFF2-40B4-BE49-F238E27FC236}">
                    <a16:creationId xmlns:a16="http://schemas.microsoft.com/office/drawing/2014/main" id="{FF3FE276-697A-5D5A-04BD-45E4AE08D595}"/>
                  </a:ext>
                </a:extLst>
              </p:cNvPr>
              <p:cNvSpPr/>
              <p:nvPr/>
            </p:nvSpPr>
            <p:spPr>
              <a:xfrm>
                <a:off x="7647400" y="3089518"/>
                <a:ext cx="54292" cy="40373"/>
              </a:xfrm>
              <a:custGeom>
                <a:avLst/>
                <a:gdLst>
                  <a:gd name="connsiteX0" fmla="*/ 9525 w 54292"/>
                  <a:gd name="connsiteY0" fmla="*/ 21616 h 40373"/>
                  <a:gd name="connsiteX1" fmla="*/ 44006 w 54292"/>
                  <a:gd name="connsiteY1" fmla="*/ 1708 h 40373"/>
                  <a:gd name="connsiteX2" fmla="*/ 54293 w 54292"/>
                  <a:gd name="connsiteY2" fmla="*/ 4566 h 40373"/>
                  <a:gd name="connsiteX3" fmla="*/ 44768 w 54292"/>
                  <a:gd name="connsiteY3" fmla="*/ 18758 h 40373"/>
                  <a:gd name="connsiteX4" fmla="*/ 10287 w 54292"/>
                  <a:gd name="connsiteY4" fmla="*/ 38665 h 40373"/>
                  <a:gd name="connsiteX5" fmla="*/ 0 w 54292"/>
                  <a:gd name="connsiteY5" fmla="*/ 35808 h 40373"/>
                  <a:gd name="connsiteX6" fmla="*/ 9525 w 54292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92" h="40373">
                    <a:moveTo>
                      <a:pt x="9525" y="21616"/>
                    </a:moveTo>
                    <a:lnTo>
                      <a:pt x="44006" y="1708"/>
                    </a:lnTo>
                    <a:cubicBezTo>
                      <a:pt x="49435" y="-1435"/>
                      <a:pt x="53531" y="-101"/>
                      <a:pt x="54293" y="4566"/>
                    </a:cubicBezTo>
                    <a:cubicBezTo>
                      <a:pt x="53692" y="10595"/>
                      <a:pt x="50118" y="15920"/>
                      <a:pt x="44768" y="18758"/>
                    </a:cubicBezTo>
                    <a:lnTo>
                      <a:pt x="10287" y="38665"/>
                    </a:lnTo>
                    <a:cubicBezTo>
                      <a:pt x="4858" y="41809"/>
                      <a:pt x="762" y="40475"/>
                      <a:pt x="0" y="35808"/>
                    </a:cubicBezTo>
                    <a:cubicBezTo>
                      <a:pt x="600" y="29779"/>
                      <a:pt x="4175" y="24454"/>
                      <a:pt x="9525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Hình tự do: Hình 229">
                <a:extLst>
                  <a:ext uri="{FF2B5EF4-FFF2-40B4-BE49-F238E27FC236}">
                    <a16:creationId xmlns:a16="http://schemas.microsoft.com/office/drawing/2014/main" id="{8F62B2BB-4F8A-F491-651E-C24E65AE6A08}"/>
                  </a:ext>
                </a:extLst>
              </p:cNvPr>
              <p:cNvSpPr/>
              <p:nvPr/>
            </p:nvSpPr>
            <p:spPr>
              <a:xfrm>
                <a:off x="7749121" y="2731363"/>
                <a:ext cx="67728" cy="279100"/>
              </a:xfrm>
              <a:custGeom>
                <a:avLst/>
                <a:gdLst>
                  <a:gd name="connsiteX0" fmla="*/ 9150 w 67728"/>
                  <a:gd name="connsiteY0" fmla="*/ 21345 h 279100"/>
                  <a:gd name="connsiteX1" fmla="*/ 43630 w 67728"/>
                  <a:gd name="connsiteY1" fmla="*/ 1438 h 279100"/>
                  <a:gd name="connsiteX2" fmla="*/ 52609 w 67728"/>
                  <a:gd name="connsiteY2" fmla="*/ 2342 h 279100"/>
                  <a:gd name="connsiteX3" fmla="*/ 54012 w 67728"/>
                  <a:gd name="connsiteY3" fmla="*/ 7057 h 279100"/>
                  <a:gd name="connsiteX4" fmla="*/ 67729 w 67728"/>
                  <a:gd name="connsiteY4" fmla="*/ 240801 h 279100"/>
                  <a:gd name="connsiteX5" fmla="*/ 58204 w 67728"/>
                  <a:gd name="connsiteY5" fmla="*/ 257755 h 279100"/>
                  <a:gd name="connsiteX6" fmla="*/ 23723 w 67728"/>
                  <a:gd name="connsiteY6" fmla="*/ 277663 h 279100"/>
                  <a:gd name="connsiteX7" fmla="*/ 14744 w 67728"/>
                  <a:gd name="connsiteY7" fmla="*/ 276758 h 279100"/>
                  <a:gd name="connsiteX8" fmla="*/ 13341 w 67728"/>
                  <a:gd name="connsiteY8" fmla="*/ 272043 h 279100"/>
                  <a:gd name="connsiteX9" fmla="*/ 6 w 67728"/>
                  <a:gd name="connsiteY9" fmla="*/ 38680 h 279100"/>
                  <a:gd name="connsiteX10" fmla="*/ 9150 w 67728"/>
                  <a:gd name="connsiteY10" fmla="*/ 21345 h 27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28" h="279100">
                    <a:moveTo>
                      <a:pt x="9150" y="21345"/>
                    </a:moveTo>
                    <a:lnTo>
                      <a:pt x="43630" y="1438"/>
                    </a:lnTo>
                    <a:cubicBezTo>
                      <a:pt x="46360" y="-791"/>
                      <a:pt x="50381" y="-382"/>
                      <a:pt x="52609" y="2342"/>
                    </a:cubicBezTo>
                    <a:cubicBezTo>
                      <a:pt x="53689" y="3666"/>
                      <a:pt x="54194" y="5362"/>
                      <a:pt x="54012" y="7057"/>
                    </a:cubicBezTo>
                    <a:lnTo>
                      <a:pt x="67729" y="240801"/>
                    </a:lnTo>
                    <a:cubicBezTo>
                      <a:pt x="67628" y="247697"/>
                      <a:pt x="64043" y="254079"/>
                      <a:pt x="58204" y="257755"/>
                    </a:cubicBezTo>
                    <a:lnTo>
                      <a:pt x="23723" y="277663"/>
                    </a:lnTo>
                    <a:cubicBezTo>
                      <a:pt x="20993" y="279891"/>
                      <a:pt x="16973" y="279482"/>
                      <a:pt x="14744" y="276758"/>
                    </a:cubicBezTo>
                    <a:cubicBezTo>
                      <a:pt x="13665" y="275434"/>
                      <a:pt x="13160" y="273738"/>
                      <a:pt x="13341" y="272043"/>
                    </a:cubicBezTo>
                    <a:lnTo>
                      <a:pt x="6" y="38680"/>
                    </a:lnTo>
                    <a:cubicBezTo>
                      <a:pt x="-161" y="31708"/>
                      <a:pt x="3300" y="25145"/>
                      <a:pt x="9150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Hình tự do: Hình 230">
                <a:extLst>
                  <a:ext uri="{FF2B5EF4-FFF2-40B4-BE49-F238E27FC236}">
                    <a16:creationId xmlns:a16="http://schemas.microsoft.com/office/drawing/2014/main" id="{67CD2628-D8D3-6B34-E689-C8653BBFAD26}"/>
                  </a:ext>
                </a:extLst>
              </p:cNvPr>
              <p:cNvSpPr/>
              <p:nvPr/>
            </p:nvSpPr>
            <p:spPr>
              <a:xfrm>
                <a:off x="7749121" y="2731363"/>
                <a:ext cx="67728" cy="279100"/>
              </a:xfrm>
              <a:custGeom>
                <a:avLst/>
                <a:gdLst>
                  <a:gd name="connsiteX0" fmla="*/ 9150 w 67728"/>
                  <a:gd name="connsiteY0" fmla="*/ 21345 h 279100"/>
                  <a:gd name="connsiteX1" fmla="*/ 43630 w 67728"/>
                  <a:gd name="connsiteY1" fmla="*/ 1438 h 279100"/>
                  <a:gd name="connsiteX2" fmla="*/ 52609 w 67728"/>
                  <a:gd name="connsiteY2" fmla="*/ 2342 h 279100"/>
                  <a:gd name="connsiteX3" fmla="*/ 54012 w 67728"/>
                  <a:gd name="connsiteY3" fmla="*/ 7057 h 279100"/>
                  <a:gd name="connsiteX4" fmla="*/ 67729 w 67728"/>
                  <a:gd name="connsiteY4" fmla="*/ 240801 h 279100"/>
                  <a:gd name="connsiteX5" fmla="*/ 58204 w 67728"/>
                  <a:gd name="connsiteY5" fmla="*/ 257755 h 279100"/>
                  <a:gd name="connsiteX6" fmla="*/ 23723 w 67728"/>
                  <a:gd name="connsiteY6" fmla="*/ 277663 h 279100"/>
                  <a:gd name="connsiteX7" fmla="*/ 14744 w 67728"/>
                  <a:gd name="connsiteY7" fmla="*/ 276758 h 279100"/>
                  <a:gd name="connsiteX8" fmla="*/ 13341 w 67728"/>
                  <a:gd name="connsiteY8" fmla="*/ 272043 h 279100"/>
                  <a:gd name="connsiteX9" fmla="*/ 6 w 67728"/>
                  <a:gd name="connsiteY9" fmla="*/ 38680 h 279100"/>
                  <a:gd name="connsiteX10" fmla="*/ 9150 w 67728"/>
                  <a:gd name="connsiteY10" fmla="*/ 21345 h 27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28" h="279100">
                    <a:moveTo>
                      <a:pt x="9150" y="21345"/>
                    </a:moveTo>
                    <a:lnTo>
                      <a:pt x="43630" y="1438"/>
                    </a:lnTo>
                    <a:cubicBezTo>
                      <a:pt x="46360" y="-791"/>
                      <a:pt x="50381" y="-382"/>
                      <a:pt x="52609" y="2342"/>
                    </a:cubicBezTo>
                    <a:cubicBezTo>
                      <a:pt x="53689" y="3666"/>
                      <a:pt x="54194" y="5362"/>
                      <a:pt x="54012" y="7057"/>
                    </a:cubicBezTo>
                    <a:lnTo>
                      <a:pt x="67729" y="240801"/>
                    </a:lnTo>
                    <a:cubicBezTo>
                      <a:pt x="67628" y="247697"/>
                      <a:pt x="64043" y="254079"/>
                      <a:pt x="58204" y="257755"/>
                    </a:cubicBezTo>
                    <a:lnTo>
                      <a:pt x="23723" y="277663"/>
                    </a:lnTo>
                    <a:cubicBezTo>
                      <a:pt x="20993" y="279891"/>
                      <a:pt x="16973" y="279482"/>
                      <a:pt x="14744" y="276758"/>
                    </a:cubicBezTo>
                    <a:cubicBezTo>
                      <a:pt x="13665" y="275434"/>
                      <a:pt x="13160" y="273738"/>
                      <a:pt x="13341" y="272043"/>
                    </a:cubicBezTo>
                    <a:lnTo>
                      <a:pt x="6" y="38680"/>
                    </a:lnTo>
                    <a:cubicBezTo>
                      <a:pt x="-161" y="31708"/>
                      <a:pt x="3300" y="25145"/>
                      <a:pt x="9150" y="2134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Hình tự do: Hình 231">
                <a:extLst>
                  <a:ext uri="{FF2B5EF4-FFF2-40B4-BE49-F238E27FC236}">
                    <a16:creationId xmlns:a16="http://schemas.microsoft.com/office/drawing/2014/main" id="{AD194617-C49F-F3C1-925E-260666D8039A}"/>
                  </a:ext>
                </a:extLst>
              </p:cNvPr>
              <p:cNvSpPr/>
              <p:nvPr/>
            </p:nvSpPr>
            <p:spPr>
              <a:xfrm>
                <a:off x="7765129" y="3021414"/>
                <a:ext cx="54292" cy="40373"/>
              </a:xfrm>
              <a:custGeom>
                <a:avLst/>
                <a:gdLst>
                  <a:gd name="connsiteX0" fmla="*/ 9525 w 54292"/>
                  <a:gd name="connsiteY0" fmla="*/ 21616 h 40373"/>
                  <a:gd name="connsiteX1" fmla="*/ 44006 w 54292"/>
                  <a:gd name="connsiteY1" fmla="*/ 1708 h 40373"/>
                  <a:gd name="connsiteX2" fmla="*/ 54292 w 54292"/>
                  <a:gd name="connsiteY2" fmla="*/ 4566 h 40373"/>
                  <a:gd name="connsiteX3" fmla="*/ 44767 w 54292"/>
                  <a:gd name="connsiteY3" fmla="*/ 18758 h 40373"/>
                  <a:gd name="connsiteX4" fmla="*/ 10287 w 54292"/>
                  <a:gd name="connsiteY4" fmla="*/ 38665 h 40373"/>
                  <a:gd name="connsiteX5" fmla="*/ 0 w 54292"/>
                  <a:gd name="connsiteY5" fmla="*/ 35808 h 40373"/>
                  <a:gd name="connsiteX6" fmla="*/ 9525 w 54292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92" h="40373">
                    <a:moveTo>
                      <a:pt x="9525" y="21616"/>
                    </a:moveTo>
                    <a:lnTo>
                      <a:pt x="44006" y="1708"/>
                    </a:lnTo>
                    <a:cubicBezTo>
                      <a:pt x="49435" y="-1435"/>
                      <a:pt x="53531" y="-101"/>
                      <a:pt x="54292" y="4566"/>
                    </a:cubicBezTo>
                    <a:cubicBezTo>
                      <a:pt x="53692" y="10595"/>
                      <a:pt x="50117" y="15920"/>
                      <a:pt x="44767" y="18758"/>
                    </a:cubicBezTo>
                    <a:lnTo>
                      <a:pt x="10287" y="38665"/>
                    </a:lnTo>
                    <a:cubicBezTo>
                      <a:pt x="4858" y="41809"/>
                      <a:pt x="286" y="40475"/>
                      <a:pt x="0" y="35808"/>
                    </a:cubicBezTo>
                    <a:cubicBezTo>
                      <a:pt x="600" y="29778"/>
                      <a:pt x="4175" y="24454"/>
                      <a:pt x="9525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Hình tự do: Hình 232">
                <a:extLst>
                  <a:ext uri="{FF2B5EF4-FFF2-40B4-BE49-F238E27FC236}">
                    <a16:creationId xmlns:a16="http://schemas.microsoft.com/office/drawing/2014/main" id="{5B80833D-FE8C-E3C6-A8A8-DB09E5AD5197}"/>
                  </a:ext>
                </a:extLst>
              </p:cNvPr>
              <p:cNvSpPr/>
              <p:nvPr/>
            </p:nvSpPr>
            <p:spPr>
              <a:xfrm>
                <a:off x="7872475" y="2766510"/>
                <a:ext cx="61626" cy="175753"/>
              </a:xfrm>
              <a:custGeom>
                <a:avLst/>
                <a:gdLst>
                  <a:gd name="connsiteX0" fmla="*/ 9525 w 61626"/>
                  <a:gd name="connsiteY0" fmla="*/ 21345 h 175753"/>
                  <a:gd name="connsiteX1" fmla="*/ 44006 w 61626"/>
                  <a:gd name="connsiteY1" fmla="*/ 1438 h 175753"/>
                  <a:gd name="connsiteX2" fmla="*/ 52985 w 61626"/>
                  <a:gd name="connsiteY2" fmla="*/ 2342 h 175753"/>
                  <a:gd name="connsiteX3" fmla="*/ 54388 w 61626"/>
                  <a:gd name="connsiteY3" fmla="*/ 7057 h 175753"/>
                  <a:gd name="connsiteX4" fmla="*/ 61627 w 61626"/>
                  <a:gd name="connsiteY4" fmla="*/ 137550 h 175753"/>
                  <a:gd name="connsiteX5" fmla="*/ 52102 w 61626"/>
                  <a:gd name="connsiteY5" fmla="*/ 154409 h 175753"/>
                  <a:gd name="connsiteX6" fmla="*/ 17621 w 61626"/>
                  <a:gd name="connsiteY6" fmla="*/ 174316 h 175753"/>
                  <a:gd name="connsiteX7" fmla="*/ 8642 w 61626"/>
                  <a:gd name="connsiteY7" fmla="*/ 173411 h 175753"/>
                  <a:gd name="connsiteX8" fmla="*/ 7239 w 61626"/>
                  <a:gd name="connsiteY8" fmla="*/ 168696 h 175753"/>
                  <a:gd name="connsiteX9" fmla="*/ 0 w 61626"/>
                  <a:gd name="connsiteY9" fmla="*/ 38204 h 175753"/>
                  <a:gd name="connsiteX10" fmla="*/ 9525 w 61626"/>
                  <a:gd name="connsiteY10" fmla="*/ 21345 h 17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26" h="175753">
                    <a:moveTo>
                      <a:pt x="9525" y="21345"/>
                    </a:moveTo>
                    <a:lnTo>
                      <a:pt x="44006" y="1438"/>
                    </a:lnTo>
                    <a:cubicBezTo>
                      <a:pt x="46735" y="-791"/>
                      <a:pt x="50756" y="-382"/>
                      <a:pt x="52985" y="2342"/>
                    </a:cubicBezTo>
                    <a:cubicBezTo>
                      <a:pt x="54064" y="3666"/>
                      <a:pt x="54569" y="5362"/>
                      <a:pt x="54388" y="7057"/>
                    </a:cubicBezTo>
                    <a:lnTo>
                      <a:pt x="61627" y="137550"/>
                    </a:lnTo>
                    <a:cubicBezTo>
                      <a:pt x="61494" y="144417"/>
                      <a:pt x="57914" y="150751"/>
                      <a:pt x="52102" y="154409"/>
                    </a:cubicBezTo>
                    <a:lnTo>
                      <a:pt x="17621" y="174316"/>
                    </a:lnTo>
                    <a:cubicBezTo>
                      <a:pt x="14891" y="176545"/>
                      <a:pt x="10871" y="176136"/>
                      <a:pt x="8642" y="173411"/>
                    </a:cubicBezTo>
                    <a:cubicBezTo>
                      <a:pt x="7563" y="172087"/>
                      <a:pt x="7058" y="170392"/>
                      <a:pt x="7239" y="168696"/>
                    </a:cubicBezTo>
                    <a:lnTo>
                      <a:pt x="0" y="38204"/>
                    </a:lnTo>
                    <a:cubicBezTo>
                      <a:pt x="115" y="31337"/>
                      <a:pt x="3700" y="24993"/>
                      <a:pt x="9525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Hình tự do: Hình 233">
                <a:extLst>
                  <a:ext uri="{FF2B5EF4-FFF2-40B4-BE49-F238E27FC236}">
                    <a16:creationId xmlns:a16="http://schemas.microsoft.com/office/drawing/2014/main" id="{08F1C1E2-E34E-0916-4DF2-AD164D837530}"/>
                  </a:ext>
                </a:extLst>
              </p:cNvPr>
              <p:cNvSpPr/>
              <p:nvPr/>
            </p:nvSpPr>
            <p:spPr>
              <a:xfrm>
                <a:off x="7872475" y="2766510"/>
                <a:ext cx="61626" cy="175753"/>
              </a:xfrm>
              <a:custGeom>
                <a:avLst/>
                <a:gdLst>
                  <a:gd name="connsiteX0" fmla="*/ 9525 w 61626"/>
                  <a:gd name="connsiteY0" fmla="*/ 21345 h 175753"/>
                  <a:gd name="connsiteX1" fmla="*/ 44006 w 61626"/>
                  <a:gd name="connsiteY1" fmla="*/ 1438 h 175753"/>
                  <a:gd name="connsiteX2" fmla="*/ 52985 w 61626"/>
                  <a:gd name="connsiteY2" fmla="*/ 2342 h 175753"/>
                  <a:gd name="connsiteX3" fmla="*/ 54388 w 61626"/>
                  <a:gd name="connsiteY3" fmla="*/ 7057 h 175753"/>
                  <a:gd name="connsiteX4" fmla="*/ 61627 w 61626"/>
                  <a:gd name="connsiteY4" fmla="*/ 137550 h 175753"/>
                  <a:gd name="connsiteX5" fmla="*/ 52102 w 61626"/>
                  <a:gd name="connsiteY5" fmla="*/ 154409 h 175753"/>
                  <a:gd name="connsiteX6" fmla="*/ 17621 w 61626"/>
                  <a:gd name="connsiteY6" fmla="*/ 174316 h 175753"/>
                  <a:gd name="connsiteX7" fmla="*/ 8642 w 61626"/>
                  <a:gd name="connsiteY7" fmla="*/ 173411 h 175753"/>
                  <a:gd name="connsiteX8" fmla="*/ 7239 w 61626"/>
                  <a:gd name="connsiteY8" fmla="*/ 168696 h 175753"/>
                  <a:gd name="connsiteX9" fmla="*/ 0 w 61626"/>
                  <a:gd name="connsiteY9" fmla="*/ 38204 h 175753"/>
                  <a:gd name="connsiteX10" fmla="*/ 9525 w 61626"/>
                  <a:gd name="connsiteY10" fmla="*/ 21345 h 17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26" h="175753">
                    <a:moveTo>
                      <a:pt x="9525" y="21345"/>
                    </a:moveTo>
                    <a:lnTo>
                      <a:pt x="44006" y="1438"/>
                    </a:lnTo>
                    <a:cubicBezTo>
                      <a:pt x="46735" y="-791"/>
                      <a:pt x="50756" y="-382"/>
                      <a:pt x="52985" y="2342"/>
                    </a:cubicBezTo>
                    <a:cubicBezTo>
                      <a:pt x="54064" y="3666"/>
                      <a:pt x="54569" y="5362"/>
                      <a:pt x="54388" y="7057"/>
                    </a:cubicBezTo>
                    <a:lnTo>
                      <a:pt x="61627" y="137550"/>
                    </a:lnTo>
                    <a:cubicBezTo>
                      <a:pt x="61494" y="144417"/>
                      <a:pt x="57914" y="150751"/>
                      <a:pt x="52102" y="154409"/>
                    </a:cubicBezTo>
                    <a:lnTo>
                      <a:pt x="17621" y="174316"/>
                    </a:lnTo>
                    <a:cubicBezTo>
                      <a:pt x="14891" y="176545"/>
                      <a:pt x="10871" y="176136"/>
                      <a:pt x="8642" y="173411"/>
                    </a:cubicBezTo>
                    <a:cubicBezTo>
                      <a:pt x="7563" y="172087"/>
                      <a:pt x="7058" y="170392"/>
                      <a:pt x="7239" y="168696"/>
                    </a:cubicBezTo>
                    <a:lnTo>
                      <a:pt x="0" y="38204"/>
                    </a:lnTo>
                    <a:cubicBezTo>
                      <a:pt x="115" y="31337"/>
                      <a:pt x="3700" y="24993"/>
                      <a:pt x="9525" y="21345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Hình tự do: Hình 234">
                <a:extLst>
                  <a:ext uri="{FF2B5EF4-FFF2-40B4-BE49-F238E27FC236}">
                    <a16:creationId xmlns:a16="http://schemas.microsoft.com/office/drawing/2014/main" id="{244B3281-7AE2-1D2C-F379-A1D5803E58EF}"/>
                  </a:ext>
                </a:extLst>
              </p:cNvPr>
              <p:cNvSpPr/>
              <p:nvPr/>
            </p:nvSpPr>
            <p:spPr>
              <a:xfrm>
                <a:off x="7882762" y="2953311"/>
                <a:ext cx="54387" cy="40373"/>
              </a:xfrm>
              <a:custGeom>
                <a:avLst/>
                <a:gdLst>
                  <a:gd name="connsiteX0" fmla="*/ 9620 w 54387"/>
                  <a:gd name="connsiteY0" fmla="*/ 21616 h 40373"/>
                  <a:gd name="connsiteX1" fmla="*/ 44101 w 54387"/>
                  <a:gd name="connsiteY1" fmla="*/ 1708 h 40373"/>
                  <a:gd name="connsiteX2" fmla="*/ 54388 w 54387"/>
                  <a:gd name="connsiteY2" fmla="*/ 4566 h 40373"/>
                  <a:gd name="connsiteX3" fmla="*/ 44863 w 54387"/>
                  <a:gd name="connsiteY3" fmla="*/ 18758 h 40373"/>
                  <a:gd name="connsiteX4" fmla="*/ 10287 w 54387"/>
                  <a:gd name="connsiteY4" fmla="*/ 38665 h 40373"/>
                  <a:gd name="connsiteX5" fmla="*/ 0 w 54387"/>
                  <a:gd name="connsiteY5" fmla="*/ 35808 h 40373"/>
                  <a:gd name="connsiteX6" fmla="*/ 9620 w 54387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387" h="40373">
                    <a:moveTo>
                      <a:pt x="9620" y="21616"/>
                    </a:moveTo>
                    <a:lnTo>
                      <a:pt x="44101" y="1708"/>
                    </a:lnTo>
                    <a:cubicBezTo>
                      <a:pt x="49530" y="-1435"/>
                      <a:pt x="53626" y="-101"/>
                      <a:pt x="54388" y="4566"/>
                    </a:cubicBezTo>
                    <a:cubicBezTo>
                      <a:pt x="53788" y="10595"/>
                      <a:pt x="50213" y="15920"/>
                      <a:pt x="44863" y="18758"/>
                    </a:cubicBezTo>
                    <a:lnTo>
                      <a:pt x="10287" y="38665"/>
                    </a:lnTo>
                    <a:cubicBezTo>
                      <a:pt x="4858" y="41809"/>
                      <a:pt x="286" y="40475"/>
                      <a:pt x="0" y="35808"/>
                    </a:cubicBezTo>
                    <a:cubicBezTo>
                      <a:pt x="620" y="29760"/>
                      <a:pt x="4234" y="24435"/>
                      <a:pt x="9620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Hình tự do: Hình 235">
                <a:extLst>
                  <a:ext uri="{FF2B5EF4-FFF2-40B4-BE49-F238E27FC236}">
                    <a16:creationId xmlns:a16="http://schemas.microsoft.com/office/drawing/2014/main" id="{E1CAE197-15B9-4B8E-EC7F-BD82E3A6DBF2}"/>
                  </a:ext>
                </a:extLst>
              </p:cNvPr>
              <p:cNvSpPr/>
              <p:nvPr/>
            </p:nvSpPr>
            <p:spPr>
              <a:xfrm>
                <a:off x="7478284" y="2421905"/>
                <a:ext cx="248389" cy="303009"/>
              </a:xfrm>
              <a:custGeom>
                <a:avLst/>
                <a:gdLst>
                  <a:gd name="connsiteX0" fmla="*/ 248078 w 248389"/>
                  <a:gd name="connsiteY0" fmla="*/ 64389 h 303009"/>
                  <a:gd name="connsiteX1" fmla="*/ 131873 w 248389"/>
                  <a:gd name="connsiteY1" fmla="*/ 285750 h 303009"/>
                  <a:gd name="connsiteX2" fmla="*/ 237 w 248389"/>
                  <a:gd name="connsiteY2" fmla="*/ 211931 h 303009"/>
                  <a:gd name="connsiteX3" fmla="*/ 102440 w 248389"/>
                  <a:gd name="connsiteY3" fmla="*/ 0 h 303009"/>
                  <a:gd name="connsiteX4" fmla="*/ 102440 w 248389"/>
                  <a:gd name="connsiteY4" fmla="*/ 6001 h 303009"/>
                  <a:gd name="connsiteX5" fmla="*/ 106155 w 248389"/>
                  <a:gd name="connsiteY5" fmla="*/ 8096 h 303009"/>
                  <a:gd name="connsiteX6" fmla="*/ 8810 w 248389"/>
                  <a:gd name="connsiteY6" fmla="*/ 206692 h 303009"/>
                  <a:gd name="connsiteX7" fmla="*/ 131111 w 248389"/>
                  <a:gd name="connsiteY7" fmla="*/ 275177 h 303009"/>
                  <a:gd name="connsiteX8" fmla="*/ 238934 w 248389"/>
                  <a:gd name="connsiteY8" fmla="*/ 69723 h 303009"/>
                  <a:gd name="connsiteX9" fmla="*/ 240839 w 248389"/>
                  <a:gd name="connsiteY9" fmla="*/ 64199 h 303009"/>
                  <a:gd name="connsiteX10" fmla="*/ 248078 w 248389"/>
                  <a:gd name="connsiteY10" fmla="*/ 64389 h 30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389" h="303009">
                    <a:moveTo>
                      <a:pt x="248078" y="64389"/>
                    </a:moveTo>
                    <a:cubicBezTo>
                      <a:pt x="252935" y="145447"/>
                      <a:pt x="200453" y="245364"/>
                      <a:pt x="131873" y="285750"/>
                    </a:cubicBezTo>
                    <a:cubicBezTo>
                      <a:pt x="63293" y="326136"/>
                      <a:pt x="4523" y="293275"/>
                      <a:pt x="237" y="211931"/>
                    </a:cubicBezTo>
                    <a:cubicBezTo>
                      <a:pt x="-3668" y="136303"/>
                      <a:pt x="41099" y="45053"/>
                      <a:pt x="102440" y="0"/>
                    </a:cubicBezTo>
                    <a:lnTo>
                      <a:pt x="102440" y="6001"/>
                    </a:lnTo>
                    <a:lnTo>
                      <a:pt x="106155" y="8096"/>
                    </a:lnTo>
                    <a:cubicBezTo>
                      <a:pt x="47957" y="49244"/>
                      <a:pt x="6809" y="135446"/>
                      <a:pt x="8810" y="206692"/>
                    </a:cubicBezTo>
                    <a:cubicBezTo>
                      <a:pt x="11096" y="285464"/>
                      <a:pt x="65960" y="315944"/>
                      <a:pt x="131111" y="275177"/>
                    </a:cubicBezTo>
                    <a:cubicBezTo>
                      <a:pt x="193595" y="235934"/>
                      <a:pt x="242934" y="145256"/>
                      <a:pt x="238934" y="69723"/>
                    </a:cubicBezTo>
                    <a:cubicBezTo>
                      <a:pt x="238787" y="67694"/>
                      <a:pt x="239476" y="65703"/>
                      <a:pt x="240839" y="64199"/>
                    </a:cubicBezTo>
                    <a:cubicBezTo>
                      <a:pt x="243315" y="62389"/>
                      <a:pt x="247316" y="61341"/>
                      <a:pt x="248078" y="6438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Hình tự do: Hình 236">
                <a:extLst>
                  <a:ext uri="{FF2B5EF4-FFF2-40B4-BE49-F238E27FC236}">
                    <a16:creationId xmlns:a16="http://schemas.microsoft.com/office/drawing/2014/main" id="{4079F724-35AC-1825-493B-BCA46DD9CE4F}"/>
                  </a:ext>
                </a:extLst>
              </p:cNvPr>
              <p:cNvSpPr/>
              <p:nvPr/>
            </p:nvSpPr>
            <p:spPr>
              <a:xfrm>
                <a:off x="7468806" y="2380382"/>
                <a:ext cx="270206" cy="359841"/>
              </a:xfrm>
              <a:custGeom>
                <a:avLst/>
                <a:gdLst>
                  <a:gd name="connsiteX0" fmla="*/ 269939 w 270206"/>
                  <a:gd name="connsiteY0" fmla="*/ 99339 h 359841"/>
                  <a:gd name="connsiteX1" fmla="*/ 126492 w 270206"/>
                  <a:gd name="connsiteY1" fmla="*/ 18948 h 359841"/>
                  <a:gd name="connsiteX2" fmla="*/ 39910 w 270206"/>
                  <a:gd name="connsiteY2" fmla="*/ 111341 h 359841"/>
                  <a:gd name="connsiteX3" fmla="*/ 61722 w 270206"/>
                  <a:gd name="connsiteY3" fmla="*/ 127057 h 359841"/>
                  <a:gd name="connsiteX4" fmla="*/ 128969 w 270206"/>
                  <a:gd name="connsiteY4" fmla="*/ 56286 h 359841"/>
                  <a:gd name="connsiteX5" fmla="*/ 239363 w 270206"/>
                  <a:gd name="connsiteY5" fmla="*/ 118199 h 359841"/>
                  <a:gd name="connsiteX6" fmla="*/ 141446 w 270206"/>
                  <a:gd name="connsiteY6" fmla="*/ 303936 h 359841"/>
                  <a:gd name="connsiteX7" fmla="*/ 30956 w 270206"/>
                  <a:gd name="connsiteY7" fmla="*/ 242024 h 359841"/>
                  <a:gd name="connsiteX8" fmla="*/ 0 w 270206"/>
                  <a:gd name="connsiteY8" fmla="*/ 260502 h 359841"/>
                  <a:gd name="connsiteX9" fmla="*/ 143351 w 270206"/>
                  <a:gd name="connsiteY9" fmla="*/ 340894 h 359841"/>
                  <a:gd name="connsiteX10" fmla="*/ 269939 w 270206"/>
                  <a:gd name="connsiteY10" fmla="*/ 99339 h 35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0206" h="359841">
                    <a:moveTo>
                      <a:pt x="269939" y="99339"/>
                    </a:moveTo>
                    <a:cubicBezTo>
                      <a:pt x="265271" y="10662"/>
                      <a:pt x="200977" y="-25343"/>
                      <a:pt x="126492" y="18948"/>
                    </a:cubicBezTo>
                    <a:cubicBezTo>
                      <a:pt x="90416" y="42085"/>
                      <a:pt x="60662" y="73841"/>
                      <a:pt x="39910" y="111341"/>
                    </a:cubicBezTo>
                    <a:lnTo>
                      <a:pt x="61722" y="127057"/>
                    </a:lnTo>
                    <a:cubicBezTo>
                      <a:pt x="77919" y="98254"/>
                      <a:pt x="101029" y="73936"/>
                      <a:pt x="128969" y="56286"/>
                    </a:cubicBezTo>
                    <a:cubicBezTo>
                      <a:pt x="186119" y="22187"/>
                      <a:pt x="235839" y="50000"/>
                      <a:pt x="239363" y="118199"/>
                    </a:cubicBezTo>
                    <a:cubicBezTo>
                      <a:pt x="242888" y="186398"/>
                      <a:pt x="198787" y="269361"/>
                      <a:pt x="141446" y="303936"/>
                    </a:cubicBezTo>
                    <a:cubicBezTo>
                      <a:pt x="84106" y="338512"/>
                      <a:pt x="34576" y="310318"/>
                      <a:pt x="30956" y="242024"/>
                    </a:cubicBezTo>
                    <a:lnTo>
                      <a:pt x="0" y="260502"/>
                    </a:lnTo>
                    <a:cubicBezTo>
                      <a:pt x="4572" y="349180"/>
                      <a:pt x="68961" y="385185"/>
                      <a:pt x="143351" y="340894"/>
                    </a:cubicBezTo>
                    <a:cubicBezTo>
                      <a:pt x="217742" y="296602"/>
                      <a:pt x="274606" y="187922"/>
                      <a:pt x="269939" y="9933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Hình tự do: Hình 237">
                <a:extLst>
                  <a:ext uri="{FF2B5EF4-FFF2-40B4-BE49-F238E27FC236}">
                    <a16:creationId xmlns:a16="http://schemas.microsoft.com/office/drawing/2014/main" id="{B9DE59F1-5119-E4A9-16CA-EEF094BAFE8C}"/>
                  </a:ext>
                </a:extLst>
              </p:cNvPr>
              <p:cNvSpPr/>
              <p:nvPr/>
            </p:nvSpPr>
            <p:spPr>
              <a:xfrm>
                <a:off x="7525148" y="2455561"/>
                <a:ext cx="157349" cy="209061"/>
              </a:xfrm>
              <a:custGeom>
                <a:avLst/>
                <a:gdLst>
                  <a:gd name="connsiteX0" fmla="*/ 73769 w 157349"/>
                  <a:gd name="connsiteY0" fmla="*/ 11111 h 209061"/>
                  <a:gd name="connsiteX1" fmla="*/ 141 w 157349"/>
                  <a:gd name="connsiteY1" fmla="*/ 151319 h 209061"/>
                  <a:gd name="connsiteX2" fmla="*/ 83580 w 157349"/>
                  <a:gd name="connsiteY2" fmla="*/ 197992 h 209061"/>
                  <a:gd name="connsiteX3" fmla="*/ 157208 w 157349"/>
                  <a:gd name="connsiteY3" fmla="*/ 57784 h 209061"/>
                  <a:gd name="connsiteX4" fmla="*/ 73769 w 157349"/>
                  <a:gd name="connsiteY4" fmla="*/ 11111 h 2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49" h="209061">
                    <a:moveTo>
                      <a:pt x="73769" y="11111"/>
                    </a:moveTo>
                    <a:cubicBezTo>
                      <a:pt x="30431" y="36924"/>
                      <a:pt x="-2431" y="99694"/>
                      <a:pt x="141" y="151319"/>
                    </a:cubicBezTo>
                    <a:cubicBezTo>
                      <a:pt x="2713" y="202945"/>
                      <a:pt x="40241" y="223805"/>
                      <a:pt x="83580" y="197992"/>
                    </a:cubicBezTo>
                    <a:cubicBezTo>
                      <a:pt x="126919" y="172179"/>
                      <a:pt x="159780" y="109409"/>
                      <a:pt x="157208" y="57784"/>
                    </a:cubicBezTo>
                    <a:cubicBezTo>
                      <a:pt x="154637" y="6158"/>
                      <a:pt x="117108" y="-14797"/>
                      <a:pt x="73769" y="1111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Hình tự do: Hình 238">
                <a:extLst>
                  <a:ext uri="{FF2B5EF4-FFF2-40B4-BE49-F238E27FC236}">
                    <a16:creationId xmlns:a16="http://schemas.microsoft.com/office/drawing/2014/main" id="{97F9494F-3FEE-569D-D218-14C410886504}"/>
                  </a:ext>
                </a:extLst>
              </p:cNvPr>
              <p:cNvSpPr/>
              <p:nvPr/>
            </p:nvSpPr>
            <p:spPr>
              <a:xfrm>
                <a:off x="7525148" y="2455561"/>
                <a:ext cx="157349" cy="209061"/>
              </a:xfrm>
              <a:custGeom>
                <a:avLst/>
                <a:gdLst>
                  <a:gd name="connsiteX0" fmla="*/ 73769 w 157349"/>
                  <a:gd name="connsiteY0" fmla="*/ 11111 h 209061"/>
                  <a:gd name="connsiteX1" fmla="*/ 141 w 157349"/>
                  <a:gd name="connsiteY1" fmla="*/ 151319 h 209061"/>
                  <a:gd name="connsiteX2" fmla="*/ 83580 w 157349"/>
                  <a:gd name="connsiteY2" fmla="*/ 197992 h 209061"/>
                  <a:gd name="connsiteX3" fmla="*/ 157208 w 157349"/>
                  <a:gd name="connsiteY3" fmla="*/ 57784 h 209061"/>
                  <a:gd name="connsiteX4" fmla="*/ 73769 w 157349"/>
                  <a:gd name="connsiteY4" fmla="*/ 11111 h 2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49" h="209061">
                    <a:moveTo>
                      <a:pt x="73769" y="11111"/>
                    </a:moveTo>
                    <a:cubicBezTo>
                      <a:pt x="30431" y="36924"/>
                      <a:pt x="-2431" y="99694"/>
                      <a:pt x="141" y="151319"/>
                    </a:cubicBezTo>
                    <a:cubicBezTo>
                      <a:pt x="2713" y="202945"/>
                      <a:pt x="40241" y="223805"/>
                      <a:pt x="83580" y="197992"/>
                    </a:cubicBezTo>
                    <a:cubicBezTo>
                      <a:pt x="126919" y="172179"/>
                      <a:pt x="159780" y="109409"/>
                      <a:pt x="157208" y="57784"/>
                    </a:cubicBezTo>
                    <a:cubicBezTo>
                      <a:pt x="154637" y="6158"/>
                      <a:pt x="117108" y="-14797"/>
                      <a:pt x="73769" y="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Hình tự do: Hình 239">
                <a:extLst>
                  <a:ext uri="{FF2B5EF4-FFF2-40B4-BE49-F238E27FC236}">
                    <a16:creationId xmlns:a16="http://schemas.microsoft.com/office/drawing/2014/main" id="{1F0D7128-8B05-FCA2-D709-F741E6D0DD23}"/>
                  </a:ext>
                </a:extLst>
              </p:cNvPr>
              <p:cNvSpPr/>
              <p:nvPr/>
            </p:nvSpPr>
            <p:spPr>
              <a:xfrm>
                <a:off x="7759700" y="2222606"/>
                <a:ext cx="159734" cy="110318"/>
              </a:xfrm>
              <a:custGeom>
                <a:avLst/>
                <a:gdLst>
                  <a:gd name="connsiteX0" fmla="*/ 146113 w 159734"/>
                  <a:gd name="connsiteY0" fmla="*/ 2036 h 110318"/>
                  <a:gd name="connsiteX1" fmla="*/ 11811 w 159734"/>
                  <a:gd name="connsiteY1" fmla="*/ 81951 h 110318"/>
                  <a:gd name="connsiteX2" fmla="*/ 0 w 159734"/>
                  <a:gd name="connsiteY2" fmla="*/ 102810 h 110318"/>
                  <a:gd name="connsiteX3" fmla="*/ 13430 w 159734"/>
                  <a:gd name="connsiteY3" fmla="*/ 108430 h 110318"/>
                  <a:gd name="connsiteX4" fmla="*/ 147733 w 159734"/>
                  <a:gd name="connsiteY4" fmla="*/ 28420 h 110318"/>
                  <a:gd name="connsiteX5" fmla="*/ 159734 w 159734"/>
                  <a:gd name="connsiteY5" fmla="*/ 7656 h 110318"/>
                  <a:gd name="connsiteX6" fmla="*/ 146113 w 159734"/>
                  <a:gd name="connsiteY6" fmla="*/ 2036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4" h="110318">
                    <a:moveTo>
                      <a:pt x="146113" y="2036"/>
                    </a:moveTo>
                    <a:lnTo>
                      <a:pt x="11811" y="81951"/>
                    </a:lnTo>
                    <a:cubicBezTo>
                      <a:pt x="4663" y="86523"/>
                      <a:pt x="241" y="94333"/>
                      <a:pt x="0" y="102810"/>
                    </a:cubicBezTo>
                    <a:cubicBezTo>
                      <a:pt x="0" y="110049"/>
                      <a:pt x="6382" y="112335"/>
                      <a:pt x="13430" y="108430"/>
                    </a:cubicBezTo>
                    <a:lnTo>
                      <a:pt x="147733" y="28420"/>
                    </a:lnTo>
                    <a:cubicBezTo>
                      <a:pt x="154938" y="23926"/>
                      <a:pt x="159437" y="16142"/>
                      <a:pt x="159734" y="7656"/>
                    </a:cubicBezTo>
                    <a:cubicBezTo>
                      <a:pt x="159163" y="321"/>
                      <a:pt x="153162" y="-2155"/>
                      <a:pt x="146113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Hình tự do: Hình 240">
                <a:extLst>
                  <a:ext uri="{FF2B5EF4-FFF2-40B4-BE49-F238E27FC236}">
                    <a16:creationId xmlns:a16="http://schemas.microsoft.com/office/drawing/2014/main" id="{3BBEA8EA-B9B5-3A20-07AD-3AE7AE7F8A08}"/>
                  </a:ext>
                </a:extLst>
              </p:cNvPr>
              <p:cNvSpPr/>
              <p:nvPr/>
            </p:nvSpPr>
            <p:spPr>
              <a:xfrm>
                <a:off x="7763033" y="2291016"/>
                <a:ext cx="159829" cy="110318"/>
              </a:xfrm>
              <a:custGeom>
                <a:avLst/>
                <a:gdLst>
                  <a:gd name="connsiteX0" fmla="*/ 146399 w 159829"/>
                  <a:gd name="connsiteY0" fmla="*/ 2015 h 110318"/>
                  <a:gd name="connsiteX1" fmla="*/ 12097 w 159829"/>
                  <a:gd name="connsiteY1" fmla="*/ 81930 h 110318"/>
                  <a:gd name="connsiteX2" fmla="*/ 0 w 159829"/>
                  <a:gd name="connsiteY2" fmla="*/ 102790 h 110318"/>
                  <a:gd name="connsiteX3" fmla="*/ 13525 w 159829"/>
                  <a:gd name="connsiteY3" fmla="*/ 108409 h 110318"/>
                  <a:gd name="connsiteX4" fmla="*/ 147733 w 159829"/>
                  <a:gd name="connsiteY4" fmla="*/ 28495 h 110318"/>
                  <a:gd name="connsiteX5" fmla="*/ 159829 w 159829"/>
                  <a:gd name="connsiteY5" fmla="*/ 7635 h 110318"/>
                  <a:gd name="connsiteX6" fmla="*/ 146399 w 159829"/>
                  <a:gd name="connsiteY6" fmla="*/ 2015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829" h="110318">
                    <a:moveTo>
                      <a:pt x="146399" y="2015"/>
                    </a:moveTo>
                    <a:lnTo>
                      <a:pt x="12097" y="81930"/>
                    </a:lnTo>
                    <a:cubicBezTo>
                      <a:pt x="4865" y="86454"/>
                      <a:pt x="337" y="94265"/>
                      <a:pt x="0" y="102790"/>
                    </a:cubicBezTo>
                    <a:cubicBezTo>
                      <a:pt x="0" y="110124"/>
                      <a:pt x="6477" y="112315"/>
                      <a:pt x="13525" y="108409"/>
                    </a:cubicBezTo>
                    <a:lnTo>
                      <a:pt x="147733" y="28495"/>
                    </a:lnTo>
                    <a:cubicBezTo>
                      <a:pt x="154977" y="23980"/>
                      <a:pt x="159509" y="16169"/>
                      <a:pt x="159829" y="7635"/>
                    </a:cubicBezTo>
                    <a:cubicBezTo>
                      <a:pt x="159448" y="396"/>
                      <a:pt x="153448" y="-2176"/>
                      <a:pt x="146399" y="201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Hình tự do: Hình 241">
                <a:extLst>
                  <a:ext uri="{FF2B5EF4-FFF2-40B4-BE49-F238E27FC236}">
                    <a16:creationId xmlns:a16="http://schemas.microsoft.com/office/drawing/2014/main" id="{B5A52BD1-B014-91BA-23C8-66653805C6B5}"/>
                  </a:ext>
                </a:extLst>
              </p:cNvPr>
              <p:cNvSpPr/>
              <p:nvPr/>
            </p:nvSpPr>
            <p:spPr>
              <a:xfrm>
                <a:off x="7766653" y="2359480"/>
                <a:ext cx="159829" cy="110318"/>
              </a:xfrm>
              <a:custGeom>
                <a:avLst/>
                <a:gdLst>
                  <a:gd name="connsiteX0" fmla="*/ 146304 w 159829"/>
                  <a:gd name="connsiteY0" fmla="*/ 2036 h 110318"/>
                  <a:gd name="connsiteX1" fmla="*/ 12097 w 159829"/>
                  <a:gd name="connsiteY1" fmla="*/ 81951 h 110318"/>
                  <a:gd name="connsiteX2" fmla="*/ 0 w 159829"/>
                  <a:gd name="connsiteY2" fmla="*/ 102810 h 110318"/>
                  <a:gd name="connsiteX3" fmla="*/ 13430 w 159829"/>
                  <a:gd name="connsiteY3" fmla="*/ 108430 h 110318"/>
                  <a:gd name="connsiteX4" fmla="*/ 147733 w 159829"/>
                  <a:gd name="connsiteY4" fmla="*/ 28420 h 110318"/>
                  <a:gd name="connsiteX5" fmla="*/ 159829 w 159829"/>
                  <a:gd name="connsiteY5" fmla="*/ 7656 h 110318"/>
                  <a:gd name="connsiteX6" fmla="*/ 146304 w 159829"/>
                  <a:gd name="connsiteY6" fmla="*/ 2036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829" h="110318">
                    <a:moveTo>
                      <a:pt x="146304" y="2036"/>
                    </a:moveTo>
                    <a:lnTo>
                      <a:pt x="12097" y="81951"/>
                    </a:lnTo>
                    <a:cubicBezTo>
                      <a:pt x="4853" y="86465"/>
                      <a:pt x="321" y="94276"/>
                      <a:pt x="0" y="102810"/>
                    </a:cubicBezTo>
                    <a:cubicBezTo>
                      <a:pt x="0" y="110049"/>
                      <a:pt x="6382" y="112335"/>
                      <a:pt x="13430" y="108430"/>
                    </a:cubicBezTo>
                    <a:lnTo>
                      <a:pt x="147733" y="28420"/>
                    </a:lnTo>
                    <a:cubicBezTo>
                      <a:pt x="154962" y="23934"/>
                      <a:pt x="159494" y="16152"/>
                      <a:pt x="159829" y="7656"/>
                    </a:cubicBezTo>
                    <a:cubicBezTo>
                      <a:pt x="159448" y="321"/>
                      <a:pt x="153352" y="-2155"/>
                      <a:pt x="146304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Hình tự do: Hình 242">
                <a:extLst>
                  <a:ext uri="{FF2B5EF4-FFF2-40B4-BE49-F238E27FC236}">
                    <a16:creationId xmlns:a16="http://schemas.microsoft.com/office/drawing/2014/main" id="{A4E0520A-24B9-A202-BC2C-2C2775B3A981}"/>
                  </a:ext>
                </a:extLst>
              </p:cNvPr>
              <p:cNvSpPr/>
              <p:nvPr/>
            </p:nvSpPr>
            <p:spPr>
              <a:xfrm>
                <a:off x="7770272" y="2427870"/>
                <a:ext cx="159734" cy="110339"/>
              </a:xfrm>
              <a:custGeom>
                <a:avLst/>
                <a:gdLst>
                  <a:gd name="connsiteX0" fmla="*/ 146304 w 159734"/>
                  <a:gd name="connsiteY0" fmla="*/ 2036 h 110339"/>
                  <a:gd name="connsiteX1" fmla="*/ 12002 w 159734"/>
                  <a:gd name="connsiteY1" fmla="*/ 81951 h 110339"/>
                  <a:gd name="connsiteX2" fmla="*/ 0 w 159734"/>
                  <a:gd name="connsiteY2" fmla="*/ 102810 h 110339"/>
                  <a:gd name="connsiteX3" fmla="*/ 13430 w 159734"/>
                  <a:gd name="connsiteY3" fmla="*/ 108430 h 110339"/>
                  <a:gd name="connsiteX4" fmla="*/ 147733 w 159734"/>
                  <a:gd name="connsiteY4" fmla="*/ 28515 h 110339"/>
                  <a:gd name="connsiteX5" fmla="*/ 159734 w 159734"/>
                  <a:gd name="connsiteY5" fmla="*/ 7656 h 110339"/>
                  <a:gd name="connsiteX6" fmla="*/ 146304 w 159734"/>
                  <a:gd name="connsiteY6" fmla="*/ 2036 h 11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4" h="110339">
                    <a:moveTo>
                      <a:pt x="146304" y="2036"/>
                    </a:moveTo>
                    <a:lnTo>
                      <a:pt x="12002" y="81951"/>
                    </a:lnTo>
                    <a:cubicBezTo>
                      <a:pt x="4782" y="86475"/>
                      <a:pt x="283" y="94295"/>
                      <a:pt x="0" y="102810"/>
                    </a:cubicBezTo>
                    <a:cubicBezTo>
                      <a:pt x="0" y="110145"/>
                      <a:pt x="6382" y="112335"/>
                      <a:pt x="13430" y="108430"/>
                    </a:cubicBezTo>
                    <a:lnTo>
                      <a:pt x="147733" y="28515"/>
                    </a:lnTo>
                    <a:cubicBezTo>
                      <a:pt x="154953" y="23991"/>
                      <a:pt x="159451" y="16171"/>
                      <a:pt x="159734" y="7656"/>
                    </a:cubicBezTo>
                    <a:cubicBezTo>
                      <a:pt x="159353" y="321"/>
                      <a:pt x="153352" y="-2155"/>
                      <a:pt x="146304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Hình tự do: Hình 243">
                <a:extLst>
                  <a:ext uri="{FF2B5EF4-FFF2-40B4-BE49-F238E27FC236}">
                    <a16:creationId xmlns:a16="http://schemas.microsoft.com/office/drawing/2014/main" id="{AFBAC2A4-502E-6D74-3F3F-EE25AACFCE72}"/>
                  </a:ext>
                </a:extLst>
              </p:cNvPr>
              <p:cNvSpPr/>
              <p:nvPr/>
            </p:nvSpPr>
            <p:spPr>
              <a:xfrm>
                <a:off x="7773797" y="2496185"/>
                <a:ext cx="159924" cy="110413"/>
              </a:xfrm>
              <a:custGeom>
                <a:avLst/>
                <a:gdLst>
                  <a:gd name="connsiteX0" fmla="*/ 146399 w 159924"/>
                  <a:gd name="connsiteY0" fmla="*/ 2205 h 110413"/>
                  <a:gd name="connsiteX1" fmla="*/ 12097 w 159924"/>
                  <a:gd name="connsiteY1" fmla="*/ 82120 h 110413"/>
                  <a:gd name="connsiteX2" fmla="*/ 0 w 159924"/>
                  <a:gd name="connsiteY2" fmla="*/ 102884 h 110413"/>
                  <a:gd name="connsiteX3" fmla="*/ 13525 w 159924"/>
                  <a:gd name="connsiteY3" fmla="*/ 108504 h 110413"/>
                  <a:gd name="connsiteX4" fmla="*/ 147828 w 159924"/>
                  <a:gd name="connsiteY4" fmla="*/ 28589 h 110413"/>
                  <a:gd name="connsiteX5" fmla="*/ 159925 w 159924"/>
                  <a:gd name="connsiteY5" fmla="*/ 7825 h 110413"/>
                  <a:gd name="connsiteX6" fmla="*/ 146399 w 159924"/>
                  <a:gd name="connsiteY6" fmla="*/ 2205 h 11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924" h="110413">
                    <a:moveTo>
                      <a:pt x="146399" y="2205"/>
                    </a:moveTo>
                    <a:lnTo>
                      <a:pt x="12097" y="82120"/>
                    </a:lnTo>
                    <a:cubicBezTo>
                      <a:pt x="4867" y="86606"/>
                      <a:pt x="335" y="94388"/>
                      <a:pt x="0" y="102884"/>
                    </a:cubicBezTo>
                    <a:cubicBezTo>
                      <a:pt x="0" y="110219"/>
                      <a:pt x="6477" y="112409"/>
                      <a:pt x="13525" y="108504"/>
                    </a:cubicBezTo>
                    <a:lnTo>
                      <a:pt x="147828" y="28589"/>
                    </a:lnTo>
                    <a:cubicBezTo>
                      <a:pt x="155057" y="24103"/>
                      <a:pt x="159589" y="16321"/>
                      <a:pt x="159925" y="7825"/>
                    </a:cubicBezTo>
                    <a:cubicBezTo>
                      <a:pt x="159448" y="491"/>
                      <a:pt x="153448" y="-2367"/>
                      <a:pt x="146399" y="220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Đồ họa 25">
              <a:extLst>
                <a:ext uri="{FF2B5EF4-FFF2-40B4-BE49-F238E27FC236}">
                  <a16:creationId xmlns:a16="http://schemas.microsoft.com/office/drawing/2014/main" id="{3C1767F4-368C-7DD6-0A31-21C8B2A9D6DC}"/>
                </a:ext>
              </a:extLst>
            </p:cNvPr>
            <p:cNvGrpSpPr/>
            <p:nvPr/>
          </p:nvGrpSpPr>
          <p:grpSpPr>
            <a:xfrm>
              <a:off x="9802742" y="1864104"/>
              <a:ext cx="1282039" cy="1920084"/>
              <a:chOff x="9802742" y="1864104"/>
              <a:chExt cx="1282039" cy="1920084"/>
            </a:xfrm>
          </p:grpSpPr>
          <p:grpSp>
            <p:nvGrpSpPr>
              <p:cNvPr id="11" name="Đồ họa 25">
                <a:extLst>
                  <a:ext uri="{FF2B5EF4-FFF2-40B4-BE49-F238E27FC236}">
                    <a16:creationId xmlns:a16="http://schemas.microsoft.com/office/drawing/2014/main" id="{0727882E-07B5-BA44-CE49-98FA0A436F64}"/>
                  </a:ext>
                </a:extLst>
              </p:cNvPr>
              <p:cNvGrpSpPr/>
              <p:nvPr/>
            </p:nvGrpSpPr>
            <p:grpSpPr>
              <a:xfrm>
                <a:off x="9831482" y="1890600"/>
                <a:ext cx="1221906" cy="1893589"/>
                <a:chOff x="9831482" y="1890600"/>
                <a:chExt cx="1221906" cy="1893589"/>
              </a:xfrm>
            </p:grpSpPr>
            <p:sp>
              <p:nvSpPr>
                <p:cNvPr id="206" name="Hình tự do: Hình 205">
                  <a:extLst>
                    <a:ext uri="{FF2B5EF4-FFF2-40B4-BE49-F238E27FC236}">
                      <a16:creationId xmlns:a16="http://schemas.microsoft.com/office/drawing/2014/main" id="{F88086FE-0327-7070-9697-7BA52D18A38B}"/>
                    </a:ext>
                  </a:extLst>
                </p:cNvPr>
                <p:cNvSpPr/>
                <p:nvPr/>
              </p:nvSpPr>
              <p:spPr>
                <a:xfrm>
                  <a:off x="9831482" y="1890600"/>
                  <a:ext cx="1221906" cy="1893433"/>
                </a:xfrm>
                <a:custGeom>
                  <a:avLst/>
                  <a:gdLst>
                    <a:gd name="connsiteX0" fmla="*/ 8382 w 1221906"/>
                    <a:gd name="connsiteY0" fmla="*/ 0 h 1893433"/>
                    <a:gd name="connsiteX1" fmla="*/ 0 w 1221906"/>
                    <a:gd name="connsiteY1" fmla="*/ 4763 h 1893433"/>
                    <a:gd name="connsiteX2" fmla="*/ 0 w 1221906"/>
                    <a:gd name="connsiteY2" fmla="*/ 1160717 h 1893433"/>
                    <a:gd name="connsiteX3" fmla="*/ 37052 w 1221906"/>
                    <a:gd name="connsiteY3" fmla="*/ 1231678 h 1893433"/>
                    <a:gd name="connsiteX4" fmla="*/ 1176242 w 1221906"/>
                    <a:gd name="connsiteY4" fmla="*/ 1889093 h 1893433"/>
                    <a:gd name="connsiteX5" fmla="*/ 1199483 w 1221906"/>
                    <a:gd name="connsiteY5" fmla="*/ 1891570 h 1893433"/>
                    <a:gd name="connsiteX6" fmla="*/ 1209008 w 1221906"/>
                    <a:gd name="connsiteY6" fmla="*/ 1886045 h 1893433"/>
                    <a:gd name="connsiteX7" fmla="*/ 1221676 w 1221906"/>
                    <a:gd name="connsiteY7" fmla="*/ 1856232 h 1893433"/>
                    <a:gd name="connsiteX8" fmla="*/ 1221676 w 1221906"/>
                    <a:gd name="connsiteY8" fmla="*/ 700373 h 1893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1906" h="1893433">
                      <a:moveTo>
                        <a:pt x="8382" y="0"/>
                      </a:moveTo>
                      <a:lnTo>
                        <a:pt x="0" y="4763"/>
                      </a:lnTo>
                      <a:lnTo>
                        <a:pt x="0" y="1160717"/>
                      </a:lnTo>
                      <a:cubicBezTo>
                        <a:pt x="0" y="1188053"/>
                        <a:pt x="16573" y="1219772"/>
                        <a:pt x="37052" y="1231678"/>
                      </a:cubicBezTo>
                      <a:lnTo>
                        <a:pt x="1176242" y="1889093"/>
                      </a:lnTo>
                      <a:cubicBezTo>
                        <a:pt x="1183062" y="1893818"/>
                        <a:pt x="1191816" y="1894751"/>
                        <a:pt x="1199483" y="1891570"/>
                      </a:cubicBezTo>
                      <a:cubicBezTo>
                        <a:pt x="1201293" y="1890713"/>
                        <a:pt x="1207675" y="1886902"/>
                        <a:pt x="1209008" y="1886045"/>
                      </a:cubicBezTo>
                      <a:cubicBezTo>
                        <a:pt x="1218219" y="1879063"/>
                        <a:pt x="1223048" y="1867710"/>
                        <a:pt x="1221676" y="1856232"/>
                      </a:cubicBezTo>
                      <a:lnTo>
                        <a:pt x="1221676" y="700373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7" name="Hình tự do: Hình 206">
                  <a:extLst>
                    <a:ext uri="{FF2B5EF4-FFF2-40B4-BE49-F238E27FC236}">
                      <a16:creationId xmlns:a16="http://schemas.microsoft.com/office/drawing/2014/main" id="{4A291121-5216-F627-A164-6772423E03D5}"/>
                    </a:ext>
                  </a:extLst>
                </p:cNvPr>
                <p:cNvSpPr/>
                <p:nvPr/>
              </p:nvSpPr>
              <p:spPr>
                <a:xfrm>
                  <a:off x="9831482" y="1895363"/>
                  <a:ext cx="1213199" cy="1888826"/>
                </a:xfrm>
                <a:custGeom>
                  <a:avLst/>
                  <a:gdLst>
                    <a:gd name="connsiteX0" fmla="*/ 1176242 w 1213199"/>
                    <a:gd name="connsiteY0" fmla="*/ 1884331 h 1888826"/>
                    <a:gd name="connsiteX1" fmla="*/ 37052 w 1213199"/>
                    <a:gd name="connsiteY1" fmla="*/ 1227106 h 1888826"/>
                    <a:gd name="connsiteX2" fmla="*/ 0 w 1213199"/>
                    <a:gd name="connsiteY2" fmla="*/ 1156145 h 1888826"/>
                    <a:gd name="connsiteX3" fmla="*/ 0 w 1213199"/>
                    <a:gd name="connsiteY3" fmla="*/ 0 h 1888826"/>
                    <a:gd name="connsiteX4" fmla="*/ 1213199 w 1213199"/>
                    <a:gd name="connsiteY4" fmla="*/ 700469 h 1888826"/>
                    <a:gd name="connsiteX5" fmla="*/ 1213199 w 1213199"/>
                    <a:gd name="connsiteY5" fmla="*/ 1856423 h 1888826"/>
                    <a:gd name="connsiteX6" fmla="*/ 1176242 w 1213199"/>
                    <a:gd name="connsiteY6" fmla="*/ 1884331 h 1888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3199" h="1888826">
                      <a:moveTo>
                        <a:pt x="1176242" y="1884331"/>
                      </a:moveTo>
                      <a:lnTo>
                        <a:pt x="37052" y="1227106"/>
                      </a:lnTo>
                      <a:cubicBezTo>
                        <a:pt x="16573" y="1215200"/>
                        <a:pt x="0" y="1183481"/>
                        <a:pt x="0" y="1156145"/>
                      </a:cubicBezTo>
                      <a:lnTo>
                        <a:pt x="0" y="0"/>
                      </a:lnTo>
                      <a:lnTo>
                        <a:pt x="1213199" y="700469"/>
                      </a:lnTo>
                      <a:lnTo>
                        <a:pt x="1213199" y="1856423"/>
                      </a:lnTo>
                      <a:cubicBezTo>
                        <a:pt x="1213199" y="1883664"/>
                        <a:pt x="1196531" y="1896237"/>
                        <a:pt x="1176242" y="1884331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Đồ họa 25">
                <a:extLst>
                  <a:ext uri="{FF2B5EF4-FFF2-40B4-BE49-F238E27FC236}">
                    <a16:creationId xmlns:a16="http://schemas.microsoft.com/office/drawing/2014/main" id="{9AF708F6-108C-8C2F-8182-24B2ECA9FA7E}"/>
                  </a:ext>
                </a:extLst>
              </p:cNvPr>
              <p:cNvGrpSpPr/>
              <p:nvPr/>
            </p:nvGrpSpPr>
            <p:grpSpPr>
              <a:xfrm>
                <a:off x="10586815" y="3131803"/>
                <a:ext cx="344233" cy="493585"/>
                <a:chOff x="10586815" y="3131803"/>
                <a:chExt cx="344233" cy="493585"/>
              </a:xfrm>
            </p:grpSpPr>
            <p:grpSp>
              <p:nvGrpSpPr>
                <p:cNvPr id="174" name="Đồ họa 25">
                  <a:extLst>
                    <a:ext uri="{FF2B5EF4-FFF2-40B4-BE49-F238E27FC236}">
                      <a16:creationId xmlns:a16="http://schemas.microsoft.com/office/drawing/2014/main" id="{884E81E4-C4EC-12A5-AC7F-449421B455ED}"/>
                    </a:ext>
                  </a:extLst>
                </p:cNvPr>
                <p:cNvGrpSpPr/>
                <p:nvPr/>
              </p:nvGrpSpPr>
              <p:grpSpPr>
                <a:xfrm>
                  <a:off x="10598150" y="3131803"/>
                  <a:ext cx="332898" cy="493585"/>
                  <a:chOff x="10598150" y="3131803"/>
                  <a:chExt cx="332898" cy="493585"/>
                </a:xfrm>
                <a:solidFill>
                  <a:srgbClr val="000000"/>
                </a:solidFill>
              </p:grpSpPr>
              <p:sp>
                <p:nvSpPr>
                  <p:cNvPr id="200" name="Hình tự do: Hình 199">
                    <a:extLst>
                      <a:ext uri="{FF2B5EF4-FFF2-40B4-BE49-F238E27FC236}">
                        <a16:creationId xmlns:a16="http://schemas.microsoft.com/office/drawing/2014/main" id="{1FF82C73-F70A-AC06-682B-51268D7A33F1}"/>
                      </a:ext>
                    </a:extLst>
                  </p:cNvPr>
                  <p:cNvSpPr/>
                  <p:nvPr/>
                </p:nvSpPr>
                <p:spPr>
                  <a:xfrm>
                    <a:off x="10598150" y="3131803"/>
                    <a:ext cx="82962" cy="175545"/>
                  </a:xfrm>
                  <a:custGeom>
                    <a:avLst/>
                    <a:gdLst>
                      <a:gd name="connsiteX0" fmla="*/ 82963 w 82962"/>
                      <a:gd name="connsiteY0" fmla="*/ 175546 h 175545"/>
                      <a:gd name="connsiteX1" fmla="*/ 0 w 82962"/>
                      <a:gd name="connsiteY1" fmla="*/ 127730 h 175545"/>
                      <a:gd name="connsiteX2" fmla="*/ 0 w 82962"/>
                      <a:gd name="connsiteY2" fmla="*/ 0 h 175545"/>
                      <a:gd name="connsiteX3" fmla="*/ 82963 w 82962"/>
                      <a:gd name="connsiteY3" fmla="*/ 47911 h 175545"/>
                      <a:gd name="connsiteX4" fmla="*/ 82963 w 82962"/>
                      <a:gd name="connsiteY4" fmla="*/ 175546 h 175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545">
                        <a:moveTo>
                          <a:pt x="82963" y="175546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Hình tự do: Hình 200">
                    <a:extLst>
                      <a:ext uri="{FF2B5EF4-FFF2-40B4-BE49-F238E27FC236}">
                        <a16:creationId xmlns:a16="http://schemas.microsoft.com/office/drawing/2014/main" id="{D883F1C8-0DE8-6111-B4EE-EE5DC380D366}"/>
                      </a:ext>
                    </a:extLst>
                  </p:cNvPr>
                  <p:cNvSpPr/>
                  <p:nvPr/>
                </p:nvSpPr>
                <p:spPr>
                  <a:xfrm>
                    <a:off x="10718641" y="3201335"/>
                    <a:ext cx="82867" cy="175641"/>
                  </a:xfrm>
                  <a:custGeom>
                    <a:avLst/>
                    <a:gdLst>
                      <a:gd name="connsiteX0" fmla="*/ 82868 w 82867"/>
                      <a:gd name="connsiteY0" fmla="*/ 175641 h 175641"/>
                      <a:gd name="connsiteX1" fmla="*/ 0 w 82867"/>
                      <a:gd name="connsiteY1" fmla="*/ 127730 h 175641"/>
                      <a:gd name="connsiteX2" fmla="*/ 0 w 82867"/>
                      <a:gd name="connsiteY2" fmla="*/ 0 h 175641"/>
                      <a:gd name="connsiteX3" fmla="*/ 82868 w 82867"/>
                      <a:gd name="connsiteY3" fmla="*/ 47911 h 175641"/>
                      <a:gd name="connsiteX4" fmla="*/ 82868 w 82867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67" h="175641">
                        <a:moveTo>
                          <a:pt x="82868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868" y="47911"/>
                        </a:lnTo>
                        <a:lnTo>
                          <a:pt x="82868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Hình tự do: Hình 201">
                    <a:extLst>
                      <a:ext uri="{FF2B5EF4-FFF2-40B4-BE49-F238E27FC236}">
                        <a16:creationId xmlns:a16="http://schemas.microsoft.com/office/drawing/2014/main" id="{BF9914D9-C389-6938-2A4C-77F492F0BEB0}"/>
                      </a:ext>
                    </a:extLst>
                  </p:cNvPr>
                  <p:cNvSpPr/>
                  <p:nvPr/>
                </p:nvSpPr>
                <p:spPr>
                  <a:xfrm>
                    <a:off x="10839037" y="3270868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Hình tự do: Hình 202">
                    <a:extLst>
                      <a:ext uri="{FF2B5EF4-FFF2-40B4-BE49-F238E27FC236}">
                        <a16:creationId xmlns:a16="http://schemas.microsoft.com/office/drawing/2014/main" id="{D205FAB5-A9CC-A2DA-574F-AC65DC9ECA8E}"/>
                      </a:ext>
                    </a:extLst>
                  </p:cNvPr>
                  <p:cNvSpPr/>
                  <p:nvPr/>
                </p:nvSpPr>
                <p:spPr>
                  <a:xfrm>
                    <a:off x="10598150" y="3307349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Hình tự do: Hình 203">
                    <a:extLst>
                      <a:ext uri="{FF2B5EF4-FFF2-40B4-BE49-F238E27FC236}">
                        <a16:creationId xmlns:a16="http://schemas.microsoft.com/office/drawing/2014/main" id="{34DDE702-B22F-B017-424D-AD25B66EFAD5}"/>
                      </a:ext>
                    </a:extLst>
                  </p:cNvPr>
                  <p:cNvSpPr/>
                  <p:nvPr/>
                </p:nvSpPr>
                <p:spPr>
                  <a:xfrm>
                    <a:off x="10711307" y="3390121"/>
                    <a:ext cx="108489" cy="153638"/>
                  </a:xfrm>
                  <a:custGeom>
                    <a:avLst/>
                    <a:gdLst>
                      <a:gd name="connsiteX0" fmla="*/ 108490 w 108489"/>
                      <a:gd name="connsiteY0" fmla="*/ 153638 h 153638"/>
                      <a:gd name="connsiteX1" fmla="*/ 10287 w 108489"/>
                      <a:gd name="connsiteY1" fmla="*/ 118777 h 153638"/>
                      <a:gd name="connsiteX2" fmla="*/ 0 w 108489"/>
                      <a:gd name="connsiteY2" fmla="*/ 0 h 153638"/>
                      <a:gd name="connsiteX3" fmla="*/ 98203 w 108489"/>
                      <a:gd name="connsiteY3" fmla="*/ 34861 h 153638"/>
                      <a:gd name="connsiteX4" fmla="*/ 108490 w 108489"/>
                      <a:gd name="connsiteY4" fmla="*/ 153638 h 15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489" h="153638">
                        <a:moveTo>
                          <a:pt x="108490" y="153638"/>
                        </a:moveTo>
                        <a:lnTo>
                          <a:pt x="10287" y="118777"/>
                        </a:lnTo>
                        <a:lnTo>
                          <a:pt x="0" y="0"/>
                        </a:lnTo>
                        <a:lnTo>
                          <a:pt x="98203" y="34861"/>
                        </a:lnTo>
                        <a:lnTo>
                          <a:pt x="108490" y="1536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Hình tự do: Hình 204">
                    <a:extLst>
                      <a:ext uri="{FF2B5EF4-FFF2-40B4-BE49-F238E27FC236}">
                        <a16:creationId xmlns:a16="http://schemas.microsoft.com/office/drawing/2014/main" id="{C25B92CF-B0A0-6591-978F-931CFAA6B2D2}"/>
                      </a:ext>
                    </a:extLst>
                  </p:cNvPr>
                  <p:cNvSpPr/>
                  <p:nvPr/>
                </p:nvSpPr>
                <p:spPr>
                  <a:xfrm>
                    <a:off x="10848085" y="3449748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5" name="Đồ họa 25">
                  <a:extLst>
                    <a:ext uri="{FF2B5EF4-FFF2-40B4-BE49-F238E27FC236}">
                      <a16:creationId xmlns:a16="http://schemas.microsoft.com/office/drawing/2014/main" id="{96D8ABF7-9943-3E98-8084-38A026D92DAC}"/>
                    </a:ext>
                  </a:extLst>
                </p:cNvPr>
                <p:cNvGrpSpPr/>
                <p:nvPr/>
              </p:nvGrpSpPr>
              <p:grpSpPr>
                <a:xfrm>
                  <a:off x="10586815" y="3134660"/>
                  <a:ext cx="341566" cy="488346"/>
                  <a:chOff x="10586815" y="3134660"/>
                  <a:chExt cx="341566" cy="488346"/>
                </a:xfrm>
              </p:grpSpPr>
              <p:grpSp>
                <p:nvGrpSpPr>
                  <p:cNvPr id="176" name="Đồ họa 25">
                    <a:extLst>
                      <a:ext uri="{FF2B5EF4-FFF2-40B4-BE49-F238E27FC236}">
                        <a16:creationId xmlns:a16="http://schemas.microsoft.com/office/drawing/2014/main" id="{5E52043C-D1D4-2965-8D35-6DE5A9CACBE0}"/>
                      </a:ext>
                    </a:extLst>
                  </p:cNvPr>
                  <p:cNvGrpSpPr/>
                  <p:nvPr/>
                </p:nvGrpSpPr>
                <p:grpSpPr>
                  <a:xfrm>
                    <a:off x="10586815" y="3134660"/>
                    <a:ext cx="93440" cy="153342"/>
                    <a:chOff x="10586815" y="3134660"/>
                    <a:chExt cx="93440" cy="153342"/>
                  </a:xfrm>
                </p:grpSpPr>
                <p:sp>
                  <p:nvSpPr>
                    <p:cNvPr id="197" name="Hình tự do: Hình 196">
                      <a:extLst>
                        <a:ext uri="{FF2B5EF4-FFF2-40B4-BE49-F238E27FC236}">
                          <a16:creationId xmlns:a16="http://schemas.microsoft.com/office/drawing/2014/main" id="{78F4DE35-B16E-BA21-7F6E-6E9FA0713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6815" y="3151044"/>
                      <a:ext cx="93249" cy="136959"/>
                    </a:xfrm>
                    <a:custGeom>
                      <a:avLst/>
                      <a:gdLst>
                        <a:gd name="connsiteX0" fmla="*/ 0 w 93249"/>
                        <a:gd name="connsiteY0" fmla="*/ 104204 h 136959"/>
                        <a:gd name="connsiteX1" fmla="*/ 57150 w 93249"/>
                        <a:gd name="connsiteY1" fmla="*/ 136208 h 136959"/>
                        <a:gd name="connsiteX2" fmla="*/ 67723 w 93249"/>
                        <a:gd name="connsiteY2" fmla="*/ 123254 h 136959"/>
                        <a:gd name="connsiteX3" fmla="*/ 87916 w 93249"/>
                        <a:gd name="connsiteY3" fmla="*/ 121729 h 136959"/>
                        <a:gd name="connsiteX4" fmla="*/ 93250 w 93249"/>
                        <a:gd name="connsiteY4" fmla="*/ 49339 h 136959"/>
                        <a:gd name="connsiteX5" fmla="*/ 7239 w 93249"/>
                        <a:gd name="connsiteY5" fmla="*/ 0 h 1369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249" h="136959">
                          <a:moveTo>
                            <a:pt x="0" y="104204"/>
                          </a:moveTo>
                          <a:lnTo>
                            <a:pt x="57150" y="136208"/>
                          </a:lnTo>
                          <a:cubicBezTo>
                            <a:pt x="63532" y="139827"/>
                            <a:pt x="67723" y="129540"/>
                            <a:pt x="67723" y="123254"/>
                          </a:cubicBezTo>
                          <a:cubicBezTo>
                            <a:pt x="74200" y="127349"/>
                            <a:pt x="87249" y="129921"/>
                            <a:pt x="87916" y="121729"/>
                          </a:cubicBezTo>
                          <a:lnTo>
                            <a:pt x="93250" y="49339"/>
                          </a:lnTo>
                          <a:lnTo>
                            <a:pt x="7239" y="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8" name="Hình tự do: Hình 197">
                      <a:extLst>
                        <a:ext uri="{FF2B5EF4-FFF2-40B4-BE49-F238E27FC236}">
                          <a16:creationId xmlns:a16="http://schemas.microsoft.com/office/drawing/2014/main" id="{40C73CAA-C074-04D8-59F3-128B5843D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134660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721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721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" name="Hình tự do: Hình 198">
                      <a:extLst>
                        <a:ext uri="{FF2B5EF4-FFF2-40B4-BE49-F238E27FC236}">
                          <a16:creationId xmlns:a16="http://schemas.microsoft.com/office/drawing/2014/main" id="{79B1EC94-467C-DBD9-7958-ADA13466E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8632" y="3268296"/>
                      <a:ext cx="23622" cy="19335"/>
                    </a:xfrm>
                    <a:custGeom>
                      <a:avLst/>
                      <a:gdLst>
                        <a:gd name="connsiteX0" fmla="*/ 23622 w 23622"/>
                        <a:gd name="connsiteY0" fmla="*/ 8858 h 19335"/>
                        <a:gd name="connsiteX1" fmla="*/ 0 w 23622"/>
                        <a:gd name="connsiteY1" fmla="*/ 19336 h 19335"/>
                        <a:gd name="connsiteX2" fmla="*/ 7334 w 23622"/>
                        <a:gd name="connsiteY2" fmla="*/ 0 h 19335"/>
                        <a:gd name="connsiteX3" fmla="*/ 23622 w 23622"/>
                        <a:gd name="connsiteY3" fmla="*/ 8858 h 19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2" h="19335">
                          <a:moveTo>
                            <a:pt x="23622" y="8858"/>
                          </a:moveTo>
                          <a:lnTo>
                            <a:pt x="0" y="19336"/>
                          </a:lnTo>
                          <a:lnTo>
                            <a:pt x="7334" y="0"/>
                          </a:lnTo>
                          <a:lnTo>
                            <a:pt x="23622" y="8858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7" name="Đồ họa 25">
                    <a:extLst>
                      <a:ext uri="{FF2B5EF4-FFF2-40B4-BE49-F238E27FC236}">
                        <a16:creationId xmlns:a16="http://schemas.microsoft.com/office/drawing/2014/main" id="{AE348707-560E-8588-95C8-9FAE504F3874}"/>
                      </a:ext>
                    </a:extLst>
                  </p:cNvPr>
                  <p:cNvGrpSpPr/>
                  <p:nvPr/>
                </p:nvGrpSpPr>
                <p:grpSpPr>
                  <a:xfrm>
                    <a:off x="10707306" y="3204193"/>
                    <a:ext cx="93440" cy="169449"/>
                    <a:chOff x="10707306" y="3204193"/>
                    <a:chExt cx="93440" cy="169449"/>
                  </a:xfrm>
                </p:grpSpPr>
                <p:sp>
                  <p:nvSpPr>
                    <p:cNvPr id="194" name="Hình tự do: Hình 193">
                      <a:extLst>
                        <a:ext uri="{FF2B5EF4-FFF2-40B4-BE49-F238E27FC236}">
                          <a16:creationId xmlns:a16="http://schemas.microsoft.com/office/drawing/2014/main" id="{38CC3EDE-060A-CA4C-4657-AD57FED1A7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306" y="3220100"/>
                      <a:ext cx="93440" cy="153542"/>
                    </a:xfrm>
                    <a:custGeom>
                      <a:avLst/>
                      <a:gdLst>
                        <a:gd name="connsiteX0" fmla="*/ 0 w 93440"/>
                        <a:gd name="connsiteY0" fmla="*/ 104680 h 153542"/>
                        <a:gd name="connsiteX1" fmla="*/ 85820 w 93440"/>
                        <a:gd name="connsiteY1" fmla="*/ 153543 h 153542"/>
                        <a:gd name="connsiteX2" fmla="*/ 93440 w 93440"/>
                        <a:gd name="connsiteY2" fmla="*/ 49816 h 153542"/>
                        <a:gd name="connsiteX3" fmla="*/ 7239 w 93440"/>
                        <a:gd name="connsiteY3" fmla="*/ 0 h 153542"/>
                        <a:gd name="connsiteX4" fmla="*/ 0 w 93440"/>
                        <a:gd name="connsiteY4" fmla="*/ 104680 h 1535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542">
                          <a:moveTo>
                            <a:pt x="0" y="104680"/>
                          </a:moveTo>
                          <a:lnTo>
                            <a:pt x="85820" y="153543"/>
                          </a:lnTo>
                          <a:lnTo>
                            <a:pt x="93440" y="49816"/>
                          </a:lnTo>
                          <a:lnTo>
                            <a:pt x="7239" y="0"/>
                          </a:lnTo>
                          <a:lnTo>
                            <a:pt x="0" y="104680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Hình tự do: Hình 194">
                      <a:extLst>
                        <a:ext uri="{FF2B5EF4-FFF2-40B4-BE49-F238E27FC236}">
                          <a16:creationId xmlns:a16="http://schemas.microsoft.com/office/drawing/2014/main" id="{9A5F7DA5-0FD0-DCAE-CB10-23E3F04C90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45" y="320419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Hình tự do: Hình 195">
                      <a:extLst>
                        <a:ext uri="{FF2B5EF4-FFF2-40B4-BE49-F238E27FC236}">
                          <a16:creationId xmlns:a16="http://schemas.microsoft.com/office/drawing/2014/main" id="{125ADD6D-B2DD-10B4-E542-74620CD47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45" y="320419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8" name="Đồ họa 25">
                    <a:extLst>
                      <a:ext uri="{FF2B5EF4-FFF2-40B4-BE49-F238E27FC236}">
                        <a16:creationId xmlns:a16="http://schemas.microsoft.com/office/drawing/2014/main" id="{2657CE38-ED89-0D19-DA4F-EB614ACCE8F6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941" y="3453557"/>
                    <a:ext cx="93440" cy="169449"/>
                    <a:chOff x="10834941" y="3453557"/>
                    <a:chExt cx="93440" cy="169449"/>
                  </a:xfrm>
                </p:grpSpPr>
                <p:sp>
                  <p:nvSpPr>
                    <p:cNvPr id="191" name="Hình tự do: Hình 190">
                      <a:extLst>
                        <a:ext uri="{FF2B5EF4-FFF2-40B4-BE49-F238E27FC236}">
                          <a16:creationId xmlns:a16="http://schemas.microsoft.com/office/drawing/2014/main" id="{08A55DBD-6BEE-B3B0-E0FC-7EAB8306B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4941" y="3469560"/>
                      <a:ext cx="93440" cy="153447"/>
                    </a:xfrm>
                    <a:custGeom>
                      <a:avLst/>
                      <a:gdLst>
                        <a:gd name="connsiteX0" fmla="*/ 0 w 93440"/>
                        <a:gd name="connsiteY0" fmla="*/ 104584 h 153447"/>
                        <a:gd name="connsiteX1" fmla="*/ 85725 w 93440"/>
                        <a:gd name="connsiteY1" fmla="*/ 153448 h 153447"/>
                        <a:gd name="connsiteX2" fmla="*/ 93441 w 93440"/>
                        <a:gd name="connsiteY2" fmla="*/ 49721 h 153447"/>
                        <a:gd name="connsiteX3" fmla="*/ 7239 w 93440"/>
                        <a:gd name="connsiteY3" fmla="*/ 0 h 153447"/>
                        <a:gd name="connsiteX4" fmla="*/ 0 w 93440"/>
                        <a:gd name="connsiteY4" fmla="*/ 104584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447">
                          <a:moveTo>
                            <a:pt x="0" y="104584"/>
                          </a:moveTo>
                          <a:lnTo>
                            <a:pt x="85725" y="153448"/>
                          </a:lnTo>
                          <a:lnTo>
                            <a:pt x="93441" y="49721"/>
                          </a:lnTo>
                          <a:lnTo>
                            <a:pt x="7239" y="0"/>
                          </a:lnTo>
                          <a:lnTo>
                            <a:pt x="0" y="104584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Hình tự do: Hình 191">
                      <a:extLst>
                        <a:ext uri="{FF2B5EF4-FFF2-40B4-BE49-F238E27FC236}">
                          <a16:creationId xmlns:a16="http://schemas.microsoft.com/office/drawing/2014/main" id="{561D83DB-049A-4A2D-10CC-1F116FE91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2180" y="3453557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Hình tự do: Hình 192">
                      <a:extLst>
                        <a:ext uri="{FF2B5EF4-FFF2-40B4-BE49-F238E27FC236}">
                          <a16:creationId xmlns:a16="http://schemas.microsoft.com/office/drawing/2014/main" id="{428BD5A3-CD51-A078-3368-09A9DFED9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2180" y="3453557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9" name="Đồ họa 25">
                    <a:extLst>
                      <a:ext uri="{FF2B5EF4-FFF2-40B4-BE49-F238E27FC236}">
                        <a16:creationId xmlns:a16="http://schemas.microsoft.com/office/drawing/2014/main" id="{B8E911A0-F703-9585-9CF1-90ECF1ADCB81}"/>
                      </a:ext>
                    </a:extLst>
                  </p:cNvPr>
                  <p:cNvGrpSpPr/>
                  <p:nvPr/>
                </p:nvGrpSpPr>
                <p:grpSpPr>
                  <a:xfrm>
                    <a:off x="10706544" y="3394407"/>
                    <a:ext cx="106203" cy="153638"/>
                    <a:chOff x="10706544" y="3394407"/>
                    <a:chExt cx="106203" cy="153638"/>
                  </a:xfrm>
                </p:grpSpPr>
                <p:sp>
                  <p:nvSpPr>
                    <p:cNvPr id="188" name="Hình tự do: Hình 187">
                      <a:extLst>
                        <a:ext uri="{FF2B5EF4-FFF2-40B4-BE49-F238E27FC236}">
                          <a16:creationId xmlns:a16="http://schemas.microsoft.com/office/drawing/2014/main" id="{27DF0C00-AC33-0590-7739-0C7D4A0B0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9306" y="3410123"/>
                      <a:ext cx="103441" cy="137921"/>
                    </a:xfrm>
                    <a:custGeom>
                      <a:avLst/>
                      <a:gdLst>
                        <a:gd name="connsiteX0" fmla="*/ 10668 w 103441"/>
                        <a:gd name="connsiteY0" fmla="*/ 104394 h 137921"/>
                        <a:gd name="connsiteX1" fmla="*/ 103441 w 103441"/>
                        <a:gd name="connsiteY1" fmla="*/ 137922 h 137921"/>
                        <a:gd name="connsiteX2" fmla="*/ 93440 w 103441"/>
                        <a:gd name="connsiteY2" fmla="*/ 34481 h 137921"/>
                        <a:gd name="connsiteX3" fmla="*/ 0 w 103441"/>
                        <a:gd name="connsiteY3" fmla="*/ 0 h 137921"/>
                        <a:gd name="connsiteX4" fmla="*/ 10668 w 103441"/>
                        <a:gd name="connsiteY4" fmla="*/ 104394 h 13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441" h="137921">
                          <a:moveTo>
                            <a:pt x="10668" y="104394"/>
                          </a:moveTo>
                          <a:lnTo>
                            <a:pt x="103441" y="137922"/>
                          </a:lnTo>
                          <a:lnTo>
                            <a:pt x="93440" y="34481"/>
                          </a:lnTo>
                          <a:lnTo>
                            <a:pt x="0" y="0"/>
                          </a:lnTo>
                          <a:lnTo>
                            <a:pt x="10668" y="104394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Hình tự do: Hình 188">
                      <a:extLst>
                        <a:ext uri="{FF2B5EF4-FFF2-40B4-BE49-F238E27FC236}">
                          <a16:creationId xmlns:a16="http://schemas.microsoft.com/office/drawing/2014/main" id="{198E120F-9325-A7FC-C60B-AEDC6D8A6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6544" y="3394407"/>
                      <a:ext cx="96202" cy="50196"/>
                    </a:xfrm>
                    <a:custGeom>
                      <a:avLst/>
                      <a:gdLst>
                        <a:gd name="connsiteX0" fmla="*/ 2762 w 96202"/>
                        <a:gd name="connsiteY0" fmla="*/ 15716 h 50196"/>
                        <a:gd name="connsiteX1" fmla="*/ 96203 w 96202"/>
                        <a:gd name="connsiteY1" fmla="*/ 50197 h 50196"/>
                        <a:gd name="connsiteX2" fmla="*/ 93440 w 96202"/>
                        <a:gd name="connsiteY2" fmla="*/ 34385 h 50196"/>
                        <a:gd name="connsiteX3" fmla="*/ 0 w 96202"/>
                        <a:gd name="connsiteY3" fmla="*/ 0 h 50196"/>
                        <a:gd name="connsiteX4" fmla="*/ 2762 w 96202"/>
                        <a:gd name="connsiteY4" fmla="*/ 15716 h 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202" h="50196">
                          <a:moveTo>
                            <a:pt x="2762" y="15716"/>
                          </a:moveTo>
                          <a:lnTo>
                            <a:pt x="96203" y="50197"/>
                          </a:lnTo>
                          <a:lnTo>
                            <a:pt x="93440" y="34385"/>
                          </a:lnTo>
                          <a:lnTo>
                            <a:pt x="0" y="0"/>
                          </a:lnTo>
                          <a:lnTo>
                            <a:pt x="2762" y="15716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Hình tự do: Hình 189">
                      <a:extLst>
                        <a:ext uri="{FF2B5EF4-FFF2-40B4-BE49-F238E27FC236}">
                          <a16:creationId xmlns:a16="http://schemas.microsoft.com/office/drawing/2014/main" id="{7431A6B3-F844-1187-6CE2-C33CF1C76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6544" y="3394407"/>
                      <a:ext cx="96202" cy="50196"/>
                    </a:xfrm>
                    <a:custGeom>
                      <a:avLst/>
                      <a:gdLst>
                        <a:gd name="connsiteX0" fmla="*/ 2762 w 96202"/>
                        <a:gd name="connsiteY0" fmla="*/ 15716 h 50196"/>
                        <a:gd name="connsiteX1" fmla="*/ 96203 w 96202"/>
                        <a:gd name="connsiteY1" fmla="*/ 50197 h 50196"/>
                        <a:gd name="connsiteX2" fmla="*/ 93440 w 96202"/>
                        <a:gd name="connsiteY2" fmla="*/ 34385 h 50196"/>
                        <a:gd name="connsiteX3" fmla="*/ 0 w 96202"/>
                        <a:gd name="connsiteY3" fmla="*/ 0 h 50196"/>
                        <a:gd name="connsiteX4" fmla="*/ 2762 w 96202"/>
                        <a:gd name="connsiteY4" fmla="*/ 15716 h 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202" h="50196">
                          <a:moveTo>
                            <a:pt x="2762" y="15716"/>
                          </a:moveTo>
                          <a:lnTo>
                            <a:pt x="96203" y="50197"/>
                          </a:lnTo>
                          <a:lnTo>
                            <a:pt x="93440" y="34385"/>
                          </a:lnTo>
                          <a:lnTo>
                            <a:pt x="0" y="0"/>
                          </a:lnTo>
                          <a:lnTo>
                            <a:pt x="2762" y="15716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0" name="Đồ họa 25">
                    <a:extLst>
                      <a:ext uri="{FF2B5EF4-FFF2-40B4-BE49-F238E27FC236}">
                        <a16:creationId xmlns:a16="http://schemas.microsoft.com/office/drawing/2014/main" id="{FB9844EF-31F3-728C-FF67-F1347A15255D}"/>
                      </a:ext>
                    </a:extLst>
                  </p:cNvPr>
                  <p:cNvGrpSpPr/>
                  <p:nvPr/>
                </p:nvGrpSpPr>
                <p:grpSpPr>
                  <a:xfrm>
                    <a:off x="10586815" y="3309063"/>
                    <a:ext cx="93440" cy="169449"/>
                    <a:chOff x="10586815" y="3309063"/>
                    <a:chExt cx="93440" cy="169449"/>
                  </a:xfrm>
                </p:grpSpPr>
                <p:sp>
                  <p:nvSpPr>
                    <p:cNvPr id="185" name="Hình tự do: Hình 184">
                      <a:extLst>
                        <a:ext uri="{FF2B5EF4-FFF2-40B4-BE49-F238E27FC236}">
                          <a16:creationId xmlns:a16="http://schemas.microsoft.com/office/drawing/2014/main" id="{68999EF4-926B-F42E-47CF-9A10984DA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6815" y="3324970"/>
                      <a:ext cx="93440" cy="153543"/>
                    </a:xfrm>
                    <a:custGeom>
                      <a:avLst/>
                      <a:gdLst>
                        <a:gd name="connsiteX0" fmla="*/ 0 w 93440"/>
                        <a:gd name="connsiteY0" fmla="*/ 104680 h 153543"/>
                        <a:gd name="connsiteX1" fmla="*/ 85725 w 93440"/>
                        <a:gd name="connsiteY1" fmla="*/ 153543 h 153543"/>
                        <a:gd name="connsiteX2" fmla="*/ 93440 w 93440"/>
                        <a:gd name="connsiteY2" fmla="*/ 49816 h 153543"/>
                        <a:gd name="connsiteX3" fmla="*/ 7239 w 93440"/>
                        <a:gd name="connsiteY3" fmla="*/ 0 h 153543"/>
                        <a:gd name="connsiteX4" fmla="*/ 0 w 93440"/>
                        <a:gd name="connsiteY4" fmla="*/ 104680 h 1535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543">
                          <a:moveTo>
                            <a:pt x="0" y="104680"/>
                          </a:moveTo>
                          <a:lnTo>
                            <a:pt x="85725" y="153543"/>
                          </a:lnTo>
                          <a:lnTo>
                            <a:pt x="93440" y="49816"/>
                          </a:lnTo>
                          <a:lnTo>
                            <a:pt x="7239" y="0"/>
                          </a:lnTo>
                          <a:lnTo>
                            <a:pt x="0" y="10468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Hình tự do: Hình 185">
                      <a:extLst>
                        <a:ext uri="{FF2B5EF4-FFF2-40B4-BE49-F238E27FC236}">
                          <a16:creationId xmlns:a16="http://schemas.microsoft.com/office/drawing/2014/main" id="{048A783C-6AC0-158E-4519-9E41BDBF5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30906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Hình tự do: Hình 186">
                      <a:extLst>
                        <a:ext uri="{FF2B5EF4-FFF2-40B4-BE49-F238E27FC236}">
                          <a16:creationId xmlns:a16="http://schemas.microsoft.com/office/drawing/2014/main" id="{52E07A44-D33A-52F9-47E4-23096BB8D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30906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1" name="Đồ họa 25">
                    <a:extLst>
                      <a:ext uri="{FF2B5EF4-FFF2-40B4-BE49-F238E27FC236}">
                        <a16:creationId xmlns:a16="http://schemas.microsoft.com/office/drawing/2014/main" id="{CAEFEBB7-7B89-EE06-062B-215AA3DD8DD7}"/>
                      </a:ext>
                    </a:extLst>
                  </p:cNvPr>
                  <p:cNvGrpSpPr/>
                  <p:nvPr/>
                </p:nvGrpSpPr>
                <p:grpSpPr>
                  <a:xfrm>
                    <a:off x="10827797" y="3273726"/>
                    <a:ext cx="93440" cy="153402"/>
                    <a:chOff x="10827797" y="3273726"/>
                    <a:chExt cx="93440" cy="153402"/>
                  </a:xfrm>
                </p:grpSpPr>
                <p:sp>
                  <p:nvSpPr>
                    <p:cNvPr id="182" name="Hình tự do: Hình 181">
                      <a:extLst>
                        <a:ext uri="{FF2B5EF4-FFF2-40B4-BE49-F238E27FC236}">
                          <a16:creationId xmlns:a16="http://schemas.microsoft.com/office/drawing/2014/main" id="{D109C597-7D68-F46B-2284-6481FBEE8F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27797" y="3289727"/>
                      <a:ext cx="93345" cy="137400"/>
                    </a:xfrm>
                    <a:custGeom>
                      <a:avLst/>
                      <a:gdLst>
                        <a:gd name="connsiteX0" fmla="*/ 0 w 93345"/>
                        <a:gd name="connsiteY0" fmla="*/ 104584 h 137400"/>
                        <a:gd name="connsiteX1" fmla="*/ 57150 w 93345"/>
                        <a:gd name="connsiteY1" fmla="*/ 136684 h 137400"/>
                        <a:gd name="connsiteX2" fmla="*/ 67818 w 93345"/>
                        <a:gd name="connsiteY2" fmla="*/ 123634 h 137400"/>
                        <a:gd name="connsiteX3" fmla="*/ 88011 w 93345"/>
                        <a:gd name="connsiteY3" fmla="*/ 122206 h 137400"/>
                        <a:gd name="connsiteX4" fmla="*/ 93345 w 93345"/>
                        <a:gd name="connsiteY4" fmla="*/ 49721 h 137400"/>
                        <a:gd name="connsiteX5" fmla="*/ 7049 w 93345"/>
                        <a:gd name="connsiteY5" fmla="*/ 0 h 137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345" h="137400">
                          <a:moveTo>
                            <a:pt x="0" y="104584"/>
                          </a:moveTo>
                          <a:lnTo>
                            <a:pt x="57150" y="136684"/>
                          </a:lnTo>
                          <a:cubicBezTo>
                            <a:pt x="63532" y="140208"/>
                            <a:pt x="67723" y="129921"/>
                            <a:pt x="67818" y="123634"/>
                          </a:cubicBezTo>
                          <a:cubicBezTo>
                            <a:pt x="74200" y="127730"/>
                            <a:pt x="87344" y="130302"/>
                            <a:pt x="88011" y="122206"/>
                          </a:cubicBezTo>
                          <a:lnTo>
                            <a:pt x="93345" y="49721"/>
                          </a:lnTo>
                          <a:lnTo>
                            <a:pt x="7049" y="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Hình tự do: Hình 182">
                      <a:extLst>
                        <a:ext uri="{FF2B5EF4-FFF2-40B4-BE49-F238E27FC236}">
                          <a16:creationId xmlns:a16="http://schemas.microsoft.com/office/drawing/2014/main" id="{6B02111F-6046-DA89-BC35-1C86064DA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4941" y="3273726"/>
                      <a:ext cx="86296" cy="65722"/>
                    </a:xfrm>
                    <a:custGeom>
                      <a:avLst/>
                      <a:gdLst>
                        <a:gd name="connsiteX0" fmla="*/ 0 w 86296"/>
                        <a:gd name="connsiteY0" fmla="*/ 16002 h 65722"/>
                        <a:gd name="connsiteX1" fmla="*/ 86297 w 86296"/>
                        <a:gd name="connsiteY1" fmla="*/ 65722 h 65722"/>
                        <a:gd name="connsiteX2" fmla="*/ 86297 w 86296"/>
                        <a:gd name="connsiteY2" fmla="*/ 49816 h 65722"/>
                        <a:gd name="connsiteX3" fmla="*/ 0 w 86296"/>
                        <a:gd name="connsiteY3" fmla="*/ 0 h 65722"/>
                        <a:gd name="connsiteX4" fmla="*/ 0 w 86296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96" h="65722">
                          <a:moveTo>
                            <a:pt x="0" y="16002"/>
                          </a:moveTo>
                          <a:lnTo>
                            <a:pt x="86297" y="65722"/>
                          </a:lnTo>
                          <a:lnTo>
                            <a:pt x="86297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Hình tự do: Hình 183">
                      <a:extLst>
                        <a:ext uri="{FF2B5EF4-FFF2-40B4-BE49-F238E27FC236}">
                          <a16:creationId xmlns:a16="http://schemas.microsoft.com/office/drawing/2014/main" id="{1E9B67AC-DF8B-8346-BC3B-3D513A94F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9519" y="3407456"/>
                      <a:ext cx="23622" cy="19240"/>
                    </a:xfrm>
                    <a:custGeom>
                      <a:avLst/>
                      <a:gdLst>
                        <a:gd name="connsiteX0" fmla="*/ 23622 w 23622"/>
                        <a:gd name="connsiteY0" fmla="*/ 8763 h 19240"/>
                        <a:gd name="connsiteX1" fmla="*/ 0 w 23622"/>
                        <a:gd name="connsiteY1" fmla="*/ 19241 h 19240"/>
                        <a:gd name="connsiteX2" fmla="*/ 7429 w 23622"/>
                        <a:gd name="connsiteY2" fmla="*/ 0 h 19240"/>
                        <a:gd name="connsiteX3" fmla="*/ 23622 w 23622"/>
                        <a:gd name="connsiteY3" fmla="*/ 8763 h 19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2" h="19240">
                          <a:moveTo>
                            <a:pt x="23622" y="8763"/>
                          </a:moveTo>
                          <a:lnTo>
                            <a:pt x="0" y="19241"/>
                          </a:lnTo>
                          <a:lnTo>
                            <a:pt x="7429" y="0"/>
                          </a:lnTo>
                          <a:lnTo>
                            <a:pt x="23622" y="8763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" name="Đồ họa 25">
                <a:extLst>
                  <a:ext uri="{FF2B5EF4-FFF2-40B4-BE49-F238E27FC236}">
                    <a16:creationId xmlns:a16="http://schemas.microsoft.com/office/drawing/2014/main" id="{8042A9F1-ED81-1691-9044-AEF96D401E2A}"/>
                  </a:ext>
                </a:extLst>
              </p:cNvPr>
              <p:cNvGrpSpPr/>
              <p:nvPr/>
            </p:nvGrpSpPr>
            <p:grpSpPr>
              <a:xfrm>
                <a:off x="10286396" y="2332751"/>
                <a:ext cx="545401" cy="895445"/>
                <a:chOff x="10286396" y="2332751"/>
                <a:chExt cx="545401" cy="895445"/>
              </a:xfrm>
            </p:grpSpPr>
            <p:sp>
              <p:nvSpPr>
                <p:cNvPr id="160" name="Hình tự do: Hình 159">
                  <a:extLst>
                    <a:ext uri="{FF2B5EF4-FFF2-40B4-BE49-F238E27FC236}">
                      <a16:creationId xmlns:a16="http://schemas.microsoft.com/office/drawing/2014/main" id="{C529D7A0-B87B-C0D6-C8D4-E56105FF7A8C}"/>
                    </a:ext>
                  </a:extLst>
                </p:cNvPr>
                <p:cNvSpPr/>
                <p:nvPr/>
              </p:nvSpPr>
              <p:spPr>
                <a:xfrm>
                  <a:off x="10309923" y="2332751"/>
                  <a:ext cx="521874" cy="895445"/>
                </a:xfrm>
                <a:custGeom>
                  <a:avLst/>
                  <a:gdLst>
                    <a:gd name="connsiteX0" fmla="*/ 521875 w 521874"/>
                    <a:gd name="connsiteY0" fmla="*/ 895445 h 895445"/>
                    <a:gd name="connsiteX1" fmla="*/ 0 w 521874"/>
                    <a:gd name="connsiteY1" fmla="*/ 594170 h 895445"/>
                    <a:gd name="connsiteX2" fmla="*/ 0 w 521874"/>
                    <a:gd name="connsiteY2" fmla="*/ 0 h 895445"/>
                    <a:gd name="connsiteX3" fmla="*/ 521875 w 521874"/>
                    <a:gd name="connsiteY3" fmla="*/ 301276 h 895445"/>
                    <a:gd name="connsiteX4" fmla="*/ 521875 w 521874"/>
                    <a:gd name="connsiteY4" fmla="*/ 895445 h 89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1874" h="895445">
                      <a:moveTo>
                        <a:pt x="521875" y="895445"/>
                      </a:moveTo>
                      <a:lnTo>
                        <a:pt x="0" y="594170"/>
                      </a:lnTo>
                      <a:lnTo>
                        <a:pt x="0" y="0"/>
                      </a:lnTo>
                      <a:lnTo>
                        <a:pt x="521875" y="301276"/>
                      </a:lnTo>
                      <a:lnTo>
                        <a:pt x="521875" y="89544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Hình tự do: Hình 160">
                  <a:extLst>
                    <a:ext uri="{FF2B5EF4-FFF2-40B4-BE49-F238E27FC236}">
                      <a16:creationId xmlns:a16="http://schemas.microsoft.com/office/drawing/2014/main" id="{85600B2A-A410-F614-3F87-F148B0C19247}"/>
                    </a:ext>
                  </a:extLst>
                </p:cNvPr>
                <p:cNvSpPr/>
                <p:nvPr/>
              </p:nvSpPr>
              <p:spPr>
                <a:xfrm>
                  <a:off x="10286491" y="2344538"/>
                  <a:ext cx="533304" cy="878633"/>
                </a:xfrm>
                <a:custGeom>
                  <a:avLst/>
                  <a:gdLst>
                    <a:gd name="connsiteX0" fmla="*/ 523970 w 533304"/>
                    <a:gd name="connsiteY0" fmla="*/ 876991 h 878633"/>
                    <a:gd name="connsiteX1" fmla="*/ 526352 w 533304"/>
                    <a:gd name="connsiteY1" fmla="*/ 875562 h 878633"/>
                    <a:gd name="connsiteX2" fmla="*/ 533305 w 533304"/>
                    <a:gd name="connsiteY2" fmla="*/ 863560 h 878633"/>
                    <a:gd name="connsiteX3" fmla="*/ 533305 w 533304"/>
                    <a:gd name="connsiteY3" fmla="*/ 304729 h 878633"/>
                    <a:gd name="connsiteX4" fmla="*/ 526352 w 533304"/>
                    <a:gd name="connsiteY4" fmla="*/ 292727 h 878633"/>
                    <a:gd name="connsiteX5" fmla="*/ 23241 w 533304"/>
                    <a:gd name="connsiteY5" fmla="*/ 1643 h 878633"/>
                    <a:gd name="connsiteX6" fmla="*/ 9335 w 533304"/>
                    <a:gd name="connsiteY6" fmla="*/ 1643 h 878633"/>
                    <a:gd name="connsiteX7" fmla="*/ 6953 w 533304"/>
                    <a:gd name="connsiteY7" fmla="*/ 3072 h 878633"/>
                    <a:gd name="connsiteX8" fmla="*/ 0 w 533304"/>
                    <a:gd name="connsiteY8" fmla="*/ 15073 h 878633"/>
                    <a:gd name="connsiteX9" fmla="*/ 0 w 533304"/>
                    <a:gd name="connsiteY9" fmla="*/ 573905 h 878633"/>
                    <a:gd name="connsiteX10" fmla="*/ 6953 w 533304"/>
                    <a:gd name="connsiteY10" fmla="*/ 585907 h 878633"/>
                    <a:gd name="connsiteX11" fmla="*/ 510064 w 533304"/>
                    <a:gd name="connsiteY11" fmla="*/ 876991 h 878633"/>
                    <a:gd name="connsiteX12" fmla="*/ 523970 w 533304"/>
                    <a:gd name="connsiteY12" fmla="*/ 876991 h 878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3304" h="878633">
                      <a:moveTo>
                        <a:pt x="523970" y="876991"/>
                      </a:moveTo>
                      <a:lnTo>
                        <a:pt x="526352" y="875562"/>
                      </a:lnTo>
                      <a:cubicBezTo>
                        <a:pt x="530457" y="872904"/>
                        <a:pt x="533048" y="868447"/>
                        <a:pt x="533305" y="863560"/>
                      </a:cubicBezTo>
                      <a:lnTo>
                        <a:pt x="533305" y="304729"/>
                      </a:lnTo>
                      <a:cubicBezTo>
                        <a:pt x="533019" y="299852"/>
                        <a:pt x="530438" y="295404"/>
                        <a:pt x="526352" y="292727"/>
                      </a:cubicBezTo>
                      <a:lnTo>
                        <a:pt x="23241" y="1643"/>
                      </a:lnTo>
                      <a:cubicBezTo>
                        <a:pt x="18869" y="-548"/>
                        <a:pt x="13706" y="-548"/>
                        <a:pt x="9335" y="1643"/>
                      </a:cubicBezTo>
                      <a:lnTo>
                        <a:pt x="6953" y="3072"/>
                      </a:lnTo>
                      <a:cubicBezTo>
                        <a:pt x="2867" y="5748"/>
                        <a:pt x="286" y="10197"/>
                        <a:pt x="0" y="15073"/>
                      </a:cubicBezTo>
                      <a:lnTo>
                        <a:pt x="0" y="573905"/>
                      </a:lnTo>
                      <a:cubicBezTo>
                        <a:pt x="257" y="578791"/>
                        <a:pt x="2848" y="583249"/>
                        <a:pt x="6953" y="585907"/>
                      </a:cubicBezTo>
                      <a:lnTo>
                        <a:pt x="510064" y="876991"/>
                      </a:lnTo>
                      <a:cubicBezTo>
                        <a:pt x="514436" y="879181"/>
                        <a:pt x="519598" y="879181"/>
                        <a:pt x="523970" y="87699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Hình tự do: Hình 161">
                  <a:extLst>
                    <a:ext uri="{FF2B5EF4-FFF2-40B4-BE49-F238E27FC236}">
                      <a16:creationId xmlns:a16="http://schemas.microsoft.com/office/drawing/2014/main" id="{01DCF99A-E70F-13D6-C08A-871133D18C3E}"/>
                    </a:ext>
                  </a:extLst>
                </p:cNvPr>
                <p:cNvSpPr/>
                <p:nvPr/>
              </p:nvSpPr>
              <p:spPr>
                <a:xfrm>
                  <a:off x="10798079" y="2642313"/>
                  <a:ext cx="21621" cy="580978"/>
                </a:xfrm>
                <a:custGeom>
                  <a:avLst/>
                  <a:gdLst>
                    <a:gd name="connsiteX0" fmla="*/ 21622 w 21621"/>
                    <a:gd name="connsiteY0" fmla="*/ 6953 h 580978"/>
                    <a:gd name="connsiteX1" fmla="*/ 21622 w 21621"/>
                    <a:gd name="connsiteY1" fmla="*/ 565880 h 580978"/>
                    <a:gd name="connsiteX2" fmla="*/ 14764 w 21621"/>
                    <a:gd name="connsiteY2" fmla="*/ 577977 h 580978"/>
                    <a:gd name="connsiteX3" fmla="*/ 12383 w 21621"/>
                    <a:gd name="connsiteY3" fmla="*/ 579311 h 580978"/>
                    <a:gd name="connsiteX4" fmla="*/ 0 w 21621"/>
                    <a:gd name="connsiteY4" fmla="*/ 580073 h 580978"/>
                    <a:gd name="connsiteX5" fmla="*/ 5429 w 21621"/>
                    <a:gd name="connsiteY5" fmla="*/ 575310 h 580978"/>
                    <a:gd name="connsiteX6" fmla="*/ 5429 w 21621"/>
                    <a:gd name="connsiteY6" fmla="*/ 16383 h 580978"/>
                    <a:gd name="connsiteX7" fmla="*/ 3334 w 21621"/>
                    <a:gd name="connsiteY7" fmla="*/ 9525 h 580978"/>
                    <a:gd name="connsiteX8" fmla="*/ 19717 w 21621"/>
                    <a:gd name="connsiteY8" fmla="*/ 0 h 580978"/>
                    <a:gd name="connsiteX9" fmla="*/ 21622 w 21621"/>
                    <a:gd name="connsiteY9" fmla="*/ 6953 h 580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621" h="580978">
                      <a:moveTo>
                        <a:pt x="21622" y="6953"/>
                      </a:moveTo>
                      <a:lnTo>
                        <a:pt x="21622" y="565880"/>
                      </a:lnTo>
                      <a:cubicBezTo>
                        <a:pt x="21374" y="570767"/>
                        <a:pt x="18831" y="575253"/>
                        <a:pt x="14764" y="577977"/>
                      </a:cubicBezTo>
                      <a:lnTo>
                        <a:pt x="12383" y="579311"/>
                      </a:lnTo>
                      <a:cubicBezTo>
                        <a:pt x="8525" y="581235"/>
                        <a:pt x="4058" y="581501"/>
                        <a:pt x="0" y="580073"/>
                      </a:cubicBezTo>
                      <a:cubicBezTo>
                        <a:pt x="3143" y="580930"/>
                        <a:pt x="5429" y="579120"/>
                        <a:pt x="5429" y="575310"/>
                      </a:cubicBezTo>
                      <a:lnTo>
                        <a:pt x="5429" y="16383"/>
                      </a:lnTo>
                      <a:cubicBezTo>
                        <a:pt x="5353" y="13954"/>
                        <a:pt x="4629" y="11582"/>
                        <a:pt x="3334" y="9525"/>
                      </a:cubicBezTo>
                      <a:lnTo>
                        <a:pt x="19717" y="0"/>
                      </a:lnTo>
                      <a:cubicBezTo>
                        <a:pt x="20889" y="2134"/>
                        <a:pt x="21546" y="4515"/>
                        <a:pt x="21622" y="695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Hình tự do: Hình 162">
                  <a:extLst>
                    <a:ext uri="{FF2B5EF4-FFF2-40B4-BE49-F238E27FC236}">
                      <a16:creationId xmlns:a16="http://schemas.microsoft.com/office/drawing/2014/main" id="{8EB50DA6-8492-E17D-4998-7F9A96130831}"/>
                    </a:ext>
                  </a:extLst>
                </p:cNvPr>
                <p:cNvSpPr/>
                <p:nvPr/>
              </p:nvSpPr>
              <p:spPr>
                <a:xfrm>
                  <a:off x="10286396" y="2354679"/>
                  <a:ext cx="517016" cy="867971"/>
                </a:xfrm>
                <a:custGeom>
                  <a:avLst/>
                  <a:gdLst>
                    <a:gd name="connsiteX0" fmla="*/ 6953 w 517016"/>
                    <a:gd name="connsiteY0" fmla="*/ 931 h 867971"/>
                    <a:gd name="connsiteX1" fmla="*/ 510064 w 517016"/>
                    <a:gd name="connsiteY1" fmla="*/ 292016 h 867971"/>
                    <a:gd name="connsiteX2" fmla="*/ 517017 w 517016"/>
                    <a:gd name="connsiteY2" fmla="*/ 304017 h 867971"/>
                    <a:gd name="connsiteX3" fmla="*/ 517017 w 517016"/>
                    <a:gd name="connsiteY3" fmla="*/ 863039 h 867971"/>
                    <a:gd name="connsiteX4" fmla="*/ 510064 w 517016"/>
                    <a:gd name="connsiteY4" fmla="*/ 867040 h 867971"/>
                    <a:gd name="connsiteX5" fmla="*/ 6953 w 517016"/>
                    <a:gd name="connsiteY5" fmla="*/ 575765 h 867971"/>
                    <a:gd name="connsiteX6" fmla="*/ 0 w 517016"/>
                    <a:gd name="connsiteY6" fmla="*/ 563764 h 867971"/>
                    <a:gd name="connsiteX7" fmla="*/ 0 w 517016"/>
                    <a:gd name="connsiteY7" fmla="*/ 4932 h 867971"/>
                    <a:gd name="connsiteX8" fmla="*/ 6953 w 517016"/>
                    <a:gd name="connsiteY8" fmla="*/ 931 h 86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7016" h="867971">
                      <a:moveTo>
                        <a:pt x="6953" y="931"/>
                      </a:moveTo>
                      <a:lnTo>
                        <a:pt x="510064" y="292016"/>
                      </a:lnTo>
                      <a:cubicBezTo>
                        <a:pt x="514169" y="294673"/>
                        <a:pt x="516760" y="299131"/>
                        <a:pt x="517017" y="304017"/>
                      </a:cubicBezTo>
                      <a:lnTo>
                        <a:pt x="517017" y="863039"/>
                      </a:lnTo>
                      <a:cubicBezTo>
                        <a:pt x="517017" y="867421"/>
                        <a:pt x="513874" y="869230"/>
                        <a:pt x="510064" y="867040"/>
                      </a:cubicBezTo>
                      <a:lnTo>
                        <a:pt x="6953" y="575765"/>
                      </a:lnTo>
                      <a:cubicBezTo>
                        <a:pt x="2848" y="573108"/>
                        <a:pt x="257" y="568650"/>
                        <a:pt x="0" y="563764"/>
                      </a:cubicBezTo>
                      <a:lnTo>
                        <a:pt x="0" y="4932"/>
                      </a:lnTo>
                      <a:cubicBezTo>
                        <a:pt x="95" y="550"/>
                        <a:pt x="3238" y="-1259"/>
                        <a:pt x="6953" y="93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Hình tự do: Hình 163">
                  <a:extLst>
                    <a:ext uri="{FF2B5EF4-FFF2-40B4-BE49-F238E27FC236}">
                      <a16:creationId xmlns:a16="http://schemas.microsoft.com/office/drawing/2014/main" id="{9F0993E1-A65E-8D7A-C8F2-9CC75AAABB3B}"/>
                    </a:ext>
                  </a:extLst>
                </p:cNvPr>
                <p:cNvSpPr/>
                <p:nvPr/>
              </p:nvSpPr>
              <p:spPr>
                <a:xfrm>
                  <a:off x="10318115" y="2624961"/>
                  <a:ext cx="454723" cy="548180"/>
                </a:xfrm>
                <a:custGeom>
                  <a:avLst/>
                  <a:gdLst>
                    <a:gd name="connsiteX0" fmla="*/ 0 w 454723"/>
                    <a:gd name="connsiteY0" fmla="*/ 259382 h 548180"/>
                    <a:gd name="connsiteX1" fmla="*/ 62484 w 454723"/>
                    <a:gd name="connsiteY1" fmla="*/ 223378 h 548180"/>
                    <a:gd name="connsiteX2" fmla="*/ 123539 w 454723"/>
                    <a:gd name="connsiteY2" fmla="*/ 153083 h 548180"/>
                    <a:gd name="connsiteX3" fmla="*/ 153067 w 454723"/>
                    <a:gd name="connsiteY3" fmla="*/ 188326 h 548180"/>
                    <a:gd name="connsiteX4" fmla="*/ 203263 w 454723"/>
                    <a:gd name="connsiteY4" fmla="*/ 88885 h 548180"/>
                    <a:gd name="connsiteX5" fmla="*/ 247555 w 454723"/>
                    <a:gd name="connsiteY5" fmla="*/ 3160 h 548180"/>
                    <a:gd name="connsiteX6" fmla="*/ 276130 w 454723"/>
                    <a:gd name="connsiteY6" fmla="*/ 119365 h 548180"/>
                    <a:gd name="connsiteX7" fmla="*/ 299085 w 454723"/>
                    <a:gd name="connsiteY7" fmla="*/ 193279 h 548180"/>
                    <a:gd name="connsiteX8" fmla="*/ 335185 w 454723"/>
                    <a:gd name="connsiteY8" fmla="*/ 134414 h 548180"/>
                    <a:gd name="connsiteX9" fmla="*/ 368141 w 454723"/>
                    <a:gd name="connsiteY9" fmla="*/ 100220 h 548180"/>
                    <a:gd name="connsiteX10" fmla="*/ 396716 w 454723"/>
                    <a:gd name="connsiteY10" fmla="*/ 201852 h 548180"/>
                    <a:gd name="connsiteX11" fmla="*/ 399574 w 454723"/>
                    <a:gd name="connsiteY11" fmla="*/ 384350 h 548180"/>
                    <a:gd name="connsiteX12" fmla="*/ 454723 w 454723"/>
                    <a:gd name="connsiteY12" fmla="*/ 472838 h 548180"/>
                    <a:gd name="connsiteX13" fmla="*/ 454723 w 454723"/>
                    <a:gd name="connsiteY13" fmla="*/ 548181 h 548180"/>
                    <a:gd name="connsiteX14" fmla="*/ 0 w 454723"/>
                    <a:gd name="connsiteY14" fmla="*/ 285481 h 54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4723" h="548180">
                      <a:moveTo>
                        <a:pt x="0" y="259382"/>
                      </a:moveTo>
                      <a:cubicBezTo>
                        <a:pt x="16954" y="268907"/>
                        <a:pt x="42958" y="271194"/>
                        <a:pt x="62484" y="223378"/>
                      </a:cubicBezTo>
                      <a:cubicBezTo>
                        <a:pt x="82010" y="175562"/>
                        <a:pt x="99631" y="136986"/>
                        <a:pt x="123539" y="153083"/>
                      </a:cubicBezTo>
                      <a:cubicBezTo>
                        <a:pt x="140303" y="164323"/>
                        <a:pt x="138017" y="179658"/>
                        <a:pt x="153067" y="188326"/>
                      </a:cubicBezTo>
                      <a:cubicBezTo>
                        <a:pt x="176594" y="201852"/>
                        <a:pt x="194977" y="143463"/>
                        <a:pt x="203263" y="88885"/>
                      </a:cubicBezTo>
                      <a:cubicBezTo>
                        <a:pt x="215074" y="11542"/>
                        <a:pt x="226409" y="-8746"/>
                        <a:pt x="247555" y="3160"/>
                      </a:cubicBezTo>
                      <a:cubicBezTo>
                        <a:pt x="278892" y="20495"/>
                        <a:pt x="276130" y="72026"/>
                        <a:pt x="276130" y="119365"/>
                      </a:cubicBezTo>
                      <a:cubicBezTo>
                        <a:pt x="276130" y="161751"/>
                        <a:pt x="276130" y="183849"/>
                        <a:pt x="299085" y="193279"/>
                      </a:cubicBezTo>
                      <a:cubicBezTo>
                        <a:pt x="314325" y="199470"/>
                        <a:pt x="329184" y="162704"/>
                        <a:pt x="335185" y="134414"/>
                      </a:cubicBezTo>
                      <a:cubicBezTo>
                        <a:pt x="341186" y="106125"/>
                        <a:pt x="354235" y="92409"/>
                        <a:pt x="368141" y="100220"/>
                      </a:cubicBezTo>
                      <a:cubicBezTo>
                        <a:pt x="382048" y="108030"/>
                        <a:pt x="396716" y="126794"/>
                        <a:pt x="396716" y="201852"/>
                      </a:cubicBezTo>
                      <a:cubicBezTo>
                        <a:pt x="397383" y="268527"/>
                        <a:pt x="398431" y="363777"/>
                        <a:pt x="399574" y="384350"/>
                      </a:cubicBezTo>
                      <a:cubicBezTo>
                        <a:pt x="400660" y="421631"/>
                        <a:pt x="421729" y="455445"/>
                        <a:pt x="454723" y="472838"/>
                      </a:cubicBezTo>
                      <a:lnTo>
                        <a:pt x="454723" y="548181"/>
                      </a:lnTo>
                      <a:lnTo>
                        <a:pt x="0" y="285481"/>
                      </a:lnTo>
                      <a:close/>
                    </a:path>
                  </a:pathLst>
                </a:custGeom>
                <a:solidFill>
                  <a:srgbClr val="407BFF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Hình tự do: Hình 164">
                  <a:extLst>
                    <a:ext uri="{FF2B5EF4-FFF2-40B4-BE49-F238E27FC236}">
                      <a16:creationId xmlns:a16="http://schemas.microsoft.com/office/drawing/2014/main" id="{591543AB-61DA-DDB0-3644-9AAD4A73A7EB}"/>
                    </a:ext>
                  </a:extLst>
                </p:cNvPr>
                <p:cNvSpPr/>
                <p:nvPr/>
              </p:nvSpPr>
              <p:spPr>
                <a:xfrm>
                  <a:off x="10316114" y="2620302"/>
                  <a:ext cx="459390" cy="481592"/>
                </a:xfrm>
                <a:custGeom>
                  <a:avLst/>
                  <a:gdLst>
                    <a:gd name="connsiteX0" fmla="*/ 454914 w 459390"/>
                    <a:gd name="connsiteY0" fmla="*/ 481593 h 481592"/>
                    <a:gd name="connsiteX1" fmla="*/ 397764 w 459390"/>
                    <a:gd name="connsiteY1" fmla="*/ 389391 h 481592"/>
                    <a:gd name="connsiteX2" fmla="*/ 394906 w 459390"/>
                    <a:gd name="connsiteY2" fmla="*/ 206606 h 481592"/>
                    <a:gd name="connsiteX3" fmla="*/ 368236 w 459390"/>
                    <a:gd name="connsiteY3" fmla="*/ 108975 h 481592"/>
                    <a:gd name="connsiteX4" fmla="*/ 359283 w 459390"/>
                    <a:gd name="connsiteY4" fmla="*/ 108213 h 481592"/>
                    <a:gd name="connsiteX5" fmla="*/ 342138 w 459390"/>
                    <a:gd name="connsiteY5" fmla="*/ 140121 h 481592"/>
                    <a:gd name="connsiteX6" fmla="*/ 311944 w 459390"/>
                    <a:gd name="connsiteY6" fmla="*/ 201558 h 481592"/>
                    <a:gd name="connsiteX7" fmla="*/ 299751 w 459390"/>
                    <a:gd name="connsiteY7" fmla="*/ 202320 h 481592"/>
                    <a:gd name="connsiteX8" fmla="*/ 273844 w 459390"/>
                    <a:gd name="connsiteY8" fmla="*/ 124119 h 481592"/>
                    <a:gd name="connsiteX9" fmla="*/ 273844 w 459390"/>
                    <a:gd name="connsiteY9" fmla="*/ 113642 h 481592"/>
                    <a:gd name="connsiteX10" fmla="*/ 247555 w 459390"/>
                    <a:gd name="connsiteY10" fmla="*/ 12010 h 481592"/>
                    <a:gd name="connsiteX11" fmla="*/ 236220 w 459390"/>
                    <a:gd name="connsiteY11" fmla="*/ 10296 h 481592"/>
                    <a:gd name="connsiteX12" fmla="*/ 210121 w 459390"/>
                    <a:gd name="connsiteY12" fmla="*/ 94687 h 481592"/>
                    <a:gd name="connsiteX13" fmla="*/ 169735 w 459390"/>
                    <a:gd name="connsiteY13" fmla="*/ 198224 h 481592"/>
                    <a:gd name="connsiteX14" fmla="*/ 152971 w 459390"/>
                    <a:gd name="connsiteY14" fmla="*/ 197367 h 481592"/>
                    <a:gd name="connsiteX15" fmla="*/ 137255 w 459390"/>
                    <a:gd name="connsiteY15" fmla="*/ 179079 h 481592"/>
                    <a:gd name="connsiteX16" fmla="*/ 123253 w 459390"/>
                    <a:gd name="connsiteY16" fmla="*/ 162029 h 481592"/>
                    <a:gd name="connsiteX17" fmla="*/ 111633 w 459390"/>
                    <a:gd name="connsiteY17" fmla="*/ 159552 h 481592"/>
                    <a:gd name="connsiteX18" fmla="*/ 69056 w 459390"/>
                    <a:gd name="connsiteY18" fmla="*/ 230133 h 481592"/>
                    <a:gd name="connsiteX19" fmla="*/ 32861 w 459390"/>
                    <a:gd name="connsiteY19" fmla="*/ 272805 h 481592"/>
                    <a:gd name="connsiteX20" fmla="*/ 0 w 459390"/>
                    <a:gd name="connsiteY20" fmla="*/ 268423 h 481592"/>
                    <a:gd name="connsiteX21" fmla="*/ 4572 w 459390"/>
                    <a:gd name="connsiteY21" fmla="*/ 260422 h 481592"/>
                    <a:gd name="connsiteX22" fmla="*/ 29908 w 459390"/>
                    <a:gd name="connsiteY22" fmla="*/ 264042 h 481592"/>
                    <a:gd name="connsiteX23" fmla="*/ 60484 w 459390"/>
                    <a:gd name="connsiteY23" fmla="*/ 226609 h 481592"/>
                    <a:gd name="connsiteX24" fmla="*/ 108966 w 459390"/>
                    <a:gd name="connsiteY24" fmla="*/ 150409 h 481592"/>
                    <a:gd name="connsiteX25" fmla="*/ 128016 w 459390"/>
                    <a:gd name="connsiteY25" fmla="*/ 154028 h 481592"/>
                    <a:gd name="connsiteX26" fmla="*/ 144970 w 459390"/>
                    <a:gd name="connsiteY26" fmla="*/ 174411 h 481592"/>
                    <a:gd name="connsiteX27" fmla="*/ 157258 w 459390"/>
                    <a:gd name="connsiteY27" fmla="*/ 189080 h 481592"/>
                    <a:gd name="connsiteX28" fmla="*/ 165354 w 459390"/>
                    <a:gd name="connsiteY28" fmla="*/ 189556 h 481592"/>
                    <a:gd name="connsiteX29" fmla="*/ 200596 w 459390"/>
                    <a:gd name="connsiteY29" fmla="*/ 92973 h 481592"/>
                    <a:gd name="connsiteX30" fmla="*/ 231838 w 459390"/>
                    <a:gd name="connsiteY30" fmla="*/ 1723 h 481592"/>
                    <a:gd name="connsiteX31" fmla="*/ 251650 w 459390"/>
                    <a:gd name="connsiteY31" fmla="*/ 3628 h 481592"/>
                    <a:gd name="connsiteX32" fmla="*/ 282702 w 459390"/>
                    <a:gd name="connsiteY32" fmla="*/ 113451 h 481592"/>
                    <a:gd name="connsiteX33" fmla="*/ 282702 w 459390"/>
                    <a:gd name="connsiteY33" fmla="*/ 123834 h 481592"/>
                    <a:gd name="connsiteX34" fmla="*/ 302895 w 459390"/>
                    <a:gd name="connsiteY34" fmla="*/ 193461 h 481592"/>
                    <a:gd name="connsiteX35" fmla="*/ 307276 w 459390"/>
                    <a:gd name="connsiteY35" fmla="*/ 193461 h 481592"/>
                    <a:gd name="connsiteX36" fmla="*/ 332708 w 459390"/>
                    <a:gd name="connsiteY36" fmla="*/ 138216 h 481592"/>
                    <a:gd name="connsiteX37" fmla="*/ 355187 w 459390"/>
                    <a:gd name="connsiteY37" fmla="*/ 100116 h 481592"/>
                    <a:gd name="connsiteX38" fmla="*/ 372427 w 459390"/>
                    <a:gd name="connsiteY38" fmla="*/ 101259 h 481592"/>
                    <a:gd name="connsiteX39" fmla="*/ 403765 w 459390"/>
                    <a:gd name="connsiteY39" fmla="*/ 206796 h 481592"/>
                    <a:gd name="connsiteX40" fmla="*/ 406622 w 459390"/>
                    <a:gd name="connsiteY40" fmla="*/ 389200 h 481592"/>
                    <a:gd name="connsiteX41" fmla="*/ 459391 w 459390"/>
                    <a:gd name="connsiteY41" fmla="*/ 473877 h 48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59390" h="481592">
                      <a:moveTo>
                        <a:pt x="454914" y="481593"/>
                      </a:moveTo>
                      <a:cubicBezTo>
                        <a:pt x="420681" y="463362"/>
                        <a:pt x="398859" y="428157"/>
                        <a:pt x="397764" y="389391"/>
                      </a:cubicBezTo>
                      <a:cubicBezTo>
                        <a:pt x="396526" y="367483"/>
                        <a:pt x="395478" y="265566"/>
                        <a:pt x="394906" y="206606"/>
                      </a:cubicBezTo>
                      <a:cubicBezTo>
                        <a:pt x="394144" y="133359"/>
                        <a:pt x="380238" y="115928"/>
                        <a:pt x="368236" y="108975"/>
                      </a:cubicBezTo>
                      <a:cubicBezTo>
                        <a:pt x="365569" y="107241"/>
                        <a:pt x="362207" y="106955"/>
                        <a:pt x="359283" y="108213"/>
                      </a:cubicBezTo>
                      <a:cubicBezTo>
                        <a:pt x="352139" y="111451"/>
                        <a:pt x="345757" y="123357"/>
                        <a:pt x="342138" y="140121"/>
                      </a:cubicBezTo>
                      <a:cubicBezTo>
                        <a:pt x="337090" y="163743"/>
                        <a:pt x="326136" y="194033"/>
                        <a:pt x="311944" y="201558"/>
                      </a:cubicBezTo>
                      <a:cubicBezTo>
                        <a:pt x="308210" y="203653"/>
                        <a:pt x="303724" y="203929"/>
                        <a:pt x="299751" y="202320"/>
                      </a:cubicBezTo>
                      <a:cubicBezTo>
                        <a:pt x="273844" y="191652"/>
                        <a:pt x="273844" y="167649"/>
                        <a:pt x="273844" y="124119"/>
                      </a:cubicBezTo>
                      <a:lnTo>
                        <a:pt x="273844" y="113642"/>
                      </a:lnTo>
                      <a:cubicBezTo>
                        <a:pt x="273844" y="70970"/>
                        <a:pt x="273844" y="26774"/>
                        <a:pt x="247555" y="12010"/>
                      </a:cubicBezTo>
                      <a:cubicBezTo>
                        <a:pt x="241363" y="8486"/>
                        <a:pt x="238030" y="9438"/>
                        <a:pt x="236220" y="10296"/>
                      </a:cubicBezTo>
                      <a:cubicBezTo>
                        <a:pt x="223456" y="16582"/>
                        <a:pt x="215551" y="58683"/>
                        <a:pt x="210121" y="94687"/>
                      </a:cubicBezTo>
                      <a:cubicBezTo>
                        <a:pt x="206883" y="115928"/>
                        <a:pt x="194405" y="186318"/>
                        <a:pt x="169735" y="198224"/>
                      </a:cubicBezTo>
                      <a:cubicBezTo>
                        <a:pt x="164363" y="200805"/>
                        <a:pt x="158048" y="200481"/>
                        <a:pt x="152971" y="197367"/>
                      </a:cubicBezTo>
                      <a:cubicBezTo>
                        <a:pt x="146018" y="192985"/>
                        <a:pt x="140541" y="186613"/>
                        <a:pt x="137255" y="179079"/>
                      </a:cubicBezTo>
                      <a:cubicBezTo>
                        <a:pt x="134236" y="172221"/>
                        <a:pt x="129387" y="166325"/>
                        <a:pt x="123253" y="162029"/>
                      </a:cubicBezTo>
                      <a:cubicBezTo>
                        <a:pt x="120005" y="159371"/>
                        <a:pt x="115681" y="158448"/>
                        <a:pt x="111633" y="159552"/>
                      </a:cubicBezTo>
                      <a:cubicBezTo>
                        <a:pt x="96012" y="164315"/>
                        <a:pt x="80391" y="202320"/>
                        <a:pt x="69056" y="230133"/>
                      </a:cubicBezTo>
                      <a:cubicBezTo>
                        <a:pt x="59531" y="253564"/>
                        <a:pt x="47339" y="268233"/>
                        <a:pt x="32861" y="272805"/>
                      </a:cubicBezTo>
                      <a:cubicBezTo>
                        <a:pt x="21802" y="276300"/>
                        <a:pt x="9763" y="274691"/>
                        <a:pt x="0" y="268423"/>
                      </a:cubicBezTo>
                      <a:lnTo>
                        <a:pt x="4572" y="260422"/>
                      </a:lnTo>
                      <a:cubicBezTo>
                        <a:pt x="12087" y="265261"/>
                        <a:pt x="21336" y="266585"/>
                        <a:pt x="29908" y="264042"/>
                      </a:cubicBezTo>
                      <a:cubicBezTo>
                        <a:pt x="41719" y="260041"/>
                        <a:pt x="52006" y="247468"/>
                        <a:pt x="60484" y="226609"/>
                      </a:cubicBezTo>
                      <a:cubicBezTo>
                        <a:pt x="76676" y="187080"/>
                        <a:pt x="90583" y="156314"/>
                        <a:pt x="108966" y="150409"/>
                      </a:cubicBezTo>
                      <a:cubicBezTo>
                        <a:pt x="115538" y="148646"/>
                        <a:pt x="122549" y="149980"/>
                        <a:pt x="128016" y="154028"/>
                      </a:cubicBezTo>
                      <a:cubicBezTo>
                        <a:pt x="135398" y="159171"/>
                        <a:pt x="141256" y="166220"/>
                        <a:pt x="144970" y="174411"/>
                      </a:cubicBezTo>
                      <a:cubicBezTo>
                        <a:pt x="147514" y="180412"/>
                        <a:pt x="151790" y="185518"/>
                        <a:pt x="157258" y="189080"/>
                      </a:cubicBezTo>
                      <a:cubicBezTo>
                        <a:pt x="159668" y="190699"/>
                        <a:pt x="162773" y="190880"/>
                        <a:pt x="165354" y="189556"/>
                      </a:cubicBezTo>
                      <a:cubicBezTo>
                        <a:pt x="178594" y="183174"/>
                        <a:pt x="192786" y="144408"/>
                        <a:pt x="200596" y="92973"/>
                      </a:cubicBezTo>
                      <a:cubicBezTo>
                        <a:pt x="209550" y="33918"/>
                        <a:pt x="218313" y="8391"/>
                        <a:pt x="231838" y="1723"/>
                      </a:cubicBezTo>
                      <a:cubicBezTo>
                        <a:pt x="238325" y="-1125"/>
                        <a:pt x="245831" y="-410"/>
                        <a:pt x="251650" y="3628"/>
                      </a:cubicBezTo>
                      <a:cubicBezTo>
                        <a:pt x="283083" y="20964"/>
                        <a:pt x="282892" y="68017"/>
                        <a:pt x="282702" y="113451"/>
                      </a:cubicBezTo>
                      <a:lnTo>
                        <a:pt x="282702" y="123834"/>
                      </a:lnTo>
                      <a:cubicBezTo>
                        <a:pt x="282702" y="165934"/>
                        <a:pt x="282702" y="185175"/>
                        <a:pt x="302895" y="193461"/>
                      </a:cubicBezTo>
                      <a:cubicBezTo>
                        <a:pt x="304276" y="194138"/>
                        <a:pt x="305895" y="194138"/>
                        <a:pt x="307276" y="193461"/>
                      </a:cubicBezTo>
                      <a:cubicBezTo>
                        <a:pt x="316039" y="188794"/>
                        <a:pt x="326993" y="164886"/>
                        <a:pt x="332708" y="138216"/>
                      </a:cubicBezTo>
                      <a:cubicBezTo>
                        <a:pt x="337090" y="118023"/>
                        <a:pt x="344995" y="104403"/>
                        <a:pt x="355187" y="100116"/>
                      </a:cubicBezTo>
                      <a:cubicBezTo>
                        <a:pt x="360759" y="97583"/>
                        <a:pt x="367236" y="98021"/>
                        <a:pt x="372427" y="101259"/>
                      </a:cubicBezTo>
                      <a:cubicBezTo>
                        <a:pt x="387477" y="109927"/>
                        <a:pt x="403003" y="129263"/>
                        <a:pt x="403765" y="206796"/>
                      </a:cubicBezTo>
                      <a:cubicBezTo>
                        <a:pt x="404336" y="265566"/>
                        <a:pt x="405384" y="367483"/>
                        <a:pt x="406622" y="389200"/>
                      </a:cubicBezTo>
                      <a:cubicBezTo>
                        <a:pt x="407432" y="424948"/>
                        <a:pt x="427663" y="457399"/>
                        <a:pt x="459391" y="47387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Hình tự do: Hình 165">
                  <a:extLst>
                    <a:ext uri="{FF2B5EF4-FFF2-40B4-BE49-F238E27FC236}">
                      <a16:creationId xmlns:a16="http://schemas.microsoft.com/office/drawing/2014/main" id="{E1E099CF-D725-B020-1F14-3A2C0D832503}"/>
                    </a:ext>
                  </a:extLst>
                </p:cNvPr>
                <p:cNvSpPr/>
                <p:nvPr/>
              </p:nvSpPr>
              <p:spPr>
                <a:xfrm>
                  <a:off x="10316114" y="2620302"/>
                  <a:ext cx="459390" cy="481592"/>
                </a:xfrm>
                <a:custGeom>
                  <a:avLst/>
                  <a:gdLst>
                    <a:gd name="connsiteX0" fmla="*/ 454914 w 459390"/>
                    <a:gd name="connsiteY0" fmla="*/ 481593 h 481592"/>
                    <a:gd name="connsiteX1" fmla="*/ 397764 w 459390"/>
                    <a:gd name="connsiteY1" fmla="*/ 389391 h 481592"/>
                    <a:gd name="connsiteX2" fmla="*/ 394906 w 459390"/>
                    <a:gd name="connsiteY2" fmla="*/ 206606 h 481592"/>
                    <a:gd name="connsiteX3" fmla="*/ 368236 w 459390"/>
                    <a:gd name="connsiteY3" fmla="*/ 108975 h 481592"/>
                    <a:gd name="connsiteX4" fmla="*/ 359283 w 459390"/>
                    <a:gd name="connsiteY4" fmla="*/ 108213 h 481592"/>
                    <a:gd name="connsiteX5" fmla="*/ 342138 w 459390"/>
                    <a:gd name="connsiteY5" fmla="*/ 140121 h 481592"/>
                    <a:gd name="connsiteX6" fmla="*/ 311944 w 459390"/>
                    <a:gd name="connsiteY6" fmla="*/ 201558 h 481592"/>
                    <a:gd name="connsiteX7" fmla="*/ 299751 w 459390"/>
                    <a:gd name="connsiteY7" fmla="*/ 202320 h 481592"/>
                    <a:gd name="connsiteX8" fmla="*/ 273844 w 459390"/>
                    <a:gd name="connsiteY8" fmla="*/ 124119 h 481592"/>
                    <a:gd name="connsiteX9" fmla="*/ 273844 w 459390"/>
                    <a:gd name="connsiteY9" fmla="*/ 113642 h 481592"/>
                    <a:gd name="connsiteX10" fmla="*/ 247555 w 459390"/>
                    <a:gd name="connsiteY10" fmla="*/ 12010 h 481592"/>
                    <a:gd name="connsiteX11" fmla="*/ 236220 w 459390"/>
                    <a:gd name="connsiteY11" fmla="*/ 10296 h 481592"/>
                    <a:gd name="connsiteX12" fmla="*/ 210121 w 459390"/>
                    <a:gd name="connsiteY12" fmla="*/ 94687 h 481592"/>
                    <a:gd name="connsiteX13" fmla="*/ 169735 w 459390"/>
                    <a:gd name="connsiteY13" fmla="*/ 198224 h 481592"/>
                    <a:gd name="connsiteX14" fmla="*/ 152971 w 459390"/>
                    <a:gd name="connsiteY14" fmla="*/ 197367 h 481592"/>
                    <a:gd name="connsiteX15" fmla="*/ 137255 w 459390"/>
                    <a:gd name="connsiteY15" fmla="*/ 179079 h 481592"/>
                    <a:gd name="connsiteX16" fmla="*/ 123253 w 459390"/>
                    <a:gd name="connsiteY16" fmla="*/ 162029 h 481592"/>
                    <a:gd name="connsiteX17" fmla="*/ 111633 w 459390"/>
                    <a:gd name="connsiteY17" fmla="*/ 159552 h 481592"/>
                    <a:gd name="connsiteX18" fmla="*/ 69056 w 459390"/>
                    <a:gd name="connsiteY18" fmla="*/ 230133 h 481592"/>
                    <a:gd name="connsiteX19" fmla="*/ 32861 w 459390"/>
                    <a:gd name="connsiteY19" fmla="*/ 272805 h 481592"/>
                    <a:gd name="connsiteX20" fmla="*/ 0 w 459390"/>
                    <a:gd name="connsiteY20" fmla="*/ 268423 h 481592"/>
                    <a:gd name="connsiteX21" fmla="*/ 4572 w 459390"/>
                    <a:gd name="connsiteY21" fmla="*/ 260422 h 481592"/>
                    <a:gd name="connsiteX22" fmla="*/ 29908 w 459390"/>
                    <a:gd name="connsiteY22" fmla="*/ 264042 h 481592"/>
                    <a:gd name="connsiteX23" fmla="*/ 60484 w 459390"/>
                    <a:gd name="connsiteY23" fmla="*/ 226609 h 481592"/>
                    <a:gd name="connsiteX24" fmla="*/ 108966 w 459390"/>
                    <a:gd name="connsiteY24" fmla="*/ 150409 h 481592"/>
                    <a:gd name="connsiteX25" fmla="*/ 128016 w 459390"/>
                    <a:gd name="connsiteY25" fmla="*/ 154028 h 481592"/>
                    <a:gd name="connsiteX26" fmla="*/ 144970 w 459390"/>
                    <a:gd name="connsiteY26" fmla="*/ 174411 h 481592"/>
                    <a:gd name="connsiteX27" fmla="*/ 157258 w 459390"/>
                    <a:gd name="connsiteY27" fmla="*/ 189080 h 481592"/>
                    <a:gd name="connsiteX28" fmla="*/ 165354 w 459390"/>
                    <a:gd name="connsiteY28" fmla="*/ 189556 h 481592"/>
                    <a:gd name="connsiteX29" fmla="*/ 200596 w 459390"/>
                    <a:gd name="connsiteY29" fmla="*/ 92973 h 481592"/>
                    <a:gd name="connsiteX30" fmla="*/ 231838 w 459390"/>
                    <a:gd name="connsiteY30" fmla="*/ 1723 h 481592"/>
                    <a:gd name="connsiteX31" fmla="*/ 251650 w 459390"/>
                    <a:gd name="connsiteY31" fmla="*/ 3628 h 481592"/>
                    <a:gd name="connsiteX32" fmla="*/ 282702 w 459390"/>
                    <a:gd name="connsiteY32" fmla="*/ 113451 h 481592"/>
                    <a:gd name="connsiteX33" fmla="*/ 282702 w 459390"/>
                    <a:gd name="connsiteY33" fmla="*/ 123834 h 481592"/>
                    <a:gd name="connsiteX34" fmla="*/ 302895 w 459390"/>
                    <a:gd name="connsiteY34" fmla="*/ 193461 h 481592"/>
                    <a:gd name="connsiteX35" fmla="*/ 307276 w 459390"/>
                    <a:gd name="connsiteY35" fmla="*/ 193461 h 481592"/>
                    <a:gd name="connsiteX36" fmla="*/ 332708 w 459390"/>
                    <a:gd name="connsiteY36" fmla="*/ 138216 h 481592"/>
                    <a:gd name="connsiteX37" fmla="*/ 355187 w 459390"/>
                    <a:gd name="connsiteY37" fmla="*/ 100116 h 481592"/>
                    <a:gd name="connsiteX38" fmla="*/ 372427 w 459390"/>
                    <a:gd name="connsiteY38" fmla="*/ 101259 h 481592"/>
                    <a:gd name="connsiteX39" fmla="*/ 403765 w 459390"/>
                    <a:gd name="connsiteY39" fmla="*/ 206796 h 481592"/>
                    <a:gd name="connsiteX40" fmla="*/ 406622 w 459390"/>
                    <a:gd name="connsiteY40" fmla="*/ 389200 h 481592"/>
                    <a:gd name="connsiteX41" fmla="*/ 459391 w 459390"/>
                    <a:gd name="connsiteY41" fmla="*/ 473877 h 48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59390" h="481592">
                      <a:moveTo>
                        <a:pt x="454914" y="481593"/>
                      </a:moveTo>
                      <a:cubicBezTo>
                        <a:pt x="420681" y="463362"/>
                        <a:pt x="398859" y="428157"/>
                        <a:pt x="397764" y="389391"/>
                      </a:cubicBezTo>
                      <a:cubicBezTo>
                        <a:pt x="396526" y="367483"/>
                        <a:pt x="395478" y="265566"/>
                        <a:pt x="394906" y="206606"/>
                      </a:cubicBezTo>
                      <a:cubicBezTo>
                        <a:pt x="394144" y="133359"/>
                        <a:pt x="380238" y="115928"/>
                        <a:pt x="368236" y="108975"/>
                      </a:cubicBezTo>
                      <a:cubicBezTo>
                        <a:pt x="365569" y="107241"/>
                        <a:pt x="362207" y="106955"/>
                        <a:pt x="359283" y="108213"/>
                      </a:cubicBezTo>
                      <a:cubicBezTo>
                        <a:pt x="352139" y="111451"/>
                        <a:pt x="345757" y="123357"/>
                        <a:pt x="342138" y="140121"/>
                      </a:cubicBezTo>
                      <a:cubicBezTo>
                        <a:pt x="337090" y="163743"/>
                        <a:pt x="326136" y="194033"/>
                        <a:pt x="311944" y="201558"/>
                      </a:cubicBezTo>
                      <a:cubicBezTo>
                        <a:pt x="308210" y="203653"/>
                        <a:pt x="303724" y="203929"/>
                        <a:pt x="299751" y="202320"/>
                      </a:cubicBezTo>
                      <a:cubicBezTo>
                        <a:pt x="273844" y="191652"/>
                        <a:pt x="273844" y="167649"/>
                        <a:pt x="273844" y="124119"/>
                      </a:cubicBezTo>
                      <a:lnTo>
                        <a:pt x="273844" y="113642"/>
                      </a:lnTo>
                      <a:cubicBezTo>
                        <a:pt x="273844" y="70970"/>
                        <a:pt x="273844" y="26774"/>
                        <a:pt x="247555" y="12010"/>
                      </a:cubicBezTo>
                      <a:cubicBezTo>
                        <a:pt x="241363" y="8486"/>
                        <a:pt x="238030" y="9438"/>
                        <a:pt x="236220" y="10296"/>
                      </a:cubicBezTo>
                      <a:cubicBezTo>
                        <a:pt x="223456" y="16582"/>
                        <a:pt x="215551" y="58683"/>
                        <a:pt x="210121" y="94687"/>
                      </a:cubicBezTo>
                      <a:cubicBezTo>
                        <a:pt x="206883" y="115928"/>
                        <a:pt x="194405" y="186318"/>
                        <a:pt x="169735" y="198224"/>
                      </a:cubicBezTo>
                      <a:cubicBezTo>
                        <a:pt x="164363" y="200805"/>
                        <a:pt x="158048" y="200481"/>
                        <a:pt x="152971" y="197367"/>
                      </a:cubicBezTo>
                      <a:cubicBezTo>
                        <a:pt x="146018" y="192985"/>
                        <a:pt x="140541" y="186613"/>
                        <a:pt x="137255" y="179079"/>
                      </a:cubicBezTo>
                      <a:cubicBezTo>
                        <a:pt x="134236" y="172221"/>
                        <a:pt x="129387" y="166325"/>
                        <a:pt x="123253" y="162029"/>
                      </a:cubicBezTo>
                      <a:cubicBezTo>
                        <a:pt x="120005" y="159371"/>
                        <a:pt x="115681" y="158448"/>
                        <a:pt x="111633" y="159552"/>
                      </a:cubicBezTo>
                      <a:cubicBezTo>
                        <a:pt x="96012" y="164315"/>
                        <a:pt x="80391" y="202320"/>
                        <a:pt x="69056" y="230133"/>
                      </a:cubicBezTo>
                      <a:cubicBezTo>
                        <a:pt x="59531" y="253564"/>
                        <a:pt x="47339" y="268233"/>
                        <a:pt x="32861" y="272805"/>
                      </a:cubicBezTo>
                      <a:cubicBezTo>
                        <a:pt x="21802" y="276300"/>
                        <a:pt x="9763" y="274691"/>
                        <a:pt x="0" y="268423"/>
                      </a:cubicBezTo>
                      <a:lnTo>
                        <a:pt x="4572" y="260422"/>
                      </a:lnTo>
                      <a:cubicBezTo>
                        <a:pt x="12087" y="265261"/>
                        <a:pt x="21336" y="266585"/>
                        <a:pt x="29908" y="264042"/>
                      </a:cubicBezTo>
                      <a:cubicBezTo>
                        <a:pt x="41719" y="260041"/>
                        <a:pt x="52006" y="247468"/>
                        <a:pt x="60484" y="226609"/>
                      </a:cubicBezTo>
                      <a:cubicBezTo>
                        <a:pt x="76676" y="187080"/>
                        <a:pt x="90583" y="156314"/>
                        <a:pt x="108966" y="150409"/>
                      </a:cubicBezTo>
                      <a:cubicBezTo>
                        <a:pt x="115538" y="148646"/>
                        <a:pt x="122549" y="149980"/>
                        <a:pt x="128016" y="154028"/>
                      </a:cubicBezTo>
                      <a:cubicBezTo>
                        <a:pt x="135398" y="159171"/>
                        <a:pt x="141256" y="166220"/>
                        <a:pt x="144970" y="174411"/>
                      </a:cubicBezTo>
                      <a:cubicBezTo>
                        <a:pt x="147514" y="180412"/>
                        <a:pt x="151790" y="185518"/>
                        <a:pt x="157258" y="189080"/>
                      </a:cubicBezTo>
                      <a:cubicBezTo>
                        <a:pt x="159668" y="190699"/>
                        <a:pt x="162773" y="190880"/>
                        <a:pt x="165354" y="189556"/>
                      </a:cubicBezTo>
                      <a:cubicBezTo>
                        <a:pt x="178594" y="183174"/>
                        <a:pt x="192786" y="144408"/>
                        <a:pt x="200596" y="92973"/>
                      </a:cubicBezTo>
                      <a:cubicBezTo>
                        <a:pt x="209550" y="33918"/>
                        <a:pt x="218313" y="8391"/>
                        <a:pt x="231838" y="1723"/>
                      </a:cubicBezTo>
                      <a:cubicBezTo>
                        <a:pt x="238325" y="-1125"/>
                        <a:pt x="245831" y="-410"/>
                        <a:pt x="251650" y="3628"/>
                      </a:cubicBezTo>
                      <a:cubicBezTo>
                        <a:pt x="283083" y="20964"/>
                        <a:pt x="282892" y="68017"/>
                        <a:pt x="282702" y="113451"/>
                      </a:cubicBezTo>
                      <a:lnTo>
                        <a:pt x="282702" y="123834"/>
                      </a:lnTo>
                      <a:cubicBezTo>
                        <a:pt x="282702" y="165934"/>
                        <a:pt x="282702" y="185175"/>
                        <a:pt x="302895" y="193461"/>
                      </a:cubicBezTo>
                      <a:cubicBezTo>
                        <a:pt x="304276" y="194138"/>
                        <a:pt x="305895" y="194138"/>
                        <a:pt x="307276" y="193461"/>
                      </a:cubicBezTo>
                      <a:cubicBezTo>
                        <a:pt x="316039" y="188794"/>
                        <a:pt x="326993" y="164886"/>
                        <a:pt x="332708" y="138216"/>
                      </a:cubicBezTo>
                      <a:cubicBezTo>
                        <a:pt x="337090" y="118023"/>
                        <a:pt x="344995" y="104403"/>
                        <a:pt x="355187" y="100116"/>
                      </a:cubicBezTo>
                      <a:cubicBezTo>
                        <a:pt x="360759" y="97583"/>
                        <a:pt x="367236" y="98021"/>
                        <a:pt x="372427" y="101259"/>
                      </a:cubicBezTo>
                      <a:cubicBezTo>
                        <a:pt x="387477" y="109927"/>
                        <a:pt x="403003" y="129263"/>
                        <a:pt x="403765" y="206796"/>
                      </a:cubicBezTo>
                      <a:cubicBezTo>
                        <a:pt x="404336" y="265566"/>
                        <a:pt x="405384" y="367483"/>
                        <a:pt x="406622" y="389200"/>
                      </a:cubicBezTo>
                      <a:cubicBezTo>
                        <a:pt x="407432" y="424948"/>
                        <a:pt x="427663" y="457399"/>
                        <a:pt x="459391" y="4738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Hình tự do: Hình 166">
                  <a:extLst>
                    <a:ext uri="{FF2B5EF4-FFF2-40B4-BE49-F238E27FC236}">
                      <a16:creationId xmlns:a16="http://schemas.microsoft.com/office/drawing/2014/main" id="{5C156F0E-D7BC-9A25-74BC-914DBB7E2121}"/>
                    </a:ext>
                  </a:extLst>
                </p:cNvPr>
                <p:cNvSpPr/>
                <p:nvPr/>
              </p:nvSpPr>
              <p:spPr>
                <a:xfrm>
                  <a:off x="10318115" y="2778426"/>
                  <a:ext cx="455199" cy="394811"/>
                </a:xfrm>
                <a:custGeom>
                  <a:avLst/>
                  <a:gdLst>
                    <a:gd name="connsiteX0" fmla="*/ 0 w 455199"/>
                    <a:gd name="connsiteY0" fmla="*/ 0 h 394811"/>
                    <a:gd name="connsiteX1" fmla="*/ 104299 w 455199"/>
                    <a:gd name="connsiteY1" fmla="*/ 106299 h 394811"/>
                    <a:gd name="connsiteX2" fmla="*/ 238220 w 455199"/>
                    <a:gd name="connsiteY2" fmla="*/ 49149 h 394811"/>
                    <a:gd name="connsiteX3" fmla="*/ 299180 w 455199"/>
                    <a:gd name="connsiteY3" fmla="*/ 145828 h 394811"/>
                    <a:gd name="connsiteX4" fmla="*/ 406146 w 455199"/>
                    <a:gd name="connsiteY4" fmla="*/ 72771 h 394811"/>
                    <a:gd name="connsiteX5" fmla="*/ 455200 w 455199"/>
                    <a:gd name="connsiteY5" fmla="*/ 232886 h 394811"/>
                    <a:gd name="connsiteX6" fmla="*/ 455200 w 455199"/>
                    <a:gd name="connsiteY6" fmla="*/ 394811 h 394811"/>
                    <a:gd name="connsiteX7" fmla="*/ 0 w 455199"/>
                    <a:gd name="connsiteY7" fmla="*/ 132017 h 39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199" h="394811">
                      <a:moveTo>
                        <a:pt x="0" y="0"/>
                      </a:moveTo>
                      <a:cubicBezTo>
                        <a:pt x="0" y="16288"/>
                        <a:pt x="32099" y="101917"/>
                        <a:pt x="104299" y="106299"/>
                      </a:cubicBezTo>
                      <a:cubicBezTo>
                        <a:pt x="176498" y="110680"/>
                        <a:pt x="203168" y="30099"/>
                        <a:pt x="238220" y="49149"/>
                      </a:cubicBezTo>
                      <a:cubicBezTo>
                        <a:pt x="273272" y="68199"/>
                        <a:pt x="266795" y="126111"/>
                        <a:pt x="299180" y="145828"/>
                      </a:cubicBezTo>
                      <a:cubicBezTo>
                        <a:pt x="331565" y="165544"/>
                        <a:pt x="366808" y="55245"/>
                        <a:pt x="406146" y="72771"/>
                      </a:cubicBezTo>
                      <a:cubicBezTo>
                        <a:pt x="445484" y="90297"/>
                        <a:pt x="431863" y="210884"/>
                        <a:pt x="455200" y="232886"/>
                      </a:cubicBezTo>
                      <a:lnTo>
                        <a:pt x="455200" y="394811"/>
                      </a:lnTo>
                      <a:lnTo>
                        <a:pt x="0" y="132017"/>
                      </a:lnTo>
                      <a:close/>
                    </a:path>
                  </a:pathLst>
                </a:custGeom>
                <a:solidFill>
                  <a:srgbClr val="407B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Hình tự do: Hình 167">
                  <a:extLst>
                    <a:ext uri="{FF2B5EF4-FFF2-40B4-BE49-F238E27FC236}">
                      <a16:creationId xmlns:a16="http://schemas.microsoft.com/office/drawing/2014/main" id="{24E88026-DD2C-265A-4DBE-223FF319F6DF}"/>
                    </a:ext>
                  </a:extLst>
                </p:cNvPr>
                <p:cNvSpPr/>
                <p:nvPr/>
              </p:nvSpPr>
              <p:spPr>
                <a:xfrm>
                  <a:off x="10313542" y="2778902"/>
                  <a:ext cx="463200" cy="236124"/>
                </a:xfrm>
                <a:custGeom>
                  <a:avLst/>
                  <a:gdLst>
                    <a:gd name="connsiteX0" fmla="*/ 456629 w 463200"/>
                    <a:gd name="connsiteY0" fmla="*/ 236125 h 236124"/>
                    <a:gd name="connsiteX1" fmla="*/ 438531 w 463200"/>
                    <a:gd name="connsiteY1" fmla="*/ 166878 h 236124"/>
                    <a:gd name="connsiteX2" fmla="*/ 408908 w 463200"/>
                    <a:gd name="connsiteY2" fmla="*/ 76867 h 236124"/>
                    <a:gd name="connsiteX3" fmla="*/ 356997 w 463200"/>
                    <a:gd name="connsiteY3" fmla="*/ 114967 h 236124"/>
                    <a:gd name="connsiteX4" fmla="*/ 301371 w 463200"/>
                    <a:gd name="connsiteY4" fmla="*/ 150019 h 236124"/>
                    <a:gd name="connsiteX5" fmla="*/ 270320 w 463200"/>
                    <a:gd name="connsiteY5" fmla="*/ 100489 h 236124"/>
                    <a:gd name="connsiteX6" fmla="*/ 240506 w 463200"/>
                    <a:gd name="connsiteY6" fmla="*/ 53435 h 236124"/>
                    <a:gd name="connsiteX7" fmla="*/ 197263 w 463200"/>
                    <a:gd name="connsiteY7" fmla="*/ 71914 h 236124"/>
                    <a:gd name="connsiteX8" fmla="*/ 108585 w 463200"/>
                    <a:gd name="connsiteY8" fmla="*/ 110871 h 236124"/>
                    <a:gd name="connsiteX9" fmla="*/ 0 w 463200"/>
                    <a:gd name="connsiteY9" fmla="*/ 0 h 236124"/>
                    <a:gd name="connsiteX10" fmla="*/ 9525 w 463200"/>
                    <a:gd name="connsiteY10" fmla="*/ 0 h 236124"/>
                    <a:gd name="connsiteX11" fmla="*/ 109442 w 463200"/>
                    <a:gd name="connsiteY11" fmla="*/ 101727 h 236124"/>
                    <a:gd name="connsiteX12" fmla="*/ 191453 w 463200"/>
                    <a:gd name="connsiteY12" fmla="*/ 65056 h 236124"/>
                    <a:gd name="connsiteX13" fmla="*/ 245269 w 463200"/>
                    <a:gd name="connsiteY13" fmla="*/ 45434 h 236124"/>
                    <a:gd name="connsiteX14" fmla="*/ 279273 w 463200"/>
                    <a:gd name="connsiteY14" fmla="*/ 97536 h 236124"/>
                    <a:gd name="connsiteX15" fmla="*/ 306419 w 463200"/>
                    <a:gd name="connsiteY15" fmla="*/ 142208 h 236124"/>
                    <a:gd name="connsiteX16" fmla="*/ 350044 w 463200"/>
                    <a:gd name="connsiteY16" fmla="*/ 109347 h 236124"/>
                    <a:gd name="connsiteX17" fmla="*/ 412909 w 463200"/>
                    <a:gd name="connsiteY17" fmla="*/ 68866 h 236124"/>
                    <a:gd name="connsiteX18" fmla="*/ 447961 w 463200"/>
                    <a:gd name="connsiteY18" fmla="*/ 166211 h 236124"/>
                    <a:gd name="connsiteX19" fmla="*/ 463201 w 463200"/>
                    <a:gd name="connsiteY19" fmla="*/ 229934 h 23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3200" h="236124">
                      <a:moveTo>
                        <a:pt x="456629" y="236125"/>
                      </a:moveTo>
                      <a:cubicBezTo>
                        <a:pt x="445389" y="225552"/>
                        <a:pt x="442246" y="198025"/>
                        <a:pt x="438531" y="166878"/>
                      </a:cubicBezTo>
                      <a:cubicBezTo>
                        <a:pt x="434054" y="128778"/>
                        <a:pt x="429006" y="85820"/>
                        <a:pt x="408908" y="76867"/>
                      </a:cubicBezTo>
                      <a:cubicBezTo>
                        <a:pt x="391954" y="69342"/>
                        <a:pt x="374237" y="92297"/>
                        <a:pt x="356997" y="114967"/>
                      </a:cubicBezTo>
                      <a:cubicBezTo>
                        <a:pt x="339757" y="137636"/>
                        <a:pt x="320802" y="161830"/>
                        <a:pt x="301371" y="150019"/>
                      </a:cubicBezTo>
                      <a:cubicBezTo>
                        <a:pt x="284036" y="139637"/>
                        <a:pt x="277082" y="119729"/>
                        <a:pt x="270320" y="100489"/>
                      </a:cubicBezTo>
                      <a:cubicBezTo>
                        <a:pt x="263557" y="81248"/>
                        <a:pt x="256889" y="62389"/>
                        <a:pt x="240506" y="53435"/>
                      </a:cubicBezTo>
                      <a:cubicBezTo>
                        <a:pt x="227743" y="46482"/>
                        <a:pt x="216313" y="55436"/>
                        <a:pt x="197263" y="71914"/>
                      </a:cubicBezTo>
                      <a:cubicBezTo>
                        <a:pt x="175831" y="90392"/>
                        <a:pt x="149638" y="113443"/>
                        <a:pt x="108585" y="110871"/>
                      </a:cubicBezTo>
                      <a:cubicBezTo>
                        <a:pt x="35623" y="106394"/>
                        <a:pt x="191" y="20669"/>
                        <a:pt x="0" y="0"/>
                      </a:cubicBezTo>
                      <a:lnTo>
                        <a:pt x="9525" y="0"/>
                      </a:lnTo>
                      <a:cubicBezTo>
                        <a:pt x="9525" y="13621"/>
                        <a:pt x="39053" y="97441"/>
                        <a:pt x="109442" y="101727"/>
                      </a:cubicBezTo>
                      <a:cubicBezTo>
                        <a:pt x="146304" y="103918"/>
                        <a:pt x="171355" y="82677"/>
                        <a:pt x="191453" y="65056"/>
                      </a:cubicBezTo>
                      <a:cubicBezTo>
                        <a:pt x="210503" y="48959"/>
                        <a:pt x="226219" y="35052"/>
                        <a:pt x="245269" y="45434"/>
                      </a:cubicBezTo>
                      <a:cubicBezTo>
                        <a:pt x="264319" y="55817"/>
                        <a:pt x="272129" y="77153"/>
                        <a:pt x="279273" y="97536"/>
                      </a:cubicBezTo>
                      <a:cubicBezTo>
                        <a:pt x="285845" y="116015"/>
                        <a:pt x="291941" y="133541"/>
                        <a:pt x="306419" y="142208"/>
                      </a:cubicBezTo>
                      <a:cubicBezTo>
                        <a:pt x="318802" y="149638"/>
                        <a:pt x="333946" y="130112"/>
                        <a:pt x="350044" y="109347"/>
                      </a:cubicBezTo>
                      <a:cubicBezTo>
                        <a:pt x="368522" y="85535"/>
                        <a:pt x="389477" y="58484"/>
                        <a:pt x="412909" y="68866"/>
                      </a:cubicBezTo>
                      <a:cubicBezTo>
                        <a:pt x="437864" y="80010"/>
                        <a:pt x="443008" y="123825"/>
                        <a:pt x="447961" y="166211"/>
                      </a:cubicBezTo>
                      <a:cubicBezTo>
                        <a:pt x="451199" y="193453"/>
                        <a:pt x="454438" y="221647"/>
                        <a:pt x="463201" y="229934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Hình tự do: Hình 168">
                  <a:extLst>
                    <a:ext uri="{FF2B5EF4-FFF2-40B4-BE49-F238E27FC236}">
                      <a16:creationId xmlns:a16="http://schemas.microsoft.com/office/drawing/2014/main" id="{B728B76F-3FF2-263C-3199-E7584AE6D018}"/>
                    </a:ext>
                  </a:extLst>
                </p:cNvPr>
                <p:cNvSpPr/>
                <p:nvPr/>
              </p:nvSpPr>
              <p:spPr>
                <a:xfrm>
                  <a:off x="10335450" y="2433468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581 h 30653"/>
                    <a:gd name="connsiteX1" fmla="*/ 23717 w 23717"/>
                    <a:gd name="connsiteY1" fmla="*/ 22155 h 30653"/>
                    <a:gd name="connsiteX2" fmla="*/ 11811 w 23717"/>
                    <a:gd name="connsiteY2" fmla="*/ 29013 h 30653"/>
                    <a:gd name="connsiteX3" fmla="*/ 0 w 23717"/>
                    <a:gd name="connsiteY3" fmla="*/ 8439 h 30653"/>
                    <a:gd name="connsiteX4" fmla="*/ 11811 w 23717"/>
                    <a:gd name="connsiteY4" fmla="*/ 1581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581"/>
                      </a:moveTo>
                      <a:cubicBezTo>
                        <a:pt x="18821" y="6163"/>
                        <a:pt x="23241" y="13792"/>
                        <a:pt x="23717" y="22155"/>
                      </a:cubicBezTo>
                      <a:cubicBezTo>
                        <a:pt x="23717" y="29775"/>
                        <a:pt x="18383" y="32823"/>
                        <a:pt x="11811" y="29013"/>
                      </a:cubicBezTo>
                      <a:cubicBezTo>
                        <a:pt x="4819" y="24432"/>
                        <a:pt x="428" y="16793"/>
                        <a:pt x="0" y="8439"/>
                      </a:cubicBezTo>
                      <a:cubicBezTo>
                        <a:pt x="0" y="915"/>
                        <a:pt x="5524" y="-2133"/>
                        <a:pt x="11811" y="1581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Hình tự do: Hình 169">
                  <a:extLst>
                    <a:ext uri="{FF2B5EF4-FFF2-40B4-BE49-F238E27FC236}">
                      <a16:creationId xmlns:a16="http://schemas.microsoft.com/office/drawing/2014/main" id="{B59B7BD1-E072-A259-9DB3-703FFF839CDF}"/>
                    </a:ext>
                  </a:extLst>
                </p:cNvPr>
                <p:cNvSpPr/>
                <p:nvPr/>
              </p:nvSpPr>
              <p:spPr>
                <a:xfrm>
                  <a:off x="10368216" y="2452604"/>
                  <a:ext cx="98583" cy="68269"/>
                </a:xfrm>
                <a:custGeom>
                  <a:avLst/>
                  <a:gdLst>
                    <a:gd name="connsiteX0" fmla="*/ 0 w 98583"/>
                    <a:gd name="connsiteY0" fmla="*/ 5687 h 68269"/>
                    <a:gd name="connsiteX1" fmla="*/ 8763 w 98583"/>
                    <a:gd name="connsiteY1" fmla="*/ 20260 h 68269"/>
                    <a:gd name="connsiteX2" fmla="*/ 89821 w 98583"/>
                    <a:gd name="connsiteY2" fmla="*/ 67028 h 68269"/>
                    <a:gd name="connsiteX3" fmla="*/ 98584 w 98583"/>
                    <a:gd name="connsiteY3" fmla="*/ 62551 h 68269"/>
                    <a:gd name="connsiteX4" fmla="*/ 89821 w 98583"/>
                    <a:gd name="connsiteY4" fmla="*/ 48073 h 68269"/>
                    <a:gd name="connsiteX5" fmla="*/ 8763 w 98583"/>
                    <a:gd name="connsiteY5" fmla="*/ 1305 h 68269"/>
                    <a:gd name="connsiteX6" fmla="*/ 0 w 98583"/>
                    <a:gd name="connsiteY6" fmla="*/ 5687 h 6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583" h="68269">
                      <a:moveTo>
                        <a:pt x="0" y="5687"/>
                      </a:moveTo>
                      <a:cubicBezTo>
                        <a:pt x="467" y="11649"/>
                        <a:pt x="3715" y="17050"/>
                        <a:pt x="8763" y="20260"/>
                      </a:cubicBezTo>
                      <a:lnTo>
                        <a:pt x="89821" y="67028"/>
                      </a:lnTo>
                      <a:cubicBezTo>
                        <a:pt x="94679" y="69790"/>
                        <a:pt x="98584" y="67790"/>
                        <a:pt x="98584" y="62551"/>
                      </a:cubicBezTo>
                      <a:cubicBezTo>
                        <a:pt x="98088" y="56617"/>
                        <a:pt x="94840" y="51264"/>
                        <a:pt x="89821" y="48073"/>
                      </a:cubicBezTo>
                      <a:lnTo>
                        <a:pt x="8763" y="1305"/>
                      </a:lnTo>
                      <a:cubicBezTo>
                        <a:pt x="4001" y="-1552"/>
                        <a:pt x="95" y="448"/>
                        <a:pt x="0" y="568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Hình tự do: Hình 170">
                  <a:extLst>
                    <a:ext uri="{FF2B5EF4-FFF2-40B4-BE49-F238E27FC236}">
                      <a16:creationId xmlns:a16="http://schemas.microsoft.com/office/drawing/2014/main" id="{B717C195-8E93-27EB-5EE9-B7EF694D7843}"/>
                    </a:ext>
                  </a:extLst>
                </p:cNvPr>
                <p:cNvSpPr/>
                <p:nvPr/>
              </p:nvSpPr>
              <p:spPr>
                <a:xfrm>
                  <a:off x="10335450" y="2490369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640 h 30653"/>
                    <a:gd name="connsiteX1" fmla="*/ 23717 w 23717"/>
                    <a:gd name="connsiteY1" fmla="*/ 22214 h 30653"/>
                    <a:gd name="connsiteX2" fmla="*/ 11811 w 23717"/>
                    <a:gd name="connsiteY2" fmla="*/ 29072 h 30653"/>
                    <a:gd name="connsiteX3" fmla="*/ 0 w 23717"/>
                    <a:gd name="connsiteY3" fmla="*/ 8498 h 30653"/>
                    <a:gd name="connsiteX4" fmla="*/ 11811 w 23717"/>
                    <a:gd name="connsiteY4" fmla="*/ 1640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640"/>
                      </a:moveTo>
                      <a:cubicBezTo>
                        <a:pt x="18850" y="6184"/>
                        <a:pt x="23279" y="13842"/>
                        <a:pt x="23717" y="22214"/>
                      </a:cubicBezTo>
                      <a:cubicBezTo>
                        <a:pt x="23717" y="29739"/>
                        <a:pt x="18383" y="32787"/>
                        <a:pt x="11811" y="29072"/>
                      </a:cubicBezTo>
                      <a:cubicBezTo>
                        <a:pt x="4848" y="24462"/>
                        <a:pt x="476" y="16833"/>
                        <a:pt x="0" y="8498"/>
                      </a:cubicBezTo>
                      <a:cubicBezTo>
                        <a:pt x="0" y="878"/>
                        <a:pt x="5524" y="-2170"/>
                        <a:pt x="11811" y="164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Hình tự do: Hình 171">
                  <a:extLst>
                    <a:ext uri="{FF2B5EF4-FFF2-40B4-BE49-F238E27FC236}">
                      <a16:creationId xmlns:a16="http://schemas.microsoft.com/office/drawing/2014/main" id="{20C9CFB9-592E-6E6C-35F0-5F8417A91626}"/>
                    </a:ext>
                  </a:extLst>
                </p:cNvPr>
                <p:cNvSpPr/>
                <p:nvPr/>
              </p:nvSpPr>
              <p:spPr>
                <a:xfrm>
                  <a:off x="10335450" y="2490369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640 h 30653"/>
                    <a:gd name="connsiteX1" fmla="*/ 23717 w 23717"/>
                    <a:gd name="connsiteY1" fmla="*/ 22214 h 30653"/>
                    <a:gd name="connsiteX2" fmla="*/ 11811 w 23717"/>
                    <a:gd name="connsiteY2" fmla="*/ 29072 h 30653"/>
                    <a:gd name="connsiteX3" fmla="*/ 0 w 23717"/>
                    <a:gd name="connsiteY3" fmla="*/ 8498 h 30653"/>
                    <a:gd name="connsiteX4" fmla="*/ 11811 w 23717"/>
                    <a:gd name="connsiteY4" fmla="*/ 1640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640"/>
                      </a:moveTo>
                      <a:cubicBezTo>
                        <a:pt x="18850" y="6184"/>
                        <a:pt x="23279" y="13842"/>
                        <a:pt x="23717" y="22214"/>
                      </a:cubicBezTo>
                      <a:cubicBezTo>
                        <a:pt x="23717" y="29739"/>
                        <a:pt x="18383" y="32787"/>
                        <a:pt x="11811" y="29072"/>
                      </a:cubicBezTo>
                      <a:cubicBezTo>
                        <a:pt x="4848" y="24462"/>
                        <a:pt x="476" y="16833"/>
                        <a:pt x="0" y="8498"/>
                      </a:cubicBezTo>
                      <a:cubicBezTo>
                        <a:pt x="0" y="878"/>
                        <a:pt x="5524" y="-2170"/>
                        <a:pt x="11811" y="1640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Hình tự do: Hình 172">
                  <a:extLst>
                    <a:ext uri="{FF2B5EF4-FFF2-40B4-BE49-F238E27FC236}">
                      <a16:creationId xmlns:a16="http://schemas.microsoft.com/office/drawing/2014/main" id="{60D90110-A8B9-4AA8-3713-F8B368384281}"/>
                    </a:ext>
                  </a:extLst>
                </p:cNvPr>
                <p:cNvSpPr/>
                <p:nvPr/>
              </p:nvSpPr>
              <p:spPr>
                <a:xfrm>
                  <a:off x="10368216" y="2509468"/>
                  <a:ext cx="98583" cy="68269"/>
                </a:xfrm>
                <a:custGeom>
                  <a:avLst/>
                  <a:gdLst>
                    <a:gd name="connsiteX0" fmla="*/ 0 w 98583"/>
                    <a:gd name="connsiteY0" fmla="*/ 5687 h 68269"/>
                    <a:gd name="connsiteX1" fmla="*/ 8763 w 98583"/>
                    <a:gd name="connsiteY1" fmla="*/ 20260 h 68269"/>
                    <a:gd name="connsiteX2" fmla="*/ 89821 w 98583"/>
                    <a:gd name="connsiteY2" fmla="*/ 67028 h 68269"/>
                    <a:gd name="connsiteX3" fmla="*/ 98584 w 98583"/>
                    <a:gd name="connsiteY3" fmla="*/ 62551 h 68269"/>
                    <a:gd name="connsiteX4" fmla="*/ 89821 w 98583"/>
                    <a:gd name="connsiteY4" fmla="*/ 48073 h 68269"/>
                    <a:gd name="connsiteX5" fmla="*/ 8763 w 98583"/>
                    <a:gd name="connsiteY5" fmla="*/ 1305 h 68269"/>
                    <a:gd name="connsiteX6" fmla="*/ 0 w 98583"/>
                    <a:gd name="connsiteY6" fmla="*/ 5687 h 6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583" h="68269">
                      <a:moveTo>
                        <a:pt x="0" y="5687"/>
                      </a:moveTo>
                      <a:cubicBezTo>
                        <a:pt x="467" y="11649"/>
                        <a:pt x="3715" y="17050"/>
                        <a:pt x="8763" y="20260"/>
                      </a:cubicBezTo>
                      <a:lnTo>
                        <a:pt x="89821" y="67028"/>
                      </a:lnTo>
                      <a:cubicBezTo>
                        <a:pt x="94679" y="69790"/>
                        <a:pt x="98584" y="67790"/>
                        <a:pt x="98584" y="62551"/>
                      </a:cubicBezTo>
                      <a:cubicBezTo>
                        <a:pt x="98088" y="56617"/>
                        <a:pt x="94840" y="51264"/>
                        <a:pt x="89821" y="48073"/>
                      </a:cubicBezTo>
                      <a:lnTo>
                        <a:pt x="8763" y="1305"/>
                      </a:lnTo>
                      <a:cubicBezTo>
                        <a:pt x="4001" y="-1552"/>
                        <a:pt x="95" y="448"/>
                        <a:pt x="0" y="568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Đồ họa 25">
                <a:extLst>
                  <a:ext uri="{FF2B5EF4-FFF2-40B4-BE49-F238E27FC236}">
                    <a16:creationId xmlns:a16="http://schemas.microsoft.com/office/drawing/2014/main" id="{B1A4AA12-2905-331B-9400-E66F55FB5CFD}"/>
                  </a:ext>
                </a:extLst>
              </p:cNvPr>
              <p:cNvGrpSpPr/>
              <p:nvPr/>
            </p:nvGrpSpPr>
            <p:grpSpPr>
              <a:xfrm>
                <a:off x="10338879" y="2988928"/>
                <a:ext cx="178689" cy="387567"/>
                <a:chOff x="10338879" y="2988928"/>
                <a:chExt cx="178689" cy="387567"/>
              </a:xfrm>
            </p:grpSpPr>
            <p:sp>
              <p:nvSpPr>
                <p:cNvPr id="144" name="Hình tự do: Hình 143">
                  <a:extLst>
                    <a:ext uri="{FF2B5EF4-FFF2-40B4-BE49-F238E27FC236}">
                      <a16:creationId xmlns:a16="http://schemas.microsoft.com/office/drawing/2014/main" id="{E3E38481-0EBC-4E02-B797-84B7BDF557E1}"/>
                    </a:ext>
                  </a:extLst>
                </p:cNvPr>
                <p:cNvSpPr/>
                <p:nvPr/>
              </p:nvSpPr>
              <p:spPr>
                <a:xfrm>
                  <a:off x="10347451" y="2988928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036 h 384333"/>
                    <a:gd name="connsiteX2" fmla="*/ 0 w 170116"/>
                    <a:gd name="connsiteY2" fmla="*/ 0 h 384333"/>
                    <a:gd name="connsiteX3" fmla="*/ 170117 w 170116"/>
                    <a:gd name="connsiteY3" fmla="*/ 98203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036"/>
                      </a:lnTo>
                      <a:lnTo>
                        <a:pt x="0" y="0"/>
                      </a:lnTo>
                      <a:lnTo>
                        <a:pt x="170117" y="98203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Hình tự do: Hình 144">
                  <a:extLst>
                    <a:ext uri="{FF2B5EF4-FFF2-40B4-BE49-F238E27FC236}">
                      <a16:creationId xmlns:a16="http://schemas.microsoft.com/office/drawing/2014/main" id="{767C4E90-F4E7-6DFF-BC6C-549B7FEA2B4B}"/>
                    </a:ext>
                  </a:extLst>
                </p:cNvPr>
                <p:cNvSpPr/>
                <p:nvPr/>
              </p:nvSpPr>
              <p:spPr>
                <a:xfrm>
                  <a:off x="10338879" y="2995591"/>
                  <a:ext cx="170497" cy="380903"/>
                </a:xfrm>
                <a:custGeom>
                  <a:avLst/>
                  <a:gdLst>
                    <a:gd name="connsiteX0" fmla="*/ 166211 w 170497"/>
                    <a:gd name="connsiteY0" fmla="*/ 380337 h 380903"/>
                    <a:gd name="connsiteX1" fmla="*/ 4286 w 170497"/>
                    <a:gd name="connsiteY1" fmla="*/ 287088 h 380903"/>
                    <a:gd name="connsiteX2" fmla="*/ 0 w 170497"/>
                    <a:gd name="connsiteY2" fmla="*/ 279658 h 380903"/>
                    <a:gd name="connsiteX3" fmla="*/ 0 w 170497"/>
                    <a:gd name="connsiteY3" fmla="*/ 3052 h 380903"/>
                    <a:gd name="connsiteX4" fmla="*/ 4286 w 170497"/>
                    <a:gd name="connsiteY4" fmla="*/ 576 h 380903"/>
                    <a:gd name="connsiteX5" fmla="*/ 166211 w 170497"/>
                    <a:gd name="connsiteY5" fmla="*/ 93921 h 380903"/>
                    <a:gd name="connsiteX6" fmla="*/ 170497 w 170497"/>
                    <a:gd name="connsiteY6" fmla="*/ 101255 h 380903"/>
                    <a:gd name="connsiteX7" fmla="*/ 170497 w 170497"/>
                    <a:gd name="connsiteY7" fmla="*/ 377480 h 380903"/>
                    <a:gd name="connsiteX8" fmla="*/ 166211 w 170497"/>
                    <a:gd name="connsiteY8" fmla="*/ 380337 h 38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903">
                      <a:moveTo>
                        <a:pt x="166211" y="380337"/>
                      </a:moveTo>
                      <a:lnTo>
                        <a:pt x="4286" y="287088"/>
                      </a:lnTo>
                      <a:cubicBezTo>
                        <a:pt x="1762" y="285430"/>
                        <a:pt x="172" y="282677"/>
                        <a:pt x="0" y="279658"/>
                      </a:cubicBezTo>
                      <a:lnTo>
                        <a:pt x="0" y="3052"/>
                      </a:lnTo>
                      <a:cubicBezTo>
                        <a:pt x="0" y="290"/>
                        <a:pt x="1905" y="-758"/>
                        <a:pt x="4286" y="576"/>
                      </a:cubicBezTo>
                      <a:lnTo>
                        <a:pt x="166211" y="93921"/>
                      </a:lnTo>
                      <a:cubicBezTo>
                        <a:pt x="168707" y="95559"/>
                        <a:pt x="170297" y="98273"/>
                        <a:pt x="170497" y="101255"/>
                      </a:cubicBezTo>
                      <a:lnTo>
                        <a:pt x="170497" y="377480"/>
                      </a:lnTo>
                      <a:cubicBezTo>
                        <a:pt x="170497" y="380623"/>
                        <a:pt x="168593" y="381671"/>
                        <a:pt x="166211" y="380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Hình tự do: Hình 145">
                  <a:extLst>
                    <a:ext uri="{FF2B5EF4-FFF2-40B4-BE49-F238E27FC236}">
                      <a16:creationId xmlns:a16="http://schemas.microsoft.com/office/drawing/2014/main" id="{D0D9CEBF-9C5B-8985-3D73-CB9E559FF3BA}"/>
                    </a:ext>
                  </a:extLst>
                </p:cNvPr>
                <p:cNvSpPr/>
                <p:nvPr/>
              </p:nvSpPr>
              <p:spPr>
                <a:xfrm>
                  <a:off x="10355167" y="3048524"/>
                  <a:ext cx="138493" cy="84070"/>
                </a:xfrm>
                <a:custGeom>
                  <a:avLst/>
                  <a:gdLst>
                    <a:gd name="connsiteX0" fmla="*/ 133636 w 138493"/>
                    <a:gd name="connsiteY0" fmla="*/ 83469 h 84070"/>
                    <a:gd name="connsiteX1" fmla="*/ 4858 w 138493"/>
                    <a:gd name="connsiteY1" fmla="*/ 8698 h 84070"/>
                    <a:gd name="connsiteX2" fmla="*/ 0 w 138493"/>
                    <a:gd name="connsiteY2" fmla="*/ 2030 h 84070"/>
                    <a:gd name="connsiteX3" fmla="*/ 4858 w 138493"/>
                    <a:gd name="connsiteY3" fmla="*/ 887 h 84070"/>
                    <a:gd name="connsiteX4" fmla="*/ 133731 w 138493"/>
                    <a:gd name="connsiteY4" fmla="*/ 75278 h 84070"/>
                    <a:gd name="connsiteX5" fmla="*/ 138494 w 138493"/>
                    <a:gd name="connsiteY5" fmla="*/ 81945 h 84070"/>
                    <a:gd name="connsiteX6" fmla="*/ 133636 w 138493"/>
                    <a:gd name="connsiteY6" fmla="*/ 83469 h 84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70">
                      <a:moveTo>
                        <a:pt x="133636" y="83469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612"/>
                        <a:pt x="133636" y="8346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Hình tự do: Hình 146">
                  <a:extLst>
                    <a:ext uri="{FF2B5EF4-FFF2-40B4-BE49-F238E27FC236}">
                      <a16:creationId xmlns:a16="http://schemas.microsoft.com/office/drawing/2014/main" id="{95207265-2E60-8B00-4748-33987827BE45}"/>
                    </a:ext>
                  </a:extLst>
                </p:cNvPr>
                <p:cNvSpPr/>
                <p:nvPr/>
              </p:nvSpPr>
              <p:spPr>
                <a:xfrm>
                  <a:off x="10355167" y="3068908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858 w 138493"/>
                    <a:gd name="connsiteY1" fmla="*/ 8698 h 83975"/>
                    <a:gd name="connsiteX2" fmla="*/ 0 w 138493"/>
                    <a:gd name="connsiteY2" fmla="*/ 2030 h 83975"/>
                    <a:gd name="connsiteX3" fmla="*/ 4858 w 138493"/>
                    <a:gd name="connsiteY3" fmla="*/ 887 h 83975"/>
                    <a:gd name="connsiteX4" fmla="*/ 133731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Hình tự do: Hình 147">
                  <a:extLst>
                    <a:ext uri="{FF2B5EF4-FFF2-40B4-BE49-F238E27FC236}">
                      <a16:creationId xmlns:a16="http://schemas.microsoft.com/office/drawing/2014/main" id="{8D5F399C-7E36-330A-C211-A169376CCFB5}"/>
                    </a:ext>
                  </a:extLst>
                </p:cNvPr>
                <p:cNvSpPr/>
                <p:nvPr/>
              </p:nvSpPr>
              <p:spPr>
                <a:xfrm>
                  <a:off x="10355167" y="3111199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83 h 84044"/>
                    <a:gd name="connsiteX1" fmla="*/ 4858 w 138493"/>
                    <a:gd name="connsiteY1" fmla="*/ 8698 h 84044"/>
                    <a:gd name="connsiteX2" fmla="*/ 0 w 138493"/>
                    <a:gd name="connsiteY2" fmla="*/ 2030 h 84044"/>
                    <a:gd name="connsiteX3" fmla="*/ 4858 w 138493"/>
                    <a:gd name="connsiteY3" fmla="*/ 887 h 84044"/>
                    <a:gd name="connsiteX4" fmla="*/ 133731 w 138493"/>
                    <a:gd name="connsiteY4" fmla="*/ 75278 h 84044"/>
                    <a:gd name="connsiteX5" fmla="*/ 138494 w 138493"/>
                    <a:gd name="connsiteY5" fmla="*/ 82040 h 84044"/>
                    <a:gd name="connsiteX6" fmla="*/ 133636 w 138493"/>
                    <a:gd name="connsiteY6" fmla="*/ 83183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83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65" y="76687"/>
                        <a:pt x="138017" y="79183"/>
                        <a:pt x="138494" y="82040"/>
                      </a:cubicBezTo>
                      <a:cubicBezTo>
                        <a:pt x="13820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Hình tự do: Hình 148">
                  <a:extLst>
                    <a:ext uri="{FF2B5EF4-FFF2-40B4-BE49-F238E27FC236}">
                      <a16:creationId xmlns:a16="http://schemas.microsoft.com/office/drawing/2014/main" id="{6C7603C9-4FFD-8389-2EA1-3C33DD99C4FE}"/>
                    </a:ext>
                  </a:extLst>
                </p:cNvPr>
                <p:cNvSpPr/>
                <p:nvPr/>
              </p:nvSpPr>
              <p:spPr>
                <a:xfrm>
                  <a:off x="10355167" y="3131582"/>
                  <a:ext cx="138493" cy="84039"/>
                </a:xfrm>
                <a:custGeom>
                  <a:avLst/>
                  <a:gdLst>
                    <a:gd name="connsiteX0" fmla="*/ 133636 w 138493"/>
                    <a:gd name="connsiteY0" fmla="*/ 83183 h 84039"/>
                    <a:gd name="connsiteX1" fmla="*/ 4858 w 138493"/>
                    <a:gd name="connsiteY1" fmla="*/ 8698 h 84039"/>
                    <a:gd name="connsiteX2" fmla="*/ 0 w 138493"/>
                    <a:gd name="connsiteY2" fmla="*/ 2030 h 84039"/>
                    <a:gd name="connsiteX3" fmla="*/ 4858 w 138493"/>
                    <a:gd name="connsiteY3" fmla="*/ 887 h 84039"/>
                    <a:gd name="connsiteX4" fmla="*/ 133731 w 138493"/>
                    <a:gd name="connsiteY4" fmla="*/ 75278 h 84039"/>
                    <a:gd name="connsiteX5" fmla="*/ 138494 w 138493"/>
                    <a:gd name="connsiteY5" fmla="*/ 81945 h 84039"/>
                    <a:gd name="connsiteX6" fmla="*/ 133636 w 138493"/>
                    <a:gd name="connsiteY6" fmla="*/ 83183 h 84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39">
                      <a:moveTo>
                        <a:pt x="133636" y="83183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Hình tự do: Hình 149">
                  <a:extLst>
                    <a:ext uri="{FF2B5EF4-FFF2-40B4-BE49-F238E27FC236}">
                      <a16:creationId xmlns:a16="http://schemas.microsoft.com/office/drawing/2014/main" id="{F8C78627-FA5A-6E9E-1799-AC7C8C51B925}"/>
                    </a:ext>
                  </a:extLst>
                </p:cNvPr>
                <p:cNvSpPr/>
                <p:nvPr/>
              </p:nvSpPr>
              <p:spPr>
                <a:xfrm>
                  <a:off x="10355167" y="3194283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858 w 138493"/>
                    <a:gd name="connsiteY1" fmla="*/ 8767 h 84044"/>
                    <a:gd name="connsiteX2" fmla="*/ 0 w 138493"/>
                    <a:gd name="connsiteY2" fmla="*/ 2004 h 84044"/>
                    <a:gd name="connsiteX3" fmla="*/ 4858 w 138493"/>
                    <a:gd name="connsiteY3" fmla="*/ 861 h 84044"/>
                    <a:gd name="connsiteX4" fmla="*/ 133731 w 138493"/>
                    <a:gd name="connsiteY4" fmla="*/ 75346 h 84044"/>
                    <a:gd name="connsiteX5" fmla="*/ 138494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858" y="8767"/>
                      </a:lnTo>
                      <a:cubicBezTo>
                        <a:pt x="2286" y="7376"/>
                        <a:pt x="495" y="4881"/>
                        <a:pt x="0" y="2004"/>
                      </a:cubicBezTo>
                      <a:cubicBezTo>
                        <a:pt x="0" y="-91"/>
                        <a:pt x="2191" y="-663"/>
                        <a:pt x="4858" y="861"/>
                      </a:cubicBezTo>
                      <a:lnTo>
                        <a:pt x="133731" y="75346"/>
                      </a:lnTo>
                      <a:cubicBezTo>
                        <a:pt x="136246" y="76737"/>
                        <a:pt x="137989" y="79185"/>
                        <a:pt x="138494" y="82014"/>
                      </a:cubicBezTo>
                      <a:cubicBezTo>
                        <a:pt x="138208" y="84205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Hình tự do: Hình 150">
                  <a:extLst>
                    <a:ext uri="{FF2B5EF4-FFF2-40B4-BE49-F238E27FC236}">
                      <a16:creationId xmlns:a16="http://schemas.microsoft.com/office/drawing/2014/main" id="{5401946F-3D81-960B-ACA2-0472D9C75FC0}"/>
                    </a:ext>
                  </a:extLst>
                </p:cNvPr>
                <p:cNvSpPr/>
                <p:nvPr/>
              </p:nvSpPr>
              <p:spPr>
                <a:xfrm>
                  <a:off x="10355167" y="3173900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858 w 138493"/>
                    <a:gd name="connsiteY1" fmla="*/ 8767 h 84044"/>
                    <a:gd name="connsiteX2" fmla="*/ 0 w 138493"/>
                    <a:gd name="connsiteY2" fmla="*/ 2004 h 84044"/>
                    <a:gd name="connsiteX3" fmla="*/ 4858 w 138493"/>
                    <a:gd name="connsiteY3" fmla="*/ 861 h 84044"/>
                    <a:gd name="connsiteX4" fmla="*/ 133731 w 138493"/>
                    <a:gd name="connsiteY4" fmla="*/ 75346 h 84044"/>
                    <a:gd name="connsiteX5" fmla="*/ 138494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858" y="8767"/>
                      </a:lnTo>
                      <a:cubicBezTo>
                        <a:pt x="2286" y="7376"/>
                        <a:pt x="495" y="4881"/>
                        <a:pt x="0" y="2004"/>
                      </a:cubicBezTo>
                      <a:cubicBezTo>
                        <a:pt x="0" y="-91"/>
                        <a:pt x="2191" y="-663"/>
                        <a:pt x="4858" y="861"/>
                      </a:cubicBezTo>
                      <a:lnTo>
                        <a:pt x="133731" y="75346"/>
                      </a:lnTo>
                      <a:cubicBezTo>
                        <a:pt x="136246" y="76737"/>
                        <a:pt x="137989" y="79185"/>
                        <a:pt x="138494" y="82014"/>
                      </a:cubicBezTo>
                      <a:cubicBezTo>
                        <a:pt x="138208" y="84205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2" name="Đồ họa 25">
                  <a:extLst>
                    <a:ext uri="{FF2B5EF4-FFF2-40B4-BE49-F238E27FC236}">
                      <a16:creationId xmlns:a16="http://schemas.microsoft.com/office/drawing/2014/main" id="{7FD4B90A-55AB-81E5-CDFA-07754F3F1E23}"/>
                    </a:ext>
                  </a:extLst>
                </p:cNvPr>
                <p:cNvGrpSpPr/>
                <p:nvPr/>
              </p:nvGrpSpPr>
              <p:grpSpPr>
                <a:xfrm>
                  <a:off x="10397267" y="3059690"/>
                  <a:ext cx="32418" cy="23890"/>
                  <a:chOff x="10397267" y="3059690"/>
                  <a:chExt cx="32418" cy="23890"/>
                </a:xfrm>
              </p:grpSpPr>
              <p:sp>
                <p:nvSpPr>
                  <p:cNvPr id="153" name="Hình tự do: Hình 152">
                    <a:extLst>
                      <a:ext uri="{FF2B5EF4-FFF2-40B4-BE49-F238E27FC236}">
                        <a16:creationId xmlns:a16="http://schemas.microsoft.com/office/drawing/2014/main" id="{F33BA3E2-2F97-F7F0-EBE4-FC70423DB677}"/>
                      </a:ext>
                    </a:extLst>
                  </p:cNvPr>
                  <p:cNvSpPr/>
                  <p:nvPr/>
                </p:nvSpPr>
                <p:spPr>
                  <a:xfrm>
                    <a:off x="10414436" y="3059766"/>
                    <a:ext cx="15250" cy="9552"/>
                  </a:xfrm>
                  <a:custGeom>
                    <a:avLst/>
                    <a:gdLst>
                      <a:gd name="connsiteX0" fmla="*/ 453 w 15250"/>
                      <a:gd name="connsiteY0" fmla="*/ 9553 h 9552"/>
                      <a:gd name="connsiteX1" fmla="*/ 453 w 15250"/>
                      <a:gd name="connsiteY1" fmla="*/ 9553 h 9552"/>
                      <a:gd name="connsiteX2" fmla="*/ 1024 w 15250"/>
                      <a:gd name="connsiteY2" fmla="*/ 9553 h 9552"/>
                      <a:gd name="connsiteX3" fmla="*/ 2072 w 15250"/>
                      <a:gd name="connsiteY3" fmla="*/ 9553 h 9552"/>
                      <a:gd name="connsiteX4" fmla="*/ 5310 w 15250"/>
                      <a:gd name="connsiteY4" fmla="*/ 7648 h 9552"/>
                      <a:gd name="connsiteX5" fmla="*/ 9882 w 15250"/>
                      <a:gd name="connsiteY5" fmla="*/ 4981 h 9552"/>
                      <a:gd name="connsiteX6" fmla="*/ 15121 w 15250"/>
                      <a:gd name="connsiteY6" fmla="*/ 1743 h 9552"/>
                      <a:gd name="connsiteX7" fmla="*/ 14073 w 15250"/>
                      <a:gd name="connsiteY7" fmla="*/ 28 h 9552"/>
                      <a:gd name="connsiteX8" fmla="*/ 8739 w 15250"/>
                      <a:gd name="connsiteY8" fmla="*/ 2885 h 9552"/>
                      <a:gd name="connsiteX9" fmla="*/ 4072 w 15250"/>
                      <a:gd name="connsiteY9" fmla="*/ 5457 h 9552"/>
                      <a:gd name="connsiteX10" fmla="*/ 833 w 15250"/>
                      <a:gd name="connsiteY10" fmla="*/ 7362 h 9552"/>
                      <a:gd name="connsiteX11" fmla="*/ 72 w 15250"/>
                      <a:gd name="connsiteY11" fmla="*/ 8124 h 9552"/>
                      <a:gd name="connsiteX12" fmla="*/ 72 w 15250"/>
                      <a:gd name="connsiteY12" fmla="*/ 8886 h 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50" h="9552">
                        <a:moveTo>
                          <a:pt x="453" y="9553"/>
                        </a:moveTo>
                        <a:lnTo>
                          <a:pt x="453" y="9553"/>
                        </a:lnTo>
                        <a:lnTo>
                          <a:pt x="1024" y="9553"/>
                        </a:lnTo>
                        <a:cubicBezTo>
                          <a:pt x="1024" y="9553"/>
                          <a:pt x="1691" y="9553"/>
                          <a:pt x="2072" y="9553"/>
                        </a:cubicBezTo>
                        <a:lnTo>
                          <a:pt x="5310" y="7648"/>
                        </a:lnTo>
                        <a:cubicBezTo>
                          <a:pt x="6644" y="6886"/>
                          <a:pt x="8263" y="6029"/>
                          <a:pt x="9882" y="4981"/>
                        </a:cubicBezTo>
                        <a:lnTo>
                          <a:pt x="15121" y="1743"/>
                        </a:lnTo>
                        <a:cubicBezTo>
                          <a:pt x="15597" y="1743"/>
                          <a:pt x="14645" y="-258"/>
                          <a:pt x="14073" y="28"/>
                        </a:cubicBezTo>
                        <a:lnTo>
                          <a:pt x="8739" y="2885"/>
                        </a:lnTo>
                        <a:lnTo>
                          <a:pt x="4072" y="5457"/>
                        </a:lnTo>
                        <a:lnTo>
                          <a:pt x="833" y="7362"/>
                        </a:lnTo>
                        <a:cubicBezTo>
                          <a:pt x="833" y="7362"/>
                          <a:pt x="72" y="7362"/>
                          <a:pt x="72" y="8124"/>
                        </a:cubicBezTo>
                        <a:cubicBezTo>
                          <a:pt x="-24" y="8372"/>
                          <a:pt x="-24" y="8639"/>
                          <a:pt x="72" y="8886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Hình tự do: Hình 153">
                    <a:extLst>
                      <a:ext uri="{FF2B5EF4-FFF2-40B4-BE49-F238E27FC236}">
                        <a16:creationId xmlns:a16="http://schemas.microsoft.com/office/drawing/2014/main" id="{556D7D76-CFD9-16ED-58FD-A05F67BA99D0}"/>
                      </a:ext>
                    </a:extLst>
                  </p:cNvPr>
                  <p:cNvSpPr/>
                  <p:nvPr/>
                </p:nvSpPr>
                <p:spPr>
                  <a:xfrm>
                    <a:off x="10409724" y="3059690"/>
                    <a:ext cx="14606" cy="17276"/>
                  </a:xfrm>
                  <a:custGeom>
                    <a:avLst/>
                    <a:gdLst>
                      <a:gd name="connsiteX0" fmla="*/ 1830 w 14606"/>
                      <a:gd name="connsiteY0" fmla="*/ 12010 h 17276"/>
                      <a:gd name="connsiteX1" fmla="*/ 12784 w 14606"/>
                      <a:gd name="connsiteY1" fmla="*/ 16391 h 17276"/>
                      <a:gd name="connsiteX2" fmla="*/ 12784 w 14606"/>
                      <a:gd name="connsiteY2" fmla="*/ 16391 h 17276"/>
                      <a:gd name="connsiteX3" fmla="*/ 12784 w 14606"/>
                      <a:gd name="connsiteY3" fmla="*/ 16391 h 17276"/>
                      <a:gd name="connsiteX4" fmla="*/ 14594 w 14606"/>
                      <a:gd name="connsiteY4" fmla="*/ 12200 h 17276"/>
                      <a:gd name="connsiteX5" fmla="*/ 8021 w 14606"/>
                      <a:gd name="connsiteY5" fmla="*/ 866 h 17276"/>
                      <a:gd name="connsiteX6" fmla="*/ 3640 w 14606"/>
                      <a:gd name="connsiteY6" fmla="*/ 294 h 17276"/>
                      <a:gd name="connsiteX7" fmla="*/ 3640 w 14606"/>
                      <a:gd name="connsiteY7" fmla="*/ 294 h 17276"/>
                      <a:gd name="connsiteX8" fmla="*/ 3640 w 14606"/>
                      <a:gd name="connsiteY8" fmla="*/ 294 h 17276"/>
                      <a:gd name="connsiteX9" fmla="*/ 1249 w 14606"/>
                      <a:gd name="connsiteY9" fmla="*/ 11219 h 17276"/>
                      <a:gd name="connsiteX10" fmla="*/ 1830 w 14606"/>
                      <a:gd name="connsiteY10" fmla="*/ 12010 h 1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606" h="17276">
                        <a:moveTo>
                          <a:pt x="1830" y="12010"/>
                        </a:moveTo>
                        <a:cubicBezTo>
                          <a:pt x="4402" y="16296"/>
                          <a:pt x="8498" y="18677"/>
                          <a:pt x="12784" y="16391"/>
                        </a:cubicBezTo>
                        <a:lnTo>
                          <a:pt x="12784" y="16391"/>
                        </a:lnTo>
                        <a:lnTo>
                          <a:pt x="12784" y="16391"/>
                        </a:lnTo>
                        <a:cubicBezTo>
                          <a:pt x="14032" y="15372"/>
                          <a:pt x="14708" y="13810"/>
                          <a:pt x="14594" y="12200"/>
                        </a:cubicBezTo>
                        <a:cubicBezTo>
                          <a:pt x="14337" y="7590"/>
                          <a:pt x="11898" y="3380"/>
                          <a:pt x="8021" y="866"/>
                        </a:cubicBezTo>
                        <a:cubicBezTo>
                          <a:pt x="6745" y="-30"/>
                          <a:pt x="5107" y="-249"/>
                          <a:pt x="3640" y="294"/>
                        </a:cubicBezTo>
                        <a:lnTo>
                          <a:pt x="3640" y="294"/>
                        </a:lnTo>
                        <a:lnTo>
                          <a:pt x="3640" y="294"/>
                        </a:lnTo>
                        <a:cubicBezTo>
                          <a:pt x="-37" y="2647"/>
                          <a:pt x="-1104" y="7543"/>
                          <a:pt x="1249" y="11219"/>
                        </a:cubicBezTo>
                        <a:cubicBezTo>
                          <a:pt x="1430" y="11495"/>
                          <a:pt x="1621" y="11762"/>
                          <a:pt x="1830" y="12010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Hình tự do: Hình 154">
                    <a:extLst>
                      <a:ext uri="{FF2B5EF4-FFF2-40B4-BE49-F238E27FC236}">
                        <a16:creationId xmlns:a16="http://schemas.microsoft.com/office/drawing/2014/main" id="{3CB59240-3DE1-8A4D-061A-5A725CEE1F66}"/>
                      </a:ext>
                    </a:extLst>
                  </p:cNvPr>
                  <p:cNvSpPr/>
                  <p:nvPr/>
                </p:nvSpPr>
                <p:spPr>
                  <a:xfrm>
                    <a:off x="10409724" y="3059690"/>
                    <a:ext cx="14606" cy="17276"/>
                  </a:xfrm>
                  <a:custGeom>
                    <a:avLst/>
                    <a:gdLst>
                      <a:gd name="connsiteX0" fmla="*/ 1830 w 14606"/>
                      <a:gd name="connsiteY0" fmla="*/ 12010 h 17276"/>
                      <a:gd name="connsiteX1" fmla="*/ 12784 w 14606"/>
                      <a:gd name="connsiteY1" fmla="*/ 16391 h 17276"/>
                      <a:gd name="connsiteX2" fmla="*/ 12784 w 14606"/>
                      <a:gd name="connsiteY2" fmla="*/ 16391 h 17276"/>
                      <a:gd name="connsiteX3" fmla="*/ 12784 w 14606"/>
                      <a:gd name="connsiteY3" fmla="*/ 16391 h 17276"/>
                      <a:gd name="connsiteX4" fmla="*/ 14594 w 14606"/>
                      <a:gd name="connsiteY4" fmla="*/ 12200 h 17276"/>
                      <a:gd name="connsiteX5" fmla="*/ 8021 w 14606"/>
                      <a:gd name="connsiteY5" fmla="*/ 866 h 17276"/>
                      <a:gd name="connsiteX6" fmla="*/ 3640 w 14606"/>
                      <a:gd name="connsiteY6" fmla="*/ 294 h 17276"/>
                      <a:gd name="connsiteX7" fmla="*/ 3640 w 14606"/>
                      <a:gd name="connsiteY7" fmla="*/ 294 h 17276"/>
                      <a:gd name="connsiteX8" fmla="*/ 3640 w 14606"/>
                      <a:gd name="connsiteY8" fmla="*/ 294 h 17276"/>
                      <a:gd name="connsiteX9" fmla="*/ 1249 w 14606"/>
                      <a:gd name="connsiteY9" fmla="*/ 11219 h 17276"/>
                      <a:gd name="connsiteX10" fmla="*/ 1830 w 14606"/>
                      <a:gd name="connsiteY10" fmla="*/ 12010 h 1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606" h="17276">
                        <a:moveTo>
                          <a:pt x="1830" y="12010"/>
                        </a:moveTo>
                        <a:cubicBezTo>
                          <a:pt x="4402" y="16296"/>
                          <a:pt x="8498" y="18677"/>
                          <a:pt x="12784" y="16391"/>
                        </a:cubicBezTo>
                        <a:lnTo>
                          <a:pt x="12784" y="16391"/>
                        </a:lnTo>
                        <a:lnTo>
                          <a:pt x="12784" y="16391"/>
                        </a:lnTo>
                        <a:cubicBezTo>
                          <a:pt x="14032" y="15372"/>
                          <a:pt x="14708" y="13810"/>
                          <a:pt x="14594" y="12200"/>
                        </a:cubicBezTo>
                        <a:cubicBezTo>
                          <a:pt x="14337" y="7590"/>
                          <a:pt x="11898" y="3380"/>
                          <a:pt x="8021" y="866"/>
                        </a:cubicBezTo>
                        <a:cubicBezTo>
                          <a:pt x="6745" y="-30"/>
                          <a:pt x="5107" y="-249"/>
                          <a:pt x="3640" y="294"/>
                        </a:cubicBezTo>
                        <a:lnTo>
                          <a:pt x="3640" y="294"/>
                        </a:lnTo>
                        <a:lnTo>
                          <a:pt x="3640" y="294"/>
                        </a:lnTo>
                        <a:cubicBezTo>
                          <a:pt x="-37" y="2647"/>
                          <a:pt x="-1104" y="7543"/>
                          <a:pt x="1249" y="11219"/>
                        </a:cubicBezTo>
                        <a:cubicBezTo>
                          <a:pt x="1430" y="11495"/>
                          <a:pt x="1621" y="11762"/>
                          <a:pt x="1830" y="1201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Hình tự do: Hình 155">
                    <a:extLst>
                      <a:ext uri="{FF2B5EF4-FFF2-40B4-BE49-F238E27FC236}">
                        <a16:creationId xmlns:a16="http://schemas.microsoft.com/office/drawing/2014/main" id="{3512B82F-6D2F-A0FD-C661-882F49AC5833}"/>
                      </a:ext>
                    </a:extLst>
                  </p:cNvPr>
                  <p:cNvSpPr/>
                  <p:nvPr/>
                </p:nvSpPr>
                <p:spPr>
                  <a:xfrm>
                    <a:off x="10401458" y="3064416"/>
                    <a:ext cx="17839" cy="15856"/>
                  </a:xfrm>
                  <a:custGeom>
                    <a:avLst/>
                    <a:gdLst>
                      <a:gd name="connsiteX0" fmla="*/ 4858 w 17839"/>
                      <a:gd name="connsiteY0" fmla="*/ 15857 h 15856"/>
                      <a:gd name="connsiteX1" fmla="*/ 0 w 17839"/>
                      <a:gd name="connsiteY1" fmla="*/ 7570 h 15856"/>
                      <a:gd name="connsiteX2" fmla="*/ 10287 w 17839"/>
                      <a:gd name="connsiteY2" fmla="*/ 522 h 15856"/>
                      <a:gd name="connsiteX3" fmla="*/ 10287 w 17839"/>
                      <a:gd name="connsiteY3" fmla="*/ 522 h 15856"/>
                      <a:gd name="connsiteX4" fmla="*/ 10287 w 17839"/>
                      <a:gd name="connsiteY4" fmla="*/ 522 h 15856"/>
                      <a:gd name="connsiteX5" fmla="*/ 10287 w 17839"/>
                      <a:gd name="connsiteY5" fmla="*/ 522 h 15856"/>
                      <a:gd name="connsiteX6" fmla="*/ 13525 w 17839"/>
                      <a:gd name="connsiteY6" fmla="*/ 522 h 15856"/>
                      <a:gd name="connsiteX7" fmla="*/ 17812 w 17839"/>
                      <a:gd name="connsiteY7" fmla="*/ 7856 h 15856"/>
                      <a:gd name="connsiteX8" fmla="*/ 16573 w 17839"/>
                      <a:gd name="connsiteY8" fmla="*/ 10618 h 15856"/>
                      <a:gd name="connsiteX9" fmla="*/ 16573 w 17839"/>
                      <a:gd name="connsiteY9" fmla="*/ 10618 h 15856"/>
                      <a:gd name="connsiteX10" fmla="*/ 15716 w 17839"/>
                      <a:gd name="connsiteY10" fmla="*/ 10618 h 15856"/>
                      <a:gd name="connsiteX11" fmla="*/ 4858 w 17839"/>
                      <a:gd name="connsiteY11" fmla="*/ 15857 h 15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839" h="15856">
                        <a:moveTo>
                          <a:pt x="4858" y="15857"/>
                        </a:moveTo>
                        <a:lnTo>
                          <a:pt x="0" y="7570"/>
                        </a:lnTo>
                        <a:cubicBezTo>
                          <a:pt x="3734" y="5694"/>
                          <a:pt x="7191" y="3322"/>
                          <a:pt x="10287" y="522"/>
                        </a:cubicBezTo>
                        <a:cubicBezTo>
                          <a:pt x="10287" y="522"/>
                          <a:pt x="10287" y="522"/>
                          <a:pt x="10287" y="522"/>
                        </a:cubicBezTo>
                        <a:lnTo>
                          <a:pt x="10287" y="522"/>
                        </a:lnTo>
                        <a:lnTo>
                          <a:pt x="10287" y="522"/>
                        </a:lnTo>
                        <a:cubicBezTo>
                          <a:pt x="11249" y="-174"/>
                          <a:pt x="12563" y="-174"/>
                          <a:pt x="13525" y="522"/>
                        </a:cubicBezTo>
                        <a:cubicBezTo>
                          <a:pt x="16021" y="2160"/>
                          <a:pt x="17612" y="4875"/>
                          <a:pt x="17812" y="7856"/>
                        </a:cubicBezTo>
                        <a:cubicBezTo>
                          <a:pt x="17964" y="8942"/>
                          <a:pt x="17478" y="10008"/>
                          <a:pt x="16573" y="10618"/>
                        </a:cubicBezTo>
                        <a:lnTo>
                          <a:pt x="16573" y="10618"/>
                        </a:lnTo>
                        <a:lnTo>
                          <a:pt x="15716" y="10618"/>
                        </a:lnTo>
                        <a:cubicBezTo>
                          <a:pt x="11877" y="11856"/>
                          <a:pt x="8220" y="13618"/>
                          <a:pt x="4858" y="1585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Hình tự do: Hình 156">
                    <a:extLst>
                      <a:ext uri="{FF2B5EF4-FFF2-40B4-BE49-F238E27FC236}">
                        <a16:creationId xmlns:a16="http://schemas.microsoft.com/office/drawing/2014/main" id="{DFB183F1-64C8-D758-E910-584638BDF307}"/>
                      </a:ext>
                    </a:extLst>
                  </p:cNvPr>
                  <p:cNvSpPr/>
                  <p:nvPr/>
                </p:nvSpPr>
                <p:spPr>
                  <a:xfrm>
                    <a:off x="10397363" y="3068390"/>
                    <a:ext cx="12894" cy="14549"/>
                  </a:xfrm>
                  <a:custGeom>
                    <a:avLst/>
                    <a:gdLst>
                      <a:gd name="connsiteX0" fmla="*/ 0 w 12894"/>
                      <a:gd name="connsiteY0" fmla="*/ 5215 h 14549"/>
                      <a:gd name="connsiteX1" fmla="*/ 5048 w 12894"/>
                      <a:gd name="connsiteY1" fmla="*/ 71 h 14549"/>
                      <a:gd name="connsiteX2" fmla="*/ 6858 w 12894"/>
                      <a:gd name="connsiteY2" fmla="*/ 71 h 14549"/>
                      <a:gd name="connsiteX3" fmla="*/ 6858 w 12894"/>
                      <a:gd name="connsiteY3" fmla="*/ 71 h 14549"/>
                      <a:gd name="connsiteX4" fmla="*/ 7715 w 12894"/>
                      <a:gd name="connsiteY4" fmla="*/ 71 h 14549"/>
                      <a:gd name="connsiteX5" fmla="*/ 12859 w 12894"/>
                      <a:gd name="connsiteY5" fmla="*/ 9025 h 14549"/>
                      <a:gd name="connsiteX6" fmla="*/ 12859 w 12894"/>
                      <a:gd name="connsiteY6" fmla="*/ 10358 h 14549"/>
                      <a:gd name="connsiteX7" fmla="*/ 7810 w 12894"/>
                      <a:gd name="connsiteY7" fmla="*/ 14549 h 14549"/>
                      <a:gd name="connsiteX8" fmla="*/ 2667 w 12894"/>
                      <a:gd name="connsiteY8" fmla="*/ 9406 h 14549"/>
                      <a:gd name="connsiteX9" fmla="*/ 2667 w 12894"/>
                      <a:gd name="connsiteY9" fmla="*/ 8930 h 14549"/>
                      <a:gd name="connsiteX10" fmla="*/ 0 w 12894"/>
                      <a:gd name="connsiteY10" fmla="*/ 5215 h 1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549">
                        <a:moveTo>
                          <a:pt x="0" y="5215"/>
                        </a:moveTo>
                        <a:cubicBezTo>
                          <a:pt x="0" y="2415"/>
                          <a:pt x="2248" y="119"/>
                          <a:pt x="5048" y="71"/>
                        </a:cubicBezTo>
                        <a:cubicBezTo>
                          <a:pt x="5648" y="-24"/>
                          <a:pt x="6258" y="-24"/>
                          <a:pt x="6858" y="71"/>
                        </a:cubicBezTo>
                        <a:lnTo>
                          <a:pt x="6858" y="71"/>
                        </a:lnTo>
                        <a:lnTo>
                          <a:pt x="7715" y="71"/>
                        </a:lnTo>
                        <a:cubicBezTo>
                          <a:pt x="10773" y="2053"/>
                          <a:pt x="12678" y="5386"/>
                          <a:pt x="12859" y="9025"/>
                        </a:cubicBezTo>
                        <a:cubicBezTo>
                          <a:pt x="12906" y="9473"/>
                          <a:pt x="12906" y="9911"/>
                          <a:pt x="12859" y="10358"/>
                        </a:cubicBezTo>
                        <a:cubicBezTo>
                          <a:pt x="12363" y="12768"/>
                          <a:pt x="10268" y="14511"/>
                          <a:pt x="7810" y="14549"/>
                        </a:cubicBezTo>
                        <a:cubicBezTo>
                          <a:pt x="4972" y="14549"/>
                          <a:pt x="2667" y="12244"/>
                          <a:pt x="2667" y="9406"/>
                        </a:cubicBezTo>
                        <a:cubicBezTo>
                          <a:pt x="2676" y="9244"/>
                          <a:pt x="2676" y="9091"/>
                          <a:pt x="2667" y="8930"/>
                        </a:cubicBezTo>
                        <a:cubicBezTo>
                          <a:pt x="1229" y="8196"/>
                          <a:pt x="228" y="6815"/>
                          <a:pt x="0" y="521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Hình tự do: Hình 157">
                    <a:extLst>
                      <a:ext uri="{FF2B5EF4-FFF2-40B4-BE49-F238E27FC236}">
                        <a16:creationId xmlns:a16="http://schemas.microsoft.com/office/drawing/2014/main" id="{49662D83-818B-D024-D2D0-C39C9BFF9532}"/>
                      </a:ext>
                    </a:extLst>
                  </p:cNvPr>
                  <p:cNvSpPr/>
                  <p:nvPr/>
                </p:nvSpPr>
                <p:spPr>
                  <a:xfrm>
                    <a:off x="10397363" y="3068390"/>
                    <a:ext cx="12894" cy="14549"/>
                  </a:xfrm>
                  <a:custGeom>
                    <a:avLst/>
                    <a:gdLst>
                      <a:gd name="connsiteX0" fmla="*/ 0 w 12894"/>
                      <a:gd name="connsiteY0" fmla="*/ 5215 h 14549"/>
                      <a:gd name="connsiteX1" fmla="*/ 5048 w 12894"/>
                      <a:gd name="connsiteY1" fmla="*/ 71 h 14549"/>
                      <a:gd name="connsiteX2" fmla="*/ 6858 w 12894"/>
                      <a:gd name="connsiteY2" fmla="*/ 71 h 14549"/>
                      <a:gd name="connsiteX3" fmla="*/ 6858 w 12894"/>
                      <a:gd name="connsiteY3" fmla="*/ 71 h 14549"/>
                      <a:gd name="connsiteX4" fmla="*/ 7715 w 12894"/>
                      <a:gd name="connsiteY4" fmla="*/ 71 h 14549"/>
                      <a:gd name="connsiteX5" fmla="*/ 12859 w 12894"/>
                      <a:gd name="connsiteY5" fmla="*/ 9025 h 14549"/>
                      <a:gd name="connsiteX6" fmla="*/ 12859 w 12894"/>
                      <a:gd name="connsiteY6" fmla="*/ 10358 h 14549"/>
                      <a:gd name="connsiteX7" fmla="*/ 7810 w 12894"/>
                      <a:gd name="connsiteY7" fmla="*/ 14549 h 14549"/>
                      <a:gd name="connsiteX8" fmla="*/ 2667 w 12894"/>
                      <a:gd name="connsiteY8" fmla="*/ 9406 h 14549"/>
                      <a:gd name="connsiteX9" fmla="*/ 2667 w 12894"/>
                      <a:gd name="connsiteY9" fmla="*/ 8930 h 14549"/>
                      <a:gd name="connsiteX10" fmla="*/ 0 w 12894"/>
                      <a:gd name="connsiteY10" fmla="*/ 5215 h 1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549">
                        <a:moveTo>
                          <a:pt x="0" y="5215"/>
                        </a:moveTo>
                        <a:cubicBezTo>
                          <a:pt x="0" y="2415"/>
                          <a:pt x="2248" y="119"/>
                          <a:pt x="5048" y="71"/>
                        </a:cubicBezTo>
                        <a:cubicBezTo>
                          <a:pt x="5648" y="-24"/>
                          <a:pt x="6258" y="-24"/>
                          <a:pt x="6858" y="71"/>
                        </a:cubicBezTo>
                        <a:lnTo>
                          <a:pt x="6858" y="71"/>
                        </a:lnTo>
                        <a:lnTo>
                          <a:pt x="7715" y="71"/>
                        </a:lnTo>
                        <a:cubicBezTo>
                          <a:pt x="10773" y="2053"/>
                          <a:pt x="12678" y="5386"/>
                          <a:pt x="12859" y="9025"/>
                        </a:cubicBezTo>
                        <a:cubicBezTo>
                          <a:pt x="12906" y="9473"/>
                          <a:pt x="12906" y="9911"/>
                          <a:pt x="12859" y="10358"/>
                        </a:cubicBezTo>
                        <a:cubicBezTo>
                          <a:pt x="12363" y="12768"/>
                          <a:pt x="10268" y="14511"/>
                          <a:pt x="7810" y="14549"/>
                        </a:cubicBezTo>
                        <a:cubicBezTo>
                          <a:pt x="4972" y="14549"/>
                          <a:pt x="2667" y="12244"/>
                          <a:pt x="2667" y="9406"/>
                        </a:cubicBezTo>
                        <a:cubicBezTo>
                          <a:pt x="2676" y="9244"/>
                          <a:pt x="2676" y="9091"/>
                          <a:pt x="2667" y="8930"/>
                        </a:cubicBezTo>
                        <a:cubicBezTo>
                          <a:pt x="1229" y="8196"/>
                          <a:pt x="228" y="6815"/>
                          <a:pt x="0" y="521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Hình tự do: Hình 158">
                    <a:extLst>
                      <a:ext uri="{FF2B5EF4-FFF2-40B4-BE49-F238E27FC236}">
                        <a16:creationId xmlns:a16="http://schemas.microsoft.com/office/drawing/2014/main" id="{F3C9632E-665E-006E-AAB0-B1F0385E685C}"/>
                      </a:ext>
                    </a:extLst>
                  </p:cNvPr>
                  <p:cNvSpPr/>
                  <p:nvPr/>
                </p:nvSpPr>
                <p:spPr>
                  <a:xfrm>
                    <a:off x="10397267" y="3070351"/>
                    <a:ext cx="10286" cy="13229"/>
                  </a:xfrm>
                  <a:custGeom>
                    <a:avLst/>
                    <a:gdLst>
                      <a:gd name="connsiteX0" fmla="*/ 5144 w 10286"/>
                      <a:gd name="connsiteY0" fmla="*/ 682 h 13229"/>
                      <a:gd name="connsiteX1" fmla="*/ 0 w 10286"/>
                      <a:gd name="connsiteY1" fmla="*/ 3635 h 13229"/>
                      <a:gd name="connsiteX2" fmla="*/ 5144 w 10286"/>
                      <a:gd name="connsiteY2" fmla="*/ 12588 h 13229"/>
                      <a:gd name="connsiteX3" fmla="*/ 10287 w 10286"/>
                      <a:gd name="connsiteY3" fmla="*/ 9635 h 13229"/>
                      <a:gd name="connsiteX4" fmla="*/ 5144 w 10286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86" h="13229">
                        <a:moveTo>
                          <a:pt x="5144" y="682"/>
                        </a:moveTo>
                        <a:cubicBezTo>
                          <a:pt x="2286" y="-1032"/>
                          <a:pt x="0" y="682"/>
                          <a:pt x="0" y="3635"/>
                        </a:cubicBezTo>
                        <a:cubicBezTo>
                          <a:pt x="181" y="7273"/>
                          <a:pt x="2086" y="10607"/>
                          <a:pt x="5144" y="12588"/>
                        </a:cubicBezTo>
                        <a:cubicBezTo>
                          <a:pt x="8001" y="14208"/>
                          <a:pt x="10287" y="12588"/>
                          <a:pt x="10287" y="9635"/>
                        </a:cubicBezTo>
                        <a:cubicBezTo>
                          <a:pt x="10106" y="5997"/>
                          <a:pt x="8201" y="2663"/>
                          <a:pt x="5144" y="682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" name="Đồ họa 25">
                <a:extLst>
                  <a:ext uri="{FF2B5EF4-FFF2-40B4-BE49-F238E27FC236}">
                    <a16:creationId xmlns:a16="http://schemas.microsoft.com/office/drawing/2014/main" id="{8C42EA6F-502E-6A98-B110-EC7A0D1DD6AA}"/>
                  </a:ext>
                </a:extLst>
              </p:cNvPr>
              <p:cNvGrpSpPr/>
              <p:nvPr/>
            </p:nvGrpSpPr>
            <p:grpSpPr>
              <a:xfrm>
                <a:off x="10839989" y="2625359"/>
                <a:ext cx="178593" cy="387576"/>
                <a:chOff x="10839989" y="2625359"/>
                <a:chExt cx="178593" cy="387576"/>
              </a:xfrm>
            </p:grpSpPr>
            <p:sp>
              <p:nvSpPr>
                <p:cNvPr id="128" name="Hình tự do: Hình 127">
                  <a:extLst>
                    <a:ext uri="{FF2B5EF4-FFF2-40B4-BE49-F238E27FC236}">
                      <a16:creationId xmlns:a16="http://schemas.microsoft.com/office/drawing/2014/main" id="{205AADA2-8C47-39E7-3EC6-92881D0D9136}"/>
                    </a:ext>
                  </a:extLst>
                </p:cNvPr>
                <p:cNvSpPr/>
                <p:nvPr/>
              </p:nvSpPr>
              <p:spPr>
                <a:xfrm>
                  <a:off x="10848466" y="2625359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036 h 384333"/>
                    <a:gd name="connsiteX2" fmla="*/ 0 w 170116"/>
                    <a:gd name="connsiteY2" fmla="*/ 0 h 384333"/>
                    <a:gd name="connsiteX3" fmla="*/ 170117 w 170116"/>
                    <a:gd name="connsiteY3" fmla="*/ 98203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036"/>
                      </a:lnTo>
                      <a:lnTo>
                        <a:pt x="0" y="0"/>
                      </a:lnTo>
                      <a:lnTo>
                        <a:pt x="170117" y="98203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Hình tự do: Hình 128">
                  <a:extLst>
                    <a:ext uri="{FF2B5EF4-FFF2-40B4-BE49-F238E27FC236}">
                      <a16:creationId xmlns:a16="http://schemas.microsoft.com/office/drawing/2014/main" id="{9C518864-0CA8-E091-FDA4-3DFBB7757381}"/>
                    </a:ext>
                  </a:extLst>
                </p:cNvPr>
                <p:cNvSpPr/>
                <p:nvPr/>
              </p:nvSpPr>
              <p:spPr>
                <a:xfrm>
                  <a:off x="10839989" y="2632403"/>
                  <a:ext cx="170497" cy="380532"/>
                </a:xfrm>
                <a:custGeom>
                  <a:avLst/>
                  <a:gdLst>
                    <a:gd name="connsiteX0" fmla="*/ 166211 w 170497"/>
                    <a:gd name="connsiteY0" fmla="*/ 379956 h 380532"/>
                    <a:gd name="connsiteX1" fmla="*/ 4286 w 170497"/>
                    <a:gd name="connsiteY1" fmla="*/ 286707 h 380532"/>
                    <a:gd name="connsiteX2" fmla="*/ 0 w 170497"/>
                    <a:gd name="connsiteY2" fmla="*/ 279277 h 380532"/>
                    <a:gd name="connsiteX3" fmla="*/ 0 w 170497"/>
                    <a:gd name="connsiteY3" fmla="*/ 3052 h 380532"/>
                    <a:gd name="connsiteX4" fmla="*/ 4286 w 170497"/>
                    <a:gd name="connsiteY4" fmla="*/ 576 h 380532"/>
                    <a:gd name="connsiteX5" fmla="*/ 166211 w 170497"/>
                    <a:gd name="connsiteY5" fmla="*/ 93825 h 380532"/>
                    <a:gd name="connsiteX6" fmla="*/ 170497 w 170497"/>
                    <a:gd name="connsiteY6" fmla="*/ 101255 h 380532"/>
                    <a:gd name="connsiteX7" fmla="*/ 170497 w 170497"/>
                    <a:gd name="connsiteY7" fmla="*/ 377480 h 380532"/>
                    <a:gd name="connsiteX8" fmla="*/ 166211 w 170497"/>
                    <a:gd name="connsiteY8" fmla="*/ 379956 h 38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532">
                      <a:moveTo>
                        <a:pt x="166211" y="379956"/>
                      </a:moveTo>
                      <a:lnTo>
                        <a:pt x="4286" y="286707"/>
                      </a:lnTo>
                      <a:cubicBezTo>
                        <a:pt x="1762" y="285049"/>
                        <a:pt x="171" y="282297"/>
                        <a:pt x="0" y="279277"/>
                      </a:cubicBezTo>
                      <a:lnTo>
                        <a:pt x="0" y="3052"/>
                      </a:lnTo>
                      <a:cubicBezTo>
                        <a:pt x="0" y="290"/>
                        <a:pt x="1905" y="-758"/>
                        <a:pt x="4286" y="576"/>
                      </a:cubicBezTo>
                      <a:lnTo>
                        <a:pt x="166211" y="93825"/>
                      </a:lnTo>
                      <a:cubicBezTo>
                        <a:pt x="168735" y="95483"/>
                        <a:pt x="170326" y="98236"/>
                        <a:pt x="170497" y="101255"/>
                      </a:cubicBezTo>
                      <a:lnTo>
                        <a:pt x="170497" y="377480"/>
                      </a:lnTo>
                      <a:cubicBezTo>
                        <a:pt x="170497" y="380242"/>
                        <a:pt x="168592" y="381290"/>
                        <a:pt x="166211" y="379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Hình tự do: Hình 129">
                  <a:extLst>
                    <a:ext uri="{FF2B5EF4-FFF2-40B4-BE49-F238E27FC236}">
                      <a16:creationId xmlns:a16="http://schemas.microsoft.com/office/drawing/2014/main" id="{88E289F0-BF10-A912-B362-72AFB3A084C5}"/>
                    </a:ext>
                  </a:extLst>
                </p:cNvPr>
                <p:cNvSpPr/>
                <p:nvPr/>
              </p:nvSpPr>
              <p:spPr>
                <a:xfrm>
                  <a:off x="10856182" y="2685146"/>
                  <a:ext cx="138398" cy="84009"/>
                </a:xfrm>
                <a:custGeom>
                  <a:avLst/>
                  <a:gdLst>
                    <a:gd name="connsiteX0" fmla="*/ 133636 w 138398"/>
                    <a:gd name="connsiteY0" fmla="*/ 82898 h 84009"/>
                    <a:gd name="connsiteX1" fmla="*/ 4763 w 138398"/>
                    <a:gd name="connsiteY1" fmla="*/ 8698 h 84009"/>
                    <a:gd name="connsiteX2" fmla="*/ 0 w 138398"/>
                    <a:gd name="connsiteY2" fmla="*/ 2030 h 84009"/>
                    <a:gd name="connsiteX3" fmla="*/ 4763 w 138398"/>
                    <a:gd name="connsiteY3" fmla="*/ 887 h 84009"/>
                    <a:gd name="connsiteX4" fmla="*/ 133636 w 138398"/>
                    <a:gd name="connsiteY4" fmla="*/ 75373 h 84009"/>
                    <a:gd name="connsiteX5" fmla="*/ 138398 w 138398"/>
                    <a:gd name="connsiteY5" fmla="*/ 82040 h 84009"/>
                    <a:gd name="connsiteX6" fmla="*/ 133636 w 138398"/>
                    <a:gd name="connsiteY6" fmla="*/ 82898 h 8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09">
                      <a:moveTo>
                        <a:pt x="133636" y="82898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373"/>
                      </a:lnTo>
                      <a:cubicBezTo>
                        <a:pt x="136150" y="76763"/>
                        <a:pt x="137893" y="79211"/>
                        <a:pt x="138398" y="82040"/>
                      </a:cubicBezTo>
                      <a:cubicBezTo>
                        <a:pt x="138398" y="83945"/>
                        <a:pt x="136303" y="84898"/>
                        <a:pt x="133636" y="8289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Hình tự do: Hình 130">
                  <a:extLst>
                    <a:ext uri="{FF2B5EF4-FFF2-40B4-BE49-F238E27FC236}">
                      <a16:creationId xmlns:a16="http://schemas.microsoft.com/office/drawing/2014/main" id="{9D159AD1-434C-13E5-79D1-0B9E0A6360A7}"/>
                    </a:ext>
                  </a:extLst>
                </p:cNvPr>
                <p:cNvSpPr/>
                <p:nvPr/>
              </p:nvSpPr>
              <p:spPr>
                <a:xfrm>
                  <a:off x="10856182" y="2705339"/>
                  <a:ext cx="138398" cy="83874"/>
                </a:xfrm>
                <a:custGeom>
                  <a:avLst/>
                  <a:gdLst>
                    <a:gd name="connsiteX0" fmla="*/ 133636 w 138398"/>
                    <a:gd name="connsiteY0" fmla="*/ 83088 h 83874"/>
                    <a:gd name="connsiteX1" fmla="*/ 4763 w 138398"/>
                    <a:gd name="connsiteY1" fmla="*/ 8698 h 83874"/>
                    <a:gd name="connsiteX2" fmla="*/ 0 w 138398"/>
                    <a:gd name="connsiteY2" fmla="*/ 2030 h 83874"/>
                    <a:gd name="connsiteX3" fmla="*/ 4763 w 138398"/>
                    <a:gd name="connsiteY3" fmla="*/ 887 h 83874"/>
                    <a:gd name="connsiteX4" fmla="*/ 133636 w 138398"/>
                    <a:gd name="connsiteY4" fmla="*/ 75278 h 83874"/>
                    <a:gd name="connsiteX5" fmla="*/ 138398 w 138398"/>
                    <a:gd name="connsiteY5" fmla="*/ 81945 h 83874"/>
                    <a:gd name="connsiteX6" fmla="*/ 133636 w 138398"/>
                    <a:gd name="connsiteY6" fmla="*/ 83088 h 8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3874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3755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Hình tự do: Hình 131">
                  <a:extLst>
                    <a:ext uri="{FF2B5EF4-FFF2-40B4-BE49-F238E27FC236}">
                      <a16:creationId xmlns:a16="http://schemas.microsoft.com/office/drawing/2014/main" id="{864FC160-6738-BA70-455D-82C59CFD842A}"/>
                    </a:ext>
                  </a:extLst>
                </p:cNvPr>
                <p:cNvSpPr/>
                <p:nvPr/>
              </p:nvSpPr>
              <p:spPr>
                <a:xfrm>
                  <a:off x="10856182" y="2747630"/>
                  <a:ext cx="138398" cy="84038"/>
                </a:xfrm>
                <a:custGeom>
                  <a:avLst/>
                  <a:gdLst>
                    <a:gd name="connsiteX0" fmla="*/ 133636 w 138398"/>
                    <a:gd name="connsiteY0" fmla="*/ 83183 h 84038"/>
                    <a:gd name="connsiteX1" fmla="*/ 4763 w 138398"/>
                    <a:gd name="connsiteY1" fmla="*/ 8698 h 84038"/>
                    <a:gd name="connsiteX2" fmla="*/ 0 w 138398"/>
                    <a:gd name="connsiteY2" fmla="*/ 2030 h 84038"/>
                    <a:gd name="connsiteX3" fmla="*/ 4763 w 138398"/>
                    <a:gd name="connsiteY3" fmla="*/ 887 h 84038"/>
                    <a:gd name="connsiteX4" fmla="*/ 133636 w 138398"/>
                    <a:gd name="connsiteY4" fmla="*/ 75278 h 84038"/>
                    <a:gd name="connsiteX5" fmla="*/ 138398 w 138398"/>
                    <a:gd name="connsiteY5" fmla="*/ 81945 h 84038"/>
                    <a:gd name="connsiteX6" fmla="*/ 133636 w 138398"/>
                    <a:gd name="connsiteY6" fmla="*/ 83183 h 8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38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Hình tự do: Hình 132">
                  <a:extLst>
                    <a:ext uri="{FF2B5EF4-FFF2-40B4-BE49-F238E27FC236}">
                      <a16:creationId xmlns:a16="http://schemas.microsoft.com/office/drawing/2014/main" id="{468E9644-8158-C24A-487C-A986146B9074}"/>
                    </a:ext>
                  </a:extLst>
                </p:cNvPr>
                <p:cNvSpPr/>
                <p:nvPr/>
              </p:nvSpPr>
              <p:spPr>
                <a:xfrm>
                  <a:off x="10856182" y="2768013"/>
                  <a:ext cx="138398" cy="84038"/>
                </a:xfrm>
                <a:custGeom>
                  <a:avLst/>
                  <a:gdLst>
                    <a:gd name="connsiteX0" fmla="*/ 133636 w 138398"/>
                    <a:gd name="connsiteY0" fmla="*/ 83183 h 84038"/>
                    <a:gd name="connsiteX1" fmla="*/ 4763 w 138398"/>
                    <a:gd name="connsiteY1" fmla="*/ 8698 h 84038"/>
                    <a:gd name="connsiteX2" fmla="*/ 0 w 138398"/>
                    <a:gd name="connsiteY2" fmla="*/ 2030 h 84038"/>
                    <a:gd name="connsiteX3" fmla="*/ 4763 w 138398"/>
                    <a:gd name="connsiteY3" fmla="*/ 887 h 84038"/>
                    <a:gd name="connsiteX4" fmla="*/ 133636 w 138398"/>
                    <a:gd name="connsiteY4" fmla="*/ 75278 h 84038"/>
                    <a:gd name="connsiteX5" fmla="*/ 138398 w 138398"/>
                    <a:gd name="connsiteY5" fmla="*/ 81945 h 84038"/>
                    <a:gd name="connsiteX6" fmla="*/ 133636 w 138398"/>
                    <a:gd name="connsiteY6" fmla="*/ 83183 h 8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38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Hình tự do: Hình 133">
                  <a:extLst>
                    <a:ext uri="{FF2B5EF4-FFF2-40B4-BE49-F238E27FC236}">
                      <a16:creationId xmlns:a16="http://schemas.microsoft.com/office/drawing/2014/main" id="{F730CD0E-37C9-65FB-4855-30DC86B95DE4}"/>
                    </a:ext>
                  </a:extLst>
                </p:cNvPr>
                <p:cNvSpPr/>
                <p:nvPr/>
              </p:nvSpPr>
              <p:spPr>
                <a:xfrm>
                  <a:off x="10856182" y="2830714"/>
                  <a:ext cx="138398" cy="84018"/>
                </a:xfrm>
                <a:custGeom>
                  <a:avLst/>
                  <a:gdLst>
                    <a:gd name="connsiteX0" fmla="*/ 133636 w 138398"/>
                    <a:gd name="connsiteY0" fmla="*/ 83157 h 84018"/>
                    <a:gd name="connsiteX1" fmla="*/ 4763 w 138398"/>
                    <a:gd name="connsiteY1" fmla="*/ 8767 h 84018"/>
                    <a:gd name="connsiteX2" fmla="*/ 0 w 138398"/>
                    <a:gd name="connsiteY2" fmla="*/ 2004 h 84018"/>
                    <a:gd name="connsiteX3" fmla="*/ 4763 w 138398"/>
                    <a:gd name="connsiteY3" fmla="*/ 861 h 84018"/>
                    <a:gd name="connsiteX4" fmla="*/ 133636 w 138398"/>
                    <a:gd name="connsiteY4" fmla="*/ 75346 h 84018"/>
                    <a:gd name="connsiteX5" fmla="*/ 138398 w 138398"/>
                    <a:gd name="connsiteY5" fmla="*/ 82014 h 84018"/>
                    <a:gd name="connsiteX6" fmla="*/ 133636 w 138398"/>
                    <a:gd name="connsiteY6" fmla="*/ 83157 h 8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18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7"/>
                        <a:pt x="476" y="4862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6"/>
                      </a:lnTo>
                      <a:cubicBezTo>
                        <a:pt x="136150" y="76737"/>
                        <a:pt x="137893" y="79185"/>
                        <a:pt x="138398" y="82014"/>
                      </a:cubicBezTo>
                      <a:cubicBezTo>
                        <a:pt x="138398" y="84109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Hình tự do: Hình 134">
                  <a:extLst>
                    <a:ext uri="{FF2B5EF4-FFF2-40B4-BE49-F238E27FC236}">
                      <a16:creationId xmlns:a16="http://schemas.microsoft.com/office/drawing/2014/main" id="{1E63B1E3-69CE-A649-E43B-6B18D27A0521}"/>
                    </a:ext>
                  </a:extLst>
                </p:cNvPr>
                <p:cNvSpPr/>
                <p:nvPr/>
              </p:nvSpPr>
              <p:spPr>
                <a:xfrm>
                  <a:off x="10856182" y="2810711"/>
                  <a:ext cx="138398" cy="83775"/>
                </a:xfrm>
                <a:custGeom>
                  <a:avLst/>
                  <a:gdLst>
                    <a:gd name="connsiteX0" fmla="*/ 133636 w 138398"/>
                    <a:gd name="connsiteY0" fmla="*/ 83157 h 83775"/>
                    <a:gd name="connsiteX1" fmla="*/ 4763 w 138398"/>
                    <a:gd name="connsiteY1" fmla="*/ 8767 h 83775"/>
                    <a:gd name="connsiteX2" fmla="*/ 0 w 138398"/>
                    <a:gd name="connsiteY2" fmla="*/ 2004 h 83775"/>
                    <a:gd name="connsiteX3" fmla="*/ 4763 w 138398"/>
                    <a:gd name="connsiteY3" fmla="*/ 861 h 83775"/>
                    <a:gd name="connsiteX4" fmla="*/ 133636 w 138398"/>
                    <a:gd name="connsiteY4" fmla="*/ 75346 h 83775"/>
                    <a:gd name="connsiteX5" fmla="*/ 138398 w 138398"/>
                    <a:gd name="connsiteY5" fmla="*/ 82014 h 83775"/>
                    <a:gd name="connsiteX6" fmla="*/ 133636 w 138398"/>
                    <a:gd name="connsiteY6" fmla="*/ 83157 h 8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3775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7"/>
                        <a:pt x="476" y="4862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6"/>
                      </a:lnTo>
                      <a:cubicBezTo>
                        <a:pt x="136150" y="76737"/>
                        <a:pt x="137893" y="79185"/>
                        <a:pt x="138398" y="82014"/>
                      </a:cubicBezTo>
                      <a:cubicBezTo>
                        <a:pt x="138398" y="83824"/>
                        <a:pt x="136303" y="84300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6" name="Đồ họa 25">
                  <a:extLst>
                    <a:ext uri="{FF2B5EF4-FFF2-40B4-BE49-F238E27FC236}">
                      <a16:creationId xmlns:a16="http://schemas.microsoft.com/office/drawing/2014/main" id="{6023D253-1962-BBB9-351E-3ED9770D6958}"/>
                    </a:ext>
                  </a:extLst>
                </p:cNvPr>
                <p:cNvGrpSpPr/>
                <p:nvPr/>
              </p:nvGrpSpPr>
              <p:grpSpPr>
                <a:xfrm>
                  <a:off x="10898282" y="2696112"/>
                  <a:ext cx="32514" cy="23899"/>
                  <a:chOff x="10898282" y="2696112"/>
                  <a:chExt cx="32514" cy="23899"/>
                </a:xfrm>
              </p:grpSpPr>
              <p:sp>
                <p:nvSpPr>
                  <p:cNvPr id="137" name="Hình tự do: Hình 136">
                    <a:extLst>
                      <a:ext uri="{FF2B5EF4-FFF2-40B4-BE49-F238E27FC236}">
                        <a16:creationId xmlns:a16="http://schemas.microsoft.com/office/drawing/2014/main" id="{8ABA742A-B368-3741-9CEC-490B7FBE6900}"/>
                      </a:ext>
                    </a:extLst>
                  </p:cNvPr>
                  <p:cNvSpPr/>
                  <p:nvPr/>
                </p:nvSpPr>
                <p:spPr>
                  <a:xfrm>
                    <a:off x="10915582" y="2696197"/>
                    <a:ext cx="15214" cy="9552"/>
                  </a:xfrm>
                  <a:custGeom>
                    <a:avLst/>
                    <a:gdLst>
                      <a:gd name="connsiteX0" fmla="*/ 417 w 15214"/>
                      <a:gd name="connsiteY0" fmla="*/ 9553 h 9552"/>
                      <a:gd name="connsiteX1" fmla="*/ 417 w 15214"/>
                      <a:gd name="connsiteY1" fmla="*/ 9553 h 9552"/>
                      <a:gd name="connsiteX2" fmla="*/ 988 w 15214"/>
                      <a:gd name="connsiteY2" fmla="*/ 9553 h 9552"/>
                      <a:gd name="connsiteX3" fmla="*/ 2131 w 15214"/>
                      <a:gd name="connsiteY3" fmla="*/ 9553 h 9552"/>
                      <a:gd name="connsiteX4" fmla="*/ 5370 w 15214"/>
                      <a:gd name="connsiteY4" fmla="*/ 7648 h 9552"/>
                      <a:gd name="connsiteX5" fmla="*/ 9942 w 15214"/>
                      <a:gd name="connsiteY5" fmla="*/ 4981 h 9552"/>
                      <a:gd name="connsiteX6" fmla="*/ 15085 w 15214"/>
                      <a:gd name="connsiteY6" fmla="*/ 1742 h 9552"/>
                      <a:gd name="connsiteX7" fmla="*/ 14037 w 15214"/>
                      <a:gd name="connsiteY7" fmla="*/ 28 h 9552"/>
                      <a:gd name="connsiteX8" fmla="*/ 8703 w 15214"/>
                      <a:gd name="connsiteY8" fmla="*/ 2885 h 9552"/>
                      <a:gd name="connsiteX9" fmla="*/ 4036 w 15214"/>
                      <a:gd name="connsiteY9" fmla="*/ 5457 h 9552"/>
                      <a:gd name="connsiteX10" fmla="*/ 798 w 15214"/>
                      <a:gd name="connsiteY10" fmla="*/ 7362 h 9552"/>
                      <a:gd name="connsiteX11" fmla="*/ 36 w 15214"/>
                      <a:gd name="connsiteY11" fmla="*/ 8124 h 9552"/>
                      <a:gd name="connsiteX12" fmla="*/ 36 w 15214"/>
                      <a:gd name="connsiteY12" fmla="*/ 8886 h 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14" h="9552">
                        <a:moveTo>
                          <a:pt x="417" y="9553"/>
                        </a:moveTo>
                        <a:lnTo>
                          <a:pt x="417" y="9553"/>
                        </a:lnTo>
                        <a:lnTo>
                          <a:pt x="988" y="9553"/>
                        </a:lnTo>
                        <a:cubicBezTo>
                          <a:pt x="1465" y="9553"/>
                          <a:pt x="1655" y="9553"/>
                          <a:pt x="2131" y="9553"/>
                        </a:cubicBezTo>
                        <a:lnTo>
                          <a:pt x="5370" y="7648"/>
                        </a:lnTo>
                        <a:lnTo>
                          <a:pt x="9942" y="4981"/>
                        </a:lnTo>
                        <a:lnTo>
                          <a:pt x="15085" y="1742"/>
                        </a:lnTo>
                        <a:cubicBezTo>
                          <a:pt x="15561" y="1742"/>
                          <a:pt x="14609" y="-258"/>
                          <a:pt x="14037" y="28"/>
                        </a:cubicBezTo>
                        <a:lnTo>
                          <a:pt x="8703" y="2885"/>
                        </a:lnTo>
                        <a:lnTo>
                          <a:pt x="4036" y="5457"/>
                        </a:lnTo>
                        <a:lnTo>
                          <a:pt x="798" y="7362"/>
                        </a:lnTo>
                        <a:cubicBezTo>
                          <a:pt x="798" y="7362"/>
                          <a:pt x="36" y="7362"/>
                          <a:pt x="36" y="8124"/>
                        </a:cubicBezTo>
                        <a:cubicBezTo>
                          <a:pt x="-12" y="8372"/>
                          <a:pt x="-12" y="8639"/>
                          <a:pt x="36" y="8886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Hình tự do: Hình 137">
                    <a:extLst>
                      <a:ext uri="{FF2B5EF4-FFF2-40B4-BE49-F238E27FC236}">
                        <a16:creationId xmlns:a16="http://schemas.microsoft.com/office/drawing/2014/main" id="{C9DC301D-F31E-4BF7-A1CB-6F66CC42D271}"/>
                      </a:ext>
                    </a:extLst>
                  </p:cNvPr>
                  <p:cNvSpPr/>
                  <p:nvPr/>
                </p:nvSpPr>
                <p:spPr>
                  <a:xfrm>
                    <a:off x="10910610" y="2696112"/>
                    <a:ext cx="14553" cy="17156"/>
                  </a:xfrm>
                  <a:custGeom>
                    <a:avLst/>
                    <a:gdLst>
                      <a:gd name="connsiteX0" fmla="*/ 1864 w 14553"/>
                      <a:gd name="connsiteY0" fmla="*/ 12019 h 17156"/>
                      <a:gd name="connsiteX1" fmla="*/ 12199 w 14553"/>
                      <a:gd name="connsiteY1" fmla="*/ 16619 h 17156"/>
                      <a:gd name="connsiteX2" fmla="*/ 12723 w 14553"/>
                      <a:gd name="connsiteY2" fmla="*/ 16400 h 17156"/>
                      <a:gd name="connsiteX3" fmla="*/ 12723 w 14553"/>
                      <a:gd name="connsiteY3" fmla="*/ 16400 h 17156"/>
                      <a:gd name="connsiteX4" fmla="*/ 12723 w 14553"/>
                      <a:gd name="connsiteY4" fmla="*/ 16400 h 17156"/>
                      <a:gd name="connsiteX5" fmla="*/ 14532 w 14553"/>
                      <a:gd name="connsiteY5" fmla="*/ 12209 h 17156"/>
                      <a:gd name="connsiteX6" fmla="*/ 7960 w 14553"/>
                      <a:gd name="connsiteY6" fmla="*/ 875 h 17156"/>
                      <a:gd name="connsiteX7" fmla="*/ 3579 w 14553"/>
                      <a:gd name="connsiteY7" fmla="*/ 303 h 17156"/>
                      <a:gd name="connsiteX8" fmla="*/ 3579 w 14553"/>
                      <a:gd name="connsiteY8" fmla="*/ 303 h 17156"/>
                      <a:gd name="connsiteX9" fmla="*/ 3579 w 14553"/>
                      <a:gd name="connsiteY9" fmla="*/ 303 h 17156"/>
                      <a:gd name="connsiteX10" fmla="*/ 1293 w 14553"/>
                      <a:gd name="connsiteY10" fmla="*/ 11247 h 17156"/>
                      <a:gd name="connsiteX11" fmla="*/ 1864 w 14553"/>
                      <a:gd name="connsiteY11" fmla="*/ 12019 h 1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53" h="17156">
                        <a:moveTo>
                          <a:pt x="1864" y="12019"/>
                        </a:moveTo>
                        <a:cubicBezTo>
                          <a:pt x="3445" y="16143"/>
                          <a:pt x="8074" y="18210"/>
                          <a:pt x="12199" y="16619"/>
                        </a:cubicBezTo>
                        <a:cubicBezTo>
                          <a:pt x="12380" y="16553"/>
                          <a:pt x="12551" y="16477"/>
                          <a:pt x="12723" y="16400"/>
                        </a:cubicBezTo>
                        <a:lnTo>
                          <a:pt x="12723" y="16400"/>
                        </a:lnTo>
                        <a:lnTo>
                          <a:pt x="12723" y="16400"/>
                        </a:lnTo>
                        <a:cubicBezTo>
                          <a:pt x="13999" y="15400"/>
                          <a:pt x="14685" y="13819"/>
                          <a:pt x="14532" y="12209"/>
                        </a:cubicBezTo>
                        <a:cubicBezTo>
                          <a:pt x="14275" y="7599"/>
                          <a:pt x="11837" y="3389"/>
                          <a:pt x="7960" y="875"/>
                        </a:cubicBezTo>
                        <a:cubicBezTo>
                          <a:pt x="6684" y="-40"/>
                          <a:pt x="5046" y="-249"/>
                          <a:pt x="3579" y="303"/>
                        </a:cubicBezTo>
                        <a:lnTo>
                          <a:pt x="3579" y="303"/>
                        </a:lnTo>
                        <a:lnTo>
                          <a:pt x="3579" y="303"/>
                        </a:lnTo>
                        <a:cubicBezTo>
                          <a:pt x="-79" y="2694"/>
                          <a:pt x="-1098" y="7590"/>
                          <a:pt x="1293" y="11247"/>
                        </a:cubicBezTo>
                        <a:cubicBezTo>
                          <a:pt x="1464" y="11514"/>
                          <a:pt x="1655" y="11771"/>
                          <a:pt x="1864" y="1201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Hình tự do: Hình 138">
                    <a:extLst>
                      <a:ext uri="{FF2B5EF4-FFF2-40B4-BE49-F238E27FC236}">
                        <a16:creationId xmlns:a16="http://schemas.microsoft.com/office/drawing/2014/main" id="{774BE72B-5036-68FA-F482-5BD2C5E49047}"/>
                      </a:ext>
                    </a:extLst>
                  </p:cNvPr>
                  <p:cNvSpPr/>
                  <p:nvPr/>
                </p:nvSpPr>
                <p:spPr>
                  <a:xfrm>
                    <a:off x="10910610" y="2696112"/>
                    <a:ext cx="14553" cy="17156"/>
                  </a:xfrm>
                  <a:custGeom>
                    <a:avLst/>
                    <a:gdLst>
                      <a:gd name="connsiteX0" fmla="*/ 1864 w 14553"/>
                      <a:gd name="connsiteY0" fmla="*/ 12019 h 17156"/>
                      <a:gd name="connsiteX1" fmla="*/ 12199 w 14553"/>
                      <a:gd name="connsiteY1" fmla="*/ 16619 h 17156"/>
                      <a:gd name="connsiteX2" fmla="*/ 12723 w 14553"/>
                      <a:gd name="connsiteY2" fmla="*/ 16400 h 17156"/>
                      <a:gd name="connsiteX3" fmla="*/ 12723 w 14553"/>
                      <a:gd name="connsiteY3" fmla="*/ 16400 h 17156"/>
                      <a:gd name="connsiteX4" fmla="*/ 12723 w 14553"/>
                      <a:gd name="connsiteY4" fmla="*/ 16400 h 17156"/>
                      <a:gd name="connsiteX5" fmla="*/ 14532 w 14553"/>
                      <a:gd name="connsiteY5" fmla="*/ 12209 h 17156"/>
                      <a:gd name="connsiteX6" fmla="*/ 7960 w 14553"/>
                      <a:gd name="connsiteY6" fmla="*/ 875 h 17156"/>
                      <a:gd name="connsiteX7" fmla="*/ 3579 w 14553"/>
                      <a:gd name="connsiteY7" fmla="*/ 303 h 17156"/>
                      <a:gd name="connsiteX8" fmla="*/ 3579 w 14553"/>
                      <a:gd name="connsiteY8" fmla="*/ 303 h 17156"/>
                      <a:gd name="connsiteX9" fmla="*/ 3579 w 14553"/>
                      <a:gd name="connsiteY9" fmla="*/ 303 h 17156"/>
                      <a:gd name="connsiteX10" fmla="*/ 1293 w 14553"/>
                      <a:gd name="connsiteY10" fmla="*/ 11247 h 17156"/>
                      <a:gd name="connsiteX11" fmla="*/ 1864 w 14553"/>
                      <a:gd name="connsiteY11" fmla="*/ 12019 h 1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53" h="17156">
                        <a:moveTo>
                          <a:pt x="1864" y="12019"/>
                        </a:moveTo>
                        <a:cubicBezTo>
                          <a:pt x="3445" y="16143"/>
                          <a:pt x="8074" y="18210"/>
                          <a:pt x="12199" y="16619"/>
                        </a:cubicBezTo>
                        <a:cubicBezTo>
                          <a:pt x="12380" y="16553"/>
                          <a:pt x="12551" y="16477"/>
                          <a:pt x="12723" y="16400"/>
                        </a:cubicBezTo>
                        <a:lnTo>
                          <a:pt x="12723" y="16400"/>
                        </a:lnTo>
                        <a:lnTo>
                          <a:pt x="12723" y="16400"/>
                        </a:lnTo>
                        <a:cubicBezTo>
                          <a:pt x="13999" y="15400"/>
                          <a:pt x="14685" y="13819"/>
                          <a:pt x="14532" y="12209"/>
                        </a:cubicBezTo>
                        <a:cubicBezTo>
                          <a:pt x="14275" y="7599"/>
                          <a:pt x="11837" y="3389"/>
                          <a:pt x="7960" y="875"/>
                        </a:cubicBezTo>
                        <a:cubicBezTo>
                          <a:pt x="6684" y="-40"/>
                          <a:pt x="5046" y="-249"/>
                          <a:pt x="3579" y="303"/>
                        </a:cubicBezTo>
                        <a:lnTo>
                          <a:pt x="3579" y="303"/>
                        </a:lnTo>
                        <a:lnTo>
                          <a:pt x="3579" y="303"/>
                        </a:lnTo>
                        <a:cubicBezTo>
                          <a:pt x="-79" y="2694"/>
                          <a:pt x="-1098" y="7590"/>
                          <a:pt x="1293" y="11247"/>
                        </a:cubicBezTo>
                        <a:cubicBezTo>
                          <a:pt x="1464" y="11514"/>
                          <a:pt x="1655" y="11771"/>
                          <a:pt x="1864" y="120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Hình tự do: Hình 139">
                    <a:extLst>
                      <a:ext uri="{FF2B5EF4-FFF2-40B4-BE49-F238E27FC236}">
                        <a16:creationId xmlns:a16="http://schemas.microsoft.com/office/drawing/2014/main" id="{CD73A329-BA9A-68DA-6A99-C3308B90AC55}"/>
                      </a:ext>
                    </a:extLst>
                  </p:cNvPr>
                  <p:cNvSpPr/>
                  <p:nvPr/>
                </p:nvSpPr>
                <p:spPr>
                  <a:xfrm>
                    <a:off x="10902568" y="2700818"/>
                    <a:ext cx="17648" cy="15885"/>
                  </a:xfrm>
                  <a:custGeom>
                    <a:avLst/>
                    <a:gdLst>
                      <a:gd name="connsiteX0" fmla="*/ 4858 w 17648"/>
                      <a:gd name="connsiteY0" fmla="*/ 15885 h 15885"/>
                      <a:gd name="connsiteX1" fmla="*/ 0 w 17648"/>
                      <a:gd name="connsiteY1" fmla="*/ 7599 h 15885"/>
                      <a:gd name="connsiteX2" fmla="*/ 10192 w 17648"/>
                      <a:gd name="connsiteY2" fmla="*/ 550 h 15885"/>
                      <a:gd name="connsiteX3" fmla="*/ 10192 w 17648"/>
                      <a:gd name="connsiteY3" fmla="*/ 550 h 15885"/>
                      <a:gd name="connsiteX4" fmla="*/ 10192 w 17648"/>
                      <a:gd name="connsiteY4" fmla="*/ 550 h 15885"/>
                      <a:gd name="connsiteX5" fmla="*/ 10192 w 17648"/>
                      <a:gd name="connsiteY5" fmla="*/ 550 h 15885"/>
                      <a:gd name="connsiteX6" fmla="*/ 13430 w 17648"/>
                      <a:gd name="connsiteY6" fmla="*/ 550 h 15885"/>
                      <a:gd name="connsiteX7" fmla="*/ 17621 w 17648"/>
                      <a:gd name="connsiteY7" fmla="*/ 7884 h 15885"/>
                      <a:gd name="connsiteX8" fmla="*/ 16383 w 17648"/>
                      <a:gd name="connsiteY8" fmla="*/ 10647 h 15885"/>
                      <a:gd name="connsiteX9" fmla="*/ 16383 w 17648"/>
                      <a:gd name="connsiteY9" fmla="*/ 10647 h 15885"/>
                      <a:gd name="connsiteX10" fmla="*/ 15621 w 17648"/>
                      <a:gd name="connsiteY10" fmla="*/ 10647 h 15885"/>
                      <a:gd name="connsiteX11" fmla="*/ 4858 w 17648"/>
                      <a:gd name="connsiteY11" fmla="*/ 15885 h 15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48" h="15885">
                        <a:moveTo>
                          <a:pt x="4858" y="15885"/>
                        </a:moveTo>
                        <a:lnTo>
                          <a:pt x="0" y="7599"/>
                        </a:lnTo>
                        <a:cubicBezTo>
                          <a:pt x="3696" y="5713"/>
                          <a:pt x="7125" y="3341"/>
                          <a:pt x="10192" y="550"/>
                        </a:cubicBezTo>
                        <a:lnTo>
                          <a:pt x="10192" y="550"/>
                        </a:lnTo>
                        <a:lnTo>
                          <a:pt x="10192" y="550"/>
                        </a:lnTo>
                        <a:lnTo>
                          <a:pt x="10192" y="550"/>
                        </a:lnTo>
                        <a:cubicBezTo>
                          <a:pt x="11144" y="-183"/>
                          <a:pt x="12478" y="-183"/>
                          <a:pt x="13430" y="550"/>
                        </a:cubicBezTo>
                        <a:cubicBezTo>
                          <a:pt x="15897" y="2207"/>
                          <a:pt x="17440" y="4922"/>
                          <a:pt x="17621" y="7884"/>
                        </a:cubicBezTo>
                        <a:cubicBezTo>
                          <a:pt x="17774" y="8970"/>
                          <a:pt x="17288" y="10037"/>
                          <a:pt x="16383" y="10647"/>
                        </a:cubicBezTo>
                        <a:lnTo>
                          <a:pt x="16383" y="10647"/>
                        </a:lnTo>
                        <a:cubicBezTo>
                          <a:pt x="16383" y="10647"/>
                          <a:pt x="15907" y="10647"/>
                          <a:pt x="15621" y="10647"/>
                        </a:cubicBezTo>
                        <a:cubicBezTo>
                          <a:pt x="11802" y="11875"/>
                          <a:pt x="8182" y="13637"/>
                          <a:pt x="4858" y="1588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Hình tự do: Hình 140">
                    <a:extLst>
                      <a:ext uri="{FF2B5EF4-FFF2-40B4-BE49-F238E27FC236}">
                        <a16:creationId xmlns:a16="http://schemas.microsoft.com/office/drawing/2014/main" id="{29BF0977-73DA-2769-8BA4-867C89ED4E0D}"/>
                      </a:ext>
                    </a:extLst>
                  </p:cNvPr>
                  <p:cNvSpPr/>
                  <p:nvPr/>
                </p:nvSpPr>
                <p:spPr>
                  <a:xfrm>
                    <a:off x="10898377" y="2704828"/>
                    <a:ext cx="12894" cy="14946"/>
                  </a:xfrm>
                  <a:custGeom>
                    <a:avLst/>
                    <a:gdLst>
                      <a:gd name="connsiteX0" fmla="*/ 0 w 12894"/>
                      <a:gd name="connsiteY0" fmla="*/ 5208 h 14946"/>
                      <a:gd name="connsiteX1" fmla="*/ 5144 w 12894"/>
                      <a:gd name="connsiteY1" fmla="*/ 64 h 14946"/>
                      <a:gd name="connsiteX2" fmla="*/ 6953 w 12894"/>
                      <a:gd name="connsiteY2" fmla="*/ 64 h 14946"/>
                      <a:gd name="connsiteX3" fmla="*/ 6953 w 12894"/>
                      <a:gd name="connsiteY3" fmla="*/ 64 h 14946"/>
                      <a:gd name="connsiteX4" fmla="*/ 7715 w 12894"/>
                      <a:gd name="connsiteY4" fmla="*/ 64 h 14946"/>
                      <a:gd name="connsiteX5" fmla="*/ 12859 w 12894"/>
                      <a:gd name="connsiteY5" fmla="*/ 9018 h 14946"/>
                      <a:gd name="connsiteX6" fmla="*/ 12859 w 12894"/>
                      <a:gd name="connsiteY6" fmla="*/ 10351 h 14946"/>
                      <a:gd name="connsiteX7" fmla="*/ 7334 w 12894"/>
                      <a:gd name="connsiteY7" fmla="*/ 14923 h 14946"/>
                      <a:gd name="connsiteX8" fmla="*/ 2762 w 12894"/>
                      <a:gd name="connsiteY8" fmla="*/ 9399 h 14946"/>
                      <a:gd name="connsiteX9" fmla="*/ 2762 w 12894"/>
                      <a:gd name="connsiteY9" fmla="*/ 9399 h 14946"/>
                      <a:gd name="connsiteX10" fmla="*/ 0 w 12894"/>
                      <a:gd name="connsiteY10" fmla="*/ 5208 h 14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946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73" y="2045"/>
                          <a:pt x="12678" y="5379"/>
                          <a:pt x="12859" y="9018"/>
                        </a:cubicBezTo>
                        <a:cubicBezTo>
                          <a:pt x="12906" y="9465"/>
                          <a:pt x="12906" y="9904"/>
                          <a:pt x="12859" y="10351"/>
                        </a:cubicBezTo>
                        <a:cubicBezTo>
                          <a:pt x="12592" y="13142"/>
                          <a:pt x="10125" y="15190"/>
                          <a:pt x="7334" y="14923"/>
                        </a:cubicBezTo>
                        <a:cubicBezTo>
                          <a:pt x="4544" y="14657"/>
                          <a:pt x="2496" y="12190"/>
                          <a:pt x="2762" y="9399"/>
                        </a:cubicBezTo>
                        <a:lnTo>
                          <a:pt x="2762" y="9399"/>
                        </a:lnTo>
                        <a:cubicBezTo>
                          <a:pt x="1162" y="8589"/>
                          <a:pt x="115" y="6998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Hình tự do: Hình 141">
                    <a:extLst>
                      <a:ext uri="{FF2B5EF4-FFF2-40B4-BE49-F238E27FC236}">
                        <a16:creationId xmlns:a16="http://schemas.microsoft.com/office/drawing/2014/main" id="{5EEA3CD1-DEB2-7A33-E6AC-4B761C6A785F}"/>
                      </a:ext>
                    </a:extLst>
                  </p:cNvPr>
                  <p:cNvSpPr/>
                  <p:nvPr/>
                </p:nvSpPr>
                <p:spPr>
                  <a:xfrm>
                    <a:off x="10898377" y="2704828"/>
                    <a:ext cx="12894" cy="14946"/>
                  </a:xfrm>
                  <a:custGeom>
                    <a:avLst/>
                    <a:gdLst>
                      <a:gd name="connsiteX0" fmla="*/ 0 w 12894"/>
                      <a:gd name="connsiteY0" fmla="*/ 5208 h 14946"/>
                      <a:gd name="connsiteX1" fmla="*/ 5144 w 12894"/>
                      <a:gd name="connsiteY1" fmla="*/ 64 h 14946"/>
                      <a:gd name="connsiteX2" fmla="*/ 6953 w 12894"/>
                      <a:gd name="connsiteY2" fmla="*/ 64 h 14946"/>
                      <a:gd name="connsiteX3" fmla="*/ 6953 w 12894"/>
                      <a:gd name="connsiteY3" fmla="*/ 64 h 14946"/>
                      <a:gd name="connsiteX4" fmla="*/ 7715 w 12894"/>
                      <a:gd name="connsiteY4" fmla="*/ 64 h 14946"/>
                      <a:gd name="connsiteX5" fmla="*/ 12859 w 12894"/>
                      <a:gd name="connsiteY5" fmla="*/ 9018 h 14946"/>
                      <a:gd name="connsiteX6" fmla="*/ 12859 w 12894"/>
                      <a:gd name="connsiteY6" fmla="*/ 10351 h 14946"/>
                      <a:gd name="connsiteX7" fmla="*/ 7334 w 12894"/>
                      <a:gd name="connsiteY7" fmla="*/ 14923 h 14946"/>
                      <a:gd name="connsiteX8" fmla="*/ 2762 w 12894"/>
                      <a:gd name="connsiteY8" fmla="*/ 9399 h 14946"/>
                      <a:gd name="connsiteX9" fmla="*/ 2762 w 12894"/>
                      <a:gd name="connsiteY9" fmla="*/ 9399 h 14946"/>
                      <a:gd name="connsiteX10" fmla="*/ 0 w 12894"/>
                      <a:gd name="connsiteY10" fmla="*/ 5208 h 14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946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73" y="2045"/>
                          <a:pt x="12678" y="5379"/>
                          <a:pt x="12859" y="9018"/>
                        </a:cubicBezTo>
                        <a:cubicBezTo>
                          <a:pt x="12906" y="9465"/>
                          <a:pt x="12906" y="9904"/>
                          <a:pt x="12859" y="10351"/>
                        </a:cubicBezTo>
                        <a:cubicBezTo>
                          <a:pt x="12592" y="13142"/>
                          <a:pt x="10125" y="15190"/>
                          <a:pt x="7334" y="14923"/>
                        </a:cubicBezTo>
                        <a:cubicBezTo>
                          <a:pt x="4544" y="14657"/>
                          <a:pt x="2496" y="12190"/>
                          <a:pt x="2762" y="9399"/>
                        </a:cubicBezTo>
                        <a:lnTo>
                          <a:pt x="2762" y="9399"/>
                        </a:lnTo>
                        <a:cubicBezTo>
                          <a:pt x="1162" y="8589"/>
                          <a:pt x="115" y="6998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Hình tự do: Hình 142">
                    <a:extLst>
                      <a:ext uri="{FF2B5EF4-FFF2-40B4-BE49-F238E27FC236}">
                        <a16:creationId xmlns:a16="http://schemas.microsoft.com/office/drawing/2014/main" id="{20520E64-F93C-23B0-38B3-BE33A9F9EB62}"/>
                      </a:ext>
                    </a:extLst>
                  </p:cNvPr>
                  <p:cNvSpPr/>
                  <p:nvPr/>
                </p:nvSpPr>
                <p:spPr>
                  <a:xfrm>
                    <a:off x="10898282" y="2706782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82 h 13229"/>
                      <a:gd name="connsiteX1" fmla="*/ 0 w 10382"/>
                      <a:gd name="connsiteY1" fmla="*/ 3635 h 13229"/>
                      <a:gd name="connsiteX2" fmla="*/ 5239 w 10382"/>
                      <a:gd name="connsiteY2" fmla="*/ 12588 h 13229"/>
                      <a:gd name="connsiteX3" fmla="*/ 10382 w 10382"/>
                      <a:gd name="connsiteY3" fmla="*/ 9636 h 13229"/>
                      <a:gd name="connsiteX4" fmla="*/ 5239 w 10382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82"/>
                        </a:moveTo>
                        <a:cubicBezTo>
                          <a:pt x="2381" y="-1032"/>
                          <a:pt x="0" y="682"/>
                          <a:pt x="0" y="3635"/>
                        </a:cubicBezTo>
                        <a:cubicBezTo>
                          <a:pt x="210" y="7283"/>
                          <a:pt x="2162" y="10617"/>
                          <a:pt x="5239" y="12588"/>
                        </a:cubicBezTo>
                        <a:cubicBezTo>
                          <a:pt x="8096" y="14208"/>
                          <a:pt x="10382" y="12588"/>
                          <a:pt x="10382" y="9636"/>
                        </a:cubicBezTo>
                        <a:cubicBezTo>
                          <a:pt x="10201" y="5997"/>
                          <a:pt x="8296" y="2663"/>
                          <a:pt x="5239" y="682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" name="Đồ họa 25">
                <a:extLst>
                  <a:ext uri="{FF2B5EF4-FFF2-40B4-BE49-F238E27FC236}">
                    <a16:creationId xmlns:a16="http://schemas.microsoft.com/office/drawing/2014/main" id="{E953A118-EB9C-E8B5-20D4-38222A668136}"/>
                  </a:ext>
                </a:extLst>
              </p:cNvPr>
              <p:cNvGrpSpPr/>
              <p:nvPr/>
            </p:nvGrpSpPr>
            <p:grpSpPr>
              <a:xfrm>
                <a:off x="9869011" y="2362659"/>
                <a:ext cx="404050" cy="917257"/>
                <a:chOff x="9869011" y="2362659"/>
                <a:chExt cx="404050" cy="917257"/>
              </a:xfrm>
            </p:grpSpPr>
            <p:sp>
              <p:nvSpPr>
                <p:cNvPr id="65" name="Hình tự do: Hình 64">
                  <a:extLst>
                    <a:ext uri="{FF2B5EF4-FFF2-40B4-BE49-F238E27FC236}">
                      <a16:creationId xmlns:a16="http://schemas.microsoft.com/office/drawing/2014/main" id="{72B968BE-3C58-C1F0-2C9B-5A522092831D}"/>
                    </a:ext>
                  </a:extLst>
                </p:cNvPr>
                <p:cNvSpPr/>
                <p:nvPr/>
              </p:nvSpPr>
              <p:spPr>
                <a:xfrm>
                  <a:off x="9892252" y="2362659"/>
                  <a:ext cx="380809" cy="899064"/>
                </a:xfrm>
                <a:custGeom>
                  <a:avLst/>
                  <a:gdLst>
                    <a:gd name="connsiteX0" fmla="*/ 380809 w 380809"/>
                    <a:gd name="connsiteY0" fmla="*/ 899065 h 899064"/>
                    <a:gd name="connsiteX1" fmla="*/ 0 w 380809"/>
                    <a:gd name="connsiteY1" fmla="*/ 679228 h 899064"/>
                    <a:gd name="connsiteX2" fmla="*/ 0 w 380809"/>
                    <a:gd name="connsiteY2" fmla="*/ 0 h 899064"/>
                    <a:gd name="connsiteX3" fmla="*/ 380809 w 380809"/>
                    <a:gd name="connsiteY3" fmla="*/ 219837 h 899064"/>
                    <a:gd name="connsiteX4" fmla="*/ 380809 w 380809"/>
                    <a:gd name="connsiteY4" fmla="*/ 899065 h 899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809" h="899064">
                      <a:moveTo>
                        <a:pt x="380809" y="899065"/>
                      </a:moveTo>
                      <a:lnTo>
                        <a:pt x="0" y="679228"/>
                      </a:lnTo>
                      <a:lnTo>
                        <a:pt x="0" y="0"/>
                      </a:lnTo>
                      <a:lnTo>
                        <a:pt x="380809" y="219837"/>
                      </a:lnTo>
                      <a:lnTo>
                        <a:pt x="380809" y="89906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Hình tự do: Hình 65">
                  <a:extLst>
                    <a:ext uri="{FF2B5EF4-FFF2-40B4-BE49-F238E27FC236}">
                      <a16:creationId xmlns:a16="http://schemas.microsoft.com/office/drawing/2014/main" id="{DA7DC737-1A63-EE87-5D0E-D9C5CC95EA37}"/>
                    </a:ext>
                  </a:extLst>
                </p:cNvPr>
                <p:cNvSpPr/>
                <p:nvPr/>
              </p:nvSpPr>
              <p:spPr>
                <a:xfrm>
                  <a:off x="9881108" y="2369803"/>
                  <a:ext cx="380809" cy="575310"/>
                </a:xfrm>
                <a:custGeom>
                  <a:avLst/>
                  <a:gdLst>
                    <a:gd name="connsiteX0" fmla="*/ 380810 w 380809"/>
                    <a:gd name="connsiteY0" fmla="*/ 575310 h 575310"/>
                    <a:gd name="connsiteX1" fmla="*/ 0 w 380809"/>
                    <a:gd name="connsiteY1" fmla="*/ 355473 h 575310"/>
                    <a:gd name="connsiteX2" fmla="*/ 0 w 380809"/>
                    <a:gd name="connsiteY2" fmla="*/ 0 h 575310"/>
                    <a:gd name="connsiteX3" fmla="*/ 380810 w 380809"/>
                    <a:gd name="connsiteY3" fmla="*/ 219837 h 575310"/>
                    <a:gd name="connsiteX4" fmla="*/ 380810 w 380809"/>
                    <a:gd name="connsiteY4" fmla="*/ 575310 h 57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809" h="575310">
                      <a:moveTo>
                        <a:pt x="380810" y="575310"/>
                      </a:moveTo>
                      <a:lnTo>
                        <a:pt x="0" y="355473"/>
                      </a:lnTo>
                      <a:lnTo>
                        <a:pt x="0" y="0"/>
                      </a:lnTo>
                      <a:lnTo>
                        <a:pt x="380810" y="219837"/>
                      </a:lnTo>
                      <a:lnTo>
                        <a:pt x="380810" y="57531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Hình tự do: Hình 66">
                  <a:extLst>
                    <a:ext uri="{FF2B5EF4-FFF2-40B4-BE49-F238E27FC236}">
                      <a16:creationId xmlns:a16="http://schemas.microsoft.com/office/drawing/2014/main" id="{BDC5D52E-CAED-C0A4-D400-C257F7D50432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352710" cy="482536"/>
                </a:xfrm>
                <a:custGeom>
                  <a:avLst/>
                  <a:gdLst>
                    <a:gd name="connsiteX0" fmla="*/ 352711 w 352710"/>
                    <a:gd name="connsiteY0" fmla="*/ 482536 h 482536"/>
                    <a:gd name="connsiteX1" fmla="*/ 0 w 352710"/>
                    <a:gd name="connsiteY1" fmla="*/ 278987 h 482536"/>
                    <a:gd name="connsiteX2" fmla="*/ 0 w 352710"/>
                    <a:gd name="connsiteY2" fmla="*/ 0 h 482536"/>
                    <a:gd name="connsiteX3" fmla="*/ 352711 w 352710"/>
                    <a:gd name="connsiteY3" fmla="*/ 203549 h 482536"/>
                    <a:gd name="connsiteX4" fmla="*/ 352711 w 352710"/>
                    <a:gd name="connsiteY4" fmla="*/ 482536 h 482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482536">
                      <a:moveTo>
                        <a:pt x="352711" y="482536"/>
                      </a:moveTo>
                      <a:lnTo>
                        <a:pt x="0" y="278987"/>
                      </a:lnTo>
                      <a:lnTo>
                        <a:pt x="0" y="0"/>
                      </a:lnTo>
                      <a:lnTo>
                        <a:pt x="352711" y="203549"/>
                      </a:lnTo>
                      <a:lnTo>
                        <a:pt x="352711" y="482536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Hình tự do: Hình 67">
                  <a:extLst>
                    <a:ext uri="{FF2B5EF4-FFF2-40B4-BE49-F238E27FC236}">
                      <a16:creationId xmlns:a16="http://schemas.microsoft.com/office/drawing/2014/main" id="{B3293556-41CE-6AAC-6EC9-889CE2DB7D1E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352710" cy="482536"/>
                </a:xfrm>
                <a:custGeom>
                  <a:avLst/>
                  <a:gdLst>
                    <a:gd name="connsiteX0" fmla="*/ 352711 w 352710"/>
                    <a:gd name="connsiteY0" fmla="*/ 482536 h 482536"/>
                    <a:gd name="connsiteX1" fmla="*/ 0 w 352710"/>
                    <a:gd name="connsiteY1" fmla="*/ 278987 h 482536"/>
                    <a:gd name="connsiteX2" fmla="*/ 0 w 352710"/>
                    <a:gd name="connsiteY2" fmla="*/ 0 h 482536"/>
                    <a:gd name="connsiteX3" fmla="*/ 352711 w 352710"/>
                    <a:gd name="connsiteY3" fmla="*/ 203549 h 482536"/>
                    <a:gd name="connsiteX4" fmla="*/ 352711 w 352710"/>
                    <a:gd name="connsiteY4" fmla="*/ 482536 h 482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482536">
                      <a:moveTo>
                        <a:pt x="352711" y="482536"/>
                      </a:moveTo>
                      <a:lnTo>
                        <a:pt x="0" y="278987"/>
                      </a:lnTo>
                      <a:lnTo>
                        <a:pt x="0" y="0"/>
                      </a:lnTo>
                      <a:lnTo>
                        <a:pt x="352711" y="203549"/>
                      </a:lnTo>
                      <a:lnTo>
                        <a:pt x="352711" y="482536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Hình tự do: Hình 68">
                  <a:extLst>
                    <a:ext uri="{FF2B5EF4-FFF2-40B4-BE49-F238E27FC236}">
                      <a16:creationId xmlns:a16="http://schemas.microsoft.com/office/drawing/2014/main" id="{0576A026-FBB8-3D2D-E1C5-C63B123D953A}"/>
                    </a:ext>
                  </a:extLst>
                </p:cNvPr>
                <p:cNvSpPr/>
                <p:nvPr/>
              </p:nvSpPr>
              <p:spPr>
                <a:xfrm>
                  <a:off x="9895205" y="2553921"/>
                  <a:ext cx="352710" cy="343662"/>
                </a:xfrm>
                <a:custGeom>
                  <a:avLst/>
                  <a:gdLst>
                    <a:gd name="connsiteX0" fmla="*/ 0 w 352710"/>
                    <a:gd name="connsiteY0" fmla="*/ 0 h 343662"/>
                    <a:gd name="connsiteX1" fmla="*/ 352711 w 352710"/>
                    <a:gd name="connsiteY1" fmla="*/ 203549 h 343662"/>
                    <a:gd name="connsiteX2" fmla="*/ 352711 w 352710"/>
                    <a:gd name="connsiteY2" fmla="*/ 343662 h 343662"/>
                    <a:gd name="connsiteX3" fmla="*/ 0 w 352710"/>
                    <a:gd name="connsiteY3" fmla="*/ 140113 h 343662"/>
                    <a:gd name="connsiteX4" fmla="*/ 0 w 352710"/>
                    <a:gd name="connsiteY4" fmla="*/ 0 h 343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343662">
                      <a:moveTo>
                        <a:pt x="0" y="0"/>
                      </a:moveTo>
                      <a:lnTo>
                        <a:pt x="352711" y="203549"/>
                      </a:lnTo>
                      <a:lnTo>
                        <a:pt x="352711" y="343662"/>
                      </a:lnTo>
                      <a:lnTo>
                        <a:pt x="0" y="140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Hình tự do: Hình 69">
                  <a:extLst>
                    <a:ext uri="{FF2B5EF4-FFF2-40B4-BE49-F238E27FC236}">
                      <a16:creationId xmlns:a16="http://schemas.microsoft.com/office/drawing/2014/main" id="{0C62EFB7-A86C-48E7-F899-E57508DED0C1}"/>
                    </a:ext>
                  </a:extLst>
                </p:cNvPr>
                <p:cNvSpPr/>
                <p:nvPr/>
              </p:nvSpPr>
              <p:spPr>
                <a:xfrm>
                  <a:off x="9974597" y="2629050"/>
                  <a:ext cx="273223" cy="250054"/>
                </a:xfrm>
                <a:custGeom>
                  <a:avLst/>
                  <a:gdLst>
                    <a:gd name="connsiteX0" fmla="*/ 273223 w 273223"/>
                    <a:gd name="connsiteY0" fmla="*/ 128420 h 250054"/>
                    <a:gd name="connsiteX1" fmla="*/ 67007 w 273223"/>
                    <a:gd name="connsiteY1" fmla="*/ 9358 h 250054"/>
                    <a:gd name="connsiteX2" fmla="*/ 2618 w 273223"/>
                    <a:gd name="connsiteY2" fmla="*/ 14406 h 250054"/>
                    <a:gd name="connsiteX3" fmla="*/ 126919 w 273223"/>
                    <a:gd name="connsiteY3" fmla="*/ 135755 h 250054"/>
                    <a:gd name="connsiteX4" fmla="*/ 273223 w 273223"/>
                    <a:gd name="connsiteY4" fmla="*/ 250055 h 25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223" h="250054">
                      <a:moveTo>
                        <a:pt x="273223" y="128420"/>
                      </a:moveTo>
                      <a:lnTo>
                        <a:pt x="67007" y="9358"/>
                      </a:lnTo>
                      <a:cubicBezTo>
                        <a:pt x="67007" y="9358"/>
                        <a:pt x="-15575" y="-14740"/>
                        <a:pt x="2618" y="14406"/>
                      </a:cubicBezTo>
                      <a:cubicBezTo>
                        <a:pt x="20811" y="43553"/>
                        <a:pt x="90915" y="65079"/>
                        <a:pt x="126919" y="135755"/>
                      </a:cubicBezTo>
                      <a:cubicBezTo>
                        <a:pt x="154923" y="190714"/>
                        <a:pt x="273223" y="250055"/>
                        <a:pt x="273223" y="250055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Hình tự do: Hình 70">
                  <a:extLst>
                    <a:ext uri="{FF2B5EF4-FFF2-40B4-BE49-F238E27FC236}">
                      <a16:creationId xmlns:a16="http://schemas.microsoft.com/office/drawing/2014/main" id="{3A0973DC-6DE3-69FE-6FBF-605CA74781F9}"/>
                    </a:ext>
                  </a:extLst>
                </p:cNvPr>
                <p:cNvSpPr/>
                <p:nvPr/>
              </p:nvSpPr>
              <p:spPr>
                <a:xfrm>
                  <a:off x="9974597" y="2629050"/>
                  <a:ext cx="273223" cy="250054"/>
                </a:xfrm>
                <a:custGeom>
                  <a:avLst/>
                  <a:gdLst>
                    <a:gd name="connsiteX0" fmla="*/ 273223 w 273223"/>
                    <a:gd name="connsiteY0" fmla="*/ 128420 h 250054"/>
                    <a:gd name="connsiteX1" fmla="*/ 67007 w 273223"/>
                    <a:gd name="connsiteY1" fmla="*/ 9358 h 250054"/>
                    <a:gd name="connsiteX2" fmla="*/ 2618 w 273223"/>
                    <a:gd name="connsiteY2" fmla="*/ 14406 h 250054"/>
                    <a:gd name="connsiteX3" fmla="*/ 126919 w 273223"/>
                    <a:gd name="connsiteY3" fmla="*/ 135755 h 250054"/>
                    <a:gd name="connsiteX4" fmla="*/ 273223 w 273223"/>
                    <a:gd name="connsiteY4" fmla="*/ 250055 h 25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223" h="250054">
                      <a:moveTo>
                        <a:pt x="273223" y="128420"/>
                      </a:moveTo>
                      <a:lnTo>
                        <a:pt x="67007" y="9358"/>
                      </a:lnTo>
                      <a:cubicBezTo>
                        <a:pt x="67007" y="9358"/>
                        <a:pt x="-15575" y="-14740"/>
                        <a:pt x="2618" y="14406"/>
                      </a:cubicBezTo>
                      <a:cubicBezTo>
                        <a:pt x="20811" y="43553"/>
                        <a:pt x="90915" y="65079"/>
                        <a:pt x="126919" y="135755"/>
                      </a:cubicBezTo>
                      <a:cubicBezTo>
                        <a:pt x="154923" y="190714"/>
                        <a:pt x="273223" y="250055"/>
                        <a:pt x="273223" y="250055"/>
                      </a:cubicBezTo>
                      <a:close/>
                    </a:path>
                  </a:pathLst>
                </a:custGeom>
                <a:solidFill>
                  <a:srgbClr val="FFFFFF">
                    <a:alpha val="6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Hình tự do: Hình 71">
                  <a:extLst>
                    <a:ext uri="{FF2B5EF4-FFF2-40B4-BE49-F238E27FC236}">
                      <a16:creationId xmlns:a16="http://schemas.microsoft.com/office/drawing/2014/main" id="{62E82836-5971-6F94-7D04-2C4E6A03FAB8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171354" cy="237743"/>
                </a:xfrm>
                <a:custGeom>
                  <a:avLst/>
                  <a:gdLst>
                    <a:gd name="connsiteX0" fmla="*/ 171355 w 171354"/>
                    <a:gd name="connsiteY0" fmla="*/ 237744 h 237743"/>
                    <a:gd name="connsiteX1" fmla="*/ 68675 w 171354"/>
                    <a:gd name="connsiteY1" fmla="*/ 61436 h 237743"/>
                    <a:gd name="connsiteX2" fmla="*/ 29242 w 171354"/>
                    <a:gd name="connsiteY2" fmla="*/ 65246 h 237743"/>
                    <a:gd name="connsiteX3" fmla="*/ 0 w 171354"/>
                    <a:gd name="connsiteY3" fmla="*/ 0 h 237743"/>
                    <a:gd name="connsiteX4" fmla="*/ 0 w 171354"/>
                    <a:gd name="connsiteY4" fmla="*/ 138779 h 237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54" h="237743">
                      <a:moveTo>
                        <a:pt x="171355" y="237744"/>
                      </a:moveTo>
                      <a:cubicBezTo>
                        <a:pt x="171355" y="237744"/>
                        <a:pt x="91630" y="84011"/>
                        <a:pt x="68675" y="61436"/>
                      </a:cubicBezTo>
                      <a:cubicBezTo>
                        <a:pt x="45720" y="38862"/>
                        <a:pt x="35242" y="67818"/>
                        <a:pt x="29242" y="65246"/>
                      </a:cubicBezTo>
                      <a:cubicBezTo>
                        <a:pt x="23241" y="62674"/>
                        <a:pt x="0" y="0"/>
                        <a:pt x="0" y="0"/>
                      </a:cubicBezTo>
                      <a:lnTo>
                        <a:pt x="0" y="138779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Hình tự do: Hình 72">
                  <a:extLst>
                    <a:ext uri="{FF2B5EF4-FFF2-40B4-BE49-F238E27FC236}">
                      <a16:creationId xmlns:a16="http://schemas.microsoft.com/office/drawing/2014/main" id="{274510F8-15CC-8BC3-43ED-61D96D3A21DB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171354" cy="237743"/>
                </a:xfrm>
                <a:custGeom>
                  <a:avLst/>
                  <a:gdLst>
                    <a:gd name="connsiteX0" fmla="*/ 171355 w 171354"/>
                    <a:gd name="connsiteY0" fmla="*/ 237744 h 237743"/>
                    <a:gd name="connsiteX1" fmla="*/ 68675 w 171354"/>
                    <a:gd name="connsiteY1" fmla="*/ 61436 h 237743"/>
                    <a:gd name="connsiteX2" fmla="*/ 29242 w 171354"/>
                    <a:gd name="connsiteY2" fmla="*/ 65246 h 237743"/>
                    <a:gd name="connsiteX3" fmla="*/ 0 w 171354"/>
                    <a:gd name="connsiteY3" fmla="*/ 0 h 237743"/>
                    <a:gd name="connsiteX4" fmla="*/ 0 w 171354"/>
                    <a:gd name="connsiteY4" fmla="*/ 138779 h 237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54" h="237743">
                      <a:moveTo>
                        <a:pt x="171355" y="237744"/>
                      </a:moveTo>
                      <a:cubicBezTo>
                        <a:pt x="171355" y="237744"/>
                        <a:pt x="91630" y="84011"/>
                        <a:pt x="68675" y="61436"/>
                      </a:cubicBezTo>
                      <a:cubicBezTo>
                        <a:pt x="45720" y="38862"/>
                        <a:pt x="35242" y="67818"/>
                        <a:pt x="29242" y="65246"/>
                      </a:cubicBezTo>
                      <a:cubicBezTo>
                        <a:pt x="23241" y="62674"/>
                        <a:pt x="0" y="0"/>
                        <a:pt x="0" y="0"/>
                      </a:cubicBezTo>
                      <a:lnTo>
                        <a:pt x="0" y="138779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Hình tự do: Hình 73">
                  <a:extLst>
                    <a:ext uri="{FF2B5EF4-FFF2-40B4-BE49-F238E27FC236}">
                      <a16:creationId xmlns:a16="http://schemas.microsoft.com/office/drawing/2014/main" id="{4AEAD577-B885-898C-6D6E-58F2EE09717F}"/>
                    </a:ext>
                  </a:extLst>
                </p:cNvPr>
                <p:cNvSpPr/>
                <p:nvPr/>
              </p:nvSpPr>
              <p:spPr>
                <a:xfrm>
                  <a:off x="9979501" y="2551312"/>
                  <a:ext cx="174116" cy="152056"/>
                </a:xfrm>
                <a:custGeom>
                  <a:avLst/>
                  <a:gdLst>
                    <a:gd name="connsiteX0" fmla="*/ 174117 w 174116"/>
                    <a:gd name="connsiteY0" fmla="*/ 152056 h 152056"/>
                    <a:gd name="connsiteX1" fmla="*/ 150781 w 174116"/>
                    <a:gd name="connsiteY1" fmla="*/ 124624 h 152056"/>
                    <a:gd name="connsiteX2" fmla="*/ 104108 w 174116"/>
                    <a:gd name="connsiteY2" fmla="*/ 74427 h 152056"/>
                    <a:gd name="connsiteX3" fmla="*/ 60198 w 174116"/>
                    <a:gd name="connsiteY3" fmla="*/ 609 h 152056"/>
                    <a:gd name="connsiteX4" fmla="*/ 0 w 174116"/>
                    <a:gd name="connsiteY4" fmla="*/ 51567 h 15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6" h="152056">
                      <a:moveTo>
                        <a:pt x="174117" y="152056"/>
                      </a:moveTo>
                      <a:cubicBezTo>
                        <a:pt x="169288" y="140769"/>
                        <a:pt x="161144" y="131206"/>
                        <a:pt x="150781" y="124624"/>
                      </a:cubicBezTo>
                      <a:cubicBezTo>
                        <a:pt x="134398" y="115099"/>
                        <a:pt x="110776" y="94144"/>
                        <a:pt x="104108" y="74427"/>
                      </a:cubicBezTo>
                      <a:cubicBezTo>
                        <a:pt x="97441" y="54711"/>
                        <a:pt x="78677" y="7752"/>
                        <a:pt x="60198" y="609"/>
                      </a:cubicBezTo>
                      <a:cubicBezTo>
                        <a:pt x="41720" y="-6535"/>
                        <a:pt x="0" y="51567"/>
                        <a:pt x="0" y="5156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Hình tự do: Hình 74">
                  <a:extLst>
                    <a:ext uri="{FF2B5EF4-FFF2-40B4-BE49-F238E27FC236}">
                      <a16:creationId xmlns:a16="http://schemas.microsoft.com/office/drawing/2014/main" id="{501E1466-4D66-5ED3-B052-576DE0D53FC3}"/>
                    </a:ext>
                  </a:extLst>
                </p:cNvPr>
                <p:cNvSpPr/>
                <p:nvPr/>
              </p:nvSpPr>
              <p:spPr>
                <a:xfrm>
                  <a:off x="10181716" y="2606270"/>
                  <a:ext cx="42386" cy="69705"/>
                </a:xfrm>
                <a:custGeom>
                  <a:avLst/>
                  <a:gdLst>
                    <a:gd name="connsiteX0" fmla="*/ 0 w 42386"/>
                    <a:gd name="connsiteY0" fmla="*/ 22613 h 69705"/>
                    <a:gd name="connsiteX1" fmla="*/ 21241 w 42386"/>
                    <a:gd name="connsiteY1" fmla="*/ 2229 h 69705"/>
                    <a:gd name="connsiteX2" fmla="*/ 42386 w 42386"/>
                    <a:gd name="connsiteY2" fmla="*/ 47092 h 69705"/>
                    <a:gd name="connsiteX3" fmla="*/ 21241 w 42386"/>
                    <a:gd name="connsiteY3" fmla="*/ 67476 h 69705"/>
                    <a:gd name="connsiteX4" fmla="*/ 0 w 42386"/>
                    <a:gd name="connsiteY4" fmla="*/ 22613 h 6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6" h="69705">
                      <a:moveTo>
                        <a:pt x="0" y="22613"/>
                      </a:moveTo>
                      <a:cubicBezTo>
                        <a:pt x="0" y="4611"/>
                        <a:pt x="9525" y="-4533"/>
                        <a:pt x="21241" y="2229"/>
                      </a:cubicBezTo>
                      <a:cubicBezTo>
                        <a:pt x="32956" y="8992"/>
                        <a:pt x="42386" y="29090"/>
                        <a:pt x="42386" y="47092"/>
                      </a:cubicBezTo>
                      <a:cubicBezTo>
                        <a:pt x="42386" y="65094"/>
                        <a:pt x="32861" y="74238"/>
                        <a:pt x="21241" y="67476"/>
                      </a:cubicBezTo>
                      <a:cubicBezTo>
                        <a:pt x="9620" y="60713"/>
                        <a:pt x="0" y="40615"/>
                        <a:pt x="0" y="226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6" name="Đồ họa 25">
                  <a:extLst>
                    <a:ext uri="{FF2B5EF4-FFF2-40B4-BE49-F238E27FC236}">
                      <a16:creationId xmlns:a16="http://schemas.microsoft.com/office/drawing/2014/main" id="{3A4ED9A4-E78B-755C-3E55-C43B5CC06F5C}"/>
                    </a:ext>
                  </a:extLst>
                </p:cNvPr>
                <p:cNvGrpSpPr/>
                <p:nvPr/>
              </p:nvGrpSpPr>
              <p:grpSpPr>
                <a:xfrm>
                  <a:off x="9869011" y="2725276"/>
                  <a:ext cx="392906" cy="554640"/>
                  <a:chOff x="9869011" y="2725276"/>
                  <a:chExt cx="392906" cy="554640"/>
                </a:xfrm>
              </p:grpSpPr>
              <p:sp>
                <p:nvSpPr>
                  <p:cNvPr id="83" name="Hình tự do: Hình 82">
                    <a:extLst>
                      <a:ext uri="{FF2B5EF4-FFF2-40B4-BE49-F238E27FC236}">
                        <a16:creationId xmlns:a16="http://schemas.microsoft.com/office/drawing/2014/main" id="{C7E9AA27-80E8-CEC9-0DAF-699F6C637D76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31563"/>
                    <a:ext cx="382047" cy="548354"/>
                  </a:xfrm>
                  <a:custGeom>
                    <a:avLst/>
                    <a:gdLst>
                      <a:gd name="connsiteX0" fmla="*/ 382048 w 382047"/>
                      <a:gd name="connsiteY0" fmla="*/ 220599 h 548354"/>
                      <a:gd name="connsiteX1" fmla="*/ 0 w 382047"/>
                      <a:gd name="connsiteY1" fmla="*/ 0 h 548354"/>
                      <a:gd name="connsiteX2" fmla="*/ 0 w 382047"/>
                      <a:gd name="connsiteY2" fmla="*/ 327755 h 548354"/>
                      <a:gd name="connsiteX3" fmla="*/ 382048 w 382047"/>
                      <a:gd name="connsiteY3" fmla="*/ 548354 h 548354"/>
                      <a:gd name="connsiteX4" fmla="*/ 382048 w 382047"/>
                      <a:gd name="connsiteY4" fmla="*/ 220599 h 548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47" h="548354">
                        <a:moveTo>
                          <a:pt x="382048" y="220599"/>
                        </a:moveTo>
                        <a:lnTo>
                          <a:pt x="0" y="0"/>
                        </a:lnTo>
                        <a:lnTo>
                          <a:pt x="0" y="327755"/>
                        </a:lnTo>
                        <a:lnTo>
                          <a:pt x="382048" y="548354"/>
                        </a:lnTo>
                        <a:lnTo>
                          <a:pt x="382048" y="220599"/>
                        </a:ln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Hình tự do: Hình 83">
                    <a:extLst>
                      <a:ext uri="{FF2B5EF4-FFF2-40B4-BE49-F238E27FC236}">
                        <a16:creationId xmlns:a16="http://schemas.microsoft.com/office/drawing/2014/main" id="{45434F8E-6FA6-A7C7-F132-8C329F8FEF52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334041"/>
                  </a:xfrm>
                  <a:custGeom>
                    <a:avLst/>
                    <a:gdLst>
                      <a:gd name="connsiteX0" fmla="*/ 10859 w 10858"/>
                      <a:gd name="connsiteY0" fmla="*/ 0 h 334041"/>
                      <a:gd name="connsiteX1" fmla="*/ 10859 w 10858"/>
                      <a:gd name="connsiteY1" fmla="*/ 327660 h 334041"/>
                      <a:gd name="connsiteX2" fmla="*/ 0 w 10858"/>
                      <a:gd name="connsiteY2" fmla="*/ 334042 h 334041"/>
                      <a:gd name="connsiteX3" fmla="*/ 0 w 10858"/>
                      <a:gd name="connsiteY3" fmla="*/ 6286 h 334041"/>
                      <a:gd name="connsiteX4" fmla="*/ 10859 w 10858"/>
                      <a:gd name="connsiteY4" fmla="*/ 0 h 33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334041">
                        <a:moveTo>
                          <a:pt x="10859" y="0"/>
                        </a:moveTo>
                        <a:lnTo>
                          <a:pt x="10859" y="327660"/>
                        </a:lnTo>
                        <a:lnTo>
                          <a:pt x="0" y="334042"/>
                        </a:lnTo>
                        <a:lnTo>
                          <a:pt x="0" y="6286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Hình tự do: Hình 84">
                    <a:extLst>
                      <a:ext uri="{FF2B5EF4-FFF2-40B4-BE49-F238E27FC236}">
                        <a16:creationId xmlns:a16="http://schemas.microsoft.com/office/drawing/2014/main" id="{92F124AC-1F49-82FC-6221-9D7DF5E1F831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25276"/>
                    <a:ext cx="392906" cy="226885"/>
                  </a:xfrm>
                  <a:custGeom>
                    <a:avLst/>
                    <a:gdLst>
                      <a:gd name="connsiteX0" fmla="*/ 0 w 392906"/>
                      <a:gd name="connsiteY0" fmla="*/ 6287 h 226885"/>
                      <a:gd name="connsiteX1" fmla="*/ 10858 w 392906"/>
                      <a:gd name="connsiteY1" fmla="*/ 0 h 226885"/>
                      <a:gd name="connsiteX2" fmla="*/ 392906 w 392906"/>
                      <a:gd name="connsiteY2" fmla="*/ 220599 h 226885"/>
                      <a:gd name="connsiteX3" fmla="*/ 382048 w 392906"/>
                      <a:gd name="connsiteY3" fmla="*/ 226885 h 226885"/>
                      <a:gd name="connsiteX4" fmla="*/ 0 w 392906"/>
                      <a:gd name="connsiteY4" fmla="*/ 6287 h 226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906" h="226885">
                        <a:moveTo>
                          <a:pt x="0" y="6287"/>
                        </a:moveTo>
                        <a:lnTo>
                          <a:pt x="10858" y="0"/>
                        </a:lnTo>
                        <a:lnTo>
                          <a:pt x="392906" y="220599"/>
                        </a:lnTo>
                        <a:lnTo>
                          <a:pt x="382048" y="226885"/>
                        </a:lnTo>
                        <a:lnTo>
                          <a:pt x="0" y="6287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Hình tự do: Hình 85">
                    <a:extLst>
                      <a:ext uri="{FF2B5EF4-FFF2-40B4-BE49-F238E27FC236}">
                        <a16:creationId xmlns:a16="http://schemas.microsoft.com/office/drawing/2014/main" id="{A4ADAFED-DA69-6F6E-B513-F61F5464AE8F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25276"/>
                    <a:ext cx="392906" cy="226885"/>
                  </a:xfrm>
                  <a:custGeom>
                    <a:avLst/>
                    <a:gdLst>
                      <a:gd name="connsiteX0" fmla="*/ 0 w 392906"/>
                      <a:gd name="connsiteY0" fmla="*/ 6287 h 226885"/>
                      <a:gd name="connsiteX1" fmla="*/ 10858 w 392906"/>
                      <a:gd name="connsiteY1" fmla="*/ 0 h 226885"/>
                      <a:gd name="connsiteX2" fmla="*/ 392906 w 392906"/>
                      <a:gd name="connsiteY2" fmla="*/ 220599 h 226885"/>
                      <a:gd name="connsiteX3" fmla="*/ 382048 w 392906"/>
                      <a:gd name="connsiteY3" fmla="*/ 226885 h 226885"/>
                      <a:gd name="connsiteX4" fmla="*/ 0 w 392906"/>
                      <a:gd name="connsiteY4" fmla="*/ 6287 h 226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906" h="226885">
                        <a:moveTo>
                          <a:pt x="0" y="6287"/>
                        </a:moveTo>
                        <a:lnTo>
                          <a:pt x="10858" y="0"/>
                        </a:lnTo>
                        <a:lnTo>
                          <a:pt x="392906" y="220599"/>
                        </a:lnTo>
                        <a:lnTo>
                          <a:pt x="382048" y="226885"/>
                        </a:lnTo>
                        <a:lnTo>
                          <a:pt x="0" y="62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Hình tự do: Hình 86">
                    <a:extLst>
                      <a:ext uri="{FF2B5EF4-FFF2-40B4-BE49-F238E27FC236}">
                        <a16:creationId xmlns:a16="http://schemas.microsoft.com/office/drawing/2014/main" id="{2CA5C15F-EAE3-FEC9-5259-DBC98E722805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69341"/>
                  </a:xfrm>
                  <a:custGeom>
                    <a:avLst/>
                    <a:gdLst>
                      <a:gd name="connsiteX0" fmla="*/ 10859 w 10858"/>
                      <a:gd name="connsiteY0" fmla="*/ 0 h 69341"/>
                      <a:gd name="connsiteX1" fmla="*/ 0 w 10858"/>
                      <a:gd name="connsiteY1" fmla="*/ 6286 h 69341"/>
                      <a:gd name="connsiteX2" fmla="*/ 0 w 10858"/>
                      <a:gd name="connsiteY2" fmla="*/ 69342 h 69341"/>
                      <a:gd name="connsiteX3" fmla="*/ 10859 w 10858"/>
                      <a:gd name="connsiteY3" fmla="*/ 62960 h 69341"/>
                      <a:gd name="connsiteX4" fmla="*/ 10859 w 10858"/>
                      <a:gd name="connsiteY4" fmla="*/ 0 h 69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69341">
                        <a:moveTo>
                          <a:pt x="10859" y="0"/>
                        </a:moveTo>
                        <a:lnTo>
                          <a:pt x="0" y="6286"/>
                        </a:lnTo>
                        <a:lnTo>
                          <a:pt x="0" y="69342"/>
                        </a:lnTo>
                        <a:lnTo>
                          <a:pt x="10859" y="62960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Hình tự do: Hình 87">
                    <a:extLst>
                      <a:ext uri="{FF2B5EF4-FFF2-40B4-BE49-F238E27FC236}">
                        <a16:creationId xmlns:a16="http://schemas.microsoft.com/office/drawing/2014/main" id="{EFB9244D-B147-E43B-88DC-5D31FBF8B184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69341"/>
                  </a:xfrm>
                  <a:custGeom>
                    <a:avLst/>
                    <a:gdLst>
                      <a:gd name="connsiteX0" fmla="*/ 10859 w 10858"/>
                      <a:gd name="connsiteY0" fmla="*/ 0 h 69341"/>
                      <a:gd name="connsiteX1" fmla="*/ 0 w 10858"/>
                      <a:gd name="connsiteY1" fmla="*/ 6286 h 69341"/>
                      <a:gd name="connsiteX2" fmla="*/ 0 w 10858"/>
                      <a:gd name="connsiteY2" fmla="*/ 69342 h 69341"/>
                      <a:gd name="connsiteX3" fmla="*/ 10859 w 10858"/>
                      <a:gd name="connsiteY3" fmla="*/ 62960 h 69341"/>
                      <a:gd name="connsiteX4" fmla="*/ 10859 w 10858"/>
                      <a:gd name="connsiteY4" fmla="*/ 0 h 69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69341">
                        <a:moveTo>
                          <a:pt x="10859" y="0"/>
                        </a:moveTo>
                        <a:lnTo>
                          <a:pt x="0" y="6286"/>
                        </a:lnTo>
                        <a:lnTo>
                          <a:pt x="0" y="69342"/>
                        </a:lnTo>
                        <a:lnTo>
                          <a:pt x="10859" y="62960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Hình tự do: Hình 88">
                    <a:extLst>
                      <a:ext uri="{FF2B5EF4-FFF2-40B4-BE49-F238E27FC236}">
                        <a16:creationId xmlns:a16="http://schemas.microsoft.com/office/drawing/2014/main" id="{E768FED8-58E0-8E0B-9000-D5AEDE7494F6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31563"/>
                    <a:ext cx="382047" cy="283654"/>
                  </a:xfrm>
                  <a:custGeom>
                    <a:avLst/>
                    <a:gdLst>
                      <a:gd name="connsiteX0" fmla="*/ 382048 w 382047"/>
                      <a:gd name="connsiteY0" fmla="*/ 283655 h 283654"/>
                      <a:gd name="connsiteX1" fmla="*/ 0 w 382047"/>
                      <a:gd name="connsiteY1" fmla="*/ 63055 h 283654"/>
                      <a:gd name="connsiteX2" fmla="*/ 0 w 382047"/>
                      <a:gd name="connsiteY2" fmla="*/ 0 h 283654"/>
                      <a:gd name="connsiteX3" fmla="*/ 382048 w 382047"/>
                      <a:gd name="connsiteY3" fmla="*/ 220599 h 283654"/>
                      <a:gd name="connsiteX4" fmla="*/ 382048 w 382047"/>
                      <a:gd name="connsiteY4" fmla="*/ 283655 h 28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47" h="283654">
                        <a:moveTo>
                          <a:pt x="382048" y="283655"/>
                        </a:moveTo>
                        <a:lnTo>
                          <a:pt x="0" y="63055"/>
                        </a:lnTo>
                        <a:lnTo>
                          <a:pt x="0" y="0"/>
                        </a:lnTo>
                        <a:lnTo>
                          <a:pt x="382048" y="220599"/>
                        </a:lnTo>
                        <a:lnTo>
                          <a:pt x="382048" y="283655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Hình tự do: Hình 89">
                    <a:extLst>
                      <a:ext uri="{FF2B5EF4-FFF2-40B4-BE49-F238E27FC236}">
                        <a16:creationId xmlns:a16="http://schemas.microsoft.com/office/drawing/2014/main" id="{8287E4F2-EEE3-C3B5-554E-234D4FD2E190}"/>
                      </a:ext>
                    </a:extLst>
                  </p:cNvPr>
                  <p:cNvSpPr/>
                  <p:nvPr/>
                </p:nvSpPr>
                <p:spPr>
                  <a:xfrm>
                    <a:off x="10184765" y="3008598"/>
                    <a:ext cx="40290" cy="30728"/>
                  </a:xfrm>
                  <a:custGeom>
                    <a:avLst/>
                    <a:gdLst>
                      <a:gd name="connsiteX0" fmla="*/ 40291 w 40290"/>
                      <a:gd name="connsiteY0" fmla="*/ 26907 h 30728"/>
                      <a:gd name="connsiteX1" fmla="*/ 34480 w 40290"/>
                      <a:gd name="connsiteY1" fmla="*/ 29860 h 30728"/>
                      <a:gd name="connsiteX2" fmla="*/ 5905 w 40290"/>
                      <a:gd name="connsiteY2" fmla="*/ 13286 h 30728"/>
                      <a:gd name="connsiteX3" fmla="*/ 0 w 40290"/>
                      <a:gd name="connsiteY3" fmla="*/ 3761 h 30728"/>
                      <a:gd name="connsiteX4" fmla="*/ 5905 w 40290"/>
                      <a:gd name="connsiteY4" fmla="*/ 808 h 30728"/>
                      <a:gd name="connsiteX5" fmla="*/ 34480 w 40290"/>
                      <a:gd name="connsiteY5" fmla="*/ 17382 h 30728"/>
                      <a:gd name="connsiteX6" fmla="*/ 40291 w 40290"/>
                      <a:gd name="connsiteY6" fmla="*/ 26907 h 30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90" h="30728">
                        <a:moveTo>
                          <a:pt x="40291" y="26907"/>
                        </a:moveTo>
                        <a:cubicBezTo>
                          <a:pt x="40291" y="30431"/>
                          <a:pt x="37719" y="31765"/>
                          <a:pt x="34480" y="29860"/>
                        </a:cubicBezTo>
                        <a:lnTo>
                          <a:pt x="5905" y="13286"/>
                        </a:lnTo>
                        <a:cubicBezTo>
                          <a:pt x="2524" y="11248"/>
                          <a:pt x="324" y="7705"/>
                          <a:pt x="0" y="3761"/>
                        </a:cubicBezTo>
                        <a:cubicBezTo>
                          <a:pt x="0" y="332"/>
                          <a:pt x="2667" y="-1001"/>
                          <a:pt x="5905" y="808"/>
                        </a:cubicBezTo>
                        <a:lnTo>
                          <a:pt x="34480" y="17382"/>
                        </a:lnTo>
                        <a:cubicBezTo>
                          <a:pt x="37814" y="19458"/>
                          <a:pt x="39976" y="22992"/>
                          <a:pt x="40291" y="26907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Hình tự do: Hình 90">
                    <a:extLst>
                      <a:ext uri="{FF2B5EF4-FFF2-40B4-BE49-F238E27FC236}">
                        <a16:creationId xmlns:a16="http://schemas.microsoft.com/office/drawing/2014/main" id="{933DFFC5-4B02-AF57-ECC4-144597F84A88}"/>
                      </a:ext>
                    </a:extLst>
                  </p:cNvPr>
                  <p:cNvSpPr/>
                  <p:nvPr/>
                </p:nvSpPr>
                <p:spPr>
                  <a:xfrm>
                    <a:off x="10136568" y="2980785"/>
                    <a:ext cx="40195" cy="30633"/>
                  </a:xfrm>
                  <a:custGeom>
                    <a:avLst/>
                    <a:gdLst>
                      <a:gd name="connsiteX0" fmla="*/ 40196 w 40195"/>
                      <a:gd name="connsiteY0" fmla="*/ 26812 h 30633"/>
                      <a:gd name="connsiteX1" fmla="*/ 34385 w 40195"/>
                      <a:gd name="connsiteY1" fmla="*/ 29764 h 30633"/>
                      <a:gd name="connsiteX2" fmla="*/ 5810 w 40195"/>
                      <a:gd name="connsiteY2" fmla="*/ 13286 h 30633"/>
                      <a:gd name="connsiteX3" fmla="*/ 0 w 40195"/>
                      <a:gd name="connsiteY3" fmla="*/ 3761 h 30633"/>
                      <a:gd name="connsiteX4" fmla="*/ 5810 w 40195"/>
                      <a:gd name="connsiteY4" fmla="*/ 808 h 30633"/>
                      <a:gd name="connsiteX5" fmla="*/ 34385 w 40195"/>
                      <a:gd name="connsiteY5" fmla="*/ 17382 h 30633"/>
                      <a:gd name="connsiteX6" fmla="*/ 40196 w 40195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33">
                        <a:moveTo>
                          <a:pt x="40196" y="26812"/>
                        </a:moveTo>
                        <a:cubicBezTo>
                          <a:pt x="40196" y="30336"/>
                          <a:pt x="37624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514" y="11172"/>
                          <a:pt x="371" y="7657"/>
                          <a:pt x="0" y="3761"/>
                        </a:cubicBezTo>
                        <a:cubicBezTo>
                          <a:pt x="0" y="332"/>
                          <a:pt x="2667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700" y="19439"/>
                          <a:pt x="39853" y="22925"/>
                          <a:pt x="40196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Hình tự do: Hình 91">
                    <a:extLst>
                      <a:ext uri="{FF2B5EF4-FFF2-40B4-BE49-F238E27FC236}">
                        <a16:creationId xmlns:a16="http://schemas.microsoft.com/office/drawing/2014/main" id="{40857D17-50B6-FD3F-590E-156EA041D567}"/>
                      </a:ext>
                    </a:extLst>
                  </p:cNvPr>
                  <p:cNvSpPr/>
                  <p:nvPr/>
                </p:nvSpPr>
                <p:spPr>
                  <a:xfrm>
                    <a:off x="10088276" y="2952782"/>
                    <a:ext cx="40195" cy="30633"/>
                  </a:xfrm>
                  <a:custGeom>
                    <a:avLst/>
                    <a:gdLst>
                      <a:gd name="connsiteX0" fmla="*/ 40196 w 40195"/>
                      <a:gd name="connsiteY0" fmla="*/ 26812 h 30633"/>
                      <a:gd name="connsiteX1" fmla="*/ 34385 w 40195"/>
                      <a:gd name="connsiteY1" fmla="*/ 29764 h 30633"/>
                      <a:gd name="connsiteX2" fmla="*/ 5810 w 40195"/>
                      <a:gd name="connsiteY2" fmla="*/ 13286 h 30633"/>
                      <a:gd name="connsiteX3" fmla="*/ 0 w 40195"/>
                      <a:gd name="connsiteY3" fmla="*/ 3761 h 30633"/>
                      <a:gd name="connsiteX4" fmla="*/ 5810 w 40195"/>
                      <a:gd name="connsiteY4" fmla="*/ 808 h 30633"/>
                      <a:gd name="connsiteX5" fmla="*/ 34385 w 40195"/>
                      <a:gd name="connsiteY5" fmla="*/ 17382 h 30633"/>
                      <a:gd name="connsiteX6" fmla="*/ 40196 w 40195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33">
                        <a:moveTo>
                          <a:pt x="40196" y="26812"/>
                        </a:moveTo>
                        <a:cubicBezTo>
                          <a:pt x="40196" y="30336"/>
                          <a:pt x="37529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486" y="11200"/>
                          <a:pt x="333" y="7676"/>
                          <a:pt x="0" y="3761"/>
                        </a:cubicBezTo>
                        <a:cubicBezTo>
                          <a:pt x="0" y="332"/>
                          <a:pt x="2572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681" y="19458"/>
                          <a:pt x="39824" y="22935"/>
                          <a:pt x="40196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Hình tự do: Hình 92">
                    <a:extLst>
                      <a:ext uri="{FF2B5EF4-FFF2-40B4-BE49-F238E27FC236}">
                        <a16:creationId xmlns:a16="http://schemas.microsoft.com/office/drawing/2014/main" id="{1B04BF1E-A66F-8656-6E31-DAB49B6917B3}"/>
                      </a:ext>
                    </a:extLst>
                  </p:cNvPr>
                  <p:cNvSpPr/>
                  <p:nvPr/>
                </p:nvSpPr>
                <p:spPr>
                  <a:xfrm>
                    <a:off x="10039889" y="2924969"/>
                    <a:ext cx="40290" cy="30633"/>
                  </a:xfrm>
                  <a:custGeom>
                    <a:avLst/>
                    <a:gdLst>
                      <a:gd name="connsiteX0" fmla="*/ 40291 w 40290"/>
                      <a:gd name="connsiteY0" fmla="*/ 26812 h 30633"/>
                      <a:gd name="connsiteX1" fmla="*/ 34385 w 40290"/>
                      <a:gd name="connsiteY1" fmla="*/ 29764 h 30633"/>
                      <a:gd name="connsiteX2" fmla="*/ 5810 w 40290"/>
                      <a:gd name="connsiteY2" fmla="*/ 13286 h 30633"/>
                      <a:gd name="connsiteX3" fmla="*/ 0 w 40290"/>
                      <a:gd name="connsiteY3" fmla="*/ 3761 h 30633"/>
                      <a:gd name="connsiteX4" fmla="*/ 5810 w 40290"/>
                      <a:gd name="connsiteY4" fmla="*/ 808 h 30633"/>
                      <a:gd name="connsiteX5" fmla="*/ 34385 w 40290"/>
                      <a:gd name="connsiteY5" fmla="*/ 17382 h 30633"/>
                      <a:gd name="connsiteX6" fmla="*/ 40291 w 40290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90" h="30633">
                        <a:moveTo>
                          <a:pt x="40291" y="26812"/>
                        </a:moveTo>
                        <a:cubicBezTo>
                          <a:pt x="40291" y="30336"/>
                          <a:pt x="37624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486" y="11200"/>
                          <a:pt x="333" y="7676"/>
                          <a:pt x="0" y="3761"/>
                        </a:cubicBezTo>
                        <a:cubicBezTo>
                          <a:pt x="0" y="332"/>
                          <a:pt x="2572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700" y="19449"/>
                          <a:pt x="39881" y="22925"/>
                          <a:pt x="40291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Hình tự do: Hình 93">
                    <a:extLst>
                      <a:ext uri="{FF2B5EF4-FFF2-40B4-BE49-F238E27FC236}">
                        <a16:creationId xmlns:a16="http://schemas.microsoft.com/office/drawing/2014/main" id="{9BDE6111-E55E-8510-0965-B8B6AC9B9F49}"/>
                      </a:ext>
                    </a:extLst>
                  </p:cNvPr>
                  <p:cNvSpPr/>
                  <p:nvPr/>
                </p:nvSpPr>
                <p:spPr>
                  <a:xfrm>
                    <a:off x="9991598" y="2897092"/>
                    <a:ext cx="40195" cy="30602"/>
                  </a:xfrm>
                  <a:custGeom>
                    <a:avLst/>
                    <a:gdLst>
                      <a:gd name="connsiteX0" fmla="*/ 40196 w 40195"/>
                      <a:gd name="connsiteY0" fmla="*/ 26780 h 30602"/>
                      <a:gd name="connsiteX1" fmla="*/ 34385 w 40195"/>
                      <a:gd name="connsiteY1" fmla="*/ 29733 h 30602"/>
                      <a:gd name="connsiteX2" fmla="*/ 5810 w 40195"/>
                      <a:gd name="connsiteY2" fmla="*/ 13255 h 30602"/>
                      <a:gd name="connsiteX3" fmla="*/ 0 w 40195"/>
                      <a:gd name="connsiteY3" fmla="*/ 3730 h 30602"/>
                      <a:gd name="connsiteX4" fmla="*/ 5810 w 40195"/>
                      <a:gd name="connsiteY4" fmla="*/ 872 h 30602"/>
                      <a:gd name="connsiteX5" fmla="*/ 34385 w 40195"/>
                      <a:gd name="connsiteY5" fmla="*/ 17350 h 30602"/>
                      <a:gd name="connsiteX6" fmla="*/ 40196 w 40195"/>
                      <a:gd name="connsiteY6" fmla="*/ 26780 h 30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02">
                        <a:moveTo>
                          <a:pt x="40196" y="26780"/>
                        </a:moveTo>
                        <a:cubicBezTo>
                          <a:pt x="40196" y="30304"/>
                          <a:pt x="37624" y="31638"/>
                          <a:pt x="34385" y="29733"/>
                        </a:cubicBezTo>
                        <a:lnTo>
                          <a:pt x="5810" y="13255"/>
                        </a:lnTo>
                        <a:cubicBezTo>
                          <a:pt x="2515" y="11140"/>
                          <a:pt x="371" y="7625"/>
                          <a:pt x="0" y="3730"/>
                        </a:cubicBezTo>
                        <a:cubicBezTo>
                          <a:pt x="0" y="301"/>
                          <a:pt x="2667" y="-1033"/>
                          <a:pt x="5810" y="872"/>
                        </a:cubicBezTo>
                        <a:lnTo>
                          <a:pt x="34385" y="17350"/>
                        </a:lnTo>
                        <a:cubicBezTo>
                          <a:pt x="37690" y="19417"/>
                          <a:pt x="39834" y="22903"/>
                          <a:pt x="40196" y="2678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Hình tự do: Hình 94">
                    <a:extLst>
                      <a:ext uri="{FF2B5EF4-FFF2-40B4-BE49-F238E27FC236}">
                        <a16:creationId xmlns:a16="http://schemas.microsoft.com/office/drawing/2014/main" id="{9637BFEA-29B4-3CCF-E776-23C85433BD48}"/>
                      </a:ext>
                    </a:extLst>
                  </p:cNvPr>
                  <p:cNvSpPr/>
                  <p:nvPr/>
                </p:nvSpPr>
                <p:spPr>
                  <a:xfrm>
                    <a:off x="9943306" y="2869184"/>
                    <a:ext cx="40195" cy="30604"/>
                  </a:xfrm>
                  <a:custGeom>
                    <a:avLst/>
                    <a:gdLst>
                      <a:gd name="connsiteX0" fmla="*/ 40196 w 40195"/>
                      <a:gd name="connsiteY0" fmla="*/ 26875 h 30604"/>
                      <a:gd name="connsiteX1" fmla="*/ 34385 w 40195"/>
                      <a:gd name="connsiteY1" fmla="*/ 29733 h 30604"/>
                      <a:gd name="connsiteX2" fmla="*/ 5810 w 40195"/>
                      <a:gd name="connsiteY2" fmla="*/ 13255 h 30604"/>
                      <a:gd name="connsiteX3" fmla="*/ 0 w 40195"/>
                      <a:gd name="connsiteY3" fmla="*/ 3730 h 30604"/>
                      <a:gd name="connsiteX4" fmla="*/ 5810 w 40195"/>
                      <a:gd name="connsiteY4" fmla="*/ 872 h 30604"/>
                      <a:gd name="connsiteX5" fmla="*/ 34385 w 40195"/>
                      <a:gd name="connsiteY5" fmla="*/ 17350 h 30604"/>
                      <a:gd name="connsiteX6" fmla="*/ 40196 w 40195"/>
                      <a:gd name="connsiteY6" fmla="*/ 26875 h 30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04">
                        <a:moveTo>
                          <a:pt x="40196" y="26875"/>
                        </a:moveTo>
                        <a:cubicBezTo>
                          <a:pt x="40196" y="30304"/>
                          <a:pt x="37624" y="31638"/>
                          <a:pt x="34385" y="29733"/>
                        </a:cubicBezTo>
                        <a:lnTo>
                          <a:pt x="5810" y="13255"/>
                        </a:lnTo>
                        <a:cubicBezTo>
                          <a:pt x="2486" y="11169"/>
                          <a:pt x="333" y="7644"/>
                          <a:pt x="0" y="3730"/>
                        </a:cubicBezTo>
                        <a:cubicBezTo>
                          <a:pt x="0" y="301"/>
                          <a:pt x="2572" y="-1033"/>
                          <a:pt x="5810" y="872"/>
                        </a:cubicBezTo>
                        <a:lnTo>
                          <a:pt x="34385" y="17350"/>
                        </a:lnTo>
                        <a:cubicBezTo>
                          <a:pt x="37710" y="19436"/>
                          <a:pt x="39862" y="22961"/>
                          <a:pt x="40196" y="2687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Hình tự do: Hình 95">
                    <a:extLst>
                      <a:ext uri="{FF2B5EF4-FFF2-40B4-BE49-F238E27FC236}">
                        <a16:creationId xmlns:a16="http://schemas.microsoft.com/office/drawing/2014/main" id="{DBB5B7B3-99B6-F7A4-3A49-2846810273F2}"/>
                      </a:ext>
                    </a:extLst>
                  </p:cNvPr>
                  <p:cNvSpPr/>
                  <p:nvPr/>
                </p:nvSpPr>
                <p:spPr>
                  <a:xfrm>
                    <a:off x="9895014" y="2841183"/>
                    <a:ext cx="40195" cy="30728"/>
                  </a:xfrm>
                  <a:custGeom>
                    <a:avLst/>
                    <a:gdLst>
                      <a:gd name="connsiteX0" fmla="*/ 40196 w 40195"/>
                      <a:gd name="connsiteY0" fmla="*/ 26968 h 30728"/>
                      <a:gd name="connsiteX1" fmla="*/ 34385 w 40195"/>
                      <a:gd name="connsiteY1" fmla="*/ 29920 h 30728"/>
                      <a:gd name="connsiteX2" fmla="*/ 5810 w 40195"/>
                      <a:gd name="connsiteY2" fmla="*/ 13347 h 30728"/>
                      <a:gd name="connsiteX3" fmla="*/ 0 w 40195"/>
                      <a:gd name="connsiteY3" fmla="*/ 3822 h 30728"/>
                      <a:gd name="connsiteX4" fmla="*/ 5810 w 40195"/>
                      <a:gd name="connsiteY4" fmla="*/ 869 h 30728"/>
                      <a:gd name="connsiteX5" fmla="*/ 34385 w 40195"/>
                      <a:gd name="connsiteY5" fmla="*/ 17347 h 30728"/>
                      <a:gd name="connsiteX6" fmla="*/ 40196 w 40195"/>
                      <a:gd name="connsiteY6" fmla="*/ 26968 h 30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728">
                        <a:moveTo>
                          <a:pt x="40196" y="26968"/>
                        </a:moveTo>
                        <a:cubicBezTo>
                          <a:pt x="40196" y="30397"/>
                          <a:pt x="37529" y="31730"/>
                          <a:pt x="34385" y="29920"/>
                        </a:cubicBezTo>
                        <a:lnTo>
                          <a:pt x="5810" y="13347"/>
                        </a:lnTo>
                        <a:cubicBezTo>
                          <a:pt x="2477" y="11270"/>
                          <a:pt x="315" y="7737"/>
                          <a:pt x="0" y="3822"/>
                        </a:cubicBezTo>
                        <a:cubicBezTo>
                          <a:pt x="0" y="298"/>
                          <a:pt x="2572" y="-1036"/>
                          <a:pt x="5810" y="869"/>
                        </a:cubicBezTo>
                        <a:lnTo>
                          <a:pt x="34385" y="17347"/>
                        </a:lnTo>
                        <a:cubicBezTo>
                          <a:pt x="37729" y="19462"/>
                          <a:pt x="39881" y="23024"/>
                          <a:pt x="40196" y="2696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Hình tự do: Hình 96">
                    <a:extLst>
                      <a:ext uri="{FF2B5EF4-FFF2-40B4-BE49-F238E27FC236}">
                        <a16:creationId xmlns:a16="http://schemas.microsoft.com/office/drawing/2014/main" id="{22D3C30E-E722-5A73-1DB1-C88BDFEE2C8B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048364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Hình tự do: Hình 97">
                    <a:extLst>
                      <a:ext uri="{FF2B5EF4-FFF2-40B4-BE49-F238E27FC236}">
                        <a16:creationId xmlns:a16="http://schemas.microsoft.com/office/drawing/2014/main" id="{A5D5B5FF-B3EC-3581-EB5A-6E85DED4B47F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09294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Hình tự do: Hình 98">
                    <a:extLst>
                      <a:ext uri="{FF2B5EF4-FFF2-40B4-BE49-F238E27FC236}">
                        <a16:creationId xmlns:a16="http://schemas.microsoft.com/office/drawing/2014/main" id="{DCA98F0D-6DB7-B9AB-0E31-B3F80A7AAD38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13742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Hình tự do: Hình 99">
                    <a:extLst>
                      <a:ext uri="{FF2B5EF4-FFF2-40B4-BE49-F238E27FC236}">
                        <a16:creationId xmlns:a16="http://schemas.microsoft.com/office/drawing/2014/main" id="{329464D4-CC80-64B3-ED51-BC57C4949E7B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181905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Hình tự do: Hình 100">
                    <a:extLst>
                      <a:ext uri="{FF2B5EF4-FFF2-40B4-BE49-F238E27FC236}">
                        <a16:creationId xmlns:a16="http://schemas.microsoft.com/office/drawing/2014/main" id="{D083E16A-5F8F-A975-328B-59693279BBC4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020456"/>
                    <a:ext cx="35242" cy="52482"/>
                  </a:xfrm>
                  <a:custGeom>
                    <a:avLst/>
                    <a:gdLst>
                      <a:gd name="connsiteX0" fmla="*/ 35243 w 35242"/>
                      <a:gd name="connsiteY0" fmla="*/ 20288 h 52482"/>
                      <a:gd name="connsiteX1" fmla="*/ 0 w 35242"/>
                      <a:gd name="connsiteY1" fmla="*/ 0 h 52482"/>
                      <a:gd name="connsiteX2" fmla="*/ 0 w 35242"/>
                      <a:gd name="connsiteY2" fmla="*/ 31718 h 52482"/>
                      <a:gd name="connsiteX3" fmla="*/ 35243 w 35242"/>
                      <a:gd name="connsiteY3" fmla="*/ 52483 h 52482"/>
                      <a:gd name="connsiteX4" fmla="*/ 35243 w 35242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482">
                        <a:moveTo>
                          <a:pt x="35243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243" y="52483"/>
                        </a:lnTo>
                        <a:lnTo>
                          <a:pt x="35243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Hình tự do: Hình 101">
                    <a:extLst>
                      <a:ext uri="{FF2B5EF4-FFF2-40B4-BE49-F238E27FC236}">
                        <a16:creationId xmlns:a16="http://schemas.microsoft.com/office/drawing/2014/main" id="{948CB286-2A89-FB58-DDAD-E58256260FC2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065033"/>
                    <a:ext cx="35242" cy="52387"/>
                  </a:xfrm>
                  <a:custGeom>
                    <a:avLst/>
                    <a:gdLst>
                      <a:gd name="connsiteX0" fmla="*/ 35243 w 35242"/>
                      <a:gd name="connsiteY0" fmla="*/ 20193 h 52387"/>
                      <a:gd name="connsiteX1" fmla="*/ 0 w 35242"/>
                      <a:gd name="connsiteY1" fmla="*/ 0 h 52387"/>
                      <a:gd name="connsiteX2" fmla="*/ 0 w 35242"/>
                      <a:gd name="connsiteY2" fmla="*/ 31623 h 52387"/>
                      <a:gd name="connsiteX3" fmla="*/ 35243 w 35242"/>
                      <a:gd name="connsiteY3" fmla="*/ 52388 h 52387"/>
                      <a:gd name="connsiteX4" fmla="*/ 35243 w 35242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387">
                        <a:moveTo>
                          <a:pt x="35243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243" y="52388"/>
                        </a:lnTo>
                        <a:lnTo>
                          <a:pt x="35243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Hình tự do: Hình 102">
                    <a:extLst>
                      <a:ext uri="{FF2B5EF4-FFF2-40B4-BE49-F238E27FC236}">
                        <a16:creationId xmlns:a16="http://schemas.microsoft.com/office/drawing/2014/main" id="{C5DAF761-9DA5-D67C-0B87-DC6AB5D6BFFE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109419"/>
                    <a:ext cx="35242" cy="52482"/>
                  </a:xfrm>
                  <a:custGeom>
                    <a:avLst/>
                    <a:gdLst>
                      <a:gd name="connsiteX0" fmla="*/ 35243 w 35242"/>
                      <a:gd name="connsiteY0" fmla="*/ 20288 h 52482"/>
                      <a:gd name="connsiteX1" fmla="*/ 0 w 35242"/>
                      <a:gd name="connsiteY1" fmla="*/ 0 h 52482"/>
                      <a:gd name="connsiteX2" fmla="*/ 0 w 35242"/>
                      <a:gd name="connsiteY2" fmla="*/ 31718 h 52482"/>
                      <a:gd name="connsiteX3" fmla="*/ 35243 w 35242"/>
                      <a:gd name="connsiteY3" fmla="*/ 52483 h 52482"/>
                      <a:gd name="connsiteX4" fmla="*/ 35243 w 35242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482">
                        <a:moveTo>
                          <a:pt x="35243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243" y="52483"/>
                        </a:lnTo>
                        <a:lnTo>
                          <a:pt x="35243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Hình tự do: Hình 103">
                    <a:extLst>
                      <a:ext uri="{FF2B5EF4-FFF2-40B4-BE49-F238E27FC236}">
                        <a16:creationId xmlns:a16="http://schemas.microsoft.com/office/drawing/2014/main" id="{D571DC6C-3C62-86BE-6769-358F73BC0384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153996"/>
                    <a:ext cx="35242" cy="52387"/>
                  </a:xfrm>
                  <a:custGeom>
                    <a:avLst/>
                    <a:gdLst>
                      <a:gd name="connsiteX0" fmla="*/ 35243 w 35242"/>
                      <a:gd name="connsiteY0" fmla="*/ 20193 h 52387"/>
                      <a:gd name="connsiteX1" fmla="*/ 0 w 35242"/>
                      <a:gd name="connsiteY1" fmla="*/ 0 h 52387"/>
                      <a:gd name="connsiteX2" fmla="*/ 0 w 35242"/>
                      <a:gd name="connsiteY2" fmla="*/ 31623 h 52387"/>
                      <a:gd name="connsiteX3" fmla="*/ 35243 w 35242"/>
                      <a:gd name="connsiteY3" fmla="*/ 52388 h 52387"/>
                      <a:gd name="connsiteX4" fmla="*/ 35243 w 35242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387">
                        <a:moveTo>
                          <a:pt x="35243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243" y="52388"/>
                        </a:lnTo>
                        <a:lnTo>
                          <a:pt x="35243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Hình tự do: Hình 104">
                    <a:extLst>
                      <a:ext uri="{FF2B5EF4-FFF2-40B4-BE49-F238E27FC236}">
                        <a16:creationId xmlns:a16="http://schemas.microsoft.com/office/drawing/2014/main" id="{181AF334-AC9D-3007-2787-D27E0257C810}"/>
                      </a:ext>
                    </a:extLst>
                  </p:cNvPr>
                  <p:cNvSpPr/>
                  <p:nvPr/>
                </p:nvSpPr>
                <p:spPr>
                  <a:xfrm>
                    <a:off x="10090753" y="2992548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Hình tự do: Hình 105">
                    <a:extLst>
                      <a:ext uri="{FF2B5EF4-FFF2-40B4-BE49-F238E27FC236}">
                        <a16:creationId xmlns:a16="http://schemas.microsoft.com/office/drawing/2014/main" id="{7C8BDFA3-E865-A1F6-8B69-BCDB276AA7CA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037029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Hình tự do: Hình 106">
                    <a:extLst>
                      <a:ext uri="{FF2B5EF4-FFF2-40B4-BE49-F238E27FC236}">
                        <a16:creationId xmlns:a16="http://schemas.microsoft.com/office/drawing/2014/main" id="{EA61394E-9292-0FDC-3A8B-0A0EA5E745BF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081511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Hình tự do: Hình 107">
                    <a:extLst>
                      <a:ext uri="{FF2B5EF4-FFF2-40B4-BE49-F238E27FC236}">
                        <a16:creationId xmlns:a16="http://schemas.microsoft.com/office/drawing/2014/main" id="{5C981DBB-A45E-DC3E-97EF-A33C0441F834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126088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Hình tự do: Hình 108">
                    <a:extLst>
                      <a:ext uri="{FF2B5EF4-FFF2-40B4-BE49-F238E27FC236}">
                        <a16:creationId xmlns:a16="http://schemas.microsoft.com/office/drawing/2014/main" id="{53CD9D37-56FA-C80A-96ED-DF23AA37D981}"/>
                      </a:ext>
                    </a:extLst>
                  </p:cNvPr>
                  <p:cNvSpPr/>
                  <p:nvPr/>
                </p:nvSpPr>
                <p:spPr>
                  <a:xfrm>
                    <a:off x="10042366" y="2964639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Hình tự do: Hình 109">
                    <a:extLst>
                      <a:ext uri="{FF2B5EF4-FFF2-40B4-BE49-F238E27FC236}">
                        <a16:creationId xmlns:a16="http://schemas.microsoft.com/office/drawing/2014/main" id="{72865D38-3E45-A50B-18E6-5CC314B9568F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0912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Hình tự do: Hình 110">
                    <a:extLst>
                      <a:ext uri="{FF2B5EF4-FFF2-40B4-BE49-F238E27FC236}">
                        <a16:creationId xmlns:a16="http://schemas.microsoft.com/office/drawing/2014/main" id="{DEF4E1E3-FA5C-06EA-5371-9AE45C3D5F8A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53603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Hình tự do: Hình 111">
                    <a:extLst>
                      <a:ext uri="{FF2B5EF4-FFF2-40B4-BE49-F238E27FC236}">
                        <a16:creationId xmlns:a16="http://schemas.microsoft.com/office/drawing/2014/main" id="{409A9223-90A7-3F89-A277-92DA568689E4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98085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Hình tự do: Hình 112">
                    <a:extLst>
                      <a:ext uri="{FF2B5EF4-FFF2-40B4-BE49-F238E27FC236}">
                        <a16:creationId xmlns:a16="http://schemas.microsoft.com/office/drawing/2014/main" id="{18989D21-D535-0E8D-B3C3-DE06AC9B949F}"/>
                      </a:ext>
                    </a:extLst>
                  </p:cNvPr>
                  <p:cNvSpPr/>
                  <p:nvPr/>
                </p:nvSpPr>
                <p:spPr>
                  <a:xfrm>
                    <a:off x="9993979" y="293673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Hình tự do: Hình 113">
                    <a:extLst>
                      <a:ext uri="{FF2B5EF4-FFF2-40B4-BE49-F238E27FC236}">
                        <a16:creationId xmlns:a16="http://schemas.microsoft.com/office/drawing/2014/main" id="{1D1F66C8-6755-1E44-75F2-45055ABE2EBB}"/>
                      </a:ext>
                    </a:extLst>
                  </p:cNvPr>
                  <p:cNvSpPr/>
                  <p:nvPr/>
                </p:nvSpPr>
                <p:spPr>
                  <a:xfrm>
                    <a:off x="9993979" y="298121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Hình tự do: Hình 114">
                    <a:extLst>
                      <a:ext uri="{FF2B5EF4-FFF2-40B4-BE49-F238E27FC236}">
                        <a16:creationId xmlns:a16="http://schemas.microsoft.com/office/drawing/2014/main" id="{52D41BF6-A076-41A5-8474-0BB8313F7FE3}"/>
                      </a:ext>
                    </a:extLst>
                  </p:cNvPr>
                  <p:cNvSpPr/>
                  <p:nvPr/>
                </p:nvSpPr>
                <p:spPr>
                  <a:xfrm>
                    <a:off x="9993979" y="3025694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Hình tự do: Hình 115">
                    <a:extLst>
                      <a:ext uri="{FF2B5EF4-FFF2-40B4-BE49-F238E27FC236}">
                        <a16:creationId xmlns:a16="http://schemas.microsoft.com/office/drawing/2014/main" id="{E4AF4767-B92C-2C04-941A-B3E28C9220DB}"/>
                      </a:ext>
                    </a:extLst>
                  </p:cNvPr>
                  <p:cNvSpPr/>
                  <p:nvPr/>
                </p:nvSpPr>
                <p:spPr>
                  <a:xfrm>
                    <a:off x="9993979" y="3070176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Hình tự do: Hình 116">
                    <a:extLst>
                      <a:ext uri="{FF2B5EF4-FFF2-40B4-BE49-F238E27FC236}">
                        <a16:creationId xmlns:a16="http://schemas.microsoft.com/office/drawing/2014/main" id="{A1D592C7-3E0F-50BE-53D8-1D0F75493EAC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0882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Hình tự do: Hình 117">
                    <a:extLst>
                      <a:ext uri="{FF2B5EF4-FFF2-40B4-BE49-F238E27FC236}">
                        <a16:creationId xmlns:a16="http://schemas.microsoft.com/office/drawing/2014/main" id="{D41D017A-3A4A-BD86-1E2D-E28780D9462C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53305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Hình tự do: Hình 118">
                    <a:extLst>
                      <a:ext uri="{FF2B5EF4-FFF2-40B4-BE49-F238E27FC236}">
                        <a16:creationId xmlns:a16="http://schemas.microsoft.com/office/drawing/2014/main" id="{C108E0D1-993F-86FB-8771-1856BE00532F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97786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Hình tự do: Hình 119">
                    <a:extLst>
                      <a:ext uri="{FF2B5EF4-FFF2-40B4-BE49-F238E27FC236}">
                        <a16:creationId xmlns:a16="http://schemas.microsoft.com/office/drawing/2014/main" id="{869C6AAA-187F-DB20-8669-0648766364BE}"/>
                      </a:ext>
                    </a:extLst>
                  </p:cNvPr>
                  <p:cNvSpPr/>
                  <p:nvPr/>
                </p:nvSpPr>
                <p:spPr>
                  <a:xfrm>
                    <a:off x="9945687" y="3042268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Hình tự do: Hình 120">
                    <a:extLst>
                      <a:ext uri="{FF2B5EF4-FFF2-40B4-BE49-F238E27FC236}">
                        <a16:creationId xmlns:a16="http://schemas.microsoft.com/office/drawing/2014/main" id="{4A5440F4-CE5F-B39F-E2AF-33B168DB1E01}"/>
                      </a:ext>
                    </a:extLst>
                  </p:cNvPr>
                  <p:cNvSpPr/>
                  <p:nvPr/>
                </p:nvSpPr>
                <p:spPr>
                  <a:xfrm>
                    <a:off x="9897300" y="2880914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623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Hình tự do: Hình 121">
                    <a:extLst>
                      <a:ext uri="{FF2B5EF4-FFF2-40B4-BE49-F238E27FC236}">
                        <a16:creationId xmlns:a16="http://schemas.microsoft.com/office/drawing/2014/main" id="{CBD37020-40C5-4610-5E03-6703E47CABF5}"/>
                      </a:ext>
                    </a:extLst>
                  </p:cNvPr>
                  <p:cNvSpPr/>
                  <p:nvPr/>
                </p:nvSpPr>
                <p:spPr>
                  <a:xfrm>
                    <a:off x="9897300" y="2925396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623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Hình tự do: Hình 122">
                    <a:extLst>
                      <a:ext uri="{FF2B5EF4-FFF2-40B4-BE49-F238E27FC236}">
                        <a16:creationId xmlns:a16="http://schemas.microsoft.com/office/drawing/2014/main" id="{99B503F8-F2E8-465E-501F-0F2D09FD31A4}"/>
                      </a:ext>
                    </a:extLst>
                  </p:cNvPr>
                  <p:cNvSpPr/>
                  <p:nvPr/>
                </p:nvSpPr>
                <p:spPr>
                  <a:xfrm>
                    <a:off x="9897300" y="2969878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718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Hình tự do: Hình 123">
                    <a:extLst>
                      <a:ext uri="{FF2B5EF4-FFF2-40B4-BE49-F238E27FC236}">
                        <a16:creationId xmlns:a16="http://schemas.microsoft.com/office/drawing/2014/main" id="{5FDF2B11-C98A-2B95-5193-FC02453292EE}"/>
                      </a:ext>
                    </a:extLst>
                  </p:cNvPr>
                  <p:cNvSpPr/>
                  <p:nvPr/>
                </p:nvSpPr>
                <p:spPr>
                  <a:xfrm>
                    <a:off x="9897300" y="3014360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718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Hình tự do: Hình 124">
                    <a:extLst>
                      <a:ext uri="{FF2B5EF4-FFF2-40B4-BE49-F238E27FC236}">
                        <a16:creationId xmlns:a16="http://schemas.microsoft.com/office/drawing/2014/main" id="{EB417ABF-D80A-D62A-AFFE-B92E3E4C36B2}"/>
                      </a:ext>
                    </a:extLst>
                  </p:cNvPr>
                  <p:cNvSpPr/>
                  <p:nvPr/>
                </p:nvSpPr>
                <p:spPr>
                  <a:xfrm>
                    <a:off x="9887440" y="2869148"/>
                    <a:ext cx="22942" cy="33963"/>
                  </a:xfrm>
                  <a:custGeom>
                    <a:avLst/>
                    <a:gdLst>
                      <a:gd name="connsiteX0" fmla="*/ 10813 w 22942"/>
                      <a:gd name="connsiteY0" fmla="*/ 431 h 33963"/>
                      <a:gd name="connsiteX1" fmla="*/ 8051 w 22942"/>
                      <a:gd name="connsiteY1" fmla="*/ 6242 h 33963"/>
                      <a:gd name="connsiteX2" fmla="*/ 7108 w 22942"/>
                      <a:gd name="connsiteY2" fmla="*/ 6251 h 33963"/>
                      <a:gd name="connsiteX3" fmla="*/ 7098 w 22942"/>
                      <a:gd name="connsiteY3" fmla="*/ 6242 h 33963"/>
                      <a:gd name="connsiteX4" fmla="*/ 1002 w 22942"/>
                      <a:gd name="connsiteY4" fmla="*/ 3956 h 33963"/>
                      <a:gd name="connsiteX5" fmla="*/ 336 w 22942"/>
                      <a:gd name="connsiteY5" fmla="*/ 6242 h 33963"/>
                      <a:gd name="connsiteX6" fmla="*/ 4812 w 22942"/>
                      <a:gd name="connsiteY6" fmla="*/ 14528 h 33963"/>
                      <a:gd name="connsiteX7" fmla="*/ 4812 w 22942"/>
                      <a:gd name="connsiteY7" fmla="*/ 16148 h 33963"/>
                      <a:gd name="connsiteX8" fmla="*/ 3764 w 22942"/>
                      <a:gd name="connsiteY8" fmla="*/ 23672 h 33963"/>
                      <a:gd name="connsiteX9" fmla="*/ 5479 w 22942"/>
                      <a:gd name="connsiteY9" fmla="*/ 26339 h 33963"/>
                      <a:gd name="connsiteX10" fmla="*/ 11004 w 22942"/>
                      <a:gd name="connsiteY10" fmla="*/ 25673 h 33963"/>
                      <a:gd name="connsiteX11" fmla="*/ 12051 w 22942"/>
                      <a:gd name="connsiteY11" fmla="*/ 26339 h 33963"/>
                      <a:gd name="connsiteX12" fmla="*/ 17576 w 22942"/>
                      <a:gd name="connsiteY12" fmla="*/ 33293 h 33963"/>
                      <a:gd name="connsiteX13" fmla="*/ 19290 w 22942"/>
                      <a:gd name="connsiteY13" fmla="*/ 32626 h 33963"/>
                      <a:gd name="connsiteX14" fmla="*/ 18242 w 22942"/>
                      <a:gd name="connsiteY14" fmla="*/ 23958 h 33963"/>
                      <a:gd name="connsiteX15" fmla="*/ 18242 w 22942"/>
                      <a:gd name="connsiteY15" fmla="*/ 22720 h 33963"/>
                      <a:gd name="connsiteX16" fmla="*/ 22624 w 22942"/>
                      <a:gd name="connsiteY16" fmla="*/ 19481 h 33963"/>
                      <a:gd name="connsiteX17" fmla="*/ 21957 w 22942"/>
                      <a:gd name="connsiteY17" fmla="*/ 16433 h 33963"/>
                      <a:gd name="connsiteX18" fmla="*/ 15861 w 22942"/>
                      <a:gd name="connsiteY18" fmla="*/ 11671 h 33963"/>
                      <a:gd name="connsiteX19" fmla="*/ 15004 w 22942"/>
                      <a:gd name="connsiteY19" fmla="*/ 10337 h 33963"/>
                      <a:gd name="connsiteX20" fmla="*/ 12242 w 22942"/>
                      <a:gd name="connsiteY20" fmla="*/ 1384 h 33963"/>
                      <a:gd name="connsiteX21" fmla="*/ 10813 w 22942"/>
                      <a:gd name="connsiteY21" fmla="*/ 431 h 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942" h="33963">
                        <a:moveTo>
                          <a:pt x="10813" y="431"/>
                        </a:moveTo>
                        <a:lnTo>
                          <a:pt x="8051" y="6242"/>
                        </a:lnTo>
                        <a:cubicBezTo>
                          <a:pt x="7794" y="6508"/>
                          <a:pt x="7374" y="6508"/>
                          <a:pt x="7108" y="6251"/>
                        </a:cubicBezTo>
                        <a:cubicBezTo>
                          <a:pt x="7108" y="6251"/>
                          <a:pt x="7098" y="6242"/>
                          <a:pt x="7098" y="6242"/>
                        </a:cubicBezTo>
                        <a:lnTo>
                          <a:pt x="1002" y="3956"/>
                        </a:lnTo>
                        <a:cubicBezTo>
                          <a:pt x="50" y="3956"/>
                          <a:pt x="-331" y="4908"/>
                          <a:pt x="336" y="6242"/>
                        </a:cubicBezTo>
                        <a:lnTo>
                          <a:pt x="4812" y="14528"/>
                        </a:lnTo>
                        <a:cubicBezTo>
                          <a:pt x="4984" y="15052"/>
                          <a:pt x="4984" y="15624"/>
                          <a:pt x="4812" y="16148"/>
                        </a:cubicBezTo>
                        <a:lnTo>
                          <a:pt x="3764" y="23672"/>
                        </a:lnTo>
                        <a:cubicBezTo>
                          <a:pt x="3764" y="24911"/>
                          <a:pt x="4622" y="26435"/>
                          <a:pt x="5479" y="26339"/>
                        </a:cubicBezTo>
                        <a:lnTo>
                          <a:pt x="11004" y="25673"/>
                        </a:lnTo>
                        <a:cubicBezTo>
                          <a:pt x="11451" y="25692"/>
                          <a:pt x="11851" y="25949"/>
                          <a:pt x="12051" y="26339"/>
                        </a:cubicBezTo>
                        <a:lnTo>
                          <a:pt x="17576" y="33293"/>
                        </a:lnTo>
                        <a:cubicBezTo>
                          <a:pt x="18433" y="34436"/>
                          <a:pt x="19481" y="34055"/>
                          <a:pt x="19290" y="32626"/>
                        </a:cubicBezTo>
                        <a:lnTo>
                          <a:pt x="18242" y="23958"/>
                        </a:lnTo>
                        <a:cubicBezTo>
                          <a:pt x="18023" y="23577"/>
                          <a:pt x="18023" y="23101"/>
                          <a:pt x="18242" y="22720"/>
                        </a:cubicBezTo>
                        <a:lnTo>
                          <a:pt x="22624" y="19481"/>
                        </a:lnTo>
                        <a:cubicBezTo>
                          <a:pt x="23386" y="19481"/>
                          <a:pt x="22624" y="17196"/>
                          <a:pt x="21957" y="16433"/>
                        </a:cubicBezTo>
                        <a:lnTo>
                          <a:pt x="15861" y="11671"/>
                        </a:lnTo>
                        <a:cubicBezTo>
                          <a:pt x="15423" y="11347"/>
                          <a:pt x="15109" y="10871"/>
                          <a:pt x="15004" y="10337"/>
                        </a:cubicBezTo>
                        <a:lnTo>
                          <a:pt x="12242" y="1384"/>
                        </a:lnTo>
                        <a:cubicBezTo>
                          <a:pt x="12432" y="241"/>
                          <a:pt x="11194" y="-521"/>
                          <a:pt x="10813" y="43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Hình tự do: Hình 125">
                    <a:extLst>
                      <a:ext uri="{FF2B5EF4-FFF2-40B4-BE49-F238E27FC236}">
                        <a16:creationId xmlns:a16="http://schemas.microsoft.com/office/drawing/2014/main" id="{33865667-ABF1-966A-8459-19DB1BD9C856}"/>
                      </a:ext>
                    </a:extLst>
                  </p:cNvPr>
                  <p:cNvSpPr/>
                  <p:nvPr/>
                </p:nvSpPr>
                <p:spPr>
                  <a:xfrm>
                    <a:off x="10034538" y="3041717"/>
                    <a:ext cx="52615" cy="64856"/>
                  </a:xfrm>
                  <a:custGeom>
                    <a:avLst/>
                    <a:gdLst>
                      <a:gd name="connsiteX0" fmla="*/ 17 w 52615"/>
                      <a:gd name="connsiteY0" fmla="*/ 23601 h 64856"/>
                      <a:gd name="connsiteX1" fmla="*/ 9542 w 52615"/>
                      <a:gd name="connsiteY1" fmla="*/ 8742 h 64856"/>
                      <a:gd name="connsiteX2" fmla="*/ 28592 w 52615"/>
                      <a:gd name="connsiteY2" fmla="*/ 17505 h 64856"/>
                      <a:gd name="connsiteX3" fmla="*/ 26496 w 52615"/>
                      <a:gd name="connsiteY3" fmla="*/ 18553 h 64856"/>
                      <a:gd name="connsiteX4" fmla="*/ 6589 w 52615"/>
                      <a:gd name="connsiteY4" fmla="*/ 15410 h 64856"/>
                      <a:gd name="connsiteX5" fmla="*/ 6589 w 52615"/>
                      <a:gd name="connsiteY5" fmla="*/ 38269 h 64856"/>
                      <a:gd name="connsiteX6" fmla="*/ 36498 w 52615"/>
                      <a:gd name="connsiteY6" fmla="*/ 60082 h 64856"/>
                      <a:gd name="connsiteX7" fmla="*/ 16591 w 52615"/>
                      <a:gd name="connsiteY7" fmla="*/ 2932 h 64856"/>
                      <a:gd name="connsiteX8" fmla="*/ 16019 w 52615"/>
                      <a:gd name="connsiteY8" fmla="*/ 169 h 64856"/>
                      <a:gd name="connsiteX9" fmla="*/ 36688 w 52615"/>
                      <a:gd name="connsiteY9" fmla="*/ 12552 h 64856"/>
                      <a:gd name="connsiteX10" fmla="*/ 50785 w 52615"/>
                      <a:gd name="connsiteY10" fmla="*/ 35031 h 64856"/>
                      <a:gd name="connsiteX11" fmla="*/ 28878 w 52615"/>
                      <a:gd name="connsiteY11" fmla="*/ 63606 h 64856"/>
                      <a:gd name="connsiteX12" fmla="*/ 17 w 52615"/>
                      <a:gd name="connsiteY12" fmla="*/ 23601 h 6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2615" h="64856">
                        <a:moveTo>
                          <a:pt x="17" y="23601"/>
                        </a:moveTo>
                        <a:cubicBezTo>
                          <a:pt x="-288" y="17124"/>
                          <a:pt x="3532" y="11161"/>
                          <a:pt x="9542" y="8742"/>
                        </a:cubicBezTo>
                        <a:cubicBezTo>
                          <a:pt x="17448" y="5885"/>
                          <a:pt x="24115" y="12171"/>
                          <a:pt x="28592" y="17505"/>
                        </a:cubicBezTo>
                        <a:cubicBezTo>
                          <a:pt x="29926" y="18934"/>
                          <a:pt x="27544" y="19601"/>
                          <a:pt x="26496" y="18553"/>
                        </a:cubicBezTo>
                        <a:cubicBezTo>
                          <a:pt x="21448" y="13790"/>
                          <a:pt x="12019" y="9028"/>
                          <a:pt x="6589" y="15410"/>
                        </a:cubicBezTo>
                        <a:cubicBezTo>
                          <a:pt x="1160" y="21791"/>
                          <a:pt x="3922" y="31316"/>
                          <a:pt x="6589" y="38269"/>
                        </a:cubicBezTo>
                        <a:cubicBezTo>
                          <a:pt x="11057" y="51052"/>
                          <a:pt x="22963" y="59729"/>
                          <a:pt x="36498" y="60082"/>
                        </a:cubicBezTo>
                        <a:cubicBezTo>
                          <a:pt x="66025" y="57796"/>
                          <a:pt x="34021" y="5885"/>
                          <a:pt x="16591" y="2932"/>
                        </a:cubicBezTo>
                        <a:cubicBezTo>
                          <a:pt x="15162" y="2932"/>
                          <a:pt x="14114" y="455"/>
                          <a:pt x="16019" y="169"/>
                        </a:cubicBezTo>
                        <a:cubicBezTo>
                          <a:pt x="24877" y="-1259"/>
                          <a:pt x="31164" y="6647"/>
                          <a:pt x="36688" y="12552"/>
                        </a:cubicBezTo>
                        <a:cubicBezTo>
                          <a:pt x="42832" y="19039"/>
                          <a:pt x="47623" y="26678"/>
                          <a:pt x="50785" y="35031"/>
                        </a:cubicBezTo>
                        <a:cubicBezTo>
                          <a:pt x="56691" y="50652"/>
                          <a:pt x="48023" y="69988"/>
                          <a:pt x="28878" y="63606"/>
                        </a:cubicBezTo>
                        <a:cubicBezTo>
                          <a:pt x="11504" y="58072"/>
                          <a:pt x="-211" y="41832"/>
                          <a:pt x="17" y="2360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Hình tự do: Hình 126">
                    <a:extLst>
                      <a:ext uri="{FF2B5EF4-FFF2-40B4-BE49-F238E27FC236}">
                        <a16:creationId xmlns:a16="http://schemas.microsoft.com/office/drawing/2014/main" id="{3038A0E8-95F8-FB3D-DD5B-34F3586F391D}"/>
                      </a:ext>
                    </a:extLst>
                  </p:cNvPr>
                  <p:cNvSpPr/>
                  <p:nvPr/>
                </p:nvSpPr>
                <p:spPr>
                  <a:xfrm>
                    <a:off x="10084561" y="3039773"/>
                    <a:ext cx="43753" cy="16211"/>
                  </a:xfrm>
                  <a:custGeom>
                    <a:avLst/>
                    <a:gdLst>
                      <a:gd name="connsiteX0" fmla="*/ 3334 w 43753"/>
                      <a:gd name="connsiteY0" fmla="*/ 6496 h 16211"/>
                      <a:gd name="connsiteX1" fmla="*/ 8668 w 43753"/>
                      <a:gd name="connsiteY1" fmla="*/ 305 h 16211"/>
                      <a:gd name="connsiteX2" fmla="*/ 10668 w 43753"/>
                      <a:gd name="connsiteY2" fmla="*/ 1543 h 16211"/>
                      <a:gd name="connsiteX3" fmla="*/ 6287 w 43753"/>
                      <a:gd name="connsiteY3" fmla="*/ 7544 h 16211"/>
                      <a:gd name="connsiteX4" fmla="*/ 5525 w 43753"/>
                      <a:gd name="connsiteY4" fmla="*/ 8591 h 16211"/>
                      <a:gd name="connsiteX5" fmla="*/ 17907 w 43753"/>
                      <a:gd name="connsiteY5" fmla="*/ 4496 h 16211"/>
                      <a:gd name="connsiteX6" fmla="*/ 43244 w 43753"/>
                      <a:gd name="connsiteY6" fmla="*/ 6782 h 16211"/>
                      <a:gd name="connsiteX7" fmla="*/ 43244 w 43753"/>
                      <a:gd name="connsiteY7" fmla="*/ 7925 h 16211"/>
                      <a:gd name="connsiteX8" fmla="*/ 39529 w 43753"/>
                      <a:gd name="connsiteY8" fmla="*/ 7258 h 16211"/>
                      <a:gd name="connsiteX9" fmla="*/ 26289 w 43753"/>
                      <a:gd name="connsiteY9" fmla="*/ 6305 h 16211"/>
                      <a:gd name="connsiteX10" fmla="*/ 7716 w 43753"/>
                      <a:gd name="connsiteY10" fmla="*/ 11068 h 16211"/>
                      <a:gd name="connsiteX11" fmla="*/ 19526 w 43753"/>
                      <a:gd name="connsiteY11" fmla="*/ 14021 h 16211"/>
                      <a:gd name="connsiteX12" fmla="*/ 19526 w 43753"/>
                      <a:gd name="connsiteY12" fmla="*/ 15164 h 16211"/>
                      <a:gd name="connsiteX13" fmla="*/ 11621 w 43753"/>
                      <a:gd name="connsiteY13" fmla="*/ 14592 h 16211"/>
                      <a:gd name="connsiteX14" fmla="*/ 2096 w 43753"/>
                      <a:gd name="connsiteY14" fmla="*/ 16211 h 16211"/>
                      <a:gd name="connsiteX15" fmla="*/ 0 w 43753"/>
                      <a:gd name="connsiteY15" fmla="*/ 14306 h 16211"/>
                      <a:gd name="connsiteX16" fmla="*/ 3334 w 43753"/>
                      <a:gd name="connsiteY16" fmla="*/ 6496 h 16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753" h="16211">
                        <a:moveTo>
                          <a:pt x="3334" y="6496"/>
                        </a:moveTo>
                        <a:cubicBezTo>
                          <a:pt x="4906" y="4258"/>
                          <a:pt x="6687" y="2191"/>
                          <a:pt x="8668" y="305"/>
                        </a:cubicBezTo>
                        <a:cubicBezTo>
                          <a:pt x="9335" y="-457"/>
                          <a:pt x="11049" y="305"/>
                          <a:pt x="10668" y="1543"/>
                        </a:cubicBezTo>
                        <a:cubicBezTo>
                          <a:pt x="10287" y="2781"/>
                          <a:pt x="7525" y="5353"/>
                          <a:pt x="6287" y="7544"/>
                        </a:cubicBezTo>
                        <a:cubicBezTo>
                          <a:pt x="6010" y="7877"/>
                          <a:pt x="5753" y="8230"/>
                          <a:pt x="5525" y="8591"/>
                        </a:cubicBezTo>
                        <a:cubicBezTo>
                          <a:pt x="9363" y="6477"/>
                          <a:pt x="13564" y="5086"/>
                          <a:pt x="17907" y="4496"/>
                        </a:cubicBezTo>
                        <a:cubicBezTo>
                          <a:pt x="26394" y="2714"/>
                          <a:pt x="35214" y="3515"/>
                          <a:pt x="43244" y="6782"/>
                        </a:cubicBezTo>
                        <a:cubicBezTo>
                          <a:pt x="44101" y="6782"/>
                          <a:pt x="43720" y="7829"/>
                          <a:pt x="43244" y="7925"/>
                        </a:cubicBezTo>
                        <a:cubicBezTo>
                          <a:pt x="41967" y="7991"/>
                          <a:pt x="40700" y="7763"/>
                          <a:pt x="39529" y="7258"/>
                        </a:cubicBezTo>
                        <a:cubicBezTo>
                          <a:pt x="35185" y="6324"/>
                          <a:pt x="30728" y="6001"/>
                          <a:pt x="26289" y="6305"/>
                        </a:cubicBezTo>
                        <a:cubicBezTo>
                          <a:pt x="19822" y="6505"/>
                          <a:pt x="13478" y="8134"/>
                          <a:pt x="7716" y="11068"/>
                        </a:cubicBezTo>
                        <a:cubicBezTo>
                          <a:pt x="11897" y="9896"/>
                          <a:pt x="16383" y="11020"/>
                          <a:pt x="19526" y="14021"/>
                        </a:cubicBezTo>
                        <a:cubicBezTo>
                          <a:pt x="19526" y="14021"/>
                          <a:pt x="19526" y="15068"/>
                          <a:pt x="19526" y="15164"/>
                        </a:cubicBezTo>
                        <a:cubicBezTo>
                          <a:pt x="16878" y="15116"/>
                          <a:pt x="14240" y="14925"/>
                          <a:pt x="11621" y="14592"/>
                        </a:cubicBezTo>
                        <a:cubicBezTo>
                          <a:pt x="8382" y="14649"/>
                          <a:pt x="5172" y="15192"/>
                          <a:pt x="2096" y="16211"/>
                        </a:cubicBezTo>
                        <a:cubicBezTo>
                          <a:pt x="858" y="16211"/>
                          <a:pt x="0" y="15354"/>
                          <a:pt x="0" y="14306"/>
                        </a:cubicBezTo>
                        <a:cubicBezTo>
                          <a:pt x="505" y="11487"/>
                          <a:pt x="1648" y="8820"/>
                          <a:pt x="3334" y="6496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7" name="Đồ họa 25">
                  <a:extLst>
                    <a:ext uri="{FF2B5EF4-FFF2-40B4-BE49-F238E27FC236}">
                      <a16:creationId xmlns:a16="http://schemas.microsoft.com/office/drawing/2014/main" id="{22C02330-2A9D-B4B5-D87E-DF1489D11DBB}"/>
                    </a:ext>
                  </a:extLst>
                </p:cNvPr>
                <p:cNvGrpSpPr/>
                <p:nvPr/>
              </p:nvGrpSpPr>
              <p:grpSpPr>
                <a:xfrm>
                  <a:off x="10045604" y="2498364"/>
                  <a:ext cx="32515" cy="23908"/>
                  <a:chOff x="10045604" y="2498364"/>
                  <a:chExt cx="32515" cy="23908"/>
                </a:xfrm>
              </p:grpSpPr>
              <p:sp>
                <p:nvSpPr>
                  <p:cNvPr id="78" name="Hình tự do: Hình 77">
                    <a:extLst>
                      <a:ext uri="{FF2B5EF4-FFF2-40B4-BE49-F238E27FC236}">
                        <a16:creationId xmlns:a16="http://schemas.microsoft.com/office/drawing/2014/main" id="{28C77403-EAF5-8153-E0AF-1897DFBA392E}"/>
                      </a:ext>
                    </a:extLst>
                  </p:cNvPr>
                  <p:cNvSpPr/>
                  <p:nvPr/>
                </p:nvSpPr>
                <p:spPr>
                  <a:xfrm>
                    <a:off x="10062844" y="2498364"/>
                    <a:ext cx="15275" cy="9646"/>
                  </a:xfrm>
                  <a:custGeom>
                    <a:avLst/>
                    <a:gdLst>
                      <a:gd name="connsiteX0" fmla="*/ 476 w 15275"/>
                      <a:gd name="connsiteY0" fmla="*/ 9647 h 9646"/>
                      <a:gd name="connsiteX1" fmla="*/ 476 w 15275"/>
                      <a:gd name="connsiteY1" fmla="*/ 9647 h 9646"/>
                      <a:gd name="connsiteX2" fmla="*/ 1048 w 15275"/>
                      <a:gd name="connsiteY2" fmla="*/ 9647 h 9646"/>
                      <a:gd name="connsiteX3" fmla="*/ 2096 w 15275"/>
                      <a:gd name="connsiteY3" fmla="*/ 9647 h 9646"/>
                      <a:gd name="connsiteX4" fmla="*/ 5334 w 15275"/>
                      <a:gd name="connsiteY4" fmla="*/ 7742 h 9646"/>
                      <a:gd name="connsiteX5" fmla="*/ 9906 w 15275"/>
                      <a:gd name="connsiteY5" fmla="*/ 4980 h 9646"/>
                      <a:gd name="connsiteX6" fmla="*/ 15050 w 15275"/>
                      <a:gd name="connsiteY6" fmla="*/ 1836 h 9646"/>
                      <a:gd name="connsiteX7" fmla="*/ 14002 w 15275"/>
                      <a:gd name="connsiteY7" fmla="*/ 27 h 9646"/>
                      <a:gd name="connsiteX8" fmla="*/ 8668 w 15275"/>
                      <a:gd name="connsiteY8" fmla="*/ 2884 h 9646"/>
                      <a:gd name="connsiteX9" fmla="*/ 4096 w 15275"/>
                      <a:gd name="connsiteY9" fmla="*/ 5551 h 9646"/>
                      <a:gd name="connsiteX10" fmla="*/ 762 w 15275"/>
                      <a:gd name="connsiteY10" fmla="*/ 7361 h 9646"/>
                      <a:gd name="connsiteX11" fmla="*/ 0 w 15275"/>
                      <a:gd name="connsiteY11" fmla="*/ 8123 h 9646"/>
                      <a:gd name="connsiteX12" fmla="*/ 0 w 15275"/>
                      <a:gd name="connsiteY12" fmla="*/ 8885 h 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75" h="9646">
                        <a:moveTo>
                          <a:pt x="476" y="9647"/>
                        </a:moveTo>
                        <a:lnTo>
                          <a:pt x="476" y="9647"/>
                        </a:lnTo>
                        <a:cubicBezTo>
                          <a:pt x="476" y="9647"/>
                          <a:pt x="476" y="9647"/>
                          <a:pt x="1048" y="9647"/>
                        </a:cubicBezTo>
                        <a:cubicBezTo>
                          <a:pt x="1619" y="9647"/>
                          <a:pt x="1619" y="9647"/>
                          <a:pt x="2096" y="9647"/>
                        </a:cubicBezTo>
                        <a:lnTo>
                          <a:pt x="5334" y="7742"/>
                        </a:lnTo>
                        <a:lnTo>
                          <a:pt x="9906" y="4980"/>
                        </a:lnTo>
                        <a:lnTo>
                          <a:pt x="15050" y="1836"/>
                        </a:lnTo>
                        <a:cubicBezTo>
                          <a:pt x="15621" y="1836"/>
                          <a:pt x="15050" y="-259"/>
                          <a:pt x="14002" y="27"/>
                        </a:cubicBezTo>
                        <a:lnTo>
                          <a:pt x="8668" y="2884"/>
                        </a:lnTo>
                        <a:lnTo>
                          <a:pt x="4096" y="5551"/>
                        </a:lnTo>
                        <a:lnTo>
                          <a:pt x="762" y="7361"/>
                        </a:lnTo>
                        <a:cubicBezTo>
                          <a:pt x="762" y="7361"/>
                          <a:pt x="0" y="7361"/>
                          <a:pt x="0" y="8123"/>
                        </a:cubicBezTo>
                        <a:cubicBezTo>
                          <a:pt x="0" y="8885"/>
                          <a:pt x="0" y="8695"/>
                          <a:pt x="0" y="88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Hình tự do: Hình 78">
                    <a:extLst>
                      <a:ext uri="{FF2B5EF4-FFF2-40B4-BE49-F238E27FC236}">
                        <a16:creationId xmlns:a16="http://schemas.microsoft.com/office/drawing/2014/main" id="{2ED170AD-0814-FA52-6054-2505F97D8090}"/>
                      </a:ext>
                    </a:extLst>
                  </p:cNvPr>
                  <p:cNvSpPr/>
                  <p:nvPr/>
                </p:nvSpPr>
                <p:spPr>
                  <a:xfrm>
                    <a:off x="10058235" y="2498382"/>
                    <a:ext cx="14536" cy="17186"/>
                  </a:xfrm>
                  <a:custGeom>
                    <a:avLst/>
                    <a:gdLst>
                      <a:gd name="connsiteX0" fmla="*/ 1752 w 14536"/>
                      <a:gd name="connsiteY0" fmla="*/ 12010 h 17186"/>
                      <a:gd name="connsiteX1" fmla="*/ 12068 w 14536"/>
                      <a:gd name="connsiteY1" fmla="*/ 16668 h 17186"/>
                      <a:gd name="connsiteX2" fmla="*/ 12706 w 14536"/>
                      <a:gd name="connsiteY2" fmla="*/ 16391 h 17186"/>
                      <a:gd name="connsiteX3" fmla="*/ 12706 w 14536"/>
                      <a:gd name="connsiteY3" fmla="*/ 16391 h 17186"/>
                      <a:gd name="connsiteX4" fmla="*/ 12706 w 14536"/>
                      <a:gd name="connsiteY4" fmla="*/ 16391 h 17186"/>
                      <a:gd name="connsiteX5" fmla="*/ 14516 w 14536"/>
                      <a:gd name="connsiteY5" fmla="*/ 12200 h 17186"/>
                      <a:gd name="connsiteX6" fmla="*/ 8039 w 14536"/>
                      <a:gd name="connsiteY6" fmla="*/ 866 h 17186"/>
                      <a:gd name="connsiteX7" fmla="*/ 3657 w 14536"/>
                      <a:gd name="connsiteY7" fmla="*/ 294 h 17186"/>
                      <a:gd name="connsiteX8" fmla="*/ 3657 w 14536"/>
                      <a:gd name="connsiteY8" fmla="*/ 294 h 17186"/>
                      <a:gd name="connsiteX9" fmla="*/ 3657 w 14536"/>
                      <a:gd name="connsiteY9" fmla="*/ 294 h 17186"/>
                      <a:gd name="connsiteX10" fmla="*/ 1285 w 14536"/>
                      <a:gd name="connsiteY10" fmla="*/ 11353 h 17186"/>
                      <a:gd name="connsiteX11" fmla="*/ 1752 w 14536"/>
                      <a:gd name="connsiteY11" fmla="*/ 12010 h 17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36" h="17186">
                        <a:moveTo>
                          <a:pt x="1752" y="12010"/>
                        </a:moveTo>
                        <a:cubicBezTo>
                          <a:pt x="3314" y="16144"/>
                          <a:pt x="7934" y="18230"/>
                          <a:pt x="12068" y="16668"/>
                        </a:cubicBezTo>
                        <a:cubicBezTo>
                          <a:pt x="12287" y="16582"/>
                          <a:pt x="12496" y="16496"/>
                          <a:pt x="12706" y="16391"/>
                        </a:cubicBezTo>
                        <a:cubicBezTo>
                          <a:pt x="12706" y="16391"/>
                          <a:pt x="12706" y="16391"/>
                          <a:pt x="12706" y="16391"/>
                        </a:cubicBezTo>
                        <a:lnTo>
                          <a:pt x="12706" y="16391"/>
                        </a:lnTo>
                        <a:cubicBezTo>
                          <a:pt x="13982" y="15391"/>
                          <a:pt x="14668" y="13810"/>
                          <a:pt x="14516" y="12200"/>
                        </a:cubicBezTo>
                        <a:cubicBezTo>
                          <a:pt x="14249" y="7619"/>
                          <a:pt x="11849" y="3418"/>
                          <a:pt x="8039" y="866"/>
                        </a:cubicBezTo>
                        <a:cubicBezTo>
                          <a:pt x="6762" y="-30"/>
                          <a:pt x="5124" y="-249"/>
                          <a:pt x="3657" y="294"/>
                        </a:cubicBezTo>
                        <a:lnTo>
                          <a:pt x="3657" y="294"/>
                        </a:lnTo>
                        <a:lnTo>
                          <a:pt x="3657" y="294"/>
                        </a:lnTo>
                        <a:cubicBezTo>
                          <a:pt x="-58" y="2694"/>
                          <a:pt x="-1115" y="7647"/>
                          <a:pt x="1285" y="11353"/>
                        </a:cubicBezTo>
                        <a:cubicBezTo>
                          <a:pt x="1428" y="11581"/>
                          <a:pt x="1581" y="11800"/>
                          <a:pt x="1752" y="1201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Hình tự do: Hình 79">
                    <a:extLst>
                      <a:ext uri="{FF2B5EF4-FFF2-40B4-BE49-F238E27FC236}">
                        <a16:creationId xmlns:a16="http://schemas.microsoft.com/office/drawing/2014/main" id="{953D9689-821A-61C3-8F4A-C90B7F607745}"/>
                      </a:ext>
                    </a:extLst>
                  </p:cNvPr>
                  <p:cNvSpPr/>
                  <p:nvPr/>
                </p:nvSpPr>
                <p:spPr>
                  <a:xfrm>
                    <a:off x="10050367" y="2503079"/>
                    <a:ext cx="17648" cy="15885"/>
                  </a:xfrm>
                  <a:custGeom>
                    <a:avLst/>
                    <a:gdLst>
                      <a:gd name="connsiteX0" fmla="*/ 4858 w 17648"/>
                      <a:gd name="connsiteY0" fmla="*/ 15885 h 15885"/>
                      <a:gd name="connsiteX1" fmla="*/ 0 w 17648"/>
                      <a:gd name="connsiteY1" fmla="*/ 7599 h 15885"/>
                      <a:gd name="connsiteX2" fmla="*/ 10192 w 17648"/>
                      <a:gd name="connsiteY2" fmla="*/ 550 h 15885"/>
                      <a:gd name="connsiteX3" fmla="*/ 10192 w 17648"/>
                      <a:gd name="connsiteY3" fmla="*/ 550 h 15885"/>
                      <a:gd name="connsiteX4" fmla="*/ 10192 w 17648"/>
                      <a:gd name="connsiteY4" fmla="*/ 550 h 15885"/>
                      <a:gd name="connsiteX5" fmla="*/ 13430 w 17648"/>
                      <a:gd name="connsiteY5" fmla="*/ 550 h 15885"/>
                      <a:gd name="connsiteX6" fmla="*/ 17621 w 17648"/>
                      <a:gd name="connsiteY6" fmla="*/ 7884 h 15885"/>
                      <a:gd name="connsiteX7" fmla="*/ 16383 w 17648"/>
                      <a:gd name="connsiteY7" fmla="*/ 10647 h 15885"/>
                      <a:gd name="connsiteX8" fmla="*/ 16383 w 17648"/>
                      <a:gd name="connsiteY8" fmla="*/ 10647 h 15885"/>
                      <a:gd name="connsiteX9" fmla="*/ 15621 w 17648"/>
                      <a:gd name="connsiteY9" fmla="*/ 10647 h 15885"/>
                      <a:gd name="connsiteX10" fmla="*/ 4858 w 17648"/>
                      <a:gd name="connsiteY10" fmla="*/ 15885 h 15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648" h="15885">
                        <a:moveTo>
                          <a:pt x="4858" y="15885"/>
                        </a:moveTo>
                        <a:lnTo>
                          <a:pt x="0" y="7599"/>
                        </a:lnTo>
                        <a:cubicBezTo>
                          <a:pt x="3715" y="5741"/>
                          <a:pt x="7144" y="3369"/>
                          <a:pt x="10192" y="550"/>
                        </a:cubicBezTo>
                        <a:lnTo>
                          <a:pt x="10192" y="550"/>
                        </a:lnTo>
                        <a:lnTo>
                          <a:pt x="10192" y="550"/>
                        </a:lnTo>
                        <a:cubicBezTo>
                          <a:pt x="11144" y="-183"/>
                          <a:pt x="12478" y="-183"/>
                          <a:pt x="13430" y="550"/>
                        </a:cubicBezTo>
                        <a:cubicBezTo>
                          <a:pt x="15897" y="2207"/>
                          <a:pt x="17441" y="4922"/>
                          <a:pt x="17621" y="7884"/>
                        </a:cubicBezTo>
                        <a:cubicBezTo>
                          <a:pt x="17774" y="8970"/>
                          <a:pt x="17288" y="10037"/>
                          <a:pt x="16383" y="10647"/>
                        </a:cubicBezTo>
                        <a:lnTo>
                          <a:pt x="16383" y="10647"/>
                        </a:lnTo>
                        <a:cubicBezTo>
                          <a:pt x="16135" y="10742"/>
                          <a:pt x="15869" y="10742"/>
                          <a:pt x="15621" y="10647"/>
                        </a:cubicBezTo>
                        <a:cubicBezTo>
                          <a:pt x="11820" y="11913"/>
                          <a:pt x="8201" y="13675"/>
                          <a:pt x="4858" y="158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Hình tự do: Hình 80">
                    <a:extLst>
                      <a:ext uri="{FF2B5EF4-FFF2-40B4-BE49-F238E27FC236}">
                        <a16:creationId xmlns:a16="http://schemas.microsoft.com/office/drawing/2014/main" id="{CB277E45-8424-078B-0454-3A03025689DF}"/>
                      </a:ext>
                    </a:extLst>
                  </p:cNvPr>
                  <p:cNvSpPr/>
                  <p:nvPr/>
                </p:nvSpPr>
                <p:spPr>
                  <a:xfrm>
                    <a:off x="10045700" y="2507089"/>
                    <a:ext cx="12996" cy="14989"/>
                  </a:xfrm>
                  <a:custGeom>
                    <a:avLst/>
                    <a:gdLst>
                      <a:gd name="connsiteX0" fmla="*/ 0 w 12996"/>
                      <a:gd name="connsiteY0" fmla="*/ 5208 h 14989"/>
                      <a:gd name="connsiteX1" fmla="*/ 5144 w 12996"/>
                      <a:gd name="connsiteY1" fmla="*/ 64 h 14989"/>
                      <a:gd name="connsiteX2" fmla="*/ 6953 w 12996"/>
                      <a:gd name="connsiteY2" fmla="*/ 64 h 14989"/>
                      <a:gd name="connsiteX3" fmla="*/ 6953 w 12996"/>
                      <a:gd name="connsiteY3" fmla="*/ 64 h 14989"/>
                      <a:gd name="connsiteX4" fmla="*/ 7715 w 12996"/>
                      <a:gd name="connsiteY4" fmla="*/ 64 h 14989"/>
                      <a:gd name="connsiteX5" fmla="*/ 12954 w 12996"/>
                      <a:gd name="connsiteY5" fmla="*/ 9018 h 14989"/>
                      <a:gd name="connsiteX6" fmla="*/ 12954 w 12996"/>
                      <a:gd name="connsiteY6" fmla="*/ 10351 h 14989"/>
                      <a:gd name="connsiteX7" fmla="*/ 7477 w 12996"/>
                      <a:gd name="connsiteY7" fmla="*/ 14971 h 14989"/>
                      <a:gd name="connsiteX8" fmla="*/ 2857 w 12996"/>
                      <a:gd name="connsiteY8" fmla="*/ 9494 h 14989"/>
                      <a:gd name="connsiteX9" fmla="*/ 2857 w 12996"/>
                      <a:gd name="connsiteY9" fmla="*/ 8923 h 14989"/>
                      <a:gd name="connsiteX10" fmla="*/ 0 w 12996"/>
                      <a:gd name="connsiteY10" fmla="*/ 5208 h 14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89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82" y="2046"/>
                          <a:pt x="12725" y="5370"/>
                          <a:pt x="12954" y="9018"/>
                        </a:cubicBezTo>
                        <a:cubicBezTo>
                          <a:pt x="13011" y="9465"/>
                          <a:pt x="13011" y="9913"/>
                          <a:pt x="12954" y="10351"/>
                        </a:cubicBezTo>
                        <a:cubicBezTo>
                          <a:pt x="12716" y="13142"/>
                          <a:pt x="10268" y="15209"/>
                          <a:pt x="7477" y="14971"/>
                        </a:cubicBezTo>
                        <a:cubicBezTo>
                          <a:pt x="4686" y="14733"/>
                          <a:pt x="2619" y="12285"/>
                          <a:pt x="2857" y="9494"/>
                        </a:cubicBezTo>
                        <a:lnTo>
                          <a:pt x="2857" y="8923"/>
                        </a:lnTo>
                        <a:cubicBezTo>
                          <a:pt x="1353" y="8227"/>
                          <a:pt x="286" y="6837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Hình tự do: Hình 81">
                    <a:extLst>
                      <a:ext uri="{FF2B5EF4-FFF2-40B4-BE49-F238E27FC236}">
                        <a16:creationId xmlns:a16="http://schemas.microsoft.com/office/drawing/2014/main" id="{DD6879F4-0C67-BA00-40BF-5559EA857406}"/>
                      </a:ext>
                    </a:extLst>
                  </p:cNvPr>
                  <p:cNvSpPr/>
                  <p:nvPr/>
                </p:nvSpPr>
                <p:spPr>
                  <a:xfrm>
                    <a:off x="10045604" y="2509043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82 h 13229"/>
                      <a:gd name="connsiteX1" fmla="*/ 0 w 10382"/>
                      <a:gd name="connsiteY1" fmla="*/ 3635 h 13229"/>
                      <a:gd name="connsiteX2" fmla="*/ 5239 w 10382"/>
                      <a:gd name="connsiteY2" fmla="*/ 12588 h 13229"/>
                      <a:gd name="connsiteX3" fmla="*/ 10382 w 10382"/>
                      <a:gd name="connsiteY3" fmla="*/ 9636 h 13229"/>
                      <a:gd name="connsiteX4" fmla="*/ 5239 w 10382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82"/>
                        </a:moveTo>
                        <a:cubicBezTo>
                          <a:pt x="2381" y="-1032"/>
                          <a:pt x="0" y="682"/>
                          <a:pt x="0" y="3635"/>
                        </a:cubicBezTo>
                        <a:cubicBezTo>
                          <a:pt x="210" y="7283"/>
                          <a:pt x="2162" y="10617"/>
                          <a:pt x="5239" y="12588"/>
                        </a:cubicBezTo>
                        <a:cubicBezTo>
                          <a:pt x="8096" y="14208"/>
                          <a:pt x="10382" y="12588"/>
                          <a:pt x="10382" y="9636"/>
                        </a:cubicBezTo>
                        <a:cubicBezTo>
                          <a:pt x="10201" y="5997"/>
                          <a:pt x="8296" y="2663"/>
                          <a:pt x="5239" y="68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" name="Đồ họa 25">
                <a:extLst>
                  <a:ext uri="{FF2B5EF4-FFF2-40B4-BE49-F238E27FC236}">
                    <a16:creationId xmlns:a16="http://schemas.microsoft.com/office/drawing/2014/main" id="{A8D6AE29-3FC2-3BA1-F6FA-9791DCA0B447}"/>
                  </a:ext>
                </a:extLst>
              </p:cNvPr>
              <p:cNvGrpSpPr/>
              <p:nvPr/>
            </p:nvGrpSpPr>
            <p:grpSpPr>
              <a:xfrm>
                <a:off x="9802742" y="1864104"/>
                <a:ext cx="1282039" cy="768891"/>
                <a:chOff x="9802742" y="1864104"/>
                <a:chExt cx="1282039" cy="768891"/>
              </a:xfrm>
            </p:grpSpPr>
            <p:sp>
              <p:nvSpPr>
                <p:cNvPr id="63" name="Hình tự do: Hình 62">
                  <a:extLst>
                    <a:ext uri="{FF2B5EF4-FFF2-40B4-BE49-F238E27FC236}">
                      <a16:creationId xmlns:a16="http://schemas.microsoft.com/office/drawing/2014/main" id="{FDDCE83E-E64A-2E9F-20E0-32051CAD665E}"/>
                    </a:ext>
                  </a:extLst>
                </p:cNvPr>
                <p:cNvSpPr/>
                <p:nvPr/>
              </p:nvSpPr>
              <p:spPr>
                <a:xfrm>
                  <a:off x="9802742" y="1864104"/>
                  <a:ext cx="1276515" cy="767636"/>
                </a:xfrm>
                <a:custGeom>
                  <a:avLst/>
                  <a:gdLst>
                    <a:gd name="connsiteX0" fmla="*/ 1247941 w 1276515"/>
                    <a:gd name="connsiteY0" fmla="*/ 767636 h 767636"/>
                    <a:gd name="connsiteX1" fmla="*/ 1276516 w 1276515"/>
                    <a:gd name="connsiteY1" fmla="*/ 718392 h 767636"/>
                    <a:gd name="connsiteX2" fmla="*/ 34646 w 1276515"/>
                    <a:gd name="connsiteY2" fmla="*/ 1540 h 767636"/>
                    <a:gd name="connsiteX3" fmla="*/ 34646 w 1276515"/>
                    <a:gd name="connsiteY3" fmla="*/ 1540 h 767636"/>
                    <a:gd name="connsiteX4" fmla="*/ 20073 w 1276515"/>
                    <a:gd name="connsiteY4" fmla="*/ 2683 h 767636"/>
                    <a:gd name="connsiteX5" fmla="*/ 70 w 1276515"/>
                    <a:gd name="connsiteY5" fmla="*/ 37450 h 767636"/>
                    <a:gd name="connsiteX6" fmla="*/ 5500 w 1276515"/>
                    <a:gd name="connsiteY6" fmla="*/ 50118 h 767636"/>
                    <a:gd name="connsiteX7" fmla="*/ 5500 w 1276515"/>
                    <a:gd name="connsiteY7" fmla="*/ 50118 h 767636"/>
                    <a:gd name="connsiteX8" fmla="*/ 5500 w 1276515"/>
                    <a:gd name="connsiteY8" fmla="*/ 50118 h 767636"/>
                    <a:gd name="connsiteX9" fmla="*/ 5500 w 1276515"/>
                    <a:gd name="connsiteY9" fmla="*/ 50118 h 767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76515" h="767636">
                      <a:moveTo>
                        <a:pt x="1247941" y="767636"/>
                      </a:moveTo>
                      <a:lnTo>
                        <a:pt x="1276516" y="718392"/>
                      </a:lnTo>
                      <a:lnTo>
                        <a:pt x="34646" y="1540"/>
                      </a:lnTo>
                      <a:lnTo>
                        <a:pt x="34646" y="1540"/>
                      </a:lnTo>
                      <a:cubicBezTo>
                        <a:pt x="29960" y="-869"/>
                        <a:pt x="24321" y="-426"/>
                        <a:pt x="20073" y="2683"/>
                      </a:cubicBezTo>
                      <a:cubicBezTo>
                        <a:pt x="8252" y="10427"/>
                        <a:pt x="823" y="23337"/>
                        <a:pt x="70" y="37450"/>
                      </a:cubicBezTo>
                      <a:cubicBezTo>
                        <a:pt x="-415" y="42324"/>
                        <a:pt x="1642" y="47105"/>
                        <a:pt x="5500" y="50118"/>
                      </a:cubicBezTo>
                      <a:lnTo>
                        <a:pt x="5500" y="50118"/>
                      </a:lnTo>
                      <a:lnTo>
                        <a:pt x="5500" y="50118"/>
                      </a:lnTo>
                      <a:lnTo>
                        <a:pt x="5500" y="50118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Hình tự do: Hình 63">
                  <a:extLst>
                    <a:ext uri="{FF2B5EF4-FFF2-40B4-BE49-F238E27FC236}">
                      <a16:creationId xmlns:a16="http://schemas.microsoft.com/office/drawing/2014/main" id="{3EA01981-C005-B305-A841-04CDD44132D6}"/>
                    </a:ext>
                  </a:extLst>
                </p:cNvPr>
                <p:cNvSpPr/>
                <p:nvPr/>
              </p:nvSpPr>
              <p:spPr>
                <a:xfrm>
                  <a:off x="11044682" y="2581110"/>
                  <a:ext cx="40100" cy="51886"/>
                </a:xfrm>
                <a:custGeom>
                  <a:avLst/>
                  <a:gdLst>
                    <a:gd name="connsiteX0" fmla="*/ 0 w 40100"/>
                    <a:gd name="connsiteY0" fmla="*/ 37486 h 51886"/>
                    <a:gd name="connsiteX1" fmla="*/ 20098 w 40100"/>
                    <a:gd name="connsiteY1" fmla="*/ 2720 h 51886"/>
                    <a:gd name="connsiteX2" fmla="*/ 40100 w 40100"/>
                    <a:gd name="connsiteY2" fmla="*/ 14341 h 51886"/>
                    <a:gd name="connsiteX3" fmla="*/ 20098 w 40100"/>
                    <a:gd name="connsiteY3" fmla="*/ 49107 h 51886"/>
                    <a:gd name="connsiteX4" fmla="*/ 0 w 40100"/>
                    <a:gd name="connsiteY4" fmla="*/ 37486 h 5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100" h="51886">
                      <a:moveTo>
                        <a:pt x="0" y="37486"/>
                      </a:moveTo>
                      <a:cubicBezTo>
                        <a:pt x="771" y="23361"/>
                        <a:pt x="8239" y="10445"/>
                        <a:pt x="20098" y="2720"/>
                      </a:cubicBezTo>
                      <a:cubicBezTo>
                        <a:pt x="31147" y="-3662"/>
                        <a:pt x="40100" y="1577"/>
                        <a:pt x="40100" y="14341"/>
                      </a:cubicBezTo>
                      <a:cubicBezTo>
                        <a:pt x="39367" y="28457"/>
                        <a:pt x="31928" y="41373"/>
                        <a:pt x="20098" y="49107"/>
                      </a:cubicBezTo>
                      <a:cubicBezTo>
                        <a:pt x="8954" y="55584"/>
                        <a:pt x="0" y="50345"/>
                        <a:pt x="0" y="3748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Đồ họa 25">
                <a:extLst>
                  <a:ext uri="{FF2B5EF4-FFF2-40B4-BE49-F238E27FC236}">
                    <a16:creationId xmlns:a16="http://schemas.microsoft.com/office/drawing/2014/main" id="{CAA68518-0557-5A0F-E797-AE6CC6EBBDDC}"/>
                  </a:ext>
                </a:extLst>
              </p:cNvPr>
              <p:cNvGrpSpPr/>
              <p:nvPr/>
            </p:nvGrpSpPr>
            <p:grpSpPr>
              <a:xfrm>
                <a:off x="10064722" y="2034999"/>
                <a:ext cx="178621" cy="387654"/>
                <a:chOff x="10064722" y="2034999"/>
                <a:chExt cx="178621" cy="387654"/>
              </a:xfrm>
            </p:grpSpPr>
            <p:sp>
              <p:nvSpPr>
                <p:cNvPr id="44" name="Hình tự do: Hình 43">
                  <a:extLst>
                    <a:ext uri="{FF2B5EF4-FFF2-40B4-BE49-F238E27FC236}">
                      <a16:creationId xmlns:a16="http://schemas.microsoft.com/office/drawing/2014/main" id="{9156C11A-888B-1EA7-007F-333C3305C5C7}"/>
                    </a:ext>
                  </a:extLst>
                </p:cNvPr>
                <p:cNvSpPr/>
                <p:nvPr/>
              </p:nvSpPr>
              <p:spPr>
                <a:xfrm>
                  <a:off x="10073227" y="2034999"/>
                  <a:ext cx="170116" cy="384333"/>
                </a:xfrm>
                <a:custGeom>
                  <a:avLst/>
                  <a:gdLst>
                    <a:gd name="connsiteX0" fmla="*/ 170116 w 170116"/>
                    <a:gd name="connsiteY0" fmla="*/ 384334 h 384333"/>
                    <a:gd name="connsiteX1" fmla="*/ 0 w 170116"/>
                    <a:gd name="connsiteY1" fmla="*/ 286131 h 384333"/>
                    <a:gd name="connsiteX2" fmla="*/ 0 w 170116"/>
                    <a:gd name="connsiteY2" fmla="*/ 0 h 384333"/>
                    <a:gd name="connsiteX3" fmla="*/ 170116 w 170116"/>
                    <a:gd name="connsiteY3" fmla="*/ 98298 h 384333"/>
                    <a:gd name="connsiteX4" fmla="*/ 170116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6" y="384334"/>
                      </a:moveTo>
                      <a:lnTo>
                        <a:pt x="0" y="286131"/>
                      </a:lnTo>
                      <a:lnTo>
                        <a:pt x="0" y="0"/>
                      </a:lnTo>
                      <a:lnTo>
                        <a:pt x="170116" y="98298"/>
                      </a:lnTo>
                      <a:lnTo>
                        <a:pt x="170116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Hình tự do: Hình 44">
                  <a:extLst>
                    <a:ext uri="{FF2B5EF4-FFF2-40B4-BE49-F238E27FC236}">
                      <a16:creationId xmlns:a16="http://schemas.microsoft.com/office/drawing/2014/main" id="{E1201422-E949-DA1F-231B-98FC0828EFA3}"/>
                    </a:ext>
                  </a:extLst>
                </p:cNvPr>
                <p:cNvSpPr/>
                <p:nvPr/>
              </p:nvSpPr>
              <p:spPr>
                <a:xfrm>
                  <a:off x="10064722" y="2042050"/>
                  <a:ext cx="170524" cy="380603"/>
                </a:xfrm>
                <a:custGeom>
                  <a:avLst/>
                  <a:gdLst>
                    <a:gd name="connsiteX0" fmla="*/ 166239 w 170524"/>
                    <a:gd name="connsiteY0" fmla="*/ 380045 h 380603"/>
                    <a:gd name="connsiteX1" fmla="*/ 4314 w 170524"/>
                    <a:gd name="connsiteY1" fmla="*/ 286700 h 380603"/>
                    <a:gd name="connsiteX2" fmla="*/ 28 w 170524"/>
                    <a:gd name="connsiteY2" fmla="*/ 279270 h 380603"/>
                    <a:gd name="connsiteX3" fmla="*/ 28 w 170524"/>
                    <a:gd name="connsiteY3" fmla="*/ 3045 h 380603"/>
                    <a:gd name="connsiteX4" fmla="*/ 2285 w 170524"/>
                    <a:gd name="connsiteY4" fmla="*/ 27 h 380603"/>
                    <a:gd name="connsiteX5" fmla="*/ 4314 w 170524"/>
                    <a:gd name="connsiteY5" fmla="*/ 569 h 380603"/>
                    <a:gd name="connsiteX6" fmla="*/ 166239 w 170524"/>
                    <a:gd name="connsiteY6" fmla="*/ 93914 h 380603"/>
                    <a:gd name="connsiteX7" fmla="*/ 170525 w 170524"/>
                    <a:gd name="connsiteY7" fmla="*/ 101343 h 380603"/>
                    <a:gd name="connsiteX8" fmla="*/ 170525 w 170524"/>
                    <a:gd name="connsiteY8" fmla="*/ 377568 h 380603"/>
                    <a:gd name="connsiteX9" fmla="*/ 166239 w 170524"/>
                    <a:gd name="connsiteY9" fmla="*/ 380045 h 38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0524" h="380603">
                      <a:moveTo>
                        <a:pt x="166239" y="380045"/>
                      </a:moveTo>
                      <a:lnTo>
                        <a:pt x="4314" y="286700"/>
                      </a:lnTo>
                      <a:cubicBezTo>
                        <a:pt x="1790" y="285043"/>
                        <a:pt x="199" y="282290"/>
                        <a:pt x="28" y="279270"/>
                      </a:cubicBezTo>
                      <a:lnTo>
                        <a:pt x="28" y="3045"/>
                      </a:lnTo>
                      <a:cubicBezTo>
                        <a:pt x="-182" y="1587"/>
                        <a:pt x="828" y="236"/>
                        <a:pt x="2285" y="27"/>
                      </a:cubicBezTo>
                      <a:cubicBezTo>
                        <a:pt x="3009" y="-76"/>
                        <a:pt x="3742" y="119"/>
                        <a:pt x="4314" y="569"/>
                      </a:cubicBezTo>
                      <a:lnTo>
                        <a:pt x="166239" y="93914"/>
                      </a:lnTo>
                      <a:cubicBezTo>
                        <a:pt x="168763" y="95570"/>
                        <a:pt x="170353" y="98327"/>
                        <a:pt x="170525" y="101343"/>
                      </a:cubicBezTo>
                      <a:lnTo>
                        <a:pt x="170525" y="377568"/>
                      </a:lnTo>
                      <a:cubicBezTo>
                        <a:pt x="170525" y="380235"/>
                        <a:pt x="168620" y="381378"/>
                        <a:pt x="166239" y="3800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Hình tự do: Hình 45">
                  <a:extLst>
                    <a:ext uri="{FF2B5EF4-FFF2-40B4-BE49-F238E27FC236}">
                      <a16:creationId xmlns:a16="http://schemas.microsoft.com/office/drawing/2014/main" id="{F572830F-D098-2198-CFA8-2C63E69FB9F8}"/>
                    </a:ext>
                  </a:extLst>
                </p:cNvPr>
                <p:cNvSpPr/>
                <p:nvPr/>
              </p:nvSpPr>
              <p:spPr>
                <a:xfrm>
                  <a:off x="10080942" y="2094596"/>
                  <a:ext cx="138493" cy="84133"/>
                </a:xfrm>
                <a:custGeom>
                  <a:avLst/>
                  <a:gdLst>
                    <a:gd name="connsiteX0" fmla="*/ 133636 w 138493"/>
                    <a:gd name="connsiteY0" fmla="*/ 83183 h 84133"/>
                    <a:gd name="connsiteX1" fmla="*/ 4763 w 138493"/>
                    <a:gd name="connsiteY1" fmla="*/ 8698 h 84133"/>
                    <a:gd name="connsiteX2" fmla="*/ 0 w 138493"/>
                    <a:gd name="connsiteY2" fmla="*/ 2030 h 84133"/>
                    <a:gd name="connsiteX3" fmla="*/ 4763 w 138493"/>
                    <a:gd name="connsiteY3" fmla="*/ 887 h 84133"/>
                    <a:gd name="connsiteX4" fmla="*/ 133636 w 138493"/>
                    <a:gd name="connsiteY4" fmla="*/ 75373 h 84133"/>
                    <a:gd name="connsiteX5" fmla="*/ 138493 w 138493"/>
                    <a:gd name="connsiteY5" fmla="*/ 82136 h 84133"/>
                    <a:gd name="connsiteX6" fmla="*/ 133636 w 138493"/>
                    <a:gd name="connsiteY6" fmla="*/ 83183 h 8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133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373"/>
                      </a:lnTo>
                      <a:cubicBezTo>
                        <a:pt x="136207" y="76763"/>
                        <a:pt x="137998" y="79255"/>
                        <a:pt x="138493" y="82136"/>
                      </a:cubicBezTo>
                      <a:cubicBezTo>
                        <a:pt x="138493" y="84136"/>
                        <a:pt x="136207" y="84898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Hình tự do: Hình 46">
                  <a:extLst>
                    <a:ext uri="{FF2B5EF4-FFF2-40B4-BE49-F238E27FC236}">
                      <a16:creationId xmlns:a16="http://schemas.microsoft.com/office/drawing/2014/main" id="{336B110F-6A01-0A17-3CCF-D7E0C61E6D9B}"/>
                    </a:ext>
                  </a:extLst>
                </p:cNvPr>
                <p:cNvSpPr/>
                <p:nvPr/>
              </p:nvSpPr>
              <p:spPr>
                <a:xfrm>
                  <a:off x="10080942" y="2114979"/>
                  <a:ext cx="138493" cy="84143"/>
                </a:xfrm>
                <a:custGeom>
                  <a:avLst/>
                  <a:gdLst>
                    <a:gd name="connsiteX0" fmla="*/ 133636 w 138493"/>
                    <a:gd name="connsiteY0" fmla="*/ 83564 h 84143"/>
                    <a:gd name="connsiteX1" fmla="*/ 4763 w 138493"/>
                    <a:gd name="connsiteY1" fmla="*/ 8698 h 84143"/>
                    <a:gd name="connsiteX2" fmla="*/ 0 w 138493"/>
                    <a:gd name="connsiteY2" fmla="*/ 2030 h 84143"/>
                    <a:gd name="connsiteX3" fmla="*/ 4763 w 138493"/>
                    <a:gd name="connsiteY3" fmla="*/ 887 h 84143"/>
                    <a:gd name="connsiteX4" fmla="*/ 133636 w 138493"/>
                    <a:gd name="connsiteY4" fmla="*/ 75278 h 84143"/>
                    <a:gd name="connsiteX5" fmla="*/ 138493 w 138493"/>
                    <a:gd name="connsiteY5" fmla="*/ 82040 h 84143"/>
                    <a:gd name="connsiteX6" fmla="*/ 133636 w 138493"/>
                    <a:gd name="connsiteY6" fmla="*/ 83564 h 84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143">
                      <a:moveTo>
                        <a:pt x="133636" y="83564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207" y="76667"/>
                        <a:pt x="137998" y="79160"/>
                        <a:pt x="138493" y="82040"/>
                      </a:cubicBezTo>
                      <a:cubicBezTo>
                        <a:pt x="138493" y="84136"/>
                        <a:pt x="136207" y="84707"/>
                        <a:pt x="133636" y="8356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Hình tự do: Hình 47">
                  <a:extLst>
                    <a:ext uri="{FF2B5EF4-FFF2-40B4-BE49-F238E27FC236}">
                      <a16:creationId xmlns:a16="http://schemas.microsoft.com/office/drawing/2014/main" id="{3A8A1A43-EA0F-CC34-18D4-4350CB9B830F}"/>
                    </a:ext>
                  </a:extLst>
                </p:cNvPr>
                <p:cNvSpPr/>
                <p:nvPr/>
              </p:nvSpPr>
              <p:spPr>
                <a:xfrm>
                  <a:off x="10080942" y="2157302"/>
                  <a:ext cx="138493" cy="84039"/>
                </a:xfrm>
                <a:custGeom>
                  <a:avLst/>
                  <a:gdLst>
                    <a:gd name="connsiteX0" fmla="*/ 133636 w 138493"/>
                    <a:gd name="connsiteY0" fmla="*/ 83152 h 84039"/>
                    <a:gd name="connsiteX1" fmla="*/ 4763 w 138493"/>
                    <a:gd name="connsiteY1" fmla="*/ 8761 h 84039"/>
                    <a:gd name="connsiteX2" fmla="*/ 0 w 138493"/>
                    <a:gd name="connsiteY2" fmla="*/ 2094 h 84039"/>
                    <a:gd name="connsiteX3" fmla="*/ 4763 w 138493"/>
                    <a:gd name="connsiteY3" fmla="*/ 856 h 84039"/>
                    <a:gd name="connsiteX4" fmla="*/ 133636 w 138493"/>
                    <a:gd name="connsiteY4" fmla="*/ 75341 h 84039"/>
                    <a:gd name="connsiteX5" fmla="*/ 138493 w 138493"/>
                    <a:gd name="connsiteY5" fmla="*/ 82009 h 84039"/>
                    <a:gd name="connsiteX6" fmla="*/ 133636 w 138493"/>
                    <a:gd name="connsiteY6" fmla="*/ 83152 h 84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39">
                      <a:moveTo>
                        <a:pt x="133636" y="83152"/>
                      </a:moveTo>
                      <a:lnTo>
                        <a:pt x="4763" y="8761"/>
                      </a:lnTo>
                      <a:cubicBezTo>
                        <a:pt x="2248" y="7370"/>
                        <a:pt x="505" y="4921"/>
                        <a:pt x="0" y="2094"/>
                      </a:cubicBezTo>
                      <a:cubicBezTo>
                        <a:pt x="0" y="-97"/>
                        <a:pt x="2096" y="-668"/>
                        <a:pt x="4763" y="856"/>
                      </a:cubicBezTo>
                      <a:lnTo>
                        <a:pt x="133636" y="75341"/>
                      </a:lnTo>
                      <a:cubicBezTo>
                        <a:pt x="136179" y="76711"/>
                        <a:pt x="137969" y="79164"/>
                        <a:pt x="138493" y="82009"/>
                      </a:cubicBezTo>
                      <a:cubicBezTo>
                        <a:pt x="138493" y="84199"/>
                        <a:pt x="136207" y="84676"/>
                        <a:pt x="133636" y="8315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Hình tự do: Hình 48">
                  <a:extLst>
                    <a:ext uri="{FF2B5EF4-FFF2-40B4-BE49-F238E27FC236}">
                      <a16:creationId xmlns:a16="http://schemas.microsoft.com/office/drawing/2014/main" id="{4CAFD7FF-27B2-82B0-932D-1F00DA196FDC}"/>
                    </a:ext>
                  </a:extLst>
                </p:cNvPr>
                <p:cNvSpPr/>
                <p:nvPr/>
              </p:nvSpPr>
              <p:spPr>
                <a:xfrm>
                  <a:off x="10080942" y="2177680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763 w 138493"/>
                    <a:gd name="connsiteY1" fmla="*/ 8767 h 84044"/>
                    <a:gd name="connsiteX2" fmla="*/ 0 w 138493"/>
                    <a:gd name="connsiteY2" fmla="*/ 2004 h 84044"/>
                    <a:gd name="connsiteX3" fmla="*/ 4763 w 138493"/>
                    <a:gd name="connsiteY3" fmla="*/ 861 h 84044"/>
                    <a:gd name="connsiteX4" fmla="*/ 133636 w 138493"/>
                    <a:gd name="connsiteY4" fmla="*/ 75347 h 84044"/>
                    <a:gd name="connsiteX5" fmla="*/ 138493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69" y="79169"/>
                        <a:pt x="138493" y="82014"/>
                      </a:cubicBezTo>
                      <a:cubicBezTo>
                        <a:pt x="138493" y="84205"/>
                        <a:pt x="136207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Hình tự do: Hình 49">
                  <a:extLst>
                    <a:ext uri="{FF2B5EF4-FFF2-40B4-BE49-F238E27FC236}">
                      <a16:creationId xmlns:a16="http://schemas.microsoft.com/office/drawing/2014/main" id="{182E58EA-45F1-7576-99AD-A05E071D7C19}"/>
                    </a:ext>
                  </a:extLst>
                </p:cNvPr>
                <p:cNvSpPr/>
                <p:nvPr/>
              </p:nvSpPr>
              <p:spPr>
                <a:xfrm>
                  <a:off x="10080942" y="2240423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3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9"/>
                        <a:pt x="137969" y="79097"/>
                        <a:pt x="138493" y="81945"/>
                      </a:cubicBezTo>
                      <a:cubicBezTo>
                        <a:pt x="138493" y="84136"/>
                        <a:pt x="136207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Hình tự do: Hình 50">
                  <a:extLst>
                    <a:ext uri="{FF2B5EF4-FFF2-40B4-BE49-F238E27FC236}">
                      <a16:creationId xmlns:a16="http://schemas.microsoft.com/office/drawing/2014/main" id="{33FA96B4-86C9-FD49-8A1F-6B1BA28FC063}"/>
                    </a:ext>
                  </a:extLst>
                </p:cNvPr>
                <p:cNvSpPr/>
                <p:nvPr/>
              </p:nvSpPr>
              <p:spPr>
                <a:xfrm>
                  <a:off x="10080942" y="2220040"/>
                  <a:ext cx="138493" cy="84020"/>
                </a:xfrm>
                <a:custGeom>
                  <a:avLst/>
                  <a:gdLst>
                    <a:gd name="connsiteX0" fmla="*/ 133636 w 138493"/>
                    <a:gd name="connsiteY0" fmla="*/ 83279 h 84020"/>
                    <a:gd name="connsiteX1" fmla="*/ 4763 w 138493"/>
                    <a:gd name="connsiteY1" fmla="*/ 8698 h 84020"/>
                    <a:gd name="connsiteX2" fmla="*/ 0 w 138493"/>
                    <a:gd name="connsiteY2" fmla="*/ 2030 h 84020"/>
                    <a:gd name="connsiteX3" fmla="*/ 4763 w 138493"/>
                    <a:gd name="connsiteY3" fmla="*/ 887 h 84020"/>
                    <a:gd name="connsiteX4" fmla="*/ 133636 w 138493"/>
                    <a:gd name="connsiteY4" fmla="*/ 75278 h 84020"/>
                    <a:gd name="connsiteX5" fmla="*/ 138493 w 138493"/>
                    <a:gd name="connsiteY5" fmla="*/ 81945 h 84020"/>
                    <a:gd name="connsiteX6" fmla="*/ 133636 w 138493"/>
                    <a:gd name="connsiteY6" fmla="*/ 83279 h 8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20">
                      <a:moveTo>
                        <a:pt x="133636" y="83279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9"/>
                        <a:pt x="137969" y="79097"/>
                        <a:pt x="138493" y="81945"/>
                      </a:cubicBezTo>
                      <a:cubicBezTo>
                        <a:pt x="138493" y="84136"/>
                        <a:pt x="136207" y="84612"/>
                        <a:pt x="133636" y="8327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2" name="Đồ họa 25">
                  <a:extLst>
                    <a:ext uri="{FF2B5EF4-FFF2-40B4-BE49-F238E27FC236}">
                      <a16:creationId xmlns:a16="http://schemas.microsoft.com/office/drawing/2014/main" id="{55123485-D79E-795C-E275-B959A3D5E120}"/>
                    </a:ext>
                  </a:extLst>
                </p:cNvPr>
                <p:cNvGrpSpPr/>
                <p:nvPr/>
              </p:nvGrpSpPr>
              <p:grpSpPr>
                <a:xfrm>
                  <a:off x="10123042" y="2105794"/>
                  <a:ext cx="33303" cy="23898"/>
                  <a:chOff x="10123042" y="2105794"/>
                  <a:chExt cx="33303" cy="23898"/>
                </a:xfrm>
              </p:grpSpPr>
              <p:sp>
                <p:nvSpPr>
                  <p:cNvPr id="54" name="Hình tự do: Hình 53">
                    <a:extLst>
                      <a:ext uri="{FF2B5EF4-FFF2-40B4-BE49-F238E27FC236}">
                        <a16:creationId xmlns:a16="http://schemas.microsoft.com/office/drawing/2014/main" id="{90FFABF0-6ED8-F5F5-6D1F-E9C48397DE35}"/>
                      </a:ext>
                    </a:extLst>
                  </p:cNvPr>
                  <p:cNvSpPr/>
                  <p:nvPr/>
                </p:nvSpPr>
                <p:spPr>
                  <a:xfrm>
                    <a:off x="10140568" y="2105814"/>
                    <a:ext cx="15777" cy="9671"/>
                  </a:xfrm>
                  <a:custGeom>
                    <a:avLst/>
                    <a:gdLst>
                      <a:gd name="connsiteX0" fmla="*/ 381 w 15777"/>
                      <a:gd name="connsiteY0" fmla="*/ 9671 h 9671"/>
                      <a:gd name="connsiteX1" fmla="*/ 381 w 15777"/>
                      <a:gd name="connsiteY1" fmla="*/ 9671 h 9671"/>
                      <a:gd name="connsiteX2" fmla="*/ 1048 w 15777"/>
                      <a:gd name="connsiteY2" fmla="*/ 9671 h 9671"/>
                      <a:gd name="connsiteX3" fmla="*/ 2096 w 15777"/>
                      <a:gd name="connsiteY3" fmla="*/ 9671 h 9671"/>
                      <a:gd name="connsiteX4" fmla="*/ 5334 w 15777"/>
                      <a:gd name="connsiteY4" fmla="*/ 7766 h 9671"/>
                      <a:gd name="connsiteX5" fmla="*/ 9906 w 15777"/>
                      <a:gd name="connsiteY5" fmla="*/ 5004 h 9671"/>
                      <a:gd name="connsiteX6" fmla="*/ 15050 w 15777"/>
                      <a:gd name="connsiteY6" fmla="*/ 1861 h 9671"/>
                      <a:gd name="connsiteX7" fmla="*/ 14002 w 15777"/>
                      <a:gd name="connsiteY7" fmla="*/ 51 h 9671"/>
                      <a:gd name="connsiteX8" fmla="*/ 8668 w 15777"/>
                      <a:gd name="connsiteY8" fmla="*/ 3004 h 9671"/>
                      <a:gd name="connsiteX9" fmla="*/ 4001 w 15777"/>
                      <a:gd name="connsiteY9" fmla="*/ 5576 h 9671"/>
                      <a:gd name="connsiteX10" fmla="*/ 762 w 15777"/>
                      <a:gd name="connsiteY10" fmla="*/ 7385 h 9671"/>
                      <a:gd name="connsiteX11" fmla="*/ 0 w 15777"/>
                      <a:gd name="connsiteY11" fmla="*/ 8243 h 9671"/>
                      <a:gd name="connsiteX12" fmla="*/ 0 w 15777"/>
                      <a:gd name="connsiteY12" fmla="*/ 8909 h 9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777" h="9671">
                        <a:moveTo>
                          <a:pt x="381" y="9671"/>
                        </a:moveTo>
                        <a:lnTo>
                          <a:pt x="381" y="9671"/>
                        </a:lnTo>
                        <a:lnTo>
                          <a:pt x="1048" y="9671"/>
                        </a:lnTo>
                        <a:cubicBezTo>
                          <a:pt x="1048" y="9671"/>
                          <a:pt x="1619" y="9671"/>
                          <a:pt x="2096" y="9671"/>
                        </a:cubicBezTo>
                        <a:lnTo>
                          <a:pt x="5334" y="7766"/>
                        </a:lnTo>
                        <a:lnTo>
                          <a:pt x="9906" y="5004"/>
                        </a:lnTo>
                        <a:cubicBezTo>
                          <a:pt x="11525" y="4052"/>
                          <a:pt x="13335" y="3004"/>
                          <a:pt x="15050" y="1861"/>
                        </a:cubicBezTo>
                        <a:cubicBezTo>
                          <a:pt x="16764" y="718"/>
                          <a:pt x="15050" y="-235"/>
                          <a:pt x="14002" y="51"/>
                        </a:cubicBezTo>
                        <a:lnTo>
                          <a:pt x="8668" y="3004"/>
                        </a:lnTo>
                        <a:lnTo>
                          <a:pt x="4001" y="5576"/>
                        </a:lnTo>
                        <a:lnTo>
                          <a:pt x="762" y="7385"/>
                        </a:lnTo>
                        <a:cubicBezTo>
                          <a:pt x="762" y="7385"/>
                          <a:pt x="0" y="7385"/>
                          <a:pt x="0" y="8243"/>
                        </a:cubicBezTo>
                        <a:cubicBezTo>
                          <a:pt x="0" y="9100"/>
                          <a:pt x="0" y="8243"/>
                          <a:pt x="0" y="890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Hình tự do: Hình 55">
                    <a:extLst>
                      <a:ext uri="{FF2B5EF4-FFF2-40B4-BE49-F238E27FC236}">
                        <a16:creationId xmlns:a16="http://schemas.microsoft.com/office/drawing/2014/main" id="{4FC802C1-DB29-7020-8444-384F2D536666}"/>
                      </a:ext>
                    </a:extLst>
                  </p:cNvPr>
                  <p:cNvSpPr/>
                  <p:nvPr/>
                </p:nvSpPr>
                <p:spPr>
                  <a:xfrm>
                    <a:off x="10135673" y="2105794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49" y="7584"/>
                          <a:pt x="11849" y="3389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Hình tự do: Hình 57">
                    <a:extLst>
                      <a:ext uri="{FF2B5EF4-FFF2-40B4-BE49-F238E27FC236}">
                        <a16:creationId xmlns:a16="http://schemas.microsoft.com/office/drawing/2014/main" id="{2D3DE061-C5C5-7AC1-1F1E-804F95B9A9B0}"/>
                      </a:ext>
                    </a:extLst>
                  </p:cNvPr>
                  <p:cNvSpPr/>
                  <p:nvPr/>
                </p:nvSpPr>
                <p:spPr>
                  <a:xfrm>
                    <a:off x="10135673" y="2105794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49" y="7584"/>
                          <a:pt x="11849" y="3389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Hình tự do: Hình 58">
                    <a:extLst>
                      <a:ext uri="{FF2B5EF4-FFF2-40B4-BE49-F238E27FC236}">
                        <a16:creationId xmlns:a16="http://schemas.microsoft.com/office/drawing/2014/main" id="{9A902B96-A6AA-F8DA-E69C-18EA6D4B35E0}"/>
                      </a:ext>
                    </a:extLst>
                  </p:cNvPr>
                  <p:cNvSpPr/>
                  <p:nvPr/>
                </p:nvSpPr>
                <p:spPr>
                  <a:xfrm>
                    <a:off x="10127329" y="2110543"/>
                    <a:ext cx="17635" cy="15801"/>
                  </a:xfrm>
                  <a:custGeom>
                    <a:avLst/>
                    <a:gdLst>
                      <a:gd name="connsiteX0" fmla="*/ 4858 w 17635"/>
                      <a:gd name="connsiteY0" fmla="*/ 15801 h 15801"/>
                      <a:gd name="connsiteX1" fmla="*/ 0 w 17635"/>
                      <a:gd name="connsiteY1" fmla="*/ 7610 h 15801"/>
                      <a:gd name="connsiteX2" fmla="*/ 10192 w 17635"/>
                      <a:gd name="connsiteY2" fmla="*/ 466 h 15801"/>
                      <a:gd name="connsiteX3" fmla="*/ 10192 w 17635"/>
                      <a:gd name="connsiteY3" fmla="*/ 466 h 15801"/>
                      <a:gd name="connsiteX4" fmla="*/ 10192 w 17635"/>
                      <a:gd name="connsiteY4" fmla="*/ 466 h 15801"/>
                      <a:gd name="connsiteX5" fmla="*/ 10192 w 17635"/>
                      <a:gd name="connsiteY5" fmla="*/ 466 h 15801"/>
                      <a:gd name="connsiteX6" fmla="*/ 13430 w 17635"/>
                      <a:gd name="connsiteY6" fmla="*/ 466 h 15801"/>
                      <a:gd name="connsiteX7" fmla="*/ 17621 w 17635"/>
                      <a:gd name="connsiteY7" fmla="*/ 7895 h 15801"/>
                      <a:gd name="connsiteX8" fmla="*/ 16383 w 17635"/>
                      <a:gd name="connsiteY8" fmla="*/ 10658 h 15801"/>
                      <a:gd name="connsiteX9" fmla="*/ 16383 w 17635"/>
                      <a:gd name="connsiteY9" fmla="*/ 10658 h 15801"/>
                      <a:gd name="connsiteX10" fmla="*/ 15621 w 17635"/>
                      <a:gd name="connsiteY10" fmla="*/ 10658 h 15801"/>
                      <a:gd name="connsiteX11" fmla="*/ 4858 w 17635"/>
                      <a:gd name="connsiteY11" fmla="*/ 15801 h 15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35" h="15801">
                        <a:moveTo>
                          <a:pt x="4858" y="15801"/>
                        </a:moveTo>
                        <a:lnTo>
                          <a:pt x="0" y="7610"/>
                        </a:lnTo>
                        <a:cubicBezTo>
                          <a:pt x="3705" y="5705"/>
                          <a:pt x="7134" y="3301"/>
                          <a:pt x="10192" y="466"/>
                        </a:cubicBezTo>
                        <a:lnTo>
                          <a:pt x="10192" y="466"/>
                        </a:lnTo>
                        <a:lnTo>
                          <a:pt x="10192" y="466"/>
                        </a:lnTo>
                        <a:lnTo>
                          <a:pt x="10192" y="466"/>
                        </a:lnTo>
                        <a:cubicBezTo>
                          <a:pt x="11182" y="-155"/>
                          <a:pt x="12440" y="-155"/>
                          <a:pt x="13430" y="466"/>
                        </a:cubicBezTo>
                        <a:cubicBezTo>
                          <a:pt x="15916" y="2143"/>
                          <a:pt x="17469" y="4897"/>
                          <a:pt x="17621" y="7895"/>
                        </a:cubicBezTo>
                        <a:cubicBezTo>
                          <a:pt x="17726" y="8971"/>
                          <a:pt x="17259" y="10021"/>
                          <a:pt x="16383" y="10658"/>
                        </a:cubicBezTo>
                        <a:lnTo>
                          <a:pt x="16383" y="10658"/>
                        </a:lnTo>
                        <a:lnTo>
                          <a:pt x="15621" y="10658"/>
                        </a:lnTo>
                        <a:cubicBezTo>
                          <a:pt x="11830" y="11899"/>
                          <a:pt x="8211" y="13627"/>
                          <a:pt x="4858" y="15801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Hình tự do: Hình 59">
                    <a:extLst>
                      <a:ext uri="{FF2B5EF4-FFF2-40B4-BE49-F238E27FC236}">
                        <a16:creationId xmlns:a16="http://schemas.microsoft.com/office/drawing/2014/main" id="{621EE1D6-8BF4-8A85-EAFF-ABE66AFF1EA9}"/>
                      </a:ext>
                    </a:extLst>
                  </p:cNvPr>
                  <p:cNvSpPr/>
                  <p:nvPr/>
                </p:nvSpPr>
                <p:spPr>
                  <a:xfrm>
                    <a:off x="10123138" y="2114560"/>
                    <a:ext cx="12996" cy="14993"/>
                  </a:xfrm>
                  <a:custGeom>
                    <a:avLst/>
                    <a:gdLst>
                      <a:gd name="connsiteX0" fmla="*/ 0 w 12996"/>
                      <a:gd name="connsiteY0" fmla="*/ 5117 h 14993"/>
                      <a:gd name="connsiteX1" fmla="*/ 5144 w 12996"/>
                      <a:gd name="connsiteY1" fmla="*/ 69 h 14993"/>
                      <a:gd name="connsiteX2" fmla="*/ 6953 w 12996"/>
                      <a:gd name="connsiteY2" fmla="*/ 69 h 14993"/>
                      <a:gd name="connsiteX3" fmla="*/ 6953 w 12996"/>
                      <a:gd name="connsiteY3" fmla="*/ 69 h 14993"/>
                      <a:gd name="connsiteX4" fmla="*/ 7715 w 12996"/>
                      <a:gd name="connsiteY4" fmla="*/ 69 h 14993"/>
                      <a:gd name="connsiteX5" fmla="*/ 12954 w 12996"/>
                      <a:gd name="connsiteY5" fmla="*/ 9022 h 14993"/>
                      <a:gd name="connsiteX6" fmla="*/ 12954 w 12996"/>
                      <a:gd name="connsiteY6" fmla="*/ 10356 h 14993"/>
                      <a:gd name="connsiteX7" fmla="*/ 7477 w 12996"/>
                      <a:gd name="connsiteY7" fmla="*/ 14975 h 14993"/>
                      <a:gd name="connsiteX8" fmla="*/ 2857 w 12996"/>
                      <a:gd name="connsiteY8" fmla="*/ 9498 h 14993"/>
                      <a:gd name="connsiteX9" fmla="*/ 2857 w 12996"/>
                      <a:gd name="connsiteY9" fmla="*/ 9022 h 14993"/>
                      <a:gd name="connsiteX10" fmla="*/ 0 w 12996"/>
                      <a:gd name="connsiteY10" fmla="*/ 5117 h 14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93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4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63" y="2076"/>
                          <a:pt x="12697" y="5385"/>
                          <a:pt x="12954" y="9022"/>
                        </a:cubicBezTo>
                        <a:cubicBezTo>
                          <a:pt x="13011" y="9465"/>
                          <a:pt x="13011" y="9913"/>
                          <a:pt x="12954" y="10356"/>
                        </a:cubicBezTo>
                        <a:cubicBezTo>
                          <a:pt x="12716" y="13144"/>
                          <a:pt x="10268" y="15212"/>
                          <a:pt x="7477" y="14975"/>
                        </a:cubicBezTo>
                        <a:cubicBezTo>
                          <a:pt x="4686" y="14738"/>
                          <a:pt x="2619" y="12286"/>
                          <a:pt x="2857" y="9498"/>
                        </a:cubicBezTo>
                        <a:lnTo>
                          <a:pt x="2857" y="9022"/>
                        </a:lnTo>
                        <a:cubicBezTo>
                          <a:pt x="1324" y="8265"/>
                          <a:pt x="257" y="6807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Hình tự do: Hình 60">
                    <a:extLst>
                      <a:ext uri="{FF2B5EF4-FFF2-40B4-BE49-F238E27FC236}">
                        <a16:creationId xmlns:a16="http://schemas.microsoft.com/office/drawing/2014/main" id="{0B77E392-0FD7-F82D-3302-D6AC355D3C51}"/>
                      </a:ext>
                    </a:extLst>
                  </p:cNvPr>
                  <p:cNvSpPr/>
                  <p:nvPr/>
                </p:nvSpPr>
                <p:spPr>
                  <a:xfrm>
                    <a:off x="10123138" y="2114560"/>
                    <a:ext cx="12996" cy="14993"/>
                  </a:xfrm>
                  <a:custGeom>
                    <a:avLst/>
                    <a:gdLst>
                      <a:gd name="connsiteX0" fmla="*/ 0 w 12996"/>
                      <a:gd name="connsiteY0" fmla="*/ 5117 h 14993"/>
                      <a:gd name="connsiteX1" fmla="*/ 5144 w 12996"/>
                      <a:gd name="connsiteY1" fmla="*/ 69 h 14993"/>
                      <a:gd name="connsiteX2" fmla="*/ 6953 w 12996"/>
                      <a:gd name="connsiteY2" fmla="*/ 69 h 14993"/>
                      <a:gd name="connsiteX3" fmla="*/ 6953 w 12996"/>
                      <a:gd name="connsiteY3" fmla="*/ 69 h 14993"/>
                      <a:gd name="connsiteX4" fmla="*/ 7715 w 12996"/>
                      <a:gd name="connsiteY4" fmla="*/ 69 h 14993"/>
                      <a:gd name="connsiteX5" fmla="*/ 12954 w 12996"/>
                      <a:gd name="connsiteY5" fmla="*/ 9022 h 14993"/>
                      <a:gd name="connsiteX6" fmla="*/ 12954 w 12996"/>
                      <a:gd name="connsiteY6" fmla="*/ 10356 h 14993"/>
                      <a:gd name="connsiteX7" fmla="*/ 7477 w 12996"/>
                      <a:gd name="connsiteY7" fmla="*/ 14975 h 14993"/>
                      <a:gd name="connsiteX8" fmla="*/ 2857 w 12996"/>
                      <a:gd name="connsiteY8" fmla="*/ 9498 h 14993"/>
                      <a:gd name="connsiteX9" fmla="*/ 2857 w 12996"/>
                      <a:gd name="connsiteY9" fmla="*/ 9022 h 14993"/>
                      <a:gd name="connsiteX10" fmla="*/ 0 w 12996"/>
                      <a:gd name="connsiteY10" fmla="*/ 5117 h 14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93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4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63" y="2076"/>
                          <a:pt x="12697" y="5385"/>
                          <a:pt x="12954" y="9022"/>
                        </a:cubicBezTo>
                        <a:cubicBezTo>
                          <a:pt x="13011" y="9465"/>
                          <a:pt x="13011" y="9913"/>
                          <a:pt x="12954" y="10356"/>
                        </a:cubicBezTo>
                        <a:cubicBezTo>
                          <a:pt x="12716" y="13144"/>
                          <a:pt x="10268" y="15212"/>
                          <a:pt x="7477" y="14975"/>
                        </a:cubicBezTo>
                        <a:cubicBezTo>
                          <a:pt x="4686" y="14738"/>
                          <a:pt x="2619" y="12286"/>
                          <a:pt x="2857" y="9498"/>
                        </a:cubicBezTo>
                        <a:lnTo>
                          <a:pt x="2857" y="9022"/>
                        </a:lnTo>
                        <a:cubicBezTo>
                          <a:pt x="1324" y="8265"/>
                          <a:pt x="257" y="6807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Hình tự do: Hình 61">
                    <a:extLst>
                      <a:ext uri="{FF2B5EF4-FFF2-40B4-BE49-F238E27FC236}">
                        <a16:creationId xmlns:a16="http://schemas.microsoft.com/office/drawing/2014/main" id="{1232D269-9A8D-749B-F9F2-1056DE9EFB70}"/>
                      </a:ext>
                    </a:extLst>
                  </p:cNvPr>
                  <p:cNvSpPr/>
                  <p:nvPr/>
                </p:nvSpPr>
                <p:spPr>
                  <a:xfrm>
                    <a:off x="10123042" y="2116464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41 h 13229"/>
                      <a:gd name="connsiteX1" fmla="*/ 0 w 10382"/>
                      <a:gd name="connsiteY1" fmla="*/ 3594 h 13229"/>
                      <a:gd name="connsiteX2" fmla="*/ 5239 w 10382"/>
                      <a:gd name="connsiteY2" fmla="*/ 12547 h 13229"/>
                      <a:gd name="connsiteX3" fmla="*/ 10382 w 10382"/>
                      <a:gd name="connsiteY3" fmla="*/ 9594 h 13229"/>
                      <a:gd name="connsiteX4" fmla="*/ 5239 w 10382"/>
                      <a:gd name="connsiteY4" fmla="*/ 641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41"/>
                        </a:moveTo>
                        <a:cubicBezTo>
                          <a:pt x="2381" y="-978"/>
                          <a:pt x="0" y="641"/>
                          <a:pt x="0" y="3594"/>
                        </a:cubicBezTo>
                        <a:cubicBezTo>
                          <a:pt x="210" y="7245"/>
                          <a:pt x="2162" y="10573"/>
                          <a:pt x="5239" y="12547"/>
                        </a:cubicBezTo>
                        <a:cubicBezTo>
                          <a:pt x="8096" y="14262"/>
                          <a:pt x="10382" y="12547"/>
                          <a:pt x="10382" y="9594"/>
                        </a:cubicBezTo>
                        <a:cubicBezTo>
                          <a:pt x="10201" y="5957"/>
                          <a:pt x="8296" y="2626"/>
                          <a:pt x="5239" y="641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3" name="Hình tự do: Hình 52">
                  <a:extLst>
                    <a:ext uri="{FF2B5EF4-FFF2-40B4-BE49-F238E27FC236}">
                      <a16:creationId xmlns:a16="http://schemas.microsoft.com/office/drawing/2014/main" id="{7AD4BCCE-CD58-CFB1-1BB4-CE092691DFA1}"/>
                    </a:ext>
                  </a:extLst>
                </p:cNvPr>
                <p:cNvSpPr/>
                <p:nvPr/>
              </p:nvSpPr>
              <p:spPr>
                <a:xfrm>
                  <a:off x="10201052" y="2082148"/>
                  <a:ext cx="14001" cy="61245"/>
                </a:xfrm>
                <a:custGeom>
                  <a:avLst/>
                  <a:gdLst>
                    <a:gd name="connsiteX0" fmla="*/ 14002 w 14001"/>
                    <a:gd name="connsiteY0" fmla="*/ 61246 h 61245"/>
                    <a:gd name="connsiteX1" fmla="*/ 0 w 14001"/>
                    <a:gd name="connsiteY1" fmla="*/ 53150 h 61245"/>
                    <a:gd name="connsiteX2" fmla="*/ 0 w 14001"/>
                    <a:gd name="connsiteY2" fmla="*/ 0 h 61245"/>
                    <a:gd name="connsiteX3" fmla="*/ 14002 w 14001"/>
                    <a:gd name="connsiteY3" fmla="*/ 8096 h 61245"/>
                    <a:gd name="connsiteX4" fmla="*/ 14002 w 14001"/>
                    <a:gd name="connsiteY4" fmla="*/ 61246 h 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61245">
                      <a:moveTo>
                        <a:pt x="14002" y="61246"/>
                      </a:moveTo>
                      <a:lnTo>
                        <a:pt x="0" y="53150"/>
                      </a:lnTo>
                      <a:lnTo>
                        <a:pt x="0" y="0"/>
                      </a:lnTo>
                      <a:lnTo>
                        <a:pt x="14002" y="8096"/>
                      </a:lnTo>
                      <a:lnTo>
                        <a:pt x="14002" y="61246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" name="Đồ họa 25">
                <a:extLst>
                  <a:ext uri="{FF2B5EF4-FFF2-40B4-BE49-F238E27FC236}">
                    <a16:creationId xmlns:a16="http://schemas.microsoft.com/office/drawing/2014/main" id="{2FC4DD90-8037-F06F-B04D-D944303E3A65}"/>
                  </a:ext>
                </a:extLst>
              </p:cNvPr>
              <p:cNvGrpSpPr/>
              <p:nvPr/>
            </p:nvGrpSpPr>
            <p:grpSpPr>
              <a:xfrm>
                <a:off x="9868344" y="1921556"/>
                <a:ext cx="178593" cy="387656"/>
                <a:chOff x="9868344" y="1921556"/>
                <a:chExt cx="178593" cy="387656"/>
              </a:xfrm>
            </p:grpSpPr>
            <p:sp>
              <p:nvSpPr>
                <p:cNvPr id="27" name="Hình tự do: Hình 26">
                  <a:extLst>
                    <a:ext uri="{FF2B5EF4-FFF2-40B4-BE49-F238E27FC236}">
                      <a16:creationId xmlns:a16="http://schemas.microsoft.com/office/drawing/2014/main" id="{9C904A23-C8B3-D625-D89B-C1797F75B23D}"/>
                    </a:ext>
                  </a:extLst>
                </p:cNvPr>
                <p:cNvSpPr/>
                <p:nvPr/>
              </p:nvSpPr>
              <p:spPr>
                <a:xfrm>
                  <a:off x="9876821" y="1921556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131 h 384333"/>
                    <a:gd name="connsiteX2" fmla="*/ 0 w 170116"/>
                    <a:gd name="connsiteY2" fmla="*/ 0 h 384333"/>
                    <a:gd name="connsiteX3" fmla="*/ 170117 w 170116"/>
                    <a:gd name="connsiteY3" fmla="*/ 98298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131"/>
                      </a:lnTo>
                      <a:lnTo>
                        <a:pt x="0" y="0"/>
                      </a:lnTo>
                      <a:lnTo>
                        <a:pt x="170117" y="98298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Hình tự do: Hình 27">
                  <a:extLst>
                    <a:ext uri="{FF2B5EF4-FFF2-40B4-BE49-F238E27FC236}">
                      <a16:creationId xmlns:a16="http://schemas.microsoft.com/office/drawing/2014/main" id="{65C847F2-C052-A477-E439-517531E1EDD7}"/>
                    </a:ext>
                  </a:extLst>
                </p:cNvPr>
                <p:cNvSpPr/>
                <p:nvPr/>
              </p:nvSpPr>
              <p:spPr>
                <a:xfrm>
                  <a:off x="9868344" y="1928750"/>
                  <a:ext cx="170497" cy="380463"/>
                </a:xfrm>
                <a:custGeom>
                  <a:avLst/>
                  <a:gdLst>
                    <a:gd name="connsiteX0" fmla="*/ 166211 w 170497"/>
                    <a:gd name="connsiteY0" fmla="*/ 379903 h 380463"/>
                    <a:gd name="connsiteX1" fmla="*/ 4286 w 170497"/>
                    <a:gd name="connsiteY1" fmla="*/ 286558 h 380463"/>
                    <a:gd name="connsiteX2" fmla="*/ 0 w 170497"/>
                    <a:gd name="connsiteY2" fmla="*/ 279129 h 380463"/>
                    <a:gd name="connsiteX3" fmla="*/ 0 w 170497"/>
                    <a:gd name="connsiteY3" fmla="*/ 3094 h 380463"/>
                    <a:gd name="connsiteX4" fmla="*/ 4286 w 170497"/>
                    <a:gd name="connsiteY4" fmla="*/ 617 h 380463"/>
                    <a:gd name="connsiteX5" fmla="*/ 166211 w 170497"/>
                    <a:gd name="connsiteY5" fmla="*/ 93867 h 380463"/>
                    <a:gd name="connsiteX6" fmla="*/ 170497 w 170497"/>
                    <a:gd name="connsiteY6" fmla="*/ 101297 h 380463"/>
                    <a:gd name="connsiteX7" fmla="*/ 170497 w 170497"/>
                    <a:gd name="connsiteY7" fmla="*/ 377522 h 380463"/>
                    <a:gd name="connsiteX8" fmla="*/ 166211 w 170497"/>
                    <a:gd name="connsiteY8" fmla="*/ 379903 h 380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463">
                      <a:moveTo>
                        <a:pt x="166211" y="379903"/>
                      </a:moveTo>
                      <a:lnTo>
                        <a:pt x="4286" y="286558"/>
                      </a:lnTo>
                      <a:cubicBezTo>
                        <a:pt x="1762" y="284902"/>
                        <a:pt x="172" y="282145"/>
                        <a:pt x="0" y="279129"/>
                      </a:cubicBezTo>
                      <a:lnTo>
                        <a:pt x="0" y="3094"/>
                      </a:lnTo>
                      <a:cubicBezTo>
                        <a:pt x="0" y="332"/>
                        <a:pt x="2000" y="-811"/>
                        <a:pt x="4286" y="617"/>
                      </a:cubicBezTo>
                      <a:lnTo>
                        <a:pt x="166211" y="93867"/>
                      </a:lnTo>
                      <a:cubicBezTo>
                        <a:pt x="168735" y="95524"/>
                        <a:pt x="170326" y="98280"/>
                        <a:pt x="170497" y="101297"/>
                      </a:cubicBezTo>
                      <a:lnTo>
                        <a:pt x="170497" y="377522"/>
                      </a:lnTo>
                      <a:cubicBezTo>
                        <a:pt x="170497" y="380094"/>
                        <a:pt x="168592" y="381236"/>
                        <a:pt x="166211" y="3799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Hình tự do: Hình 28">
                  <a:extLst>
                    <a:ext uri="{FF2B5EF4-FFF2-40B4-BE49-F238E27FC236}">
                      <a16:creationId xmlns:a16="http://schemas.microsoft.com/office/drawing/2014/main" id="{AC240732-E6F2-4F70-F05F-000C26F6037B}"/>
                    </a:ext>
                  </a:extLst>
                </p:cNvPr>
                <p:cNvSpPr/>
                <p:nvPr/>
              </p:nvSpPr>
              <p:spPr>
                <a:xfrm>
                  <a:off x="9884536" y="1981179"/>
                  <a:ext cx="138493" cy="83992"/>
                </a:xfrm>
                <a:custGeom>
                  <a:avLst/>
                  <a:gdLst>
                    <a:gd name="connsiteX0" fmla="*/ 133636 w 138493"/>
                    <a:gd name="connsiteY0" fmla="*/ 83157 h 83992"/>
                    <a:gd name="connsiteX1" fmla="*/ 4763 w 138493"/>
                    <a:gd name="connsiteY1" fmla="*/ 8767 h 83992"/>
                    <a:gd name="connsiteX2" fmla="*/ 0 w 138493"/>
                    <a:gd name="connsiteY2" fmla="*/ 2004 h 83992"/>
                    <a:gd name="connsiteX3" fmla="*/ 4763 w 138493"/>
                    <a:gd name="connsiteY3" fmla="*/ 861 h 83992"/>
                    <a:gd name="connsiteX4" fmla="*/ 133636 w 138493"/>
                    <a:gd name="connsiteY4" fmla="*/ 75347 h 83992"/>
                    <a:gd name="connsiteX5" fmla="*/ 138494 w 138493"/>
                    <a:gd name="connsiteY5" fmla="*/ 82014 h 83992"/>
                    <a:gd name="connsiteX6" fmla="*/ 133636 w 138493"/>
                    <a:gd name="connsiteY6" fmla="*/ 83157 h 8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92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70" y="79169"/>
                        <a:pt x="138494" y="82014"/>
                      </a:cubicBezTo>
                      <a:cubicBezTo>
                        <a:pt x="138494" y="84014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Hình tự do: Hình 29">
                  <a:extLst>
                    <a:ext uri="{FF2B5EF4-FFF2-40B4-BE49-F238E27FC236}">
                      <a16:creationId xmlns:a16="http://schemas.microsoft.com/office/drawing/2014/main" id="{AAFD5187-0CDE-5E6F-DD57-AF4436EF053F}"/>
                    </a:ext>
                  </a:extLst>
                </p:cNvPr>
                <p:cNvSpPr/>
                <p:nvPr/>
              </p:nvSpPr>
              <p:spPr>
                <a:xfrm>
                  <a:off x="9884536" y="2001563"/>
                  <a:ext cx="138493" cy="84018"/>
                </a:xfrm>
                <a:custGeom>
                  <a:avLst/>
                  <a:gdLst>
                    <a:gd name="connsiteX0" fmla="*/ 133636 w 138493"/>
                    <a:gd name="connsiteY0" fmla="*/ 83157 h 84018"/>
                    <a:gd name="connsiteX1" fmla="*/ 4763 w 138493"/>
                    <a:gd name="connsiteY1" fmla="*/ 8767 h 84018"/>
                    <a:gd name="connsiteX2" fmla="*/ 0 w 138493"/>
                    <a:gd name="connsiteY2" fmla="*/ 2004 h 84018"/>
                    <a:gd name="connsiteX3" fmla="*/ 4763 w 138493"/>
                    <a:gd name="connsiteY3" fmla="*/ 861 h 84018"/>
                    <a:gd name="connsiteX4" fmla="*/ 133636 w 138493"/>
                    <a:gd name="connsiteY4" fmla="*/ 75347 h 84018"/>
                    <a:gd name="connsiteX5" fmla="*/ 138494 w 138493"/>
                    <a:gd name="connsiteY5" fmla="*/ 82014 h 84018"/>
                    <a:gd name="connsiteX6" fmla="*/ 133636 w 138493"/>
                    <a:gd name="connsiteY6" fmla="*/ 83157 h 8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8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70" y="79169"/>
                        <a:pt x="138494" y="82014"/>
                      </a:cubicBezTo>
                      <a:cubicBezTo>
                        <a:pt x="138494" y="84110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Hình tự do: Hình 30">
                  <a:extLst>
                    <a:ext uri="{FF2B5EF4-FFF2-40B4-BE49-F238E27FC236}">
                      <a16:creationId xmlns:a16="http://schemas.microsoft.com/office/drawing/2014/main" id="{DF83F16C-C60D-8559-3D17-3EF55EF25187}"/>
                    </a:ext>
                  </a:extLst>
                </p:cNvPr>
                <p:cNvSpPr/>
                <p:nvPr/>
              </p:nvSpPr>
              <p:spPr>
                <a:xfrm>
                  <a:off x="9884536" y="2043923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Hình tự do: Hình 31">
                  <a:extLst>
                    <a:ext uri="{FF2B5EF4-FFF2-40B4-BE49-F238E27FC236}">
                      <a16:creationId xmlns:a16="http://schemas.microsoft.com/office/drawing/2014/main" id="{CC6C502D-02EF-2CD8-B21A-6FE46335801A}"/>
                    </a:ext>
                  </a:extLst>
                </p:cNvPr>
                <p:cNvSpPr/>
                <p:nvPr/>
              </p:nvSpPr>
              <p:spPr>
                <a:xfrm>
                  <a:off x="9884536" y="2064306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Hình tự do: Hình 32">
                  <a:extLst>
                    <a:ext uri="{FF2B5EF4-FFF2-40B4-BE49-F238E27FC236}">
                      <a16:creationId xmlns:a16="http://schemas.microsoft.com/office/drawing/2014/main" id="{BE58E968-8B16-733E-1BFC-E9942303CB37}"/>
                    </a:ext>
                  </a:extLst>
                </p:cNvPr>
                <p:cNvSpPr/>
                <p:nvPr/>
              </p:nvSpPr>
              <p:spPr>
                <a:xfrm>
                  <a:off x="9884536" y="2126981"/>
                  <a:ext cx="138493" cy="84016"/>
                </a:xfrm>
                <a:custGeom>
                  <a:avLst/>
                  <a:gdLst>
                    <a:gd name="connsiteX0" fmla="*/ 133636 w 138493"/>
                    <a:gd name="connsiteY0" fmla="*/ 83088 h 84016"/>
                    <a:gd name="connsiteX1" fmla="*/ 4763 w 138493"/>
                    <a:gd name="connsiteY1" fmla="*/ 8698 h 84016"/>
                    <a:gd name="connsiteX2" fmla="*/ 0 w 138493"/>
                    <a:gd name="connsiteY2" fmla="*/ 2030 h 84016"/>
                    <a:gd name="connsiteX3" fmla="*/ 4763 w 138493"/>
                    <a:gd name="connsiteY3" fmla="*/ 887 h 84016"/>
                    <a:gd name="connsiteX4" fmla="*/ 133636 w 138493"/>
                    <a:gd name="connsiteY4" fmla="*/ 75278 h 84016"/>
                    <a:gd name="connsiteX5" fmla="*/ 138494 w 138493"/>
                    <a:gd name="connsiteY5" fmla="*/ 81945 h 84016"/>
                    <a:gd name="connsiteX6" fmla="*/ 133636 w 138493"/>
                    <a:gd name="connsiteY6" fmla="*/ 83088 h 84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6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707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Hình tự do: Hình 33">
                  <a:extLst>
                    <a:ext uri="{FF2B5EF4-FFF2-40B4-BE49-F238E27FC236}">
                      <a16:creationId xmlns:a16="http://schemas.microsoft.com/office/drawing/2014/main" id="{E64836D1-EC15-BFB0-9DF3-D141674B1764}"/>
                    </a:ext>
                  </a:extLst>
                </p:cNvPr>
                <p:cNvSpPr/>
                <p:nvPr/>
              </p:nvSpPr>
              <p:spPr>
                <a:xfrm>
                  <a:off x="9884536" y="2106597"/>
                  <a:ext cx="138493" cy="84016"/>
                </a:xfrm>
                <a:custGeom>
                  <a:avLst/>
                  <a:gdLst>
                    <a:gd name="connsiteX0" fmla="*/ 133636 w 138493"/>
                    <a:gd name="connsiteY0" fmla="*/ 83088 h 84016"/>
                    <a:gd name="connsiteX1" fmla="*/ 4763 w 138493"/>
                    <a:gd name="connsiteY1" fmla="*/ 8698 h 84016"/>
                    <a:gd name="connsiteX2" fmla="*/ 0 w 138493"/>
                    <a:gd name="connsiteY2" fmla="*/ 2030 h 84016"/>
                    <a:gd name="connsiteX3" fmla="*/ 4763 w 138493"/>
                    <a:gd name="connsiteY3" fmla="*/ 887 h 84016"/>
                    <a:gd name="connsiteX4" fmla="*/ 133636 w 138493"/>
                    <a:gd name="connsiteY4" fmla="*/ 75278 h 84016"/>
                    <a:gd name="connsiteX5" fmla="*/ 138494 w 138493"/>
                    <a:gd name="connsiteY5" fmla="*/ 81945 h 84016"/>
                    <a:gd name="connsiteX6" fmla="*/ 133636 w 138493"/>
                    <a:gd name="connsiteY6" fmla="*/ 83088 h 84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6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707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5" name="Đồ họa 25">
                  <a:extLst>
                    <a:ext uri="{FF2B5EF4-FFF2-40B4-BE49-F238E27FC236}">
                      <a16:creationId xmlns:a16="http://schemas.microsoft.com/office/drawing/2014/main" id="{A0D96568-26E9-0A3A-9D37-4570F5F04BDE}"/>
                    </a:ext>
                  </a:extLst>
                </p:cNvPr>
                <p:cNvGrpSpPr/>
                <p:nvPr/>
              </p:nvGrpSpPr>
              <p:grpSpPr>
                <a:xfrm>
                  <a:off x="9926637" y="1992352"/>
                  <a:ext cx="32611" cy="23950"/>
                  <a:chOff x="9926637" y="1992352"/>
                  <a:chExt cx="32611" cy="23950"/>
                </a:xfrm>
              </p:grpSpPr>
              <p:sp>
                <p:nvSpPr>
                  <p:cNvPr id="37" name="Hình tự do: Hình 36">
                    <a:extLst>
                      <a:ext uri="{FF2B5EF4-FFF2-40B4-BE49-F238E27FC236}">
                        <a16:creationId xmlns:a16="http://schemas.microsoft.com/office/drawing/2014/main" id="{65DA0A34-B9B0-3874-9B21-322686E5C250}"/>
                      </a:ext>
                    </a:extLst>
                  </p:cNvPr>
                  <p:cNvSpPr/>
                  <p:nvPr/>
                </p:nvSpPr>
                <p:spPr>
                  <a:xfrm>
                    <a:off x="9943973" y="1992396"/>
                    <a:ext cx="15275" cy="9647"/>
                  </a:xfrm>
                  <a:custGeom>
                    <a:avLst/>
                    <a:gdLst>
                      <a:gd name="connsiteX0" fmla="*/ 381 w 15275"/>
                      <a:gd name="connsiteY0" fmla="*/ 9647 h 9647"/>
                      <a:gd name="connsiteX1" fmla="*/ 381 w 15275"/>
                      <a:gd name="connsiteY1" fmla="*/ 9647 h 9647"/>
                      <a:gd name="connsiteX2" fmla="*/ 1048 w 15275"/>
                      <a:gd name="connsiteY2" fmla="*/ 9647 h 9647"/>
                      <a:gd name="connsiteX3" fmla="*/ 2096 w 15275"/>
                      <a:gd name="connsiteY3" fmla="*/ 9647 h 9647"/>
                      <a:gd name="connsiteX4" fmla="*/ 5334 w 15275"/>
                      <a:gd name="connsiteY4" fmla="*/ 7742 h 9647"/>
                      <a:gd name="connsiteX5" fmla="*/ 9906 w 15275"/>
                      <a:gd name="connsiteY5" fmla="*/ 5075 h 9647"/>
                      <a:gd name="connsiteX6" fmla="*/ 15049 w 15275"/>
                      <a:gd name="connsiteY6" fmla="*/ 1837 h 9647"/>
                      <a:gd name="connsiteX7" fmla="*/ 14002 w 15275"/>
                      <a:gd name="connsiteY7" fmla="*/ 27 h 9647"/>
                      <a:gd name="connsiteX8" fmla="*/ 8668 w 15275"/>
                      <a:gd name="connsiteY8" fmla="*/ 2980 h 9647"/>
                      <a:gd name="connsiteX9" fmla="*/ 4000 w 15275"/>
                      <a:gd name="connsiteY9" fmla="*/ 5551 h 9647"/>
                      <a:gd name="connsiteX10" fmla="*/ 762 w 15275"/>
                      <a:gd name="connsiteY10" fmla="*/ 7456 h 9647"/>
                      <a:gd name="connsiteX11" fmla="*/ 0 w 15275"/>
                      <a:gd name="connsiteY11" fmla="*/ 8218 h 9647"/>
                      <a:gd name="connsiteX12" fmla="*/ 0 w 15275"/>
                      <a:gd name="connsiteY12" fmla="*/ 8885 h 9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75" h="9647">
                        <a:moveTo>
                          <a:pt x="381" y="9647"/>
                        </a:moveTo>
                        <a:lnTo>
                          <a:pt x="381" y="9647"/>
                        </a:lnTo>
                        <a:lnTo>
                          <a:pt x="1048" y="9647"/>
                        </a:lnTo>
                        <a:cubicBezTo>
                          <a:pt x="1048" y="9647"/>
                          <a:pt x="1619" y="9647"/>
                          <a:pt x="2096" y="9647"/>
                        </a:cubicBezTo>
                        <a:lnTo>
                          <a:pt x="5334" y="7742"/>
                        </a:lnTo>
                        <a:lnTo>
                          <a:pt x="9906" y="5075"/>
                        </a:lnTo>
                        <a:lnTo>
                          <a:pt x="15049" y="1837"/>
                        </a:lnTo>
                        <a:cubicBezTo>
                          <a:pt x="15621" y="1837"/>
                          <a:pt x="15049" y="-259"/>
                          <a:pt x="14002" y="27"/>
                        </a:cubicBezTo>
                        <a:lnTo>
                          <a:pt x="8668" y="2980"/>
                        </a:lnTo>
                        <a:lnTo>
                          <a:pt x="4000" y="5551"/>
                        </a:lnTo>
                        <a:lnTo>
                          <a:pt x="762" y="7456"/>
                        </a:lnTo>
                        <a:cubicBezTo>
                          <a:pt x="762" y="7456"/>
                          <a:pt x="0" y="7456"/>
                          <a:pt x="0" y="8218"/>
                        </a:cubicBezTo>
                        <a:cubicBezTo>
                          <a:pt x="0" y="8980"/>
                          <a:pt x="0" y="8218"/>
                          <a:pt x="0" y="888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Hình tự do: Hình 37">
                    <a:extLst>
                      <a:ext uri="{FF2B5EF4-FFF2-40B4-BE49-F238E27FC236}">
                        <a16:creationId xmlns:a16="http://schemas.microsoft.com/office/drawing/2014/main" id="{FFDE0FF9-BAC7-DA6C-31B9-A50A0EBF52C3}"/>
                      </a:ext>
                    </a:extLst>
                  </p:cNvPr>
                  <p:cNvSpPr/>
                  <p:nvPr/>
                </p:nvSpPr>
                <p:spPr>
                  <a:xfrm>
                    <a:off x="9939172" y="1992352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39" y="7588"/>
                          <a:pt x="11839" y="3400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" name="Hình tự do: Hình 38">
                    <a:extLst>
                      <a:ext uri="{FF2B5EF4-FFF2-40B4-BE49-F238E27FC236}">
                        <a16:creationId xmlns:a16="http://schemas.microsoft.com/office/drawing/2014/main" id="{8A1B9E06-BF49-23C3-3EA9-F301990CD7B7}"/>
                      </a:ext>
                    </a:extLst>
                  </p:cNvPr>
                  <p:cNvSpPr/>
                  <p:nvPr/>
                </p:nvSpPr>
                <p:spPr>
                  <a:xfrm>
                    <a:off x="9939172" y="1992352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39" y="7588"/>
                          <a:pt x="11839" y="3400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Hình tự do: Hình 39">
                    <a:extLst>
                      <a:ext uri="{FF2B5EF4-FFF2-40B4-BE49-F238E27FC236}">
                        <a16:creationId xmlns:a16="http://schemas.microsoft.com/office/drawing/2014/main" id="{6FD9648F-5D45-06D2-01EC-86D17B7191B6}"/>
                      </a:ext>
                    </a:extLst>
                  </p:cNvPr>
                  <p:cNvSpPr/>
                  <p:nvPr/>
                </p:nvSpPr>
                <p:spPr>
                  <a:xfrm>
                    <a:off x="9930923" y="1997158"/>
                    <a:ext cx="17635" cy="15838"/>
                  </a:xfrm>
                  <a:custGeom>
                    <a:avLst/>
                    <a:gdLst>
                      <a:gd name="connsiteX0" fmla="*/ 4858 w 17635"/>
                      <a:gd name="connsiteY0" fmla="*/ 15838 h 15838"/>
                      <a:gd name="connsiteX1" fmla="*/ 0 w 17635"/>
                      <a:gd name="connsiteY1" fmla="*/ 7551 h 15838"/>
                      <a:gd name="connsiteX2" fmla="*/ 10192 w 17635"/>
                      <a:gd name="connsiteY2" fmla="*/ 503 h 15838"/>
                      <a:gd name="connsiteX3" fmla="*/ 10192 w 17635"/>
                      <a:gd name="connsiteY3" fmla="*/ 503 h 15838"/>
                      <a:gd name="connsiteX4" fmla="*/ 10192 w 17635"/>
                      <a:gd name="connsiteY4" fmla="*/ 503 h 15838"/>
                      <a:gd name="connsiteX5" fmla="*/ 10192 w 17635"/>
                      <a:gd name="connsiteY5" fmla="*/ 503 h 15838"/>
                      <a:gd name="connsiteX6" fmla="*/ 13430 w 17635"/>
                      <a:gd name="connsiteY6" fmla="*/ 503 h 15838"/>
                      <a:gd name="connsiteX7" fmla="*/ 17621 w 17635"/>
                      <a:gd name="connsiteY7" fmla="*/ 7837 h 15838"/>
                      <a:gd name="connsiteX8" fmla="*/ 16383 w 17635"/>
                      <a:gd name="connsiteY8" fmla="*/ 10599 h 15838"/>
                      <a:gd name="connsiteX9" fmla="*/ 16383 w 17635"/>
                      <a:gd name="connsiteY9" fmla="*/ 10599 h 15838"/>
                      <a:gd name="connsiteX10" fmla="*/ 15621 w 17635"/>
                      <a:gd name="connsiteY10" fmla="*/ 10599 h 15838"/>
                      <a:gd name="connsiteX11" fmla="*/ 4858 w 17635"/>
                      <a:gd name="connsiteY11" fmla="*/ 15838 h 15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35" h="15838">
                        <a:moveTo>
                          <a:pt x="4858" y="15838"/>
                        </a:moveTo>
                        <a:lnTo>
                          <a:pt x="0" y="7551"/>
                        </a:lnTo>
                        <a:cubicBezTo>
                          <a:pt x="3686" y="5656"/>
                          <a:pt x="7115" y="3286"/>
                          <a:pt x="10192" y="503"/>
                        </a:cubicBezTo>
                        <a:cubicBezTo>
                          <a:pt x="10192" y="503"/>
                          <a:pt x="10192" y="503"/>
                          <a:pt x="10192" y="503"/>
                        </a:cubicBezTo>
                        <a:lnTo>
                          <a:pt x="10192" y="503"/>
                        </a:lnTo>
                        <a:lnTo>
                          <a:pt x="10192" y="503"/>
                        </a:lnTo>
                        <a:cubicBezTo>
                          <a:pt x="11163" y="-168"/>
                          <a:pt x="12459" y="-168"/>
                          <a:pt x="13430" y="503"/>
                        </a:cubicBezTo>
                        <a:cubicBezTo>
                          <a:pt x="15897" y="2160"/>
                          <a:pt x="17440" y="4873"/>
                          <a:pt x="17621" y="7837"/>
                        </a:cubicBezTo>
                        <a:cubicBezTo>
                          <a:pt x="17726" y="8913"/>
                          <a:pt x="17259" y="9963"/>
                          <a:pt x="16383" y="10599"/>
                        </a:cubicBezTo>
                        <a:lnTo>
                          <a:pt x="16383" y="10599"/>
                        </a:lnTo>
                        <a:lnTo>
                          <a:pt x="15621" y="10599"/>
                        </a:lnTo>
                        <a:cubicBezTo>
                          <a:pt x="11801" y="11817"/>
                          <a:pt x="8172" y="13582"/>
                          <a:pt x="4858" y="15838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Hình tự do: Hình 40">
                    <a:extLst>
                      <a:ext uri="{FF2B5EF4-FFF2-40B4-BE49-F238E27FC236}">
                        <a16:creationId xmlns:a16="http://schemas.microsoft.com/office/drawing/2014/main" id="{651060DE-805A-5C96-BD37-A01BB2111F85}"/>
                      </a:ext>
                    </a:extLst>
                  </p:cNvPr>
                  <p:cNvSpPr/>
                  <p:nvPr/>
                </p:nvSpPr>
                <p:spPr>
                  <a:xfrm>
                    <a:off x="9926732" y="2001117"/>
                    <a:ext cx="12996" cy="14898"/>
                  </a:xfrm>
                  <a:custGeom>
                    <a:avLst/>
                    <a:gdLst>
                      <a:gd name="connsiteX0" fmla="*/ 0 w 12996"/>
                      <a:gd name="connsiteY0" fmla="*/ 5117 h 14898"/>
                      <a:gd name="connsiteX1" fmla="*/ 5143 w 12996"/>
                      <a:gd name="connsiteY1" fmla="*/ 69 h 14898"/>
                      <a:gd name="connsiteX2" fmla="*/ 6953 w 12996"/>
                      <a:gd name="connsiteY2" fmla="*/ 69 h 14898"/>
                      <a:gd name="connsiteX3" fmla="*/ 6953 w 12996"/>
                      <a:gd name="connsiteY3" fmla="*/ 69 h 14898"/>
                      <a:gd name="connsiteX4" fmla="*/ 7715 w 12996"/>
                      <a:gd name="connsiteY4" fmla="*/ 69 h 14898"/>
                      <a:gd name="connsiteX5" fmla="*/ 12954 w 12996"/>
                      <a:gd name="connsiteY5" fmla="*/ 9022 h 14898"/>
                      <a:gd name="connsiteX6" fmla="*/ 12954 w 12996"/>
                      <a:gd name="connsiteY6" fmla="*/ 10260 h 14898"/>
                      <a:gd name="connsiteX7" fmla="*/ 7477 w 12996"/>
                      <a:gd name="connsiteY7" fmla="*/ 14880 h 14898"/>
                      <a:gd name="connsiteX8" fmla="*/ 2857 w 12996"/>
                      <a:gd name="connsiteY8" fmla="*/ 9403 h 14898"/>
                      <a:gd name="connsiteX9" fmla="*/ 2857 w 12996"/>
                      <a:gd name="connsiteY9" fmla="*/ 9403 h 14898"/>
                      <a:gd name="connsiteX10" fmla="*/ 0 w 12996"/>
                      <a:gd name="connsiteY10" fmla="*/ 5117 h 14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898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3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92" y="2043"/>
                          <a:pt x="12744" y="5371"/>
                          <a:pt x="12954" y="9022"/>
                        </a:cubicBezTo>
                        <a:cubicBezTo>
                          <a:pt x="13011" y="9434"/>
                          <a:pt x="13011" y="9849"/>
                          <a:pt x="12954" y="10260"/>
                        </a:cubicBezTo>
                        <a:cubicBezTo>
                          <a:pt x="12716" y="13048"/>
                          <a:pt x="10268" y="15116"/>
                          <a:pt x="7477" y="14880"/>
                        </a:cubicBezTo>
                        <a:cubicBezTo>
                          <a:pt x="4686" y="14643"/>
                          <a:pt x="2619" y="12191"/>
                          <a:pt x="2857" y="9403"/>
                        </a:cubicBezTo>
                        <a:lnTo>
                          <a:pt x="2857" y="9403"/>
                        </a:lnTo>
                        <a:cubicBezTo>
                          <a:pt x="1219" y="8573"/>
                          <a:pt x="133" y="6948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Hình tự do: Hình 41">
                    <a:extLst>
                      <a:ext uri="{FF2B5EF4-FFF2-40B4-BE49-F238E27FC236}">
                        <a16:creationId xmlns:a16="http://schemas.microsoft.com/office/drawing/2014/main" id="{CDA3F273-E756-98BE-3C55-0113E680605E}"/>
                      </a:ext>
                    </a:extLst>
                  </p:cNvPr>
                  <p:cNvSpPr/>
                  <p:nvPr/>
                </p:nvSpPr>
                <p:spPr>
                  <a:xfrm>
                    <a:off x="9926732" y="2001117"/>
                    <a:ext cx="12996" cy="14898"/>
                  </a:xfrm>
                  <a:custGeom>
                    <a:avLst/>
                    <a:gdLst>
                      <a:gd name="connsiteX0" fmla="*/ 0 w 12996"/>
                      <a:gd name="connsiteY0" fmla="*/ 5117 h 14898"/>
                      <a:gd name="connsiteX1" fmla="*/ 5143 w 12996"/>
                      <a:gd name="connsiteY1" fmla="*/ 69 h 14898"/>
                      <a:gd name="connsiteX2" fmla="*/ 6953 w 12996"/>
                      <a:gd name="connsiteY2" fmla="*/ 69 h 14898"/>
                      <a:gd name="connsiteX3" fmla="*/ 6953 w 12996"/>
                      <a:gd name="connsiteY3" fmla="*/ 69 h 14898"/>
                      <a:gd name="connsiteX4" fmla="*/ 7715 w 12996"/>
                      <a:gd name="connsiteY4" fmla="*/ 69 h 14898"/>
                      <a:gd name="connsiteX5" fmla="*/ 12954 w 12996"/>
                      <a:gd name="connsiteY5" fmla="*/ 9022 h 14898"/>
                      <a:gd name="connsiteX6" fmla="*/ 12954 w 12996"/>
                      <a:gd name="connsiteY6" fmla="*/ 10260 h 14898"/>
                      <a:gd name="connsiteX7" fmla="*/ 7477 w 12996"/>
                      <a:gd name="connsiteY7" fmla="*/ 14880 h 14898"/>
                      <a:gd name="connsiteX8" fmla="*/ 2857 w 12996"/>
                      <a:gd name="connsiteY8" fmla="*/ 9403 h 14898"/>
                      <a:gd name="connsiteX9" fmla="*/ 2857 w 12996"/>
                      <a:gd name="connsiteY9" fmla="*/ 9403 h 14898"/>
                      <a:gd name="connsiteX10" fmla="*/ 0 w 12996"/>
                      <a:gd name="connsiteY10" fmla="*/ 5117 h 14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898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3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92" y="2043"/>
                          <a:pt x="12744" y="5371"/>
                          <a:pt x="12954" y="9022"/>
                        </a:cubicBezTo>
                        <a:cubicBezTo>
                          <a:pt x="13011" y="9434"/>
                          <a:pt x="13011" y="9849"/>
                          <a:pt x="12954" y="10260"/>
                        </a:cubicBezTo>
                        <a:cubicBezTo>
                          <a:pt x="12716" y="13048"/>
                          <a:pt x="10268" y="15116"/>
                          <a:pt x="7477" y="14880"/>
                        </a:cubicBezTo>
                        <a:cubicBezTo>
                          <a:pt x="4686" y="14643"/>
                          <a:pt x="2619" y="12191"/>
                          <a:pt x="2857" y="9403"/>
                        </a:cubicBezTo>
                        <a:lnTo>
                          <a:pt x="2857" y="9403"/>
                        </a:lnTo>
                        <a:cubicBezTo>
                          <a:pt x="1219" y="8573"/>
                          <a:pt x="133" y="6948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Hình tự do: Hình 42">
                    <a:extLst>
                      <a:ext uri="{FF2B5EF4-FFF2-40B4-BE49-F238E27FC236}">
                        <a16:creationId xmlns:a16="http://schemas.microsoft.com/office/drawing/2014/main" id="{CD4B0507-4AC0-849D-E3BC-98E03EE00A4D}"/>
                      </a:ext>
                    </a:extLst>
                  </p:cNvPr>
                  <p:cNvSpPr/>
                  <p:nvPr/>
                </p:nvSpPr>
                <p:spPr>
                  <a:xfrm>
                    <a:off x="9926637" y="2003023"/>
                    <a:ext cx="10382" cy="13279"/>
                  </a:xfrm>
                  <a:custGeom>
                    <a:avLst/>
                    <a:gdLst>
                      <a:gd name="connsiteX0" fmla="*/ 5239 w 10382"/>
                      <a:gd name="connsiteY0" fmla="*/ 639 h 13279"/>
                      <a:gd name="connsiteX1" fmla="*/ 0 w 10382"/>
                      <a:gd name="connsiteY1" fmla="*/ 3687 h 13279"/>
                      <a:gd name="connsiteX2" fmla="*/ 5239 w 10382"/>
                      <a:gd name="connsiteY2" fmla="*/ 12640 h 13279"/>
                      <a:gd name="connsiteX3" fmla="*/ 10382 w 10382"/>
                      <a:gd name="connsiteY3" fmla="*/ 9592 h 13279"/>
                      <a:gd name="connsiteX4" fmla="*/ 5239 w 10382"/>
                      <a:gd name="connsiteY4" fmla="*/ 639 h 13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79">
                        <a:moveTo>
                          <a:pt x="5239" y="639"/>
                        </a:moveTo>
                        <a:cubicBezTo>
                          <a:pt x="2381" y="-980"/>
                          <a:pt x="0" y="639"/>
                          <a:pt x="0" y="3687"/>
                        </a:cubicBezTo>
                        <a:cubicBezTo>
                          <a:pt x="257" y="7325"/>
                          <a:pt x="2191" y="10634"/>
                          <a:pt x="5239" y="12640"/>
                        </a:cubicBezTo>
                        <a:cubicBezTo>
                          <a:pt x="8096" y="14260"/>
                          <a:pt x="10382" y="12640"/>
                          <a:pt x="10382" y="9592"/>
                        </a:cubicBezTo>
                        <a:cubicBezTo>
                          <a:pt x="10163" y="5968"/>
                          <a:pt x="8258" y="2656"/>
                          <a:pt x="5239" y="63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" name="Hình tự do: Hình 35">
                  <a:extLst>
                    <a:ext uri="{FF2B5EF4-FFF2-40B4-BE49-F238E27FC236}">
                      <a16:creationId xmlns:a16="http://schemas.microsoft.com/office/drawing/2014/main" id="{8DA72DCD-FF28-6C6D-F017-27B24A00A337}"/>
                    </a:ext>
                  </a:extLst>
                </p:cNvPr>
                <p:cNvSpPr/>
                <p:nvPr/>
              </p:nvSpPr>
              <p:spPr>
                <a:xfrm>
                  <a:off x="10004647" y="1968800"/>
                  <a:ext cx="14001" cy="61150"/>
                </a:xfrm>
                <a:custGeom>
                  <a:avLst/>
                  <a:gdLst>
                    <a:gd name="connsiteX0" fmla="*/ 14002 w 14001"/>
                    <a:gd name="connsiteY0" fmla="*/ 61151 h 61150"/>
                    <a:gd name="connsiteX1" fmla="*/ 0 w 14001"/>
                    <a:gd name="connsiteY1" fmla="*/ 53054 h 61150"/>
                    <a:gd name="connsiteX2" fmla="*/ 0 w 14001"/>
                    <a:gd name="connsiteY2" fmla="*/ 0 h 61150"/>
                    <a:gd name="connsiteX3" fmla="*/ 14002 w 14001"/>
                    <a:gd name="connsiteY3" fmla="*/ 8001 h 61150"/>
                    <a:gd name="connsiteX4" fmla="*/ 14002 w 14001"/>
                    <a:gd name="connsiteY4" fmla="*/ 61151 h 6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61150">
                      <a:moveTo>
                        <a:pt x="14002" y="61151"/>
                      </a:moveTo>
                      <a:lnTo>
                        <a:pt x="0" y="53054"/>
                      </a:lnTo>
                      <a:lnTo>
                        <a:pt x="0" y="0"/>
                      </a:lnTo>
                      <a:lnTo>
                        <a:pt x="14002" y="8001"/>
                      </a:lnTo>
                      <a:lnTo>
                        <a:pt x="14002" y="61151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Đồ họa 25">
                <a:extLst>
                  <a:ext uri="{FF2B5EF4-FFF2-40B4-BE49-F238E27FC236}">
                    <a16:creationId xmlns:a16="http://schemas.microsoft.com/office/drawing/2014/main" id="{606496CA-2F51-329A-9775-506BC06928F0}"/>
                  </a:ext>
                </a:extLst>
              </p:cNvPr>
              <p:cNvGrpSpPr/>
              <p:nvPr/>
            </p:nvGrpSpPr>
            <p:grpSpPr>
              <a:xfrm>
                <a:off x="10156190" y="2351515"/>
                <a:ext cx="96869" cy="175641"/>
                <a:chOff x="10156190" y="2351515"/>
                <a:chExt cx="96869" cy="175641"/>
              </a:xfrm>
            </p:grpSpPr>
            <p:sp>
              <p:nvSpPr>
                <p:cNvPr id="22" name="Hình tự do: Hình 21">
                  <a:extLst>
                    <a:ext uri="{FF2B5EF4-FFF2-40B4-BE49-F238E27FC236}">
                      <a16:creationId xmlns:a16="http://schemas.microsoft.com/office/drawing/2014/main" id="{84CC4AF5-1B15-EC81-4BBA-0CD7951427D9}"/>
                    </a:ext>
                  </a:extLst>
                </p:cNvPr>
                <p:cNvSpPr/>
                <p:nvPr/>
              </p:nvSpPr>
              <p:spPr>
                <a:xfrm>
                  <a:off x="10170096" y="2351515"/>
                  <a:ext cx="82962" cy="175641"/>
                </a:xfrm>
                <a:custGeom>
                  <a:avLst/>
                  <a:gdLst>
                    <a:gd name="connsiteX0" fmla="*/ 82963 w 82962"/>
                    <a:gd name="connsiteY0" fmla="*/ 175641 h 175641"/>
                    <a:gd name="connsiteX1" fmla="*/ 0 w 82962"/>
                    <a:gd name="connsiteY1" fmla="*/ 127730 h 175641"/>
                    <a:gd name="connsiteX2" fmla="*/ 0 w 82962"/>
                    <a:gd name="connsiteY2" fmla="*/ 0 h 175641"/>
                    <a:gd name="connsiteX3" fmla="*/ 82963 w 82962"/>
                    <a:gd name="connsiteY3" fmla="*/ 47911 h 175641"/>
                    <a:gd name="connsiteX4" fmla="*/ 82963 w 82962"/>
                    <a:gd name="connsiteY4" fmla="*/ 175641 h 17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962" h="175641">
                      <a:moveTo>
                        <a:pt x="82963" y="175641"/>
                      </a:moveTo>
                      <a:lnTo>
                        <a:pt x="0" y="127730"/>
                      </a:lnTo>
                      <a:lnTo>
                        <a:pt x="0" y="0"/>
                      </a:lnTo>
                      <a:lnTo>
                        <a:pt x="82963" y="47911"/>
                      </a:lnTo>
                      <a:lnTo>
                        <a:pt x="82963" y="175641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3" name="Đồ họa 25">
                  <a:extLst>
                    <a:ext uri="{FF2B5EF4-FFF2-40B4-BE49-F238E27FC236}">
                      <a16:creationId xmlns:a16="http://schemas.microsoft.com/office/drawing/2014/main" id="{DEAD7280-4435-DF68-481F-452A05098DDB}"/>
                    </a:ext>
                  </a:extLst>
                </p:cNvPr>
                <p:cNvGrpSpPr/>
                <p:nvPr/>
              </p:nvGrpSpPr>
              <p:grpSpPr>
                <a:xfrm>
                  <a:off x="10156190" y="2354658"/>
                  <a:ext cx="93440" cy="153402"/>
                  <a:chOff x="10156190" y="2354658"/>
                  <a:chExt cx="93440" cy="153402"/>
                </a:xfrm>
              </p:grpSpPr>
              <p:sp>
                <p:nvSpPr>
                  <p:cNvPr id="24" name="Hình tự do: Hình 23">
                    <a:extLst>
                      <a:ext uri="{FF2B5EF4-FFF2-40B4-BE49-F238E27FC236}">
                        <a16:creationId xmlns:a16="http://schemas.microsoft.com/office/drawing/2014/main" id="{5B504491-ACCA-8087-16F0-CC949531F7DB}"/>
                      </a:ext>
                    </a:extLst>
                  </p:cNvPr>
                  <p:cNvSpPr/>
                  <p:nvPr/>
                </p:nvSpPr>
                <p:spPr>
                  <a:xfrm>
                    <a:off x="10156190" y="2370660"/>
                    <a:ext cx="93249" cy="137400"/>
                  </a:xfrm>
                  <a:custGeom>
                    <a:avLst/>
                    <a:gdLst>
                      <a:gd name="connsiteX0" fmla="*/ 0 w 93249"/>
                      <a:gd name="connsiteY0" fmla="*/ 104585 h 137400"/>
                      <a:gd name="connsiteX1" fmla="*/ 57150 w 93249"/>
                      <a:gd name="connsiteY1" fmla="*/ 136684 h 137400"/>
                      <a:gd name="connsiteX2" fmla="*/ 67723 w 93249"/>
                      <a:gd name="connsiteY2" fmla="*/ 123730 h 137400"/>
                      <a:gd name="connsiteX3" fmla="*/ 87916 w 93249"/>
                      <a:gd name="connsiteY3" fmla="*/ 122206 h 137400"/>
                      <a:gd name="connsiteX4" fmla="*/ 93250 w 93249"/>
                      <a:gd name="connsiteY4" fmla="*/ 49816 h 137400"/>
                      <a:gd name="connsiteX5" fmla="*/ 7048 w 93249"/>
                      <a:gd name="connsiteY5" fmla="*/ 0 h 13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249" h="137400">
                        <a:moveTo>
                          <a:pt x="0" y="104585"/>
                        </a:moveTo>
                        <a:lnTo>
                          <a:pt x="57150" y="136684"/>
                        </a:lnTo>
                        <a:cubicBezTo>
                          <a:pt x="63532" y="140208"/>
                          <a:pt x="67723" y="129921"/>
                          <a:pt x="67723" y="123730"/>
                        </a:cubicBezTo>
                        <a:cubicBezTo>
                          <a:pt x="74104" y="127825"/>
                          <a:pt x="86773" y="130302"/>
                          <a:pt x="87916" y="122206"/>
                        </a:cubicBezTo>
                        <a:lnTo>
                          <a:pt x="93250" y="49816"/>
                        </a:lnTo>
                        <a:lnTo>
                          <a:pt x="7048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Hình tự do: Hình 24">
                    <a:extLst>
                      <a:ext uri="{FF2B5EF4-FFF2-40B4-BE49-F238E27FC236}">
                        <a16:creationId xmlns:a16="http://schemas.microsoft.com/office/drawing/2014/main" id="{CCE1648E-3E34-F808-A7BE-7BF376030448}"/>
                      </a:ext>
                    </a:extLst>
                  </p:cNvPr>
                  <p:cNvSpPr/>
                  <p:nvPr/>
                </p:nvSpPr>
                <p:spPr>
                  <a:xfrm>
                    <a:off x="10163428" y="2354658"/>
                    <a:ext cx="86201" cy="65817"/>
                  </a:xfrm>
                  <a:custGeom>
                    <a:avLst/>
                    <a:gdLst>
                      <a:gd name="connsiteX0" fmla="*/ 0 w 86201"/>
                      <a:gd name="connsiteY0" fmla="*/ 16002 h 65817"/>
                      <a:gd name="connsiteX1" fmla="*/ 86201 w 86201"/>
                      <a:gd name="connsiteY1" fmla="*/ 65818 h 65817"/>
                      <a:gd name="connsiteX2" fmla="*/ 86201 w 86201"/>
                      <a:gd name="connsiteY2" fmla="*/ 49816 h 65817"/>
                      <a:gd name="connsiteX3" fmla="*/ 0 w 86201"/>
                      <a:gd name="connsiteY3" fmla="*/ 0 h 65817"/>
                      <a:gd name="connsiteX4" fmla="*/ 0 w 86201"/>
                      <a:gd name="connsiteY4" fmla="*/ 16002 h 65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201" h="65817">
                        <a:moveTo>
                          <a:pt x="0" y="16002"/>
                        </a:moveTo>
                        <a:lnTo>
                          <a:pt x="86201" y="65818"/>
                        </a:lnTo>
                        <a:lnTo>
                          <a:pt x="86201" y="49816"/>
                        </a:lnTo>
                        <a:lnTo>
                          <a:pt x="0" y="0"/>
                        </a:lnTo>
                        <a:lnTo>
                          <a:pt x="0" y="16002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Hình tự do: Hình 25">
                    <a:extLst>
                      <a:ext uri="{FF2B5EF4-FFF2-40B4-BE49-F238E27FC236}">
                        <a16:creationId xmlns:a16="http://schemas.microsoft.com/office/drawing/2014/main" id="{9CD62970-02A9-A770-2C2B-881B4FB1ABD3}"/>
                      </a:ext>
                    </a:extLst>
                  </p:cNvPr>
                  <p:cNvSpPr/>
                  <p:nvPr/>
                </p:nvSpPr>
                <p:spPr>
                  <a:xfrm>
                    <a:off x="10218007" y="2488389"/>
                    <a:ext cx="23622" cy="19240"/>
                  </a:xfrm>
                  <a:custGeom>
                    <a:avLst/>
                    <a:gdLst>
                      <a:gd name="connsiteX0" fmla="*/ 23622 w 23622"/>
                      <a:gd name="connsiteY0" fmla="*/ 8858 h 19240"/>
                      <a:gd name="connsiteX1" fmla="*/ 0 w 23622"/>
                      <a:gd name="connsiteY1" fmla="*/ 19240 h 19240"/>
                      <a:gd name="connsiteX2" fmla="*/ 7334 w 23622"/>
                      <a:gd name="connsiteY2" fmla="*/ 0 h 19240"/>
                      <a:gd name="connsiteX3" fmla="*/ 23622 w 23622"/>
                      <a:gd name="connsiteY3" fmla="*/ 8858 h 19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622" h="19240">
                        <a:moveTo>
                          <a:pt x="23622" y="8858"/>
                        </a:moveTo>
                        <a:lnTo>
                          <a:pt x="0" y="19240"/>
                        </a:lnTo>
                        <a:lnTo>
                          <a:pt x="7334" y="0"/>
                        </a:lnTo>
                        <a:lnTo>
                          <a:pt x="23622" y="8858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245" name="Đồ họa 25">
            <a:extLst>
              <a:ext uri="{FF2B5EF4-FFF2-40B4-BE49-F238E27FC236}">
                <a16:creationId xmlns:a16="http://schemas.microsoft.com/office/drawing/2014/main" id="{F7AA9A99-4306-B415-DDEE-360746ECB777}"/>
              </a:ext>
            </a:extLst>
          </p:cNvPr>
          <p:cNvGrpSpPr/>
          <p:nvPr/>
        </p:nvGrpSpPr>
        <p:grpSpPr>
          <a:xfrm>
            <a:off x="19959321" y="3113027"/>
            <a:ext cx="481965" cy="1625179"/>
            <a:chOff x="10958099" y="3341329"/>
            <a:chExt cx="481965" cy="1625179"/>
          </a:xfrm>
        </p:grpSpPr>
        <p:sp>
          <p:nvSpPr>
            <p:cNvPr id="246" name="Hình tự do: Hình 245">
              <a:extLst>
                <a:ext uri="{FF2B5EF4-FFF2-40B4-BE49-F238E27FC236}">
                  <a16:creationId xmlns:a16="http://schemas.microsoft.com/office/drawing/2014/main" id="{24D7B329-841D-6E5A-9DE6-FF0AD4B7365C}"/>
                </a:ext>
              </a:extLst>
            </p:cNvPr>
            <p:cNvSpPr/>
            <p:nvPr/>
          </p:nvSpPr>
          <p:spPr>
            <a:xfrm>
              <a:off x="10958099" y="3914899"/>
              <a:ext cx="481965" cy="1051610"/>
            </a:xfrm>
            <a:custGeom>
              <a:avLst/>
              <a:gdLst>
                <a:gd name="connsiteX0" fmla="*/ 42767 w 481965"/>
                <a:gd name="connsiteY0" fmla="*/ 99967 h 1051610"/>
                <a:gd name="connsiteX1" fmla="*/ 198120 w 481965"/>
                <a:gd name="connsiteY1" fmla="*/ 10337 h 1051610"/>
                <a:gd name="connsiteX2" fmla="*/ 283845 w 481965"/>
                <a:gd name="connsiteY2" fmla="*/ 10337 h 1051610"/>
                <a:gd name="connsiteX3" fmla="*/ 439198 w 481965"/>
                <a:gd name="connsiteY3" fmla="*/ 99967 h 1051610"/>
                <a:gd name="connsiteX4" fmla="*/ 481965 w 481965"/>
                <a:gd name="connsiteY4" fmla="*/ 174072 h 1051610"/>
                <a:gd name="connsiteX5" fmla="*/ 481965 w 481965"/>
                <a:gd name="connsiteY5" fmla="*/ 912545 h 1051610"/>
                <a:gd name="connsiteX6" fmla="*/ 241078 w 481965"/>
                <a:gd name="connsiteY6" fmla="*/ 1051610 h 1051610"/>
                <a:gd name="connsiteX7" fmla="*/ 0 w 481965"/>
                <a:gd name="connsiteY7" fmla="*/ 912545 h 1051610"/>
                <a:gd name="connsiteX8" fmla="*/ 0 w 481965"/>
                <a:gd name="connsiteY8" fmla="*/ 174072 h 1051610"/>
                <a:gd name="connsiteX9" fmla="*/ 42767 w 481965"/>
                <a:gd name="connsiteY9" fmla="*/ 99967 h 10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965" h="1051610">
                  <a:moveTo>
                    <a:pt x="42767" y="99967"/>
                  </a:moveTo>
                  <a:lnTo>
                    <a:pt x="198120" y="10337"/>
                  </a:lnTo>
                  <a:cubicBezTo>
                    <a:pt x="225028" y="-3446"/>
                    <a:pt x="256937" y="-3446"/>
                    <a:pt x="283845" y="10337"/>
                  </a:cubicBezTo>
                  <a:lnTo>
                    <a:pt x="439198" y="99967"/>
                  </a:lnTo>
                  <a:cubicBezTo>
                    <a:pt x="464448" y="116436"/>
                    <a:pt x="480336" y="143963"/>
                    <a:pt x="481965" y="174072"/>
                  </a:cubicBezTo>
                  <a:lnTo>
                    <a:pt x="481965" y="912545"/>
                  </a:lnTo>
                  <a:lnTo>
                    <a:pt x="241078" y="1051610"/>
                  </a:lnTo>
                  <a:lnTo>
                    <a:pt x="0" y="912545"/>
                  </a:lnTo>
                  <a:lnTo>
                    <a:pt x="0" y="174072"/>
                  </a:lnTo>
                  <a:cubicBezTo>
                    <a:pt x="1629" y="143963"/>
                    <a:pt x="17516" y="116436"/>
                    <a:pt x="42767" y="9996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Hình tự do: Hình 246">
              <a:extLst>
                <a:ext uri="{FF2B5EF4-FFF2-40B4-BE49-F238E27FC236}">
                  <a16:creationId xmlns:a16="http://schemas.microsoft.com/office/drawing/2014/main" id="{1E3761F9-A630-D8DA-26B3-306387FE318C}"/>
                </a:ext>
              </a:extLst>
            </p:cNvPr>
            <p:cNvSpPr/>
            <p:nvPr/>
          </p:nvSpPr>
          <p:spPr>
            <a:xfrm>
              <a:off x="10958099" y="4058426"/>
              <a:ext cx="240887" cy="908082"/>
            </a:xfrm>
            <a:custGeom>
              <a:avLst/>
              <a:gdLst>
                <a:gd name="connsiteX0" fmla="*/ 240887 w 240887"/>
                <a:gd name="connsiteY0" fmla="*/ 169609 h 908082"/>
                <a:gd name="connsiteX1" fmla="*/ 198120 w 240887"/>
                <a:gd name="connsiteY1" fmla="*/ 95505 h 908082"/>
                <a:gd name="connsiteX2" fmla="*/ 42767 w 240887"/>
                <a:gd name="connsiteY2" fmla="*/ 5874 h 908082"/>
                <a:gd name="connsiteX3" fmla="*/ 0 w 240887"/>
                <a:gd name="connsiteY3" fmla="*/ 30544 h 908082"/>
                <a:gd name="connsiteX4" fmla="*/ 0 w 240887"/>
                <a:gd name="connsiteY4" fmla="*/ 769017 h 908082"/>
                <a:gd name="connsiteX5" fmla="*/ 240887 w 240887"/>
                <a:gd name="connsiteY5" fmla="*/ 908083 h 9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887" h="908082">
                  <a:moveTo>
                    <a:pt x="240887" y="169609"/>
                  </a:moveTo>
                  <a:cubicBezTo>
                    <a:pt x="239258" y="139501"/>
                    <a:pt x="223371" y="111974"/>
                    <a:pt x="198120" y="95505"/>
                  </a:cubicBezTo>
                  <a:lnTo>
                    <a:pt x="42767" y="5874"/>
                  </a:lnTo>
                  <a:cubicBezTo>
                    <a:pt x="19145" y="-7842"/>
                    <a:pt x="0" y="3303"/>
                    <a:pt x="0" y="30544"/>
                  </a:cubicBezTo>
                  <a:lnTo>
                    <a:pt x="0" y="769017"/>
                  </a:lnTo>
                  <a:lnTo>
                    <a:pt x="240887" y="908083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Hình tự do: Hình 247">
              <a:extLst>
                <a:ext uri="{FF2B5EF4-FFF2-40B4-BE49-F238E27FC236}">
                  <a16:creationId xmlns:a16="http://schemas.microsoft.com/office/drawing/2014/main" id="{A71D09E7-FEED-F181-C933-39408EF07793}"/>
                </a:ext>
              </a:extLst>
            </p:cNvPr>
            <p:cNvSpPr/>
            <p:nvPr/>
          </p:nvSpPr>
          <p:spPr>
            <a:xfrm>
              <a:off x="11181556" y="4039154"/>
              <a:ext cx="258317" cy="927354"/>
            </a:xfrm>
            <a:custGeom>
              <a:avLst/>
              <a:gdLst>
                <a:gd name="connsiteX0" fmla="*/ 258318 w 258317"/>
                <a:gd name="connsiteY0" fmla="*/ 49816 h 927354"/>
                <a:gd name="connsiteX1" fmla="*/ 258318 w 258317"/>
                <a:gd name="connsiteY1" fmla="*/ 788289 h 927354"/>
                <a:gd name="connsiteX2" fmla="*/ 17431 w 258317"/>
                <a:gd name="connsiteY2" fmla="*/ 927354 h 927354"/>
                <a:gd name="connsiteX3" fmla="*/ 17431 w 258317"/>
                <a:gd name="connsiteY3" fmla="*/ 188881 h 927354"/>
                <a:gd name="connsiteX4" fmla="*/ 0 w 258317"/>
                <a:gd name="connsiteY4" fmla="*/ 139065 h 927354"/>
                <a:gd name="connsiteX5" fmla="*/ 240792 w 258317"/>
                <a:gd name="connsiteY5" fmla="*/ 0 h 927354"/>
                <a:gd name="connsiteX6" fmla="*/ 258318 w 258317"/>
                <a:gd name="connsiteY6" fmla="*/ 49816 h 92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317" h="927354">
                  <a:moveTo>
                    <a:pt x="258318" y="49816"/>
                  </a:moveTo>
                  <a:lnTo>
                    <a:pt x="258318" y="788289"/>
                  </a:lnTo>
                  <a:lnTo>
                    <a:pt x="17431" y="927354"/>
                  </a:lnTo>
                  <a:lnTo>
                    <a:pt x="17431" y="188881"/>
                  </a:lnTo>
                  <a:cubicBezTo>
                    <a:pt x="16640" y="170926"/>
                    <a:pt x="10573" y="153600"/>
                    <a:pt x="0" y="139065"/>
                  </a:cubicBezTo>
                  <a:lnTo>
                    <a:pt x="240792" y="0"/>
                  </a:lnTo>
                  <a:cubicBezTo>
                    <a:pt x="251393" y="14526"/>
                    <a:pt x="257489" y="31852"/>
                    <a:pt x="258318" y="4981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Hình tự do: Hình 248">
              <a:extLst>
                <a:ext uri="{FF2B5EF4-FFF2-40B4-BE49-F238E27FC236}">
                  <a16:creationId xmlns:a16="http://schemas.microsoft.com/office/drawing/2014/main" id="{6D0C1F7E-D3A5-A7EE-2FF6-46D3B7D20FB3}"/>
                </a:ext>
              </a:extLst>
            </p:cNvPr>
            <p:cNvSpPr/>
            <p:nvPr/>
          </p:nvSpPr>
          <p:spPr>
            <a:xfrm>
              <a:off x="10978197" y="4191364"/>
              <a:ext cx="200787" cy="382714"/>
            </a:xfrm>
            <a:custGeom>
              <a:avLst/>
              <a:gdLst>
                <a:gd name="connsiteX0" fmla="*/ 0 w 200787"/>
                <a:gd name="connsiteY0" fmla="*/ 0 h 382714"/>
                <a:gd name="connsiteX1" fmla="*/ 200787 w 200787"/>
                <a:gd name="connsiteY1" fmla="*/ 115919 h 382714"/>
                <a:gd name="connsiteX2" fmla="*/ 200692 w 200787"/>
                <a:gd name="connsiteY2" fmla="*/ 382714 h 382714"/>
                <a:gd name="connsiteX3" fmla="*/ 0 w 200787"/>
                <a:gd name="connsiteY3" fmla="*/ 266795 h 382714"/>
                <a:gd name="connsiteX4" fmla="*/ 0 w 200787"/>
                <a:gd name="connsiteY4" fmla="*/ 0 h 3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87" h="382714">
                  <a:moveTo>
                    <a:pt x="0" y="0"/>
                  </a:moveTo>
                  <a:lnTo>
                    <a:pt x="200787" y="115919"/>
                  </a:lnTo>
                  <a:lnTo>
                    <a:pt x="200692" y="382714"/>
                  </a:lnTo>
                  <a:lnTo>
                    <a:pt x="0" y="266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Hình tự do: Hình 249">
              <a:extLst>
                <a:ext uri="{FF2B5EF4-FFF2-40B4-BE49-F238E27FC236}">
                  <a16:creationId xmlns:a16="http://schemas.microsoft.com/office/drawing/2014/main" id="{6AB0B79E-C8A9-3AC0-9356-4596A57523AA}"/>
                </a:ext>
              </a:extLst>
            </p:cNvPr>
            <p:cNvSpPr/>
            <p:nvPr/>
          </p:nvSpPr>
          <p:spPr>
            <a:xfrm>
              <a:off x="10978197" y="4191364"/>
              <a:ext cx="200787" cy="382714"/>
            </a:xfrm>
            <a:custGeom>
              <a:avLst/>
              <a:gdLst>
                <a:gd name="connsiteX0" fmla="*/ 0 w 200787"/>
                <a:gd name="connsiteY0" fmla="*/ 0 h 382714"/>
                <a:gd name="connsiteX1" fmla="*/ 200787 w 200787"/>
                <a:gd name="connsiteY1" fmla="*/ 115919 h 382714"/>
                <a:gd name="connsiteX2" fmla="*/ 200692 w 200787"/>
                <a:gd name="connsiteY2" fmla="*/ 382714 h 382714"/>
                <a:gd name="connsiteX3" fmla="*/ 0 w 200787"/>
                <a:gd name="connsiteY3" fmla="*/ 266795 h 382714"/>
                <a:gd name="connsiteX4" fmla="*/ 0 w 200787"/>
                <a:gd name="connsiteY4" fmla="*/ 0 h 3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87" h="382714">
                  <a:moveTo>
                    <a:pt x="0" y="0"/>
                  </a:moveTo>
                  <a:lnTo>
                    <a:pt x="200787" y="115919"/>
                  </a:lnTo>
                  <a:lnTo>
                    <a:pt x="200692" y="382714"/>
                  </a:lnTo>
                  <a:lnTo>
                    <a:pt x="0" y="266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Hình tự do: Hình 250">
              <a:extLst>
                <a:ext uri="{FF2B5EF4-FFF2-40B4-BE49-F238E27FC236}">
                  <a16:creationId xmlns:a16="http://schemas.microsoft.com/office/drawing/2014/main" id="{7251B87D-6F5F-A37D-8889-D2CFB7C1A351}"/>
                </a:ext>
              </a:extLst>
            </p:cNvPr>
            <p:cNvSpPr/>
            <p:nvPr/>
          </p:nvSpPr>
          <p:spPr>
            <a:xfrm>
              <a:off x="11033633" y="4223177"/>
              <a:ext cx="145351" cy="286988"/>
            </a:xfrm>
            <a:custGeom>
              <a:avLst/>
              <a:gdLst>
                <a:gd name="connsiteX0" fmla="*/ 0 w 145351"/>
                <a:gd name="connsiteY0" fmla="*/ 202978 h 286988"/>
                <a:gd name="connsiteX1" fmla="*/ 0 w 145351"/>
                <a:gd name="connsiteY1" fmla="*/ 0 h 286988"/>
                <a:gd name="connsiteX2" fmla="*/ 145352 w 145351"/>
                <a:gd name="connsiteY2" fmla="*/ 84106 h 286988"/>
                <a:gd name="connsiteX3" fmla="*/ 145256 w 145351"/>
                <a:gd name="connsiteY3" fmla="*/ 286988 h 286988"/>
                <a:gd name="connsiteX4" fmla="*/ 0 w 145351"/>
                <a:gd name="connsiteY4" fmla="*/ 202978 h 28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51" h="286988">
                  <a:moveTo>
                    <a:pt x="0" y="202978"/>
                  </a:moveTo>
                  <a:lnTo>
                    <a:pt x="0" y="0"/>
                  </a:lnTo>
                  <a:lnTo>
                    <a:pt x="145352" y="84106"/>
                  </a:lnTo>
                  <a:lnTo>
                    <a:pt x="145256" y="286988"/>
                  </a:lnTo>
                  <a:lnTo>
                    <a:pt x="0" y="20297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Hình tự do: Hình 251">
              <a:extLst>
                <a:ext uri="{FF2B5EF4-FFF2-40B4-BE49-F238E27FC236}">
                  <a16:creationId xmlns:a16="http://schemas.microsoft.com/office/drawing/2014/main" id="{AB82F017-CBF9-0F85-06E8-8A1564300CA0}"/>
                </a:ext>
              </a:extLst>
            </p:cNvPr>
            <p:cNvSpPr/>
            <p:nvPr/>
          </p:nvSpPr>
          <p:spPr>
            <a:xfrm>
              <a:off x="10978197" y="4426155"/>
              <a:ext cx="200691" cy="147923"/>
            </a:xfrm>
            <a:custGeom>
              <a:avLst/>
              <a:gdLst>
                <a:gd name="connsiteX0" fmla="*/ 55436 w 200691"/>
                <a:gd name="connsiteY0" fmla="*/ 0 h 147923"/>
                <a:gd name="connsiteX1" fmla="*/ 0 w 200691"/>
                <a:gd name="connsiteY1" fmla="*/ 32004 h 147923"/>
                <a:gd name="connsiteX2" fmla="*/ 200692 w 200691"/>
                <a:gd name="connsiteY2" fmla="*/ 147923 h 147923"/>
                <a:gd name="connsiteX3" fmla="*/ 200692 w 200691"/>
                <a:gd name="connsiteY3" fmla="*/ 84011 h 147923"/>
                <a:gd name="connsiteX4" fmla="*/ 55436 w 200691"/>
                <a:gd name="connsiteY4" fmla="*/ 0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91" h="147923">
                  <a:moveTo>
                    <a:pt x="55436" y="0"/>
                  </a:moveTo>
                  <a:lnTo>
                    <a:pt x="0" y="32004"/>
                  </a:lnTo>
                  <a:lnTo>
                    <a:pt x="200692" y="147923"/>
                  </a:lnTo>
                  <a:lnTo>
                    <a:pt x="200692" y="84011"/>
                  </a:lnTo>
                  <a:lnTo>
                    <a:pt x="55436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Hình tự do: Hình 252">
              <a:extLst>
                <a:ext uri="{FF2B5EF4-FFF2-40B4-BE49-F238E27FC236}">
                  <a16:creationId xmlns:a16="http://schemas.microsoft.com/office/drawing/2014/main" id="{971AC9C0-142F-2474-2081-FBA534F707D1}"/>
                </a:ext>
              </a:extLst>
            </p:cNvPr>
            <p:cNvSpPr/>
            <p:nvPr/>
          </p:nvSpPr>
          <p:spPr>
            <a:xfrm>
              <a:off x="11007725" y="4208319"/>
              <a:ext cx="44481" cy="43326"/>
            </a:xfrm>
            <a:custGeom>
              <a:avLst/>
              <a:gdLst>
                <a:gd name="connsiteX0" fmla="*/ 0 w 44481"/>
                <a:gd name="connsiteY0" fmla="*/ 0 h 43326"/>
                <a:gd name="connsiteX1" fmla="*/ 7334 w 44481"/>
                <a:gd name="connsiteY1" fmla="*/ 35433 h 43326"/>
                <a:gd name="connsiteX2" fmla="*/ 15335 w 44481"/>
                <a:gd name="connsiteY2" fmla="*/ 40005 h 43326"/>
                <a:gd name="connsiteX3" fmla="*/ 39910 w 44481"/>
                <a:gd name="connsiteY3" fmla="*/ 40005 h 43326"/>
                <a:gd name="connsiteX4" fmla="*/ 41434 w 44481"/>
                <a:gd name="connsiteY4" fmla="*/ 39148 h 43326"/>
                <a:gd name="connsiteX5" fmla="*/ 44482 w 44481"/>
                <a:gd name="connsiteY5" fmla="*/ 25622 h 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81" h="43326">
                  <a:moveTo>
                    <a:pt x="0" y="0"/>
                  </a:moveTo>
                  <a:lnTo>
                    <a:pt x="7334" y="35433"/>
                  </a:lnTo>
                  <a:lnTo>
                    <a:pt x="15335" y="40005"/>
                  </a:lnTo>
                  <a:cubicBezTo>
                    <a:pt x="22927" y="44434"/>
                    <a:pt x="32318" y="44434"/>
                    <a:pt x="39910" y="40005"/>
                  </a:cubicBezTo>
                  <a:lnTo>
                    <a:pt x="41434" y="39148"/>
                  </a:lnTo>
                  <a:lnTo>
                    <a:pt x="44482" y="25622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Hình tự do: Hình 253">
              <a:extLst>
                <a:ext uri="{FF2B5EF4-FFF2-40B4-BE49-F238E27FC236}">
                  <a16:creationId xmlns:a16="http://schemas.microsoft.com/office/drawing/2014/main" id="{49DCF322-0020-5842-E70E-7CF7B717DDA8}"/>
                </a:ext>
              </a:extLst>
            </p:cNvPr>
            <p:cNvSpPr/>
            <p:nvPr/>
          </p:nvSpPr>
          <p:spPr>
            <a:xfrm>
              <a:off x="11104784" y="4264326"/>
              <a:ext cx="44576" cy="43869"/>
            </a:xfrm>
            <a:custGeom>
              <a:avLst/>
              <a:gdLst>
                <a:gd name="connsiteX0" fmla="*/ 0 w 44576"/>
                <a:gd name="connsiteY0" fmla="*/ 0 h 43869"/>
                <a:gd name="connsiteX1" fmla="*/ 7429 w 44576"/>
                <a:gd name="connsiteY1" fmla="*/ 36004 h 43869"/>
                <a:gd name="connsiteX2" fmla="*/ 15430 w 44576"/>
                <a:gd name="connsiteY2" fmla="*/ 40577 h 43869"/>
                <a:gd name="connsiteX3" fmla="*/ 40005 w 44576"/>
                <a:gd name="connsiteY3" fmla="*/ 40577 h 43869"/>
                <a:gd name="connsiteX4" fmla="*/ 41529 w 44576"/>
                <a:gd name="connsiteY4" fmla="*/ 39719 h 43869"/>
                <a:gd name="connsiteX5" fmla="*/ 44577 w 44576"/>
                <a:gd name="connsiteY5" fmla="*/ 25813 h 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76" h="43869">
                  <a:moveTo>
                    <a:pt x="0" y="0"/>
                  </a:moveTo>
                  <a:lnTo>
                    <a:pt x="7429" y="36004"/>
                  </a:lnTo>
                  <a:lnTo>
                    <a:pt x="15430" y="40577"/>
                  </a:lnTo>
                  <a:cubicBezTo>
                    <a:pt x="23031" y="44968"/>
                    <a:pt x="32404" y="44968"/>
                    <a:pt x="40005" y="40577"/>
                  </a:cubicBezTo>
                  <a:lnTo>
                    <a:pt x="41529" y="39719"/>
                  </a:lnTo>
                  <a:lnTo>
                    <a:pt x="44577" y="25813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Hình tự do: Hình 254">
              <a:extLst>
                <a:ext uri="{FF2B5EF4-FFF2-40B4-BE49-F238E27FC236}">
                  <a16:creationId xmlns:a16="http://schemas.microsoft.com/office/drawing/2014/main" id="{913F3443-7783-EC4A-ED0F-ED8FFF759E70}"/>
                </a:ext>
              </a:extLst>
            </p:cNvPr>
            <p:cNvSpPr/>
            <p:nvPr/>
          </p:nvSpPr>
          <p:spPr>
            <a:xfrm>
              <a:off x="10997057" y="3841130"/>
              <a:ext cx="404050" cy="250221"/>
            </a:xfrm>
            <a:custGeom>
              <a:avLst/>
              <a:gdLst>
                <a:gd name="connsiteX0" fmla="*/ 404050 w 404050"/>
                <a:gd name="connsiteY0" fmla="*/ 108680 h 250221"/>
                <a:gd name="connsiteX1" fmla="*/ 348805 w 404050"/>
                <a:gd name="connsiteY1" fmla="*/ 34861 h 250221"/>
                <a:gd name="connsiteX2" fmla="*/ 55245 w 404050"/>
                <a:gd name="connsiteY2" fmla="*/ 34861 h 250221"/>
                <a:gd name="connsiteX3" fmla="*/ 0 w 404050"/>
                <a:gd name="connsiteY3" fmla="*/ 108680 h 250221"/>
                <a:gd name="connsiteX4" fmla="*/ 0 w 404050"/>
                <a:gd name="connsiteY4" fmla="*/ 141541 h 250221"/>
                <a:gd name="connsiteX5" fmla="*/ 55245 w 404050"/>
                <a:gd name="connsiteY5" fmla="*/ 215360 h 250221"/>
                <a:gd name="connsiteX6" fmla="*/ 348805 w 404050"/>
                <a:gd name="connsiteY6" fmla="*/ 215360 h 250221"/>
                <a:gd name="connsiteX7" fmla="*/ 404050 w 404050"/>
                <a:gd name="connsiteY7" fmla="*/ 141541 h 25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50221">
                  <a:moveTo>
                    <a:pt x="404050" y="108680"/>
                  </a:moveTo>
                  <a:cubicBezTo>
                    <a:pt x="404050" y="82010"/>
                    <a:pt x="383857" y="55150"/>
                    <a:pt x="348805" y="34861"/>
                  </a:cubicBezTo>
                  <a:cubicBezTo>
                    <a:pt x="256470" y="-11620"/>
                    <a:pt x="147580" y="-11620"/>
                    <a:pt x="55245" y="34861"/>
                  </a:cubicBezTo>
                  <a:cubicBezTo>
                    <a:pt x="20193" y="55150"/>
                    <a:pt x="0" y="82010"/>
                    <a:pt x="0" y="108680"/>
                  </a:cubicBezTo>
                  <a:lnTo>
                    <a:pt x="0" y="141541"/>
                  </a:lnTo>
                  <a:cubicBezTo>
                    <a:pt x="0" y="168211"/>
                    <a:pt x="20193" y="195072"/>
                    <a:pt x="55245" y="215360"/>
                  </a:cubicBezTo>
                  <a:cubicBezTo>
                    <a:pt x="147580" y="261842"/>
                    <a:pt x="256470" y="261842"/>
                    <a:pt x="348805" y="215360"/>
                  </a:cubicBezTo>
                  <a:cubicBezTo>
                    <a:pt x="383857" y="195072"/>
                    <a:pt x="404050" y="168211"/>
                    <a:pt x="404050" y="141541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Hình tự do: Hình 255">
              <a:extLst>
                <a:ext uri="{FF2B5EF4-FFF2-40B4-BE49-F238E27FC236}">
                  <a16:creationId xmlns:a16="http://schemas.microsoft.com/office/drawing/2014/main" id="{5692EECB-559E-AF15-3778-1F22FB7A7090}"/>
                </a:ext>
              </a:extLst>
            </p:cNvPr>
            <p:cNvSpPr/>
            <p:nvPr/>
          </p:nvSpPr>
          <p:spPr>
            <a:xfrm>
              <a:off x="10997057" y="3841130"/>
              <a:ext cx="404050" cy="217415"/>
            </a:xfrm>
            <a:custGeom>
              <a:avLst/>
              <a:gdLst>
                <a:gd name="connsiteX0" fmla="*/ 202025 w 404050"/>
                <a:gd name="connsiteY0" fmla="*/ 217360 h 217415"/>
                <a:gd name="connsiteX1" fmla="*/ 55245 w 404050"/>
                <a:gd name="connsiteY1" fmla="*/ 182499 h 217415"/>
                <a:gd name="connsiteX2" fmla="*/ 0 w 404050"/>
                <a:gd name="connsiteY2" fmla="*/ 108680 h 217415"/>
                <a:gd name="connsiteX3" fmla="*/ 55245 w 404050"/>
                <a:gd name="connsiteY3" fmla="*/ 34861 h 217415"/>
                <a:gd name="connsiteX4" fmla="*/ 348805 w 404050"/>
                <a:gd name="connsiteY4" fmla="*/ 34861 h 217415"/>
                <a:gd name="connsiteX5" fmla="*/ 404050 w 404050"/>
                <a:gd name="connsiteY5" fmla="*/ 108680 h 217415"/>
                <a:gd name="connsiteX6" fmla="*/ 348805 w 404050"/>
                <a:gd name="connsiteY6" fmla="*/ 182499 h 217415"/>
                <a:gd name="connsiteX7" fmla="*/ 202025 w 404050"/>
                <a:gd name="connsiteY7" fmla="*/ 217360 h 21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17415">
                  <a:moveTo>
                    <a:pt x="202025" y="217360"/>
                  </a:moveTo>
                  <a:cubicBezTo>
                    <a:pt x="150943" y="218332"/>
                    <a:pt x="100441" y="206340"/>
                    <a:pt x="55245" y="182499"/>
                  </a:cubicBezTo>
                  <a:cubicBezTo>
                    <a:pt x="20193" y="162211"/>
                    <a:pt x="0" y="135350"/>
                    <a:pt x="0" y="108680"/>
                  </a:cubicBezTo>
                  <a:cubicBezTo>
                    <a:pt x="0" y="82010"/>
                    <a:pt x="20193" y="55150"/>
                    <a:pt x="55245" y="34861"/>
                  </a:cubicBezTo>
                  <a:cubicBezTo>
                    <a:pt x="147580" y="-11620"/>
                    <a:pt x="256470" y="-11620"/>
                    <a:pt x="348805" y="34861"/>
                  </a:cubicBezTo>
                  <a:cubicBezTo>
                    <a:pt x="383857" y="55150"/>
                    <a:pt x="404050" y="82010"/>
                    <a:pt x="404050" y="108680"/>
                  </a:cubicBezTo>
                  <a:cubicBezTo>
                    <a:pt x="404050" y="135350"/>
                    <a:pt x="383857" y="162211"/>
                    <a:pt x="348805" y="182499"/>
                  </a:cubicBezTo>
                  <a:cubicBezTo>
                    <a:pt x="303590" y="206292"/>
                    <a:pt x="253108" y="218284"/>
                    <a:pt x="202025" y="21736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Hình tự do: Hình 256">
              <a:extLst>
                <a:ext uri="{FF2B5EF4-FFF2-40B4-BE49-F238E27FC236}">
                  <a16:creationId xmlns:a16="http://schemas.microsoft.com/office/drawing/2014/main" id="{69ADB25C-ABCA-C970-224A-D28279D23762}"/>
                </a:ext>
              </a:extLst>
            </p:cNvPr>
            <p:cNvSpPr/>
            <p:nvPr/>
          </p:nvSpPr>
          <p:spPr>
            <a:xfrm>
              <a:off x="10978197" y="3341329"/>
              <a:ext cx="441655" cy="699849"/>
            </a:xfrm>
            <a:custGeom>
              <a:avLst/>
              <a:gdLst>
                <a:gd name="connsiteX0" fmla="*/ 441103 w 441655"/>
                <a:gd name="connsiteY0" fmla="*/ 563332 h 699849"/>
                <a:gd name="connsiteX1" fmla="*/ 441103 w 441655"/>
                <a:gd name="connsiteY1" fmla="*/ 136517 h 699849"/>
                <a:gd name="connsiteX2" fmla="*/ 377095 w 441655"/>
                <a:gd name="connsiteY2" fmla="*/ 37362 h 699849"/>
                <a:gd name="connsiteX3" fmla="*/ 64675 w 441655"/>
                <a:gd name="connsiteY3" fmla="*/ 37362 h 699849"/>
                <a:gd name="connsiteX4" fmla="*/ 0 w 441655"/>
                <a:gd name="connsiteY4" fmla="*/ 127754 h 699849"/>
                <a:gd name="connsiteX5" fmla="*/ 0 w 441655"/>
                <a:gd name="connsiteY5" fmla="*/ 127754 h 699849"/>
                <a:gd name="connsiteX6" fmla="*/ 0 w 441655"/>
                <a:gd name="connsiteY6" fmla="*/ 582382 h 699849"/>
                <a:gd name="connsiteX7" fmla="*/ 953 w 441655"/>
                <a:gd name="connsiteY7" fmla="*/ 582382 h 699849"/>
                <a:gd name="connsiteX8" fmla="*/ 64866 w 441655"/>
                <a:gd name="connsiteY8" fmla="*/ 662488 h 699849"/>
                <a:gd name="connsiteX9" fmla="*/ 377286 w 441655"/>
                <a:gd name="connsiteY9" fmla="*/ 662488 h 699849"/>
                <a:gd name="connsiteX10" fmla="*/ 441198 w 441655"/>
                <a:gd name="connsiteY10" fmla="*/ 582382 h 699849"/>
                <a:gd name="connsiteX11" fmla="*/ 441198 w 441655"/>
                <a:gd name="connsiteY11" fmla="*/ 582382 h 699849"/>
                <a:gd name="connsiteX12" fmla="*/ 441198 w 441655"/>
                <a:gd name="connsiteY12" fmla="*/ 581239 h 699849"/>
                <a:gd name="connsiteX13" fmla="*/ 441103 w 441655"/>
                <a:gd name="connsiteY13" fmla="*/ 563332 h 6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655" h="699849">
                  <a:moveTo>
                    <a:pt x="441103" y="563332"/>
                  </a:moveTo>
                  <a:lnTo>
                    <a:pt x="441103" y="136517"/>
                  </a:lnTo>
                  <a:cubicBezTo>
                    <a:pt x="445389" y="100894"/>
                    <a:pt x="424149" y="64508"/>
                    <a:pt x="377095" y="37362"/>
                  </a:cubicBezTo>
                  <a:cubicBezTo>
                    <a:pt x="290799" y="-12454"/>
                    <a:pt x="150972" y="-12454"/>
                    <a:pt x="64675" y="37362"/>
                  </a:cubicBezTo>
                  <a:cubicBezTo>
                    <a:pt x="21432" y="62317"/>
                    <a:pt x="-95" y="95083"/>
                    <a:pt x="0" y="127754"/>
                  </a:cubicBezTo>
                  <a:lnTo>
                    <a:pt x="0" y="127754"/>
                  </a:lnTo>
                  <a:lnTo>
                    <a:pt x="0" y="582382"/>
                  </a:lnTo>
                  <a:lnTo>
                    <a:pt x="953" y="582382"/>
                  </a:lnTo>
                  <a:cubicBezTo>
                    <a:pt x="4953" y="611529"/>
                    <a:pt x="26194" y="640104"/>
                    <a:pt x="64866" y="662488"/>
                  </a:cubicBezTo>
                  <a:cubicBezTo>
                    <a:pt x="151162" y="712303"/>
                    <a:pt x="290989" y="712303"/>
                    <a:pt x="377286" y="662488"/>
                  </a:cubicBezTo>
                  <a:cubicBezTo>
                    <a:pt x="415957" y="640104"/>
                    <a:pt x="437198" y="611529"/>
                    <a:pt x="441198" y="582382"/>
                  </a:cubicBezTo>
                  <a:lnTo>
                    <a:pt x="441198" y="582382"/>
                  </a:lnTo>
                  <a:lnTo>
                    <a:pt x="441198" y="581239"/>
                  </a:lnTo>
                  <a:cubicBezTo>
                    <a:pt x="441836" y="575286"/>
                    <a:pt x="441808" y="569276"/>
                    <a:pt x="441103" y="563332"/>
                  </a:cubicBezTo>
                  <a:close/>
                </a:path>
              </a:pathLst>
            </a:custGeom>
            <a:solidFill>
              <a:srgbClr val="407B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Hình tự do: Hình 257">
              <a:extLst>
                <a:ext uri="{FF2B5EF4-FFF2-40B4-BE49-F238E27FC236}">
                  <a16:creationId xmlns:a16="http://schemas.microsoft.com/office/drawing/2014/main" id="{5A7E2E00-E1C4-E3C0-339C-A1F493420E71}"/>
                </a:ext>
              </a:extLst>
            </p:cNvPr>
            <p:cNvSpPr/>
            <p:nvPr/>
          </p:nvSpPr>
          <p:spPr>
            <a:xfrm>
              <a:off x="11006582" y="3522135"/>
              <a:ext cx="384881" cy="490734"/>
            </a:xfrm>
            <a:custGeom>
              <a:avLst/>
              <a:gdLst>
                <a:gd name="connsiteX0" fmla="*/ 192500 w 384881"/>
                <a:gd name="connsiteY0" fmla="*/ 490635 h 490734"/>
                <a:gd name="connsiteX1" fmla="*/ 50482 w 384881"/>
                <a:gd name="connsiteY1" fmla="*/ 457583 h 490734"/>
                <a:gd name="connsiteX2" fmla="*/ 476 w 384881"/>
                <a:gd name="connsiteY2" fmla="*/ 398147 h 490734"/>
                <a:gd name="connsiteX3" fmla="*/ 0 w 384881"/>
                <a:gd name="connsiteY3" fmla="*/ 394051 h 490734"/>
                <a:gd name="connsiteX4" fmla="*/ 0 w 384881"/>
                <a:gd name="connsiteY4" fmla="*/ 99443 h 490734"/>
                <a:gd name="connsiteX5" fmla="*/ 50482 w 384881"/>
                <a:gd name="connsiteY5" fmla="*/ 33626 h 490734"/>
                <a:gd name="connsiteX6" fmla="*/ 334518 w 384881"/>
                <a:gd name="connsiteY6" fmla="*/ 33626 h 490734"/>
                <a:gd name="connsiteX7" fmla="*/ 384524 w 384881"/>
                <a:gd name="connsiteY7" fmla="*/ 104777 h 490734"/>
                <a:gd name="connsiteX8" fmla="*/ 384524 w 384881"/>
                <a:gd name="connsiteY8" fmla="*/ 106492 h 490734"/>
                <a:gd name="connsiteX9" fmla="*/ 384524 w 384881"/>
                <a:gd name="connsiteY9" fmla="*/ 384241 h 490734"/>
                <a:gd name="connsiteX10" fmla="*/ 384524 w 384881"/>
                <a:gd name="connsiteY10" fmla="*/ 385955 h 490734"/>
                <a:gd name="connsiteX11" fmla="*/ 384524 w 384881"/>
                <a:gd name="connsiteY11" fmla="*/ 397004 h 490734"/>
                <a:gd name="connsiteX12" fmla="*/ 384524 w 384881"/>
                <a:gd name="connsiteY12" fmla="*/ 398814 h 490734"/>
                <a:gd name="connsiteX13" fmla="*/ 334518 w 384881"/>
                <a:gd name="connsiteY13" fmla="*/ 457583 h 490734"/>
                <a:gd name="connsiteX14" fmla="*/ 192500 w 384881"/>
                <a:gd name="connsiteY14" fmla="*/ 490635 h 4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881" h="490734">
                  <a:moveTo>
                    <a:pt x="192500" y="490635"/>
                  </a:moveTo>
                  <a:cubicBezTo>
                    <a:pt x="143113" y="491930"/>
                    <a:pt x="94221" y="480558"/>
                    <a:pt x="50482" y="457583"/>
                  </a:cubicBezTo>
                  <a:cubicBezTo>
                    <a:pt x="21146" y="440629"/>
                    <a:pt x="3429" y="419483"/>
                    <a:pt x="476" y="398147"/>
                  </a:cubicBezTo>
                  <a:lnTo>
                    <a:pt x="0" y="394051"/>
                  </a:lnTo>
                  <a:lnTo>
                    <a:pt x="0" y="99443"/>
                  </a:lnTo>
                  <a:cubicBezTo>
                    <a:pt x="0" y="76202"/>
                    <a:pt x="18288" y="51818"/>
                    <a:pt x="50482" y="33626"/>
                  </a:cubicBezTo>
                  <a:cubicBezTo>
                    <a:pt x="139855" y="-11209"/>
                    <a:pt x="245145" y="-11209"/>
                    <a:pt x="334518" y="33626"/>
                  </a:cubicBezTo>
                  <a:cubicBezTo>
                    <a:pt x="369380" y="53723"/>
                    <a:pt x="387572" y="79631"/>
                    <a:pt x="384524" y="104777"/>
                  </a:cubicBezTo>
                  <a:lnTo>
                    <a:pt x="384524" y="106492"/>
                  </a:lnTo>
                  <a:lnTo>
                    <a:pt x="384524" y="384241"/>
                  </a:lnTo>
                  <a:lnTo>
                    <a:pt x="384524" y="385955"/>
                  </a:lnTo>
                  <a:cubicBezTo>
                    <a:pt x="385000" y="389622"/>
                    <a:pt x="385000" y="393337"/>
                    <a:pt x="384524" y="397004"/>
                  </a:cubicBezTo>
                  <a:lnTo>
                    <a:pt x="384524" y="398814"/>
                  </a:lnTo>
                  <a:cubicBezTo>
                    <a:pt x="380905" y="419483"/>
                    <a:pt x="363093" y="440438"/>
                    <a:pt x="334518" y="457583"/>
                  </a:cubicBezTo>
                  <a:cubicBezTo>
                    <a:pt x="290779" y="480558"/>
                    <a:pt x="241887" y="491930"/>
                    <a:pt x="192500" y="490635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Hình tự do: Hình 258">
              <a:extLst>
                <a:ext uri="{FF2B5EF4-FFF2-40B4-BE49-F238E27FC236}">
                  <a16:creationId xmlns:a16="http://schemas.microsoft.com/office/drawing/2014/main" id="{8FFA331F-9BB6-9848-B7B2-C9D3352370EC}"/>
                </a:ext>
              </a:extLst>
            </p:cNvPr>
            <p:cNvSpPr/>
            <p:nvPr/>
          </p:nvSpPr>
          <p:spPr>
            <a:xfrm>
              <a:off x="11006578" y="3522474"/>
              <a:ext cx="384639" cy="209655"/>
            </a:xfrm>
            <a:custGeom>
              <a:avLst/>
              <a:gdLst>
                <a:gd name="connsiteX0" fmla="*/ 334521 w 384639"/>
                <a:gd name="connsiteY0" fmla="*/ 33287 h 209655"/>
                <a:gd name="connsiteX1" fmla="*/ 192503 w 384639"/>
                <a:gd name="connsiteY1" fmla="*/ 45 h 209655"/>
                <a:gd name="connsiteX2" fmla="*/ 50486 w 384639"/>
                <a:gd name="connsiteY2" fmla="*/ 33668 h 209655"/>
                <a:gd name="connsiteX3" fmla="*/ 3 w 384639"/>
                <a:gd name="connsiteY3" fmla="*/ 104820 h 209655"/>
                <a:gd name="connsiteX4" fmla="*/ 50486 w 384639"/>
                <a:gd name="connsiteY4" fmla="*/ 175972 h 209655"/>
                <a:gd name="connsiteX5" fmla="*/ 192503 w 384639"/>
                <a:gd name="connsiteY5" fmla="*/ 209595 h 209655"/>
                <a:gd name="connsiteX6" fmla="*/ 334521 w 384639"/>
                <a:gd name="connsiteY6" fmla="*/ 175591 h 209655"/>
                <a:gd name="connsiteX7" fmla="*/ 384527 w 384639"/>
                <a:gd name="connsiteY7" fmla="*/ 104439 h 209655"/>
                <a:gd name="connsiteX8" fmla="*/ 334521 w 384639"/>
                <a:gd name="connsiteY8" fmla="*/ 33287 h 20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39" h="209655">
                  <a:moveTo>
                    <a:pt x="334521" y="33287"/>
                  </a:moveTo>
                  <a:cubicBezTo>
                    <a:pt x="290668" y="10608"/>
                    <a:pt x="241862" y="-812"/>
                    <a:pt x="192503" y="45"/>
                  </a:cubicBezTo>
                  <a:cubicBezTo>
                    <a:pt x="143269" y="712"/>
                    <a:pt x="94786" y="12189"/>
                    <a:pt x="50486" y="33668"/>
                  </a:cubicBezTo>
                  <a:cubicBezTo>
                    <a:pt x="18196" y="48813"/>
                    <a:pt x="-282" y="75864"/>
                    <a:pt x="3" y="104820"/>
                  </a:cubicBezTo>
                  <a:cubicBezTo>
                    <a:pt x="289" y="133776"/>
                    <a:pt x="18196" y="160827"/>
                    <a:pt x="50486" y="175972"/>
                  </a:cubicBezTo>
                  <a:cubicBezTo>
                    <a:pt x="94786" y="197451"/>
                    <a:pt x="143269" y="208928"/>
                    <a:pt x="192503" y="209595"/>
                  </a:cubicBezTo>
                  <a:cubicBezTo>
                    <a:pt x="241976" y="210605"/>
                    <a:pt x="290868" y="198889"/>
                    <a:pt x="334521" y="175591"/>
                  </a:cubicBezTo>
                  <a:cubicBezTo>
                    <a:pt x="369383" y="155493"/>
                    <a:pt x="384527" y="130537"/>
                    <a:pt x="384527" y="104439"/>
                  </a:cubicBezTo>
                  <a:cubicBezTo>
                    <a:pt x="386147" y="77483"/>
                    <a:pt x="370240" y="52909"/>
                    <a:pt x="334521" y="332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Hình tự do: Hình 259">
              <a:extLst>
                <a:ext uri="{FF2B5EF4-FFF2-40B4-BE49-F238E27FC236}">
                  <a16:creationId xmlns:a16="http://schemas.microsoft.com/office/drawing/2014/main" id="{239B1809-DA85-7845-EDB6-EAC7BA391D4B}"/>
                </a:ext>
              </a:extLst>
            </p:cNvPr>
            <p:cNvSpPr/>
            <p:nvPr/>
          </p:nvSpPr>
          <p:spPr>
            <a:xfrm>
              <a:off x="10997057" y="3360213"/>
              <a:ext cx="404050" cy="217410"/>
            </a:xfrm>
            <a:custGeom>
              <a:avLst/>
              <a:gdLst>
                <a:gd name="connsiteX0" fmla="*/ 202025 w 404050"/>
                <a:gd name="connsiteY0" fmla="*/ 217360 h 217410"/>
                <a:gd name="connsiteX1" fmla="*/ 55245 w 404050"/>
                <a:gd name="connsiteY1" fmla="*/ 182499 h 217410"/>
                <a:gd name="connsiteX2" fmla="*/ 0 w 404050"/>
                <a:gd name="connsiteY2" fmla="*/ 108680 h 217410"/>
                <a:gd name="connsiteX3" fmla="*/ 55245 w 404050"/>
                <a:gd name="connsiteY3" fmla="*/ 34861 h 217410"/>
                <a:gd name="connsiteX4" fmla="*/ 348805 w 404050"/>
                <a:gd name="connsiteY4" fmla="*/ 34861 h 217410"/>
                <a:gd name="connsiteX5" fmla="*/ 404050 w 404050"/>
                <a:gd name="connsiteY5" fmla="*/ 108680 h 217410"/>
                <a:gd name="connsiteX6" fmla="*/ 348805 w 404050"/>
                <a:gd name="connsiteY6" fmla="*/ 182499 h 217410"/>
                <a:gd name="connsiteX7" fmla="*/ 202025 w 404050"/>
                <a:gd name="connsiteY7" fmla="*/ 217360 h 2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17410">
                  <a:moveTo>
                    <a:pt x="202025" y="217360"/>
                  </a:moveTo>
                  <a:cubicBezTo>
                    <a:pt x="150943" y="218284"/>
                    <a:pt x="100460" y="206292"/>
                    <a:pt x="55245" y="182499"/>
                  </a:cubicBezTo>
                  <a:cubicBezTo>
                    <a:pt x="20193" y="162211"/>
                    <a:pt x="0" y="134874"/>
                    <a:pt x="0" y="108680"/>
                  </a:cubicBezTo>
                  <a:cubicBezTo>
                    <a:pt x="0" y="82486"/>
                    <a:pt x="20193" y="55150"/>
                    <a:pt x="55245" y="34861"/>
                  </a:cubicBezTo>
                  <a:cubicBezTo>
                    <a:pt x="147580" y="-11620"/>
                    <a:pt x="256470" y="-11620"/>
                    <a:pt x="348805" y="34861"/>
                  </a:cubicBezTo>
                  <a:cubicBezTo>
                    <a:pt x="383857" y="55150"/>
                    <a:pt x="404050" y="82010"/>
                    <a:pt x="404050" y="108680"/>
                  </a:cubicBezTo>
                  <a:cubicBezTo>
                    <a:pt x="404050" y="135350"/>
                    <a:pt x="383857" y="162211"/>
                    <a:pt x="348805" y="182499"/>
                  </a:cubicBezTo>
                  <a:cubicBezTo>
                    <a:pt x="303590" y="206292"/>
                    <a:pt x="253108" y="218284"/>
                    <a:pt x="202025" y="217360"/>
                  </a:cubicBezTo>
                  <a:close/>
                </a:path>
              </a:pathLst>
            </a:custGeom>
            <a:solidFill>
              <a:srgbClr val="407B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Hình tự do: Hình 260">
              <a:extLst>
                <a:ext uri="{FF2B5EF4-FFF2-40B4-BE49-F238E27FC236}">
                  <a16:creationId xmlns:a16="http://schemas.microsoft.com/office/drawing/2014/main" id="{F0AF86B8-3B5A-1D2D-4B50-1A9CC49FB90B}"/>
                </a:ext>
              </a:extLst>
            </p:cNvPr>
            <p:cNvSpPr/>
            <p:nvPr/>
          </p:nvSpPr>
          <p:spPr>
            <a:xfrm>
              <a:off x="11111922" y="4192245"/>
              <a:ext cx="31945" cy="37886"/>
            </a:xfrm>
            <a:custGeom>
              <a:avLst/>
              <a:gdLst>
                <a:gd name="connsiteX0" fmla="*/ 10102 w 31945"/>
                <a:gd name="connsiteY0" fmla="*/ 643 h 37886"/>
                <a:gd name="connsiteX1" fmla="*/ 1530 w 31945"/>
                <a:gd name="connsiteY1" fmla="*/ 5596 h 37886"/>
                <a:gd name="connsiteX2" fmla="*/ 1530 w 31945"/>
                <a:gd name="connsiteY2" fmla="*/ 6263 h 37886"/>
                <a:gd name="connsiteX3" fmla="*/ 6 w 31945"/>
                <a:gd name="connsiteY3" fmla="*/ 12550 h 37886"/>
                <a:gd name="connsiteX4" fmla="*/ 13245 w 31945"/>
                <a:gd name="connsiteY4" fmla="*/ 35410 h 37886"/>
                <a:gd name="connsiteX5" fmla="*/ 19437 w 31945"/>
                <a:gd name="connsiteY5" fmla="*/ 37219 h 37886"/>
                <a:gd name="connsiteX6" fmla="*/ 19437 w 31945"/>
                <a:gd name="connsiteY6" fmla="*/ 37886 h 37886"/>
                <a:gd name="connsiteX7" fmla="*/ 28009 w 31945"/>
                <a:gd name="connsiteY7" fmla="*/ 32933 h 37886"/>
                <a:gd name="connsiteX8" fmla="*/ 28009 w 31945"/>
                <a:gd name="connsiteY8" fmla="*/ 32933 h 37886"/>
                <a:gd name="connsiteX9" fmla="*/ 31914 w 31945"/>
                <a:gd name="connsiteY9" fmla="*/ 24456 h 37886"/>
                <a:gd name="connsiteX10" fmla="*/ 18674 w 31945"/>
                <a:gd name="connsiteY10" fmla="*/ 1501 h 37886"/>
                <a:gd name="connsiteX11" fmla="*/ 10102 w 31945"/>
                <a:gd name="connsiteY11" fmla="*/ 643 h 3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45" h="37886">
                  <a:moveTo>
                    <a:pt x="10102" y="643"/>
                  </a:moveTo>
                  <a:lnTo>
                    <a:pt x="1530" y="5596"/>
                  </a:lnTo>
                  <a:lnTo>
                    <a:pt x="1530" y="6263"/>
                  </a:lnTo>
                  <a:cubicBezTo>
                    <a:pt x="472" y="8187"/>
                    <a:pt x="-61" y="10359"/>
                    <a:pt x="6" y="12550"/>
                  </a:cubicBezTo>
                  <a:cubicBezTo>
                    <a:pt x="549" y="21837"/>
                    <a:pt x="5454" y="30323"/>
                    <a:pt x="13245" y="35410"/>
                  </a:cubicBezTo>
                  <a:cubicBezTo>
                    <a:pt x="15122" y="36534"/>
                    <a:pt x="17255" y="37162"/>
                    <a:pt x="19437" y="37219"/>
                  </a:cubicBezTo>
                  <a:lnTo>
                    <a:pt x="19437" y="37886"/>
                  </a:lnTo>
                  <a:lnTo>
                    <a:pt x="28009" y="32933"/>
                  </a:lnTo>
                  <a:lnTo>
                    <a:pt x="28009" y="32933"/>
                  </a:lnTo>
                  <a:cubicBezTo>
                    <a:pt x="30705" y="30981"/>
                    <a:pt x="32181" y="27771"/>
                    <a:pt x="31914" y="24456"/>
                  </a:cubicBezTo>
                  <a:cubicBezTo>
                    <a:pt x="31409" y="15131"/>
                    <a:pt x="26485" y="6606"/>
                    <a:pt x="18674" y="1501"/>
                  </a:cubicBezTo>
                  <a:cubicBezTo>
                    <a:pt x="16112" y="-138"/>
                    <a:pt x="12931" y="-452"/>
                    <a:pt x="10102" y="64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Hình tự do: Hình 261">
              <a:extLst>
                <a:ext uri="{FF2B5EF4-FFF2-40B4-BE49-F238E27FC236}">
                  <a16:creationId xmlns:a16="http://schemas.microsoft.com/office/drawing/2014/main" id="{EFB18C3A-9695-7623-B743-D9170FF63385}"/>
                </a:ext>
              </a:extLst>
            </p:cNvPr>
            <p:cNvSpPr/>
            <p:nvPr/>
          </p:nvSpPr>
          <p:spPr>
            <a:xfrm>
              <a:off x="11111922" y="4192245"/>
              <a:ext cx="31945" cy="37886"/>
            </a:xfrm>
            <a:custGeom>
              <a:avLst/>
              <a:gdLst>
                <a:gd name="connsiteX0" fmla="*/ 10102 w 31945"/>
                <a:gd name="connsiteY0" fmla="*/ 643 h 37886"/>
                <a:gd name="connsiteX1" fmla="*/ 1530 w 31945"/>
                <a:gd name="connsiteY1" fmla="*/ 5596 h 37886"/>
                <a:gd name="connsiteX2" fmla="*/ 1530 w 31945"/>
                <a:gd name="connsiteY2" fmla="*/ 6263 h 37886"/>
                <a:gd name="connsiteX3" fmla="*/ 6 w 31945"/>
                <a:gd name="connsiteY3" fmla="*/ 12550 h 37886"/>
                <a:gd name="connsiteX4" fmla="*/ 13245 w 31945"/>
                <a:gd name="connsiteY4" fmla="*/ 35410 h 37886"/>
                <a:gd name="connsiteX5" fmla="*/ 19437 w 31945"/>
                <a:gd name="connsiteY5" fmla="*/ 37219 h 37886"/>
                <a:gd name="connsiteX6" fmla="*/ 19437 w 31945"/>
                <a:gd name="connsiteY6" fmla="*/ 37886 h 37886"/>
                <a:gd name="connsiteX7" fmla="*/ 28009 w 31945"/>
                <a:gd name="connsiteY7" fmla="*/ 32933 h 37886"/>
                <a:gd name="connsiteX8" fmla="*/ 28009 w 31945"/>
                <a:gd name="connsiteY8" fmla="*/ 32933 h 37886"/>
                <a:gd name="connsiteX9" fmla="*/ 31914 w 31945"/>
                <a:gd name="connsiteY9" fmla="*/ 24456 h 37886"/>
                <a:gd name="connsiteX10" fmla="*/ 18674 w 31945"/>
                <a:gd name="connsiteY10" fmla="*/ 1501 h 37886"/>
                <a:gd name="connsiteX11" fmla="*/ 10102 w 31945"/>
                <a:gd name="connsiteY11" fmla="*/ 643 h 3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45" h="37886">
                  <a:moveTo>
                    <a:pt x="10102" y="643"/>
                  </a:moveTo>
                  <a:lnTo>
                    <a:pt x="1530" y="5596"/>
                  </a:lnTo>
                  <a:lnTo>
                    <a:pt x="1530" y="6263"/>
                  </a:lnTo>
                  <a:cubicBezTo>
                    <a:pt x="472" y="8187"/>
                    <a:pt x="-61" y="10359"/>
                    <a:pt x="6" y="12550"/>
                  </a:cubicBezTo>
                  <a:cubicBezTo>
                    <a:pt x="549" y="21837"/>
                    <a:pt x="5454" y="30323"/>
                    <a:pt x="13245" y="35410"/>
                  </a:cubicBezTo>
                  <a:cubicBezTo>
                    <a:pt x="15122" y="36534"/>
                    <a:pt x="17255" y="37162"/>
                    <a:pt x="19437" y="37219"/>
                  </a:cubicBezTo>
                  <a:lnTo>
                    <a:pt x="19437" y="37886"/>
                  </a:lnTo>
                  <a:lnTo>
                    <a:pt x="28009" y="32933"/>
                  </a:lnTo>
                  <a:lnTo>
                    <a:pt x="28009" y="32933"/>
                  </a:lnTo>
                  <a:cubicBezTo>
                    <a:pt x="30705" y="30981"/>
                    <a:pt x="32181" y="27771"/>
                    <a:pt x="31914" y="24456"/>
                  </a:cubicBezTo>
                  <a:cubicBezTo>
                    <a:pt x="31409" y="15131"/>
                    <a:pt x="26485" y="6606"/>
                    <a:pt x="18674" y="1501"/>
                  </a:cubicBezTo>
                  <a:cubicBezTo>
                    <a:pt x="16112" y="-138"/>
                    <a:pt x="12931" y="-452"/>
                    <a:pt x="10102" y="64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Hình tự do: Hình 262">
              <a:extLst>
                <a:ext uri="{FF2B5EF4-FFF2-40B4-BE49-F238E27FC236}">
                  <a16:creationId xmlns:a16="http://schemas.microsoft.com/office/drawing/2014/main" id="{54310E3E-57F4-A8A8-92C8-47BE4C120C40}"/>
                </a:ext>
              </a:extLst>
            </p:cNvPr>
            <p:cNvSpPr/>
            <p:nvPr/>
          </p:nvSpPr>
          <p:spPr>
            <a:xfrm>
              <a:off x="11109547" y="4196909"/>
              <a:ext cx="26479" cy="34152"/>
            </a:xfrm>
            <a:custGeom>
              <a:avLst/>
              <a:gdLst>
                <a:gd name="connsiteX0" fmla="*/ 26479 w 26479"/>
                <a:gd name="connsiteY0" fmla="*/ 24744 h 34152"/>
                <a:gd name="connsiteX1" fmla="*/ 13240 w 26479"/>
                <a:gd name="connsiteY1" fmla="*/ 32364 h 34152"/>
                <a:gd name="connsiteX2" fmla="*/ 0 w 26479"/>
                <a:gd name="connsiteY2" fmla="*/ 9409 h 34152"/>
                <a:gd name="connsiteX3" fmla="*/ 13240 w 26479"/>
                <a:gd name="connsiteY3" fmla="*/ 1789 h 34152"/>
                <a:gd name="connsiteX4" fmla="*/ 26479 w 26479"/>
                <a:gd name="connsiteY4" fmla="*/ 24744 h 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" h="34152">
                  <a:moveTo>
                    <a:pt x="26479" y="24744"/>
                  </a:moveTo>
                  <a:cubicBezTo>
                    <a:pt x="26479" y="33126"/>
                    <a:pt x="20574" y="36555"/>
                    <a:pt x="13240" y="32364"/>
                  </a:cubicBezTo>
                  <a:cubicBezTo>
                    <a:pt x="5429" y="27259"/>
                    <a:pt x="505" y="18734"/>
                    <a:pt x="0" y="9409"/>
                  </a:cubicBezTo>
                  <a:cubicBezTo>
                    <a:pt x="0" y="1027"/>
                    <a:pt x="5905" y="-2402"/>
                    <a:pt x="13240" y="1789"/>
                  </a:cubicBezTo>
                  <a:cubicBezTo>
                    <a:pt x="21050" y="6894"/>
                    <a:pt x="25975" y="15419"/>
                    <a:pt x="26479" y="24744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Hình tự do: Hình 263">
              <a:extLst>
                <a:ext uri="{FF2B5EF4-FFF2-40B4-BE49-F238E27FC236}">
                  <a16:creationId xmlns:a16="http://schemas.microsoft.com/office/drawing/2014/main" id="{CD2AE9F3-D1C5-54C2-9CF9-A8920396867F}"/>
                </a:ext>
              </a:extLst>
            </p:cNvPr>
            <p:cNvSpPr/>
            <p:nvPr/>
          </p:nvSpPr>
          <p:spPr>
            <a:xfrm>
              <a:off x="11015232" y="4136655"/>
              <a:ext cx="31870" cy="38039"/>
            </a:xfrm>
            <a:custGeom>
              <a:avLst/>
              <a:gdLst>
                <a:gd name="connsiteX0" fmla="*/ 9638 w 31870"/>
                <a:gd name="connsiteY0" fmla="*/ 702 h 38039"/>
                <a:gd name="connsiteX1" fmla="*/ 1065 w 31870"/>
                <a:gd name="connsiteY1" fmla="*/ 5655 h 38039"/>
                <a:gd name="connsiteX2" fmla="*/ 1542 w 31870"/>
                <a:gd name="connsiteY2" fmla="*/ 6417 h 38039"/>
                <a:gd name="connsiteX3" fmla="*/ 18 w 31870"/>
                <a:gd name="connsiteY3" fmla="*/ 12608 h 38039"/>
                <a:gd name="connsiteX4" fmla="*/ 13162 w 31870"/>
                <a:gd name="connsiteY4" fmla="*/ 35563 h 38039"/>
                <a:gd name="connsiteX5" fmla="*/ 19353 w 31870"/>
                <a:gd name="connsiteY5" fmla="*/ 37278 h 38039"/>
                <a:gd name="connsiteX6" fmla="*/ 19353 w 31870"/>
                <a:gd name="connsiteY6" fmla="*/ 38040 h 38039"/>
                <a:gd name="connsiteX7" fmla="*/ 27926 w 31870"/>
                <a:gd name="connsiteY7" fmla="*/ 33087 h 38039"/>
                <a:gd name="connsiteX8" fmla="*/ 27926 w 31870"/>
                <a:gd name="connsiteY8" fmla="*/ 33087 h 38039"/>
                <a:gd name="connsiteX9" fmla="*/ 31831 w 31870"/>
                <a:gd name="connsiteY9" fmla="*/ 24514 h 38039"/>
                <a:gd name="connsiteX10" fmla="*/ 18591 w 31870"/>
                <a:gd name="connsiteY10" fmla="*/ 1654 h 38039"/>
                <a:gd name="connsiteX11" fmla="*/ 9638 w 31870"/>
                <a:gd name="connsiteY11" fmla="*/ 702 h 3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70" h="38039">
                  <a:moveTo>
                    <a:pt x="9638" y="702"/>
                  </a:moveTo>
                  <a:lnTo>
                    <a:pt x="1065" y="5655"/>
                  </a:lnTo>
                  <a:lnTo>
                    <a:pt x="1542" y="6417"/>
                  </a:lnTo>
                  <a:cubicBezTo>
                    <a:pt x="427" y="8284"/>
                    <a:pt x="-106" y="10436"/>
                    <a:pt x="18" y="12608"/>
                  </a:cubicBezTo>
                  <a:cubicBezTo>
                    <a:pt x="522" y="21905"/>
                    <a:pt x="5399" y="30420"/>
                    <a:pt x="13162" y="35563"/>
                  </a:cubicBezTo>
                  <a:cubicBezTo>
                    <a:pt x="15029" y="36687"/>
                    <a:pt x="17172" y="37278"/>
                    <a:pt x="19353" y="37278"/>
                  </a:cubicBezTo>
                  <a:lnTo>
                    <a:pt x="19353" y="38040"/>
                  </a:lnTo>
                  <a:lnTo>
                    <a:pt x="27926" y="33087"/>
                  </a:lnTo>
                  <a:lnTo>
                    <a:pt x="27926" y="33087"/>
                  </a:lnTo>
                  <a:cubicBezTo>
                    <a:pt x="30650" y="31115"/>
                    <a:pt x="32136" y="27858"/>
                    <a:pt x="31831" y="24514"/>
                  </a:cubicBezTo>
                  <a:cubicBezTo>
                    <a:pt x="31326" y="15218"/>
                    <a:pt x="26402" y="6722"/>
                    <a:pt x="18591" y="1654"/>
                  </a:cubicBezTo>
                  <a:cubicBezTo>
                    <a:pt x="15953" y="-146"/>
                    <a:pt x="12590" y="-498"/>
                    <a:pt x="9638" y="702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Hình tự do: Hình 264">
              <a:extLst>
                <a:ext uri="{FF2B5EF4-FFF2-40B4-BE49-F238E27FC236}">
                  <a16:creationId xmlns:a16="http://schemas.microsoft.com/office/drawing/2014/main" id="{E0923092-0F76-D30B-971A-A9EF64CCA751}"/>
                </a:ext>
              </a:extLst>
            </p:cNvPr>
            <p:cNvSpPr/>
            <p:nvPr/>
          </p:nvSpPr>
          <p:spPr>
            <a:xfrm>
              <a:off x="11012487" y="4141474"/>
              <a:ext cx="26384" cy="34116"/>
            </a:xfrm>
            <a:custGeom>
              <a:avLst/>
              <a:gdLst>
                <a:gd name="connsiteX0" fmla="*/ 26384 w 26384"/>
                <a:gd name="connsiteY0" fmla="*/ 24649 h 34116"/>
                <a:gd name="connsiteX1" fmla="*/ 13145 w 26384"/>
                <a:gd name="connsiteY1" fmla="*/ 32269 h 34116"/>
                <a:gd name="connsiteX2" fmla="*/ 0 w 26384"/>
                <a:gd name="connsiteY2" fmla="*/ 9409 h 34116"/>
                <a:gd name="connsiteX3" fmla="*/ 13145 w 26384"/>
                <a:gd name="connsiteY3" fmla="*/ 1789 h 34116"/>
                <a:gd name="connsiteX4" fmla="*/ 26384 w 26384"/>
                <a:gd name="connsiteY4" fmla="*/ 24649 h 3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4" h="34116">
                  <a:moveTo>
                    <a:pt x="26384" y="24649"/>
                  </a:moveTo>
                  <a:cubicBezTo>
                    <a:pt x="26384" y="33126"/>
                    <a:pt x="20479" y="36555"/>
                    <a:pt x="13145" y="32269"/>
                  </a:cubicBezTo>
                  <a:cubicBezTo>
                    <a:pt x="5372" y="27182"/>
                    <a:pt x="486" y="18686"/>
                    <a:pt x="0" y="9409"/>
                  </a:cubicBezTo>
                  <a:cubicBezTo>
                    <a:pt x="0" y="1027"/>
                    <a:pt x="5905" y="-2402"/>
                    <a:pt x="13145" y="1789"/>
                  </a:cubicBezTo>
                  <a:cubicBezTo>
                    <a:pt x="20955" y="6856"/>
                    <a:pt x="25880" y="15352"/>
                    <a:pt x="26384" y="24649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6" name="Đồ họa 25">
            <a:extLst>
              <a:ext uri="{FF2B5EF4-FFF2-40B4-BE49-F238E27FC236}">
                <a16:creationId xmlns:a16="http://schemas.microsoft.com/office/drawing/2014/main" id="{B90FB82C-0C8C-E8AC-3494-8343016282F3}"/>
              </a:ext>
            </a:extLst>
          </p:cNvPr>
          <p:cNvGrpSpPr/>
          <p:nvPr/>
        </p:nvGrpSpPr>
        <p:grpSpPr>
          <a:xfrm>
            <a:off x="20289197" y="1037761"/>
            <a:ext cx="303652" cy="389776"/>
            <a:chOff x="11191993" y="2641784"/>
            <a:chExt cx="303652" cy="389776"/>
          </a:xfrm>
        </p:grpSpPr>
        <p:sp>
          <p:nvSpPr>
            <p:cNvPr id="267" name="Hình tự do: Hình 266">
              <a:extLst>
                <a:ext uri="{FF2B5EF4-FFF2-40B4-BE49-F238E27FC236}">
                  <a16:creationId xmlns:a16="http://schemas.microsoft.com/office/drawing/2014/main" id="{E8EE146F-6C46-F8CE-D6D4-A8B412D7D6DD}"/>
                </a:ext>
              </a:extLst>
            </p:cNvPr>
            <p:cNvSpPr/>
            <p:nvPr/>
          </p:nvSpPr>
          <p:spPr>
            <a:xfrm>
              <a:off x="11191993" y="2641784"/>
              <a:ext cx="303460" cy="389767"/>
            </a:xfrm>
            <a:custGeom>
              <a:avLst/>
              <a:gdLst>
                <a:gd name="connsiteX0" fmla="*/ 46237 w 303460"/>
                <a:gd name="connsiteY0" fmla="*/ 23485 h 389767"/>
                <a:gd name="connsiteX1" fmla="*/ 46237 w 303460"/>
                <a:gd name="connsiteY1" fmla="*/ 23485 h 389767"/>
                <a:gd name="connsiteX2" fmla="*/ 46237 w 303460"/>
                <a:gd name="connsiteY2" fmla="*/ 23485 h 389767"/>
                <a:gd name="connsiteX3" fmla="*/ 46237 w 303460"/>
                <a:gd name="connsiteY3" fmla="*/ 23485 h 389767"/>
                <a:gd name="connsiteX4" fmla="*/ 73002 w 303460"/>
                <a:gd name="connsiteY4" fmla="*/ 7578 h 389767"/>
                <a:gd name="connsiteX5" fmla="*/ 73002 w 303460"/>
                <a:gd name="connsiteY5" fmla="*/ 7578 h 389767"/>
                <a:gd name="connsiteX6" fmla="*/ 73002 w 303460"/>
                <a:gd name="connsiteY6" fmla="*/ 7578 h 389767"/>
                <a:gd name="connsiteX7" fmla="*/ 73002 w 303460"/>
                <a:gd name="connsiteY7" fmla="*/ 7578 h 389767"/>
                <a:gd name="connsiteX8" fmla="*/ 172824 w 303460"/>
                <a:gd name="connsiteY8" fmla="*/ 22628 h 389767"/>
                <a:gd name="connsiteX9" fmla="*/ 303221 w 303460"/>
                <a:gd name="connsiteY9" fmla="*/ 276183 h 389767"/>
                <a:gd name="connsiteX10" fmla="*/ 257310 w 303460"/>
                <a:gd name="connsiteY10" fmla="*/ 366194 h 389767"/>
                <a:gd name="connsiteX11" fmla="*/ 257310 w 303460"/>
                <a:gd name="connsiteY11" fmla="*/ 366194 h 389767"/>
                <a:gd name="connsiteX12" fmla="*/ 257310 w 303460"/>
                <a:gd name="connsiteY12" fmla="*/ 366194 h 389767"/>
                <a:gd name="connsiteX13" fmla="*/ 257310 w 303460"/>
                <a:gd name="connsiteY13" fmla="*/ 366194 h 389767"/>
                <a:gd name="connsiteX14" fmla="*/ 230545 w 303460"/>
                <a:gd name="connsiteY14" fmla="*/ 382101 h 389767"/>
                <a:gd name="connsiteX15" fmla="*/ 230545 w 303460"/>
                <a:gd name="connsiteY15" fmla="*/ 382101 h 389767"/>
                <a:gd name="connsiteX16" fmla="*/ 130628 w 303460"/>
                <a:gd name="connsiteY16" fmla="*/ 367147 h 389767"/>
                <a:gd name="connsiteX17" fmla="*/ 231 w 303460"/>
                <a:gd name="connsiteY17" fmla="*/ 113591 h 389767"/>
                <a:gd name="connsiteX18" fmla="*/ 46237 w 303460"/>
                <a:gd name="connsiteY18" fmla="*/ 23485 h 3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460" h="389767">
                  <a:moveTo>
                    <a:pt x="46237" y="23485"/>
                  </a:moveTo>
                  <a:lnTo>
                    <a:pt x="46237" y="23485"/>
                  </a:lnTo>
                  <a:lnTo>
                    <a:pt x="46237" y="23485"/>
                  </a:lnTo>
                  <a:lnTo>
                    <a:pt x="46237" y="23485"/>
                  </a:lnTo>
                  <a:lnTo>
                    <a:pt x="73002" y="7578"/>
                  </a:lnTo>
                  <a:lnTo>
                    <a:pt x="73002" y="7578"/>
                  </a:lnTo>
                  <a:lnTo>
                    <a:pt x="73002" y="7578"/>
                  </a:lnTo>
                  <a:lnTo>
                    <a:pt x="73002" y="7578"/>
                  </a:lnTo>
                  <a:cubicBezTo>
                    <a:pt x="99481" y="-5757"/>
                    <a:pt x="134819" y="-1947"/>
                    <a:pt x="172824" y="22628"/>
                  </a:cubicBezTo>
                  <a:cubicBezTo>
                    <a:pt x="249024" y="71872"/>
                    <a:pt x="307698" y="185410"/>
                    <a:pt x="303221" y="276183"/>
                  </a:cubicBezTo>
                  <a:cubicBezTo>
                    <a:pt x="301030" y="321427"/>
                    <a:pt x="283695" y="352383"/>
                    <a:pt x="257310" y="366194"/>
                  </a:cubicBezTo>
                  <a:lnTo>
                    <a:pt x="257310" y="366194"/>
                  </a:lnTo>
                  <a:lnTo>
                    <a:pt x="257310" y="366194"/>
                  </a:lnTo>
                  <a:lnTo>
                    <a:pt x="257310" y="366194"/>
                  </a:lnTo>
                  <a:lnTo>
                    <a:pt x="230545" y="382101"/>
                  </a:lnTo>
                  <a:lnTo>
                    <a:pt x="230545" y="382101"/>
                  </a:lnTo>
                  <a:cubicBezTo>
                    <a:pt x="204066" y="395627"/>
                    <a:pt x="168728" y="391626"/>
                    <a:pt x="130628" y="367147"/>
                  </a:cubicBezTo>
                  <a:cubicBezTo>
                    <a:pt x="54428" y="317903"/>
                    <a:pt x="-4151" y="204365"/>
                    <a:pt x="231" y="113591"/>
                  </a:cubicBezTo>
                  <a:cubicBezTo>
                    <a:pt x="2517" y="68348"/>
                    <a:pt x="19947" y="37296"/>
                    <a:pt x="46237" y="2348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Hình tự do: Hình 267">
              <a:extLst>
                <a:ext uri="{FF2B5EF4-FFF2-40B4-BE49-F238E27FC236}">
                  <a16:creationId xmlns:a16="http://schemas.microsoft.com/office/drawing/2014/main" id="{415DE688-45AD-CE43-232F-8B057B97040B}"/>
                </a:ext>
              </a:extLst>
            </p:cNvPr>
            <p:cNvSpPr/>
            <p:nvPr/>
          </p:nvSpPr>
          <p:spPr>
            <a:xfrm>
              <a:off x="11424824" y="2790903"/>
              <a:ext cx="70820" cy="231838"/>
            </a:xfrm>
            <a:custGeom>
              <a:avLst/>
              <a:gdLst>
                <a:gd name="connsiteX0" fmla="*/ 0 w 70820"/>
                <a:gd name="connsiteY0" fmla="*/ 231838 h 231838"/>
                <a:gd name="connsiteX1" fmla="*/ 24860 w 70820"/>
                <a:gd name="connsiteY1" fmla="*/ 217265 h 231838"/>
                <a:gd name="connsiteX2" fmla="*/ 24860 w 70820"/>
                <a:gd name="connsiteY2" fmla="*/ 217265 h 231838"/>
                <a:gd name="connsiteX3" fmla="*/ 24860 w 70820"/>
                <a:gd name="connsiteY3" fmla="*/ 217265 h 231838"/>
                <a:gd name="connsiteX4" fmla="*/ 70771 w 70820"/>
                <a:gd name="connsiteY4" fmla="*/ 127254 h 231838"/>
                <a:gd name="connsiteX5" fmla="*/ 43243 w 70820"/>
                <a:gd name="connsiteY5" fmla="*/ 0 h 231838"/>
                <a:gd name="connsiteX6" fmla="*/ 16383 w 70820"/>
                <a:gd name="connsiteY6" fmla="*/ 15907 h 231838"/>
                <a:gd name="connsiteX7" fmla="*/ 44005 w 70820"/>
                <a:gd name="connsiteY7" fmla="*/ 143161 h 231838"/>
                <a:gd name="connsiteX8" fmla="*/ 0 w 70820"/>
                <a:gd name="connsiteY8" fmla="*/ 231838 h 23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20" h="231838">
                  <a:moveTo>
                    <a:pt x="0" y="231838"/>
                  </a:moveTo>
                  <a:lnTo>
                    <a:pt x="24860" y="217265"/>
                  </a:lnTo>
                  <a:lnTo>
                    <a:pt x="24860" y="217265"/>
                  </a:lnTo>
                  <a:lnTo>
                    <a:pt x="24860" y="217265"/>
                  </a:lnTo>
                  <a:cubicBezTo>
                    <a:pt x="51245" y="203549"/>
                    <a:pt x="68580" y="172498"/>
                    <a:pt x="70771" y="127254"/>
                  </a:cubicBezTo>
                  <a:cubicBezTo>
                    <a:pt x="71599" y="83277"/>
                    <a:pt x="62179" y="39700"/>
                    <a:pt x="43243" y="0"/>
                  </a:cubicBezTo>
                  <a:lnTo>
                    <a:pt x="16383" y="15907"/>
                  </a:lnTo>
                  <a:cubicBezTo>
                    <a:pt x="35433" y="55578"/>
                    <a:pt x="44901" y="99165"/>
                    <a:pt x="44005" y="143161"/>
                  </a:cubicBezTo>
                  <a:cubicBezTo>
                    <a:pt x="42196" y="186976"/>
                    <a:pt x="25432" y="217265"/>
                    <a:pt x="0" y="231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Hình tự do: Hình 268">
              <a:extLst>
                <a:ext uri="{FF2B5EF4-FFF2-40B4-BE49-F238E27FC236}">
                  <a16:creationId xmlns:a16="http://schemas.microsoft.com/office/drawing/2014/main" id="{16BDAAE3-7BB7-5C24-2E61-FCF727BE35B7}"/>
                </a:ext>
              </a:extLst>
            </p:cNvPr>
            <p:cNvSpPr/>
            <p:nvPr/>
          </p:nvSpPr>
          <p:spPr>
            <a:xfrm>
              <a:off x="11192088" y="2657445"/>
              <a:ext cx="277258" cy="374115"/>
            </a:xfrm>
            <a:custGeom>
              <a:avLst/>
              <a:gdLst>
                <a:gd name="connsiteX0" fmla="*/ 130628 w 277258"/>
                <a:gd name="connsiteY0" fmla="*/ 351486 h 374115"/>
                <a:gd name="connsiteX1" fmla="*/ 231 w 277258"/>
                <a:gd name="connsiteY1" fmla="*/ 97930 h 374115"/>
                <a:gd name="connsiteX2" fmla="*/ 146630 w 277258"/>
                <a:gd name="connsiteY2" fmla="*/ 22588 h 374115"/>
                <a:gd name="connsiteX3" fmla="*/ 277027 w 277258"/>
                <a:gd name="connsiteY3" fmla="*/ 276143 h 374115"/>
                <a:gd name="connsiteX4" fmla="*/ 130628 w 277258"/>
                <a:gd name="connsiteY4" fmla="*/ 351486 h 37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258" h="374115">
                  <a:moveTo>
                    <a:pt x="130628" y="351486"/>
                  </a:moveTo>
                  <a:cubicBezTo>
                    <a:pt x="54428" y="302242"/>
                    <a:pt x="-4151" y="188704"/>
                    <a:pt x="231" y="97930"/>
                  </a:cubicBezTo>
                  <a:cubicBezTo>
                    <a:pt x="4612" y="7157"/>
                    <a:pt x="70144" y="-26562"/>
                    <a:pt x="146630" y="22588"/>
                  </a:cubicBezTo>
                  <a:cubicBezTo>
                    <a:pt x="223116" y="71737"/>
                    <a:pt x="281409" y="185370"/>
                    <a:pt x="277027" y="276143"/>
                  </a:cubicBezTo>
                  <a:cubicBezTo>
                    <a:pt x="272646" y="366916"/>
                    <a:pt x="207114" y="400730"/>
                    <a:pt x="130628" y="35148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Hình tự do: Hình 269">
              <a:extLst>
                <a:ext uri="{FF2B5EF4-FFF2-40B4-BE49-F238E27FC236}">
                  <a16:creationId xmlns:a16="http://schemas.microsoft.com/office/drawing/2014/main" id="{D7203DFC-D039-F7BB-697B-52897B6D4905}"/>
                </a:ext>
              </a:extLst>
            </p:cNvPr>
            <p:cNvSpPr/>
            <p:nvPr/>
          </p:nvSpPr>
          <p:spPr>
            <a:xfrm>
              <a:off x="11220980" y="2686345"/>
              <a:ext cx="219475" cy="316272"/>
            </a:xfrm>
            <a:custGeom>
              <a:avLst/>
              <a:gdLst>
                <a:gd name="connsiteX0" fmla="*/ 165840 w 219475"/>
                <a:gd name="connsiteY0" fmla="*/ 316204 h 316272"/>
                <a:gd name="connsiteX1" fmla="*/ 219275 w 219475"/>
                <a:gd name="connsiteY1" fmla="*/ 245909 h 316272"/>
                <a:gd name="connsiteX2" fmla="*/ 102118 w 219475"/>
                <a:gd name="connsiteY2" fmla="*/ 18071 h 316272"/>
                <a:gd name="connsiteX3" fmla="*/ 53635 w 219475"/>
                <a:gd name="connsiteY3" fmla="*/ 69 h 316272"/>
                <a:gd name="connsiteX4" fmla="*/ 200 w 219475"/>
                <a:gd name="connsiteY4" fmla="*/ 70459 h 316272"/>
                <a:gd name="connsiteX5" fmla="*/ 117358 w 219475"/>
                <a:gd name="connsiteY5" fmla="*/ 298297 h 316272"/>
                <a:gd name="connsiteX6" fmla="*/ 165840 w 219475"/>
                <a:gd name="connsiteY6" fmla="*/ 316204 h 3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475" h="316272">
                  <a:moveTo>
                    <a:pt x="165840" y="316204"/>
                  </a:moveTo>
                  <a:cubicBezTo>
                    <a:pt x="210893" y="318394"/>
                    <a:pt x="218227" y="267721"/>
                    <a:pt x="219275" y="245909"/>
                  </a:cubicBezTo>
                  <a:cubicBezTo>
                    <a:pt x="223181" y="165804"/>
                    <a:pt x="169459" y="61410"/>
                    <a:pt x="102118" y="18071"/>
                  </a:cubicBezTo>
                  <a:cubicBezTo>
                    <a:pt x="87773" y="8013"/>
                    <a:pt x="71076" y="1812"/>
                    <a:pt x="53635" y="69"/>
                  </a:cubicBezTo>
                  <a:cubicBezTo>
                    <a:pt x="8582" y="-2122"/>
                    <a:pt x="1248" y="48551"/>
                    <a:pt x="200" y="70459"/>
                  </a:cubicBezTo>
                  <a:cubicBezTo>
                    <a:pt x="-3705" y="150469"/>
                    <a:pt x="50016" y="254863"/>
                    <a:pt x="117358" y="298297"/>
                  </a:cubicBezTo>
                  <a:cubicBezTo>
                    <a:pt x="131712" y="308336"/>
                    <a:pt x="148409" y="314499"/>
                    <a:pt x="165840" y="316204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Hình tự do: Hình 270">
              <a:extLst>
                <a:ext uri="{FF2B5EF4-FFF2-40B4-BE49-F238E27FC236}">
                  <a16:creationId xmlns:a16="http://schemas.microsoft.com/office/drawing/2014/main" id="{5DF57AB5-D0BC-8A26-9793-B93E16BAA207}"/>
                </a:ext>
              </a:extLst>
            </p:cNvPr>
            <p:cNvSpPr/>
            <p:nvPr/>
          </p:nvSpPr>
          <p:spPr>
            <a:xfrm>
              <a:off x="11320240" y="2736566"/>
              <a:ext cx="72660" cy="130924"/>
            </a:xfrm>
            <a:custGeom>
              <a:avLst/>
              <a:gdLst>
                <a:gd name="connsiteX0" fmla="*/ 4953 w 72660"/>
                <a:gd name="connsiteY0" fmla="*/ 128727 h 130924"/>
                <a:gd name="connsiteX1" fmla="*/ 3334 w 72660"/>
                <a:gd name="connsiteY1" fmla="*/ 126632 h 130924"/>
                <a:gd name="connsiteX2" fmla="*/ 0 w 72660"/>
                <a:gd name="connsiteY2" fmla="*/ 118155 h 130924"/>
                <a:gd name="connsiteX3" fmla="*/ 0 w 72660"/>
                <a:gd name="connsiteY3" fmla="*/ 1854 h 130924"/>
                <a:gd name="connsiteX4" fmla="*/ 4953 w 72660"/>
                <a:gd name="connsiteY4" fmla="*/ 2616 h 130924"/>
                <a:gd name="connsiteX5" fmla="*/ 9811 w 72660"/>
                <a:gd name="connsiteY5" fmla="*/ 13189 h 130924"/>
                <a:gd name="connsiteX6" fmla="*/ 9811 w 72660"/>
                <a:gd name="connsiteY6" fmla="*/ 114726 h 130924"/>
                <a:gd name="connsiteX7" fmla="*/ 63913 w 72660"/>
                <a:gd name="connsiteY7" fmla="*/ 107772 h 130924"/>
                <a:gd name="connsiteX8" fmla="*/ 70771 w 72660"/>
                <a:gd name="connsiteY8" fmla="*/ 114821 h 130924"/>
                <a:gd name="connsiteX9" fmla="*/ 71628 w 72660"/>
                <a:gd name="connsiteY9" fmla="*/ 122727 h 130924"/>
                <a:gd name="connsiteX10" fmla="*/ 8763 w 72660"/>
                <a:gd name="connsiteY10" fmla="*/ 130918 h 130924"/>
                <a:gd name="connsiteX11" fmla="*/ 4953 w 72660"/>
                <a:gd name="connsiteY11" fmla="*/ 128727 h 13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660" h="130924">
                  <a:moveTo>
                    <a:pt x="4953" y="128727"/>
                  </a:moveTo>
                  <a:cubicBezTo>
                    <a:pt x="4343" y="128080"/>
                    <a:pt x="3801" y="127384"/>
                    <a:pt x="3334" y="126632"/>
                  </a:cubicBezTo>
                  <a:cubicBezTo>
                    <a:pt x="1514" y="124136"/>
                    <a:pt x="362" y="121222"/>
                    <a:pt x="0" y="118155"/>
                  </a:cubicBezTo>
                  <a:lnTo>
                    <a:pt x="0" y="1854"/>
                  </a:lnTo>
                  <a:cubicBezTo>
                    <a:pt x="0" y="-908"/>
                    <a:pt x="2191" y="-527"/>
                    <a:pt x="4953" y="2616"/>
                  </a:cubicBezTo>
                  <a:cubicBezTo>
                    <a:pt x="7573" y="5588"/>
                    <a:pt x="9268" y="9265"/>
                    <a:pt x="9811" y="13189"/>
                  </a:cubicBezTo>
                  <a:lnTo>
                    <a:pt x="9811" y="114726"/>
                  </a:lnTo>
                  <a:lnTo>
                    <a:pt x="63913" y="107772"/>
                  </a:lnTo>
                  <a:cubicBezTo>
                    <a:pt x="65532" y="107772"/>
                    <a:pt x="68580" y="110725"/>
                    <a:pt x="70771" y="114821"/>
                  </a:cubicBezTo>
                  <a:cubicBezTo>
                    <a:pt x="72962" y="118917"/>
                    <a:pt x="73247" y="122536"/>
                    <a:pt x="71628" y="122727"/>
                  </a:cubicBezTo>
                  <a:lnTo>
                    <a:pt x="8763" y="130918"/>
                  </a:lnTo>
                  <a:cubicBezTo>
                    <a:pt x="7906" y="131013"/>
                    <a:pt x="6382" y="129966"/>
                    <a:pt x="4953" y="128727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Hình tự do: Hình 271">
              <a:extLst>
                <a:ext uri="{FF2B5EF4-FFF2-40B4-BE49-F238E27FC236}">
                  <a16:creationId xmlns:a16="http://schemas.microsoft.com/office/drawing/2014/main" id="{976C90C4-8192-F62E-2203-28D57539169D}"/>
                </a:ext>
              </a:extLst>
            </p:cNvPr>
            <p:cNvSpPr/>
            <p:nvPr/>
          </p:nvSpPr>
          <p:spPr>
            <a:xfrm>
              <a:off x="11295378" y="2852898"/>
              <a:ext cx="31266" cy="66575"/>
            </a:xfrm>
            <a:custGeom>
              <a:avLst/>
              <a:gdLst>
                <a:gd name="connsiteX0" fmla="*/ 2098 w 31266"/>
                <a:gd name="connsiteY0" fmla="*/ 65545 h 66575"/>
                <a:gd name="connsiteX1" fmla="*/ 1431 w 31266"/>
                <a:gd name="connsiteY1" fmla="*/ 64688 h 66575"/>
                <a:gd name="connsiteX2" fmla="*/ 2 w 31266"/>
                <a:gd name="connsiteY2" fmla="*/ 60497 h 66575"/>
                <a:gd name="connsiteX3" fmla="*/ 27243 w 31266"/>
                <a:gd name="connsiteY3" fmla="*/ 299 h 66575"/>
                <a:gd name="connsiteX4" fmla="*/ 29815 w 31266"/>
                <a:gd name="connsiteY4" fmla="*/ 1823 h 66575"/>
                <a:gd name="connsiteX5" fmla="*/ 31149 w 31266"/>
                <a:gd name="connsiteY5" fmla="*/ 6014 h 66575"/>
                <a:gd name="connsiteX6" fmla="*/ 4002 w 31266"/>
                <a:gd name="connsiteY6" fmla="*/ 66307 h 66575"/>
                <a:gd name="connsiteX7" fmla="*/ 2098 w 31266"/>
                <a:gd name="connsiteY7" fmla="*/ 65545 h 6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66" h="66575">
                  <a:moveTo>
                    <a:pt x="2098" y="65545"/>
                  </a:moveTo>
                  <a:cubicBezTo>
                    <a:pt x="1831" y="65298"/>
                    <a:pt x="1602" y="65012"/>
                    <a:pt x="1431" y="64688"/>
                  </a:cubicBezTo>
                  <a:cubicBezTo>
                    <a:pt x="469" y="63507"/>
                    <a:pt x="-36" y="62021"/>
                    <a:pt x="2" y="60497"/>
                  </a:cubicBezTo>
                  <a:lnTo>
                    <a:pt x="27243" y="299"/>
                  </a:lnTo>
                  <a:cubicBezTo>
                    <a:pt x="27243" y="-463"/>
                    <a:pt x="28672" y="299"/>
                    <a:pt x="29815" y="1823"/>
                  </a:cubicBezTo>
                  <a:cubicBezTo>
                    <a:pt x="30958" y="3347"/>
                    <a:pt x="31530" y="5347"/>
                    <a:pt x="31149" y="6014"/>
                  </a:cubicBezTo>
                  <a:lnTo>
                    <a:pt x="4002" y="66307"/>
                  </a:lnTo>
                  <a:cubicBezTo>
                    <a:pt x="3717" y="66879"/>
                    <a:pt x="2955" y="66498"/>
                    <a:pt x="2098" y="65545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Hình tự do: Hình 272">
              <a:extLst>
                <a:ext uri="{FF2B5EF4-FFF2-40B4-BE49-F238E27FC236}">
                  <a16:creationId xmlns:a16="http://schemas.microsoft.com/office/drawing/2014/main" id="{00532BB8-B8ED-E5DF-EA83-1DB3D108B4CE}"/>
                </a:ext>
              </a:extLst>
            </p:cNvPr>
            <p:cNvSpPr/>
            <p:nvPr/>
          </p:nvSpPr>
          <p:spPr>
            <a:xfrm>
              <a:off x="11308215" y="2833370"/>
              <a:ext cx="32632" cy="43927"/>
            </a:xfrm>
            <a:custGeom>
              <a:avLst/>
              <a:gdLst>
                <a:gd name="connsiteX0" fmla="*/ 15359 w 32632"/>
                <a:gd name="connsiteY0" fmla="*/ 1634 h 43927"/>
                <a:gd name="connsiteX1" fmla="*/ 32599 w 32632"/>
                <a:gd name="connsiteY1" fmla="*/ 30209 h 43927"/>
                <a:gd name="connsiteX2" fmla="*/ 17264 w 32632"/>
                <a:gd name="connsiteY2" fmla="*/ 42306 h 43927"/>
                <a:gd name="connsiteX3" fmla="*/ 23 w 32632"/>
                <a:gd name="connsiteY3" fmla="*/ 13731 h 43927"/>
                <a:gd name="connsiteX4" fmla="*/ 15359 w 32632"/>
                <a:gd name="connsiteY4" fmla="*/ 1634 h 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2" h="43927">
                  <a:moveTo>
                    <a:pt x="15359" y="1634"/>
                  </a:moveTo>
                  <a:cubicBezTo>
                    <a:pt x="25369" y="7825"/>
                    <a:pt x="31789" y="18465"/>
                    <a:pt x="32599" y="30209"/>
                  </a:cubicBezTo>
                  <a:cubicBezTo>
                    <a:pt x="33170" y="41449"/>
                    <a:pt x="26312" y="46878"/>
                    <a:pt x="17264" y="42306"/>
                  </a:cubicBezTo>
                  <a:cubicBezTo>
                    <a:pt x="7329" y="36029"/>
                    <a:pt x="938" y="25437"/>
                    <a:pt x="23" y="13731"/>
                  </a:cubicBezTo>
                  <a:cubicBezTo>
                    <a:pt x="-453" y="2396"/>
                    <a:pt x="6405" y="-2938"/>
                    <a:pt x="15359" y="1634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4" name="Đồ họa 25">
            <a:extLst>
              <a:ext uri="{FF2B5EF4-FFF2-40B4-BE49-F238E27FC236}">
                <a16:creationId xmlns:a16="http://schemas.microsoft.com/office/drawing/2014/main" id="{BB673B87-E976-8078-70BD-B1B54DF766B9}"/>
              </a:ext>
            </a:extLst>
          </p:cNvPr>
          <p:cNvGrpSpPr/>
          <p:nvPr/>
        </p:nvGrpSpPr>
        <p:grpSpPr>
          <a:xfrm>
            <a:off x="13489650" y="-4985393"/>
            <a:ext cx="963644" cy="1434750"/>
            <a:chOff x="8774683" y="1530746"/>
            <a:chExt cx="963644" cy="1434750"/>
          </a:xfrm>
        </p:grpSpPr>
        <p:grpSp>
          <p:nvGrpSpPr>
            <p:cNvPr id="275" name="Đồ họa 25">
              <a:extLst>
                <a:ext uri="{FF2B5EF4-FFF2-40B4-BE49-F238E27FC236}">
                  <a16:creationId xmlns:a16="http://schemas.microsoft.com/office/drawing/2014/main" id="{B11D70D0-A3C9-B0B2-7494-DBE7EE57D926}"/>
                </a:ext>
              </a:extLst>
            </p:cNvPr>
            <p:cNvGrpSpPr/>
            <p:nvPr/>
          </p:nvGrpSpPr>
          <p:grpSpPr>
            <a:xfrm>
              <a:off x="8774683" y="1530746"/>
              <a:ext cx="963644" cy="1434750"/>
              <a:chOff x="8774683" y="1530746"/>
              <a:chExt cx="963644" cy="1434750"/>
            </a:xfrm>
          </p:grpSpPr>
          <p:sp>
            <p:nvSpPr>
              <p:cNvPr id="297" name="Hình tự do: Hình 296">
                <a:extLst>
                  <a:ext uri="{FF2B5EF4-FFF2-40B4-BE49-F238E27FC236}">
                    <a16:creationId xmlns:a16="http://schemas.microsoft.com/office/drawing/2014/main" id="{86FD0E9A-F46B-EB98-FB11-071CD27E6D6C}"/>
                  </a:ext>
                </a:extLst>
              </p:cNvPr>
              <p:cNvSpPr/>
              <p:nvPr/>
            </p:nvSpPr>
            <p:spPr>
              <a:xfrm>
                <a:off x="8809069" y="2389329"/>
                <a:ext cx="894778" cy="516636"/>
              </a:xfrm>
              <a:custGeom>
                <a:avLst/>
                <a:gdLst>
                  <a:gd name="connsiteX0" fmla="*/ 894778 w 894778"/>
                  <a:gd name="connsiteY0" fmla="*/ 496729 h 516636"/>
                  <a:gd name="connsiteX1" fmla="*/ 860393 w 894778"/>
                  <a:gd name="connsiteY1" fmla="*/ 516636 h 516636"/>
                  <a:gd name="connsiteX2" fmla="*/ 0 w 894778"/>
                  <a:gd name="connsiteY2" fmla="*/ 19812 h 516636"/>
                  <a:gd name="connsiteX3" fmla="*/ 34385 w 894778"/>
                  <a:gd name="connsiteY3" fmla="*/ 0 h 516636"/>
                  <a:gd name="connsiteX4" fmla="*/ 395764 w 894778"/>
                  <a:gd name="connsiteY4" fmla="*/ 208597 h 516636"/>
                  <a:gd name="connsiteX5" fmla="*/ 430244 w 894778"/>
                  <a:gd name="connsiteY5" fmla="*/ 228505 h 516636"/>
                  <a:gd name="connsiteX6" fmla="*/ 447389 w 894778"/>
                  <a:gd name="connsiteY6" fmla="*/ 238411 h 516636"/>
                  <a:gd name="connsiteX7" fmla="*/ 447484 w 894778"/>
                  <a:gd name="connsiteY7" fmla="*/ 238411 h 516636"/>
                  <a:gd name="connsiteX8" fmla="*/ 860393 w 894778"/>
                  <a:gd name="connsiteY8" fmla="*/ 476917 h 516636"/>
                  <a:gd name="connsiteX9" fmla="*/ 894778 w 894778"/>
                  <a:gd name="connsiteY9" fmla="*/ 496729 h 51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4778" h="516636">
                    <a:moveTo>
                      <a:pt x="894778" y="496729"/>
                    </a:moveTo>
                    <a:lnTo>
                      <a:pt x="860393" y="516636"/>
                    </a:lnTo>
                    <a:lnTo>
                      <a:pt x="0" y="19812"/>
                    </a:lnTo>
                    <a:lnTo>
                      <a:pt x="34385" y="0"/>
                    </a:lnTo>
                    <a:lnTo>
                      <a:pt x="395764" y="208597"/>
                    </a:lnTo>
                    <a:lnTo>
                      <a:pt x="430244" y="228505"/>
                    </a:lnTo>
                    <a:lnTo>
                      <a:pt x="447389" y="238411"/>
                    </a:lnTo>
                    <a:lnTo>
                      <a:pt x="447484" y="238411"/>
                    </a:lnTo>
                    <a:lnTo>
                      <a:pt x="860393" y="476917"/>
                    </a:lnTo>
                    <a:lnTo>
                      <a:pt x="894778" y="496729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Hình tự do: Hình 297">
                <a:extLst>
                  <a:ext uri="{FF2B5EF4-FFF2-40B4-BE49-F238E27FC236}">
                    <a16:creationId xmlns:a16="http://schemas.microsoft.com/office/drawing/2014/main" id="{408E9077-9E93-1DB2-3B9E-2D01DBBF4795}"/>
                  </a:ext>
                </a:extLst>
              </p:cNvPr>
              <p:cNvSpPr/>
              <p:nvPr/>
            </p:nvSpPr>
            <p:spPr>
              <a:xfrm>
                <a:off x="9204833" y="1818877"/>
                <a:ext cx="34480" cy="818769"/>
              </a:xfrm>
              <a:custGeom>
                <a:avLst/>
                <a:gdLst>
                  <a:gd name="connsiteX0" fmla="*/ 34480 w 34480"/>
                  <a:gd name="connsiteY0" fmla="*/ 19907 h 818769"/>
                  <a:gd name="connsiteX1" fmla="*/ 34480 w 34480"/>
                  <a:gd name="connsiteY1" fmla="*/ 818769 h 818769"/>
                  <a:gd name="connsiteX2" fmla="*/ 0 w 34480"/>
                  <a:gd name="connsiteY2" fmla="*/ 798957 h 818769"/>
                  <a:gd name="connsiteX3" fmla="*/ 0 w 34480"/>
                  <a:gd name="connsiteY3" fmla="*/ 0 h 818769"/>
                  <a:gd name="connsiteX4" fmla="*/ 34480 w 34480"/>
                  <a:gd name="connsiteY4" fmla="*/ 19907 h 81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818769">
                    <a:moveTo>
                      <a:pt x="34480" y="19907"/>
                    </a:moveTo>
                    <a:lnTo>
                      <a:pt x="34480" y="818769"/>
                    </a:lnTo>
                    <a:lnTo>
                      <a:pt x="0" y="798957"/>
                    </a:lnTo>
                    <a:lnTo>
                      <a:pt x="0" y="0"/>
                    </a:lnTo>
                    <a:lnTo>
                      <a:pt x="34480" y="19907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Hình tự do: Hình 298">
                <a:extLst>
                  <a:ext uri="{FF2B5EF4-FFF2-40B4-BE49-F238E27FC236}">
                    <a16:creationId xmlns:a16="http://schemas.microsoft.com/office/drawing/2014/main" id="{EB05AB66-C758-A4BA-8D49-7A63E07FCE1D}"/>
                  </a:ext>
                </a:extLst>
              </p:cNvPr>
              <p:cNvSpPr/>
              <p:nvPr/>
            </p:nvSpPr>
            <p:spPr>
              <a:xfrm>
                <a:off x="9239313" y="1828878"/>
                <a:ext cx="17240" cy="808767"/>
              </a:xfrm>
              <a:custGeom>
                <a:avLst/>
                <a:gdLst>
                  <a:gd name="connsiteX0" fmla="*/ 17240 w 17240"/>
                  <a:gd name="connsiteY0" fmla="*/ 0 h 808767"/>
                  <a:gd name="connsiteX1" fmla="*/ 17240 w 17240"/>
                  <a:gd name="connsiteY1" fmla="*/ 798862 h 808767"/>
                  <a:gd name="connsiteX2" fmla="*/ 17145 w 17240"/>
                  <a:gd name="connsiteY2" fmla="*/ 798862 h 808767"/>
                  <a:gd name="connsiteX3" fmla="*/ 0 w 17240"/>
                  <a:gd name="connsiteY3" fmla="*/ 808768 h 808767"/>
                  <a:gd name="connsiteX4" fmla="*/ 0 w 17240"/>
                  <a:gd name="connsiteY4" fmla="*/ 9906 h 808767"/>
                  <a:gd name="connsiteX5" fmla="*/ 17240 w 17240"/>
                  <a:gd name="connsiteY5" fmla="*/ 0 h 80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40" h="808767">
                    <a:moveTo>
                      <a:pt x="17240" y="0"/>
                    </a:moveTo>
                    <a:lnTo>
                      <a:pt x="17240" y="798862"/>
                    </a:lnTo>
                    <a:lnTo>
                      <a:pt x="17145" y="798862"/>
                    </a:lnTo>
                    <a:lnTo>
                      <a:pt x="0" y="808768"/>
                    </a:lnTo>
                    <a:lnTo>
                      <a:pt x="0" y="9906"/>
                    </a:lnTo>
                    <a:lnTo>
                      <a:pt x="17240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Hình tự do: Hình 299">
                <a:extLst>
                  <a:ext uri="{FF2B5EF4-FFF2-40B4-BE49-F238E27FC236}">
                    <a16:creationId xmlns:a16="http://schemas.microsoft.com/office/drawing/2014/main" id="{886C0462-DA0D-6E41-87E2-011D13694462}"/>
                  </a:ext>
                </a:extLst>
              </p:cNvPr>
              <p:cNvSpPr/>
              <p:nvPr/>
            </p:nvSpPr>
            <p:spPr>
              <a:xfrm>
                <a:off x="9204833" y="1808971"/>
                <a:ext cx="51625" cy="29813"/>
              </a:xfrm>
              <a:custGeom>
                <a:avLst/>
                <a:gdLst>
                  <a:gd name="connsiteX0" fmla="*/ 34480 w 51625"/>
                  <a:gd name="connsiteY0" fmla="*/ 29813 h 29813"/>
                  <a:gd name="connsiteX1" fmla="*/ 0 w 51625"/>
                  <a:gd name="connsiteY1" fmla="*/ 10001 h 29813"/>
                  <a:gd name="connsiteX2" fmla="*/ 17240 w 51625"/>
                  <a:gd name="connsiteY2" fmla="*/ 0 h 29813"/>
                  <a:gd name="connsiteX3" fmla="*/ 51625 w 51625"/>
                  <a:gd name="connsiteY3" fmla="*/ 19907 h 29813"/>
                  <a:gd name="connsiteX4" fmla="*/ 34480 w 51625"/>
                  <a:gd name="connsiteY4" fmla="*/ 29813 h 2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25" h="29813">
                    <a:moveTo>
                      <a:pt x="34480" y="29813"/>
                    </a:moveTo>
                    <a:lnTo>
                      <a:pt x="0" y="10001"/>
                    </a:lnTo>
                    <a:lnTo>
                      <a:pt x="17240" y="0"/>
                    </a:lnTo>
                    <a:lnTo>
                      <a:pt x="51625" y="19907"/>
                    </a:lnTo>
                    <a:lnTo>
                      <a:pt x="34480" y="29813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Hình tự do: Hình 300">
                <a:extLst>
                  <a:ext uri="{FF2B5EF4-FFF2-40B4-BE49-F238E27FC236}">
                    <a16:creationId xmlns:a16="http://schemas.microsoft.com/office/drawing/2014/main" id="{D1612BC8-DA1F-273E-0350-2C60793C6A3C}"/>
                  </a:ext>
                </a:extLst>
              </p:cNvPr>
              <p:cNvSpPr/>
              <p:nvPr/>
            </p:nvSpPr>
            <p:spPr>
              <a:xfrm>
                <a:off x="8774683" y="1550844"/>
                <a:ext cx="929163" cy="1414653"/>
              </a:xfrm>
              <a:custGeom>
                <a:avLst/>
                <a:gdLst>
                  <a:gd name="connsiteX0" fmla="*/ 481870 w 929163"/>
                  <a:gd name="connsiteY0" fmla="*/ 278035 h 1414653"/>
                  <a:gd name="connsiteX1" fmla="*/ 447389 w 929163"/>
                  <a:gd name="connsiteY1" fmla="*/ 258032 h 1414653"/>
                  <a:gd name="connsiteX2" fmla="*/ 0 w 929163"/>
                  <a:gd name="connsiteY2" fmla="*/ 0 h 1414653"/>
                  <a:gd name="connsiteX3" fmla="*/ 0 w 929163"/>
                  <a:gd name="connsiteY3" fmla="*/ 878205 h 1414653"/>
                  <a:gd name="connsiteX4" fmla="*/ 929164 w 929163"/>
                  <a:gd name="connsiteY4" fmla="*/ 1414653 h 1414653"/>
                  <a:gd name="connsiteX5" fmla="*/ 929164 w 929163"/>
                  <a:gd name="connsiteY5" fmla="*/ 536258 h 1414653"/>
                  <a:gd name="connsiteX6" fmla="*/ 894779 w 929163"/>
                  <a:gd name="connsiteY6" fmla="*/ 1355122 h 1414653"/>
                  <a:gd name="connsiteX7" fmla="*/ 34385 w 929163"/>
                  <a:gd name="connsiteY7" fmla="*/ 858298 h 1414653"/>
                  <a:gd name="connsiteX8" fmla="*/ 34385 w 929163"/>
                  <a:gd name="connsiteY8" fmla="*/ 59436 h 1414653"/>
                  <a:gd name="connsiteX9" fmla="*/ 68866 w 929163"/>
                  <a:gd name="connsiteY9" fmla="*/ 79248 h 1414653"/>
                  <a:gd name="connsiteX10" fmla="*/ 68866 w 929163"/>
                  <a:gd name="connsiteY10" fmla="*/ 79248 h 1414653"/>
                  <a:gd name="connsiteX11" fmla="*/ 430149 w 929163"/>
                  <a:gd name="connsiteY11" fmla="*/ 287846 h 1414653"/>
                  <a:gd name="connsiteX12" fmla="*/ 430149 w 929163"/>
                  <a:gd name="connsiteY12" fmla="*/ 287846 h 1414653"/>
                  <a:gd name="connsiteX13" fmla="*/ 464439 w 929163"/>
                  <a:gd name="connsiteY13" fmla="*/ 307658 h 1414653"/>
                  <a:gd name="connsiteX14" fmla="*/ 464439 w 929163"/>
                  <a:gd name="connsiteY14" fmla="*/ 307658 h 1414653"/>
                  <a:gd name="connsiteX15" fmla="*/ 481584 w 929163"/>
                  <a:gd name="connsiteY15" fmla="*/ 317183 h 1414653"/>
                  <a:gd name="connsiteX16" fmla="*/ 481584 w 929163"/>
                  <a:gd name="connsiteY16" fmla="*/ 317183 h 1414653"/>
                  <a:gd name="connsiteX17" fmla="*/ 894493 w 929163"/>
                  <a:gd name="connsiteY17" fmla="*/ 555308 h 14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163" h="1414653">
                    <a:moveTo>
                      <a:pt x="481870" y="278035"/>
                    </a:moveTo>
                    <a:lnTo>
                      <a:pt x="447389" y="258032"/>
                    </a:lnTo>
                    <a:lnTo>
                      <a:pt x="0" y="0"/>
                    </a:lnTo>
                    <a:lnTo>
                      <a:pt x="0" y="878205"/>
                    </a:lnTo>
                    <a:lnTo>
                      <a:pt x="929164" y="1414653"/>
                    </a:lnTo>
                    <a:lnTo>
                      <a:pt x="929164" y="536258"/>
                    </a:lnTo>
                    <a:close/>
                    <a:moveTo>
                      <a:pt x="894779" y="1355122"/>
                    </a:moveTo>
                    <a:lnTo>
                      <a:pt x="34385" y="858298"/>
                    </a:lnTo>
                    <a:lnTo>
                      <a:pt x="34385" y="59436"/>
                    </a:lnTo>
                    <a:lnTo>
                      <a:pt x="68866" y="79248"/>
                    </a:lnTo>
                    <a:lnTo>
                      <a:pt x="68866" y="79248"/>
                    </a:lnTo>
                    <a:lnTo>
                      <a:pt x="430149" y="287846"/>
                    </a:lnTo>
                    <a:lnTo>
                      <a:pt x="430149" y="287846"/>
                    </a:lnTo>
                    <a:lnTo>
                      <a:pt x="464439" y="307658"/>
                    </a:lnTo>
                    <a:lnTo>
                      <a:pt x="464439" y="307658"/>
                    </a:lnTo>
                    <a:lnTo>
                      <a:pt x="481584" y="317183"/>
                    </a:lnTo>
                    <a:lnTo>
                      <a:pt x="481584" y="317183"/>
                    </a:lnTo>
                    <a:lnTo>
                      <a:pt x="894493" y="55530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Hình tự do: Hình 301">
                <a:extLst>
                  <a:ext uri="{FF2B5EF4-FFF2-40B4-BE49-F238E27FC236}">
                    <a16:creationId xmlns:a16="http://schemas.microsoft.com/office/drawing/2014/main" id="{C7FA63D6-273B-E7ED-1E78-6BF2C7B4F4D9}"/>
                  </a:ext>
                </a:extLst>
              </p:cNvPr>
              <p:cNvSpPr/>
              <p:nvPr/>
            </p:nvSpPr>
            <p:spPr>
              <a:xfrm>
                <a:off x="9256553" y="1868598"/>
                <a:ext cx="412908" cy="997648"/>
              </a:xfrm>
              <a:custGeom>
                <a:avLst/>
                <a:gdLst>
                  <a:gd name="connsiteX0" fmla="*/ 412909 w 412908"/>
                  <a:gd name="connsiteY0" fmla="*/ 238411 h 997648"/>
                  <a:gd name="connsiteX1" fmla="*/ 412909 w 412908"/>
                  <a:gd name="connsiteY1" fmla="*/ 997649 h 997648"/>
                  <a:gd name="connsiteX2" fmla="*/ 0 w 412908"/>
                  <a:gd name="connsiteY2" fmla="*/ 759143 h 997648"/>
                  <a:gd name="connsiteX3" fmla="*/ 0 w 412908"/>
                  <a:gd name="connsiteY3" fmla="*/ 0 h 997648"/>
                  <a:gd name="connsiteX4" fmla="*/ 412909 w 412908"/>
                  <a:gd name="connsiteY4" fmla="*/ 238411 h 99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8" h="997648">
                    <a:moveTo>
                      <a:pt x="412909" y="238411"/>
                    </a:moveTo>
                    <a:lnTo>
                      <a:pt x="412909" y="997649"/>
                    </a:lnTo>
                    <a:lnTo>
                      <a:pt x="0" y="759143"/>
                    </a:lnTo>
                    <a:lnTo>
                      <a:pt x="0" y="0"/>
                    </a:lnTo>
                    <a:lnTo>
                      <a:pt x="412909" y="238411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Hình tự do: Hình 302">
                <a:extLst>
                  <a:ext uri="{FF2B5EF4-FFF2-40B4-BE49-F238E27FC236}">
                    <a16:creationId xmlns:a16="http://schemas.microsoft.com/office/drawing/2014/main" id="{F3FBE17B-7A22-512C-CF3E-262A999109F2}"/>
                  </a:ext>
                </a:extLst>
              </p:cNvPr>
              <p:cNvSpPr/>
              <p:nvPr/>
            </p:nvSpPr>
            <p:spPr>
              <a:xfrm>
                <a:off x="9256553" y="1868598"/>
                <a:ext cx="412908" cy="997648"/>
              </a:xfrm>
              <a:custGeom>
                <a:avLst/>
                <a:gdLst>
                  <a:gd name="connsiteX0" fmla="*/ 412909 w 412908"/>
                  <a:gd name="connsiteY0" fmla="*/ 238411 h 997648"/>
                  <a:gd name="connsiteX1" fmla="*/ 412909 w 412908"/>
                  <a:gd name="connsiteY1" fmla="*/ 997649 h 997648"/>
                  <a:gd name="connsiteX2" fmla="*/ 0 w 412908"/>
                  <a:gd name="connsiteY2" fmla="*/ 759143 h 997648"/>
                  <a:gd name="connsiteX3" fmla="*/ 0 w 412908"/>
                  <a:gd name="connsiteY3" fmla="*/ 0 h 997648"/>
                  <a:gd name="connsiteX4" fmla="*/ 412909 w 412908"/>
                  <a:gd name="connsiteY4" fmla="*/ 238411 h 99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8" h="997648">
                    <a:moveTo>
                      <a:pt x="412909" y="238411"/>
                    </a:moveTo>
                    <a:lnTo>
                      <a:pt x="412909" y="997649"/>
                    </a:lnTo>
                    <a:lnTo>
                      <a:pt x="0" y="759143"/>
                    </a:lnTo>
                    <a:lnTo>
                      <a:pt x="0" y="0"/>
                    </a:lnTo>
                    <a:lnTo>
                      <a:pt x="412909" y="23841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Hình tự do: Hình 303">
                <a:extLst>
                  <a:ext uri="{FF2B5EF4-FFF2-40B4-BE49-F238E27FC236}">
                    <a16:creationId xmlns:a16="http://schemas.microsoft.com/office/drawing/2014/main" id="{CB327604-D8E5-D3D6-E5C9-B6E86720FE81}"/>
                  </a:ext>
                </a:extLst>
              </p:cNvPr>
              <p:cNvSpPr/>
              <p:nvPr/>
            </p:nvSpPr>
            <p:spPr>
              <a:xfrm>
                <a:off x="8843454" y="1630187"/>
                <a:ext cx="361378" cy="967739"/>
              </a:xfrm>
              <a:custGeom>
                <a:avLst/>
                <a:gdLst>
                  <a:gd name="connsiteX0" fmla="*/ 361379 w 361378"/>
                  <a:gd name="connsiteY0" fmla="*/ 208597 h 967739"/>
                  <a:gd name="connsiteX1" fmla="*/ 361379 w 361378"/>
                  <a:gd name="connsiteY1" fmla="*/ 967740 h 967739"/>
                  <a:gd name="connsiteX2" fmla="*/ 0 w 361378"/>
                  <a:gd name="connsiteY2" fmla="*/ 759143 h 967739"/>
                  <a:gd name="connsiteX3" fmla="*/ 95 w 361378"/>
                  <a:gd name="connsiteY3" fmla="*/ 0 h 967739"/>
                  <a:gd name="connsiteX4" fmla="*/ 361379 w 361378"/>
                  <a:gd name="connsiteY4" fmla="*/ 208597 h 96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78" h="967739">
                    <a:moveTo>
                      <a:pt x="361379" y="208597"/>
                    </a:moveTo>
                    <a:lnTo>
                      <a:pt x="361379" y="967740"/>
                    </a:lnTo>
                    <a:lnTo>
                      <a:pt x="0" y="759143"/>
                    </a:lnTo>
                    <a:lnTo>
                      <a:pt x="95" y="0"/>
                    </a:lnTo>
                    <a:lnTo>
                      <a:pt x="361379" y="20859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Hình tự do: Hình 304">
                <a:extLst>
                  <a:ext uri="{FF2B5EF4-FFF2-40B4-BE49-F238E27FC236}">
                    <a16:creationId xmlns:a16="http://schemas.microsoft.com/office/drawing/2014/main" id="{0F48436E-5046-1838-26EF-0C406D71B2B0}"/>
                  </a:ext>
                </a:extLst>
              </p:cNvPr>
              <p:cNvSpPr/>
              <p:nvPr/>
            </p:nvSpPr>
            <p:spPr>
              <a:xfrm>
                <a:off x="8843454" y="1630187"/>
                <a:ext cx="361378" cy="967739"/>
              </a:xfrm>
              <a:custGeom>
                <a:avLst/>
                <a:gdLst>
                  <a:gd name="connsiteX0" fmla="*/ 361379 w 361378"/>
                  <a:gd name="connsiteY0" fmla="*/ 208597 h 967739"/>
                  <a:gd name="connsiteX1" fmla="*/ 361379 w 361378"/>
                  <a:gd name="connsiteY1" fmla="*/ 967740 h 967739"/>
                  <a:gd name="connsiteX2" fmla="*/ 0 w 361378"/>
                  <a:gd name="connsiteY2" fmla="*/ 759143 h 967739"/>
                  <a:gd name="connsiteX3" fmla="*/ 95 w 361378"/>
                  <a:gd name="connsiteY3" fmla="*/ 0 h 967739"/>
                  <a:gd name="connsiteX4" fmla="*/ 361379 w 361378"/>
                  <a:gd name="connsiteY4" fmla="*/ 208597 h 96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78" h="967739">
                    <a:moveTo>
                      <a:pt x="361379" y="208597"/>
                    </a:moveTo>
                    <a:lnTo>
                      <a:pt x="361379" y="967740"/>
                    </a:lnTo>
                    <a:lnTo>
                      <a:pt x="0" y="759143"/>
                    </a:lnTo>
                    <a:lnTo>
                      <a:pt x="95" y="0"/>
                    </a:lnTo>
                    <a:lnTo>
                      <a:pt x="361379" y="208597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Hình tự do: Hình 305">
                <a:extLst>
                  <a:ext uri="{FF2B5EF4-FFF2-40B4-BE49-F238E27FC236}">
                    <a16:creationId xmlns:a16="http://schemas.microsoft.com/office/drawing/2014/main" id="{89C926FB-3446-5461-B5E9-3F20B984237F}"/>
                  </a:ext>
                </a:extLst>
              </p:cNvPr>
              <p:cNvSpPr/>
              <p:nvPr/>
            </p:nvSpPr>
            <p:spPr>
              <a:xfrm>
                <a:off x="8809069" y="1610279"/>
                <a:ext cx="34480" cy="798861"/>
              </a:xfrm>
              <a:custGeom>
                <a:avLst/>
                <a:gdLst>
                  <a:gd name="connsiteX0" fmla="*/ 34480 w 34480"/>
                  <a:gd name="connsiteY0" fmla="*/ 19812 h 798861"/>
                  <a:gd name="connsiteX1" fmla="*/ 34480 w 34480"/>
                  <a:gd name="connsiteY1" fmla="*/ 19907 h 798861"/>
                  <a:gd name="connsiteX2" fmla="*/ 34385 w 34480"/>
                  <a:gd name="connsiteY2" fmla="*/ 779050 h 798861"/>
                  <a:gd name="connsiteX3" fmla="*/ 0 w 34480"/>
                  <a:gd name="connsiteY3" fmla="*/ 798862 h 798861"/>
                  <a:gd name="connsiteX4" fmla="*/ 0 w 34480"/>
                  <a:gd name="connsiteY4" fmla="*/ 0 h 798861"/>
                  <a:gd name="connsiteX5" fmla="*/ 34480 w 34480"/>
                  <a:gd name="connsiteY5" fmla="*/ 19812 h 79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" h="798861">
                    <a:moveTo>
                      <a:pt x="34480" y="19812"/>
                    </a:moveTo>
                    <a:lnTo>
                      <a:pt x="34480" y="19907"/>
                    </a:lnTo>
                    <a:lnTo>
                      <a:pt x="34385" y="779050"/>
                    </a:lnTo>
                    <a:lnTo>
                      <a:pt x="0" y="798862"/>
                    </a:lnTo>
                    <a:lnTo>
                      <a:pt x="0" y="0"/>
                    </a:lnTo>
                    <a:lnTo>
                      <a:pt x="34480" y="19812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Hình tự do: Hình 306">
                <a:extLst>
                  <a:ext uri="{FF2B5EF4-FFF2-40B4-BE49-F238E27FC236}">
                    <a16:creationId xmlns:a16="http://schemas.microsoft.com/office/drawing/2014/main" id="{0BE6F7CF-7642-FD11-7B56-941D4B26FFB3}"/>
                  </a:ext>
                </a:extLst>
              </p:cNvPr>
              <p:cNvSpPr/>
              <p:nvPr/>
            </p:nvSpPr>
            <p:spPr>
              <a:xfrm>
                <a:off x="8774683" y="1530746"/>
                <a:ext cx="963644" cy="556355"/>
              </a:xfrm>
              <a:custGeom>
                <a:avLst/>
                <a:gdLst>
                  <a:gd name="connsiteX0" fmla="*/ 0 w 963644"/>
                  <a:gd name="connsiteY0" fmla="*/ 19907 h 556355"/>
                  <a:gd name="connsiteX1" fmla="*/ 34385 w 963644"/>
                  <a:gd name="connsiteY1" fmla="*/ 0 h 556355"/>
                  <a:gd name="connsiteX2" fmla="*/ 963644 w 963644"/>
                  <a:gd name="connsiteY2" fmla="*/ 536543 h 556355"/>
                  <a:gd name="connsiteX3" fmla="*/ 929164 w 963644"/>
                  <a:gd name="connsiteY3" fmla="*/ 556355 h 556355"/>
                  <a:gd name="connsiteX4" fmla="*/ 0 w 963644"/>
                  <a:gd name="connsiteY4" fmla="*/ 19907 h 556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644" h="556355">
                    <a:moveTo>
                      <a:pt x="0" y="19907"/>
                    </a:moveTo>
                    <a:lnTo>
                      <a:pt x="34385" y="0"/>
                    </a:lnTo>
                    <a:lnTo>
                      <a:pt x="963644" y="536543"/>
                    </a:lnTo>
                    <a:lnTo>
                      <a:pt x="929164" y="55635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Hình tự do: Hình 307">
                <a:extLst>
                  <a:ext uri="{FF2B5EF4-FFF2-40B4-BE49-F238E27FC236}">
                    <a16:creationId xmlns:a16="http://schemas.microsoft.com/office/drawing/2014/main" id="{6B97B79E-3C31-A64B-E7B5-B731643AAF83}"/>
                  </a:ext>
                </a:extLst>
              </p:cNvPr>
              <p:cNvSpPr/>
              <p:nvPr/>
            </p:nvSpPr>
            <p:spPr>
              <a:xfrm>
                <a:off x="9703847" y="2067289"/>
                <a:ext cx="34480" cy="898207"/>
              </a:xfrm>
              <a:custGeom>
                <a:avLst/>
                <a:gdLst>
                  <a:gd name="connsiteX0" fmla="*/ 34481 w 34480"/>
                  <a:gd name="connsiteY0" fmla="*/ 0 h 898207"/>
                  <a:gd name="connsiteX1" fmla="*/ 0 w 34480"/>
                  <a:gd name="connsiteY1" fmla="*/ 19812 h 898207"/>
                  <a:gd name="connsiteX2" fmla="*/ 0 w 34480"/>
                  <a:gd name="connsiteY2" fmla="*/ 898208 h 898207"/>
                  <a:gd name="connsiteX3" fmla="*/ 34385 w 34480"/>
                  <a:gd name="connsiteY3" fmla="*/ 878396 h 898207"/>
                  <a:gd name="connsiteX4" fmla="*/ 34481 w 34480"/>
                  <a:gd name="connsiteY4" fmla="*/ 0 h 89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898207">
                    <a:moveTo>
                      <a:pt x="34481" y="0"/>
                    </a:moveTo>
                    <a:lnTo>
                      <a:pt x="0" y="19812"/>
                    </a:lnTo>
                    <a:lnTo>
                      <a:pt x="0" y="898208"/>
                    </a:lnTo>
                    <a:lnTo>
                      <a:pt x="34385" y="878396"/>
                    </a:lnTo>
                    <a:lnTo>
                      <a:pt x="34481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Hình tự do: Hình 308">
                <a:extLst>
                  <a:ext uri="{FF2B5EF4-FFF2-40B4-BE49-F238E27FC236}">
                    <a16:creationId xmlns:a16="http://schemas.microsoft.com/office/drawing/2014/main" id="{34407399-D0F7-D625-9A99-E7036CF17460}"/>
                  </a:ext>
                </a:extLst>
              </p:cNvPr>
              <p:cNvSpPr/>
              <p:nvPr/>
            </p:nvSpPr>
            <p:spPr>
              <a:xfrm>
                <a:off x="9204928" y="1838784"/>
                <a:ext cx="34385" cy="39719"/>
              </a:xfrm>
              <a:custGeom>
                <a:avLst/>
                <a:gdLst>
                  <a:gd name="connsiteX0" fmla="*/ 34385 w 34385"/>
                  <a:gd name="connsiteY0" fmla="*/ 19812 h 39719"/>
                  <a:gd name="connsiteX1" fmla="*/ 0 w 34385"/>
                  <a:gd name="connsiteY1" fmla="*/ 0 h 39719"/>
                  <a:gd name="connsiteX2" fmla="*/ 0 w 34385"/>
                  <a:gd name="connsiteY2" fmla="*/ 19907 h 39719"/>
                  <a:gd name="connsiteX3" fmla="*/ 34385 w 34385"/>
                  <a:gd name="connsiteY3" fmla="*/ 39719 h 39719"/>
                  <a:gd name="connsiteX4" fmla="*/ 34385 w 34385"/>
                  <a:gd name="connsiteY4" fmla="*/ 19812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5" h="39719">
                    <a:moveTo>
                      <a:pt x="34385" y="19812"/>
                    </a:moveTo>
                    <a:lnTo>
                      <a:pt x="0" y="0"/>
                    </a:lnTo>
                    <a:lnTo>
                      <a:pt x="0" y="19907"/>
                    </a:lnTo>
                    <a:lnTo>
                      <a:pt x="34385" y="39719"/>
                    </a:lnTo>
                    <a:lnTo>
                      <a:pt x="34385" y="1981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Hình tự do: Hình 309">
                <a:extLst>
                  <a:ext uri="{FF2B5EF4-FFF2-40B4-BE49-F238E27FC236}">
                    <a16:creationId xmlns:a16="http://schemas.microsoft.com/office/drawing/2014/main" id="{AA5BD06B-6D1E-FD81-058C-C666843A9C0C}"/>
                  </a:ext>
                </a:extLst>
              </p:cNvPr>
              <p:cNvSpPr/>
              <p:nvPr/>
            </p:nvSpPr>
            <p:spPr>
              <a:xfrm>
                <a:off x="9239313" y="1858596"/>
                <a:ext cx="17145" cy="19907"/>
              </a:xfrm>
              <a:custGeom>
                <a:avLst/>
                <a:gdLst>
                  <a:gd name="connsiteX0" fmla="*/ 0 w 17145"/>
                  <a:gd name="connsiteY0" fmla="*/ 19907 h 19907"/>
                  <a:gd name="connsiteX1" fmla="*/ 17145 w 17145"/>
                  <a:gd name="connsiteY1" fmla="*/ 10001 h 19907"/>
                  <a:gd name="connsiteX2" fmla="*/ 0 w 17145"/>
                  <a:gd name="connsiteY2" fmla="*/ 0 h 19907"/>
                  <a:gd name="connsiteX3" fmla="*/ 0 w 17145"/>
                  <a:gd name="connsiteY3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19907">
                    <a:moveTo>
                      <a:pt x="0" y="19907"/>
                    </a:moveTo>
                    <a:lnTo>
                      <a:pt x="17145" y="10001"/>
                    </a:lnTo>
                    <a:lnTo>
                      <a:pt x="0" y="0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6" name="Hình tự do: Hình 275">
              <a:extLst>
                <a:ext uri="{FF2B5EF4-FFF2-40B4-BE49-F238E27FC236}">
                  <a16:creationId xmlns:a16="http://schemas.microsoft.com/office/drawing/2014/main" id="{E86BD03F-7901-EF2D-94E6-344121AE2286}"/>
                </a:ext>
              </a:extLst>
            </p:cNvPr>
            <p:cNvSpPr/>
            <p:nvPr/>
          </p:nvSpPr>
          <p:spPr>
            <a:xfrm>
              <a:off x="9465341" y="2084529"/>
              <a:ext cx="204120" cy="781716"/>
            </a:xfrm>
            <a:custGeom>
              <a:avLst/>
              <a:gdLst>
                <a:gd name="connsiteX0" fmla="*/ 381 w 204120"/>
                <a:gd name="connsiteY0" fmla="*/ 0 h 781716"/>
                <a:gd name="connsiteX1" fmla="*/ 204121 w 204120"/>
                <a:gd name="connsiteY1" fmla="*/ 117824 h 781716"/>
                <a:gd name="connsiteX2" fmla="*/ 203835 w 204120"/>
                <a:gd name="connsiteY2" fmla="*/ 781717 h 781716"/>
                <a:gd name="connsiteX3" fmla="*/ 0 w 204120"/>
                <a:gd name="connsiteY3" fmla="*/ 663797 h 781716"/>
                <a:gd name="connsiteX4" fmla="*/ 381 w 204120"/>
                <a:gd name="connsiteY4" fmla="*/ 0 h 7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20" h="781716">
                  <a:moveTo>
                    <a:pt x="381" y="0"/>
                  </a:moveTo>
                  <a:lnTo>
                    <a:pt x="204121" y="117824"/>
                  </a:lnTo>
                  <a:lnTo>
                    <a:pt x="203835" y="781717"/>
                  </a:lnTo>
                  <a:lnTo>
                    <a:pt x="0" y="66379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Hình tự do: Hình 276">
              <a:extLst>
                <a:ext uri="{FF2B5EF4-FFF2-40B4-BE49-F238E27FC236}">
                  <a16:creationId xmlns:a16="http://schemas.microsoft.com/office/drawing/2014/main" id="{903BB2E4-64CB-895C-61C6-60864D98657B}"/>
                </a:ext>
              </a:extLst>
            </p:cNvPr>
            <p:cNvSpPr/>
            <p:nvPr/>
          </p:nvSpPr>
          <p:spPr>
            <a:xfrm>
              <a:off x="9465627" y="2140060"/>
              <a:ext cx="203834" cy="186594"/>
            </a:xfrm>
            <a:custGeom>
              <a:avLst/>
              <a:gdLst>
                <a:gd name="connsiteX0" fmla="*/ 203835 w 203834"/>
                <a:gd name="connsiteY0" fmla="*/ 186595 h 186594"/>
                <a:gd name="connsiteX1" fmla="*/ 0 w 203834"/>
                <a:gd name="connsiteY1" fmla="*/ 68771 h 186594"/>
                <a:gd name="connsiteX2" fmla="*/ 95 w 203834"/>
                <a:gd name="connsiteY2" fmla="*/ 0 h 186594"/>
                <a:gd name="connsiteX3" fmla="*/ 203835 w 203834"/>
                <a:gd name="connsiteY3" fmla="*/ 117824 h 186594"/>
                <a:gd name="connsiteX4" fmla="*/ 203835 w 203834"/>
                <a:gd name="connsiteY4" fmla="*/ 186595 h 1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594">
                  <a:moveTo>
                    <a:pt x="203835" y="186595"/>
                  </a:moveTo>
                  <a:lnTo>
                    <a:pt x="0" y="68771"/>
                  </a:lnTo>
                  <a:lnTo>
                    <a:pt x="95" y="0"/>
                  </a:lnTo>
                  <a:lnTo>
                    <a:pt x="203835" y="117824"/>
                  </a:lnTo>
                  <a:lnTo>
                    <a:pt x="203835" y="186595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Hình tự do: Hình 277">
              <a:extLst>
                <a:ext uri="{FF2B5EF4-FFF2-40B4-BE49-F238E27FC236}">
                  <a16:creationId xmlns:a16="http://schemas.microsoft.com/office/drawing/2014/main" id="{61FBFD12-CB6F-466F-1708-3BC92DA83751}"/>
                </a:ext>
              </a:extLst>
            </p:cNvPr>
            <p:cNvSpPr/>
            <p:nvPr/>
          </p:nvSpPr>
          <p:spPr>
            <a:xfrm>
              <a:off x="9465627" y="2266171"/>
              <a:ext cx="203834" cy="186689"/>
            </a:xfrm>
            <a:custGeom>
              <a:avLst/>
              <a:gdLst>
                <a:gd name="connsiteX0" fmla="*/ 203740 w 203834"/>
                <a:gd name="connsiteY0" fmla="*/ 186690 h 186689"/>
                <a:gd name="connsiteX1" fmla="*/ 0 w 203834"/>
                <a:gd name="connsiteY1" fmla="*/ 68866 h 186689"/>
                <a:gd name="connsiteX2" fmla="*/ 0 w 203834"/>
                <a:gd name="connsiteY2" fmla="*/ 0 h 186689"/>
                <a:gd name="connsiteX3" fmla="*/ 203835 w 203834"/>
                <a:gd name="connsiteY3" fmla="*/ 117824 h 186689"/>
                <a:gd name="connsiteX4" fmla="*/ 203740 w 203834"/>
                <a:gd name="connsiteY4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689">
                  <a:moveTo>
                    <a:pt x="203740" y="186690"/>
                  </a:moveTo>
                  <a:lnTo>
                    <a:pt x="0" y="68866"/>
                  </a:lnTo>
                  <a:lnTo>
                    <a:pt x="0" y="0"/>
                  </a:lnTo>
                  <a:lnTo>
                    <a:pt x="203835" y="117824"/>
                  </a:lnTo>
                  <a:lnTo>
                    <a:pt x="203740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Hình tự do: Hình 278">
              <a:extLst>
                <a:ext uri="{FF2B5EF4-FFF2-40B4-BE49-F238E27FC236}">
                  <a16:creationId xmlns:a16="http://schemas.microsoft.com/office/drawing/2014/main" id="{32773D94-18F1-AE94-1E90-25B9BAE9C6E6}"/>
                </a:ext>
              </a:extLst>
            </p:cNvPr>
            <p:cNvSpPr/>
            <p:nvPr/>
          </p:nvSpPr>
          <p:spPr>
            <a:xfrm>
              <a:off x="9465532" y="2392377"/>
              <a:ext cx="203834" cy="186689"/>
            </a:xfrm>
            <a:custGeom>
              <a:avLst/>
              <a:gdLst>
                <a:gd name="connsiteX0" fmla="*/ 203835 w 203834"/>
                <a:gd name="connsiteY0" fmla="*/ 186690 h 186689"/>
                <a:gd name="connsiteX1" fmla="*/ 0 w 203834"/>
                <a:gd name="connsiteY1" fmla="*/ 68866 h 186689"/>
                <a:gd name="connsiteX2" fmla="*/ 95 w 203834"/>
                <a:gd name="connsiteY2" fmla="*/ 0 h 186689"/>
                <a:gd name="connsiteX3" fmla="*/ 203835 w 203834"/>
                <a:gd name="connsiteY3" fmla="*/ 117824 h 186689"/>
                <a:gd name="connsiteX4" fmla="*/ 203835 w 203834"/>
                <a:gd name="connsiteY4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689">
                  <a:moveTo>
                    <a:pt x="203835" y="186690"/>
                  </a:moveTo>
                  <a:lnTo>
                    <a:pt x="0" y="68866"/>
                  </a:lnTo>
                  <a:lnTo>
                    <a:pt x="95" y="0"/>
                  </a:lnTo>
                  <a:lnTo>
                    <a:pt x="203835" y="117824"/>
                  </a:lnTo>
                  <a:lnTo>
                    <a:pt x="203835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Hình tự do: Hình 279">
              <a:extLst>
                <a:ext uri="{FF2B5EF4-FFF2-40B4-BE49-F238E27FC236}">
                  <a16:creationId xmlns:a16="http://schemas.microsoft.com/office/drawing/2014/main" id="{A548B313-43B4-9DED-C165-484818FA4CD2}"/>
                </a:ext>
              </a:extLst>
            </p:cNvPr>
            <p:cNvSpPr/>
            <p:nvPr/>
          </p:nvSpPr>
          <p:spPr>
            <a:xfrm>
              <a:off x="9465532" y="2518583"/>
              <a:ext cx="203834" cy="186594"/>
            </a:xfrm>
            <a:custGeom>
              <a:avLst/>
              <a:gdLst>
                <a:gd name="connsiteX0" fmla="*/ 203740 w 203834"/>
                <a:gd name="connsiteY0" fmla="*/ 186595 h 186594"/>
                <a:gd name="connsiteX1" fmla="*/ 0 w 203834"/>
                <a:gd name="connsiteY1" fmla="*/ 68771 h 186594"/>
                <a:gd name="connsiteX2" fmla="*/ 0 w 203834"/>
                <a:gd name="connsiteY2" fmla="*/ 0 h 186594"/>
                <a:gd name="connsiteX3" fmla="*/ 203835 w 203834"/>
                <a:gd name="connsiteY3" fmla="*/ 117824 h 186594"/>
                <a:gd name="connsiteX4" fmla="*/ 203740 w 203834"/>
                <a:gd name="connsiteY4" fmla="*/ 186595 h 1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594">
                  <a:moveTo>
                    <a:pt x="203740" y="186595"/>
                  </a:moveTo>
                  <a:lnTo>
                    <a:pt x="0" y="68771"/>
                  </a:lnTo>
                  <a:lnTo>
                    <a:pt x="0" y="0"/>
                  </a:lnTo>
                  <a:lnTo>
                    <a:pt x="203835" y="117824"/>
                  </a:lnTo>
                  <a:lnTo>
                    <a:pt x="203740" y="186595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Hình tự do: Hình 280">
              <a:extLst>
                <a:ext uri="{FF2B5EF4-FFF2-40B4-BE49-F238E27FC236}">
                  <a16:creationId xmlns:a16="http://schemas.microsoft.com/office/drawing/2014/main" id="{EE754C28-EAE3-EACB-D3A1-839E2D637358}"/>
                </a:ext>
              </a:extLst>
            </p:cNvPr>
            <p:cNvSpPr/>
            <p:nvPr/>
          </p:nvSpPr>
          <p:spPr>
            <a:xfrm>
              <a:off x="9465436" y="2644694"/>
              <a:ext cx="203835" cy="186690"/>
            </a:xfrm>
            <a:custGeom>
              <a:avLst/>
              <a:gdLst>
                <a:gd name="connsiteX0" fmla="*/ 203835 w 203835"/>
                <a:gd name="connsiteY0" fmla="*/ 186690 h 186690"/>
                <a:gd name="connsiteX1" fmla="*/ 0 w 203835"/>
                <a:gd name="connsiteY1" fmla="*/ 68866 h 186690"/>
                <a:gd name="connsiteX2" fmla="*/ 95 w 203835"/>
                <a:gd name="connsiteY2" fmla="*/ 0 h 186690"/>
                <a:gd name="connsiteX3" fmla="*/ 203835 w 203835"/>
                <a:gd name="connsiteY3" fmla="*/ 117920 h 186690"/>
                <a:gd name="connsiteX4" fmla="*/ 203835 w 203835"/>
                <a:gd name="connsiteY4" fmla="*/ 18669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5" h="186690">
                  <a:moveTo>
                    <a:pt x="203835" y="186690"/>
                  </a:moveTo>
                  <a:lnTo>
                    <a:pt x="0" y="68866"/>
                  </a:lnTo>
                  <a:lnTo>
                    <a:pt x="95" y="0"/>
                  </a:lnTo>
                  <a:lnTo>
                    <a:pt x="203835" y="117920"/>
                  </a:lnTo>
                  <a:lnTo>
                    <a:pt x="203835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Hình tự do: Hình 281">
              <a:extLst>
                <a:ext uri="{FF2B5EF4-FFF2-40B4-BE49-F238E27FC236}">
                  <a16:creationId xmlns:a16="http://schemas.microsoft.com/office/drawing/2014/main" id="{971828B3-3D63-435E-81D1-8899AFAAA57D}"/>
                </a:ext>
              </a:extLst>
            </p:cNvPr>
            <p:cNvSpPr/>
            <p:nvPr/>
          </p:nvSpPr>
          <p:spPr>
            <a:xfrm>
              <a:off x="9376854" y="2249502"/>
              <a:ext cx="88773" cy="498824"/>
            </a:xfrm>
            <a:custGeom>
              <a:avLst/>
              <a:gdLst>
                <a:gd name="connsiteX0" fmla="*/ 0 w 88773"/>
                <a:gd name="connsiteY0" fmla="*/ 447770 h 498824"/>
                <a:gd name="connsiteX1" fmla="*/ 88487 w 88773"/>
                <a:gd name="connsiteY1" fmla="*/ 498824 h 498824"/>
                <a:gd name="connsiteX2" fmla="*/ 88773 w 88773"/>
                <a:gd name="connsiteY2" fmla="*/ 51149 h 498824"/>
                <a:gd name="connsiteX3" fmla="*/ 191 w 88773"/>
                <a:gd name="connsiteY3" fmla="*/ 0 h 498824"/>
                <a:gd name="connsiteX4" fmla="*/ 0 w 88773"/>
                <a:gd name="connsiteY4" fmla="*/ 447770 h 49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498824">
                  <a:moveTo>
                    <a:pt x="0" y="447770"/>
                  </a:moveTo>
                  <a:lnTo>
                    <a:pt x="88487" y="498824"/>
                  </a:lnTo>
                  <a:lnTo>
                    <a:pt x="88773" y="51149"/>
                  </a:lnTo>
                  <a:lnTo>
                    <a:pt x="191" y="0"/>
                  </a:lnTo>
                  <a:lnTo>
                    <a:pt x="0" y="44777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Hình tự do: Hình 282">
              <a:extLst>
                <a:ext uri="{FF2B5EF4-FFF2-40B4-BE49-F238E27FC236}">
                  <a16:creationId xmlns:a16="http://schemas.microsoft.com/office/drawing/2014/main" id="{176F6ED8-ED0D-1A57-6BD9-FCB09825943D}"/>
                </a:ext>
              </a:extLst>
            </p:cNvPr>
            <p:cNvSpPr/>
            <p:nvPr/>
          </p:nvSpPr>
          <p:spPr>
            <a:xfrm>
              <a:off x="8843740" y="1711530"/>
              <a:ext cx="261746" cy="829056"/>
            </a:xfrm>
            <a:custGeom>
              <a:avLst/>
              <a:gdLst>
                <a:gd name="connsiteX0" fmla="*/ 213550 w 261746"/>
                <a:gd name="connsiteY0" fmla="*/ 229838 h 829056"/>
                <a:gd name="connsiteX1" fmla="*/ 213550 w 261746"/>
                <a:gd name="connsiteY1" fmla="*/ 123254 h 829056"/>
                <a:gd name="connsiteX2" fmla="*/ 167545 w 261746"/>
                <a:gd name="connsiteY2" fmla="*/ 96488 h 829056"/>
                <a:gd name="connsiteX3" fmla="*/ 167545 w 261746"/>
                <a:gd name="connsiteY3" fmla="*/ 202883 h 829056"/>
                <a:gd name="connsiteX4" fmla="*/ 119444 w 261746"/>
                <a:gd name="connsiteY4" fmla="*/ 174974 h 829056"/>
                <a:gd name="connsiteX5" fmla="*/ 119444 w 261746"/>
                <a:gd name="connsiteY5" fmla="*/ 69056 h 829056"/>
                <a:gd name="connsiteX6" fmla="*/ 0 w 261746"/>
                <a:gd name="connsiteY6" fmla="*/ 0 h 829056"/>
                <a:gd name="connsiteX7" fmla="*/ 0 w 261746"/>
                <a:gd name="connsiteY7" fmla="*/ 677990 h 829056"/>
                <a:gd name="connsiteX8" fmla="*/ 261747 w 261746"/>
                <a:gd name="connsiteY8" fmla="*/ 829056 h 829056"/>
                <a:gd name="connsiteX9" fmla="*/ 261747 w 261746"/>
                <a:gd name="connsiteY9" fmla="*/ 257556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746" h="829056">
                  <a:moveTo>
                    <a:pt x="213550" y="229838"/>
                  </a:moveTo>
                  <a:lnTo>
                    <a:pt x="213550" y="123254"/>
                  </a:lnTo>
                  <a:lnTo>
                    <a:pt x="167545" y="96488"/>
                  </a:lnTo>
                  <a:lnTo>
                    <a:pt x="167545" y="202883"/>
                  </a:lnTo>
                  <a:lnTo>
                    <a:pt x="119444" y="174974"/>
                  </a:lnTo>
                  <a:lnTo>
                    <a:pt x="119444" y="69056"/>
                  </a:lnTo>
                  <a:lnTo>
                    <a:pt x="0" y="0"/>
                  </a:lnTo>
                  <a:lnTo>
                    <a:pt x="0" y="677990"/>
                  </a:lnTo>
                  <a:lnTo>
                    <a:pt x="261747" y="829056"/>
                  </a:lnTo>
                  <a:lnTo>
                    <a:pt x="261747" y="257556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4" name="Đồ họa 25">
              <a:extLst>
                <a:ext uri="{FF2B5EF4-FFF2-40B4-BE49-F238E27FC236}">
                  <a16:creationId xmlns:a16="http://schemas.microsoft.com/office/drawing/2014/main" id="{5FD8C192-A76F-2CA6-7B50-2B4098E5FC9B}"/>
                </a:ext>
              </a:extLst>
            </p:cNvPr>
            <p:cNvGrpSpPr/>
            <p:nvPr/>
          </p:nvGrpSpPr>
          <p:grpSpPr>
            <a:xfrm>
              <a:off x="8868981" y="1895839"/>
              <a:ext cx="206597" cy="599122"/>
              <a:chOff x="8868981" y="1895839"/>
              <a:chExt cx="206597" cy="599122"/>
            </a:xfrm>
            <a:solidFill>
              <a:srgbClr val="000000"/>
            </a:solidFill>
          </p:grpSpPr>
          <p:sp>
            <p:nvSpPr>
              <p:cNvPr id="285" name="Hình tự do: Hình 284">
                <a:extLst>
                  <a:ext uri="{FF2B5EF4-FFF2-40B4-BE49-F238E27FC236}">
                    <a16:creationId xmlns:a16="http://schemas.microsoft.com/office/drawing/2014/main" id="{F570091E-095D-ED42-4402-B3E84F4B5D0F}"/>
                  </a:ext>
                </a:extLst>
              </p:cNvPr>
              <p:cNvSpPr/>
              <p:nvPr/>
            </p:nvSpPr>
            <p:spPr>
              <a:xfrm>
                <a:off x="9045765" y="1997852"/>
                <a:ext cx="29813" cy="137445"/>
              </a:xfrm>
              <a:custGeom>
                <a:avLst/>
                <a:gdLst>
                  <a:gd name="connsiteX0" fmla="*/ 0 w 29813"/>
                  <a:gd name="connsiteY0" fmla="*/ 120206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6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6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Hình tự do: Hình 285">
                <a:extLst>
                  <a:ext uri="{FF2B5EF4-FFF2-40B4-BE49-F238E27FC236}">
                    <a16:creationId xmlns:a16="http://schemas.microsoft.com/office/drawing/2014/main" id="{6DF3FF6D-FAB6-5EF1-DD3D-5BD5336E7252}"/>
                  </a:ext>
                </a:extLst>
              </p:cNvPr>
              <p:cNvSpPr/>
              <p:nvPr/>
            </p:nvSpPr>
            <p:spPr>
              <a:xfrm>
                <a:off x="8992996" y="1967372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Hình tự do: Hình 286">
                <a:extLst>
                  <a:ext uri="{FF2B5EF4-FFF2-40B4-BE49-F238E27FC236}">
                    <a16:creationId xmlns:a16="http://schemas.microsoft.com/office/drawing/2014/main" id="{4F6805C7-B369-F54E-E35F-E4ECE515D681}"/>
                  </a:ext>
                </a:extLst>
              </p:cNvPr>
              <p:cNvSpPr/>
              <p:nvPr/>
            </p:nvSpPr>
            <p:spPr>
              <a:xfrm>
                <a:off x="9045765" y="2177684"/>
                <a:ext cx="29813" cy="137350"/>
              </a:xfrm>
              <a:custGeom>
                <a:avLst/>
                <a:gdLst>
                  <a:gd name="connsiteX0" fmla="*/ 0 w 29813"/>
                  <a:gd name="connsiteY0" fmla="*/ 120206 h 137350"/>
                  <a:gd name="connsiteX1" fmla="*/ 29813 w 29813"/>
                  <a:gd name="connsiteY1" fmla="*/ 137351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206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206"/>
                    </a:moveTo>
                    <a:lnTo>
                      <a:pt x="29813" y="137351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Hình tự do: Hình 287">
                <a:extLst>
                  <a:ext uri="{FF2B5EF4-FFF2-40B4-BE49-F238E27FC236}">
                    <a16:creationId xmlns:a16="http://schemas.microsoft.com/office/drawing/2014/main" id="{7B98F3C7-E97C-F920-0DCA-D7DEED816BAE}"/>
                  </a:ext>
                </a:extLst>
              </p:cNvPr>
              <p:cNvSpPr/>
              <p:nvPr/>
            </p:nvSpPr>
            <p:spPr>
              <a:xfrm>
                <a:off x="8992996" y="2147204"/>
                <a:ext cx="29813" cy="137350"/>
              </a:xfrm>
              <a:custGeom>
                <a:avLst/>
                <a:gdLst>
                  <a:gd name="connsiteX0" fmla="*/ 0 w 29813"/>
                  <a:gd name="connsiteY0" fmla="*/ 120206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206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206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Hình tự do: Hình 288">
                <a:extLst>
                  <a:ext uri="{FF2B5EF4-FFF2-40B4-BE49-F238E27FC236}">
                    <a16:creationId xmlns:a16="http://schemas.microsoft.com/office/drawing/2014/main" id="{2000A8E4-6AA5-6739-0B34-ADBD18A57C35}"/>
                  </a:ext>
                </a:extLst>
              </p:cNvPr>
              <p:cNvSpPr/>
              <p:nvPr/>
            </p:nvSpPr>
            <p:spPr>
              <a:xfrm>
                <a:off x="9045765" y="2357516"/>
                <a:ext cx="29813" cy="137445"/>
              </a:xfrm>
              <a:custGeom>
                <a:avLst/>
                <a:gdLst>
                  <a:gd name="connsiteX0" fmla="*/ 0 w 29813"/>
                  <a:gd name="connsiteY0" fmla="*/ 120205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5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5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Hình tự do: Hình 289">
                <a:extLst>
                  <a:ext uri="{FF2B5EF4-FFF2-40B4-BE49-F238E27FC236}">
                    <a16:creationId xmlns:a16="http://schemas.microsoft.com/office/drawing/2014/main" id="{A1C774B8-8CA2-202C-BEB0-EB5CF629D6FB}"/>
                  </a:ext>
                </a:extLst>
              </p:cNvPr>
              <p:cNvSpPr/>
              <p:nvPr/>
            </p:nvSpPr>
            <p:spPr>
              <a:xfrm>
                <a:off x="8992996" y="2327036"/>
                <a:ext cx="29813" cy="137445"/>
              </a:xfrm>
              <a:custGeom>
                <a:avLst/>
                <a:gdLst>
                  <a:gd name="connsiteX0" fmla="*/ 0 w 29813"/>
                  <a:gd name="connsiteY0" fmla="*/ 120206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6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6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Hình tự do: Hình 290">
                <a:extLst>
                  <a:ext uri="{FF2B5EF4-FFF2-40B4-BE49-F238E27FC236}">
                    <a16:creationId xmlns:a16="http://schemas.microsoft.com/office/drawing/2014/main" id="{59EA145A-333A-AE09-EF30-52DEF6131A59}"/>
                  </a:ext>
                </a:extLst>
              </p:cNvPr>
              <p:cNvSpPr/>
              <p:nvPr/>
            </p:nvSpPr>
            <p:spPr>
              <a:xfrm>
                <a:off x="8921845" y="1926319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145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145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Hình tự do: Hình 291">
                <a:extLst>
                  <a:ext uri="{FF2B5EF4-FFF2-40B4-BE49-F238E27FC236}">
                    <a16:creationId xmlns:a16="http://schemas.microsoft.com/office/drawing/2014/main" id="{9F75F67E-1E1E-5252-EAC3-D00DE2D2EBA6}"/>
                  </a:ext>
                </a:extLst>
              </p:cNvPr>
              <p:cNvSpPr/>
              <p:nvPr/>
            </p:nvSpPr>
            <p:spPr>
              <a:xfrm>
                <a:off x="8868981" y="1895839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145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145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Hình tự do: Hình 292">
                <a:extLst>
                  <a:ext uri="{FF2B5EF4-FFF2-40B4-BE49-F238E27FC236}">
                    <a16:creationId xmlns:a16="http://schemas.microsoft.com/office/drawing/2014/main" id="{5631EAEF-CBF5-01E0-ADD3-8D790C540729}"/>
                  </a:ext>
                </a:extLst>
              </p:cNvPr>
              <p:cNvSpPr/>
              <p:nvPr/>
            </p:nvSpPr>
            <p:spPr>
              <a:xfrm>
                <a:off x="8921845" y="2106151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Hình tự do: Hình 293">
                <a:extLst>
                  <a:ext uri="{FF2B5EF4-FFF2-40B4-BE49-F238E27FC236}">
                    <a16:creationId xmlns:a16="http://schemas.microsoft.com/office/drawing/2014/main" id="{0134043A-FA6A-C50C-0C7C-5E92B5B20400}"/>
                  </a:ext>
                </a:extLst>
              </p:cNvPr>
              <p:cNvSpPr/>
              <p:nvPr/>
            </p:nvSpPr>
            <p:spPr>
              <a:xfrm>
                <a:off x="8868981" y="2075671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240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Hình tự do: Hình 294">
                <a:extLst>
                  <a:ext uri="{FF2B5EF4-FFF2-40B4-BE49-F238E27FC236}">
                    <a16:creationId xmlns:a16="http://schemas.microsoft.com/office/drawing/2014/main" id="{D610B692-05D5-58EC-7D25-3DFFDF3A6CF2}"/>
                  </a:ext>
                </a:extLst>
              </p:cNvPr>
              <p:cNvSpPr/>
              <p:nvPr/>
            </p:nvSpPr>
            <p:spPr>
              <a:xfrm>
                <a:off x="8921845" y="2285983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Hình tự do: Hình 295">
                <a:extLst>
                  <a:ext uri="{FF2B5EF4-FFF2-40B4-BE49-F238E27FC236}">
                    <a16:creationId xmlns:a16="http://schemas.microsoft.com/office/drawing/2014/main" id="{63A32593-0F46-6F98-C55A-6ADFA6024B3B}"/>
                  </a:ext>
                </a:extLst>
              </p:cNvPr>
              <p:cNvSpPr/>
              <p:nvPr/>
            </p:nvSpPr>
            <p:spPr>
              <a:xfrm>
                <a:off x="8868981" y="2255503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240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1" name="Đồ họa 25">
            <a:extLst>
              <a:ext uri="{FF2B5EF4-FFF2-40B4-BE49-F238E27FC236}">
                <a16:creationId xmlns:a16="http://schemas.microsoft.com/office/drawing/2014/main" id="{679B6FE8-7123-0792-CE61-7201CC5E35C4}"/>
              </a:ext>
            </a:extLst>
          </p:cNvPr>
          <p:cNvGrpSpPr/>
          <p:nvPr/>
        </p:nvGrpSpPr>
        <p:grpSpPr>
          <a:xfrm>
            <a:off x="17605802" y="-417269"/>
            <a:ext cx="823149" cy="1545043"/>
            <a:chOff x="9081140" y="2840637"/>
            <a:chExt cx="823149" cy="1545043"/>
          </a:xfrm>
        </p:grpSpPr>
        <p:grpSp>
          <p:nvGrpSpPr>
            <p:cNvPr id="312" name="Đồ họa 25">
              <a:extLst>
                <a:ext uri="{FF2B5EF4-FFF2-40B4-BE49-F238E27FC236}">
                  <a16:creationId xmlns:a16="http://schemas.microsoft.com/office/drawing/2014/main" id="{A2370F8B-DA0C-B9D5-FAA4-F9BB77280B17}"/>
                </a:ext>
              </a:extLst>
            </p:cNvPr>
            <p:cNvGrpSpPr/>
            <p:nvPr/>
          </p:nvGrpSpPr>
          <p:grpSpPr>
            <a:xfrm>
              <a:off x="9176984" y="3211186"/>
              <a:ext cx="727305" cy="1174495"/>
              <a:chOff x="9176984" y="3211186"/>
              <a:chExt cx="727305" cy="1174495"/>
            </a:xfrm>
          </p:grpSpPr>
          <p:sp>
            <p:nvSpPr>
              <p:cNvPr id="345" name="Hình tự do: Hình 344">
                <a:extLst>
                  <a:ext uri="{FF2B5EF4-FFF2-40B4-BE49-F238E27FC236}">
                    <a16:creationId xmlns:a16="http://schemas.microsoft.com/office/drawing/2014/main" id="{0EADA3CF-5D56-4ECC-8598-21F87BEB6399}"/>
                  </a:ext>
                </a:extLst>
              </p:cNvPr>
              <p:cNvSpPr/>
              <p:nvPr/>
            </p:nvSpPr>
            <p:spPr>
              <a:xfrm>
                <a:off x="9532016" y="3794648"/>
                <a:ext cx="17716" cy="587501"/>
              </a:xfrm>
              <a:custGeom>
                <a:avLst/>
                <a:gdLst>
                  <a:gd name="connsiteX0" fmla="*/ 8858 w 17716"/>
                  <a:gd name="connsiteY0" fmla="*/ 587502 h 587501"/>
                  <a:gd name="connsiteX1" fmla="*/ 17716 w 17716"/>
                  <a:gd name="connsiteY1" fmla="*/ 578644 h 587501"/>
                  <a:gd name="connsiteX2" fmla="*/ 17716 w 17716"/>
                  <a:gd name="connsiteY2" fmla="*/ 8858 h 587501"/>
                  <a:gd name="connsiteX3" fmla="*/ 8858 w 17716"/>
                  <a:gd name="connsiteY3" fmla="*/ 0 h 587501"/>
                  <a:gd name="connsiteX4" fmla="*/ 0 w 17716"/>
                  <a:gd name="connsiteY4" fmla="*/ 8858 h 587501"/>
                  <a:gd name="connsiteX5" fmla="*/ 0 w 17716"/>
                  <a:gd name="connsiteY5" fmla="*/ 578644 h 587501"/>
                  <a:gd name="connsiteX6" fmla="*/ 8858 w 17716"/>
                  <a:gd name="connsiteY6" fmla="*/ 587502 h 58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" h="587501">
                    <a:moveTo>
                      <a:pt x="8858" y="587502"/>
                    </a:moveTo>
                    <a:cubicBezTo>
                      <a:pt x="13754" y="587502"/>
                      <a:pt x="17716" y="583540"/>
                      <a:pt x="17716" y="578644"/>
                    </a:cubicBezTo>
                    <a:lnTo>
                      <a:pt x="17716" y="8858"/>
                    </a:lnTo>
                    <a:cubicBezTo>
                      <a:pt x="17716" y="3962"/>
                      <a:pt x="13754" y="0"/>
                      <a:pt x="8858" y="0"/>
                    </a:cubicBezTo>
                    <a:cubicBezTo>
                      <a:pt x="3962" y="0"/>
                      <a:pt x="0" y="3962"/>
                      <a:pt x="0" y="8858"/>
                    </a:cubicBezTo>
                    <a:lnTo>
                      <a:pt x="0" y="578644"/>
                    </a:lnTo>
                    <a:cubicBezTo>
                      <a:pt x="0" y="583540"/>
                      <a:pt x="3962" y="587502"/>
                      <a:pt x="8858" y="5875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Hình tự do: Hình 345">
                <a:extLst>
                  <a:ext uri="{FF2B5EF4-FFF2-40B4-BE49-F238E27FC236}">
                    <a16:creationId xmlns:a16="http://schemas.microsoft.com/office/drawing/2014/main" id="{74F6D158-CD74-AC9B-FDF3-4DB0302A03D9}"/>
                  </a:ext>
                </a:extLst>
              </p:cNvPr>
              <p:cNvSpPr/>
              <p:nvPr/>
            </p:nvSpPr>
            <p:spPr>
              <a:xfrm>
                <a:off x="9179270" y="3714764"/>
                <a:ext cx="192790" cy="460037"/>
              </a:xfrm>
              <a:custGeom>
                <a:avLst/>
                <a:gdLst>
                  <a:gd name="connsiteX0" fmla="*/ 9180 w 192790"/>
                  <a:gd name="connsiteY0" fmla="*/ 460027 h 460037"/>
                  <a:gd name="connsiteX1" fmla="*/ 17466 w 192790"/>
                  <a:gd name="connsiteY1" fmla="*/ 454407 h 460037"/>
                  <a:gd name="connsiteX2" fmla="*/ 192155 w 192790"/>
                  <a:gd name="connsiteY2" fmla="*/ 12161 h 460037"/>
                  <a:gd name="connsiteX3" fmla="*/ 187202 w 192790"/>
                  <a:gd name="connsiteY3" fmla="*/ 636 h 460037"/>
                  <a:gd name="connsiteX4" fmla="*/ 175677 w 192790"/>
                  <a:gd name="connsiteY4" fmla="*/ 5589 h 460037"/>
                  <a:gd name="connsiteX5" fmla="*/ 607 w 192790"/>
                  <a:gd name="connsiteY5" fmla="*/ 447835 h 460037"/>
                  <a:gd name="connsiteX6" fmla="*/ 5560 w 192790"/>
                  <a:gd name="connsiteY6" fmla="*/ 459360 h 460037"/>
                  <a:gd name="connsiteX7" fmla="*/ 9180 w 192790"/>
                  <a:gd name="connsiteY7" fmla="*/ 460027 h 46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790" h="460037">
                    <a:moveTo>
                      <a:pt x="9180" y="460027"/>
                    </a:moveTo>
                    <a:cubicBezTo>
                      <a:pt x="12837" y="460045"/>
                      <a:pt x="16133" y="457807"/>
                      <a:pt x="17466" y="454407"/>
                    </a:cubicBezTo>
                    <a:lnTo>
                      <a:pt x="192155" y="12161"/>
                    </a:lnTo>
                    <a:cubicBezTo>
                      <a:pt x="193974" y="7608"/>
                      <a:pt x="191755" y="2455"/>
                      <a:pt x="187202" y="636"/>
                    </a:cubicBezTo>
                    <a:cubicBezTo>
                      <a:pt x="182649" y="-1184"/>
                      <a:pt x="177496" y="1036"/>
                      <a:pt x="175677" y="5589"/>
                    </a:cubicBezTo>
                    <a:lnTo>
                      <a:pt x="607" y="447835"/>
                    </a:lnTo>
                    <a:cubicBezTo>
                      <a:pt x="-1155" y="452387"/>
                      <a:pt x="1045" y="457512"/>
                      <a:pt x="5560" y="459360"/>
                    </a:cubicBezTo>
                    <a:cubicBezTo>
                      <a:pt x="6694" y="459865"/>
                      <a:pt x="7941" y="460093"/>
                      <a:pt x="9180" y="4600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Hình tự do: Hình 346">
                <a:extLst>
                  <a:ext uri="{FF2B5EF4-FFF2-40B4-BE49-F238E27FC236}">
                    <a16:creationId xmlns:a16="http://schemas.microsoft.com/office/drawing/2014/main" id="{94387A33-C7E8-0175-F265-67E55A740F1A}"/>
                  </a:ext>
                </a:extLst>
              </p:cNvPr>
              <p:cNvSpPr/>
              <p:nvPr/>
            </p:nvSpPr>
            <p:spPr>
              <a:xfrm>
                <a:off x="9200063" y="3753023"/>
                <a:ext cx="681125" cy="368619"/>
              </a:xfrm>
              <a:custGeom>
                <a:avLst/>
                <a:gdLst>
                  <a:gd name="connsiteX0" fmla="*/ 9056 w 681125"/>
                  <a:gd name="connsiteY0" fmla="*/ 368617 h 368619"/>
                  <a:gd name="connsiteX1" fmla="*/ 15438 w 681125"/>
                  <a:gd name="connsiteY1" fmla="*/ 365855 h 368619"/>
                  <a:gd name="connsiteX2" fmla="*/ 340812 w 681125"/>
                  <a:gd name="connsiteY2" fmla="*/ 21812 h 368619"/>
                  <a:gd name="connsiteX3" fmla="*/ 665328 w 681125"/>
                  <a:gd name="connsiteY3" fmla="*/ 364712 h 368619"/>
                  <a:gd name="connsiteX4" fmla="*/ 677778 w 681125"/>
                  <a:gd name="connsiteY4" fmla="*/ 366141 h 368619"/>
                  <a:gd name="connsiteX5" fmla="*/ 679206 w 681125"/>
                  <a:gd name="connsiteY5" fmla="*/ 353692 h 368619"/>
                  <a:gd name="connsiteX6" fmla="*/ 678187 w 681125"/>
                  <a:gd name="connsiteY6" fmla="*/ 352616 h 368619"/>
                  <a:gd name="connsiteX7" fmla="*/ 347003 w 681125"/>
                  <a:gd name="connsiteY7" fmla="*/ 2858 h 368619"/>
                  <a:gd name="connsiteX8" fmla="*/ 340621 w 681125"/>
                  <a:gd name="connsiteY8" fmla="*/ 0 h 368619"/>
                  <a:gd name="connsiteX9" fmla="*/ 340621 w 681125"/>
                  <a:gd name="connsiteY9" fmla="*/ 0 h 368619"/>
                  <a:gd name="connsiteX10" fmla="*/ 334144 w 681125"/>
                  <a:gd name="connsiteY10" fmla="*/ 2858 h 368619"/>
                  <a:gd name="connsiteX11" fmla="*/ 2579 w 681125"/>
                  <a:gd name="connsiteY11" fmla="*/ 353663 h 368619"/>
                  <a:gd name="connsiteX12" fmla="*/ 2579 w 681125"/>
                  <a:gd name="connsiteY12" fmla="*/ 366236 h 368619"/>
                  <a:gd name="connsiteX13" fmla="*/ 9056 w 681125"/>
                  <a:gd name="connsiteY13" fmla="*/ 368617 h 36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1125" h="368619">
                    <a:moveTo>
                      <a:pt x="9056" y="368617"/>
                    </a:moveTo>
                    <a:cubicBezTo>
                      <a:pt x="11475" y="368617"/>
                      <a:pt x="13780" y="367618"/>
                      <a:pt x="15438" y="365855"/>
                    </a:cubicBezTo>
                    <a:lnTo>
                      <a:pt x="340812" y="21812"/>
                    </a:lnTo>
                    <a:lnTo>
                      <a:pt x="665328" y="364712"/>
                    </a:lnTo>
                    <a:cubicBezTo>
                      <a:pt x="668367" y="368541"/>
                      <a:pt x="673939" y="369180"/>
                      <a:pt x="677778" y="366141"/>
                    </a:cubicBezTo>
                    <a:cubicBezTo>
                      <a:pt x="681607" y="363103"/>
                      <a:pt x="682245" y="357530"/>
                      <a:pt x="679206" y="353692"/>
                    </a:cubicBezTo>
                    <a:cubicBezTo>
                      <a:pt x="678892" y="353311"/>
                      <a:pt x="678559" y="352949"/>
                      <a:pt x="678187" y="352616"/>
                    </a:cubicBezTo>
                    <a:lnTo>
                      <a:pt x="347003" y="2858"/>
                    </a:lnTo>
                    <a:cubicBezTo>
                      <a:pt x="345374" y="1048"/>
                      <a:pt x="343059" y="10"/>
                      <a:pt x="340621" y="0"/>
                    </a:cubicBezTo>
                    <a:lnTo>
                      <a:pt x="340621" y="0"/>
                    </a:lnTo>
                    <a:cubicBezTo>
                      <a:pt x="338154" y="10"/>
                      <a:pt x="335811" y="1048"/>
                      <a:pt x="334144" y="2858"/>
                    </a:cubicBezTo>
                    <a:lnTo>
                      <a:pt x="2579" y="353663"/>
                    </a:lnTo>
                    <a:cubicBezTo>
                      <a:pt x="-860" y="357150"/>
                      <a:pt x="-860" y="362750"/>
                      <a:pt x="2579" y="366236"/>
                    </a:cubicBezTo>
                    <a:cubicBezTo>
                      <a:pt x="4360" y="367808"/>
                      <a:pt x="6675" y="368665"/>
                      <a:pt x="9056" y="3686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Hình tự do: Hình 347">
                <a:extLst>
                  <a:ext uri="{FF2B5EF4-FFF2-40B4-BE49-F238E27FC236}">
                    <a16:creationId xmlns:a16="http://schemas.microsoft.com/office/drawing/2014/main" id="{44B40B9C-15BD-12FB-5592-88C0D71346A3}"/>
                  </a:ext>
                </a:extLst>
              </p:cNvPr>
              <p:cNvSpPr/>
              <p:nvPr/>
            </p:nvSpPr>
            <p:spPr>
              <a:xfrm>
                <a:off x="9709689" y="3714764"/>
                <a:ext cx="192441" cy="460026"/>
              </a:xfrm>
              <a:custGeom>
                <a:avLst/>
                <a:gdLst>
                  <a:gd name="connsiteX0" fmla="*/ 183611 w 192441"/>
                  <a:gd name="connsiteY0" fmla="*/ 460027 h 460026"/>
                  <a:gd name="connsiteX1" fmla="*/ 186849 w 192441"/>
                  <a:gd name="connsiteY1" fmla="*/ 459360 h 460026"/>
                  <a:gd name="connsiteX2" fmla="*/ 191812 w 192441"/>
                  <a:gd name="connsiteY2" fmla="*/ 447853 h 460026"/>
                  <a:gd name="connsiteX3" fmla="*/ 191802 w 192441"/>
                  <a:gd name="connsiteY3" fmla="*/ 447835 h 460026"/>
                  <a:gd name="connsiteX4" fmla="*/ 17114 w 192441"/>
                  <a:gd name="connsiteY4" fmla="*/ 5589 h 460026"/>
                  <a:gd name="connsiteX5" fmla="*/ 5589 w 192441"/>
                  <a:gd name="connsiteY5" fmla="*/ 636 h 460026"/>
                  <a:gd name="connsiteX6" fmla="*/ 636 w 192441"/>
                  <a:gd name="connsiteY6" fmla="*/ 12161 h 460026"/>
                  <a:gd name="connsiteX7" fmla="*/ 175324 w 192441"/>
                  <a:gd name="connsiteY7" fmla="*/ 454407 h 460026"/>
                  <a:gd name="connsiteX8" fmla="*/ 183611 w 192441"/>
                  <a:gd name="connsiteY8" fmla="*/ 460027 h 46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441" h="460026">
                    <a:moveTo>
                      <a:pt x="183611" y="460027"/>
                    </a:moveTo>
                    <a:cubicBezTo>
                      <a:pt x="184725" y="460036"/>
                      <a:pt x="185830" y="459807"/>
                      <a:pt x="186849" y="459360"/>
                    </a:cubicBezTo>
                    <a:cubicBezTo>
                      <a:pt x="191393" y="457550"/>
                      <a:pt x="193622" y="452406"/>
                      <a:pt x="191812" y="447853"/>
                    </a:cubicBezTo>
                    <a:cubicBezTo>
                      <a:pt x="191812" y="447853"/>
                      <a:pt x="191802" y="447844"/>
                      <a:pt x="191802" y="447835"/>
                    </a:cubicBezTo>
                    <a:lnTo>
                      <a:pt x="17114" y="5589"/>
                    </a:lnTo>
                    <a:cubicBezTo>
                      <a:pt x="15295" y="1036"/>
                      <a:pt x="10142" y="-1184"/>
                      <a:pt x="5589" y="636"/>
                    </a:cubicBezTo>
                    <a:cubicBezTo>
                      <a:pt x="1036" y="2455"/>
                      <a:pt x="-1184" y="7608"/>
                      <a:pt x="636" y="12161"/>
                    </a:cubicBezTo>
                    <a:lnTo>
                      <a:pt x="175324" y="454407"/>
                    </a:lnTo>
                    <a:cubicBezTo>
                      <a:pt x="176801" y="457702"/>
                      <a:pt x="180011" y="459874"/>
                      <a:pt x="183611" y="4600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Hình tự do: Hình 348">
                <a:extLst>
                  <a:ext uri="{FF2B5EF4-FFF2-40B4-BE49-F238E27FC236}">
                    <a16:creationId xmlns:a16="http://schemas.microsoft.com/office/drawing/2014/main" id="{0AFD9A81-B0EC-0869-A16A-40A63E56E737}"/>
                  </a:ext>
                </a:extLst>
              </p:cNvPr>
              <p:cNvSpPr/>
              <p:nvPr/>
            </p:nvSpPr>
            <p:spPr>
              <a:xfrm>
                <a:off x="9176984" y="4108020"/>
                <a:ext cx="41755" cy="69080"/>
              </a:xfrm>
              <a:custGeom>
                <a:avLst/>
                <a:gdLst>
                  <a:gd name="connsiteX0" fmla="*/ 23181 w 41755"/>
                  <a:gd name="connsiteY0" fmla="*/ 0 h 69080"/>
                  <a:gd name="connsiteX1" fmla="*/ 36 w 41755"/>
                  <a:gd name="connsiteY1" fmla="*/ 60960 h 69080"/>
                  <a:gd name="connsiteX2" fmla="*/ 36 w 41755"/>
                  <a:gd name="connsiteY2" fmla="*/ 62484 h 69080"/>
                  <a:gd name="connsiteX3" fmla="*/ 36 w 41755"/>
                  <a:gd name="connsiteY3" fmla="*/ 63627 h 69080"/>
                  <a:gd name="connsiteX4" fmla="*/ 3560 w 41755"/>
                  <a:gd name="connsiteY4" fmla="*/ 67437 h 69080"/>
                  <a:gd name="connsiteX5" fmla="*/ 17562 w 41755"/>
                  <a:gd name="connsiteY5" fmla="*/ 67437 h 69080"/>
                  <a:gd name="connsiteX6" fmla="*/ 20324 w 41755"/>
                  <a:gd name="connsiteY6" fmla="*/ 64579 h 69080"/>
                  <a:gd name="connsiteX7" fmla="*/ 20324 w 41755"/>
                  <a:gd name="connsiteY7" fmla="*/ 64579 h 69080"/>
                  <a:gd name="connsiteX8" fmla="*/ 20324 w 41755"/>
                  <a:gd name="connsiteY8" fmla="*/ 63722 h 69080"/>
                  <a:gd name="connsiteX9" fmla="*/ 41755 w 41755"/>
                  <a:gd name="connsiteY9" fmla="*/ 6572 h 6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5" h="69080">
                    <a:moveTo>
                      <a:pt x="23181" y="0"/>
                    </a:moveTo>
                    <a:lnTo>
                      <a:pt x="36" y="60960"/>
                    </a:lnTo>
                    <a:cubicBezTo>
                      <a:pt x="-12" y="61465"/>
                      <a:pt x="-12" y="61979"/>
                      <a:pt x="36" y="62484"/>
                    </a:cubicBezTo>
                    <a:lnTo>
                      <a:pt x="36" y="63627"/>
                    </a:lnTo>
                    <a:cubicBezTo>
                      <a:pt x="36" y="64865"/>
                      <a:pt x="1846" y="66389"/>
                      <a:pt x="3560" y="67437"/>
                    </a:cubicBezTo>
                    <a:cubicBezTo>
                      <a:pt x="7970" y="69628"/>
                      <a:pt x="13152" y="69628"/>
                      <a:pt x="17562" y="67437"/>
                    </a:cubicBezTo>
                    <a:cubicBezTo>
                      <a:pt x="18781" y="66827"/>
                      <a:pt x="19752" y="65818"/>
                      <a:pt x="20324" y="64579"/>
                    </a:cubicBezTo>
                    <a:lnTo>
                      <a:pt x="20324" y="64579"/>
                    </a:lnTo>
                    <a:lnTo>
                      <a:pt x="20324" y="63722"/>
                    </a:lnTo>
                    <a:lnTo>
                      <a:pt x="41755" y="657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Hình tự do: Hình 349">
                <a:extLst>
                  <a:ext uri="{FF2B5EF4-FFF2-40B4-BE49-F238E27FC236}">
                    <a16:creationId xmlns:a16="http://schemas.microsoft.com/office/drawing/2014/main" id="{254BF885-33E0-ABF9-1137-0C34172271D7}"/>
                  </a:ext>
                </a:extLst>
              </p:cNvPr>
              <p:cNvSpPr/>
              <p:nvPr/>
            </p:nvSpPr>
            <p:spPr>
              <a:xfrm>
                <a:off x="9862534" y="4108020"/>
                <a:ext cx="41755" cy="69080"/>
              </a:xfrm>
              <a:custGeom>
                <a:avLst/>
                <a:gdLst>
                  <a:gd name="connsiteX0" fmla="*/ 18574 w 41755"/>
                  <a:gd name="connsiteY0" fmla="*/ 0 h 69080"/>
                  <a:gd name="connsiteX1" fmla="*/ 41720 w 41755"/>
                  <a:gd name="connsiteY1" fmla="*/ 60960 h 69080"/>
                  <a:gd name="connsiteX2" fmla="*/ 41720 w 41755"/>
                  <a:gd name="connsiteY2" fmla="*/ 62484 h 69080"/>
                  <a:gd name="connsiteX3" fmla="*/ 41720 w 41755"/>
                  <a:gd name="connsiteY3" fmla="*/ 63627 h 69080"/>
                  <a:gd name="connsiteX4" fmla="*/ 38195 w 41755"/>
                  <a:gd name="connsiteY4" fmla="*/ 67437 h 69080"/>
                  <a:gd name="connsiteX5" fmla="*/ 24194 w 41755"/>
                  <a:gd name="connsiteY5" fmla="*/ 67437 h 69080"/>
                  <a:gd name="connsiteX6" fmla="*/ 21431 w 41755"/>
                  <a:gd name="connsiteY6" fmla="*/ 64579 h 69080"/>
                  <a:gd name="connsiteX7" fmla="*/ 21431 w 41755"/>
                  <a:gd name="connsiteY7" fmla="*/ 64579 h 69080"/>
                  <a:gd name="connsiteX8" fmla="*/ 21431 w 41755"/>
                  <a:gd name="connsiteY8" fmla="*/ 63722 h 69080"/>
                  <a:gd name="connsiteX9" fmla="*/ 0 w 41755"/>
                  <a:gd name="connsiteY9" fmla="*/ 6572 h 6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5" h="69080">
                    <a:moveTo>
                      <a:pt x="18574" y="0"/>
                    </a:moveTo>
                    <a:lnTo>
                      <a:pt x="41720" y="60960"/>
                    </a:lnTo>
                    <a:cubicBezTo>
                      <a:pt x="41767" y="61465"/>
                      <a:pt x="41767" y="61979"/>
                      <a:pt x="41720" y="62484"/>
                    </a:cubicBezTo>
                    <a:lnTo>
                      <a:pt x="41720" y="63627"/>
                    </a:lnTo>
                    <a:cubicBezTo>
                      <a:pt x="41720" y="64865"/>
                      <a:pt x="39910" y="66389"/>
                      <a:pt x="38195" y="67437"/>
                    </a:cubicBezTo>
                    <a:cubicBezTo>
                      <a:pt x="33785" y="69628"/>
                      <a:pt x="28604" y="69628"/>
                      <a:pt x="24194" y="67437"/>
                    </a:cubicBezTo>
                    <a:cubicBezTo>
                      <a:pt x="22974" y="66827"/>
                      <a:pt x="22003" y="65818"/>
                      <a:pt x="21431" y="64579"/>
                    </a:cubicBezTo>
                    <a:lnTo>
                      <a:pt x="21431" y="64579"/>
                    </a:lnTo>
                    <a:lnTo>
                      <a:pt x="21431" y="63722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Hình tự do: Hình 350">
                <a:extLst>
                  <a:ext uri="{FF2B5EF4-FFF2-40B4-BE49-F238E27FC236}">
                    <a16:creationId xmlns:a16="http://schemas.microsoft.com/office/drawing/2014/main" id="{48AD9AFA-5127-E6BF-64DC-A32A4BAD2654}"/>
                  </a:ext>
                </a:extLst>
              </p:cNvPr>
              <p:cNvSpPr/>
              <p:nvPr/>
            </p:nvSpPr>
            <p:spPr>
              <a:xfrm>
                <a:off x="9530397" y="4326720"/>
                <a:ext cx="20478" cy="58960"/>
              </a:xfrm>
              <a:custGeom>
                <a:avLst/>
                <a:gdLst>
                  <a:gd name="connsiteX0" fmla="*/ 0 w 20478"/>
                  <a:gd name="connsiteY0" fmla="*/ 2470 h 58960"/>
                  <a:gd name="connsiteX1" fmla="*/ 0 w 20478"/>
                  <a:gd name="connsiteY1" fmla="*/ 53048 h 58960"/>
                  <a:gd name="connsiteX2" fmla="*/ 3048 w 20478"/>
                  <a:gd name="connsiteY2" fmla="*/ 57239 h 58960"/>
                  <a:gd name="connsiteX3" fmla="*/ 17431 w 20478"/>
                  <a:gd name="connsiteY3" fmla="*/ 57239 h 58960"/>
                  <a:gd name="connsiteX4" fmla="*/ 20479 w 20478"/>
                  <a:gd name="connsiteY4" fmla="*/ 53048 h 58960"/>
                  <a:gd name="connsiteX5" fmla="*/ 20479 w 20478"/>
                  <a:gd name="connsiteY5" fmla="*/ 2661 h 58960"/>
                  <a:gd name="connsiteX6" fmla="*/ 0 w 20478"/>
                  <a:gd name="connsiteY6" fmla="*/ 2470 h 5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78" h="58960">
                    <a:moveTo>
                      <a:pt x="0" y="2470"/>
                    </a:moveTo>
                    <a:lnTo>
                      <a:pt x="0" y="53048"/>
                    </a:lnTo>
                    <a:cubicBezTo>
                      <a:pt x="191" y="54896"/>
                      <a:pt x="1353" y="56496"/>
                      <a:pt x="3048" y="57239"/>
                    </a:cubicBezTo>
                    <a:cubicBezTo>
                      <a:pt x="7573" y="59535"/>
                      <a:pt x="12906" y="59535"/>
                      <a:pt x="17431" y="57239"/>
                    </a:cubicBezTo>
                    <a:cubicBezTo>
                      <a:pt x="19126" y="56496"/>
                      <a:pt x="20288" y="54896"/>
                      <a:pt x="20479" y="53048"/>
                    </a:cubicBezTo>
                    <a:lnTo>
                      <a:pt x="20479" y="2661"/>
                    </a:lnTo>
                    <a:cubicBezTo>
                      <a:pt x="14116" y="-816"/>
                      <a:pt x="6430" y="-892"/>
                      <a:pt x="0" y="2470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Hình tự do: Hình 351">
                <a:extLst>
                  <a:ext uri="{FF2B5EF4-FFF2-40B4-BE49-F238E27FC236}">
                    <a16:creationId xmlns:a16="http://schemas.microsoft.com/office/drawing/2014/main" id="{07C07D19-CA76-28D7-0A18-640765D03C2B}"/>
                  </a:ext>
                </a:extLst>
              </p:cNvPr>
              <p:cNvSpPr/>
              <p:nvPr/>
            </p:nvSpPr>
            <p:spPr>
              <a:xfrm>
                <a:off x="9207500" y="3211186"/>
                <a:ext cx="674395" cy="733241"/>
              </a:xfrm>
              <a:custGeom>
                <a:avLst/>
                <a:gdLst>
                  <a:gd name="connsiteX0" fmla="*/ 0 w 674395"/>
                  <a:gd name="connsiteY0" fmla="*/ 536504 h 733241"/>
                  <a:gd name="connsiteX1" fmla="*/ 36481 w 674395"/>
                  <a:gd name="connsiteY1" fmla="*/ 492784 h 733241"/>
                  <a:gd name="connsiteX2" fmla="*/ 248412 w 674395"/>
                  <a:gd name="connsiteY2" fmla="*/ 368102 h 733241"/>
                  <a:gd name="connsiteX3" fmla="*/ 248888 w 674395"/>
                  <a:gd name="connsiteY3" fmla="*/ 367625 h 733241"/>
                  <a:gd name="connsiteX4" fmla="*/ 378143 w 674395"/>
                  <a:gd name="connsiteY4" fmla="*/ 87305 h 733241"/>
                  <a:gd name="connsiteX5" fmla="*/ 420910 w 674395"/>
                  <a:gd name="connsiteY5" fmla="*/ 19772 h 733241"/>
                  <a:gd name="connsiteX6" fmla="*/ 442913 w 674395"/>
                  <a:gd name="connsiteY6" fmla="*/ 7390 h 733241"/>
                  <a:gd name="connsiteX7" fmla="*/ 574929 w 674395"/>
                  <a:gd name="connsiteY7" fmla="*/ 41299 h 733241"/>
                  <a:gd name="connsiteX8" fmla="*/ 672560 w 674395"/>
                  <a:gd name="connsiteY8" fmla="*/ 197795 h 733241"/>
                  <a:gd name="connsiteX9" fmla="*/ 661226 w 674395"/>
                  <a:gd name="connsiteY9" fmla="*/ 446302 h 733241"/>
                  <a:gd name="connsiteX10" fmla="*/ 661226 w 674395"/>
                  <a:gd name="connsiteY10" fmla="*/ 446302 h 733241"/>
                  <a:gd name="connsiteX11" fmla="*/ 593979 w 674395"/>
                  <a:gd name="connsiteY11" fmla="*/ 607560 h 733241"/>
                  <a:gd name="connsiteX12" fmla="*/ 378047 w 674395"/>
                  <a:gd name="connsiteY12" fmla="*/ 721860 h 733241"/>
                  <a:gd name="connsiteX13" fmla="*/ 163259 w 674395"/>
                  <a:gd name="connsiteY13" fmla="*/ 676426 h 733241"/>
                  <a:gd name="connsiteX14" fmla="*/ 20383 w 674395"/>
                  <a:gd name="connsiteY14" fmla="*/ 591749 h 733241"/>
                  <a:gd name="connsiteX15" fmla="*/ 95 w 674395"/>
                  <a:gd name="connsiteY15" fmla="*/ 561650 h 733241"/>
                  <a:gd name="connsiteX16" fmla="*/ 0 w 674395"/>
                  <a:gd name="connsiteY16" fmla="*/ 536504 h 73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4395" h="733241">
                    <a:moveTo>
                      <a:pt x="0" y="536504"/>
                    </a:moveTo>
                    <a:cubicBezTo>
                      <a:pt x="0" y="523073"/>
                      <a:pt x="11716" y="508881"/>
                      <a:pt x="36481" y="492784"/>
                    </a:cubicBezTo>
                    <a:cubicBezTo>
                      <a:pt x="82201" y="463161"/>
                      <a:pt x="184404" y="403630"/>
                      <a:pt x="248412" y="368102"/>
                    </a:cubicBezTo>
                    <a:cubicBezTo>
                      <a:pt x="248412" y="367835"/>
                      <a:pt x="248621" y="367625"/>
                      <a:pt x="248888" y="367625"/>
                    </a:cubicBezTo>
                    <a:cubicBezTo>
                      <a:pt x="298132" y="337717"/>
                      <a:pt x="344138" y="195413"/>
                      <a:pt x="378143" y="87305"/>
                    </a:cubicBezTo>
                    <a:cubicBezTo>
                      <a:pt x="389763" y="50443"/>
                      <a:pt x="404051" y="29583"/>
                      <a:pt x="420910" y="19772"/>
                    </a:cubicBezTo>
                    <a:lnTo>
                      <a:pt x="442913" y="7390"/>
                    </a:lnTo>
                    <a:cubicBezTo>
                      <a:pt x="476345" y="-12708"/>
                      <a:pt x="520255" y="11390"/>
                      <a:pt x="574929" y="41299"/>
                    </a:cubicBezTo>
                    <a:cubicBezTo>
                      <a:pt x="625316" y="68826"/>
                      <a:pt x="664655" y="104164"/>
                      <a:pt x="672560" y="197795"/>
                    </a:cubicBezTo>
                    <a:cubicBezTo>
                      <a:pt x="677323" y="254945"/>
                      <a:pt x="672560" y="363720"/>
                      <a:pt x="661226" y="446302"/>
                    </a:cubicBezTo>
                    <a:lnTo>
                      <a:pt x="661226" y="446302"/>
                    </a:lnTo>
                    <a:cubicBezTo>
                      <a:pt x="644462" y="584224"/>
                      <a:pt x="623888" y="584414"/>
                      <a:pt x="593979" y="607560"/>
                    </a:cubicBezTo>
                    <a:cubicBezTo>
                      <a:pt x="542639" y="647279"/>
                      <a:pt x="426815" y="702810"/>
                      <a:pt x="378047" y="721860"/>
                    </a:cubicBezTo>
                    <a:cubicBezTo>
                      <a:pt x="289465" y="756722"/>
                      <a:pt x="217170" y="702810"/>
                      <a:pt x="163259" y="676426"/>
                    </a:cubicBezTo>
                    <a:cubicBezTo>
                      <a:pt x="113824" y="651375"/>
                      <a:pt x="66094" y="623086"/>
                      <a:pt x="20383" y="591749"/>
                    </a:cubicBezTo>
                    <a:cubicBezTo>
                      <a:pt x="6858" y="582224"/>
                      <a:pt x="-95" y="572032"/>
                      <a:pt x="95" y="561650"/>
                    </a:cubicBezTo>
                    <a:cubicBezTo>
                      <a:pt x="0" y="557744"/>
                      <a:pt x="0" y="540790"/>
                      <a:pt x="0" y="536504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Hình tự do: Hình 352">
                <a:extLst>
                  <a:ext uri="{FF2B5EF4-FFF2-40B4-BE49-F238E27FC236}">
                    <a16:creationId xmlns:a16="http://schemas.microsoft.com/office/drawing/2014/main" id="{7A4FEF50-60B6-0183-603E-571C94A7973C}"/>
                  </a:ext>
                </a:extLst>
              </p:cNvPr>
              <p:cNvSpPr/>
              <p:nvPr/>
            </p:nvSpPr>
            <p:spPr>
              <a:xfrm>
                <a:off x="9207500" y="3211186"/>
                <a:ext cx="674395" cy="733241"/>
              </a:xfrm>
              <a:custGeom>
                <a:avLst/>
                <a:gdLst>
                  <a:gd name="connsiteX0" fmla="*/ 0 w 674395"/>
                  <a:gd name="connsiteY0" fmla="*/ 536504 h 733241"/>
                  <a:gd name="connsiteX1" fmla="*/ 36481 w 674395"/>
                  <a:gd name="connsiteY1" fmla="*/ 492784 h 733241"/>
                  <a:gd name="connsiteX2" fmla="*/ 248412 w 674395"/>
                  <a:gd name="connsiteY2" fmla="*/ 368102 h 733241"/>
                  <a:gd name="connsiteX3" fmla="*/ 248888 w 674395"/>
                  <a:gd name="connsiteY3" fmla="*/ 367625 h 733241"/>
                  <a:gd name="connsiteX4" fmla="*/ 378143 w 674395"/>
                  <a:gd name="connsiteY4" fmla="*/ 87305 h 733241"/>
                  <a:gd name="connsiteX5" fmla="*/ 420910 w 674395"/>
                  <a:gd name="connsiteY5" fmla="*/ 19772 h 733241"/>
                  <a:gd name="connsiteX6" fmla="*/ 442913 w 674395"/>
                  <a:gd name="connsiteY6" fmla="*/ 7390 h 733241"/>
                  <a:gd name="connsiteX7" fmla="*/ 574929 w 674395"/>
                  <a:gd name="connsiteY7" fmla="*/ 41299 h 733241"/>
                  <a:gd name="connsiteX8" fmla="*/ 672560 w 674395"/>
                  <a:gd name="connsiteY8" fmla="*/ 197795 h 733241"/>
                  <a:gd name="connsiteX9" fmla="*/ 661226 w 674395"/>
                  <a:gd name="connsiteY9" fmla="*/ 446302 h 733241"/>
                  <a:gd name="connsiteX10" fmla="*/ 661226 w 674395"/>
                  <a:gd name="connsiteY10" fmla="*/ 446302 h 733241"/>
                  <a:gd name="connsiteX11" fmla="*/ 593979 w 674395"/>
                  <a:gd name="connsiteY11" fmla="*/ 607560 h 733241"/>
                  <a:gd name="connsiteX12" fmla="*/ 378047 w 674395"/>
                  <a:gd name="connsiteY12" fmla="*/ 721860 h 733241"/>
                  <a:gd name="connsiteX13" fmla="*/ 163259 w 674395"/>
                  <a:gd name="connsiteY13" fmla="*/ 676426 h 733241"/>
                  <a:gd name="connsiteX14" fmla="*/ 20383 w 674395"/>
                  <a:gd name="connsiteY14" fmla="*/ 591749 h 733241"/>
                  <a:gd name="connsiteX15" fmla="*/ 95 w 674395"/>
                  <a:gd name="connsiteY15" fmla="*/ 561650 h 733241"/>
                  <a:gd name="connsiteX16" fmla="*/ 0 w 674395"/>
                  <a:gd name="connsiteY16" fmla="*/ 536504 h 73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4395" h="733241">
                    <a:moveTo>
                      <a:pt x="0" y="536504"/>
                    </a:moveTo>
                    <a:cubicBezTo>
                      <a:pt x="0" y="523073"/>
                      <a:pt x="11716" y="508881"/>
                      <a:pt x="36481" y="492784"/>
                    </a:cubicBezTo>
                    <a:cubicBezTo>
                      <a:pt x="82201" y="463161"/>
                      <a:pt x="184404" y="403630"/>
                      <a:pt x="248412" y="368102"/>
                    </a:cubicBezTo>
                    <a:cubicBezTo>
                      <a:pt x="248412" y="367835"/>
                      <a:pt x="248621" y="367625"/>
                      <a:pt x="248888" y="367625"/>
                    </a:cubicBezTo>
                    <a:cubicBezTo>
                      <a:pt x="298132" y="337717"/>
                      <a:pt x="344138" y="195413"/>
                      <a:pt x="378143" y="87305"/>
                    </a:cubicBezTo>
                    <a:cubicBezTo>
                      <a:pt x="389763" y="50443"/>
                      <a:pt x="404051" y="29583"/>
                      <a:pt x="420910" y="19772"/>
                    </a:cubicBezTo>
                    <a:lnTo>
                      <a:pt x="442913" y="7390"/>
                    </a:lnTo>
                    <a:cubicBezTo>
                      <a:pt x="476345" y="-12708"/>
                      <a:pt x="520255" y="11390"/>
                      <a:pt x="574929" y="41299"/>
                    </a:cubicBezTo>
                    <a:cubicBezTo>
                      <a:pt x="625316" y="68826"/>
                      <a:pt x="664655" y="104164"/>
                      <a:pt x="672560" y="197795"/>
                    </a:cubicBezTo>
                    <a:cubicBezTo>
                      <a:pt x="677323" y="254945"/>
                      <a:pt x="672560" y="363720"/>
                      <a:pt x="661226" y="446302"/>
                    </a:cubicBezTo>
                    <a:lnTo>
                      <a:pt x="661226" y="446302"/>
                    </a:lnTo>
                    <a:cubicBezTo>
                      <a:pt x="644462" y="584224"/>
                      <a:pt x="623888" y="584414"/>
                      <a:pt x="593979" y="607560"/>
                    </a:cubicBezTo>
                    <a:cubicBezTo>
                      <a:pt x="542639" y="647279"/>
                      <a:pt x="426815" y="702810"/>
                      <a:pt x="378047" y="721860"/>
                    </a:cubicBezTo>
                    <a:cubicBezTo>
                      <a:pt x="289465" y="756722"/>
                      <a:pt x="217170" y="702810"/>
                      <a:pt x="163259" y="676426"/>
                    </a:cubicBezTo>
                    <a:cubicBezTo>
                      <a:pt x="113824" y="651375"/>
                      <a:pt x="66094" y="623086"/>
                      <a:pt x="20383" y="591749"/>
                    </a:cubicBezTo>
                    <a:cubicBezTo>
                      <a:pt x="6858" y="582224"/>
                      <a:pt x="-95" y="572032"/>
                      <a:pt x="95" y="561650"/>
                    </a:cubicBezTo>
                    <a:cubicBezTo>
                      <a:pt x="0" y="557744"/>
                      <a:pt x="0" y="540790"/>
                      <a:pt x="0" y="536504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Hình tự do: Hình 353">
                <a:extLst>
                  <a:ext uri="{FF2B5EF4-FFF2-40B4-BE49-F238E27FC236}">
                    <a16:creationId xmlns:a16="http://schemas.microsoft.com/office/drawing/2014/main" id="{0B415DE3-DD6B-6980-5028-20A6A11EF4E8}"/>
                  </a:ext>
                </a:extLst>
              </p:cNvPr>
              <p:cNvSpPr/>
              <p:nvPr/>
            </p:nvSpPr>
            <p:spPr>
              <a:xfrm>
                <a:off x="9629838" y="3211186"/>
                <a:ext cx="232791" cy="136453"/>
              </a:xfrm>
              <a:custGeom>
                <a:avLst/>
                <a:gdLst>
                  <a:gd name="connsiteX0" fmla="*/ 0 w 232791"/>
                  <a:gd name="connsiteY0" fmla="*/ 18629 h 136453"/>
                  <a:gd name="connsiteX1" fmla="*/ 129445 w 232791"/>
                  <a:gd name="connsiteY1" fmla="*/ 54062 h 136453"/>
                  <a:gd name="connsiteX2" fmla="*/ 210312 w 232791"/>
                  <a:gd name="connsiteY2" fmla="*/ 136454 h 136453"/>
                  <a:gd name="connsiteX3" fmla="*/ 232791 w 232791"/>
                  <a:gd name="connsiteY3" fmla="*/ 123404 h 136453"/>
                  <a:gd name="connsiteX4" fmla="*/ 152114 w 232791"/>
                  <a:gd name="connsiteY4" fmla="*/ 41299 h 136453"/>
                  <a:gd name="connsiteX5" fmla="*/ 20098 w 232791"/>
                  <a:gd name="connsiteY5" fmla="*/ 7390 h 13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791" h="136453">
                    <a:moveTo>
                      <a:pt x="0" y="18629"/>
                    </a:moveTo>
                    <a:cubicBezTo>
                      <a:pt x="33147" y="1294"/>
                      <a:pt x="76200" y="24916"/>
                      <a:pt x="129445" y="54062"/>
                    </a:cubicBezTo>
                    <a:cubicBezTo>
                      <a:pt x="163544" y="73112"/>
                      <a:pt x="192691" y="94925"/>
                      <a:pt x="210312" y="136454"/>
                    </a:cubicBezTo>
                    <a:lnTo>
                      <a:pt x="232791" y="123404"/>
                    </a:lnTo>
                    <a:cubicBezTo>
                      <a:pt x="215170" y="82066"/>
                      <a:pt x="186119" y="59968"/>
                      <a:pt x="152114" y="41299"/>
                    </a:cubicBezTo>
                    <a:cubicBezTo>
                      <a:pt x="97441" y="11390"/>
                      <a:pt x="53530" y="-12708"/>
                      <a:pt x="20098" y="7390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Hình tự do: Hình 354">
                <a:extLst>
                  <a:ext uri="{FF2B5EF4-FFF2-40B4-BE49-F238E27FC236}">
                    <a16:creationId xmlns:a16="http://schemas.microsoft.com/office/drawing/2014/main" id="{92D56CD1-01A7-A364-C39B-A66C24C1D921}"/>
                  </a:ext>
                </a:extLst>
              </p:cNvPr>
              <p:cNvSpPr/>
              <p:nvPr/>
            </p:nvSpPr>
            <p:spPr>
              <a:xfrm>
                <a:off x="9207034" y="3223611"/>
                <a:ext cx="651773" cy="695154"/>
              </a:xfrm>
              <a:custGeom>
                <a:avLst/>
                <a:gdLst>
                  <a:gd name="connsiteX0" fmla="*/ 36470 w 651773"/>
                  <a:gd name="connsiteY0" fmla="*/ 480359 h 695154"/>
                  <a:gd name="connsiteX1" fmla="*/ 249830 w 651773"/>
                  <a:gd name="connsiteY1" fmla="*/ 354819 h 695154"/>
                  <a:gd name="connsiteX2" fmla="*/ 248973 w 651773"/>
                  <a:gd name="connsiteY2" fmla="*/ 354819 h 695154"/>
                  <a:gd name="connsiteX3" fmla="*/ 378132 w 651773"/>
                  <a:gd name="connsiteY3" fmla="*/ 74594 h 695154"/>
                  <a:gd name="connsiteX4" fmla="*/ 552249 w 651773"/>
                  <a:gd name="connsiteY4" fmla="*/ 41352 h 695154"/>
                  <a:gd name="connsiteX5" fmla="*/ 649880 w 651773"/>
                  <a:gd name="connsiteY5" fmla="*/ 197847 h 695154"/>
                  <a:gd name="connsiteX6" fmla="*/ 608542 w 651773"/>
                  <a:gd name="connsiteY6" fmla="*/ 551701 h 695154"/>
                  <a:gd name="connsiteX7" fmla="*/ 378037 w 651773"/>
                  <a:gd name="connsiteY7" fmla="*/ 683813 h 695154"/>
                  <a:gd name="connsiteX8" fmla="*/ 163248 w 651773"/>
                  <a:gd name="connsiteY8" fmla="*/ 638283 h 695154"/>
                  <a:gd name="connsiteX9" fmla="*/ 20373 w 651773"/>
                  <a:gd name="connsiteY9" fmla="*/ 553701 h 695154"/>
                  <a:gd name="connsiteX10" fmla="*/ 36470 w 651773"/>
                  <a:gd name="connsiteY10" fmla="*/ 480359 h 69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1773" h="695154">
                    <a:moveTo>
                      <a:pt x="36470" y="480359"/>
                    </a:moveTo>
                    <a:cubicBezTo>
                      <a:pt x="66188" y="461309"/>
                      <a:pt x="66855" y="456261"/>
                      <a:pt x="249830" y="354819"/>
                    </a:cubicBezTo>
                    <a:lnTo>
                      <a:pt x="248973" y="354819"/>
                    </a:lnTo>
                    <a:cubicBezTo>
                      <a:pt x="298217" y="324911"/>
                      <a:pt x="344223" y="182703"/>
                      <a:pt x="378132" y="74594"/>
                    </a:cubicBezTo>
                    <a:cubicBezTo>
                      <a:pt x="412803" y="-35229"/>
                      <a:pt x="470429" y="-3416"/>
                      <a:pt x="552249" y="41352"/>
                    </a:cubicBezTo>
                    <a:cubicBezTo>
                      <a:pt x="602636" y="68974"/>
                      <a:pt x="641974" y="104217"/>
                      <a:pt x="649880" y="197847"/>
                    </a:cubicBezTo>
                    <a:cubicBezTo>
                      <a:pt x="657786" y="291478"/>
                      <a:pt x="640355" y="523602"/>
                      <a:pt x="608542" y="551701"/>
                    </a:cubicBezTo>
                    <a:cubicBezTo>
                      <a:pt x="573680" y="589801"/>
                      <a:pt x="433853" y="661810"/>
                      <a:pt x="378037" y="683813"/>
                    </a:cubicBezTo>
                    <a:cubicBezTo>
                      <a:pt x="289454" y="718579"/>
                      <a:pt x="217159" y="664763"/>
                      <a:pt x="163248" y="638283"/>
                    </a:cubicBezTo>
                    <a:cubicBezTo>
                      <a:pt x="113794" y="613299"/>
                      <a:pt x="66064" y="585039"/>
                      <a:pt x="20373" y="553701"/>
                    </a:cubicBezTo>
                    <a:cubicBezTo>
                      <a:pt x="-10298" y="531699"/>
                      <a:pt x="-7440" y="508934"/>
                      <a:pt x="36470" y="48035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Hình tự do: Hình 355">
                <a:extLst>
                  <a:ext uri="{FF2B5EF4-FFF2-40B4-BE49-F238E27FC236}">
                    <a16:creationId xmlns:a16="http://schemas.microsoft.com/office/drawing/2014/main" id="{D9617FC2-46EB-A5B2-6945-260BE812345B}"/>
                  </a:ext>
                </a:extLst>
              </p:cNvPr>
              <p:cNvSpPr/>
              <p:nvPr/>
            </p:nvSpPr>
            <p:spPr>
              <a:xfrm>
                <a:off x="9456007" y="3578716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Hình tự do: Hình 356">
                <a:extLst>
                  <a:ext uri="{FF2B5EF4-FFF2-40B4-BE49-F238E27FC236}">
                    <a16:creationId xmlns:a16="http://schemas.microsoft.com/office/drawing/2014/main" id="{8E83D41C-0F92-B789-E0A6-588E156E35AB}"/>
                  </a:ext>
                </a:extLst>
              </p:cNvPr>
              <p:cNvSpPr/>
              <p:nvPr/>
            </p:nvSpPr>
            <p:spPr>
              <a:xfrm>
                <a:off x="9455911" y="3224134"/>
                <a:ext cx="402800" cy="552092"/>
              </a:xfrm>
              <a:custGeom>
                <a:avLst/>
                <a:gdLst>
                  <a:gd name="connsiteX0" fmla="*/ 303371 w 402800"/>
                  <a:gd name="connsiteY0" fmla="*/ 41210 h 552092"/>
                  <a:gd name="connsiteX1" fmla="*/ 129254 w 402800"/>
                  <a:gd name="connsiteY1" fmla="*/ 74452 h 552092"/>
                  <a:gd name="connsiteX2" fmla="*/ 0 w 402800"/>
                  <a:gd name="connsiteY2" fmla="*/ 354773 h 552092"/>
                  <a:gd name="connsiteX3" fmla="*/ 206883 w 402800"/>
                  <a:gd name="connsiteY3" fmla="*/ 420781 h 552092"/>
                  <a:gd name="connsiteX4" fmla="*/ 359283 w 402800"/>
                  <a:gd name="connsiteY4" fmla="*/ 551845 h 552092"/>
                  <a:gd name="connsiteX5" fmla="*/ 400908 w 402800"/>
                  <a:gd name="connsiteY5" fmla="*/ 197705 h 552092"/>
                  <a:gd name="connsiteX6" fmla="*/ 303371 w 402800"/>
                  <a:gd name="connsiteY6" fmla="*/ 41210 h 55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800" h="552092">
                    <a:moveTo>
                      <a:pt x="303371" y="41210"/>
                    </a:moveTo>
                    <a:cubicBezTo>
                      <a:pt x="221552" y="-3558"/>
                      <a:pt x="163925" y="-34990"/>
                      <a:pt x="129254" y="74452"/>
                    </a:cubicBezTo>
                    <a:cubicBezTo>
                      <a:pt x="95155" y="182560"/>
                      <a:pt x="49244" y="324864"/>
                      <a:pt x="0" y="354773"/>
                    </a:cubicBezTo>
                    <a:cubicBezTo>
                      <a:pt x="0" y="354773"/>
                      <a:pt x="84487" y="354773"/>
                      <a:pt x="206883" y="420781"/>
                    </a:cubicBezTo>
                    <a:cubicBezTo>
                      <a:pt x="334042" y="489456"/>
                      <a:pt x="353473" y="556702"/>
                      <a:pt x="359283" y="551845"/>
                    </a:cubicBezTo>
                    <a:cubicBezTo>
                      <a:pt x="391383" y="525175"/>
                      <a:pt x="408813" y="291336"/>
                      <a:pt x="400908" y="197705"/>
                    </a:cubicBezTo>
                    <a:cubicBezTo>
                      <a:pt x="393002" y="104075"/>
                      <a:pt x="353759" y="68737"/>
                      <a:pt x="303371" y="41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3" name="Đồ họa 25">
              <a:extLst>
                <a:ext uri="{FF2B5EF4-FFF2-40B4-BE49-F238E27FC236}">
                  <a16:creationId xmlns:a16="http://schemas.microsoft.com/office/drawing/2014/main" id="{9EBDFB19-EAC7-1248-0314-64BBF4700BC2}"/>
                </a:ext>
              </a:extLst>
            </p:cNvPr>
            <p:cNvGrpSpPr/>
            <p:nvPr/>
          </p:nvGrpSpPr>
          <p:grpSpPr>
            <a:xfrm>
              <a:off x="9081140" y="2840637"/>
              <a:ext cx="820833" cy="1532851"/>
              <a:chOff x="9081140" y="2840637"/>
              <a:chExt cx="820833" cy="1532851"/>
            </a:xfrm>
          </p:grpSpPr>
          <p:sp>
            <p:nvSpPr>
              <p:cNvPr id="314" name="Hình tự do: Hình 313">
                <a:extLst>
                  <a:ext uri="{FF2B5EF4-FFF2-40B4-BE49-F238E27FC236}">
                    <a16:creationId xmlns:a16="http://schemas.microsoft.com/office/drawing/2014/main" id="{F14CC5F0-B2B9-7156-BA14-33103BB56CD7}"/>
                  </a:ext>
                </a:extLst>
              </p:cNvPr>
              <p:cNvSpPr/>
              <p:nvPr/>
            </p:nvSpPr>
            <p:spPr>
              <a:xfrm>
                <a:off x="9106646" y="3155196"/>
                <a:ext cx="471281" cy="325104"/>
              </a:xfrm>
              <a:custGeom>
                <a:avLst/>
                <a:gdLst>
                  <a:gd name="connsiteX0" fmla="*/ 117142 w 471281"/>
                  <a:gd name="connsiteY0" fmla="*/ 182347 h 325104"/>
                  <a:gd name="connsiteX1" fmla="*/ 86376 w 471281"/>
                  <a:gd name="connsiteY1" fmla="*/ 159678 h 325104"/>
                  <a:gd name="connsiteX2" fmla="*/ 61040 w 471281"/>
                  <a:gd name="connsiteY2" fmla="*/ 148248 h 325104"/>
                  <a:gd name="connsiteX3" fmla="*/ 26178 w 471281"/>
                  <a:gd name="connsiteY3" fmla="*/ 125388 h 325104"/>
                  <a:gd name="connsiteX4" fmla="*/ 13319 w 471281"/>
                  <a:gd name="connsiteY4" fmla="*/ 110910 h 325104"/>
                  <a:gd name="connsiteX5" fmla="*/ 4366 w 471281"/>
                  <a:gd name="connsiteY5" fmla="*/ 91860 h 325104"/>
                  <a:gd name="connsiteX6" fmla="*/ 79 w 471281"/>
                  <a:gd name="connsiteY6" fmla="*/ 72810 h 325104"/>
                  <a:gd name="connsiteX7" fmla="*/ 4461 w 471281"/>
                  <a:gd name="connsiteY7" fmla="*/ 53760 h 325104"/>
                  <a:gd name="connsiteX8" fmla="*/ 12938 w 471281"/>
                  <a:gd name="connsiteY8" fmla="*/ 46235 h 325104"/>
                  <a:gd name="connsiteX9" fmla="*/ 24940 w 471281"/>
                  <a:gd name="connsiteY9" fmla="*/ 47283 h 325104"/>
                  <a:gd name="connsiteX10" fmla="*/ 35322 w 471281"/>
                  <a:gd name="connsiteY10" fmla="*/ 54046 h 325104"/>
                  <a:gd name="connsiteX11" fmla="*/ 80470 w 471281"/>
                  <a:gd name="connsiteY11" fmla="*/ 80239 h 325104"/>
                  <a:gd name="connsiteX12" fmla="*/ 96568 w 471281"/>
                  <a:gd name="connsiteY12" fmla="*/ 82716 h 325104"/>
                  <a:gd name="connsiteX13" fmla="*/ 92186 w 471281"/>
                  <a:gd name="connsiteY13" fmla="*/ 69476 h 325104"/>
                  <a:gd name="connsiteX14" fmla="*/ 86471 w 471281"/>
                  <a:gd name="connsiteY14" fmla="*/ 56617 h 325104"/>
                  <a:gd name="connsiteX15" fmla="*/ 88090 w 471281"/>
                  <a:gd name="connsiteY15" fmla="*/ 43092 h 325104"/>
                  <a:gd name="connsiteX16" fmla="*/ 94949 w 471281"/>
                  <a:gd name="connsiteY16" fmla="*/ 40044 h 325104"/>
                  <a:gd name="connsiteX17" fmla="*/ 97806 w 471281"/>
                  <a:gd name="connsiteY17" fmla="*/ 42235 h 325104"/>
                  <a:gd name="connsiteX18" fmla="*/ 112093 w 471281"/>
                  <a:gd name="connsiteY18" fmla="*/ 56998 h 325104"/>
                  <a:gd name="connsiteX19" fmla="*/ 123047 w 471281"/>
                  <a:gd name="connsiteY19" fmla="*/ 71953 h 325104"/>
                  <a:gd name="connsiteX20" fmla="*/ 135239 w 471281"/>
                  <a:gd name="connsiteY20" fmla="*/ 93765 h 325104"/>
                  <a:gd name="connsiteX21" fmla="*/ 168482 w 471281"/>
                  <a:gd name="connsiteY21" fmla="*/ 133198 h 325104"/>
                  <a:gd name="connsiteX22" fmla="*/ 253540 w 471281"/>
                  <a:gd name="connsiteY22" fmla="*/ 215494 h 325104"/>
                  <a:gd name="connsiteX23" fmla="*/ 358315 w 471281"/>
                  <a:gd name="connsiteY23" fmla="*/ 49378 h 325104"/>
                  <a:gd name="connsiteX24" fmla="*/ 471281 w 471281"/>
                  <a:gd name="connsiteY24" fmla="*/ 1277 h 325104"/>
                  <a:gd name="connsiteX25" fmla="*/ 449278 w 471281"/>
                  <a:gd name="connsiteY25" fmla="*/ 92717 h 325104"/>
                  <a:gd name="connsiteX26" fmla="*/ 294402 w 471281"/>
                  <a:gd name="connsiteY26" fmla="*/ 309125 h 325104"/>
                  <a:gd name="connsiteX27" fmla="*/ 234137 w 471281"/>
                  <a:gd name="connsiteY27" fmla="*/ 315621 h 325104"/>
                  <a:gd name="connsiteX28" fmla="*/ 229441 w 471281"/>
                  <a:gd name="connsiteY28" fmla="*/ 311221 h 325104"/>
                  <a:gd name="connsiteX29" fmla="*/ 190103 w 471281"/>
                  <a:gd name="connsiteY29" fmla="*/ 266548 h 325104"/>
                  <a:gd name="connsiteX30" fmla="*/ 132953 w 471281"/>
                  <a:gd name="connsiteY30" fmla="*/ 198826 h 325104"/>
                  <a:gd name="connsiteX31" fmla="*/ 117142 w 471281"/>
                  <a:gd name="connsiteY31" fmla="*/ 182347 h 32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1281" h="325104">
                    <a:moveTo>
                      <a:pt x="117142" y="182347"/>
                    </a:moveTo>
                    <a:cubicBezTo>
                      <a:pt x="108007" y="173384"/>
                      <a:pt x="97644" y="165745"/>
                      <a:pt x="86376" y="159678"/>
                    </a:cubicBezTo>
                    <a:cubicBezTo>
                      <a:pt x="78470" y="155106"/>
                      <a:pt x="69326" y="152344"/>
                      <a:pt x="61040" y="148248"/>
                    </a:cubicBezTo>
                    <a:cubicBezTo>
                      <a:pt x="48419" y="142276"/>
                      <a:pt x="36684" y="134589"/>
                      <a:pt x="26178" y="125388"/>
                    </a:cubicBezTo>
                    <a:cubicBezTo>
                      <a:pt x="21187" y="121244"/>
                      <a:pt x="16843" y="116358"/>
                      <a:pt x="13319" y="110910"/>
                    </a:cubicBezTo>
                    <a:cubicBezTo>
                      <a:pt x="9757" y="104852"/>
                      <a:pt x="6757" y="98470"/>
                      <a:pt x="4366" y="91860"/>
                    </a:cubicBezTo>
                    <a:cubicBezTo>
                      <a:pt x="1975" y="85764"/>
                      <a:pt x="527" y="79344"/>
                      <a:pt x="79" y="72810"/>
                    </a:cubicBezTo>
                    <a:cubicBezTo>
                      <a:pt x="-378" y="66161"/>
                      <a:pt x="1146" y="59532"/>
                      <a:pt x="4461" y="53760"/>
                    </a:cubicBezTo>
                    <a:cubicBezTo>
                      <a:pt x="6318" y="50340"/>
                      <a:pt x="9319" y="47673"/>
                      <a:pt x="12938" y="46235"/>
                    </a:cubicBezTo>
                    <a:cubicBezTo>
                      <a:pt x="16929" y="45044"/>
                      <a:pt x="21216" y="45425"/>
                      <a:pt x="24940" y="47283"/>
                    </a:cubicBezTo>
                    <a:cubicBezTo>
                      <a:pt x="28635" y="49150"/>
                      <a:pt x="32112" y="51426"/>
                      <a:pt x="35322" y="54046"/>
                    </a:cubicBezTo>
                    <a:cubicBezTo>
                      <a:pt x="49352" y="64428"/>
                      <a:pt x="64497" y="73219"/>
                      <a:pt x="80470" y="80239"/>
                    </a:cubicBezTo>
                    <a:cubicBezTo>
                      <a:pt x="85319" y="83106"/>
                      <a:pt x="91081" y="83992"/>
                      <a:pt x="96568" y="82716"/>
                    </a:cubicBezTo>
                    <a:cubicBezTo>
                      <a:pt x="96006" y="78058"/>
                      <a:pt x="94520" y="73553"/>
                      <a:pt x="92186" y="69476"/>
                    </a:cubicBezTo>
                    <a:cubicBezTo>
                      <a:pt x="89776" y="65428"/>
                      <a:pt x="87862" y="61113"/>
                      <a:pt x="86471" y="56617"/>
                    </a:cubicBezTo>
                    <a:cubicBezTo>
                      <a:pt x="85119" y="52084"/>
                      <a:pt x="85709" y="47188"/>
                      <a:pt x="88090" y="43092"/>
                    </a:cubicBezTo>
                    <a:cubicBezTo>
                      <a:pt x="89491" y="40720"/>
                      <a:pt x="92243" y="39501"/>
                      <a:pt x="94949" y="40044"/>
                    </a:cubicBezTo>
                    <a:cubicBezTo>
                      <a:pt x="96034" y="40587"/>
                      <a:pt x="97006" y="41330"/>
                      <a:pt x="97806" y="42235"/>
                    </a:cubicBezTo>
                    <a:cubicBezTo>
                      <a:pt x="102568" y="47188"/>
                      <a:pt x="107331" y="51760"/>
                      <a:pt x="112093" y="56998"/>
                    </a:cubicBezTo>
                    <a:cubicBezTo>
                      <a:pt x="116218" y="61618"/>
                      <a:pt x="119885" y="66628"/>
                      <a:pt x="123047" y="71953"/>
                    </a:cubicBezTo>
                    <a:cubicBezTo>
                      <a:pt x="127810" y="79192"/>
                      <a:pt x="131239" y="86240"/>
                      <a:pt x="135239" y="93765"/>
                    </a:cubicBezTo>
                    <a:cubicBezTo>
                      <a:pt x="144202" y="108557"/>
                      <a:pt x="155423" y="121854"/>
                      <a:pt x="168482" y="133198"/>
                    </a:cubicBezTo>
                    <a:cubicBezTo>
                      <a:pt x="183245" y="147391"/>
                      <a:pt x="239347" y="203017"/>
                      <a:pt x="253540" y="215494"/>
                    </a:cubicBezTo>
                    <a:cubicBezTo>
                      <a:pt x="253540" y="215494"/>
                      <a:pt x="336026" y="83573"/>
                      <a:pt x="358315" y="49378"/>
                    </a:cubicBezTo>
                    <a:cubicBezTo>
                      <a:pt x="397843" y="-12344"/>
                      <a:pt x="471281" y="1277"/>
                      <a:pt x="471281" y="1277"/>
                    </a:cubicBezTo>
                    <a:lnTo>
                      <a:pt x="449278" y="92717"/>
                    </a:lnTo>
                    <a:cubicBezTo>
                      <a:pt x="449278" y="92717"/>
                      <a:pt x="316786" y="283217"/>
                      <a:pt x="294402" y="309125"/>
                    </a:cubicBezTo>
                    <a:cubicBezTo>
                      <a:pt x="279553" y="327566"/>
                      <a:pt x="252568" y="330471"/>
                      <a:pt x="234137" y="315621"/>
                    </a:cubicBezTo>
                    <a:cubicBezTo>
                      <a:pt x="232461" y="314269"/>
                      <a:pt x="230889" y="312802"/>
                      <a:pt x="229441" y="311221"/>
                    </a:cubicBezTo>
                    <a:cubicBezTo>
                      <a:pt x="215573" y="297009"/>
                      <a:pt x="202448" y="282103"/>
                      <a:pt x="190103" y="266548"/>
                    </a:cubicBezTo>
                    <a:cubicBezTo>
                      <a:pt x="171053" y="243879"/>
                      <a:pt x="152003" y="221114"/>
                      <a:pt x="132953" y="198826"/>
                    </a:cubicBezTo>
                    <a:cubicBezTo>
                      <a:pt x="127238" y="193206"/>
                      <a:pt x="122285" y="187681"/>
                      <a:pt x="117142" y="182347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Hình tự do: Hình 314">
                <a:extLst>
                  <a:ext uri="{FF2B5EF4-FFF2-40B4-BE49-F238E27FC236}">
                    <a16:creationId xmlns:a16="http://schemas.microsoft.com/office/drawing/2014/main" id="{E075F788-98EB-81E6-CA22-7BE2D4F02E3B}"/>
                  </a:ext>
                </a:extLst>
              </p:cNvPr>
              <p:cNvSpPr/>
              <p:nvPr/>
            </p:nvSpPr>
            <p:spPr>
              <a:xfrm>
                <a:off x="9361995" y="3152154"/>
                <a:ext cx="222884" cy="270370"/>
              </a:xfrm>
              <a:custGeom>
                <a:avLst/>
                <a:gdLst>
                  <a:gd name="connsiteX0" fmla="*/ 222885 w 222884"/>
                  <a:gd name="connsiteY0" fmla="*/ 1747 h 270370"/>
                  <a:gd name="connsiteX1" fmla="*/ 132397 w 222884"/>
                  <a:gd name="connsiteY1" fmla="*/ 17654 h 270370"/>
                  <a:gd name="connsiteX2" fmla="*/ 58007 w 222884"/>
                  <a:gd name="connsiteY2" fmla="*/ 119285 h 270370"/>
                  <a:gd name="connsiteX3" fmla="*/ 0 w 222884"/>
                  <a:gd name="connsiteY3" fmla="*/ 210440 h 270370"/>
                  <a:gd name="connsiteX4" fmla="*/ 74009 w 222884"/>
                  <a:gd name="connsiteY4" fmla="*/ 270352 h 270370"/>
                  <a:gd name="connsiteX5" fmla="*/ 156305 w 222884"/>
                  <a:gd name="connsiteY5" fmla="*/ 161386 h 27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884" h="270370">
                    <a:moveTo>
                      <a:pt x="222885" y="1747"/>
                    </a:moveTo>
                    <a:cubicBezTo>
                      <a:pt x="222885" y="1747"/>
                      <a:pt x="162401" y="-7778"/>
                      <a:pt x="132397" y="17654"/>
                    </a:cubicBezTo>
                    <a:cubicBezTo>
                      <a:pt x="104489" y="41847"/>
                      <a:pt x="95155" y="55754"/>
                      <a:pt x="58007" y="119285"/>
                    </a:cubicBezTo>
                    <a:cubicBezTo>
                      <a:pt x="24003" y="177293"/>
                      <a:pt x="0" y="210440"/>
                      <a:pt x="0" y="210440"/>
                    </a:cubicBezTo>
                    <a:cubicBezTo>
                      <a:pt x="0" y="210440"/>
                      <a:pt x="24479" y="271590"/>
                      <a:pt x="74009" y="270352"/>
                    </a:cubicBezTo>
                    <a:lnTo>
                      <a:pt x="156305" y="16138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Hình tự do: Hình 315">
                <a:extLst>
                  <a:ext uri="{FF2B5EF4-FFF2-40B4-BE49-F238E27FC236}">
                    <a16:creationId xmlns:a16="http://schemas.microsoft.com/office/drawing/2014/main" id="{E01D60C2-56C5-1BBE-E028-187D24E73843}"/>
                  </a:ext>
                </a:extLst>
              </p:cNvPr>
              <p:cNvSpPr/>
              <p:nvPr/>
            </p:nvSpPr>
            <p:spPr>
              <a:xfrm>
                <a:off x="9446482" y="3347068"/>
                <a:ext cx="114564" cy="197328"/>
              </a:xfrm>
              <a:custGeom>
                <a:avLst/>
                <a:gdLst>
                  <a:gd name="connsiteX0" fmla="*/ 25051 w 114564"/>
                  <a:gd name="connsiteY0" fmla="*/ 0 h 197328"/>
                  <a:gd name="connsiteX1" fmla="*/ 21527 w 114564"/>
                  <a:gd name="connsiteY1" fmla="*/ 92774 h 197328"/>
                  <a:gd name="connsiteX2" fmla="*/ 0 w 114564"/>
                  <a:gd name="connsiteY2" fmla="*/ 168307 h 197328"/>
                  <a:gd name="connsiteX3" fmla="*/ 76771 w 114564"/>
                  <a:gd name="connsiteY3" fmla="*/ 196882 h 197328"/>
                  <a:gd name="connsiteX4" fmla="*/ 90678 w 114564"/>
                  <a:gd name="connsiteY4" fmla="*/ 33338 h 197328"/>
                  <a:gd name="connsiteX5" fmla="*/ 25051 w 114564"/>
                  <a:gd name="connsiteY5" fmla="*/ 0 h 19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564" h="197328">
                    <a:moveTo>
                      <a:pt x="25051" y="0"/>
                    </a:moveTo>
                    <a:cubicBezTo>
                      <a:pt x="28851" y="30918"/>
                      <a:pt x="27661" y="62236"/>
                      <a:pt x="21527" y="92774"/>
                    </a:cubicBezTo>
                    <a:cubicBezTo>
                      <a:pt x="11430" y="134302"/>
                      <a:pt x="0" y="168307"/>
                      <a:pt x="0" y="168307"/>
                    </a:cubicBezTo>
                    <a:cubicBezTo>
                      <a:pt x="19821" y="189147"/>
                      <a:pt x="48149" y="199692"/>
                      <a:pt x="76771" y="196882"/>
                    </a:cubicBezTo>
                    <a:cubicBezTo>
                      <a:pt x="130016" y="191929"/>
                      <a:pt x="119634" y="65627"/>
                      <a:pt x="90678" y="33338"/>
                    </a:cubicBezTo>
                    <a:cubicBezTo>
                      <a:pt x="73857" y="14259"/>
                      <a:pt x="50378" y="2334"/>
                      <a:pt x="2505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Hình tự do: Hình 316">
                <a:extLst>
                  <a:ext uri="{FF2B5EF4-FFF2-40B4-BE49-F238E27FC236}">
                    <a16:creationId xmlns:a16="http://schemas.microsoft.com/office/drawing/2014/main" id="{BF71BDFC-5533-76DB-2D83-7C5EFA8E1E64}"/>
                  </a:ext>
                </a:extLst>
              </p:cNvPr>
              <p:cNvSpPr/>
              <p:nvPr/>
            </p:nvSpPr>
            <p:spPr>
              <a:xfrm>
                <a:off x="9423717" y="4263278"/>
                <a:ext cx="11239" cy="76866"/>
              </a:xfrm>
              <a:custGeom>
                <a:avLst/>
                <a:gdLst>
                  <a:gd name="connsiteX0" fmla="*/ 7715 w 11239"/>
                  <a:gd name="connsiteY0" fmla="*/ 76867 h 76866"/>
                  <a:gd name="connsiteX1" fmla="*/ 1143 w 11239"/>
                  <a:gd name="connsiteY1" fmla="*/ 75438 h 76866"/>
                  <a:gd name="connsiteX2" fmla="*/ 0 w 11239"/>
                  <a:gd name="connsiteY2" fmla="*/ 25146 h 76866"/>
                  <a:gd name="connsiteX3" fmla="*/ 11240 w 11239"/>
                  <a:gd name="connsiteY3" fmla="*/ 0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39" h="76866">
                    <a:moveTo>
                      <a:pt x="7715" y="76867"/>
                    </a:moveTo>
                    <a:lnTo>
                      <a:pt x="1143" y="75438"/>
                    </a:lnTo>
                    <a:cubicBezTo>
                      <a:pt x="2096" y="54483"/>
                      <a:pt x="4572" y="35338"/>
                      <a:pt x="0" y="25146"/>
                    </a:cubicBezTo>
                    <a:lnTo>
                      <a:pt x="1124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Hình tự do: Hình 317">
                <a:extLst>
                  <a:ext uri="{FF2B5EF4-FFF2-40B4-BE49-F238E27FC236}">
                    <a16:creationId xmlns:a16="http://schemas.microsoft.com/office/drawing/2014/main" id="{BB57AC47-875D-7E79-94E1-77E5A435EE38}"/>
                  </a:ext>
                </a:extLst>
              </p:cNvPr>
              <p:cNvSpPr/>
              <p:nvPr/>
            </p:nvSpPr>
            <p:spPr>
              <a:xfrm>
                <a:off x="9431432" y="4245752"/>
                <a:ext cx="22764" cy="94773"/>
              </a:xfrm>
              <a:custGeom>
                <a:avLst/>
                <a:gdLst>
                  <a:gd name="connsiteX0" fmla="*/ 22765 w 22764"/>
                  <a:gd name="connsiteY0" fmla="*/ 0 h 94773"/>
                  <a:gd name="connsiteX1" fmla="*/ 8668 w 22764"/>
                  <a:gd name="connsiteY1" fmla="*/ 57150 h 94773"/>
                  <a:gd name="connsiteX2" fmla="*/ 7049 w 22764"/>
                  <a:gd name="connsiteY2" fmla="*/ 93440 h 94773"/>
                  <a:gd name="connsiteX3" fmla="*/ 0 w 22764"/>
                  <a:gd name="connsiteY3" fmla="*/ 94774 h 94773"/>
                  <a:gd name="connsiteX4" fmla="*/ 3524 w 22764"/>
                  <a:gd name="connsiteY4" fmla="*/ 17907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94773">
                    <a:moveTo>
                      <a:pt x="22765" y="0"/>
                    </a:moveTo>
                    <a:cubicBezTo>
                      <a:pt x="20288" y="14288"/>
                      <a:pt x="11144" y="28575"/>
                      <a:pt x="8668" y="57150"/>
                    </a:cubicBezTo>
                    <a:cubicBezTo>
                      <a:pt x="7210" y="69190"/>
                      <a:pt x="6667" y="81324"/>
                      <a:pt x="7049" y="93440"/>
                    </a:cubicBezTo>
                    <a:lnTo>
                      <a:pt x="0" y="94774"/>
                    </a:lnTo>
                    <a:lnTo>
                      <a:pt x="3524" y="17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Hình tự do: Hình 318">
                <a:extLst>
                  <a:ext uri="{FF2B5EF4-FFF2-40B4-BE49-F238E27FC236}">
                    <a16:creationId xmlns:a16="http://schemas.microsoft.com/office/drawing/2014/main" id="{9B000A12-7FCB-328E-71CB-D350C69AB687}"/>
                  </a:ext>
                </a:extLst>
              </p:cNvPr>
              <p:cNvSpPr/>
              <p:nvPr/>
            </p:nvSpPr>
            <p:spPr>
              <a:xfrm>
                <a:off x="9283700" y="4231105"/>
                <a:ext cx="172606" cy="142383"/>
              </a:xfrm>
              <a:custGeom>
                <a:avLst/>
                <a:gdLst>
                  <a:gd name="connsiteX0" fmla="*/ 0 w 172606"/>
                  <a:gd name="connsiteY0" fmla="*/ 118278 h 142383"/>
                  <a:gd name="connsiteX1" fmla="*/ 3905 w 172606"/>
                  <a:gd name="connsiteY1" fmla="*/ 129042 h 142383"/>
                  <a:gd name="connsiteX2" fmla="*/ 55245 w 172606"/>
                  <a:gd name="connsiteY2" fmla="*/ 142377 h 142383"/>
                  <a:gd name="connsiteX3" fmla="*/ 119253 w 172606"/>
                  <a:gd name="connsiteY3" fmla="*/ 123327 h 142383"/>
                  <a:gd name="connsiteX4" fmla="*/ 140779 w 172606"/>
                  <a:gd name="connsiteY4" fmla="*/ 68558 h 142383"/>
                  <a:gd name="connsiteX5" fmla="*/ 170307 w 172606"/>
                  <a:gd name="connsiteY5" fmla="*/ 14265 h 142383"/>
                  <a:gd name="connsiteX6" fmla="*/ 172307 w 172606"/>
                  <a:gd name="connsiteY6" fmla="*/ 73 h 142383"/>
                  <a:gd name="connsiteX7" fmla="*/ 126492 w 172606"/>
                  <a:gd name="connsiteY7" fmla="*/ 29220 h 142383"/>
                  <a:gd name="connsiteX8" fmla="*/ 67628 w 172606"/>
                  <a:gd name="connsiteY8" fmla="*/ 108087 h 142383"/>
                  <a:gd name="connsiteX9" fmla="*/ 0 w 172606"/>
                  <a:gd name="connsiteY9" fmla="*/ 118278 h 14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606" h="142383">
                    <a:moveTo>
                      <a:pt x="0" y="118278"/>
                    </a:moveTo>
                    <a:cubicBezTo>
                      <a:pt x="172" y="122184"/>
                      <a:pt x="1533" y="125937"/>
                      <a:pt x="3905" y="129042"/>
                    </a:cubicBezTo>
                    <a:cubicBezTo>
                      <a:pt x="7334" y="131994"/>
                      <a:pt x="18193" y="142091"/>
                      <a:pt x="55245" y="142377"/>
                    </a:cubicBezTo>
                    <a:cubicBezTo>
                      <a:pt x="92297" y="142662"/>
                      <a:pt x="105823" y="134376"/>
                      <a:pt x="119253" y="123327"/>
                    </a:cubicBezTo>
                    <a:cubicBezTo>
                      <a:pt x="132683" y="112278"/>
                      <a:pt x="138303" y="82655"/>
                      <a:pt x="140779" y="68558"/>
                    </a:cubicBezTo>
                    <a:cubicBezTo>
                      <a:pt x="144980" y="47917"/>
                      <a:pt x="155267" y="29010"/>
                      <a:pt x="170307" y="14265"/>
                    </a:cubicBezTo>
                    <a:cubicBezTo>
                      <a:pt x="172364" y="9836"/>
                      <a:pt x="173069" y="4893"/>
                      <a:pt x="172307" y="73"/>
                    </a:cubicBezTo>
                    <a:cubicBezTo>
                      <a:pt x="152362" y="-1041"/>
                      <a:pt x="133931" y="10684"/>
                      <a:pt x="126492" y="29220"/>
                    </a:cubicBezTo>
                    <a:cubicBezTo>
                      <a:pt x="111062" y="62081"/>
                      <a:pt x="97917" y="100657"/>
                      <a:pt x="67628" y="108087"/>
                    </a:cubicBezTo>
                    <a:cubicBezTo>
                      <a:pt x="45358" y="113106"/>
                      <a:pt x="22755" y="116507"/>
                      <a:pt x="0" y="11827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Hình tự do: Hình 319">
                <a:extLst>
                  <a:ext uri="{FF2B5EF4-FFF2-40B4-BE49-F238E27FC236}">
                    <a16:creationId xmlns:a16="http://schemas.microsoft.com/office/drawing/2014/main" id="{F1BA9B8A-4E74-FB30-7241-D3448B76C792}"/>
                  </a:ext>
                </a:extLst>
              </p:cNvPr>
              <p:cNvSpPr/>
              <p:nvPr/>
            </p:nvSpPr>
            <p:spPr>
              <a:xfrm>
                <a:off x="9284354" y="4111068"/>
                <a:ext cx="169175" cy="251318"/>
              </a:xfrm>
              <a:custGeom>
                <a:avLst/>
                <a:gdLst>
                  <a:gd name="connsiteX0" fmla="*/ 20395 w 169175"/>
                  <a:gd name="connsiteY0" fmla="*/ 207454 h 251318"/>
                  <a:gd name="connsiteX1" fmla="*/ 12 w 169175"/>
                  <a:gd name="connsiteY1" fmla="*/ 229267 h 251318"/>
                  <a:gd name="connsiteX2" fmla="*/ 17157 w 169175"/>
                  <a:gd name="connsiteY2" fmla="*/ 245935 h 251318"/>
                  <a:gd name="connsiteX3" fmla="*/ 74307 w 169175"/>
                  <a:gd name="connsiteY3" fmla="*/ 249650 h 251318"/>
                  <a:gd name="connsiteX4" fmla="*/ 121932 w 169175"/>
                  <a:gd name="connsiteY4" fmla="*/ 223552 h 251318"/>
                  <a:gd name="connsiteX5" fmla="*/ 127361 w 169175"/>
                  <a:gd name="connsiteY5" fmla="*/ 207931 h 251318"/>
                  <a:gd name="connsiteX6" fmla="*/ 144696 w 169175"/>
                  <a:gd name="connsiteY6" fmla="*/ 156210 h 251318"/>
                  <a:gd name="connsiteX7" fmla="*/ 156126 w 169175"/>
                  <a:gd name="connsiteY7" fmla="*/ 136493 h 251318"/>
                  <a:gd name="connsiteX8" fmla="*/ 169176 w 169175"/>
                  <a:gd name="connsiteY8" fmla="*/ 114300 h 251318"/>
                  <a:gd name="connsiteX9" fmla="*/ 159079 w 169175"/>
                  <a:gd name="connsiteY9" fmla="*/ 85725 h 251318"/>
                  <a:gd name="connsiteX10" fmla="*/ 159079 w 169175"/>
                  <a:gd name="connsiteY10" fmla="*/ 85725 h 251318"/>
                  <a:gd name="connsiteX11" fmla="*/ 152507 w 169175"/>
                  <a:gd name="connsiteY11" fmla="*/ 52006 h 251318"/>
                  <a:gd name="connsiteX12" fmla="*/ 157841 w 169175"/>
                  <a:gd name="connsiteY12" fmla="*/ 0 h 251318"/>
                  <a:gd name="connsiteX13" fmla="*/ 74592 w 169175"/>
                  <a:gd name="connsiteY13" fmla="*/ 14097 h 251318"/>
                  <a:gd name="connsiteX14" fmla="*/ 79069 w 169175"/>
                  <a:gd name="connsiteY14" fmla="*/ 71723 h 251318"/>
                  <a:gd name="connsiteX15" fmla="*/ 71449 w 169175"/>
                  <a:gd name="connsiteY15" fmla="*/ 123444 h 251318"/>
                  <a:gd name="connsiteX16" fmla="*/ 46494 w 169175"/>
                  <a:gd name="connsiteY16" fmla="*/ 181165 h 251318"/>
                  <a:gd name="connsiteX17" fmla="*/ 36969 w 169175"/>
                  <a:gd name="connsiteY17" fmla="*/ 193929 h 251318"/>
                  <a:gd name="connsiteX18" fmla="*/ 20395 w 169175"/>
                  <a:gd name="connsiteY18" fmla="*/ 207454 h 25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175" h="251318">
                    <a:moveTo>
                      <a:pt x="20395" y="207454"/>
                    </a:moveTo>
                    <a:cubicBezTo>
                      <a:pt x="8489" y="216408"/>
                      <a:pt x="-369" y="220218"/>
                      <a:pt x="12" y="229267"/>
                    </a:cubicBezTo>
                    <a:cubicBezTo>
                      <a:pt x="393" y="238315"/>
                      <a:pt x="9537" y="243078"/>
                      <a:pt x="17157" y="245935"/>
                    </a:cubicBezTo>
                    <a:cubicBezTo>
                      <a:pt x="35673" y="251498"/>
                      <a:pt x="55219" y="252774"/>
                      <a:pt x="74307" y="249650"/>
                    </a:cubicBezTo>
                    <a:cubicBezTo>
                      <a:pt x="93357" y="247555"/>
                      <a:pt x="113550" y="240125"/>
                      <a:pt x="121932" y="223552"/>
                    </a:cubicBezTo>
                    <a:cubicBezTo>
                      <a:pt x="124323" y="218561"/>
                      <a:pt x="126142" y="213322"/>
                      <a:pt x="127361" y="207931"/>
                    </a:cubicBezTo>
                    <a:cubicBezTo>
                      <a:pt x="131076" y="190062"/>
                      <a:pt x="136896" y="172707"/>
                      <a:pt x="144696" y="156210"/>
                    </a:cubicBezTo>
                    <a:cubicBezTo>
                      <a:pt x="147868" y="149285"/>
                      <a:pt x="151697" y="142684"/>
                      <a:pt x="156126" y="136493"/>
                    </a:cubicBezTo>
                    <a:cubicBezTo>
                      <a:pt x="162299" y="130330"/>
                      <a:pt x="166785" y="122691"/>
                      <a:pt x="169176" y="114300"/>
                    </a:cubicBezTo>
                    <a:cubicBezTo>
                      <a:pt x="168671" y="103994"/>
                      <a:pt x="165166" y="94059"/>
                      <a:pt x="159079" y="85725"/>
                    </a:cubicBezTo>
                    <a:lnTo>
                      <a:pt x="159079" y="85725"/>
                    </a:lnTo>
                    <a:cubicBezTo>
                      <a:pt x="152355" y="75867"/>
                      <a:pt x="149983" y="63675"/>
                      <a:pt x="152507" y="52006"/>
                    </a:cubicBezTo>
                    <a:lnTo>
                      <a:pt x="157841" y="0"/>
                    </a:lnTo>
                    <a:lnTo>
                      <a:pt x="74592" y="14097"/>
                    </a:lnTo>
                    <a:cubicBezTo>
                      <a:pt x="74592" y="14097"/>
                      <a:pt x="79069" y="59912"/>
                      <a:pt x="79069" y="71723"/>
                    </a:cubicBezTo>
                    <a:cubicBezTo>
                      <a:pt x="78774" y="89221"/>
                      <a:pt x="76212" y="106604"/>
                      <a:pt x="71449" y="123444"/>
                    </a:cubicBezTo>
                    <a:cubicBezTo>
                      <a:pt x="65468" y="143608"/>
                      <a:pt x="57086" y="162992"/>
                      <a:pt x="46494" y="181165"/>
                    </a:cubicBezTo>
                    <a:cubicBezTo>
                      <a:pt x="43941" y="185852"/>
                      <a:pt x="40731" y="190147"/>
                      <a:pt x="36969" y="193929"/>
                    </a:cubicBezTo>
                    <a:cubicBezTo>
                      <a:pt x="31759" y="198806"/>
                      <a:pt x="26215" y="203320"/>
                      <a:pt x="20395" y="207454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Hình tự do: Hình 320">
                <a:extLst>
                  <a:ext uri="{FF2B5EF4-FFF2-40B4-BE49-F238E27FC236}">
                    <a16:creationId xmlns:a16="http://schemas.microsoft.com/office/drawing/2014/main" id="{636551CE-97FF-1518-B785-79A70F058BD1}"/>
                  </a:ext>
                </a:extLst>
              </p:cNvPr>
              <p:cNvSpPr/>
              <p:nvPr/>
            </p:nvSpPr>
            <p:spPr>
              <a:xfrm>
                <a:off x="9281202" y="4186316"/>
                <a:ext cx="176776" cy="177532"/>
              </a:xfrm>
              <a:custGeom>
                <a:avLst/>
                <a:gdLst>
                  <a:gd name="connsiteX0" fmla="*/ 173186 w 176776"/>
                  <a:gd name="connsiteY0" fmla="*/ 24003 h 177532"/>
                  <a:gd name="connsiteX1" fmla="*/ 157279 w 176776"/>
                  <a:gd name="connsiteY1" fmla="*/ 0 h 177532"/>
                  <a:gd name="connsiteX2" fmla="*/ 146230 w 176776"/>
                  <a:gd name="connsiteY2" fmla="*/ 21812 h 177532"/>
                  <a:gd name="connsiteX3" fmla="*/ 124322 w 176776"/>
                  <a:gd name="connsiteY3" fmla="*/ 93059 h 177532"/>
                  <a:gd name="connsiteX4" fmla="*/ 88318 w 176776"/>
                  <a:gd name="connsiteY4" fmla="*/ 129826 h 177532"/>
                  <a:gd name="connsiteX5" fmla="*/ 57742 w 176776"/>
                  <a:gd name="connsiteY5" fmla="*/ 131254 h 177532"/>
                  <a:gd name="connsiteX6" fmla="*/ 57742 w 176776"/>
                  <a:gd name="connsiteY6" fmla="*/ 131254 h 177532"/>
                  <a:gd name="connsiteX7" fmla="*/ 44122 w 176776"/>
                  <a:gd name="connsiteY7" fmla="*/ 113919 h 177532"/>
                  <a:gd name="connsiteX8" fmla="*/ 6022 w 176776"/>
                  <a:gd name="connsiteY8" fmla="*/ 141541 h 177532"/>
                  <a:gd name="connsiteX9" fmla="*/ 3069 w 176776"/>
                  <a:gd name="connsiteY9" fmla="*/ 163163 h 177532"/>
                  <a:gd name="connsiteX10" fmla="*/ 71839 w 176776"/>
                  <a:gd name="connsiteY10" fmla="*/ 176879 h 177532"/>
                  <a:gd name="connsiteX11" fmla="*/ 128037 w 176776"/>
                  <a:gd name="connsiteY11" fmla="*/ 147352 h 177532"/>
                  <a:gd name="connsiteX12" fmla="*/ 138991 w 176776"/>
                  <a:gd name="connsiteY12" fmla="*/ 109728 h 177532"/>
                  <a:gd name="connsiteX13" fmla="*/ 155945 w 176776"/>
                  <a:gd name="connsiteY13" fmla="*/ 70199 h 177532"/>
                  <a:gd name="connsiteX14" fmla="*/ 158898 w 176776"/>
                  <a:gd name="connsiteY14" fmla="*/ 66104 h 177532"/>
                  <a:gd name="connsiteX15" fmla="*/ 158898 w 176776"/>
                  <a:gd name="connsiteY15" fmla="*/ 66104 h 177532"/>
                  <a:gd name="connsiteX16" fmla="*/ 169471 w 176776"/>
                  <a:gd name="connsiteY16" fmla="*/ 53912 h 177532"/>
                  <a:gd name="connsiteX17" fmla="*/ 175853 w 176776"/>
                  <a:gd name="connsiteY17" fmla="*/ 45911 h 177532"/>
                  <a:gd name="connsiteX18" fmla="*/ 173186 w 176776"/>
                  <a:gd name="connsiteY18" fmla="*/ 24003 h 17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6776" h="177532">
                    <a:moveTo>
                      <a:pt x="173186" y="24003"/>
                    </a:moveTo>
                    <a:cubicBezTo>
                      <a:pt x="168613" y="14478"/>
                      <a:pt x="161755" y="8287"/>
                      <a:pt x="157279" y="0"/>
                    </a:cubicBezTo>
                    <a:cubicBezTo>
                      <a:pt x="152611" y="6725"/>
                      <a:pt x="148897" y="14068"/>
                      <a:pt x="146230" y="21812"/>
                    </a:cubicBezTo>
                    <a:cubicBezTo>
                      <a:pt x="143467" y="29051"/>
                      <a:pt x="135085" y="64865"/>
                      <a:pt x="124322" y="93059"/>
                    </a:cubicBezTo>
                    <a:cubicBezTo>
                      <a:pt x="119188" y="110538"/>
                      <a:pt x="105691" y="124320"/>
                      <a:pt x="88318" y="129826"/>
                    </a:cubicBezTo>
                    <a:cubicBezTo>
                      <a:pt x="78402" y="132817"/>
                      <a:pt x="67896" y="133312"/>
                      <a:pt x="57742" y="131254"/>
                    </a:cubicBezTo>
                    <a:lnTo>
                      <a:pt x="57742" y="131254"/>
                    </a:lnTo>
                    <a:cubicBezTo>
                      <a:pt x="38692" y="127349"/>
                      <a:pt x="44122" y="113919"/>
                      <a:pt x="44122" y="113919"/>
                    </a:cubicBezTo>
                    <a:cubicBezTo>
                      <a:pt x="32320" y="124311"/>
                      <a:pt x="19566" y="133560"/>
                      <a:pt x="6022" y="141541"/>
                    </a:cubicBezTo>
                    <a:cubicBezTo>
                      <a:pt x="-665" y="146752"/>
                      <a:pt x="-1979" y="156353"/>
                      <a:pt x="3069" y="163163"/>
                    </a:cubicBezTo>
                    <a:cubicBezTo>
                      <a:pt x="8117" y="168116"/>
                      <a:pt x="25548" y="180499"/>
                      <a:pt x="71839" y="176879"/>
                    </a:cubicBezTo>
                    <a:cubicBezTo>
                      <a:pt x="112892" y="173736"/>
                      <a:pt x="123655" y="155543"/>
                      <a:pt x="128037" y="147352"/>
                    </a:cubicBezTo>
                    <a:cubicBezTo>
                      <a:pt x="132952" y="135217"/>
                      <a:pt x="136619" y="122606"/>
                      <a:pt x="138991" y="109728"/>
                    </a:cubicBezTo>
                    <a:cubicBezTo>
                      <a:pt x="142248" y="95650"/>
                      <a:pt x="147992" y="82267"/>
                      <a:pt x="155945" y="70199"/>
                    </a:cubicBezTo>
                    <a:cubicBezTo>
                      <a:pt x="156993" y="68675"/>
                      <a:pt x="157946" y="67246"/>
                      <a:pt x="158898" y="66104"/>
                    </a:cubicBezTo>
                    <a:lnTo>
                      <a:pt x="158898" y="66104"/>
                    </a:lnTo>
                    <a:cubicBezTo>
                      <a:pt x="161946" y="62294"/>
                      <a:pt x="165470" y="58103"/>
                      <a:pt x="169471" y="53912"/>
                    </a:cubicBezTo>
                    <a:cubicBezTo>
                      <a:pt x="173471" y="49721"/>
                      <a:pt x="174805" y="49149"/>
                      <a:pt x="175853" y="45911"/>
                    </a:cubicBezTo>
                    <a:cubicBezTo>
                      <a:pt x="177700" y="38528"/>
                      <a:pt x="176757" y="30727"/>
                      <a:pt x="173186" y="2400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Hình tự do: Hình 321">
                <a:extLst>
                  <a:ext uri="{FF2B5EF4-FFF2-40B4-BE49-F238E27FC236}">
                    <a16:creationId xmlns:a16="http://schemas.microsoft.com/office/drawing/2014/main" id="{846E7762-2A42-7C1B-AA5A-D7AB210F52DF}"/>
                  </a:ext>
                </a:extLst>
              </p:cNvPr>
              <p:cNvSpPr/>
              <p:nvPr/>
            </p:nvSpPr>
            <p:spPr>
              <a:xfrm>
                <a:off x="9224740" y="4193936"/>
                <a:ext cx="15620" cy="76390"/>
              </a:xfrm>
              <a:custGeom>
                <a:avLst/>
                <a:gdLst>
                  <a:gd name="connsiteX0" fmla="*/ 6477 w 15620"/>
                  <a:gd name="connsiteY0" fmla="*/ 76391 h 76390"/>
                  <a:gd name="connsiteX1" fmla="*/ 0 w 15620"/>
                  <a:gd name="connsiteY1" fmla="*/ 74486 h 76390"/>
                  <a:gd name="connsiteX2" fmla="*/ 2572 w 15620"/>
                  <a:gd name="connsiteY2" fmla="*/ 24194 h 76390"/>
                  <a:gd name="connsiteX3" fmla="*/ 15621 w 15620"/>
                  <a:gd name="connsiteY3" fmla="*/ 0 h 7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0" h="76390">
                    <a:moveTo>
                      <a:pt x="6477" y="76391"/>
                    </a:moveTo>
                    <a:lnTo>
                      <a:pt x="0" y="74486"/>
                    </a:lnTo>
                    <a:cubicBezTo>
                      <a:pt x="2477" y="53626"/>
                      <a:pt x="6382" y="34766"/>
                      <a:pt x="2572" y="24194"/>
                    </a:cubicBezTo>
                    <a:lnTo>
                      <a:pt x="15621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Hình tự do: Hình 322">
                <a:extLst>
                  <a:ext uri="{FF2B5EF4-FFF2-40B4-BE49-F238E27FC236}">
                    <a16:creationId xmlns:a16="http://schemas.microsoft.com/office/drawing/2014/main" id="{0A632F24-0772-15C5-090B-C05AD3A62EFE}"/>
                  </a:ext>
                </a:extLst>
              </p:cNvPr>
              <p:cNvSpPr/>
              <p:nvPr/>
            </p:nvSpPr>
            <p:spPr>
              <a:xfrm>
                <a:off x="9231217" y="4177934"/>
                <a:ext cx="29717" cy="92392"/>
              </a:xfrm>
              <a:custGeom>
                <a:avLst/>
                <a:gdLst>
                  <a:gd name="connsiteX0" fmla="*/ 29718 w 29717"/>
                  <a:gd name="connsiteY0" fmla="*/ 0 h 92392"/>
                  <a:gd name="connsiteX1" fmla="*/ 11430 w 29717"/>
                  <a:gd name="connsiteY1" fmla="*/ 55531 h 92392"/>
                  <a:gd name="connsiteX2" fmla="*/ 7144 w 29717"/>
                  <a:gd name="connsiteY2" fmla="*/ 91535 h 92392"/>
                  <a:gd name="connsiteX3" fmla="*/ 0 w 29717"/>
                  <a:gd name="connsiteY3" fmla="*/ 92393 h 92392"/>
                  <a:gd name="connsiteX4" fmla="*/ 9525 w 29717"/>
                  <a:gd name="connsiteY4" fmla="*/ 16193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7" h="92392">
                    <a:moveTo>
                      <a:pt x="29718" y="0"/>
                    </a:moveTo>
                    <a:cubicBezTo>
                      <a:pt x="26194" y="14002"/>
                      <a:pt x="16002" y="27527"/>
                      <a:pt x="11430" y="55531"/>
                    </a:cubicBezTo>
                    <a:cubicBezTo>
                      <a:pt x="9077" y="67408"/>
                      <a:pt x="7639" y="79438"/>
                      <a:pt x="7144" y="91535"/>
                    </a:cubicBezTo>
                    <a:lnTo>
                      <a:pt x="0" y="92393"/>
                    </a:lnTo>
                    <a:lnTo>
                      <a:pt x="9525" y="1619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Hình tự do: Hình 323">
                <a:extLst>
                  <a:ext uri="{FF2B5EF4-FFF2-40B4-BE49-F238E27FC236}">
                    <a16:creationId xmlns:a16="http://schemas.microsoft.com/office/drawing/2014/main" id="{A0C41950-5E50-99D3-36CF-724C02C48873}"/>
                  </a:ext>
                </a:extLst>
              </p:cNvPr>
              <p:cNvSpPr/>
              <p:nvPr/>
            </p:nvSpPr>
            <p:spPr>
              <a:xfrm>
                <a:off x="9083666" y="4163473"/>
                <a:ext cx="180684" cy="133467"/>
              </a:xfrm>
              <a:custGeom>
                <a:avLst/>
                <a:gdLst>
                  <a:gd name="connsiteX0" fmla="*/ 8 w 180684"/>
                  <a:gd name="connsiteY0" fmla="*/ 105139 h 133467"/>
                  <a:gd name="connsiteX1" fmla="*/ 3151 w 180684"/>
                  <a:gd name="connsiteY1" fmla="*/ 116188 h 133467"/>
                  <a:gd name="connsiteX2" fmla="*/ 53348 w 180684"/>
                  <a:gd name="connsiteY2" fmla="*/ 132762 h 133467"/>
                  <a:gd name="connsiteX3" fmla="*/ 118499 w 180684"/>
                  <a:gd name="connsiteY3" fmla="*/ 119426 h 133467"/>
                  <a:gd name="connsiteX4" fmla="*/ 144026 w 180684"/>
                  <a:gd name="connsiteY4" fmla="*/ 66372 h 133467"/>
                  <a:gd name="connsiteX5" fmla="*/ 177554 w 180684"/>
                  <a:gd name="connsiteY5" fmla="*/ 14461 h 133467"/>
                  <a:gd name="connsiteX6" fmla="*/ 180602 w 180684"/>
                  <a:gd name="connsiteY6" fmla="*/ 364 h 133467"/>
                  <a:gd name="connsiteX7" fmla="*/ 132977 w 180684"/>
                  <a:gd name="connsiteY7" fmla="*/ 26082 h 133467"/>
                  <a:gd name="connsiteX8" fmla="*/ 68493 w 180684"/>
                  <a:gd name="connsiteY8" fmla="*/ 100376 h 133467"/>
                  <a:gd name="connsiteX9" fmla="*/ 8 w 180684"/>
                  <a:gd name="connsiteY9" fmla="*/ 105139 h 133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684" h="133467">
                    <a:moveTo>
                      <a:pt x="8" y="105139"/>
                    </a:moveTo>
                    <a:cubicBezTo>
                      <a:pt x="-106" y="109054"/>
                      <a:pt x="989" y="112911"/>
                      <a:pt x="3151" y="116188"/>
                    </a:cubicBezTo>
                    <a:cubicBezTo>
                      <a:pt x="6295" y="119426"/>
                      <a:pt x="16486" y="129809"/>
                      <a:pt x="53348" y="132762"/>
                    </a:cubicBezTo>
                    <a:cubicBezTo>
                      <a:pt x="90210" y="135714"/>
                      <a:pt x="104402" y="129047"/>
                      <a:pt x="118499" y="119426"/>
                    </a:cubicBezTo>
                    <a:cubicBezTo>
                      <a:pt x="132596" y="109806"/>
                      <a:pt x="140121" y="80279"/>
                      <a:pt x="144026" y="66372"/>
                    </a:cubicBezTo>
                    <a:cubicBezTo>
                      <a:pt x="149732" y="46094"/>
                      <a:pt x="161409" y="27996"/>
                      <a:pt x="177554" y="14461"/>
                    </a:cubicBezTo>
                    <a:cubicBezTo>
                      <a:pt x="179945" y="10165"/>
                      <a:pt x="181002" y="5260"/>
                      <a:pt x="180602" y="364"/>
                    </a:cubicBezTo>
                    <a:cubicBezTo>
                      <a:pt x="160866" y="-2112"/>
                      <a:pt x="141731" y="8222"/>
                      <a:pt x="132977" y="26082"/>
                    </a:cubicBezTo>
                    <a:cubicBezTo>
                      <a:pt x="115165" y="57705"/>
                      <a:pt x="99449" y="95233"/>
                      <a:pt x="68493" y="100376"/>
                    </a:cubicBezTo>
                    <a:cubicBezTo>
                      <a:pt x="45804" y="103606"/>
                      <a:pt x="22925" y="105196"/>
                      <a:pt x="8" y="10513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Hình tự do: Hình 324">
                <a:extLst>
                  <a:ext uri="{FF2B5EF4-FFF2-40B4-BE49-F238E27FC236}">
                    <a16:creationId xmlns:a16="http://schemas.microsoft.com/office/drawing/2014/main" id="{06BC363E-01A1-1AE2-8C51-C9195F2505AA}"/>
                  </a:ext>
                </a:extLst>
              </p:cNvPr>
              <p:cNvSpPr/>
              <p:nvPr/>
            </p:nvSpPr>
            <p:spPr>
              <a:xfrm>
                <a:off x="9084525" y="4041821"/>
                <a:ext cx="177298" cy="244037"/>
              </a:xfrm>
              <a:custGeom>
                <a:avLst/>
                <a:gdLst>
                  <a:gd name="connsiteX0" fmla="*/ 21914 w 177298"/>
                  <a:gd name="connsiteY0" fmla="*/ 197549 h 244037"/>
                  <a:gd name="connsiteX1" fmla="*/ 7 w 177298"/>
                  <a:gd name="connsiteY1" fmla="*/ 217837 h 244037"/>
                  <a:gd name="connsiteX2" fmla="*/ 15913 w 177298"/>
                  <a:gd name="connsiteY2" fmla="*/ 235649 h 244037"/>
                  <a:gd name="connsiteX3" fmla="*/ 72206 w 177298"/>
                  <a:gd name="connsiteY3" fmla="*/ 243554 h 244037"/>
                  <a:gd name="connsiteX4" fmla="*/ 122117 w 177298"/>
                  <a:gd name="connsiteY4" fmla="*/ 221171 h 244037"/>
                  <a:gd name="connsiteX5" fmla="*/ 128690 w 177298"/>
                  <a:gd name="connsiteY5" fmla="*/ 206026 h 244037"/>
                  <a:gd name="connsiteX6" fmla="*/ 149835 w 177298"/>
                  <a:gd name="connsiteY6" fmla="*/ 155638 h 244037"/>
                  <a:gd name="connsiteX7" fmla="*/ 162694 w 177298"/>
                  <a:gd name="connsiteY7" fmla="*/ 136588 h 244037"/>
                  <a:gd name="connsiteX8" fmla="*/ 177267 w 177298"/>
                  <a:gd name="connsiteY8" fmla="*/ 115348 h 244037"/>
                  <a:gd name="connsiteX9" fmla="*/ 169361 w 177298"/>
                  <a:gd name="connsiteY9" fmla="*/ 85725 h 244037"/>
                  <a:gd name="connsiteX10" fmla="*/ 169361 w 177298"/>
                  <a:gd name="connsiteY10" fmla="*/ 85725 h 244037"/>
                  <a:gd name="connsiteX11" fmla="*/ 164408 w 177298"/>
                  <a:gd name="connsiteY11" fmla="*/ 45339 h 244037"/>
                  <a:gd name="connsiteX12" fmla="*/ 173933 w 177298"/>
                  <a:gd name="connsiteY12" fmla="*/ 0 h 244037"/>
                  <a:gd name="connsiteX13" fmla="*/ 94304 w 177298"/>
                  <a:gd name="connsiteY13" fmla="*/ 7525 h 244037"/>
                  <a:gd name="connsiteX14" fmla="*/ 90590 w 177298"/>
                  <a:gd name="connsiteY14" fmla="*/ 62389 h 244037"/>
                  <a:gd name="connsiteX15" fmla="*/ 79159 w 177298"/>
                  <a:gd name="connsiteY15" fmla="*/ 116777 h 244037"/>
                  <a:gd name="connsiteX16" fmla="*/ 50584 w 177298"/>
                  <a:gd name="connsiteY16" fmla="*/ 172498 h 244037"/>
                  <a:gd name="connsiteX17" fmla="*/ 40298 w 177298"/>
                  <a:gd name="connsiteY17" fmla="*/ 184595 h 244037"/>
                  <a:gd name="connsiteX18" fmla="*/ 21914 w 177298"/>
                  <a:gd name="connsiteY18" fmla="*/ 197549 h 24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98" h="244037">
                    <a:moveTo>
                      <a:pt x="21914" y="197549"/>
                    </a:moveTo>
                    <a:cubicBezTo>
                      <a:pt x="9341" y="205645"/>
                      <a:pt x="292" y="208693"/>
                      <a:pt x="7" y="217837"/>
                    </a:cubicBezTo>
                    <a:cubicBezTo>
                      <a:pt x="-279" y="226981"/>
                      <a:pt x="8674" y="232315"/>
                      <a:pt x="15913" y="235649"/>
                    </a:cubicBezTo>
                    <a:cubicBezTo>
                      <a:pt x="33830" y="242535"/>
                      <a:pt x="53089" y="245231"/>
                      <a:pt x="72206" y="243554"/>
                    </a:cubicBezTo>
                    <a:cubicBezTo>
                      <a:pt x="91256" y="242888"/>
                      <a:pt x="112021" y="237268"/>
                      <a:pt x="122117" y="221171"/>
                    </a:cubicBezTo>
                    <a:cubicBezTo>
                      <a:pt x="124889" y="216389"/>
                      <a:pt x="127089" y="211312"/>
                      <a:pt x="128690" y="206026"/>
                    </a:cubicBezTo>
                    <a:cubicBezTo>
                      <a:pt x="133709" y="188452"/>
                      <a:pt x="140805" y="171536"/>
                      <a:pt x="149835" y="155638"/>
                    </a:cubicBezTo>
                    <a:cubicBezTo>
                      <a:pt x="153473" y="148876"/>
                      <a:pt x="157779" y="142494"/>
                      <a:pt x="162694" y="136588"/>
                    </a:cubicBezTo>
                    <a:cubicBezTo>
                      <a:pt x="169266" y="130855"/>
                      <a:pt x="174286" y="123549"/>
                      <a:pt x="177267" y="115348"/>
                    </a:cubicBezTo>
                    <a:cubicBezTo>
                      <a:pt x="177629" y="104908"/>
                      <a:pt x="174876" y="94593"/>
                      <a:pt x="169361" y="85725"/>
                    </a:cubicBezTo>
                    <a:lnTo>
                      <a:pt x="169361" y="85725"/>
                    </a:lnTo>
                    <a:cubicBezTo>
                      <a:pt x="162979" y="72390"/>
                      <a:pt x="161074" y="67151"/>
                      <a:pt x="164408" y="45339"/>
                    </a:cubicBezTo>
                    <a:lnTo>
                      <a:pt x="173933" y="0"/>
                    </a:lnTo>
                    <a:lnTo>
                      <a:pt x="94304" y="7525"/>
                    </a:lnTo>
                    <a:cubicBezTo>
                      <a:pt x="94304" y="7525"/>
                      <a:pt x="91351" y="38862"/>
                      <a:pt x="90590" y="62389"/>
                    </a:cubicBezTo>
                    <a:cubicBezTo>
                      <a:pt x="89827" y="81029"/>
                      <a:pt x="85960" y="99403"/>
                      <a:pt x="79159" y="116777"/>
                    </a:cubicBezTo>
                    <a:cubicBezTo>
                      <a:pt x="71873" y="136417"/>
                      <a:pt x="62281" y="155115"/>
                      <a:pt x="50584" y="172498"/>
                    </a:cubicBezTo>
                    <a:cubicBezTo>
                      <a:pt x="47736" y="176994"/>
                      <a:pt x="44269" y="181061"/>
                      <a:pt x="40298" y="184595"/>
                    </a:cubicBezTo>
                    <a:cubicBezTo>
                      <a:pt x="34487" y="189338"/>
                      <a:pt x="28344" y="193672"/>
                      <a:pt x="21914" y="197549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Hình tự do: Hình 325">
                <a:extLst>
                  <a:ext uri="{FF2B5EF4-FFF2-40B4-BE49-F238E27FC236}">
                    <a16:creationId xmlns:a16="http://schemas.microsoft.com/office/drawing/2014/main" id="{4616EF29-4F50-F5D1-5988-671EDE8037AD}"/>
                  </a:ext>
                </a:extLst>
              </p:cNvPr>
              <p:cNvSpPr/>
              <p:nvPr/>
            </p:nvSpPr>
            <p:spPr>
              <a:xfrm>
                <a:off x="9081140" y="4118021"/>
                <a:ext cx="185069" cy="169925"/>
              </a:xfrm>
              <a:custGeom>
                <a:avLst/>
                <a:gdLst>
                  <a:gd name="connsiteX0" fmla="*/ 181796 w 185069"/>
                  <a:gd name="connsiteY0" fmla="*/ 22193 h 169925"/>
                  <a:gd name="connsiteX1" fmla="*/ 168460 w 185069"/>
                  <a:gd name="connsiteY1" fmla="*/ 0 h 169925"/>
                  <a:gd name="connsiteX2" fmla="*/ 155792 w 185069"/>
                  <a:gd name="connsiteY2" fmla="*/ 19050 h 169925"/>
                  <a:gd name="connsiteX3" fmla="*/ 128741 w 185069"/>
                  <a:gd name="connsiteY3" fmla="*/ 90107 h 169925"/>
                  <a:gd name="connsiteX4" fmla="*/ 90165 w 185069"/>
                  <a:gd name="connsiteY4" fmla="*/ 124111 h 169925"/>
                  <a:gd name="connsiteX5" fmla="*/ 59494 w 185069"/>
                  <a:gd name="connsiteY5" fmla="*/ 123158 h 169925"/>
                  <a:gd name="connsiteX6" fmla="*/ 59494 w 185069"/>
                  <a:gd name="connsiteY6" fmla="*/ 123158 h 169925"/>
                  <a:gd name="connsiteX7" fmla="*/ 47302 w 185069"/>
                  <a:gd name="connsiteY7" fmla="*/ 104775 h 169925"/>
                  <a:gd name="connsiteX8" fmla="*/ 7012 w 185069"/>
                  <a:gd name="connsiteY8" fmla="*/ 129540 h 169925"/>
                  <a:gd name="connsiteX9" fmla="*/ 2440 w 185069"/>
                  <a:gd name="connsiteY9" fmla="*/ 150876 h 169925"/>
                  <a:gd name="connsiteX10" fmla="*/ 69972 w 185069"/>
                  <a:gd name="connsiteY10" fmla="*/ 169926 h 169925"/>
                  <a:gd name="connsiteX11" fmla="*/ 128265 w 185069"/>
                  <a:gd name="connsiteY11" fmla="*/ 144590 h 169925"/>
                  <a:gd name="connsiteX12" fmla="*/ 141981 w 185069"/>
                  <a:gd name="connsiteY12" fmla="*/ 107918 h 169925"/>
                  <a:gd name="connsiteX13" fmla="*/ 161793 w 185069"/>
                  <a:gd name="connsiteY13" fmla="*/ 69818 h 169925"/>
                  <a:gd name="connsiteX14" fmla="*/ 165031 w 185069"/>
                  <a:gd name="connsiteY14" fmla="*/ 66008 h 169925"/>
                  <a:gd name="connsiteX15" fmla="*/ 165031 w 185069"/>
                  <a:gd name="connsiteY15" fmla="*/ 66008 h 169925"/>
                  <a:gd name="connsiteX16" fmla="*/ 176461 w 185069"/>
                  <a:gd name="connsiteY16" fmla="*/ 54578 h 169925"/>
                  <a:gd name="connsiteX17" fmla="*/ 183510 w 185069"/>
                  <a:gd name="connsiteY17" fmla="*/ 47149 h 169925"/>
                  <a:gd name="connsiteX18" fmla="*/ 181796 w 185069"/>
                  <a:gd name="connsiteY18" fmla="*/ 22193 h 16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5069" h="169925">
                    <a:moveTo>
                      <a:pt x="181796" y="22193"/>
                    </a:moveTo>
                    <a:cubicBezTo>
                      <a:pt x="177766" y="14554"/>
                      <a:pt x="173318" y="7144"/>
                      <a:pt x="168460" y="0"/>
                    </a:cubicBezTo>
                    <a:cubicBezTo>
                      <a:pt x="163365" y="5725"/>
                      <a:pt x="159107" y="12135"/>
                      <a:pt x="155792" y="19050"/>
                    </a:cubicBezTo>
                    <a:cubicBezTo>
                      <a:pt x="151125" y="27908"/>
                      <a:pt x="141600" y="62675"/>
                      <a:pt x="128741" y="90107"/>
                    </a:cubicBezTo>
                    <a:cubicBezTo>
                      <a:pt x="122264" y="107099"/>
                      <a:pt x="107834" y="119815"/>
                      <a:pt x="90165" y="124111"/>
                    </a:cubicBezTo>
                    <a:cubicBezTo>
                      <a:pt x="80021" y="126368"/>
                      <a:pt x="69477" y="126044"/>
                      <a:pt x="59494" y="123158"/>
                    </a:cubicBezTo>
                    <a:lnTo>
                      <a:pt x="59494" y="123158"/>
                    </a:lnTo>
                    <a:cubicBezTo>
                      <a:pt x="40444" y="117824"/>
                      <a:pt x="47302" y="104775"/>
                      <a:pt x="47302" y="104775"/>
                    </a:cubicBezTo>
                    <a:cubicBezTo>
                      <a:pt x="34710" y="114319"/>
                      <a:pt x="21213" y="122615"/>
                      <a:pt x="7012" y="129540"/>
                    </a:cubicBezTo>
                    <a:cubicBezTo>
                      <a:pt x="-94" y="134198"/>
                      <a:pt x="-2132" y="143713"/>
                      <a:pt x="2440" y="150876"/>
                    </a:cubicBezTo>
                    <a:cubicBezTo>
                      <a:pt x="7107" y="156210"/>
                      <a:pt x="23585" y="169926"/>
                      <a:pt x="69972" y="169926"/>
                    </a:cubicBezTo>
                    <a:cubicBezTo>
                      <a:pt x="111120" y="169926"/>
                      <a:pt x="123217" y="152495"/>
                      <a:pt x="128265" y="144590"/>
                    </a:cubicBezTo>
                    <a:cubicBezTo>
                      <a:pt x="134027" y="132845"/>
                      <a:pt x="138628" y="120568"/>
                      <a:pt x="141981" y="107918"/>
                    </a:cubicBezTo>
                    <a:cubicBezTo>
                      <a:pt x="146315" y="94164"/>
                      <a:pt x="153020" y="81267"/>
                      <a:pt x="161793" y="69818"/>
                    </a:cubicBezTo>
                    <a:lnTo>
                      <a:pt x="165031" y="66008"/>
                    </a:lnTo>
                    <a:lnTo>
                      <a:pt x="165031" y="66008"/>
                    </a:lnTo>
                    <a:cubicBezTo>
                      <a:pt x="168365" y="62484"/>
                      <a:pt x="172175" y="58484"/>
                      <a:pt x="176461" y="54578"/>
                    </a:cubicBezTo>
                    <a:cubicBezTo>
                      <a:pt x="180748" y="50673"/>
                      <a:pt x="182176" y="50292"/>
                      <a:pt x="183510" y="47149"/>
                    </a:cubicBezTo>
                    <a:cubicBezTo>
                      <a:pt x="186072" y="38910"/>
                      <a:pt x="185463" y="30004"/>
                      <a:pt x="181796" y="2219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Hình tự do: Hình 326">
                <a:extLst>
                  <a:ext uri="{FF2B5EF4-FFF2-40B4-BE49-F238E27FC236}">
                    <a16:creationId xmlns:a16="http://schemas.microsoft.com/office/drawing/2014/main" id="{0CA3C225-3ACB-07E3-AE3C-F163C389F3BC}"/>
                  </a:ext>
                </a:extLst>
              </p:cNvPr>
              <p:cNvSpPr/>
              <p:nvPr/>
            </p:nvSpPr>
            <p:spPr>
              <a:xfrm>
                <a:off x="9169434" y="3508040"/>
                <a:ext cx="618596" cy="641931"/>
              </a:xfrm>
              <a:custGeom>
                <a:avLst/>
                <a:gdLst>
                  <a:gd name="connsiteX0" fmla="*/ 12538 w 618596"/>
                  <a:gd name="connsiteY0" fmla="*/ 191071 h 641931"/>
                  <a:gd name="connsiteX1" fmla="*/ 154842 w 618596"/>
                  <a:gd name="connsiteY1" fmla="*/ 104204 h 641931"/>
                  <a:gd name="connsiteX2" fmla="*/ 302479 w 618596"/>
                  <a:gd name="connsiteY2" fmla="*/ 34004 h 641931"/>
                  <a:gd name="connsiteX3" fmla="*/ 581943 w 618596"/>
                  <a:gd name="connsiteY3" fmla="*/ 0 h 641931"/>
                  <a:gd name="connsiteX4" fmla="*/ 617185 w 618596"/>
                  <a:gd name="connsiteY4" fmla="*/ 176308 h 641931"/>
                  <a:gd name="connsiteX5" fmla="*/ 489931 w 618596"/>
                  <a:gd name="connsiteY5" fmla="*/ 315563 h 641931"/>
                  <a:gd name="connsiteX6" fmla="*/ 298764 w 618596"/>
                  <a:gd name="connsiteY6" fmla="*/ 391763 h 641931"/>
                  <a:gd name="connsiteX7" fmla="*/ 295240 w 618596"/>
                  <a:gd name="connsiteY7" fmla="*/ 491204 h 641931"/>
                  <a:gd name="connsiteX8" fmla="*/ 272189 w 618596"/>
                  <a:gd name="connsiteY8" fmla="*/ 631222 h 641931"/>
                  <a:gd name="connsiteX9" fmla="*/ 191227 w 618596"/>
                  <a:gd name="connsiteY9" fmla="*/ 634270 h 641931"/>
                  <a:gd name="connsiteX10" fmla="*/ 161128 w 618596"/>
                  <a:gd name="connsiteY10" fmla="*/ 375380 h 641931"/>
                  <a:gd name="connsiteX11" fmla="*/ 172082 w 618596"/>
                  <a:gd name="connsiteY11" fmla="*/ 310801 h 641931"/>
                  <a:gd name="connsiteX12" fmla="*/ 235328 w 618596"/>
                  <a:gd name="connsiteY12" fmla="*/ 258794 h 641931"/>
                  <a:gd name="connsiteX13" fmla="*/ 126552 w 618596"/>
                  <a:gd name="connsiteY13" fmla="*/ 290036 h 641931"/>
                  <a:gd name="connsiteX14" fmla="*/ 123790 w 618596"/>
                  <a:gd name="connsiteY14" fmla="*/ 408718 h 641931"/>
                  <a:gd name="connsiteX15" fmla="*/ 83785 w 618596"/>
                  <a:gd name="connsiteY15" fmla="*/ 559022 h 641931"/>
                  <a:gd name="connsiteX16" fmla="*/ 5109 w 618596"/>
                  <a:gd name="connsiteY16" fmla="*/ 556165 h 641931"/>
                  <a:gd name="connsiteX17" fmla="*/ 632 w 618596"/>
                  <a:gd name="connsiteY17" fmla="*/ 291560 h 641931"/>
                  <a:gd name="connsiteX18" fmla="*/ 12538 w 618596"/>
                  <a:gd name="connsiteY18" fmla="*/ 191071 h 64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8596" h="641931">
                    <a:moveTo>
                      <a:pt x="12538" y="191071"/>
                    </a:moveTo>
                    <a:cubicBezTo>
                      <a:pt x="41589" y="156496"/>
                      <a:pt x="103216" y="127635"/>
                      <a:pt x="154842" y="104204"/>
                    </a:cubicBezTo>
                    <a:cubicBezTo>
                      <a:pt x="206467" y="80772"/>
                      <a:pt x="245234" y="57245"/>
                      <a:pt x="302479" y="34004"/>
                    </a:cubicBezTo>
                    <a:cubicBezTo>
                      <a:pt x="380489" y="62579"/>
                      <a:pt x="501742" y="34004"/>
                      <a:pt x="581943" y="0"/>
                    </a:cubicBezTo>
                    <a:cubicBezTo>
                      <a:pt x="601850" y="26765"/>
                      <a:pt x="624519" y="130302"/>
                      <a:pt x="617185" y="176308"/>
                    </a:cubicBezTo>
                    <a:cubicBezTo>
                      <a:pt x="610041" y="220694"/>
                      <a:pt x="594325" y="273272"/>
                      <a:pt x="489931" y="315563"/>
                    </a:cubicBezTo>
                    <a:cubicBezTo>
                      <a:pt x="427733" y="340805"/>
                      <a:pt x="298764" y="391763"/>
                      <a:pt x="298764" y="391763"/>
                    </a:cubicBezTo>
                    <a:cubicBezTo>
                      <a:pt x="298764" y="391763"/>
                      <a:pt x="304765" y="424053"/>
                      <a:pt x="295240" y="491204"/>
                    </a:cubicBezTo>
                    <a:cubicBezTo>
                      <a:pt x="285715" y="558356"/>
                      <a:pt x="272189" y="631222"/>
                      <a:pt x="272189" y="631222"/>
                    </a:cubicBezTo>
                    <a:cubicBezTo>
                      <a:pt x="247025" y="644347"/>
                      <a:pt x="217306" y="645462"/>
                      <a:pt x="191227" y="634270"/>
                    </a:cubicBezTo>
                    <a:cubicBezTo>
                      <a:pt x="191227" y="634270"/>
                      <a:pt x="167129" y="438245"/>
                      <a:pt x="161128" y="375380"/>
                    </a:cubicBezTo>
                    <a:cubicBezTo>
                      <a:pt x="157985" y="342519"/>
                      <a:pt x="163509" y="320421"/>
                      <a:pt x="172082" y="310801"/>
                    </a:cubicBezTo>
                    <a:cubicBezTo>
                      <a:pt x="190713" y="290684"/>
                      <a:pt x="211992" y="273187"/>
                      <a:pt x="235328" y="258794"/>
                    </a:cubicBezTo>
                    <a:lnTo>
                      <a:pt x="126552" y="290036"/>
                    </a:lnTo>
                    <a:cubicBezTo>
                      <a:pt x="126552" y="290036"/>
                      <a:pt x="141221" y="335566"/>
                      <a:pt x="123790" y="408718"/>
                    </a:cubicBezTo>
                    <a:cubicBezTo>
                      <a:pt x="108074" y="474345"/>
                      <a:pt x="83785" y="559022"/>
                      <a:pt x="83785" y="559022"/>
                    </a:cubicBezTo>
                    <a:cubicBezTo>
                      <a:pt x="83785" y="559022"/>
                      <a:pt x="57972" y="578072"/>
                      <a:pt x="5109" y="556165"/>
                    </a:cubicBezTo>
                    <a:cubicBezTo>
                      <a:pt x="5109" y="556165"/>
                      <a:pt x="2156" y="354711"/>
                      <a:pt x="632" y="291560"/>
                    </a:cubicBezTo>
                    <a:cubicBezTo>
                      <a:pt x="-892" y="235172"/>
                      <a:pt x="-606" y="206788"/>
                      <a:pt x="12538" y="19107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Hình tự do: Hình 327">
                <a:extLst>
                  <a:ext uri="{FF2B5EF4-FFF2-40B4-BE49-F238E27FC236}">
                    <a16:creationId xmlns:a16="http://schemas.microsoft.com/office/drawing/2014/main" id="{7903C294-9D08-8C95-9BDF-CBEBDE49B116}"/>
                  </a:ext>
                </a:extLst>
              </p:cNvPr>
              <p:cNvSpPr/>
              <p:nvPr/>
            </p:nvSpPr>
            <p:spPr>
              <a:xfrm>
                <a:off x="9169434" y="3508040"/>
                <a:ext cx="618596" cy="641931"/>
              </a:xfrm>
              <a:custGeom>
                <a:avLst/>
                <a:gdLst>
                  <a:gd name="connsiteX0" fmla="*/ 12538 w 618596"/>
                  <a:gd name="connsiteY0" fmla="*/ 191071 h 641931"/>
                  <a:gd name="connsiteX1" fmla="*/ 154842 w 618596"/>
                  <a:gd name="connsiteY1" fmla="*/ 104204 h 641931"/>
                  <a:gd name="connsiteX2" fmla="*/ 302479 w 618596"/>
                  <a:gd name="connsiteY2" fmla="*/ 34004 h 641931"/>
                  <a:gd name="connsiteX3" fmla="*/ 581943 w 618596"/>
                  <a:gd name="connsiteY3" fmla="*/ 0 h 641931"/>
                  <a:gd name="connsiteX4" fmla="*/ 617185 w 618596"/>
                  <a:gd name="connsiteY4" fmla="*/ 176308 h 641931"/>
                  <a:gd name="connsiteX5" fmla="*/ 489931 w 618596"/>
                  <a:gd name="connsiteY5" fmla="*/ 315563 h 641931"/>
                  <a:gd name="connsiteX6" fmla="*/ 298764 w 618596"/>
                  <a:gd name="connsiteY6" fmla="*/ 391763 h 641931"/>
                  <a:gd name="connsiteX7" fmla="*/ 295240 w 618596"/>
                  <a:gd name="connsiteY7" fmla="*/ 491204 h 641931"/>
                  <a:gd name="connsiteX8" fmla="*/ 272189 w 618596"/>
                  <a:gd name="connsiteY8" fmla="*/ 631222 h 641931"/>
                  <a:gd name="connsiteX9" fmla="*/ 191227 w 618596"/>
                  <a:gd name="connsiteY9" fmla="*/ 634270 h 641931"/>
                  <a:gd name="connsiteX10" fmla="*/ 161128 w 618596"/>
                  <a:gd name="connsiteY10" fmla="*/ 375380 h 641931"/>
                  <a:gd name="connsiteX11" fmla="*/ 172082 w 618596"/>
                  <a:gd name="connsiteY11" fmla="*/ 310801 h 641931"/>
                  <a:gd name="connsiteX12" fmla="*/ 235328 w 618596"/>
                  <a:gd name="connsiteY12" fmla="*/ 258794 h 641931"/>
                  <a:gd name="connsiteX13" fmla="*/ 126552 w 618596"/>
                  <a:gd name="connsiteY13" fmla="*/ 290036 h 641931"/>
                  <a:gd name="connsiteX14" fmla="*/ 123790 w 618596"/>
                  <a:gd name="connsiteY14" fmla="*/ 408718 h 641931"/>
                  <a:gd name="connsiteX15" fmla="*/ 83785 w 618596"/>
                  <a:gd name="connsiteY15" fmla="*/ 559022 h 641931"/>
                  <a:gd name="connsiteX16" fmla="*/ 5109 w 618596"/>
                  <a:gd name="connsiteY16" fmla="*/ 556165 h 641931"/>
                  <a:gd name="connsiteX17" fmla="*/ 632 w 618596"/>
                  <a:gd name="connsiteY17" fmla="*/ 291560 h 641931"/>
                  <a:gd name="connsiteX18" fmla="*/ 12538 w 618596"/>
                  <a:gd name="connsiteY18" fmla="*/ 191071 h 64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8596" h="641931">
                    <a:moveTo>
                      <a:pt x="12538" y="191071"/>
                    </a:moveTo>
                    <a:cubicBezTo>
                      <a:pt x="41589" y="156496"/>
                      <a:pt x="103216" y="127635"/>
                      <a:pt x="154842" y="104204"/>
                    </a:cubicBezTo>
                    <a:cubicBezTo>
                      <a:pt x="206467" y="80772"/>
                      <a:pt x="245234" y="57245"/>
                      <a:pt x="302479" y="34004"/>
                    </a:cubicBezTo>
                    <a:cubicBezTo>
                      <a:pt x="380489" y="62579"/>
                      <a:pt x="501742" y="34004"/>
                      <a:pt x="581943" y="0"/>
                    </a:cubicBezTo>
                    <a:cubicBezTo>
                      <a:pt x="601850" y="26765"/>
                      <a:pt x="624519" y="130302"/>
                      <a:pt x="617185" y="176308"/>
                    </a:cubicBezTo>
                    <a:cubicBezTo>
                      <a:pt x="610041" y="220694"/>
                      <a:pt x="594325" y="273272"/>
                      <a:pt x="489931" y="315563"/>
                    </a:cubicBezTo>
                    <a:cubicBezTo>
                      <a:pt x="427733" y="340805"/>
                      <a:pt x="298764" y="391763"/>
                      <a:pt x="298764" y="391763"/>
                    </a:cubicBezTo>
                    <a:cubicBezTo>
                      <a:pt x="298764" y="391763"/>
                      <a:pt x="304765" y="424053"/>
                      <a:pt x="295240" y="491204"/>
                    </a:cubicBezTo>
                    <a:cubicBezTo>
                      <a:pt x="285715" y="558356"/>
                      <a:pt x="272189" y="631222"/>
                      <a:pt x="272189" y="631222"/>
                    </a:cubicBezTo>
                    <a:cubicBezTo>
                      <a:pt x="247025" y="644347"/>
                      <a:pt x="217306" y="645462"/>
                      <a:pt x="191227" y="634270"/>
                    </a:cubicBezTo>
                    <a:cubicBezTo>
                      <a:pt x="191227" y="634270"/>
                      <a:pt x="167129" y="438245"/>
                      <a:pt x="161128" y="375380"/>
                    </a:cubicBezTo>
                    <a:cubicBezTo>
                      <a:pt x="157985" y="342519"/>
                      <a:pt x="163509" y="320421"/>
                      <a:pt x="172082" y="310801"/>
                    </a:cubicBezTo>
                    <a:cubicBezTo>
                      <a:pt x="190713" y="290684"/>
                      <a:pt x="211992" y="273187"/>
                      <a:pt x="235328" y="258794"/>
                    </a:cubicBezTo>
                    <a:lnTo>
                      <a:pt x="126552" y="290036"/>
                    </a:lnTo>
                    <a:cubicBezTo>
                      <a:pt x="126552" y="290036"/>
                      <a:pt x="141221" y="335566"/>
                      <a:pt x="123790" y="408718"/>
                    </a:cubicBezTo>
                    <a:cubicBezTo>
                      <a:pt x="108074" y="474345"/>
                      <a:pt x="83785" y="559022"/>
                      <a:pt x="83785" y="559022"/>
                    </a:cubicBezTo>
                    <a:cubicBezTo>
                      <a:pt x="83785" y="559022"/>
                      <a:pt x="57972" y="578072"/>
                      <a:pt x="5109" y="556165"/>
                    </a:cubicBezTo>
                    <a:cubicBezTo>
                      <a:pt x="5109" y="556165"/>
                      <a:pt x="2156" y="354711"/>
                      <a:pt x="632" y="291560"/>
                    </a:cubicBezTo>
                    <a:cubicBezTo>
                      <a:pt x="-892" y="235172"/>
                      <a:pt x="-606" y="206788"/>
                      <a:pt x="12538" y="191071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Hình tự do: Hình 328">
                <a:extLst>
                  <a:ext uri="{FF2B5EF4-FFF2-40B4-BE49-F238E27FC236}">
                    <a16:creationId xmlns:a16="http://schemas.microsoft.com/office/drawing/2014/main" id="{728F8CBD-9214-C76F-E61C-C91E1C950BD2}"/>
                  </a:ext>
                </a:extLst>
              </p:cNvPr>
              <p:cNvSpPr/>
              <p:nvPr/>
            </p:nvSpPr>
            <p:spPr>
              <a:xfrm>
                <a:off x="9459487" y="3152939"/>
                <a:ext cx="328371" cy="483005"/>
              </a:xfrm>
              <a:custGeom>
                <a:avLst/>
                <a:gdLst>
                  <a:gd name="connsiteX0" fmla="*/ 217691 w 328371"/>
                  <a:gd name="connsiteY0" fmla="*/ 7630 h 483005"/>
                  <a:gd name="connsiteX1" fmla="*/ 315798 w 328371"/>
                  <a:gd name="connsiteY1" fmla="*/ 26680 h 483005"/>
                  <a:gd name="connsiteX2" fmla="*/ 291414 w 328371"/>
                  <a:gd name="connsiteY2" fmla="*/ 213560 h 483005"/>
                  <a:gd name="connsiteX3" fmla="*/ 273602 w 328371"/>
                  <a:gd name="connsiteY3" fmla="*/ 307191 h 483005"/>
                  <a:gd name="connsiteX4" fmla="*/ 328371 w 328371"/>
                  <a:gd name="connsiteY4" fmla="*/ 450066 h 483005"/>
                  <a:gd name="connsiteX5" fmla="*/ 5664 w 328371"/>
                  <a:gd name="connsiteY5" fmla="*/ 391201 h 483005"/>
                  <a:gd name="connsiteX6" fmla="*/ 23095 w 328371"/>
                  <a:gd name="connsiteY6" fmla="*/ 282235 h 483005"/>
                  <a:gd name="connsiteX7" fmla="*/ 24714 w 328371"/>
                  <a:gd name="connsiteY7" fmla="*/ 211179 h 483005"/>
                  <a:gd name="connsiteX8" fmla="*/ 10712 w 328371"/>
                  <a:gd name="connsiteY8" fmla="*/ 107642 h 483005"/>
                  <a:gd name="connsiteX9" fmla="*/ 123107 w 328371"/>
                  <a:gd name="connsiteY9" fmla="*/ 10 h 48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8371" h="483005">
                    <a:moveTo>
                      <a:pt x="217691" y="7630"/>
                    </a:moveTo>
                    <a:cubicBezTo>
                      <a:pt x="217691" y="7630"/>
                      <a:pt x="305416" y="21822"/>
                      <a:pt x="315798" y="26680"/>
                    </a:cubicBezTo>
                    <a:cubicBezTo>
                      <a:pt x="230073" y="81067"/>
                      <a:pt x="291414" y="213560"/>
                      <a:pt x="291414" y="213560"/>
                    </a:cubicBezTo>
                    <a:lnTo>
                      <a:pt x="273602" y="307191"/>
                    </a:lnTo>
                    <a:cubicBezTo>
                      <a:pt x="285128" y="342719"/>
                      <a:pt x="313607" y="396440"/>
                      <a:pt x="328371" y="450066"/>
                    </a:cubicBezTo>
                    <a:cubicBezTo>
                      <a:pt x="210356" y="513788"/>
                      <a:pt x="17856" y="480165"/>
                      <a:pt x="5664" y="391201"/>
                    </a:cubicBezTo>
                    <a:cubicBezTo>
                      <a:pt x="13379" y="356721"/>
                      <a:pt x="18237" y="307572"/>
                      <a:pt x="23095" y="282235"/>
                    </a:cubicBezTo>
                    <a:cubicBezTo>
                      <a:pt x="23095" y="263185"/>
                      <a:pt x="25476" y="241945"/>
                      <a:pt x="24714" y="211179"/>
                    </a:cubicBezTo>
                    <a:cubicBezTo>
                      <a:pt x="-2004" y="183404"/>
                      <a:pt x="-7671" y="141523"/>
                      <a:pt x="10712" y="107642"/>
                    </a:cubicBezTo>
                    <a:cubicBezTo>
                      <a:pt x="46526" y="44015"/>
                      <a:pt x="105105" y="-752"/>
                      <a:pt x="123107" y="1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Hình tự do: Hình 329">
                <a:extLst>
                  <a:ext uri="{FF2B5EF4-FFF2-40B4-BE49-F238E27FC236}">
                    <a16:creationId xmlns:a16="http://schemas.microsoft.com/office/drawing/2014/main" id="{7F8A0604-0B70-6FD1-6D9A-83A8A0141885}"/>
                  </a:ext>
                </a:extLst>
              </p:cNvPr>
              <p:cNvSpPr/>
              <p:nvPr/>
            </p:nvSpPr>
            <p:spPr>
              <a:xfrm>
                <a:off x="9507134" y="2898726"/>
                <a:ext cx="237656" cy="339506"/>
              </a:xfrm>
              <a:custGeom>
                <a:avLst/>
                <a:gdLst>
                  <a:gd name="connsiteX0" fmla="*/ 48695 w 237656"/>
                  <a:gd name="connsiteY0" fmla="*/ 0 h 339506"/>
                  <a:gd name="connsiteX1" fmla="*/ 308 w 237656"/>
                  <a:gd name="connsiteY1" fmla="*/ 129445 h 339506"/>
                  <a:gd name="connsiteX2" fmla="*/ 30026 w 237656"/>
                  <a:gd name="connsiteY2" fmla="*/ 224695 h 339506"/>
                  <a:gd name="connsiteX3" fmla="*/ 85461 w 237656"/>
                  <a:gd name="connsiteY3" fmla="*/ 226886 h 339506"/>
                  <a:gd name="connsiteX4" fmla="*/ 83842 w 237656"/>
                  <a:gd name="connsiteY4" fmla="*/ 256127 h 339506"/>
                  <a:gd name="connsiteX5" fmla="*/ 43742 w 237656"/>
                  <a:gd name="connsiteY5" fmla="*/ 316802 h 339506"/>
                  <a:gd name="connsiteX6" fmla="*/ 121561 w 237656"/>
                  <a:gd name="connsiteY6" fmla="*/ 331280 h 339506"/>
                  <a:gd name="connsiteX7" fmla="*/ 177377 w 237656"/>
                  <a:gd name="connsiteY7" fmla="*/ 269081 h 339506"/>
                  <a:gd name="connsiteX8" fmla="*/ 182902 w 237656"/>
                  <a:gd name="connsiteY8" fmla="*/ 181166 h 339506"/>
                  <a:gd name="connsiteX9" fmla="*/ 217573 w 237656"/>
                  <a:gd name="connsiteY9" fmla="*/ 177070 h 339506"/>
                  <a:gd name="connsiteX10" fmla="*/ 231194 w 237656"/>
                  <a:gd name="connsiteY10" fmla="*/ 121920 h 339506"/>
                  <a:gd name="connsiteX11" fmla="*/ 187303 w 237656"/>
                  <a:gd name="connsiteY11" fmla="*/ 120587 h 339506"/>
                  <a:gd name="connsiteX12" fmla="*/ 181283 w 237656"/>
                  <a:gd name="connsiteY12" fmla="*/ 128397 h 339506"/>
                  <a:gd name="connsiteX13" fmla="*/ 139277 w 237656"/>
                  <a:gd name="connsiteY13" fmla="*/ 46958 h 339506"/>
                  <a:gd name="connsiteX14" fmla="*/ 48695 w 237656"/>
                  <a:gd name="connsiteY14" fmla="*/ 0 h 33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656" h="339506">
                    <a:moveTo>
                      <a:pt x="48695" y="0"/>
                    </a:moveTo>
                    <a:cubicBezTo>
                      <a:pt x="19453" y="11525"/>
                      <a:pt x="4118" y="45911"/>
                      <a:pt x="308" y="129445"/>
                    </a:cubicBezTo>
                    <a:cubicBezTo>
                      <a:pt x="-2835" y="200311"/>
                      <a:pt x="18882" y="219266"/>
                      <a:pt x="30026" y="224695"/>
                    </a:cubicBezTo>
                    <a:cubicBezTo>
                      <a:pt x="41170" y="230124"/>
                      <a:pt x="63649" y="228981"/>
                      <a:pt x="85461" y="226886"/>
                    </a:cubicBezTo>
                    <a:lnTo>
                      <a:pt x="83842" y="256127"/>
                    </a:lnTo>
                    <a:cubicBezTo>
                      <a:pt x="83842" y="256127"/>
                      <a:pt x="43170" y="297180"/>
                      <a:pt x="43742" y="316802"/>
                    </a:cubicBezTo>
                    <a:cubicBezTo>
                      <a:pt x="44313" y="336423"/>
                      <a:pt x="92319" y="348425"/>
                      <a:pt x="121561" y="331280"/>
                    </a:cubicBezTo>
                    <a:cubicBezTo>
                      <a:pt x="150803" y="314135"/>
                      <a:pt x="177377" y="269081"/>
                      <a:pt x="177377" y="269081"/>
                    </a:cubicBezTo>
                    <a:lnTo>
                      <a:pt x="182902" y="181166"/>
                    </a:lnTo>
                    <a:cubicBezTo>
                      <a:pt x="182902" y="181166"/>
                      <a:pt x="194713" y="194405"/>
                      <a:pt x="217573" y="177070"/>
                    </a:cubicBezTo>
                    <a:cubicBezTo>
                      <a:pt x="236623" y="162687"/>
                      <a:pt x="244148" y="136970"/>
                      <a:pt x="231194" y="121920"/>
                    </a:cubicBezTo>
                    <a:cubicBezTo>
                      <a:pt x="219440" y="109433"/>
                      <a:pt x="199790" y="108833"/>
                      <a:pt x="187303" y="120587"/>
                    </a:cubicBezTo>
                    <a:cubicBezTo>
                      <a:pt x="184893" y="122854"/>
                      <a:pt x="182864" y="125492"/>
                      <a:pt x="181283" y="128397"/>
                    </a:cubicBezTo>
                    <a:cubicBezTo>
                      <a:pt x="178311" y="96850"/>
                      <a:pt x="163261" y="67666"/>
                      <a:pt x="139277" y="46958"/>
                    </a:cubicBezTo>
                    <a:cubicBezTo>
                      <a:pt x="100416" y="14192"/>
                      <a:pt x="80413" y="476"/>
                      <a:pt x="48695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Hình tự do: Hình 330">
                <a:extLst>
                  <a:ext uri="{FF2B5EF4-FFF2-40B4-BE49-F238E27FC236}">
                    <a16:creationId xmlns:a16="http://schemas.microsoft.com/office/drawing/2014/main" id="{FFD75CC5-3EEA-9601-BACA-9A098D156C53}"/>
                  </a:ext>
                </a:extLst>
              </p:cNvPr>
              <p:cNvSpPr/>
              <p:nvPr/>
            </p:nvSpPr>
            <p:spPr>
              <a:xfrm>
                <a:off x="9624123" y="3165045"/>
                <a:ext cx="170494" cy="448121"/>
              </a:xfrm>
              <a:custGeom>
                <a:avLst/>
                <a:gdLst>
                  <a:gd name="connsiteX0" fmla="*/ 78105 w 170494"/>
                  <a:gd name="connsiteY0" fmla="*/ 0 h 448121"/>
                  <a:gd name="connsiteX1" fmla="*/ 128588 w 170494"/>
                  <a:gd name="connsiteY1" fmla="*/ 5429 h 448121"/>
                  <a:gd name="connsiteX2" fmla="*/ 164592 w 170494"/>
                  <a:gd name="connsiteY2" fmla="*/ 138017 h 448121"/>
                  <a:gd name="connsiteX3" fmla="*/ 123539 w 170494"/>
                  <a:gd name="connsiteY3" fmla="*/ 298799 h 448121"/>
                  <a:gd name="connsiteX4" fmla="*/ 161639 w 170494"/>
                  <a:gd name="connsiteY4" fmla="*/ 412051 h 448121"/>
                  <a:gd name="connsiteX5" fmla="*/ 111347 w 170494"/>
                  <a:gd name="connsiteY5" fmla="*/ 437483 h 448121"/>
                  <a:gd name="connsiteX6" fmla="*/ 88202 w 170494"/>
                  <a:gd name="connsiteY6" fmla="*/ 357473 h 448121"/>
                  <a:gd name="connsiteX7" fmla="*/ 92964 w 170494"/>
                  <a:gd name="connsiteY7" fmla="*/ 443198 h 448121"/>
                  <a:gd name="connsiteX8" fmla="*/ 0 w 170494"/>
                  <a:gd name="connsiteY8" fmla="*/ 447008 h 448121"/>
                  <a:gd name="connsiteX9" fmla="*/ 78105 w 170494"/>
                  <a:gd name="connsiteY9" fmla="*/ 0 h 44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494" h="448121">
                    <a:moveTo>
                      <a:pt x="78105" y="0"/>
                    </a:moveTo>
                    <a:cubicBezTo>
                      <a:pt x="78105" y="0"/>
                      <a:pt x="116205" y="3429"/>
                      <a:pt x="128588" y="5429"/>
                    </a:cubicBezTo>
                    <a:cubicBezTo>
                      <a:pt x="146399" y="8192"/>
                      <a:pt x="185261" y="69151"/>
                      <a:pt x="164592" y="138017"/>
                    </a:cubicBezTo>
                    <a:cubicBezTo>
                      <a:pt x="142304" y="212122"/>
                      <a:pt x="121825" y="282702"/>
                      <a:pt x="123539" y="298799"/>
                    </a:cubicBezTo>
                    <a:cubicBezTo>
                      <a:pt x="125254" y="314896"/>
                      <a:pt x="161639" y="412051"/>
                      <a:pt x="161639" y="412051"/>
                    </a:cubicBezTo>
                    <a:cubicBezTo>
                      <a:pt x="151448" y="426625"/>
                      <a:pt x="129921" y="434912"/>
                      <a:pt x="111347" y="437483"/>
                    </a:cubicBezTo>
                    <a:lnTo>
                      <a:pt x="88202" y="357473"/>
                    </a:lnTo>
                    <a:lnTo>
                      <a:pt x="92964" y="443198"/>
                    </a:lnTo>
                    <a:cubicBezTo>
                      <a:pt x="62227" y="448037"/>
                      <a:pt x="31032" y="449313"/>
                      <a:pt x="0" y="447008"/>
                    </a:cubicBezTo>
                    <a:cubicBezTo>
                      <a:pt x="0" y="447008"/>
                      <a:pt x="9906" y="172403"/>
                      <a:pt x="7810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Hình tự do: Hình 331">
                <a:extLst>
                  <a:ext uri="{FF2B5EF4-FFF2-40B4-BE49-F238E27FC236}">
                    <a16:creationId xmlns:a16="http://schemas.microsoft.com/office/drawing/2014/main" id="{6D0F0022-205C-B47C-3A5C-55AD72BA1312}"/>
                  </a:ext>
                </a:extLst>
              </p:cNvPr>
              <p:cNvSpPr/>
              <p:nvPr/>
            </p:nvSpPr>
            <p:spPr>
              <a:xfrm>
                <a:off x="9603893" y="3176285"/>
                <a:ext cx="298080" cy="622238"/>
              </a:xfrm>
              <a:custGeom>
                <a:avLst/>
                <a:gdLst>
                  <a:gd name="connsiteX0" fmla="*/ 160723 w 298080"/>
                  <a:gd name="connsiteY0" fmla="*/ 0 h 622238"/>
                  <a:gd name="connsiteX1" fmla="*/ 249497 w 298080"/>
                  <a:gd name="connsiteY1" fmla="*/ 78962 h 622238"/>
                  <a:gd name="connsiteX2" fmla="*/ 294836 w 298080"/>
                  <a:gd name="connsiteY2" fmla="*/ 292989 h 622238"/>
                  <a:gd name="connsiteX3" fmla="*/ 285311 w 298080"/>
                  <a:gd name="connsiteY3" fmla="*/ 362807 h 622238"/>
                  <a:gd name="connsiteX4" fmla="*/ 164438 w 298080"/>
                  <a:gd name="connsiteY4" fmla="*/ 526828 h 622238"/>
                  <a:gd name="connsiteX5" fmla="*/ 120433 w 298080"/>
                  <a:gd name="connsiteY5" fmla="*/ 585216 h 622238"/>
                  <a:gd name="connsiteX6" fmla="*/ 55948 w 298080"/>
                  <a:gd name="connsiteY6" fmla="*/ 621792 h 622238"/>
                  <a:gd name="connsiteX7" fmla="*/ 37 w 298080"/>
                  <a:gd name="connsiteY7" fmla="*/ 593693 h 622238"/>
                  <a:gd name="connsiteX8" fmla="*/ 68426 w 298080"/>
                  <a:gd name="connsiteY8" fmla="*/ 531209 h 622238"/>
                  <a:gd name="connsiteX9" fmla="*/ 44614 w 298080"/>
                  <a:gd name="connsiteY9" fmla="*/ 539020 h 622238"/>
                  <a:gd name="connsiteX10" fmla="*/ 19849 w 298080"/>
                  <a:gd name="connsiteY10" fmla="*/ 531876 h 622238"/>
                  <a:gd name="connsiteX11" fmla="*/ 38899 w 298080"/>
                  <a:gd name="connsiteY11" fmla="*/ 516350 h 622238"/>
                  <a:gd name="connsiteX12" fmla="*/ 71665 w 298080"/>
                  <a:gd name="connsiteY12" fmla="*/ 492919 h 622238"/>
                  <a:gd name="connsiteX13" fmla="*/ 102621 w 298080"/>
                  <a:gd name="connsiteY13" fmla="*/ 477298 h 622238"/>
                  <a:gd name="connsiteX14" fmla="*/ 146531 w 298080"/>
                  <a:gd name="connsiteY14" fmla="*/ 411861 h 622238"/>
                  <a:gd name="connsiteX15" fmla="*/ 201776 w 298080"/>
                  <a:gd name="connsiteY15" fmla="*/ 317849 h 622238"/>
                  <a:gd name="connsiteX16" fmla="*/ 162152 w 298080"/>
                  <a:gd name="connsiteY16" fmla="*/ 146209 h 622238"/>
                  <a:gd name="connsiteX17" fmla="*/ 160723 w 298080"/>
                  <a:gd name="connsiteY17" fmla="*/ 0 h 6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8080" h="622238">
                    <a:moveTo>
                      <a:pt x="160723" y="0"/>
                    </a:moveTo>
                    <a:cubicBezTo>
                      <a:pt x="210825" y="3620"/>
                      <a:pt x="235114" y="20860"/>
                      <a:pt x="249497" y="78962"/>
                    </a:cubicBezTo>
                    <a:cubicBezTo>
                      <a:pt x="262451" y="131254"/>
                      <a:pt x="289692" y="259080"/>
                      <a:pt x="294836" y="292989"/>
                    </a:cubicBezTo>
                    <a:cubicBezTo>
                      <a:pt x="299503" y="323945"/>
                      <a:pt x="301217" y="335661"/>
                      <a:pt x="285311" y="362807"/>
                    </a:cubicBezTo>
                    <a:cubicBezTo>
                      <a:pt x="272071" y="385001"/>
                      <a:pt x="176059" y="508349"/>
                      <a:pt x="164438" y="526828"/>
                    </a:cubicBezTo>
                    <a:cubicBezTo>
                      <a:pt x="151246" y="547364"/>
                      <a:pt x="136539" y="566880"/>
                      <a:pt x="120433" y="585216"/>
                    </a:cubicBezTo>
                    <a:cubicBezTo>
                      <a:pt x="103516" y="604133"/>
                      <a:pt x="80866" y="616982"/>
                      <a:pt x="55948" y="621792"/>
                    </a:cubicBezTo>
                    <a:cubicBezTo>
                      <a:pt x="29088" y="625126"/>
                      <a:pt x="-1202" y="609219"/>
                      <a:pt x="37" y="593693"/>
                    </a:cubicBezTo>
                    <a:cubicBezTo>
                      <a:pt x="1275" y="578168"/>
                      <a:pt x="47090" y="560070"/>
                      <a:pt x="68426" y="531209"/>
                    </a:cubicBezTo>
                    <a:cubicBezTo>
                      <a:pt x="60730" y="534486"/>
                      <a:pt x="52758" y="537105"/>
                      <a:pt x="44614" y="539020"/>
                    </a:cubicBezTo>
                    <a:cubicBezTo>
                      <a:pt x="33470" y="541401"/>
                      <a:pt x="22230" y="538353"/>
                      <a:pt x="19849" y="531876"/>
                    </a:cubicBezTo>
                    <a:cubicBezTo>
                      <a:pt x="17468" y="525399"/>
                      <a:pt x="28421" y="523780"/>
                      <a:pt x="38899" y="516350"/>
                    </a:cubicBezTo>
                    <a:cubicBezTo>
                      <a:pt x="45376" y="511874"/>
                      <a:pt x="57282" y="501491"/>
                      <a:pt x="71665" y="492919"/>
                    </a:cubicBezTo>
                    <a:cubicBezTo>
                      <a:pt x="81190" y="487204"/>
                      <a:pt x="95001" y="484156"/>
                      <a:pt x="102621" y="477298"/>
                    </a:cubicBezTo>
                    <a:cubicBezTo>
                      <a:pt x="119175" y="456838"/>
                      <a:pt x="133872" y="434940"/>
                      <a:pt x="146531" y="411861"/>
                    </a:cubicBezTo>
                    <a:cubicBezTo>
                      <a:pt x="168058" y="373761"/>
                      <a:pt x="201776" y="317849"/>
                      <a:pt x="201776" y="317849"/>
                    </a:cubicBezTo>
                    <a:lnTo>
                      <a:pt x="162152" y="146209"/>
                    </a:lnTo>
                    <a:cubicBezTo>
                      <a:pt x="162152" y="146209"/>
                      <a:pt x="139006" y="34862"/>
                      <a:pt x="160723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Hình tự do: Hình 332">
                <a:extLst>
                  <a:ext uri="{FF2B5EF4-FFF2-40B4-BE49-F238E27FC236}">
                    <a16:creationId xmlns:a16="http://schemas.microsoft.com/office/drawing/2014/main" id="{F9A64B7B-2885-C53B-CB02-48D5F1283DA5}"/>
                  </a:ext>
                </a:extLst>
              </p:cNvPr>
              <p:cNvSpPr/>
              <p:nvPr/>
            </p:nvSpPr>
            <p:spPr>
              <a:xfrm>
                <a:off x="9742207" y="3170092"/>
                <a:ext cx="159569" cy="320184"/>
              </a:xfrm>
              <a:custGeom>
                <a:avLst/>
                <a:gdLst>
                  <a:gd name="connsiteX0" fmla="*/ 10503 w 159569"/>
                  <a:gd name="connsiteY0" fmla="*/ 1 h 320184"/>
                  <a:gd name="connsiteX1" fmla="*/ 67653 w 159569"/>
                  <a:gd name="connsiteY1" fmla="*/ 10574 h 320184"/>
                  <a:gd name="connsiteX2" fmla="*/ 105753 w 159569"/>
                  <a:gd name="connsiteY2" fmla="*/ 53436 h 320184"/>
                  <a:gd name="connsiteX3" fmla="*/ 159570 w 159569"/>
                  <a:gd name="connsiteY3" fmla="*/ 296800 h 320184"/>
                  <a:gd name="connsiteX4" fmla="*/ 113183 w 159569"/>
                  <a:gd name="connsiteY4" fmla="*/ 316898 h 320184"/>
                  <a:gd name="connsiteX5" fmla="*/ 57081 w 159569"/>
                  <a:gd name="connsiteY5" fmla="*/ 316898 h 320184"/>
                  <a:gd name="connsiteX6" fmla="*/ 15361 w 159569"/>
                  <a:gd name="connsiteY6" fmla="*/ 138781 h 320184"/>
                  <a:gd name="connsiteX7" fmla="*/ 10503 w 159569"/>
                  <a:gd name="connsiteY7" fmla="*/ 1 h 32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69" h="320184">
                    <a:moveTo>
                      <a:pt x="10503" y="1"/>
                    </a:moveTo>
                    <a:cubicBezTo>
                      <a:pt x="30049" y="-75"/>
                      <a:pt x="49432" y="3516"/>
                      <a:pt x="67653" y="10574"/>
                    </a:cubicBezTo>
                    <a:cubicBezTo>
                      <a:pt x="85094" y="19813"/>
                      <a:pt x="98629" y="35034"/>
                      <a:pt x="105753" y="53436"/>
                    </a:cubicBezTo>
                    <a:cubicBezTo>
                      <a:pt x="112516" y="69819"/>
                      <a:pt x="159570" y="296800"/>
                      <a:pt x="159570" y="296800"/>
                    </a:cubicBezTo>
                    <a:cubicBezTo>
                      <a:pt x="159570" y="296800"/>
                      <a:pt x="147187" y="310802"/>
                      <a:pt x="113183" y="316898"/>
                    </a:cubicBezTo>
                    <a:cubicBezTo>
                      <a:pt x="94743" y="321279"/>
                      <a:pt x="75521" y="321279"/>
                      <a:pt x="57081" y="316898"/>
                    </a:cubicBezTo>
                    <a:lnTo>
                      <a:pt x="15361" y="138781"/>
                    </a:lnTo>
                    <a:cubicBezTo>
                      <a:pt x="15361" y="138781"/>
                      <a:pt x="-15691" y="56580"/>
                      <a:pt x="105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Hình tự do: Hình 333">
                <a:extLst>
                  <a:ext uri="{FF2B5EF4-FFF2-40B4-BE49-F238E27FC236}">
                    <a16:creationId xmlns:a16="http://schemas.microsoft.com/office/drawing/2014/main" id="{50DBC69D-EAEE-7D12-A5C0-6F6377653995}"/>
                  </a:ext>
                </a:extLst>
              </p:cNvPr>
              <p:cNvSpPr/>
              <p:nvPr/>
            </p:nvSpPr>
            <p:spPr>
              <a:xfrm>
                <a:off x="9491544" y="2840637"/>
                <a:ext cx="293535" cy="303929"/>
              </a:xfrm>
              <a:custGeom>
                <a:avLst/>
                <a:gdLst>
                  <a:gd name="connsiteX0" fmla="*/ 69905 w 293535"/>
                  <a:gd name="connsiteY0" fmla="*/ 21418 h 303929"/>
                  <a:gd name="connsiteX1" fmla="*/ 161059 w 293535"/>
                  <a:gd name="connsiteY1" fmla="*/ 653 h 303929"/>
                  <a:gd name="connsiteX2" fmla="*/ 253166 w 293535"/>
                  <a:gd name="connsiteY2" fmla="*/ 40277 h 303929"/>
                  <a:gd name="connsiteX3" fmla="*/ 290218 w 293535"/>
                  <a:gd name="connsiteY3" fmla="*/ 106952 h 303929"/>
                  <a:gd name="connsiteX4" fmla="*/ 284598 w 293535"/>
                  <a:gd name="connsiteY4" fmla="*/ 189629 h 303929"/>
                  <a:gd name="connsiteX5" fmla="*/ 194492 w 293535"/>
                  <a:gd name="connsiteY5" fmla="*/ 303929 h 303929"/>
                  <a:gd name="connsiteX6" fmla="*/ 198492 w 293535"/>
                  <a:gd name="connsiteY6" fmla="*/ 239731 h 303929"/>
                  <a:gd name="connsiteX7" fmla="*/ 233163 w 293535"/>
                  <a:gd name="connsiteY7" fmla="*/ 235540 h 303929"/>
                  <a:gd name="connsiteX8" fmla="*/ 246784 w 293535"/>
                  <a:gd name="connsiteY8" fmla="*/ 180390 h 303929"/>
                  <a:gd name="connsiteX9" fmla="*/ 202893 w 293535"/>
                  <a:gd name="connsiteY9" fmla="*/ 179056 h 303929"/>
                  <a:gd name="connsiteX10" fmla="*/ 196873 w 293535"/>
                  <a:gd name="connsiteY10" fmla="*/ 186867 h 303929"/>
                  <a:gd name="connsiteX11" fmla="*/ 195825 w 293535"/>
                  <a:gd name="connsiteY11" fmla="*/ 205060 h 303929"/>
                  <a:gd name="connsiteX12" fmla="*/ 177814 w 293535"/>
                  <a:gd name="connsiteY12" fmla="*/ 185028 h 303929"/>
                  <a:gd name="connsiteX13" fmla="*/ 177823 w 293535"/>
                  <a:gd name="connsiteY13" fmla="*/ 184867 h 303929"/>
                  <a:gd name="connsiteX14" fmla="*/ 179538 w 293535"/>
                  <a:gd name="connsiteY14" fmla="*/ 155244 h 303929"/>
                  <a:gd name="connsiteX15" fmla="*/ 88002 w 293535"/>
                  <a:gd name="connsiteY15" fmla="*/ 61613 h 303929"/>
                  <a:gd name="connsiteX16" fmla="*/ 100004 w 293535"/>
                  <a:gd name="connsiteY16" fmla="*/ 133908 h 303929"/>
                  <a:gd name="connsiteX17" fmla="*/ 55141 w 293535"/>
                  <a:gd name="connsiteY17" fmla="*/ 81711 h 303929"/>
                  <a:gd name="connsiteX18" fmla="*/ 20089 w 293535"/>
                  <a:gd name="connsiteY18" fmla="*/ 137337 h 303929"/>
                  <a:gd name="connsiteX19" fmla="*/ 5421 w 293535"/>
                  <a:gd name="connsiteY19" fmla="*/ 119620 h 303929"/>
                  <a:gd name="connsiteX20" fmla="*/ 69905 w 293535"/>
                  <a:gd name="connsiteY20" fmla="*/ 21418 h 303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3535" h="303929">
                    <a:moveTo>
                      <a:pt x="69905" y="21418"/>
                    </a:moveTo>
                    <a:cubicBezTo>
                      <a:pt x="107148" y="1796"/>
                      <a:pt x="127055" y="-1728"/>
                      <a:pt x="161059" y="653"/>
                    </a:cubicBezTo>
                    <a:cubicBezTo>
                      <a:pt x="192968" y="2748"/>
                      <a:pt x="232116" y="16369"/>
                      <a:pt x="253166" y="40277"/>
                    </a:cubicBezTo>
                    <a:cubicBezTo>
                      <a:pt x="270816" y="59117"/>
                      <a:pt x="283541" y="82016"/>
                      <a:pt x="290218" y="106952"/>
                    </a:cubicBezTo>
                    <a:cubicBezTo>
                      <a:pt x="296086" y="134498"/>
                      <a:pt x="294142" y="163130"/>
                      <a:pt x="284598" y="189629"/>
                    </a:cubicBezTo>
                    <a:cubicBezTo>
                      <a:pt x="267739" y="242874"/>
                      <a:pt x="195921" y="281164"/>
                      <a:pt x="194492" y="303929"/>
                    </a:cubicBezTo>
                    <a:lnTo>
                      <a:pt x="198492" y="239731"/>
                    </a:lnTo>
                    <a:cubicBezTo>
                      <a:pt x="198492" y="239731"/>
                      <a:pt x="210303" y="252875"/>
                      <a:pt x="233163" y="235540"/>
                    </a:cubicBezTo>
                    <a:cubicBezTo>
                      <a:pt x="252213" y="221252"/>
                      <a:pt x="259738" y="195439"/>
                      <a:pt x="246784" y="180390"/>
                    </a:cubicBezTo>
                    <a:cubicBezTo>
                      <a:pt x="235030" y="167902"/>
                      <a:pt x="215380" y="167302"/>
                      <a:pt x="202893" y="179056"/>
                    </a:cubicBezTo>
                    <a:cubicBezTo>
                      <a:pt x="200483" y="181323"/>
                      <a:pt x="198454" y="183962"/>
                      <a:pt x="196873" y="186867"/>
                    </a:cubicBezTo>
                    <a:lnTo>
                      <a:pt x="195825" y="205060"/>
                    </a:lnTo>
                    <a:cubicBezTo>
                      <a:pt x="185319" y="204498"/>
                      <a:pt x="177252" y="195535"/>
                      <a:pt x="177814" y="185028"/>
                    </a:cubicBezTo>
                    <a:cubicBezTo>
                      <a:pt x="177814" y="184971"/>
                      <a:pt x="177823" y="184924"/>
                      <a:pt x="177823" y="184867"/>
                    </a:cubicBezTo>
                    <a:lnTo>
                      <a:pt x="179538" y="155244"/>
                    </a:lnTo>
                    <a:cubicBezTo>
                      <a:pt x="147248" y="151148"/>
                      <a:pt x="84288" y="131907"/>
                      <a:pt x="88002" y="61613"/>
                    </a:cubicBezTo>
                    <a:cubicBezTo>
                      <a:pt x="88002" y="61613"/>
                      <a:pt x="79525" y="102952"/>
                      <a:pt x="100004" y="133908"/>
                    </a:cubicBezTo>
                    <a:cubicBezTo>
                      <a:pt x="100004" y="133908"/>
                      <a:pt x="53046" y="126097"/>
                      <a:pt x="55141" y="81711"/>
                    </a:cubicBezTo>
                    <a:cubicBezTo>
                      <a:pt x="55141" y="81711"/>
                      <a:pt x="48855" y="133527"/>
                      <a:pt x="20089" y="137337"/>
                    </a:cubicBezTo>
                    <a:cubicBezTo>
                      <a:pt x="13650" y="132908"/>
                      <a:pt x="8573" y="126773"/>
                      <a:pt x="5421" y="119620"/>
                    </a:cubicBezTo>
                    <a:cubicBezTo>
                      <a:pt x="-9629" y="83425"/>
                      <a:pt x="5040" y="17703"/>
                      <a:pt x="69905" y="2141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Hình tự do: Hình 334">
                <a:extLst>
                  <a:ext uri="{FF2B5EF4-FFF2-40B4-BE49-F238E27FC236}">
                    <a16:creationId xmlns:a16="http://schemas.microsoft.com/office/drawing/2014/main" id="{A9DFB9F8-D7F4-98AB-D43A-BB40E0D658C6}"/>
                  </a:ext>
                </a:extLst>
              </p:cNvPr>
              <p:cNvSpPr/>
              <p:nvPr/>
            </p:nvSpPr>
            <p:spPr>
              <a:xfrm>
                <a:off x="9774427" y="2945208"/>
                <a:ext cx="73723" cy="214217"/>
              </a:xfrm>
              <a:custGeom>
                <a:avLst/>
                <a:gdLst>
                  <a:gd name="connsiteX0" fmla="*/ 73724 w 73723"/>
                  <a:gd name="connsiteY0" fmla="*/ 214217 h 214217"/>
                  <a:gd name="connsiteX1" fmla="*/ 73724 w 73723"/>
                  <a:gd name="connsiteY1" fmla="*/ 214217 h 214217"/>
                  <a:gd name="connsiteX2" fmla="*/ 0 w 73723"/>
                  <a:gd name="connsiteY2" fmla="*/ 140684 h 214217"/>
                  <a:gd name="connsiteX3" fmla="*/ 0 w 73723"/>
                  <a:gd name="connsiteY3" fmla="*/ 140589 h 214217"/>
                  <a:gd name="connsiteX4" fmla="*/ 0 w 73723"/>
                  <a:gd name="connsiteY4" fmla="*/ 0 h 214217"/>
                  <a:gd name="connsiteX5" fmla="*/ 0 w 73723"/>
                  <a:gd name="connsiteY5" fmla="*/ 0 h 214217"/>
                  <a:gd name="connsiteX6" fmla="*/ 73724 w 73723"/>
                  <a:gd name="connsiteY6" fmla="*/ 73724 h 21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23" h="214217">
                    <a:moveTo>
                      <a:pt x="73724" y="214217"/>
                    </a:moveTo>
                    <a:lnTo>
                      <a:pt x="73724" y="214217"/>
                    </a:lnTo>
                    <a:cubicBezTo>
                      <a:pt x="33061" y="214274"/>
                      <a:pt x="57" y="181346"/>
                      <a:pt x="0" y="140684"/>
                    </a:cubicBezTo>
                    <a:cubicBezTo>
                      <a:pt x="0" y="140656"/>
                      <a:pt x="0" y="140618"/>
                      <a:pt x="0" y="140589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40691" y="57"/>
                      <a:pt x="73666" y="33033"/>
                      <a:pt x="73724" y="7372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Hình tự do: Hình 335">
                <a:extLst>
                  <a:ext uri="{FF2B5EF4-FFF2-40B4-BE49-F238E27FC236}">
                    <a16:creationId xmlns:a16="http://schemas.microsoft.com/office/drawing/2014/main" id="{F20CD00C-53CD-0A3C-99CE-89165CA6B4A0}"/>
                  </a:ext>
                </a:extLst>
              </p:cNvPr>
              <p:cNvSpPr/>
              <p:nvPr/>
            </p:nvSpPr>
            <p:spPr>
              <a:xfrm>
                <a:off x="9600876" y="2997347"/>
                <a:ext cx="20799" cy="20766"/>
              </a:xfrm>
              <a:custGeom>
                <a:avLst/>
                <a:gdLst>
                  <a:gd name="connsiteX0" fmla="*/ 101 w 20799"/>
                  <a:gd name="connsiteY0" fmla="*/ 9202 h 20766"/>
                  <a:gd name="connsiteX1" fmla="*/ 8673 w 20799"/>
                  <a:gd name="connsiteY1" fmla="*/ 20623 h 20766"/>
                  <a:gd name="connsiteX2" fmla="*/ 8769 w 20799"/>
                  <a:gd name="connsiteY2" fmla="*/ 20632 h 20766"/>
                  <a:gd name="connsiteX3" fmla="*/ 20665 w 20799"/>
                  <a:gd name="connsiteY3" fmla="*/ 12031 h 20766"/>
                  <a:gd name="connsiteX4" fmla="*/ 12064 w 20799"/>
                  <a:gd name="connsiteY4" fmla="*/ 134 h 20766"/>
                  <a:gd name="connsiteX5" fmla="*/ 167 w 20799"/>
                  <a:gd name="connsiteY5" fmla="*/ 8735 h 20766"/>
                  <a:gd name="connsiteX6" fmla="*/ 101 w 20799"/>
                  <a:gd name="connsiteY6" fmla="*/ 9202 h 2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99" h="20766">
                    <a:moveTo>
                      <a:pt x="101" y="9202"/>
                    </a:moveTo>
                    <a:cubicBezTo>
                      <a:pt x="-680" y="14727"/>
                      <a:pt x="3159" y="19832"/>
                      <a:pt x="8673" y="20623"/>
                    </a:cubicBezTo>
                    <a:cubicBezTo>
                      <a:pt x="8711" y="20623"/>
                      <a:pt x="8740" y="20632"/>
                      <a:pt x="8769" y="20632"/>
                    </a:cubicBezTo>
                    <a:cubicBezTo>
                      <a:pt x="14426" y="21547"/>
                      <a:pt x="19760" y="17689"/>
                      <a:pt x="20665" y="12031"/>
                    </a:cubicBezTo>
                    <a:cubicBezTo>
                      <a:pt x="21580" y="6364"/>
                      <a:pt x="17722" y="1039"/>
                      <a:pt x="12064" y="134"/>
                    </a:cubicBezTo>
                    <a:cubicBezTo>
                      <a:pt x="6406" y="-780"/>
                      <a:pt x="1072" y="3068"/>
                      <a:pt x="167" y="8735"/>
                    </a:cubicBezTo>
                    <a:cubicBezTo>
                      <a:pt x="139" y="8888"/>
                      <a:pt x="120" y="9050"/>
                      <a:pt x="101" y="92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Hình tự do: Hình 336">
                <a:extLst>
                  <a:ext uri="{FF2B5EF4-FFF2-40B4-BE49-F238E27FC236}">
                    <a16:creationId xmlns:a16="http://schemas.microsoft.com/office/drawing/2014/main" id="{985A4B53-14E6-E451-3025-07ECC80B9E66}"/>
                  </a:ext>
                </a:extLst>
              </p:cNvPr>
              <p:cNvSpPr/>
              <p:nvPr/>
            </p:nvSpPr>
            <p:spPr>
              <a:xfrm>
                <a:off x="9571259" y="3063604"/>
                <a:ext cx="36749" cy="23703"/>
              </a:xfrm>
              <a:custGeom>
                <a:avLst/>
                <a:gdLst>
                  <a:gd name="connsiteX0" fmla="*/ 36290 w 36749"/>
                  <a:gd name="connsiteY0" fmla="*/ 0 h 23703"/>
                  <a:gd name="connsiteX1" fmla="*/ 0 w 36749"/>
                  <a:gd name="connsiteY1" fmla="*/ 8953 h 23703"/>
                  <a:gd name="connsiteX2" fmla="*/ 21831 w 36749"/>
                  <a:gd name="connsiteY2" fmla="*/ 23317 h 23703"/>
                  <a:gd name="connsiteX3" fmla="*/ 22193 w 36749"/>
                  <a:gd name="connsiteY3" fmla="*/ 23241 h 23703"/>
                  <a:gd name="connsiteX4" fmla="*/ 36290 w 36749"/>
                  <a:gd name="connsiteY4" fmla="*/ 0 h 2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49" h="23703">
                    <a:moveTo>
                      <a:pt x="36290" y="0"/>
                    </a:moveTo>
                    <a:lnTo>
                      <a:pt x="0" y="8953"/>
                    </a:lnTo>
                    <a:cubicBezTo>
                      <a:pt x="2057" y="18945"/>
                      <a:pt x="11830" y="25384"/>
                      <a:pt x="21831" y="23317"/>
                    </a:cubicBezTo>
                    <a:cubicBezTo>
                      <a:pt x="21955" y="23298"/>
                      <a:pt x="22069" y="23270"/>
                      <a:pt x="22193" y="23241"/>
                    </a:cubicBezTo>
                    <a:cubicBezTo>
                      <a:pt x="32337" y="20488"/>
                      <a:pt x="38538" y="10268"/>
                      <a:pt x="36290" y="0"/>
                    </a:cubicBezTo>
                    <a:close/>
                  </a:path>
                </a:pathLst>
              </a:custGeom>
              <a:solidFill>
                <a:srgbClr val="B166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Hình tự do: Hình 337">
                <a:extLst>
                  <a:ext uri="{FF2B5EF4-FFF2-40B4-BE49-F238E27FC236}">
                    <a16:creationId xmlns:a16="http://schemas.microsoft.com/office/drawing/2014/main" id="{173E878C-832D-BD62-AA5F-CF2EE8B17BD9}"/>
                  </a:ext>
                </a:extLst>
              </p:cNvPr>
              <p:cNvSpPr/>
              <p:nvPr/>
            </p:nvSpPr>
            <p:spPr>
              <a:xfrm>
                <a:off x="9579451" y="3075891"/>
                <a:ext cx="24098" cy="11475"/>
              </a:xfrm>
              <a:custGeom>
                <a:avLst/>
                <a:gdLst>
                  <a:gd name="connsiteX0" fmla="*/ 13430 w 24098"/>
                  <a:gd name="connsiteY0" fmla="*/ 0 h 11475"/>
                  <a:gd name="connsiteX1" fmla="*/ 0 w 24098"/>
                  <a:gd name="connsiteY1" fmla="*/ 8382 h 11475"/>
                  <a:gd name="connsiteX2" fmla="*/ 14097 w 24098"/>
                  <a:gd name="connsiteY2" fmla="*/ 10954 h 11475"/>
                  <a:gd name="connsiteX3" fmla="*/ 24098 w 24098"/>
                  <a:gd name="connsiteY3" fmla="*/ 4477 h 11475"/>
                  <a:gd name="connsiteX4" fmla="*/ 13430 w 24098"/>
                  <a:gd name="connsiteY4" fmla="*/ 0 h 1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8" h="11475">
                    <a:moveTo>
                      <a:pt x="13430" y="0"/>
                    </a:moveTo>
                    <a:cubicBezTo>
                      <a:pt x="7725" y="19"/>
                      <a:pt x="2524" y="3267"/>
                      <a:pt x="0" y="8382"/>
                    </a:cubicBezTo>
                    <a:cubicBezTo>
                      <a:pt x="4105" y="11230"/>
                      <a:pt x="9249" y="12173"/>
                      <a:pt x="14097" y="10954"/>
                    </a:cubicBezTo>
                    <a:cubicBezTo>
                      <a:pt x="18040" y="9916"/>
                      <a:pt x="21546" y="7649"/>
                      <a:pt x="24098" y="4477"/>
                    </a:cubicBezTo>
                    <a:cubicBezTo>
                      <a:pt x="21298" y="1600"/>
                      <a:pt x="17450" y="-19"/>
                      <a:pt x="13430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Hình tự do: Hình 338">
                <a:extLst>
                  <a:ext uri="{FF2B5EF4-FFF2-40B4-BE49-F238E27FC236}">
                    <a16:creationId xmlns:a16="http://schemas.microsoft.com/office/drawing/2014/main" id="{2183DA92-5D06-3DF1-D7E6-CF1EB520CE8A}"/>
                  </a:ext>
                </a:extLst>
              </p:cNvPr>
              <p:cNvSpPr/>
              <p:nvPr/>
            </p:nvSpPr>
            <p:spPr>
              <a:xfrm>
                <a:off x="9605454" y="2973532"/>
                <a:ext cx="24294" cy="19301"/>
              </a:xfrm>
              <a:custGeom>
                <a:avLst/>
                <a:gdLst>
                  <a:gd name="connsiteX0" fmla="*/ 0 w 24294"/>
                  <a:gd name="connsiteY0" fmla="*/ 6538 h 19301"/>
                  <a:gd name="connsiteX1" fmla="*/ 22384 w 24294"/>
                  <a:gd name="connsiteY1" fmla="*/ 19302 h 19301"/>
                  <a:gd name="connsiteX2" fmla="*/ 18250 w 24294"/>
                  <a:gd name="connsiteY2" fmla="*/ 1728 h 19301"/>
                  <a:gd name="connsiteX3" fmla="*/ 18002 w 24294"/>
                  <a:gd name="connsiteY3" fmla="*/ 1585 h 19301"/>
                  <a:gd name="connsiteX4" fmla="*/ 0 w 24294"/>
                  <a:gd name="connsiteY4" fmla="*/ 6538 h 1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4" h="19301">
                    <a:moveTo>
                      <a:pt x="0" y="6538"/>
                    </a:moveTo>
                    <a:lnTo>
                      <a:pt x="22384" y="19302"/>
                    </a:lnTo>
                    <a:cubicBezTo>
                      <a:pt x="26089" y="13311"/>
                      <a:pt x="24241" y="5443"/>
                      <a:pt x="18250" y="1728"/>
                    </a:cubicBezTo>
                    <a:cubicBezTo>
                      <a:pt x="18164" y="1680"/>
                      <a:pt x="18088" y="1633"/>
                      <a:pt x="18002" y="1585"/>
                    </a:cubicBezTo>
                    <a:cubicBezTo>
                      <a:pt x="11640" y="-1787"/>
                      <a:pt x="3743" y="385"/>
                      <a:pt x="0" y="65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Hình tự do: Hình 339">
                <a:extLst>
                  <a:ext uri="{FF2B5EF4-FFF2-40B4-BE49-F238E27FC236}">
                    <a16:creationId xmlns:a16="http://schemas.microsoft.com/office/drawing/2014/main" id="{DAFA85D0-5B64-43DA-18B0-D429BC2A99B6}"/>
                  </a:ext>
                </a:extLst>
              </p:cNvPr>
              <p:cNvSpPr/>
              <p:nvPr/>
            </p:nvSpPr>
            <p:spPr>
              <a:xfrm>
                <a:off x="9519079" y="2956588"/>
                <a:ext cx="24748" cy="17957"/>
              </a:xfrm>
              <a:custGeom>
                <a:avLst/>
                <a:gdLst>
                  <a:gd name="connsiteX0" fmla="*/ 840 w 24748"/>
                  <a:gd name="connsiteY0" fmla="*/ 17958 h 17957"/>
                  <a:gd name="connsiteX1" fmla="*/ 24748 w 24748"/>
                  <a:gd name="connsiteY1" fmla="*/ 8433 h 17957"/>
                  <a:gd name="connsiteX2" fmla="*/ 8413 w 24748"/>
                  <a:gd name="connsiteY2" fmla="*/ 765 h 17957"/>
                  <a:gd name="connsiteX3" fmla="*/ 8270 w 24748"/>
                  <a:gd name="connsiteY3" fmla="*/ 812 h 17957"/>
                  <a:gd name="connsiteX4" fmla="*/ 840 w 24748"/>
                  <a:gd name="connsiteY4" fmla="*/ 17958 h 1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8" h="17957">
                    <a:moveTo>
                      <a:pt x="840" y="17958"/>
                    </a:moveTo>
                    <a:lnTo>
                      <a:pt x="24748" y="8433"/>
                    </a:lnTo>
                    <a:cubicBezTo>
                      <a:pt x="22357" y="1803"/>
                      <a:pt x="15042" y="-1635"/>
                      <a:pt x="8413" y="765"/>
                    </a:cubicBezTo>
                    <a:cubicBezTo>
                      <a:pt x="8365" y="774"/>
                      <a:pt x="8317" y="793"/>
                      <a:pt x="8270" y="812"/>
                    </a:cubicBezTo>
                    <a:cubicBezTo>
                      <a:pt x="1612" y="3622"/>
                      <a:pt x="-1665" y="11176"/>
                      <a:pt x="840" y="179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Hình tự do: Hình 340">
                <a:extLst>
                  <a:ext uri="{FF2B5EF4-FFF2-40B4-BE49-F238E27FC236}">
                    <a16:creationId xmlns:a16="http://schemas.microsoft.com/office/drawing/2014/main" id="{414B623F-ED60-2357-CE23-2FEA0571DEE6}"/>
                  </a:ext>
                </a:extLst>
              </p:cNvPr>
              <p:cNvSpPr/>
              <p:nvPr/>
            </p:nvSpPr>
            <p:spPr>
              <a:xfrm>
                <a:off x="9531445" y="2997501"/>
                <a:ext cx="36099" cy="54863"/>
              </a:xfrm>
              <a:custGeom>
                <a:avLst/>
                <a:gdLst>
                  <a:gd name="connsiteX0" fmla="*/ 36100 w 36099"/>
                  <a:gd name="connsiteY0" fmla="*/ 0 h 54863"/>
                  <a:gd name="connsiteX1" fmla="*/ 26575 w 36099"/>
                  <a:gd name="connsiteY1" fmla="*/ 54864 h 54863"/>
                  <a:gd name="connsiteX2" fmla="*/ 0 w 36099"/>
                  <a:gd name="connsiteY2" fmla="*/ 43529 h 54863"/>
                  <a:gd name="connsiteX3" fmla="*/ 36100 w 36099"/>
                  <a:gd name="connsiteY3" fmla="*/ 0 h 5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99" h="54863">
                    <a:moveTo>
                      <a:pt x="36100" y="0"/>
                    </a:moveTo>
                    <a:lnTo>
                      <a:pt x="26575" y="54864"/>
                    </a:lnTo>
                    <a:lnTo>
                      <a:pt x="0" y="43529"/>
                    </a:lnTo>
                    <a:lnTo>
                      <a:pt x="36100" y="0"/>
                    </a:ln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Hình tự do: Hình 341">
                <a:extLst>
                  <a:ext uri="{FF2B5EF4-FFF2-40B4-BE49-F238E27FC236}">
                    <a16:creationId xmlns:a16="http://schemas.microsoft.com/office/drawing/2014/main" id="{A855AD30-B8FD-34BF-1F27-5A2E21537DE5}"/>
                  </a:ext>
                </a:extLst>
              </p:cNvPr>
              <p:cNvSpPr/>
              <p:nvPr/>
            </p:nvSpPr>
            <p:spPr>
              <a:xfrm>
                <a:off x="9591833" y="3096275"/>
                <a:ext cx="79914" cy="43529"/>
              </a:xfrm>
              <a:custGeom>
                <a:avLst/>
                <a:gdLst>
                  <a:gd name="connsiteX0" fmla="*/ 762 w 79914"/>
                  <a:gd name="connsiteY0" fmla="*/ 29718 h 43529"/>
                  <a:gd name="connsiteX1" fmla="*/ 79915 w 79914"/>
                  <a:gd name="connsiteY1" fmla="*/ 0 h 43529"/>
                  <a:gd name="connsiteX2" fmla="*/ 61913 w 79914"/>
                  <a:gd name="connsiteY2" fmla="*/ 22479 h 43529"/>
                  <a:gd name="connsiteX3" fmla="*/ 0 w 79914"/>
                  <a:gd name="connsiteY3" fmla="*/ 43529 h 43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14" h="43529">
                    <a:moveTo>
                      <a:pt x="762" y="29718"/>
                    </a:moveTo>
                    <a:cubicBezTo>
                      <a:pt x="23622" y="28289"/>
                      <a:pt x="71342" y="18002"/>
                      <a:pt x="79915" y="0"/>
                    </a:cubicBezTo>
                    <a:cubicBezTo>
                      <a:pt x="76343" y="9154"/>
                      <a:pt x="70056" y="16993"/>
                      <a:pt x="61913" y="22479"/>
                    </a:cubicBezTo>
                    <a:cubicBezTo>
                      <a:pt x="47054" y="33528"/>
                      <a:pt x="0" y="43529"/>
                      <a:pt x="0" y="43529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Hình tự do: Hình 342">
                <a:extLst>
                  <a:ext uri="{FF2B5EF4-FFF2-40B4-BE49-F238E27FC236}">
                    <a16:creationId xmlns:a16="http://schemas.microsoft.com/office/drawing/2014/main" id="{222026B1-7220-5727-5FB0-83BA655C3091}"/>
                  </a:ext>
                </a:extLst>
              </p:cNvPr>
              <p:cNvSpPr/>
              <p:nvPr/>
            </p:nvSpPr>
            <p:spPr>
              <a:xfrm>
                <a:off x="9519092" y="2985735"/>
                <a:ext cx="20073" cy="20356"/>
              </a:xfrm>
              <a:custGeom>
                <a:avLst/>
                <a:gdLst>
                  <a:gd name="connsiteX0" fmla="*/ 66 w 20073"/>
                  <a:gd name="connsiteY0" fmla="*/ 9194 h 20356"/>
                  <a:gd name="connsiteX1" fmla="*/ 8876 w 20073"/>
                  <a:gd name="connsiteY1" fmla="*/ 20291 h 20356"/>
                  <a:gd name="connsiteX2" fmla="*/ 19973 w 20073"/>
                  <a:gd name="connsiteY2" fmla="*/ 11480 h 20356"/>
                  <a:gd name="connsiteX3" fmla="*/ 11401 w 20073"/>
                  <a:gd name="connsiteY3" fmla="*/ 60 h 20356"/>
                  <a:gd name="connsiteX4" fmla="*/ 11305 w 20073"/>
                  <a:gd name="connsiteY4" fmla="*/ 50 h 20356"/>
                  <a:gd name="connsiteX5" fmla="*/ 66 w 20073"/>
                  <a:gd name="connsiteY5" fmla="*/ 9194 h 2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73" h="20356">
                    <a:moveTo>
                      <a:pt x="66" y="9194"/>
                    </a:moveTo>
                    <a:cubicBezTo>
                      <a:pt x="-563" y="14690"/>
                      <a:pt x="3380" y="19662"/>
                      <a:pt x="8876" y="20291"/>
                    </a:cubicBezTo>
                    <a:cubicBezTo>
                      <a:pt x="14372" y="20919"/>
                      <a:pt x="19344" y="16976"/>
                      <a:pt x="19973" y="11480"/>
                    </a:cubicBezTo>
                    <a:cubicBezTo>
                      <a:pt x="20754" y="5956"/>
                      <a:pt x="16916" y="850"/>
                      <a:pt x="11401" y="60"/>
                    </a:cubicBezTo>
                    <a:cubicBezTo>
                      <a:pt x="11363" y="60"/>
                      <a:pt x="11334" y="50"/>
                      <a:pt x="11305" y="50"/>
                    </a:cubicBezTo>
                    <a:cubicBezTo>
                      <a:pt x="5686" y="-502"/>
                      <a:pt x="666" y="3574"/>
                      <a:pt x="66" y="91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Hình tự do: Hình 343">
                <a:extLst>
                  <a:ext uri="{FF2B5EF4-FFF2-40B4-BE49-F238E27FC236}">
                    <a16:creationId xmlns:a16="http://schemas.microsoft.com/office/drawing/2014/main" id="{C3E855C9-F5A4-6323-143D-D67FB0F83A60}"/>
                  </a:ext>
                </a:extLst>
              </p:cNvPr>
              <p:cNvSpPr/>
              <p:nvPr/>
            </p:nvSpPr>
            <p:spPr>
              <a:xfrm>
                <a:off x="9295320" y="3640914"/>
                <a:ext cx="225837" cy="157543"/>
              </a:xfrm>
              <a:custGeom>
                <a:avLst/>
                <a:gdLst>
                  <a:gd name="connsiteX0" fmla="*/ 109252 w 225837"/>
                  <a:gd name="connsiteY0" fmla="*/ 125921 h 157543"/>
                  <a:gd name="connsiteX1" fmla="*/ 225838 w 225837"/>
                  <a:gd name="connsiteY1" fmla="*/ 48387 h 157543"/>
                  <a:gd name="connsiteX2" fmla="*/ 184690 w 225837"/>
                  <a:gd name="connsiteY2" fmla="*/ 0 h 157543"/>
                  <a:gd name="connsiteX3" fmla="*/ 201358 w 225837"/>
                  <a:gd name="connsiteY3" fmla="*/ 47625 h 157543"/>
                  <a:gd name="connsiteX4" fmla="*/ 115633 w 225837"/>
                  <a:gd name="connsiteY4" fmla="*/ 111728 h 157543"/>
                  <a:gd name="connsiteX5" fmla="*/ 0 w 225837"/>
                  <a:gd name="connsiteY5" fmla="*/ 157544 h 15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837" h="157543">
                    <a:moveTo>
                      <a:pt x="109252" y="125921"/>
                    </a:moveTo>
                    <a:cubicBezTo>
                      <a:pt x="109252" y="125921"/>
                      <a:pt x="191548" y="73533"/>
                      <a:pt x="225838" y="48387"/>
                    </a:cubicBezTo>
                    <a:cubicBezTo>
                      <a:pt x="209550" y="34633"/>
                      <a:pt x="195644" y="18288"/>
                      <a:pt x="184690" y="0"/>
                    </a:cubicBezTo>
                    <a:cubicBezTo>
                      <a:pt x="185919" y="17069"/>
                      <a:pt x="191671" y="33509"/>
                      <a:pt x="201358" y="47625"/>
                    </a:cubicBezTo>
                    <a:lnTo>
                      <a:pt x="115633" y="111728"/>
                    </a:lnTo>
                    <a:lnTo>
                      <a:pt x="0" y="1575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58" name="Đồ họa 25">
            <a:extLst>
              <a:ext uri="{FF2B5EF4-FFF2-40B4-BE49-F238E27FC236}">
                <a16:creationId xmlns:a16="http://schemas.microsoft.com/office/drawing/2014/main" id="{B5241766-E7BA-0E7E-3D35-1DD5493DBCFF}"/>
              </a:ext>
            </a:extLst>
          </p:cNvPr>
          <p:cNvGrpSpPr/>
          <p:nvPr/>
        </p:nvGrpSpPr>
        <p:grpSpPr>
          <a:xfrm>
            <a:off x="17708651" y="-1425037"/>
            <a:ext cx="961822" cy="1921964"/>
            <a:chOff x="7926166" y="1929126"/>
            <a:chExt cx="961822" cy="1921964"/>
          </a:xfrm>
        </p:grpSpPr>
        <p:sp>
          <p:nvSpPr>
            <p:cNvPr id="359" name="Hình tự do: Hình 358">
              <a:extLst>
                <a:ext uri="{FF2B5EF4-FFF2-40B4-BE49-F238E27FC236}">
                  <a16:creationId xmlns:a16="http://schemas.microsoft.com/office/drawing/2014/main" id="{C73B6B4E-A2A0-88AF-D082-0896EFCA9058}"/>
                </a:ext>
              </a:extLst>
            </p:cNvPr>
            <p:cNvSpPr/>
            <p:nvPr/>
          </p:nvSpPr>
          <p:spPr>
            <a:xfrm>
              <a:off x="7926166" y="2183796"/>
              <a:ext cx="648302" cy="291092"/>
            </a:xfrm>
            <a:custGeom>
              <a:avLst/>
              <a:gdLst>
                <a:gd name="connsiteX0" fmla="*/ 52609 w 648302"/>
                <a:gd name="connsiteY0" fmla="*/ 29512 h 291092"/>
                <a:gd name="connsiteX1" fmla="*/ 64610 w 648302"/>
                <a:gd name="connsiteY1" fmla="*/ 41418 h 291092"/>
                <a:gd name="connsiteX2" fmla="*/ 86899 w 648302"/>
                <a:gd name="connsiteY2" fmla="*/ 60468 h 291092"/>
                <a:gd name="connsiteX3" fmla="*/ 95662 w 648302"/>
                <a:gd name="connsiteY3" fmla="*/ 68183 h 291092"/>
                <a:gd name="connsiteX4" fmla="*/ 89185 w 648302"/>
                <a:gd name="connsiteY4" fmla="*/ 40180 h 291092"/>
                <a:gd name="connsiteX5" fmla="*/ 102710 w 648302"/>
                <a:gd name="connsiteY5" fmla="*/ 21130 h 291092"/>
                <a:gd name="connsiteX6" fmla="*/ 114426 w 648302"/>
                <a:gd name="connsiteY6" fmla="*/ 43132 h 291092"/>
                <a:gd name="connsiteX7" fmla="*/ 143001 w 648302"/>
                <a:gd name="connsiteY7" fmla="*/ 88662 h 291092"/>
                <a:gd name="connsiteX8" fmla="*/ 162051 w 648302"/>
                <a:gd name="connsiteY8" fmla="*/ 109141 h 291092"/>
                <a:gd name="connsiteX9" fmla="*/ 316928 w 648302"/>
                <a:gd name="connsiteY9" fmla="*/ 186007 h 291092"/>
                <a:gd name="connsiteX10" fmla="*/ 488949 w 648302"/>
                <a:gd name="connsiteY10" fmla="*/ 121047 h 291092"/>
                <a:gd name="connsiteX11" fmla="*/ 648302 w 648302"/>
                <a:gd name="connsiteY11" fmla="*/ 82947 h 291092"/>
                <a:gd name="connsiteX12" fmla="*/ 518000 w 648302"/>
                <a:gd name="connsiteY12" fmla="*/ 200676 h 291092"/>
                <a:gd name="connsiteX13" fmla="*/ 341693 w 648302"/>
                <a:gd name="connsiteY13" fmla="*/ 285163 h 291092"/>
                <a:gd name="connsiteX14" fmla="*/ 280256 w 648302"/>
                <a:gd name="connsiteY14" fmla="*/ 277638 h 291092"/>
                <a:gd name="connsiteX15" fmla="*/ 148240 w 648302"/>
                <a:gd name="connsiteY15" fmla="*/ 190389 h 291092"/>
                <a:gd name="connsiteX16" fmla="*/ 63944 w 648302"/>
                <a:gd name="connsiteY16" fmla="*/ 135906 h 291092"/>
                <a:gd name="connsiteX17" fmla="*/ 4603 w 648302"/>
                <a:gd name="connsiteY17" fmla="*/ 81613 h 291092"/>
                <a:gd name="connsiteX18" fmla="*/ 4603 w 648302"/>
                <a:gd name="connsiteY18" fmla="*/ 38751 h 291092"/>
                <a:gd name="connsiteX19" fmla="*/ 12127 w 648302"/>
                <a:gd name="connsiteY19" fmla="*/ 21796 h 291092"/>
                <a:gd name="connsiteX20" fmla="*/ 11556 w 648302"/>
                <a:gd name="connsiteY20" fmla="*/ 11033 h 291092"/>
                <a:gd name="connsiteX21" fmla="*/ 15366 w 648302"/>
                <a:gd name="connsiteY21" fmla="*/ 1508 h 291092"/>
                <a:gd name="connsiteX22" fmla="*/ 25653 w 648302"/>
                <a:gd name="connsiteY22" fmla="*/ 1508 h 291092"/>
                <a:gd name="connsiteX23" fmla="*/ 33463 w 648302"/>
                <a:gd name="connsiteY23" fmla="*/ 8842 h 291092"/>
                <a:gd name="connsiteX24" fmla="*/ 52609 w 648302"/>
                <a:gd name="connsiteY24" fmla="*/ 29512 h 29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8302" h="291092">
                  <a:moveTo>
                    <a:pt x="52609" y="29512"/>
                  </a:moveTo>
                  <a:cubicBezTo>
                    <a:pt x="56514" y="33512"/>
                    <a:pt x="60515" y="37513"/>
                    <a:pt x="64610" y="41418"/>
                  </a:cubicBezTo>
                  <a:cubicBezTo>
                    <a:pt x="70135" y="46657"/>
                    <a:pt x="81374" y="55039"/>
                    <a:pt x="86899" y="60468"/>
                  </a:cubicBezTo>
                  <a:cubicBezTo>
                    <a:pt x="88518" y="62087"/>
                    <a:pt x="95090" y="66278"/>
                    <a:pt x="95662" y="68183"/>
                  </a:cubicBezTo>
                  <a:cubicBezTo>
                    <a:pt x="92414" y="59134"/>
                    <a:pt x="90242" y="49736"/>
                    <a:pt x="89185" y="40180"/>
                  </a:cubicBezTo>
                  <a:cubicBezTo>
                    <a:pt x="88099" y="31289"/>
                    <a:pt x="93957" y="23032"/>
                    <a:pt x="102710" y="21130"/>
                  </a:cubicBezTo>
                  <a:cubicBezTo>
                    <a:pt x="106425" y="21130"/>
                    <a:pt x="106711" y="30083"/>
                    <a:pt x="114426" y="43132"/>
                  </a:cubicBezTo>
                  <a:cubicBezTo>
                    <a:pt x="123951" y="59801"/>
                    <a:pt x="137286" y="68469"/>
                    <a:pt x="143001" y="88662"/>
                  </a:cubicBezTo>
                  <a:cubicBezTo>
                    <a:pt x="146440" y="97711"/>
                    <a:pt x="153278" y="105054"/>
                    <a:pt x="162051" y="109141"/>
                  </a:cubicBezTo>
                  <a:lnTo>
                    <a:pt x="316928" y="186007"/>
                  </a:lnTo>
                  <a:cubicBezTo>
                    <a:pt x="316928" y="186007"/>
                    <a:pt x="430275" y="144002"/>
                    <a:pt x="488949" y="121047"/>
                  </a:cubicBezTo>
                  <a:cubicBezTo>
                    <a:pt x="557148" y="94282"/>
                    <a:pt x="635253" y="68850"/>
                    <a:pt x="648302" y="82947"/>
                  </a:cubicBezTo>
                  <a:lnTo>
                    <a:pt x="518000" y="200676"/>
                  </a:lnTo>
                  <a:cubicBezTo>
                    <a:pt x="518000" y="200676"/>
                    <a:pt x="418845" y="254397"/>
                    <a:pt x="341693" y="285163"/>
                  </a:cubicBezTo>
                  <a:cubicBezTo>
                    <a:pt x="315689" y="295545"/>
                    <a:pt x="301307" y="291830"/>
                    <a:pt x="280256" y="277638"/>
                  </a:cubicBezTo>
                  <a:cubicBezTo>
                    <a:pt x="234651" y="251053"/>
                    <a:pt x="190569" y="221926"/>
                    <a:pt x="148240" y="190389"/>
                  </a:cubicBezTo>
                  <a:cubicBezTo>
                    <a:pt x="121170" y="170682"/>
                    <a:pt x="93033" y="152489"/>
                    <a:pt x="63944" y="135906"/>
                  </a:cubicBezTo>
                  <a:cubicBezTo>
                    <a:pt x="41369" y="123333"/>
                    <a:pt x="15175" y="106378"/>
                    <a:pt x="4603" y="81613"/>
                  </a:cubicBezTo>
                  <a:cubicBezTo>
                    <a:pt x="-1534" y="67985"/>
                    <a:pt x="-1534" y="52379"/>
                    <a:pt x="4603" y="38751"/>
                  </a:cubicBezTo>
                  <a:cubicBezTo>
                    <a:pt x="8074" y="33578"/>
                    <a:pt x="10620" y="27841"/>
                    <a:pt x="12127" y="21796"/>
                  </a:cubicBezTo>
                  <a:cubicBezTo>
                    <a:pt x="12125" y="18201"/>
                    <a:pt x="11934" y="14609"/>
                    <a:pt x="11556" y="11033"/>
                  </a:cubicBezTo>
                  <a:cubicBezTo>
                    <a:pt x="11250" y="7434"/>
                    <a:pt x="12663" y="3903"/>
                    <a:pt x="15366" y="1508"/>
                  </a:cubicBezTo>
                  <a:cubicBezTo>
                    <a:pt x="18501" y="-503"/>
                    <a:pt x="22519" y="-503"/>
                    <a:pt x="25653" y="1508"/>
                  </a:cubicBezTo>
                  <a:cubicBezTo>
                    <a:pt x="28653" y="3491"/>
                    <a:pt x="31292" y="5971"/>
                    <a:pt x="33463" y="8842"/>
                  </a:cubicBezTo>
                  <a:cubicBezTo>
                    <a:pt x="39874" y="15764"/>
                    <a:pt x="46256" y="22654"/>
                    <a:pt x="52609" y="29512"/>
                  </a:cubicBezTo>
                  <a:close/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Hình tự do: Hình 359">
              <a:extLst>
                <a:ext uri="{FF2B5EF4-FFF2-40B4-BE49-F238E27FC236}">
                  <a16:creationId xmlns:a16="http://schemas.microsoft.com/office/drawing/2014/main" id="{41AA8BE5-37AA-8112-E416-147ADDF41DCF}"/>
                </a:ext>
              </a:extLst>
            </p:cNvPr>
            <p:cNvSpPr/>
            <p:nvPr/>
          </p:nvSpPr>
          <p:spPr>
            <a:xfrm>
              <a:off x="8097075" y="2257743"/>
              <a:ext cx="475583" cy="222851"/>
            </a:xfrm>
            <a:custGeom>
              <a:avLst/>
              <a:gdLst>
                <a:gd name="connsiteX0" fmla="*/ 475583 w 475583"/>
                <a:gd name="connsiteY0" fmla="*/ 2237 h 222851"/>
                <a:gd name="connsiteX1" fmla="*/ 347663 w 475583"/>
                <a:gd name="connsiteY1" fmla="*/ 28145 h 222851"/>
                <a:gd name="connsiteX2" fmla="*/ 146590 w 475583"/>
                <a:gd name="connsiteY2" fmla="*/ 107393 h 222851"/>
                <a:gd name="connsiteX3" fmla="*/ 47625 w 475583"/>
                <a:gd name="connsiteY3" fmla="*/ 60721 h 222851"/>
                <a:gd name="connsiteX4" fmla="*/ 0 w 475583"/>
                <a:gd name="connsiteY4" fmla="*/ 133015 h 222851"/>
                <a:gd name="connsiteX5" fmla="*/ 113633 w 475583"/>
                <a:gd name="connsiteY5" fmla="*/ 211406 h 222851"/>
                <a:gd name="connsiteX6" fmla="*/ 178689 w 475583"/>
                <a:gd name="connsiteY6" fmla="*/ 213216 h 222851"/>
                <a:gd name="connsiteX7" fmla="*/ 393097 w 475583"/>
                <a:gd name="connsiteY7" fmla="*/ 156066 h 22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83" h="222851">
                  <a:moveTo>
                    <a:pt x="475583" y="2237"/>
                  </a:moveTo>
                  <a:cubicBezTo>
                    <a:pt x="417100" y="-6431"/>
                    <a:pt x="387763" y="11762"/>
                    <a:pt x="347663" y="28145"/>
                  </a:cubicBezTo>
                  <a:cubicBezTo>
                    <a:pt x="300038" y="47862"/>
                    <a:pt x="146590" y="107393"/>
                    <a:pt x="146590" y="107393"/>
                  </a:cubicBezTo>
                  <a:lnTo>
                    <a:pt x="47625" y="60721"/>
                  </a:lnTo>
                  <a:cubicBezTo>
                    <a:pt x="47625" y="60721"/>
                    <a:pt x="24860" y="112156"/>
                    <a:pt x="0" y="133015"/>
                  </a:cubicBezTo>
                  <a:cubicBezTo>
                    <a:pt x="0" y="133015"/>
                    <a:pt x="88964" y="196071"/>
                    <a:pt x="113633" y="211406"/>
                  </a:cubicBezTo>
                  <a:cubicBezTo>
                    <a:pt x="138303" y="226741"/>
                    <a:pt x="139827" y="225979"/>
                    <a:pt x="178689" y="213216"/>
                  </a:cubicBezTo>
                  <a:cubicBezTo>
                    <a:pt x="217551" y="200452"/>
                    <a:pt x="393097" y="156066"/>
                    <a:pt x="393097" y="156066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1" name="Đồ họa 25">
              <a:extLst>
                <a:ext uri="{FF2B5EF4-FFF2-40B4-BE49-F238E27FC236}">
                  <a16:creationId xmlns:a16="http://schemas.microsoft.com/office/drawing/2014/main" id="{5F8ACFC4-4B0E-0AAB-E438-6BADB3CAB8DA}"/>
                </a:ext>
              </a:extLst>
            </p:cNvPr>
            <p:cNvGrpSpPr/>
            <p:nvPr/>
          </p:nvGrpSpPr>
          <p:grpSpPr>
            <a:xfrm>
              <a:off x="8362338" y="2681556"/>
              <a:ext cx="488013" cy="1169534"/>
              <a:chOff x="8362338" y="2681556"/>
              <a:chExt cx="488013" cy="1169534"/>
            </a:xfrm>
          </p:grpSpPr>
          <p:sp>
            <p:nvSpPr>
              <p:cNvPr id="387" name="Hình tự do: Hình 386">
                <a:extLst>
                  <a:ext uri="{FF2B5EF4-FFF2-40B4-BE49-F238E27FC236}">
                    <a16:creationId xmlns:a16="http://schemas.microsoft.com/office/drawing/2014/main" id="{26B3479F-68EF-2F25-5C3F-5AA011A1DF87}"/>
                  </a:ext>
                </a:extLst>
              </p:cNvPr>
              <p:cNvSpPr/>
              <p:nvPr/>
            </p:nvSpPr>
            <p:spPr>
              <a:xfrm>
                <a:off x="8749252" y="3551094"/>
                <a:ext cx="84010" cy="139536"/>
              </a:xfrm>
              <a:custGeom>
                <a:avLst/>
                <a:gdLst>
                  <a:gd name="connsiteX0" fmla="*/ 84011 w 84010"/>
                  <a:gd name="connsiteY0" fmla="*/ 130588 h 139536"/>
                  <a:gd name="connsiteX1" fmla="*/ 16383 w 84010"/>
                  <a:gd name="connsiteY1" fmla="*/ 132588 h 139536"/>
                  <a:gd name="connsiteX2" fmla="*/ 0 w 84010"/>
                  <a:gd name="connsiteY2" fmla="*/ 0 h 139536"/>
                  <a:gd name="connsiteX3" fmla="*/ 80391 w 84010"/>
                  <a:gd name="connsiteY3" fmla="*/ 8192 h 13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10" h="139536">
                    <a:moveTo>
                      <a:pt x="84011" y="130588"/>
                    </a:moveTo>
                    <a:cubicBezTo>
                      <a:pt x="63017" y="141770"/>
                      <a:pt x="38005" y="142513"/>
                      <a:pt x="16383" y="132588"/>
                    </a:cubicBezTo>
                    <a:lnTo>
                      <a:pt x="0" y="0"/>
                    </a:lnTo>
                    <a:lnTo>
                      <a:pt x="80391" y="8192"/>
                    </a:lnTo>
                    <a:close/>
                  </a:path>
                </a:pathLst>
              </a:custGeom>
              <a:solidFill>
                <a:srgbClr val="FFBD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Hình tự do: Hình 387">
                <a:extLst>
                  <a:ext uri="{FF2B5EF4-FFF2-40B4-BE49-F238E27FC236}">
                    <a16:creationId xmlns:a16="http://schemas.microsoft.com/office/drawing/2014/main" id="{3A91B9C9-09FC-BF97-9AEE-72E42C5C3843}"/>
                  </a:ext>
                </a:extLst>
              </p:cNvPr>
              <p:cNvSpPr/>
              <p:nvPr/>
            </p:nvSpPr>
            <p:spPr>
              <a:xfrm>
                <a:off x="8501507" y="3478513"/>
                <a:ext cx="87248" cy="156602"/>
              </a:xfrm>
              <a:custGeom>
                <a:avLst/>
                <a:gdLst>
                  <a:gd name="connsiteX0" fmla="*/ 83820 w 87248"/>
                  <a:gd name="connsiteY0" fmla="*/ 130873 h 156602"/>
                  <a:gd name="connsiteX1" fmla="*/ 0 w 87248"/>
                  <a:gd name="connsiteY1" fmla="*/ 136493 h 156602"/>
                  <a:gd name="connsiteX2" fmla="*/ 2191 w 87248"/>
                  <a:gd name="connsiteY2" fmla="*/ 2572 h 156602"/>
                  <a:gd name="connsiteX3" fmla="*/ 87249 w 87248"/>
                  <a:gd name="connsiteY3" fmla="*/ 0 h 15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48" h="156602">
                    <a:moveTo>
                      <a:pt x="83820" y="130873"/>
                    </a:moveTo>
                    <a:cubicBezTo>
                      <a:pt x="67627" y="168973"/>
                      <a:pt x="36195" y="159448"/>
                      <a:pt x="0" y="136493"/>
                    </a:cubicBezTo>
                    <a:lnTo>
                      <a:pt x="2191" y="2572"/>
                    </a:lnTo>
                    <a:lnTo>
                      <a:pt x="87249" y="0"/>
                    </a:lnTo>
                    <a:close/>
                  </a:path>
                </a:pathLst>
              </a:custGeom>
              <a:solidFill>
                <a:srgbClr val="FFBD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Hình tự do: Hình 388">
                <a:extLst>
                  <a:ext uri="{FF2B5EF4-FFF2-40B4-BE49-F238E27FC236}">
                    <a16:creationId xmlns:a16="http://schemas.microsoft.com/office/drawing/2014/main" id="{E75EAE6B-B7D8-8D33-4D8D-FA20BB6B73D4}"/>
                  </a:ext>
                </a:extLst>
              </p:cNvPr>
              <p:cNvSpPr/>
              <p:nvPr/>
            </p:nvSpPr>
            <p:spPr>
              <a:xfrm>
                <a:off x="8686089" y="3698826"/>
                <a:ext cx="164262" cy="152264"/>
              </a:xfrm>
              <a:custGeom>
                <a:avLst/>
                <a:gdLst>
                  <a:gd name="connsiteX0" fmla="*/ 1060 w 164262"/>
                  <a:gd name="connsiteY0" fmla="*/ 113252 h 152264"/>
                  <a:gd name="connsiteX1" fmla="*/ 2584 w 164262"/>
                  <a:gd name="connsiteY1" fmla="*/ 133826 h 152264"/>
                  <a:gd name="connsiteX2" fmla="*/ 48970 w 164262"/>
                  <a:gd name="connsiteY2" fmla="*/ 151733 h 152264"/>
                  <a:gd name="connsiteX3" fmla="*/ 114312 w 164262"/>
                  <a:gd name="connsiteY3" fmla="*/ 138208 h 152264"/>
                  <a:gd name="connsiteX4" fmla="*/ 137839 w 164262"/>
                  <a:gd name="connsiteY4" fmla="*/ 101537 h 152264"/>
                  <a:gd name="connsiteX5" fmla="*/ 143554 w 164262"/>
                  <a:gd name="connsiteY5" fmla="*/ 60008 h 152264"/>
                  <a:gd name="connsiteX6" fmla="*/ 162604 w 164262"/>
                  <a:gd name="connsiteY6" fmla="*/ 30766 h 152264"/>
                  <a:gd name="connsiteX7" fmla="*/ 161842 w 164262"/>
                  <a:gd name="connsiteY7" fmla="*/ 0 h 15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262" h="152264">
                    <a:moveTo>
                      <a:pt x="1060" y="113252"/>
                    </a:moveTo>
                    <a:cubicBezTo>
                      <a:pt x="-760" y="120082"/>
                      <a:pt x="-226" y="127340"/>
                      <a:pt x="2584" y="133826"/>
                    </a:cubicBezTo>
                    <a:cubicBezTo>
                      <a:pt x="5346" y="137922"/>
                      <a:pt x="21157" y="150495"/>
                      <a:pt x="48970" y="151733"/>
                    </a:cubicBezTo>
                    <a:cubicBezTo>
                      <a:pt x="71621" y="153943"/>
                      <a:pt x="94405" y="149228"/>
                      <a:pt x="114312" y="138208"/>
                    </a:cubicBezTo>
                    <a:cubicBezTo>
                      <a:pt x="127828" y="130721"/>
                      <a:pt x="136667" y="116938"/>
                      <a:pt x="137839" y="101537"/>
                    </a:cubicBezTo>
                    <a:cubicBezTo>
                      <a:pt x="138886" y="86392"/>
                      <a:pt x="136696" y="71914"/>
                      <a:pt x="143554" y="60008"/>
                    </a:cubicBezTo>
                    <a:cubicBezTo>
                      <a:pt x="150412" y="48101"/>
                      <a:pt x="160127" y="36671"/>
                      <a:pt x="162604" y="30766"/>
                    </a:cubicBezTo>
                    <a:cubicBezTo>
                      <a:pt x="165052" y="20622"/>
                      <a:pt x="164785" y="10011"/>
                      <a:pt x="1618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Hình tự do: Hình 389">
                <a:extLst>
                  <a:ext uri="{FF2B5EF4-FFF2-40B4-BE49-F238E27FC236}">
                    <a16:creationId xmlns:a16="http://schemas.microsoft.com/office/drawing/2014/main" id="{C8CECCD6-ED4E-79A0-AD81-86E1EBA06516}"/>
                  </a:ext>
                </a:extLst>
              </p:cNvPr>
              <p:cNvSpPr/>
              <p:nvPr/>
            </p:nvSpPr>
            <p:spPr>
              <a:xfrm>
                <a:off x="8686284" y="3647012"/>
                <a:ext cx="162730" cy="189047"/>
              </a:xfrm>
              <a:custGeom>
                <a:avLst/>
                <a:gdLst>
                  <a:gd name="connsiteX0" fmla="*/ 69730 w 162730"/>
                  <a:gd name="connsiteY0" fmla="*/ 31050 h 189047"/>
                  <a:gd name="connsiteX1" fmla="*/ 66968 w 162730"/>
                  <a:gd name="connsiteY1" fmla="*/ 48005 h 189047"/>
                  <a:gd name="connsiteX2" fmla="*/ 51728 w 162730"/>
                  <a:gd name="connsiteY2" fmla="*/ 81628 h 189047"/>
                  <a:gd name="connsiteX3" fmla="*/ 41155 w 162730"/>
                  <a:gd name="connsiteY3" fmla="*/ 97630 h 189047"/>
                  <a:gd name="connsiteX4" fmla="*/ 15438 w 162730"/>
                  <a:gd name="connsiteY4" fmla="*/ 124871 h 189047"/>
                  <a:gd name="connsiteX5" fmla="*/ 7 w 162730"/>
                  <a:gd name="connsiteY5" fmla="*/ 157923 h 189047"/>
                  <a:gd name="connsiteX6" fmla="*/ 39727 w 162730"/>
                  <a:gd name="connsiteY6" fmla="*/ 187736 h 189047"/>
                  <a:gd name="connsiteX7" fmla="*/ 96115 w 162730"/>
                  <a:gd name="connsiteY7" fmla="*/ 183260 h 189047"/>
                  <a:gd name="connsiteX8" fmla="*/ 132976 w 162730"/>
                  <a:gd name="connsiteY8" fmla="*/ 140683 h 189047"/>
                  <a:gd name="connsiteX9" fmla="*/ 133738 w 162730"/>
                  <a:gd name="connsiteY9" fmla="*/ 123157 h 189047"/>
                  <a:gd name="connsiteX10" fmla="*/ 148788 w 162730"/>
                  <a:gd name="connsiteY10" fmla="*/ 86295 h 189047"/>
                  <a:gd name="connsiteX11" fmla="*/ 160599 w 162730"/>
                  <a:gd name="connsiteY11" fmla="*/ 66102 h 189047"/>
                  <a:gd name="connsiteX12" fmla="*/ 157075 w 162730"/>
                  <a:gd name="connsiteY12" fmla="*/ 26002 h 189047"/>
                  <a:gd name="connsiteX13" fmla="*/ 146121 w 162730"/>
                  <a:gd name="connsiteY13" fmla="*/ 3714 h 189047"/>
                  <a:gd name="connsiteX14" fmla="*/ 145359 w 162730"/>
                  <a:gd name="connsiteY14" fmla="*/ 10381 h 189047"/>
                  <a:gd name="connsiteX15" fmla="*/ 142501 w 162730"/>
                  <a:gd name="connsiteY15" fmla="*/ 17048 h 189047"/>
                  <a:gd name="connsiteX16" fmla="*/ 139549 w 162730"/>
                  <a:gd name="connsiteY16" fmla="*/ 25716 h 189047"/>
                  <a:gd name="connsiteX17" fmla="*/ 130690 w 162730"/>
                  <a:gd name="connsiteY17" fmla="*/ 36194 h 189047"/>
                  <a:gd name="connsiteX18" fmla="*/ 129166 w 162730"/>
                  <a:gd name="connsiteY18" fmla="*/ 12667 h 189047"/>
                  <a:gd name="connsiteX19" fmla="*/ 127166 w 162730"/>
                  <a:gd name="connsiteY19" fmla="*/ 5809 h 189047"/>
                  <a:gd name="connsiteX20" fmla="*/ 120403 w 162730"/>
                  <a:gd name="connsiteY20" fmla="*/ 3142 h 189047"/>
                  <a:gd name="connsiteX21" fmla="*/ 75826 w 162730"/>
                  <a:gd name="connsiteY21" fmla="*/ 761 h 189047"/>
                  <a:gd name="connsiteX22" fmla="*/ 69921 w 162730"/>
                  <a:gd name="connsiteY22" fmla="*/ 3523 h 189047"/>
                  <a:gd name="connsiteX23" fmla="*/ 69159 w 162730"/>
                  <a:gd name="connsiteY23" fmla="*/ 8857 h 189047"/>
                  <a:gd name="connsiteX24" fmla="*/ 69730 w 162730"/>
                  <a:gd name="connsiteY24" fmla="*/ 31050 h 18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730" h="189047">
                    <a:moveTo>
                      <a:pt x="69730" y="31050"/>
                    </a:moveTo>
                    <a:cubicBezTo>
                      <a:pt x="69454" y="36784"/>
                      <a:pt x="68521" y="42471"/>
                      <a:pt x="66968" y="48005"/>
                    </a:cubicBezTo>
                    <a:cubicBezTo>
                      <a:pt x="63225" y="59768"/>
                      <a:pt x="58110" y="71055"/>
                      <a:pt x="51728" y="81628"/>
                    </a:cubicBezTo>
                    <a:cubicBezTo>
                      <a:pt x="48547" y="87181"/>
                      <a:pt x="45013" y="92525"/>
                      <a:pt x="41155" y="97630"/>
                    </a:cubicBezTo>
                    <a:cubicBezTo>
                      <a:pt x="33345" y="107155"/>
                      <a:pt x="23629" y="115537"/>
                      <a:pt x="15438" y="124871"/>
                    </a:cubicBezTo>
                    <a:cubicBezTo>
                      <a:pt x="6646" y="133787"/>
                      <a:pt x="1198" y="145465"/>
                      <a:pt x="7" y="157923"/>
                    </a:cubicBezTo>
                    <a:cubicBezTo>
                      <a:pt x="-469" y="178783"/>
                      <a:pt x="22296" y="185165"/>
                      <a:pt x="39727" y="187736"/>
                    </a:cubicBezTo>
                    <a:cubicBezTo>
                      <a:pt x="58624" y="190461"/>
                      <a:pt x="77884" y="188927"/>
                      <a:pt x="96115" y="183260"/>
                    </a:cubicBezTo>
                    <a:cubicBezTo>
                      <a:pt x="115689" y="177526"/>
                      <a:pt x="130100" y="160876"/>
                      <a:pt x="132976" y="140683"/>
                    </a:cubicBezTo>
                    <a:cubicBezTo>
                      <a:pt x="133738" y="134873"/>
                      <a:pt x="132976" y="128967"/>
                      <a:pt x="133738" y="123157"/>
                    </a:cubicBezTo>
                    <a:cubicBezTo>
                      <a:pt x="135615" y="109812"/>
                      <a:pt x="140787" y="97144"/>
                      <a:pt x="148788" y="86295"/>
                    </a:cubicBezTo>
                    <a:cubicBezTo>
                      <a:pt x="153426" y="79999"/>
                      <a:pt x="157389" y="73227"/>
                      <a:pt x="160599" y="66102"/>
                    </a:cubicBezTo>
                    <a:cubicBezTo>
                      <a:pt x="165647" y="53053"/>
                      <a:pt x="160599" y="38670"/>
                      <a:pt x="157075" y="26002"/>
                    </a:cubicBezTo>
                    <a:cubicBezTo>
                      <a:pt x="153741" y="15048"/>
                      <a:pt x="149931" y="2570"/>
                      <a:pt x="146121" y="3714"/>
                    </a:cubicBezTo>
                    <a:cubicBezTo>
                      <a:pt x="146407" y="5961"/>
                      <a:pt x="146140" y="8247"/>
                      <a:pt x="145359" y="10381"/>
                    </a:cubicBezTo>
                    <a:cubicBezTo>
                      <a:pt x="144140" y="12477"/>
                      <a:pt x="143178" y="14715"/>
                      <a:pt x="142501" y="17048"/>
                    </a:cubicBezTo>
                    <a:cubicBezTo>
                      <a:pt x="141806" y="20030"/>
                      <a:pt x="140815" y="22935"/>
                      <a:pt x="139549" y="25716"/>
                    </a:cubicBezTo>
                    <a:cubicBezTo>
                      <a:pt x="137748" y="30041"/>
                      <a:pt x="134653" y="33698"/>
                      <a:pt x="130690" y="36194"/>
                    </a:cubicBezTo>
                    <a:cubicBezTo>
                      <a:pt x="130214" y="28288"/>
                      <a:pt x="129643" y="20477"/>
                      <a:pt x="129166" y="12667"/>
                    </a:cubicBezTo>
                    <a:cubicBezTo>
                      <a:pt x="129319" y="10219"/>
                      <a:pt x="128604" y="7790"/>
                      <a:pt x="127166" y="5809"/>
                    </a:cubicBezTo>
                    <a:cubicBezTo>
                      <a:pt x="125280" y="4180"/>
                      <a:pt x="122889" y="3247"/>
                      <a:pt x="120403" y="3142"/>
                    </a:cubicBezTo>
                    <a:cubicBezTo>
                      <a:pt x="105763" y="27"/>
                      <a:pt x="90714" y="-782"/>
                      <a:pt x="75826" y="761"/>
                    </a:cubicBezTo>
                    <a:cubicBezTo>
                      <a:pt x="73550" y="789"/>
                      <a:pt x="71397" y="1799"/>
                      <a:pt x="69921" y="3523"/>
                    </a:cubicBezTo>
                    <a:cubicBezTo>
                      <a:pt x="69092" y="5171"/>
                      <a:pt x="68826" y="7047"/>
                      <a:pt x="69159" y="8857"/>
                    </a:cubicBezTo>
                    <a:cubicBezTo>
                      <a:pt x="69540" y="16477"/>
                      <a:pt x="70016" y="23811"/>
                      <a:pt x="69730" y="310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Hình tự do: Hình 390">
                <a:extLst>
                  <a:ext uri="{FF2B5EF4-FFF2-40B4-BE49-F238E27FC236}">
                    <a16:creationId xmlns:a16="http://schemas.microsoft.com/office/drawing/2014/main" id="{A985DFC5-9B61-6910-5000-8DA713746961}"/>
                  </a:ext>
                </a:extLst>
              </p:cNvPr>
              <p:cNvSpPr/>
              <p:nvPr/>
            </p:nvSpPr>
            <p:spPr>
              <a:xfrm>
                <a:off x="8734963" y="3715735"/>
                <a:ext cx="71614" cy="21214"/>
              </a:xfrm>
              <a:custGeom>
                <a:avLst/>
                <a:gdLst>
                  <a:gd name="connsiteX0" fmla="*/ 382 w 71614"/>
                  <a:gd name="connsiteY0" fmla="*/ 17381 h 21214"/>
                  <a:gd name="connsiteX1" fmla="*/ 34767 w 71614"/>
                  <a:gd name="connsiteY1" fmla="*/ 11476 h 21214"/>
                  <a:gd name="connsiteX2" fmla="*/ 62009 w 71614"/>
                  <a:gd name="connsiteY2" fmla="*/ 20143 h 21214"/>
                  <a:gd name="connsiteX3" fmla="*/ 69914 w 71614"/>
                  <a:gd name="connsiteY3" fmla="*/ 19286 h 21214"/>
                  <a:gd name="connsiteX4" fmla="*/ 69914 w 71614"/>
                  <a:gd name="connsiteY4" fmla="*/ 19286 h 21214"/>
                  <a:gd name="connsiteX5" fmla="*/ 69914 w 71614"/>
                  <a:gd name="connsiteY5" fmla="*/ 11066 h 21214"/>
                  <a:gd name="connsiteX6" fmla="*/ 69152 w 71614"/>
                  <a:gd name="connsiteY6" fmla="*/ 10428 h 21214"/>
                  <a:gd name="connsiteX7" fmla="*/ 38387 w 71614"/>
                  <a:gd name="connsiteY7" fmla="*/ 141 h 21214"/>
                  <a:gd name="connsiteX8" fmla="*/ 8288 w 71614"/>
                  <a:gd name="connsiteY8" fmla="*/ 3379 h 21214"/>
                  <a:gd name="connsiteX9" fmla="*/ 382 w 71614"/>
                  <a:gd name="connsiteY9" fmla="*/ 17381 h 21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614" h="21214">
                    <a:moveTo>
                      <a:pt x="382" y="17381"/>
                    </a:moveTo>
                    <a:cubicBezTo>
                      <a:pt x="7907" y="11380"/>
                      <a:pt x="25242" y="10714"/>
                      <a:pt x="34767" y="11476"/>
                    </a:cubicBezTo>
                    <a:cubicBezTo>
                      <a:pt x="44425" y="12057"/>
                      <a:pt x="53789" y="15038"/>
                      <a:pt x="62009" y="20143"/>
                    </a:cubicBezTo>
                    <a:cubicBezTo>
                      <a:pt x="64495" y="21848"/>
                      <a:pt x="67857" y="21486"/>
                      <a:pt x="69914" y="19286"/>
                    </a:cubicBezTo>
                    <a:lnTo>
                      <a:pt x="69914" y="19286"/>
                    </a:lnTo>
                    <a:cubicBezTo>
                      <a:pt x="72181" y="17019"/>
                      <a:pt x="72181" y="13343"/>
                      <a:pt x="69914" y="11066"/>
                    </a:cubicBezTo>
                    <a:cubicBezTo>
                      <a:pt x="69676" y="10837"/>
                      <a:pt x="69429" y="10618"/>
                      <a:pt x="69152" y="10428"/>
                    </a:cubicBezTo>
                    <a:cubicBezTo>
                      <a:pt x="60046" y="4227"/>
                      <a:pt x="49398" y="665"/>
                      <a:pt x="38387" y="141"/>
                    </a:cubicBezTo>
                    <a:cubicBezTo>
                      <a:pt x="15050" y="-812"/>
                      <a:pt x="8288" y="3379"/>
                      <a:pt x="8288" y="3379"/>
                    </a:cubicBezTo>
                    <a:cubicBezTo>
                      <a:pt x="8288" y="3379"/>
                      <a:pt x="-2095" y="10523"/>
                      <a:pt x="382" y="17381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Hình tự do: Hình 391">
                <a:extLst>
                  <a:ext uri="{FF2B5EF4-FFF2-40B4-BE49-F238E27FC236}">
                    <a16:creationId xmlns:a16="http://schemas.microsoft.com/office/drawing/2014/main" id="{6FA8A314-B75B-3418-A9D0-1C521BDFAB6E}"/>
                  </a:ext>
                </a:extLst>
              </p:cNvPr>
              <p:cNvSpPr/>
              <p:nvPr/>
            </p:nvSpPr>
            <p:spPr>
              <a:xfrm>
                <a:off x="8718105" y="3738329"/>
                <a:ext cx="74192" cy="22120"/>
              </a:xfrm>
              <a:custGeom>
                <a:avLst/>
                <a:gdLst>
                  <a:gd name="connsiteX0" fmla="*/ 0 w 74192"/>
                  <a:gd name="connsiteY0" fmla="*/ 16600 h 22120"/>
                  <a:gd name="connsiteX1" fmla="*/ 38100 w 74192"/>
                  <a:gd name="connsiteY1" fmla="*/ 11552 h 22120"/>
                  <a:gd name="connsiteX2" fmla="*/ 64675 w 74192"/>
                  <a:gd name="connsiteY2" fmla="*/ 21077 h 22120"/>
                  <a:gd name="connsiteX3" fmla="*/ 72581 w 74192"/>
                  <a:gd name="connsiteY3" fmla="*/ 20219 h 22120"/>
                  <a:gd name="connsiteX4" fmla="*/ 72581 w 74192"/>
                  <a:gd name="connsiteY4" fmla="*/ 20219 h 22120"/>
                  <a:gd name="connsiteX5" fmla="*/ 72342 w 74192"/>
                  <a:gd name="connsiteY5" fmla="*/ 11876 h 22120"/>
                  <a:gd name="connsiteX6" fmla="*/ 71723 w 74192"/>
                  <a:gd name="connsiteY6" fmla="*/ 11361 h 22120"/>
                  <a:gd name="connsiteX7" fmla="*/ 40386 w 74192"/>
                  <a:gd name="connsiteY7" fmla="*/ 122 h 22120"/>
                  <a:gd name="connsiteX8" fmla="*/ 11049 w 74192"/>
                  <a:gd name="connsiteY8" fmla="*/ 4122 h 22120"/>
                  <a:gd name="connsiteX9" fmla="*/ 0 w 74192"/>
                  <a:gd name="connsiteY9" fmla="*/ 16600 h 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192" h="22120">
                    <a:moveTo>
                      <a:pt x="0" y="16600"/>
                    </a:moveTo>
                    <a:cubicBezTo>
                      <a:pt x="9525" y="10599"/>
                      <a:pt x="28575" y="10885"/>
                      <a:pt x="38100" y="11552"/>
                    </a:cubicBezTo>
                    <a:cubicBezTo>
                      <a:pt x="47644" y="12314"/>
                      <a:pt x="56817" y="15600"/>
                      <a:pt x="64675" y="21077"/>
                    </a:cubicBezTo>
                    <a:cubicBezTo>
                      <a:pt x="67170" y="22744"/>
                      <a:pt x="70504" y="22381"/>
                      <a:pt x="72581" y="20219"/>
                    </a:cubicBezTo>
                    <a:lnTo>
                      <a:pt x="72581" y="20219"/>
                    </a:lnTo>
                    <a:cubicBezTo>
                      <a:pt x="74819" y="17848"/>
                      <a:pt x="74714" y="14114"/>
                      <a:pt x="72342" y="11876"/>
                    </a:cubicBezTo>
                    <a:cubicBezTo>
                      <a:pt x="72152" y="11685"/>
                      <a:pt x="71942" y="11514"/>
                      <a:pt x="71723" y="11361"/>
                    </a:cubicBezTo>
                    <a:cubicBezTo>
                      <a:pt x="62532" y="4760"/>
                      <a:pt x="51673" y="865"/>
                      <a:pt x="40386" y="122"/>
                    </a:cubicBezTo>
                    <a:cubicBezTo>
                      <a:pt x="16954" y="-831"/>
                      <a:pt x="11049" y="4122"/>
                      <a:pt x="11049" y="4122"/>
                    </a:cubicBezTo>
                    <a:cubicBezTo>
                      <a:pt x="5648" y="6361"/>
                      <a:pt x="1572" y="10961"/>
                      <a:pt x="0" y="1660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Hình tự do: Hình 392">
                <a:extLst>
                  <a:ext uri="{FF2B5EF4-FFF2-40B4-BE49-F238E27FC236}">
                    <a16:creationId xmlns:a16="http://schemas.microsoft.com/office/drawing/2014/main" id="{BF89CFAA-CE2C-7094-A225-36035ED5B111}"/>
                  </a:ext>
                </a:extLst>
              </p:cNvPr>
              <p:cNvSpPr/>
              <p:nvPr/>
            </p:nvSpPr>
            <p:spPr>
              <a:xfrm>
                <a:off x="8747762" y="3692632"/>
                <a:ext cx="67062" cy="20086"/>
              </a:xfrm>
              <a:custGeom>
                <a:avLst/>
                <a:gdLst>
                  <a:gd name="connsiteX0" fmla="*/ 34256 w 67062"/>
                  <a:gd name="connsiteY0" fmla="*/ 574 h 20086"/>
                  <a:gd name="connsiteX1" fmla="*/ 5014 w 67062"/>
                  <a:gd name="connsiteY1" fmla="*/ 3908 h 20086"/>
                  <a:gd name="connsiteX2" fmla="*/ 1109 w 67062"/>
                  <a:gd name="connsiteY2" fmla="*/ 14481 h 20086"/>
                  <a:gd name="connsiteX3" fmla="*/ 27017 w 67062"/>
                  <a:gd name="connsiteY3" fmla="*/ 10195 h 20086"/>
                  <a:gd name="connsiteX4" fmla="*/ 52448 w 67062"/>
                  <a:gd name="connsiteY4" fmla="*/ 16386 h 20086"/>
                  <a:gd name="connsiteX5" fmla="*/ 59020 w 67062"/>
                  <a:gd name="connsiteY5" fmla="*/ 19434 h 20086"/>
                  <a:gd name="connsiteX6" fmla="*/ 66498 w 67062"/>
                  <a:gd name="connsiteY6" fmla="*/ 17157 h 20086"/>
                  <a:gd name="connsiteX7" fmla="*/ 66641 w 67062"/>
                  <a:gd name="connsiteY7" fmla="*/ 16862 h 20086"/>
                  <a:gd name="connsiteX8" fmla="*/ 66641 w 67062"/>
                  <a:gd name="connsiteY8" fmla="*/ 16862 h 20086"/>
                  <a:gd name="connsiteX9" fmla="*/ 64450 w 67062"/>
                  <a:gd name="connsiteY9" fmla="*/ 10195 h 20086"/>
                  <a:gd name="connsiteX10" fmla="*/ 34256 w 67062"/>
                  <a:gd name="connsiteY10" fmla="*/ 574 h 20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62" h="20086">
                    <a:moveTo>
                      <a:pt x="34256" y="574"/>
                    </a:moveTo>
                    <a:cubicBezTo>
                      <a:pt x="24388" y="-816"/>
                      <a:pt x="14320" y="327"/>
                      <a:pt x="5014" y="3908"/>
                    </a:cubicBezTo>
                    <a:cubicBezTo>
                      <a:pt x="918" y="6385"/>
                      <a:pt x="-1558" y="12957"/>
                      <a:pt x="1109" y="14481"/>
                    </a:cubicBezTo>
                    <a:cubicBezTo>
                      <a:pt x="9271" y="10985"/>
                      <a:pt x="18158" y="9509"/>
                      <a:pt x="27017" y="10195"/>
                    </a:cubicBezTo>
                    <a:cubicBezTo>
                      <a:pt x="35789" y="10776"/>
                      <a:pt x="44390" y="12871"/>
                      <a:pt x="52448" y="16386"/>
                    </a:cubicBezTo>
                    <a:cubicBezTo>
                      <a:pt x="54696" y="17281"/>
                      <a:pt x="56887" y="18301"/>
                      <a:pt x="59020" y="19434"/>
                    </a:cubicBezTo>
                    <a:cubicBezTo>
                      <a:pt x="61716" y="20872"/>
                      <a:pt x="65059" y="19853"/>
                      <a:pt x="66498" y="17157"/>
                    </a:cubicBezTo>
                    <a:cubicBezTo>
                      <a:pt x="66545" y="17062"/>
                      <a:pt x="66593" y="16957"/>
                      <a:pt x="66641" y="16862"/>
                    </a:cubicBezTo>
                    <a:lnTo>
                      <a:pt x="66641" y="16862"/>
                    </a:lnTo>
                    <a:cubicBezTo>
                      <a:pt x="67679" y="14405"/>
                      <a:pt x="66745" y="11557"/>
                      <a:pt x="64450" y="10195"/>
                    </a:cubicBezTo>
                    <a:cubicBezTo>
                      <a:pt x="55172" y="4908"/>
                      <a:pt x="44885" y="1632"/>
                      <a:pt x="34256" y="574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Hình tự do: Hình 393">
                <a:extLst>
                  <a:ext uri="{FF2B5EF4-FFF2-40B4-BE49-F238E27FC236}">
                    <a16:creationId xmlns:a16="http://schemas.microsoft.com/office/drawing/2014/main" id="{A885EF3C-DE9A-9538-FD8A-04D96ABBCCA0}"/>
                  </a:ext>
                </a:extLst>
              </p:cNvPr>
              <p:cNvSpPr/>
              <p:nvPr/>
            </p:nvSpPr>
            <p:spPr>
              <a:xfrm>
                <a:off x="8363591" y="3648153"/>
                <a:ext cx="247257" cy="89257"/>
              </a:xfrm>
              <a:custGeom>
                <a:avLst/>
                <a:gdLst>
                  <a:gd name="connsiteX0" fmla="*/ 1041 w 247257"/>
                  <a:gd name="connsiteY0" fmla="*/ 53435 h 89257"/>
                  <a:gd name="connsiteX1" fmla="*/ 2660 w 247257"/>
                  <a:gd name="connsiteY1" fmla="*/ 71914 h 89257"/>
                  <a:gd name="connsiteX2" fmla="*/ 72193 w 247257"/>
                  <a:gd name="connsiteY2" fmla="*/ 88678 h 89257"/>
                  <a:gd name="connsiteX3" fmla="*/ 150298 w 247257"/>
                  <a:gd name="connsiteY3" fmla="*/ 58769 h 89257"/>
                  <a:gd name="connsiteX4" fmla="*/ 198494 w 247257"/>
                  <a:gd name="connsiteY4" fmla="*/ 44767 h 89257"/>
                  <a:gd name="connsiteX5" fmla="*/ 246119 w 247257"/>
                  <a:gd name="connsiteY5" fmla="*/ 24003 h 89257"/>
                  <a:gd name="connsiteX6" fmla="*/ 244786 w 247257"/>
                  <a:gd name="connsiteY6" fmla="*/ 0 h 8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257" h="89257">
                    <a:moveTo>
                      <a:pt x="1041" y="53435"/>
                    </a:moveTo>
                    <a:cubicBezTo>
                      <a:pt x="-778" y="59579"/>
                      <a:pt x="-197" y="66180"/>
                      <a:pt x="2660" y="71914"/>
                    </a:cubicBezTo>
                    <a:cubicBezTo>
                      <a:pt x="5423" y="77248"/>
                      <a:pt x="34188" y="92392"/>
                      <a:pt x="72193" y="88678"/>
                    </a:cubicBezTo>
                    <a:cubicBezTo>
                      <a:pt x="100425" y="85820"/>
                      <a:pt x="127381" y="75495"/>
                      <a:pt x="150298" y="58769"/>
                    </a:cubicBezTo>
                    <a:cubicBezTo>
                      <a:pt x="164747" y="49711"/>
                      <a:pt x="181435" y="44863"/>
                      <a:pt x="198494" y="44767"/>
                    </a:cubicBezTo>
                    <a:cubicBezTo>
                      <a:pt x="217544" y="43148"/>
                      <a:pt x="241928" y="32956"/>
                      <a:pt x="246119" y="24003"/>
                    </a:cubicBezTo>
                    <a:cubicBezTo>
                      <a:pt x="248005" y="16040"/>
                      <a:pt x="247539" y="7706"/>
                      <a:pt x="2447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Hình tự do: Hình 394">
                <a:extLst>
                  <a:ext uri="{FF2B5EF4-FFF2-40B4-BE49-F238E27FC236}">
                    <a16:creationId xmlns:a16="http://schemas.microsoft.com/office/drawing/2014/main" id="{A2A4D9D9-20BF-1CDE-8572-6C0FD224389D}"/>
                  </a:ext>
                </a:extLst>
              </p:cNvPr>
              <p:cNvSpPr/>
              <p:nvPr/>
            </p:nvSpPr>
            <p:spPr>
              <a:xfrm>
                <a:off x="8362338" y="3571475"/>
                <a:ext cx="247775" cy="152289"/>
              </a:xfrm>
              <a:custGeom>
                <a:avLst/>
                <a:gdLst>
                  <a:gd name="connsiteX0" fmla="*/ 152123 w 247775"/>
                  <a:gd name="connsiteY0" fmla="*/ 8194 h 152289"/>
                  <a:gd name="connsiteX1" fmla="*/ 142121 w 247775"/>
                  <a:gd name="connsiteY1" fmla="*/ 4765 h 152289"/>
                  <a:gd name="connsiteX2" fmla="*/ 136502 w 247775"/>
                  <a:gd name="connsiteY2" fmla="*/ 4288 h 152289"/>
                  <a:gd name="connsiteX3" fmla="*/ 132596 w 247775"/>
                  <a:gd name="connsiteY3" fmla="*/ 10766 h 152289"/>
                  <a:gd name="connsiteX4" fmla="*/ 128977 w 247775"/>
                  <a:gd name="connsiteY4" fmla="*/ 27434 h 152289"/>
                  <a:gd name="connsiteX5" fmla="*/ 118595 w 247775"/>
                  <a:gd name="connsiteY5" fmla="*/ 39055 h 152289"/>
                  <a:gd name="connsiteX6" fmla="*/ 88591 w 247775"/>
                  <a:gd name="connsiteY6" fmla="*/ 59629 h 152289"/>
                  <a:gd name="connsiteX7" fmla="*/ 51634 w 247775"/>
                  <a:gd name="connsiteY7" fmla="*/ 78679 h 152289"/>
                  <a:gd name="connsiteX8" fmla="*/ 11248 w 247775"/>
                  <a:gd name="connsiteY8" fmla="*/ 96395 h 152289"/>
                  <a:gd name="connsiteX9" fmla="*/ 5333 w 247775"/>
                  <a:gd name="connsiteY9" fmla="*/ 134876 h 152289"/>
                  <a:gd name="connsiteX10" fmla="*/ 12772 w 247775"/>
                  <a:gd name="connsiteY10" fmla="*/ 141830 h 152289"/>
                  <a:gd name="connsiteX11" fmla="*/ 107069 w 247775"/>
                  <a:gd name="connsiteY11" fmla="*/ 145544 h 152289"/>
                  <a:gd name="connsiteX12" fmla="*/ 181745 w 247775"/>
                  <a:gd name="connsiteY12" fmla="*/ 111064 h 152289"/>
                  <a:gd name="connsiteX13" fmla="*/ 246420 w 247775"/>
                  <a:gd name="connsiteY13" fmla="*/ 88489 h 152289"/>
                  <a:gd name="connsiteX14" fmla="*/ 238895 w 247775"/>
                  <a:gd name="connsiteY14" fmla="*/ 45722 h 152289"/>
                  <a:gd name="connsiteX15" fmla="*/ 224132 w 247775"/>
                  <a:gd name="connsiteY15" fmla="*/ 97 h 152289"/>
                  <a:gd name="connsiteX16" fmla="*/ 215559 w 247775"/>
                  <a:gd name="connsiteY16" fmla="*/ 15338 h 152289"/>
                  <a:gd name="connsiteX17" fmla="*/ 209368 w 247775"/>
                  <a:gd name="connsiteY17" fmla="*/ 30292 h 152289"/>
                  <a:gd name="connsiteX18" fmla="*/ 199843 w 247775"/>
                  <a:gd name="connsiteY18" fmla="*/ 43246 h 152289"/>
                  <a:gd name="connsiteX19" fmla="*/ 184889 w 247775"/>
                  <a:gd name="connsiteY19" fmla="*/ 43246 h 152289"/>
                  <a:gd name="connsiteX20" fmla="*/ 178031 w 247775"/>
                  <a:gd name="connsiteY20" fmla="*/ 21243 h 152289"/>
                  <a:gd name="connsiteX21" fmla="*/ 164791 w 247775"/>
                  <a:gd name="connsiteY21" fmla="*/ 13051 h 152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7775" h="152289">
                    <a:moveTo>
                      <a:pt x="152123" y="8194"/>
                    </a:moveTo>
                    <a:lnTo>
                      <a:pt x="142121" y="4765"/>
                    </a:lnTo>
                    <a:cubicBezTo>
                      <a:pt x="140350" y="3993"/>
                      <a:pt x="138378" y="3831"/>
                      <a:pt x="136502" y="4288"/>
                    </a:cubicBezTo>
                    <a:cubicBezTo>
                      <a:pt x="134235" y="5689"/>
                      <a:pt x="132777" y="8108"/>
                      <a:pt x="132596" y="10766"/>
                    </a:cubicBezTo>
                    <a:cubicBezTo>
                      <a:pt x="131901" y="16423"/>
                      <a:pt x="130682" y="21996"/>
                      <a:pt x="128977" y="27434"/>
                    </a:cubicBezTo>
                    <a:cubicBezTo>
                      <a:pt x="126253" y="31901"/>
                      <a:pt x="122729" y="35845"/>
                      <a:pt x="118595" y="39055"/>
                    </a:cubicBezTo>
                    <a:cubicBezTo>
                      <a:pt x="109336" y="46941"/>
                      <a:pt x="99278" y="53838"/>
                      <a:pt x="88591" y="59629"/>
                    </a:cubicBezTo>
                    <a:cubicBezTo>
                      <a:pt x="76399" y="66677"/>
                      <a:pt x="64302" y="72297"/>
                      <a:pt x="51634" y="78679"/>
                    </a:cubicBezTo>
                    <a:cubicBezTo>
                      <a:pt x="38966" y="85061"/>
                      <a:pt x="21344" y="89156"/>
                      <a:pt x="11248" y="96395"/>
                    </a:cubicBezTo>
                    <a:cubicBezTo>
                      <a:pt x="-1011" y="105387"/>
                      <a:pt x="-3659" y="122618"/>
                      <a:pt x="5333" y="134876"/>
                    </a:cubicBezTo>
                    <a:cubicBezTo>
                      <a:pt x="7362" y="137639"/>
                      <a:pt x="9876" y="139991"/>
                      <a:pt x="12772" y="141830"/>
                    </a:cubicBezTo>
                    <a:cubicBezTo>
                      <a:pt x="42737" y="154355"/>
                      <a:pt x="76208" y="155679"/>
                      <a:pt x="107069" y="145544"/>
                    </a:cubicBezTo>
                    <a:cubicBezTo>
                      <a:pt x="128977" y="138591"/>
                      <a:pt x="152789" y="114207"/>
                      <a:pt x="181745" y="111064"/>
                    </a:cubicBezTo>
                    <a:cubicBezTo>
                      <a:pt x="200224" y="109063"/>
                      <a:pt x="234990" y="102872"/>
                      <a:pt x="246420" y="88489"/>
                    </a:cubicBezTo>
                    <a:cubicBezTo>
                      <a:pt x="250611" y="82108"/>
                      <a:pt x="244229" y="62582"/>
                      <a:pt x="238895" y="45722"/>
                    </a:cubicBezTo>
                    <a:cubicBezTo>
                      <a:pt x="233085" y="27339"/>
                      <a:pt x="230228" y="-1903"/>
                      <a:pt x="224132" y="97"/>
                    </a:cubicBezTo>
                    <a:cubicBezTo>
                      <a:pt x="224132" y="6289"/>
                      <a:pt x="218607" y="10099"/>
                      <a:pt x="215559" y="15338"/>
                    </a:cubicBezTo>
                    <a:cubicBezTo>
                      <a:pt x="213102" y="20148"/>
                      <a:pt x="211035" y="25148"/>
                      <a:pt x="209368" y="30292"/>
                    </a:cubicBezTo>
                    <a:cubicBezTo>
                      <a:pt x="207587" y="35483"/>
                      <a:pt x="204263" y="39998"/>
                      <a:pt x="199843" y="43246"/>
                    </a:cubicBezTo>
                    <a:cubicBezTo>
                      <a:pt x="195452" y="46694"/>
                      <a:pt x="189280" y="46694"/>
                      <a:pt x="184889" y="43246"/>
                    </a:cubicBezTo>
                    <a:cubicBezTo>
                      <a:pt x="179269" y="37817"/>
                      <a:pt x="182222" y="27815"/>
                      <a:pt x="178031" y="21243"/>
                    </a:cubicBezTo>
                    <a:cubicBezTo>
                      <a:pt x="174678" y="17081"/>
                      <a:pt x="170011" y="14195"/>
                      <a:pt x="164791" y="1305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Hình tự do: Hình 395">
                <a:extLst>
                  <a:ext uri="{FF2B5EF4-FFF2-40B4-BE49-F238E27FC236}">
                    <a16:creationId xmlns:a16="http://schemas.microsoft.com/office/drawing/2014/main" id="{4C34599F-23B5-D9C3-F1DF-CDF41FDD7CAF}"/>
                  </a:ext>
                </a:extLst>
              </p:cNvPr>
              <p:cNvSpPr/>
              <p:nvPr/>
            </p:nvSpPr>
            <p:spPr>
              <a:xfrm>
                <a:off x="8467883" y="3611083"/>
                <a:ext cx="48952" cy="23670"/>
              </a:xfrm>
              <a:custGeom>
                <a:avLst/>
                <a:gdLst>
                  <a:gd name="connsiteX0" fmla="*/ 0 w 48952"/>
                  <a:gd name="connsiteY0" fmla="*/ 9543 h 23670"/>
                  <a:gd name="connsiteX1" fmla="*/ 13430 w 48952"/>
                  <a:gd name="connsiteY1" fmla="*/ 18 h 23670"/>
                  <a:gd name="connsiteX2" fmla="*/ 46196 w 48952"/>
                  <a:gd name="connsiteY2" fmla="*/ 11258 h 23670"/>
                  <a:gd name="connsiteX3" fmla="*/ 47587 w 48952"/>
                  <a:gd name="connsiteY3" fmla="*/ 20859 h 23670"/>
                  <a:gd name="connsiteX4" fmla="*/ 45529 w 48952"/>
                  <a:gd name="connsiteY4" fmla="*/ 22688 h 23670"/>
                  <a:gd name="connsiteX5" fmla="*/ 45529 w 48952"/>
                  <a:gd name="connsiteY5" fmla="*/ 22688 h 23670"/>
                  <a:gd name="connsiteX6" fmla="*/ 37719 w 48952"/>
                  <a:gd name="connsiteY6" fmla="*/ 22021 h 23670"/>
                  <a:gd name="connsiteX7" fmla="*/ 0 w 48952"/>
                  <a:gd name="connsiteY7" fmla="*/ 9543 h 2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52" h="23670">
                    <a:moveTo>
                      <a:pt x="0" y="9543"/>
                    </a:moveTo>
                    <a:cubicBezTo>
                      <a:pt x="2591" y="4314"/>
                      <a:pt x="7639" y="733"/>
                      <a:pt x="13430" y="18"/>
                    </a:cubicBezTo>
                    <a:cubicBezTo>
                      <a:pt x="25346" y="-306"/>
                      <a:pt x="36986" y="3685"/>
                      <a:pt x="46196" y="11258"/>
                    </a:cubicBezTo>
                    <a:cubicBezTo>
                      <a:pt x="49235" y="13525"/>
                      <a:pt x="49854" y="17821"/>
                      <a:pt x="47587" y="20859"/>
                    </a:cubicBezTo>
                    <a:cubicBezTo>
                      <a:pt x="47034" y="21602"/>
                      <a:pt x="46330" y="22221"/>
                      <a:pt x="45529" y="22688"/>
                    </a:cubicBezTo>
                    <a:lnTo>
                      <a:pt x="45529" y="22688"/>
                    </a:lnTo>
                    <a:cubicBezTo>
                      <a:pt x="43062" y="24212"/>
                      <a:pt x="39891" y="23945"/>
                      <a:pt x="37719" y="22021"/>
                    </a:cubicBezTo>
                    <a:cubicBezTo>
                      <a:pt x="27222" y="13153"/>
                      <a:pt x="13716" y="8676"/>
                      <a:pt x="0" y="9543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Hình tự do: Hình 396">
                <a:extLst>
                  <a:ext uri="{FF2B5EF4-FFF2-40B4-BE49-F238E27FC236}">
                    <a16:creationId xmlns:a16="http://schemas.microsoft.com/office/drawing/2014/main" id="{57BB11EE-F943-E540-638B-FC7A84DCE9F5}"/>
                  </a:ext>
                </a:extLst>
              </p:cNvPr>
              <p:cNvSpPr/>
              <p:nvPr/>
            </p:nvSpPr>
            <p:spPr>
              <a:xfrm>
                <a:off x="8442356" y="3627198"/>
                <a:ext cx="54365" cy="24144"/>
              </a:xfrm>
              <a:custGeom>
                <a:avLst/>
                <a:gdLst>
                  <a:gd name="connsiteX0" fmla="*/ 0 w 54365"/>
                  <a:gd name="connsiteY0" fmla="*/ 8763 h 24144"/>
                  <a:gd name="connsiteX1" fmla="*/ 15907 w 54365"/>
                  <a:gd name="connsiteY1" fmla="*/ 0 h 24144"/>
                  <a:gd name="connsiteX2" fmla="*/ 51816 w 54365"/>
                  <a:gd name="connsiteY2" fmla="*/ 12192 h 24144"/>
                  <a:gd name="connsiteX3" fmla="*/ 52892 w 54365"/>
                  <a:gd name="connsiteY3" fmla="*/ 21698 h 24144"/>
                  <a:gd name="connsiteX4" fmla="*/ 51149 w 54365"/>
                  <a:gd name="connsiteY4" fmla="*/ 23241 h 24144"/>
                  <a:gd name="connsiteX5" fmla="*/ 51149 w 54365"/>
                  <a:gd name="connsiteY5" fmla="*/ 23241 h 24144"/>
                  <a:gd name="connsiteX6" fmla="*/ 43625 w 54365"/>
                  <a:gd name="connsiteY6" fmla="*/ 22574 h 24144"/>
                  <a:gd name="connsiteX7" fmla="*/ 0 w 54365"/>
                  <a:gd name="connsiteY7" fmla="*/ 8763 h 2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65" h="24144">
                    <a:moveTo>
                      <a:pt x="0" y="8763"/>
                    </a:moveTo>
                    <a:cubicBezTo>
                      <a:pt x="3562" y="3429"/>
                      <a:pt x="9497" y="162"/>
                      <a:pt x="15907" y="0"/>
                    </a:cubicBezTo>
                    <a:cubicBezTo>
                      <a:pt x="28861" y="200"/>
                      <a:pt x="41415" y="4467"/>
                      <a:pt x="51816" y="12192"/>
                    </a:cubicBezTo>
                    <a:cubicBezTo>
                      <a:pt x="54740" y="14516"/>
                      <a:pt x="55216" y="18774"/>
                      <a:pt x="52892" y="21698"/>
                    </a:cubicBezTo>
                    <a:cubicBezTo>
                      <a:pt x="52407" y="22308"/>
                      <a:pt x="51816" y="22831"/>
                      <a:pt x="51149" y="23241"/>
                    </a:cubicBezTo>
                    <a:lnTo>
                      <a:pt x="51149" y="23241"/>
                    </a:lnTo>
                    <a:cubicBezTo>
                      <a:pt x="48759" y="24660"/>
                      <a:pt x="45729" y="24384"/>
                      <a:pt x="43625" y="22574"/>
                    </a:cubicBezTo>
                    <a:cubicBezTo>
                      <a:pt x="31909" y="11630"/>
                      <a:pt x="15878" y="6553"/>
                      <a:pt x="0" y="8763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Hình tự do: Hình 397">
                <a:extLst>
                  <a:ext uri="{FF2B5EF4-FFF2-40B4-BE49-F238E27FC236}">
                    <a16:creationId xmlns:a16="http://schemas.microsoft.com/office/drawing/2014/main" id="{27970929-5306-A6E8-9BF3-65438A1AC70F}"/>
                  </a:ext>
                </a:extLst>
              </p:cNvPr>
              <p:cNvSpPr/>
              <p:nvPr/>
            </p:nvSpPr>
            <p:spPr>
              <a:xfrm>
                <a:off x="8413972" y="3641962"/>
                <a:ext cx="53639" cy="24344"/>
              </a:xfrm>
              <a:custGeom>
                <a:avLst/>
                <a:gdLst>
                  <a:gd name="connsiteX0" fmla="*/ 0 w 53639"/>
                  <a:gd name="connsiteY0" fmla="*/ 8001 h 24344"/>
                  <a:gd name="connsiteX1" fmla="*/ 16573 w 53639"/>
                  <a:gd name="connsiteY1" fmla="*/ 0 h 24344"/>
                  <a:gd name="connsiteX2" fmla="*/ 50959 w 53639"/>
                  <a:gd name="connsiteY2" fmla="*/ 12383 h 24344"/>
                  <a:gd name="connsiteX3" fmla="*/ 52264 w 53639"/>
                  <a:gd name="connsiteY3" fmla="*/ 21860 h 24344"/>
                  <a:gd name="connsiteX4" fmla="*/ 50578 w 53639"/>
                  <a:gd name="connsiteY4" fmla="*/ 23432 h 24344"/>
                  <a:gd name="connsiteX5" fmla="*/ 50578 w 53639"/>
                  <a:gd name="connsiteY5" fmla="*/ 23432 h 24344"/>
                  <a:gd name="connsiteX6" fmla="*/ 42958 w 53639"/>
                  <a:gd name="connsiteY6" fmla="*/ 22765 h 24344"/>
                  <a:gd name="connsiteX7" fmla="*/ 0 w 53639"/>
                  <a:gd name="connsiteY7" fmla="*/ 8001 h 24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639" h="24344">
                    <a:moveTo>
                      <a:pt x="0" y="8001"/>
                    </a:moveTo>
                    <a:cubicBezTo>
                      <a:pt x="4105" y="3058"/>
                      <a:pt x="10154" y="143"/>
                      <a:pt x="16573" y="0"/>
                    </a:cubicBezTo>
                    <a:cubicBezTo>
                      <a:pt x="29051" y="410"/>
                      <a:pt x="41081" y="4743"/>
                      <a:pt x="50959" y="12383"/>
                    </a:cubicBezTo>
                    <a:cubicBezTo>
                      <a:pt x="53940" y="14640"/>
                      <a:pt x="54521" y="18879"/>
                      <a:pt x="52264" y="21860"/>
                    </a:cubicBezTo>
                    <a:cubicBezTo>
                      <a:pt x="51797" y="22479"/>
                      <a:pt x="51225" y="23003"/>
                      <a:pt x="50578" y="23432"/>
                    </a:cubicBezTo>
                    <a:lnTo>
                      <a:pt x="50578" y="23432"/>
                    </a:lnTo>
                    <a:cubicBezTo>
                      <a:pt x="48158" y="24860"/>
                      <a:pt x="45091" y="24594"/>
                      <a:pt x="42958" y="22765"/>
                    </a:cubicBezTo>
                    <a:cubicBezTo>
                      <a:pt x="31775" y="11325"/>
                      <a:pt x="15850" y="5858"/>
                      <a:pt x="0" y="8001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Hình tự do: Hình 398">
                <a:extLst>
                  <a:ext uri="{FF2B5EF4-FFF2-40B4-BE49-F238E27FC236}">
                    <a16:creationId xmlns:a16="http://schemas.microsoft.com/office/drawing/2014/main" id="{981C7AF5-22C6-51FE-1A14-802B03CC9E21}"/>
                  </a:ext>
                </a:extLst>
              </p:cNvPr>
              <p:cNvSpPr/>
              <p:nvPr/>
            </p:nvSpPr>
            <p:spPr>
              <a:xfrm>
                <a:off x="8477218" y="2681556"/>
                <a:ext cx="362345" cy="937614"/>
              </a:xfrm>
              <a:custGeom>
                <a:avLst/>
                <a:gdLst>
                  <a:gd name="connsiteX0" fmla="*/ 324802 w 362345"/>
                  <a:gd name="connsiteY0" fmla="*/ 28956 h 937614"/>
                  <a:gd name="connsiteX1" fmla="*/ 348710 w 362345"/>
                  <a:gd name="connsiteY1" fmla="*/ 495681 h 937614"/>
                  <a:gd name="connsiteX2" fmla="*/ 360712 w 362345"/>
                  <a:gd name="connsiteY2" fmla="*/ 622363 h 937614"/>
                  <a:gd name="connsiteX3" fmla="*/ 358045 w 362345"/>
                  <a:gd name="connsiteY3" fmla="*/ 925735 h 937614"/>
                  <a:gd name="connsiteX4" fmla="*/ 277273 w 362345"/>
                  <a:gd name="connsiteY4" fmla="*/ 932117 h 937614"/>
                  <a:gd name="connsiteX5" fmla="*/ 206312 w 362345"/>
                  <a:gd name="connsiteY5" fmla="*/ 541592 h 937614"/>
                  <a:gd name="connsiteX6" fmla="*/ 161734 w 362345"/>
                  <a:gd name="connsiteY6" fmla="*/ 306324 h 937614"/>
                  <a:gd name="connsiteX7" fmla="*/ 147923 w 362345"/>
                  <a:gd name="connsiteY7" fmla="*/ 505111 h 937614"/>
                  <a:gd name="connsiteX8" fmla="*/ 144685 w 362345"/>
                  <a:gd name="connsiteY8" fmla="*/ 625316 h 937614"/>
                  <a:gd name="connsiteX9" fmla="*/ 113347 w 362345"/>
                  <a:gd name="connsiteY9" fmla="*/ 855726 h 937614"/>
                  <a:gd name="connsiteX10" fmla="*/ 22003 w 362345"/>
                  <a:gd name="connsiteY10" fmla="*/ 856488 h 937614"/>
                  <a:gd name="connsiteX11" fmla="*/ 11716 w 362345"/>
                  <a:gd name="connsiteY11" fmla="*/ 511016 h 937614"/>
                  <a:gd name="connsiteX12" fmla="*/ 0 w 362345"/>
                  <a:gd name="connsiteY12" fmla="*/ 0 h 9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345" h="937614">
                    <a:moveTo>
                      <a:pt x="324802" y="28956"/>
                    </a:moveTo>
                    <a:cubicBezTo>
                      <a:pt x="334327" y="174498"/>
                      <a:pt x="348710" y="495681"/>
                      <a:pt x="348710" y="495681"/>
                    </a:cubicBezTo>
                    <a:cubicBezTo>
                      <a:pt x="350806" y="513778"/>
                      <a:pt x="357473" y="557213"/>
                      <a:pt x="360712" y="622363"/>
                    </a:cubicBezTo>
                    <a:cubicBezTo>
                      <a:pt x="365570" y="716947"/>
                      <a:pt x="358045" y="925735"/>
                      <a:pt x="358045" y="925735"/>
                    </a:cubicBezTo>
                    <a:cubicBezTo>
                      <a:pt x="333156" y="938936"/>
                      <a:pt x="303924" y="941241"/>
                      <a:pt x="277273" y="932117"/>
                    </a:cubicBezTo>
                    <a:cubicBezTo>
                      <a:pt x="277273" y="932117"/>
                      <a:pt x="223552" y="634365"/>
                      <a:pt x="206312" y="541592"/>
                    </a:cubicBezTo>
                    <a:cubicBezTo>
                      <a:pt x="191167" y="460057"/>
                      <a:pt x="161734" y="306324"/>
                      <a:pt x="161734" y="306324"/>
                    </a:cubicBezTo>
                    <a:lnTo>
                      <a:pt x="147923" y="505111"/>
                    </a:lnTo>
                    <a:cubicBezTo>
                      <a:pt x="150524" y="545192"/>
                      <a:pt x="149438" y="585435"/>
                      <a:pt x="144685" y="625316"/>
                    </a:cubicBezTo>
                    <a:cubicBezTo>
                      <a:pt x="139255" y="668464"/>
                      <a:pt x="113347" y="855726"/>
                      <a:pt x="113347" y="855726"/>
                    </a:cubicBezTo>
                    <a:cubicBezTo>
                      <a:pt x="83525" y="864194"/>
                      <a:pt x="51968" y="864460"/>
                      <a:pt x="22003" y="856488"/>
                    </a:cubicBezTo>
                    <a:cubicBezTo>
                      <a:pt x="22003" y="856488"/>
                      <a:pt x="13716" y="550831"/>
                      <a:pt x="11716" y="511016"/>
                    </a:cubicBezTo>
                    <a:cubicBezTo>
                      <a:pt x="9525" y="4657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Hình tự do: Hình 399">
                <a:extLst>
                  <a:ext uri="{FF2B5EF4-FFF2-40B4-BE49-F238E27FC236}">
                    <a16:creationId xmlns:a16="http://schemas.microsoft.com/office/drawing/2014/main" id="{3E404C40-453A-FE5C-F61E-2511499E773F}"/>
                  </a:ext>
                </a:extLst>
              </p:cNvPr>
              <p:cNvSpPr/>
              <p:nvPr/>
            </p:nvSpPr>
            <p:spPr>
              <a:xfrm>
                <a:off x="8519985" y="2833099"/>
                <a:ext cx="118967" cy="281654"/>
              </a:xfrm>
              <a:custGeom>
                <a:avLst/>
                <a:gdLst>
                  <a:gd name="connsiteX0" fmla="*/ 118967 w 118967"/>
                  <a:gd name="connsiteY0" fmla="*/ 154496 h 281654"/>
                  <a:gd name="connsiteX1" fmla="*/ 93821 w 118967"/>
                  <a:gd name="connsiteY1" fmla="*/ 35814 h 281654"/>
                  <a:gd name="connsiteX2" fmla="*/ 0 w 118967"/>
                  <a:gd name="connsiteY2" fmla="*/ 0 h 281654"/>
                  <a:gd name="connsiteX3" fmla="*/ 82486 w 118967"/>
                  <a:gd name="connsiteY3" fmla="*/ 49816 h 281654"/>
                  <a:gd name="connsiteX4" fmla="*/ 107632 w 118967"/>
                  <a:gd name="connsiteY4" fmla="*/ 169926 h 281654"/>
                  <a:gd name="connsiteX5" fmla="*/ 110109 w 118967"/>
                  <a:gd name="connsiteY5" fmla="*/ 281654 h 2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7" h="281654">
                    <a:moveTo>
                      <a:pt x="118967" y="154496"/>
                    </a:moveTo>
                    <a:lnTo>
                      <a:pt x="93821" y="35814"/>
                    </a:lnTo>
                    <a:cubicBezTo>
                      <a:pt x="93821" y="35814"/>
                      <a:pt x="34004" y="32290"/>
                      <a:pt x="0" y="0"/>
                    </a:cubicBezTo>
                    <a:cubicBezTo>
                      <a:pt x="0" y="0"/>
                      <a:pt x="6858" y="32480"/>
                      <a:pt x="82486" y="49816"/>
                    </a:cubicBezTo>
                    <a:lnTo>
                      <a:pt x="107632" y="169926"/>
                    </a:lnTo>
                    <a:lnTo>
                      <a:pt x="110109" y="2816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2" name="Hình tự do: Hình 361">
              <a:extLst>
                <a:ext uri="{FF2B5EF4-FFF2-40B4-BE49-F238E27FC236}">
                  <a16:creationId xmlns:a16="http://schemas.microsoft.com/office/drawing/2014/main" id="{D8970DAF-5DC7-E17D-B0B7-F9452FAACDE8}"/>
                </a:ext>
              </a:extLst>
            </p:cNvPr>
            <p:cNvSpPr/>
            <p:nvPr/>
          </p:nvSpPr>
          <p:spPr>
            <a:xfrm>
              <a:off x="8474075" y="2259979"/>
              <a:ext cx="344782" cy="538507"/>
            </a:xfrm>
            <a:custGeom>
              <a:avLst/>
              <a:gdLst>
                <a:gd name="connsiteX0" fmla="*/ 300514 w 344782"/>
                <a:gd name="connsiteY0" fmla="*/ 17622 h 538507"/>
                <a:gd name="connsiteX1" fmla="*/ 337185 w 344782"/>
                <a:gd name="connsiteY1" fmla="*/ 65247 h 538507"/>
                <a:gd name="connsiteX2" fmla="*/ 344519 w 344782"/>
                <a:gd name="connsiteY2" fmla="*/ 134970 h 538507"/>
                <a:gd name="connsiteX3" fmla="*/ 323183 w 344782"/>
                <a:gd name="connsiteY3" fmla="*/ 302705 h 538507"/>
                <a:gd name="connsiteX4" fmla="*/ 330517 w 344782"/>
                <a:gd name="connsiteY4" fmla="*/ 495777 h 538507"/>
                <a:gd name="connsiteX5" fmla="*/ 0 w 344782"/>
                <a:gd name="connsiteY5" fmla="*/ 488538 h 538507"/>
                <a:gd name="connsiteX6" fmla="*/ 5715 w 344782"/>
                <a:gd name="connsiteY6" fmla="*/ 120397 h 538507"/>
                <a:gd name="connsiteX7" fmla="*/ 113347 w 344782"/>
                <a:gd name="connsiteY7" fmla="*/ 1 h 538507"/>
                <a:gd name="connsiteX8" fmla="*/ 214598 w 344782"/>
                <a:gd name="connsiteY8" fmla="*/ 857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82" h="538507">
                  <a:moveTo>
                    <a:pt x="300514" y="17622"/>
                  </a:moveTo>
                  <a:cubicBezTo>
                    <a:pt x="329089" y="22670"/>
                    <a:pt x="330994" y="36672"/>
                    <a:pt x="337185" y="65247"/>
                  </a:cubicBezTo>
                  <a:cubicBezTo>
                    <a:pt x="343167" y="87983"/>
                    <a:pt x="345643" y="111491"/>
                    <a:pt x="344519" y="134970"/>
                  </a:cubicBezTo>
                  <a:lnTo>
                    <a:pt x="323183" y="302705"/>
                  </a:lnTo>
                  <a:lnTo>
                    <a:pt x="330517" y="495777"/>
                  </a:lnTo>
                  <a:cubicBezTo>
                    <a:pt x="284512" y="545879"/>
                    <a:pt x="100489" y="561881"/>
                    <a:pt x="0" y="488538"/>
                  </a:cubicBezTo>
                  <a:cubicBezTo>
                    <a:pt x="0" y="488538"/>
                    <a:pt x="1048" y="171260"/>
                    <a:pt x="5715" y="120397"/>
                  </a:cubicBezTo>
                  <a:cubicBezTo>
                    <a:pt x="13811" y="31433"/>
                    <a:pt x="54102" y="-190"/>
                    <a:pt x="113347" y="1"/>
                  </a:cubicBezTo>
                  <a:lnTo>
                    <a:pt x="214598" y="8573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Hình tự do: Hình 362">
              <a:extLst>
                <a:ext uri="{FF2B5EF4-FFF2-40B4-BE49-F238E27FC236}">
                  <a16:creationId xmlns:a16="http://schemas.microsoft.com/office/drawing/2014/main" id="{806BC2BB-913B-E407-AE38-4799CEB350A6}"/>
                </a:ext>
              </a:extLst>
            </p:cNvPr>
            <p:cNvSpPr/>
            <p:nvPr/>
          </p:nvSpPr>
          <p:spPr>
            <a:xfrm>
              <a:off x="8487695" y="1962514"/>
              <a:ext cx="179832" cy="179831"/>
            </a:xfrm>
            <a:custGeom>
              <a:avLst/>
              <a:gdLst>
                <a:gd name="connsiteX0" fmla="*/ 179833 w 179832"/>
                <a:gd name="connsiteY0" fmla="*/ 90202 h 179831"/>
                <a:gd name="connsiteX1" fmla="*/ 89631 w 179832"/>
                <a:gd name="connsiteY1" fmla="*/ 179832 h 179831"/>
                <a:gd name="connsiteX2" fmla="*/ 0 w 179832"/>
                <a:gd name="connsiteY2" fmla="*/ 89629 h 179831"/>
                <a:gd name="connsiteX3" fmla="*/ 90202 w 179832"/>
                <a:gd name="connsiteY3" fmla="*/ 0 h 179831"/>
                <a:gd name="connsiteX4" fmla="*/ 90298 w 179832"/>
                <a:gd name="connsiteY4" fmla="*/ 0 h 179831"/>
                <a:gd name="connsiteX5" fmla="*/ 179833 w 179832"/>
                <a:gd name="connsiteY5" fmla="*/ 89915 h 179831"/>
                <a:gd name="connsiteX6" fmla="*/ 179833 w 179832"/>
                <a:gd name="connsiteY6" fmla="*/ 90202 h 1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832" h="179831">
                  <a:moveTo>
                    <a:pt x="179833" y="90202"/>
                  </a:moveTo>
                  <a:cubicBezTo>
                    <a:pt x="179671" y="139861"/>
                    <a:pt x="139285" y="179990"/>
                    <a:pt x="89631" y="179832"/>
                  </a:cubicBezTo>
                  <a:cubicBezTo>
                    <a:pt x="39968" y="179673"/>
                    <a:pt x="-161" y="139288"/>
                    <a:pt x="0" y="89629"/>
                  </a:cubicBezTo>
                  <a:cubicBezTo>
                    <a:pt x="163" y="39970"/>
                    <a:pt x="40548" y="-159"/>
                    <a:pt x="90202" y="0"/>
                  </a:cubicBezTo>
                  <a:cubicBezTo>
                    <a:pt x="90231" y="0"/>
                    <a:pt x="90269" y="0"/>
                    <a:pt x="90298" y="0"/>
                  </a:cubicBezTo>
                  <a:cubicBezTo>
                    <a:pt x="139856" y="105"/>
                    <a:pt x="179937" y="40361"/>
                    <a:pt x="179833" y="89915"/>
                  </a:cubicBezTo>
                  <a:cubicBezTo>
                    <a:pt x="179833" y="90011"/>
                    <a:pt x="179833" y="90107"/>
                    <a:pt x="179833" y="9020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Hình tự do: Hình 363">
              <a:extLst>
                <a:ext uri="{FF2B5EF4-FFF2-40B4-BE49-F238E27FC236}">
                  <a16:creationId xmlns:a16="http://schemas.microsoft.com/office/drawing/2014/main" id="{5F60775A-B361-66DF-E18E-BCAC74E8CCB1}"/>
                </a:ext>
              </a:extLst>
            </p:cNvPr>
            <p:cNvSpPr/>
            <p:nvPr/>
          </p:nvSpPr>
          <p:spPr>
            <a:xfrm>
              <a:off x="8694483" y="2018468"/>
              <a:ext cx="54299" cy="191981"/>
            </a:xfrm>
            <a:custGeom>
              <a:avLst/>
              <a:gdLst>
                <a:gd name="connsiteX0" fmla="*/ 1238 w 54299"/>
                <a:gd name="connsiteY0" fmla="*/ 51773 h 191981"/>
                <a:gd name="connsiteX1" fmla="*/ 20288 w 54299"/>
                <a:gd name="connsiteY1" fmla="*/ 243 h 191981"/>
                <a:gd name="connsiteX2" fmla="*/ 48196 w 54299"/>
                <a:gd name="connsiteY2" fmla="*/ 9768 h 191981"/>
                <a:gd name="connsiteX3" fmla="*/ 38671 w 54299"/>
                <a:gd name="connsiteY3" fmla="*/ 97969 h 191981"/>
                <a:gd name="connsiteX4" fmla="*/ 17907 w 54299"/>
                <a:gd name="connsiteY4" fmla="*/ 177599 h 191981"/>
                <a:gd name="connsiteX5" fmla="*/ 0 w 54299"/>
                <a:gd name="connsiteY5" fmla="*/ 191981 h 1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9" h="191981">
                  <a:moveTo>
                    <a:pt x="1238" y="51773"/>
                  </a:moveTo>
                  <a:lnTo>
                    <a:pt x="20288" y="243"/>
                  </a:lnTo>
                  <a:cubicBezTo>
                    <a:pt x="30556" y="-990"/>
                    <a:pt x="40824" y="2515"/>
                    <a:pt x="48196" y="9768"/>
                  </a:cubicBezTo>
                  <a:cubicBezTo>
                    <a:pt x="60103" y="22055"/>
                    <a:pt x="53340" y="60441"/>
                    <a:pt x="38671" y="97969"/>
                  </a:cubicBezTo>
                  <a:cubicBezTo>
                    <a:pt x="38671" y="97969"/>
                    <a:pt x="23813" y="166359"/>
                    <a:pt x="17907" y="177599"/>
                  </a:cubicBezTo>
                  <a:cubicBezTo>
                    <a:pt x="14030" y="184531"/>
                    <a:pt x="7610" y="189688"/>
                    <a:pt x="0" y="19198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Hình tự do: Hình 364">
              <a:extLst>
                <a:ext uri="{FF2B5EF4-FFF2-40B4-BE49-F238E27FC236}">
                  <a16:creationId xmlns:a16="http://schemas.microsoft.com/office/drawing/2014/main" id="{6FD54795-8101-F658-7EBB-58FAFA8EDF27}"/>
                </a:ext>
              </a:extLst>
            </p:cNvPr>
            <p:cNvSpPr/>
            <p:nvPr/>
          </p:nvSpPr>
          <p:spPr>
            <a:xfrm>
              <a:off x="8501888" y="1976114"/>
              <a:ext cx="258547" cy="350821"/>
            </a:xfrm>
            <a:custGeom>
              <a:avLst/>
              <a:gdLst>
                <a:gd name="connsiteX0" fmla="*/ 195262 w 258547"/>
                <a:gd name="connsiteY0" fmla="*/ 143753 h 350821"/>
                <a:gd name="connsiteX1" fmla="*/ 215455 w 258547"/>
                <a:gd name="connsiteY1" fmla="*/ 129465 h 350821"/>
                <a:gd name="connsiteX2" fmla="*/ 249202 w 258547"/>
                <a:gd name="connsiteY2" fmla="*/ 127450 h 350821"/>
                <a:gd name="connsiteX3" fmla="*/ 255364 w 258547"/>
                <a:gd name="connsiteY3" fmla="*/ 136038 h 350821"/>
                <a:gd name="connsiteX4" fmla="*/ 228028 w 258547"/>
                <a:gd name="connsiteY4" fmla="*/ 196521 h 350821"/>
                <a:gd name="connsiteX5" fmla="*/ 193452 w 258547"/>
                <a:gd name="connsiteY5" fmla="*/ 186996 h 350821"/>
                <a:gd name="connsiteX6" fmla="*/ 191261 w 258547"/>
                <a:gd name="connsiteY6" fmla="*/ 294915 h 350821"/>
                <a:gd name="connsiteX7" fmla="*/ 118109 w 258547"/>
                <a:gd name="connsiteY7" fmla="*/ 350064 h 350821"/>
                <a:gd name="connsiteX8" fmla="*/ 93535 w 258547"/>
                <a:gd name="connsiteY8" fmla="*/ 291771 h 350821"/>
                <a:gd name="connsiteX9" fmla="*/ 93535 w 258547"/>
                <a:gd name="connsiteY9" fmla="*/ 258720 h 350821"/>
                <a:gd name="connsiteX10" fmla="*/ 53053 w 258547"/>
                <a:gd name="connsiteY10" fmla="*/ 260720 h 350821"/>
                <a:gd name="connsiteX11" fmla="*/ 10477 w 258547"/>
                <a:gd name="connsiteY11" fmla="*/ 215762 h 350821"/>
                <a:gd name="connsiteX12" fmla="*/ 5238 w 258547"/>
                <a:gd name="connsiteY12" fmla="*/ 70791 h 350821"/>
                <a:gd name="connsiteX13" fmla="*/ 163829 w 258547"/>
                <a:gd name="connsiteY13" fmla="*/ 20404 h 350821"/>
                <a:gd name="connsiteX14" fmla="*/ 195262 w 258547"/>
                <a:gd name="connsiteY14" fmla="*/ 143753 h 3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547" h="350821">
                  <a:moveTo>
                    <a:pt x="195262" y="143753"/>
                  </a:moveTo>
                  <a:cubicBezTo>
                    <a:pt x="200786" y="147087"/>
                    <a:pt x="208597" y="136514"/>
                    <a:pt x="215455" y="129465"/>
                  </a:cubicBezTo>
                  <a:cubicBezTo>
                    <a:pt x="224218" y="119589"/>
                    <a:pt x="239324" y="118687"/>
                    <a:pt x="249202" y="127450"/>
                  </a:cubicBezTo>
                  <a:cubicBezTo>
                    <a:pt x="251869" y="129817"/>
                    <a:pt x="253974" y="132752"/>
                    <a:pt x="255364" y="136038"/>
                  </a:cubicBezTo>
                  <a:cubicBezTo>
                    <a:pt x="266604" y="159850"/>
                    <a:pt x="245839" y="191092"/>
                    <a:pt x="228028" y="196521"/>
                  </a:cubicBezTo>
                  <a:cubicBezTo>
                    <a:pt x="197929" y="206046"/>
                    <a:pt x="193452" y="186996"/>
                    <a:pt x="193452" y="186996"/>
                  </a:cubicBezTo>
                  <a:lnTo>
                    <a:pt x="191261" y="294915"/>
                  </a:lnTo>
                  <a:cubicBezTo>
                    <a:pt x="177688" y="324414"/>
                    <a:pt x="150208" y="345131"/>
                    <a:pt x="118109" y="350064"/>
                  </a:cubicBezTo>
                  <a:cubicBezTo>
                    <a:pt x="64864" y="357113"/>
                    <a:pt x="76009" y="313203"/>
                    <a:pt x="93535" y="291771"/>
                  </a:cubicBezTo>
                  <a:lnTo>
                    <a:pt x="93535" y="258720"/>
                  </a:lnTo>
                  <a:cubicBezTo>
                    <a:pt x="80152" y="260842"/>
                    <a:pt x="66579" y="261512"/>
                    <a:pt x="53053" y="260720"/>
                  </a:cubicBezTo>
                  <a:cubicBezTo>
                    <a:pt x="30955" y="257196"/>
                    <a:pt x="17144" y="239670"/>
                    <a:pt x="10477" y="215762"/>
                  </a:cubicBezTo>
                  <a:cubicBezTo>
                    <a:pt x="-96" y="177662"/>
                    <a:pt x="-4097" y="146229"/>
                    <a:pt x="5238" y="70791"/>
                  </a:cubicBezTo>
                  <a:cubicBezTo>
                    <a:pt x="15525" y="-12076"/>
                    <a:pt x="111918" y="-12552"/>
                    <a:pt x="163829" y="20404"/>
                  </a:cubicBezTo>
                  <a:cubicBezTo>
                    <a:pt x="215740" y="53361"/>
                    <a:pt x="195262" y="143753"/>
                    <a:pt x="195262" y="143753"/>
                  </a:cubicBezTo>
                  <a:close/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Hình tự do: Hình 365">
              <a:extLst>
                <a:ext uri="{FF2B5EF4-FFF2-40B4-BE49-F238E27FC236}">
                  <a16:creationId xmlns:a16="http://schemas.microsoft.com/office/drawing/2014/main" id="{4DB9627F-DFC2-CFE8-1CF5-BF498EDF4D8E}"/>
                </a:ext>
              </a:extLst>
            </p:cNvPr>
            <p:cNvSpPr/>
            <p:nvPr/>
          </p:nvSpPr>
          <p:spPr>
            <a:xfrm>
              <a:off x="8483883" y="1929126"/>
              <a:ext cx="237134" cy="198358"/>
            </a:xfrm>
            <a:custGeom>
              <a:avLst/>
              <a:gdLst>
                <a:gd name="connsiteX0" fmla="*/ 212696 w 237134"/>
                <a:gd name="connsiteY0" fmla="*/ 197980 h 198358"/>
                <a:gd name="connsiteX1" fmla="*/ 233460 w 237134"/>
                <a:gd name="connsiteY1" fmla="*/ 176453 h 198358"/>
                <a:gd name="connsiteX2" fmla="*/ 230984 w 237134"/>
                <a:gd name="connsiteY2" fmla="*/ 89585 h 198358"/>
                <a:gd name="connsiteX3" fmla="*/ 222030 w 237134"/>
                <a:gd name="connsiteY3" fmla="*/ 50057 h 198358"/>
                <a:gd name="connsiteX4" fmla="*/ 150212 w 237134"/>
                <a:gd name="connsiteY4" fmla="*/ 28054 h 198358"/>
                <a:gd name="connsiteX5" fmla="*/ 92300 w 237134"/>
                <a:gd name="connsiteY5" fmla="*/ 20339 h 198358"/>
                <a:gd name="connsiteX6" fmla="*/ 38388 w 237134"/>
                <a:gd name="connsiteY6" fmla="*/ 2717 h 198358"/>
                <a:gd name="connsiteX7" fmla="*/ 28101 w 237134"/>
                <a:gd name="connsiteY7" fmla="*/ 50 h 198358"/>
                <a:gd name="connsiteX8" fmla="*/ 21624 w 237134"/>
                <a:gd name="connsiteY8" fmla="*/ 5480 h 198358"/>
                <a:gd name="connsiteX9" fmla="*/ 20100 w 237134"/>
                <a:gd name="connsiteY9" fmla="*/ 13957 h 198358"/>
                <a:gd name="connsiteX10" fmla="*/ 21624 w 237134"/>
                <a:gd name="connsiteY10" fmla="*/ 23482 h 198358"/>
                <a:gd name="connsiteX11" fmla="*/ 24958 w 237134"/>
                <a:gd name="connsiteY11" fmla="*/ 32054 h 198358"/>
                <a:gd name="connsiteX12" fmla="*/ 5908 w 237134"/>
                <a:gd name="connsiteY12" fmla="*/ 28625 h 198358"/>
                <a:gd name="connsiteX13" fmla="*/ 3812 w 237134"/>
                <a:gd name="connsiteY13" fmla="*/ 28625 h 198358"/>
                <a:gd name="connsiteX14" fmla="*/ 2669 w 237134"/>
                <a:gd name="connsiteY14" fmla="*/ 29959 h 198358"/>
                <a:gd name="connsiteX15" fmla="*/ 4289 w 237134"/>
                <a:gd name="connsiteY15" fmla="*/ 59963 h 198358"/>
                <a:gd name="connsiteX16" fmla="*/ 55343 w 237134"/>
                <a:gd name="connsiteY16" fmla="*/ 103397 h 198358"/>
                <a:gd name="connsiteX17" fmla="*/ 124875 w 237134"/>
                <a:gd name="connsiteY17" fmla="*/ 112922 h 198358"/>
                <a:gd name="connsiteX18" fmla="*/ 154593 w 237134"/>
                <a:gd name="connsiteY18" fmla="*/ 105968 h 198358"/>
                <a:gd name="connsiteX19" fmla="*/ 161070 w 237134"/>
                <a:gd name="connsiteY19" fmla="*/ 116160 h 198358"/>
                <a:gd name="connsiteX20" fmla="*/ 170595 w 237134"/>
                <a:gd name="connsiteY20" fmla="*/ 124637 h 198358"/>
                <a:gd name="connsiteX21" fmla="*/ 182120 w 237134"/>
                <a:gd name="connsiteY21" fmla="*/ 129971 h 198358"/>
                <a:gd name="connsiteX22" fmla="*/ 192788 w 237134"/>
                <a:gd name="connsiteY22" fmla="*/ 135115 h 198358"/>
                <a:gd name="connsiteX23" fmla="*/ 194503 w 237134"/>
                <a:gd name="connsiteY23" fmla="*/ 144640 h 198358"/>
                <a:gd name="connsiteX24" fmla="*/ 195360 w 237134"/>
                <a:gd name="connsiteY24" fmla="*/ 173215 h 198358"/>
                <a:gd name="connsiteX25" fmla="*/ 197265 w 237134"/>
                <a:gd name="connsiteY25" fmla="*/ 187598 h 198358"/>
                <a:gd name="connsiteX26" fmla="*/ 206790 w 237134"/>
                <a:gd name="connsiteY26" fmla="*/ 197789 h 198358"/>
                <a:gd name="connsiteX27" fmla="*/ 212696 w 237134"/>
                <a:gd name="connsiteY27" fmla="*/ 197980 h 19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134" h="198358">
                  <a:moveTo>
                    <a:pt x="212696" y="197980"/>
                  </a:moveTo>
                  <a:cubicBezTo>
                    <a:pt x="221363" y="195503"/>
                    <a:pt x="227745" y="181597"/>
                    <a:pt x="233460" y="176453"/>
                  </a:cubicBezTo>
                  <a:cubicBezTo>
                    <a:pt x="242985" y="167881"/>
                    <a:pt x="230984" y="89585"/>
                    <a:pt x="230984" y="89585"/>
                  </a:cubicBezTo>
                  <a:cubicBezTo>
                    <a:pt x="236165" y="75804"/>
                    <a:pt x="232641" y="60263"/>
                    <a:pt x="222030" y="50057"/>
                  </a:cubicBezTo>
                  <a:cubicBezTo>
                    <a:pt x="209076" y="35674"/>
                    <a:pt x="187359" y="34055"/>
                    <a:pt x="150212" y="28054"/>
                  </a:cubicBezTo>
                  <a:cubicBezTo>
                    <a:pt x="131924" y="25101"/>
                    <a:pt x="110397" y="23672"/>
                    <a:pt x="92300" y="20339"/>
                  </a:cubicBezTo>
                  <a:cubicBezTo>
                    <a:pt x="73516" y="17334"/>
                    <a:pt x="55324" y="11388"/>
                    <a:pt x="38388" y="2717"/>
                  </a:cubicBezTo>
                  <a:cubicBezTo>
                    <a:pt x="35350" y="703"/>
                    <a:pt x="31730" y="-235"/>
                    <a:pt x="28101" y="50"/>
                  </a:cubicBezTo>
                  <a:cubicBezTo>
                    <a:pt x="25215" y="750"/>
                    <a:pt x="22815" y="2758"/>
                    <a:pt x="21624" y="5480"/>
                  </a:cubicBezTo>
                  <a:cubicBezTo>
                    <a:pt x="20405" y="8131"/>
                    <a:pt x="19881" y="11048"/>
                    <a:pt x="20100" y="13957"/>
                  </a:cubicBezTo>
                  <a:cubicBezTo>
                    <a:pt x="20119" y="17191"/>
                    <a:pt x="20634" y="20403"/>
                    <a:pt x="21624" y="23482"/>
                  </a:cubicBezTo>
                  <a:cubicBezTo>
                    <a:pt x="22196" y="25292"/>
                    <a:pt x="25720" y="30530"/>
                    <a:pt x="24958" y="32054"/>
                  </a:cubicBezTo>
                  <a:cubicBezTo>
                    <a:pt x="23148" y="35769"/>
                    <a:pt x="8861" y="29482"/>
                    <a:pt x="5908" y="28625"/>
                  </a:cubicBezTo>
                  <a:cubicBezTo>
                    <a:pt x="5232" y="28385"/>
                    <a:pt x="4489" y="28385"/>
                    <a:pt x="3812" y="28625"/>
                  </a:cubicBezTo>
                  <a:cubicBezTo>
                    <a:pt x="3241" y="28625"/>
                    <a:pt x="2955" y="29387"/>
                    <a:pt x="2669" y="29959"/>
                  </a:cubicBezTo>
                  <a:cubicBezTo>
                    <a:pt x="-1388" y="39684"/>
                    <a:pt x="-798" y="50731"/>
                    <a:pt x="4289" y="59963"/>
                  </a:cubicBezTo>
                  <a:cubicBezTo>
                    <a:pt x="15919" y="79788"/>
                    <a:pt x="33911" y="95095"/>
                    <a:pt x="55343" y="103397"/>
                  </a:cubicBezTo>
                  <a:cubicBezTo>
                    <a:pt x="77345" y="112370"/>
                    <a:pt x="101263" y="115647"/>
                    <a:pt x="124875" y="112922"/>
                  </a:cubicBezTo>
                  <a:cubicBezTo>
                    <a:pt x="135019" y="111759"/>
                    <a:pt x="144992" y="109426"/>
                    <a:pt x="154593" y="105968"/>
                  </a:cubicBezTo>
                  <a:cubicBezTo>
                    <a:pt x="156508" y="109516"/>
                    <a:pt x="158670" y="112922"/>
                    <a:pt x="161070" y="116160"/>
                  </a:cubicBezTo>
                  <a:cubicBezTo>
                    <a:pt x="163880" y="119375"/>
                    <a:pt x="167080" y="122223"/>
                    <a:pt x="170595" y="124637"/>
                  </a:cubicBezTo>
                  <a:cubicBezTo>
                    <a:pt x="174138" y="127005"/>
                    <a:pt x="178025" y="128804"/>
                    <a:pt x="182120" y="129971"/>
                  </a:cubicBezTo>
                  <a:cubicBezTo>
                    <a:pt x="186407" y="131114"/>
                    <a:pt x="190407" y="130543"/>
                    <a:pt x="192788" y="135115"/>
                  </a:cubicBezTo>
                  <a:cubicBezTo>
                    <a:pt x="194074" y="138117"/>
                    <a:pt x="194665" y="141376"/>
                    <a:pt x="194503" y="144640"/>
                  </a:cubicBezTo>
                  <a:lnTo>
                    <a:pt x="195360" y="173215"/>
                  </a:lnTo>
                  <a:cubicBezTo>
                    <a:pt x="195274" y="178077"/>
                    <a:pt x="195913" y="182926"/>
                    <a:pt x="197265" y="187598"/>
                  </a:cubicBezTo>
                  <a:cubicBezTo>
                    <a:pt x="198704" y="192280"/>
                    <a:pt x="202218" y="196040"/>
                    <a:pt x="206790" y="197789"/>
                  </a:cubicBezTo>
                  <a:cubicBezTo>
                    <a:pt x="208686" y="198477"/>
                    <a:pt x="210753" y="198544"/>
                    <a:pt x="212696" y="19798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Hình tự do: Hình 366">
              <a:extLst>
                <a:ext uri="{FF2B5EF4-FFF2-40B4-BE49-F238E27FC236}">
                  <a16:creationId xmlns:a16="http://schemas.microsoft.com/office/drawing/2014/main" id="{6923E7AB-025D-F266-036B-30FD565DF47E}"/>
                </a:ext>
              </a:extLst>
            </p:cNvPr>
            <p:cNvSpPr/>
            <p:nvPr/>
          </p:nvSpPr>
          <p:spPr>
            <a:xfrm>
              <a:off x="8595137" y="2192257"/>
              <a:ext cx="90582" cy="55530"/>
            </a:xfrm>
            <a:custGeom>
              <a:avLst/>
              <a:gdLst>
                <a:gd name="connsiteX0" fmla="*/ 0 w 90582"/>
                <a:gd name="connsiteY0" fmla="*/ 42577 h 55530"/>
                <a:gd name="connsiteX1" fmla="*/ 66675 w 90582"/>
                <a:gd name="connsiteY1" fmla="*/ 23527 h 55530"/>
                <a:gd name="connsiteX2" fmla="*/ 90583 w 90582"/>
                <a:gd name="connsiteY2" fmla="*/ 0 h 55530"/>
                <a:gd name="connsiteX3" fmla="*/ 76962 w 90582"/>
                <a:gd name="connsiteY3" fmla="*/ 27813 h 55530"/>
                <a:gd name="connsiteX4" fmla="*/ 0 w 90582"/>
                <a:gd name="connsiteY4" fmla="*/ 55531 h 5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82" h="55530">
                  <a:moveTo>
                    <a:pt x="0" y="42577"/>
                  </a:moveTo>
                  <a:cubicBezTo>
                    <a:pt x="0" y="42577"/>
                    <a:pt x="49339" y="33052"/>
                    <a:pt x="66675" y="23527"/>
                  </a:cubicBezTo>
                  <a:cubicBezTo>
                    <a:pt x="76819" y="18252"/>
                    <a:pt x="85144" y="10057"/>
                    <a:pt x="90583" y="0"/>
                  </a:cubicBezTo>
                  <a:cubicBezTo>
                    <a:pt x="87973" y="10098"/>
                    <a:pt x="83344" y="19561"/>
                    <a:pt x="76962" y="27813"/>
                  </a:cubicBezTo>
                  <a:cubicBezTo>
                    <a:pt x="64294" y="43910"/>
                    <a:pt x="0" y="55531"/>
                    <a:pt x="0" y="55531"/>
                  </a:cubicBez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Hình tự do: Hình 367">
              <a:extLst>
                <a:ext uri="{FF2B5EF4-FFF2-40B4-BE49-F238E27FC236}">
                  <a16:creationId xmlns:a16="http://schemas.microsoft.com/office/drawing/2014/main" id="{DFC34446-6CD9-1591-BBF9-46B74BA895D3}"/>
                </a:ext>
              </a:extLst>
            </p:cNvPr>
            <p:cNvSpPr/>
            <p:nvPr/>
          </p:nvSpPr>
          <p:spPr>
            <a:xfrm>
              <a:off x="8602470" y="2094721"/>
              <a:ext cx="19028" cy="19050"/>
            </a:xfrm>
            <a:custGeom>
              <a:avLst/>
              <a:gdLst>
                <a:gd name="connsiteX0" fmla="*/ 2 w 19028"/>
                <a:gd name="connsiteY0" fmla="*/ 10192 h 19050"/>
                <a:gd name="connsiteX1" fmla="*/ 10175 w 19028"/>
                <a:gd name="connsiteY1" fmla="*/ 19026 h 19050"/>
                <a:gd name="connsiteX2" fmla="*/ 19004 w 19028"/>
                <a:gd name="connsiteY2" fmla="*/ 8858 h 19050"/>
                <a:gd name="connsiteX3" fmla="*/ 9527 w 19028"/>
                <a:gd name="connsiteY3" fmla="*/ 0 h 19050"/>
                <a:gd name="connsiteX4" fmla="*/ 2 w 19028"/>
                <a:gd name="connsiteY4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8" h="19050">
                  <a:moveTo>
                    <a:pt x="2" y="10192"/>
                  </a:moveTo>
                  <a:cubicBezTo>
                    <a:pt x="373" y="15439"/>
                    <a:pt x="4926" y="19395"/>
                    <a:pt x="10175" y="19026"/>
                  </a:cubicBezTo>
                  <a:cubicBezTo>
                    <a:pt x="15413" y="18659"/>
                    <a:pt x="19376" y="14106"/>
                    <a:pt x="19004" y="8858"/>
                  </a:cubicBezTo>
                  <a:cubicBezTo>
                    <a:pt x="18652" y="3878"/>
                    <a:pt x="14518" y="12"/>
                    <a:pt x="9527" y="0"/>
                  </a:cubicBezTo>
                  <a:cubicBezTo>
                    <a:pt x="4117" y="257"/>
                    <a:pt x="-103" y="4776"/>
                    <a:pt x="2" y="1019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Hình tự do: Hình 368">
              <a:extLst>
                <a:ext uri="{FF2B5EF4-FFF2-40B4-BE49-F238E27FC236}">
                  <a16:creationId xmlns:a16="http://schemas.microsoft.com/office/drawing/2014/main" id="{81523C2D-55C9-1C70-E405-021AC701CF76}"/>
                </a:ext>
              </a:extLst>
            </p:cNvPr>
            <p:cNvSpPr/>
            <p:nvPr/>
          </p:nvSpPr>
          <p:spPr>
            <a:xfrm>
              <a:off x="8614283" y="2067990"/>
              <a:ext cx="24139" cy="20920"/>
            </a:xfrm>
            <a:custGeom>
              <a:avLst/>
              <a:gdLst>
                <a:gd name="connsiteX0" fmla="*/ 0 w 24139"/>
                <a:gd name="connsiteY0" fmla="*/ 6729 h 20920"/>
                <a:gd name="connsiteX1" fmla="*/ 21908 w 24139"/>
                <a:gd name="connsiteY1" fmla="*/ 20921 h 20920"/>
                <a:gd name="connsiteX2" fmla="*/ 17916 w 24139"/>
                <a:gd name="connsiteY2" fmla="*/ 1938 h 20920"/>
                <a:gd name="connsiteX3" fmla="*/ 17812 w 24139"/>
                <a:gd name="connsiteY3" fmla="*/ 1871 h 20920"/>
                <a:gd name="connsiteX4" fmla="*/ 391 w 24139"/>
                <a:gd name="connsiteY4" fmla="*/ 6047 h 20920"/>
                <a:gd name="connsiteX5" fmla="*/ 0 w 24139"/>
                <a:gd name="connsiteY5" fmla="*/ 6729 h 2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9" h="20920">
                  <a:moveTo>
                    <a:pt x="0" y="6729"/>
                  </a:moveTo>
                  <a:lnTo>
                    <a:pt x="21908" y="20921"/>
                  </a:lnTo>
                  <a:cubicBezTo>
                    <a:pt x="26051" y="14577"/>
                    <a:pt x="24260" y="6078"/>
                    <a:pt x="17916" y="1938"/>
                  </a:cubicBezTo>
                  <a:cubicBezTo>
                    <a:pt x="17878" y="1916"/>
                    <a:pt x="17850" y="1893"/>
                    <a:pt x="17812" y="1871"/>
                  </a:cubicBezTo>
                  <a:cubicBezTo>
                    <a:pt x="11849" y="-1787"/>
                    <a:pt x="4048" y="83"/>
                    <a:pt x="391" y="6047"/>
                  </a:cubicBezTo>
                  <a:cubicBezTo>
                    <a:pt x="257" y="6269"/>
                    <a:pt x="124" y="6497"/>
                    <a:pt x="0" y="672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Hình tự do: Hình 369">
              <a:extLst>
                <a:ext uri="{FF2B5EF4-FFF2-40B4-BE49-F238E27FC236}">
                  <a16:creationId xmlns:a16="http://schemas.microsoft.com/office/drawing/2014/main" id="{E09DFB29-329C-F503-E743-96F7182511A1}"/>
                </a:ext>
              </a:extLst>
            </p:cNvPr>
            <p:cNvSpPr/>
            <p:nvPr/>
          </p:nvSpPr>
          <p:spPr>
            <a:xfrm>
              <a:off x="8584183" y="2165016"/>
              <a:ext cx="36645" cy="26773"/>
            </a:xfrm>
            <a:custGeom>
              <a:avLst/>
              <a:gdLst>
                <a:gd name="connsiteX0" fmla="*/ 34766 w 36645"/>
                <a:gd name="connsiteY0" fmla="*/ 0 h 26773"/>
                <a:gd name="connsiteX1" fmla="*/ 0 w 36645"/>
                <a:gd name="connsiteY1" fmla="*/ 14954 h 26773"/>
                <a:gd name="connsiteX2" fmla="*/ 24860 w 36645"/>
                <a:gd name="connsiteY2" fmla="*/ 25340 h 26773"/>
                <a:gd name="connsiteX3" fmla="*/ 25527 w 36645"/>
                <a:gd name="connsiteY3" fmla="*/ 25051 h 26773"/>
                <a:gd name="connsiteX4" fmla="*/ 35109 w 36645"/>
                <a:gd name="connsiteY4" fmla="*/ 737 h 26773"/>
                <a:gd name="connsiteX5" fmla="*/ 34766 w 36645"/>
                <a:gd name="connsiteY5" fmla="*/ 0 h 2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5" h="26773">
                  <a:moveTo>
                    <a:pt x="34766" y="0"/>
                  </a:moveTo>
                  <a:lnTo>
                    <a:pt x="0" y="14954"/>
                  </a:lnTo>
                  <a:cubicBezTo>
                    <a:pt x="4000" y="24687"/>
                    <a:pt x="15126" y="29337"/>
                    <a:pt x="24860" y="25340"/>
                  </a:cubicBezTo>
                  <a:cubicBezTo>
                    <a:pt x="25079" y="25248"/>
                    <a:pt x="25308" y="25152"/>
                    <a:pt x="25527" y="25051"/>
                  </a:cubicBezTo>
                  <a:cubicBezTo>
                    <a:pt x="34890" y="20982"/>
                    <a:pt x="39176" y="10096"/>
                    <a:pt x="35109" y="737"/>
                  </a:cubicBezTo>
                  <a:cubicBezTo>
                    <a:pt x="34995" y="489"/>
                    <a:pt x="34881" y="243"/>
                    <a:pt x="34766" y="0"/>
                  </a:cubicBez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Hình tự do: Hình 370">
              <a:extLst>
                <a:ext uri="{FF2B5EF4-FFF2-40B4-BE49-F238E27FC236}">
                  <a16:creationId xmlns:a16="http://schemas.microsoft.com/office/drawing/2014/main" id="{C113DC47-2B5D-DEA8-8A9C-852832F0D034}"/>
                </a:ext>
              </a:extLst>
            </p:cNvPr>
            <p:cNvSpPr/>
            <p:nvPr/>
          </p:nvSpPr>
          <p:spPr>
            <a:xfrm>
              <a:off x="8510575" y="2066524"/>
              <a:ext cx="22459" cy="18767"/>
            </a:xfrm>
            <a:custGeom>
              <a:avLst/>
              <a:gdLst>
                <a:gd name="connsiteX0" fmla="*/ 1600 w 22459"/>
                <a:gd name="connsiteY0" fmla="*/ 18767 h 18767"/>
                <a:gd name="connsiteX1" fmla="*/ 22460 w 22459"/>
                <a:gd name="connsiteY1" fmla="*/ 6099 h 18767"/>
                <a:gd name="connsiteX2" fmla="*/ 6562 w 22459"/>
                <a:gd name="connsiteY2" fmla="*/ 1438 h 18767"/>
                <a:gd name="connsiteX3" fmla="*/ 6077 w 22459"/>
                <a:gd name="connsiteY3" fmla="*/ 1717 h 18767"/>
                <a:gd name="connsiteX4" fmla="*/ 1600 w 22459"/>
                <a:gd name="connsiteY4" fmla="*/ 18767 h 1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" h="18767">
                  <a:moveTo>
                    <a:pt x="1600" y="18767"/>
                  </a:moveTo>
                  <a:lnTo>
                    <a:pt x="22460" y="6099"/>
                  </a:lnTo>
                  <a:cubicBezTo>
                    <a:pt x="19355" y="421"/>
                    <a:pt x="12239" y="-1666"/>
                    <a:pt x="6562" y="1438"/>
                  </a:cubicBezTo>
                  <a:cubicBezTo>
                    <a:pt x="6401" y="1527"/>
                    <a:pt x="6239" y="1620"/>
                    <a:pt x="6077" y="1717"/>
                  </a:cubicBezTo>
                  <a:cubicBezTo>
                    <a:pt x="266" y="5292"/>
                    <a:pt x="-1705" y="12801"/>
                    <a:pt x="1600" y="187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Hình tự do: Hình 371">
              <a:extLst>
                <a:ext uri="{FF2B5EF4-FFF2-40B4-BE49-F238E27FC236}">
                  <a16:creationId xmlns:a16="http://schemas.microsoft.com/office/drawing/2014/main" id="{5183CC24-A633-8DB4-6776-087D11BCD529}"/>
                </a:ext>
              </a:extLst>
            </p:cNvPr>
            <p:cNvSpPr/>
            <p:nvPr/>
          </p:nvSpPr>
          <p:spPr>
            <a:xfrm>
              <a:off x="8519985" y="2091577"/>
              <a:ext cx="19747" cy="20145"/>
            </a:xfrm>
            <a:custGeom>
              <a:avLst/>
              <a:gdLst>
                <a:gd name="connsiteX0" fmla="*/ 0 w 19747"/>
                <a:gd name="connsiteY0" fmla="*/ 10287 h 20145"/>
                <a:gd name="connsiteX1" fmla="*/ 9858 w 19747"/>
                <a:gd name="connsiteY1" fmla="*/ 20146 h 20145"/>
                <a:gd name="connsiteX2" fmla="*/ 19717 w 19747"/>
                <a:gd name="connsiteY2" fmla="*/ 10287 h 20145"/>
                <a:gd name="connsiteX3" fmla="*/ 10982 w 19747"/>
                <a:gd name="connsiteY3" fmla="*/ 31 h 20145"/>
                <a:gd name="connsiteX4" fmla="*/ 10192 w 19747"/>
                <a:gd name="connsiteY4" fmla="*/ 0 h 20145"/>
                <a:gd name="connsiteX5" fmla="*/ 0 w 19747"/>
                <a:gd name="connsiteY5" fmla="*/ 10000 h 20145"/>
                <a:gd name="connsiteX6" fmla="*/ 0 w 19747"/>
                <a:gd name="connsiteY6" fmla="*/ 10287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7" h="20145">
                  <a:moveTo>
                    <a:pt x="0" y="10287"/>
                  </a:moveTo>
                  <a:cubicBezTo>
                    <a:pt x="0" y="15732"/>
                    <a:pt x="4410" y="20146"/>
                    <a:pt x="9858" y="20146"/>
                  </a:cubicBezTo>
                  <a:cubicBezTo>
                    <a:pt x="15307" y="20146"/>
                    <a:pt x="19717" y="15732"/>
                    <a:pt x="19717" y="10287"/>
                  </a:cubicBezTo>
                  <a:cubicBezTo>
                    <a:pt x="20136" y="5044"/>
                    <a:pt x="16231" y="452"/>
                    <a:pt x="10982" y="31"/>
                  </a:cubicBezTo>
                  <a:cubicBezTo>
                    <a:pt x="10725" y="10"/>
                    <a:pt x="10458" y="0"/>
                    <a:pt x="10192" y="0"/>
                  </a:cubicBezTo>
                  <a:cubicBezTo>
                    <a:pt x="4619" y="-53"/>
                    <a:pt x="57" y="4424"/>
                    <a:pt x="0" y="10000"/>
                  </a:cubicBezTo>
                  <a:cubicBezTo>
                    <a:pt x="0" y="10095"/>
                    <a:pt x="0" y="10191"/>
                    <a:pt x="0" y="102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Hình tự do: Hình 372">
              <a:extLst>
                <a:ext uri="{FF2B5EF4-FFF2-40B4-BE49-F238E27FC236}">
                  <a16:creationId xmlns:a16="http://schemas.microsoft.com/office/drawing/2014/main" id="{03A7759C-AA13-A855-9F1F-2534AEE87252}"/>
                </a:ext>
              </a:extLst>
            </p:cNvPr>
            <p:cNvSpPr/>
            <p:nvPr/>
          </p:nvSpPr>
          <p:spPr>
            <a:xfrm>
              <a:off x="8534463" y="2096531"/>
              <a:ext cx="40576" cy="63055"/>
            </a:xfrm>
            <a:custGeom>
              <a:avLst/>
              <a:gdLst>
                <a:gd name="connsiteX0" fmla="*/ 40577 w 40576"/>
                <a:gd name="connsiteY0" fmla="*/ 0 h 63055"/>
                <a:gd name="connsiteX1" fmla="*/ 32195 w 40576"/>
                <a:gd name="connsiteY1" fmla="*/ 63056 h 63055"/>
                <a:gd name="connsiteX2" fmla="*/ 0 w 40576"/>
                <a:gd name="connsiteY2" fmla="*/ 49244 h 63055"/>
                <a:gd name="connsiteX3" fmla="*/ 40577 w 40576"/>
                <a:gd name="connsiteY3" fmla="*/ 0 h 6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" h="63055">
                  <a:moveTo>
                    <a:pt x="40577" y="0"/>
                  </a:moveTo>
                  <a:lnTo>
                    <a:pt x="32195" y="63056"/>
                  </a:lnTo>
                  <a:lnTo>
                    <a:pt x="0" y="49244"/>
                  </a:lnTo>
                  <a:lnTo>
                    <a:pt x="40577" y="0"/>
                  </a:ln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Hình tự do: Hình 373">
              <a:extLst>
                <a:ext uri="{FF2B5EF4-FFF2-40B4-BE49-F238E27FC236}">
                  <a16:creationId xmlns:a16="http://schemas.microsoft.com/office/drawing/2014/main" id="{E4613046-9B54-2D93-5635-FC506FB7B735}"/>
                </a:ext>
              </a:extLst>
            </p:cNvPr>
            <p:cNvSpPr/>
            <p:nvPr/>
          </p:nvSpPr>
          <p:spPr>
            <a:xfrm>
              <a:off x="8462359" y="2721656"/>
              <a:ext cx="51246" cy="56828"/>
            </a:xfrm>
            <a:custGeom>
              <a:avLst/>
              <a:gdLst>
                <a:gd name="connsiteX0" fmla="*/ 51244 w 51246"/>
                <a:gd name="connsiteY0" fmla="*/ 28575 h 56828"/>
                <a:gd name="connsiteX1" fmla="*/ 51244 w 51246"/>
                <a:gd name="connsiteY1" fmla="*/ 50101 h 56828"/>
                <a:gd name="connsiteX2" fmla="*/ 44825 w 51246"/>
                <a:gd name="connsiteY2" fmla="*/ 56826 h 56828"/>
                <a:gd name="connsiteX3" fmla="*/ 42577 w 51246"/>
                <a:gd name="connsiteY3" fmla="*/ 56483 h 56828"/>
                <a:gd name="connsiteX4" fmla="*/ 18669 w 51246"/>
                <a:gd name="connsiteY4" fmla="*/ 46958 h 56828"/>
                <a:gd name="connsiteX5" fmla="*/ 1048 w 51246"/>
                <a:gd name="connsiteY5" fmla="*/ 32766 h 56828"/>
                <a:gd name="connsiteX6" fmla="*/ 0 w 51246"/>
                <a:gd name="connsiteY6" fmla="*/ 0 h 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46" h="56828">
                  <a:moveTo>
                    <a:pt x="51244" y="28575"/>
                  </a:moveTo>
                  <a:lnTo>
                    <a:pt x="51244" y="50101"/>
                  </a:lnTo>
                  <a:cubicBezTo>
                    <a:pt x="51330" y="53731"/>
                    <a:pt x="48454" y="56740"/>
                    <a:pt x="44825" y="56826"/>
                  </a:cubicBezTo>
                  <a:cubicBezTo>
                    <a:pt x="44063" y="56845"/>
                    <a:pt x="43301" y="56731"/>
                    <a:pt x="42577" y="56483"/>
                  </a:cubicBezTo>
                  <a:cubicBezTo>
                    <a:pt x="34300" y="54131"/>
                    <a:pt x="26289" y="50940"/>
                    <a:pt x="18669" y="46958"/>
                  </a:cubicBezTo>
                  <a:cubicBezTo>
                    <a:pt x="11897" y="43472"/>
                    <a:pt x="5896" y="38643"/>
                    <a:pt x="1048" y="327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Hình tự do: Hình 374">
              <a:extLst>
                <a:ext uri="{FF2B5EF4-FFF2-40B4-BE49-F238E27FC236}">
                  <a16:creationId xmlns:a16="http://schemas.microsoft.com/office/drawing/2014/main" id="{ED07653A-C099-1AB4-577F-64881B580BA0}"/>
                </a:ext>
              </a:extLst>
            </p:cNvPr>
            <p:cNvSpPr/>
            <p:nvPr/>
          </p:nvSpPr>
          <p:spPr>
            <a:xfrm>
              <a:off x="8455453" y="2260076"/>
              <a:ext cx="370932" cy="573022"/>
            </a:xfrm>
            <a:custGeom>
              <a:avLst/>
              <a:gdLst>
                <a:gd name="connsiteX0" fmla="*/ 6905 w 370932"/>
                <a:gd name="connsiteY0" fmla="*/ 461390 h 573022"/>
                <a:gd name="connsiteX1" fmla="*/ 58150 w 370932"/>
                <a:gd name="connsiteY1" fmla="*/ 489965 h 573022"/>
                <a:gd name="connsiteX2" fmla="*/ 58150 w 370932"/>
                <a:gd name="connsiteY2" fmla="*/ 398429 h 573022"/>
                <a:gd name="connsiteX3" fmla="*/ 78819 w 370932"/>
                <a:gd name="connsiteY3" fmla="*/ 112679 h 573022"/>
                <a:gd name="connsiteX4" fmla="*/ 123396 w 370932"/>
                <a:gd name="connsiteY4" fmla="*/ 13429 h 573022"/>
                <a:gd name="connsiteX5" fmla="*/ 139017 w 370932"/>
                <a:gd name="connsiteY5" fmla="*/ 3904 h 573022"/>
                <a:gd name="connsiteX6" fmla="*/ 139017 w 370932"/>
                <a:gd name="connsiteY6" fmla="*/ 94 h 573022"/>
                <a:gd name="connsiteX7" fmla="*/ 43767 w 370932"/>
                <a:gd name="connsiteY7" fmla="*/ 36098 h 573022"/>
                <a:gd name="connsiteX8" fmla="*/ 11192 w 370932"/>
                <a:gd name="connsiteY8" fmla="*/ 191832 h 573022"/>
                <a:gd name="connsiteX9" fmla="*/ 6905 w 370932"/>
                <a:gd name="connsiteY9" fmla="*/ 461390 h 573022"/>
                <a:gd name="connsiteX10" fmla="*/ 191214 w 370932"/>
                <a:gd name="connsiteY10" fmla="*/ 292321 h 573022"/>
                <a:gd name="connsiteX11" fmla="*/ 200072 w 370932"/>
                <a:gd name="connsiteY11" fmla="*/ 573023 h 573022"/>
                <a:gd name="connsiteX12" fmla="*/ 363807 w 370932"/>
                <a:gd name="connsiteY12" fmla="*/ 524826 h 573022"/>
                <a:gd name="connsiteX13" fmla="*/ 351615 w 370932"/>
                <a:gd name="connsiteY13" fmla="*/ 304989 h 573022"/>
                <a:gd name="connsiteX14" fmla="*/ 370665 w 370932"/>
                <a:gd name="connsiteY14" fmla="*/ 88010 h 573022"/>
                <a:gd name="connsiteX15" fmla="*/ 330184 w 370932"/>
                <a:gd name="connsiteY15" fmla="*/ 18191 h 573022"/>
                <a:gd name="connsiteX16" fmla="*/ 238363 w 370932"/>
                <a:gd name="connsiteY16" fmla="*/ 6190 h 573022"/>
                <a:gd name="connsiteX17" fmla="*/ 205025 w 370932"/>
                <a:gd name="connsiteY17" fmla="*/ 82390 h 573022"/>
                <a:gd name="connsiteX18" fmla="*/ 191214 w 370932"/>
                <a:gd name="connsiteY18" fmla="*/ 292321 h 5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0932" h="573022">
                  <a:moveTo>
                    <a:pt x="6905" y="461390"/>
                  </a:moveTo>
                  <a:cubicBezTo>
                    <a:pt x="19002" y="481011"/>
                    <a:pt x="58150" y="489965"/>
                    <a:pt x="58150" y="489965"/>
                  </a:cubicBezTo>
                  <a:cubicBezTo>
                    <a:pt x="58150" y="489965"/>
                    <a:pt x="57293" y="475868"/>
                    <a:pt x="58150" y="398429"/>
                  </a:cubicBezTo>
                  <a:cubicBezTo>
                    <a:pt x="59007" y="320991"/>
                    <a:pt x="61960" y="177449"/>
                    <a:pt x="78819" y="112679"/>
                  </a:cubicBezTo>
                  <a:cubicBezTo>
                    <a:pt x="88363" y="77456"/>
                    <a:pt x="103403" y="43956"/>
                    <a:pt x="123396" y="13429"/>
                  </a:cubicBezTo>
                  <a:cubicBezTo>
                    <a:pt x="126768" y="7930"/>
                    <a:pt x="132588" y="4388"/>
                    <a:pt x="139017" y="3904"/>
                  </a:cubicBezTo>
                  <a:lnTo>
                    <a:pt x="139017" y="94"/>
                  </a:lnTo>
                  <a:cubicBezTo>
                    <a:pt x="80534" y="-859"/>
                    <a:pt x="68532" y="5047"/>
                    <a:pt x="43767" y="36098"/>
                  </a:cubicBezTo>
                  <a:cubicBezTo>
                    <a:pt x="19002" y="67150"/>
                    <a:pt x="14144" y="125633"/>
                    <a:pt x="11192" y="191832"/>
                  </a:cubicBezTo>
                  <a:cubicBezTo>
                    <a:pt x="9096" y="256031"/>
                    <a:pt x="-9954" y="413003"/>
                    <a:pt x="6905" y="461390"/>
                  </a:cubicBezTo>
                  <a:close/>
                  <a:moveTo>
                    <a:pt x="191214" y="292321"/>
                  </a:moveTo>
                  <a:cubicBezTo>
                    <a:pt x="186547" y="470057"/>
                    <a:pt x="197977" y="558545"/>
                    <a:pt x="200072" y="573023"/>
                  </a:cubicBezTo>
                  <a:cubicBezTo>
                    <a:pt x="200072" y="573023"/>
                    <a:pt x="331898" y="568070"/>
                    <a:pt x="363807" y="524826"/>
                  </a:cubicBezTo>
                  <a:cubicBezTo>
                    <a:pt x="359997" y="468819"/>
                    <a:pt x="355044" y="368426"/>
                    <a:pt x="351615" y="304989"/>
                  </a:cubicBezTo>
                  <a:lnTo>
                    <a:pt x="370665" y="88010"/>
                  </a:lnTo>
                  <a:cubicBezTo>
                    <a:pt x="373237" y="58530"/>
                    <a:pt x="357044" y="30602"/>
                    <a:pt x="330184" y="18191"/>
                  </a:cubicBezTo>
                  <a:lnTo>
                    <a:pt x="238363" y="6190"/>
                  </a:lnTo>
                  <a:cubicBezTo>
                    <a:pt x="230648" y="24097"/>
                    <a:pt x="213407" y="47433"/>
                    <a:pt x="205025" y="82390"/>
                  </a:cubicBezTo>
                  <a:cubicBezTo>
                    <a:pt x="194548" y="127634"/>
                    <a:pt x="193786" y="192308"/>
                    <a:pt x="191214" y="292321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Hình tự do: Hình 375">
              <a:extLst>
                <a:ext uri="{FF2B5EF4-FFF2-40B4-BE49-F238E27FC236}">
                  <a16:creationId xmlns:a16="http://schemas.microsoft.com/office/drawing/2014/main" id="{384F8F30-648E-3648-E46B-FE9E44367CF9}"/>
                </a:ext>
              </a:extLst>
            </p:cNvPr>
            <p:cNvSpPr/>
            <p:nvPr/>
          </p:nvSpPr>
          <p:spPr>
            <a:xfrm>
              <a:off x="8505189" y="2254931"/>
              <a:ext cx="89853" cy="227171"/>
            </a:xfrm>
            <a:custGeom>
              <a:avLst/>
              <a:gdLst>
                <a:gd name="connsiteX0" fmla="*/ 89853 w 89853"/>
                <a:gd name="connsiteY0" fmla="*/ 0 h 227171"/>
                <a:gd name="connsiteX1" fmla="*/ 43943 w 89853"/>
                <a:gd name="connsiteY1" fmla="*/ 27432 h 227171"/>
                <a:gd name="connsiteX2" fmla="*/ 9748 w 89853"/>
                <a:gd name="connsiteY2" fmla="*/ 90583 h 227171"/>
                <a:gd name="connsiteX3" fmla="*/ 14796 w 89853"/>
                <a:gd name="connsiteY3" fmla="*/ 114300 h 227171"/>
                <a:gd name="connsiteX4" fmla="*/ 318 w 89853"/>
                <a:gd name="connsiteY4" fmla="*/ 179546 h 227171"/>
                <a:gd name="connsiteX5" fmla="*/ 14510 w 89853"/>
                <a:gd name="connsiteY5" fmla="*/ 227171 h 227171"/>
                <a:gd name="connsiteX6" fmla="*/ 57659 w 89853"/>
                <a:gd name="connsiteY6" fmla="*/ 55721 h 227171"/>
                <a:gd name="connsiteX7" fmla="*/ 89758 w 89853"/>
                <a:gd name="connsiteY7" fmla="*/ 13145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53" h="227171">
                  <a:moveTo>
                    <a:pt x="89853" y="0"/>
                  </a:moveTo>
                  <a:cubicBezTo>
                    <a:pt x="71737" y="3297"/>
                    <a:pt x="55430" y="13042"/>
                    <a:pt x="43943" y="27432"/>
                  </a:cubicBezTo>
                  <a:cubicBezTo>
                    <a:pt x="29741" y="46844"/>
                    <a:pt x="18244" y="68085"/>
                    <a:pt x="9748" y="90583"/>
                  </a:cubicBezTo>
                  <a:cubicBezTo>
                    <a:pt x="7119" y="98822"/>
                    <a:pt x="9043" y="107842"/>
                    <a:pt x="14796" y="114300"/>
                  </a:cubicBezTo>
                  <a:cubicBezTo>
                    <a:pt x="14796" y="114300"/>
                    <a:pt x="-2539" y="158306"/>
                    <a:pt x="318" y="179546"/>
                  </a:cubicBezTo>
                  <a:cubicBezTo>
                    <a:pt x="3299" y="195891"/>
                    <a:pt x="8062" y="211865"/>
                    <a:pt x="14510" y="227171"/>
                  </a:cubicBezTo>
                  <a:cubicBezTo>
                    <a:pt x="14510" y="227171"/>
                    <a:pt x="36799" y="95631"/>
                    <a:pt x="57659" y="55721"/>
                  </a:cubicBezTo>
                  <a:cubicBezTo>
                    <a:pt x="79661" y="12954"/>
                    <a:pt x="89758" y="13145"/>
                    <a:pt x="89758" y="1314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Hình tự do: Hình 376">
              <a:extLst>
                <a:ext uri="{FF2B5EF4-FFF2-40B4-BE49-F238E27FC236}">
                  <a16:creationId xmlns:a16="http://schemas.microsoft.com/office/drawing/2014/main" id="{5E6A8AE6-7CE9-DB0E-62E3-2531730BAB38}"/>
                </a:ext>
              </a:extLst>
            </p:cNvPr>
            <p:cNvSpPr/>
            <p:nvPr/>
          </p:nvSpPr>
          <p:spPr>
            <a:xfrm>
              <a:off x="8643877" y="2255694"/>
              <a:ext cx="95563" cy="256222"/>
            </a:xfrm>
            <a:custGeom>
              <a:avLst/>
              <a:gdLst>
                <a:gd name="connsiteX0" fmla="*/ 49272 w 95563"/>
                <a:gd name="connsiteY0" fmla="*/ 0 h 256222"/>
                <a:gd name="connsiteX1" fmla="*/ 95564 w 95563"/>
                <a:gd name="connsiteY1" fmla="*/ 16478 h 256222"/>
                <a:gd name="connsiteX2" fmla="*/ 54892 w 95563"/>
                <a:gd name="connsiteY2" fmla="*/ 104299 h 256222"/>
                <a:gd name="connsiteX3" fmla="*/ 28794 w 95563"/>
                <a:gd name="connsiteY3" fmla="*/ 126016 h 256222"/>
                <a:gd name="connsiteX4" fmla="*/ 31365 w 95563"/>
                <a:gd name="connsiteY4" fmla="*/ 187738 h 256222"/>
                <a:gd name="connsiteX5" fmla="*/ 3933 w 95563"/>
                <a:gd name="connsiteY5" fmla="*/ 256223 h 256222"/>
                <a:gd name="connsiteX6" fmla="*/ 11172 w 95563"/>
                <a:gd name="connsiteY6" fmla="*/ 96393 h 256222"/>
                <a:gd name="connsiteX7" fmla="*/ 49272 w 95563"/>
                <a:gd name="connsiteY7" fmla="*/ 10668 h 25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3" h="256222">
                  <a:moveTo>
                    <a:pt x="49272" y="0"/>
                  </a:moveTo>
                  <a:cubicBezTo>
                    <a:pt x="62131" y="3048"/>
                    <a:pt x="95564" y="16478"/>
                    <a:pt x="95564" y="16478"/>
                  </a:cubicBezTo>
                  <a:cubicBezTo>
                    <a:pt x="95564" y="16478"/>
                    <a:pt x="65465" y="86296"/>
                    <a:pt x="54892" y="104299"/>
                  </a:cubicBezTo>
                  <a:cubicBezTo>
                    <a:pt x="49282" y="114605"/>
                    <a:pt x="39947" y="122368"/>
                    <a:pt x="28794" y="126016"/>
                  </a:cubicBezTo>
                  <a:cubicBezTo>
                    <a:pt x="31880" y="146437"/>
                    <a:pt x="32737" y="167135"/>
                    <a:pt x="31365" y="187738"/>
                  </a:cubicBezTo>
                  <a:cubicBezTo>
                    <a:pt x="24793" y="211512"/>
                    <a:pt x="15592" y="234486"/>
                    <a:pt x="3933" y="256223"/>
                  </a:cubicBezTo>
                  <a:cubicBezTo>
                    <a:pt x="3933" y="254222"/>
                    <a:pt x="-8640" y="172879"/>
                    <a:pt x="11172" y="96393"/>
                  </a:cubicBezTo>
                  <a:cubicBezTo>
                    <a:pt x="18450" y="65703"/>
                    <a:pt x="31365" y="36633"/>
                    <a:pt x="49272" y="10668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Hình tự do: Hình 377">
              <a:extLst>
                <a:ext uri="{FF2B5EF4-FFF2-40B4-BE49-F238E27FC236}">
                  <a16:creationId xmlns:a16="http://schemas.microsoft.com/office/drawing/2014/main" id="{7C9240E5-BEC1-5FC4-77A6-9374079BC9E5}"/>
                </a:ext>
              </a:extLst>
            </p:cNvPr>
            <p:cNvSpPr/>
            <p:nvPr/>
          </p:nvSpPr>
          <p:spPr>
            <a:xfrm>
              <a:off x="8220138" y="2532776"/>
              <a:ext cx="293179" cy="300323"/>
            </a:xfrm>
            <a:custGeom>
              <a:avLst/>
              <a:gdLst>
                <a:gd name="connsiteX0" fmla="*/ 0 w 293179"/>
                <a:gd name="connsiteY0" fmla="*/ 0 h 300323"/>
                <a:gd name="connsiteX1" fmla="*/ 246602 w 293179"/>
                <a:gd name="connsiteY1" fmla="*/ 16954 h 300323"/>
                <a:gd name="connsiteX2" fmla="*/ 293180 w 293179"/>
                <a:gd name="connsiteY2" fmla="*/ 300323 h 300323"/>
                <a:gd name="connsiteX3" fmla="*/ 59246 w 293179"/>
                <a:gd name="connsiteY3" fmla="*/ 278035 h 300323"/>
                <a:gd name="connsiteX4" fmla="*/ 0 w 293179"/>
                <a:gd name="connsiteY4" fmla="*/ 0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79" h="300323">
                  <a:moveTo>
                    <a:pt x="0" y="0"/>
                  </a:moveTo>
                  <a:lnTo>
                    <a:pt x="246602" y="16954"/>
                  </a:lnTo>
                  <a:lnTo>
                    <a:pt x="293180" y="300323"/>
                  </a:lnTo>
                  <a:lnTo>
                    <a:pt x="59246" y="278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Hình tự do: Hình 378">
              <a:extLst>
                <a:ext uri="{FF2B5EF4-FFF2-40B4-BE49-F238E27FC236}">
                  <a16:creationId xmlns:a16="http://schemas.microsoft.com/office/drawing/2014/main" id="{3F9EDDC9-B4FB-E749-686F-3FC6121D759E}"/>
                </a:ext>
              </a:extLst>
            </p:cNvPr>
            <p:cNvSpPr/>
            <p:nvPr/>
          </p:nvSpPr>
          <p:spPr>
            <a:xfrm>
              <a:off x="8220138" y="2532776"/>
              <a:ext cx="293179" cy="300323"/>
            </a:xfrm>
            <a:custGeom>
              <a:avLst/>
              <a:gdLst>
                <a:gd name="connsiteX0" fmla="*/ 0 w 293179"/>
                <a:gd name="connsiteY0" fmla="*/ 0 h 300323"/>
                <a:gd name="connsiteX1" fmla="*/ 246602 w 293179"/>
                <a:gd name="connsiteY1" fmla="*/ 16954 h 300323"/>
                <a:gd name="connsiteX2" fmla="*/ 293180 w 293179"/>
                <a:gd name="connsiteY2" fmla="*/ 300323 h 300323"/>
                <a:gd name="connsiteX3" fmla="*/ 59246 w 293179"/>
                <a:gd name="connsiteY3" fmla="*/ 278035 h 300323"/>
                <a:gd name="connsiteX4" fmla="*/ 0 w 293179"/>
                <a:gd name="connsiteY4" fmla="*/ 0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79" h="300323">
                  <a:moveTo>
                    <a:pt x="0" y="0"/>
                  </a:moveTo>
                  <a:lnTo>
                    <a:pt x="246602" y="16954"/>
                  </a:lnTo>
                  <a:lnTo>
                    <a:pt x="293180" y="300323"/>
                  </a:lnTo>
                  <a:lnTo>
                    <a:pt x="59246" y="278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Hình tự do: Hình 379">
              <a:extLst>
                <a:ext uri="{FF2B5EF4-FFF2-40B4-BE49-F238E27FC236}">
                  <a16:creationId xmlns:a16="http://schemas.microsoft.com/office/drawing/2014/main" id="{50A1B2AC-2F4F-FA4E-A6B9-B0901C352834}"/>
                </a:ext>
              </a:extLst>
            </p:cNvPr>
            <p:cNvSpPr/>
            <p:nvPr/>
          </p:nvSpPr>
          <p:spPr>
            <a:xfrm>
              <a:off x="8411079" y="2716227"/>
              <a:ext cx="91760" cy="52735"/>
            </a:xfrm>
            <a:custGeom>
              <a:avLst/>
              <a:gdLst>
                <a:gd name="connsiteX0" fmla="*/ 321 w 91760"/>
                <a:gd name="connsiteY0" fmla="*/ 0 h 52735"/>
                <a:gd name="connsiteX1" fmla="*/ 13846 w 91760"/>
                <a:gd name="connsiteY1" fmla="*/ 23241 h 52735"/>
                <a:gd name="connsiteX2" fmla="*/ 44136 w 91760"/>
                <a:gd name="connsiteY2" fmla="*/ 48101 h 52735"/>
                <a:gd name="connsiteX3" fmla="*/ 91761 w 91760"/>
                <a:gd name="connsiteY3" fmla="*/ 51340 h 52735"/>
                <a:gd name="connsiteX4" fmla="*/ 85474 w 91760"/>
                <a:gd name="connsiteY4" fmla="*/ 12573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52735">
                  <a:moveTo>
                    <a:pt x="321" y="0"/>
                  </a:moveTo>
                  <a:cubicBezTo>
                    <a:pt x="-1203" y="5620"/>
                    <a:pt x="2607" y="13716"/>
                    <a:pt x="13846" y="23241"/>
                  </a:cubicBezTo>
                  <a:cubicBezTo>
                    <a:pt x="22800" y="30956"/>
                    <a:pt x="28705" y="44386"/>
                    <a:pt x="44136" y="48101"/>
                  </a:cubicBezTo>
                  <a:cubicBezTo>
                    <a:pt x="59547" y="52864"/>
                    <a:pt x="75854" y="53978"/>
                    <a:pt x="91761" y="51340"/>
                  </a:cubicBezTo>
                  <a:lnTo>
                    <a:pt x="85474" y="1257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Hình tự do: Hình 380">
              <a:extLst>
                <a:ext uri="{FF2B5EF4-FFF2-40B4-BE49-F238E27FC236}">
                  <a16:creationId xmlns:a16="http://schemas.microsoft.com/office/drawing/2014/main" id="{453067DB-3AE0-D081-AA6C-64C22F418A49}"/>
                </a:ext>
              </a:extLst>
            </p:cNvPr>
            <p:cNvSpPr/>
            <p:nvPr/>
          </p:nvSpPr>
          <p:spPr>
            <a:xfrm>
              <a:off x="8288648" y="2546775"/>
              <a:ext cx="106464" cy="22291"/>
            </a:xfrm>
            <a:custGeom>
              <a:avLst/>
              <a:gdLst>
                <a:gd name="connsiteX0" fmla="*/ 1308 w 106464"/>
                <a:gd name="connsiteY0" fmla="*/ 15528 h 22291"/>
                <a:gd name="connsiteX1" fmla="*/ 70 w 106464"/>
                <a:gd name="connsiteY1" fmla="*/ 6766 h 22291"/>
                <a:gd name="connsiteX2" fmla="*/ 33217 w 106464"/>
                <a:gd name="connsiteY2" fmla="*/ 288 h 22291"/>
                <a:gd name="connsiteX3" fmla="*/ 69602 w 106464"/>
                <a:gd name="connsiteY3" fmla="*/ 2574 h 22291"/>
                <a:gd name="connsiteX4" fmla="*/ 105226 w 106464"/>
                <a:gd name="connsiteY4" fmla="*/ 13528 h 22291"/>
                <a:gd name="connsiteX5" fmla="*/ 106464 w 106464"/>
                <a:gd name="connsiteY5" fmla="*/ 22291 h 2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64" h="22291">
                  <a:moveTo>
                    <a:pt x="1308" y="15528"/>
                  </a:moveTo>
                  <a:cubicBezTo>
                    <a:pt x="1308" y="15528"/>
                    <a:pt x="1308" y="11623"/>
                    <a:pt x="70" y="6766"/>
                  </a:cubicBezTo>
                  <a:cubicBezTo>
                    <a:pt x="-1168" y="1908"/>
                    <a:pt x="14262" y="-950"/>
                    <a:pt x="33217" y="288"/>
                  </a:cubicBezTo>
                  <a:lnTo>
                    <a:pt x="69602" y="2574"/>
                  </a:lnTo>
                  <a:cubicBezTo>
                    <a:pt x="88652" y="3813"/>
                    <a:pt x="104559" y="8766"/>
                    <a:pt x="105226" y="13528"/>
                  </a:cubicBezTo>
                  <a:lnTo>
                    <a:pt x="106464" y="22291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Hình tự do: Hình 381">
              <a:extLst>
                <a:ext uri="{FF2B5EF4-FFF2-40B4-BE49-F238E27FC236}">
                  <a16:creationId xmlns:a16="http://schemas.microsoft.com/office/drawing/2014/main" id="{17C070EA-3D69-10DA-62B5-A2B4428ABAB7}"/>
                </a:ext>
              </a:extLst>
            </p:cNvPr>
            <p:cNvSpPr/>
            <p:nvPr/>
          </p:nvSpPr>
          <p:spPr>
            <a:xfrm>
              <a:off x="8275738" y="2509874"/>
              <a:ext cx="127851" cy="35474"/>
            </a:xfrm>
            <a:custGeom>
              <a:avLst/>
              <a:gdLst>
                <a:gd name="connsiteX0" fmla="*/ 26 w 127851"/>
                <a:gd name="connsiteY0" fmla="*/ 21187 h 35474"/>
                <a:gd name="connsiteX1" fmla="*/ 13552 w 127851"/>
                <a:gd name="connsiteY1" fmla="*/ 16901 h 35474"/>
                <a:gd name="connsiteX2" fmla="*/ 27934 w 127851"/>
                <a:gd name="connsiteY2" fmla="*/ 18044 h 35474"/>
                <a:gd name="connsiteX3" fmla="*/ 57462 w 127851"/>
                <a:gd name="connsiteY3" fmla="*/ 42 h 35474"/>
                <a:gd name="connsiteX4" fmla="*/ 94514 w 127851"/>
                <a:gd name="connsiteY4" fmla="*/ 22044 h 35474"/>
                <a:gd name="connsiteX5" fmla="*/ 109849 w 127851"/>
                <a:gd name="connsiteY5" fmla="*/ 23473 h 35474"/>
                <a:gd name="connsiteX6" fmla="*/ 126518 w 127851"/>
                <a:gd name="connsiteY6" fmla="*/ 30141 h 35474"/>
                <a:gd name="connsiteX7" fmla="*/ 127852 w 127851"/>
                <a:gd name="connsiteY7" fmla="*/ 35475 h 35474"/>
                <a:gd name="connsiteX8" fmla="*/ 788 w 127851"/>
                <a:gd name="connsiteY8" fmla="*/ 26807 h 35474"/>
                <a:gd name="connsiteX9" fmla="*/ 26 w 127851"/>
                <a:gd name="connsiteY9" fmla="*/ 21187 h 3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851" h="35474">
                  <a:moveTo>
                    <a:pt x="26" y="21187"/>
                  </a:moveTo>
                  <a:cubicBezTo>
                    <a:pt x="-450" y="18139"/>
                    <a:pt x="5646" y="16234"/>
                    <a:pt x="13552" y="16901"/>
                  </a:cubicBezTo>
                  <a:lnTo>
                    <a:pt x="27934" y="18044"/>
                  </a:lnTo>
                  <a:cubicBezTo>
                    <a:pt x="27934" y="18044"/>
                    <a:pt x="25363" y="-1006"/>
                    <a:pt x="57462" y="42"/>
                  </a:cubicBezTo>
                  <a:cubicBezTo>
                    <a:pt x="89561" y="1089"/>
                    <a:pt x="94514" y="22044"/>
                    <a:pt x="94514" y="22044"/>
                  </a:cubicBezTo>
                  <a:lnTo>
                    <a:pt x="109849" y="23473"/>
                  </a:lnTo>
                  <a:cubicBezTo>
                    <a:pt x="118327" y="24235"/>
                    <a:pt x="125756" y="27188"/>
                    <a:pt x="126518" y="30141"/>
                  </a:cubicBezTo>
                  <a:lnTo>
                    <a:pt x="127852" y="35475"/>
                  </a:lnTo>
                  <a:lnTo>
                    <a:pt x="788" y="26807"/>
                  </a:lnTo>
                  <a:cubicBezTo>
                    <a:pt x="788" y="26807"/>
                    <a:pt x="407" y="24235"/>
                    <a:pt x="26" y="21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Hình tự do: Hình 382">
              <a:extLst>
                <a:ext uri="{FF2B5EF4-FFF2-40B4-BE49-F238E27FC236}">
                  <a16:creationId xmlns:a16="http://schemas.microsoft.com/office/drawing/2014/main" id="{CF43B9D1-FB3E-DFEC-89A9-AE18E6E6D8A5}"/>
                </a:ext>
              </a:extLst>
            </p:cNvPr>
            <p:cNvSpPr/>
            <p:nvPr/>
          </p:nvSpPr>
          <p:spPr>
            <a:xfrm>
              <a:off x="8289670" y="2534585"/>
              <a:ext cx="88201" cy="30384"/>
            </a:xfrm>
            <a:custGeom>
              <a:avLst/>
              <a:gdLst>
                <a:gd name="connsiteX0" fmla="*/ 3429 w 88201"/>
                <a:gd name="connsiteY0" fmla="*/ 3048 h 30384"/>
                <a:gd name="connsiteX1" fmla="*/ 20955 w 88201"/>
                <a:gd name="connsiteY1" fmla="*/ 11621 h 30384"/>
                <a:gd name="connsiteX2" fmla="*/ 22384 w 88201"/>
                <a:gd name="connsiteY2" fmla="*/ 26479 h 30384"/>
                <a:gd name="connsiteX3" fmla="*/ 78581 w 88201"/>
                <a:gd name="connsiteY3" fmla="*/ 30385 h 30384"/>
                <a:gd name="connsiteX4" fmla="*/ 76391 w 88201"/>
                <a:gd name="connsiteY4" fmla="*/ 15430 h 30384"/>
                <a:gd name="connsiteX5" fmla="*/ 87058 w 88201"/>
                <a:gd name="connsiteY5" fmla="*/ 8858 h 30384"/>
                <a:gd name="connsiteX6" fmla="*/ 88201 w 88201"/>
                <a:gd name="connsiteY6" fmla="*/ 5239 h 30384"/>
                <a:gd name="connsiteX7" fmla="*/ 0 w 88201"/>
                <a:gd name="connsiteY7" fmla="*/ 0 h 3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01" h="30384">
                  <a:moveTo>
                    <a:pt x="3429" y="3048"/>
                  </a:moveTo>
                  <a:cubicBezTo>
                    <a:pt x="15050" y="3620"/>
                    <a:pt x="19907" y="4191"/>
                    <a:pt x="20955" y="11621"/>
                  </a:cubicBezTo>
                  <a:cubicBezTo>
                    <a:pt x="22003" y="19050"/>
                    <a:pt x="22384" y="26479"/>
                    <a:pt x="22384" y="26479"/>
                  </a:cubicBezTo>
                  <a:lnTo>
                    <a:pt x="78581" y="30385"/>
                  </a:lnTo>
                  <a:cubicBezTo>
                    <a:pt x="78581" y="30385"/>
                    <a:pt x="76867" y="19717"/>
                    <a:pt x="76391" y="15430"/>
                  </a:cubicBezTo>
                  <a:cubicBezTo>
                    <a:pt x="75914" y="11144"/>
                    <a:pt x="78105" y="8287"/>
                    <a:pt x="87058" y="8858"/>
                  </a:cubicBezTo>
                  <a:lnTo>
                    <a:pt x="88201" y="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Hình tự do: Hình 383">
              <a:extLst>
                <a:ext uri="{FF2B5EF4-FFF2-40B4-BE49-F238E27FC236}">
                  <a16:creationId xmlns:a16="http://schemas.microsoft.com/office/drawing/2014/main" id="{EDF016AD-1CC9-023B-B6FF-5CCC9632D5E3}"/>
                </a:ext>
              </a:extLst>
            </p:cNvPr>
            <p:cNvSpPr/>
            <p:nvPr/>
          </p:nvSpPr>
          <p:spPr>
            <a:xfrm>
              <a:off x="8287077" y="2547918"/>
              <a:ext cx="106320" cy="22291"/>
            </a:xfrm>
            <a:custGeom>
              <a:avLst/>
              <a:gdLst>
                <a:gd name="connsiteX0" fmla="*/ 1260 w 106320"/>
                <a:gd name="connsiteY0" fmla="*/ 15528 h 22291"/>
                <a:gd name="connsiteX1" fmla="*/ 22 w 106320"/>
                <a:gd name="connsiteY1" fmla="*/ 6765 h 22291"/>
                <a:gd name="connsiteX2" fmla="*/ 33169 w 106320"/>
                <a:gd name="connsiteY2" fmla="*/ 288 h 22291"/>
                <a:gd name="connsiteX3" fmla="*/ 69554 w 106320"/>
                <a:gd name="connsiteY3" fmla="*/ 2574 h 22291"/>
                <a:gd name="connsiteX4" fmla="*/ 105082 w 106320"/>
                <a:gd name="connsiteY4" fmla="*/ 13528 h 22291"/>
                <a:gd name="connsiteX5" fmla="*/ 106321 w 106320"/>
                <a:gd name="connsiteY5" fmla="*/ 22291 h 2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320" h="22291">
                  <a:moveTo>
                    <a:pt x="1260" y="15528"/>
                  </a:moveTo>
                  <a:cubicBezTo>
                    <a:pt x="1260" y="15528"/>
                    <a:pt x="688" y="11623"/>
                    <a:pt x="22" y="6765"/>
                  </a:cubicBezTo>
                  <a:cubicBezTo>
                    <a:pt x="-645" y="1908"/>
                    <a:pt x="14214" y="-950"/>
                    <a:pt x="33169" y="288"/>
                  </a:cubicBezTo>
                  <a:lnTo>
                    <a:pt x="69554" y="2574"/>
                  </a:lnTo>
                  <a:cubicBezTo>
                    <a:pt x="88604" y="3813"/>
                    <a:pt x="104416" y="8766"/>
                    <a:pt x="105082" y="13528"/>
                  </a:cubicBezTo>
                  <a:lnTo>
                    <a:pt x="106321" y="22291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Hình tự do: Hình 384">
              <a:extLst>
                <a:ext uri="{FF2B5EF4-FFF2-40B4-BE49-F238E27FC236}">
                  <a16:creationId xmlns:a16="http://schemas.microsoft.com/office/drawing/2014/main" id="{CAF9D695-314D-0858-EBED-4C4C1571C99D}"/>
                </a:ext>
              </a:extLst>
            </p:cNvPr>
            <p:cNvSpPr/>
            <p:nvPr/>
          </p:nvSpPr>
          <p:spPr>
            <a:xfrm>
              <a:off x="8398690" y="2282554"/>
              <a:ext cx="484320" cy="470351"/>
            </a:xfrm>
            <a:custGeom>
              <a:avLst/>
              <a:gdLst>
                <a:gd name="connsiteX0" fmla="*/ 83671 w 484320"/>
                <a:gd name="connsiteY0" fmla="*/ 362712 h 470351"/>
                <a:gd name="connsiteX1" fmla="*/ 143202 w 484320"/>
                <a:gd name="connsiteY1" fmla="*/ 372237 h 470351"/>
                <a:gd name="connsiteX2" fmla="*/ 166919 w 484320"/>
                <a:gd name="connsiteY2" fmla="*/ 373570 h 470351"/>
                <a:gd name="connsiteX3" fmla="*/ 185969 w 484320"/>
                <a:gd name="connsiteY3" fmla="*/ 369856 h 470351"/>
                <a:gd name="connsiteX4" fmla="*/ 379613 w 484320"/>
                <a:gd name="connsiteY4" fmla="*/ 289560 h 470351"/>
                <a:gd name="connsiteX5" fmla="*/ 350371 w 484320"/>
                <a:gd name="connsiteY5" fmla="*/ 120206 h 470351"/>
                <a:gd name="connsiteX6" fmla="*/ 390948 w 484320"/>
                <a:gd name="connsiteY6" fmla="*/ 0 h 470351"/>
                <a:gd name="connsiteX7" fmla="*/ 455908 w 484320"/>
                <a:gd name="connsiteY7" fmla="*/ 120396 h 470351"/>
                <a:gd name="connsiteX8" fmla="*/ 482292 w 484320"/>
                <a:gd name="connsiteY8" fmla="*/ 323850 h 470351"/>
                <a:gd name="connsiteX9" fmla="*/ 436191 w 484320"/>
                <a:gd name="connsiteY9" fmla="*/ 376333 h 470351"/>
                <a:gd name="connsiteX10" fmla="*/ 207591 w 484320"/>
                <a:gd name="connsiteY10" fmla="*/ 443579 h 470351"/>
                <a:gd name="connsiteX11" fmla="*/ 127772 w 484320"/>
                <a:gd name="connsiteY11" fmla="*/ 466344 h 470351"/>
                <a:gd name="connsiteX12" fmla="*/ 14519 w 484320"/>
                <a:gd name="connsiteY12" fmla="*/ 437198 h 470351"/>
                <a:gd name="connsiteX13" fmla="*/ 6137 w 484320"/>
                <a:gd name="connsiteY13" fmla="*/ 412337 h 470351"/>
                <a:gd name="connsiteX14" fmla="*/ 327 w 484320"/>
                <a:gd name="connsiteY14" fmla="*/ 398716 h 470351"/>
                <a:gd name="connsiteX15" fmla="*/ 6233 w 484320"/>
                <a:gd name="connsiteY15" fmla="*/ 386620 h 470351"/>
                <a:gd name="connsiteX16" fmla="*/ 12995 w 484320"/>
                <a:gd name="connsiteY16" fmla="*/ 386620 h 470351"/>
                <a:gd name="connsiteX17" fmla="*/ 46619 w 484320"/>
                <a:gd name="connsiteY17" fmla="*/ 392525 h 470351"/>
                <a:gd name="connsiteX18" fmla="*/ 85576 w 484320"/>
                <a:gd name="connsiteY18" fmla="*/ 393954 h 470351"/>
                <a:gd name="connsiteX19" fmla="*/ 87576 w 484320"/>
                <a:gd name="connsiteY19" fmla="*/ 393954 h 470351"/>
                <a:gd name="connsiteX20" fmla="*/ 87576 w 484320"/>
                <a:gd name="connsiteY20" fmla="*/ 391668 h 47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4320" h="470351">
                  <a:moveTo>
                    <a:pt x="83671" y="362712"/>
                  </a:moveTo>
                  <a:cubicBezTo>
                    <a:pt x="101197" y="363569"/>
                    <a:pt x="128153" y="369665"/>
                    <a:pt x="143202" y="372237"/>
                  </a:cubicBezTo>
                  <a:cubicBezTo>
                    <a:pt x="150994" y="373923"/>
                    <a:pt x="158995" y="374371"/>
                    <a:pt x="166919" y="373570"/>
                  </a:cubicBezTo>
                  <a:cubicBezTo>
                    <a:pt x="173368" y="372875"/>
                    <a:pt x="179740" y="371627"/>
                    <a:pt x="185969" y="369856"/>
                  </a:cubicBezTo>
                  <a:cubicBezTo>
                    <a:pt x="207496" y="360331"/>
                    <a:pt x="379613" y="289560"/>
                    <a:pt x="379613" y="289560"/>
                  </a:cubicBezTo>
                  <a:lnTo>
                    <a:pt x="350371" y="120206"/>
                  </a:lnTo>
                  <a:cubicBezTo>
                    <a:pt x="350371" y="120206"/>
                    <a:pt x="343513" y="11430"/>
                    <a:pt x="390948" y="0"/>
                  </a:cubicBezTo>
                  <a:cubicBezTo>
                    <a:pt x="427523" y="16573"/>
                    <a:pt x="439144" y="48768"/>
                    <a:pt x="455908" y="120396"/>
                  </a:cubicBezTo>
                  <a:cubicBezTo>
                    <a:pt x="474958" y="202311"/>
                    <a:pt x="489912" y="297942"/>
                    <a:pt x="482292" y="323850"/>
                  </a:cubicBezTo>
                  <a:cubicBezTo>
                    <a:pt x="477149" y="341757"/>
                    <a:pt x="476101" y="360902"/>
                    <a:pt x="436191" y="376333"/>
                  </a:cubicBezTo>
                  <a:cubicBezTo>
                    <a:pt x="393995" y="392716"/>
                    <a:pt x="346942" y="403765"/>
                    <a:pt x="207591" y="443579"/>
                  </a:cubicBezTo>
                  <a:cubicBezTo>
                    <a:pt x="181464" y="452761"/>
                    <a:pt x="154813" y="460362"/>
                    <a:pt x="127772" y="466344"/>
                  </a:cubicBezTo>
                  <a:cubicBezTo>
                    <a:pt x="56906" y="477488"/>
                    <a:pt x="28616" y="464630"/>
                    <a:pt x="14519" y="437198"/>
                  </a:cubicBezTo>
                  <a:cubicBezTo>
                    <a:pt x="10424" y="429292"/>
                    <a:pt x="9852" y="420434"/>
                    <a:pt x="6137" y="412337"/>
                  </a:cubicBezTo>
                  <a:cubicBezTo>
                    <a:pt x="3613" y="408070"/>
                    <a:pt x="1661" y="403489"/>
                    <a:pt x="327" y="398716"/>
                  </a:cubicBezTo>
                  <a:cubicBezTo>
                    <a:pt x="-940" y="393783"/>
                    <a:pt x="1565" y="388658"/>
                    <a:pt x="6233" y="386620"/>
                  </a:cubicBezTo>
                  <a:cubicBezTo>
                    <a:pt x="8462" y="386144"/>
                    <a:pt x="10767" y="386144"/>
                    <a:pt x="12995" y="386620"/>
                  </a:cubicBezTo>
                  <a:cubicBezTo>
                    <a:pt x="24235" y="388811"/>
                    <a:pt x="35379" y="391001"/>
                    <a:pt x="46619" y="392525"/>
                  </a:cubicBezTo>
                  <a:cubicBezTo>
                    <a:pt x="59535" y="394144"/>
                    <a:pt x="72574" y="394621"/>
                    <a:pt x="85576" y="393954"/>
                  </a:cubicBezTo>
                  <a:cubicBezTo>
                    <a:pt x="86243" y="394040"/>
                    <a:pt x="86910" y="394040"/>
                    <a:pt x="87576" y="393954"/>
                  </a:cubicBezTo>
                  <a:cubicBezTo>
                    <a:pt x="89481" y="393097"/>
                    <a:pt x="89005" y="392335"/>
                    <a:pt x="87576" y="391668"/>
                  </a:cubicBezTo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Hình tự do: Hình 385">
              <a:extLst>
                <a:ext uri="{FF2B5EF4-FFF2-40B4-BE49-F238E27FC236}">
                  <a16:creationId xmlns:a16="http://schemas.microsoft.com/office/drawing/2014/main" id="{F822EBF7-992E-4D7D-33C4-D0D1996BCA25}"/>
                </a:ext>
              </a:extLst>
            </p:cNvPr>
            <p:cNvSpPr/>
            <p:nvPr/>
          </p:nvSpPr>
          <p:spPr>
            <a:xfrm>
              <a:off x="8641143" y="2278268"/>
              <a:ext cx="246845" cy="427672"/>
            </a:xfrm>
            <a:custGeom>
              <a:avLst/>
              <a:gdLst>
                <a:gd name="connsiteX0" fmla="*/ 144590 w 246845"/>
                <a:gd name="connsiteY0" fmla="*/ 0 h 427672"/>
                <a:gd name="connsiteX1" fmla="*/ 206121 w 246845"/>
                <a:gd name="connsiteY1" fmla="*/ 64294 h 427672"/>
                <a:gd name="connsiteX2" fmla="*/ 234696 w 246845"/>
                <a:gd name="connsiteY2" fmla="*/ 209455 h 427672"/>
                <a:gd name="connsiteX3" fmla="*/ 243269 w 246845"/>
                <a:gd name="connsiteY3" fmla="*/ 353758 h 427672"/>
                <a:gd name="connsiteX4" fmla="*/ 174784 w 246845"/>
                <a:gd name="connsiteY4" fmla="*/ 391192 h 427672"/>
                <a:gd name="connsiteX5" fmla="*/ 34766 w 246845"/>
                <a:gd name="connsiteY5" fmla="*/ 427673 h 427672"/>
                <a:gd name="connsiteX6" fmla="*/ 0 w 246845"/>
                <a:gd name="connsiteY6" fmla="*/ 346424 h 427672"/>
                <a:gd name="connsiteX7" fmla="*/ 132207 w 246845"/>
                <a:gd name="connsiteY7" fmla="*/ 287655 h 427672"/>
                <a:gd name="connsiteX8" fmla="*/ 98298 w 246845"/>
                <a:gd name="connsiteY8" fmla="*/ 137446 h 427672"/>
                <a:gd name="connsiteX9" fmla="*/ 144590 w 246845"/>
                <a:gd name="connsiteY9" fmla="*/ 0 h 42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845" h="427672">
                  <a:moveTo>
                    <a:pt x="144590" y="0"/>
                  </a:moveTo>
                  <a:cubicBezTo>
                    <a:pt x="177546" y="4096"/>
                    <a:pt x="199168" y="31718"/>
                    <a:pt x="206121" y="64294"/>
                  </a:cubicBezTo>
                  <a:cubicBezTo>
                    <a:pt x="217075" y="115443"/>
                    <a:pt x="222218" y="144685"/>
                    <a:pt x="234696" y="209455"/>
                  </a:cubicBezTo>
                  <a:cubicBezTo>
                    <a:pt x="246126" y="268319"/>
                    <a:pt x="250603" y="335375"/>
                    <a:pt x="243269" y="353758"/>
                  </a:cubicBezTo>
                  <a:cubicBezTo>
                    <a:pt x="235934" y="372142"/>
                    <a:pt x="198406" y="384239"/>
                    <a:pt x="174784" y="391192"/>
                  </a:cubicBezTo>
                  <a:cubicBezTo>
                    <a:pt x="139541" y="401669"/>
                    <a:pt x="34766" y="427673"/>
                    <a:pt x="34766" y="427673"/>
                  </a:cubicBezTo>
                  <a:cubicBezTo>
                    <a:pt x="35528" y="403098"/>
                    <a:pt x="21527" y="360998"/>
                    <a:pt x="0" y="346424"/>
                  </a:cubicBezTo>
                  <a:lnTo>
                    <a:pt x="132207" y="287655"/>
                  </a:lnTo>
                  <a:lnTo>
                    <a:pt x="98298" y="137446"/>
                  </a:lnTo>
                  <a:cubicBezTo>
                    <a:pt x="98298" y="137446"/>
                    <a:pt x="83725" y="28099"/>
                    <a:pt x="14459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1" name="Đồ họa 25">
            <a:extLst>
              <a:ext uri="{FF2B5EF4-FFF2-40B4-BE49-F238E27FC236}">
                <a16:creationId xmlns:a16="http://schemas.microsoft.com/office/drawing/2014/main" id="{7D2D8B1C-20C4-43AD-F5CF-156117D98366}"/>
              </a:ext>
            </a:extLst>
          </p:cNvPr>
          <p:cNvGrpSpPr/>
          <p:nvPr/>
        </p:nvGrpSpPr>
        <p:grpSpPr>
          <a:xfrm>
            <a:off x="15414118" y="1309167"/>
            <a:ext cx="2560510" cy="2207609"/>
            <a:chOff x="7954772" y="3538044"/>
            <a:chExt cx="2560510" cy="2207609"/>
          </a:xfrm>
        </p:grpSpPr>
        <p:grpSp>
          <p:nvGrpSpPr>
            <p:cNvPr id="402" name="Đồ họa 25">
              <a:extLst>
                <a:ext uri="{FF2B5EF4-FFF2-40B4-BE49-F238E27FC236}">
                  <a16:creationId xmlns:a16="http://schemas.microsoft.com/office/drawing/2014/main" id="{6411FE8B-5945-7FC8-7128-363E4E043F57}"/>
                </a:ext>
              </a:extLst>
            </p:cNvPr>
            <p:cNvGrpSpPr/>
            <p:nvPr/>
          </p:nvGrpSpPr>
          <p:grpSpPr>
            <a:xfrm>
              <a:off x="7954772" y="3538044"/>
              <a:ext cx="2560510" cy="2207609"/>
              <a:chOff x="7954772" y="3538044"/>
              <a:chExt cx="2560510" cy="2207609"/>
            </a:xfrm>
          </p:grpSpPr>
          <p:sp>
            <p:nvSpPr>
              <p:cNvPr id="595" name="Hình tự do: Hình 594">
                <a:extLst>
                  <a:ext uri="{FF2B5EF4-FFF2-40B4-BE49-F238E27FC236}">
                    <a16:creationId xmlns:a16="http://schemas.microsoft.com/office/drawing/2014/main" id="{375844F1-E9DA-7070-597E-9C0C777596A3}"/>
                  </a:ext>
                </a:extLst>
              </p:cNvPr>
              <p:cNvSpPr/>
              <p:nvPr/>
            </p:nvSpPr>
            <p:spPr>
              <a:xfrm>
                <a:off x="7954772" y="4101353"/>
                <a:ext cx="18002" cy="740283"/>
              </a:xfrm>
              <a:custGeom>
                <a:avLst/>
                <a:gdLst>
                  <a:gd name="connsiteX0" fmla="*/ 18002 w 18002"/>
                  <a:gd name="connsiteY0" fmla="*/ 740283 h 740283"/>
                  <a:gd name="connsiteX1" fmla="*/ 0 w 18002"/>
                  <a:gd name="connsiteY1" fmla="*/ 729901 h 740283"/>
                  <a:gd name="connsiteX2" fmla="*/ 0 w 18002"/>
                  <a:gd name="connsiteY2" fmla="*/ 0 h 740283"/>
                  <a:gd name="connsiteX3" fmla="*/ 18002 w 18002"/>
                  <a:gd name="connsiteY3" fmla="*/ 10382 h 740283"/>
                  <a:gd name="connsiteX4" fmla="*/ 18002 w 18002"/>
                  <a:gd name="connsiteY4" fmla="*/ 740283 h 74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283">
                    <a:moveTo>
                      <a:pt x="18002" y="740283"/>
                    </a:moveTo>
                    <a:lnTo>
                      <a:pt x="0" y="729901"/>
                    </a:lnTo>
                    <a:lnTo>
                      <a:pt x="0" y="0"/>
                    </a:lnTo>
                    <a:lnTo>
                      <a:pt x="18002" y="10382"/>
                    </a:lnTo>
                    <a:lnTo>
                      <a:pt x="18002" y="74028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Hình tự do: Hình 595">
                <a:extLst>
                  <a:ext uri="{FF2B5EF4-FFF2-40B4-BE49-F238E27FC236}">
                    <a16:creationId xmlns:a16="http://schemas.microsoft.com/office/drawing/2014/main" id="{E912B4B4-368F-F5BC-F920-2D3D8DF3845B}"/>
                  </a:ext>
                </a:extLst>
              </p:cNvPr>
              <p:cNvSpPr/>
              <p:nvPr/>
            </p:nvSpPr>
            <p:spPr>
              <a:xfrm>
                <a:off x="7972774" y="4101353"/>
                <a:ext cx="18002" cy="740283"/>
              </a:xfrm>
              <a:custGeom>
                <a:avLst/>
                <a:gdLst>
                  <a:gd name="connsiteX0" fmla="*/ 0 w 18002"/>
                  <a:gd name="connsiteY0" fmla="*/ 740283 h 740283"/>
                  <a:gd name="connsiteX1" fmla="*/ 18002 w 18002"/>
                  <a:gd name="connsiteY1" fmla="*/ 729901 h 740283"/>
                  <a:gd name="connsiteX2" fmla="*/ 18002 w 18002"/>
                  <a:gd name="connsiteY2" fmla="*/ 0 h 740283"/>
                  <a:gd name="connsiteX3" fmla="*/ 0 w 18002"/>
                  <a:gd name="connsiteY3" fmla="*/ 10382 h 740283"/>
                  <a:gd name="connsiteX4" fmla="*/ 0 w 18002"/>
                  <a:gd name="connsiteY4" fmla="*/ 740283 h 74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283">
                    <a:moveTo>
                      <a:pt x="0" y="740283"/>
                    </a:moveTo>
                    <a:lnTo>
                      <a:pt x="18002" y="729901"/>
                    </a:lnTo>
                    <a:lnTo>
                      <a:pt x="18002" y="0"/>
                    </a:lnTo>
                    <a:lnTo>
                      <a:pt x="0" y="10382"/>
                    </a:lnTo>
                    <a:lnTo>
                      <a:pt x="0" y="7402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Hình tự do: Hình 596">
                <a:extLst>
                  <a:ext uri="{FF2B5EF4-FFF2-40B4-BE49-F238E27FC236}">
                    <a16:creationId xmlns:a16="http://schemas.microsoft.com/office/drawing/2014/main" id="{32E5E3C0-D62F-E257-BE4F-EA1E1DB48196}"/>
                  </a:ext>
                </a:extLst>
              </p:cNvPr>
              <p:cNvSpPr/>
              <p:nvPr/>
            </p:nvSpPr>
            <p:spPr>
              <a:xfrm>
                <a:off x="8432355" y="3845987"/>
                <a:ext cx="18002" cy="542448"/>
              </a:xfrm>
              <a:custGeom>
                <a:avLst/>
                <a:gdLst>
                  <a:gd name="connsiteX0" fmla="*/ 18002 w 18002"/>
                  <a:gd name="connsiteY0" fmla="*/ 542449 h 542448"/>
                  <a:gd name="connsiteX1" fmla="*/ 0 w 18002"/>
                  <a:gd name="connsiteY1" fmla="*/ 532067 h 542448"/>
                  <a:gd name="connsiteX2" fmla="*/ 0 w 18002"/>
                  <a:gd name="connsiteY2" fmla="*/ 0 h 542448"/>
                  <a:gd name="connsiteX3" fmla="*/ 18002 w 18002"/>
                  <a:gd name="connsiteY3" fmla="*/ 10382 h 542448"/>
                  <a:gd name="connsiteX4" fmla="*/ 18002 w 18002"/>
                  <a:gd name="connsiteY4" fmla="*/ 542449 h 5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542448">
                    <a:moveTo>
                      <a:pt x="18002" y="542449"/>
                    </a:moveTo>
                    <a:lnTo>
                      <a:pt x="0" y="532067"/>
                    </a:lnTo>
                    <a:lnTo>
                      <a:pt x="0" y="0"/>
                    </a:lnTo>
                    <a:lnTo>
                      <a:pt x="18002" y="10382"/>
                    </a:lnTo>
                    <a:lnTo>
                      <a:pt x="18002" y="54244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Hình tự do: Hình 597">
                <a:extLst>
                  <a:ext uri="{FF2B5EF4-FFF2-40B4-BE49-F238E27FC236}">
                    <a16:creationId xmlns:a16="http://schemas.microsoft.com/office/drawing/2014/main" id="{AD31B6BA-30A2-15A0-3251-472CA48ECB97}"/>
                  </a:ext>
                </a:extLst>
              </p:cNvPr>
              <p:cNvSpPr/>
              <p:nvPr/>
            </p:nvSpPr>
            <p:spPr>
              <a:xfrm>
                <a:off x="8450357" y="3845702"/>
                <a:ext cx="18002" cy="542734"/>
              </a:xfrm>
              <a:custGeom>
                <a:avLst/>
                <a:gdLst>
                  <a:gd name="connsiteX0" fmla="*/ 0 w 18002"/>
                  <a:gd name="connsiteY0" fmla="*/ 542735 h 542734"/>
                  <a:gd name="connsiteX1" fmla="*/ 18002 w 18002"/>
                  <a:gd name="connsiteY1" fmla="*/ 531971 h 542734"/>
                  <a:gd name="connsiteX2" fmla="*/ 18002 w 18002"/>
                  <a:gd name="connsiteY2" fmla="*/ 0 h 542734"/>
                  <a:gd name="connsiteX3" fmla="*/ 0 w 18002"/>
                  <a:gd name="connsiteY3" fmla="*/ 10668 h 542734"/>
                  <a:gd name="connsiteX4" fmla="*/ 0 w 18002"/>
                  <a:gd name="connsiteY4" fmla="*/ 542735 h 54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542734">
                    <a:moveTo>
                      <a:pt x="0" y="542735"/>
                    </a:moveTo>
                    <a:lnTo>
                      <a:pt x="18002" y="531971"/>
                    </a:lnTo>
                    <a:lnTo>
                      <a:pt x="18002" y="0"/>
                    </a:lnTo>
                    <a:lnTo>
                      <a:pt x="0" y="10668"/>
                    </a:lnTo>
                    <a:lnTo>
                      <a:pt x="0" y="54273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Hình tự do: Hình 598">
                <a:extLst>
                  <a:ext uri="{FF2B5EF4-FFF2-40B4-BE49-F238E27FC236}">
                    <a16:creationId xmlns:a16="http://schemas.microsoft.com/office/drawing/2014/main" id="{8FE64514-C00D-580F-7FC1-98DA0F054ED5}"/>
                  </a:ext>
                </a:extLst>
              </p:cNvPr>
              <p:cNvSpPr/>
              <p:nvPr/>
            </p:nvSpPr>
            <p:spPr>
              <a:xfrm>
                <a:off x="7972774" y="3825223"/>
                <a:ext cx="495585" cy="307181"/>
              </a:xfrm>
              <a:custGeom>
                <a:avLst/>
                <a:gdLst>
                  <a:gd name="connsiteX0" fmla="*/ 495586 w 495585"/>
                  <a:gd name="connsiteY0" fmla="*/ 20764 h 307181"/>
                  <a:gd name="connsiteX1" fmla="*/ 0 w 495585"/>
                  <a:gd name="connsiteY1" fmla="*/ 307181 h 307181"/>
                  <a:gd name="connsiteX2" fmla="*/ 0 w 495585"/>
                  <a:gd name="connsiteY2" fmla="*/ 286417 h 307181"/>
                  <a:gd name="connsiteX3" fmla="*/ 495586 w 495585"/>
                  <a:gd name="connsiteY3" fmla="*/ 0 h 307181"/>
                  <a:gd name="connsiteX4" fmla="*/ 495586 w 495585"/>
                  <a:gd name="connsiteY4" fmla="*/ 20764 h 30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585" h="307181">
                    <a:moveTo>
                      <a:pt x="495586" y="20764"/>
                    </a:moveTo>
                    <a:lnTo>
                      <a:pt x="0" y="307181"/>
                    </a:lnTo>
                    <a:lnTo>
                      <a:pt x="0" y="286417"/>
                    </a:lnTo>
                    <a:lnTo>
                      <a:pt x="495586" y="0"/>
                    </a:lnTo>
                    <a:lnTo>
                      <a:pt x="495586" y="2076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Hình tự do: Hình 599">
                <a:extLst>
                  <a:ext uri="{FF2B5EF4-FFF2-40B4-BE49-F238E27FC236}">
                    <a16:creationId xmlns:a16="http://schemas.microsoft.com/office/drawing/2014/main" id="{1E798C76-2F27-8451-1FDC-E0CFAB93563E}"/>
                  </a:ext>
                </a:extLst>
              </p:cNvPr>
              <p:cNvSpPr/>
              <p:nvPr/>
            </p:nvSpPr>
            <p:spPr>
              <a:xfrm>
                <a:off x="8912510" y="3568715"/>
                <a:ext cx="24383" cy="724281"/>
              </a:xfrm>
              <a:custGeom>
                <a:avLst/>
                <a:gdLst>
                  <a:gd name="connsiteX0" fmla="*/ 24384 w 24383"/>
                  <a:gd name="connsiteY0" fmla="*/ 724281 h 724281"/>
                  <a:gd name="connsiteX1" fmla="*/ 6477 w 24383"/>
                  <a:gd name="connsiteY1" fmla="*/ 714280 h 724281"/>
                  <a:gd name="connsiteX2" fmla="*/ 0 w 24383"/>
                  <a:gd name="connsiteY2" fmla="*/ 0 h 724281"/>
                  <a:gd name="connsiteX3" fmla="*/ 18002 w 24383"/>
                  <a:gd name="connsiteY3" fmla="*/ 10001 h 724281"/>
                  <a:gd name="connsiteX4" fmla="*/ 24384 w 24383"/>
                  <a:gd name="connsiteY4" fmla="*/ 724281 h 72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724281">
                    <a:moveTo>
                      <a:pt x="24384" y="724281"/>
                    </a:moveTo>
                    <a:lnTo>
                      <a:pt x="6477" y="714280"/>
                    </a:lnTo>
                    <a:lnTo>
                      <a:pt x="0" y="0"/>
                    </a:lnTo>
                    <a:lnTo>
                      <a:pt x="18002" y="10001"/>
                    </a:lnTo>
                    <a:lnTo>
                      <a:pt x="24384" y="72428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Hình tự do: Hình 600">
                <a:extLst>
                  <a:ext uri="{FF2B5EF4-FFF2-40B4-BE49-F238E27FC236}">
                    <a16:creationId xmlns:a16="http://schemas.microsoft.com/office/drawing/2014/main" id="{6C99804A-CCCC-BA00-15E3-3410155A65CF}"/>
                  </a:ext>
                </a:extLst>
              </p:cNvPr>
              <p:cNvSpPr/>
              <p:nvPr/>
            </p:nvSpPr>
            <p:spPr>
              <a:xfrm>
                <a:off x="8930512" y="3568810"/>
                <a:ext cx="24383" cy="724185"/>
              </a:xfrm>
              <a:custGeom>
                <a:avLst/>
                <a:gdLst>
                  <a:gd name="connsiteX0" fmla="*/ 6382 w 24383"/>
                  <a:gd name="connsiteY0" fmla="*/ 724186 h 724185"/>
                  <a:gd name="connsiteX1" fmla="*/ 24384 w 24383"/>
                  <a:gd name="connsiteY1" fmla="*/ 714184 h 724185"/>
                  <a:gd name="connsiteX2" fmla="*/ 18002 w 24383"/>
                  <a:gd name="connsiteY2" fmla="*/ 0 h 724185"/>
                  <a:gd name="connsiteX3" fmla="*/ 0 w 24383"/>
                  <a:gd name="connsiteY3" fmla="*/ 9906 h 724185"/>
                  <a:gd name="connsiteX4" fmla="*/ 6382 w 24383"/>
                  <a:gd name="connsiteY4" fmla="*/ 724186 h 72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724185">
                    <a:moveTo>
                      <a:pt x="6382" y="724186"/>
                    </a:moveTo>
                    <a:lnTo>
                      <a:pt x="24384" y="714184"/>
                    </a:lnTo>
                    <a:lnTo>
                      <a:pt x="18002" y="0"/>
                    </a:lnTo>
                    <a:lnTo>
                      <a:pt x="0" y="9906"/>
                    </a:lnTo>
                    <a:lnTo>
                      <a:pt x="6382" y="7241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Hình tự do: Hình 601">
                <a:extLst>
                  <a:ext uri="{FF2B5EF4-FFF2-40B4-BE49-F238E27FC236}">
                    <a16:creationId xmlns:a16="http://schemas.microsoft.com/office/drawing/2014/main" id="{58DD08A2-B7C6-2A79-741C-E00C705B0E86}"/>
                  </a:ext>
                </a:extLst>
              </p:cNvPr>
              <p:cNvSpPr/>
              <p:nvPr/>
            </p:nvSpPr>
            <p:spPr>
              <a:xfrm>
                <a:off x="8450262" y="3548331"/>
                <a:ext cx="498252" cy="308514"/>
              </a:xfrm>
              <a:custGeom>
                <a:avLst/>
                <a:gdLst>
                  <a:gd name="connsiteX0" fmla="*/ 498253 w 498252"/>
                  <a:gd name="connsiteY0" fmla="*/ 20383 h 308514"/>
                  <a:gd name="connsiteX1" fmla="*/ 0 w 498252"/>
                  <a:gd name="connsiteY1" fmla="*/ 308515 h 308514"/>
                  <a:gd name="connsiteX2" fmla="*/ 0 w 498252"/>
                  <a:gd name="connsiteY2" fmla="*/ 287750 h 308514"/>
                  <a:gd name="connsiteX3" fmla="*/ 498253 w 498252"/>
                  <a:gd name="connsiteY3" fmla="*/ 0 h 308514"/>
                  <a:gd name="connsiteX4" fmla="*/ 498253 w 498252"/>
                  <a:gd name="connsiteY4" fmla="*/ 20383 h 30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252" h="308514">
                    <a:moveTo>
                      <a:pt x="498253" y="20383"/>
                    </a:moveTo>
                    <a:lnTo>
                      <a:pt x="0" y="308515"/>
                    </a:lnTo>
                    <a:lnTo>
                      <a:pt x="0" y="287750"/>
                    </a:lnTo>
                    <a:lnTo>
                      <a:pt x="498253" y="0"/>
                    </a:lnTo>
                    <a:lnTo>
                      <a:pt x="498253" y="203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Hình tự do: Hình 602">
                <a:extLst>
                  <a:ext uri="{FF2B5EF4-FFF2-40B4-BE49-F238E27FC236}">
                    <a16:creationId xmlns:a16="http://schemas.microsoft.com/office/drawing/2014/main" id="{1CAD959F-98D7-D737-8045-5D1C8128C426}"/>
                  </a:ext>
                </a:extLst>
              </p:cNvPr>
              <p:cNvSpPr/>
              <p:nvPr/>
            </p:nvSpPr>
            <p:spPr>
              <a:xfrm>
                <a:off x="8451215" y="3754167"/>
                <a:ext cx="480345" cy="297656"/>
              </a:xfrm>
              <a:custGeom>
                <a:avLst/>
                <a:gdLst>
                  <a:gd name="connsiteX0" fmla="*/ 480346 w 480345"/>
                  <a:gd name="connsiteY0" fmla="*/ 20003 h 297656"/>
                  <a:gd name="connsiteX1" fmla="*/ 95 w 480345"/>
                  <a:gd name="connsiteY1" fmla="*/ 297656 h 297656"/>
                  <a:gd name="connsiteX2" fmla="*/ 0 w 480345"/>
                  <a:gd name="connsiteY2" fmla="*/ 277654 h 297656"/>
                  <a:gd name="connsiteX3" fmla="*/ 480346 w 480345"/>
                  <a:gd name="connsiteY3" fmla="*/ 0 h 297656"/>
                  <a:gd name="connsiteX4" fmla="*/ 480346 w 480345"/>
                  <a:gd name="connsiteY4" fmla="*/ 20003 h 29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345" h="297656">
                    <a:moveTo>
                      <a:pt x="480346" y="20003"/>
                    </a:moveTo>
                    <a:lnTo>
                      <a:pt x="95" y="297656"/>
                    </a:lnTo>
                    <a:lnTo>
                      <a:pt x="0" y="277654"/>
                    </a:lnTo>
                    <a:lnTo>
                      <a:pt x="480346" y="0"/>
                    </a:lnTo>
                    <a:lnTo>
                      <a:pt x="48034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Hình tự do: Hình 603">
                <a:extLst>
                  <a:ext uri="{FF2B5EF4-FFF2-40B4-BE49-F238E27FC236}">
                    <a16:creationId xmlns:a16="http://schemas.microsoft.com/office/drawing/2014/main" id="{DA0ED574-4EE2-4102-7F20-48F80BBCB039}"/>
                  </a:ext>
                </a:extLst>
              </p:cNvPr>
              <p:cNvSpPr/>
              <p:nvPr/>
            </p:nvSpPr>
            <p:spPr>
              <a:xfrm>
                <a:off x="7990776" y="4012294"/>
                <a:ext cx="459581" cy="285368"/>
              </a:xfrm>
              <a:custGeom>
                <a:avLst/>
                <a:gdLst>
                  <a:gd name="connsiteX0" fmla="*/ 459581 w 459581"/>
                  <a:gd name="connsiteY0" fmla="*/ 0 h 285368"/>
                  <a:gd name="connsiteX1" fmla="*/ 0 w 459581"/>
                  <a:gd name="connsiteY1" fmla="*/ 264700 h 285368"/>
                  <a:gd name="connsiteX2" fmla="*/ 0 w 459581"/>
                  <a:gd name="connsiteY2" fmla="*/ 285369 h 285368"/>
                  <a:gd name="connsiteX3" fmla="*/ 459581 w 459581"/>
                  <a:gd name="connsiteY3" fmla="*/ 20002 h 2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81" h="285368">
                    <a:moveTo>
                      <a:pt x="459581" y="0"/>
                    </a:moveTo>
                    <a:lnTo>
                      <a:pt x="0" y="264700"/>
                    </a:lnTo>
                    <a:lnTo>
                      <a:pt x="0" y="285369"/>
                    </a:lnTo>
                    <a:lnTo>
                      <a:pt x="459581" y="20002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Hình tự do: Hình 604">
                <a:extLst>
                  <a:ext uri="{FF2B5EF4-FFF2-40B4-BE49-F238E27FC236}">
                    <a16:creationId xmlns:a16="http://schemas.microsoft.com/office/drawing/2014/main" id="{5B8BAC3B-40CA-A58B-63D6-ADA375238378}"/>
                  </a:ext>
                </a:extLst>
              </p:cNvPr>
              <p:cNvSpPr/>
              <p:nvPr/>
            </p:nvSpPr>
            <p:spPr>
              <a:xfrm>
                <a:off x="8468359" y="3734355"/>
                <a:ext cx="462153" cy="287654"/>
              </a:xfrm>
              <a:custGeom>
                <a:avLst/>
                <a:gdLst>
                  <a:gd name="connsiteX0" fmla="*/ 0 w 462153"/>
                  <a:gd name="connsiteY0" fmla="*/ 287655 h 287654"/>
                  <a:gd name="connsiteX1" fmla="*/ 462153 w 462153"/>
                  <a:gd name="connsiteY1" fmla="*/ 20383 h 287654"/>
                  <a:gd name="connsiteX2" fmla="*/ 462153 w 462153"/>
                  <a:gd name="connsiteY2" fmla="*/ 0 h 287654"/>
                  <a:gd name="connsiteX3" fmla="*/ 0 w 462153"/>
                  <a:gd name="connsiteY3" fmla="*/ 266891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153" h="287654">
                    <a:moveTo>
                      <a:pt x="0" y="287655"/>
                    </a:moveTo>
                    <a:lnTo>
                      <a:pt x="462153" y="20383"/>
                    </a:lnTo>
                    <a:lnTo>
                      <a:pt x="462153" y="0"/>
                    </a:lnTo>
                    <a:lnTo>
                      <a:pt x="0" y="266891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Hình tự do: Hình 605">
                <a:extLst>
                  <a:ext uri="{FF2B5EF4-FFF2-40B4-BE49-F238E27FC236}">
                    <a16:creationId xmlns:a16="http://schemas.microsoft.com/office/drawing/2014/main" id="{C32745C1-E38D-6B74-7018-B46C42AA6063}"/>
                  </a:ext>
                </a:extLst>
              </p:cNvPr>
              <p:cNvSpPr/>
              <p:nvPr/>
            </p:nvSpPr>
            <p:spPr>
              <a:xfrm>
                <a:off x="7972774" y="4031820"/>
                <a:ext cx="478535" cy="296322"/>
              </a:xfrm>
              <a:custGeom>
                <a:avLst/>
                <a:gdLst>
                  <a:gd name="connsiteX0" fmla="*/ 478536 w 478535"/>
                  <a:gd name="connsiteY0" fmla="*/ 20003 h 296322"/>
                  <a:gd name="connsiteX1" fmla="*/ 0 w 478535"/>
                  <a:gd name="connsiteY1" fmla="*/ 296323 h 296322"/>
                  <a:gd name="connsiteX2" fmla="*/ 0 w 478535"/>
                  <a:gd name="connsiteY2" fmla="*/ 276225 h 296322"/>
                  <a:gd name="connsiteX3" fmla="*/ 478441 w 478535"/>
                  <a:gd name="connsiteY3" fmla="*/ 0 h 296322"/>
                  <a:gd name="connsiteX4" fmla="*/ 478536 w 478535"/>
                  <a:gd name="connsiteY4" fmla="*/ 20003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35" h="296322">
                    <a:moveTo>
                      <a:pt x="478536" y="20003"/>
                    </a:moveTo>
                    <a:lnTo>
                      <a:pt x="0" y="296323"/>
                    </a:lnTo>
                    <a:lnTo>
                      <a:pt x="0" y="276225"/>
                    </a:lnTo>
                    <a:lnTo>
                      <a:pt x="478441" y="0"/>
                    </a:lnTo>
                    <a:lnTo>
                      <a:pt x="47853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Hình tự do: Hình 606">
                <a:extLst>
                  <a:ext uri="{FF2B5EF4-FFF2-40B4-BE49-F238E27FC236}">
                    <a16:creationId xmlns:a16="http://schemas.microsoft.com/office/drawing/2014/main" id="{2226939F-5569-1095-BAC0-CF906D9C1DC2}"/>
                  </a:ext>
                </a:extLst>
              </p:cNvPr>
              <p:cNvSpPr/>
              <p:nvPr/>
            </p:nvSpPr>
            <p:spPr>
              <a:xfrm>
                <a:off x="8453024" y="4388436"/>
                <a:ext cx="1086516" cy="687704"/>
              </a:xfrm>
              <a:custGeom>
                <a:avLst/>
                <a:gdLst>
                  <a:gd name="connsiteX0" fmla="*/ 0 w 1086516"/>
                  <a:gd name="connsiteY0" fmla="*/ 61817 h 687704"/>
                  <a:gd name="connsiteX1" fmla="*/ 1086517 w 1086516"/>
                  <a:gd name="connsiteY1" fmla="*/ 687705 h 687704"/>
                  <a:gd name="connsiteX2" fmla="*/ 1086517 w 1086516"/>
                  <a:gd name="connsiteY2" fmla="*/ 627412 h 687704"/>
                  <a:gd name="connsiteX3" fmla="*/ 0 w 1086516"/>
                  <a:gd name="connsiteY3" fmla="*/ 0 h 687704"/>
                  <a:gd name="connsiteX4" fmla="*/ 0 w 1086516"/>
                  <a:gd name="connsiteY4" fmla="*/ 61817 h 6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6516" h="687704">
                    <a:moveTo>
                      <a:pt x="0" y="61817"/>
                    </a:moveTo>
                    <a:lnTo>
                      <a:pt x="1086517" y="687705"/>
                    </a:lnTo>
                    <a:lnTo>
                      <a:pt x="1086517" y="627412"/>
                    </a:lnTo>
                    <a:lnTo>
                      <a:pt x="0" y="0"/>
                    </a:lnTo>
                    <a:lnTo>
                      <a:pt x="0" y="61817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Hình tự do: Hình 607">
                <a:extLst>
                  <a:ext uri="{FF2B5EF4-FFF2-40B4-BE49-F238E27FC236}">
                    <a16:creationId xmlns:a16="http://schemas.microsoft.com/office/drawing/2014/main" id="{DC44C6C5-3D36-98E3-52F0-0ED07C11477E}"/>
                  </a:ext>
                </a:extLst>
              </p:cNvPr>
              <p:cNvSpPr/>
              <p:nvPr/>
            </p:nvSpPr>
            <p:spPr>
              <a:xfrm>
                <a:off x="7972774" y="4111735"/>
                <a:ext cx="498252" cy="347853"/>
              </a:xfrm>
              <a:custGeom>
                <a:avLst/>
                <a:gdLst>
                  <a:gd name="connsiteX0" fmla="*/ 0 w 498252"/>
                  <a:gd name="connsiteY0" fmla="*/ 60293 h 347853"/>
                  <a:gd name="connsiteX1" fmla="*/ 498253 w 498252"/>
                  <a:gd name="connsiteY1" fmla="*/ 347853 h 347853"/>
                  <a:gd name="connsiteX2" fmla="*/ 498253 w 498252"/>
                  <a:gd name="connsiteY2" fmla="*/ 287560 h 347853"/>
                  <a:gd name="connsiteX3" fmla="*/ 0 w 498252"/>
                  <a:gd name="connsiteY3" fmla="*/ 0 h 347853"/>
                  <a:gd name="connsiteX4" fmla="*/ 0 w 498252"/>
                  <a:gd name="connsiteY4" fmla="*/ 60293 h 34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252" h="347853">
                    <a:moveTo>
                      <a:pt x="0" y="60293"/>
                    </a:moveTo>
                    <a:lnTo>
                      <a:pt x="498253" y="347853"/>
                    </a:lnTo>
                    <a:lnTo>
                      <a:pt x="498253" y="287560"/>
                    </a:lnTo>
                    <a:lnTo>
                      <a:pt x="0" y="0"/>
                    </a:lnTo>
                    <a:lnTo>
                      <a:pt x="0" y="6029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Hình tự do: Hình 608">
                <a:extLst>
                  <a:ext uri="{FF2B5EF4-FFF2-40B4-BE49-F238E27FC236}">
                    <a16:creationId xmlns:a16="http://schemas.microsoft.com/office/drawing/2014/main" id="{58EA545A-DB40-04B6-462D-06BE79151202}"/>
                  </a:ext>
                </a:extLst>
              </p:cNvPr>
              <p:cNvSpPr/>
              <p:nvPr/>
            </p:nvSpPr>
            <p:spPr>
              <a:xfrm>
                <a:off x="9521634" y="5005466"/>
                <a:ext cx="17906" cy="740187"/>
              </a:xfrm>
              <a:custGeom>
                <a:avLst/>
                <a:gdLst>
                  <a:gd name="connsiteX0" fmla="*/ 17907 w 17906"/>
                  <a:gd name="connsiteY0" fmla="*/ 740188 h 740187"/>
                  <a:gd name="connsiteX1" fmla="*/ 0 w 17906"/>
                  <a:gd name="connsiteY1" fmla="*/ 729805 h 740187"/>
                  <a:gd name="connsiteX2" fmla="*/ 0 w 17906"/>
                  <a:gd name="connsiteY2" fmla="*/ 0 h 740187"/>
                  <a:gd name="connsiteX3" fmla="*/ 17907 w 17906"/>
                  <a:gd name="connsiteY3" fmla="*/ 10478 h 740187"/>
                  <a:gd name="connsiteX4" fmla="*/ 17907 w 17906"/>
                  <a:gd name="connsiteY4" fmla="*/ 740188 h 74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6" h="740187">
                    <a:moveTo>
                      <a:pt x="17907" y="740188"/>
                    </a:moveTo>
                    <a:lnTo>
                      <a:pt x="0" y="729805"/>
                    </a:lnTo>
                    <a:lnTo>
                      <a:pt x="0" y="0"/>
                    </a:lnTo>
                    <a:lnTo>
                      <a:pt x="17907" y="10478"/>
                    </a:lnTo>
                    <a:lnTo>
                      <a:pt x="17907" y="74018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Hình tự do: Hình 609">
                <a:extLst>
                  <a:ext uri="{FF2B5EF4-FFF2-40B4-BE49-F238E27FC236}">
                    <a16:creationId xmlns:a16="http://schemas.microsoft.com/office/drawing/2014/main" id="{03D06E19-22D9-242E-2681-31B4E16FFF71}"/>
                  </a:ext>
                </a:extLst>
              </p:cNvPr>
              <p:cNvSpPr/>
              <p:nvPr/>
            </p:nvSpPr>
            <p:spPr>
              <a:xfrm>
                <a:off x="9539541" y="5005561"/>
                <a:ext cx="18002" cy="740092"/>
              </a:xfrm>
              <a:custGeom>
                <a:avLst/>
                <a:gdLst>
                  <a:gd name="connsiteX0" fmla="*/ 0 w 18002"/>
                  <a:gd name="connsiteY0" fmla="*/ 740092 h 740092"/>
                  <a:gd name="connsiteX1" fmla="*/ 18002 w 18002"/>
                  <a:gd name="connsiteY1" fmla="*/ 729710 h 740092"/>
                  <a:gd name="connsiteX2" fmla="*/ 18002 w 18002"/>
                  <a:gd name="connsiteY2" fmla="*/ 0 h 740092"/>
                  <a:gd name="connsiteX3" fmla="*/ 0 w 18002"/>
                  <a:gd name="connsiteY3" fmla="*/ 10382 h 740092"/>
                  <a:gd name="connsiteX4" fmla="*/ 0 w 18002"/>
                  <a:gd name="connsiteY4" fmla="*/ 740092 h 74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092">
                    <a:moveTo>
                      <a:pt x="0" y="740092"/>
                    </a:moveTo>
                    <a:lnTo>
                      <a:pt x="18002" y="729710"/>
                    </a:lnTo>
                    <a:lnTo>
                      <a:pt x="18002" y="0"/>
                    </a:lnTo>
                    <a:lnTo>
                      <a:pt x="0" y="10382"/>
                    </a:lnTo>
                    <a:lnTo>
                      <a:pt x="0" y="7400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Hình tự do: Hình 610">
                <a:extLst>
                  <a:ext uri="{FF2B5EF4-FFF2-40B4-BE49-F238E27FC236}">
                    <a16:creationId xmlns:a16="http://schemas.microsoft.com/office/drawing/2014/main" id="{DCFA2CBC-85E1-06AF-7CB7-352F4B2FF0DD}"/>
                  </a:ext>
                </a:extLst>
              </p:cNvPr>
              <p:cNvSpPr/>
              <p:nvPr/>
            </p:nvSpPr>
            <p:spPr>
              <a:xfrm>
                <a:off x="9999217" y="4750196"/>
                <a:ext cx="17907" cy="721899"/>
              </a:xfrm>
              <a:custGeom>
                <a:avLst/>
                <a:gdLst>
                  <a:gd name="connsiteX0" fmla="*/ 17907 w 17907"/>
                  <a:gd name="connsiteY0" fmla="*/ 721900 h 721899"/>
                  <a:gd name="connsiteX1" fmla="*/ 0 w 17907"/>
                  <a:gd name="connsiteY1" fmla="*/ 711517 h 721899"/>
                  <a:gd name="connsiteX2" fmla="*/ 0 w 17907"/>
                  <a:gd name="connsiteY2" fmla="*/ 0 h 721899"/>
                  <a:gd name="connsiteX3" fmla="*/ 17907 w 17907"/>
                  <a:gd name="connsiteY3" fmla="*/ 10382 h 721899"/>
                  <a:gd name="connsiteX4" fmla="*/ 17907 w 17907"/>
                  <a:gd name="connsiteY4" fmla="*/ 721900 h 72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721899">
                    <a:moveTo>
                      <a:pt x="17907" y="721900"/>
                    </a:moveTo>
                    <a:lnTo>
                      <a:pt x="0" y="711517"/>
                    </a:lnTo>
                    <a:lnTo>
                      <a:pt x="0" y="0"/>
                    </a:lnTo>
                    <a:lnTo>
                      <a:pt x="17907" y="10382"/>
                    </a:lnTo>
                    <a:lnTo>
                      <a:pt x="17907" y="72190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Hình tự do: Hình 611">
                <a:extLst>
                  <a:ext uri="{FF2B5EF4-FFF2-40B4-BE49-F238E27FC236}">
                    <a16:creationId xmlns:a16="http://schemas.microsoft.com/office/drawing/2014/main" id="{B5CED03C-B17D-EE58-235B-AA057D8C5B35}"/>
                  </a:ext>
                </a:extLst>
              </p:cNvPr>
              <p:cNvSpPr/>
              <p:nvPr/>
            </p:nvSpPr>
            <p:spPr>
              <a:xfrm>
                <a:off x="10017125" y="4749815"/>
                <a:ext cx="18002" cy="722280"/>
              </a:xfrm>
              <a:custGeom>
                <a:avLst/>
                <a:gdLst>
                  <a:gd name="connsiteX0" fmla="*/ 0 w 18002"/>
                  <a:gd name="connsiteY0" fmla="*/ 722281 h 722280"/>
                  <a:gd name="connsiteX1" fmla="*/ 18002 w 18002"/>
                  <a:gd name="connsiteY1" fmla="*/ 711613 h 722280"/>
                  <a:gd name="connsiteX2" fmla="*/ 18002 w 18002"/>
                  <a:gd name="connsiteY2" fmla="*/ 0 h 722280"/>
                  <a:gd name="connsiteX3" fmla="*/ 0 w 18002"/>
                  <a:gd name="connsiteY3" fmla="*/ 10763 h 722280"/>
                  <a:gd name="connsiteX4" fmla="*/ 0 w 18002"/>
                  <a:gd name="connsiteY4" fmla="*/ 722281 h 72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22280">
                    <a:moveTo>
                      <a:pt x="0" y="722281"/>
                    </a:moveTo>
                    <a:lnTo>
                      <a:pt x="18002" y="711613"/>
                    </a:lnTo>
                    <a:lnTo>
                      <a:pt x="18002" y="0"/>
                    </a:lnTo>
                    <a:lnTo>
                      <a:pt x="0" y="10763"/>
                    </a:lnTo>
                    <a:lnTo>
                      <a:pt x="0" y="72228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Hình tự do: Hình 612">
                <a:extLst>
                  <a:ext uri="{FF2B5EF4-FFF2-40B4-BE49-F238E27FC236}">
                    <a16:creationId xmlns:a16="http://schemas.microsoft.com/office/drawing/2014/main" id="{0EFE920F-706B-9DF5-247F-950BBF83DC6A}"/>
                  </a:ext>
                </a:extLst>
              </p:cNvPr>
              <p:cNvSpPr/>
              <p:nvPr/>
            </p:nvSpPr>
            <p:spPr>
              <a:xfrm>
                <a:off x="9539541" y="4729431"/>
                <a:ext cx="495586" cy="346709"/>
              </a:xfrm>
              <a:custGeom>
                <a:avLst/>
                <a:gdLst>
                  <a:gd name="connsiteX0" fmla="*/ 495586 w 495586"/>
                  <a:gd name="connsiteY0" fmla="*/ 59436 h 346709"/>
                  <a:gd name="connsiteX1" fmla="*/ 0 w 495586"/>
                  <a:gd name="connsiteY1" fmla="*/ 346710 h 346709"/>
                  <a:gd name="connsiteX2" fmla="*/ 0 w 495586"/>
                  <a:gd name="connsiteY2" fmla="*/ 286417 h 346709"/>
                  <a:gd name="connsiteX3" fmla="*/ 495586 w 495586"/>
                  <a:gd name="connsiteY3" fmla="*/ 0 h 346709"/>
                  <a:gd name="connsiteX4" fmla="*/ 495586 w 495586"/>
                  <a:gd name="connsiteY4" fmla="*/ 59436 h 34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586" h="346709">
                    <a:moveTo>
                      <a:pt x="495586" y="59436"/>
                    </a:moveTo>
                    <a:lnTo>
                      <a:pt x="0" y="346710"/>
                    </a:lnTo>
                    <a:lnTo>
                      <a:pt x="0" y="286417"/>
                    </a:lnTo>
                    <a:lnTo>
                      <a:pt x="495586" y="0"/>
                    </a:lnTo>
                    <a:lnTo>
                      <a:pt x="495586" y="5943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Hình tự do: Hình 613">
                <a:extLst>
                  <a:ext uri="{FF2B5EF4-FFF2-40B4-BE49-F238E27FC236}">
                    <a16:creationId xmlns:a16="http://schemas.microsoft.com/office/drawing/2014/main" id="{5B6F7C5D-C722-C7BC-A26D-ACB62B939EE8}"/>
                  </a:ext>
                </a:extLst>
              </p:cNvPr>
              <p:cNvSpPr/>
              <p:nvPr/>
            </p:nvSpPr>
            <p:spPr>
              <a:xfrm>
                <a:off x="10479373" y="4472923"/>
                <a:ext cx="17907" cy="721518"/>
              </a:xfrm>
              <a:custGeom>
                <a:avLst/>
                <a:gdLst>
                  <a:gd name="connsiteX0" fmla="*/ 17907 w 17907"/>
                  <a:gd name="connsiteY0" fmla="*/ 721519 h 721518"/>
                  <a:gd name="connsiteX1" fmla="*/ 0 w 17907"/>
                  <a:gd name="connsiteY1" fmla="*/ 711613 h 721518"/>
                  <a:gd name="connsiteX2" fmla="*/ 0 w 17907"/>
                  <a:gd name="connsiteY2" fmla="*/ 0 h 721518"/>
                  <a:gd name="connsiteX3" fmla="*/ 17907 w 17907"/>
                  <a:gd name="connsiteY3" fmla="*/ 10001 h 721518"/>
                  <a:gd name="connsiteX4" fmla="*/ 17907 w 17907"/>
                  <a:gd name="connsiteY4" fmla="*/ 721519 h 72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721518">
                    <a:moveTo>
                      <a:pt x="17907" y="721519"/>
                    </a:moveTo>
                    <a:lnTo>
                      <a:pt x="0" y="711613"/>
                    </a:lnTo>
                    <a:lnTo>
                      <a:pt x="0" y="0"/>
                    </a:lnTo>
                    <a:lnTo>
                      <a:pt x="17907" y="10001"/>
                    </a:lnTo>
                    <a:lnTo>
                      <a:pt x="17907" y="72151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Hình tự do: Hình 614">
                <a:extLst>
                  <a:ext uri="{FF2B5EF4-FFF2-40B4-BE49-F238E27FC236}">
                    <a16:creationId xmlns:a16="http://schemas.microsoft.com/office/drawing/2014/main" id="{9708A1C1-ADEC-1C6B-6561-9645FF812EB5}"/>
                  </a:ext>
                </a:extLst>
              </p:cNvPr>
              <p:cNvSpPr/>
              <p:nvPr/>
            </p:nvSpPr>
            <p:spPr>
              <a:xfrm>
                <a:off x="10497280" y="4473018"/>
                <a:ext cx="18002" cy="721423"/>
              </a:xfrm>
              <a:custGeom>
                <a:avLst/>
                <a:gdLst>
                  <a:gd name="connsiteX0" fmla="*/ 0 w 18002"/>
                  <a:gd name="connsiteY0" fmla="*/ 721423 h 721423"/>
                  <a:gd name="connsiteX1" fmla="*/ 18002 w 18002"/>
                  <a:gd name="connsiteY1" fmla="*/ 711517 h 721423"/>
                  <a:gd name="connsiteX2" fmla="*/ 18002 w 18002"/>
                  <a:gd name="connsiteY2" fmla="*/ 0 h 721423"/>
                  <a:gd name="connsiteX3" fmla="*/ 0 w 18002"/>
                  <a:gd name="connsiteY3" fmla="*/ 9906 h 721423"/>
                  <a:gd name="connsiteX4" fmla="*/ 0 w 18002"/>
                  <a:gd name="connsiteY4" fmla="*/ 721423 h 7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21423">
                    <a:moveTo>
                      <a:pt x="0" y="721423"/>
                    </a:moveTo>
                    <a:lnTo>
                      <a:pt x="18002" y="711517"/>
                    </a:lnTo>
                    <a:lnTo>
                      <a:pt x="18002" y="0"/>
                    </a:lnTo>
                    <a:lnTo>
                      <a:pt x="0" y="9906"/>
                    </a:lnTo>
                    <a:lnTo>
                      <a:pt x="0" y="72142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Hình tự do: Hình 615">
                <a:extLst>
                  <a:ext uri="{FF2B5EF4-FFF2-40B4-BE49-F238E27FC236}">
                    <a16:creationId xmlns:a16="http://schemas.microsoft.com/office/drawing/2014/main" id="{FE73DC4A-7D00-A21A-0E96-482BBC879700}"/>
                  </a:ext>
                </a:extLst>
              </p:cNvPr>
              <p:cNvSpPr/>
              <p:nvPr/>
            </p:nvSpPr>
            <p:spPr>
              <a:xfrm>
                <a:off x="10017125" y="4452540"/>
                <a:ext cx="498157" cy="345471"/>
              </a:xfrm>
              <a:custGeom>
                <a:avLst/>
                <a:gdLst>
                  <a:gd name="connsiteX0" fmla="*/ 498157 w 498157"/>
                  <a:gd name="connsiteY0" fmla="*/ 59150 h 345471"/>
                  <a:gd name="connsiteX1" fmla="*/ 0 w 498157"/>
                  <a:gd name="connsiteY1" fmla="*/ 345472 h 345471"/>
                  <a:gd name="connsiteX2" fmla="*/ 0 w 498157"/>
                  <a:gd name="connsiteY2" fmla="*/ 287655 h 345471"/>
                  <a:gd name="connsiteX3" fmla="*/ 498157 w 498157"/>
                  <a:gd name="connsiteY3" fmla="*/ 0 h 345471"/>
                  <a:gd name="connsiteX4" fmla="*/ 498157 w 498157"/>
                  <a:gd name="connsiteY4" fmla="*/ 59150 h 34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157" h="345471">
                    <a:moveTo>
                      <a:pt x="498157" y="59150"/>
                    </a:moveTo>
                    <a:lnTo>
                      <a:pt x="0" y="345472"/>
                    </a:lnTo>
                    <a:lnTo>
                      <a:pt x="0" y="287655"/>
                    </a:lnTo>
                    <a:lnTo>
                      <a:pt x="498157" y="0"/>
                    </a:lnTo>
                    <a:lnTo>
                      <a:pt x="498157" y="5915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Hình tự do: Hình 616">
                <a:extLst>
                  <a:ext uri="{FF2B5EF4-FFF2-40B4-BE49-F238E27FC236}">
                    <a16:creationId xmlns:a16="http://schemas.microsoft.com/office/drawing/2014/main" id="{78776450-9C7E-1579-2D14-0CE5BD853D6A}"/>
                  </a:ext>
                </a:extLst>
              </p:cNvPr>
              <p:cNvSpPr/>
              <p:nvPr/>
            </p:nvSpPr>
            <p:spPr>
              <a:xfrm>
                <a:off x="10018077" y="4658375"/>
                <a:ext cx="480250" cy="297656"/>
              </a:xfrm>
              <a:custGeom>
                <a:avLst/>
                <a:gdLst>
                  <a:gd name="connsiteX0" fmla="*/ 480250 w 480250"/>
                  <a:gd name="connsiteY0" fmla="*/ 20003 h 297656"/>
                  <a:gd name="connsiteX1" fmla="*/ 0 w 480250"/>
                  <a:gd name="connsiteY1" fmla="*/ 297656 h 297656"/>
                  <a:gd name="connsiteX2" fmla="*/ 0 w 480250"/>
                  <a:gd name="connsiteY2" fmla="*/ 277654 h 297656"/>
                  <a:gd name="connsiteX3" fmla="*/ 480250 w 480250"/>
                  <a:gd name="connsiteY3" fmla="*/ 0 h 297656"/>
                  <a:gd name="connsiteX4" fmla="*/ 480250 w 480250"/>
                  <a:gd name="connsiteY4" fmla="*/ 20003 h 29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250" h="297656">
                    <a:moveTo>
                      <a:pt x="480250" y="20003"/>
                    </a:moveTo>
                    <a:lnTo>
                      <a:pt x="0" y="297656"/>
                    </a:lnTo>
                    <a:lnTo>
                      <a:pt x="0" y="277654"/>
                    </a:lnTo>
                    <a:lnTo>
                      <a:pt x="480250" y="0"/>
                    </a:lnTo>
                    <a:lnTo>
                      <a:pt x="480250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Hình tự do: Hình 617">
                <a:extLst>
                  <a:ext uri="{FF2B5EF4-FFF2-40B4-BE49-F238E27FC236}">
                    <a16:creationId xmlns:a16="http://schemas.microsoft.com/office/drawing/2014/main" id="{4EAD6DD3-29C2-BAEB-9BCB-3C177E342B91}"/>
                  </a:ext>
                </a:extLst>
              </p:cNvPr>
              <p:cNvSpPr/>
              <p:nvPr/>
            </p:nvSpPr>
            <p:spPr>
              <a:xfrm>
                <a:off x="9557543" y="4916502"/>
                <a:ext cx="459676" cy="285368"/>
              </a:xfrm>
              <a:custGeom>
                <a:avLst/>
                <a:gdLst>
                  <a:gd name="connsiteX0" fmla="*/ 459677 w 459676"/>
                  <a:gd name="connsiteY0" fmla="*/ 0 h 285368"/>
                  <a:gd name="connsiteX1" fmla="*/ 0 w 459676"/>
                  <a:gd name="connsiteY1" fmla="*/ 264700 h 285368"/>
                  <a:gd name="connsiteX2" fmla="*/ 0 w 459676"/>
                  <a:gd name="connsiteY2" fmla="*/ 285369 h 285368"/>
                  <a:gd name="connsiteX3" fmla="*/ 459581 w 459676"/>
                  <a:gd name="connsiteY3" fmla="*/ 20003 h 2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676" h="285368">
                    <a:moveTo>
                      <a:pt x="459677" y="0"/>
                    </a:moveTo>
                    <a:lnTo>
                      <a:pt x="0" y="264700"/>
                    </a:lnTo>
                    <a:lnTo>
                      <a:pt x="0" y="285369"/>
                    </a:lnTo>
                    <a:lnTo>
                      <a:pt x="459581" y="20003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Hình tự do: Hình 618">
                <a:extLst>
                  <a:ext uri="{FF2B5EF4-FFF2-40B4-BE49-F238E27FC236}">
                    <a16:creationId xmlns:a16="http://schemas.microsoft.com/office/drawing/2014/main" id="{5911F45A-5D05-DED0-FAAD-DD0368C1520A}"/>
                  </a:ext>
                </a:extLst>
              </p:cNvPr>
              <p:cNvSpPr/>
              <p:nvPr/>
            </p:nvSpPr>
            <p:spPr>
              <a:xfrm>
                <a:off x="10035127" y="4638563"/>
                <a:ext cx="462248" cy="287654"/>
              </a:xfrm>
              <a:custGeom>
                <a:avLst/>
                <a:gdLst>
                  <a:gd name="connsiteX0" fmla="*/ 0 w 462248"/>
                  <a:gd name="connsiteY0" fmla="*/ 287655 h 287654"/>
                  <a:gd name="connsiteX1" fmla="*/ 462248 w 462248"/>
                  <a:gd name="connsiteY1" fmla="*/ 20383 h 287654"/>
                  <a:gd name="connsiteX2" fmla="*/ 462248 w 462248"/>
                  <a:gd name="connsiteY2" fmla="*/ 0 h 287654"/>
                  <a:gd name="connsiteX3" fmla="*/ 0 w 462248"/>
                  <a:gd name="connsiteY3" fmla="*/ 26689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248" h="287654">
                    <a:moveTo>
                      <a:pt x="0" y="287655"/>
                    </a:moveTo>
                    <a:lnTo>
                      <a:pt x="462248" y="20383"/>
                    </a:lnTo>
                    <a:lnTo>
                      <a:pt x="462248" y="0"/>
                    </a:lnTo>
                    <a:lnTo>
                      <a:pt x="0" y="266890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Hình tự do: Hình 619">
                <a:extLst>
                  <a:ext uri="{FF2B5EF4-FFF2-40B4-BE49-F238E27FC236}">
                    <a16:creationId xmlns:a16="http://schemas.microsoft.com/office/drawing/2014/main" id="{B5B6B6A7-1BF7-AB2A-38D1-D15EFEFD3FA0}"/>
                  </a:ext>
                </a:extLst>
              </p:cNvPr>
              <p:cNvSpPr/>
              <p:nvPr/>
            </p:nvSpPr>
            <p:spPr>
              <a:xfrm>
                <a:off x="9539541" y="4936028"/>
                <a:ext cx="478536" cy="296322"/>
              </a:xfrm>
              <a:custGeom>
                <a:avLst/>
                <a:gdLst>
                  <a:gd name="connsiteX0" fmla="*/ 478536 w 478536"/>
                  <a:gd name="connsiteY0" fmla="*/ 20003 h 296322"/>
                  <a:gd name="connsiteX1" fmla="*/ 0 w 478536"/>
                  <a:gd name="connsiteY1" fmla="*/ 296323 h 296322"/>
                  <a:gd name="connsiteX2" fmla="*/ 0 w 478536"/>
                  <a:gd name="connsiteY2" fmla="*/ 276130 h 296322"/>
                  <a:gd name="connsiteX3" fmla="*/ 478536 w 478536"/>
                  <a:gd name="connsiteY3" fmla="*/ 0 h 296322"/>
                  <a:gd name="connsiteX4" fmla="*/ 478536 w 478536"/>
                  <a:gd name="connsiteY4" fmla="*/ 20003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36" h="296322">
                    <a:moveTo>
                      <a:pt x="478536" y="20003"/>
                    </a:moveTo>
                    <a:lnTo>
                      <a:pt x="0" y="296323"/>
                    </a:lnTo>
                    <a:lnTo>
                      <a:pt x="0" y="276130"/>
                    </a:lnTo>
                    <a:lnTo>
                      <a:pt x="478536" y="0"/>
                    </a:lnTo>
                    <a:lnTo>
                      <a:pt x="47853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Hình tự do: Hình 620">
                <a:extLst>
                  <a:ext uri="{FF2B5EF4-FFF2-40B4-BE49-F238E27FC236}">
                    <a16:creationId xmlns:a16="http://schemas.microsoft.com/office/drawing/2014/main" id="{B8755978-6B05-7C69-4BAD-136B3003AF1A}"/>
                  </a:ext>
                </a:extLst>
              </p:cNvPr>
              <p:cNvSpPr/>
              <p:nvPr/>
            </p:nvSpPr>
            <p:spPr>
              <a:xfrm>
                <a:off x="7954772" y="3538044"/>
                <a:ext cx="2560510" cy="1477899"/>
              </a:xfrm>
              <a:custGeom>
                <a:avLst/>
                <a:gdLst>
                  <a:gd name="connsiteX0" fmla="*/ 1584769 w 2560510"/>
                  <a:gd name="connsiteY0" fmla="*/ 1477899 h 1477899"/>
                  <a:gd name="connsiteX1" fmla="*/ 2560510 w 2560510"/>
                  <a:gd name="connsiteY1" fmla="*/ 914495 h 1477899"/>
                  <a:gd name="connsiteX2" fmla="*/ 975741 w 2560510"/>
                  <a:gd name="connsiteY2" fmla="*/ 0 h 1477899"/>
                  <a:gd name="connsiteX3" fmla="*/ 0 w 2560510"/>
                  <a:gd name="connsiteY3" fmla="*/ 563308 h 1477899"/>
                  <a:gd name="connsiteX4" fmla="*/ 1584769 w 2560510"/>
                  <a:gd name="connsiteY4" fmla="*/ 1477899 h 147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510" h="1477899">
                    <a:moveTo>
                      <a:pt x="1584769" y="1477899"/>
                    </a:moveTo>
                    <a:lnTo>
                      <a:pt x="2560510" y="914495"/>
                    </a:lnTo>
                    <a:lnTo>
                      <a:pt x="975741" y="0"/>
                    </a:lnTo>
                    <a:lnTo>
                      <a:pt x="0" y="563308"/>
                    </a:lnTo>
                    <a:lnTo>
                      <a:pt x="1584769" y="1477899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Hình tự do: Hình 621">
                <a:extLst>
                  <a:ext uri="{FF2B5EF4-FFF2-40B4-BE49-F238E27FC236}">
                    <a16:creationId xmlns:a16="http://schemas.microsoft.com/office/drawing/2014/main" id="{5FB22037-D1C7-5A40-0EF7-2A54DE3D8BB2}"/>
                  </a:ext>
                </a:extLst>
              </p:cNvPr>
              <p:cNvSpPr/>
              <p:nvPr/>
            </p:nvSpPr>
            <p:spPr>
              <a:xfrm>
                <a:off x="7954772" y="3538044"/>
                <a:ext cx="2560510" cy="1477899"/>
              </a:xfrm>
              <a:custGeom>
                <a:avLst/>
                <a:gdLst>
                  <a:gd name="connsiteX0" fmla="*/ 1584769 w 2560510"/>
                  <a:gd name="connsiteY0" fmla="*/ 1477899 h 1477899"/>
                  <a:gd name="connsiteX1" fmla="*/ 2560510 w 2560510"/>
                  <a:gd name="connsiteY1" fmla="*/ 914495 h 1477899"/>
                  <a:gd name="connsiteX2" fmla="*/ 975741 w 2560510"/>
                  <a:gd name="connsiteY2" fmla="*/ 0 h 1477899"/>
                  <a:gd name="connsiteX3" fmla="*/ 0 w 2560510"/>
                  <a:gd name="connsiteY3" fmla="*/ 563308 h 1477899"/>
                  <a:gd name="connsiteX4" fmla="*/ 1584769 w 2560510"/>
                  <a:gd name="connsiteY4" fmla="*/ 1477899 h 147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510" h="1477899">
                    <a:moveTo>
                      <a:pt x="1584769" y="1477899"/>
                    </a:moveTo>
                    <a:lnTo>
                      <a:pt x="2560510" y="914495"/>
                    </a:lnTo>
                    <a:lnTo>
                      <a:pt x="975741" y="0"/>
                    </a:lnTo>
                    <a:lnTo>
                      <a:pt x="0" y="563308"/>
                    </a:lnTo>
                    <a:lnTo>
                      <a:pt x="1584769" y="147789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Hình tự do: Hình 622">
                <a:extLst>
                  <a:ext uri="{FF2B5EF4-FFF2-40B4-BE49-F238E27FC236}">
                    <a16:creationId xmlns:a16="http://schemas.microsoft.com/office/drawing/2014/main" id="{A4C46D4E-247E-0E7B-EC4F-72550366D538}"/>
                  </a:ext>
                </a:extLst>
              </p:cNvPr>
              <p:cNvSpPr/>
              <p:nvPr/>
            </p:nvSpPr>
            <p:spPr>
              <a:xfrm>
                <a:off x="9521634" y="5725746"/>
                <a:ext cx="17906" cy="19907"/>
              </a:xfrm>
              <a:custGeom>
                <a:avLst/>
                <a:gdLst>
                  <a:gd name="connsiteX0" fmla="*/ 17907 w 17906"/>
                  <a:gd name="connsiteY0" fmla="*/ 19907 h 19907"/>
                  <a:gd name="connsiteX1" fmla="*/ 17907 w 17906"/>
                  <a:gd name="connsiteY1" fmla="*/ 10382 h 19907"/>
                  <a:gd name="connsiteX2" fmla="*/ 0 w 17906"/>
                  <a:gd name="connsiteY2" fmla="*/ 0 h 19907"/>
                  <a:gd name="connsiteX3" fmla="*/ 0 w 17906"/>
                  <a:gd name="connsiteY3" fmla="*/ 9525 h 19907"/>
                  <a:gd name="connsiteX4" fmla="*/ 17907 w 17906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6" h="19907">
                    <a:moveTo>
                      <a:pt x="17907" y="19907"/>
                    </a:moveTo>
                    <a:lnTo>
                      <a:pt x="17907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7907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Hình tự do: Hình 623">
                <a:extLst>
                  <a:ext uri="{FF2B5EF4-FFF2-40B4-BE49-F238E27FC236}">
                    <a16:creationId xmlns:a16="http://schemas.microsoft.com/office/drawing/2014/main" id="{7DF6D372-A07D-1491-68E0-3E9616C9D637}"/>
                  </a:ext>
                </a:extLst>
              </p:cNvPr>
              <p:cNvSpPr/>
              <p:nvPr/>
            </p:nvSpPr>
            <p:spPr>
              <a:xfrm>
                <a:off x="9539541" y="5725746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Hình tự do: Hình 624">
                <a:extLst>
                  <a:ext uri="{FF2B5EF4-FFF2-40B4-BE49-F238E27FC236}">
                    <a16:creationId xmlns:a16="http://schemas.microsoft.com/office/drawing/2014/main" id="{CE40497A-F737-FDF8-36F7-F1BE6076B77A}"/>
                  </a:ext>
                </a:extLst>
              </p:cNvPr>
              <p:cNvSpPr/>
              <p:nvPr/>
            </p:nvSpPr>
            <p:spPr>
              <a:xfrm>
                <a:off x="9999217" y="5452093"/>
                <a:ext cx="18002" cy="20002"/>
              </a:xfrm>
              <a:custGeom>
                <a:avLst/>
                <a:gdLst>
                  <a:gd name="connsiteX0" fmla="*/ 18002 w 18002"/>
                  <a:gd name="connsiteY0" fmla="*/ 20003 h 20002"/>
                  <a:gd name="connsiteX1" fmla="*/ 18002 w 18002"/>
                  <a:gd name="connsiteY1" fmla="*/ 10383 h 20002"/>
                  <a:gd name="connsiteX2" fmla="*/ 0 w 18002"/>
                  <a:gd name="connsiteY2" fmla="*/ 0 h 20002"/>
                  <a:gd name="connsiteX3" fmla="*/ 0 w 18002"/>
                  <a:gd name="connsiteY3" fmla="*/ 9620 h 20002"/>
                  <a:gd name="connsiteX4" fmla="*/ 18002 w 18002"/>
                  <a:gd name="connsiteY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20002">
                    <a:moveTo>
                      <a:pt x="18002" y="20003"/>
                    </a:moveTo>
                    <a:lnTo>
                      <a:pt x="18002" y="10383"/>
                    </a:lnTo>
                    <a:lnTo>
                      <a:pt x="0" y="0"/>
                    </a:lnTo>
                    <a:lnTo>
                      <a:pt x="0" y="9620"/>
                    </a:lnTo>
                    <a:lnTo>
                      <a:pt x="18002" y="2000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Hình tự do: Hình 625">
                <a:extLst>
                  <a:ext uri="{FF2B5EF4-FFF2-40B4-BE49-F238E27FC236}">
                    <a16:creationId xmlns:a16="http://schemas.microsoft.com/office/drawing/2014/main" id="{6A95A54B-789E-0045-F73C-A9FCB12F23CF}"/>
                  </a:ext>
                </a:extLst>
              </p:cNvPr>
              <p:cNvSpPr/>
              <p:nvPr/>
            </p:nvSpPr>
            <p:spPr>
              <a:xfrm>
                <a:off x="10017220" y="5452093"/>
                <a:ext cx="17907" cy="20002"/>
              </a:xfrm>
              <a:custGeom>
                <a:avLst/>
                <a:gdLst>
                  <a:gd name="connsiteX0" fmla="*/ 0 w 17907"/>
                  <a:gd name="connsiteY0" fmla="*/ 20003 h 20002"/>
                  <a:gd name="connsiteX1" fmla="*/ 0 w 17907"/>
                  <a:gd name="connsiteY1" fmla="*/ 10383 h 20002"/>
                  <a:gd name="connsiteX2" fmla="*/ 17907 w 17907"/>
                  <a:gd name="connsiteY2" fmla="*/ 0 h 20002"/>
                  <a:gd name="connsiteX3" fmla="*/ 17907 w 17907"/>
                  <a:gd name="connsiteY3" fmla="*/ 9620 h 20002"/>
                  <a:gd name="connsiteX4" fmla="*/ 0 w 17907"/>
                  <a:gd name="connsiteY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20002">
                    <a:moveTo>
                      <a:pt x="0" y="20003"/>
                    </a:moveTo>
                    <a:lnTo>
                      <a:pt x="0" y="10383"/>
                    </a:lnTo>
                    <a:lnTo>
                      <a:pt x="17907" y="0"/>
                    </a:lnTo>
                    <a:lnTo>
                      <a:pt x="17907" y="9620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Hình tự do: Hình 626">
                <a:extLst>
                  <a:ext uri="{FF2B5EF4-FFF2-40B4-BE49-F238E27FC236}">
                    <a16:creationId xmlns:a16="http://schemas.microsoft.com/office/drawing/2014/main" id="{D73388EF-4498-072D-69B5-2EA5916933CB}"/>
                  </a:ext>
                </a:extLst>
              </p:cNvPr>
              <p:cNvSpPr/>
              <p:nvPr/>
            </p:nvSpPr>
            <p:spPr>
              <a:xfrm>
                <a:off x="10479373" y="5174535"/>
                <a:ext cx="17907" cy="19907"/>
              </a:xfrm>
              <a:custGeom>
                <a:avLst/>
                <a:gdLst>
                  <a:gd name="connsiteX0" fmla="*/ 17907 w 17907"/>
                  <a:gd name="connsiteY0" fmla="*/ 19907 h 19907"/>
                  <a:gd name="connsiteX1" fmla="*/ 17907 w 17907"/>
                  <a:gd name="connsiteY1" fmla="*/ 10382 h 19907"/>
                  <a:gd name="connsiteX2" fmla="*/ 0 w 17907"/>
                  <a:gd name="connsiteY2" fmla="*/ 0 h 19907"/>
                  <a:gd name="connsiteX3" fmla="*/ 0 w 17907"/>
                  <a:gd name="connsiteY3" fmla="*/ 9525 h 19907"/>
                  <a:gd name="connsiteX4" fmla="*/ 17907 w 17907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19907">
                    <a:moveTo>
                      <a:pt x="17907" y="19907"/>
                    </a:moveTo>
                    <a:lnTo>
                      <a:pt x="17907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7907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Hình tự do: Hình 627">
                <a:extLst>
                  <a:ext uri="{FF2B5EF4-FFF2-40B4-BE49-F238E27FC236}">
                    <a16:creationId xmlns:a16="http://schemas.microsoft.com/office/drawing/2014/main" id="{306E8AA8-290E-6FE4-FAB9-1F0D83D3CADF}"/>
                  </a:ext>
                </a:extLst>
              </p:cNvPr>
              <p:cNvSpPr/>
              <p:nvPr/>
            </p:nvSpPr>
            <p:spPr>
              <a:xfrm>
                <a:off x="10497280" y="5174535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Hình tự do: Hình 628">
                <a:extLst>
                  <a:ext uri="{FF2B5EF4-FFF2-40B4-BE49-F238E27FC236}">
                    <a16:creationId xmlns:a16="http://schemas.microsoft.com/office/drawing/2014/main" id="{386BFDE7-B054-F8D8-61A6-DE0956162EF2}"/>
                  </a:ext>
                </a:extLst>
              </p:cNvPr>
              <p:cNvSpPr/>
              <p:nvPr/>
            </p:nvSpPr>
            <p:spPr>
              <a:xfrm>
                <a:off x="7954772" y="4821728"/>
                <a:ext cx="18002" cy="19907"/>
              </a:xfrm>
              <a:custGeom>
                <a:avLst/>
                <a:gdLst>
                  <a:gd name="connsiteX0" fmla="*/ 18002 w 18002"/>
                  <a:gd name="connsiteY0" fmla="*/ 19907 h 19907"/>
                  <a:gd name="connsiteX1" fmla="*/ 18002 w 18002"/>
                  <a:gd name="connsiteY1" fmla="*/ 10382 h 19907"/>
                  <a:gd name="connsiteX2" fmla="*/ 0 w 18002"/>
                  <a:gd name="connsiteY2" fmla="*/ 0 h 19907"/>
                  <a:gd name="connsiteX3" fmla="*/ 0 w 18002"/>
                  <a:gd name="connsiteY3" fmla="*/ 9525 h 19907"/>
                  <a:gd name="connsiteX4" fmla="*/ 18002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18002" y="19907"/>
                    </a:moveTo>
                    <a:lnTo>
                      <a:pt x="18002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8002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Hình tự do: Hình 629">
                <a:extLst>
                  <a:ext uri="{FF2B5EF4-FFF2-40B4-BE49-F238E27FC236}">
                    <a16:creationId xmlns:a16="http://schemas.microsoft.com/office/drawing/2014/main" id="{D068BB6E-F7E2-1AB4-82B9-B9F0FD55F497}"/>
                  </a:ext>
                </a:extLst>
              </p:cNvPr>
              <p:cNvSpPr/>
              <p:nvPr/>
            </p:nvSpPr>
            <p:spPr>
              <a:xfrm>
                <a:off x="7972774" y="4821728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3" name="Đồ họa 25">
              <a:extLst>
                <a:ext uri="{FF2B5EF4-FFF2-40B4-BE49-F238E27FC236}">
                  <a16:creationId xmlns:a16="http://schemas.microsoft.com/office/drawing/2014/main" id="{73D8F724-0161-0E0B-43F1-13A8B4E31175}"/>
                </a:ext>
              </a:extLst>
            </p:cNvPr>
            <p:cNvGrpSpPr/>
            <p:nvPr/>
          </p:nvGrpSpPr>
          <p:grpSpPr>
            <a:xfrm>
              <a:off x="9549447" y="4035821"/>
              <a:ext cx="253269" cy="159068"/>
              <a:chOff x="9549447" y="4035821"/>
              <a:chExt cx="253269" cy="159068"/>
            </a:xfrm>
          </p:grpSpPr>
          <p:sp>
            <p:nvSpPr>
              <p:cNvPr id="542" name="Hình tự do: Hình 541">
                <a:extLst>
                  <a:ext uri="{FF2B5EF4-FFF2-40B4-BE49-F238E27FC236}">
                    <a16:creationId xmlns:a16="http://schemas.microsoft.com/office/drawing/2014/main" id="{C2DE90C3-3B19-81EF-CA33-0D636BED5381}"/>
                  </a:ext>
                </a:extLst>
              </p:cNvPr>
              <p:cNvSpPr/>
              <p:nvPr/>
            </p:nvSpPr>
            <p:spPr>
              <a:xfrm>
                <a:off x="9549447" y="4047918"/>
                <a:ext cx="253269" cy="146971"/>
              </a:xfrm>
              <a:custGeom>
                <a:avLst/>
                <a:gdLst>
                  <a:gd name="connsiteX0" fmla="*/ 144875 w 253269"/>
                  <a:gd name="connsiteY0" fmla="*/ 0 h 146971"/>
                  <a:gd name="connsiteX1" fmla="*/ 251079 w 253269"/>
                  <a:gd name="connsiteY1" fmla="*/ 55626 h 146971"/>
                  <a:gd name="connsiteX2" fmla="*/ 253270 w 253269"/>
                  <a:gd name="connsiteY2" fmla="*/ 59055 h 146971"/>
                  <a:gd name="connsiteX3" fmla="*/ 253270 w 253269"/>
                  <a:gd name="connsiteY3" fmla="*/ 61817 h 146971"/>
                  <a:gd name="connsiteX4" fmla="*/ 251079 w 253269"/>
                  <a:gd name="connsiteY4" fmla="*/ 65246 h 146971"/>
                  <a:gd name="connsiteX5" fmla="*/ 111157 w 253269"/>
                  <a:gd name="connsiteY5" fmla="*/ 146113 h 146971"/>
                  <a:gd name="connsiteX6" fmla="*/ 107442 w 253269"/>
                  <a:gd name="connsiteY6" fmla="*/ 146971 h 146971"/>
                  <a:gd name="connsiteX7" fmla="*/ 103822 w 253269"/>
                  <a:gd name="connsiteY7" fmla="*/ 146113 h 146971"/>
                  <a:gd name="connsiteX8" fmla="*/ 0 w 253269"/>
                  <a:gd name="connsiteY8" fmla="*/ 86106 h 146971"/>
                  <a:gd name="connsiteX9" fmla="*/ 0 w 253269"/>
                  <a:gd name="connsiteY9" fmla="*/ 83344 h 14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269" h="146971">
                    <a:moveTo>
                      <a:pt x="144875" y="0"/>
                    </a:moveTo>
                    <a:lnTo>
                      <a:pt x="251079" y="55626"/>
                    </a:lnTo>
                    <a:lnTo>
                      <a:pt x="253270" y="59055"/>
                    </a:lnTo>
                    <a:lnTo>
                      <a:pt x="253270" y="61817"/>
                    </a:lnTo>
                    <a:cubicBezTo>
                      <a:pt x="253260" y="63284"/>
                      <a:pt x="252413" y="64618"/>
                      <a:pt x="251079" y="65246"/>
                    </a:cubicBezTo>
                    <a:lnTo>
                      <a:pt x="111157" y="146113"/>
                    </a:lnTo>
                    <a:cubicBezTo>
                      <a:pt x="110004" y="146695"/>
                      <a:pt x="108728" y="146990"/>
                      <a:pt x="107442" y="146971"/>
                    </a:cubicBezTo>
                    <a:cubicBezTo>
                      <a:pt x="106185" y="146990"/>
                      <a:pt x="104937" y="146695"/>
                      <a:pt x="103822" y="146113"/>
                    </a:cubicBezTo>
                    <a:lnTo>
                      <a:pt x="0" y="86106"/>
                    </a:lnTo>
                    <a:lnTo>
                      <a:pt x="0" y="8334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Hình tự do: Hình 542">
                <a:extLst>
                  <a:ext uri="{FF2B5EF4-FFF2-40B4-BE49-F238E27FC236}">
                    <a16:creationId xmlns:a16="http://schemas.microsoft.com/office/drawing/2014/main" id="{576F421A-9197-53DB-446C-724F68488003}"/>
                  </a:ext>
                </a:extLst>
              </p:cNvPr>
              <p:cNvSpPr/>
              <p:nvPr/>
            </p:nvSpPr>
            <p:spPr>
              <a:xfrm>
                <a:off x="9549447" y="4045251"/>
                <a:ext cx="253269" cy="147161"/>
              </a:xfrm>
              <a:custGeom>
                <a:avLst/>
                <a:gdLst>
                  <a:gd name="connsiteX0" fmla="*/ 107442 w 253269"/>
                  <a:gd name="connsiteY0" fmla="*/ 147161 h 147161"/>
                  <a:gd name="connsiteX1" fmla="*/ 111157 w 253269"/>
                  <a:gd name="connsiteY1" fmla="*/ 146304 h 147161"/>
                  <a:gd name="connsiteX2" fmla="*/ 251079 w 253269"/>
                  <a:gd name="connsiteY2" fmla="*/ 65437 h 147161"/>
                  <a:gd name="connsiteX3" fmla="*/ 253270 w 253269"/>
                  <a:gd name="connsiteY3" fmla="*/ 62008 h 147161"/>
                  <a:gd name="connsiteX4" fmla="*/ 251079 w 253269"/>
                  <a:gd name="connsiteY4" fmla="*/ 58579 h 147161"/>
                  <a:gd name="connsiteX5" fmla="*/ 149543 w 253269"/>
                  <a:gd name="connsiteY5" fmla="*/ 0 h 147161"/>
                  <a:gd name="connsiteX6" fmla="*/ 0 w 253269"/>
                  <a:gd name="connsiteY6" fmla="*/ 86296 h 147161"/>
                  <a:gd name="connsiteX7" fmla="*/ 103822 w 253269"/>
                  <a:gd name="connsiteY7" fmla="*/ 146304 h 147161"/>
                  <a:gd name="connsiteX8" fmla="*/ 107442 w 253269"/>
                  <a:gd name="connsiteY8" fmla="*/ 147161 h 14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269" h="147161">
                    <a:moveTo>
                      <a:pt x="107442" y="147161"/>
                    </a:moveTo>
                    <a:cubicBezTo>
                      <a:pt x="108728" y="147180"/>
                      <a:pt x="110004" y="146885"/>
                      <a:pt x="111157" y="146304"/>
                    </a:cubicBezTo>
                    <a:lnTo>
                      <a:pt x="251079" y="65437"/>
                    </a:lnTo>
                    <a:cubicBezTo>
                      <a:pt x="252413" y="64808"/>
                      <a:pt x="253260" y="63475"/>
                      <a:pt x="253270" y="62008"/>
                    </a:cubicBezTo>
                    <a:cubicBezTo>
                      <a:pt x="253241" y="60541"/>
                      <a:pt x="252394" y="59217"/>
                      <a:pt x="251079" y="58579"/>
                    </a:cubicBezTo>
                    <a:lnTo>
                      <a:pt x="149543" y="0"/>
                    </a:lnTo>
                    <a:lnTo>
                      <a:pt x="0" y="86296"/>
                    </a:lnTo>
                    <a:lnTo>
                      <a:pt x="103822" y="146304"/>
                    </a:lnTo>
                    <a:cubicBezTo>
                      <a:pt x="104937" y="146885"/>
                      <a:pt x="106185" y="147180"/>
                      <a:pt x="107442" y="14716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Hình tự do: Hình 543">
                <a:extLst>
                  <a:ext uri="{FF2B5EF4-FFF2-40B4-BE49-F238E27FC236}">
                    <a16:creationId xmlns:a16="http://schemas.microsoft.com/office/drawing/2014/main" id="{B48007CE-7242-BF96-032F-ABC55974C933}"/>
                  </a:ext>
                </a:extLst>
              </p:cNvPr>
              <p:cNvSpPr/>
              <p:nvPr/>
            </p:nvSpPr>
            <p:spPr>
              <a:xfrm>
                <a:off x="9554019" y="4036869"/>
                <a:ext cx="246411" cy="152964"/>
              </a:xfrm>
              <a:custGeom>
                <a:avLst/>
                <a:gdLst>
                  <a:gd name="connsiteX0" fmla="*/ 144971 w 246411"/>
                  <a:gd name="connsiteY0" fmla="*/ 0 h 152964"/>
                  <a:gd name="connsiteX1" fmla="*/ 245364 w 246411"/>
                  <a:gd name="connsiteY1" fmla="*/ 58007 h 152964"/>
                  <a:gd name="connsiteX2" fmla="*/ 246412 w 246411"/>
                  <a:gd name="connsiteY2" fmla="*/ 59436 h 152964"/>
                  <a:gd name="connsiteX3" fmla="*/ 246412 w 246411"/>
                  <a:gd name="connsiteY3" fmla="*/ 70199 h 152964"/>
                  <a:gd name="connsiteX4" fmla="*/ 246412 w 246411"/>
                  <a:gd name="connsiteY4" fmla="*/ 70199 h 152964"/>
                  <a:gd name="connsiteX5" fmla="*/ 245364 w 246411"/>
                  <a:gd name="connsiteY5" fmla="*/ 71628 h 152964"/>
                  <a:gd name="connsiteX6" fmla="*/ 105442 w 246411"/>
                  <a:gd name="connsiteY6" fmla="*/ 152400 h 152964"/>
                  <a:gd name="connsiteX7" fmla="*/ 100394 w 246411"/>
                  <a:gd name="connsiteY7" fmla="*/ 152400 h 152964"/>
                  <a:gd name="connsiteX8" fmla="*/ 0 w 246411"/>
                  <a:gd name="connsiteY8" fmla="*/ 94393 h 152964"/>
                  <a:gd name="connsiteX9" fmla="*/ 0 w 246411"/>
                  <a:gd name="connsiteY9" fmla="*/ 83629 h 15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411" h="152964">
                    <a:moveTo>
                      <a:pt x="144971" y="0"/>
                    </a:moveTo>
                    <a:lnTo>
                      <a:pt x="245364" y="58007"/>
                    </a:lnTo>
                    <a:lnTo>
                      <a:pt x="246412" y="59436"/>
                    </a:lnTo>
                    <a:lnTo>
                      <a:pt x="246412" y="70199"/>
                    </a:lnTo>
                    <a:lnTo>
                      <a:pt x="246412" y="70199"/>
                    </a:lnTo>
                    <a:cubicBezTo>
                      <a:pt x="246354" y="70838"/>
                      <a:pt x="245954" y="71380"/>
                      <a:pt x="245364" y="71628"/>
                    </a:cubicBezTo>
                    <a:lnTo>
                      <a:pt x="105442" y="152400"/>
                    </a:lnTo>
                    <a:cubicBezTo>
                      <a:pt x="103842" y="153153"/>
                      <a:pt x="101994" y="153153"/>
                      <a:pt x="100394" y="152400"/>
                    </a:cubicBezTo>
                    <a:lnTo>
                      <a:pt x="0" y="94393"/>
                    </a:lnTo>
                    <a:lnTo>
                      <a:pt x="0" y="8362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Hình tự do: Hình 544">
                <a:extLst>
                  <a:ext uri="{FF2B5EF4-FFF2-40B4-BE49-F238E27FC236}">
                    <a16:creationId xmlns:a16="http://schemas.microsoft.com/office/drawing/2014/main" id="{73B91A4A-EE9C-1869-C854-D3292B86E43D}"/>
                  </a:ext>
                </a:extLst>
              </p:cNvPr>
              <p:cNvSpPr/>
              <p:nvPr/>
            </p:nvSpPr>
            <p:spPr>
              <a:xfrm>
                <a:off x="9554019" y="4036869"/>
                <a:ext cx="246356" cy="142572"/>
              </a:xfrm>
              <a:custGeom>
                <a:avLst/>
                <a:gdLst>
                  <a:gd name="connsiteX0" fmla="*/ 0 w 246356"/>
                  <a:gd name="connsiteY0" fmla="*/ 83915 h 142572"/>
                  <a:gd name="connsiteX1" fmla="*/ 1333 w 246356"/>
                  <a:gd name="connsiteY1" fmla="*/ 84677 h 142572"/>
                  <a:gd name="connsiteX2" fmla="*/ 17621 w 246356"/>
                  <a:gd name="connsiteY2" fmla="*/ 94202 h 142572"/>
                  <a:gd name="connsiteX3" fmla="*/ 20669 w 246356"/>
                  <a:gd name="connsiteY3" fmla="*/ 95917 h 142572"/>
                  <a:gd name="connsiteX4" fmla="*/ 100394 w 246356"/>
                  <a:gd name="connsiteY4" fmla="*/ 141922 h 142572"/>
                  <a:gd name="connsiteX5" fmla="*/ 105442 w 246356"/>
                  <a:gd name="connsiteY5" fmla="*/ 141922 h 142572"/>
                  <a:gd name="connsiteX6" fmla="*/ 245364 w 246356"/>
                  <a:gd name="connsiteY6" fmla="*/ 61151 h 142572"/>
                  <a:gd name="connsiteX7" fmla="*/ 246259 w 246356"/>
                  <a:gd name="connsiteY7" fmla="*/ 59188 h 142572"/>
                  <a:gd name="connsiteX8" fmla="*/ 245364 w 246356"/>
                  <a:gd name="connsiteY8" fmla="*/ 58293 h 142572"/>
                  <a:gd name="connsiteX9" fmla="*/ 244030 w 246356"/>
                  <a:gd name="connsiteY9" fmla="*/ 57150 h 142572"/>
                  <a:gd name="connsiteX10" fmla="*/ 144971 w 246356"/>
                  <a:gd name="connsiteY10" fmla="*/ 0 h 142572"/>
                  <a:gd name="connsiteX11" fmla="*/ 1238 w 246356"/>
                  <a:gd name="connsiteY11" fmla="*/ 82963 h 142572"/>
                  <a:gd name="connsiteX12" fmla="*/ 1238 w 246356"/>
                  <a:gd name="connsiteY12" fmla="*/ 82963 h 1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6356" h="142572">
                    <a:moveTo>
                      <a:pt x="0" y="83915"/>
                    </a:moveTo>
                    <a:lnTo>
                      <a:pt x="1333" y="84677"/>
                    </a:lnTo>
                    <a:lnTo>
                      <a:pt x="17621" y="94202"/>
                    </a:lnTo>
                    <a:lnTo>
                      <a:pt x="20669" y="95917"/>
                    </a:lnTo>
                    <a:lnTo>
                      <a:pt x="100394" y="141922"/>
                    </a:lnTo>
                    <a:cubicBezTo>
                      <a:pt x="101965" y="142789"/>
                      <a:pt x="103870" y="142789"/>
                      <a:pt x="105442" y="141922"/>
                    </a:cubicBezTo>
                    <a:lnTo>
                      <a:pt x="245364" y="61151"/>
                    </a:lnTo>
                    <a:cubicBezTo>
                      <a:pt x="246154" y="60855"/>
                      <a:pt x="246555" y="59979"/>
                      <a:pt x="246259" y="59188"/>
                    </a:cubicBezTo>
                    <a:cubicBezTo>
                      <a:pt x="246107" y="58779"/>
                      <a:pt x="245783" y="58445"/>
                      <a:pt x="245364" y="58293"/>
                    </a:cubicBezTo>
                    <a:lnTo>
                      <a:pt x="244030" y="57150"/>
                    </a:lnTo>
                    <a:lnTo>
                      <a:pt x="144971" y="0"/>
                    </a:lnTo>
                    <a:lnTo>
                      <a:pt x="1238" y="82963"/>
                    </a:lnTo>
                    <a:lnTo>
                      <a:pt x="1238" y="82963"/>
                    </a:ln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Hình tự do: Hình 545">
                <a:extLst>
                  <a:ext uri="{FF2B5EF4-FFF2-40B4-BE49-F238E27FC236}">
                    <a16:creationId xmlns:a16="http://schemas.microsoft.com/office/drawing/2014/main" id="{D14C426B-E130-33EB-B4D6-DEB4D1D5E9DF}"/>
                  </a:ext>
                </a:extLst>
              </p:cNvPr>
              <p:cNvSpPr/>
              <p:nvPr/>
            </p:nvSpPr>
            <p:spPr>
              <a:xfrm>
                <a:off x="9656889" y="4096876"/>
                <a:ext cx="143541" cy="93631"/>
              </a:xfrm>
              <a:custGeom>
                <a:avLst/>
                <a:gdLst>
                  <a:gd name="connsiteX0" fmla="*/ 0 w 143541"/>
                  <a:gd name="connsiteY0" fmla="*/ 82868 h 93631"/>
                  <a:gd name="connsiteX1" fmla="*/ 0 w 143541"/>
                  <a:gd name="connsiteY1" fmla="*/ 93631 h 93631"/>
                  <a:gd name="connsiteX2" fmla="*/ 2572 w 143541"/>
                  <a:gd name="connsiteY2" fmla="*/ 93059 h 93631"/>
                  <a:gd name="connsiteX3" fmla="*/ 142494 w 143541"/>
                  <a:gd name="connsiteY3" fmla="*/ 12192 h 93631"/>
                  <a:gd name="connsiteX4" fmla="*/ 143542 w 143541"/>
                  <a:gd name="connsiteY4" fmla="*/ 10763 h 93631"/>
                  <a:gd name="connsiteX5" fmla="*/ 143542 w 143541"/>
                  <a:gd name="connsiteY5" fmla="*/ 0 h 93631"/>
                  <a:gd name="connsiteX6" fmla="*/ 142494 w 143541"/>
                  <a:gd name="connsiteY6" fmla="*/ 1429 h 93631"/>
                  <a:gd name="connsiteX7" fmla="*/ 2572 w 143541"/>
                  <a:gd name="connsiteY7" fmla="*/ 82201 h 93631"/>
                  <a:gd name="connsiteX8" fmla="*/ 0 w 143541"/>
                  <a:gd name="connsiteY8" fmla="*/ 82868 h 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541" h="93631">
                    <a:moveTo>
                      <a:pt x="0" y="82868"/>
                    </a:moveTo>
                    <a:lnTo>
                      <a:pt x="0" y="93631"/>
                    </a:lnTo>
                    <a:cubicBezTo>
                      <a:pt x="886" y="93641"/>
                      <a:pt x="1772" y="93450"/>
                      <a:pt x="2572" y="93059"/>
                    </a:cubicBezTo>
                    <a:lnTo>
                      <a:pt x="142494" y="12192"/>
                    </a:lnTo>
                    <a:cubicBezTo>
                      <a:pt x="143085" y="11944"/>
                      <a:pt x="143485" y="11402"/>
                      <a:pt x="143542" y="10763"/>
                    </a:cubicBezTo>
                    <a:lnTo>
                      <a:pt x="143542" y="0"/>
                    </a:lnTo>
                    <a:cubicBezTo>
                      <a:pt x="143466" y="629"/>
                      <a:pt x="143066" y="1172"/>
                      <a:pt x="142494" y="1429"/>
                    </a:cubicBezTo>
                    <a:lnTo>
                      <a:pt x="2572" y="82201"/>
                    </a:lnTo>
                    <a:cubicBezTo>
                      <a:pt x="1791" y="82658"/>
                      <a:pt x="905" y="82896"/>
                      <a:pt x="0" y="8286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Hình tự do: Hình 546">
                <a:extLst>
                  <a:ext uri="{FF2B5EF4-FFF2-40B4-BE49-F238E27FC236}">
                    <a16:creationId xmlns:a16="http://schemas.microsoft.com/office/drawing/2014/main" id="{88C5DE64-B3F7-B078-75F5-F558872E598E}"/>
                  </a:ext>
                </a:extLst>
              </p:cNvPr>
              <p:cNvSpPr/>
              <p:nvPr/>
            </p:nvSpPr>
            <p:spPr>
              <a:xfrm>
                <a:off x="9554019" y="4035821"/>
                <a:ext cx="244053" cy="142096"/>
              </a:xfrm>
              <a:custGeom>
                <a:avLst/>
                <a:gdLst>
                  <a:gd name="connsiteX0" fmla="*/ 0 w 244053"/>
                  <a:gd name="connsiteY0" fmla="*/ 83534 h 142096"/>
                  <a:gd name="connsiteX1" fmla="*/ 18097 w 244053"/>
                  <a:gd name="connsiteY1" fmla="*/ 94012 h 142096"/>
                  <a:gd name="connsiteX2" fmla="*/ 20955 w 244053"/>
                  <a:gd name="connsiteY2" fmla="*/ 95631 h 142096"/>
                  <a:gd name="connsiteX3" fmla="*/ 100394 w 244053"/>
                  <a:gd name="connsiteY3" fmla="*/ 141446 h 142096"/>
                  <a:gd name="connsiteX4" fmla="*/ 105442 w 244053"/>
                  <a:gd name="connsiteY4" fmla="*/ 141446 h 142096"/>
                  <a:gd name="connsiteX5" fmla="*/ 230696 w 244053"/>
                  <a:gd name="connsiteY5" fmla="*/ 69151 h 142096"/>
                  <a:gd name="connsiteX6" fmla="*/ 233934 w 244053"/>
                  <a:gd name="connsiteY6" fmla="*/ 67342 h 142096"/>
                  <a:gd name="connsiteX7" fmla="*/ 244030 w 244053"/>
                  <a:gd name="connsiteY7" fmla="*/ 58198 h 142096"/>
                  <a:gd name="connsiteX8" fmla="*/ 244030 w 244053"/>
                  <a:gd name="connsiteY8" fmla="*/ 58198 h 142096"/>
                  <a:gd name="connsiteX9" fmla="*/ 244030 w 244053"/>
                  <a:gd name="connsiteY9" fmla="*/ 57436 h 142096"/>
                  <a:gd name="connsiteX10" fmla="*/ 242221 w 244053"/>
                  <a:gd name="connsiteY10" fmla="*/ 54864 h 142096"/>
                  <a:gd name="connsiteX11" fmla="*/ 232696 w 244053"/>
                  <a:gd name="connsiteY11" fmla="*/ 50959 h 142096"/>
                  <a:gd name="connsiteX12" fmla="*/ 232696 w 244053"/>
                  <a:gd name="connsiteY12" fmla="*/ 50959 h 142096"/>
                  <a:gd name="connsiteX13" fmla="*/ 144399 w 244053"/>
                  <a:gd name="connsiteY13" fmla="*/ 0 h 14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4053" h="142096">
                    <a:moveTo>
                      <a:pt x="0" y="83534"/>
                    </a:moveTo>
                    <a:lnTo>
                      <a:pt x="18097" y="94012"/>
                    </a:lnTo>
                    <a:lnTo>
                      <a:pt x="20955" y="95631"/>
                    </a:lnTo>
                    <a:lnTo>
                      <a:pt x="100394" y="141446"/>
                    </a:lnTo>
                    <a:cubicBezTo>
                      <a:pt x="101965" y="142313"/>
                      <a:pt x="103870" y="142313"/>
                      <a:pt x="105442" y="141446"/>
                    </a:cubicBezTo>
                    <a:lnTo>
                      <a:pt x="230696" y="69151"/>
                    </a:lnTo>
                    <a:lnTo>
                      <a:pt x="233934" y="67342"/>
                    </a:lnTo>
                    <a:cubicBezTo>
                      <a:pt x="237915" y="65056"/>
                      <a:pt x="241363" y="61931"/>
                      <a:pt x="244030" y="58198"/>
                    </a:cubicBezTo>
                    <a:lnTo>
                      <a:pt x="244030" y="58198"/>
                    </a:lnTo>
                    <a:lnTo>
                      <a:pt x="244030" y="57436"/>
                    </a:lnTo>
                    <a:cubicBezTo>
                      <a:pt x="244202" y="56236"/>
                      <a:pt x="243411" y="55102"/>
                      <a:pt x="242221" y="54864"/>
                    </a:cubicBezTo>
                    <a:cubicBezTo>
                      <a:pt x="238906" y="53940"/>
                      <a:pt x="235706" y="52626"/>
                      <a:pt x="232696" y="50959"/>
                    </a:cubicBezTo>
                    <a:lnTo>
                      <a:pt x="232696" y="50959"/>
                    </a:lnTo>
                    <a:lnTo>
                      <a:pt x="1443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Hình tự do: Hình 547">
                <a:extLst>
                  <a:ext uri="{FF2B5EF4-FFF2-40B4-BE49-F238E27FC236}">
                    <a16:creationId xmlns:a16="http://schemas.microsoft.com/office/drawing/2014/main" id="{A9792926-D68E-421A-FEAD-D69C21FAB3B8}"/>
                  </a:ext>
                </a:extLst>
              </p:cNvPr>
              <p:cNvSpPr/>
              <p:nvPr/>
            </p:nvSpPr>
            <p:spPr>
              <a:xfrm>
                <a:off x="9567116" y="4117545"/>
                <a:ext cx="6583" cy="3810"/>
              </a:xfrm>
              <a:custGeom>
                <a:avLst/>
                <a:gdLst>
                  <a:gd name="connsiteX0" fmla="*/ 5667 w 6583"/>
                  <a:gd name="connsiteY0" fmla="*/ 571 h 3810"/>
                  <a:gd name="connsiteX1" fmla="*/ 6487 w 6583"/>
                  <a:gd name="connsiteY1" fmla="*/ 2419 h 3810"/>
                  <a:gd name="connsiteX2" fmla="*/ 5667 w 6583"/>
                  <a:gd name="connsiteY2" fmla="*/ 3238 h 3810"/>
                  <a:gd name="connsiteX3" fmla="*/ 1000 w 6583"/>
                  <a:gd name="connsiteY3" fmla="*/ 3238 h 3810"/>
                  <a:gd name="connsiteX4" fmla="*/ 1000 w 6583"/>
                  <a:gd name="connsiteY4" fmla="*/ 571 h 3810"/>
                  <a:gd name="connsiteX5" fmla="*/ 5667 w 6583"/>
                  <a:gd name="connsiteY5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3" h="3810">
                    <a:moveTo>
                      <a:pt x="5667" y="571"/>
                    </a:moveTo>
                    <a:cubicBezTo>
                      <a:pt x="6401" y="857"/>
                      <a:pt x="6772" y="1686"/>
                      <a:pt x="6487" y="2419"/>
                    </a:cubicBezTo>
                    <a:cubicBezTo>
                      <a:pt x="6344" y="2791"/>
                      <a:pt x="6049" y="3096"/>
                      <a:pt x="5667" y="3238"/>
                    </a:cubicBezTo>
                    <a:cubicBezTo>
                      <a:pt x="4201" y="4001"/>
                      <a:pt x="2467" y="4001"/>
                      <a:pt x="1000" y="3238"/>
                    </a:cubicBezTo>
                    <a:cubicBezTo>
                      <a:pt x="-333" y="2477"/>
                      <a:pt x="-333" y="1333"/>
                      <a:pt x="1000" y="571"/>
                    </a:cubicBezTo>
                    <a:cubicBezTo>
                      <a:pt x="2467" y="-190"/>
                      <a:pt x="4201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Hình tự do: Hình 548">
                <a:extLst>
                  <a:ext uri="{FF2B5EF4-FFF2-40B4-BE49-F238E27FC236}">
                    <a16:creationId xmlns:a16="http://schemas.microsoft.com/office/drawing/2014/main" id="{C5858F0E-3485-41BF-9485-5F657C47CBAF}"/>
                  </a:ext>
                </a:extLst>
              </p:cNvPr>
              <p:cNvSpPr/>
              <p:nvPr/>
            </p:nvSpPr>
            <p:spPr>
              <a:xfrm>
                <a:off x="9554555" y="4109362"/>
                <a:ext cx="17275" cy="12469"/>
              </a:xfrm>
              <a:custGeom>
                <a:avLst/>
                <a:gdLst>
                  <a:gd name="connsiteX0" fmla="*/ 36 w 17275"/>
                  <a:gd name="connsiteY0" fmla="*/ 7231 h 12469"/>
                  <a:gd name="connsiteX1" fmla="*/ 36 w 17275"/>
                  <a:gd name="connsiteY1" fmla="*/ 9612 h 12469"/>
                  <a:gd name="connsiteX2" fmla="*/ 1655 w 17275"/>
                  <a:gd name="connsiteY2" fmla="*/ 8659 h 12469"/>
                  <a:gd name="connsiteX3" fmla="*/ 1655 w 17275"/>
                  <a:gd name="connsiteY3" fmla="*/ 7231 h 12469"/>
                  <a:gd name="connsiteX4" fmla="*/ 4036 w 17275"/>
                  <a:gd name="connsiteY4" fmla="*/ 1515 h 12469"/>
                  <a:gd name="connsiteX5" fmla="*/ 5655 w 17275"/>
                  <a:gd name="connsiteY5" fmla="*/ 1515 h 12469"/>
                  <a:gd name="connsiteX6" fmla="*/ 8513 w 17275"/>
                  <a:gd name="connsiteY6" fmla="*/ 2373 h 12469"/>
                  <a:gd name="connsiteX7" fmla="*/ 15562 w 17275"/>
                  <a:gd name="connsiteY7" fmla="*/ 12469 h 12469"/>
                  <a:gd name="connsiteX8" fmla="*/ 17276 w 17275"/>
                  <a:gd name="connsiteY8" fmla="*/ 12469 h 12469"/>
                  <a:gd name="connsiteX9" fmla="*/ 9370 w 17275"/>
                  <a:gd name="connsiteY9" fmla="*/ 1135 h 12469"/>
                  <a:gd name="connsiteX10" fmla="*/ 3179 w 17275"/>
                  <a:gd name="connsiteY10" fmla="*/ 658 h 12469"/>
                  <a:gd name="connsiteX11" fmla="*/ 36 w 17275"/>
                  <a:gd name="connsiteY11" fmla="*/ 7231 h 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469">
                    <a:moveTo>
                      <a:pt x="36" y="7231"/>
                    </a:moveTo>
                    <a:cubicBezTo>
                      <a:pt x="-12" y="8021"/>
                      <a:pt x="-12" y="8821"/>
                      <a:pt x="36" y="9612"/>
                    </a:cubicBezTo>
                    <a:lnTo>
                      <a:pt x="1655" y="8659"/>
                    </a:lnTo>
                    <a:cubicBezTo>
                      <a:pt x="1607" y="8183"/>
                      <a:pt x="1607" y="7707"/>
                      <a:pt x="1655" y="7231"/>
                    </a:cubicBezTo>
                    <a:cubicBezTo>
                      <a:pt x="1388" y="5040"/>
                      <a:pt x="2293" y="2868"/>
                      <a:pt x="4036" y="1515"/>
                    </a:cubicBezTo>
                    <a:cubicBezTo>
                      <a:pt x="4569" y="1382"/>
                      <a:pt x="5122" y="1382"/>
                      <a:pt x="5655" y="1515"/>
                    </a:cubicBezTo>
                    <a:cubicBezTo>
                      <a:pt x="6665" y="1535"/>
                      <a:pt x="7656" y="1830"/>
                      <a:pt x="8513" y="2373"/>
                    </a:cubicBezTo>
                    <a:cubicBezTo>
                      <a:pt x="12009" y="4773"/>
                      <a:pt x="14514" y="8355"/>
                      <a:pt x="15562" y="12469"/>
                    </a:cubicBezTo>
                    <a:lnTo>
                      <a:pt x="17276" y="12469"/>
                    </a:lnTo>
                    <a:cubicBezTo>
                      <a:pt x="16152" y="7831"/>
                      <a:pt x="13333" y="3792"/>
                      <a:pt x="9370" y="1135"/>
                    </a:cubicBezTo>
                    <a:cubicBezTo>
                      <a:pt x="7561" y="-180"/>
                      <a:pt x="5170" y="-370"/>
                      <a:pt x="3179" y="658"/>
                    </a:cubicBezTo>
                    <a:cubicBezTo>
                      <a:pt x="1121" y="2211"/>
                      <a:pt x="-50" y="4659"/>
                      <a:pt x="36" y="72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Hình tự do: Hình 549">
                <a:extLst>
                  <a:ext uri="{FF2B5EF4-FFF2-40B4-BE49-F238E27FC236}">
                    <a16:creationId xmlns:a16="http://schemas.microsoft.com/office/drawing/2014/main" id="{6922472C-F2A6-6F94-3105-CC3B3DA1B365}"/>
                  </a:ext>
                </a:extLst>
              </p:cNvPr>
              <p:cNvSpPr/>
              <p:nvPr/>
            </p:nvSpPr>
            <p:spPr>
              <a:xfrm>
                <a:off x="9554876" y="4119831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Hình tự do: Hình 550">
                <a:extLst>
                  <a:ext uri="{FF2B5EF4-FFF2-40B4-BE49-F238E27FC236}">
                    <a16:creationId xmlns:a16="http://schemas.microsoft.com/office/drawing/2014/main" id="{FA9910E7-A0C3-E5FC-B476-A917F1489A12}"/>
                  </a:ext>
                </a:extLst>
              </p:cNvPr>
              <p:cNvSpPr/>
              <p:nvPr/>
            </p:nvSpPr>
            <p:spPr>
              <a:xfrm>
                <a:off x="9581202" y="4109449"/>
                <a:ext cx="6498" cy="3810"/>
              </a:xfrm>
              <a:custGeom>
                <a:avLst/>
                <a:gdLst>
                  <a:gd name="connsiteX0" fmla="*/ 5583 w 6498"/>
                  <a:gd name="connsiteY0" fmla="*/ 571 h 3810"/>
                  <a:gd name="connsiteX1" fmla="*/ 6402 w 6498"/>
                  <a:gd name="connsiteY1" fmla="*/ 2419 h 3810"/>
                  <a:gd name="connsiteX2" fmla="*/ 5583 w 6498"/>
                  <a:gd name="connsiteY2" fmla="*/ 3238 h 3810"/>
                  <a:gd name="connsiteX3" fmla="*/ 916 w 6498"/>
                  <a:gd name="connsiteY3" fmla="*/ 3238 h 3810"/>
                  <a:gd name="connsiteX4" fmla="*/ 96 w 6498"/>
                  <a:gd name="connsiteY4" fmla="*/ 1391 h 3810"/>
                  <a:gd name="connsiteX5" fmla="*/ 916 w 6498"/>
                  <a:gd name="connsiteY5" fmla="*/ 571 h 3810"/>
                  <a:gd name="connsiteX6" fmla="*/ 5583 w 6498"/>
                  <a:gd name="connsiteY6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8" h="3810">
                    <a:moveTo>
                      <a:pt x="5583" y="571"/>
                    </a:moveTo>
                    <a:cubicBezTo>
                      <a:pt x="6316" y="857"/>
                      <a:pt x="6688" y="1686"/>
                      <a:pt x="6402" y="2419"/>
                    </a:cubicBezTo>
                    <a:cubicBezTo>
                      <a:pt x="6259" y="2791"/>
                      <a:pt x="5964" y="3096"/>
                      <a:pt x="5583" y="3238"/>
                    </a:cubicBezTo>
                    <a:cubicBezTo>
                      <a:pt x="4116" y="4001"/>
                      <a:pt x="2383" y="4001"/>
                      <a:pt x="916" y="3238"/>
                    </a:cubicBezTo>
                    <a:cubicBezTo>
                      <a:pt x="182" y="2953"/>
                      <a:pt x="-189" y="2124"/>
                      <a:pt x="96" y="1391"/>
                    </a:cubicBezTo>
                    <a:cubicBezTo>
                      <a:pt x="239" y="1019"/>
                      <a:pt x="535" y="714"/>
                      <a:pt x="916" y="571"/>
                    </a:cubicBezTo>
                    <a:cubicBezTo>
                      <a:pt x="2383" y="-190"/>
                      <a:pt x="4116" y="-190"/>
                      <a:pt x="5583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Hình tự do: Hình 551">
                <a:extLst>
                  <a:ext uri="{FF2B5EF4-FFF2-40B4-BE49-F238E27FC236}">
                    <a16:creationId xmlns:a16="http://schemas.microsoft.com/office/drawing/2014/main" id="{7CC8E904-6579-01E8-FB91-8FDBDEA6DE78}"/>
                  </a:ext>
                </a:extLst>
              </p:cNvPr>
              <p:cNvSpPr/>
              <p:nvPr/>
            </p:nvSpPr>
            <p:spPr>
              <a:xfrm>
                <a:off x="9568557" y="4100794"/>
                <a:ext cx="17275" cy="12465"/>
              </a:xfrm>
              <a:custGeom>
                <a:avLst/>
                <a:gdLst>
                  <a:gd name="connsiteX0" fmla="*/ 36 w 17275"/>
                  <a:gd name="connsiteY0" fmla="*/ 7703 h 12465"/>
                  <a:gd name="connsiteX1" fmla="*/ 36 w 17275"/>
                  <a:gd name="connsiteY1" fmla="*/ 10084 h 12465"/>
                  <a:gd name="connsiteX2" fmla="*/ 1655 w 17275"/>
                  <a:gd name="connsiteY2" fmla="*/ 9132 h 12465"/>
                  <a:gd name="connsiteX3" fmla="*/ 1655 w 17275"/>
                  <a:gd name="connsiteY3" fmla="*/ 7703 h 12465"/>
                  <a:gd name="connsiteX4" fmla="*/ 4036 w 17275"/>
                  <a:gd name="connsiteY4" fmla="*/ 1988 h 12465"/>
                  <a:gd name="connsiteX5" fmla="*/ 5751 w 17275"/>
                  <a:gd name="connsiteY5" fmla="*/ 1512 h 12465"/>
                  <a:gd name="connsiteX6" fmla="*/ 8608 w 17275"/>
                  <a:gd name="connsiteY6" fmla="*/ 2369 h 12465"/>
                  <a:gd name="connsiteX7" fmla="*/ 15562 w 17275"/>
                  <a:gd name="connsiteY7" fmla="*/ 12465 h 12465"/>
                  <a:gd name="connsiteX8" fmla="*/ 17276 w 17275"/>
                  <a:gd name="connsiteY8" fmla="*/ 12465 h 12465"/>
                  <a:gd name="connsiteX9" fmla="*/ 9465 w 17275"/>
                  <a:gd name="connsiteY9" fmla="*/ 1130 h 12465"/>
                  <a:gd name="connsiteX10" fmla="*/ 3179 w 17275"/>
                  <a:gd name="connsiteY10" fmla="*/ 654 h 12465"/>
                  <a:gd name="connsiteX11" fmla="*/ 36 w 17275"/>
                  <a:gd name="connsiteY11" fmla="*/ 7703 h 1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465">
                    <a:moveTo>
                      <a:pt x="36" y="7703"/>
                    </a:moveTo>
                    <a:cubicBezTo>
                      <a:pt x="-12" y="8493"/>
                      <a:pt x="-12" y="9294"/>
                      <a:pt x="36" y="10084"/>
                    </a:cubicBezTo>
                    <a:lnTo>
                      <a:pt x="1655" y="9132"/>
                    </a:lnTo>
                    <a:cubicBezTo>
                      <a:pt x="1655" y="8655"/>
                      <a:pt x="1655" y="8179"/>
                      <a:pt x="1655" y="7703"/>
                    </a:cubicBezTo>
                    <a:cubicBezTo>
                      <a:pt x="1388" y="5512"/>
                      <a:pt x="2293" y="3341"/>
                      <a:pt x="4036" y="1988"/>
                    </a:cubicBezTo>
                    <a:cubicBezTo>
                      <a:pt x="4551" y="1673"/>
                      <a:pt x="5151" y="1512"/>
                      <a:pt x="5751" y="1512"/>
                    </a:cubicBezTo>
                    <a:cubicBezTo>
                      <a:pt x="6760" y="1559"/>
                      <a:pt x="7741" y="1855"/>
                      <a:pt x="8608" y="2369"/>
                    </a:cubicBezTo>
                    <a:cubicBezTo>
                      <a:pt x="12075" y="4779"/>
                      <a:pt x="14552" y="8370"/>
                      <a:pt x="15562" y="12465"/>
                    </a:cubicBezTo>
                    <a:lnTo>
                      <a:pt x="17276" y="12465"/>
                    </a:lnTo>
                    <a:cubicBezTo>
                      <a:pt x="16181" y="7846"/>
                      <a:pt x="13390" y="3807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979" y="2302"/>
                      <a:pt x="-212" y="4969"/>
                      <a:pt x="36" y="770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Hình tự do: Hình 552">
                <a:extLst>
                  <a:ext uri="{FF2B5EF4-FFF2-40B4-BE49-F238E27FC236}">
                    <a16:creationId xmlns:a16="http://schemas.microsoft.com/office/drawing/2014/main" id="{B353BB59-B5F0-6DFA-8185-E81E0C69F5D4}"/>
                  </a:ext>
                </a:extLst>
              </p:cNvPr>
              <p:cNvSpPr/>
              <p:nvPr/>
            </p:nvSpPr>
            <p:spPr>
              <a:xfrm>
                <a:off x="9595191" y="4101353"/>
                <a:ext cx="6595" cy="3810"/>
              </a:xfrm>
              <a:custGeom>
                <a:avLst/>
                <a:gdLst>
                  <a:gd name="connsiteX0" fmla="*/ 5596 w 6595"/>
                  <a:gd name="connsiteY0" fmla="*/ 571 h 3810"/>
                  <a:gd name="connsiteX1" fmla="*/ 5596 w 6595"/>
                  <a:gd name="connsiteY1" fmla="*/ 3238 h 3810"/>
                  <a:gd name="connsiteX2" fmla="*/ 929 w 6595"/>
                  <a:gd name="connsiteY2" fmla="*/ 3238 h 3810"/>
                  <a:gd name="connsiteX3" fmla="*/ 929 w 6595"/>
                  <a:gd name="connsiteY3" fmla="*/ 571 h 3810"/>
                  <a:gd name="connsiteX4" fmla="*/ 5596 w 6595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" h="3810">
                    <a:moveTo>
                      <a:pt x="5596" y="571"/>
                    </a:moveTo>
                    <a:cubicBezTo>
                      <a:pt x="6929" y="1238"/>
                      <a:pt x="6929" y="2477"/>
                      <a:pt x="5596" y="3238"/>
                    </a:cubicBezTo>
                    <a:cubicBezTo>
                      <a:pt x="4129" y="4001"/>
                      <a:pt x="2396" y="4001"/>
                      <a:pt x="929" y="3238"/>
                    </a:cubicBezTo>
                    <a:cubicBezTo>
                      <a:pt x="-310" y="2477"/>
                      <a:pt x="-310" y="1238"/>
                      <a:pt x="929" y="571"/>
                    </a:cubicBezTo>
                    <a:cubicBezTo>
                      <a:pt x="2396" y="-190"/>
                      <a:pt x="4129" y="-190"/>
                      <a:pt x="5596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Hình tự do: Hình 553">
                <a:extLst>
                  <a:ext uri="{FF2B5EF4-FFF2-40B4-BE49-F238E27FC236}">
                    <a16:creationId xmlns:a16="http://schemas.microsoft.com/office/drawing/2014/main" id="{4991A9DD-3E81-44FD-A489-C6A0E1A5E1F7}"/>
                  </a:ext>
                </a:extLst>
              </p:cNvPr>
              <p:cNvSpPr/>
              <p:nvPr/>
            </p:nvSpPr>
            <p:spPr>
              <a:xfrm>
                <a:off x="9582558" y="4092766"/>
                <a:ext cx="17561" cy="12206"/>
              </a:xfrm>
              <a:custGeom>
                <a:avLst/>
                <a:gdLst>
                  <a:gd name="connsiteX0" fmla="*/ 36 w 17561"/>
                  <a:gd name="connsiteY0" fmla="*/ 7634 h 12206"/>
                  <a:gd name="connsiteX1" fmla="*/ 36 w 17561"/>
                  <a:gd name="connsiteY1" fmla="*/ 10016 h 12206"/>
                  <a:gd name="connsiteX2" fmla="*/ 1655 w 17561"/>
                  <a:gd name="connsiteY2" fmla="*/ 9063 h 12206"/>
                  <a:gd name="connsiteX3" fmla="*/ 1655 w 17561"/>
                  <a:gd name="connsiteY3" fmla="*/ 7634 h 12206"/>
                  <a:gd name="connsiteX4" fmla="*/ 3941 w 17561"/>
                  <a:gd name="connsiteY4" fmla="*/ 1919 h 12206"/>
                  <a:gd name="connsiteX5" fmla="*/ 5941 w 17561"/>
                  <a:gd name="connsiteY5" fmla="*/ 1252 h 12206"/>
                  <a:gd name="connsiteX6" fmla="*/ 8799 w 17561"/>
                  <a:gd name="connsiteY6" fmla="*/ 2110 h 12206"/>
                  <a:gd name="connsiteX7" fmla="*/ 15847 w 17561"/>
                  <a:gd name="connsiteY7" fmla="*/ 12206 h 12206"/>
                  <a:gd name="connsiteX8" fmla="*/ 17562 w 17561"/>
                  <a:gd name="connsiteY8" fmla="*/ 12206 h 12206"/>
                  <a:gd name="connsiteX9" fmla="*/ 9656 w 17561"/>
                  <a:gd name="connsiteY9" fmla="*/ 871 h 12206"/>
                  <a:gd name="connsiteX10" fmla="*/ 3370 w 17561"/>
                  <a:gd name="connsiteY10" fmla="*/ 871 h 12206"/>
                  <a:gd name="connsiteX11" fmla="*/ 36 w 17561"/>
                  <a:gd name="connsiteY11" fmla="*/ 7634 h 1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61" h="12206">
                    <a:moveTo>
                      <a:pt x="36" y="7634"/>
                    </a:moveTo>
                    <a:cubicBezTo>
                      <a:pt x="-12" y="8425"/>
                      <a:pt x="-12" y="9225"/>
                      <a:pt x="36" y="10016"/>
                    </a:cubicBezTo>
                    <a:lnTo>
                      <a:pt x="1655" y="9063"/>
                    </a:lnTo>
                    <a:lnTo>
                      <a:pt x="1655" y="7634"/>
                    </a:lnTo>
                    <a:cubicBezTo>
                      <a:pt x="1407" y="5462"/>
                      <a:pt x="2265" y="3319"/>
                      <a:pt x="3941" y="1919"/>
                    </a:cubicBezTo>
                    <a:cubicBezTo>
                      <a:pt x="4531" y="1519"/>
                      <a:pt x="5227" y="1291"/>
                      <a:pt x="5941" y="1252"/>
                    </a:cubicBezTo>
                    <a:cubicBezTo>
                      <a:pt x="6951" y="1300"/>
                      <a:pt x="7932" y="1595"/>
                      <a:pt x="8799" y="2110"/>
                    </a:cubicBezTo>
                    <a:cubicBezTo>
                      <a:pt x="12294" y="4510"/>
                      <a:pt x="14799" y="8091"/>
                      <a:pt x="15847" y="12206"/>
                    </a:cubicBezTo>
                    <a:lnTo>
                      <a:pt x="17562" y="12206"/>
                    </a:lnTo>
                    <a:cubicBezTo>
                      <a:pt x="16438" y="7567"/>
                      <a:pt x="13618" y="3529"/>
                      <a:pt x="9656" y="871"/>
                    </a:cubicBezTo>
                    <a:cubicBezTo>
                      <a:pt x="7722" y="-290"/>
                      <a:pt x="5303" y="-290"/>
                      <a:pt x="3370" y="871"/>
                    </a:cubicBezTo>
                    <a:cubicBezTo>
                      <a:pt x="1198" y="2424"/>
                      <a:pt x="-50" y="4967"/>
                      <a:pt x="36" y="763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Hình tự do: Hình 554">
                <a:extLst>
                  <a:ext uri="{FF2B5EF4-FFF2-40B4-BE49-F238E27FC236}">
                    <a16:creationId xmlns:a16="http://schemas.microsoft.com/office/drawing/2014/main" id="{E7BE738D-C8D1-00A0-0EC3-0B76FDD16C22}"/>
                  </a:ext>
                </a:extLst>
              </p:cNvPr>
              <p:cNvSpPr/>
              <p:nvPr/>
            </p:nvSpPr>
            <p:spPr>
              <a:xfrm>
                <a:off x="9609216" y="4093447"/>
                <a:ext cx="6595" cy="3809"/>
              </a:xfrm>
              <a:custGeom>
                <a:avLst/>
                <a:gdLst>
                  <a:gd name="connsiteX0" fmla="*/ 5667 w 6595"/>
                  <a:gd name="connsiteY0" fmla="*/ 571 h 3809"/>
                  <a:gd name="connsiteX1" fmla="*/ 5667 w 6595"/>
                  <a:gd name="connsiteY1" fmla="*/ 3238 h 3809"/>
                  <a:gd name="connsiteX2" fmla="*/ 1000 w 6595"/>
                  <a:gd name="connsiteY2" fmla="*/ 3238 h 3809"/>
                  <a:gd name="connsiteX3" fmla="*/ 1000 w 6595"/>
                  <a:gd name="connsiteY3" fmla="*/ 571 h 3809"/>
                  <a:gd name="connsiteX4" fmla="*/ 5667 w 6595"/>
                  <a:gd name="connsiteY4" fmla="*/ 571 h 3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" h="3809">
                    <a:moveTo>
                      <a:pt x="5667" y="571"/>
                    </a:moveTo>
                    <a:cubicBezTo>
                      <a:pt x="6905" y="1238"/>
                      <a:pt x="6905" y="2477"/>
                      <a:pt x="5667" y="3238"/>
                    </a:cubicBezTo>
                    <a:cubicBezTo>
                      <a:pt x="4200" y="4000"/>
                      <a:pt x="2467" y="4000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67" y="-190"/>
                      <a:pt x="4200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Hình tự do: Hình 555">
                <a:extLst>
                  <a:ext uri="{FF2B5EF4-FFF2-40B4-BE49-F238E27FC236}">
                    <a16:creationId xmlns:a16="http://schemas.microsoft.com/office/drawing/2014/main" id="{F6D3114F-E405-D105-28E1-53ED4A308F8E}"/>
                  </a:ext>
                </a:extLst>
              </p:cNvPr>
              <p:cNvSpPr/>
              <p:nvPr/>
            </p:nvSpPr>
            <p:spPr>
              <a:xfrm>
                <a:off x="9596620" y="4084597"/>
                <a:ext cx="17311" cy="12469"/>
              </a:xfrm>
              <a:custGeom>
                <a:avLst/>
                <a:gdLst>
                  <a:gd name="connsiteX0" fmla="*/ 71 w 17311"/>
                  <a:gd name="connsiteY0" fmla="*/ 7707 h 12469"/>
                  <a:gd name="connsiteX1" fmla="*/ 71 w 17311"/>
                  <a:gd name="connsiteY1" fmla="*/ 10088 h 12469"/>
                  <a:gd name="connsiteX2" fmla="*/ 1691 w 17311"/>
                  <a:gd name="connsiteY2" fmla="*/ 9136 h 12469"/>
                  <a:gd name="connsiteX3" fmla="*/ 1691 w 17311"/>
                  <a:gd name="connsiteY3" fmla="*/ 7707 h 12469"/>
                  <a:gd name="connsiteX4" fmla="*/ 4072 w 17311"/>
                  <a:gd name="connsiteY4" fmla="*/ 1992 h 12469"/>
                  <a:gd name="connsiteX5" fmla="*/ 5691 w 17311"/>
                  <a:gd name="connsiteY5" fmla="*/ 1516 h 12469"/>
                  <a:gd name="connsiteX6" fmla="*/ 8549 w 17311"/>
                  <a:gd name="connsiteY6" fmla="*/ 2373 h 12469"/>
                  <a:gd name="connsiteX7" fmla="*/ 15597 w 17311"/>
                  <a:gd name="connsiteY7" fmla="*/ 12469 h 12469"/>
                  <a:gd name="connsiteX8" fmla="*/ 17312 w 17311"/>
                  <a:gd name="connsiteY8" fmla="*/ 12469 h 12469"/>
                  <a:gd name="connsiteX9" fmla="*/ 9406 w 17311"/>
                  <a:gd name="connsiteY9" fmla="*/ 1135 h 12469"/>
                  <a:gd name="connsiteX10" fmla="*/ 3215 w 17311"/>
                  <a:gd name="connsiteY10" fmla="*/ 658 h 12469"/>
                  <a:gd name="connsiteX11" fmla="*/ 71 w 17311"/>
                  <a:gd name="connsiteY11" fmla="*/ 7707 h 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11" h="12469">
                    <a:moveTo>
                      <a:pt x="71" y="7707"/>
                    </a:moveTo>
                    <a:cubicBezTo>
                      <a:pt x="-24" y="8498"/>
                      <a:pt x="-24" y="9298"/>
                      <a:pt x="71" y="10088"/>
                    </a:cubicBezTo>
                    <a:lnTo>
                      <a:pt x="1691" y="9136"/>
                    </a:lnTo>
                    <a:cubicBezTo>
                      <a:pt x="1643" y="8660"/>
                      <a:pt x="1643" y="8183"/>
                      <a:pt x="1691" y="7707"/>
                    </a:cubicBezTo>
                    <a:cubicBezTo>
                      <a:pt x="1424" y="5516"/>
                      <a:pt x="2329" y="3344"/>
                      <a:pt x="4072" y="1992"/>
                    </a:cubicBezTo>
                    <a:cubicBezTo>
                      <a:pt x="4558" y="1697"/>
                      <a:pt x="5120" y="1525"/>
                      <a:pt x="5691" y="1516"/>
                    </a:cubicBezTo>
                    <a:cubicBezTo>
                      <a:pt x="6701" y="1544"/>
                      <a:pt x="7691" y="1840"/>
                      <a:pt x="8549" y="2373"/>
                    </a:cubicBezTo>
                    <a:cubicBezTo>
                      <a:pt x="12044" y="4773"/>
                      <a:pt x="14549" y="8355"/>
                      <a:pt x="15597" y="12469"/>
                    </a:cubicBezTo>
                    <a:lnTo>
                      <a:pt x="17312" y="12469"/>
                    </a:lnTo>
                    <a:cubicBezTo>
                      <a:pt x="16188" y="7831"/>
                      <a:pt x="13368" y="3792"/>
                      <a:pt x="9406" y="1135"/>
                    </a:cubicBezTo>
                    <a:cubicBezTo>
                      <a:pt x="7596" y="-180"/>
                      <a:pt x="5205" y="-370"/>
                      <a:pt x="3215" y="658"/>
                    </a:cubicBezTo>
                    <a:cubicBezTo>
                      <a:pt x="995" y="2287"/>
                      <a:pt x="-195" y="4964"/>
                      <a:pt x="71" y="77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Hình tự do: Hình 556">
                <a:extLst>
                  <a:ext uri="{FF2B5EF4-FFF2-40B4-BE49-F238E27FC236}">
                    <a16:creationId xmlns:a16="http://schemas.microsoft.com/office/drawing/2014/main" id="{593CCFA8-BAD2-4316-D3F0-3CE1997A737D}"/>
                  </a:ext>
                </a:extLst>
              </p:cNvPr>
              <p:cNvSpPr/>
              <p:nvPr/>
            </p:nvSpPr>
            <p:spPr>
              <a:xfrm>
                <a:off x="9623218" y="4085160"/>
                <a:ext cx="6596" cy="3810"/>
              </a:xfrm>
              <a:custGeom>
                <a:avLst/>
                <a:gdLst>
                  <a:gd name="connsiteX0" fmla="*/ 5667 w 6596"/>
                  <a:gd name="connsiteY0" fmla="*/ 572 h 3810"/>
                  <a:gd name="connsiteX1" fmla="*/ 5667 w 6596"/>
                  <a:gd name="connsiteY1" fmla="*/ 3239 h 3810"/>
                  <a:gd name="connsiteX2" fmla="*/ 1000 w 6596"/>
                  <a:gd name="connsiteY2" fmla="*/ 3239 h 3810"/>
                  <a:gd name="connsiteX3" fmla="*/ 1000 w 6596"/>
                  <a:gd name="connsiteY3" fmla="*/ 572 h 3810"/>
                  <a:gd name="connsiteX4" fmla="*/ 5667 w 6596"/>
                  <a:gd name="connsiteY4" fmla="*/ 572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667" y="572"/>
                    </a:moveTo>
                    <a:cubicBezTo>
                      <a:pt x="6906" y="1238"/>
                      <a:pt x="6906" y="2476"/>
                      <a:pt x="5667" y="3239"/>
                    </a:cubicBezTo>
                    <a:cubicBezTo>
                      <a:pt x="4201" y="4000"/>
                      <a:pt x="2467" y="4000"/>
                      <a:pt x="1000" y="3239"/>
                    </a:cubicBezTo>
                    <a:cubicBezTo>
                      <a:pt x="-333" y="2476"/>
                      <a:pt x="-333" y="1238"/>
                      <a:pt x="1000" y="572"/>
                    </a:cubicBezTo>
                    <a:cubicBezTo>
                      <a:pt x="2467" y="-191"/>
                      <a:pt x="4201" y="-191"/>
                      <a:pt x="5667" y="57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Hình tự do: Hình 557">
                <a:extLst>
                  <a:ext uri="{FF2B5EF4-FFF2-40B4-BE49-F238E27FC236}">
                    <a16:creationId xmlns:a16="http://schemas.microsoft.com/office/drawing/2014/main" id="{96B2666C-ADAC-C745-F1FB-8DE45B644B8A}"/>
                  </a:ext>
                </a:extLst>
              </p:cNvPr>
              <p:cNvSpPr/>
              <p:nvPr/>
            </p:nvSpPr>
            <p:spPr>
              <a:xfrm>
                <a:off x="9610657" y="4076886"/>
                <a:ext cx="17276" cy="12441"/>
              </a:xfrm>
              <a:custGeom>
                <a:avLst/>
                <a:gdLst>
                  <a:gd name="connsiteX0" fmla="*/ 36 w 17276"/>
                  <a:gd name="connsiteY0" fmla="*/ 7608 h 12441"/>
                  <a:gd name="connsiteX1" fmla="*/ 36 w 17276"/>
                  <a:gd name="connsiteY1" fmla="*/ 9989 h 12441"/>
                  <a:gd name="connsiteX2" fmla="*/ 1655 w 17276"/>
                  <a:gd name="connsiteY2" fmla="*/ 9036 h 12441"/>
                  <a:gd name="connsiteX3" fmla="*/ 1655 w 17276"/>
                  <a:gd name="connsiteY3" fmla="*/ 7608 h 12441"/>
                  <a:gd name="connsiteX4" fmla="*/ 4036 w 17276"/>
                  <a:gd name="connsiteY4" fmla="*/ 1893 h 12441"/>
                  <a:gd name="connsiteX5" fmla="*/ 5751 w 17276"/>
                  <a:gd name="connsiteY5" fmla="*/ 1416 h 12441"/>
                  <a:gd name="connsiteX6" fmla="*/ 8608 w 17276"/>
                  <a:gd name="connsiteY6" fmla="*/ 2274 h 12441"/>
                  <a:gd name="connsiteX7" fmla="*/ 15561 w 17276"/>
                  <a:gd name="connsiteY7" fmla="*/ 12370 h 12441"/>
                  <a:gd name="connsiteX8" fmla="*/ 17276 w 17276"/>
                  <a:gd name="connsiteY8" fmla="*/ 12370 h 12441"/>
                  <a:gd name="connsiteX9" fmla="*/ 9465 w 17276"/>
                  <a:gd name="connsiteY9" fmla="*/ 1131 h 12441"/>
                  <a:gd name="connsiteX10" fmla="*/ 3179 w 17276"/>
                  <a:gd name="connsiteY10" fmla="*/ 654 h 12441"/>
                  <a:gd name="connsiteX11" fmla="*/ 36 w 17276"/>
                  <a:gd name="connsiteY11" fmla="*/ 7608 h 1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6" h="12441">
                    <a:moveTo>
                      <a:pt x="36" y="7608"/>
                    </a:moveTo>
                    <a:cubicBezTo>
                      <a:pt x="-12" y="8398"/>
                      <a:pt x="-12" y="9198"/>
                      <a:pt x="36" y="9989"/>
                    </a:cubicBezTo>
                    <a:lnTo>
                      <a:pt x="1655" y="9036"/>
                    </a:lnTo>
                    <a:cubicBezTo>
                      <a:pt x="1607" y="8560"/>
                      <a:pt x="1607" y="8084"/>
                      <a:pt x="1655" y="7608"/>
                    </a:cubicBezTo>
                    <a:cubicBezTo>
                      <a:pt x="1388" y="5417"/>
                      <a:pt x="2293" y="3245"/>
                      <a:pt x="4036" y="1893"/>
                    </a:cubicBezTo>
                    <a:cubicBezTo>
                      <a:pt x="4550" y="1578"/>
                      <a:pt x="5151" y="1416"/>
                      <a:pt x="5751" y="1416"/>
                    </a:cubicBezTo>
                    <a:cubicBezTo>
                      <a:pt x="6760" y="1464"/>
                      <a:pt x="7741" y="1759"/>
                      <a:pt x="8608" y="2274"/>
                    </a:cubicBezTo>
                    <a:cubicBezTo>
                      <a:pt x="12047" y="4712"/>
                      <a:pt x="14514" y="8284"/>
                      <a:pt x="15561" y="12370"/>
                    </a:cubicBezTo>
                    <a:cubicBezTo>
                      <a:pt x="16133" y="12465"/>
                      <a:pt x="16704" y="12465"/>
                      <a:pt x="17276" y="12370"/>
                    </a:cubicBezTo>
                    <a:cubicBezTo>
                      <a:pt x="16095" y="7817"/>
                      <a:pt x="13323" y="3826"/>
                      <a:pt x="9465" y="1131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998" y="2264"/>
                      <a:pt x="-193" y="4903"/>
                      <a:pt x="36" y="76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Hình tự do: Hình 558">
                <a:extLst>
                  <a:ext uri="{FF2B5EF4-FFF2-40B4-BE49-F238E27FC236}">
                    <a16:creationId xmlns:a16="http://schemas.microsoft.com/office/drawing/2014/main" id="{F2C8FD14-5A29-A70C-8F66-1654346BB72C}"/>
                  </a:ext>
                </a:extLst>
              </p:cNvPr>
              <p:cNvSpPr/>
              <p:nvPr/>
            </p:nvSpPr>
            <p:spPr>
              <a:xfrm>
                <a:off x="9637291" y="4077064"/>
                <a:ext cx="6596" cy="3810"/>
              </a:xfrm>
              <a:custGeom>
                <a:avLst/>
                <a:gdLst>
                  <a:gd name="connsiteX0" fmla="*/ 5596 w 6596"/>
                  <a:gd name="connsiteY0" fmla="*/ 571 h 3810"/>
                  <a:gd name="connsiteX1" fmla="*/ 5596 w 6596"/>
                  <a:gd name="connsiteY1" fmla="*/ 3238 h 3810"/>
                  <a:gd name="connsiteX2" fmla="*/ 929 w 6596"/>
                  <a:gd name="connsiteY2" fmla="*/ 3238 h 3810"/>
                  <a:gd name="connsiteX3" fmla="*/ 929 w 6596"/>
                  <a:gd name="connsiteY3" fmla="*/ 571 h 3810"/>
                  <a:gd name="connsiteX4" fmla="*/ 5596 w 6596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596" y="571"/>
                    </a:moveTo>
                    <a:cubicBezTo>
                      <a:pt x="6930" y="1238"/>
                      <a:pt x="6930" y="2477"/>
                      <a:pt x="5596" y="3238"/>
                    </a:cubicBezTo>
                    <a:cubicBezTo>
                      <a:pt x="4129" y="4001"/>
                      <a:pt x="2395" y="4001"/>
                      <a:pt x="929" y="3238"/>
                    </a:cubicBezTo>
                    <a:cubicBezTo>
                      <a:pt x="-310" y="2477"/>
                      <a:pt x="-310" y="1238"/>
                      <a:pt x="929" y="571"/>
                    </a:cubicBezTo>
                    <a:cubicBezTo>
                      <a:pt x="2395" y="-190"/>
                      <a:pt x="4129" y="-190"/>
                      <a:pt x="5596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Hình tự do: Hình 559">
                <a:extLst>
                  <a:ext uri="{FF2B5EF4-FFF2-40B4-BE49-F238E27FC236}">
                    <a16:creationId xmlns:a16="http://schemas.microsoft.com/office/drawing/2014/main" id="{C859C482-0BD3-8AB9-2FFF-675CC74F530E}"/>
                  </a:ext>
                </a:extLst>
              </p:cNvPr>
              <p:cNvSpPr/>
              <p:nvPr/>
            </p:nvSpPr>
            <p:spPr>
              <a:xfrm>
                <a:off x="9624659" y="4068980"/>
                <a:ext cx="17371" cy="12441"/>
              </a:xfrm>
              <a:custGeom>
                <a:avLst/>
                <a:gdLst>
                  <a:gd name="connsiteX0" fmla="*/ 36 w 17371"/>
                  <a:gd name="connsiteY0" fmla="*/ 7131 h 12441"/>
                  <a:gd name="connsiteX1" fmla="*/ 36 w 17371"/>
                  <a:gd name="connsiteY1" fmla="*/ 9513 h 12441"/>
                  <a:gd name="connsiteX2" fmla="*/ 1655 w 17371"/>
                  <a:gd name="connsiteY2" fmla="*/ 8560 h 12441"/>
                  <a:gd name="connsiteX3" fmla="*/ 1655 w 17371"/>
                  <a:gd name="connsiteY3" fmla="*/ 7131 h 12441"/>
                  <a:gd name="connsiteX4" fmla="*/ 4036 w 17371"/>
                  <a:gd name="connsiteY4" fmla="*/ 1416 h 12441"/>
                  <a:gd name="connsiteX5" fmla="*/ 5751 w 17371"/>
                  <a:gd name="connsiteY5" fmla="*/ 1416 h 12441"/>
                  <a:gd name="connsiteX6" fmla="*/ 8608 w 17371"/>
                  <a:gd name="connsiteY6" fmla="*/ 2273 h 12441"/>
                  <a:gd name="connsiteX7" fmla="*/ 15657 w 17371"/>
                  <a:gd name="connsiteY7" fmla="*/ 12370 h 12441"/>
                  <a:gd name="connsiteX8" fmla="*/ 17371 w 17371"/>
                  <a:gd name="connsiteY8" fmla="*/ 12370 h 12441"/>
                  <a:gd name="connsiteX9" fmla="*/ 9465 w 17371"/>
                  <a:gd name="connsiteY9" fmla="*/ 1130 h 12441"/>
                  <a:gd name="connsiteX10" fmla="*/ 3179 w 17371"/>
                  <a:gd name="connsiteY10" fmla="*/ 654 h 12441"/>
                  <a:gd name="connsiteX11" fmla="*/ 36 w 17371"/>
                  <a:gd name="connsiteY11" fmla="*/ 7131 h 1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71" h="12441">
                    <a:moveTo>
                      <a:pt x="36" y="7131"/>
                    </a:moveTo>
                    <a:cubicBezTo>
                      <a:pt x="-12" y="7922"/>
                      <a:pt x="-12" y="8722"/>
                      <a:pt x="36" y="9513"/>
                    </a:cubicBezTo>
                    <a:lnTo>
                      <a:pt x="1655" y="8560"/>
                    </a:lnTo>
                    <a:cubicBezTo>
                      <a:pt x="1655" y="8560"/>
                      <a:pt x="1655" y="7608"/>
                      <a:pt x="1655" y="7131"/>
                    </a:cubicBezTo>
                    <a:cubicBezTo>
                      <a:pt x="1388" y="4941"/>
                      <a:pt x="2293" y="2769"/>
                      <a:pt x="4036" y="1416"/>
                    </a:cubicBezTo>
                    <a:cubicBezTo>
                      <a:pt x="4598" y="1273"/>
                      <a:pt x="5189" y="1273"/>
                      <a:pt x="5751" y="1416"/>
                    </a:cubicBezTo>
                    <a:cubicBezTo>
                      <a:pt x="6760" y="1464"/>
                      <a:pt x="7741" y="1759"/>
                      <a:pt x="8608" y="2273"/>
                    </a:cubicBezTo>
                    <a:cubicBezTo>
                      <a:pt x="12075" y="4702"/>
                      <a:pt x="14571" y="8274"/>
                      <a:pt x="15657" y="12370"/>
                    </a:cubicBezTo>
                    <a:cubicBezTo>
                      <a:pt x="16228" y="12465"/>
                      <a:pt x="16800" y="12465"/>
                      <a:pt x="17371" y="12370"/>
                    </a:cubicBezTo>
                    <a:cubicBezTo>
                      <a:pt x="16228" y="7770"/>
                      <a:pt x="13409" y="3759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1160" y="2197"/>
                      <a:pt x="-3" y="4598"/>
                      <a:pt x="36" y="71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Hình tự do: Hình 560">
                <a:extLst>
                  <a:ext uri="{FF2B5EF4-FFF2-40B4-BE49-F238E27FC236}">
                    <a16:creationId xmlns:a16="http://schemas.microsoft.com/office/drawing/2014/main" id="{033AF4FA-38E1-13F1-CE28-49EBA8834432}"/>
                  </a:ext>
                </a:extLst>
              </p:cNvPr>
              <p:cNvSpPr/>
              <p:nvPr/>
            </p:nvSpPr>
            <p:spPr>
              <a:xfrm>
                <a:off x="9651317" y="4068968"/>
                <a:ext cx="6572" cy="3810"/>
              </a:xfrm>
              <a:custGeom>
                <a:avLst/>
                <a:gdLst>
                  <a:gd name="connsiteX0" fmla="*/ 5572 w 6572"/>
                  <a:gd name="connsiteY0" fmla="*/ 571 h 3810"/>
                  <a:gd name="connsiteX1" fmla="*/ 5572 w 6572"/>
                  <a:gd name="connsiteY1" fmla="*/ 3238 h 3810"/>
                  <a:gd name="connsiteX2" fmla="*/ 1000 w 6572"/>
                  <a:gd name="connsiteY2" fmla="*/ 3238 h 3810"/>
                  <a:gd name="connsiteX3" fmla="*/ 1000 w 6572"/>
                  <a:gd name="connsiteY3" fmla="*/ 571 h 3810"/>
                  <a:gd name="connsiteX4" fmla="*/ 5572 w 6572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" h="3810">
                    <a:moveTo>
                      <a:pt x="5572" y="571"/>
                    </a:moveTo>
                    <a:cubicBezTo>
                      <a:pt x="6906" y="1238"/>
                      <a:pt x="6906" y="2477"/>
                      <a:pt x="5572" y="3238"/>
                    </a:cubicBezTo>
                    <a:cubicBezTo>
                      <a:pt x="4143" y="4001"/>
                      <a:pt x="2429" y="4001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29" y="-190"/>
                      <a:pt x="4143" y="-190"/>
                      <a:pt x="5572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Hình tự do: Hình 561">
                <a:extLst>
                  <a:ext uri="{FF2B5EF4-FFF2-40B4-BE49-F238E27FC236}">
                    <a16:creationId xmlns:a16="http://schemas.microsoft.com/office/drawing/2014/main" id="{68B14D2A-E37A-5126-DAA7-5B8F2C840670}"/>
                  </a:ext>
                </a:extLst>
              </p:cNvPr>
              <p:cNvSpPr/>
              <p:nvPr/>
            </p:nvSpPr>
            <p:spPr>
              <a:xfrm>
                <a:off x="9638756" y="4060408"/>
                <a:ext cx="17371" cy="12369"/>
              </a:xfrm>
              <a:custGeom>
                <a:avLst/>
                <a:gdLst>
                  <a:gd name="connsiteX0" fmla="*/ 36 w 17371"/>
                  <a:gd name="connsiteY0" fmla="*/ 7607 h 12369"/>
                  <a:gd name="connsiteX1" fmla="*/ 36 w 17371"/>
                  <a:gd name="connsiteY1" fmla="*/ 9989 h 12369"/>
                  <a:gd name="connsiteX2" fmla="*/ 1750 w 17371"/>
                  <a:gd name="connsiteY2" fmla="*/ 9036 h 12369"/>
                  <a:gd name="connsiteX3" fmla="*/ 1750 w 17371"/>
                  <a:gd name="connsiteY3" fmla="*/ 7607 h 12369"/>
                  <a:gd name="connsiteX4" fmla="*/ 4036 w 17371"/>
                  <a:gd name="connsiteY4" fmla="*/ 1893 h 12369"/>
                  <a:gd name="connsiteX5" fmla="*/ 5751 w 17371"/>
                  <a:gd name="connsiteY5" fmla="*/ 1416 h 12369"/>
                  <a:gd name="connsiteX6" fmla="*/ 8608 w 17371"/>
                  <a:gd name="connsiteY6" fmla="*/ 2273 h 12369"/>
                  <a:gd name="connsiteX7" fmla="*/ 15657 w 17371"/>
                  <a:gd name="connsiteY7" fmla="*/ 12370 h 12369"/>
                  <a:gd name="connsiteX8" fmla="*/ 17371 w 17371"/>
                  <a:gd name="connsiteY8" fmla="*/ 12370 h 12369"/>
                  <a:gd name="connsiteX9" fmla="*/ 9465 w 17371"/>
                  <a:gd name="connsiteY9" fmla="*/ 1130 h 12369"/>
                  <a:gd name="connsiteX10" fmla="*/ 3179 w 17371"/>
                  <a:gd name="connsiteY10" fmla="*/ 654 h 12369"/>
                  <a:gd name="connsiteX11" fmla="*/ 36 w 17371"/>
                  <a:gd name="connsiteY11" fmla="*/ 7607 h 1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71" h="12369">
                    <a:moveTo>
                      <a:pt x="36" y="7607"/>
                    </a:moveTo>
                    <a:cubicBezTo>
                      <a:pt x="-12" y="8398"/>
                      <a:pt x="-12" y="9198"/>
                      <a:pt x="36" y="9989"/>
                    </a:cubicBezTo>
                    <a:lnTo>
                      <a:pt x="1750" y="9036"/>
                    </a:lnTo>
                    <a:cubicBezTo>
                      <a:pt x="1703" y="8560"/>
                      <a:pt x="1703" y="8084"/>
                      <a:pt x="1750" y="7607"/>
                    </a:cubicBezTo>
                    <a:cubicBezTo>
                      <a:pt x="1503" y="5436"/>
                      <a:pt x="2360" y="3293"/>
                      <a:pt x="4036" y="1893"/>
                    </a:cubicBezTo>
                    <a:cubicBezTo>
                      <a:pt x="4560" y="1607"/>
                      <a:pt x="5151" y="1445"/>
                      <a:pt x="5751" y="1416"/>
                    </a:cubicBezTo>
                    <a:cubicBezTo>
                      <a:pt x="6760" y="1464"/>
                      <a:pt x="7741" y="1759"/>
                      <a:pt x="8608" y="2273"/>
                    </a:cubicBezTo>
                    <a:cubicBezTo>
                      <a:pt x="12104" y="4674"/>
                      <a:pt x="14609" y="8255"/>
                      <a:pt x="15657" y="12370"/>
                    </a:cubicBezTo>
                    <a:lnTo>
                      <a:pt x="17371" y="12370"/>
                    </a:lnTo>
                    <a:cubicBezTo>
                      <a:pt x="16228" y="7769"/>
                      <a:pt x="13409" y="3759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1026" y="2293"/>
                      <a:pt x="-164" y="4912"/>
                      <a:pt x="36" y="76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Hình tự do: Hình 562">
                <a:extLst>
                  <a:ext uri="{FF2B5EF4-FFF2-40B4-BE49-F238E27FC236}">
                    <a16:creationId xmlns:a16="http://schemas.microsoft.com/office/drawing/2014/main" id="{8153399A-2EDD-8489-6B6E-56F4305B6368}"/>
                  </a:ext>
                </a:extLst>
              </p:cNvPr>
              <p:cNvSpPr/>
              <p:nvPr/>
            </p:nvSpPr>
            <p:spPr>
              <a:xfrm>
                <a:off x="9665319" y="4060871"/>
                <a:ext cx="6596" cy="3810"/>
              </a:xfrm>
              <a:custGeom>
                <a:avLst/>
                <a:gdLst>
                  <a:gd name="connsiteX0" fmla="*/ 5667 w 6596"/>
                  <a:gd name="connsiteY0" fmla="*/ 571 h 3810"/>
                  <a:gd name="connsiteX1" fmla="*/ 5667 w 6596"/>
                  <a:gd name="connsiteY1" fmla="*/ 3238 h 3810"/>
                  <a:gd name="connsiteX2" fmla="*/ 1000 w 6596"/>
                  <a:gd name="connsiteY2" fmla="*/ 3238 h 3810"/>
                  <a:gd name="connsiteX3" fmla="*/ 1000 w 6596"/>
                  <a:gd name="connsiteY3" fmla="*/ 571 h 3810"/>
                  <a:gd name="connsiteX4" fmla="*/ 5667 w 6596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667" y="571"/>
                    </a:moveTo>
                    <a:cubicBezTo>
                      <a:pt x="6906" y="1238"/>
                      <a:pt x="6906" y="2477"/>
                      <a:pt x="5667" y="3238"/>
                    </a:cubicBezTo>
                    <a:cubicBezTo>
                      <a:pt x="4201" y="4001"/>
                      <a:pt x="2467" y="4001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67" y="-190"/>
                      <a:pt x="4201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Hình tự do: Hình 563">
                <a:extLst>
                  <a:ext uri="{FF2B5EF4-FFF2-40B4-BE49-F238E27FC236}">
                    <a16:creationId xmlns:a16="http://schemas.microsoft.com/office/drawing/2014/main" id="{72216CE1-813A-8780-7C74-3432B0847B13}"/>
                  </a:ext>
                </a:extLst>
              </p:cNvPr>
              <p:cNvSpPr/>
              <p:nvPr/>
            </p:nvSpPr>
            <p:spPr>
              <a:xfrm>
                <a:off x="9652729" y="4052504"/>
                <a:ext cx="17304" cy="12249"/>
              </a:xfrm>
              <a:custGeom>
                <a:avLst/>
                <a:gdLst>
                  <a:gd name="connsiteX0" fmla="*/ 64 w 17304"/>
                  <a:gd name="connsiteY0" fmla="*/ 7415 h 12249"/>
                  <a:gd name="connsiteX1" fmla="*/ 64 w 17304"/>
                  <a:gd name="connsiteY1" fmla="*/ 9797 h 12249"/>
                  <a:gd name="connsiteX2" fmla="*/ 1684 w 17304"/>
                  <a:gd name="connsiteY2" fmla="*/ 8844 h 12249"/>
                  <a:gd name="connsiteX3" fmla="*/ 1684 w 17304"/>
                  <a:gd name="connsiteY3" fmla="*/ 7415 h 12249"/>
                  <a:gd name="connsiteX4" fmla="*/ 4065 w 17304"/>
                  <a:gd name="connsiteY4" fmla="*/ 1700 h 12249"/>
                  <a:gd name="connsiteX5" fmla="*/ 5684 w 17304"/>
                  <a:gd name="connsiteY5" fmla="*/ 1224 h 12249"/>
                  <a:gd name="connsiteX6" fmla="*/ 8542 w 17304"/>
                  <a:gd name="connsiteY6" fmla="*/ 2081 h 12249"/>
                  <a:gd name="connsiteX7" fmla="*/ 15590 w 17304"/>
                  <a:gd name="connsiteY7" fmla="*/ 12178 h 12249"/>
                  <a:gd name="connsiteX8" fmla="*/ 17305 w 17304"/>
                  <a:gd name="connsiteY8" fmla="*/ 12178 h 12249"/>
                  <a:gd name="connsiteX9" fmla="*/ 9399 w 17304"/>
                  <a:gd name="connsiteY9" fmla="*/ 843 h 12249"/>
                  <a:gd name="connsiteX10" fmla="*/ 3207 w 17304"/>
                  <a:gd name="connsiteY10" fmla="*/ 843 h 12249"/>
                  <a:gd name="connsiteX11" fmla="*/ 64 w 17304"/>
                  <a:gd name="connsiteY11" fmla="*/ 7415 h 1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04" h="12249">
                    <a:moveTo>
                      <a:pt x="64" y="7415"/>
                    </a:moveTo>
                    <a:cubicBezTo>
                      <a:pt x="-21" y="8206"/>
                      <a:pt x="-21" y="9006"/>
                      <a:pt x="64" y="9797"/>
                    </a:cubicBezTo>
                    <a:lnTo>
                      <a:pt x="1684" y="8844"/>
                    </a:lnTo>
                    <a:cubicBezTo>
                      <a:pt x="1636" y="8368"/>
                      <a:pt x="1636" y="7891"/>
                      <a:pt x="1684" y="7415"/>
                    </a:cubicBezTo>
                    <a:cubicBezTo>
                      <a:pt x="1417" y="5224"/>
                      <a:pt x="2322" y="3053"/>
                      <a:pt x="4065" y="1700"/>
                    </a:cubicBezTo>
                    <a:cubicBezTo>
                      <a:pt x="4551" y="1405"/>
                      <a:pt x="5113" y="1233"/>
                      <a:pt x="5684" y="1224"/>
                    </a:cubicBezTo>
                    <a:cubicBezTo>
                      <a:pt x="6694" y="1243"/>
                      <a:pt x="7684" y="1538"/>
                      <a:pt x="8542" y="2081"/>
                    </a:cubicBezTo>
                    <a:cubicBezTo>
                      <a:pt x="12037" y="4481"/>
                      <a:pt x="14552" y="8063"/>
                      <a:pt x="15590" y="12178"/>
                    </a:cubicBezTo>
                    <a:cubicBezTo>
                      <a:pt x="16162" y="12273"/>
                      <a:pt x="16733" y="12273"/>
                      <a:pt x="17305" y="12178"/>
                    </a:cubicBezTo>
                    <a:cubicBezTo>
                      <a:pt x="16124" y="7568"/>
                      <a:pt x="13314" y="3548"/>
                      <a:pt x="9399" y="843"/>
                    </a:cubicBezTo>
                    <a:cubicBezTo>
                      <a:pt x="7484" y="-281"/>
                      <a:pt x="5122" y="-281"/>
                      <a:pt x="3207" y="843"/>
                    </a:cubicBezTo>
                    <a:cubicBezTo>
                      <a:pt x="1141" y="2376"/>
                      <a:pt x="-40" y="4843"/>
                      <a:pt x="64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Hình tự do: Hình 564">
                <a:extLst>
                  <a:ext uri="{FF2B5EF4-FFF2-40B4-BE49-F238E27FC236}">
                    <a16:creationId xmlns:a16="http://schemas.microsoft.com/office/drawing/2014/main" id="{2F6CAA9B-2BCC-8A62-4916-13EF5DD98601}"/>
                  </a:ext>
                </a:extLst>
              </p:cNvPr>
              <p:cNvSpPr/>
              <p:nvPr/>
            </p:nvSpPr>
            <p:spPr>
              <a:xfrm>
                <a:off x="9679441" y="4052751"/>
                <a:ext cx="6426" cy="3833"/>
              </a:xfrm>
              <a:custGeom>
                <a:avLst/>
                <a:gdLst>
                  <a:gd name="connsiteX0" fmla="*/ 5547 w 6426"/>
                  <a:gd name="connsiteY0" fmla="*/ 500 h 3833"/>
                  <a:gd name="connsiteX1" fmla="*/ 6281 w 6426"/>
                  <a:gd name="connsiteY1" fmla="*/ 2529 h 3833"/>
                  <a:gd name="connsiteX2" fmla="*/ 5547 w 6426"/>
                  <a:gd name="connsiteY2" fmla="*/ 3262 h 3833"/>
                  <a:gd name="connsiteX3" fmla="*/ 880 w 6426"/>
                  <a:gd name="connsiteY3" fmla="*/ 3262 h 3833"/>
                  <a:gd name="connsiteX4" fmla="*/ 146 w 6426"/>
                  <a:gd name="connsiteY4" fmla="*/ 1234 h 3833"/>
                  <a:gd name="connsiteX5" fmla="*/ 880 w 6426"/>
                  <a:gd name="connsiteY5" fmla="*/ 500 h 3833"/>
                  <a:gd name="connsiteX6" fmla="*/ 5547 w 6426"/>
                  <a:gd name="connsiteY6" fmla="*/ 500 h 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6" h="3833">
                    <a:moveTo>
                      <a:pt x="5547" y="500"/>
                    </a:moveTo>
                    <a:cubicBezTo>
                      <a:pt x="6309" y="852"/>
                      <a:pt x="6642" y="1767"/>
                      <a:pt x="6281" y="2529"/>
                    </a:cubicBezTo>
                    <a:cubicBezTo>
                      <a:pt x="6128" y="2853"/>
                      <a:pt x="5871" y="3110"/>
                      <a:pt x="5547" y="3262"/>
                    </a:cubicBezTo>
                    <a:cubicBezTo>
                      <a:pt x="4080" y="4024"/>
                      <a:pt x="2347" y="4024"/>
                      <a:pt x="880" y="3262"/>
                    </a:cubicBezTo>
                    <a:cubicBezTo>
                      <a:pt x="118" y="2910"/>
                      <a:pt x="-216" y="1996"/>
                      <a:pt x="146" y="1234"/>
                    </a:cubicBezTo>
                    <a:cubicBezTo>
                      <a:pt x="299" y="910"/>
                      <a:pt x="556" y="652"/>
                      <a:pt x="880" y="500"/>
                    </a:cubicBezTo>
                    <a:cubicBezTo>
                      <a:pt x="2366" y="-167"/>
                      <a:pt x="4061" y="-167"/>
                      <a:pt x="5547" y="50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Hình tự do: Hình 565">
                <a:extLst>
                  <a:ext uri="{FF2B5EF4-FFF2-40B4-BE49-F238E27FC236}">
                    <a16:creationId xmlns:a16="http://schemas.microsoft.com/office/drawing/2014/main" id="{A1E6193C-B9CC-BDF1-D1FB-62A199280C2C}"/>
                  </a:ext>
                </a:extLst>
              </p:cNvPr>
              <p:cNvSpPr/>
              <p:nvPr/>
            </p:nvSpPr>
            <p:spPr>
              <a:xfrm>
                <a:off x="9666759" y="4044408"/>
                <a:ext cx="17275" cy="12249"/>
              </a:xfrm>
              <a:custGeom>
                <a:avLst/>
                <a:gdLst>
                  <a:gd name="connsiteX0" fmla="*/ 36 w 17275"/>
                  <a:gd name="connsiteY0" fmla="*/ 7415 h 12249"/>
                  <a:gd name="connsiteX1" fmla="*/ 36 w 17275"/>
                  <a:gd name="connsiteY1" fmla="*/ 9797 h 12249"/>
                  <a:gd name="connsiteX2" fmla="*/ 1655 w 17275"/>
                  <a:gd name="connsiteY2" fmla="*/ 8844 h 12249"/>
                  <a:gd name="connsiteX3" fmla="*/ 1655 w 17275"/>
                  <a:gd name="connsiteY3" fmla="*/ 7415 h 12249"/>
                  <a:gd name="connsiteX4" fmla="*/ 4036 w 17275"/>
                  <a:gd name="connsiteY4" fmla="*/ 1700 h 12249"/>
                  <a:gd name="connsiteX5" fmla="*/ 5751 w 17275"/>
                  <a:gd name="connsiteY5" fmla="*/ 1224 h 12249"/>
                  <a:gd name="connsiteX6" fmla="*/ 8608 w 17275"/>
                  <a:gd name="connsiteY6" fmla="*/ 2081 h 12249"/>
                  <a:gd name="connsiteX7" fmla="*/ 15562 w 17275"/>
                  <a:gd name="connsiteY7" fmla="*/ 12178 h 12249"/>
                  <a:gd name="connsiteX8" fmla="*/ 17276 w 17275"/>
                  <a:gd name="connsiteY8" fmla="*/ 12178 h 12249"/>
                  <a:gd name="connsiteX9" fmla="*/ 9465 w 17275"/>
                  <a:gd name="connsiteY9" fmla="*/ 843 h 12249"/>
                  <a:gd name="connsiteX10" fmla="*/ 3179 w 17275"/>
                  <a:gd name="connsiteY10" fmla="*/ 843 h 12249"/>
                  <a:gd name="connsiteX11" fmla="*/ 36 w 17275"/>
                  <a:gd name="connsiteY11" fmla="*/ 7415 h 1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249">
                    <a:moveTo>
                      <a:pt x="36" y="7415"/>
                    </a:moveTo>
                    <a:cubicBezTo>
                      <a:pt x="-12" y="8206"/>
                      <a:pt x="-12" y="9006"/>
                      <a:pt x="36" y="9797"/>
                    </a:cubicBezTo>
                    <a:lnTo>
                      <a:pt x="1655" y="8844"/>
                    </a:lnTo>
                    <a:cubicBezTo>
                      <a:pt x="1607" y="8368"/>
                      <a:pt x="1607" y="7891"/>
                      <a:pt x="1655" y="7415"/>
                    </a:cubicBezTo>
                    <a:cubicBezTo>
                      <a:pt x="1388" y="5224"/>
                      <a:pt x="2293" y="3053"/>
                      <a:pt x="4036" y="1700"/>
                    </a:cubicBezTo>
                    <a:cubicBezTo>
                      <a:pt x="4551" y="1386"/>
                      <a:pt x="5151" y="1224"/>
                      <a:pt x="5751" y="1224"/>
                    </a:cubicBezTo>
                    <a:cubicBezTo>
                      <a:pt x="6760" y="1272"/>
                      <a:pt x="7741" y="1567"/>
                      <a:pt x="8608" y="2081"/>
                    </a:cubicBezTo>
                    <a:cubicBezTo>
                      <a:pt x="12075" y="4491"/>
                      <a:pt x="14552" y="8082"/>
                      <a:pt x="15562" y="12178"/>
                    </a:cubicBezTo>
                    <a:cubicBezTo>
                      <a:pt x="16133" y="12273"/>
                      <a:pt x="16705" y="12273"/>
                      <a:pt x="17276" y="12178"/>
                    </a:cubicBezTo>
                    <a:cubicBezTo>
                      <a:pt x="16123" y="7577"/>
                      <a:pt x="13352" y="3558"/>
                      <a:pt x="9465" y="843"/>
                    </a:cubicBezTo>
                    <a:cubicBezTo>
                      <a:pt x="7523" y="-281"/>
                      <a:pt x="5122" y="-281"/>
                      <a:pt x="3179" y="843"/>
                    </a:cubicBezTo>
                    <a:cubicBezTo>
                      <a:pt x="1112" y="2376"/>
                      <a:pt x="-69" y="4843"/>
                      <a:pt x="36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Hình tự do: Hình 566">
                <a:extLst>
                  <a:ext uri="{FF2B5EF4-FFF2-40B4-BE49-F238E27FC236}">
                    <a16:creationId xmlns:a16="http://schemas.microsoft.com/office/drawing/2014/main" id="{1AAC17DA-18ED-98EA-0EFE-027895A165CE}"/>
                  </a:ext>
                </a:extLst>
              </p:cNvPr>
              <p:cNvSpPr/>
              <p:nvPr/>
            </p:nvSpPr>
            <p:spPr>
              <a:xfrm>
                <a:off x="9693442" y="4044655"/>
                <a:ext cx="6613" cy="3833"/>
              </a:xfrm>
              <a:custGeom>
                <a:avLst/>
                <a:gdLst>
                  <a:gd name="connsiteX0" fmla="*/ 5547 w 6613"/>
                  <a:gd name="connsiteY0" fmla="*/ 500 h 3833"/>
                  <a:gd name="connsiteX1" fmla="*/ 6566 w 6613"/>
                  <a:gd name="connsiteY1" fmla="*/ 2243 h 3833"/>
                  <a:gd name="connsiteX2" fmla="*/ 5547 w 6613"/>
                  <a:gd name="connsiteY2" fmla="*/ 3262 h 3833"/>
                  <a:gd name="connsiteX3" fmla="*/ 880 w 6613"/>
                  <a:gd name="connsiteY3" fmla="*/ 3262 h 3833"/>
                  <a:gd name="connsiteX4" fmla="*/ 146 w 6613"/>
                  <a:gd name="connsiteY4" fmla="*/ 1234 h 3833"/>
                  <a:gd name="connsiteX5" fmla="*/ 880 w 6613"/>
                  <a:gd name="connsiteY5" fmla="*/ 500 h 3833"/>
                  <a:gd name="connsiteX6" fmla="*/ 5547 w 6613"/>
                  <a:gd name="connsiteY6" fmla="*/ 500 h 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13" h="3833">
                    <a:moveTo>
                      <a:pt x="5547" y="500"/>
                    </a:moveTo>
                    <a:cubicBezTo>
                      <a:pt x="6309" y="700"/>
                      <a:pt x="6766" y="1481"/>
                      <a:pt x="6566" y="2243"/>
                    </a:cubicBezTo>
                    <a:cubicBezTo>
                      <a:pt x="6433" y="2739"/>
                      <a:pt x="6043" y="3129"/>
                      <a:pt x="5547" y="3262"/>
                    </a:cubicBezTo>
                    <a:cubicBezTo>
                      <a:pt x="4080" y="4024"/>
                      <a:pt x="2347" y="4024"/>
                      <a:pt x="880" y="3262"/>
                    </a:cubicBezTo>
                    <a:cubicBezTo>
                      <a:pt x="118" y="2910"/>
                      <a:pt x="-216" y="1996"/>
                      <a:pt x="146" y="1234"/>
                    </a:cubicBezTo>
                    <a:cubicBezTo>
                      <a:pt x="299" y="910"/>
                      <a:pt x="556" y="652"/>
                      <a:pt x="880" y="500"/>
                    </a:cubicBezTo>
                    <a:cubicBezTo>
                      <a:pt x="2366" y="-167"/>
                      <a:pt x="4061" y="-167"/>
                      <a:pt x="5547" y="50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Hình tự do: Hình 567">
                <a:extLst>
                  <a:ext uri="{FF2B5EF4-FFF2-40B4-BE49-F238E27FC236}">
                    <a16:creationId xmlns:a16="http://schemas.microsoft.com/office/drawing/2014/main" id="{435D5FB3-761C-C899-AB4E-6DF3C7796FD8}"/>
                  </a:ext>
                </a:extLst>
              </p:cNvPr>
              <p:cNvSpPr/>
              <p:nvPr/>
            </p:nvSpPr>
            <p:spPr>
              <a:xfrm>
                <a:off x="9680761" y="4036311"/>
                <a:ext cx="17275" cy="12177"/>
              </a:xfrm>
              <a:custGeom>
                <a:avLst/>
                <a:gdLst>
                  <a:gd name="connsiteX0" fmla="*/ 36 w 17275"/>
                  <a:gd name="connsiteY0" fmla="*/ 7415 h 12177"/>
                  <a:gd name="connsiteX1" fmla="*/ 36 w 17275"/>
                  <a:gd name="connsiteY1" fmla="*/ 9797 h 12177"/>
                  <a:gd name="connsiteX2" fmla="*/ 1655 w 17275"/>
                  <a:gd name="connsiteY2" fmla="*/ 8844 h 12177"/>
                  <a:gd name="connsiteX3" fmla="*/ 1655 w 17275"/>
                  <a:gd name="connsiteY3" fmla="*/ 7415 h 12177"/>
                  <a:gd name="connsiteX4" fmla="*/ 3941 w 17275"/>
                  <a:gd name="connsiteY4" fmla="*/ 1700 h 12177"/>
                  <a:gd name="connsiteX5" fmla="*/ 5655 w 17275"/>
                  <a:gd name="connsiteY5" fmla="*/ 1224 h 12177"/>
                  <a:gd name="connsiteX6" fmla="*/ 8513 w 17275"/>
                  <a:gd name="connsiteY6" fmla="*/ 2081 h 12177"/>
                  <a:gd name="connsiteX7" fmla="*/ 15562 w 17275"/>
                  <a:gd name="connsiteY7" fmla="*/ 12178 h 12177"/>
                  <a:gd name="connsiteX8" fmla="*/ 17276 w 17275"/>
                  <a:gd name="connsiteY8" fmla="*/ 12178 h 12177"/>
                  <a:gd name="connsiteX9" fmla="*/ 9370 w 17275"/>
                  <a:gd name="connsiteY9" fmla="*/ 843 h 12177"/>
                  <a:gd name="connsiteX10" fmla="*/ 3084 w 17275"/>
                  <a:gd name="connsiteY10" fmla="*/ 843 h 12177"/>
                  <a:gd name="connsiteX11" fmla="*/ 36 w 17275"/>
                  <a:gd name="connsiteY11" fmla="*/ 7415 h 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177">
                    <a:moveTo>
                      <a:pt x="36" y="7415"/>
                    </a:moveTo>
                    <a:cubicBezTo>
                      <a:pt x="-12" y="8206"/>
                      <a:pt x="-12" y="9006"/>
                      <a:pt x="36" y="9797"/>
                    </a:cubicBezTo>
                    <a:lnTo>
                      <a:pt x="1655" y="8844"/>
                    </a:lnTo>
                    <a:lnTo>
                      <a:pt x="1655" y="7415"/>
                    </a:lnTo>
                    <a:cubicBezTo>
                      <a:pt x="1407" y="5244"/>
                      <a:pt x="2265" y="3100"/>
                      <a:pt x="3941" y="1700"/>
                    </a:cubicBezTo>
                    <a:cubicBezTo>
                      <a:pt x="4465" y="1415"/>
                      <a:pt x="5056" y="1253"/>
                      <a:pt x="5655" y="1224"/>
                    </a:cubicBezTo>
                    <a:cubicBezTo>
                      <a:pt x="6665" y="1272"/>
                      <a:pt x="7646" y="1567"/>
                      <a:pt x="8513" y="2081"/>
                    </a:cubicBezTo>
                    <a:cubicBezTo>
                      <a:pt x="12009" y="4481"/>
                      <a:pt x="14514" y="8063"/>
                      <a:pt x="15562" y="12178"/>
                    </a:cubicBezTo>
                    <a:lnTo>
                      <a:pt x="17276" y="12178"/>
                    </a:lnTo>
                    <a:cubicBezTo>
                      <a:pt x="16095" y="7568"/>
                      <a:pt x="13285" y="3548"/>
                      <a:pt x="9370" y="843"/>
                    </a:cubicBezTo>
                    <a:cubicBezTo>
                      <a:pt x="7427" y="-281"/>
                      <a:pt x="5027" y="-281"/>
                      <a:pt x="3084" y="843"/>
                    </a:cubicBezTo>
                    <a:cubicBezTo>
                      <a:pt x="1074" y="2424"/>
                      <a:pt x="-60" y="4863"/>
                      <a:pt x="36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Hình tự do: Hình 568">
                <a:extLst>
                  <a:ext uri="{FF2B5EF4-FFF2-40B4-BE49-F238E27FC236}">
                    <a16:creationId xmlns:a16="http://schemas.microsoft.com/office/drawing/2014/main" id="{EFEF465F-AAE5-6B12-BEAE-A78BA034897B}"/>
                  </a:ext>
                </a:extLst>
              </p:cNvPr>
              <p:cNvSpPr/>
              <p:nvPr/>
            </p:nvSpPr>
            <p:spPr>
              <a:xfrm>
                <a:off x="9590809" y="4114130"/>
                <a:ext cx="83077" cy="50194"/>
              </a:xfrm>
              <a:custGeom>
                <a:avLst/>
                <a:gdLst>
                  <a:gd name="connsiteX0" fmla="*/ 80177 w 83077"/>
                  <a:gd name="connsiteY0" fmla="*/ 50087 h 50194"/>
                  <a:gd name="connsiteX1" fmla="*/ 78653 w 83077"/>
                  <a:gd name="connsiteY1" fmla="*/ 50087 h 50194"/>
                  <a:gd name="connsiteX2" fmla="*/ 1405 w 83077"/>
                  <a:gd name="connsiteY2" fmla="*/ 5511 h 50194"/>
                  <a:gd name="connsiteX3" fmla="*/ 357 w 83077"/>
                  <a:gd name="connsiteY3" fmla="*/ 1510 h 50194"/>
                  <a:gd name="connsiteX4" fmla="*/ 4358 w 83077"/>
                  <a:gd name="connsiteY4" fmla="*/ 367 h 50194"/>
                  <a:gd name="connsiteX5" fmla="*/ 81605 w 83077"/>
                  <a:gd name="connsiteY5" fmla="*/ 45039 h 50194"/>
                  <a:gd name="connsiteX6" fmla="*/ 82720 w 83077"/>
                  <a:gd name="connsiteY6" fmla="*/ 48925 h 50194"/>
                  <a:gd name="connsiteX7" fmla="*/ 82653 w 83077"/>
                  <a:gd name="connsiteY7" fmla="*/ 49040 h 50194"/>
                  <a:gd name="connsiteX8" fmla="*/ 80177 w 83077"/>
                  <a:gd name="connsiteY8" fmla="*/ 50087 h 5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77" h="50194">
                    <a:moveTo>
                      <a:pt x="80177" y="50087"/>
                    </a:moveTo>
                    <a:cubicBezTo>
                      <a:pt x="79681" y="50230"/>
                      <a:pt x="79148" y="50230"/>
                      <a:pt x="78653" y="50087"/>
                    </a:cubicBezTo>
                    <a:lnTo>
                      <a:pt x="1405" y="5511"/>
                    </a:lnTo>
                    <a:cubicBezTo>
                      <a:pt x="62" y="4653"/>
                      <a:pt x="-386" y="2910"/>
                      <a:pt x="357" y="1510"/>
                    </a:cubicBezTo>
                    <a:cubicBezTo>
                      <a:pt x="1148" y="91"/>
                      <a:pt x="2938" y="-414"/>
                      <a:pt x="4358" y="367"/>
                    </a:cubicBezTo>
                    <a:lnTo>
                      <a:pt x="81605" y="45039"/>
                    </a:lnTo>
                    <a:cubicBezTo>
                      <a:pt x="82987" y="45801"/>
                      <a:pt x="83482" y="47544"/>
                      <a:pt x="82720" y="48925"/>
                    </a:cubicBezTo>
                    <a:cubicBezTo>
                      <a:pt x="82701" y="48964"/>
                      <a:pt x="82672" y="49002"/>
                      <a:pt x="82653" y="49040"/>
                    </a:cubicBezTo>
                    <a:cubicBezTo>
                      <a:pt x="82044" y="49764"/>
                      <a:pt x="81120" y="50154"/>
                      <a:pt x="80177" y="50087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Hình tự do: Hình 569">
                <a:extLst>
                  <a:ext uri="{FF2B5EF4-FFF2-40B4-BE49-F238E27FC236}">
                    <a16:creationId xmlns:a16="http://schemas.microsoft.com/office/drawing/2014/main" id="{6FC90BE3-5F17-2AD2-55FF-F6385261D28B}"/>
                  </a:ext>
                </a:extLst>
              </p:cNvPr>
              <p:cNvSpPr/>
              <p:nvPr/>
            </p:nvSpPr>
            <p:spPr>
              <a:xfrm>
                <a:off x="9599813" y="4108527"/>
                <a:ext cx="83446" cy="50361"/>
              </a:xfrm>
              <a:custGeom>
                <a:avLst/>
                <a:gdLst>
                  <a:gd name="connsiteX0" fmla="*/ 80508 w 83446"/>
                  <a:gd name="connsiteY0" fmla="*/ 50262 h 50361"/>
                  <a:gd name="connsiteX1" fmla="*/ 78984 w 83446"/>
                  <a:gd name="connsiteY1" fmla="*/ 50262 h 50361"/>
                  <a:gd name="connsiteX2" fmla="*/ 1831 w 83446"/>
                  <a:gd name="connsiteY2" fmla="*/ 5685 h 50361"/>
                  <a:gd name="connsiteX3" fmla="*/ 222 w 83446"/>
                  <a:gd name="connsiteY3" fmla="*/ 1827 h 50361"/>
                  <a:gd name="connsiteX4" fmla="*/ 4079 w 83446"/>
                  <a:gd name="connsiteY4" fmla="*/ 227 h 50361"/>
                  <a:gd name="connsiteX5" fmla="*/ 4784 w 83446"/>
                  <a:gd name="connsiteY5" fmla="*/ 636 h 50361"/>
                  <a:gd name="connsiteX6" fmla="*/ 81937 w 83446"/>
                  <a:gd name="connsiteY6" fmla="*/ 45213 h 50361"/>
                  <a:gd name="connsiteX7" fmla="*/ 83080 w 83446"/>
                  <a:gd name="connsiteY7" fmla="*/ 49214 h 50361"/>
                  <a:gd name="connsiteX8" fmla="*/ 80508 w 83446"/>
                  <a:gd name="connsiteY8" fmla="*/ 50262 h 5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446" h="50361">
                    <a:moveTo>
                      <a:pt x="80508" y="50262"/>
                    </a:moveTo>
                    <a:cubicBezTo>
                      <a:pt x="80013" y="50395"/>
                      <a:pt x="79488" y="50395"/>
                      <a:pt x="78984" y="50262"/>
                    </a:cubicBezTo>
                    <a:lnTo>
                      <a:pt x="1831" y="5685"/>
                    </a:lnTo>
                    <a:cubicBezTo>
                      <a:pt x="326" y="5066"/>
                      <a:pt x="-398" y="3342"/>
                      <a:pt x="222" y="1827"/>
                    </a:cubicBezTo>
                    <a:cubicBezTo>
                      <a:pt x="841" y="322"/>
                      <a:pt x="2565" y="-402"/>
                      <a:pt x="4079" y="227"/>
                    </a:cubicBezTo>
                    <a:cubicBezTo>
                      <a:pt x="4327" y="322"/>
                      <a:pt x="4565" y="465"/>
                      <a:pt x="4784" y="636"/>
                    </a:cubicBezTo>
                    <a:lnTo>
                      <a:pt x="81937" y="45213"/>
                    </a:lnTo>
                    <a:cubicBezTo>
                      <a:pt x="83356" y="46004"/>
                      <a:pt x="83861" y="47795"/>
                      <a:pt x="83080" y="49214"/>
                    </a:cubicBezTo>
                    <a:cubicBezTo>
                      <a:pt x="82451" y="49967"/>
                      <a:pt x="81489" y="50367"/>
                      <a:pt x="80508" y="5026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Hình tự do: Hình 570">
                <a:extLst>
                  <a:ext uri="{FF2B5EF4-FFF2-40B4-BE49-F238E27FC236}">
                    <a16:creationId xmlns:a16="http://schemas.microsoft.com/office/drawing/2014/main" id="{79371643-293F-AE60-23A4-F4FD3465BC5C}"/>
                  </a:ext>
                </a:extLst>
              </p:cNvPr>
              <p:cNvSpPr/>
              <p:nvPr/>
            </p:nvSpPr>
            <p:spPr>
              <a:xfrm>
                <a:off x="9609507" y="4102996"/>
                <a:ext cx="83081" cy="50458"/>
              </a:xfrm>
              <a:custGeom>
                <a:avLst/>
                <a:gdLst>
                  <a:gd name="connsiteX0" fmla="*/ 80148 w 83081"/>
                  <a:gd name="connsiteY0" fmla="*/ 50459 h 50458"/>
                  <a:gd name="connsiteX1" fmla="*/ 78720 w 83081"/>
                  <a:gd name="connsiteY1" fmla="*/ 49982 h 50458"/>
                  <a:gd name="connsiteX2" fmla="*/ 1472 w 83081"/>
                  <a:gd name="connsiteY2" fmla="*/ 5406 h 50458"/>
                  <a:gd name="connsiteX3" fmla="*/ 358 w 83081"/>
                  <a:gd name="connsiteY3" fmla="*/ 1519 h 50458"/>
                  <a:gd name="connsiteX4" fmla="*/ 424 w 83081"/>
                  <a:gd name="connsiteY4" fmla="*/ 1405 h 50458"/>
                  <a:gd name="connsiteX5" fmla="*/ 4425 w 83081"/>
                  <a:gd name="connsiteY5" fmla="*/ 357 h 50458"/>
                  <a:gd name="connsiteX6" fmla="*/ 81577 w 83081"/>
                  <a:gd name="connsiteY6" fmla="*/ 44934 h 50458"/>
                  <a:gd name="connsiteX7" fmla="*/ 82701 w 83081"/>
                  <a:gd name="connsiteY7" fmla="*/ 48954 h 50458"/>
                  <a:gd name="connsiteX8" fmla="*/ 80148 w 83081"/>
                  <a:gd name="connsiteY8" fmla="*/ 50459 h 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81" h="50458">
                    <a:moveTo>
                      <a:pt x="80148" y="50459"/>
                    </a:moveTo>
                    <a:cubicBezTo>
                      <a:pt x="79634" y="50449"/>
                      <a:pt x="79139" y="50278"/>
                      <a:pt x="78720" y="49982"/>
                    </a:cubicBezTo>
                    <a:lnTo>
                      <a:pt x="1472" y="5406"/>
                    </a:lnTo>
                    <a:cubicBezTo>
                      <a:pt x="91" y="4643"/>
                      <a:pt x="-405" y="2900"/>
                      <a:pt x="358" y="1519"/>
                    </a:cubicBezTo>
                    <a:cubicBezTo>
                      <a:pt x="376" y="1481"/>
                      <a:pt x="396" y="1443"/>
                      <a:pt x="424" y="1405"/>
                    </a:cubicBezTo>
                    <a:cubicBezTo>
                      <a:pt x="1281" y="62"/>
                      <a:pt x="3025" y="-386"/>
                      <a:pt x="4425" y="357"/>
                    </a:cubicBezTo>
                    <a:lnTo>
                      <a:pt x="81577" y="44934"/>
                    </a:lnTo>
                    <a:cubicBezTo>
                      <a:pt x="82996" y="45734"/>
                      <a:pt x="83501" y="47535"/>
                      <a:pt x="82701" y="48954"/>
                    </a:cubicBezTo>
                    <a:cubicBezTo>
                      <a:pt x="82177" y="49877"/>
                      <a:pt x="81206" y="50449"/>
                      <a:pt x="80148" y="5045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Hình tự do: Hình 571">
                <a:extLst>
                  <a:ext uri="{FF2B5EF4-FFF2-40B4-BE49-F238E27FC236}">
                    <a16:creationId xmlns:a16="http://schemas.microsoft.com/office/drawing/2014/main" id="{FD0FD03D-DD10-9538-8D07-0E32E145E601}"/>
                  </a:ext>
                </a:extLst>
              </p:cNvPr>
              <p:cNvSpPr/>
              <p:nvPr/>
            </p:nvSpPr>
            <p:spPr>
              <a:xfrm>
                <a:off x="9618841" y="4098033"/>
                <a:ext cx="83176" cy="50469"/>
              </a:xfrm>
              <a:custGeom>
                <a:avLst/>
                <a:gdLst>
                  <a:gd name="connsiteX0" fmla="*/ 80148 w 83176"/>
                  <a:gd name="connsiteY0" fmla="*/ 49992 h 50469"/>
                  <a:gd name="connsiteX1" fmla="*/ 78720 w 83176"/>
                  <a:gd name="connsiteY1" fmla="*/ 49992 h 50469"/>
                  <a:gd name="connsiteX2" fmla="*/ 1472 w 83176"/>
                  <a:gd name="connsiteY2" fmla="*/ 5511 h 50469"/>
                  <a:gd name="connsiteX3" fmla="*/ 357 w 83176"/>
                  <a:gd name="connsiteY3" fmla="*/ 1624 h 50469"/>
                  <a:gd name="connsiteX4" fmla="*/ 424 w 83176"/>
                  <a:gd name="connsiteY4" fmla="*/ 1510 h 50469"/>
                  <a:gd name="connsiteX5" fmla="*/ 4425 w 83176"/>
                  <a:gd name="connsiteY5" fmla="*/ 367 h 50469"/>
                  <a:gd name="connsiteX6" fmla="*/ 81672 w 83176"/>
                  <a:gd name="connsiteY6" fmla="*/ 44944 h 50469"/>
                  <a:gd name="connsiteX7" fmla="*/ 82796 w 83176"/>
                  <a:gd name="connsiteY7" fmla="*/ 48964 h 50469"/>
                  <a:gd name="connsiteX8" fmla="*/ 80148 w 83176"/>
                  <a:gd name="connsiteY8" fmla="*/ 50469 h 50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176" h="50469">
                    <a:moveTo>
                      <a:pt x="80148" y="49992"/>
                    </a:moveTo>
                    <a:cubicBezTo>
                      <a:pt x="79682" y="50126"/>
                      <a:pt x="79186" y="50126"/>
                      <a:pt x="78720" y="49992"/>
                    </a:cubicBezTo>
                    <a:lnTo>
                      <a:pt x="1472" y="5511"/>
                    </a:lnTo>
                    <a:cubicBezTo>
                      <a:pt x="91" y="4749"/>
                      <a:pt x="-404" y="3005"/>
                      <a:pt x="357" y="1624"/>
                    </a:cubicBezTo>
                    <a:cubicBezTo>
                      <a:pt x="377" y="1586"/>
                      <a:pt x="405" y="1548"/>
                      <a:pt x="424" y="1510"/>
                    </a:cubicBezTo>
                    <a:cubicBezTo>
                      <a:pt x="1215" y="91"/>
                      <a:pt x="3005" y="-414"/>
                      <a:pt x="4425" y="367"/>
                    </a:cubicBezTo>
                    <a:lnTo>
                      <a:pt x="81672" y="44944"/>
                    </a:lnTo>
                    <a:cubicBezTo>
                      <a:pt x="83092" y="45744"/>
                      <a:pt x="83596" y="47544"/>
                      <a:pt x="82796" y="48964"/>
                    </a:cubicBezTo>
                    <a:cubicBezTo>
                      <a:pt x="82263" y="49916"/>
                      <a:pt x="81244" y="50497"/>
                      <a:pt x="80148" y="5046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Hình tự do: Hình 572">
                <a:extLst>
                  <a:ext uri="{FF2B5EF4-FFF2-40B4-BE49-F238E27FC236}">
                    <a16:creationId xmlns:a16="http://schemas.microsoft.com/office/drawing/2014/main" id="{AF55D3D8-C2B2-A464-1E35-CE2C49A8B4A2}"/>
                  </a:ext>
                </a:extLst>
              </p:cNvPr>
              <p:cNvSpPr/>
              <p:nvPr/>
            </p:nvSpPr>
            <p:spPr>
              <a:xfrm>
                <a:off x="9628242" y="4092547"/>
                <a:ext cx="82953" cy="50430"/>
              </a:xfrm>
              <a:custGeom>
                <a:avLst/>
                <a:gdLst>
                  <a:gd name="connsiteX0" fmla="*/ 80081 w 82953"/>
                  <a:gd name="connsiteY0" fmla="*/ 50049 h 50430"/>
                  <a:gd name="connsiteX1" fmla="*/ 78653 w 82953"/>
                  <a:gd name="connsiteY1" fmla="*/ 50049 h 50430"/>
                  <a:gd name="connsiteX2" fmla="*/ 1405 w 82953"/>
                  <a:gd name="connsiteY2" fmla="*/ 5472 h 50430"/>
                  <a:gd name="connsiteX3" fmla="*/ 357 w 82953"/>
                  <a:gd name="connsiteY3" fmla="*/ 1472 h 50430"/>
                  <a:gd name="connsiteX4" fmla="*/ 4244 w 82953"/>
                  <a:gd name="connsiteY4" fmla="*/ 357 h 50430"/>
                  <a:gd name="connsiteX5" fmla="*/ 4358 w 82953"/>
                  <a:gd name="connsiteY5" fmla="*/ 424 h 50430"/>
                  <a:gd name="connsiteX6" fmla="*/ 81605 w 82953"/>
                  <a:gd name="connsiteY6" fmla="*/ 45001 h 50430"/>
                  <a:gd name="connsiteX7" fmla="*/ 82472 w 82953"/>
                  <a:gd name="connsiteY7" fmla="*/ 49087 h 50430"/>
                  <a:gd name="connsiteX8" fmla="*/ 80081 w 82953"/>
                  <a:gd name="connsiteY8" fmla="*/ 50430 h 5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953" h="50430">
                    <a:moveTo>
                      <a:pt x="80081" y="50049"/>
                    </a:moveTo>
                    <a:cubicBezTo>
                      <a:pt x="79615" y="50183"/>
                      <a:pt x="79120" y="50183"/>
                      <a:pt x="78653" y="50049"/>
                    </a:cubicBezTo>
                    <a:lnTo>
                      <a:pt x="1405" y="5472"/>
                    </a:lnTo>
                    <a:cubicBezTo>
                      <a:pt x="62" y="4615"/>
                      <a:pt x="-386" y="2872"/>
                      <a:pt x="357" y="1472"/>
                    </a:cubicBezTo>
                    <a:cubicBezTo>
                      <a:pt x="1119" y="91"/>
                      <a:pt x="2862" y="-404"/>
                      <a:pt x="4244" y="357"/>
                    </a:cubicBezTo>
                    <a:cubicBezTo>
                      <a:pt x="4282" y="377"/>
                      <a:pt x="4320" y="405"/>
                      <a:pt x="4358" y="424"/>
                    </a:cubicBezTo>
                    <a:lnTo>
                      <a:pt x="81605" y="45001"/>
                    </a:lnTo>
                    <a:cubicBezTo>
                      <a:pt x="82977" y="45887"/>
                      <a:pt x="83368" y="47716"/>
                      <a:pt x="82472" y="49087"/>
                    </a:cubicBezTo>
                    <a:cubicBezTo>
                      <a:pt x="81948" y="49897"/>
                      <a:pt x="81053" y="50402"/>
                      <a:pt x="80081" y="5043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Hình tự do: Hình 573">
                <a:extLst>
                  <a:ext uri="{FF2B5EF4-FFF2-40B4-BE49-F238E27FC236}">
                    <a16:creationId xmlns:a16="http://schemas.microsoft.com/office/drawing/2014/main" id="{099807E9-0770-B39D-820D-BDCDFBA79C0C}"/>
                  </a:ext>
                </a:extLst>
              </p:cNvPr>
              <p:cNvSpPr/>
              <p:nvPr/>
            </p:nvSpPr>
            <p:spPr>
              <a:xfrm>
                <a:off x="9637577" y="4086770"/>
                <a:ext cx="83109" cy="50492"/>
              </a:xfrm>
              <a:custGeom>
                <a:avLst/>
                <a:gdLst>
                  <a:gd name="connsiteX0" fmla="*/ 80177 w 83109"/>
                  <a:gd name="connsiteY0" fmla="*/ 50492 h 50492"/>
                  <a:gd name="connsiteX1" fmla="*/ 78653 w 83109"/>
                  <a:gd name="connsiteY1" fmla="*/ 50016 h 50492"/>
                  <a:gd name="connsiteX2" fmla="*/ 1405 w 83109"/>
                  <a:gd name="connsiteY2" fmla="*/ 5439 h 50492"/>
                  <a:gd name="connsiteX3" fmla="*/ 357 w 83109"/>
                  <a:gd name="connsiteY3" fmla="*/ 1439 h 50492"/>
                  <a:gd name="connsiteX4" fmla="*/ 4358 w 83109"/>
                  <a:gd name="connsiteY4" fmla="*/ 391 h 50492"/>
                  <a:gd name="connsiteX5" fmla="*/ 81606 w 83109"/>
                  <a:gd name="connsiteY5" fmla="*/ 44968 h 50492"/>
                  <a:gd name="connsiteX6" fmla="*/ 82730 w 83109"/>
                  <a:gd name="connsiteY6" fmla="*/ 48987 h 50492"/>
                  <a:gd name="connsiteX7" fmla="*/ 80177 w 83109"/>
                  <a:gd name="connsiteY7" fmla="*/ 50492 h 5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09" h="50492">
                    <a:moveTo>
                      <a:pt x="80177" y="50492"/>
                    </a:moveTo>
                    <a:cubicBezTo>
                      <a:pt x="79634" y="50483"/>
                      <a:pt x="79110" y="50321"/>
                      <a:pt x="78653" y="50016"/>
                    </a:cubicBezTo>
                    <a:lnTo>
                      <a:pt x="1405" y="5439"/>
                    </a:lnTo>
                    <a:cubicBezTo>
                      <a:pt x="62" y="4582"/>
                      <a:pt x="-386" y="2839"/>
                      <a:pt x="357" y="1439"/>
                    </a:cubicBezTo>
                    <a:cubicBezTo>
                      <a:pt x="1186" y="57"/>
                      <a:pt x="2958" y="-409"/>
                      <a:pt x="4358" y="391"/>
                    </a:cubicBezTo>
                    <a:lnTo>
                      <a:pt x="81606" y="44968"/>
                    </a:lnTo>
                    <a:cubicBezTo>
                      <a:pt x="83025" y="45768"/>
                      <a:pt x="83530" y="47568"/>
                      <a:pt x="82730" y="48987"/>
                    </a:cubicBezTo>
                    <a:cubicBezTo>
                      <a:pt x="82205" y="49911"/>
                      <a:pt x="81234" y="50483"/>
                      <a:pt x="80177" y="5049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Hình tự do: Hình 574">
                <a:extLst>
                  <a:ext uri="{FF2B5EF4-FFF2-40B4-BE49-F238E27FC236}">
                    <a16:creationId xmlns:a16="http://schemas.microsoft.com/office/drawing/2014/main" id="{F12E6087-9AA2-D6C0-F28B-E6942F919122}"/>
                  </a:ext>
                </a:extLst>
              </p:cNvPr>
              <p:cNvSpPr/>
              <p:nvPr/>
            </p:nvSpPr>
            <p:spPr>
              <a:xfrm>
                <a:off x="9647106" y="4082139"/>
                <a:ext cx="82914" cy="50360"/>
              </a:xfrm>
              <a:custGeom>
                <a:avLst/>
                <a:gdLst>
                  <a:gd name="connsiteX0" fmla="*/ 79982 w 82914"/>
                  <a:gd name="connsiteY0" fmla="*/ 49980 h 50360"/>
                  <a:gd name="connsiteX1" fmla="*/ 78458 w 82914"/>
                  <a:gd name="connsiteY1" fmla="*/ 49980 h 50360"/>
                  <a:gd name="connsiteX2" fmla="*/ 1306 w 82914"/>
                  <a:gd name="connsiteY2" fmla="*/ 5403 h 50360"/>
                  <a:gd name="connsiteX3" fmla="*/ 505 w 82914"/>
                  <a:gd name="connsiteY3" fmla="*/ 1307 h 50360"/>
                  <a:gd name="connsiteX4" fmla="*/ 4163 w 82914"/>
                  <a:gd name="connsiteY4" fmla="*/ 259 h 50360"/>
                  <a:gd name="connsiteX5" fmla="*/ 81411 w 82914"/>
                  <a:gd name="connsiteY5" fmla="*/ 44836 h 50360"/>
                  <a:gd name="connsiteX6" fmla="*/ 82535 w 82914"/>
                  <a:gd name="connsiteY6" fmla="*/ 48856 h 50360"/>
                  <a:gd name="connsiteX7" fmla="*/ 79982 w 82914"/>
                  <a:gd name="connsiteY7" fmla="*/ 50361 h 5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14" h="50360">
                    <a:moveTo>
                      <a:pt x="79982" y="49980"/>
                    </a:moveTo>
                    <a:cubicBezTo>
                      <a:pt x="79487" y="50113"/>
                      <a:pt x="78953" y="50113"/>
                      <a:pt x="78458" y="49980"/>
                    </a:cubicBezTo>
                    <a:lnTo>
                      <a:pt x="1306" y="5403"/>
                    </a:lnTo>
                    <a:cubicBezTo>
                      <a:pt x="-47" y="4488"/>
                      <a:pt x="-409" y="2660"/>
                      <a:pt x="505" y="1307"/>
                    </a:cubicBezTo>
                    <a:cubicBezTo>
                      <a:pt x="1306" y="116"/>
                      <a:pt x="2848" y="-331"/>
                      <a:pt x="4163" y="259"/>
                    </a:cubicBezTo>
                    <a:lnTo>
                      <a:pt x="81411" y="44836"/>
                    </a:lnTo>
                    <a:cubicBezTo>
                      <a:pt x="82830" y="45636"/>
                      <a:pt x="83335" y="47437"/>
                      <a:pt x="82535" y="48856"/>
                    </a:cubicBezTo>
                    <a:cubicBezTo>
                      <a:pt x="82011" y="49780"/>
                      <a:pt x="81039" y="50351"/>
                      <a:pt x="79982" y="503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Hình tự do: Hình 575">
                <a:extLst>
                  <a:ext uri="{FF2B5EF4-FFF2-40B4-BE49-F238E27FC236}">
                    <a16:creationId xmlns:a16="http://schemas.microsoft.com/office/drawing/2014/main" id="{99120D2E-99C1-E7FC-2384-3366606B1C6A}"/>
                  </a:ext>
                </a:extLst>
              </p:cNvPr>
              <p:cNvSpPr/>
              <p:nvPr/>
            </p:nvSpPr>
            <p:spPr>
              <a:xfrm>
                <a:off x="9656626" y="4076555"/>
                <a:ext cx="82735" cy="49955"/>
              </a:xfrm>
              <a:custGeom>
                <a:avLst/>
                <a:gdLst>
                  <a:gd name="connsiteX0" fmla="*/ 79797 w 82735"/>
                  <a:gd name="connsiteY0" fmla="*/ 49849 h 49955"/>
                  <a:gd name="connsiteX1" fmla="*/ 78368 w 82735"/>
                  <a:gd name="connsiteY1" fmla="*/ 49849 h 49955"/>
                  <a:gd name="connsiteX2" fmla="*/ 1120 w 82735"/>
                  <a:gd name="connsiteY2" fmla="*/ 5272 h 49955"/>
                  <a:gd name="connsiteX3" fmla="*/ 635 w 82735"/>
                  <a:gd name="connsiteY3" fmla="*/ 1128 h 49955"/>
                  <a:gd name="connsiteX4" fmla="*/ 4073 w 82735"/>
                  <a:gd name="connsiteY4" fmla="*/ 223 h 49955"/>
                  <a:gd name="connsiteX5" fmla="*/ 81226 w 82735"/>
                  <a:gd name="connsiteY5" fmla="*/ 44800 h 49955"/>
                  <a:gd name="connsiteX6" fmla="*/ 82369 w 82735"/>
                  <a:gd name="connsiteY6" fmla="*/ 48801 h 49955"/>
                  <a:gd name="connsiteX7" fmla="*/ 79797 w 82735"/>
                  <a:gd name="connsiteY7" fmla="*/ 49849 h 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35" h="49955">
                    <a:moveTo>
                      <a:pt x="79797" y="49849"/>
                    </a:moveTo>
                    <a:cubicBezTo>
                      <a:pt x="79330" y="49992"/>
                      <a:pt x="78835" y="49992"/>
                      <a:pt x="78368" y="49849"/>
                    </a:cubicBezTo>
                    <a:lnTo>
                      <a:pt x="1120" y="5272"/>
                    </a:lnTo>
                    <a:cubicBezTo>
                      <a:pt x="-156" y="4262"/>
                      <a:pt x="-375" y="2405"/>
                      <a:pt x="635" y="1128"/>
                    </a:cubicBezTo>
                    <a:cubicBezTo>
                      <a:pt x="1454" y="90"/>
                      <a:pt x="2854" y="-281"/>
                      <a:pt x="4073" y="223"/>
                    </a:cubicBezTo>
                    <a:lnTo>
                      <a:pt x="81226" y="44800"/>
                    </a:lnTo>
                    <a:cubicBezTo>
                      <a:pt x="82645" y="45591"/>
                      <a:pt x="83150" y="47382"/>
                      <a:pt x="82369" y="48801"/>
                    </a:cubicBezTo>
                    <a:cubicBezTo>
                      <a:pt x="81740" y="49553"/>
                      <a:pt x="80778" y="49954"/>
                      <a:pt x="79797" y="4984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Hình tự do: Hình 576">
                <a:extLst>
                  <a:ext uri="{FF2B5EF4-FFF2-40B4-BE49-F238E27FC236}">
                    <a16:creationId xmlns:a16="http://schemas.microsoft.com/office/drawing/2014/main" id="{CF3B11E5-BF28-8349-87B9-EC7827BA6478}"/>
                  </a:ext>
                </a:extLst>
              </p:cNvPr>
              <p:cNvSpPr/>
              <p:nvPr/>
            </p:nvSpPr>
            <p:spPr>
              <a:xfrm>
                <a:off x="9665609" y="4070958"/>
                <a:ext cx="83077" cy="50116"/>
              </a:xfrm>
              <a:custGeom>
                <a:avLst/>
                <a:gdLst>
                  <a:gd name="connsiteX0" fmla="*/ 80148 w 83077"/>
                  <a:gd name="connsiteY0" fmla="*/ 50016 h 50116"/>
                  <a:gd name="connsiteX1" fmla="*/ 78719 w 83077"/>
                  <a:gd name="connsiteY1" fmla="*/ 50016 h 50116"/>
                  <a:gd name="connsiteX2" fmla="*/ 1472 w 83077"/>
                  <a:gd name="connsiteY2" fmla="*/ 5439 h 50116"/>
                  <a:gd name="connsiteX3" fmla="*/ 357 w 83077"/>
                  <a:gd name="connsiteY3" fmla="*/ 1553 h 50116"/>
                  <a:gd name="connsiteX4" fmla="*/ 424 w 83077"/>
                  <a:gd name="connsiteY4" fmla="*/ 1439 h 50116"/>
                  <a:gd name="connsiteX5" fmla="*/ 4425 w 83077"/>
                  <a:gd name="connsiteY5" fmla="*/ 391 h 50116"/>
                  <a:gd name="connsiteX6" fmla="*/ 81672 w 83077"/>
                  <a:gd name="connsiteY6" fmla="*/ 44968 h 50116"/>
                  <a:gd name="connsiteX7" fmla="*/ 82720 w 83077"/>
                  <a:gd name="connsiteY7" fmla="*/ 48968 h 50116"/>
                  <a:gd name="connsiteX8" fmla="*/ 80148 w 83077"/>
                  <a:gd name="connsiteY8" fmla="*/ 50016 h 5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77" h="50116">
                    <a:moveTo>
                      <a:pt x="80148" y="50016"/>
                    </a:moveTo>
                    <a:cubicBezTo>
                      <a:pt x="79682" y="50149"/>
                      <a:pt x="79186" y="50149"/>
                      <a:pt x="78719" y="50016"/>
                    </a:cubicBezTo>
                    <a:lnTo>
                      <a:pt x="1472" y="5439"/>
                    </a:lnTo>
                    <a:cubicBezTo>
                      <a:pt x="91" y="4677"/>
                      <a:pt x="-404" y="2934"/>
                      <a:pt x="357" y="1553"/>
                    </a:cubicBezTo>
                    <a:cubicBezTo>
                      <a:pt x="377" y="1515"/>
                      <a:pt x="405" y="1477"/>
                      <a:pt x="424" y="1439"/>
                    </a:cubicBezTo>
                    <a:cubicBezTo>
                      <a:pt x="1253" y="57"/>
                      <a:pt x="3024" y="-409"/>
                      <a:pt x="4425" y="391"/>
                    </a:cubicBezTo>
                    <a:lnTo>
                      <a:pt x="81672" y="44968"/>
                    </a:lnTo>
                    <a:cubicBezTo>
                      <a:pt x="83015" y="45825"/>
                      <a:pt x="83463" y="47568"/>
                      <a:pt x="82720" y="48968"/>
                    </a:cubicBezTo>
                    <a:cubicBezTo>
                      <a:pt x="82091" y="49721"/>
                      <a:pt x="81129" y="50121"/>
                      <a:pt x="80148" y="5001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Hình tự do: Hình 577">
                <a:extLst>
                  <a:ext uri="{FF2B5EF4-FFF2-40B4-BE49-F238E27FC236}">
                    <a16:creationId xmlns:a16="http://schemas.microsoft.com/office/drawing/2014/main" id="{FC0C9C4A-090D-BD5E-2811-2AB0F5867B5F}"/>
                  </a:ext>
                </a:extLst>
              </p:cNvPr>
              <p:cNvSpPr/>
              <p:nvPr/>
            </p:nvSpPr>
            <p:spPr>
              <a:xfrm>
                <a:off x="9675010" y="4065553"/>
                <a:ext cx="83044" cy="50151"/>
              </a:xfrm>
              <a:custGeom>
                <a:avLst/>
                <a:gdLst>
                  <a:gd name="connsiteX0" fmla="*/ 80081 w 83044"/>
                  <a:gd name="connsiteY0" fmla="*/ 50087 h 50151"/>
                  <a:gd name="connsiteX1" fmla="*/ 78653 w 83044"/>
                  <a:gd name="connsiteY1" fmla="*/ 50087 h 50151"/>
                  <a:gd name="connsiteX2" fmla="*/ 1405 w 83044"/>
                  <a:gd name="connsiteY2" fmla="*/ 5511 h 50151"/>
                  <a:gd name="connsiteX3" fmla="*/ 357 w 83044"/>
                  <a:gd name="connsiteY3" fmla="*/ 1510 h 50151"/>
                  <a:gd name="connsiteX4" fmla="*/ 4358 w 83044"/>
                  <a:gd name="connsiteY4" fmla="*/ 367 h 50151"/>
                  <a:gd name="connsiteX5" fmla="*/ 81605 w 83044"/>
                  <a:gd name="connsiteY5" fmla="*/ 44944 h 50151"/>
                  <a:gd name="connsiteX6" fmla="*/ 82653 w 83044"/>
                  <a:gd name="connsiteY6" fmla="*/ 48945 h 50151"/>
                  <a:gd name="connsiteX7" fmla="*/ 80081 w 83044"/>
                  <a:gd name="connsiteY7" fmla="*/ 50087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44" h="50151">
                    <a:moveTo>
                      <a:pt x="80081" y="50087"/>
                    </a:moveTo>
                    <a:cubicBezTo>
                      <a:pt x="79605" y="50173"/>
                      <a:pt x="79129" y="50173"/>
                      <a:pt x="78653" y="50087"/>
                    </a:cubicBezTo>
                    <a:lnTo>
                      <a:pt x="1405" y="5511"/>
                    </a:lnTo>
                    <a:cubicBezTo>
                      <a:pt x="62" y="4653"/>
                      <a:pt x="-386" y="2910"/>
                      <a:pt x="357" y="1510"/>
                    </a:cubicBezTo>
                    <a:cubicBezTo>
                      <a:pt x="1148" y="91"/>
                      <a:pt x="2938" y="-414"/>
                      <a:pt x="4358" y="367"/>
                    </a:cubicBezTo>
                    <a:lnTo>
                      <a:pt x="81605" y="44944"/>
                    </a:lnTo>
                    <a:cubicBezTo>
                      <a:pt x="82987" y="45773"/>
                      <a:pt x="83453" y="47544"/>
                      <a:pt x="82653" y="48945"/>
                    </a:cubicBezTo>
                    <a:cubicBezTo>
                      <a:pt x="82034" y="49726"/>
                      <a:pt x="81072" y="50145"/>
                      <a:pt x="80081" y="50087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Hình tự do: Hình 578">
                <a:extLst>
                  <a:ext uri="{FF2B5EF4-FFF2-40B4-BE49-F238E27FC236}">
                    <a16:creationId xmlns:a16="http://schemas.microsoft.com/office/drawing/2014/main" id="{E5C610EB-F9D2-37E5-89FF-C8A39CA4493F}"/>
                  </a:ext>
                </a:extLst>
              </p:cNvPr>
              <p:cNvSpPr/>
              <p:nvPr/>
            </p:nvSpPr>
            <p:spPr>
              <a:xfrm>
                <a:off x="9684345" y="4059971"/>
                <a:ext cx="83077" cy="50347"/>
              </a:xfrm>
              <a:custGeom>
                <a:avLst/>
                <a:gdLst>
                  <a:gd name="connsiteX0" fmla="*/ 80177 w 83077"/>
                  <a:gd name="connsiteY0" fmla="*/ 50240 h 50347"/>
                  <a:gd name="connsiteX1" fmla="*/ 78653 w 83077"/>
                  <a:gd name="connsiteY1" fmla="*/ 50240 h 50347"/>
                  <a:gd name="connsiteX2" fmla="*/ 1405 w 83077"/>
                  <a:gd name="connsiteY2" fmla="*/ 5472 h 50347"/>
                  <a:gd name="connsiteX3" fmla="*/ 357 w 83077"/>
                  <a:gd name="connsiteY3" fmla="*/ 1472 h 50347"/>
                  <a:gd name="connsiteX4" fmla="*/ 4243 w 83077"/>
                  <a:gd name="connsiteY4" fmla="*/ 358 h 50347"/>
                  <a:gd name="connsiteX5" fmla="*/ 4358 w 83077"/>
                  <a:gd name="connsiteY5" fmla="*/ 424 h 50347"/>
                  <a:gd name="connsiteX6" fmla="*/ 81606 w 83077"/>
                  <a:gd name="connsiteY6" fmla="*/ 45001 h 50347"/>
                  <a:gd name="connsiteX7" fmla="*/ 82720 w 83077"/>
                  <a:gd name="connsiteY7" fmla="*/ 48887 h 50347"/>
                  <a:gd name="connsiteX8" fmla="*/ 82653 w 83077"/>
                  <a:gd name="connsiteY8" fmla="*/ 49002 h 50347"/>
                  <a:gd name="connsiteX9" fmla="*/ 80177 w 83077"/>
                  <a:gd name="connsiteY9" fmla="*/ 50240 h 50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77" h="50347">
                    <a:moveTo>
                      <a:pt x="80177" y="50240"/>
                    </a:moveTo>
                    <a:cubicBezTo>
                      <a:pt x="79681" y="50383"/>
                      <a:pt x="79148" y="50383"/>
                      <a:pt x="78653" y="50240"/>
                    </a:cubicBezTo>
                    <a:lnTo>
                      <a:pt x="1405" y="5472"/>
                    </a:lnTo>
                    <a:cubicBezTo>
                      <a:pt x="62" y="4615"/>
                      <a:pt x="-386" y="2872"/>
                      <a:pt x="357" y="1472"/>
                    </a:cubicBezTo>
                    <a:cubicBezTo>
                      <a:pt x="1119" y="91"/>
                      <a:pt x="2862" y="-405"/>
                      <a:pt x="4243" y="358"/>
                    </a:cubicBezTo>
                    <a:cubicBezTo>
                      <a:pt x="4281" y="376"/>
                      <a:pt x="4320" y="396"/>
                      <a:pt x="4358" y="424"/>
                    </a:cubicBezTo>
                    <a:lnTo>
                      <a:pt x="81606" y="45001"/>
                    </a:lnTo>
                    <a:cubicBezTo>
                      <a:pt x="82987" y="45763"/>
                      <a:pt x="83482" y="47506"/>
                      <a:pt x="82720" y="48887"/>
                    </a:cubicBezTo>
                    <a:cubicBezTo>
                      <a:pt x="82701" y="48926"/>
                      <a:pt x="82672" y="48964"/>
                      <a:pt x="82653" y="49002"/>
                    </a:cubicBezTo>
                    <a:cubicBezTo>
                      <a:pt x="82110" y="49830"/>
                      <a:pt x="81167" y="50297"/>
                      <a:pt x="80177" y="5024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Hình tự do: Hình 579">
                <a:extLst>
                  <a:ext uri="{FF2B5EF4-FFF2-40B4-BE49-F238E27FC236}">
                    <a16:creationId xmlns:a16="http://schemas.microsoft.com/office/drawing/2014/main" id="{CF13B238-CC0F-32B2-340A-E04FE40B6282}"/>
                  </a:ext>
                </a:extLst>
              </p:cNvPr>
              <p:cNvSpPr/>
              <p:nvPr/>
            </p:nvSpPr>
            <p:spPr>
              <a:xfrm>
                <a:off x="9693669" y="4054732"/>
                <a:ext cx="83087" cy="50149"/>
              </a:xfrm>
              <a:custGeom>
                <a:avLst/>
                <a:gdLst>
                  <a:gd name="connsiteX0" fmla="*/ 80186 w 83087"/>
                  <a:gd name="connsiteY0" fmla="*/ 50049 h 50149"/>
                  <a:gd name="connsiteX1" fmla="*/ 78662 w 83087"/>
                  <a:gd name="connsiteY1" fmla="*/ 50049 h 50149"/>
                  <a:gd name="connsiteX2" fmla="*/ 1510 w 83087"/>
                  <a:gd name="connsiteY2" fmla="*/ 5472 h 50149"/>
                  <a:gd name="connsiteX3" fmla="*/ 367 w 83087"/>
                  <a:gd name="connsiteY3" fmla="*/ 1472 h 50149"/>
                  <a:gd name="connsiteX4" fmla="*/ 4253 w 83087"/>
                  <a:gd name="connsiteY4" fmla="*/ 357 h 50149"/>
                  <a:gd name="connsiteX5" fmla="*/ 4368 w 83087"/>
                  <a:gd name="connsiteY5" fmla="*/ 424 h 50149"/>
                  <a:gd name="connsiteX6" fmla="*/ 81615 w 83087"/>
                  <a:gd name="connsiteY6" fmla="*/ 45001 h 50149"/>
                  <a:gd name="connsiteX7" fmla="*/ 82730 w 83087"/>
                  <a:gd name="connsiteY7" fmla="*/ 48887 h 50149"/>
                  <a:gd name="connsiteX8" fmla="*/ 82663 w 83087"/>
                  <a:gd name="connsiteY8" fmla="*/ 49002 h 50149"/>
                  <a:gd name="connsiteX9" fmla="*/ 80186 w 83087"/>
                  <a:gd name="connsiteY9" fmla="*/ 50049 h 5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87" h="50149">
                    <a:moveTo>
                      <a:pt x="80186" y="50049"/>
                    </a:moveTo>
                    <a:cubicBezTo>
                      <a:pt x="79691" y="50183"/>
                      <a:pt x="79158" y="50183"/>
                      <a:pt x="78662" y="50049"/>
                    </a:cubicBezTo>
                    <a:lnTo>
                      <a:pt x="1510" y="5472"/>
                    </a:lnTo>
                    <a:cubicBezTo>
                      <a:pt x="91" y="4682"/>
                      <a:pt x="-414" y="2891"/>
                      <a:pt x="367" y="1472"/>
                    </a:cubicBezTo>
                    <a:cubicBezTo>
                      <a:pt x="1129" y="91"/>
                      <a:pt x="2872" y="-404"/>
                      <a:pt x="4253" y="357"/>
                    </a:cubicBezTo>
                    <a:cubicBezTo>
                      <a:pt x="4291" y="377"/>
                      <a:pt x="4329" y="405"/>
                      <a:pt x="4368" y="424"/>
                    </a:cubicBezTo>
                    <a:lnTo>
                      <a:pt x="81615" y="45001"/>
                    </a:lnTo>
                    <a:cubicBezTo>
                      <a:pt x="82997" y="45763"/>
                      <a:pt x="83492" y="47506"/>
                      <a:pt x="82730" y="48887"/>
                    </a:cubicBezTo>
                    <a:cubicBezTo>
                      <a:pt x="82711" y="48925"/>
                      <a:pt x="82682" y="48963"/>
                      <a:pt x="82663" y="49002"/>
                    </a:cubicBezTo>
                    <a:cubicBezTo>
                      <a:pt x="82072" y="49754"/>
                      <a:pt x="81139" y="50154"/>
                      <a:pt x="80186" y="5004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Hình tự do: Hình 580">
                <a:extLst>
                  <a:ext uri="{FF2B5EF4-FFF2-40B4-BE49-F238E27FC236}">
                    <a16:creationId xmlns:a16="http://schemas.microsoft.com/office/drawing/2014/main" id="{737F9EB2-084F-42C9-CB84-0564D33BB98E}"/>
                  </a:ext>
                </a:extLst>
              </p:cNvPr>
              <p:cNvSpPr/>
              <p:nvPr/>
            </p:nvSpPr>
            <p:spPr>
              <a:xfrm>
                <a:off x="9703042" y="4049370"/>
                <a:ext cx="83081" cy="50458"/>
              </a:xfrm>
              <a:custGeom>
                <a:avLst/>
                <a:gdLst>
                  <a:gd name="connsiteX0" fmla="*/ 80148 w 83081"/>
                  <a:gd name="connsiteY0" fmla="*/ 50078 h 50458"/>
                  <a:gd name="connsiteX1" fmla="*/ 78720 w 83081"/>
                  <a:gd name="connsiteY1" fmla="*/ 50078 h 50458"/>
                  <a:gd name="connsiteX2" fmla="*/ 1472 w 83081"/>
                  <a:gd name="connsiteY2" fmla="*/ 5406 h 50458"/>
                  <a:gd name="connsiteX3" fmla="*/ 357 w 83081"/>
                  <a:gd name="connsiteY3" fmla="*/ 1519 h 50458"/>
                  <a:gd name="connsiteX4" fmla="*/ 424 w 83081"/>
                  <a:gd name="connsiteY4" fmla="*/ 1405 h 50458"/>
                  <a:gd name="connsiteX5" fmla="*/ 4425 w 83081"/>
                  <a:gd name="connsiteY5" fmla="*/ 357 h 50458"/>
                  <a:gd name="connsiteX6" fmla="*/ 81577 w 83081"/>
                  <a:gd name="connsiteY6" fmla="*/ 44934 h 50458"/>
                  <a:gd name="connsiteX7" fmla="*/ 82701 w 83081"/>
                  <a:gd name="connsiteY7" fmla="*/ 48954 h 50458"/>
                  <a:gd name="connsiteX8" fmla="*/ 80148 w 83081"/>
                  <a:gd name="connsiteY8" fmla="*/ 50459 h 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81" h="50458">
                    <a:moveTo>
                      <a:pt x="80148" y="50078"/>
                    </a:moveTo>
                    <a:cubicBezTo>
                      <a:pt x="79682" y="50173"/>
                      <a:pt x="79186" y="50173"/>
                      <a:pt x="78720" y="50078"/>
                    </a:cubicBezTo>
                    <a:lnTo>
                      <a:pt x="1472" y="5406"/>
                    </a:lnTo>
                    <a:cubicBezTo>
                      <a:pt x="91" y="4643"/>
                      <a:pt x="-404" y="2900"/>
                      <a:pt x="357" y="1519"/>
                    </a:cubicBezTo>
                    <a:cubicBezTo>
                      <a:pt x="377" y="1481"/>
                      <a:pt x="405" y="1443"/>
                      <a:pt x="424" y="1405"/>
                    </a:cubicBezTo>
                    <a:cubicBezTo>
                      <a:pt x="1281" y="62"/>
                      <a:pt x="3024" y="-386"/>
                      <a:pt x="4425" y="357"/>
                    </a:cubicBezTo>
                    <a:lnTo>
                      <a:pt x="81577" y="44934"/>
                    </a:lnTo>
                    <a:cubicBezTo>
                      <a:pt x="82997" y="45734"/>
                      <a:pt x="83501" y="47535"/>
                      <a:pt x="82701" y="48954"/>
                    </a:cubicBezTo>
                    <a:cubicBezTo>
                      <a:pt x="82177" y="49878"/>
                      <a:pt x="81206" y="50449"/>
                      <a:pt x="80148" y="5045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Hình tự do: Hình 581">
                <a:extLst>
                  <a:ext uri="{FF2B5EF4-FFF2-40B4-BE49-F238E27FC236}">
                    <a16:creationId xmlns:a16="http://schemas.microsoft.com/office/drawing/2014/main" id="{353A7D62-E34A-E9E7-BB22-1ACE7CAD9226}"/>
                  </a:ext>
                </a:extLst>
              </p:cNvPr>
              <p:cNvSpPr/>
              <p:nvPr/>
            </p:nvSpPr>
            <p:spPr>
              <a:xfrm>
                <a:off x="9576830" y="4116521"/>
                <a:ext cx="87563" cy="53506"/>
              </a:xfrm>
              <a:custGeom>
                <a:avLst/>
                <a:gdLst>
                  <a:gd name="connsiteX0" fmla="*/ 84631 w 87563"/>
                  <a:gd name="connsiteY0" fmla="*/ 53126 h 53506"/>
                  <a:gd name="connsiteX1" fmla="*/ 83202 w 87563"/>
                  <a:gd name="connsiteY1" fmla="*/ 53126 h 53506"/>
                  <a:gd name="connsiteX2" fmla="*/ 1477 w 87563"/>
                  <a:gd name="connsiteY2" fmla="*/ 5501 h 53506"/>
                  <a:gd name="connsiteX3" fmla="*/ 392 w 87563"/>
                  <a:gd name="connsiteY3" fmla="*/ 1472 h 53506"/>
                  <a:gd name="connsiteX4" fmla="*/ 430 w 87563"/>
                  <a:gd name="connsiteY4" fmla="*/ 1405 h 53506"/>
                  <a:gd name="connsiteX5" fmla="*/ 4430 w 87563"/>
                  <a:gd name="connsiteY5" fmla="*/ 357 h 53506"/>
                  <a:gd name="connsiteX6" fmla="*/ 86060 w 87563"/>
                  <a:gd name="connsiteY6" fmla="*/ 47982 h 53506"/>
                  <a:gd name="connsiteX7" fmla="*/ 87184 w 87563"/>
                  <a:gd name="connsiteY7" fmla="*/ 52002 h 53506"/>
                  <a:gd name="connsiteX8" fmla="*/ 84631 w 87563"/>
                  <a:gd name="connsiteY8" fmla="*/ 53507 h 5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563" h="53506">
                    <a:moveTo>
                      <a:pt x="84631" y="53126"/>
                    </a:moveTo>
                    <a:cubicBezTo>
                      <a:pt x="84164" y="53221"/>
                      <a:pt x="83669" y="53221"/>
                      <a:pt x="83202" y="53126"/>
                    </a:cubicBezTo>
                    <a:lnTo>
                      <a:pt x="1477" y="5501"/>
                    </a:lnTo>
                    <a:cubicBezTo>
                      <a:pt x="68" y="4691"/>
                      <a:pt x="-418" y="2882"/>
                      <a:pt x="392" y="1472"/>
                    </a:cubicBezTo>
                    <a:cubicBezTo>
                      <a:pt x="401" y="1443"/>
                      <a:pt x="420" y="1424"/>
                      <a:pt x="430" y="1405"/>
                    </a:cubicBezTo>
                    <a:cubicBezTo>
                      <a:pt x="1287" y="62"/>
                      <a:pt x="3030" y="-386"/>
                      <a:pt x="4430" y="357"/>
                    </a:cubicBezTo>
                    <a:lnTo>
                      <a:pt x="86060" y="47982"/>
                    </a:lnTo>
                    <a:cubicBezTo>
                      <a:pt x="87479" y="48782"/>
                      <a:pt x="87984" y="50583"/>
                      <a:pt x="87184" y="52002"/>
                    </a:cubicBezTo>
                    <a:cubicBezTo>
                      <a:pt x="86659" y="52926"/>
                      <a:pt x="85688" y="53497"/>
                      <a:pt x="84631" y="53507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3" name="Đồ họa 25">
                <a:extLst>
                  <a:ext uri="{FF2B5EF4-FFF2-40B4-BE49-F238E27FC236}">
                    <a16:creationId xmlns:a16="http://schemas.microsoft.com/office/drawing/2014/main" id="{6FA33012-AA7F-92F2-2999-A1588A5BB196}"/>
                  </a:ext>
                </a:extLst>
              </p:cNvPr>
              <p:cNvGrpSpPr/>
              <p:nvPr/>
            </p:nvGrpSpPr>
            <p:grpSpPr>
              <a:xfrm>
                <a:off x="9604025" y="4071337"/>
                <a:ext cx="134230" cy="77712"/>
                <a:chOff x="9604025" y="4071337"/>
                <a:chExt cx="134230" cy="77712"/>
              </a:xfrm>
              <a:solidFill>
                <a:srgbClr val="455A64"/>
              </a:solidFill>
            </p:grpSpPr>
            <p:sp>
              <p:nvSpPr>
                <p:cNvPr id="584" name="Hình tự do: Hình 583">
                  <a:extLst>
                    <a:ext uri="{FF2B5EF4-FFF2-40B4-BE49-F238E27FC236}">
                      <a16:creationId xmlns:a16="http://schemas.microsoft.com/office/drawing/2014/main" id="{6F651E41-CB82-BE2B-D414-7E95BC04E5A4}"/>
                    </a:ext>
                  </a:extLst>
                </p:cNvPr>
                <p:cNvSpPr/>
                <p:nvPr/>
              </p:nvSpPr>
              <p:spPr>
                <a:xfrm>
                  <a:off x="9618313" y="4103341"/>
                  <a:ext cx="33157" cy="17662"/>
                </a:xfrm>
                <a:custGeom>
                  <a:avLst/>
                  <a:gdLst>
                    <a:gd name="connsiteX0" fmla="*/ 4191 w 33157"/>
                    <a:gd name="connsiteY0" fmla="*/ 7728 h 17662"/>
                    <a:gd name="connsiteX1" fmla="*/ 8096 w 33157"/>
                    <a:gd name="connsiteY1" fmla="*/ 3632 h 17662"/>
                    <a:gd name="connsiteX2" fmla="*/ 9906 w 33157"/>
                    <a:gd name="connsiteY2" fmla="*/ 3632 h 17662"/>
                    <a:gd name="connsiteX3" fmla="*/ 9906 w 33157"/>
                    <a:gd name="connsiteY3" fmla="*/ 5632 h 17662"/>
                    <a:gd name="connsiteX4" fmla="*/ 9906 w 33157"/>
                    <a:gd name="connsiteY4" fmla="*/ 6108 h 17662"/>
                    <a:gd name="connsiteX5" fmla="*/ 14288 w 33157"/>
                    <a:gd name="connsiteY5" fmla="*/ 7537 h 17662"/>
                    <a:gd name="connsiteX6" fmla="*/ 14288 w 33157"/>
                    <a:gd name="connsiteY6" fmla="*/ 7537 h 17662"/>
                    <a:gd name="connsiteX7" fmla="*/ 16669 w 33157"/>
                    <a:gd name="connsiteY7" fmla="*/ 8585 h 17662"/>
                    <a:gd name="connsiteX8" fmla="*/ 16669 w 33157"/>
                    <a:gd name="connsiteY8" fmla="*/ 9061 h 17662"/>
                    <a:gd name="connsiteX9" fmla="*/ 21622 w 33157"/>
                    <a:gd name="connsiteY9" fmla="*/ 9061 h 17662"/>
                    <a:gd name="connsiteX10" fmla="*/ 23908 w 33157"/>
                    <a:gd name="connsiteY10" fmla="*/ 9061 h 17662"/>
                    <a:gd name="connsiteX11" fmla="*/ 23336 w 33157"/>
                    <a:gd name="connsiteY11" fmla="*/ 11442 h 17662"/>
                    <a:gd name="connsiteX12" fmla="*/ 23336 w 33157"/>
                    <a:gd name="connsiteY12" fmla="*/ 11919 h 17662"/>
                    <a:gd name="connsiteX13" fmla="*/ 24289 w 33157"/>
                    <a:gd name="connsiteY13" fmla="*/ 13728 h 17662"/>
                    <a:gd name="connsiteX14" fmla="*/ 24289 w 33157"/>
                    <a:gd name="connsiteY14" fmla="*/ 14300 h 17662"/>
                    <a:gd name="connsiteX15" fmla="*/ 30861 w 33157"/>
                    <a:gd name="connsiteY15" fmla="*/ 15729 h 17662"/>
                    <a:gd name="connsiteX16" fmla="*/ 32861 w 33157"/>
                    <a:gd name="connsiteY16" fmla="*/ 17443 h 17662"/>
                    <a:gd name="connsiteX17" fmla="*/ 32861 w 33157"/>
                    <a:gd name="connsiteY17" fmla="*/ 16776 h 17662"/>
                    <a:gd name="connsiteX18" fmla="*/ 31147 w 33157"/>
                    <a:gd name="connsiteY18" fmla="*/ 13633 h 17662"/>
                    <a:gd name="connsiteX19" fmla="*/ 25908 w 33157"/>
                    <a:gd name="connsiteY19" fmla="*/ 13633 h 17662"/>
                    <a:gd name="connsiteX20" fmla="*/ 25337 w 33157"/>
                    <a:gd name="connsiteY20" fmla="*/ 11823 h 17662"/>
                    <a:gd name="connsiteX21" fmla="*/ 24479 w 33157"/>
                    <a:gd name="connsiteY21" fmla="*/ 11823 h 17662"/>
                    <a:gd name="connsiteX22" fmla="*/ 24479 w 33157"/>
                    <a:gd name="connsiteY22" fmla="*/ 11823 h 17662"/>
                    <a:gd name="connsiteX23" fmla="*/ 24479 w 33157"/>
                    <a:gd name="connsiteY23" fmla="*/ 11252 h 17662"/>
                    <a:gd name="connsiteX24" fmla="*/ 24479 w 33157"/>
                    <a:gd name="connsiteY24" fmla="*/ 10585 h 17662"/>
                    <a:gd name="connsiteX25" fmla="*/ 19621 w 33157"/>
                    <a:gd name="connsiteY25" fmla="*/ 8680 h 17662"/>
                    <a:gd name="connsiteX26" fmla="*/ 16764 w 33157"/>
                    <a:gd name="connsiteY26" fmla="*/ 8680 h 17662"/>
                    <a:gd name="connsiteX27" fmla="*/ 16764 w 33157"/>
                    <a:gd name="connsiteY27" fmla="*/ 8013 h 17662"/>
                    <a:gd name="connsiteX28" fmla="*/ 14478 w 33157"/>
                    <a:gd name="connsiteY28" fmla="*/ 7156 h 17662"/>
                    <a:gd name="connsiteX29" fmla="*/ 14478 w 33157"/>
                    <a:gd name="connsiteY29" fmla="*/ 5727 h 17662"/>
                    <a:gd name="connsiteX30" fmla="*/ 10192 w 33157"/>
                    <a:gd name="connsiteY30" fmla="*/ 5727 h 17662"/>
                    <a:gd name="connsiteX31" fmla="*/ 9430 w 33157"/>
                    <a:gd name="connsiteY31" fmla="*/ 5727 h 17662"/>
                    <a:gd name="connsiteX32" fmla="*/ 10096 w 33157"/>
                    <a:gd name="connsiteY32" fmla="*/ 5061 h 17662"/>
                    <a:gd name="connsiteX33" fmla="*/ 10096 w 33157"/>
                    <a:gd name="connsiteY33" fmla="*/ 4203 h 17662"/>
                    <a:gd name="connsiteX34" fmla="*/ 8668 w 33157"/>
                    <a:gd name="connsiteY34" fmla="*/ 3346 h 17662"/>
                    <a:gd name="connsiteX35" fmla="*/ 6667 w 33157"/>
                    <a:gd name="connsiteY35" fmla="*/ 3346 h 17662"/>
                    <a:gd name="connsiteX36" fmla="*/ 6667 w 33157"/>
                    <a:gd name="connsiteY36" fmla="*/ 1155 h 17662"/>
                    <a:gd name="connsiteX37" fmla="*/ 2096 w 33157"/>
                    <a:gd name="connsiteY37" fmla="*/ 1155 h 17662"/>
                    <a:gd name="connsiteX38" fmla="*/ 2096 w 33157"/>
                    <a:gd name="connsiteY38" fmla="*/ 1822 h 17662"/>
                    <a:gd name="connsiteX39" fmla="*/ 5144 w 33157"/>
                    <a:gd name="connsiteY39" fmla="*/ 965 h 17662"/>
                    <a:gd name="connsiteX40" fmla="*/ 4667 w 33157"/>
                    <a:gd name="connsiteY40" fmla="*/ 4203 h 17662"/>
                    <a:gd name="connsiteX41" fmla="*/ 3143 w 33157"/>
                    <a:gd name="connsiteY41" fmla="*/ 4965 h 17662"/>
                    <a:gd name="connsiteX42" fmla="*/ 0 w 33157"/>
                    <a:gd name="connsiteY42" fmla="*/ 6965 h 17662"/>
                    <a:gd name="connsiteX43" fmla="*/ 4191 w 33157"/>
                    <a:gd name="connsiteY43" fmla="*/ 7728 h 17662"/>
                    <a:gd name="connsiteX44" fmla="*/ 5048 w 33157"/>
                    <a:gd name="connsiteY44" fmla="*/ 5251 h 17662"/>
                    <a:gd name="connsiteX45" fmla="*/ 6191 w 33157"/>
                    <a:gd name="connsiteY45" fmla="*/ 4584 h 17662"/>
                    <a:gd name="connsiteX46" fmla="*/ 4191 w 33157"/>
                    <a:gd name="connsiteY46" fmla="*/ 6680 h 17662"/>
                    <a:gd name="connsiteX47" fmla="*/ 3048 w 33157"/>
                    <a:gd name="connsiteY47" fmla="*/ 6680 h 17662"/>
                    <a:gd name="connsiteX48" fmla="*/ 5048 w 33157"/>
                    <a:gd name="connsiteY48" fmla="*/ 5251 h 1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157" h="17662">
                      <a:moveTo>
                        <a:pt x="4191" y="7728"/>
                      </a:moveTo>
                      <a:cubicBezTo>
                        <a:pt x="5791" y="6680"/>
                        <a:pt x="7125" y="5280"/>
                        <a:pt x="8096" y="3632"/>
                      </a:cubicBezTo>
                      <a:cubicBezTo>
                        <a:pt x="8687" y="3470"/>
                        <a:pt x="9315" y="3470"/>
                        <a:pt x="9906" y="3632"/>
                      </a:cubicBezTo>
                      <a:cubicBezTo>
                        <a:pt x="12097" y="3632"/>
                        <a:pt x="9906" y="4775"/>
                        <a:pt x="9906" y="5632"/>
                      </a:cubicBezTo>
                      <a:cubicBezTo>
                        <a:pt x="9906" y="6489"/>
                        <a:pt x="9906" y="6204"/>
                        <a:pt x="9906" y="6108"/>
                      </a:cubicBezTo>
                      <a:cubicBezTo>
                        <a:pt x="9906" y="6013"/>
                        <a:pt x="15335" y="4965"/>
                        <a:pt x="14288" y="7537"/>
                      </a:cubicBezTo>
                      <a:lnTo>
                        <a:pt x="14288" y="7537"/>
                      </a:lnTo>
                      <a:cubicBezTo>
                        <a:pt x="14764" y="7537"/>
                        <a:pt x="16954" y="8013"/>
                        <a:pt x="16669" y="8585"/>
                      </a:cubicBezTo>
                      <a:cubicBezTo>
                        <a:pt x="16383" y="9156"/>
                        <a:pt x="16669" y="9061"/>
                        <a:pt x="16669" y="9061"/>
                      </a:cubicBezTo>
                      <a:cubicBezTo>
                        <a:pt x="18317" y="8966"/>
                        <a:pt x="19974" y="8966"/>
                        <a:pt x="21622" y="9061"/>
                      </a:cubicBezTo>
                      <a:lnTo>
                        <a:pt x="23908" y="9061"/>
                      </a:lnTo>
                      <a:cubicBezTo>
                        <a:pt x="24384" y="9728"/>
                        <a:pt x="23908" y="10966"/>
                        <a:pt x="23336" y="11442"/>
                      </a:cubicBezTo>
                      <a:lnTo>
                        <a:pt x="23336" y="11919"/>
                      </a:lnTo>
                      <a:cubicBezTo>
                        <a:pt x="24194" y="12395"/>
                        <a:pt x="24860" y="12871"/>
                        <a:pt x="24289" y="13728"/>
                      </a:cubicBezTo>
                      <a:cubicBezTo>
                        <a:pt x="23717" y="14586"/>
                        <a:pt x="24289" y="14300"/>
                        <a:pt x="24289" y="14300"/>
                      </a:cubicBezTo>
                      <a:cubicBezTo>
                        <a:pt x="26384" y="14966"/>
                        <a:pt x="30194" y="13157"/>
                        <a:pt x="30861" y="15729"/>
                      </a:cubicBezTo>
                      <a:cubicBezTo>
                        <a:pt x="31528" y="18300"/>
                        <a:pt x="30861" y="17633"/>
                        <a:pt x="32861" y="17443"/>
                      </a:cubicBezTo>
                      <a:cubicBezTo>
                        <a:pt x="32861" y="17443"/>
                        <a:pt x="33528" y="16776"/>
                        <a:pt x="32861" y="16776"/>
                      </a:cubicBezTo>
                      <a:cubicBezTo>
                        <a:pt x="30766" y="16776"/>
                        <a:pt x="32290" y="14395"/>
                        <a:pt x="31147" y="13633"/>
                      </a:cubicBezTo>
                      <a:cubicBezTo>
                        <a:pt x="30004" y="12871"/>
                        <a:pt x="27146" y="14395"/>
                        <a:pt x="25908" y="13633"/>
                      </a:cubicBezTo>
                      <a:cubicBezTo>
                        <a:pt x="24670" y="12871"/>
                        <a:pt x="25908" y="12776"/>
                        <a:pt x="25337" y="11823"/>
                      </a:cubicBezTo>
                      <a:cubicBezTo>
                        <a:pt x="24765" y="10871"/>
                        <a:pt x="24670" y="11823"/>
                        <a:pt x="24479" y="11823"/>
                      </a:cubicBezTo>
                      <a:cubicBezTo>
                        <a:pt x="24289" y="11823"/>
                        <a:pt x="24479" y="11823"/>
                        <a:pt x="24479" y="11823"/>
                      </a:cubicBezTo>
                      <a:cubicBezTo>
                        <a:pt x="24479" y="11823"/>
                        <a:pt x="24479" y="11823"/>
                        <a:pt x="24479" y="11252"/>
                      </a:cubicBezTo>
                      <a:cubicBezTo>
                        <a:pt x="24479" y="10680"/>
                        <a:pt x="24479" y="11252"/>
                        <a:pt x="24479" y="10585"/>
                      </a:cubicBezTo>
                      <a:cubicBezTo>
                        <a:pt x="24955" y="8204"/>
                        <a:pt x="21146" y="8775"/>
                        <a:pt x="19621" y="8680"/>
                      </a:cubicBezTo>
                      <a:cubicBezTo>
                        <a:pt x="18669" y="8737"/>
                        <a:pt x="17716" y="8737"/>
                        <a:pt x="16764" y="8680"/>
                      </a:cubicBezTo>
                      <a:cubicBezTo>
                        <a:pt x="16764" y="8680"/>
                        <a:pt x="16764" y="8108"/>
                        <a:pt x="16764" y="8013"/>
                      </a:cubicBezTo>
                      <a:lnTo>
                        <a:pt x="14478" y="7156"/>
                      </a:lnTo>
                      <a:cubicBezTo>
                        <a:pt x="14478" y="7156"/>
                        <a:pt x="14954" y="6204"/>
                        <a:pt x="14478" y="5727"/>
                      </a:cubicBezTo>
                      <a:cubicBezTo>
                        <a:pt x="14002" y="5251"/>
                        <a:pt x="11144" y="5156"/>
                        <a:pt x="10192" y="5727"/>
                      </a:cubicBezTo>
                      <a:lnTo>
                        <a:pt x="9430" y="5727"/>
                      </a:lnTo>
                      <a:cubicBezTo>
                        <a:pt x="9801" y="5727"/>
                        <a:pt x="10096" y="5432"/>
                        <a:pt x="10096" y="5061"/>
                      </a:cubicBezTo>
                      <a:cubicBezTo>
                        <a:pt x="10096" y="5061"/>
                        <a:pt x="10096" y="5061"/>
                        <a:pt x="10096" y="4203"/>
                      </a:cubicBezTo>
                      <a:cubicBezTo>
                        <a:pt x="10096" y="3346"/>
                        <a:pt x="9334" y="3441"/>
                        <a:pt x="8668" y="3346"/>
                      </a:cubicBezTo>
                      <a:cubicBezTo>
                        <a:pt x="8011" y="3165"/>
                        <a:pt x="7325" y="3165"/>
                        <a:pt x="6667" y="3346"/>
                      </a:cubicBezTo>
                      <a:cubicBezTo>
                        <a:pt x="6848" y="2632"/>
                        <a:pt x="6848" y="1870"/>
                        <a:pt x="6667" y="1155"/>
                      </a:cubicBezTo>
                      <a:cubicBezTo>
                        <a:pt x="6096" y="-1131"/>
                        <a:pt x="3429" y="584"/>
                        <a:pt x="2096" y="1155"/>
                      </a:cubicBezTo>
                      <a:cubicBezTo>
                        <a:pt x="762" y="1727"/>
                        <a:pt x="2096" y="1917"/>
                        <a:pt x="2096" y="1822"/>
                      </a:cubicBezTo>
                      <a:cubicBezTo>
                        <a:pt x="2096" y="1727"/>
                        <a:pt x="4381" y="774"/>
                        <a:pt x="5144" y="965"/>
                      </a:cubicBezTo>
                      <a:cubicBezTo>
                        <a:pt x="5905" y="1155"/>
                        <a:pt x="5144" y="3060"/>
                        <a:pt x="4667" y="4203"/>
                      </a:cubicBezTo>
                      <a:lnTo>
                        <a:pt x="3143" y="4965"/>
                      </a:lnTo>
                      <a:cubicBezTo>
                        <a:pt x="1943" y="5356"/>
                        <a:pt x="857" y="6042"/>
                        <a:pt x="0" y="6965"/>
                      </a:cubicBezTo>
                      <a:cubicBezTo>
                        <a:pt x="1143" y="8013"/>
                        <a:pt x="2667" y="8490"/>
                        <a:pt x="4191" y="7728"/>
                      </a:cubicBezTo>
                      <a:close/>
                      <a:moveTo>
                        <a:pt x="5048" y="5251"/>
                      </a:moveTo>
                      <a:lnTo>
                        <a:pt x="6191" y="4584"/>
                      </a:lnTo>
                      <a:cubicBezTo>
                        <a:pt x="5734" y="5451"/>
                        <a:pt x="5039" y="6175"/>
                        <a:pt x="4191" y="6680"/>
                      </a:cubicBezTo>
                      <a:cubicBezTo>
                        <a:pt x="4191" y="6680"/>
                        <a:pt x="2572" y="7347"/>
                        <a:pt x="3048" y="6680"/>
                      </a:cubicBezTo>
                      <a:cubicBezTo>
                        <a:pt x="3543" y="6004"/>
                        <a:pt x="4248" y="5499"/>
                        <a:pt x="5048" y="525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5" name="Hình tự do: Hình 584">
                  <a:extLst>
                    <a:ext uri="{FF2B5EF4-FFF2-40B4-BE49-F238E27FC236}">
                      <a16:creationId xmlns:a16="http://schemas.microsoft.com/office/drawing/2014/main" id="{58D626B0-CCC2-31E4-6A36-DC4E664652F7}"/>
                    </a:ext>
                  </a:extLst>
                </p:cNvPr>
                <p:cNvSpPr/>
                <p:nvPr/>
              </p:nvSpPr>
              <p:spPr>
                <a:xfrm>
                  <a:off x="9655746" y="4121546"/>
                  <a:ext cx="25172" cy="13768"/>
                </a:xfrm>
                <a:custGeom>
                  <a:avLst/>
                  <a:gdLst>
                    <a:gd name="connsiteX0" fmla="*/ 0 w 25172"/>
                    <a:gd name="connsiteY0" fmla="*/ 8096 h 13768"/>
                    <a:gd name="connsiteX1" fmla="*/ 0 w 25172"/>
                    <a:gd name="connsiteY1" fmla="*/ 8096 h 13768"/>
                    <a:gd name="connsiteX2" fmla="*/ 4191 w 25172"/>
                    <a:gd name="connsiteY2" fmla="*/ 4381 h 13768"/>
                    <a:gd name="connsiteX3" fmla="*/ 6477 w 25172"/>
                    <a:gd name="connsiteY3" fmla="*/ 5143 h 13768"/>
                    <a:gd name="connsiteX4" fmla="*/ 6477 w 25172"/>
                    <a:gd name="connsiteY4" fmla="*/ 6191 h 13768"/>
                    <a:gd name="connsiteX5" fmla="*/ 6477 w 25172"/>
                    <a:gd name="connsiteY5" fmla="*/ 6191 h 13768"/>
                    <a:gd name="connsiteX6" fmla="*/ 10096 w 25172"/>
                    <a:gd name="connsiteY6" fmla="*/ 6763 h 13768"/>
                    <a:gd name="connsiteX7" fmla="*/ 10096 w 25172"/>
                    <a:gd name="connsiteY7" fmla="*/ 6763 h 13768"/>
                    <a:gd name="connsiteX8" fmla="*/ 13049 w 25172"/>
                    <a:gd name="connsiteY8" fmla="*/ 7620 h 13768"/>
                    <a:gd name="connsiteX9" fmla="*/ 12573 w 25172"/>
                    <a:gd name="connsiteY9" fmla="*/ 9620 h 13768"/>
                    <a:gd name="connsiteX10" fmla="*/ 14573 w 25172"/>
                    <a:gd name="connsiteY10" fmla="*/ 9620 h 13768"/>
                    <a:gd name="connsiteX11" fmla="*/ 15716 w 25172"/>
                    <a:gd name="connsiteY11" fmla="*/ 9620 h 13768"/>
                    <a:gd name="connsiteX12" fmla="*/ 15716 w 25172"/>
                    <a:gd name="connsiteY12" fmla="*/ 10287 h 13768"/>
                    <a:gd name="connsiteX13" fmla="*/ 16193 w 25172"/>
                    <a:gd name="connsiteY13" fmla="*/ 10858 h 13768"/>
                    <a:gd name="connsiteX14" fmla="*/ 17145 w 25172"/>
                    <a:gd name="connsiteY14" fmla="*/ 10858 h 13768"/>
                    <a:gd name="connsiteX15" fmla="*/ 17812 w 25172"/>
                    <a:gd name="connsiteY15" fmla="*/ 10858 h 13768"/>
                    <a:gd name="connsiteX16" fmla="*/ 19050 w 25172"/>
                    <a:gd name="connsiteY16" fmla="*/ 10858 h 13768"/>
                    <a:gd name="connsiteX17" fmla="*/ 20669 w 25172"/>
                    <a:gd name="connsiteY17" fmla="*/ 11334 h 13768"/>
                    <a:gd name="connsiteX18" fmla="*/ 20669 w 25172"/>
                    <a:gd name="connsiteY18" fmla="*/ 13430 h 13768"/>
                    <a:gd name="connsiteX19" fmla="*/ 24670 w 25172"/>
                    <a:gd name="connsiteY19" fmla="*/ 13430 h 13768"/>
                    <a:gd name="connsiteX20" fmla="*/ 24670 w 25172"/>
                    <a:gd name="connsiteY20" fmla="*/ 12573 h 13768"/>
                    <a:gd name="connsiteX21" fmla="*/ 22765 w 25172"/>
                    <a:gd name="connsiteY21" fmla="*/ 12573 h 13768"/>
                    <a:gd name="connsiteX22" fmla="*/ 21907 w 25172"/>
                    <a:gd name="connsiteY22" fmla="*/ 10573 h 13768"/>
                    <a:gd name="connsiteX23" fmla="*/ 21907 w 25172"/>
                    <a:gd name="connsiteY23" fmla="*/ 10096 h 13768"/>
                    <a:gd name="connsiteX24" fmla="*/ 19240 w 25172"/>
                    <a:gd name="connsiteY24" fmla="*/ 9144 h 13768"/>
                    <a:gd name="connsiteX25" fmla="*/ 17907 w 25172"/>
                    <a:gd name="connsiteY25" fmla="*/ 9620 h 13768"/>
                    <a:gd name="connsiteX26" fmla="*/ 17240 w 25172"/>
                    <a:gd name="connsiteY26" fmla="*/ 8382 h 13768"/>
                    <a:gd name="connsiteX27" fmla="*/ 16764 w 25172"/>
                    <a:gd name="connsiteY27" fmla="*/ 8382 h 13768"/>
                    <a:gd name="connsiteX28" fmla="*/ 14097 w 25172"/>
                    <a:gd name="connsiteY28" fmla="*/ 8382 h 13768"/>
                    <a:gd name="connsiteX29" fmla="*/ 14954 w 25172"/>
                    <a:gd name="connsiteY29" fmla="*/ 7239 h 13768"/>
                    <a:gd name="connsiteX30" fmla="*/ 13906 w 25172"/>
                    <a:gd name="connsiteY30" fmla="*/ 6096 h 13768"/>
                    <a:gd name="connsiteX31" fmla="*/ 12382 w 25172"/>
                    <a:gd name="connsiteY31" fmla="*/ 6096 h 13768"/>
                    <a:gd name="connsiteX32" fmla="*/ 11335 w 25172"/>
                    <a:gd name="connsiteY32" fmla="*/ 5524 h 13768"/>
                    <a:gd name="connsiteX33" fmla="*/ 9430 w 25172"/>
                    <a:gd name="connsiteY33" fmla="*/ 4953 h 13768"/>
                    <a:gd name="connsiteX34" fmla="*/ 8192 w 25172"/>
                    <a:gd name="connsiteY34" fmla="*/ 4953 h 13768"/>
                    <a:gd name="connsiteX35" fmla="*/ 8192 w 25172"/>
                    <a:gd name="connsiteY35" fmla="*/ 4191 h 13768"/>
                    <a:gd name="connsiteX36" fmla="*/ 8192 w 25172"/>
                    <a:gd name="connsiteY36" fmla="*/ 2762 h 13768"/>
                    <a:gd name="connsiteX37" fmla="*/ 6382 w 25172"/>
                    <a:gd name="connsiteY37" fmla="*/ 2095 h 13768"/>
                    <a:gd name="connsiteX38" fmla="*/ 4667 w 25172"/>
                    <a:gd name="connsiteY38" fmla="*/ 2667 h 13768"/>
                    <a:gd name="connsiteX39" fmla="*/ 3048 w 25172"/>
                    <a:gd name="connsiteY39" fmla="*/ 0 h 13768"/>
                    <a:gd name="connsiteX40" fmla="*/ 3048 w 25172"/>
                    <a:gd name="connsiteY40" fmla="*/ 762 h 13768"/>
                    <a:gd name="connsiteX41" fmla="*/ 3810 w 25172"/>
                    <a:gd name="connsiteY41" fmla="*/ 3238 h 13768"/>
                    <a:gd name="connsiteX42" fmla="*/ 0 w 25172"/>
                    <a:gd name="connsiteY42" fmla="*/ 8096 h 13768"/>
                    <a:gd name="connsiteX43" fmla="*/ 1810 w 25172"/>
                    <a:gd name="connsiteY43" fmla="*/ 6858 h 13768"/>
                    <a:gd name="connsiteX44" fmla="*/ 3048 w 25172"/>
                    <a:gd name="connsiteY44" fmla="*/ 5524 h 13768"/>
                    <a:gd name="connsiteX45" fmla="*/ 3048 w 25172"/>
                    <a:gd name="connsiteY45" fmla="*/ 5524 h 13768"/>
                    <a:gd name="connsiteX46" fmla="*/ 1810 w 25172"/>
                    <a:gd name="connsiteY46" fmla="*/ 6858 h 1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172" h="13768">
                      <a:moveTo>
                        <a:pt x="0" y="8096"/>
                      </a:moveTo>
                      <a:cubicBezTo>
                        <a:pt x="0" y="8096"/>
                        <a:pt x="0" y="8096"/>
                        <a:pt x="0" y="8096"/>
                      </a:cubicBezTo>
                      <a:cubicBezTo>
                        <a:pt x="1810" y="8667"/>
                        <a:pt x="3524" y="6477"/>
                        <a:pt x="4191" y="4381"/>
                      </a:cubicBezTo>
                      <a:cubicBezTo>
                        <a:pt x="4763" y="4381"/>
                        <a:pt x="6287" y="4381"/>
                        <a:pt x="6477" y="5143"/>
                      </a:cubicBezTo>
                      <a:lnTo>
                        <a:pt x="6477" y="6191"/>
                      </a:lnTo>
                      <a:lnTo>
                        <a:pt x="6477" y="6191"/>
                      </a:lnTo>
                      <a:cubicBezTo>
                        <a:pt x="7429" y="6191"/>
                        <a:pt x="10573" y="5048"/>
                        <a:pt x="10096" y="6763"/>
                      </a:cubicBezTo>
                      <a:cubicBezTo>
                        <a:pt x="10096" y="6763"/>
                        <a:pt x="10096" y="6763"/>
                        <a:pt x="10096" y="6763"/>
                      </a:cubicBezTo>
                      <a:cubicBezTo>
                        <a:pt x="10096" y="6763"/>
                        <a:pt x="12763" y="6763"/>
                        <a:pt x="13049" y="7620"/>
                      </a:cubicBezTo>
                      <a:cubicBezTo>
                        <a:pt x="13335" y="8477"/>
                        <a:pt x="11906" y="8763"/>
                        <a:pt x="12573" y="9620"/>
                      </a:cubicBezTo>
                      <a:cubicBezTo>
                        <a:pt x="13240" y="10477"/>
                        <a:pt x="14002" y="9620"/>
                        <a:pt x="14573" y="9620"/>
                      </a:cubicBezTo>
                      <a:cubicBezTo>
                        <a:pt x="15145" y="9620"/>
                        <a:pt x="15335" y="9620"/>
                        <a:pt x="15716" y="9620"/>
                      </a:cubicBezTo>
                      <a:cubicBezTo>
                        <a:pt x="16097" y="9620"/>
                        <a:pt x="15716" y="9620"/>
                        <a:pt x="15716" y="10287"/>
                      </a:cubicBezTo>
                      <a:cubicBezTo>
                        <a:pt x="15716" y="10954"/>
                        <a:pt x="15716" y="10763"/>
                        <a:pt x="16193" y="10858"/>
                      </a:cubicBezTo>
                      <a:cubicBezTo>
                        <a:pt x="16669" y="10954"/>
                        <a:pt x="16859" y="10858"/>
                        <a:pt x="17145" y="10858"/>
                      </a:cubicBezTo>
                      <a:cubicBezTo>
                        <a:pt x="17431" y="10858"/>
                        <a:pt x="17145" y="10858"/>
                        <a:pt x="17812" y="10858"/>
                      </a:cubicBezTo>
                      <a:lnTo>
                        <a:pt x="19050" y="10858"/>
                      </a:lnTo>
                      <a:cubicBezTo>
                        <a:pt x="19050" y="10858"/>
                        <a:pt x="20764" y="11620"/>
                        <a:pt x="20669" y="11334"/>
                      </a:cubicBezTo>
                      <a:cubicBezTo>
                        <a:pt x="20574" y="11049"/>
                        <a:pt x="19812" y="12668"/>
                        <a:pt x="20669" y="13430"/>
                      </a:cubicBezTo>
                      <a:cubicBezTo>
                        <a:pt x="21527" y="14192"/>
                        <a:pt x="23908" y="13430"/>
                        <a:pt x="24670" y="13430"/>
                      </a:cubicBezTo>
                      <a:cubicBezTo>
                        <a:pt x="25432" y="13430"/>
                        <a:pt x="25241" y="12573"/>
                        <a:pt x="24670" y="12573"/>
                      </a:cubicBezTo>
                      <a:lnTo>
                        <a:pt x="22765" y="12573"/>
                      </a:lnTo>
                      <a:cubicBezTo>
                        <a:pt x="21146" y="11906"/>
                        <a:pt x="21622" y="11334"/>
                        <a:pt x="21907" y="10573"/>
                      </a:cubicBezTo>
                      <a:lnTo>
                        <a:pt x="21907" y="10096"/>
                      </a:lnTo>
                      <a:cubicBezTo>
                        <a:pt x="20764" y="10096"/>
                        <a:pt x="20003" y="9144"/>
                        <a:pt x="19240" y="9144"/>
                      </a:cubicBezTo>
                      <a:cubicBezTo>
                        <a:pt x="18479" y="9144"/>
                        <a:pt x="18097" y="9620"/>
                        <a:pt x="17907" y="9620"/>
                      </a:cubicBezTo>
                      <a:cubicBezTo>
                        <a:pt x="17717" y="9620"/>
                        <a:pt x="17240" y="9620"/>
                        <a:pt x="17240" y="8382"/>
                      </a:cubicBezTo>
                      <a:lnTo>
                        <a:pt x="16764" y="8382"/>
                      </a:lnTo>
                      <a:cubicBezTo>
                        <a:pt x="16002" y="8382"/>
                        <a:pt x="14097" y="10096"/>
                        <a:pt x="14097" y="8382"/>
                      </a:cubicBezTo>
                      <a:cubicBezTo>
                        <a:pt x="14097" y="8382"/>
                        <a:pt x="14859" y="7620"/>
                        <a:pt x="14954" y="7239"/>
                      </a:cubicBezTo>
                      <a:cubicBezTo>
                        <a:pt x="15050" y="6858"/>
                        <a:pt x="14954" y="6191"/>
                        <a:pt x="13906" y="6096"/>
                      </a:cubicBezTo>
                      <a:cubicBezTo>
                        <a:pt x="12859" y="6001"/>
                        <a:pt x="12859" y="6096"/>
                        <a:pt x="12382" y="6096"/>
                      </a:cubicBezTo>
                      <a:cubicBezTo>
                        <a:pt x="10382" y="6096"/>
                        <a:pt x="12382" y="6096"/>
                        <a:pt x="11335" y="5524"/>
                      </a:cubicBezTo>
                      <a:cubicBezTo>
                        <a:pt x="10287" y="4953"/>
                        <a:pt x="10573" y="4953"/>
                        <a:pt x="9430" y="4953"/>
                      </a:cubicBezTo>
                      <a:lnTo>
                        <a:pt x="8192" y="4953"/>
                      </a:lnTo>
                      <a:cubicBezTo>
                        <a:pt x="7144" y="4953"/>
                        <a:pt x="8192" y="4953"/>
                        <a:pt x="8192" y="4191"/>
                      </a:cubicBezTo>
                      <a:cubicBezTo>
                        <a:pt x="8192" y="3429"/>
                        <a:pt x="8192" y="3334"/>
                        <a:pt x="8192" y="2762"/>
                      </a:cubicBezTo>
                      <a:cubicBezTo>
                        <a:pt x="8192" y="2191"/>
                        <a:pt x="7334" y="1905"/>
                        <a:pt x="6382" y="2095"/>
                      </a:cubicBezTo>
                      <a:lnTo>
                        <a:pt x="4667" y="2667"/>
                      </a:lnTo>
                      <a:cubicBezTo>
                        <a:pt x="4667" y="1143"/>
                        <a:pt x="4667" y="0"/>
                        <a:pt x="3048" y="0"/>
                      </a:cubicBezTo>
                      <a:cubicBezTo>
                        <a:pt x="1429" y="0"/>
                        <a:pt x="2286" y="667"/>
                        <a:pt x="3048" y="762"/>
                      </a:cubicBezTo>
                      <a:cubicBezTo>
                        <a:pt x="3810" y="857"/>
                        <a:pt x="4096" y="2095"/>
                        <a:pt x="3810" y="3238"/>
                      </a:cubicBezTo>
                      <a:cubicBezTo>
                        <a:pt x="1819" y="4134"/>
                        <a:pt x="400" y="5953"/>
                        <a:pt x="0" y="8096"/>
                      </a:cubicBezTo>
                      <a:close/>
                      <a:moveTo>
                        <a:pt x="1810" y="6858"/>
                      </a:moveTo>
                      <a:cubicBezTo>
                        <a:pt x="2134" y="6344"/>
                        <a:pt x="2553" y="5886"/>
                        <a:pt x="3048" y="5524"/>
                      </a:cubicBezTo>
                      <a:cubicBezTo>
                        <a:pt x="3048" y="5524"/>
                        <a:pt x="3048" y="5524"/>
                        <a:pt x="3048" y="5524"/>
                      </a:cubicBezTo>
                      <a:cubicBezTo>
                        <a:pt x="3048" y="5524"/>
                        <a:pt x="1429" y="7906"/>
                        <a:pt x="1810" y="685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6" name="Hình tự do: Hình 585">
                  <a:extLst>
                    <a:ext uri="{FF2B5EF4-FFF2-40B4-BE49-F238E27FC236}">
                      <a16:creationId xmlns:a16="http://schemas.microsoft.com/office/drawing/2014/main" id="{32602199-21D5-6078-7A88-62DE6BEA744B}"/>
                    </a:ext>
                  </a:extLst>
                </p:cNvPr>
                <p:cNvSpPr/>
                <p:nvPr/>
              </p:nvSpPr>
              <p:spPr>
                <a:xfrm>
                  <a:off x="9629362" y="4130705"/>
                  <a:ext cx="32681" cy="18343"/>
                </a:xfrm>
                <a:custGeom>
                  <a:avLst/>
                  <a:gdLst>
                    <a:gd name="connsiteX0" fmla="*/ 3715 w 32681"/>
                    <a:gd name="connsiteY0" fmla="*/ 7985 h 18343"/>
                    <a:gd name="connsiteX1" fmla="*/ 7620 w 32681"/>
                    <a:gd name="connsiteY1" fmla="*/ 3985 h 18343"/>
                    <a:gd name="connsiteX2" fmla="*/ 9334 w 32681"/>
                    <a:gd name="connsiteY2" fmla="*/ 3985 h 18343"/>
                    <a:gd name="connsiteX3" fmla="*/ 9334 w 32681"/>
                    <a:gd name="connsiteY3" fmla="*/ 6080 h 18343"/>
                    <a:gd name="connsiteX4" fmla="*/ 9334 w 32681"/>
                    <a:gd name="connsiteY4" fmla="*/ 6557 h 18343"/>
                    <a:gd name="connsiteX5" fmla="*/ 13716 w 32681"/>
                    <a:gd name="connsiteY5" fmla="*/ 7890 h 18343"/>
                    <a:gd name="connsiteX6" fmla="*/ 13716 w 32681"/>
                    <a:gd name="connsiteY6" fmla="*/ 8366 h 18343"/>
                    <a:gd name="connsiteX7" fmla="*/ 16097 w 32681"/>
                    <a:gd name="connsiteY7" fmla="*/ 9319 h 18343"/>
                    <a:gd name="connsiteX8" fmla="*/ 16097 w 32681"/>
                    <a:gd name="connsiteY8" fmla="*/ 9795 h 18343"/>
                    <a:gd name="connsiteX9" fmla="*/ 21050 w 32681"/>
                    <a:gd name="connsiteY9" fmla="*/ 9795 h 18343"/>
                    <a:gd name="connsiteX10" fmla="*/ 23336 w 32681"/>
                    <a:gd name="connsiteY10" fmla="*/ 9795 h 18343"/>
                    <a:gd name="connsiteX11" fmla="*/ 22765 w 32681"/>
                    <a:gd name="connsiteY11" fmla="*/ 12081 h 18343"/>
                    <a:gd name="connsiteX12" fmla="*/ 22765 w 32681"/>
                    <a:gd name="connsiteY12" fmla="*/ 12652 h 18343"/>
                    <a:gd name="connsiteX13" fmla="*/ 23717 w 32681"/>
                    <a:gd name="connsiteY13" fmla="*/ 14462 h 18343"/>
                    <a:gd name="connsiteX14" fmla="*/ 23717 w 32681"/>
                    <a:gd name="connsiteY14" fmla="*/ 15034 h 18343"/>
                    <a:gd name="connsiteX15" fmla="*/ 30289 w 32681"/>
                    <a:gd name="connsiteY15" fmla="*/ 16367 h 18343"/>
                    <a:gd name="connsiteX16" fmla="*/ 32385 w 32681"/>
                    <a:gd name="connsiteY16" fmla="*/ 18177 h 18343"/>
                    <a:gd name="connsiteX17" fmla="*/ 32385 w 32681"/>
                    <a:gd name="connsiteY17" fmla="*/ 17510 h 18343"/>
                    <a:gd name="connsiteX18" fmla="*/ 30671 w 32681"/>
                    <a:gd name="connsiteY18" fmla="*/ 14272 h 18343"/>
                    <a:gd name="connsiteX19" fmla="*/ 25432 w 32681"/>
                    <a:gd name="connsiteY19" fmla="*/ 14272 h 18343"/>
                    <a:gd name="connsiteX20" fmla="*/ 24860 w 32681"/>
                    <a:gd name="connsiteY20" fmla="*/ 12462 h 18343"/>
                    <a:gd name="connsiteX21" fmla="*/ 24003 w 32681"/>
                    <a:gd name="connsiteY21" fmla="*/ 12462 h 18343"/>
                    <a:gd name="connsiteX22" fmla="*/ 24003 w 32681"/>
                    <a:gd name="connsiteY22" fmla="*/ 12462 h 18343"/>
                    <a:gd name="connsiteX23" fmla="*/ 24003 w 32681"/>
                    <a:gd name="connsiteY23" fmla="*/ 11891 h 18343"/>
                    <a:gd name="connsiteX24" fmla="*/ 24003 w 32681"/>
                    <a:gd name="connsiteY24" fmla="*/ 11224 h 18343"/>
                    <a:gd name="connsiteX25" fmla="*/ 19145 w 32681"/>
                    <a:gd name="connsiteY25" fmla="*/ 9319 h 18343"/>
                    <a:gd name="connsiteX26" fmla="*/ 16288 w 32681"/>
                    <a:gd name="connsiteY26" fmla="*/ 9319 h 18343"/>
                    <a:gd name="connsiteX27" fmla="*/ 16288 w 32681"/>
                    <a:gd name="connsiteY27" fmla="*/ 8652 h 18343"/>
                    <a:gd name="connsiteX28" fmla="*/ 14002 w 32681"/>
                    <a:gd name="connsiteY28" fmla="*/ 7700 h 18343"/>
                    <a:gd name="connsiteX29" fmla="*/ 14002 w 32681"/>
                    <a:gd name="connsiteY29" fmla="*/ 6366 h 18343"/>
                    <a:gd name="connsiteX30" fmla="*/ 9811 w 32681"/>
                    <a:gd name="connsiteY30" fmla="*/ 5794 h 18343"/>
                    <a:gd name="connsiteX31" fmla="*/ 9049 w 32681"/>
                    <a:gd name="connsiteY31" fmla="*/ 5794 h 18343"/>
                    <a:gd name="connsiteX32" fmla="*/ 9715 w 32681"/>
                    <a:gd name="connsiteY32" fmla="*/ 5128 h 18343"/>
                    <a:gd name="connsiteX33" fmla="*/ 9715 w 32681"/>
                    <a:gd name="connsiteY33" fmla="*/ 4175 h 18343"/>
                    <a:gd name="connsiteX34" fmla="*/ 8287 w 32681"/>
                    <a:gd name="connsiteY34" fmla="*/ 3318 h 18343"/>
                    <a:gd name="connsiteX35" fmla="*/ 6191 w 32681"/>
                    <a:gd name="connsiteY35" fmla="*/ 3318 h 18343"/>
                    <a:gd name="connsiteX36" fmla="*/ 6191 w 32681"/>
                    <a:gd name="connsiteY36" fmla="*/ 1223 h 18343"/>
                    <a:gd name="connsiteX37" fmla="*/ 1619 w 32681"/>
                    <a:gd name="connsiteY37" fmla="*/ 1223 h 18343"/>
                    <a:gd name="connsiteX38" fmla="*/ 1619 w 32681"/>
                    <a:gd name="connsiteY38" fmla="*/ 1889 h 18343"/>
                    <a:gd name="connsiteX39" fmla="*/ 4667 w 32681"/>
                    <a:gd name="connsiteY39" fmla="*/ 937 h 18343"/>
                    <a:gd name="connsiteX40" fmla="*/ 4667 w 32681"/>
                    <a:gd name="connsiteY40" fmla="*/ 4175 h 18343"/>
                    <a:gd name="connsiteX41" fmla="*/ 3143 w 32681"/>
                    <a:gd name="connsiteY41" fmla="*/ 4937 h 18343"/>
                    <a:gd name="connsiteX42" fmla="*/ 0 w 32681"/>
                    <a:gd name="connsiteY42" fmla="*/ 7033 h 18343"/>
                    <a:gd name="connsiteX43" fmla="*/ 3715 w 32681"/>
                    <a:gd name="connsiteY43" fmla="*/ 7985 h 18343"/>
                    <a:gd name="connsiteX44" fmla="*/ 4572 w 32681"/>
                    <a:gd name="connsiteY44" fmla="*/ 5509 h 18343"/>
                    <a:gd name="connsiteX45" fmla="*/ 5715 w 32681"/>
                    <a:gd name="connsiteY45" fmla="*/ 4937 h 18343"/>
                    <a:gd name="connsiteX46" fmla="*/ 3715 w 32681"/>
                    <a:gd name="connsiteY46" fmla="*/ 7033 h 18343"/>
                    <a:gd name="connsiteX47" fmla="*/ 2572 w 32681"/>
                    <a:gd name="connsiteY47" fmla="*/ 7033 h 18343"/>
                    <a:gd name="connsiteX48" fmla="*/ 4572 w 32681"/>
                    <a:gd name="connsiteY48" fmla="*/ 5509 h 1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681" h="18343">
                      <a:moveTo>
                        <a:pt x="3715" y="7985"/>
                      </a:moveTo>
                      <a:cubicBezTo>
                        <a:pt x="5315" y="6976"/>
                        <a:pt x="6648" y="5604"/>
                        <a:pt x="7620" y="3985"/>
                      </a:cubicBezTo>
                      <a:cubicBezTo>
                        <a:pt x="8191" y="3890"/>
                        <a:pt x="8763" y="3890"/>
                        <a:pt x="9334" y="3985"/>
                      </a:cubicBezTo>
                      <a:cubicBezTo>
                        <a:pt x="11621" y="3985"/>
                        <a:pt x="9334" y="5223"/>
                        <a:pt x="9334" y="6080"/>
                      </a:cubicBezTo>
                      <a:cubicBezTo>
                        <a:pt x="9334" y="6937"/>
                        <a:pt x="9334" y="6557"/>
                        <a:pt x="9334" y="6557"/>
                      </a:cubicBezTo>
                      <a:cubicBezTo>
                        <a:pt x="9334" y="6557"/>
                        <a:pt x="14764" y="5318"/>
                        <a:pt x="13716" y="7890"/>
                      </a:cubicBezTo>
                      <a:cubicBezTo>
                        <a:pt x="13716" y="7890"/>
                        <a:pt x="13716" y="8366"/>
                        <a:pt x="13716" y="8366"/>
                      </a:cubicBezTo>
                      <a:cubicBezTo>
                        <a:pt x="13716" y="8366"/>
                        <a:pt x="16383" y="8843"/>
                        <a:pt x="16097" y="9319"/>
                      </a:cubicBezTo>
                      <a:cubicBezTo>
                        <a:pt x="15812" y="9795"/>
                        <a:pt x="16097" y="9795"/>
                        <a:pt x="16097" y="9795"/>
                      </a:cubicBezTo>
                      <a:cubicBezTo>
                        <a:pt x="17745" y="9700"/>
                        <a:pt x="19402" y="9700"/>
                        <a:pt x="21050" y="9795"/>
                      </a:cubicBezTo>
                      <a:lnTo>
                        <a:pt x="23336" y="9795"/>
                      </a:lnTo>
                      <a:cubicBezTo>
                        <a:pt x="23813" y="10367"/>
                        <a:pt x="23336" y="11700"/>
                        <a:pt x="22765" y="12081"/>
                      </a:cubicBezTo>
                      <a:lnTo>
                        <a:pt x="22765" y="12652"/>
                      </a:lnTo>
                      <a:cubicBezTo>
                        <a:pt x="23622" y="12652"/>
                        <a:pt x="24289" y="13510"/>
                        <a:pt x="23717" y="14462"/>
                      </a:cubicBezTo>
                      <a:cubicBezTo>
                        <a:pt x="23146" y="15415"/>
                        <a:pt x="23717" y="14939"/>
                        <a:pt x="23717" y="15034"/>
                      </a:cubicBezTo>
                      <a:cubicBezTo>
                        <a:pt x="25908" y="15605"/>
                        <a:pt x="29718" y="13891"/>
                        <a:pt x="30289" y="16367"/>
                      </a:cubicBezTo>
                      <a:cubicBezTo>
                        <a:pt x="30861" y="18844"/>
                        <a:pt x="30289" y="18368"/>
                        <a:pt x="32385" y="18177"/>
                      </a:cubicBezTo>
                      <a:cubicBezTo>
                        <a:pt x="32385" y="18177"/>
                        <a:pt x="33052" y="17510"/>
                        <a:pt x="32385" y="17510"/>
                      </a:cubicBezTo>
                      <a:cubicBezTo>
                        <a:pt x="30289" y="17510"/>
                        <a:pt x="31813" y="15129"/>
                        <a:pt x="30671" y="14272"/>
                      </a:cubicBezTo>
                      <a:cubicBezTo>
                        <a:pt x="29528" y="13415"/>
                        <a:pt x="26670" y="15034"/>
                        <a:pt x="25432" y="14272"/>
                      </a:cubicBezTo>
                      <a:cubicBezTo>
                        <a:pt x="24193" y="13510"/>
                        <a:pt x="25432" y="13319"/>
                        <a:pt x="24860" y="12462"/>
                      </a:cubicBezTo>
                      <a:cubicBezTo>
                        <a:pt x="24289" y="11605"/>
                        <a:pt x="24098" y="12462"/>
                        <a:pt x="24003" y="12462"/>
                      </a:cubicBezTo>
                      <a:lnTo>
                        <a:pt x="24003" y="12462"/>
                      </a:lnTo>
                      <a:cubicBezTo>
                        <a:pt x="24003" y="12462"/>
                        <a:pt x="24003" y="12462"/>
                        <a:pt x="24003" y="11891"/>
                      </a:cubicBezTo>
                      <a:cubicBezTo>
                        <a:pt x="24003" y="11319"/>
                        <a:pt x="24003" y="11891"/>
                        <a:pt x="24003" y="11224"/>
                      </a:cubicBezTo>
                      <a:cubicBezTo>
                        <a:pt x="24479" y="8843"/>
                        <a:pt x="20669" y="9509"/>
                        <a:pt x="19145" y="9319"/>
                      </a:cubicBezTo>
                      <a:cubicBezTo>
                        <a:pt x="18193" y="9414"/>
                        <a:pt x="17240" y="9414"/>
                        <a:pt x="16288" y="9319"/>
                      </a:cubicBezTo>
                      <a:cubicBezTo>
                        <a:pt x="16288" y="9319"/>
                        <a:pt x="16288" y="8747"/>
                        <a:pt x="16288" y="8652"/>
                      </a:cubicBezTo>
                      <a:lnTo>
                        <a:pt x="14002" y="7700"/>
                      </a:lnTo>
                      <a:cubicBezTo>
                        <a:pt x="14002" y="7700"/>
                        <a:pt x="14478" y="6842"/>
                        <a:pt x="14002" y="6366"/>
                      </a:cubicBezTo>
                      <a:cubicBezTo>
                        <a:pt x="13525" y="5890"/>
                        <a:pt x="10763" y="5794"/>
                        <a:pt x="9811" y="5794"/>
                      </a:cubicBezTo>
                      <a:lnTo>
                        <a:pt x="9049" y="5794"/>
                      </a:lnTo>
                      <a:cubicBezTo>
                        <a:pt x="9049" y="5794"/>
                        <a:pt x="9620" y="5794"/>
                        <a:pt x="9715" y="5128"/>
                      </a:cubicBezTo>
                      <a:cubicBezTo>
                        <a:pt x="9811" y="4461"/>
                        <a:pt x="9715" y="4652"/>
                        <a:pt x="9715" y="4175"/>
                      </a:cubicBezTo>
                      <a:cubicBezTo>
                        <a:pt x="9715" y="3699"/>
                        <a:pt x="8954" y="3413"/>
                        <a:pt x="8287" y="3318"/>
                      </a:cubicBezTo>
                      <a:cubicBezTo>
                        <a:pt x="7591" y="3232"/>
                        <a:pt x="6886" y="3232"/>
                        <a:pt x="6191" y="3318"/>
                      </a:cubicBezTo>
                      <a:cubicBezTo>
                        <a:pt x="6401" y="2632"/>
                        <a:pt x="6401" y="1908"/>
                        <a:pt x="6191" y="1223"/>
                      </a:cubicBezTo>
                      <a:cubicBezTo>
                        <a:pt x="5620" y="-1159"/>
                        <a:pt x="2953" y="556"/>
                        <a:pt x="1619" y="1223"/>
                      </a:cubicBezTo>
                      <a:cubicBezTo>
                        <a:pt x="286" y="1889"/>
                        <a:pt x="1143" y="1985"/>
                        <a:pt x="1619" y="1889"/>
                      </a:cubicBezTo>
                      <a:cubicBezTo>
                        <a:pt x="2581" y="1413"/>
                        <a:pt x="3610" y="1089"/>
                        <a:pt x="4667" y="937"/>
                      </a:cubicBezTo>
                      <a:cubicBezTo>
                        <a:pt x="5905" y="937"/>
                        <a:pt x="4667" y="3032"/>
                        <a:pt x="4667" y="4175"/>
                      </a:cubicBezTo>
                      <a:lnTo>
                        <a:pt x="3143" y="4937"/>
                      </a:lnTo>
                      <a:cubicBezTo>
                        <a:pt x="1934" y="5356"/>
                        <a:pt x="857" y="6080"/>
                        <a:pt x="0" y="7033"/>
                      </a:cubicBezTo>
                      <a:cubicBezTo>
                        <a:pt x="667" y="8271"/>
                        <a:pt x="2191" y="8747"/>
                        <a:pt x="3715" y="7985"/>
                      </a:cubicBezTo>
                      <a:close/>
                      <a:moveTo>
                        <a:pt x="4572" y="5509"/>
                      </a:moveTo>
                      <a:lnTo>
                        <a:pt x="5715" y="4937"/>
                      </a:lnTo>
                      <a:cubicBezTo>
                        <a:pt x="5229" y="5785"/>
                        <a:pt x="4543" y="6509"/>
                        <a:pt x="3715" y="7033"/>
                      </a:cubicBezTo>
                      <a:cubicBezTo>
                        <a:pt x="3715" y="7033"/>
                        <a:pt x="2096" y="7604"/>
                        <a:pt x="2572" y="7033"/>
                      </a:cubicBezTo>
                      <a:cubicBezTo>
                        <a:pt x="3057" y="6319"/>
                        <a:pt x="3762" y="5785"/>
                        <a:pt x="4572" y="550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7" name="Hình tự do: Hình 586">
                  <a:extLst>
                    <a:ext uri="{FF2B5EF4-FFF2-40B4-BE49-F238E27FC236}">
                      <a16:creationId xmlns:a16="http://schemas.microsoft.com/office/drawing/2014/main" id="{3D726D96-366F-2D93-53AD-319C4D6FF8ED}"/>
                    </a:ext>
                  </a:extLst>
                </p:cNvPr>
                <p:cNvSpPr/>
                <p:nvPr/>
              </p:nvSpPr>
              <p:spPr>
                <a:xfrm>
                  <a:off x="9604025" y="4113349"/>
                  <a:ext cx="25587" cy="13636"/>
                </a:xfrm>
                <a:custGeom>
                  <a:avLst/>
                  <a:gdLst>
                    <a:gd name="connsiteX0" fmla="*/ 0 w 25587"/>
                    <a:gd name="connsiteY0" fmla="*/ 8101 h 13636"/>
                    <a:gd name="connsiteX1" fmla="*/ 0 w 25587"/>
                    <a:gd name="connsiteY1" fmla="*/ 8101 h 13636"/>
                    <a:gd name="connsiteX2" fmla="*/ 4191 w 25587"/>
                    <a:gd name="connsiteY2" fmla="*/ 4387 h 13636"/>
                    <a:gd name="connsiteX3" fmla="*/ 6477 w 25587"/>
                    <a:gd name="connsiteY3" fmla="*/ 5149 h 13636"/>
                    <a:gd name="connsiteX4" fmla="*/ 6477 w 25587"/>
                    <a:gd name="connsiteY4" fmla="*/ 6196 h 13636"/>
                    <a:gd name="connsiteX5" fmla="*/ 6477 w 25587"/>
                    <a:gd name="connsiteY5" fmla="*/ 6196 h 13636"/>
                    <a:gd name="connsiteX6" fmla="*/ 10096 w 25587"/>
                    <a:gd name="connsiteY6" fmla="*/ 6768 h 13636"/>
                    <a:gd name="connsiteX7" fmla="*/ 10096 w 25587"/>
                    <a:gd name="connsiteY7" fmla="*/ 6768 h 13636"/>
                    <a:gd name="connsiteX8" fmla="*/ 12954 w 25587"/>
                    <a:gd name="connsiteY8" fmla="*/ 7625 h 13636"/>
                    <a:gd name="connsiteX9" fmla="*/ 12954 w 25587"/>
                    <a:gd name="connsiteY9" fmla="*/ 9626 h 13636"/>
                    <a:gd name="connsiteX10" fmla="*/ 15049 w 25587"/>
                    <a:gd name="connsiteY10" fmla="*/ 9626 h 13636"/>
                    <a:gd name="connsiteX11" fmla="*/ 16097 w 25587"/>
                    <a:gd name="connsiteY11" fmla="*/ 9626 h 13636"/>
                    <a:gd name="connsiteX12" fmla="*/ 16097 w 25587"/>
                    <a:gd name="connsiteY12" fmla="*/ 10197 h 13636"/>
                    <a:gd name="connsiteX13" fmla="*/ 16573 w 25587"/>
                    <a:gd name="connsiteY13" fmla="*/ 10864 h 13636"/>
                    <a:gd name="connsiteX14" fmla="*/ 17526 w 25587"/>
                    <a:gd name="connsiteY14" fmla="*/ 10864 h 13636"/>
                    <a:gd name="connsiteX15" fmla="*/ 18193 w 25587"/>
                    <a:gd name="connsiteY15" fmla="*/ 10864 h 13636"/>
                    <a:gd name="connsiteX16" fmla="*/ 19431 w 25587"/>
                    <a:gd name="connsiteY16" fmla="*/ 10864 h 13636"/>
                    <a:gd name="connsiteX17" fmla="*/ 21050 w 25587"/>
                    <a:gd name="connsiteY17" fmla="*/ 11340 h 13636"/>
                    <a:gd name="connsiteX18" fmla="*/ 21050 w 25587"/>
                    <a:gd name="connsiteY18" fmla="*/ 13340 h 13636"/>
                    <a:gd name="connsiteX19" fmla="*/ 25051 w 25587"/>
                    <a:gd name="connsiteY19" fmla="*/ 13340 h 13636"/>
                    <a:gd name="connsiteX20" fmla="*/ 25051 w 25587"/>
                    <a:gd name="connsiteY20" fmla="*/ 12578 h 13636"/>
                    <a:gd name="connsiteX21" fmla="*/ 23146 w 25587"/>
                    <a:gd name="connsiteY21" fmla="*/ 12578 h 13636"/>
                    <a:gd name="connsiteX22" fmla="*/ 22288 w 25587"/>
                    <a:gd name="connsiteY22" fmla="*/ 10578 h 13636"/>
                    <a:gd name="connsiteX23" fmla="*/ 22288 w 25587"/>
                    <a:gd name="connsiteY23" fmla="*/ 10102 h 13636"/>
                    <a:gd name="connsiteX24" fmla="*/ 19621 w 25587"/>
                    <a:gd name="connsiteY24" fmla="*/ 9054 h 13636"/>
                    <a:gd name="connsiteX25" fmla="*/ 18288 w 25587"/>
                    <a:gd name="connsiteY25" fmla="*/ 9626 h 13636"/>
                    <a:gd name="connsiteX26" fmla="*/ 17621 w 25587"/>
                    <a:gd name="connsiteY26" fmla="*/ 8292 h 13636"/>
                    <a:gd name="connsiteX27" fmla="*/ 17145 w 25587"/>
                    <a:gd name="connsiteY27" fmla="*/ 8292 h 13636"/>
                    <a:gd name="connsiteX28" fmla="*/ 14478 w 25587"/>
                    <a:gd name="connsiteY28" fmla="*/ 8292 h 13636"/>
                    <a:gd name="connsiteX29" fmla="*/ 15335 w 25587"/>
                    <a:gd name="connsiteY29" fmla="*/ 7244 h 13636"/>
                    <a:gd name="connsiteX30" fmla="*/ 14383 w 25587"/>
                    <a:gd name="connsiteY30" fmla="*/ 6006 h 13636"/>
                    <a:gd name="connsiteX31" fmla="*/ 12763 w 25587"/>
                    <a:gd name="connsiteY31" fmla="*/ 6006 h 13636"/>
                    <a:gd name="connsiteX32" fmla="*/ 11716 w 25587"/>
                    <a:gd name="connsiteY32" fmla="*/ 5434 h 13636"/>
                    <a:gd name="connsiteX33" fmla="*/ 9906 w 25587"/>
                    <a:gd name="connsiteY33" fmla="*/ 4863 h 13636"/>
                    <a:gd name="connsiteX34" fmla="*/ 8572 w 25587"/>
                    <a:gd name="connsiteY34" fmla="*/ 4863 h 13636"/>
                    <a:gd name="connsiteX35" fmla="*/ 8572 w 25587"/>
                    <a:gd name="connsiteY35" fmla="*/ 4196 h 13636"/>
                    <a:gd name="connsiteX36" fmla="*/ 8572 w 25587"/>
                    <a:gd name="connsiteY36" fmla="*/ 2767 h 13636"/>
                    <a:gd name="connsiteX37" fmla="*/ 6763 w 25587"/>
                    <a:gd name="connsiteY37" fmla="*/ 2005 h 13636"/>
                    <a:gd name="connsiteX38" fmla="*/ 5048 w 25587"/>
                    <a:gd name="connsiteY38" fmla="*/ 2577 h 13636"/>
                    <a:gd name="connsiteX39" fmla="*/ 3429 w 25587"/>
                    <a:gd name="connsiteY39" fmla="*/ 5 h 13636"/>
                    <a:gd name="connsiteX40" fmla="*/ 3429 w 25587"/>
                    <a:gd name="connsiteY40" fmla="*/ 767 h 13636"/>
                    <a:gd name="connsiteX41" fmla="*/ 4191 w 25587"/>
                    <a:gd name="connsiteY41" fmla="*/ 3244 h 13636"/>
                    <a:gd name="connsiteX42" fmla="*/ 0 w 25587"/>
                    <a:gd name="connsiteY42" fmla="*/ 8101 h 13636"/>
                    <a:gd name="connsiteX43" fmla="*/ 1714 w 25587"/>
                    <a:gd name="connsiteY43" fmla="*/ 6768 h 13636"/>
                    <a:gd name="connsiteX44" fmla="*/ 3048 w 25587"/>
                    <a:gd name="connsiteY44" fmla="*/ 5530 h 13636"/>
                    <a:gd name="connsiteX45" fmla="*/ 3048 w 25587"/>
                    <a:gd name="connsiteY45" fmla="*/ 6006 h 13636"/>
                    <a:gd name="connsiteX46" fmla="*/ 1714 w 25587"/>
                    <a:gd name="connsiteY46" fmla="*/ 6768 h 1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587" h="13636">
                      <a:moveTo>
                        <a:pt x="0" y="8101"/>
                      </a:moveTo>
                      <a:cubicBezTo>
                        <a:pt x="0" y="8101"/>
                        <a:pt x="0" y="8101"/>
                        <a:pt x="0" y="8101"/>
                      </a:cubicBezTo>
                      <a:cubicBezTo>
                        <a:pt x="1810" y="8673"/>
                        <a:pt x="3524" y="6482"/>
                        <a:pt x="4191" y="4387"/>
                      </a:cubicBezTo>
                      <a:cubicBezTo>
                        <a:pt x="4858" y="4387"/>
                        <a:pt x="6287" y="4387"/>
                        <a:pt x="6477" y="5149"/>
                      </a:cubicBezTo>
                      <a:lnTo>
                        <a:pt x="6477" y="6196"/>
                      </a:lnTo>
                      <a:lnTo>
                        <a:pt x="6477" y="6196"/>
                      </a:lnTo>
                      <a:cubicBezTo>
                        <a:pt x="7429" y="6196"/>
                        <a:pt x="10668" y="5053"/>
                        <a:pt x="10096" y="6768"/>
                      </a:cubicBezTo>
                      <a:lnTo>
                        <a:pt x="10096" y="6768"/>
                      </a:lnTo>
                      <a:cubicBezTo>
                        <a:pt x="10858" y="7339"/>
                        <a:pt x="12668" y="6768"/>
                        <a:pt x="12954" y="7625"/>
                      </a:cubicBezTo>
                      <a:cubicBezTo>
                        <a:pt x="13240" y="8483"/>
                        <a:pt x="11811" y="8768"/>
                        <a:pt x="12954" y="9626"/>
                      </a:cubicBezTo>
                      <a:cubicBezTo>
                        <a:pt x="14097" y="10483"/>
                        <a:pt x="14383" y="9626"/>
                        <a:pt x="15049" y="9626"/>
                      </a:cubicBezTo>
                      <a:cubicBezTo>
                        <a:pt x="15716" y="9626"/>
                        <a:pt x="15716" y="9149"/>
                        <a:pt x="16097" y="9626"/>
                      </a:cubicBezTo>
                      <a:cubicBezTo>
                        <a:pt x="16478" y="10102"/>
                        <a:pt x="16097" y="9626"/>
                        <a:pt x="16097" y="10197"/>
                      </a:cubicBezTo>
                      <a:cubicBezTo>
                        <a:pt x="16097" y="10768"/>
                        <a:pt x="16097" y="10673"/>
                        <a:pt x="16573" y="10864"/>
                      </a:cubicBezTo>
                      <a:lnTo>
                        <a:pt x="17526" y="10864"/>
                      </a:lnTo>
                      <a:cubicBezTo>
                        <a:pt x="17526" y="10864"/>
                        <a:pt x="17526" y="10864"/>
                        <a:pt x="18193" y="10864"/>
                      </a:cubicBezTo>
                      <a:lnTo>
                        <a:pt x="19431" y="10864"/>
                      </a:lnTo>
                      <a:cubicBezTo>
                        <a:pt x="19431" y="10864"/>
                        <a:pt x="21241" y="11626"/>
                        <a:pt x="21050" y="11340"/>
                      </a:cubicBezTo>
                      <a:cubicBezTo>
                        <a:pt x="20860" y="11054"/>
                        <a:pt x="20193" y="12673"/>
                        <a:pt x="21050" y="13340"/>
                      </a:cubicBezTo>
                      <a:cubicBezTo>
                        <a:pt x="21907" y="14007"/>
                        <a:pt x="24289" y="13340"/>
                        <a:pt x="25051" y="13340"/>
                      </a:cubicBezTo>
                      <a:cubicBezTo>
                        <a:pt x="25813" y="13340"/>
                        <a:pt x="25717" y="12578"/>
                        <a:pt x="25051" y="12578"/>
                      </a:cubicBezTo>
                      <a:lnTo>
                        <a:pt x="23146" y="12578"/>
                      </a:lnTo>
                      <a:cubicBezTo>
                        <a:pt x="21527" y="11816"/>
                        <a:pt x="22003" y="11340"/>
                        <a:pt x="22288" y="10578"/>
                      </a:cubicBezTo>
                      <a:cubicBezTo>
                        <a:pt x="22574" y="9816"/>
                        <a:pt x="22288" y="10102"/>
                        <a:pt x="22288" y="10102"/>
                      </a:cubicBezTo>
                      <a:cubicBezTo>
                        <a:pt x="22288" y="10102"/>
                        <a:pt x="20479" y="9054"/>
                        <a:pt x="19621" y="9054"/>
                      </a:cubicBezTo>
                      <a:lnTo>
                        <a:pt x="18288" y="9626"/>
                      </a:lnTo>
                      <a:cubicBezTo>
                        <a:pt x="17050" y="9626"/>
                        <a:pt x="17621" y="9626"/>
                        <a:pt x="17621" y="8292"/>
                      </a:cubicBezTo>
                      <a:cubicBezTo>
                        <a:pt x="17621" y="6959"/>
                        <a:pt x="17621" y="8292"/>
                        <a:pt x="17145" y="8292"/>
                      </a:cubicBezTo>
                      <a:cubicBezTo>
                        <a:pt x="16669" y="8292"/>
                        <a:pt x="14573" y="10102"/>
                        <a:pt x="14478" y="8292"/>
                      </a:cubicBezTo>
                      <a:cubicBezTo>
                        <a:pt x="14478" y="8292"/>
                        <a:pt x="15335" y="7625"/>
                        <a:pt x="15335" y="7244"/>
                      </a:cubicBezTo>
                      <a:cubicBezTo>
                        <a:pt x="15335" y="6863"/>
                        <a:pt x="15335" y="6196"/>
                        <a:pt x="14383" y="6006"/>
                      </a:cubicBezTo>
                      <a:cubicBezTo>
                        <a:pt x="13849" y="5911"/>
                        <a:pt x="13297" y="5911"/>
                        <a:pt x="12763" y="6006"/>
                      </a:cubicBezTo>
                      <a:cubicBezTo>
                        <a:pt x="10763" y="6006"/>
                        <a:pt x="12763" y="6006"/>
                        <a:pt x="11716" y="5434"/>
                      </a:cubicBezTo>
                      <a:cubicBezTo>
                        <a:pt x="11287" y="4901"/>
                        <a:pt x="10573" y="4672"/>
                        <a:pt x="9906" y="4863"/>
                      </a:cubicBezTo>
                      <a:cubicBezTo>
                        <a:pt x="9458" y="4911"/>
                        <a:pt x="9020" y="4911"/>
                        <a:pt x="8572" y="4863"/>
                      </a:cubicBezTo>
                      <a:cubicBezTo>
                        <a:pt x="7525" y="4863"/>
                        <a:pt x="8572" y="4863"/>
                        <a:pt x="8572" y="4196"/>
                      </a:cubicBezTo>
                      <a:cubicBezTo>
                        <a:pt x="8572" y="3529"/>
                        <a:pt x="8572" y="3339"/>
                        <a:pt x="8572" y="2767"/>
                      </a:cubicBezTo>
                      <a:cubicBezTo>
                        <a:pt x="8572" y="2196"/>
                        <a:pt x="7715" y="1815"/>
                        <a:pt x="6763" y="2005"/>
                      </a:cubicBezTo>
                      <a:lnTo>
                        <a:pt x="5048" y="2577"/>
                      </a:lnTo>
                      <a:cubicBezTo>
                        <a:pt x="5048" y="1148"/>
                        <a:pt x="5048" y="-90"/>
                        <a:pt x="3429" y="5"/>
                      </a:cubicBezTo>
                      <a:cubicBezTo>
                        <a:pt x="1810" y="101"/>
                        <a:pt x="2667" y="672"/>
                        <a:pt x="3429" y="767"/>
                      </a:cubicBezTo>
                      <a:cubicBezTo>
                        <a:pt x="4191" y="862"/>
                        <a:pt x="4477" y="2101"/>
                        <a:pt x="4191" y="3244"/>
                      </a:cubicBezTo>
                      <a:cubicBezTo>
                        <a:pt x="1714" y="5244"/>
                        <a:pt x="95" y="6673"/>
                        <a:pt x="0" y="8101"/>
                      </a:cubicBezTo>
                      <a:close/>
                      <a:moveTo>
                        <a:pt x="1714" y="6768"/>
                      </a:moveTo>
                      <a:cubicBezTo>
                        <a:pt x="2067" y="6263"/>
                        <a:pt x="2524" y="5844"/>
                        <a:pt x="3048" y="5530"/>
                      </a:cubicBezTo>
                      <a:lnTo>
                        <a:pt x="3048" y="6006"/>
                      </a:lnTo>
                      <a:cubicBezTo>
                        <a:pt x="3048" y="6006"/>
                        <a:pt x="1333" y="7816"/>
                        <a:pt x="1714" y="67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8" name="Hình tự do: Hình 587">
                  <a:extLst>
                    <a:ext uri="{FF2B5EF4-FFF2-40B4-BE49-F238E27FC236}">
                      <a16:creationId xmlns:a16="http://schemas.microsoft.com/office/drawing/2014/main" id="{208BF180-AF61-0CBB-B097-A85D4A62BFB4}"/>
                    </a:ext>
                  </a:extLst>
                </p:cNvPr>
                <p:cNvSpPr/>
                <p:nvPr/>
              </p:nvSpPr>
              <p:spPr>
                <a:xfrm>
                  <a:off x="9675844" y="4071337"/>
                  <a:ext cx="32681" cy="17663"/>
                </a:xfrm>
                <a:custGeom>
                  <a:avLst/>
                  <a:gdLst>
                    <a:gd name="connsiteX0" fmla="*/ 3715 w 32681"/>
                    <a:gd name="connsiteY0" fmla="*/ 8204 h 17663"/>
                    <a:gd name="connsiteX1" fmla="*/ 7620 w 32681"/>
                    <a:gd name="connsiteY1" fmla="*/ 4108 h 17663"/>
                    <a:gd name="connsiteX2" fmla="*/ 9334 w 32681"/>
                    <a:gd name="connsiteY2" fmla="*/ 4108 h 17663"/>
                    <a:gd name="connsiteX3" fmla="*/ 9334 w 32681"/>
                    <a:gd name="connsiteY3" fmla="*/ 6108 h 17663"/>
                    <a:gd name="connsiteX4" fmla="*/ 9334 w 32681"/>
                    <a:gd name="connsiteY4" fmla="*/ 6108 h 17663"/>
                    <a:gd name="connsiteX5" fmla="*/ 13716 w 32681"/>
                    <a:gd name="connsiteY5" fmla="*/ 7537 h 17663"/>
                    <a:gd name="connsiteX6" fmla="*/ 13716 w 32681"/>
                    <a:gd name="connsiteY6" fmla="*/ 7537 h 17663"/>
                    <a:gd name="connsiteX7" fmla="*/ 16097 w 32681"/>
                    <a:gd name="connsiteY7" fmla="*/ 8585 h 17663"/>
                    <a:gd name="connsiteX8" fmla="*/ 16097 w 32681"/>
                    <a:gd name="connsiteY8" fmla="*/ 9061 h 17663"/>
                    <a:gd name="connsiteX9" fmla="*/ 21050 w 32681"/>
                    <a:gd name="connsiteY9" fmla="*/ 9061 h 17663"/>
                    <a:gd name="connsiteX10" fmla="*/ 23336 w 32681"/>
                    <a:gd name="connsiteY10" fmla="*/ 9061 h 17663"/>
                    <a:gd name="connsiteX11" fmla="*/ 22765 w 32681"/>
                    <a:gd name="connsiteY11" fmla="*/ 11442 h 17663"/>
                    <a:gd name="connsiteX12" fmla="*/ 22765 w 32681"/>
                    <a:gd name="connsiteY12" fmla="*/ 11919 h 17663"/>
                    <a:gd name="connsiteX13" fmla="*/ 23717 w 32681"/>
                    <a:gd name="connsiteY13" fmla="*/ 13728 h 17663"/>
                    <a:gd name="connsiteX14" fmla="*/ 23717 w 32681"/>
                    <a:gd name="connsiteY14" fmla="*/ 14300 h 17663"/>
                    <a:gd name="connsiteX15" fmla="*/ 30289 w 32681"/>
                    <a:gd name="connsiteY15" fmla="*/ 15728 h 17663"/>
                    <a:gd name="connsiteX16" fmla="*/ 32385 w 32681"/>
                    <a:gd name="connsiteY16" fmla="*/ 17443 h 17663"/>
                    <a:gd name="connsiteX17" fmla="*/ 32385 w 32681"/>
                    <a:gd name="connsiteY17" fmla="*/ 16776 h 17663"/>
                    <a:gd name="connsiteX18" fmla="*/ 30671 w 32681"/>
                    <a:gd name="connsiteY18" fmla="*/ 13633 h 17663"/>
                    <a:gd name="connsiteX19" fmla="*/ 25432 w 32681"/>
                    <a:gd name="connsiteY19" fmla="*/ 13633 h 17663"/>
                    <a:gd name="connsiteX20" fmla="*/ 24860 w 32681"/>
                    <a:gd name="connsiteY20" fmla="*/ 11823 h 17663"/>
                    <a:gd name="connsiteX21" fmla="*/ 24003 w 32681"/>
                    <a:gd name="connsiteY21" fmla="*/ 11823 h 17663"/>
                    <a:gd name="connsiteX22" fmla="*/ 24003 w 32681"/>
                    <a:gd name="connsiteY22" fmla="*/ 11823 h 17663"/>
                    <a:gd name="connsiteX23" fmla="*/ 24003 w 32681"/>
                    <a:gd name="connsiteY23" fmla="*/ 11252 h 17663"/>
                    <a:gd name="connsiteX24" fmla="*/ 24003 w 32681"/>
                    <a:gd name="connsiteY24" fmla="*/ 10585 h 17663"/>
                    <a:gd name="connsiteX25" fmla="*/ 19145 w 32681"/>
                    <a:gd name="connsiteY25" fmla="*/ 8680 h 17663"/>
                    <a:gd name="connsiteX26" fmla="*/ 16288 w 32681"/>
                    <a:gd name="connsiteY26" fmla="*/ 8680 h 17663"/>
                    <a:gd name="connsiteX27" fmla="*/ 16288 w 32681"/>
                    <a:gd name="connsiteY27" fmla="*/ 8013 h 17663"/>
                    <a:gd name="connsiteX28" fmla="*/ 14002 w 32681"/>
                    <a:gd name="connsiteY28" fmla="*/ 7156 h 17663"/>
                    <a:gd name="connsiteX29" fmla="*/ 14002 w 32681"/>
                    <a:gd name="connsiteY29" fmla="*/ 5727 h 17663"/>
                    <a:gd name="connsiteX30" fmla="*/ 9811 w 32681"/>
                    <a:gd name="connsiteY30" fmla="*/ 5727 h 17663"/>
                    <a:gd name="connsiteX31" fmla="*/ 9049 w 32681"/>
                    <a:gd name="connsiteY31" fmla="*/ 5727 h 17663"/>
                    <a:gd name="connsiteX32" fmla="*/ 9715 w 32681"/>
                    <a:gd name="connsiteY32" fmla="*/ 5061 h 17663"/>
                    <a:gd name="connsiteX33" fmla="*/ 9715 w 32681"/>
                    <a:gd name="connsiteY33" fmla="*/ 4203 h 17663"/>
                    <a:gd name="connsiteX34" fmla="*/ 8287 w 32681"/>
                    <a:gd name="connsiteY34" fmla="*/ 3346 h 17663"/>
                    <a:gd name="connsiteX35" fmla="*/ 6191 w 32681"/>
                    <a:gd name="connsiteY35" fmla="*/ 3346 h 17663"/>
                    <a:gd name="connsiteX36" fmla="*/ 6191 w 32681"/>
                    <a:gd name="connsiteY36" fmla="*/ 1155 h 17663"/>
                    <a:gd name="connsiteX37" fmla="*/ 1619 w 32681"/>
                    <a:gd name="connsiteY37" fmla="*/ 1155 h 17663"/>
                    <a:gd name="connsiteX38" fmla="*/ 1619 w 32681"/>
                    <a:gd name="connsiteY38" fmla="*/ 1822 h 17663"/>
                    <a:gd name="connsiteX39" fmla="*/ 4667 w 32681"/>
                    <a:gd name="connsiteY39" fmla="*/ 965 h 17663"/>
                    <a:gd name="connsiteX40" fmla="*/ 4667 w 32681"/>
                    <a:gd name="connsiteY40" fmla="*/ 4203 h 17663"/>
                    <a:gd name="connsiteX41" fmla="*/ 3143 w 32681"/>
                    <a:gd name="connsiteY41" fmla="*/ 4965 h 17663"/>
                    <a:gd name="connsiteX42" fmla="*/ 0 w 32681"/>
                    <a:gd name="connsiteY42" fmla="*/ 6966 h 17663"/>
                    <a:gd name="connsiteX43" fmla="*/ 3715 w 32681"/>
                    <a:gd name="connsiteY43" fmla="*/ 8204 h 17663"/>
                    <a:gd name="connsiteX44" fmla="*/ 4572 w 32681"/>
                    <a:gd name="connsiteY44" fmla="*/ 5727 h 17663"/>
                    <a:gd name="connsiteX45" fmla="*/ 5715 w 32681"/>
                    <a:gd name="connsiteY45" fmla="*/ 5061 h 17663"/>
                    <a:gd name="connsiteX46" fmla="*/ 3715 w 32681"/>
                    <a:gd name="connsiteY46" fmla="*/ 7156 h 17663"/>
                    <a:gd name="connsiteX47" fmla="*/ 2572 w 32681"/>
                    <a:gd name="connsiteY47" fmla="*/ 7156 h 17663"/>
                    <a:gd name="connsiteX48" fmla="*/ 4572 w 32681"/>
                    <a:gd name="connsiteY48" fmla="*/ 5727 h 1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681" h="17663">
                      <a:moveTo>
                        <a:pt x="3715" y="8204"/>
                      </a:moveTo>
                      <a:cubicBezTo>
                        <a:pt x="5286" y="7128"/>
                        <a:pt x="6620" y="5737"/>
                        <a:pt x="7620" y="4108"/>
                      </a:cubicBezTo>
                      <a:cubicBezTo>
                        <a:pt x="8182" y="3956"/>
                        <a:pt x="8772" y="3956"/>
                        <a:pt x="9334" y="4108"/>
                      </a:cubicBezTo>
                      <a:cubicBezTo>
                        <a:pt x="11621" y="4108"/>
                        <a:pt x="9334" y="5251"/>
                        <a:pt x="9334" y="6108"/>
                      </a:cubicBezTo>
                      <a:cubicBezTo>
                        <a:pt x="9334" y="6966"/>
                        <a:pt x="9334" y="6680"/>
                        <a:pt x="9334" y="6108"/>
                      </a:cubicBezTo>
                      <a:cubicBezTo>
                        <a:pt x="9334" y="5537"/>
                        <a:pt x="14764" y="4965"/>
                        <a:pt x="13716" y="7537"/>
                      </a:cubicBezTo>
                      <a:lnTo>
                        <a:pt x="13716" y="7537"/>
                      </a:lnTo>
                      <a:cubicBezTo>
                        <a:pt x="14192" y="7537"/>
                        <a:pt x="16383" y="8013"/>
                        <a:pt x="16097" y="8585"/>
                      </a:cubicBezTo>
                      <a:cubicBezTo>
                        <a:pt x="15811" y="9156"/>
                        <a:pt x="16097" y="9061"/>
                        <a:pt x="16097" y="9061"/>
                      </a:cubicBezTo>
                      <a:cubicBezTo>
                        <a:pt x="17745" y="8966"/>
                        <a:pt x="19402" y="8966"/>
                        <a:pt x="21050" y="9061"/>
                      </a:cubicBezTo>
                      <a:lnTo>
                        <a:pt x="23336" y="9061"/>
                      </a:lnTo>
                      <a:cubicBezTo>
                        <a:pt x="23813" y="9728"/>
                        <a:pt x="23336" y="10966"/>
                        <a:pt x="22765" y="11442"/>
                      </a:cubicBezTo>
                      <a:cubicBezTo>
                        <a:pt x="22193" y="11919"/>
                        <a:pt x="22765" y="11442"/>
                        <a:pt x="22765" y="11919"/>
                      </a:cubicBezTo>
                      <a:cubicBezTo>
                        <a:pt x="22765" y="12395"/>
                        <a:pt x="24289" y="12871"/>
                        <a:pt x="23717" y="13728"/>
                      </a:cubicBezTo>
                      <a:cubicBezTo>
                        <a:pt x="23146" y="14586"/>
                        <a:pt x="23717" y="14300"/>
                        <a:pt x="23717" y="14300"/>
                      </a:cubicBezTo>
                      <a:cubicBezTo>
                        <a:pt x="25908" y="14967"/>
                        <a:pt x="29718" y="13157"/>
                        <a:pt x="30289" y="15728"/>
                      </a:cubicBezTo>
                      <a:cubicBezTo>
                        <a:pt x="30861" y="18300"/>
                        <a:pt x="30289" y="17634"/>
                        <a:pt x="32385" y="17443"/>
                      </a:cubicBezTo>
                      <a:cubicBezTo>
                        <a:pt x="32385" y="17443"/>
                        <a:pt x="33052" y="16776"/>
                        <a:pt x="32385" y="16776"/>
                      </a:cubicBezTo>
                      <a:cubicBezTo>
                        <a:pt x="30289" y="16776"/>
                        <a:pt x="31813" y="14395"/>
                        <a:pt x="30671" y="13633"/>
                      </a:cubicBezTo>
                      <a:cubicBezTo>
                        <a:pt x="29527" y="12871"/>
                        <a:pt x="26670" y="14300"/>
                        <a:pt x="25432" y="13633"/>
                      </a:cubicBezTo>
                      <a:cubicBezTo>
                        <a:pt x="24193" y="12966"/>
                        <a:pt x="25432" y="12776"/>
                        <a:pt x="24860" y="11823"/>
                      </a:cubicBezTo>
                      <a:cubicBezTo>
                        <a:pt x="24289" y="10871"/>
                        <a:pt x="24098" y="11823"/>
                        <a:pt x="24003" y="11823"/>
                      </a:cubicBezTo>
                      <a:cubicBezTo>
                        <a:pt x="23908" y="11823"/>
                        <a:pt x="24003" y="11823"/>
                        <a:pt x="24003" y="11823"/>
                      </a:cubicBezTo>
                      <a:cubicBezTo>
                        <a:pt x="24003" y="11823"/>
                        <a:pt x="24003" y="11823"/>
                        <a:pt x="24003" y="11252"/>
                      </a:cubicBezTo>
                      <a:cubicBezTo>
                        <a:pt x="24003" y="10680"/>
                        <a:pt x="24003" y="11252"/>
                        <a:pt x="24003" y="10585"/>
                      </a:cubicBezTo>
                      <a:cubicBezTo>
                        <a:pt x="24479" y="8204"/>
                        <a:pt x="20669" y="8775"/>
                        <a:pt x="19145" y="8680"/>
                      </a:cubicBezTo>
                      <a:cubicBezTo>
                        <a:pt x="18192" y="8737"/>
                        <a:pt x="17240" y="8737"/>
                        <a:pt x="16288" y="8680"/>
                      </a:cubicBezTo>
                      <a:cubicBezTo>
                        <a:pt x="16288" y="8680"/>
                        <a:pt x="16288" y="8109"/>
                        <a:pt x="16288" y="8013"/>
                      </a:cubicBezTo>
                      <a:lnTo>
                        <a:pt x="14002" y="7156"/>
                      </a:lnTo>
                      <a:cubicBezTo>
                        <a:pt x="14002" y="7156"/>
                        <a:pt x="14478" y="6203"/>
                        <a:pt x="14002" y="5727"/>
                      </a:cubicBezTo>
                      <a:cubicBezTo>
                        <a:pt x="13525" y="5251"/>
                        <a:pt x="10763" y="5156"/>
                        <a:pt x="9811" y="5727"/>
                      </a:cubicBezTo>
                      <a:lnTo>
                        <a:pt x="9049" y="5727"/>
                      </a:lnTo>
                      <a:cubicBezTo>
                        <a:pt x="9382" y="5661"/>
                        <a:pt x="9649" y="5394"/>
                        <a:pt x="9715" y="5061"/>
                      </a:cubicBezTo>
                      <a:cubicBezTo>
                        <a:pt x="9715" y="5061"/>
                        <a:pt x="9715" y="5061"/>
                        <a:pt x="9715" y="4203"/>
                      </a:cubicBezTo>
                      <a:cubicBezTo>
                        <a:pt x="9715" y="3346"/>
                        <a:pt x="8953" y="3346"/>
                        <a:pt x="8287" y="3346"/>
                      </a:cubicBezTo>
                      <a:cubicBezTo>
                        <a:pt x="7601" y="3175"/>
                        <a:pt x="6877" y="3175"/>
                        <a:pt x="6191" y="3346"/>
                      </a:cubicBezTo>
                      <a:cubicBezTo>
                        <a:pt x="6410" y="2632"/>
                        <a:pt x="6410" y="1870"/>
                        <a:pt x="6191" y="1155"/>
                      </a:cubicBezTo>
                      <a:cubicBezTo>
                        <a:pt x="5620" y="-1131"/>
                        <a:pt x="2953" y="584"/>
                        <a:pt x="1619" y="1155"/>
                      </a:cubicBezTo>
                      <a:cubicBezTo>
                        <a:pt x="286" y="1727"/>
                        <a:pt x="1143" y="1917"/>
                        <a:pt x="1619" y="1822"/>
                      </a:cubicBezTo>
                      <a:cubicBezTo>
                        <a:pt x="2096" y="1727"/>
                        <a:pt x="3905" y="774"/>
                        <a:pt x="4667" y="965"/>
                      </a:cubicBezTo>
                      <a:cubicBezTo>
                        <a:pt x="5429" y="1155"/>
                        <a:pt x="4667" y="3060"/>
                        <a:pt x="4667" y="4203"/>
                      </a:cubicBezTo>
                      <a:lnTo>
                        <a:pt x="3143" y="4965"/>
                      </a:lnTo>
                      <a:cubicBezTo>
                        <a:pt x="1943" y="5356"/>
                        <a:pt x="857" y="6042"/>
                        <a:pt x="0" y="6966"/>
                      </a:cubicBezTo>
                      <a:cubicBezTo>
                        <a:pt x="667" y="8490"/>
                        <a:pt x="2191" y="8966"/>
                        <a:pt x="3715" y="8204"/>
                      </a:cubicBezTo>
                      <a:close/>
                      <a:moveTo>
                        <a:pt x="4572" y="5727"/>
                      </a:moveTo>
                      <a:lnTo>
                        <a:pt x="5715" y="5061"/>
                      </a:lnTo>
                      <a:cubicBezTo>
                        <a:pt x="5229" y="5908"/>
                        <a:pt x="4543" y="6632"/>
                        <a:pt x="3715" y="7156"/>
                      </a:cubicBezTo>
                      <a:cubicBezTo>
                        <a:pt x="3715" y="7156"/>
                        <a:pt x="2096" y="7823"/>
                        <a:pt x="2572" y="7156"/>
                      </a:cubicBezTo>
                      <a:cubicBezTo>
                        <a:pt x="3067" y="6480"/>
                        <a:pt x="3772" y="5975"/>
                        <a:pt x="4572" y="572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9" name="Hình tự do: Hình 588">
                  <a:extLst>
                    <a:ext uri="{FF2B5EF4-FFF2-40B4-BE49-F238E27FC236}">
                      <a16:creationId xmlns:a16="http://schemas.microsoft.com/office/drawing/2014/main" id="{59655CF8-1053-1C2B-A194-B54329FF12CC}"/>
                    </a:ext>
                  </a:extLst>
                </p:cNvPr>
                <p:cNvSpPr/>
                <p:nvPr/>
              </p:nvSpPr>
              <p:spPr>
                <a:xfrm>
                  <a:off x="9712801" y="4090113"/>
                  <a:ext cx="25455" cy="13673"/>
                </a:xfrm>
                <a:custGeom>
                  <a:avLst/>
                  <a:gdLst>
                    <a:gd name="connsiteX0" fmla="*/ 0 w 25455"/>
                    <a:gd name="connsiteY0" fmla="*/ 8001 h 13673"/>
                    <a:gd name="connsiteX1" fmla="*/ 0 w 25455"/>
                    <a:gd name="connsiteY1" fmla="*/ 8001 h 13673"/>
                    <a:gd name="connsiteX2" fmla="*/ 4096 w 25455"/>
                    <a:gd name="connsiteY2" fmla="*/ 4286 h 13673"/>
                    <a:gd name="connsiteX3" fmla="*/ 6477 w 25455"/>
                    <a:gd name="connsiteY3" fmla="*/ 5048 h 13673"/>
                    <a:gd name="connsiteX4" fmla="*/ 6477 w 25455"/>
                    <a:gd name="connsiteY4" fmla="*/ 6096 h 13673"/>
                    <a:gd name="connsiteX5" fmla="*/ 6477 w 25455"/>
                    <a:gd name="connsiteY5" fmla="*/ 6096 h 13673"/>
                    <a:gd name="connsiteX6" fmla="*/ 10096 w 25455"/>
                    <a:gd name="connsiteY6" fmla="*/ 6668 h 13673"/>
                    <a:gd name="connsiteX7" fmla="*/ 10096 w 25455"/>
                    <a:gd name="connsiteY7" fmla="*/ 6668 h 13673"/>
                    <a:gd name="connsiteX8" fmla="*/ 13049 w 25455"/>
                    <a:gd name="connsiteY8" fmla="*/ 7525 h 13673"/>
                    <a:gd name="connsiteX9" fmla="*/ 13049 w 25455"/>
                    <a:gd name="connsiteY9" fmla="*/ 9525 h 13673"/>
                    <a:gd name="connsiteX10" fmla="*/ 15050 w 25455"/>
                    <a:gd name="connsiteY10" fmla="*/ 9525 h 13673"/>
                    <a:gd name="connsiteX11" fmla="*/ 16193 w 25455"/>
                    <a:gd name="connsiteY11" fmla="*/ 9525 h 13673"/>
                    <a:gd name="connsiteX12" fmla="*/ 16193 w 25455"/>
                    <a:gd name="connsiteY12" fmla="*/ 10192 h 13673"/>
                    <a:gd name="connsiteX13" fmla="*/ 16669 w 25455"/>
                    <a:gd name="connsiteY13" fmla="*/ 10763 h 13673"/>
                    <a:gd name="connsiteX14" fmla="*/ 17621 w 25455"/>
                    <a:gd name="connsiteY14" fmla="*/ 10763 h 13673"/>
                    <a:gd name="connsiteX15" fmla="*/ 18288 w 25455"/>
                    <a:gd name="connsiteY15" fmla="*/ 10763 h 13673"/>
                    <a:gd name="connsiteX16" fmla="*/ 19526 w 25455"/>
                    <a:gd name="connsiteY16" fmla="*/ 10763 h 13673"/>
                    <a:gd name="connsiteX17" fmla="*/ 21050 w 25455"/>
                    <a:gd name="connsiteY17" fmla="*/ 11239 h 13673"/>
                    <a:gd name="connsiteX18" fmla="*/ 21050 w 25455"/>
                    <a:gd name="connsiteY18" fmla="*/ 13335 h 13673"/>
                    <a:gd name="connsiteX19" fmla="*/ 24956 w 25455"/>
                    <a:gd name="connsiteY19" fmla="*/ 13335 h 13673"/>
                    <a:gd name="connsiteX20" fmla="*/ 24956 w 25455"/>
                    <a:gd name="connsiteY20" fmla="*/ 12478 h 13673"/>
                    <a:gd name="connsiteX21" fmla="*/ 23146 w 25455"/>
                    <a:gd name="connsiteY21" fmla="*/ 12478 h 13673"/>
                    <a:gd name="connsiteX22" fmla="*/ 22289 w 25455"/>
                    <a:gd name="connsiteY22" fmla="*/ 10478 h 13673"/>
                    <a:gd name="connsiteX23" fmla="*/ 22289 w 25455"/>
                    <a:gd name="connsiteY23" fmla="*/ 10001 h 13673"/>
                    <a:gd name="connsiteX24" fmla="*/ 19717 w 25455"/>
                    <a:gd name="connsiteY24" fmla="*/ 9049 h 13673"/>
                    <a:gd name="connsiteX25" fmla="*/ 18383 w 25455"/>
                    <a:gd name="connsiteY25" fmla="*/ 9525 h 13673"/>
                    <a:gd name="connsiteX26" fmla="*/ 17717 w 25455"/>
                    <a:gd name="connsiteY26" fmla="*/ 8287 h 13673"/>
                    <a:gd name="connsiteX27" fmla="*/ 17240 w 25455"/>
                    <a:gd name="connsiteY27" fmla="*/ 8287 h 13673"/>
                    <a:gd name="connsiteX28" fmla="*/ 14573 w 25455"/>
                    <a:gd name="connsiteY28" fmla="*/ 8287 h 13673"/>
                    <a:gd name="connsiteX29" fmla="*/ 15431 w 25455"/>
                    <a:gd name="connsiteY29" fmla="*/ 7144 h 13673"/>
                    <a:gd name="connsiteX30" fmla="*/ 14383 w 25455"/>
                    <a:gd name="connsiteY30" fmla="*/ 6001 h 13673"/>
                    <a:gd name="connsiteX31" fmla="*/ 12859 w 25455"/>
                    <a:gd name="connsiteY31" fmla="*/ 6001 h 13673"/>
                    <a:gd name="connsiteX32" fmla="*/ 11811 w 25455"/>
                    <a:gd name="connsiteY32" fmla="*/ 5429 h 13673"/>
                    <a:gd name="connsiteX33" fmla="*/ 9906 w 25455"/>
                    <a:gd name="connsiteY33" fmla="*/ 4858 h 13673"/>
                    <a:gd name="connsiteX34" fmla="*/ 8668 w 25455"/>
                    <a:gd name="connsiteY34" fmla="*/ 4858 h 13673"/>
                    <a:gd name="connsiteX35" fmla="*/ 8668 w 25455"/>
                    <a:gd name="connsiteY35" fmla="*/ 4191 h 13673"/>
                    <a:gd name="connsiteX36" fmla="*/ 8668 w 25455"/>
                    <a:gd name="connsiteY36" fmla="*/ 2762 h 13673"/>
                    <a:gd name="connsiteX37" fmla="*/ 6858 w 25455"/>
                    <a:gd name="connsiteY37" fmla="*/ 2096 h 13673"/>
                    <a:gd name="connsiteX38" fmla="*/ 5144 w 25455"/>
                    <a:gd name="connsiteY38" fmla="*/ 2667 h 13673"/>
                    <a:gd name="connsiteX39" fmla="*/ 3524 w 25455"/>
                    <a:gd name="connsiteY39" fmla="*/ 0 h 13673"/>
                    <a:gd name="connsiteX40" fmla="*/ 3524 w 25455"/>
                    <a:gd name="connsiteY40" fmla="*/ 762 h 13673"/>
                    <a:gd name="connsiteX41" fmla="*/ 4286 w 25455"/>
                    <a:gd name="connsiteY41" fmla="*/ 3238 h 13673"/>
                    <a:gd name="connsiteX42" fmla="*/ 0 w 25455"/>
                    <a:gd name="connsiteY42" fmla="*/ 8001 h 13673"/>
                    <a:gd name="connsiteX43" fmla="*/ 1810 w 25455"/>
                    <a:gd name="connsiteY43" fmla="*/ 6668 h 13673"/>
                    <a:gd name="connsiteX44" fmla="*/ 3048 w 25455"/>
                    <a:gd name="connsiteY44" fmla="*/ 5429 h 13673"/>
                    <a:gd name="connsiteX45" fmla="*/ 3048 w 25455"/>
                    <a:gd name="connsiteY45" fmla="*/ 5429 h 13673"/>
                    <a:gd name="connsiteX46" fmla="*/ 1810 w 25455"/>
                    <a:gd name="connsiteY46" fmla="*/ 6668 h 1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455" h="13673">
                      <a:moveTo>
                        <a:pt x="0" y="8001"/>
                      </a:moveTo>
                      <a:cubicBezTo>
                        <a:pt x="0" y="8001"/>
                        <a:pt x="0" y="8001"/>
                        <a:pt x="0" y="8001"/>
                      </a:cubicBezTo>
                      <a:cubicBezTo>
                        <a:pt x="1810" y="8572"/>
                        <a:pt x="3524" y="6382"/>
                        <a:pt x="4096" y="4286"/>
                      </a:cubicBezTo>
                      <a:cubicBezTo>
                        <a:pt x="4763" y="4286"/>
                        <a:pt x="6287" y="4286"/>
                        <a:pt x="6477" y="5048"/>
                      </a:cubicBezTo>
                      <a:lnTo>
                        <a:pt x="6477" y="6096"/>
                      </a:lnTo>
                      <a:lnTo>
                        <a:pt x="6477" y="6096"/>
                      </a:lnTo>
                      <a:cubicBezTo>
                        <a:pt x="7429" y="6096"/>
                        <a:pt x="10573" y="4953"/>
                        <a:pt x="10096" y="6668"/>
                      </a:cubicBezTo>
                      <a:cubicBezTo>
                        <a:pt x="10096" y="6668"/>
                        <a:pt x="10096" y="6668"/>
                        <a:pt x="10096" y="6668"/>
                      </a:cubicBezTo>
                      <a:cubicBezTo>
                        <a:pt x="10096" y="6668"/>
                        <a:pt x="12764" y="6668"/>
                        <a:pt x="13049" y="7525"/>
                      </a:cubicBezTo>
                      <a:cubicBezTo>
                        <a:pt x="13335" y="8382"/>
                        <a:pt x="11906" y="8668"/>
                        <a:pt x="13049" y="9525"/>
                      </a:cubicBezTo>
                      <a:cubicBezTo>
                        <a:pt x="14192" y="10382"/>
                        <a:pt x="14478" y="9525"/>
                        <a:pt x="15050" y="9525"/>
                      </a:cubicBezTo>
                      <a:cubicBezTo>
                        <a:pt x="15621" y="9525"/>
                        <a:pt x="15812" y="9525"/>
                        <a:pt x="16193" y="9525"/>
                      </a:cubicBezTo>
                      <a:cubicBezTo>
                        <a:pt x="16574" y="9525"/>
                        <a:pt x="16193" y="10001"/>
                        <a:pt x="16193" y="10192"/>
                      </a:cubicBezTo>
                      <a:cubicBezTo>
                        <a:pt x="16193" y="10382"/>
                        <a:pt x="16193" y="10668"/>
                        <a:pt x="16669" y="10763"/>
                      </a:cubicBezTo>
                      <a:cubicBezTo>
                        <a:pt x="17145" y="10859"/>
                        <a:pt x="17240" y="10763"/>
                        <a:pt x="17621" y="10763"/>
                      </a:cubicBezTo>
                      <a:cubicBezTo>
                        <a:pt x="18002" y="10763"/>
                        <a:pt x="17621" y="10763"/>
                        <a:pt x="18288" y="10763"/>
                      </a:cubicBezTo>
                      <a:lnTo>
                        <a:pt x="19526" y="10763"/>
                      </a:lnTo>
                      <a:cubicBezTo>
                        <a:pt x="19526" y="10763"/>
                        <a:pt x="21241" y="11525"/>
                        <a:pt x="21050" y="11239"/>
                      </a:cubicBezTo>
                      <a:cubicBezTo>
                        <a:pt x="20860" y="10954"/>
                        <a:pt x="20288" y="12573"/>
                        <a:pt x="21050" y="13335"/>
                      </a:cubicBezTo>
                      <a:cubicBezTo>
                        <a:pt x="21812" y="14097"/>
                        <a:pt x="24289" y="13335"/>
                        <a:pt x="24956" y="13335"/>
                      </a:cubicBezTo>
                      <a:cubicBezTo>
                        <a:pt x="25622" y="13335"/>
                        <a:pt x="25622" y="12478"/>
                        <a:pt x="24956" y="12478"/>
                      </a:cubicBezTo>
                      <a:lnTo>
                        <a:pt x="23146" y="12478"/>
                      </a:lnTo>
                      <a:cubicBezTo>
                        <a:pt x="21527" y="11811"/>
                        <a:pt x="21908" y="11239"/>
                        <a:pt x="22289" y="10478"/>
                      </a:cubicBezTo>
                      <a:cubicBezTo>
                        <a:pt x="22670" y="9715"/>
                        <a:pt x="22289" y="10001"/>
                        <a:pt x="22289" y="10001"/>
                      </a:cubicBezTo>
                      <a:cubicBezTo>
                        <a:pt x="22289" y="10001"/>
                        <a:pt x="20479" y="9049"/>
                        <a:pt x="19717" y="9049"/>
                      </a:cubicBezTo>
                      <a:cubicBezTo>
                        <a:pt x="19260" y="9173"/>
                        <a:pt x="18812" y="9335"/>
                        <a:pt x="18383" y="9525"/>
                      </a:cubicBezTo>
                      <a:cubicBezTo>
                        <a:pt x="17050" y="9525"/>
                        <a:pt x="17717" y="9525"/>
                        <a:pt x="17717" y="8287"/>
                      </a:cubicBezTo>
                      <a:cubicBezTo>
                        <a:pt x="17717" y="7048"/>
                        <a:pt x="17717" y="8287"/>
                        <a:pt x="17240" y="8287"/>
                      </a:cubicBezTo>
                      <a:cubicBezTo>
                        <a:pt x="16764" y="8287"/>
                        <a:pt x="14573" y="10001"/>
                        <a:pt x="14573" y="8287"/>
                      </a:cubicBezTo>
                      <a:cubicBezTo>
                        <a:pt x="14573" y="8287"/>
                        <a:pt x="15335" y="7525"/>
                        <a:pt x="15431" y="7144"/>
                      </a:cubicBezTo>
                      <a:cubicBezTo>
                        <a:pt x="15526" y="6763"/>
                        <a:pt x="15431" y="6096"/>
                        <a:pt x="14383" y="6001"/>
                      </a:cubicBezTo>
                      <a:cubicBezTo>
                        <a:pt x="13335" y="5905"/>
                        <a:pt x="13335" y="6001"/>
                        <a:pt x="12859" y="6001"/>
                      </a:cubicBezTo>
                      <a:cubicBezTo>
                        <a:pt x="10763" y="6001"/>
                        <a:pt x="12859" y="6001"/>
                        <a:pt x="11811" y="5429"/>
                      </a:cubicBezTo>
                      <a:cubicBezTo>
                        <a:pt x="10763" y="4858"/>
                        <a:pt x="11049" y="4858"/>
                        <a:pt x="9906" y="4858"/>
                      </a:cubicBezTo>
                      <a:cubicBezTo>
                        <a:pt x="9497" y="4906"/>
                        <a:pt x="9077" y="4906"/>
                        <a:pt x="8668" y="4858"/>
                      </a:cubicBezTo>
                      <a:cubicBezTo>
                        <a:pt x="7525" y="4858"/>
                        <a:pt x="8668" y="4858"/>
                        <a:pt x="8668" y="4191"/>
                      </a:cubicBezTo>
                      <a:cubicBezTo>
                        <a:pt x="8668" y="3524"/>
                        <a:pt x="8668" y="3334"/>
                        <a:pt x="8668" y="2762"/>
                      </a:cubicBezTo>
                      <a:cubicBezTo>
                        <a:pt x="8668" y="2191"/>
                        <a:pt x="7811" y="1905"/>
                        <a:pt x="6858" y="2096"/>
                      </a:cubicBezTo>
                      <a:cubicBezTo>
                        <a:pt x="6258" y="2181"/>
                        <a:pt x="5677" y="2381"/>
                        <a:pt x="5144" y="2667"/>
                      </a:cubicBezTo>
                      <a:cubicBezTo>
                        <a:pt x="5144" y="1143"/>
                        <a:pt x="5144" y="0"/>
                        <a:pt x="3524" y="0"/>
                      </a:cubicBezTo>
                      <a:cubicBezTo>
                        <a:pt x="1905" y="0"/>
                        <a:pt x="2762" y="667"/>
                        <a:pt x="3524" y="762"/>
                      </a:cubicBezTo>
                      <a:cubicBezTo>
                        <a:pt x="4286" y="857"/>
                        <a:pt x="4572" y="2096"/>
                        <a:pt x="4286" y="3238"/>
                      </a:cubicBezTo>
                      <a:cubicBezTo>
                        <a:pt x="2143" y="3991"/>
                        <a:pt x="524" y="5782"/>
                        <a:pt x="0" y="8001"/>
                      </a:cubicBezTo>
                      <a:close/>
                      <a:moveTo>
                        <a:pt x="1810" y="6668"/>
                      </a:moveTo>
                      <a:cubicBezTo>
                        <a:pt x="2143" y="6182"/>
                        <a:pt x="2562" y="5763"/>
                        <a:pt x="3048" y="5429"/>
                      </a:cubicBezTo>
                      <a:lnTo>
                        <a:pt x="3048" y="5429"/>
                      </a:lnTo>
                      <a:cubicBezTo>
                        <a:pt x="3048" y="5429"/>
                        <a:pt x="1429" y="7811"/>
                        <a:pt x="1810" y="66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0" name="Hình tự do: Hình 589">
                  <a:extLst>
                    <a:ext uri="{FF2B5EF4-FFF2-40B4-BE49-F238E27FC236}">
                      <a16:creationId xmlns:a16="http://schemas.microsoft.com/office/drawing/2014/main" id="{FE2B4484-31C6-342E-B44C-59FDD88A0BA9}"/>
                    </a:ext>
                  </a:extLst>
                </p:cNvPr>
                <p:cNvSpPr/>
                <p:nvPr/>
              </p:nvSpPr>
              <p:spPr>
                <a:xfrm>
                  <a:off x="9686512" y="4098606"/>
                  <a:ext cx="33157" cy="18462"/>
                </a:xfrm>
                <a:custGeom>
                  <a:avLst/>
                  <a:gdLst>
                    <a:gd name="connsiteX0" fmla="*/ 3620 w 33157"/>
                    <a:gd name="connsiteY0" fmla="*/ 8557 h 18462"/>
                    <a:gd name="connsiteX1" fmla="*/ 7525 w 33157"/>
                    <a:gd name="connsiteY1" fmla="*/ 4556 h 18462"/>
                    <a:gd name="connsiteX2" fmla="*/ 9239 w 33157"/>
                    <a:gd name="connsiteY2" fmla="*/ 4556 h 18462"/>
                    <a:gd name="connsiteX3" fmla="*/ 9239 w 33157"/>
                    <a:gd name="connsiteY3" fmla="*/ 6652 h 18462"/>
                    <a:gd name="connsiteX4" fmla="*/ 9715 w 33157"/>
                    <a:gd name="connsiteY4" fmla="*/ 7128 h 18462"/>
                    <a:gd name="connsiteX5" fmla="*/ 14097 w 33157"/>
                    <a:gd name="connsiteY5" fmla="*/ 8462 h 18462"/>
                    <a:gd name="connsiteX6" fmla="*/ 14097 w 33157"/>
                    <a:gd name="connsiteY6" fmla="*/ 8938 h 18462"/>
                    <a:gd name="connsiteX7" fmla="*/ 16478 w 33157"/>
                    <a:gd name="connsiteY7" fmla="*/ 9890 h 18462"/>
                    <a:gd name="connsiteX8" fmla="*/ 16478 w 33157"/>
                    <a:gd name="connsiteY8" fmla="*/ 9890 h 18462"/>
                    <a:gd name="connsiteX9" fmla="*/ 21526 w 33157"/>
                    <a:gd name="connsiteY9" fmla="*/ 9890 h 18462"/>
                    <a:gd name="connsiteX10" fmla="*/ 23813 w 33157"/>
                    <a:gd name="connsiteY10" fmla="*/ 9890 h 18462"/>
                    <a:gd name="connsiteX11" fmla="*/ 23241 w 33157"/>
                    <a:gd name="connsiteY11" fmla="*/ 12177 h 18462"/>
                    <a:gd name="connsiteX12" fmla="*/ 23241 w 33157"/>
                    <a:gd name="connsiteY12" fmla="*/ 12748 h 18462"/>
                    <a:gd name="connsiteX13" fmla="*/ 24193 w 33157"/>
                    <a:gd name="connsiteY13" fmla="*/ 14558 h 18462"/>
                    <a:gd name="connsiteX14" fmla="*/ 24193 w 33157"/>
                    <a:gd name="connsiteY14" fmla="*/ 15129 h 18462"/>
                    <a:gd name="connsiteX15" fmla="*/ 30766 w 33157"/>
                    <a:gd name="connsiteY15" fmla="*/ 16463 h 18462"/>
                    <a:gd name="connsiteX16" fmla="*/ 32861 w 33157"/>
                    <a:gd name="connsiteY16" fmla="*/ 18272 h 18462"/>
                    <a:gd name="connsiteX17" fmla="*/ 32861 w 33157"/>
                    <a:gd name="connsiteY17" fmla="*/ 17511 h 18462"/>
                    <a:gd name="connsiteX18" fmla="*/ 31147 w 33157"/>
                    <a:gd name="connsiteY18" fmla="*/ 14367 h 18462"/>
                    <a:gd name="connsiteX19" fmla="*/ 25813 w 33157"/>
                    <a:gd name="connsiteY19" fmla="*/ 14367 h 18462"/>
                    <a:gd name="connsiteX20" fmla="*/ 25337 w 33157"/>
                    <a:gd name="connsiteY20" fmla="*/ 12462 h 18462"/>
                    <a:gd name="connsiteX21" fmla="*/ 24479 w 33157"/>
                    <a:gd name="connsiteY21" fmla="*/ 12462 h 18462"/>
                    <a:gd name="connsiteX22" fmla="*/ 24479 w 33157"/>
                    <a:gd name="connsiteY22" fmla="*/ 12462 h 18462"/>
                    <a:gd name="connsiteX23" fmla="*/ 24479 w 33157"/>
                    <a:gd name="connsiteY23" fmla="*/ 11891 h 18462"/>
                    <a:gd name="connsiteX24" fmla="*/ 24479 w 33157"/>
                    <a:gd name="connsiteY24" fmla="*/ 11224 h 18462"/>
                    <a:gd name="connsiteX25" fmla="*/ 19526 w 33157"/>
                    <a:gd name="connsiteY25" fmla="*/ 9319 h 18462"/>
                    <a:gd name="connsiteX26" fmla="*/ 16764 w 33157"/>
                    <a:gd name="connsiteY26" fmla="*/ 9319 h 18462"/>
                    <a:gd name="connsiteX27" fmla="*/ 16764 w 33157"/>
                    <a:gd name="connsiteY27" fmla="*/ 8652 h 18462"/>
                    <a:gd name="connsiteX28" fmla="*/ 14478 w 33157"/>
                    <a:gd name="connsiteY28" fmla="*/ 7700 h 18462"/>
                    <a:gd name="connsiteX29" fmla="*/ 14478 w 33157"/>
                    <a:gd name="connsiteY29" fmla="*/ 6366 h 18462"/>
                    <a:gd name="connsiteX30" fmla="*/ 10287 w 33157"/>
                    <a:gd name="connsiteY30" fmla="*/ 5795 h 18462"/>
                    <a:gd name="connsiteX31" fmla="*/ 9525 w 33157"/>
                    <a:gd name="connsiteY31" fmla="*/ 5795 h 18462"/>
                    <a:gd name="connsiteX32" fmla="*/ 10192 w 33157"/>
                    <a:gd name="connsiteY32" fmla="*/ 5128 h 18462"/>
                    <a:gd name="connsiteX33" fmla="*/ 10192 w 33157"/>
                    <a:gd name="connsiteY33" fmla="*/ 4176 h 18462"/>
                    <a:gd name="connsiteX34" fmla="*/ 8763 w 33157"/>
                    <a:gd name="connsiteY34" fmla="*/ 3318 h 18462"/>
                    <a:gd name="connsiteX35" fmla="*/ 6667 w 33157"/>
                    <a:gd name="connsiteY35" fmla="*/ 3318 h 18462"/>
                    <a:gd name="connsiteX36" fmla="*/ 6667 w 33157"/>
                    <a:gd name="connsiteY36" fmla="*/ 1223 h 18462"/>
                    <a:gd name="connsiteX37" fmla="*/ 2096 w 33157"/>
                    <a:gd name="connsiteY37" fmla="*/ 1223 h 18462"/>
                    <a:gd name="connsiteX38" fmla="*/ 2096 w 33157"/>
                    <a:gd name="connsiteY38" fmla="*/ 1889 h 18462"/>
                    <a:gd name="connsiteX39" fmla="*/ 5143 w 33157"/>
                    <a:gd name="connsiteY39" fmla="*/ 937 h 18462"/>
                    <a:gd name="connsiteX40" fmla="*/ 4667 w 33157"/>
                    <a:gd name="connsiteY40" fmla="*/ 4176 h 18462"/>
                    <a:gd name="connsiteX41" fmla="*/ 3143 w 33157"/>
                    <a:gd name="connsiteY41" fmla="*/ 4937 h 18462"/>
                    <a:gd name="connsiteX42" fmla="*/ 0 w 33157"/>
                    <a:gd name="connsiteY42" fmla="*/ 7033 h 18462"/>
                    <a:gd name="connsiteX43" fmla="*/ 3620 w 33157"/>
                    <a:gd name="connsiteY43" fmla="*/ 8557 h 18462"/>
                    <a:gd name="connsiteX44" fmla="*/ 4381 w 33157"/>
                    <a:gd name="connsiteY44" fmla="*/ 6080 h 18462"/>
                    <a:gd name="connsiteX45" fmla="*/ 5620 w 33157"/>
                    <a:gd name="connsiteY45" fmla="*/ 5509 h 18462"/>
                    <a:gd name="connsiteX46" fmla="*/ 3620 w 33157"/>
                    <a:gd name="connsiteY46" fmla="*/ 7604 h 18462"/>
                    <a:gd name="connsiteX47" fmla="*/ 2381 w 33157"/>
                    <a:gd name="connsiteY47" fmla="*/ 7604 h 18462"/>
                    <a:gd name="connsiteX48" fmla="*/ 4381 w 33157"/>
                    <a:gd name="connsiteY48" fmla="*/ 6080 h 18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157" h="18462">
                      <a:moveTo>
                        <a:pt x="3620" y="8557"/>
                      </a:moveTo>
                      <a:cubicBezTo>
                        <a:pt x="5220" y="7547"/>
                        <a:pt x="6553" y="6176"/>
                        <a:pt x="7525" y="4556"/>
                      </a:cubicBezTo>
                      <a:cubicBezTo>
                        <a:pt x="8096" y="4461"/>
                        <a:pt x="8668" y="4461"/>
                        <a:pt x="9239" y="4556"/>
                      </a:cubicBezTo>
                      <a:cubicBezTo>
                        <a:pt x="11525" y="4556"/>
                        <a:pt x="9239" y="5795"/>
                        <a:pt x="9239" y="6652"/>
                      </a:cubicBezTo>
                      <a:lnTo>
                        <a:pt x="9715" y="7128"/>
                      </a:lnTo>
                      <a:cubicBezTo>
                        <a:pt x="11335" y="7128"/>
                        <a:pt x="15145" y="5890"/>
                        <a:pt x="14097" y="8462"/>
                      </a:cubicBezTo>
                      <a:lnTo>
                        <a:pt x="14097" y="8938"/>
                      </a:lnTo>
                      <a:cubicBezTo>
                        <a:pt x="14573" y="8938"/>
                        <a:pt x="16764" y="9414"/>
                        <a:pt x="16478" y="9890"/>
                      </a:cubicBezTo>
                      <a:lnTo>
                        <a:pt x="16478" y="9890"/>
                      </a:lnTo>
                      <a:cubicBezTo>
                        <a:pt x="18164" y="9795"/>
                        <a:pt x="19840" y="9795"/>
                        <a:pt x="21526" y="9890"/>
                      </a:cubicBezTo>
                      <a:lnTo>
                        <a:pt x="23813" y="9890"/>
                      </a:lnTo>
                      <a:cubicBezTo>
                        <a:pt x="23813" y="10462"/>
                        <a:pt x="23813" y="11795"/>
                        <a:pt x="23241" y="12177"/>
                      </a:cubicBezTo>
                      <a:lnTo>
                        <a:pt x="23241" y="12748"/>
                      </a:lnTo>
                      <a:cubicBezTo>
                        <a:pt x="24098" y="12748"/>
                        <a:pt x="24765" y="13605"/>
                        <a:pt x="24193" y="14558"/>
                      </a:cubicBezTo>
                      <a:lnTo>
                        <a:pt x="24193" y="15129"/>
                      </a:lnTo>
                      <a:cubicBezTo>
                        <a:pt x="26384" y="15701"/>
                        <a:pt x="30194" y="13891"/>
                        <a:pt x="30766" y="16463"/>
                      </a:cubicBezTo>
                      <a:cubicBezTo>
                        <a:pt x="31337" y="19035"/>
                        <a:pt x="30766" y="18463"/>
                        <a:pt x="32861" y="18272"/>
                      </a:cubicBezTo>
                      <a:cubicBezTo>
                        <a:pt x="32861" y="18272"/>
                        <a:pt x="33528" y="17606"/>
                        <a:pt x="32861" y="17511"/>
                      </a:cubicBezTo>
                      <a:cubicBezTo>
                        <a:pt x="30766" y="17511"/>
                        <a:pt x="32290" y="15224"/>
                        <a:pt x="31147" y="14367"/>
                      </a:cubicBezTo>
                      <a:cubicBezTo>
                        <a:pt x="30004" y="13510"/>
                        <a:pt x="27146" y="15129"/>
                        <a:pt x="25813" y="14367"/>
                      </a:cubicBezTo>
                      <a:cubicBezTo>
                        <a:pt x="24479" y="13605"/>
                        <a:pt x="25813" y="13415"/>
                        <a:pt x="25337" y="12462"/>
                      </a:cubicBezTo>
                      <a:cubicBezTo>
                        <a:pt x="24860" y="11510"/>
                        <a:pt x="24574" y="12462"/>
                        <a:pt x="24479" y="12462"/>
                      </a:cubicBezTo>
                      <a:lnTo>
                        <a:pt x="24479" y="12462"/>
                      </a:lnTo>
                      <a:cubicBezTo>
                        <a:pt x="24508" y="12272"/>
                        <a:pt x="24508" y="12081"/>
                        <a:pt x="24479" y="11891"/>
                      </a:cubicBezTo>
                      <a:cubicBezTo>
                        <a:pt x="24479" y="11891"/>
                        <a:pt x="24479" y="11891"/>
                        <a:pt x="24479" y="11224"/>
                      </a:cubicBezTo>
                      <a:cubicBezTo>
                        <a:pt x="24479" y="8843"/>
                        <a:pt x="21146" y="9510"/>
                        <a:pt x="19526" y="9319"/>
                      </a:cubicBezTo>
                      <a:cubicBezTo>
                        <a:pt x="18612" y="9414"/>
                        <a:pt x="17678" y="9414"/>
                        <a:pt x="16764" y="9319"/>
                      </a:cubicBezTo>
                      <a:cubicBezTo>
                        <a:pt x="16764" y="9319"/>
                        <a:pt x="16764" y="8747"/>
                        <a:pt x="16764" y="8652"/>
                      </a:cubicBezTo>
                      <a:lnTo>
                        <a:pt x="14478" y="7700"/>
                      </a:lnTo>
                      <a:cubicBezTo>
                        <a:pt x="14478" y="7700"/>
                        <a:pt x="14954" y="6843"/>
                        <a:pt x="14478" y="6366"/>
                      </a:cubicBezTo>
                      <a:cubicBezTo>
                        <a:pt x="14002" y="5890"/>
                        <a:pt x="11239" y="5795"/>
                        <a:pt x="10287" y="5795"/>
                      </a:cubicBezTo>
                      <a:lnTo>
                        <a:pt x="9525" y="5795"/>
                      </a:lnTo>
                      <a:cubicBezTo>
                        <a:pt x="9525" y="5795"/>
                        <a:pt x="10096" y="5795"/>
                        <a:pt x="10192" y="5128"/>
                      </a:cubicBezTo>
                      <a:cubicBezTo>
                        <a:pt x="10287" y="4461"/>
                        <a:pt x="10192" y="4652"/>
                        <a:pt x="10192" y="4176"/>
                      </a:cubicBezTo>
                      <a:cubicBezTo>
                        <a:pt x="10192" y="3699"/>
                        <a:pt x="9334" y="3413"/>
                        <a:pt x="8763" y="3318"/>
                      </a:cubicBezTo>
                      <a:cubicBezTo>
                        <a:pt x="8068" y="3185"/>
                        <a:pt x="7363" y="3185"/>
                        <a:pt x="6667" y="3318"/>
                      </a:cubicBezTo>
                      <a:cubicBezTo>
                        <a:pt x="6877" y="2632"/>
                        <a:pt x="6877" y="1909"/>
                        <a:pt x="6667" y="1223"/>
                      </a:cubicBezTo>
                      <a:cubicBezTo>
                        <a:pt x="6096" y="-1159"/>
                        <a:pt x="3429" y="556"/>
                        <a:pt x="2096" y="1223"/>
                      </a:cubicBezTo>
                      <a:cubicBezTo>
                        <a:pt x="762" y="1889"/>
                        <a:pt x="1619" y="1985"/>
                        <a:pt x="2096" y="1889"/>
                      </a:cubicBezTo>
                      <a:cubicBezTo>
                        <a:pt x="3048" y="1404"/>
                        <a:pt x="4076" y="1080"/>
                        <a:pt x="5143" y="937"/>
                      </a:cubicBezTo>
                      <a:cubicBezTo>
                        <a:pt x="6382" y="937"/>
                        <a:pt x="5143" y="3032"/>
                        <a:pt x="4667" y="4176"/>
                      </a:cubicBezTo>
                      <a:lnTo>
                        <a:pt x="3143" y="4937"/>
                      </a:lnTo>
                      <a:cubicBezTo>
                        <a:pt x="1924" y="5337"/>
                        <a:pt x="838" y="6062"/>
                        <a:pt x="0" y="7033"/>
                      </a:cubicBezTo>
                      <a:cubicBezTo>
                        <a:pt x="571" y="8843"/>
                        <a:pt x="2096" y="9319"/>
                        <a:pt x="3620" y="8557"/>
                      </a:cubicBezTo>
                      <a:close/>
                      <a:moveTo>
                        <a:pt x="4381" y="6080"/>
                      </a:moveTo>
                      <a:lnTo>
                        <a:pt x="5620" y="5509"/>
                      </a:lnTo>
                      <a:cubicBezTo>
                        <a:pt x="5134" y="6357"/>
                        <a:pt x="4448" y="7081"/>
                        <a:pt x="3620" y="7604"/>
                      </a:cubicBezTo>
                      <a:cubicBezTo>
                        <a:pt x="3620" y="7604"/>
                        <a:pt x="2000" y="8176"/>
                        <a:pt x="2381" y="7604"/>
                      </a:cubicBezTo>
                      <a:cubicBezTo>
                        <a:pt x="2915" y="6938"/>
                        <a:pt x="3600" y="6414"/>
                        <a:pt x="4381" y="608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1" name="Hình tự do: Hình 590">
                  <a:extLst>
                    <a:ext uri="{FF2B5EF4-FFF2-40B4-BE49-F238E27FC236}">
                      <a16:creationId xmlns:a16="http://schemas.microsoft.com/office/drawing/2014/main" id="{8B840D02-2561-135A-2DB4-21B9634357C0}"/>
                    </a:ext>
                  </a:extLst>
                </p:cNvPr>
                <p:cNvSpPr/>
                <p:nvPr/>
              </p:nvSpPr>
              <p:spPr>
                <a:xfrm>
                  <a:off x="9660985" y="4081821"/>
                  <a:ext cx="25648" cy="13636"/>
                </a:xfrm>
                <a:custGeom>
                  <a:avLst/>
                  <a:gdLst>
                    <a:gd name="connsiteX0" fmla="*/ 0 w 25648"/>
                    <a:gd name="connsiteY0" fmla="*/ 8101 h 13636"/>
                    <a:gd name="connsiteX1" fmla="*/ 0 w 25648"/>
                    <a:gd name="connsiteY1" fmla="*/ 8101 h 13636"/>
                    <a:gd name="connsiteX2" fmla="*/ 4191 w 25648"/>
                    <a:gd name="connsiteY2" fmla="*/ 4387 h 13636"/>
                    <a:gd name="connsiteX3" fmla="*/ 6477 w 25648"/>
                    <a:gd name="connsiteY3" fmla="*/ 5149 h 13636"/>
                    <a:gd name="connsiteX4" fmla="*/ 6477 w 25648"/>
                    <a:gd name="connsiteY4" fmla="*/ 6196 h 13636"/>
                    <a:gd name="connsiteX5" fmla="*/ 6477 w 25648"/>
                    <a:gd name="connsiteY5" fmla="*/ 6196 h 13636"/>
                    <a:gd name="connsiteX6" fmla="*/ 10097 w 25648"/>
                    <a:gd name="connsiteY6" fmla="*/ 6768 h 13636"/>
                    <a:gd name="connsiteX7" fmla="*/ 13049 w 25648"/>
                    <a:gd name="connsiteY7" fmla="*/ 7625 h 13636"/>
                    <a:gd name="connsiteX8" fmla="*/ 13049 w 25648"/>
                    <a:gd name="connsiteY8" fmla="*/ 9626 h 13636"/>
                    <a:gd name="connsiteX9" fmla="*/ 15050 w 25648"/>
                    <a:gd name="connsiteY9" fmla="*/ 9626 h 13636"/>
                    <a:gd name="connsiteX10" fmla="*/ 16193 w 25648"/>
                    <a:gd name="connsiteY10" fmla="*/ 9626 h 13636"/>
                    <a:gd name="connsiteX11" fmla="*/ 16193 w 25648"/>
                    <a:gd name="connsiteY11" fmla="*/ 10197 h 13636"/>
                    <a:gd name="connsiteX12" fmla="*/ 16669 w 25648"/>
                    <a:gd name="connsiteY12" fmla="*/ 10864 h 13636"/>
                    <a:gd name="connsiteX13" fmla="*/ 17621 w 25648"/>
                    <a:gd name="connsiteY13" fmla="*/ 10864 h 13636"/>
                    <a:gd name="connsiteX14" fmla="*/ 18288 w 25648"/>
                    <a:gd name="connsiteY14" fmla="*/ 10864 h 13636"/>
                    <a:gd name="connsiteX15" fmla="*/ 19526 w 25648"/>
                    <a:gd name="connsiteY15" fmla="*/ 10864 h 13636"/>
                    <a:gd name="connsiteX16" fmla="*/ 21146 w 25648"/>
                    <a:gd name="connsiteY16" fmla="*/ 11340 h 13636"/>
                    <a:gd name="connsiteX17" fmla="*/ 21146 w 25648"/>
                    <a:gd name="connsiteY17" fmla="*/ 13340 h 13636"/>
                    <a:gd name="connsiteX18" fmla="*/ 25146 w 25648"/>
                    <a:gd name="connsiteY18" fmla="*/ 13340 h 13636"/>
                    <a:gd name="connsiteX19" fmla="*/ 25146 w 25648"/>
                    <a:gd name="connsiteY19" fmla="*/ 12578 h 13636"/>
                    <a:gd name="connsiteX20" fmla="*/ 23241 w 25648"/>
                    <a:gd name="connsiteY20" fmla="*/ 12578 h 13636"/>
                    <a:gd name="connsiteX21" fmla="*/ 22384 w 25648"/>
                    <a:gd name="connsiteY21" fmla="*/ 10578 h 13636"/>
                    <a:gd name="connsiteX22" fmla="*/ 22384 w 25648"/>
                    <a:gd name="connsiteY22" fmla="*/ 10102 h 13636"/>
                    <a:gd name="connsiteX23" fmla="*/ 19717 w 25648"/>
                    <a:gd name="connsiteY23" fmla="*/ 9054 h 13636"/>
                    <a:gd name="connsiteX24" fmla="*/ 18383 w 25648"/>
                    <a:gd name="connsiteY24" fmla="*/ 9626 h 13636"/>
                    <a:gd name="connsiteX25" fmla="*/ 17717 w 25648"/>
                    <a:gd name="connsiteY25" fmla="*/ 8292 h 13636"/>
                    <a:gd name="connsiteX26" fmla="*/ 17241 w 25648"/>
                    <a:gd name="connsiteY26" fmla="*/ 8292 h 13636"/>
                    <a:gd name="connsiteX27" fmla="*/ 14574 w 25648"/>
                    <a:gd name="connsiteY27" fmla="*/ 8292 h 13636"/>
                    <a:gd name="connsiteX28" fmla="*/ 15431 w 25648"/>
                    <a:gd name="connsiteY28" fmla="*/ 7244 h 13636"/>
                    <a:gd name="connsiteX29" fmla="*/ 14383 w 25648"/>
                    <a:gd name="connsiteY29" fmla="*/ 6006 h 13636"/>
                    <a:gd name="connsiteX30" fmla="*/ 12859 w 25648"/>
                    <a:gd name="connsiteY30" fmla="*/ 6006 h 13636"/>
                    <a:gd name="connsiteX31" fmla="*/ 11811 w 25648"/>
                    <a:gd name="connsiteY31" fmla="*/ 5434 h 13636"/>
                    <a:gd name="connsiteX32" fmla="*/ 10001 w 25648"/>
                    <a:gd name="connsiteY32" fmla="*/ 4863 h 13636"/>
                    <a:gd name="connsiteX33" fmla="*/ 8668 w 25648"/>
                    <a:gd name="connsiteY33" fmla="*/ 4863 h 13636"/>
                    <a:gd name="connsiteX34" fmla="*/ 8668 w 25648"/>
                    <a:gd name="connsiteY34" fmla="*/ 4196 h 13636"/>
                    <a:gd name="connsiteX35" fmla="*/ 8668 w 25648"/>
                    <a:gd name="connsiteY35" fmla="*/ 2767 h 13636"/>
                    <a:gd name="connsiteX36" fmla="*/ 6858 w 25648"/>
                    <a:gd name="connsiteY36" fmla="*/ 2005 h 13636"/>
                    <a:gd name="connsiteX37" fmla="*/ 5144 w 25648"/>
                    <a:gd name="connsiteY37" fmla="*/ 2577 h 13636"/>
                    <a:gd name="connsiteX38" fmla="*/ 3524 w 25648"/>
                    <a:gd name="connsiteY38" fmla="*/ 5 h 13636"/>
                    <a:gd name="connsiteX39" fmla="*/ 3524 w 25648"/>
                    <a:gd name="connsiteY39" fmla="*/ 767 h 13636"/>
                    <a:gd name="connsiteX40" fmla="*/ 4286 w 25648"/>
                    <a:gd name="connsiteY40" fmla="*/ 3244 h 13636"/>
                    <a:gd name="connsiteX41" fmla="*/ 0 w 25648"/>
                    <a:gd name="connsiteY41" fmla="*/ 8101 h 13636"/>
                    <a:gd name="connsiteX42" fmla="*/ 1810 w 25648"/>
                    <a:gd name="connsiteY42" fmla="*/ 6768 h 13636"/>
                    <a:gd name="connsiteX43" fmla="*/ 3048 w 25648"/>
                    <a:gd name="connsiteY43" fmla="*/ 5530 h 13636"/>
                    <a:gd name="connsiteX44" fmla="*/ 3048 w 25648"/>
                    <a:gd name="connsiteY44" fmla="*/ 6006 h 13636"/>
                    <a:gd name="connsiteX45" fmla="*/ 1810 w 25648"/>
                    <a:gd name="connsiteY45" fmla="*/ 6768 h 1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5648" h="13636">
                      <a:moveTo>
                        <a:pt x="0" y="8101"/>
                      </a:moveTo>
                      <a:cubicBezTo>
                        <a:pt x="0" y="8101"/>
                        <a:pt x="0" y="8101"/>
                        <a:pt x="0" y="8101"/>
                      </a:cubicBezTo>
                      <a:cubicBezTo>
                        <a:pt x="1810" y="8673"/>
                        <a:pt x="3524" y="6482"/>
                        <a:pt x="4191" y="4387"/>
                      </a:cubicBezTo>
                      <a:cubicBezTo>
                        <a:pt x="4858" y="4387"/>
                        <a:pt x="6287" y="4387"/>
                        <a:pt x="6477" y="5149"/>
                      </a:cubicBezTo>
                      <a:cubicBezTo>
                        <a:pt x="6448" y="5501"/>
                        <a:pt x="6448" y="5844"/>
                        <a:pt x="6477" y="6196"/>
                      </a:cubicBezTo>
                      <a:lnTo>
                        <a:pt x="6477" y="6196"/>
                      </a:lnTo>
                      <a:cubicBezTo>
                        <a:pt x="7430" y="6196"/>
                        <a:pt x="10668" y="5053"/>
                        <a:pt x="10097" y="6768"/>
                      </a:cubicBezTo>
                      <a:cubicBezTo>
                        <a:pt x="10954" y="7339"/>
                        <a:pt x="12764" y="6768"/>
                        <a:pt x="13049" y="7625"/>
                      </a:cubicBezTo>
                      <a:cubicBezTo>
                        <a:pt x="13335" y="8482"/>
                        <a:pt x="11906" y="8768"/>
                        <a:pt x="13049" y="9626"/>
                      </a:cubicBezTo>
                      <a:cubicBezTo>
                        <a:pt x="14192" y="10483"/>
                        <a:pt x="14478" y="9626"/>
                        <a:pt x="15050" y="9626"/>
                      </a:cubicBezTo>
                      <a:cubicBezTo>
                        <a:pt x="15621" y="9626"/>
                        <a:pt x="15812" y="9149"/>
                        <a:pt x="16193" y="9626"/>
                      </a:cubicBezTo>
                      <a:cubicBezTo>
                        <a:pt x="16574" y="10102"/>
                        <a:pt x="16193" y="9626"/>
                        <a:pt x="16193" y="10197"/>
                      </a:cubicBezTo>
                      <a:cubicBezTo>
                        <a:pt x="16193" y="10768"/>
                        <a:pt x="16193" y="10673"/>
                        <a:pt x="16669" y="10864"/>
                      </a:cubicBezTo>
                      <a:lnTo>
                        <a:pt x="17621" y="10864"/>
                      </a:lnTo>
                      <a:cubicBezTo>
                        <a:pt x="17621" y="10864"/>
                        <a:pt x="17621" y="10864"/>
                        <a:pt x="18288" y="10864"/>
                      </a:cubicBezTo>
                      <a:lnTo>
                        <a:pt x="19526" y="10864"/>
                      </a:lnTo>
                      <a:cubicBezTo>
                        <a:pt x="19526" y="10864"/>
                        <a:pt x="21241" y="11626"/>
                        <a:pt x="21146" y="11340"/>
                      </a:cubicBezTo>
                      <a:cubicBezTo>
                        <a:pt x="21050" y="11054"/>
                        <a:pt x="20288" y="12673"/>
                        <a:pt x="21146" y="13340"/>
                      </a:cubicBezTo>
                      <a:cubicBezTo>
                        <a:pt x="22003" y="14007"/>
                        <a:pt x="24384" y="13340"/>
                        <a:pt x="25146" y="13340"/>
                      </a:cubicBezTo>
                      <a:cubicBezTo>
                        <a:pt x="25908" y="13340"/>
                        <a:pt x="25718" y="12578"/>
                        <a:pt x="25146" y="12578"/>
                      </a:cubicBezTo>
                      <a:lnTo>
                        <a:pt x="23241" y="12578"/>
                      </a:lnTo>
                      <a:cubicBezTo>
                        <a:pt x="21622" y="11816"/>
                        <a:pt x="22098" y="11340"/>
                        <a:pt x="22384" y="10578"/>
                      </a:cubicBezTo>
                      <a:cubicBezTo>
                        <a:pt x="22670" y="9816"/>
                        <a:pt x="22384" y="10006"/>
                        <a:pt x="22384" y="10102"/>
                      </a:cubicBezTo>
                      <a:cubicBezTo>
                        <a:pt x="22384" y="10197"/>
                        <a:pt x="20479" y="9054"/>
                        <a:pt x="19717" y="9054"/>
                      </a:cubicBezTo>
                      <a:lnTo>
                        <a:pt x="18383" y="9626"/>
                      </a:lnTo>
                      <a:cubicBezTo>
                        <a:pt x="17145" y="9626"/>
                        <a:pt x="17717" y="9149"/>
                        <a:pt x="17717" y="8292"/>
                      </a:cubicBezTo>
                      <a:cubicBezTo>
                        <a:pt x="17717" y="7435"/>
                        <a:pt x="17717" y="8292"/>
                        <a:pt x="17241" y="8292"/>
                      </a:cubicBezTo>
                      <a:cubicBezTo>
                        <a:pt x="16764" y="8292"/>
                        <a:pt x="14669" y="10102"/>
                        <a:pt x="14574" y="8292"/>
                      </a:cubicBezTo>
                      <a:cubicBezTo>
                        <a:pt x="14574" y="8292"/>
                        <a:pt x="15335" y="7625"/>
                        <a:pt x="15431" y="7244"/>
                      </a:cubicBezTo>
                      <a:cubicBezTo>
                        <a:pt x="15526" y="6863"/>
                        <a:pt x="15431" y="6196"/>
                        <a:pt x="14383" y="6006"/>
                      </a:cubicBezTo>
                      <a:cubicBezTo>
                        <a:pt x="13878" y="5911"/>
                        <a:pt x="13364" y="5911"/>
                        <a:pt x="12859" y="6006"/>
                      </a:cubicBezTo>
                      <a:cubicBezTo>
                        <a:pt x="10859" y="6006"/>
                        <a:pt x="12859" y="6006"/>
                        <a:pt x="11811" y="5434"/>
                      </a:cubicBezTo>
                      <a:cubicBezTo>
                        <a:pt x="11382" y="4901"/>
                        <a:pt x="10668" y="4672"/>
                        <a:pt x="10001" y="4863"/>
                      </a:cubicBezTo>
                      <a:cubicBezTo>
                        <a:pt x="9554" y="4910"/>
                        <a:pt x="9115" y="4910"/>
                        <a:pt x="8668" y="4863"/>
                      </a:cubicBezTo>
                      <a:cubicBezTo>
                        <a:pt x="7620" y="4863"/>
                        <a:pt x="8668" y="4863"/>
                        <a:pt x="8668" y="4196"/>
                      </a:cubicBezTo>
                      <a:cubicBezTo>
                        <a:pt x="8668" y="3529"/>
                        <a:pt x="8668" y="3339"/>
                        <a:pt x="8668" y="2767"/>
                      </a:cubicBezTo>
                      <a:cubicBezTo>
                        <a:pt x="8668" y="2196"/>
                        <a:pt x="7811" y="1815"/>
                        <a:pt x="6858" y="2005"/>
                      </a:cubicBezTo>
                      <a:lnTo>
                        <a:pt x="5144" y="2577"/>
                      </a:lnTo>
                      <a:cubicBezTo>
                        <a:pt x="5144" y="1148"/>
                        <a:pt x="5144" y="-90"/>
                        <a:pt x="3524" y="5"/>
                      </a:cubicBezTo>
                      <a:cubicBezTo>
                        <a:pt x="1905" y="101"/>
                        <a:pt x="2762" y="672"/>
                        <a:pt x="3524" y="767"/>
                      </a:cubicBezTo>
                      <a:cubicBezTo>
                        <a:pt x="4286" y="862"/>
                        <a:pt x="4572" y="2101"/>
                        <a:pt x="4286" y="3244"/>
                      </a:cubicBezTo>
                      <a:cubicBezTo>
                        <a:pt x="1810" y="5244"/>
                        <a:pt x="191" y="6673"/>
                        <a:pt x="0" y="8101"/>
                      </a:cubicBezTo>
                      <a:close/>
                      <a:moveTo>
                        <a:pt x="1810" y="6768"/>
                      </a:moveTo>
                      <a:cubicBezTo>
                        <a:pt x="2143" y="6282"/>
                        <a:pt x="2562" y="5863"/>
                        <a:pt x="3048" y="5530"/>
                      </a:cubicBezTo>
                      <a:cubicBezTo>
                        <a:pt x="3096" y="5682"/>
                        <a:pt x="3096" y="5854"/>
                        <a:pt x="3048" y="6006"/>
                      </a:cubicBezTo>
                      <a:cubicBezTo>
                        <a:pt x="3048" y="6006"/>
                        <a:pt x="1429" y="7816"/>
                        <a:pt x="1810" y="67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2" name="Hình tự do: Hình 591">
                  <a:extLst>
                    <a:ext uri="{FF2B5EF4-FFF2-40B4-BE49-F238E27FC236}">
                      <a16:creationId xmlns:a16="http://schemas.microsoft.com/office/drawing/2014/main" id="{81D89DBB-DF92-7A3E-182F-FBF612E61F84}"/>
                    </a:ext>
                  </a:extLst>
                </p:cNvPr>
                <p:cNvSpPr/>
                <p:nvPr/>
              </p:nvSpPr>
              <p:spPr>
                <a:xfrm>
                  <a:off x="9680596" y="4117656"/>
                  <a:ext cx="32744" cy="18366"/>
                </a:xfrm>
                <a:custGeom>
                  <a:avLst/>
                  <a:gdLst>
                    <a:gd name="connsiteX0" fmla="*/ 3629 w 32744"/>
                    <a:gd name="connsiteY0" fmla="*/ 8557 h 18366"/>
                    <a:gd name="connsiteX1" fmla="*/ 7630 w 32744"/>
                    <a:gd name="connsiteY1" fmla="*/ 4461 h 18366"/>
                    <a:gd name="connsiteX2" fmla="*/ 9344 w 32744"/>
                    <a:gd name="connsiteY2" fmla="*/ 4461 h 18366"/>
                    <a:gd name="connsiteX3" fmla="*/ 9344 w 32744"/>
                    <a:gd name="connsiteY3" fmla="*/ 6557 h 18366"/>
                    <a:gd name="connsiteX4" fmla="*/ 9344 w 32744"/>
                    <a:gd name="connsiteY4" fmla="*/ 7033 h 18366"/>
                    <a:gd name="connsiteX5" fmla="*/ 13631 w 32744"/>
                    <a:gd name="connsiteY5" fmla="*/ 8366 h 18366"/>
                    <a:gd name="connsiteX6" fmla="*/ 13631 w 32744"/>
                    <a:gd name="connsiteY6" fmla="*/ 8843 h 18366"/>
                    <a:gd name="connsiteX7" fmla="*/ 16107 w 32744"/>
                    <a:gd name="connsiteY7" fmla="*/ 9795 h 18366"/>
                    <a:gd name="connsiteX8" fmla="*/ 16107 w 32744"/>
                    <a:gd name="connsiteY8" fmla="*/ 9795 h 18366"/>
                    <a:gd name="connsiteX9" fmla="*/ 21060 w 32744"/>
                    <a:gd name="connsiteY9" fmla="*/ 9795 h 18366"/>
                    <a:gd name="connsiteX10" fmla="*/ 23346 w 32744"/>
                    <a:gd name="connsiteY10" fmla="*/ 9795 h 18366"/>
                    <a:gd name="connsiteX11" fmla="*/ 22870 w 32744"/>
                    <a:gd name="connsiteY11" fmla="*/ 12081 h 18366"/>
                    <a:gd name="connsiteX12" fmla="*/ 22870 w 32744"/>
                    <a:gd name="connsiteY12" fmla="*/ 12653 h 18366"/>
                    <a:gd name="connsiteX13" fmla="*/ 23822 w 32744"/>
                    <a:gd name="connsiteY13" fmla="*/ 14462 h 18366"/>
                    <a:gd name="connsiteX14" fmla="*/ 23822 w 32744"/>
                    <a:gd name="connsiteY14" fmla="*/ 15034 h 18366"/>
                    <a:gd name="connsiteX15" fmla="*/ 30394 w 32744"/>
                    <a:gd name="connsiteY15" fmla="*/ 16368 h 18366"/>
                    <a:gd name="connsiteX16" fmla="*/ 32490 w 32744"/>
                    <a:gd name="connsiteY16" fmla="*/ 18177 h 18366"/>
                    <a:gd name="connsiteX17" fmla="*/ 32490 w 32744"/>
                    <a:gd name="connsiteY17" fmla="*/ 17415 h 18366"/>
                    <a:gd name="connsiteX18" fmla="*/ 30776 w 32744"/>
                    <a:gd name="connsiteY18" fmla="*/ 14272 h 18366"/>
                    <a:gd name="connsiteX19" fmla="*/ 25537 w 32744"/>
                    <a:gd name="connsiteY19" fmla="*/ 14272 h 18366"/>
                    <a:gd name="connsiteX20" fmla="*/ 24965 w 32744"/>
                    <a:gd name="connsiteY20" fmla="*/ 12462 h 18366"/>
                    <a:gd name="connsiteX21" fmla="*/ 24108 w 32744"/>
                    <a:gd name="connsiteY21" fmla="*/ 12462 h 18366"/>
                    <a:gd name="connsiteX22" fmla="*/ 24108 w 32744"/>
                    <a:gd name="connsiteY22" fmla="*/ 12462 h 18366"/>
                    <a:gd name="connsiteX23" fmla="*/ 24108 w 32744"/>
                    <a:gd name="connsiteY23" fmla="*/ 11891 h 18366"/>
                    <a:gd name="connsiteX24" fmla="*/ 24108 w 32744"/>
                    <a:gd name="connsiteY24" fmla="*/ 11224 h 18366"/>
                    <a:gd name="connsiteX25" fmla="*/ 19250 w 32744"/>
                    <a:gd name="connsiteY25" fmla="*/ 9319 h 18366"/>
                    <a:gd name="connsiteX26" fmla="*/ 16393 w 32744"/>
                    <a:gd name="connsiteY26" fmla="*/ 9319 h 18366"/>
                    <a:gd name="connsiteX27" fmla="*/ 16393 w 32744"/>
                    <a:gd name="connsiteY27" fmla="*/ 8652 h 18366"/>
                    <a:gd name="connsiteX28" fmla="*/ 14107 w 32744"/>
                    <a:gd name="connsiteY28" fmla="*/ 7700 h 18366"/>
                    <a:gd name="connsiteX29" fmla="*/ 14107 w 32744"/>
                    <a:gd name="connsiteY29" fmla="*/ 6366 h 18366"/>
                    <a:gd name="connsiteX30" fmla="*/ 9821 w 32744"/>
                    <a:gd name="connsiteY30" fmla="*/ 5795 h 18366"/>
                    <a:gd name="connsiteX31" fmla="*/ 9059 w 32744"/>
                    <a:gd name="connsiteY31" fmla="*/ 5795 h 18366"/>
                    <a:gd name="connsiteX32" fmla="*/ 9725 w 32744"/>
                    <a:gd name="connsiteY32" fmla="*/ 5128 h 18366"/>
                    <a:gd name="connsiteX33" fmla="*/ 9725 w 32744"/>
                    <a:gd name="connsiteY33" fmla="*/ 4176 h 18366"/>
                    <a:gd name="connsiteX34" fmla="*/ 8297 w 32744"/>
                    <a:gd name="connsiteY34" fmla="*/ 3318 h 18366"/>
                    <a:gd name="connsiteX35" fmla="*/ 6296 w 32744"/>
                    <a:gd name="connsiteY35" fmla="*/ 3318 h 18366"/>
                    <a:gd name="connsiteX36" fmla="*/ 6296 w 32744"/>
                    <a:gd name="connsiteY36" fmla="*/ 1223 h 18366"/>
                    <a:gd name="connsiteX37" fmla="*/ 1724 w 32744"/>
                    <a:gd name="connsiteY37" fmla="*/ 1223 h 18366"/>
                    <a:gd name="connsiteX38" fmla="*/ 1724 w 32744"/>
                    <a:gd name="connsiteY38" fmla="*/ 1794 h 18366"/>
                    <a:gd name="connsiteX39" fmla="*/ 4772 w 32744"/>
                    <a:gd name="connsiteY39" fmla="*/ 937 h 18366"/>
                    <a:gd name="connsiteX40" fmla="*/ 4772 w 32744"/>
                    <a:gd name="connsiteY40" fmla="*/ 4176 h 18366"/>
                    <a:gd name="connsiteX41" fmla="*/ 3248 w 32744"/>
                    <a:gd name="connsiteY41" fmla="*/ 4937 h 18366"/>
                    <a:gd name="connsiteX42" fmla="*/ 105 w 32744"/>
                    <a:gd name="connsiteY42" fmla="*/ 7033 h 18366"/>
                    <a:gd name="connsiteX43" fmla="*/ 3629 w 32744"/>
                    <a:gd name="connsiteY43" fmla="*/ 8557 h 18366"/>
                    <a:gd name="connsiteX44" fmla="*/ 4487 w 32744"/>
                    <a:gd name="connsiteY44" fmla="*/ 6080 h 18366"/>
                    <a:gd name="connsiteX45" fmla="*/ 5630 w 32744"/>
                    <a:gd name="connsiteY45" fmla="*/ 5509 h 18366"/>
                    <a:gd name="connsiteX46" fmla="*/ 3629 w 32744"/>
                    <a:gd name="connsiteY46" fmla="*/ 7604 h 18366"/>
                    <a:gd name="connsiteX47" fmla="*/ 2486 w 32744"/>
                    <a:gd name="connsiteY47" fmla="*/ 7604 h 18366"/>
                    <a:gd name="connsiteX48" fmla="*/ 4487 w 32744"/>
                    <a:gd name="connsiteY48" fmla="*/ 6080 h 1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44" h="18366">
                      <a:moveTo>
                        <a:pt x="3629" y="8557"/>
                      </a:moveTo>
                      <a:cubicBezTo>
                        <a:pt x="5277" y="7547"/>
                        <a:pt x="6658" y="6138"/>
                        <a:pt x="7630" y="4461"/>
                      </a:cubicBezTo>
                      <a:cubicBezTo>
                        <a:pt x="8192" y="4299"/>
                        <a:pt x="8782" y="4299"/>
                        <a:pt x="9344" y="4461"/>
                      </a:cubicBezTo>
                      <a:cubicBezTo>
                        <a:pt x="11630" y="4461"/>
                        <a:pt x="9344" y="5699"/>
                        <a:pt x="9344" y="6557"/>
                      </a:cubicBezTo>
                      <a:cubicBezTo>
                        <a:pt x="9344" y="7414"/>
                        <a:pt x="9344" y="7033"/>
                        <a:pt x="9344" y="7033"/>
                      </a:cubicBezTo>
                      <a:cubicBezTo>
                        <a:pt x="9344" y="7033"/>
                        <a:pt x="14678" y="5795"/>
                        <a:pt x="13631" y="8366"/>
                      </a:cubicBezTo>
                      <a:lnTo>
                        <a:pt x="13631" y="8843"/>
                      </a:lnTo>
                      <a:cubicBezTo>
                        <a:pt x="14107" y="8843"/>
                        <a:pt x="16298" y="9319"/>
                        <a:pt x="16107" y="9795"/>
                      </a:cubicBezTo>
                      <a:lnTo>
                        <a:pt x="16107" y="9795"/>
                      </a:lnTo>
                      <a:cubicBezTo>
                        <a:pt x="17755" y="9700"/>
                        <a:pt x="19412" y="9700"/>
                        <a:pt x="21060" y="9795"/>
                      </a:cubicBezTo>
                      <a:cubicBezTo>
                        <a:pt x="21822" y="9690"/>
                        <a:pt x="22584" y="9690"/>
                        <a:pt x="23346" y="9795"/>
                      </a:cubicBezTo>
                      <a:cubicBezTo>
                        <a:pt x="23918" y="10367"/>
                        <a:pt x="23346" y="11700"/>
                        <a:pt x="22870" y="12081"/>
                      </a:cubicBezTo>
                      <a:lnTo>
                        <a:pt x="22870" y="12653"/>
                      </a:lnTo>
                      <a:cubicBezTo>
                        <a:pt x="23727" y="12653"/>
                        <a:pt x="24394" y="13510"/>
                        <a:pt x="23822" y="14462"/>
                      </a:cubicBezTo>
                      <a:lnTo>
                        <a:pt x="23822" y="15034"/>
                      </a:lnTo>
                      <a:cubicBezTo>
                        <a:pt x="25918" y="15605"/>
                        <a:pt x="29728" y="13796"/>
                        <a:pt x="30394" y="16368"/>
                      </a:cubicBezTo>
                      <a:cubicBezTo>
                        <a:pt x="31061" y="18939"/>
                        <a:pt x="30394" y="18368"/>
                        <a:pt x="32490" y="18177"/>
                      </a:cubicBezTo>
                      <a:cubicBezTo>
                        <a:pt x="32490" y="18177"/>
                        <a:pt x="33062" y="17415"/>
                        <a:pt x="32490" y="17415"/>
                      </a:cubicBezTo>
                      <a:cubicBezTo>
                        <a:pt x="30490" y="17415"/>
                        <a:pt x="32014" y="15129"/>
                        <a:pt x="30776" y="14272"/>
                      </a:cubicBezTo>
                      <a:cubicBezTo>
                        <a:pt x="29537" y="13415"/>
                        <a:pt x="26775" y="15034"/>
                        <a:pt x="25537" y="14272"/>
                      </a:cubicBezTo>
                      <a:cubicBezTo>
                        <a:pt x="24299" y="13510"/>
                        <a:pt x="25537" y="13415"/>
                        <a:pt x="24965" y="12462"/>
                      </a:cubicBezTo>
                      <a:cubicBezTo>
                        <a:pt x="24394" y="11510"/>
                        <a:pt x="24299" y="12462"/>
                        <a:pt x="24108" y="12462"/>
                      </a:cubicBezTo>
                      <a:lnTo>
                        <a:pt x="24108" y="12462"/>
                      </a:lnTo>
                      <a:cubicBezTo>
                        <a:pt x="24079" y="12272"/>
                        <a:pt x="24079" y="12081"/>
                        <a:pt x="24108" y="11891"/>
                      </a:cubicBezTo>
                      <a:cubicBezTo>
                        <a:pt x="24108" y="11891"/>
                        <a:pt x="24108" y="11891"/>
                        <a:pt x="24108" y="11224"/>
                      </a:cubicBezTo>
                      <a:cubicBezTo>
                        <a:pt x="24584" y="8843"/>
                        <a:pt x="20774" y="9414"/>
                        <a:pt x="19250" y="9319"/>
                      </a:cubicBezTo>
                      <a:cubicBezTo>
                        <a:pt x="18298" y="9414"/>
                        <a:pt x="17345" y="9414"/>
                        <a:pt x="16393" y="9319"/>
                      </a:cubicBezTo>
                      <a:cubicBezTo>
                        <a:pt x="16393" y="9319"/>
                        <a:pt x="16393" y="8747"/>
                        <a:pt x="16393" y="8652"/>
                      </a:cubicBezTo>
                      <a:lnTo>
                        <a:pt x="14107" y="7700"/>
                      </a:lnTo>
                      <a:cubicBezTo>
                        <a:pt x="14107" y="7700"/>
                        <a:pt x="14583" y="6843"/>
                        <a:pt x="14107" y="6366"/>
                      </a:cubicBezTo>
                      <a:cubicBezTo>
                        <a:pt x="13631" y="5890"/>
                        <a:pt x="10773" y="5795"/>
                        <a:pt x="9821" y="5795"/>
                      </a:cubicBezTo>
                      <a:lnTo>
                        <a:pt x="9059" y="5795"/>
                      </a:lnTo>
                      <a:cubicBezTo>
                        <a:pt x="9059" y="5795"/>
                        <a:pt x="9725" y="5795"/>
                        <a:pt x="9725" y="5128"/>
                      </a:cubicBezTo>
                      <a:cubicBezTo>
                        <a:pt x="9725" y="4461"/>
                        <a:pt x="9725" y="4556"/>
                        <a:pt x="9725" y="4176"/>
                      </a:cubicBezTo>
                      <a:cubicBezTo>
                        <a:pt x="9725" y="3795"/>
                        <a:pt x="8963" y="3413"/>
                        <a:pt x="8297" y="3318"/>
                      </a:cubicBezTo>
                      <a:cubicBezTo>
                        <a:pt x="7639" y="3185"/>
                        <a:pt x="6953" y="3185"/>
                        <a:pt x="6296" y="3318"/>
                      </a:cubicBezTo>
                      <a:cubicBezTo>
                        <a:pt x="6515" y="2632"/>
                        <a:pt x="6515" y="1909"/>
                        <a:pt x="6296" y="1223"/>
                      </a:cubicBezTo>
                      <a:cubicBezTo>
                        <a:pt x="5725" y="-1159"/>
                        <a:pt x="3153" y="556"/>
                        <a:pt x="1724" y="1223"/>
                      </a:cubicBezTo>
                      <a:cubicBezTo>
                        <a:pt x="296" y="1889"/>
                        <a:pt x="1724" y="1985"/>
                        <a:pt x="1724" y="1794"/>
                      </a:cubicBezTo>
                      <a:cubicBezTo>
                        <a:pt x="2705" y="1394"/>
                        <a:pt x="3725" y="1099"/>
                        <a:pt x="4772" y="937"/>
                      </a:cubicBezTo>
                      <a:cubicBezTo>
                        <a:pt x="6010" y="937"/>
                        <a:pt x="4772" y="3032"/>
                        <a:pt x="4772" y="4176"/>
                      </a:cubicBezTo>
                      <a:lnTo>
                        <a:pt x="3248" y="4937"/>
                      </a:lnTo>
                      <a:cubicBezTo>
                        <a:pt x="2105" y="5509"/>
                        <a:pt x="772" y="5890"/>
                        <a:pt x="105" y="7033"/>
                      </a:cubicBezTo>
                      <a:cubicBezTo>
                        <a:pt x="-562" y="8176"/>
                        <a:pt x="2105" y="9319"/>
                        <a:pt x="3629" y="8557"/>
                      </a:cubicBezTo>
                      <a:close/>
                      <a:moveTo>
                        <a:pt x="4487" y="6080"/>
                      </a:moveTo>
                      <a:lnTo>
                        <a:pt x="5630" y="5509"/>
                      </a:lnTo>
                      <a:cubicBezTo>
                        <a:pt x="5201" y="6395"/>
                        <a:pt x="4496" y="7128"/>
                        <a:pt x="3629" y="7604"/>
                      </a:cubicBezTo>
                      <a:cubicBezTo>
                        <a:pt x="3629" y="7604"/>
                        <a:pt x="2010" y="8176"/>
                        <a:pt x="2486" y="7604"/>
                      </a:cubicBezTo>
                      <a:cubicBezTo>
                        <a:pt x="3020" y="6938"/>
                        <a:pt x="3706" y="6414"/>
                        <a:pt x="4487" y="608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3" name="Hình tự do: Hình 592">
                  <a:extLst>
                    <a:ext uri="{FF2B5EF4-FFF2-40B4-BE49-F238E27FC236}">
                      <a16:creationId xmlns:a16="http://schemas.microsoft.com/office/drawing/2014/main" id="{CEC2EBF3-05E6-F495-AB25-D42F91747490}"/>
                    </a:ext>
                  </a:extLst>
                </p:cNvPr>
                <p:cNvSpPr/>
                <p:nvPr/>
              </p:nvSpPr>
              <p:spPr>
                <a:xfrm>
                  <a:off x="9660127" y="4102591"/>
                  <a:ext cx="24348" cy="13769"/>
                </a:xfrm>
                <a:custGeom>
                  <a:avLst/>
                  <a:gdLst>
                    <a:gd name="connsiteX0" fmla="*/ 0 w 24348"/>
                    <a:gd name="connsiteY0" fmla="*/ 8096 h 13769"/>
                    <a:gd name="connsiteX1" fmla="*/ 0 w 24348"/>
                    <a:gd name="connsiteY1" fmla="*/ 8096 h 13769"/>
                    <a:gd name="connsiteX2" fmla="*/ 4191 w 24348"/>
                    <a:gd name="connsiteY2" fmla="*/ 4381 h 13769"/>
                    <a:gd name="connsiteX3" fmla="*/ 6572 w 24348"/>
                    <a:gd name="connsiteY3" fmla="*/ 5144 h 13769"/>
                    <a:gd name="connsiteX4" fmla="*/ 6096 w 24348"/>
                    <a:gd name="connsiteY4" fmla="*/ 6191 h 13769"/>
                    <a:gd name="connsiteX5" fmla="*/ 6096 w 24348"/>
                    <a:gd name="connsiteY5" fmla="*/ 6191 h 13769"/>
                    <a:gd name="connsiteX6" fmla="*/ 9716 w 24348"/>
                    <a:gd name="connsiteY6" fmla="*/ 6763 h 13769"/>
                    <a:gd name="connsiteX7" fmla="*/ 9716 w 24348"/>
                    <a:gd name="connsiteY7" fmla="*/ 6763 h 13769"/>
                    <a:gd name="connsiteX8" fmla="*/ 12573 w 24348"/>
                    <a:gd name="connsiteY8" fmla="*/ 7620 h 13769"/>
                    <a:gd name="connsiteX9" fmla="*/ 12097 w 24348"/>
                    <a:gd name="connsiteY9" fmla="*/ 9620 h 13769"/>
                    <a:gd name="connsiteX10" fmla="*/ 14192 w 24348"/>
                    <a:gd name="connsiteY10" fmla="*/ 9620 h 13769"/>
                    <a:gd name="connsiteX11" fmla="*/ 15335 w 24348"/>
                    <a:gd name="connsiteY11" fmla="*/ 9620 h 13769"/>
                    <a:gd name="connsiteX12" fmla="*/ 15335 w 24348"/>
                    <a:gd name="connsiteY12" fmla="*/ 10287 h 13769"/>
                    <a:gd name="connsiteX13" fmla="*/ 15335 w 24348"/>
                    <a:gd name="connsiteY13" fmla="*/ 10859 h 13769"/>
                    <a:gd name="connsiteX14" fmla="*/ 16288 w 24348"/>
                    <a:gd name="connsiteY14" fmla="*/ 10859 h 13769"/>
                    <a:gd name="connsiteX15" fmla="*/ 16954 w 24348"/>
                    <a:gd name="connsiteY15" fmla="*/ 10859 h 13769"/>
                    <a:gd name="connsiteX16" fmla="*/ 18193 w 24348"/>
                    <a:gd name="connsiteY16" fmla="*/ 10859 h 13769"/>
                    <a:gd name="connsiteX17" fmla="*/ 19812 w 24348"/>
                    <a:gd name="connsiteY17" fmla="*/ 11335 h 13769"/>
                    <a:gd name="connsiteX18" fmla="*/ 19812 w 24348"/>
                    <a:gd name="connsiteY18" fmla="*/ 13430 h 13769"/>
                    <a:gd name="connsiteX19" fmla="*/ 23813 w 24348"/>
                    <a:gd name="connsiteY19" fmla="*/ 13430 h 13769"/>
                    <a:gd name="connsiteX20" fmla="*/ 23813 w 24348"/>
                    <a:gd name="connsiteY20" fmla="*/ 12668 h 13769"/>
                    <a:gd name="connsiteX21" fmla="*/ 21908 w 24348"/>
                    <a:gd name="connsiteY21" fmla="*/ 12668 h 13769"/>
                    <a:gd name="connsiteX22" fmla="*/ 21050 w 24348"/>
                    <a:gd name="connsiteY22" fmla="*/ 10668 h 13769"/>
                    <a:gd name="connsiteX23" fmla="*/ 21050 w 24348"/>
                    <a:gd name="connsiteY23" fmla="*/ 10192 h 13769"/>
                    <a:gd name="connsiteX24" fmla="*/ 18383 w 24348"/>
                    <a:gd name="connsiteY24" fmla="*/ 9239 h 13769"/>
                    <a:gd name="connsiteX25" fmla="*/ 17050 w 24348"/>
                    <a:gd name="connsiteY25" fmla="*/ 9716 h 13769"/>
                    <a:gd name="connsiteX26" fmla="*/ 16383 w 24348"/>
                    <a:gd name="connsiteY26" fmla="*/ 8382 h 13769"/>
                    <a:gd name="connsiteX27" fmla="*/ 16383 w 24348"/>
                    <a:gd name="connsiteY27" fmla="*/ 8382 h 13769"/>
                    <a:gd name="connsiteX28" fmla="*/ 13716 w 24348"/>
                    <a:gd name="connsiteY28" fmla="*/ 8382 h 13769"/>
                    <a:gd name="connsiteX29" fmla="*/ 14573 w 24348"/>
                    <a:gd name="connsiteY29" fmla="*/ 7239 h 13769"/>
                    <a:gd name="connsiteX30" fmla="*/ 13621 w 24348"/>
                    <a:gd name="connsiteY30" fmla="*/ 6001 h 13769"/>
                    <a:gd name="connsiteX31" fmla="*/ 12002 w 24348"/>
                    <a:gd name="connsiteY31" fmla="*/ 6001 h 13769"/>
                    <a:gd name="connsiteX32" fmla="*/ 10954 w 24348"/>
                    <a:gd name="connsiteY32" fmla="*/ 5429 h 13769"/>
                    <a:gd name="connsiteX33" fmla="*/ 9144 w 24348"/>
                    <a:gd name="connsiteY33" fmla="*/ 4858 h 13769"/>
                    <a:gd name="connsiteX34" fmla="*/ 7811 w 24348"/>
                    <a:gd name="connsiteY34" fmla="*/ 4858 h 13769"/>
                    <a:gd name="connsiteX35" fmla="*/ 7811 w 24348"/>
                    <a:gd name="connsiteY35" fmla="*/ 4191 h 13769"/>
                    <a:gd name="connsiteX36" fmla="*/ 7811 w 24348"/>
                    <a:gd name="connsiteY36" fmla="*/ 2762 h 13769"/>
                    <a:gd name="connsiteX37" fmla="*/ 6096 w 24348"/>
                    <a:gd name="connsiteY37" fmla="*/ 2000 h 13769"/>
                    <a:gd name="connsiteX38" fmla="*/ 4286 w 24348"/>
                    <a:gd name="connsiteY38" fmla="*/ 2667 h 13769"/>
                    <a:gd name="connsiteX39" fmla="*/ 2667 w 24348"/>
                    <a:gd name="connsiteY39" fmla="*/ 0 h 13769"/>
                    <a:gd name="connsiteX40" fmla="*/ 2667 w 24348"/>
                    <a:gd name="connsiteY40" fmla="*/ 762 h 13769"/>
                    <a:gd name="connsiteX41" fmla="*/ 3334 w 24348"/>
                    <a:gd name="connsiteY41" fmla="*/ 3238 h 13769"/>
                    <a:gd name="connsiteX42" fmla="*/ 0 w 24348"/>
                    <a:gd name="connsiteY42" fmla="*/ 8096 h 13769"/>
                    <a:gd name="connsiteX43" fmla="*/ 1715 w 24348"/>
                    <a:gd name="connsiteY43" fmla="*/ 6763 h 13769"/>
                    <a:gd name="connsiteX44" fmla="*/ 3048 w 24348"/>
                    <a:gd name="connsiteY44" fmla="*/ 5525 h 13769"/>
                    <a:gd name="connsiteX45" fmla="*/ 3048 w 24348"/>
                    <a:gd name="connsiteY45" fmla="*/ 5525 h 13769"/>
                    <a:gd name="connsiteX46" fmla="*/ 1715 w 24348"/>
                    <a:gd name="connsiteY46" fmla="*/ 6763 h 13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348" h="13769">
                      <a:moveTo>
                        <a:pt x="0" y="8096"/>
                      </a:moveTo>
                      <a:cubicBezTo>
                        <a:pt x="0" y="8096"/>
                        <a:pt x="0" y="8096"/>
                        <a:pt x="0" y="8096"/>
                      </a:cubicBezTo>
                      <a:cubicBezTo>
                        <a:pt x="1810" y="8668"/>
                        <a:pt x="3524" y="6477"/>
                        <a:pt x="4191" y="4381"/>
                      </a:cubicBezTo>
                      <a:cubicBezTo>
                        <a:pt x="4858" y="4381"/>
                        <a:pt x="6287" y="4381"/>
                        <a:pt x="6572" y="5144"/>
                      </a:cubicBezTo>
                      <a:cubicBezTo>
                        <a:pt x="6439" y="5505"/>
                        <a:pt x="6277" y="5848"/>
                        <a:pt x="6096" y="6191"/>
                      </a:cubicBezTo>
                      <a:lnTo>
                        <a:pt x="6096" y="6191"/>
                      </a:lnTo>
                      <a:cubicBezTo>
                        <a:pt x="7144" y="6191"/>
                        <a:pt x="10287" y="5048"/>
                        <a:pt x="9716" y="6763"/>
                      </a:cubicBezTo>
                      <a:cubicBezTo>
                        <a:pt x="9716" y="6763"/>
                        <a:pt x="9716" y="6763"/>
                        <a:pt x="9716" y="6763"/>
                      </a:cubicBezTo>
                      <a:cubicBezTo>
                        <a:pt x="9716" y="6763"/>
                        <a:pt x="12287" y="6763"/>
                        <a:pt x="12573" y="7620"/>
                      </a:cubicBezTo>
                      <a:cubicBezTo>
                        <a:pt x="12859" y="8477"/>
                        <a:pt x="11430" y="8763"/>
                        <a:pt x="12097" y="9620"/>
                      </a:cubicBezTo>
                      <a:cubicBezTo>
                        <a:pt x="12763" y="10478"/>
                        <a:pt x="13526" y="9620"/>
                        <a:pt x="14192" y="9620"/>
                      </a:cubicBezTo>
                      <a:cubicBezTo>
                        <a:pt x="14859" y="9620"/>
                        <a:pt x="14859" y="9620"/>
                        <a:pt x="15335" y="9620"/>
                      </a:cubicBezTo>
                      <a:cubicBezTo>
                        <a:pt x="15812" y="9620"/>
                        <a:pt x="15335" y="10096"/>
                        <a:pt x="15335" y="10287"/>
                      </a:cubicBezTo>
                      <a:cubicBezTo>
                        <a:pt x="15335" y="10478"/>
                        <a:pt x="15335" y="10287"/>
                        <a:pt x="15335" y="10859"/>
                      </a:cubicBezTo>
                      <a:cubicBezTo>
                        <a:pt x="15335" y="11430"/>
                        <a:pt x="16002" y="10859"/>
                        <a:pt x="16288" y="10859"/>
                      </a:cubicBezTo>
                      <a:cubicBezTo>
                        <a:pt x="16574" y="10859"/>
                        <a:pt x="16764" y="10859"/>
                        <a:pt x="16954" y="10859"/>
                      </a:cubicBezTo>
                      <a:cubicBezTo>
                        <a:pt x="17364" y="10801"/>
                        <a:pt x="17783" y="10801"/>
                        <a:pt x="18193" y="10859"/>
                      </a:cubicBezTo>
                      <a:cubicBezTo>
                        <a:pt x="18193" y="10859"/>
                        <a:pt x="20003" y="11621"/>
                        <a:pt x="19812" y="11335"/>
                      </a:cubicBezTo>
                      <a:cubicBezTo>
                        <a:pt x="19621" y="11049"/>
                        <a:pt x="18955" y="12668"/>
                        <a:pt x="19812" y="13430"/>
                      </a:cubicBezTo>
                      <a:cubicBezTo>
                        <a:pt x="20669" y="14192"/>
                        <a:pt x="23051" y="13430"/>
                        <a:pt x="23813" y="13430"/>
                      </a:cubicBezTo>
                      <a:cubicBezTo>
                        <a:pt x="24575" y="13430"/>
                        <a:pt x="24479" y="12668"/>
                        <a:pt x="23813" y="12668"/>
                      </a:cubicBezTo>
                      <a:lnTo>
                        <a:pt x="21908" y="12668"/>
                      </a:lnTo>
                      <a:cubicBezTo>
                        <a:pt x="20288" y="11906"/>
                        <a:pt x="20765" y="11430"/>
                        <a:pt x="21050" y="10668"/>
                      </a:cubicBezTo>
                      <a:cubicBezTo>
                        <a:pt x="21336" y="9906"/>
                        <a:pt x="21050" y="10192"/>
                        <a:pt x="21050" y="10192"/>
                      </a:cubicBezTo>
                      <a:cubicBezTo>
                        <a:pt x="21050" y="10192"/>
                        <a:pt x="19241" y="9144"/>
                        <a:pt x="18383" y="9239"/>
                      </a:cubicBezTo>
                      <a:cubicBezTo>
                        <a:pt x="17526" y="9335"/>
                        <a:pt x="17240" y="9716"/>
                        <a:pt x="17050" y="9716"/>
                      </a:cubicBezTo>
                      <a:cubicBezTo>
                        <a:pt x="16859" y="9716"/>
                        <a:pt x="16383" y="9716"/>
                        <a:pt x="16383" y="8382"/>
                      </a:cubicBezTo>
                      <a:cubicBezTo>
                        <a:pt x="16383" y="7049"/>
                        <a:pt x="16383" y="8382"/>
                        <a:pt x="16383" y="8382"/>
                      </a:cubicBezTo>
                      <a:cubicBezTo>
                        <a:pt x="16383" y="8382"/>
                        <a:pt x="13811" y="10096"/>
                        <a:pt x="13716" y="8382"/>
                      </a:cubicBezTo>
                      <a:cubicBezTo>
                        <a:pt x="13621" y="6668"/>
                        <a:pt x="14573" y="7620"/>
                        <a:pt x="14573" y="7239"/>
                      </a:cubicBezTo>
                      <a:cubicBezTo>
                        <a:pt x="14573" y="6858"/>
                        <a:pt x="14573" y="6191"/>
                        <a:pt x="13621" y="6001"/>
                      </a:cubicBezTo>
                      <a:cubicBezTo>
                        <a:pt x="13088" y="5905"/>
                        <a:pt x="12535" y="5905"/>
                        <a:pt x="12002" y="6001"/>
                      </a:cubicBezTo>
                      <a:cubicBezTo>
                        <a:pt x="10001" y="6001"/>
                        <a:pt x="12002" y="6001"/>
                        <a:pt x="10954" y="5429"/>
                      </a:cubicBezTo>
                      <a:cubicBezTo>
                        <a:pt x="10525" y="4896"/>
                        <a:pt x="9811" y="4667"/>
                        <a:pt x="9144" y="4858"/>
                      </a:cubicBezTo>
                      <a:cubicBezTo>
                        <a:pt x="8697" y="4906"/>
                        <a:pt x="8258" y="4906"/>
                        <a:pt x="7811" y="4858"/>
                      </a:cubicBezTo>
                      <a:cubicBezTo>
                        <a:pt x="6763" y="4858"/>
                        <a:pt x="7811" y="4858"/>
                        <a:pt x="7811" y="4191"/>
                      </a:cubicBezTo>
                      <a:cubicBezTo>
                        <a:pt x="7811" y="3524"/>
                        <a:pt x="7811" y="3334"/>
                        <a:pt x="7811" y="2762"/>
                      </a:cubicBezTo>
                      <a:cubicBezTo>
                        <a:pt x="7811" y="2191"/>
                        <a:pt x="6953" y="1905"/>
                        <a:pt x="6096" y="2000"/>
                      </a:cubicBezTo>
                      <a:cubicBezTo>
                        <a:pt x="5467" y="2153"/>
                        <a:pt x="4858" y="2381"/>
                        <a:pt x="4286" y="2667"/>
                      </a:cubicBezTo>
                      <a:cubicBezTo>
                        <a:pt x="4286" y="1143"/>
                        <a:pt x="4286" y="0"/>
                        <a:pt x="2667" y="0"/>
                      </a:cubicBezTo>
                      <a:cubicBezTo>
                        <a:pt x="1048" y="0"/>
                        <a:pt x="1905" y="667"/>
                        <a:pt x="2667" y="762"/>
                      </a:cubicBezTo>
                      <a:cubicBezTo>
                        <a:pt x="3429" y="857"/>
                        <a:pt x="3620" y="2096"/>
                        <a:pt x="3334" y="3238"/>
                      </a:cubicBezTo>
                      <a:cubicBezTo>
                        <a:pt x="3048" y="4381"/>
                        <a:pt x="95" y="6763"/>
                        <a:pt x="0" y="8096"/>
                      </a:cubicBezTo>
                      <a:close/>
                      <a:moveTo>
                        <a:pt x="1715" y="6763"/>
                      </a:moveTo>
                      <a:cubicBezTo>
                        <a:pt x="2067" y="6258"/>
                        <a:pt x="2524" y="5839"/>
                        <a:pt x="3048" y="5525"/>
                      </a:cubicBezTo>
                      <a:lnTo>
                        <a:pt x="3048" y="5525"/>
                      </a:lnTo>
                      <a:cubicBezTo>
                        <a:pt x="3048" y="5525"/>
                        <a:pt x="1334" y="7811"/>
                        <a:pt x="1715" y="676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4" name="Hình tự do: Hình 593">
                  <a:extLst>
                    <a:ext uri="{FF2B5EF4-FFF2-40B4-BE49-F238E27FC236}">
                      <a16:creationId xmlns:a16="http://schemas.microsoft.com/office/drawing/2014/main" id="{BDEDE8FC-94C0-47FA-9E4B-D7E211077C1C}"/>
                    </a:ext>
                  </a:extLst>
                </p:cNvPr>
                <p:cNvSpPr/>
                <p:nvPr/>
              </p:nvSpPr>
              <p:spPr>
                <a:xfrm>
                  <a:off x="9641744" y="4090855"/>
                  <a:ext cx="18883" cy="11693"/>
                </a:xfrm>
                <a:custGeom>
                  <a:avLst/>
                  <a:gdLst>
                    <a:gd name="connsiteX0" fmla="*/ 381 w 18883"/>
                    <a:gd name="connsiteY0" fmla="*/ 2020 h 11693"/>
                    <a:gd name="connsiteX1" fmla="*/ 381 w 18883"/>
                    <a:gd name="connsiteY1" fmla="*/ 4306 h 11693"/>
                    <a:gd name="connsiteX2" fmla="*/ 381 w 18883"/>
                    <a:gd name="connsiteY2" fmla="*/ 4306 h 11693"/>
                    <a:gd name="connsiteX3" fmla="*/ 4096 w 18883"/>
                    <a:gd name="connsiteY3" fmla="*/ 4306 h 11693"/>
                    <a:gd name="connsiteX4" fmla="*/ 4096 w 18883"/>
                    <a:gd name="connsiteY4" fmla="*/ 4782 h 11693"/>
                    <a:gd name="connsiteX5" fmla="*/ 6953 w 18883"/>
                    <a:gd name="connsiteY5" fmla="*/ 5640 h 11693"/>
                    <a:gd name="connsiteX6" fmla="*/ 6953 w 18883"/>
                    <a:gd name="connsiteY6" fmla="*/ 7640 h 11693"/>
                    <a:gd name="connsiteX7" fmla="*/ 8954 w 18883"/>
                    <a:gd name="connsiteY7" fmla="*/ 7640 h 11693"/>
                    <a:gd name="connsiteX8" fmla="*/ 10096 w 18883"/>
                    <a:gd name="connsiteY8" fmla="*/ 7640 h 11693"/>
                    <a:gd name="connsiteX9" fmla="*/ 10096 w 18883"/>
                    <a:gd name="connsiteY9" fmla="*/ 8211 h 11693"/>
                    <a:gd name="connsiteX10" fmla="*/ 10096 w 18883"/>
                    <a:gd name="connsiteY10" fmla="*/ 8783 h 11693"/>
                    <a:gd name="connsiteX11" fmla="*/ 11049 w 18883"/>
                    <a:gd name="connsiteY11" fmla="*/ 8783 h 11693"/>
                    <a:gd name="connsiteX12" fmla="*/ 11621 w 18883"/>
                    <a:gd name="connsiteY12" fmla="*/ 8783 h 11693"/>
                    <a:gd name="connsiteX13" fmla="*/ 12954 w 18883"/>
                    <a:gd name="connsiteY13" fmla="*/ 8783 h 11693"/>
                    <a:gd name="connsiteX14" fmla="*/ 14478 w 18883"/>
                    <a:gd name="connsiteY14" fmla="*/ 9259 h 11693"/>
                    <a:gd name="connsiteX15" fmla="*/ 14478 w 18883"/>
                    <a:gd name="connsiteY15" fmla="*/ 11354 h 11693"/>
                    <a:gd name="connsiteX16" fmla="*/ 18383 w 18883"/>
                    <a:gd name="connsiteY16" fmla="*/ 11354 h 11693"/>
                    <a:gd name="connsiteX17" fmla="*/ 18383 w 18883"/>
                    <a:gd name="connsiteY17" fmla="*/ 10593 h 11693"/>
                    <a:gd name="connsiteX18" fmla="*/ 16478 w 18883"/>
                    <a:gd name="connsiteY18" fmla="*/ 10593 h 11693"/>
                    <a:gd name="connsiteX19" fmla="*/ 15526 w 18883"/>
                    <a:gd name="connsiteY19" fmla="*/ 8592 h 11693"/>
                    <a:gd name="connsiteX20" fmla="*/ 15526 w 18883"/>
                    <a:gd name="connsiteY20" fmla="*/ 8116 h 11693"/>
                    <a:gd name="connsiteX21" fmla="*/ 12859 w 18883"/>
                    <a:gd name="connsiteY21" fmla="*/ 7164 h 11693"/>
                    <a:gd name="connsiteX22" fmla="*/ 11621 w 18883"/>
                    <a:gd name="connsiteY22" fmla="*/ 7164 h 11693"/>
                    <a:gd name="connsiteX23" fmla="*/ 10859 w 18883"/>
                    <a:gd name="connsiteY23" fmla="*/ 5925 h 11693"/>
                    <a:gd name="connsiteX24" fmla="*/ 10859 w 18883"/>
                    <a:gd name="connsiteY24" fmla="*/ 5925 h 11693"/>
                    <a:gd name="connsiteX25" fmla="*/ 8192 w 18883"/>
                    <a:gd name="connsiteY25" fmla="*/ 5925 h 11693"/>
                    <a:gd name="connsiteX26" fmla="*/ 9049 w 18883"/>
                    <a:gd name="connsiteY26" fmla="*/ 4782 h 11693"/>
                    <a:gd name="connsiteX27" fmla="*/ 8001 w 18883"/>
                    <a:gd name="connsiteY27" fmla="*/ 3639 h 11693"/>
                    <a:gd name="connsiteX28" fmla="*/ 6382 w 18883"/>
                    <a:gd name="connsiteY28" fmla="*/ 3639 h 11693"/>
                    <a:gd name="connsiteX29" fmla="*/ 5429 w 18883"/>
                    <a:gd name="connsiteY29" fmla="*/ 3639 h 11693"/>
                    <a:gd name="connsiteX30" fmla="*/ 3524 w 18883"/>
                    <a:gd name="connsiteY30" fmla="*/ 2973 h 11693"/>
                    <a:gd name="connsiteX31" fmla="*/ 2286 w 18883"/>
                    <a:gd name="connsiteY31" fmla="*/ 2973 h 11693"/>
                    <a:gd name="connsiteX32" fmla="*/ 1810 w 18883"/>
                    <a:gd name="connsiteY32" fmla="*/ 2211 h 11693"/>
                    <a:gd name="connsiteX33" fmla="*/ 1810 w 18883"/>
                    <a:gd name="connsiteY33" fmla="*/ 782 h 11693"/>
                    <a:gd name="connsiteX34" fmla="*/ 0 w 18883"/>
                    <a:gd name="connsiteY34" fmla="*/ 782 h 11693"/>
                    <a:gd name="connsiteX35" fmla="*/ 0 w 18883"/>
                    <a:gd name="connsiteY35" fmla="*/ 1258 h 11693"/>
                    <a:gd name="connsiteX36" fmla="*/ 381 w 18883"/>
                    <a:gd name="connsiteY36" fmla="*/ 2020 h 11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8883" h="11693">
                      <a:moveTo>
                        <a:pt x="381" y="2020"/>
                      </a:moveTo>
                      <a:cubicBezTo>
                        <a:pt x="571" y="2773"/>
                        <a:pt x="571" y="3553"/>
                        <a:pt x="381" y="4306"/>
                      </a:cubicBezTo>
                      <a:cubicBezTo>
                        <a:pt x="381" y="4306"/>
                        <a:pt x="381" y="4306"/>
                        <a:pt x="381" y="4306"/>
                      </a:cubicBezTo>
                      <a:cubicBezTo>
                        <a:pt x="381" y="4306"/>
                        <a:pt x="4572" y="3068"/>
                        <a:pt x="4096" y="4306"/>
                      </a:cubicBezTo>
                      <a:lnTo>
                        <a:pt x="4096" y="4782"/>
                      </a:lnTo>
                      <a:cubicBezTo>
                        <a:pt x="4953" y="5259"/>
                        <a:pt x="6763" y="4306"/>
                        <a:pt x="6953" y="5640"/>
                      </a:cubicBezTo>
                      <a:cubicBezTo>
                        <a:pt x="7144" y="6973"/>
                        <a:pt x="5905" y="6783"/>
                        <a:pt x="6953" y="7640"/>
                      </a:cubicBezTo>
                      <a:cubicBezTo>
                        <a:pt x="8001" y="8497"/>
                        <a:pt x="8382" y="7640"/>
                        <a:pt x="8954" y="7640"/>
                      </a:cubicBezTo>
                      <a:cubicBezTo>
                        <a:pt x="9525" y="7640"/>
                        <a:pt x="9715" y="7068"/>
                        <a:pt x="10096" y="7640"/>
                      </a:cubicBezTo>
                      <a:cubicBezTo>
                        <a:pt x="10478" y="8211"/>
                        <a:pt x="10096" y="7640"/>
                        <a:pt x="10096" y="8211"/>
                      </a:cubicBezTo>
                      <a:cubicBezTo>
                        <a:pt x="10096" y="8783"/>
                        <a:pt x="10096" y="8687"/>
                        <a:pt x="10096" y="8783"/>
                      </a:cubicBezTo>
                      <a:cubicBezTo>
                        <a:pt x="10096" y="8878"/>
                        <a:pt x="10668" y="8783"/>
                        <a:pt x="11049" y="8783"/>
                      </a:cubicBezTo>
                      <a:lnTo>
                        <a:pt x="11621" y="8783"/>
                      </a:lnTo>
                      <a:cubicBezTo>
                        <a:pt x="12059" y="8687"/>
                        <a:pt x="12516" y="8687"/>
                        <a:pt x="12954" y="8783"/>
                      </a:cubicBezTo>
                      <a:cubicBezTo>
                        <a:pt x="12954" y="8783"/>
                        <a:pt x="14669" y="9640"/>
                        <a:pt x="14478" y="9259"/>
                      </a:cubicBezTo>
                      <a:cubicBezTo>
                        <a:pt x="14288" y="8878"/>
                        <a:pt x="13716" y="10593"/>
                        <a:pt x="14478" y="11354"/>
                      </a:cubicBezTo>
                      <a:cubicBezTo>
                        <a:pt x="15240" y="12117"/>
                        <a:pt x="17717" y="11354"/>
                        <a:pt x="18383" y="11354"/>
                      </a:cubicBezTo>
                      <a:cubicBezTo>
                        <a:pt x="19050" y="11354"/>
                        <a:pt x="19050" y="10593"/>
                        <a:pt x="18383" y="10593"/>
                      </a:cubicBezTo>
                      <a:lnTo>
                        <a:pt x="16478" y="10593"/>
                      </a:lnTo>
                      <a:cubicBezTo>
                        <a:pt x="14859" y="9926"/>
                        <a:pt x="15240" y="9450"/>
                        <a:pt x="15526" y="8592"/>
                      </a:cubicBezTo>
                      <a:lnTo>
                        <a:pt x="15526" y="8116"/>
                      </a:lnTo>
                      <a:cubicBezTo>
                        <a:pt x="14478" y="8116"/>
                        <a:pt x="13716" y="7164"/>
                        <a:pt x="12859" y="7164"/>
                      </a:cubicBezTo>
                      <a:lnTo>
                        <a:pt x="11621" y="7164"/>
                      </a:lnTo>
                      <a:cubicBezTo>
                        <a:pt x="10287" y="7164"/>
                        <a:pt x="10954" y="7164"/>
                        <a:pt x="10859" y="5925"/>
                      </a:cubicBezTo>
                      <a:cubicBezTo>
                        <a:pt x="10763" y="4687"/>
                        <a:pt x="10859" y="5925"/>
                        <a:pt x="10859" y="5925"/>
                      </a:cubicBezTo>
                      <a:cubicBezTo>
                        <a:pt x="10859" y="5925"/>
                        <a:pt x="8192" y="7735"/>
                        <a:pt x="8192" y="5925"/>
                      </a:cubicBezTo>
                      <a:cubicBezTo>
                        <a:pt x="8192" y="5925"/>
                        <a:pt x="8954" y="5163"/>
                        <a:pt x="9049" y="4782"/>
                      </a:cubicBezTo>
                      <a:cubicBezTo>
                        <a:pt x="9144" y="4401"/>
                        <a:pt x="9049" y="3830"/>
                        <a:pt x="8001" y="3639"/>
                      </a:cubicBezTo>
                      <a:cubicBezTo>
                        <a:pt x="7468" y="3544"/>
                        <a:pt x="6915" y="3544"/>
                        <a:pt x="6382" y="3639"/>
                      </a:cubicBezTo>
                      <a:cubicBezTo>
                        <a:pt x="4381" y="3639"/>
                        <a:pt x="6382" y="3639"/>
                        <a:pt x="5429" y="3639"/>
                      </a:cubicBezTo>
                      <a:cubicBezTo>
                        <a:pt x="4953" y="3106"/>
                        <a:pt x="4229" y="2858"/>
                        <a:pt x="3524" y="2973"/>
                      </a:cubicBezTo>
                      <a:cubicBezTo>
                        <a:pt x="3115" y="3058"/>
                        <a:pt x="2695" y="3058"/>
                        <a:pt x="2286" y="2973"/>
                      </a:cubicBezTo>
                      <a:cubicBezTo>
                        <a:pt x="1143" y="2973"/>
                        <a:pt x="2286" y="2973"/>
                        <a:pt x="1810" y="2211"/>
                      </a:cubicBezTo>
                      <a:cubicBezTo>
                        <a:pt x="1334" y="1449"/>
                        <a:pt x="2286" y="1353"/>
                        <a:pt x="1810" y="782"/>
                      </a:cubicBezTo>
                      <a:cubicBezTo>
                        <a:pt x="1334" y="210"/>
                        <a:pt x="286" y="-647"/>
                        <a:pt x="0" y="782"/>
                      </a:cubicBezTo>
                      <a:lnTo>
                        <a:pt x="0" y="1258"/>
                      </a:lnTo>
                      <a:cubicBezTo>
                        <a:pt x="0" y="1258"/>
                        <a:pt x="381" y="1829"/>
                        <a:pt x="381" y="202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4" name="Đồ họa 25">
              <a:extLst>
                <a:ext uri="{FF2B5EF4-FFF2-40B4-BE49-F238E27FC236}">
                  <a16:creationId xmlns:a16="http://schemas.microsoft.com/office/drawing/2014/main" id="{006090BD-FC99-5284-8519-4C520E1070B9}"/>
                </a:ext>
              </a:extLst>
            </p:cNvPr>
            <p:cNvGrpSpPr/>
            <p:nvPr/>
          </p:nvGrpSpPr>
          <p:grpSpPr>
            <a:xfrm>
              <a:off x="9491215" y="4124213"/>
              <a:ext cx="131193" cy="82200"/>
              <a:chOff x="9491215" y="4124213"/>
              <a:chExt cx="131193" cy="82200"/>
            </a:xfrm>
          </p:grpSpPr>
          <p:sp>
            <p:nvSpPr>
              <p:cNvPr id="532" name="Hình tự do: Hình 531">
                <a:extLst>
                  <a:ext uri="{FF2B5EF4-FFF2-40B4-BE49-F238E27FC236}">
                    <a16:creationId xmlns:a16="http://schemas.microsoft.com/office/drawing/2014/main" id="{86BCB46E-213C-4972-86E4-D2B2FBB6A553}"/>
                  </a:ext>
                </a:extLst>
              </p:cNvPr>
              <p:cNvSpPr/>
              <p:nvPr/>
            </p:nvSpPr>
            <p:spPr>
              <a:xfrm>
                <a:off x="9491215" y="4129843"/>
                <a:ext cx="131193" cy="76570"/>
              </a:xfrm>
              <a:custGeom>
                <a:avLst/>
                <a:gdLst>
                  <a:gd name="connsiteX0" fmla="*/ 131194 w 131193"/>
                  <a:gd name="connsiteY0" fmla="*/ 68950 h 76570"/>
                  <a:gd name="connsiteX1" fmla="*/ 118049 w 131193"/>
                  <a:gd name="connsiteY1" fmla="*/ 76570 h 76570"/>
                  <a:gd name="connsiteX2" fmla="*/ 13846 w 131193"/>
                  <a:gd name="connsiteY2" fmla="*/ 15515 h 76570"/>
                  <a:gd name="connsiteX3" fmla="*/ 320 w 131193"/>
                  <a:gd name="connsiteY3" fmla="*/ 1799 h 76570"/>
                  <a:gd name="connsiteX4" fmla="*/ 301 w 131193"/>
                  <a:gd name="connsiteY4" fmla="*/ 313 h 76570"/>
                  <a:gd name="connsiteX5" fmla="*/ 1463 w 131193"/>
                  <a:gd name="connsiteY5" fmla="*/ 85 h 76570"/>
                  <a:gd name="connsiteX6" fmla="*/ 26324 w 131193"/>
                  <a:gd name="connsiteY6" fmla="*/ 8372 h 76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93" h="76570">
                    <a:moveTo>
                      <a:pt x="131194" y="68950"/>
                    </a:moveTo>
                    <a:cubicBezTo>
                      <a:pt x="129670" y="73046"/>
                      <a:pt x="125288" y="75523"/>
                      <a:pt x="118049" y="76570"/>
                    </a:cubicBezTo>
                    <a:lnTo>
                      <a:pt x="13846" y="15515"/>
                    </a:lnTo>
                    <a:lnTo>
                      <a:pt x="320" y="1799"/>
                    </a:lnTo>
                    <a:cubicBezTo>
                      <a:pt x="-99" y="1399"/>
                      <a:pt x="-108" y="732"/>
                      <a:pt x="301" y="313"/>
                    </a:cubicBezTo>
                    <a:cubicBezTo>
                      <a:pt x="606" y="8"/>
                      <a:pt x="1063" y="-87"/>
                      <a:pt x="1463" y="85"/>
                    </a:cubicBezTo>
                    <a:lnTo>
                      <a:pt x="26324" y="837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Hình tự do: Hình 532">
                <a:extLst>
                  <a:ext uri="{FF2B5EF4-FFF2-40B4-BE49-F238E27FC236}">
                    <a16:creationId xmlns:a16="http://schemas.microsoft.com/office/drawing/2014/main" id="{1BA8A174-900A-E4F8-6428-CF4D9E45ADC8}"/>
                  </a:ext>
                </a:extLst>
              </p:cNvPr>
              <p:cNvSpPr/>
              <p:nvPr/>
            </p:nvSpPr>
            <p:spPr>
              <a:xfrm>
                <a:off x="9493621" y="4124213"/>
                <a:ext cx="22964" cy="18192"/>
              </a:xfrm>
              <a:custGeom>
                <a:avLst/>
                <a:gdLst>
                  <a:gd name="connsiteX0" fmla="*/ 22965 w 22964"/>
                  <a:gd name="connsiteY0" fmla="*/ 4286 h 18192"/>
                  <a:gd name="connsiteX1" fmla="*/ 771 w 22964"/>
                  <a:gd name="connsiteY1" fmla="*/ 0 h 18192"/>
                  <a:gd name="connsiteX2" fmla="*/ 0 w 22964"/>
                  <a:gd name="connsiteY2" fmla="*/ 752 h 18192"/>
                  <a:gd name="connsiteX3" fmla="*/ 105 w 22964"/>
                  <a:gd name="connsiteY3" fmla="*/ 1143 h 18192"/>
                  <a:gd name="connsiteX4" fmla="*/ 15250 w 22964"/>
                  <a:gd name="connsiteY4" fmla="*/ 18192 h 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64" h="18192">
                    <a:moveTo>
                      <a:pt x="22965" y="4286"/>
                    </a:moveTo>
                    <a:lnTo>
                      <a:pt x="771" y="0"/>
                    </a:lnTo>
                    <a:cubicBezTo>
                      <a:pt x="352" y="0"/>
                      <a:pt x="10" y="333"/>
                      <a:pt x="0" y="752"/>
                    </a:cubicBezTo>
                    <a:cubicBezTo>
                      <a:pt x="0" y="895"/>
                      <a:pt x="38" y="1029"/>
                      <a:pt x="105" y="1143"/>
                    </a:cubicBezTo>
                    <a:lnTo>
                      <a:pt x="15250" y="18192"/>
                    </a:ln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Hình tự do: Hình 533">
                <a:extLst>
                  <a:ext uri="{FF2B5EF4-FFF2-40B4-BE49-F238E27FC236}">
                    <a16:creationId xmlns:a16="http://schemas.microsoft.com/office/drawing/2014/main" id="{809E9330-E4A1-CE30-C29D-A1A176EE0069}"/>
                  </a:ext>
                </a:extLst>
              </p:cNvPr>
              <p:cNvSpPr/>
              <p:nvPr/>
            </p:nvSpPr>
            <p:spPr>
              <a:xfrm>
                <a:off x="9493624" y="4124213"/>
                <a:ext cx="5150" cy="4381"/>
              </a:xfrm>
              <a:custGeom>
                <a:avLst/>
                <a:gdLst>
                  <a:gd name="connsiteX0" fmla="*/ 102 w 5150"/>
                  <a:gd name="connsiteY0" fmla="*/ 1143 h 4381"/>
                  <a:gd name="connsiteX1" fmla="*/ 378 w 5150"/>
                  <a:gd name="connsiteY1" fmla="*/ 105 h 4381"/>
                  <a:gd name="connsiteX2" fmla="*/ 769 w 5150"/>
                  <a:gd name="connsiteY2" fmla="*/ 0 h 4381"/>
                  <a:gd name="connsiteX3" fmla="*/ 5150 w 5150"/>
                  <a:gd name="connsiteY3" fmla="*/ 857 h 4381"/>
                  <a:gd name="connsiteX4" fmla="*/ 5150 w 5150"/>
                  <a:gd name="connsiteY4" fmla="*/ 857 h 4381"/>
                  <a:gd name="connsiteX5" fmla="*/ 3341 w 5150"/>
                  <a:gd name="connsiteY5" fmla="*/ 4381 h 4381"/>
                  <a:gd name="connsiteX6" fmla="*/ 3341 w 5150"/>
                  <a:gd name="connsiteY6" fmla="*/ 4381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0" h="4381">
                    <a:moveTo>
                      <a:pt x="102" y="1143"/>
                    </a:moveTo>
                    <a:cubicBezTo>
                      <a:pt x="-107" y="781"/>
                      <a:pt x="16" y="314"/>
                      <a:pt x="378" y="105"/>
                    </a:cubicBezTo>
                    <a:cubicBezTo>
                      <a:pt x="502" y="38"/>
                      <a:pt x="635" y="0"/>
                      <a:pt x="769" y="0"/>
                    </a:cubicBezTo>
                    <a:lnTo>
                      <a:pt x="5150" y="857"/>
                    </a:lnTo>
                    <a:lnTo>
                      <a:pt x="5150" y="857"/>
                    </a:lnTo>
                    <a:cubicBezTo>
                      <a:pt x="3931" y="1600"/>
                      <a:pt x="3236" y="2962"/>
                      <a:pt x="3341" y="4381"/>
                    </a:cubicBezTo>
                    <a:lnTo>
                      <a:pt x="3341" y="438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Hình tự do: Hình 534">
                <a:extLst>
                  <a:ext uri="{FF2B5EF4-FFF2-40B4-BE49-F238E27FC236}">
                    <a16:creationId xmlns:a16="http://schemas.microsoft.com/office/drawing/2014/main" id="{1B6F97A0-75BD-3E72-946E-4202551D8546}"/>
                  </a:ext>
                </a:extLst>
              </p:cNvPr>
              <p:cNvSpPr/>
              <p:nvPr/>
            </p:nvSpPr>
            <p:spPr>
              <a:xfrm>
                <a:off x="9508499" y="4128594"/>
                <a:ext cx="90953" cy="61245"/>
              </a:xfrm>
              <a:custGeom>
                <a:avLst/>
                <a:gdLst>
                  <a:gd name="connsiteX0" fmla="*/ 83048 w 90953"/>
                  <a:gd name="connsiteY0" fmla="*/ 61246 h 61245"/>
                  <a:gd name="connsiteX1" fmla="*/ 81239 w 90953"/>
                  <a:gd name="connsiteY1" fmla="*/ 60198 h 61245"/>
                  <a:gd name="connsiteX2" fmla="*/ 79048 w 90953"/>
                  <a:gd name="connsiteY2" fmla="*/ 58960 h 61245"/>
                  <a:gd name="connsiteX3" fmla="*/ 371 w 90953"/>
                  <a:gd name="connsiteY3" fmla="*/ 13811 h 61245"/>
                  <a:gd name="connsiteX4" fmla="*/ 8087 w 90953"/>
                  <a:gd name="connsiteY4" fmla="*/ 0 h 61245"/>
                  <a:gd name="connsiteX5" fmla="*/ 86763 w 90953"/>
                  <a:gd name="connsiteY5" fmla="*/ 45053 h 61245"/>
                  <a:gd name="connsiteX6" fmla="*/ 90954 w 90953"/>
                  <a:gd name="connsiteY6" fmla="*/ 47434 h 61245"/>
                  <a:gd name="connsiteX7" fmla="*/ 83048 w 90953"/>
                  <a:gd name="connsiteY7" fmla="*/ 61246 h 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953" h="61245">
                    <a:moveTo>
                      <a:pt x="83048" y="61246"/>
                    </a:moveTo>
                    <a:lnTo>
                      <a:pt x="81239" y="60198"/>
                    </a:lnTo>
                    <a:lnTo>
                      <a:pt x="79048" y="58960"/>
                    </a:lnTo>
                    <a:lnTo>
                      <a:pt x="371" y="13811"/>
                    </a:lnTo>
                    <a:cubicBezTo>
                      <a:pt x="-1172" y="7887"/>
                      <a:pt x="2229" y="1791"/>
                      <a:pt x="8087" y="0"/>
                    </a:cubicBezTo>
                    <a:lnTo>
                      <a:pt x="86763" y="45053"/>
                    </a:lnTo>
                    <a:lnTo>
                      <a:pt x="90954" y="47434"/>
                    </a:lnTo>
                    <a:cubicBezTo>
                      <a:pt x="88192" y="46101"/>
                      <a:pt x="80000" y="59722"/>
                      <a:pt x="83048" y="61246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Hình tự do: Hình 535">
                <a:extLst>
                  <a:ext uri="{FF2B5EF4-FFF2-40B4-BE49-F238E27FC236}">
                    <a16:creationId xmlns:a16="http://schemas.microsoft.com/office/drawing/2014/main" id="{F016B0D9-F0F8-C922-8ACC-FE07E90C9D8B}"/>
                  </a:ext>
                </a:extLst>
              </p:cNvPr>
              <p:cNvSpPr/>
              <p:nvPr/>
            </p:nvSpPr>
            <p:spPr>
              <a:xfrm>
                <a:off x="9579944" y="4169738"/>
                <a:ext cx="12651" cy="16102"/>
              </a:xfrm>
              <a:custGeom>
                <a:avLst/>
                <a:gdLst>
                  <a:gd name="connsiteX0" fmla="*/ 4651 w 12651"/>
                  <a:gd name="connsiteY0" fmla="*/ 16102 h 16102"/>
                  <a:gd name="connsiteX1" fmla="*/ 650 w 12651"/>
                  <a:gd name="connsiteY1" fmla="*/ 13816 h 16102"/>
                  <a:gd name="connsiteX2" fmla="*/ 1507 w 12651"/>
                  <a:gd name="connsiteY2" fmla="*/ 7149 h 16102"/>
                  <a:gd name="connsiteX3" fmla="*/ 8556 w 12651"/>
                  <a:gd name="connsiteY3" fmla="*/ 100 h 16102"/>
                  <a:gd name="connsiteX4" fmla="*/ 11604 w 12651"/>
                  <a:gd name="connsiteY4" fmla="*/ 1815 h 16102"/>
                  <a:gd name="connsiteX5" fmla="*/ 12651 w 12651"/>
                  <a:gd name="connsiteY5" fmla="*/ 2386 h 16102"/>
                  <a:gd name="connsiteX6" fmla="*/ 5603 w 12651"/>
                  <a:gd name="connsiteY6" fmla="*/ 9530 h 16102"/>
                  <a:gd name="connsiteX7" fmla="*/ 4555 w 12651"/>
                  <a:gd name="connsiteY7" fmla="*/ 16007 h 16102"/>
                  <a:gd name="connsiteX8" fmla="*/ 4555 w 12651"/>
                  <a:gd name="connsiteY8" fmla="*/ 16007 h 16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51" h="16102">
                    <a:moveTo>
                      <a:pt x="4651" y="16102"/>
                    </a:moveTo>
                    <a:lnTo>
                      <a:pt x="650" y="13816"/>
                    </a:lnTo>
                    <a:cubicBezTo>
                      <a:pt x="-588" y="13149"/>
                      <a:pt x="78" y="10196"/>
                      <a:pt x="1507" y="7149"/>
                    </a:cubicBezTo>
                    <a:cubicBezTo>
                      <a:pt x="2936" y="4100"/>
                      <a:pt x="7032" y="-757"/>
                      <a:pt x="8556" y="100"/>
                    </a:cubicBezTo>
                    <a:lnTo>
                      <a:pt x="11604" y="1815"/>
                    </a:lnTo>
                    <a:lnTo>
                      <a:pt x="12651" y="2386"/>
                    </a:lnTo>
                    <a:cubicBezTo>
                      <a:pt x="11032" y="1624"/>
                      <a:pt x="7413" y="5529"/>
                      <a:pt x="5603" y="9530"/>
                    </a:cubicBezTo>
                    <a:cubicBezTo>
                      <a:pt x="3793" y="13530"/>
                      <a:pt x="3508" y="15245"/>
                      <a:pt x="4555" y="16007"/>
                    </a:cubicBezTo>
                    <a:lnTo>
                      <a:pt x="4555" y="16007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Hình tự do: Hình 536">
                <a:extLst>
                  <a:ext uri="{FF2B5EF4-FFF2-40B4-BE49-F238E27FC236}">
                    <a16:creationId xmlns:a16="http://schemas.microsoft.com/office/drawing/2014/main" id="{2DA868F0-7DEB-8377-4412-FB5A959226F0}"/>
                  </a:ext>
                </a:extLst>
              </p:cNvPr>
              <p:cNvSpPr/>
              <p:nvPr/>
            </p:nvSpPr>
            <p:spPr>
              <a:xfrm>
                <a:off x="9583065" y="4171448"/>
                <a:ext cx="12578" cy="16106"/>
              </a:xfrm>
              <a:custGeom>
                <a:avLst/>
                <a:gdLst>
                  <a:gd name="connsiteX0" fmla="*/ 577 w 12578"/>
                  <a:gd name="connsiteY0" fmla="*/ 13820 h 16106"/>
                  <a:gd name="connsiteX1" fmla="*/ 8483 w 12578"/>
                  <a:gd name="connsiteY1" fmla="*/ 104 h 16106"/>
                  <a:gd name="connsiteX2" fmla="*/ 12578 w 12578"/>
                  <a:gd name="connsiteY2" fmla="*/ 2485 h 16106"/>
                  <a:gd name="connsiteX3" fmla="*/ 4577 w 12578"/>
                  <a:gd name="connsiteY3" fmla="*/ 16106 h 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8" h="16106">
                    <a:moveTo>
                      <a:pt x="577" y="13820"/>
                    </a:moveTo>
                    <a:cubicBezTo>
                      <a:pt x="-2185" y="12391"/>
                      <a:pt x="5720" y="-1325"/>
                      <a:pt x="8483" y="104"/>
                    </a:cubicBezTo>
                    <a:lnTo>
                      <a:pt x="12578" y="2485"/>
                    </a:lnTo>
                    <a:cubicBezTo>
                      <a:pt x="9816" y="961"/>
                      <a:pt x="1815" y="14677"/>
                      <a:pt x="4577" y="16106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Hình tự do: Hình 537">
                <a:extLst>
                  <a:ext uri="{FF2B5EF4-FFF2-40B4-BE49-F238E27FC236}">
                    <a16:creationId xmlns:a16="http://schemas.microsoft.com/office/drawing/2014/main" id="{95F41036-DFDB-1417-704C-EC0039E3361A}"/>
                  </a:ext>
                </a:extLst>
              </p:cNvPr>
              <p:cNvSpPr/>
              <p:nvPr/>
            </p:nvSpPr>
            <p:spPr>
              <a:xfrm>
                <a:off x="9586954" y="4173608"/>
                <a:ext cx="12309" cy="16232"/>
              </a:xfrm>
              <a:custGeom>
                <a:avLst/>
                <a:gdLst>
                  <a:gd name="connsiteX0" fmla="*/ 4594 w 12309"/>
                  <a:gd name="connsiteY0" fmla="*/ 16232 h 16232"/>
                  <a:gd name="connsiteX1" fmla="*/ 593 w 12309"/>
                  <a:gd name="connsiteY1" fmla="*/ 13946 h 16232"/>
                  <a:gd name="connsiteX2" fmla="*/ 8309 w 12309"/>
                  <a:gd name="connsiteY2" fmla="*/ 40 h 16232"/>
                  <a:gd name="connsiteX3" fmla="*/ 8309 w 12309"/>
                  <a:gd name="connsiteY3" fmla="*/ 40 h 16232"/>
                  <a:gd name="connsiteX4" fmla="*/ 12309 w 12309"/>
                  <a:gd name="connsiteY4" fmla="*/ 2326 h 16232"/>
                  <a:gd name="connsiteX5" fmla="*/ 4594 w 12309"/>
                  <a:gd name="connsiteY5" fmla="*/ 16232 h 1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09" h="16232">
                    <a:moveTo>
                      <a:pt x="4594" y="16232"/>
                    </a:moveTo>
                    <a:lnTo>
                      <a:pt x="593" y="13946"/>
                    </a:lnTo>
                    <a:cubicBezTo>
                      <a:pt x="-2169" y="12518"/>
                      <a:pt x="5451" y="-818"/>
                      <a:pt x="8309" y="40"/>
                    </a:cubicBezTo>
                    <a:lnTo>
                      <a:pt x="8309" y="40"/>
                    </a:lnTo>
                    <a:lnTo>
                      <a:pt x="12309" y="2326"/>
                    </a:lnTo>
                    <a:cubicBezTo>
                      <a:pt x="9737" y="1087"/>
                      <a:pt x="1546" y="14708"/>
                      <a:pt x="4594" y="1623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Hình tự do: Hình 538">
                <a:extLst>
                  <a:ext uri="{FF2B5EF4-FFF2-40B4-BE49-F238E27FC236}">
                    <a16:creationId xmlns:a16="http://schemas.microsoft.com/office/drawing/2014/main" id="{479CFFBB-2DC1-E74A-F56E-B9F2591CDD4A}"/>
                  </a:ext>
                </a:extLst>
              </p:cNvPr>
              <p:cNvSpPr/>
              <p:nvPr/>
            </p:nvSpPr>
            <p:spPr>
              <a:xfrm>
                <a:off x="9492634" y="4124594"/>
                <a:ext cx="100723" cy="65913"/>
              </a:xfrm>
              <a:custGeom>
                <a:avLst/>
                <a:gdLst>
                  <a:gd name="connsiteX0" fmla="*/ 615 w 100723"/>
                  <a:gd name="connsiteY0" fmla="*/ 0 h 65913"/>
                  <a:gd name="connsiteX1" fmla="*/ 1377 w 100723"/>
                  <a:gd name="connsiteY1" fmla="*/ 0 h 65913"/>
                  <a:gd name="connsiteX2" fmla="*/ 17475 w 100723"/>
                  <a:gd name="connsiteY2" fmla="*/ 8763 h 65913"/>
                  <a:gd name="connsiteX3" fmla="*/ 100723 w 100723"/>
                  <a:gd name="connsiteY3" fmla="*/ 56388 h 65913"/>
                  <a:gd name="connsiteX4" fmla="*/ 100723 w 100723"/>
                  <a:gd name="connsiteY4" fmla="*/ 56388 h 65913"/>
                  <a:gd name="connsiteX5" fmla="*/ 98151 w 100723"/>
                  <a:gd name="connsiteY5" fmla="*/ 65913 h 65913"/>
                  <a:gd name="connsiteX6" fmla="*/ 96341 w 100723"/>
                  <a:gd name="connsiteY6" fmla="*/ 64865 h 65913"/>
                  <a:gd name="connsiteX7" fmla="*/ 94151 w 100723"/>
                  <a:gd name="connsiteY7" fmla="*/ 63627 h 65913"/>
                  <a:gd name="connsiteX8" fmla="*/ 15474 w 100723"/>
                  <a:gd name="connsiteY8" fmla="*/ 18479 h 65913"/>
                  <a:gd name="connsiteX9" fmla="*/ 15474 w 100723"/>
                  <a:gd name="connsiteY9" fmla="*/ 18479 h 65913"/>
                  <a:gd name="connsiteX10" fmla="*/ 425 w 100723"/>
                  <a:gd name="connsiteY10" fmla="*/ 1429 h 65913"/>
                  <a:gd name="connsiteX11" fmla="*/ 82 w 100723"/>
                  <a:gd name="connsiteY11" fmla="*/ 410 h 65913"/>
                  <a:gd name="connsiteX12" fmla="*/ 615 w 100723"/>
                  <a:gd name="connsiteY12" fmla="*/ 0 h 6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3" h="65913">
                    <a:moveTo>
                      <a:pt x="615" y="0"/>
                    </a:moveTo>
                    <a:lnTo>
                      <a:pt x="1377" y="0"/>
                    </a:lnTo>
                    <a:lnTo>
                      <a:pt x="17475" y="8763"/>
                    </a:lnTo>
                    <a:lnTo>
                      <a:pt x="100723" y="56388"/>
                    </a:lnTo>
                    <a:cubicBezTo>
                      <a:pt x="100723" y="56388"/>
                      <a:pt x="100723" y="56388"/>
                      <a:pt x="100723" y="56388"/>
                    </a:cubicBezTo>
                    <a:cubicBezTo>
                      <a:pt x="98342" y="60008"/>
                      <a:pt x="96627" y="64675"/>
                      <a:pt x="98151" y="65913"/>
                    </a:cubicBezTo>
                    <a:lnTo>
                      <a:pt x="96341" y="64865"/>
                    </a:lnTo>
                    <a:lnTo>
                      <a:pt x="94151" y="63627"/>
                    </a:lnTo>
                    <a:lnTo>
                      <a:pt x="15474" y="18479"/>
                    </a:lnTo>
                    <a:lnTo>
                      <a:pt x="15474" y="18479"/>
                    </a:lnTo>
                    <a:lnTo>
                      <a:pt x="425" y="1429"/>
                    </a:lnTo>
                    <a:cubicBezTo>
                      <a:pt x="44" y="1238"/>
                      <a:pt x="-108" y="781"/>
                      <a:pt x="82" y="410"/>
                    </a:cubicBezTo>
                    <a:cubicBezTo>
                      <a:pt x="187" y="200"/>
                      <a:pt x="387" y="48"/>
                      <a:pt x="615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Hình tự do: Hình 539">
                <a:extLst>
                  <a:ext uri="{FF2B5EF4-FFF2-40B4-BE49-F238E27FC236}">
                    <a16:creationId xmlns:a16="http://schemas.microsoft.com/office/drawing/2014/main" id="{5DBEE311-258E-D5BF-41C8-748F0CF4F5C4}"/>
                  </a:ext>
                </a:extLst>
              </p:cNvPr>
              <p:cNvSpPr/>
              <p:nvPr/>
            </p:nvSpPr>
            <p:spPr>
              <a:xfrm>
                <a:off x="9590897" y="4176141"/>
                <a:ext cx="27023" cy="23639"/>
              </a:xfrm>
              <a:custGeom>
                <a:avLst/>
                <a:gdLst>
                  <a:gd name="connsiteX0" fmla="*/ 17605 w 27023"/>
                  <a:gd name="connsiteY0" fmla="*/ 23415 h 23639"/>
                  <a:gd name="connsiteX1" fmla="*/ 650 w 27023"/>
                  <a:gd name="connsiteY1" fmla="*/ 13890 h 23639"/>
                  <a:gd name="connsiteX2" fmla="*/ 1507 w 27023"/>
                  <a:gd name="connsiteY2" fmla="*/ 7318 h 23639"/>
                  <a:gd name="connsiteX3" fmla="*/ 8556 w 27023"/>
                  <a:gd name="connsiteY3" fmla="*/ 79 h 23639"/>
                  <a:gd name="connsiteX4" fmla="*/ 8556 w 27023"/>
                  <a:gd name="connsiteY4" fmla="*/ 79 h 23639"/>
                  <a:gd name="connsiteX5" fmla="*/ 25606 w 27023"/>
                  <a:gd name="connsiteY5" fmla="*/ 9604 h 23639"/>
                  <a:gd name="connsiteX6" fmla="*/ 22081 w 27023"/>
                  <a:gd name="connsiteY6" fmla="*/ 22177 h 23639"/>
                  <a:gd name="connsiteX7" fmla="*/ 17605 w 27023"/>
                  <a:gd name="connsiteY7" fmla="*/ 23415 h 2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23" h="23639">
                    <a:moveTo>
                      <a:pt x="17605" y="23415"/>
                    </a:moveTo>
                    <a:lnTo>
                      <a:pt x="650" y="13890"/>
                    </a:lnTo>
                    <a:cubicBezTo>
                      <a:pt x="-588" y="13223"/>
                      <a:pt x="79" y="10366"/>
                      <a:pt x="1507" y="7318"/>
                    </a:cubicBezTo>
                    <a:cubicBezTo>
                      <a:pt x="2936" y="4270"/>
                      <a:pt x="6937" y="-684"/>
                      <a:pt x="8556" y="79"/>
                    </a:cubicBezTo>
                    <a:lnTo>
                      <a:pt x="8556" y="79"/>
                    </a:lnTo>
                    <a:lnTo>
                      <a:pt x="25606" y="9604"/>
                    </a:lnTo>
                    <a:cubicBezTo>
                      <a:pt x="29034" y="11604"/>
                      <a:pt x="25606" y="19129"/>
                      <a:pt x="22081" y="22177"/>
                    </a:cubicBezTo>
                    <a:cubicBezTo>
                      <a:pt x="20986" y="23482"/>
                      <a:pt x="19205" y="23967"/>
                      <a:pt x="17605" y="23415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Hình tự do: Hình 540">
                <a:extLst>
                  <a:ext uri="{FF2B5EF4-FFF2-40B4-BE49-F238E27FC236}">
                    <a16:creationId xmlns:a16="http://schemas.microsoft.com/office/drawing/2014/main" id="{AC743E54-4B1B-0EDE-77A7-BC4263232322}"/>
                  </a:ext>
                </a:extLst>
              </p:cNvPr>
              <p:cNvSpPr/>
              <p:nvPr/>
            </p:nvSpPr>
            <p:spPr>
              <a:xfrm>
                <a:off x="9607282" y="4185532"/>
                <a:ext cx="10729" cy="13879"/>
              </a:xfrm>
              <a:custGeom>
                <a:avLst/>
                <a:gdLst>
                  <a:gd name="connsiteX0" fmla="*/ 267 w 10729"/>
                  <a:gd name="connsiteY0" fmla="*/ 8689 h 13879"/>
                  <a:gd name="connsiteX1" fmla="*/ 7221 w 10729"/>
                  <a:gd name="connsiteY1" fmla="*/ 307 h 13879"/>
                  <a:gd name="connsiteX2" fmla="*/ 9697 w 10729"/>
                  <a:gd name="connsiteY2" fmla="*/ 307 h 13879"/>
                  <a:gd name="connsiteX3" fmla="*/ 5697 w 10729"/>
                  <a:gd name="connsiteY3" fmla="*/ 12499 h 13879"/>
                  <a:gd name="connsiteX4" fmla="*/ 1315 w 10729"/>
                  <a:gd name="connsiteY4" fmla="*/ 13642 h 13879"/>
                  <a:gd name="connsiteX5" fmla="*/ 267 w 10729"/>
                  <a:gd name="connsiteY5" fmla="*/ 8689 h 1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29" h="13879">
                    <a:moveTo>
                      <a:pt x="267" y="8689"/>
                    </a:moveTo>
                    <a:cubicBezTo>
                      <a:pt x="1163" y="4975"/>
                      <a:pt x="3735" y="1879"/>
                      <a:pt x="7221" y="307"/>
                    </a:cubicBezTo>
                    <a:cubicBezTo>
                      <a:pt x="7992" y="-102"/>
                      <a:pt x="8926" y="-102"/>
                      <a:pt x="9697" y="307"/>
                    </a:cubicBezTo>
                    <a:cubicBezTo>
                      <a:pt x="12269" y="2689"/>
                      <a:pt x="9697" y="9832"/>
                      <a:pt x="5697" y="12499"/>
                    </a:cubicBezTo>
                    <a:cubicBezTo>
                      <a:pt x="4611" y="13747"/>
                      <a:pt x="2868" y="14204"/>
                      <a:pt x="1315" y="13642"/>
                    </a:cubicBezTo>
                    <a:cubicBezTo>
                      <a:pt x="267" y="13261"/>
                      <a:pt x="-399" y="11356"/>
                      <a:pt x="267" y="868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5" name="Đồ họa 25">
              <a:extLst>
                <a:ext uri="{FF2B5EF4-FFF2-40B4-BE49-F238E27FC236}">
                  <a16:creationId xmlns:a16="http://schemas.microsoft.com/office/drawing/2014/main" id="{3CA96F6A-4467-03FD-E067-D6961BEF6F81}"/>
                </a:ext>
              </a:extLst>
            </p:cNvPr>
            <p:cNvGrpSpPr/>
            <p:nvPr/>
          </p:nvGrpSpPr>
          <p:grpSpPr>
            <a:xfrm>
              <a:off x="8937273" y="3628818"/>
              <a:ext cx="566548" cy="442722"/>
              <a:chOff x="8937273" y="3628818"/>
              <a:chExt cx="566548" cy="442722"/>
            </a:xfrm>
          </p:grpSpPr>
          <p:sp>
            <p:nvSpPr>
              <p:cNvPr id="518" name="Hình tự do: Hình 517">
                <a:extLst>
                  <a:ext uri="{FF2B5EF4-FFF2-40B4-BE49-F238E27FC236}">
                    <a16:creationId xmlns:a16="http://schemas.microsoft.com/office/drawing/2014/main" id="{2595792E-7278-B449-AA04-311D5622C6FB}"/>
                  </a:ext>
                </a:extLst>
              </p:cNvPr>
              <p:cNvSpPr/>
              <p:nvPr/>
            </p:nvSpPr>
            <p:spPr>
              <a:xfrm>
                <a:off x="8970994" y="3764382"/>
                <a:ext cx="532827" cy="307157"/>
              </a:xfrm>
              <a:custGeom>
                <a:avLst/>
                <a:gdLst>
                  <a:gd name="connsiteX0" fmla="*/ 0 w 532827"/>
                  <a:gd name="connsiteY0" fmla="*/ 111323 h 307157"/>
                  <a:gd name="connsiteX1" fmla="*/ 190500 w 532827"/>
                  <a:gd name="connsiteY1" fmla="*/ 1500 h 307157"/>
                  <a:gd name="connsiteX2" fmla="*/ 201454 w 532827"/>
                  <a:gd name="connsiteY2" fmla="*/ 1500 h 307157"/>
                  <a:gd name="connsiteX3" fmla="*/ 531590 w 532827"/>
                  <a:gd name="connsiteY3" fmla="*/ 192000 h 307157"/>
                  <a:gd name="connsiteX4" fmla="*/ 532495 w 532827"/>
                  <a:gd name="connsiteY4" fmla="*/ 195382 h 307157"/>
                  <a:gd name="connsiteX5" fmla="*/ 531590 w 532827"/>
                  <a:gd name="connsiteY5" fmla="*/ 196287 h 307157"/>
                  <a:gd name="connsiteX6" fmla="*/ 339471 w 532827"/>
                  <a:gd name="connsiteY6" fmla="*/ 307158 h 3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827" h="307157">
                    <a:moveTo>
                      <a:pt x="0" y="111323"/>
                    </a:moveTo>
                    <a:lnTo>
                      <a:pt x="190500" y="1500"/>
                    </a:lnTo>
                    <a:cubicBezTo>
                      <a:pt x="193881" y="-500"/>
                      <a:pt x="198072" y="-500"/>
                      <a:pt x="201454" y="1500"/>
                    </a:cubicBezTo>
                    <a:lnTo>
                      <a:pt x="531590" y="192000"/>
                    </a:lnTo>
                    <a:cubicBezTo>
                      <a:pt x="532771" y="192686"/>
                      <a:pt x="533181" y="194201"/>
                      <a:pt x="532495" y="195382"/>
                    </a:cubicBezTo>
                    <a:cubicBezTo>
                      <a:pt x="532276" y="195763"/>
                      <a:pt x="531962" y="196067"/>
                      <a:pt x="531590" y="196287"/>
                    </a:cubicBezTo>
                    <a:lnTo>
                      <a:pt x="339471" y="30715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Hình tự do: Hình 518">
                <a:extLst>
                  <a:ext uri="{FF2B5EF4-FFF2-40B4-BE49-F238E27FC236}">
                    <a16:creationId xmlns:a16="http://schemas.microsoft.com/office/drawing/2014/main" id="{EEF69984-CE13-2E13-D050-A051EDB4426E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510350" cy="199453"/>
              </a:xfrm>
              <a:custGeom>
                <a:avLst/>
                <a:gdLst>
                  <a:gd name="connsiteX0" fmla="*/ 0 w 510350"/>
                  <a:gd name="connsiteY0" fmla="*/ 0 h 199453"/>
                  <a:gd name="connsiteX1" fmla="*/ 0 w 510350"/>
                  <a:gd name="connsiteY1" fmla="*/ 4286 h 199453"/>
                  <a:gd name="connsiteX2" fmla="*/ 8763 w 510350"/>
                  <a:gd name="connsiteY2" fmla="*/ 19526 h 199453"/>
                  <a:gd name="connsiteX3" fmla="*/ 316325 w 510350"/>
                  <a:gd name="connsiteY3" fmla="*/ 197072 h 199453"/>
                  <a:gd name="connsiteX4" fmla="*/ 325088 w 510350"/>
                  <a:gd name="connsiteY4" fmla="*/ 199454 h 199453"/>
                  <a:gd name="connsiteX5" fmla="*/ 333946 w 510350"/>
                  <a:gd name="connsiteY5" fmla="*/ 197072 h 199453"/>
                  <a:gd name="connsiteX6" fmla="*/ 501587 w 510350"/>
                  <a:gd name="connsiteY6" fmla="*/ 100584 h 199453"/>
                  <a:gd name="connsiteX7" fmla="*/ 510349 w 510350"/>
                  <a:gd name="connsiteY7" fmla="*/ 85344 h 199453"/>
                  <a:gd name="connsiteX8" fmla="*/ 510349 w 510350"/>
                  <a:gd name="connsiteY8" fmla="*/ 79534 h 199453"/>
                  <a:gd name="connsiteX9" fmla="*/ 510349 w 510350"/>
                  <a:gd name="connsiteY9" fmla="*/ 79534 h 199453"/>
                  <a:gd name="connsiteX10" fmla="*/ 509302 w 510350"/>
                  <a:gd name="connsiteY10" fmla="*/ 81439 h 199453"/>
                  <a:gd name="connsiteX11" fmla="*/ 325184 w 510350"/>
                  <a:gd name="connsiteY11" fmla="*/ 187738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0350" h="199453">
                    <a:moveTo>
                      <a:pt x="0" y="0"/>
                    </a:moveTo>
                    <a:lnTo>
                      <a:pt x="0" y="4286"/>
                    </a:lnTo>
                    <a:cubicBezTo>
                      <a:pt x="0" y="10563"/>
                      <a:pt x="3334" y="16373"/>
                      <a:pt x="8763" y="19526"/>
                    </a:cubicBezTo>
                    <a:lnTo>
                      <a:pt x="316325" y="197072"/>
                    </a:lnTo>
                    <a:cubicBezTo>
                      <a:pt x="318973" y="198654"/>
                      <a:pt x="322002" y="199473"/>
                      <a:pt x="325088" y="199454"/>
                    </a:cubicBezTo>
                    <a:cubicBezTo>
                      <a:pt x="328203" y="199463"/>
                      <a:pt x="331260" y="198644"/>
                      <a:pt x="333946" y="197072"/>
                    </a:cubicBezTo>
                    <a:lnTo>
                      <a:pt x="501587" y="100584"/>
                    </a:lnTo>
                    <a:cubicBezTo>
                      <a:pt x="506997" y="97412"/>
                      <a:pt x="510330" y="91621"/>
                      <a:pt x="510349" y="85344"/>
                    </a:cubicBezTo>
                    <a:lnTo>
                      <a:pt x="510349" y="79534"/>
                    </a:lnTo>
                    <a:lnTo>
                      <a:pt x="510349" y="79534"/>
                    </a:lnTo>
                    <a:cubicBezTo>
                      <a:pt x="510378" y="80315"/>
                      <a:pt x="509978" y="81048"/>
                      <a:pt x="509302" y="81439"/>
                    </a:cubicBezTo>
                    <a:lnTo>
                      <a:pt x="325184" y="18773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Hình tự do: Hình 519">
                <a:extLst>
                  <a:ext uri="{FF2B5EF4-FFF2-40B4-BE49-F238E27FC236}">
                    <a16:creationId xmlns:a16="http://schemas.microsoft.com/office/drawing/2014/main" id="{4FC653DF-4ABC-B806-A684-7503A6FF1038}"/>
                  </a:ext>
                </a:extLst>
              </p:cNvPr>
              <p:cNvSpPr/>
              <p:nvPr/>
            </p:nvSpPr>
            <p:spPr>
              <a:xfrm>
                <a:off x="8985186" y="3746349"/>
                <a:ext cx="510386" cy="294424"/>
              </a:xfrm>
              <a:custGeom>
                <a:avLst/>
                <a:gdLst>
                  <a:gd name="connsiteX0" fmla="*/ 0 w 510386"/>
                  <a:gd name="connsiteY0" fmla="*/ 106211 h 294424"/>
                  <a:gd name="connsiteX1" fmla="*/ 182309 w 510386"/>
                  <a:gd name="connsiteY1" fmla="*/ 1436 h 294424"/>
                  <a:gd name="connsiteX2" fmla="*/ 192786 w 510386"/>
                  <a:gd name="connsiteY2" fmla="*/ 1436 h 294424"/>
                  <a:gd name="connsiteX3" fmla="*/ 509206 w 510386"/>
                  <a:gd name="connsiteY3" fmla="*/ 184125 h 294424"/>
                  <a:gd name="connsiteX4" fmla="*/ 510102 w 510386"/>
                  <a:gd name="connsiteY4" fmla="*/ 187231 h 294424"/>
                  <a:gd name="connsiteX5" fmla="*/ 509206 w 510386"/>
                  <a:gd name="connsiteY5" fmla="*/ 188126 h 294424"/>
                  <a:gd name="connsiteX6" fmla="*/ 325088 w 510386"/>
                  <a:gd name="connsiteY6" fmla="*/ 294425 h 29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0386" h="294424">
                    <a:moveTo>
                      <a:pt x="0" y="106211"/>
                    </a:moveTo>
                    <a:lnTo>
                      <a:pt x="182309" y="1436"/>
                    </a:lnTo>
                    <a:cubicBezTo>
                      <a:pt x="185538" y="-479"/>
                      <a:pt x="189557" y="-479"/>
                      <a:pt x="192786" y="1436"/>
                    </a:cubicBezTo>
                    <a:lnTo>
                      <a:pt x="509206" y="184125"/>
                    </a:lnTo>
                    <a:cubicBezTo>
                      <a:pt x="510311" y="184735"/>
                      <a:pt x="510712" y="186126"/>
                      <a:pt x="510102" y="187231"/>
                    </a:cubicBezTo>
                    <a:cubicBezTo>
                      <a:pt x="509892" y="187612"/>
                      <a:pt x="509578" y="187916"/>
                      <a:pt x="509206" y="188126"/>
                    </a:cubicBezTo>
                    <a:lnTo>
                      <a:pt x="325088" y="2944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Hình tự do: Hình 520">
                <a:extLst>
                  <a:ext uri="{FF2B5EF4-FFF2-40B4-BE49-F238E27FC236}">
                    <a16:creationId xmlns:a16="http://schemas.microsoft.com/office/drawing/2014/main" id="{31FFC9DD-91AC-13A0-B19C-432369600248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222694"/>
              </a:xfrm>
              <a:custGeom>
                <a:avLst/>
                <a:gdLst>
                  <a:gd name="connsiteX0" fmla="*/ 288131 w 386429"/>
                  <a:gd name="connsiteY0" fmla="*/ 222695 h 222694"/>
                  <a:gd name="connsiteX1" fmla="*/ 386429 w 386429"/>
                  <a:gd name="connsiteY1" fmla="*/ 166021 h 222694"/>
                  <a:gd name="connsiteX2" fmla="*/ 98870 w 386429"/>
                  <a:gd name="connsiteY2" fmla="*/ 0 h 222694"/>
                  <a:gd name="connsiteX3" fmla="*/ 0 w 386429"/>
                  <a:gd name="connsiteY3" fmla="*/ 56388 h 222694"/>
                  <a:gd name="connsiteX4" fmla="*/ 288131 w 386429"/>
                  <a:gd name="connsiteY4" fmla="*/ 222695 h 2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429" h="222694">
                    <a:moveTo>
                      <a:pt x="288131" y="222695"/>
                    </a:move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lnTo>
                      <a:pt x="288131" y="222695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Hình tự do: Hình 521">
                <a:extLst>
                  <a:ext uri="{FF2B5EF4-FFF2-40B4-BE49-F238E27FC236}">
                    <a16:creationId xmlns:a16="http://schemas.microsoft.com/office/drawing/2014/main" id="{93657B7B-7D51-C713-EBF1-64E088475AC8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168211"/>
              </a:xfrm>
              <a:custGeom>
                <a:avLst/>
                <a:gdLst>
                  <a:gd name="connsiteX0" fmla="*/ 0 w 386429"/>
                  <a:gd name="connsiteY0" fmla="*/ 56388 h 168211"/>
                  <a:gd name="connsiteX1" fmla="*/ 3715 w 386429"/>
                  <a:gd name="connsiteY1" fmla="*/ 58579 h 168211"/>
                  <a:gd name="connsiteX2" fmla="*/ 98870 w 386429"/>
                  <a:gd name="connsiteY2" fmla="*/ 4286 h 168211"/>
                  <a:gd name="connsiteX3" fmla="*/ 382714 w 386429"/>
                  <a:gd name="connsiteY3" fmla="*/ 168212 h 168211"/>
                  <a:gd name="connsiteX4" fmla="*/ 386429 w 386429"/>
                  <a:gd name="connsiteY4" fmla="*/ 166021 h 168211"/>
                  <a:gd name="connsiteX5" fmla="*/ 98870 w 386429"/>
                  <a:gd name="connsiteY5" fmla="*/ 0 h 168211"/>
                  <a:gd name="connsiteX6" fmla="*/ 0 w 386429"/>
                  <a:gd name="connsiteY6" fmla="*/ 56388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9" h="168211">
                    <a:moveTo>
                      <a:pt x="0" y="56388"/>
                    </a:moveTo>
                    <a:lnTo>
                      <a:pt x="3715" y="58579"/>
                    </a:lnTo>
                    <a:lnTo>
                      <a:pt x="98870" y="4286"/>
                    </a:lnTo>
                    <a:lnTo>
                      <a:pt x="382714" y="168212"/>
                    </a:ln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Hình tự do: Hình 522">
                <a:extLst>
                  <a:ext uri="{FF2B5EF4-FFF2-40B4-BE49-F238E27FC236}">
                    <a16:creationId xmlns:a16="http://schemas.microsoft.com/office/drawing/2014/main" id="{4952CD67-6054-B186-8568-AEE272CAF9FC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168211"/>
              </a:xfrm>
              <a:custGeom>
                <a:avLst/>
                <a:gdLst>
                  <a:gd name="connsiteX0" fmla="*/ 0 w 386429"/>
                  <a:gd name="connsiteY0" fmla="*/ 56388 h 168211"/>
                  <a:gd name="connsiteX1" fmla="*/ 3715 w 386429"/>
                  <a:gd name="connsiteY1" fmla="*/ 58579 h 168211"/>
                  <a:gd name="connsiteX2" fmla="*/ 98870 w 386429"/>
                  <a:gd name="connsiteY2" fmla="*/ 4286 h 168211"/>
                  <a:gd name="connsiteX3" fmla="*/ 382714 w 386429"/>
                  <a:gd name="connsiteY3" fmla="*/ 168212 h 168211"/>
                  <a:gd name="connsiteX4" fmla="*/ 386429 w 386429"/>
                  <a:gd name="connsiteY4" fmla="*/ 166021 h 168211"/>
                  <a:gd name="connsiteX5" fmla="*/ 98870 w 386429"/>
                  <a:gd name="connsiteY5" fmla="*/ 0 h 168211"/>
                  <a:gd name="connsiteX6" fmla="*/ 0 w 386429"/>
                  <a:gd name="connsiteY6" fmla="*/ 56388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9" h="168211">
                    <a:moveTo>
                      <a:pt x="0" y="56388"/>
                    </a:moveTo>
                    <a:lnTo>
                      <a:pt x="3715" y="58579"/>
                    </a:lnTo>
                    <a:lnTo>
                      <a:pt x="98870" y="4286"/>
                    </a:lnTo>
                    <a:lnTo>
                      <a:pt x="382714" y="168212"/>
                    </a:ln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Hình tự do: Hình 523">
                <a:extLst>
                  <a:ext uri="{FF2B5EF4-FFF2-40B4-BE49-F238E27FC236}">
                    <a16:creationId xmlns:a16="http://schemas.microsoft.com/office/drawing/2014/main" id="{087BF937-AE05-6CE0-4B65-9389A516AC45}"/>
                  </a:ext>
                </a:extLst>
              </p:cNvPr>
              <p:cNvSpPr/>
              <p:nvPr/>
            </p:nvSpPr>
            <p:spPr>
              <a:xfrm>
                <a:off x="9222740" y="3816460"/>
                <a:ext cx="137540" cy="79438"/>
              </a:xfrm>
              <a:custGeom>
                <a:avLst/>
                <a:gdLst>
                  <a:gd name="connsiteX0" fmla="*/ 137541 w 137540"/>
                  <a:gd name="connsiteY0" fmla="*/ 50578 h 79438"/>
                  <a:gd name="connsiteX1" fmla="*/ 135731 w 137540"/>
                  <a:gd name="connsiteY1" fmla="*/ 51626 h 79438"/>
                  <a:gd name="connsiteX2" fmla="*/ 87535 w 137540"/>
                  <a:gd name="connsiteY2" fmla="*/ 79439 h 79438"/>
                  <a:gd name="connsiteX3" fmla="*/ 1810 w 137540"/>
                  <a:gd name="connsiteY3" fmla="*/ 29909 h 79438"/>
                  <a:gd name="connsiteX4" fmla="*/ 0 w 137540"/>
                  <a:gd name="connsiteY4" fmla="*/ 28861 h 79438"/>
                  <a:gd name="connsiteX5" fmla="*/ 50006 w 137540"/>
                  <a:gd name="connsiteY5" fmla="*/ 0 h 79438"/>
                  <a:gd name="connsiteX6" fmla="*/ 137541 w 137540"/>
                  <a:gd name="connsiteY6" fmla="*/ 50578 h 7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540" h="79438">
                    <a:moveTo>
                      <a:pt x="137541" y="50578"/>
                    </a:moveTo>
                    <a:lnTo>
                      <a:pt x="135731" y="51626"/>
                    </a:lnTo>
                    <a:lnTo>
                      <a:pt x="87535" y="79439"/>
                    </a:lnTo>
                    <a:lnTo>
                      <a:pt x="1810" y="29909"/>
                    </a:lnTo>
                    <a:lnTo>
                      <a:pt x="0" y="28861"/>
                    </a:lnTo>
                    <a:lnTo>
                      <a:pt x="50006" y="0"/>
                    </a:lnTo>
                    <a:lnTo>
                      <a:pt x="137541" y="505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Hình tự do: Hình 524">
                <a:extLst>
                  <a:ext uri="{FF2B5EF4-FFF2-40B4-BE49-F238E27FC236}">
                    <a16:creationId xmlns:a16="http://schemas.microsoft.com/office/drawing/2014/main" id="{D63B4F1E-2210-22F4-A093-9FDAFA6A96A0}"/>
                  </a:ext>
                </a:extLst>
              </p:cNvPr>
              <p:cNvSpPr/>
              <p:nvPr/>
            </p:nvSpPr>
            <p:spPr>
              <a:xfrm>
                <a:off x="9224549" y="3818555"/>
                <a:ext cx="133921" cy="77343"/>
              </a:xfrm>
              <a:custGeom>
                <a:avLst/>
                <a:gdLst>
                  <a:gd name="connsiteX0" fmla="*/ 133922 w 133921"/>
                  <a:gd name="connsiteY0" fmla="*/ 49530 h 77343"/>
                  <a:gd name="connsiteX1" fmla="*/ 85725 w 133921"/>
                  <a:gd name="connsiteY1" fmla="*/ 77343 h 77343"/>
                  <a:gd name="connsiteX2" fmla="*/ 0 w 133921"/>
                  <a:gd name="connsiteY2" fmla="*/ 27813 h 77343"/>
                  <a:gd name="connsiteX3" fmla="*/ 48197 w 133921"/>
                  <a:gd name="connsiteY3" fmla="*/ 0 h 77343"/>
                  <a:gd name="connsiteX4" fmla="*/ 133922 w 133921"/>
                  <a:gd name="connsiteY4" fmla="*/ 49530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21" h="77343">
                    <a:moveTo>
                      <a:pt x="133922" y="49530"/>
                    </a:moveTo>
                    <a:lnTo>
                      <a:pt x="85725" y="77343"/>
                    </a:lnTo>
                    <a:lnTo>
                      <a:pt x="0" y="27813"/>
                    </a:lnTo>
                    <a:lnTo>
                      <a:pt x="48197" y="0"/>
                    </a:lnTo>
                    <a:lnTo>
                      <a:pt x="133922" y="4953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Hình tự do: Hình 525">
                <a:extLst>
                  <a:ext uri="{FF2B5EF4-FFF2-40B4-BE49-F238E27FC236}">
                    <a16:creationId xmlns:a16="http://schemas.microsoft.com/office/drawing/2014/main" id="{69C57550-D6FF-CE9B-5620-03D69CE75D2F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325088" cy="199453"/>
              </a:xfrm>
              <a:custGeom>
                <a:avLst/>
                <a:gdLst>
                  <a:gd name="connsiteX0" fmla="*/ 325088 w 325088"/>
                  <a:gd name="connsiteY0" fmla="*/ 187738 h 199453"/>
                  <a:gd name="connsiteX1" fmla="*/ 325088 w 325088"/>
                  <a:gd name="connsiteY1" fmla="*/ 199454 h 199453"/>
                  <a:gd name="connsiteX2" fmla="*/ 316325 w 325088"/>
                  <a:gd name="connsiteY2" fmla="*/ 197072 h 199453"/>
                  <a:gd name="connsiteX3" fmla="*/ 8763 w 325088"/>
                  <a:gd name="connsiteY3" fmla="*/ 19526 h 199453"/>
                  <a:gd name="connsiteX4" fmla="*/ 0 w 325088"/>
                  <a:gd name="connsiteY4" fmla="*/ 4286 h 199453"/>
                  <a:gd name="connsiteX5" fmla="*/ 0 w 325088"/>
                  <a:gd name="connsiteY5" fmla="*/ 0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088" h="199453">
                    <a:moveTo>
                      <a:pt x="325088" y="187738"/>
                    </a:moveTo>
                    <a:lnTo>
                      <a:pt x="325088" y="199454"/>
                    </a:lnTo>
                    <a:cubicBezTo>
                      <a:pt x="322002" y="199473"/>
                      <a:pt x="318973" y="198654"/>
                      <a:pt x="316325" y="197072"/>
                    </a:cubicBezTo>
                    <a:lnTo>
                      <a:pt x="8763" y="19526"/>
                    </a:lnTo>
                    <a:cubicBezTo>
                      <a:pt x="3334" y="16373"/>
                      <a:pt x="0" y="10563"/>
                      <a:pt x="0" y="42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Hình tự do: Hình 526">
                <a:extLst>
                  <a:ext uri="{FF2B5EF4-FFF2-40B4-BE49-F238E27FC236}">
                    <a16:creationId xmlns:a16="http://schemas.microsoft.com/office/drawing/2014/main" id="{3911DDA7-9BDB-00AC-9347-9A70BB68EE61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325088" cy="199453"/>
              </a:xfrm>
              <a:custGeom>
                <a:avLst/>
                <a:gdLst>
                  <a:gd name="connsiteX0" fmla="*/ 325088 w 325088"/>
                  <a:gd name="connsiteY0" fmla="*/ 187738 h 199453"/>
                  <a:gd name="connsiteX1" fmla="*/ 325088 w 325088"/>
                  <a:gd name="connsiteY1" fmla="*/ 199454 h 199453"/>
                  <a:gd name="connsiteX2" fmla="*/ 316325 w 325088"/>
                  <a:gd name="connsiteY2" fmla="*/ 197072 h 199453"/>
                  <a:gd name="connsiteX3" fmla="*/ 8763 w 325088"/>
                  <a:gd name="connsiteY3" fmla="*/ 19526 h 199453"/>
                  <a:gd name="connsiteX4" fmla="*/ 0 w 325088"/>
                  <a:gd name="connsiteY4" fmla="*/ 4286 h 199453"/>
                  <a:gd name="connsiteX5" fmla="*/ 0 w 325088"/>
                  <a:gd name="connsiteY5" fmla="*/ 0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088" h="199453">
                    <a:moveTo>
                      <a:pt x="325088" y="187738"/>
                    </a:moveTo>
                    <a:lnTo>
                      <a:pt x="325088" y="199454"/>
                    </a:lnTo>
                    <a:cubicBezTo>
                      <a:pt x="322002" y="199473"/>
                      <a:pt x="318973" y="198654"/>
                      <a:pt x="316325" y="197072"/>
                    </a:cubicBezTo>
                    <a:lnTo>
                      <a:pt x="8763" y="19526"/>
                    </a:lnTo>
                    <a:cubicBezTo>
                      <a:pt x="3334" y="16373"/>
                      <a:pt x="0" y="10563"/>
                      <a:pt x="0" y="42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Hình tự do: Hình 527">
                <a:extLst>
                  <a:ext uri="{FF2B5EF4-FFF2-40B4-BE49-F238E27FC236}">
                    <a16:creationId xmlns:a16="http://schemas.microsoft.com/office/drawing/2014/main" id="{476B373A-69E4-CC79-276F-68D676C1305F}"/>
                  </a:ext>
                </a:extLst>
              </p:cNvPr>
              <p:cNvSpPr/>
              <p:nvPr/>
            </p:nvSpPr>
            <p:spPr>
              <a:xfrm>
                <a:off x="8937273" y="3631961"/>
                <a:ext cx="368047" cy="412335"/>
              </a:xfrm>
              <a:custGeom>
                <a:avLst/>
                <a:gdLst>
                  <a:gd name="connsiteX0" fmla="*/ 368048 w 368047"/>
                  <a:gd name="connsiteY0" fmla="*/ 410909 h 412335"/>
                  <a:gd name="connsiteX1" fmla="*/ 350141 w 368047"/>
                  <a:gd name="connsiteY1" fmla="*/ 409575 h 412335"/>
                  <a:gd name="connsiteX2" fmla="*/ 43912 w 368047"/>
                  <a:gd name="connsiteY2" fmla="*/ 232791 h 412335"/>
                  <a:gd name="connsiteX3" fmla="*/ 33816 w 368047"/>
                  <a:gd name="connsiteY3" fmla="*/ 218218 h 412335"/>
                  <a:gd name="connsiteX4" fmla="*/ 288 w 368047"/>
                  <a:gd name="connsiteY4" fmla="*/ 18193 h 412335"/>
                  <a:gd name="connsiteX5" fmla="*/ 6098 w 368047"/>
                  <a:gd name="connsiteY5" fmla="*/ 0 h 412335"/>
                  <a:gd name="connsiteX6" fmla="*/ 324328 w 368047"/>
                  <a:gd name="connsiteY6" fmla="*/ 183737 h 412335"/>
                  <a:gd name="connsiteX7" fmla="*/ 331853 w 368047"/>
                  <a:gd name="connsiteY7" fmla="*/ 194500 h 41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047" h="412335">
                    <a:moveTo>
                      <a:pt x="368048" y="410909"/>
                    </a:moveTo>
                    <a:cubicBezTo>
                      <a:pt x="362190" y="413204"/>
                      <a:pt x="355599" y="412709"/>
                      <a:pt x="350141" y="409575"/>
                    </a:cubicBezTo>
                    <a:lnTo>
                      <a:pt x="43912" y="232791"/>
                    </a:lnTo>
                    <a:cubicBezTo>
                      <a:pt x="38550" y="229676"/>
                      <a:pt x="34844" y="224333"/>
                      <a:pt x="33816" y="218218"/>
                    </a:cubicBezTo>
                    <a:lnTo>
                      <a:pt x="288" y="18193"/>
                    </a:lnTo>
                    <a:cubicBezTo>
                      <a:pt x="-827" y="11544"/>
                      <a:pt x="1335" y="4772"/>
                      <a:pt x="6098" y="0"/>
                    </a:cubicBezTo>
                    <a:lnTo>
                      <a:pt x="324328" y="183737"/>
                    </a:lnTo>
                    <a:cubicBezTo>
                      <a:pt x="328329" y="186004"/>
                      <a:pt x="331101" y="189957"/>
                      <a:pt x="331853" y="19450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Hình tự do: Hình 528">
                <a:extLst>
                  <a:ext uri="{FF2B5EF4-FFF2-40B4-BE49-F238E27FC236}">
                    <a16:creationId xmlns:a16="http://schemas.microsoft.com/office/drawing/2014/main" id="{7F9EFF0C-6D36-7A43-DDC1-201F76F17BEF}"/>
                  </a:ext>
                </a:extLst>
              </p:cNvPr>
              <p:cNvSpPr/>
              <p:nvPr/>
            </p:nvSpPr>
            <p:spPr>
              <a:xfrm>
                <a:off x="8943371" y="3628818"/>
                <a:ext cx="366902" cy="414051"/>
              </a:xfrm>
              <a:custGeom>
                <a:avLst/>
                <a:gdLst>
                  <a:gd name="connsiteX0" fmla="*/ 366903 w 366902"/>
                  <a:gd name="connsiteY0" fmla="*/ 411480 h 414051"/>
                  <a:gd name="connsiteX1" fmla="*/ 364808 w 366902"/>
                  <a:gd name="connsiteY1" fmla="*/ 412718 h 414051"/>
                  <a:gd name="connsiteX2" fmla="*/ 361950 w 366902"/>
                  <a:gd name="connsiteY2" fmla="*/ 414052 h 414051"/>
                  <a:gd name="connsiteX3" fmla="*/ 325755 w 366902"/>
                  <a:gd name="connsiteY3" fmla="*/ 197739 h 414051"/>
                  <a:gd name="connsiteX4" fmla="*/ 318230 w 366902"/>
                  <a:gd name="connsiteY4" fmla="*/ 186976 h 414051"/>
                  <a:gd name="connsiteX5" fmla="*/ 0 w 366902"/>
                  <a:gd name="connsiteY5" fmla="*/ 3238 h 414051"/>
                  <a:gd name="connsiteX6" fmla="*/ 4286 w 366902"/>
                  <a:gd name="connsiteY6" fmla="*/ 0 h 414051"/>
                  <a:gd name="connsiteX7" fmla="*/ 323088 w 366902"/>
                  <a:gd name="connsiteY7" fmla="*/ 184023 h 414051"/>
                  <a:gd name="connsiteX8" fmla="*/ 330613 w 366902"/>
                  <a:gd name="connsiteY8" fmla="*/ 194786 h 41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902" h="414051">
                    <a:moveTo>
                      <a:pt x="366903" y="411480"/>
                    </a:moveTo>
                    <a:lnTo>
                      <a:pt x="364808" y="412718"/>
                    </a:lnTo>
                    <a:lnTo>
                      <a:pt x="361950" y="414052"/>
                    </a:lnTo>
                    <a:lnTo>
                      <a:pt x="325755" y="197739"/>
                    </a:lnTo>
                    <a:cubicBezTo>
                      <a:pt x="325003" y="193195"/>
                      <a:pt x="322231" y="189243"/>
                      <a:pt x="318230" y="186976"/>
                    </a:cubicBezTo>
                    <a:lnTo>
                      <a:pt x="0" y="3238"/>
                    </a:lnTo>
                    <a:cubicBezTo>
                      <a:pt x="1257" y="1953"/>
                      <a:pt x="2705" y="857"/>
                      <a:pt x="4286" y="0"/>
                    </a:cubicBezTo>
                    <a:lnTo>
                      <a:pt x="323088" y="184023"/>
                    </a:lnTo>
                    <a:cubicBezTo>
                      <a:pt x="327060" y="186328"/>
                      <a:pt x="329803" y="190271"/>
                      <a:pt x="330613" y="1947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Hình tự do: Hình 529">
                <a:extLst>
                  <a:ext uri="{FF2B5EF4-FFF2-40B4-BE49-F238E27FC236}">
                    <a16:creationId xmlns:a16="http://schemas.microsoft.com/office/drawing/2014/main" id="{272CC112-A0C7-FD00-D463-E48B53A2AB43}"/>
                  </a:ext>
                </a:extLst>
              </p:cNvPr>
              <p:cNvSpPr/>
              <p:nvPr/>
            </p:nvSpPr>
            <p:spPr>
              <a:xfrm>
                <a:off x="9266174" y="3817032"/>
                <a:ext cx="44100" cy="225837"/>
              </a:xfrm>
              <a:custGeom>
                <a:avLst/>
                <a:gdLst>
                  <a:gd name="connsiteX0" fmla="*/ 0 w 44100"/>
                  <a:gd name="connsiteY0" fmla="*/ 2762 h 225837"/>
                  <a:gd name="connsiteX1" fmla="*/ 4858 w 44100"/>
                  <a:gd name="connsiteY1" fmla="*/ 0 h 225837"/>
                  <a:gd name="connsiteX2" fmla="*/ 7810 w 44100"/>
                  <a:gd name="connsiteY2" fmla="*/ 6572 h 225837"/>
                  <a:gd name="connsiteX3" fmla="*/ 44101 w 44100"/>
                  <a:gd name="connsiteY3" fmla="*/ 223266 h 225837"/>
                  <a:gd name="connsiteX4" fmla="*/ 42005 w 44100"/>
                  <a:gd name="connsiteY4" fmla="*/ 224504 h 225837"/>
                  <a:gd name="connsiteX5" fmla="*/ 39148 w 44100"/>
                  <a:gd name="connsiteY5" fmla="*/ 225838 h 225837"/>
                  <a:gd name="connsiteX6" fmla="*/ 2953 w 44100"/>
                  <a:gd name="connsiteY6" fmla="*/ 9525 h 225837"/>
                  <a:gd name="connsiteX7" fmla="*/ 0 w 44100"/>
                  <a:gd name="connsiteY7" fmla="*/ 2762 h 225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00" h="225837">
                    <a:moveTo>
                      <a:pt x="0" y="2762"/>
                    </a:moveTo>
                    <a:lnTo>
                      <a:pt x="4858" y="0"/>
                    </a:lnTo>
                    <a:cubicBezTo>
                      <a:pt x="6391" y="1905"/>
                      <a:pt x="7410" y="4162"/>
                      <a:pt x="7810" y="6572"/>
                    </a:cubicBezTo>
                    <a:lnTo>
                      <a:pt x="44101" y="223266"/>
                    </a:lnTo>
                    <a:lnTo>
                      <a:pt x="42005" y="224504"/>
                    </a:lnTo>
                    <a:lnTo>
                      <a:pt x="39148" y="225838"/>
                    </a:lnTo>
                    <a:lnTo>
                      <a:pt x="2953" y="9525"/>
                    </a:lnTo>
                    <a:cubicBezTo>
                      <a:pt x="2467" y="7086"/>
                      <a:pt x="1457" y="4781"/>
                      <a:pt x="0" y="27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Hình tự do: Hình 530">
                <a:extLst>
                  <a:ext uri="{FF2B5EF4-FFF2-40B4-BE49-F238E27FC236}">
                    <a16:creationId xmlns:a16="http://schemas.microsoft.com/office/drawing/2014/main" id="{6372BD74-9DB5-97F1-2DF5-7B17F2CB76AF}"/>
                  </a:ext>
                </a:extLst>
              </p:cNvPr>
              <p:cNvSpPr/>
              <p:nvPr/>
            </p:nvSpPr>
            <p:spPr>
              <a:xfrm>
                <a:off x="9078972" y="3814106"/>
                <a:ext cx="54171" cy="57506"/>
              </a:xfrm>
              <a:custGeom>
                <a:avLst/>
                <a:gdLst>
                  <a:gd name="connsiteX0" fmla="*/ 53851 w 54171"/>
                  <a:gd name="connsiteY0" fmla="*/ 44264 h 57506"/>
                  <a:gd name="connsiteX1" fmla="*/ 22990 w 54171"/>
                  <a:gd name="connsiteY1" fmla="*/ 4545 h 57506"/>
                  <a:gd name="connsiteX2" fmla="*/ 320 w 54171"/>
                  <a:gd name="connsiteY2" fmla="*/ 13308 h 57506"/>
                  <a:gd name="connsiteX3" fmla="*/ 31181 w 54171"/>
                  <a:gd name="connsiteY3" fmla="*/ 53027 h 57506"/>
                  <a:gd name="connsiteX4" fmla="*/ 53851 w 54171"/>
                  <a:gd name="connsiteY4" fmla="*/ 44264 h 5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71" h="57506">
                    <a:moveTo>
                      <a:pt x="53851" y="44264"/>
                    </a:moveTo>
                    <a:cubicBezTo>
                      <a:pt x="49098" y="27528"/>
                      <a:pt x="38030" y="13289"/>
                      <a:pt x="22990" y="4545"/>
                    </a:cubicBezTo>
                    <a:cubicBezTo>
                      <a:pt x="8226" y="-4028"/>
                      <a:pt x="-1965" y="-122"/>
                      <a:pt x="320" y="13308"/>
                    </a:cubicBezTo>
                    <a:cubicBezTo>
                      <a:pt x="5102" y="30034"/>
                      <a:pt x="16161" y="44264"/>
                      <a:pt x="31181" y="53027"/>
                    </a:cubicBezTo>
                    <a:cubicBezTo>
                      <a:pt x="45945" y="61504"/>
                      <a:pt x="56137" y="57599"/>
                      <a:pt x="53851" y="44264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6" name="Đồ họa 25">
              <a:extLst>
                <a:ext uri="{FF2B5EF4-FFF2-40B4-BE49-F238E27FC236}">
                  <a16:creationId xmlns:a16="http://schemas.microsoft.com/office/drawing/2014/main" id="{CA2A7C19-3DB3-B085-C6D5-F20A40EAEA2B}"/>
                </a:ext>
              </a:extLst>
            </p:cNvPr>
            <p:cNvGrpSpPr/>
            <p:nvPr/>
          </p:nvGrpSpPr>
          <p:grpSpPr>
            <a:xfrm>
              <a:off x="8921750" y="4409129"/>
              <a:ext cx="427482" cy="280110"/>
              <a:chOff x="8921750" y="4409129"/>
              <a:chExt cx="427482" cy="280110"/>
            </a:xfrm>
          </p:grpSpPr>
          <p:sp>
            <p:nvSpPr>
              <p:cNvPr id="515" name="Hình tự do: Hình 514">
                <a:extLst>
                  <a:ext uri="{FF2B5EF4-FFF2-40B4-BE49-F238E27FC236}">
                    <a16:creationId xmlns:a16="http://schemas.microsoft.com/office/drawing/2014/main" id="{18E40536-E067-5D26-4126-A52B9F7D260B}"/>
                  </a:ext>
                </a:extLst>
              </p:cNvPr>
              <p:cNvSpPr/>
              <p:nvPr/>
            </p:nvSpPr>
            <p:spPr>
              <a:xfrm>
                <a:off x="8921750" y="4416343"/>
                <a:ext cx="424148" cy="272896"/>
              </a:xfrm>
              <a:custGeom>
                <a:avLst/>
                <a:gdLst>
                  <a:gd name="connsiteX0" fmla="*/ 182213 w 424148"/>
                  <a:gd name="connsiteY0" fmla="*/ 272892 h 272896"/>
                  <a:gd name="connsiteX1" fmla="*/ 190309 w 424148"/>
                  <a:gd name="connsiteY1" fmla="*/ 270797 h 272896"/>
                  <a:gd name="connsiteX2" fmla="*/ 419100 w 424148"/>
                  <a:gd name="connsiteY2" fmla="*/ 138590 h 272896"/>
                  <a:gd name="connsiteX3" fmla="*/ 424148 w 424148"/>
                  <a:gd name="connsiteY3" fmla="*/ 130780 h 272896"/>
                  <a:gd name="connsiteX4" fmla="*/ 419481 w 424148"/>
                  <a:gd name="connsiteY4" fmla="*/ 122683 h 272896"/>
                  <a:gd name="connsiteX5" fmla="*/ 230505 w 424148"/>
                  <a:gd name="connsiteY5" fmla="*/ 2383 h 272896"/>
                  <a:gd name="connsiteX6" fmla="*/ 221647 w 424148"/>
                  <a:gd name="connsiteY6" fmla="*/ 1 h 272896"/>
                  <a:gd name="connsiteX7" fmla="*/ 213455 w 424148"/>
                  <a:gd name="connsiteY7" fmla="*/ 2097 h 272896"/>
                  <a:gd name="connsiteX8" fmla="*/ 145256 w 424148"/>
                  <a:gd name="connsiteY8" fmla="*/ 41435 h 272896"/>
                  <a:gd name="connsiteX9" fmla="*/ 140399 w 424148"/>
                  <a:gd name="connsiteY9" fmla="*/ 57818 h 272896"/>
                  <a:gd name="connsiteX10" fmla="*/ 143256 w 424148"/>
                  <a:gd name="connsiteY10" fmla="*/ 63152 h 272896"/>
                  <a:gd name="connsiteX11" fmla="*/ 142399 w 424148"/>
                  <a:gd name="connsiteY11" fmla="*/ 66105 h 272896"/>
                  <a:gd name="connsiteX12" fmla="*/ 5048 w 424148"/>
                  <a:gd name="connsiteY12" fmla="*/ 146020 h 272896"/>
                  <a:gd name="connsiteX13" fmla="*/ 0 w 424148"/>
                  <a:gd name="connsiteY13" fmla="*/ 153830 h 272896"/>
                  <a:gd name="connsiteX14" fmla="*/ 4763 w 424148"/>
                  <a:gd name="connsiteY14" fmla="*/ 161926 h 272896"/>
                  <a:gd name="connsiteX15" fmla="*/ 173260 w 424148"/>
                  <a:gd name="connsiteY15" fmla="*/ 270416 h 272896"/>
                  <a:gd name="connsiteX16" fmla="*/ 182213 w 424148"/>
                  <a:gd name="connsiteY16" fmla="*/ 272892 h 272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4148" h="272896">
                    <a:moveTo>
                      <a:pt x="182213" y="272892"/>
                    </a:moveTo>
                    <a:cubicBezTo>
                      <a:pt x="185052" y="272912"/>
                      <a:pt x="187842" y="272188"/>
                      <a:pt x="190309" y="270797"/>
                    </a:cubicBezTo>
                    <a:lnTo>
                      <a:pt x="419100" y="138590"/>
                    </a:lnTo>
                    <a:cubicBezTo>
                      <a:pt x="422024" y="137037"/>
                      <a:pt x="423939" y="134085"/>
                      <a:pt x="424148" y="130780"/>
                    </a:cubicBezTo>
                    <a:cubicBezTo>
                      <a:pt x="424110" y="127455"/>
                      <a:pt x="422348" y="124379"/>
                      <a:pt x="419481" y="122683"/>
                    </a:cubicBezTo>
                    <a:lnTo>
                      <a:pt x="230505" y="2383"/>
                    </a:lnTo>
                    <a:cubicBezTo>
                      <a:pt x="227829" y="782"/>
                      <a:pt x="224761" y="-37"/>
                      <a:pt x="221647" y="1"/>
                    </a:cubicBezTo>
                    <a:cubicBezTo>
                      <a:pt x="218780" y="-27"/>
                      <a:pt x="215951" y="697"/>
                      <a:pt x="213455" y="2097"/>
                    </a:cubicBezTo>
                    <a:lnTo>
                      <a:pt x="145256" y="41435"/>
                    </a:lnTo>
                    <a:cubicBezTo>
                      <a:pt x="139608" y="44788"/>
                      <a:pt x="137484" y="51922"/>
                      <a:pt x="140399" y="57818"/>
                    </a:cubicBezTo>
                    <a:lnTo>
                      <a:pt x="143256" y="63152"/>
                    </a:lnTo>
                    <a:cubicBezTo>
                      <a:pt x="143732" y="64209"/>
                      <a:pt x="143370" y="65457"/>
                      <a:pt x="142399" y="66105"/>
                    </a:cubicBezTo>
                    <a:lnTo>
                      <a:pt x="5048" y="146020"/>
                    </a:lnTo>
                    <a:cubicBezTo>
                      <a:pt x="2124" y="147572"/>
                      <a:pt x="210" y="150525"/>
                      <a:pt x="0" y="153830"/>
                    </a:cubicBezTo>
                    <a:cubicBezTo>
                      <a:pt x="57" y="157183"/>
                      <a:pt x="1857" y="160250"/>
                      <a:pt x="4763" y="161926"/>
                    </a:cubicBezTo>
                    <a:lnTo>
                      <a:pt x="173260" y="270416"/>
                    </a:lnTo>
                    <a:cubicBezTo>
                      <a:pt x="175936" y="272102"/>
                      <a:pt x="179051" y="272959"/>
                      <a:pt x="182213" y="2728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Hình tự do: Hình 515">
                <a:extLst>
                  <a:ext uri="{FF2B5EF4-FFF2-40B4-BE49-F238E27FC236}">
                    <a16:creationId xmlns:a16="http://schemas.microsoft.com/office/drawing/2014/main" id="{20EB48D5-0C2F-434E-9B1E-816D1C2F93C3}"/>
                  </a:ext>
                </a:extLst>
              </p:cNvPr>
              <p:cNvSpPr/>
              <p:nvPr/>
            </p:nvSpPr>
            <p:spPr>
              <a:xfrm>
                <a:off x="8926679" y="4433930"/>
                <a:ext cx="422552" cy="243159"/>
              </a:xfrm>
              <a:custGeom>
                <a:avLst/>
                <a:gdLst>
                  <a:gd name="connsiteX0" fmla="*/ 173950 w 422552"/>
                  <a:gd name="connsiteY0" fmla="*/ 241685 h 243159"/>
                  <a:gd name="connsiteX1" fmla="*/ 2500 w 422552"/>
                  <a:gd name="connsiteY1" fmla="*/ 142339 h 243159"/>
                  <a:gd name="connsiteX2" fmla="*/ 2500 w 422552"/>
                  <a:gd name="connsiteY2" fmla="*/ 135291 h 243159"/>
                  <a:gd name="connsiteX3" fmla="*/ 237768 w 422552"/>
                  <a:gd name="connsiteY3" fmla="*/ 1464 h 243159"/>
                  <a:gd name="connsiteX4" fmla="*/ 249960 w 422552"/>
                  <a:gd name="connsiteY4" fmla="*/ 1464 h 243159"/>
                  <a:gd name="connsiteX5" fmla="*/ 419981 w 422552"/>
                  <a:gd name="connsiteY5" fmla="*/ 99572 h 243159"/>
                  <a:gd name="connsiteX6" fmla="*/ 419981 w 422552"/>
                  <a:gd name="connsiteY6" fmla="*/ 106620 h 243159"/>
                  <a:gd name="connsiteX7" fmla="*/ 186238 w 422552"/>
                  <a:gd name="connsiteY7" fmla="*/ 241590 h 243159"/>
                  <a:gd name="connsiteX8" fmla="*/ 173950 w 422552"/>
                  <a:gd name="connsiteY8" fmla="*/ 241685 h 24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52" h="243159">
                    <a:moveTo>
                      <a:pt x="173950" y="241685"/>
                    </a:moveTo>
                    <a:lnTo>
                      <a:pt x="2500" y="142339"/>
                    </a:lnTo>
                    <a:cubicBezTo>
                      <a:pt x="-833" y="140434"/>
                      <a:pt x="-833" y="137291"/>
                      <a:pt x="2500" y="135291"/>
                    </a:cubicBezTo>
                    <a:lnTo>
                      <a:pt x="237768" y="1464"/>
                    </a:lnTo>
                    <a:cubicBezTo>
                      <a:pt x="241597" y="-488"/>
                      <a:pt x="246131" y="-488"/>
                      <a:pt x="249960" y="1464"/>
                    </a:cubicBezTo>
                    <a:lnTo>
                      <a:pt x="419981" y="99572"/>
                    </a:lnTo>
                    <a:cubicBezTo>
                      <a:pt x="423410" y="101572"/>
                      <a:pt x="423410" y="104715"/>
                      <a:pt x="419981" y="106620"/>
                    </a:cubicBezTo>
                    <a:lnTo>
                      <a:pt x="186238" y="241590"/>
                    </a:lnTo>
                    <a:cubicBezTo>
                      <a:pt x="182409" y="243647"/>
                      <a:pt x="177808" y="243685"/>
                      <a:pt x="173950" y="24168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Hình tự do: Hình 516">
                <a:extLst>
                  <a:ext uri="{FF2B5EF4-FFF2-40B4-BE49-F238E27FC236}">
                    <a16:creationId xmlns:a16="http://schemas.microsoft.com/office/drawing/2014/main" id="{5B76EFE3-983C-E4E4-569D-B8D45FEFD05E}"/>
                  </a:ext>
                </a:extLst>
              </p:cNvPr>
              <p:cNvSpPr/>
              <p:nvPr/>
            </p:nvSpPr>
            <p:spPr>
              <a:xfrm>
                <a:off x="8926474" y="4409129"/>
                <a:ext cx="422016" cy="267450"/>
              </a:xfrm>
              <a:custGeom>
                <a:avLst/>
                <a:gdLst>
                  <a:gd name="connsiteX0" fmla="*/ 420281 w 422016"/>
                  <a:gd name="connsiteY0" fmla="*/ 124182 h 267450"/>
                  <a:gd name="connsiteX1" fmla="*/ 227210 w 422016"/>
                  <a:gd name="connsiteY1" fmla="*/ 1500 h 267450"/>
                  <a:gd name="connsiteX2" fmla="*/ 215113 w 422016"/>
                  <a:gd name="connsiteY2" fmla="*/ 1500 h 267450"/>
                  <a:gd name="connsiteX3" fmla="*/ 145580 w 422016"/>
                  <a:gd name="connsiteY3" fmla="*/ 41696 h 267450"/>
                  <a:gd name="connsiteX4" fmla="*/ 142628 w 422016"/>
                  <a:gd name="connsiteY4" fmla="*/ 51221 h 267450"/>
                  <a:gd name="connsiteX5" fmla="*/ 145485 w 422016"/>
                  <a:gd name="connsiteY5" fmla="*/ 56745 h 267450"/>
                  <a:gd name="connsiteX6" fmla="*/ 142628 w 422016"/>
                  <a:gd name="connsiteY6" fmla="*/ 66270 h 267450"/>
                  <a:gd name="connsiteX7" fmla="*/ 2515 w 422016"/>
                  <a:gd name="connsiteY7" fmla="*/ 147804 h 267450"/>
                  <a:gd name="connsiteX8" fmla="*/ 286 w 422016"/>
                  <a:gd name="connsiteY8" fmla="*/ 153005 h 267450"/>
                  <a:gd name="connsiteX9" fmla="*/ 2515 w 422016"/>
                  <a:gd name="connsiteY9" fmla="*/ 155234 h 267450"/>
                  <a:gd name="connsiteX10" fmla="*/ 173965 w 422016"/>
                  <a:gd name="connsiteY10" fmla="*/ 265914 h 267450"/>
                  <a:gd name="connsiteX11" fmla="*/ 186062 w 422016"/>
                  <a:gd name="connsiteY11" fmla="*/ 265914 h 267450"/>
                  <a:gd name="connsiteX12" fmla="*/ 419805 w 422016"/>
                  <a:gd name="connsiteY12" fmla="*/ 130945 h 267450"/>
                  <a:gd name="connsiteX13" fmla="*/ 421625 w 422016"/>
                  <a:gd name="connsiteY13" fmla="*/ 125735 h 267450"/>
                  <a:gd name="connsiteX14" fmla="*/ 420281 w 422016"/>
                  <a:gd name="connsiteY14" fmla="*/ 124182 h 26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2016" h="267450">
                    <a:moveTo>
                      <a:pt x="420281" y="124182"/>
                    </a:moveTo>
                    <a:lnTo>
                      <a:pt x="227210" y="1500"/>
                    </a:lnTo>
                    <a:cubicBezTo>
                      <a:pt x="223428" y="-500"/>
                      <a:pt x="218894" y="-500"/>
                      <a:pt x="215113" y="1500"/>
                    </a:cubicBezTo>
                    <a:lnTo>
                      <a:pt x="145580" y="41696"/>
                    </a:lnTo>
                    <a:cubicBezTo>
                      <a:pt x="142332" y="43667"/>
                      <a:pt x="141066" y="47754"/>
                      <a:pt x="142628" y="51221"/>
                    </a:cubicBezTo>
                    <a:lnTo>
                      <a:pt x="145485" y="56745"/>
                    </a:lnTo>
                    <a:cubicBezTo>
                      <a:pt x="147066" y="60184"/>
                      <a:pt x="145838" y="64270"/>
                      <a:pt x="142628" y="66270"/>
                    </a:cubicBezTo>
                    <a:lnTo>
                      <a:pt x="2515" y="147804"/>
                    </a:lnTo>
                    <a:cubicBezTo>
                      <a:pt x="467" y="148623"/>
                      <a:pt x="-533" y="150957"/>
                      <a:pt x="286" y="153005"/>
                    </a:cubicBezTo>
                    <a:cubicBezTo>
                      <a:pt x="696" y="154024"/>
                      <a:pt x="1496" y="154824"/>
                      <a:pt x="2515" y="155234"/>
                    </a:cubicBezTo>
                    <a:lnTo>
                      <a:pt x="173965" y="265914"/>
                    </a:lnTo>
                    <a:cubicBezTo>
                      <a:pt x="177737" y="267962"/>
                      <a:pt x="182290" y="267962"/>
                      <a:pt x="186062" y="265914"/>
                    </a:cubicBezTo>
                    <a:lnTo>
                      <a:pt x="419805" y="130945"/>
                    </a:lnTo>
                    <a:cubicBezTo>
                      <a:pt x="421748" y="130011"/>
                      <a:pt x="422567" y="127678"/>
                      <a:pt x="421625" y="125735"/>
                    </a:cubicBezTo>
                    <a:cubicBezTo>
                      <a:pt x="421320" y="125106"/>
                      <a:pt x="420863" y="124573"/>
                      <a:pt x="420281" y="12418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7" name="Đồ họa 25">
              <a:extLst>
                <a:ext uri="{FF2B5EF4-FFF2-40B4-BE49-F238E27FC236}">
                  <a16:creationId xmlns:a16="http://schemas.microsoft.com/office/drawing/2014/main" id="{50BC1E5F-5FC7-7B78-5E23-DB89178F99B6}"/>
                </a:ext>
              </a:extLst>
            </p:cNvPr>
            <p:cNvGrpSpPr/>
            <p:nvPr/>
          </p:nvGrpSpPr>
          <p:grpSpPr>
            <a:xfrm>
              <a:off x="9520777" y="4401057"/>
              <a:ext cx="487500" cy="373332"/>
              <a:chOff x="9520777" y="4401057"/>
              <a:chExt cx="487500" cy="373332"/>
            </a:xfrm>
          </p:grpSpPr>
          <p:sp>
            <p:nvSpPr>
              <p:cNvPr id="478" name="Hình tự do: Hình 477">
                <a:extLst>
                  <a:ext uri="{FF2B5EF4-FFF2-40B4-BE49-F238E27FC236}">
                    <a16:creationId xmlns:a16="http://schemas.microsoft.com/office/drawing/2014/main" id="{6CCC361B-2B2B-C492-8C35-EC058AE65513}"/>
                  </a:ext>
                </a:extLst>
              </p:cNvPr>
              <p:cNvSpPr/>
              <p:nvPr/>
            </p:nvSpPr>
            <p:spPr>
              <a:xfrm>
                <a:off x="9520777" y="4493885"/>
                <a:ext cx="487500" cy="280504"/>
              </a:xfrm>
              <a:custGeom>
                <a:avLst/>
                <a:gdLst>
                  <a:gd name="connsiteX0" fmla="*/ 0 w 487500"/>
                  <a:gd name="connsiteY0" fmla="*/ 124770 h 280504"/>
                  <a:gd name="connsiteX1" fmla="*/ 213741 w 487500"/>
                  <a:gd name="connsiteY1" fmla="*/ 1422 h 280504"/>
                  <a:gd name="connsiteX2" fmla="*/ 224695 w 487500"/>
                  <a:gd name="connsiteY2" fmla="*/ 1422 h 280504"/>
                  <a:gd name="connsiteX3" fmla="*/ 486251 w 487500"/>
                  <a:gd name="connsiteY3" fmla="*/ 152012 h 280504"/>
                  <a:gd name="connsiteX4" fmla="*/ 487213 w 487500"/>
                  <a:gd name="connsiteY4" fmla="*/ 155241 h 280504"/>
                  <a:gd name="connsiteX5" fmla="*/ 486251 w 487500"/>
                  <a:gd name="connsiteY5" fmla="*/ 156203 h 280504"/>
                  <a:gd name="connsiteX6" fmla="*/ 270605 w 487500"/>
                  <a:gd name="connsiteY6" fmla="*/ 280504 h 28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500" h="280504">
                    <a:moveTo>
                      <a:pt x="0" y="124770"/>
                    </a:moveTo>
                    <a:lnTo>
                      <a:pt x="213741" y="1422"/>
                    </a:lnTo>
                    <a:cubicBezTo>
                      <a:pt x="217141" y="-474"/>
                      <a:pt x="221294" y="-474"/>
                      <a:pt x="224695" y="1422"/>
                    </a:cubicBezTo>
                    <a:lnTo>
                      <a:pt x="486251" y="152012"/>
                    </a:lnTo>
                    <a:cubicBezTo>
                      <a:pt x="487404" y="152641"/>
                      <a:pt x="487842" y="154079"/>
                      <a:pt x="487213" y="155241"/>
                    </a:cubicBezTo>
                    <a:cubicBezTo>
                      <a:pt x="486994" y="155650"/>
                      <a:pt x="486661" y="155984"/>
                      <a:pt x="486251" y="156203"/>
                    </a:cubicBezTo>
                    <a:lnTo>
                      <a:pt x="270605" y="280504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Hình tự do: Hình 478">
                <a:extLst>
                  <a:ext uri="{FF2B5EF4-FFF2-40B4-BE49-F238E27FC236}">
                    <a16:creationId xmlns:a16="http://schemas.microsoft.com/office/drawing/2014/main" id="{A4F629B1-25C0-9457-35A3-E51532D45282}"/>
                  </a:ext>
                </a:extLst>
              </p:cNvPr>
              <p:cNvSpPr/>
              <p:nvPr/>
            </p:nvSpPr>
            <p:spPr>
              <a:xfrm>
                <a:off x="9542780" y="4505308"/>
                <a:ext cx="450341" cy="248793"/>
              </a:xfrm>
              <a:custGeom>
                <a:avLst/>
                <a:gdLst>
                  <a:gd name="connsiteX0" fmla="*/ 0 w 450341"/>
                  <a:gd name="connsiteY0" fmla="*/ 109728 h 248793"/>
                  <a:gd name="connsiteX1" fmla="*/ 2381 w 450341"/>
                  <a:gd name="connsiteY1" fmla="*/ 113347 h 248793"/>
                  <a:gd name="connsiteX2" fmla="*/ 236220 w 450341"/>
                  <a:gd name="connsiteY2" fmla="*/ 248221 h 248793"/>
                  <a:gd name="connsiteX3" fmla="*/ 240792 w 450341"/>
                  <a:gd name="connsiteY3" fmla="*/ 248221 h 248793"/>
                  <a:gd name="connsiteX4" fmla="*/ 450342 w 450341"/>
                  <a:gd name="connsiteY4" fmla="*/ 142208 h 248793"/>
                  <a:gd name="connsiteX5" fmla="*/ 450342 w 450341"/>
                  <a:gd name="connsiteY5" fmla="*/ 137541 h 248793"/>
                  <a:gd name="connsiteX6" fmla="*/ 212217 w 450341"/>
                  <a:gd name="connsiteY6" fmla="*/ 0 h 248793"/>
                  <a:gd name="connsiteX7" fmla="*/ 2667 w 450341"/>
                  <a:gd name="connsiteY7" fmla="*/ 106013 h 248793"/>
                  <a:gd name="connsiteX8" fmla="*/ 0 w 450341"/>
                  <a:gd name="connsiteY8" fmla="*/ 109728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341" h="248793">
                    <a:moveTo>
                      <a:pt x="0" y="109728"/>
                    </a:moveTo>
                    <a:cubicBezTo>
                      <a:pt x="171" y="111243"/>
                      <a:pt x="1057" y="112595"/>
                      <a:pt x="2381" y="113347"/>
                    </a:cubicBezTo>
                    <a:lnTo>
                      <a:pt x="236220" y="248221"/>
                    </a:lnTo>
                    <a:cubicBezTo>
                      <a:pt x="237649" y="248984"/>
                      <a:pt x="239363" y="248984"/>
                      <a:pt x="240792" y="248221"/>
                    </a:cubicBezTo>
                    <a:lnTo>
                      <a:pt x="450342" y="142208"/>
                    </a:lnTo>
                    <a:lnTo>
                      <a:pt x="450342" y="137541"/>
                    </a:lnTo>
                    <a:lnTo>
                      <a:pt x="212217" y="0"/>
                    </a:lnTo>
                    <a:lnTo>
                      <a:pt x="2667" y="106013"/>
                    </a:lnTo>
                    <a:cubicBezTo>
                      <a:pt x="1200" y="106718"/>
                      <a:pt x="200" y="108118"/>
                      <a:pt x="0" y="109728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Hình tự do: Hình 479">
                <a:extLst>
                  <a:ext uri="{FF2B5EF4-FFF2-40B4-BE49-F238E27FC236}">
                    <a16:creationId xmlns:a16="http://schemas.microsoft.com/office/drawing/2014/main" id="{7FD7542C-34D2-90A5-75D7-2FC71612E760}"/>
                  </a:ext>
                </a:extLst>
              </p:cNvPr>
              <p:cNvSpPr/>
              <p:nvPr/>
            </p:nvSpPr>
            <p:spPr>
              <a:xfrm>
                <a:off x="9542758" y="4611321"/>
                <a:ext cx="238432" cy="142684"/>
              </a:xfrm>
              <a:custGeom>
                <a:avLst/>
                <a:gdLst>
                  <a:gd name="connsiteX0" fmla="*/ 238433 w 238432"/>
                  <a:gd name="connsiteY0" fmla="*/ 138113 h 142684"/>
                  <a:gd name="connsiteX1" fmla="*/ 238433 w 238432"/>
                  <a:gd name="connsiteY1" fmla="*/ 142685 h 142684"/>
                  <a:gd name="connsiteX2" fmla="*/ 236052 w 238432"/>
                  <a:gd name="connsiteY2" fmla="*/ 142208 h 142684"/>
                  <a:gd name="connsiteX3" fmla="*/ 2403 w 238432"/>
                  <a:gd name="connsiteY3" fmla="*/ 7334 h 142684"/>
                  <a:gd name="connsiteX4" fmla="*/ 336 w 238432"/>
                  <a:gd name="connsiteY4" fmla="*/ 2067 h 142684"/>
                  <a:gd name="connsiteX5" fmla="*/ 2403 w 238432"/>
                  <a:gd name="connsiteY5" fmla="*/ 0 h 142684"/>
                  <a:gd name="connsiteX6" fmla="*/ 2403 w 238432"/>
                  <a:gd name="connsiteY6" fmla="*/ 2667 h 142684"/>
                  <a:gd name="connsiteX7" fmla="*/ 236242 w 238432"/>
                  <a:gd name="connsiteY7" fmla="*/ 137541 h 142684"/>
                  <a:gd name="connsiteX8" fmla="*/ 238433 w 238432"/>
                  <a:gd name="connsiteY8" fmla="*/ 138113 h 14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32" h="142684">
                    <a:moveTo>
                      <a:pt x="238433" y="138113"/>
                    </a:moveTo>
                    <a:lnTo>
                      <a:pt x="238433" y="142685"/>
                    </a:lnTo>
                    <a:cubicBezTo>
                      <a:pt x="237614" y="142685"/>
                      <a:pt x="236804" y="142523"/>
                      <a:pt x="236052" y="142208"/>
                    </a:cubicBezTo>
                    <a:lnTo>
                      <a:pt x="2403" y="7334"/>
                    </a:lnTo>
                    <a:cubicBezTo>
                      <a:pt x="374" y="6448"/>
                      <a:pt x="-549" y="4096"/>
                      <a:pt x="336" y="2067"/>
                    </a:cubicBezTo>
                    <a:cubicBezTo>
                      <a:pt x="736" y="1143"/>
                      <a:pt x="1479" y="400"/>
                      <a:pt x="2403" y="0"/>
                    </a:cubicBezTo>
                    <a:cubicBezTo>
                      <a:pt x="1070" y="667"/>
                      <a:pt x="1070" y="1905"/>
                      <a:pt x="2403" y="2667"/>
                    </a:cubicBezTo>
                    <a:lnTo>
                      <a:pt x="236242" y="137541"/>
                    </a:lnTo>
                    <a:cubicBezTo>
                      <a:pt x="236918" y="137903"/>
                      <a:pt x="237671" y="138094"/>
                      <a:pt x="238433" y="13811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Hình tự do: Hình 480">
                <a:extLst>
                  <a:ext uri="{FF2B5EF4-FFF2-40B4-BE49-F238E27FC236}">
                    <a16:creationId xmlns:a16="http://schemas.microsoft.com/office/drawing/2014/main" id="{B604D38F-E388-6946-F857-5336473D040F}"/>
                  </a:ext>
                </a:extLst>
              </p:cNvPr>
              <p:cNvSpPr/>
              <p:nvPr/>
            </p:nvSpPr>
            <p:spPr>
              <a:xfrm>
                <a:off x="9544065" y="4505308"/>
                <a:ext cx="448960" cy="244125"/>
              </a:xfrm>
              <a:custGeom>
                <a:avLst/>
                <a:gdLst>
                  <a:gd name="connsiteX0" fmla="*/ 448961 w 448960"/>
                  <a:gd name="connsiteY0" fmla="*/ 137541 h 244125"/>
                  <a:gd name="connsiteX1" fmla="*/ 239411 w 448960"/>
                  <a:gd name="connsiteY1" fmla="*/ 243554 h 244125"/>
                  <a:gd name="connsiteX2" fmla="*/ 234648 w 448960"/>
                  <a:gd name="connsiteY2" fmla="*/ 243554 h 244125"/>
                  <a:gd name="connsiteX3" fmla="*/ 1000 w 448960"/>
                  <a:gd name="connsiteY3" fmla="*/ 108680 h 244125"/>
                  <a:gd name="connsiteX4" fmla="*/ 1000 w 448960"/>
                  <a:gd name="connsiteY4" fmla="*/ 106013 h 244125"/>
                  <a:gd name="connsiteX5" fmla="*/ 210550 w 448960"/>
                  <a:gd name="connsiteY5" fmla="*/ 0 h 24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8960" h="244125">
                    <a:moveTo>
                      <a:pt x="448961" y="137541"/>
                    </a:moveTo>
                    <a:lnTo>
                      <a:pt x="239411" y="243554"/>
                    </a:lnTo>
                    <a:cubicBezTo>
                      <a:pt x="237915" y="244316"/>
                      <a:pt x="236144" y="244316"/>
                      <a:pt x="234648" y="243554"/>
                    </a:cubicBezTo>
                    <a:lnTo>
                      <a:pt x="1000" y="108680"/>
                    </a:lnTo>
                    <a:cubicBezTo>
                      <a:pt x="-333" y="107918"/>
                      <a:pt x="-333" y="106680"/>
                      <a:pt x="1000" y="106013"/>
                    </a:cubicBezTo>
                    <a:lnTo>
                      <a:pt x="210550" y="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Hình tự do: Hình 481">
                <a:extLst>
                  <a:ext uri="{FF2B5EF4-FFF2-40B4-BE49-F238E27FC236}">
                    <a16:creationId xmlns:a16="http://schemas.microsoft.com/office/drawing/2014/main" id="{AFF82A40-A9CC-F407-0516-F76EFD2C8A00}"/>
                  </a:ext>
                </a:extLst>
              </p:cNvPr>
              <p:cNvSpPr/>
              <p:nvPr/>
            </p:nvSpPr>
            <p:spPr>
              <a:xfrm>
                <a:off x="9781095" y="4642849"/>
                <a:ext cx="211931" cy="111165"/>
              </a:xfrm>
              <a:custGeom>
                <a:avLst/>
                <a:gdLst>
                  <a:gd name="connsiteX0" fmla="*/ 211931 w 211931"/>
                  <a:gd name="connsiteY0" fmla="*/ 0 h 111165"/>
                  <a:gd name="connsiteX1" fmla="*/ 211931 w 211931"/>
                  <a:gd name="connsiteY1" fmla="*/ 4667 h 111165"/>
                  <a:gd name="connsiteX2" fmla="*/ 2381 w 211931"/>
                  <a:gd name="connsiteY2" fmla="*/ 110680 h 111165"/>
                  <a:gd name="connsiteX3" fmla="*/ 0 w 211931"/>
                  <a:gd name="connsiteY3" fmla="*/ 111157 h 111165"/>
                  <a:gd name="connsiteX4" fmla="*/ 0 w 211931"/>
                  <a:gd name="connsiteY4" fmla="*/ 106585 h 111165"/>
                  <a:gd name="connsiteX5" fmla="*/ 2381 w 211931"/>
                  <a:gd name="connsiteY5" fmla="*/ 106013 h 11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931" h="111165">
                    <a:moveTo>
                      <a:pt x="211931" y="0"/>
                    </a:moveTo>
                    <a:lnTo>
                      <a:pt x="211931" y="4667"/>
                    </a:lnTo>
                    <a:lnTo>
                      <a:pt x="2381" y="110680"/>
                    </a:lnTo>
                    <a:cubicBezTo>
                      <a:pt x="1638" y="111043"/>
                      <a:pt x="819" y="111205"/>
                      <a:pt x="0" y="111157"/>
                    </a:cubicBezTo>
                    <a:lnTo>
                      <a:pt x="0" y="106585"/>
                    </a:lnTo>
                    <a:cubicBezTo>
                      <a:pt x="829" y="106604"/>
                      <a:pt x="1648" y="106404"/>
                      <a:pt x="2381" y="1060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Hình tự do: Hình 482">
                <a:extLst>
                  <a:ext uri="{FF2B5EF4-FFF2-40B4-BE49-F238E27FC236}">
                    <a16:creationId xmlns:a16="http://schemas.microsoft.com/office/drawing/2014/main" id="{20A4F129-2A1C-E342-5F26-4133AAAEDABA}"/>
                  </a:ext>
                </a:extLst>
              </p:cNvPr>
              <p:cNvSpPr/>
              <p:nvPr/>
            </p:nvSpPr>
            <p:spPr>
              <a:xfrm>
                <a:off x="9751472" y="4445967"/>
                <a:ext cx="238315" cy="198786"/>
              </a:xfrm>
              <a:custGeom>
                <a:avLst/>
                <a:gdLst>
                  <a:gd name="connsiteX0" fmla="*/ 238316 w 238315"/>
                  <a:gd name="connsiteY0" fmla="*/ 198787 h 198786"/>
                  <a:gd name="connsiteX1" fmla="*/ 0 w 238315"/>
                  <a:gd name="connsiteY1" fmla="*/ 61246 h 198786"/>
                  <a:gd name="connsiteX2" fmla="*/ 0 w 238315"/>
                  <a:gd name="connsiteY2" fmla="*/ 0 h 198786"/>
                  <a:gd name="connsiteX3" fmla="*/ 238316 w 238315"/>
                  <a:gd name="connsiteY3" fmla="*/ 138208 h 198786"/>
                  <a:gd name="connsiteX4" fmla="*/ 238316 w 238315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15" h="198786">
                    <a:moveTo>
                      <a:pt x="238316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316" y="138208"/>
                    </a:lnTo>
                    <a:lnTo>
                      <a:pt x="238316" y="19878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Hình tự do: Hình 483">
                <a:extLst>
                  <a:ext uri="{FF2B5EF4-FFF2-40B4-BE49-F238E27FC236}">
                    <a16:creationId xmlns:a16="http://schemas.microsoft.com/office/drawing/2014/main" id="{54C76605-1754-0D6C-E8ED-EDFDFF93A8CA}"/>
                  </a:ext>
                </a:extLst>
              </p:cNvPr>
              <p:cNvSpPr/>
              <p:nvPr/>
            </p:nvSpPr>
            <p:spPr>
              <a:xfrm>
                <a:off x="9751472" y="4445967"/>
                <a:ext cx="238315" cy="198786"/>
              </a:xfrm>
              <a:custGeom>
                <a:avLst/>
                <a:gdLst>
                  <a:gd name="connsiteX0" fmla="*/ 238316 w 238315"/>
                  <a:gd name="connsiteY0" fmla="*/ 198787 h 198786"/>
                  <a:gd name="connsiteX1" fmla="*/ 0 w 238315"/>
                  <a:gd name="connsiteY1" fmla="*/ 61246 h 198786"/>
                  <a:gd name="connsiteX2" fmla="*/ 0 w 238315"/>
                  <a:gd name="connsiteY2" fmla="*/ 0 h 198786"/>
                  <a:gd name="connsiteX3" fmla="*/ 238316 w 238315"/>
                  <a:gd name="connsiteY3" fmla="*/ 138208 h 198786"/>
                  <a:gd name="connsiteX4" fmla="*/ 238316 w 238315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15" h="198786">
                    <a:moveTo>
                      <a:pt x="238316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316" y="138208"/>
                    </a:lnTo>
                    <a:lnTo>
                      <a:pt x="238316" y="198787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Hình tự do: Hình 484">
                <a:extLst>
                  <a:ext uri="{FF2B5EF4-FFF2-40B4-BE49-F238E27FC236}">
                    <a16:creationId xmlns:a16="http://schemas.microsoft.com/office/drawing/2014/main" id="{20310A06-C7F7-D72F-8C4A-243BC8ACE318}"/>
                  </a:ext>
                </a:extLst>
              </p:cNvPr>
              <p:cNvSpPr/>
              <p:nvPr/>
            </p:nvSpPr>
            <p:spPr>
              <a:xfrm>
                <a:off x="9542780" y="4486068"/>
                <a:ext cx="418909" cy="253317"/>
              </a:xfrm>
              <a:custGeom>
                <a:avLst/>
                <a:gdLst>
                  <a:gd name="connsiteX0" fmla="*/ 2953 w 418909"/>
                  <a:gd name="connsiteY0" fmla="*/ 96012 h 253317"/>
                  <a:gd name="connsiteX1" fmla="*/ 0 w 418909"/>
                  <a:gd name="connsiteY1" fmla="*/ 101060 h 253317"/>
                  <a:gd name="connsiteX2" fmla="*/ 0 w 418909"/>
                  <a:gd name="connsiteY2" fmla="*/ 113443 h 253317"/>
                  <a:gd name="connsiteX3" fmla="*/ 2953 w 418909"/>
                  <a:gd name="connsiteY3" fmla="*/ 118491 h 253317"/>
                  <a:gd name="connsiteX4" fmla="*/ 235458 w 418909"/>
                  <a:gd name="connsiteY4" fmla="*/ 252603 h 253317"/>
                  <a:gd name="connsiteX5" fmla="*/ 241268 w 418909"/>
                  <a:gd name="connsiteY5" fmla="*/ 252603 h 253317"/>
                  <a:gd name="connsiteX6" fmla="*/ 418909 w 418909"/>
                  <a:gd name="connsiteY6" fmla="*/ 156591 h 253317"/>
                  <a:gd name="connsiteX7" fmla="*/ 418909 w 418909"/>
                  <a:gd name="connsiteY7" fmla="*/ 137541 h 253317"/>
                  <a:gd name="connsiteX8" fmla="*/ 180784 w 418909"/>
                  <a:gd name="connsiteY8" fmla="*/ 0 h 253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909" h="253317">
                    <a:moveTo>
                      <a:pt x="2953" y="96012"/>
                    </a:moveTo>
                    <a:cubicBezTo>
                      <a:pt x="1200" y="97107"/>
                      <a:pt x="95" y="98993"/>
                      <a:pt x="0" y="101060"/>
                    </a:cubicBezTo>
                    <a:lnTo>
                      <a:pt x="0" y="113443"/>
                    </a:lnTo>
                    <a:cubicBezTo>
                      <a:pt x="143" y="115491"/>
                      <a:pt x="1229" y="117367"/>
                      <a:pt x="2953" y="118491"/>
                    </a:cubicBezTo>
                    <a:lnTo>
                      <a:pt x="235458" y="252603"/>
                    </a:lnTo>
                    <a:cubicBezTo>
                      <a:pt x="237277" y="253555"/>
                      <a:pt x="239449" y="253555"/>
                      <a:pt x="241268" y="252603"/>
                    </a:cubicBezTo>
                    <a:lnTo>
                      <a:pt x="418909" y="156591"/>
                    </a:lnTo>
                    <a:lnTo>
                      <a:pt x="418909" y="137541"/>
                    </a:lnTo>
                    <a:lnTo>
                      <a:pt x="180784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Hình tự do: Hình 485">
                <a:extLst>
                  <a:ext uri="{FF2B5EF4-FFF2-40B4-BE49-F238E27FC236}">
                    <a16:creationId xmlns:a16="http://schemas.microsoft.com/office/drawing/2014/main" id="{39CBD761-027D-82DB-AE9E-28B6DE7383EA}"/>
                  </a:ext>
                </a:extLst>
              </p:cNvPr>
              <p:cNvSpPr/>
              <p:nvPr/>
            </p:nvSpPr>
            <p:spPr>
              <a:xfrm>
                <a:off x="9544518" y="4485972"/>
                <a:ext cx="417171" cy="234291"/>
              </a:xfrm>
              <a:custGeom>
                <a:avLst/>
                <a:gdLst>
                  <a:gd name="connsiteX0" fmla="*/ 178856 w 417171"/>
                  <a:gd name="connsiteY0" fmla="*/ 0 h 234291"/>
                  <a:gd name="connsiteX1" fmla="*/ 1215 w 417171"/>
                  <a:gd name="connsiteY1" fmla="*/ 96107 h 234291"/>
                  <a:gd name="connsiteX2" fmla="*/ 1215 w 417171"/>
                  <a:gd name="connsiteY2" fmla="*/ 99441 h 234291"/>
                  <a:gd name="connsiteX3" fmla="*/ 233720 w 417171"/>
                  <a:gd name="connsiteY3" fmla="*/ 233648 h 234291"/>
                  <a:gd name="connsiteX4" fmla="*/ 239530 w 417171"/>
                  <a:gd name="connsiteY4" fmla="*/ 233648 h 234291"/>
                  <a:gd name="connsiteX5" fmla="*/ 417171 w 417171"/>
                  <a:gd name="connsiteY5" fmla="*/ 137541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171" h="234291">
                    <a:moveTo>
                      <a:pt x="178856" y="0"/>
                    </a:moveTo>
                    <a:lnTo>
                      <a:pt x="1215" y="96107"/>
                    </a:lnTo>
                    <a:cubicBezTo>
                      <a:pt x="-405" y="96964"/>
                      <a:pt x="-405" y="98488"/>
                      <a:pt x="1215" y="99441"/>
                    </a:cubicBezTo>
                    <a:lnTo>
                      <a:pt x="233720" y="233648"/>
                    </a:lnTo>
                    <a:cubicBezTo>
                      <a:pt x="235558" y="234505"/>
                      <a:pt x="237692" y="234505"/>
                      <a:pt x="239530" y="233648"/>
                    </a:cubicBezTo>
                    <a:lnTo>
                      <a:pt x="417171" y="137541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Hình tự do: Hình 486">
                <a:extLst>
                  <a:ext uri="{FF2B5EF4-FFF2-40B4-BE49-F238E27FC236}">
                    <a16:creationId xmlns:a16="http://schemas.microsoft.com/office/drawing/2014/main" id="{82C89C63-AA78-B820-059A-BBF4699D220E}"/>
                  </a:ext>
                </a:extLst>
              </p:cNvPr>
              <p:cNvSpPr/>
              <p:nvPr/>
            </p:nvSpPr>
            <p:spPr>
              <a:xfrm>
                <a:off x="9937624" y="4621336"/>
                <a:ext cx="8635" cy="4582"/>
              </a:xfrm>
              <a:custGeom>
                <a:avLst/>
                <a:gdLst>
                  <a:gd name="connsiteX0" fmla="*/ 1395 w 8635"/>
                  <a:gd name="connsiteY0" fmla="*/ 3701 h 4582"/>
                  <a:gd name="connsiteX1" fmla="*/ 3395 w 8635"/>
                  <a:gd name="connsiteY1" fmla="*/ 4368 h 4582"/>
                  <a:gd name="connsiteX2" fmla="*/ 6539 w 8635"/>
                  <a:gd name="connsiteY2" fmla="*/ 4368 h 4582"/>
                  <a:gd name="connsiteX3" fmla="*/ 7491 w 8635"/>
                  <a:gd name="connsiteY3" fmla="*/ 4368 h 4582"/>
                  <a:gd name="connsiteX4" fmla="*/ 7491 w 8635"/>
                  <a:gd name="connsiteY4" fmla="*/ 844 h 4582"/>
                  <a:gd name="connsiteX5" fmla="*/ 4729 w 8635"/>
                  <a:gd name="connsiteY5" fmla="*/ 82 h 4582"/>
                  <a:gd name="connsiteX6" fmla="*/ 1395 w 8635"/>
                  <a:gd name="connsiteY6" fmla="*/ 558 h 4582"/>
                  <a:gd name="connsiteX7" fmla="*/ 1395 w 8635"/>
                  <a:gd name="connsiteY7" fmla="*/ 558 h 4582"/>
                  <a:gd name="connsiteX8" fmla="*/ 1395 w 8635"/>
                  <a:gd name="connsiteY8" fmla="*/ 3701 h 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" h="4582">
                    <a:moveTo>
                      <a:pt x="1395" y="3701"/>
                    </a:moveTo>
                    <a:cubicBezTo>
                      <a:pt x="2005" y="4063"/>
                      <a:pt x="2691" y="4292"/>
                      <a:pt x="3395" y="4368"/>
                    </a:cubicBezTo>
                    <a:cubicBezTo>
                      <a:pt x="4424" y="4654"/>
                      <a:pt x="5510" y="4654"/>
                      <a:pt x="6539" y="4368"/>
                    </a:cubicBezTo>
                    <a:lnTo>
                      <a:pt x="7491" y="4368"/>
                    </a:lnTo>
                    <a:cubicBezTo>
                      <a:pt x="9110" y="3511"/>
                      <a:pt x="8920" y="1891"/>
                      <a:pt x="7491" y="844"/>
                    </a:cubicBezTo>
                    <a:cubicBezTo>
                      <a:pt x="6653" y="358"/>
                      <a:pt x="5701" y="101"/>
                      <a:pt x="4729" y="82"/>
                    </a:cubicBezTo>
                    <a:cubicBezTo>
                      <a:pt x="3595" y="-118"/>
                      <a:pt x="2424" y="53"/>
                      <a:pt x="1395" y="558"/>
                    </a:cubicBezTo>
                    <a:lnTo>
                      <a:pt x="1395" y="558"/>
                    </a:lnTo>
                    <a:cubicBezTo>
                      <a:pt x="-605" y="1415"/>
                      <a:pt x="-319" y="2748"/>
                      <a:pt x="1395" y="370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Hình tự do: Hình 487">
                <a:extLst>
                  <a:ext uri="{FF2B5EF4-FFF2-40B4-BE49-F238E27FC236}">
                    <a16:creationId xmlns:a16="http://schemas.microsoft.com/office/drawing/2014/main" id="{193034A2-7373-B0E1-DB29-93D380A63045}"/>
                  </a:ext>
                </a:extLst>
              </p:cNvPr>
              <p:cNvSpPr/>
              <p:nvPr/>
            </p:nvSpPr>
            <p:spPr>
              <a:xfrm>
                <a:off x="9542780" y="4582556"/>
                <a:ext cx="238410" cy="156690"/>
              </a:xfrm>
              <a:custGeom>
                <a:avLst/>
                <a:gdLst>
                  <a:gd name="connsiteX0" fmla="*/ 238411 w 238410"/>
                  <a:gd name="connsiteY0" fmla="*/ 137636 h 156690"/>
                  <a:gd name="connsiteX1" fmla="*/ 238411 w 238410"/>
                  <a:gd name="connsiteY1" fmla="*/ 156686 h 156690"/>
                  <a:gd name="connsiteX2" fmla="*/ 235458 w 238410"/>
                  <a:gd name="connsiteY2" fmla="*/ 156020 h 156690"/>
                  <a:gd name="connsiteX3" fmla="*/ 2857 w 238410"/>
                  <a:gd name="connsiteY3" fmla="*/ 22003 h 156690"/>
                  <a:gd name="connsiteX4" fmla="*/ 0 w 238410"/>
                  <a:gd name="connsiteY4" fmla="*/ 16954 h 156690"/>
                  <a:gd name="connsiteX5" fmla="*/ 0 w 238410"/>
                  <a:gd name="connsiteY5" fmla="*/ 4477 h 156690"/>
                  <a:gd name="connsiteX6" fmla="*/ 2191 w 238410"/>
                  <a:gd name="connsiteY6" fmla="*/ 0 h 156690"/>
                  <a:gd name="connsiteX7" fmla="*/ 2857 w 238410"/>
                  <a:gd name="connsiteY7" fmla="*/ 2857 h 156690"/>
                  <a:gd name="connsiteX8" fmla="*/ 235458 w 238410"/>
                  <a:gd name="connsiteY8" fmla="*/ 136970 h 156690"/>
                  <a:gd name="connsiteX9" fmla="*/ 238411 w 238410"/>
                  <a:gd name="connsiteY9" fmla="*/ 137636 h 15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410" h="156690">
                    <a:moveTo>
                      <a:pt x="238411" y="137636"/>
                    </a:moveTo>
                    <a:lnTo>
                      <a:pt x="238411" y="156686"/>
                    </a:lnTo>
                    <a:cubicBezTo>
                      <a:pt x="237382" y="156724"/>
                      <a:pt x="236372" y="156496"/>
                      <a:pt x="235458" y="156020"/>
                    </a:cubicBezTo>
                    <a:lnTo>
                      <a:pt x="2857" y="22003"/>
                    </a:lnTo>
                    <a:cubicBezTo>
                      <a:pt x="1162" y="20860"/>
                      <a:pt x="105" y="18993"/>
                      <a:pt x="0" y="16954"/>
                    </a:cubicBezTo>
                    <a:lnTo>
                      <a:pt x="0" y="4477"/>
                    </a:lnTo>
                    <a:cubicBezTo>
                      <a:pt x="105" y="2753"/>
                      <a:pt x="895" y="1143"/>
                      <a:pt x="2191" y="0"/>
                    </a:cubicBezTo>
                    <a:cubicBezTo>
                      <a:pt x="1333" y="857"/>
                      <a:pt x="1524" y="2000"/>
                      <a:pt x="2857" y="2857"/>
                    </a:cubicBezTo>
                    <a:lnTo>
                      <a:pt x="235458" y="136970"/>
                    </a:lnTo>
                    <a:cubicBezTo>
                      <a:pt x="236353" y="137493"/>
                      <a:pt x="237382" y="137722"/>
                      <a:pt x="238411" y="137636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Hình tự do: Hình 488">
                <a:extLst>
                  <a:ext uri="{FF2B5EF4-FFF2-40B4-BE49-F238E27FC236}">
                    <a16:creationId xmlns:a16="http://schemas.microsoft.com/office/drawing/2014/main" id="{2B328F43-5426-790B-C64B-39B561CDFA66}"/>
                  </a:ext>
                </a:extLst>
              </p:cNvPr>
              <p:cNvSpPr/>
              <p:nvPr/>
            </p:nvSpPr>
            <p:spPr>
              <a:xfrm>
                <a:off x="9941686" y="4597491"/>
                <a:ext cx="34907" cy="55266"/>
              </a:xfrm>
              <a:custGeom>
                <a:avLst/>
                <a:gdLst>
                  <a:gd name="connsiteX0" fmla="*/ 28480 w 34907"/>
                  <a:gd name="connsiteY0" fmla="*/ 1353 h 55266"/>
                  <a:gd name="connsiteX1" fmla="*/ 16383 w 34907"/>
                  <a:gd name="connsiteY1" fmla="*/ 2019 h 55266"/>
                  <a:gd name="connsiteX2" fmla="*/ 0 w 34907"/>
                  <a:gd name="connsiteY2" fmla="*/ 26403 h 55266"/>
                  <a:gd name="connsiteX3" fmla="*/ 3905 w 34907"/>
                  <a:gd name="connsiteY3" fmla="*/ 26975 h 55266"/>
                  <a:gd name="connsiteX4" fmla="*/ 18288 w 34907"/>
                  <a:gd name="connsiteY4" fmla="*/ 5163 h 55266"/>
                  <a:gd name="connsiteX5" fmla="*/ 23336 w 34907"/>
                  <a:gd name="connsiteY5" fmla="*/ 3639 h 55266"/>
                  <a:gd name="connsiteX6" fmla="*/ 26289 w 34907"/>
                  <a:gd name="connsiteY6" fmla="*/ 4496 h 55266"/>
                  <a:gd name="connsiteX7" fmla="*/ 31052 w 34907"/>
                  <a:gd name="connsiteY7" fmla="*/ 18021 h 55266"/>
                  <a:gd name="connsiteX8" fmla="*/ 14859 w 34907"/>
                  <a:gd name="connsiteY8" fmla="*/ 50025 h 55266"/>
                  <a:gd name="connsiteX9" fmla="*/ 8858 w 34907"/>
                  <a:gd name="connsiteY9" fmla="*/ 51454 h 55266"/>
                  <a:gd name="connsiteX10" fmla="*/ 4572 w 34907"/>
                  <a:gd name="connsiteY10" fmla="*/ 53931 h 55266"/>
                  <a:gd name="connsiteX11" fmla="*/ 4572 w 34907"/>
                  <a:gd name="connsiteY11" fmla="*/ 53931 h 55266"/>
                  <a:gd name="connsiteX12" fmla="*/ 9620 w 34907"/>
                  <a:gd name="connsiteY12" fmla="*/ 55264 h 55266"/>
                  <a:gd name="connsiteX13" fmla="*/ 16574 w 34907"/>
                  <a:gd name="connsiteY13" fmla="*/ 53264 h 55266"/>
                  <a:gd name="connsiteX14" fmla="*/ 34766 w 34907"/>
                  <a:gd name="connsiteY14" fmla="*/ 17926 h 55266"/>
                  <a:gd name="connsiteX15" fmla="*/ 28480 w 34907"/>
                  <a:gd name="connsiteY15" fmla="*/ 1353 h 5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907" h="55266">
                    <a:moveTo>
                      <a:pt x="28480" y="1353"/>
                    </a:moveTo>
                    <a:cubicBezTo>
                      <a:pt x="24632" y="-667"/>
                      <a:pt x="19984" y="-409"/>
                      <a:pt x="16383" y="2019"/>
                    </a:cubicBezTo>
                    <a:cubicBezTo>
                      <a:pt x="8125" y="7877"/>
                      <a:pt x="2296" y="16545"/>
                      <a:pt x="0" y="26403"/>
                    </a:cubicBezTo>
                    <a:lnTo>
                      <a:pt x="3905" y="26975"/>
                    </a:lnTo>
                    <a:cubicBezTo>
                      <a:pt x="5982" y="18241"/>
                      <a:pt x="11068" y="10506"/>
                      <a:pt x="18288" y="5163"/>
                    </a:cubicBezTo>
                    <a:cubicBezTo>
                      <a:pt x="19812" y="4229"/>
                      <a:pt x="21555" y="3705"/>
                      <a:pt x="23336" y="3639"/>
                    </a:cubicBezTo>
                    <a:cubicBezTo>
                      <a:pt x="24384" y="3610"/>
                      <a:pt x="25422" y="3905"/>
                      <a:pt x="26289" y="4496"/>
                    </a:cubicBezTo>
                    <a:cubicBezTo>
                      <a:pt x="30090" y="7887"/>
                      <a:pt x="31890" y="12992"/>
                      <a:pt x="31052" y="18021"/>
                    </a:cubicBezTo>
                    <a:cubicBezTo>
                      <a:pt x="30766" y="30585"/>
                      <a:pt x="24813" y="42348"/>
                      <a:pt x="14859" y="50025"/>
                    </a:cubicBezTo>
                    <a:cubicBezTo>
                      <a:pt x="13068" y="51149"/>
                      <a:pt x="10963" y="51654"/>
                      <a:pt x="8858" y="51454"/>
                    </a:cubicBezTo>
                    <a:lnTo>
                      <a:pt x="4572" y="53931"/>
                    </a:lnTo>
                    <a:lnTo>
                      <a:pt x="4572" y="53931"/>
                    </a:lnTo>
                    <a:cubicBezTo>
                      <a:pt x="6096" y="54835"/>
                      <a:pt x="7849" y="55302"/>
                      <a:pt x="9620" y="55264"/>
                    </a:cubicBezTo>
                    <a:cubicBezTo>
                      <a:pt x="12068" y="55198"/>
                      <a:pt x="14469" y="54512"/>
                      <a:pt x="16574" y="53264"/>
                    </a:cubicBezTo>
                    <a:cubicBezTo>
                      <a:pt x="27756" y="44910"/>
                      <a:pt x="34462" y="31880"/>
                      <a:pt x="34766" y="17926"/>
                    </a:cubicBezTo>
                    <a:cubicBezTo>
                      <a:pt x="35528" y="11706"/>
                      <a:pt x="33176" y="5506"/>
                      <a:pt x="28480" y="13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Hình tự do: Hình 489">
                <a:extLst>
                  <a:ext uri="{FF2B5EF4-FFF2-40B4-BE49-F238E27FC236}">
                    <a16:creationId xmlns:a16="http://schemas.microsoft.com/office/drawing/2014/main" id="{92ABF450-0C8F-E9D9-8434-DEDE8387E3E6}"/>
                  </a:ext>
                </a:extLst>
              </p:cNvPr>
              <p:cNvSpPr/>
              <p:nvPr/>
            </p:nvSpPr>
            <p:spPr>
              <a:xfrm>
                <a:off x="9542780" y="4444348"/>
                <a:ext cx="450341" cy="270795"/>
              </a:xfrm>
              <a:custGeom>
                <a:avLst/>
                <a:gdLst>
                  <a:gd name="connsiteX0" fmla="*/ 0 w 450341"/>
                  <a:gd name="connsiteY0" fmla="*/ 131731 h 270795"/>
                  <a:gd name="connsiteX1" fmla="*/ 2381 w 450341"/>
                  <a:gd name="connsiteY1" fmla="*/ 135446 h 270795"/>
                  <a:gd name="connsiteX2" fmla="*/ 236220 w 450341"/>
                  <a:gd name="connsiteY2" fmla="*/ 270224 h 270795"/>
                  <a:gd name="connsiteX3" fmla="*/ 240792 w 450341"/>
                  <a:gd name="connsiteY3" fmla="*/ 270224 h 270795"/>
                  <a:gd name="connsiteX4" fmla="*/ 450342 w 450341"/>
                  <a:gd name="connsiteY4" fmla="*/ 142208 h 270795"/>
                  <a:gd name="connsiteX5" fmla="*/ 450342 w 450341"/>
                  <a:gd name="connsiteY5" fmla="*/ 137636 h 270795"/>
                  <a:gd name="connsiteX6" fmla="*/ 212217 w 450341"/>
                  <a:gd name="connsiteY6" fmla="*/ 0 h 270795"/>
                  <a:gd name="connsiteX7" fmla="*/ 2667 w 450341"/>
                  <a:gd name="connsiteY7" fmla="*/ 128111 h 270795"/>
                  <a:gd name="connsiteX8" fmla="*/ 0 w 450341"/>
                  <a:gd name="connsiteY8" fmla="*/ 131731 h 27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341" h="270795">
                    <a:moveTo>
                      <a:pt x="0" y="131731"/>
                    </a:moveTo>
                    <a:cubicBezTo>
                      <a:pt x="133" y="133283"/>
                      <a:pt x="1029" y="134674"/>
                      <a:pt x="2381" y="135446"/>
                    </a:cubicBezTo>
                    <a:lnTo>
                      <a:pt x="236220" y="270224"/>
                    </a:lnTo>
                    <a:cubicBezTo>
                      <a:pt x="237649" y="270986"/>
                      <a:pt x="239363" y="270986"/>
                      <a:pt x="240792" y="270224"/>
                    </a:cubicBezTo>
                    <a:lnTo>
                      <a:pt x="450342" y="142208"/>
                    </a:lnTo>
                    <a:lnTo>
                      <a:pt x="450342" y="137636"/>
                    </a:lnTo>
                    <a:lnTo>
                      <a:pt x="212217" y="0"/>
                    </a:lnTo>
                    <a:lnTo>
                      <a:pt x="2667" y="128111"/>
                    </a:lnTo>
                    <a:cubicBezTo>
                      <a:pt x="1219" y="128778"/>
                      <a:pt x="209" y="130150"/>
                      <a:pt x="0" y="13173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Hình tự do: Hình 490">
                <a:extLst>
                  <a:ext uri="{FF2B5EF4-FFF2-40B4-BE49-F238E27FC236}">
                    <a16:creationId xmlns:a16="http://schemas.microsoft.com/office/drawing/2014/main" id="{FBCC4FA2-7E48-1D3C-7B19-89A4E4E3A128}"/>
                  </a:ext>
                </a:extLst>
              </p:cNvPr>
              <p:cNvSpPr/>
              <p:nvPr/>
            </p:nvSpPr>
            <p:spPr>
              <a:xfrm>
                <a:off x="9542780" y="4572364"/>
                <a:ext cx="238410" cy="142780"/>
              </a:xfrm>
              <a:custGeom>
                <a:avLst/>
                <a:gdLst>
                  <a:gd name="connsiteX0" fmla="*/ 238411 w 238410"/>
                  <a:gd name="connsiteY0" fmla="*/ 138113 h 142780"/>
                  <a:gd name="connsiteX1" fmla="*/ 238411 w 238410"/>
                  <a:gd name="connsiteY1" fmla="*/ 142780 h 142780"/>
                  <a:gd name="connsiteX2" fmla="*/ 236029 w 238410"/>
                  <a:gd name="connsiteY2" fmla="*/ 142208 h 142780"/>
                  <a:gd name="connsiteX3" fmla="*/ 2381 w 238410"/>
                  <a:gd name="connsiteY3" fmla="*/ 7429 h 142780"/>
                  <a:gd name="connsiteX4" fmla="*/ 0 w 238410"/>
                  <a:gd name="connsiteY4" fmla="*/ 3715 h 142780"/>
                  <a:gd name="connsiteX5" fmla="*/ 2381 w 238410"/>
                  <a:gd name="connsiteY5" fmla="*/ 0 h 142780"/>
                  <a:gd name="connsiteX6" fmla="*/ 1362 w 238410"/>
                  <a:gd name="connsiteY6" fmla="*/ 1743 h 142780"/>
                  <a:gd name="connsiteX7" fmla="*/ 2381 w 238410"/>
                  <a:gd name="connsiteY7" fmla="*/ 2762 h 142780"/>
                  <a:gd name="connsiteX8" fmla="*/ 236220 w 238410"/>
                  <a:gd name="connsiteY8" fmla="*/ 137636 h 142780"/>
                  <a:gd name="connsiteX9" fmla="*/ 238411 w 238410"/>
                  <a:gd name="connsiteY9" fmla="*/ 138113 h 1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410" h="142780">
                    <a:moveTo>
                      <a:pt x="238411" y="138113"/>
                    </a:moveTo>
                    <a:lnTo>
                      <a:pt x="238411" y="142780"/>
                    </a:lnTo>
                    <a:cubicBezTo>
                      <a:pt x="237582" y="142799"/>
                      <a:pt x="236763" y="142599"/>
                      <a:pt x="236029" y="142208"/>
                    </a:cubicBezTo>
                    <a:lnTo>
                      <a:pt x="2381" y="7429"/>
                    </a:lnTo>
                    <a:cubicBezTo>
                      <a:pt x="1029" y="6658"/>
                      <a:pt x="133" y="5267"/>
                      <a:pt x="0" y="3715"/>
                    </a:cubicBezTo>
                    <a:cubicBezTo>
                      <a:pt x="171" y="2172"/>
                      <a:pt x="1048" y="800"/>
                      <a:pt x="2381" y="0"/>
                    </a:cubicBezTo>
                    <a:cubicBezTo>
                      <a:pt x="1619" y="200"/>
                      <a:pt x="1162" y="981"/>
                      <a:pt x="1362" y="1743"/>
                    </a:cubicBezTo>
                    <a:cubicBezTo>
                      <a:pt x="1495" y="2238"/>
                      <a:pt x="1886" y="2629"/>
                      <a:pt x="2381" y="2762"/>
                    </a:cubicBezTo>
                    <a:lnTo>
                      <a:pt x="236220" y="137636"/>
                    </a:lnTo>
                    <a:cubicBezTo>
                      <a:pt x="236906" y="137960"/>
                      <a:pt x="237649" y="138122"/>
                      <a:pt x="238411" y="13811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Hình tự do: Hình 491">
                <a:extLst>
                  <a:ext uri="{FF2B5EF4-FFF2-40B4-BE49-F238E27FC236}">
                    <a16:creationId xmlns:a16="http://schemas.microsoft.com/office/drawing/2014/main" id="{B92E3367-9E72-429F-D3C0-E53108281934}"/>
                  </a:ext>
                </a:extLst>
              </p:cNvPr>
              <p:cNvSpPr/>
              <p:nvPr/>
            </p:nvSpPr>
            <p:spPr>
              <a:xfrm>
                <a:off x="9543999" y="4444348"/>
                <a:ext cx="449026" cy="266130"/>
              </a:xfrm>
              <a:custGeom>
                <a:avLst/>
                <a:gdLst>
                  <a:gd name="connsiteX0" fmla="*/ 449027 w 449026"/>
                  <a:gd name="connsiteY0" fmla="*/ 137636 h 266130"/>
                  <a:gd name="connsiteX1" fmla="*/ 239477 w 449026"/>
                  <a:gd name="connsiteY1" fmla="*/ 265652 h 266130"/>
                  <a:gd name="connsiteX2" fmla="*/ 234714 w 449026"/>
                  <a:gd name="connsiteY2" fmla="*/ 265652 h 266130"/>
                  <a:gd name="connsiteX3" fmla="*/ 1066 w 449026"/>
                  <a:gd name="connsiteY3" fmla="*/ 130778 h 266130"/>
                  <a:gd name="connsiteX4" fmla="*/ 47 w 449026"/>
                  <a:gd name="connsiteY4" fmla="*/ 129035 h 266130"/>
                  <a:gd name="connsiteX5" fmla="*/ 1066 w 449026"/>
                  <a:gd name="connsiteY5" fmla="*/ 128016 h 266130"/>
                  <a:gd name="connsiteX6" fmla="*/ 210616 w 449026"/>
                  <a:gd name="connsiteY6" fmla="*/ 0 h 26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026" h="266130">
                    <a:moveTo>
                      <a:pt x="449027" y="137636"/>
                    </a:moveTo>
                    <a:lnTo>
                      <a:pt x="239477" y="265652"/>
                    </a:lnTo>
                    <a:cubicBezTo>
                      <a:pt x="237953" y="266290"/>
                      <a:pt x="236238" y="266290"/>
                      <a:pt x="234714" y="265652"/>
                    </a:cubicBezTo>
                    <a:lnTo>
                      <a:pt x="1066" y="130778"/>
                    </a:lnTo>
                    <a:cubicBezTo>
                      <a:pt x="304" y="130578"/>
                      <a:pt x="-153" y="129797"/>
                      <a:pt x="47" y="129035"/>
                    </a:cubicBezTo>
                    <a:cubicBezTo>
                      <a:pt x="180" y="128540"/>
                      <a:pt x="571" y="128149"/>
                      <a:pt x="1066" y="128016"/>
                    </a:cubicBezTo>
                    <a:lnTo>
                      <a:pt x="210616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Hình tự do: Hình 492">
                <a:extLst>
                  <a:ext uri="{FF2B5EF4-FFF2-40B4-BE49-F238E27FC236}">
                    <a16:creationId xmlns:a16="http://schemas.microsoft.com/office/drawing/2014/main" id="{BC71B6E1-E8D8-2A8B-B310-2C15434FBD1C}"/>
                  </a:ext>
                </a:extLst>
              </p:cNvPr>
              <p:cNvSpPr/>
              <p:nvPr/>
            </p:nvSpPr>
            <p:spPr>
              <a:xfrm>
                <a:off x="9781095" y="4581984"/>
                <a:ext cx="211931" cy="133171"/>
              </a:xfrm>
              <a:custGeom>
                <a:avLst/>
                <a:gdLst>
                  <a:gd name="connsiteX0" fmla="*/ 211931 w 211931"/>
                  <a:gd name="connsiteY0" fmla="*/ 0 h 133171"/>
                  <a:gd name="connsiteX1" fmla="*/ 211931 w 211931"/>
                  <a:gd name="connsiteY1" fmla="*/ 4572 h 133171"/>
                  <a:gd name="connsiteX2" fmla="*/ 2381 w 211931"/>
                  <a:gd name="connsiteY2" fmla="*/ 132588 h 133171"/>
                  <a:gd name="connsiteX3" fmla="*/ 0 w 211931"/>
                  <a:gd name="connsiteY3" fmla="*/ 133159 h 133171"/>
                  <a:gd name="connsiteX4" fmla="*/ 0 w 211931"/>
                  <a:gd name="connsiteY4" fmla="*/ 128492 h 133171"/>
                  <a:gd name="connsiteX5" fmla="*/ 2381 w 211931"/>
                  <a:gd name="connsiteY5" fmla="*/ 128016 h 13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931" h="133171">
                    <a:moveTo>
                      <a:pt x="211931" y="0"/>
                    </a:moveTo>
                    <a:lnTo>
                      <a:pt x="211931" y="4572"/>
                    </a:lnTo>
                    <a:lnTo>
                      <a:pt x="2381" y="132588"/>
                    </a:lnTo>
                    <a:cubicBezTo>
                      <a:pt x="1667" y="133026"/>
                      <a:pt x="838" y="133226"/>
                      <a:pt x="0" y="133159"/>
                    </a:cubicBezTo>
                    <a:lnTo>
                      <a:pt x="0" y="128492"/>
                    </a:lnTo>
                    <a:cubicBezTo>
                      <a:pt x="819" y="128540"/>
                      <a:pt x="1638" y="128378"/>
                      <a:pt x="2381" y="12801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Hình tự do: Hình 493">
                <a:extLst>
                  <a:ext uri="{FF2B5EF4-FFF2-40B4-BE49-F238E27FC236}">
                    <a16:creationId xmlns:a16="http://schemas.microsoft.com/office/drawing/2014/main" id="{FB7CCAE9-654C-0E38-4DF5-CFAE7E495AA9}"/>
                  </a:ext>
                </a:extLst>
              </p:cNvPr>
              <p:cNvSpPr/>
              <p:nvPr/>
            </p:nvSpPr>
            <p:spPr>
              <a:xfrm>
                <a:off x="9989788" y="4582079"/>
                <a:ext cx="3238" cy="62674"/>
              </a:xfrm>
              <a:custGeom>
                <a:avLst/>
                <a:gdLst>
                  <a:gd name="connsiteX0" fmla="*/ 3238 w 3238"/>
                  <a:gd name="connsiteY0" fmla="*/ 60865 h 62674"/>
                  <a:gd name="connsiteX1" fmla="*/ 3238 w 3238"/>
                  <a:gd name="connsiteY1" fmla="*/ 0 h 62674"/>
                  <a:gd name="connsiteX2" fmla="*/ 0 w 3238"/>
                  <a:gd name="connsiteY2" fmla="*/ 2096 h 62674"/>
                  <a:gd name="connsiteX3" fmla="*/ 0 w 3238"/>
                  <a:gd name="connsiteY3" fmla="*/ 62675 h 62674"/>
                  <a:gd name="connsiteX4" fmla="*/ 3238 w 3238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62674">
                    <a:moveTo>
                      <a:pt x="3238" y="60865"/>
                    </a:moveTo>
                    <a:lnTo>
                      <a:pt x="3238" y="0"/>
                    </a:lnTo>
                    <a:lnTo>
                      <a:pt x="0" y="2096"/>
                    </a:lnTo>
                    <a:lnTo>
                      <a:pt x="0" y="62675"/>
                    </a:lnTo>
                    <a:lnTo>
                      <a:pt x="3238" y="60865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Hình tự do: Hình 494">
                <a:extLst>
                  <a:ext uri="{FF2B5EF4-FFF2-40B4-BE49-F238E27FC236}">
                    <a16:creationId xmlns:a16="http://schemas.microsoft.com/office/drawing/2014/main" id="{F3545F92-A6C2-5B14-B7AD-2F7D5E098F4A}"/>
                  </a:ext>
                </a:extLst>
              </p:cNvPr>
              <p:cNvSpPr/>
              <p:nvPr/>
            </p:nvSpPr>
            <p:spPr>
              <a:xfrm>
                <a:off x="9989788" y="4582079"/>
                <a:ext cx="3238" cy="62674"/>
              </a:xfrm>
              <a:custGeom>
                <a:avLst/>
                <a:gdLst>
                  <a:gd name="connsiteX0" fmla="*/ 3238 w 3238"/>
                  <a:gd name="connsiteY0" fmla="*/ 60865 h 62674"/>
                  <a:gd name="connsiteX1" fmla="*/ 3238 w 3238"/>
                  <a:gd name="connsiteY1" fmla="*/ 0 h 62674"/>
                  <a:gd name="connsiteX2" fmla="*/ 0 w 3238"/>
                  <a:gd name="connsiteY2" fmla="*/ 2096 h 62674"/>
                  <a:gd name="connsiteX3" fmla="*/ 0 w 3238"/>
                  <a:gd name="connsiteY3" fmla="*/ 62675 h 62674"/>
                  <a:gd name="connsiteX4" fmla="*/ 3238 w 3238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62674">
                    <a:moveTo>
                      <a:pt x="3238" y="60865"/>
                    </a:moveTo>
                    <a:lnTo>
                      <a:pt x="3238" y="0"/>
                    </a:lnTo>
                    <a:lnTo>
                      <a:pt x="0" y="2096"/>
                    </a:lnTo>
                    <a:lnTo>
                      <a:pt x="0" y="62675"/>
                    </a:lnTo>
                    <a:lnTo>
                      <a:pt x="3238" y="60865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Hình tự do: Hình 495">
                <a:extLst>
                  <a:ext uri="{FF2B5EF4-FFF2-40B4-BE49-F238E27FC236}">
                    <a16:creationId xmlns:a16="http://schemas.microsoft.com/office/drawing/2014/main" id="{C38B1D53-CEF8-0F96-2BD6-8FBC6E6007E0}"/>
                  </a:ext>
                </a:extLst>
              </p:cNvPr>
              <p:cNvSpPr/>
              <p:nvPr/>
            </p:nvSpPr>
            <p:spPr>
              <a:xfrm>
                <a:off x="9540875" y="4442174"/>
                <a:ext cx="446817" cy="258015"/>
              </a:xfrm>
              <a:custGeom>
                <a:avLst/>
                <a:gdLst>
                  <a:gd name="connsiteX0" fmla="*/ 444532 w 446817"/>
                  <a:gd name="connsiteY0" fmla="*/ 138858 h 258015"/>
                  <a:gd name="connsiteX1" fmla="*/ 446818 w 446817"/>
                  <a:gd name="connsiteY1" fmla="*/ 135714 h 258015"/>
                  <a:gd name="connsiteX2" fmla="*/ 446818 w 446817"/>
                  <a:gd name="connsiteY2" fmla="*/ 131047 h 258015"/>
                  <a:gd name="connsiteX3" fmla="*/ 216979 w 446817"/>
                  <a:gd name="connsiteY3" fmla="*/ 1222 h 258015"/>
                  <a:gd name="connsiteX4" fmla="*/ 206312 w 446817"/>
                  <a:gd name="connsiteY4" fmla="*/ 1222 h 258015"/>
                  <a:gd name="connsiteX5" fmla="*/ 0 w 446817"/>
                  <a:gd name="connsiteY5" fmla="*/ 120570 h 258015"/>
                  <a:gd name="connsiteX6" fmla="*/ 238125 w 446817"/>
                  <a:gd name="connsiteY6" fmla="*/ 258016 h 2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7" h="258015">
                    <a:moveTo>
                      <a:pt x="444532" y="138858"/>
                    </a:moveTo>
                    <a:cubicBezTo>
                      <a:pt x="445808" y="138305"/>
                      <a:pt x="446684" y="137105"/>
                      <a:pt x="446818" y="135714"/>
                    </a:cubicBezTo>
                    <a:lnTo>
                      <a:pt x="446818" y="131047"/>
                    </a:lnTo>
                    <a:lnTo>
                      <a:pt x="216979" y="1222"/>
                    </a:lnTo>
                    <a:cubicBezTo>
                      <a:pt x="213608" y="-407"/>
                      <a:pt x="209683" y="-407"/>
                      <a:pt x="206312" y="1222"/>
                    </a:cubicBezTo>
                    <a:lnTo>
                      <a:pt x="0" y="120570"/>
                    </a:lnTo>
                    <a:lnTo>
                      <a:pt x="238125" y="258016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Hình tự do: Hình 496">
                <a:extLst>
                  <a:ext uri="{FF2B5EF4-FFF2-40B4-BE49-F238E27FC236}">
                    <a16:creationId xmlns:a16="http://schemas.microsoft.com/office/drawing/2014/main" id="{BD8360B5-D3BB-16EA-B52B-BBBBE23E31C3}"/>
                  </a:ext>
                </a:extLst>
              </p:cNvPr>
              <p:cNvSpPr/>
              <p:nvPr/>
            </p:nvSpPr>
            <p:spPr>
              <a:xfrm>
                <a:off x="9540875" y="4442174"/>
                <a:ext cx="446817" cy="258015"/>
              </a:xfrm>
              <a:custGeom>
                <a:avLst/>
                <a:gdLst>
                  <a:gd name="connsiteX0" fmla="*/ 444532 w 446817"/>
                  <a:gd name="connsiteY0" fmla="*/ 138858 h 258015"/>
                  <a:gd name="connsiteX1" fmla="*/ 446818 w 446817"/>
                  <a:gd name="connsiteY1" fmla="*/ 135714 h 258015"/>
                  <a:gd name="connsiteX2" fmla="*/ 446818 w 446817"/>
                  <a:gd name="connsiteY2" fmla="*/ 131047 h 258015"/>
                  <a:gd name="connsiteX3" fmla="*/ 216979 w 446817"/>
                  <a:gd name="connsiteY3" fmla="*/ 1222 h 258015"/>
                  <a:gd name="connsiteX4" fmla="*/ 206312 w 446817"/>
                  <a:gd name="connsiteY4" fmla="*/ 1222 h 258015"/>
                  <a:gd name="connsiteX5" fmla="*/ 0 w 446817"/>
                  <a:gd name="connsiteY5" fmla="*/ 120570 h 258015"/>
                  <a:gd name="connsiteX6" fmla="*/ 238125 w 446817"/>
                  <a:gd name="connsiteY6" fmla="*/ 258016 h 2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7" h="258015">
                    <a:moveTo>
                      <a:pt x="444532" y="138858"/>
                    </a:moveTo>
                    <a:cubicBezTo>
                      <a:pt x="445808" y="138305"/>
                      <a:pt x="446684" y="137105"/>
                      <a:pt x="446818" y="135714"/>
                    </a:cubicBezTo>
                    <a:lnTo>
                      <a:pt x="446818" y="131047"/>
                    </a:lnTo>
                    <a:lnTo>
                      <a:pt x="216979" y="1222"/>
                    </a:lnTo>
                    <a:cubicBezTo>
                      <a:pt x="213608" y="-407"/>
                      <a:pt x="209683" y="-407"/>
                      <a:pt x="206312" y="1222"/>
                    </a:cubicBezTo>
                    <a:lnTo>
                      <a:pt x="0" y="120570"/>
                    </a:lnTo>
                    <a:lnTo>
                      <a:pt x="238125" y="25801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Hình tự do: Hình 497">
                <a:extLst>
                  <a:ext uri="{FF2B5EF4-FFF2-40B4-BE49-F238E27FC236}">
                    <a16:creationId xmlns:a16="http://schemas.microsoft.com/office/drawing/2014/main" id="{B8029947-9E1A-D25B-FEF8-E0045D4B0E73}"/>
                  </a:ext>
                </a:extLst>
              </p:cNvPr>
              <p:cNvSpPr/>
              <p:nvPr/>
            </p:nvSpPr>
            <p:spPr>
              <a:xfrm>
                <a:off x="9540875" y="4437538"/>
                <a:ext cx="446818" cy="258079"/>
              </a:xfrm>
              <a:custGeom>
                <a:avLst/>
                <a:gdLst>
                  <a:gd name="connsiteX0" fmla="*/ 444532 w 446818"/>
                  <a:gd name="connsiteY0" fmla="*/ 138827 h 258079"/>
                  <a:gd name="connsiteX1" fmla="*/ 446675 w 446818"/>
                  <a:gd name="connsiteY1" fmla="*/ 134779 h 258079"/>
                  <a:gd name="connsiteX2" fmla="*/ 444532 w 446818"/>
                  <a:gd name="connsiteY2" fmla="*/ 132636 h 258079"/>
                  <a:gd name="connsiteX3" fmla="*/ 216979 w 446818"/>
                  <a:gd name="connsiteY3" fmla="*/ 1286 h 258079"/>
                  <a:gd name="connsiteX4" fmla="*/ 206312 w 446818"/>
                  <a:gd name="connsiteY4" fmla="*/ 1286 h 258079"/>
                  <a:gd name="connsiteX5" fmla="*/ 0 w 446818"/>
                  <a:gd name="connsiteY5" fmla="*/ 120539 h 258079"/>
                  <a:gd name="connsiteX6" fmla="*/ 238125 w 446818"/>
                  <a:gd name="connsiteY6" fmla="*/ 258080 h 258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8" h="258079">
                    <a:moveTo>
                      <a:pt x="444532" y="138827"/>
                    </a:moveTo>
                    <a:cubicBezTo>
                      <a:pt x="446246" y="138303"/>
                      <a:pt x="447199" y="136493"/>
                      <a:pt x="446675" y="134779"/>
                    </a:cubicBezTo>
                    <a:cubicBezTo>
                      <a:pt x="446361" y="133750"/>
                      <a:pt x="445561" y="132950"/>
                      <a:pt x="444532" y="132636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20539"/>
                    </a:lnTo>
                    <a:lnTo>
                      <a:pt x="238125" y="25808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Hình tự do: Hình 498">
                <a:extLst>
                  <a:ext uri="{FF2B5EF4-FFF2-40B4-BE49-F238E27FC236}">
                    <a16:creationId xmlns:a16="http://schemas.microsoft.com/office/drawing/2014/main" id="{5DB8795A-D170-356E-C20B-6710AAF43B34}"/>
                  </a:ext>
                </a:extLst>
              </p:cNvPr>
              <p:cNvSpPr/>
              <p:nvPr/>
            </p:nvSpPr>
            <p:spPr>
              <a:xfrm>
                <a:off x="9540875" y="4437538"/>
                <a:ext cx="446818" cy="258079"/>
              </a:xfrm>
              <a:custGeom>
                <a:avLst/>
                <a:gdLst>
                  <a:gd name="connsiteX0" fmla="*/ 444532 w 446818"/>
                  <a:gd name="connsiteY0" fmla="*/ 138827 h 258079"/>
                  <a:gd name="connsiteX1" fmla="*/ 446675 w 446818"/>
                  <a:gd name="connsiteY1" fmla="*/ 134779 h 258079"/>
                  <a:gd name="connsiteX2" fmla="*/ 444532 w 446818"/>
                  <a:gd name="connsiteY2" fmla="*/ 132636 h 258079"/>
                  <a:gd name="connsiteX3" fmla="*/ 216979 w 446818"/>
                  <a:gd name="connsiteY3" fmla="*/ 1286 h 258079"/>
                  <a:gd name="connsiteX4" fmla="*/ 206312 w 446818"/>
                  <a:gd name="connsiteY4" fmla="*/ 1286 h 258079"/>
                  <a:gd name="connsiteX5" fmla="*/ 0 w 446818"/>
                  <a:gd name="connsiteY5" fmla="*/ 120539 h 258079"/>
                  <a:gd name="connsiteX6" fmla="*/ 238125 w 446818"/>
                  <a:gd name="connsiteY6" fmla="*/ 258080 h 258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8" h="258079">
                    <a:moveTo>
                      <a:pt x="444532" y="138827"/>
                    </a:moveTo>
                    <a:cubicBezTo>
                      <a:pt x="446246" y="138303"/>
                      <a:pt x="447199" y="136493"/>
                      <a:pt x="446675" y="134779"/>
                    </a:cubicBezTo>
                    <a:cubicBezTo>
                      <a:pt x="446361" y="133750"/>
                      <a:pt x="445561" y="132950"/>
                      <a:pt x="444532" y="132636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20539"/>
                    </a:lnTo>
                    <a:lnTo>
                      <a:pt x="238125" y="25808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Hình tự do: Hình 499">
                <a:extLst>
                  <a:ext uri="{FF2B5EF4-FFF2-40B4-BE49-F238E27FC236}">
                    <a16:creationId xmlns:a16="http://schemas.microsoft.com/office/drawing/2014/main" id="{08B89144-44D1-B83E-6385-886CBCEBC581}"/>
                  </a:ext>
                </a:extLst>
              </p:cNvPr>
              <p:cNvSpPr/>
              <p:nvPr/>
            </p:nvSpPr>
            <p:spPr>
              <a:xfrm>
                <a:off x="9565925" y="4437347"/>
                <a:ext cx="415352" cy="239696"/>
              </a:xfrm>
              <a:custGeom>
                <a:avLst/>
                <a:gdLst>
                  <a:gd name="connsiteX0" fmla="*/ 22574 w 415352"/>
                  <a:gd name="connsiteY0" fmla="*/ 89583 h 239696"/>
                  <a:gd name="connsiteX1" fmla="*/ 174974 w 415352"/>
                  <a:gd name="connsiteY1" fmla="*/ 1286 h 239696"/>
                  <a:gd name="connsiteX2" fmla="*/ 185642 w 415352"/>
                  <a:gd name="connsiteY2" fmla="*/ 1286 h 239696"/>
                  <a:gd name="connsiteX3" fmla="*/ 395192 w 415352"/>
                  <a:gd name="connsiteY3" fmla="*/ 122539 h 239696"/>
                  <a:gd name="connsiteX4" fmla="*/ 415099 w 415352"/>
                  <a:gd name="connsiteY4" fmla="*/ 110919 h 239696"/>
                  <a:gd name="connsiteX5" fmla="*/ 415099 w 415352"/>
                  <a:gd name="connsiteY5" fmla="*/ 134445 h 239696"/>
                  <a:gd name="connsiteX6" fmla="*/ 415099 w 415352"/>
                  <a:gd name="connsiteY6" fmla="*/ 134445 h 239696"/>
                  <a:gd name="connsiteX7" fmla="*/ 413290 w 415352"/>
                  <a:gd name="connsiteY7" fmla="*/ 138636 h 239696"/>
                  <a:gd name="connsiteX8" fmla="*/ 238125 w 415352"/>
                  <a:gd name="connsiteY8" fmla="*/ 239697 h 239696"/>
                  <a:gd name="connsiteX9" fmla="*/ 0 w 415352"/>
                  <a:gd name="connsiteY9" fmla="*/ 102156 h 239696"/>
                  <a:gd name="connsiteX10" fmla="*/ 0 w 415352"/>
                  <a:gd name="connsiteY10" fmla="*/ 76438 h 23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352" h="239696">
                    <a:moveTo>
                      <a:pt x="22574" y="89583"/>
                    </a:moveTo>
                    <a:lnTo>
                      <a:pt x="174974" y="1286"/>
                    </a:lnTo>
                    <a:cubicBezTo>
                      <a:pt x="178327" y="-429"/>
                      <a:pt x="182289" y="-429"/>
                      <a:pt x="185642" y="1286"/>
                    </a:cubicBezTo>
                    <a:lnTo>
                      <a:pt x="395192" y="122539"/>
                    </a:lnTo>
                    <a:lnTo>
                      <a:pt x="415099" y="110919"/>
                    </a:lnTo>
                    <a:lnTo>
                      <a:pt x="415099" y="134445"/>
                    </a:lnTo>
                    <a:lnTo>
                      <a:pt x="415099" y="134445"/>
                    </a:lnTo>
                    <a:cubicBezTo>
                      <a:pt x="415766" y="135874"/>
                      <a:pt x="415099" y="137494"/>
                      <a:pt x="413290" y="138636"/>
                    </a:cubicBezTo>
                    <a:lnTo>
                      <a:pt x="238125" y="239697"/>
                    </a:lnTo>
                    <a:lnTo>
                      <a:pt x="0" y="102156"/>
                    </a:lnTo>
                    <a:lnTo>
                      <a:pt x="0" y="7643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Hình tự do: Hình 500">
                <a:extLst>
                  <a:ext uri="{FF2B5EF4-FFF2-40B4-BE49-F238E27FC236}">
                    <a16:creationId xmlns:a16="http://schemas.microsoft.com/office/drawing/2014/main" id="{A964DBDE-CA2A-6BAF-1457-9A4BD4E9816B}"/>
                  </a:ext>
                </a:extLst>
              </p:cNvPr>
              <p:cNvSpPr/>
              <p:nvPr/>
            </p:nvSpPr>
            <p:spPr>
              <a:xfrm>
                <a:off x="9565449" y="4411630"/>
                <a:ext cx="415790" cy="239887"/>
              </a:xfrm>
              <a:custGeom>
                <a:avLst/>
                <a:gdLst>
                  <a:gd name="connsiteX0" fmla="*/ 413576 w 415790"/>
                  <a:gd name="connsiteY0" fmla="*/ 138827 h 239887"/>
                  <a:gd name="connsiteX1" fmla="*/ 413576 w 415790"/>
                  <a:gd name="connsiteY1" fmla="*/ 132731 h 239887"/>
                  <a:gd name="connsiteX2" fmla="*/ 185928 w 415790"/>
                  <a:gd name="connsiteY2" fmla="*/ 1286 h 239887"/>
                  <a:gd name="connsiteX3" fmla="*/ 175260 w 415790"/>
                  <a:gd name="connsiteY3" fmla="*/ 1286 h 239887"/>
                  <a:gd name="connsiteX4" fmla="*/ 0 w 415790"/>
                  <a:gd name="connsiteY4" fmla="*/ 102441 h 239887"/>
                  <a:gd name="connsiteX5" fmla="*/ 238125 w 415790"/>
                  <a:gd name="connsiteY5" fmla="*/ 239887 h 239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790" h="239887">
                    <a:moveTo>
                      <a:pt x="413576" y="138827"/>
                    </a:moveTo>
                    <a:cubicBezTo>
                      <a:pt x="416528" y="137112"/>
                      <a:pt x="416528" y="134350"/>
                      <a:pt x="413576" y="132731"/>
                    </a:cubicBezTo>
                    <a:lnTo>
                      <a:pt x="185928" y="1286"/>
                    </a:lnTo>
                    <a:cubicBezTo>
                      <a:pt x="182575" y="-429"/>
                      <a:pt x="178613" y="-429"/>
                      <a:pt x="175260" y="1286"/>
                    </a:cubicBezTo>
                    <a:lnTo>
                      <a:pt x="0" y="102441"/>
                    </a:lnTo>
                    <a:lnTo>
                      <a:pt x="238125" y="239887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Hình tự do: Hình 501">
                <a:extLst>
                  <a:ext uri="{FF2B5EF4-FFF2-40B4-BE49-F238E27FC236}">
                    <a16:creationId xmlns:a16="http://schemas.microsoft.com/office/drawing/2014/main" id="{7E2B070E-71E1-26BF-6AA5-394C6C3BCFA1}"/>
                  </a:ext>
                </a:extLst>
              </p:cNvPr>
              <p:cNvSpPr/>
              <p:nvPr/>
            </p:nvSpPr>
            <p:spPr>
              <a:xfrm>
                <a:off x="9565830" y="4514071"/>
                <a:ext cx="238410" cy="163258"/>
              </a:xfrm>
              <a:custGeom>
                <a:avLst/>
                <a:gdLst>
                  <a:gd name="connsiteX0" fmla="*/ 238411 w 238410"/>
                  <a:gd name="connsiteY0" fmla="*/ 137541 h 163258"/>
                  <a:gd name="connsiteX1" fmla="*/ 238411 w 238410"/>
                  <a:gd name="connsiteY1" fmla="*/ 163258 h 163258"/>
                  <a:gd name="connsiteX2" fmla="*/ 0 w 238410"/>
                  <a:gd name="connsiteY2" fmla="*/ 25717 h 163258"/>
                  <a:gd name="connsiteX3" fmla="*/ 0 w 238410"/>
                  <a:gd name="connsiteY3" fmla="*/ 0 h 163258"/>
                  <a:gd name="connsiteX4" fmla="*/ 238411 w 238410"/>
                  <a:gd name="connsiteY4" fmla="*/ 137541 h 16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63258">
                    <a:moveTo>
                      <a:pt x="238411" y="137541"/>
                    </a:moveTo>
                    <a:lnTo>
                      <a:pt x="238411" y="163258"/>
                    </a:lnTo>
                    <a:lnTo>
                      <a:pt x="0" y="25717"/>
                    </a:lnTo>
                    <a:lnTo>
                      <a:pt x="0" y="0"/>
                    </a:lnTo>
                    <a:lnTo>
                      <a:pt x="238411" y="137541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Hình tự do: Hình 502">
                <a:extLst>
                  <a:ext uri="{FF2B5EF4-FFF2-40B4-BE49-F238E27FC236}">
                    <a16:creationId xmlns:a16="http://schemas.microsoft.com/office/drawing/2014/main" id="{DBA0E67E-FDD8-AF3C-FDF2-26177A72F0B5}"/>
                  </a:ext>
                </a:extLst>
              </p:cNvPr>
              <p:cNvSpPr/>
              <p:nvPr/>
            </p:nvSpPr>
            <p:spPr>
              <a:xfrm>
                <a:off x="9800621" y="4637765"/>
                <a:ext cx="8002" cy="4667"/>
              </a:xfrm>
              <a:custGeom>
                <a:avLst/>
                <a:gdLst>
                  <a:gd name="connsiteX0" fmla="*/ 762 w 8002"/>
                  <a:gd name="connsiteY0" fmla="*/ 3751 h 4667"/>
                  <a:gd name="connsiteX1" fmla="*/ 2762 w 8002"/>
                  <a:gd name="connsiteY1" fmla="*/ 4417 h 4667"/>
                  <a:gd name="connsiteX2" fmla="*/ 5906 w 8002"/>
                  <a:gd name="connsiteY2" fmla="*/ 4417 h 4667"/>
                  <a:gd name="connsiteX3" fmla="*/ 6858 w 8002"/>
                  <a:gd name="connsiteY3" fmla="*/ 4417 h 4667"/>
                  <a:gd name="connsiteX4" fmla="*/ 6858 w 8002"/>
                  <a:gd name="connsiteY4" fmla="*/ 893 h 4667"/>
                  <a:gd name="connsiteX5" fmla="*/ 4096 w 8002"/>
                  <a:gd name="connsiteY5" fmla="*/ 36 h 4667"/>
                  <a:gd name="connsiteX6" fmla="*/ 762 w 8002"/>
                  <a:gd name="connsiteY6" fmla="*/ 607 h 4667"/>
                  <a:gd name="connsiteX7" fmla="*/ 762 w 8002"/>
                  <a:gd name="connsiteY7" fmla="*/ 607 h 4667"/>
                  <a:gd name="connsiteX8" fmla="*/ 762 w 8002"/>
                  <a:gd name="connsiteY8" fmla="*/ 3751 h 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2" h="4667">
                    <a:moveTo>
                      <a:pt x="762" y="3751"/>
                    </a:moveTo>
                    <a:cubicBezTo>
                      <a:pt x="1390" y="4074"/>
                      <a:pt x="2067" y="4293"/>
                      <a:pt x="2762" y="4417"/>
                    </a:cubicBezTo>
                    <a:cubicBezTo>
                      <a:pt x="3781" y="4751"/>
                      <a:pt x="4886" y="4751"/>
                      <a:pt x="5906" y="4417"/>
                    </a:cubicBezTo>
                    <a:cubicBezTo>
                      <a:pt x="6220" y="4512"/>
                      <a:pt x="6544" y="4512"/>
                      <a:pt x="6858" y="4417"/>
                    </a:cubicBezTo>
                    <a:cubicBezTo>
                      <a:pt x="8477" y="3560"/>
                      <a:pt x="8287" y="1941"/>
                      <a:pt x="6858" y="893"/>
                    </a:cubicBezTo>
                    <a:cubicBezTo>
                      <a:pt x="6001" y="426"/>
                      <a:pt x="5067" y="131"/>
                      <a:pt x="4096" y="36"/>
                    </a:cubicBezTo>
                    <a:cubicBezTo>
                      <a:pt x="2953" y="-88"/>
                      <a:pt x="1800" y="112"/>
                      <a:pt x="762" y="607"/>
                    </a:cubicBezTo>
                    <a:cubicBezTo>
                      <a:pt x="762" y="607"/>
                      <a:pt x="762" y="607"/>
                      <a:pt x="762" y="607"/>
                    </a:cubicBezTo>
                    <a:cubicBezTo>
                      <a:pt x="762" y="607"/>
                      <a:pt x="-952" y="2798"/>
                      <a:pt x="762" y="37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Hình tự do: Hình 503">
                <a:extLst>
                  <a:ext uri="{FF2B5EF4-FFF2-40B4-BE49-F238E27FC236}">
                    <a16:creationId xmlns:a16="http://schemas.microsoft.com/office/drawing/2014/main" id="{1307AC41-F492-068A-D441-1F77B9660A8D}"/>
                  </a:ext>
                </a:extLst>
              </p:cNvPr>
              <p:cNvSpPr/>
              <p:nvPr/>
            </p:nvSpPr>
            <p:spPr>
              <a:xfrm>
                <a:off x="9774408" y="4633986"/>
                <a:ext cx="31738" cy="40203"/>
              </a:xfrm>
              <a:custGeom>
                <a:avLst/>
                <a:gdLst>
                  <a:gd name="connsiteX0" fmla="*/ 20 w 31738"/>
                  <a:gd name="connsiteY0" fmla="*/ 27627 h 40203"/>
                  <a:gd name="connsiteX1" fmla="*/ 2687 w 31738"/>
                  <a:gd name="connsiteY1" fmla="*/ 36581 h 40203"/>
                  <a:gd name="connsiteX2" fmla="*/ 10402 w 31738"/>
                  <a:gd name="connsiteY2" fmla="*/ 40200 h 40203"/>
                  <a:gd name="connsiteX3" fmla="*/ 10402 w 31738"/>
                  <a:gd name="connsiteY3" fmla="*/ 40200 h 40203"/>
                  <a:gd name="connsiteX4" fmla="*/ 17832 w 31738"/>
                  <a:gd name="connsiteY4" fmla="*/ 38010 h 40203"/>
                  <a:gd name="connsiteX5" fmla="*/ 19165 w 31738"/>
                  <a:gd name="connsiteY5" fmla="*/ 37152 h 40203"/>
                  <a:gd name="connsiteX6" fmla="*/ 16212 w 31738"/>
                  <a:gd name="connsiteY6" fmla="*/ 35438 h 40203"/>
                  <a:gd name="connsiteX7" fmla="*/ 3068 w 31738"/>
                  <a:gd name="connsiteY7" fmla="*/ 27627 h 40203"/>
                  <a:gd name="connsiteX8" fmla="*/ 16308 w 31738"/>
                  <a:gd name="connsiteY8" fmla="*/ 4767 h 40203"/>
                  <a:gd name="connsiteX9" fmla="*/ 25833 w 31738"/>
                  <a:gd name="connsiteY9" fmla="*/ 4291 h 40203"/>
                  <a:gd name="connsiteX10" fmla="*/ 28595 w 31738"/>
                  <a:gd name="connsiteY10" fmla="*/ 8196 h 40203"/>
                  <a:gd name="connsiteX11" fmla="*/ 31738 w 31738"/>
                  <a:gd name="connsiteY11" fmla="*/ 8196 h 40203"/>
                  <a:gd name="connsiteX12" fmla="*/ 29547 w 31738"/>
                  <a:gd name="connsiteY12" fmla="*/ 3529 h 40203"/>
                  <a:gd name="connsiteX13" fmla="*/ 21832 w 31738"/>
                  <a:gd name="connsiteY13" fmla="*/ 5 h 40203"/>
                  <a:gd name="connsiteX14" fmla="*/ 14403 w 31738"/>
                  <a:gd name="connsiteY14" fmla="*/ 2196 h 40203"/>
                  <a:gd name="connsiteX15" fmla="*/ 20 w 31738"/>
                  <a:gd name="connsiteY15" fmla="*/ 27627 h 4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8" h="40203">
                    <a:moveTo>
                      <a:pt x="20" y="27627"/>
                    </a:moveTo>
                    <a:cubicBezTo>
                      <a:pt x="-151" y="30828"/>
                      <a:pt x="792" y="33990"/>
                      <a:pt x="2687" y="36581"/>
                    </a:cubicBezTo>
                    <a:cubicBezTo>
                      <a:pt x="4544" y="38934"/>
                      <a:pt x="7402" y="40277"/>
                      <a:pt x="10402" y="40200"/>
                    </a:cubicBezTo>
                    <a:lnTo>
                      <a:pt x="10402" y="40200"/>
                    </a:lnTo>
                    <a:cubicBezTo>
                      <a:pt x="13031" y="40124"/>
                      <a:pt x="15584" y="39372"/>
                      <a:pt x="17832" y="38010"/>
                    </a:cubicBezTo>
                    <a:lnTo>
                      <a:pt x="19165" y="37152"/>
                    </a:lnTo>
                    <a:lnTo>
                      <a:pt x="16212" y="35438"/>
                    </a:lnTo>
                    <a:cubicBezTo>
                      <a:pt x="8878" y="39534"/>
                      <a:pt x="3068" y="36105"/>
                      <a:pt x="3068" y="27627"/>
                    </a:cubicBezTo>
                    <a:cubicBezTo>
                      <a:pt x="3573" y="18331"/>
                      <a:pt x="8497" y="9835"/>
                      <a:pt x="16308" y="4767"/>
                    </a:cubicBezTo>
                    <a:cubicBezTo>
                      <a:pt x="19099" y="2720"/>
                      <a:pt x="22851" y="2529"/>
                      <a:pt x="25833" y="4291"/>
                    </a:cubicBezTo>
                    <a:cubicBezTo>
                      <a:pt x="27195" y="5215"/>
                      <a:pt x="28176" y="6606"/>
                      <a:pt x="28595" y="8196"/>
                    </a:cubicBezTo>
                    <a:cubicBezTo>
                      <a:pt x="29614" y="8530"/>
                      <a:pt x="30719" y="8530"/>
                      <a:pt x="31738" y="8196"/>
                    </a:cubicBezTo>
                    <a:cubicBezTo>
                      <a:pt x="31357" y="6501"/>
                      <a:pt x="30614" y="4901"/>
                      <a:pt x="29547" y="3529"/>
                    </a:cubicBezTo>
                    <a:cubicBezTo>
                      <a:pt x="27671" y="1214"/>
                      <a:pt x="24813" y="-90"/>
                      <a:pt x="21832" y="5"/>
                    </a:cubicBezTo>
                    <a:cubicBezTo>
                      <a:pt x="19203" y="43"/>
                      <a:pt x="16632" y="796"/>
                      <a:pt x="14403" y="2196"/>
                    </a:cubicBezTo>
                    <a:cubicBezTo>
                      <a:pt x="5802" y="7872"/>
                      <a:pt x="458" y="17331"/>
                      <a:pt x="20" y="276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Hình tự do: Hình 504">
                <a:extLst>
                  <a:ext uri="{FF2B5EF4-FFF2-40B4-BE49-F238E27FC236}">
                    <a16:creationId xmlns:a16="http://schemas.microsoft.com/office/drawing/2014/main" id="{BA3965FD-1FAA-47F8-7E1D-9FAA09BA0EF7}"/>
                  </a:ext>
                </a:extLst>
              </p:cNvPr>
              <p:cNvSpPr/>
              <p:nvPr/>
            </p:nvSpPr>
            <p:spPr>
              <a:xfrm>
                <a:off x="9782048" y="4536455"/>
                <a:ext cx="205644" cy="105155"/>
              </a:xfrm>
              <a:custGeom>
                <a:avLst/>
                <a:gdLst>
                  <a:gd name="connsiteX0" fmla="*/ 0 w 205644"/>
                  <a:gd name="connsiteY0" fmla="*/ 100489 h 105155"/>
                  <a:gd name="connsiteX1" fmla="*/ 205645 w 205644"/>
                  <a:gd name="connsiteY1" fmla="*/ 0 h 105155"/>
                  <a:gd name="connsiteX2" fmla="*/ 205645 w 205644"/>
                  <a:gd name="connsiteY2" fmla="*/ 3429 h 105155"/>
                  <a:gd name="connsiteX3" fmla="*/ 202978 w 205644"/>
                  <a:gd name="connsiteY3" fmla="*/ 8001 h 105155"/>
                  <a:gd name="connsiteX4" fmla="*/ 0 w 205644"/>
                  <a:gd name="connsiteY4" fmla="*/ 105156 h 1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44" h="105155">
                    <a:moveTo>
                      <a:pt x="0" y="100489"/>
                    </a:moveTo>
                    <a:lnTo>
                      <a:pt x="205645" y="0"/>
                    </a:lnTo>
                    <a:lnTo>
                      <a:pt x="205645" y="3429"/>
                    </a:lnTo>
                    <a:cubicBezTo>
                      <a:pt x="205502" y="5277"/>
                      <a:pt x="204521" y="6963"/>
                      <a:pt x="202978" y="8001"/>
                    </a:cubicBezTo>
                    <a:lnTo>
                      <a:pt x="0" y="105156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Hình tự do: Hình 505">
                <a:extLst>
                  <a:ext uri="{FF2B5EF4-FFF2-40B4-BE49-F238E27FC236}">
                    <a16:creationId xmlns:a16="http://schemas.microsoft.com/office/drawing/2014/main" id="{A955398F-60E2-4CA3-FFB5-0390EC579769}"/>
                  </a:ext>
                </a:extLst>
              </p:cNvPr>
              <p:cNvSpPr/>
              <p:nvPr/>
            </p:nvSpPr>
            <p:spPr>
              <a:xfrm>
                <a:off x="9782048" y="4536455"/>
                <a:ext cx="205644" cy="105155"/>
              </a:xfrm>
              <a:custGeom>
                <a:avLst/>
                <a:gdLst>
                  <a:gd name="connsiteX0" fmla="*/ 0 w 205644"/>
                  <a:gd name="connsiteY0" fmla="*/ 100489 h 105155"/>
                  <a:gd name="connsiteX1" fmla="*/ 205645 w 205644"/>
                  <a:gd name="connsiteY1" fmla="*/ 0 h 105155"/>
                  <a:gd name="connsiteX2" fmla="*/ 205645 w 205644"/>
                  <a:gd name="connsiteY2" fmla="*/ 3429 h 105155"/>
                  <a:gd name="connsiteX3" fmla="*/ 202978 w 205644"/>
                  <a:gd name="connsiteY3" fmla="*/ 8001 h 105155"/>
                  <a:gd name="connsiteX4" fmla="*/ 0 w 205644"/>
                  <a:gd name="connsiteY4" fmla="*/ 105156 h 1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44" h="105155">
                    <a:moveTo>
                      <a:pt x="0" y="100489"/>
                    </a:moveTo>
                    <a:lnTo>
                      <a:pt x="205645" y="0"/>
                    </a:lnTo>
                    <a:lnTo>
                      <a:pt x="205645" y="3429"/>
                    </a:lnTo>
                    <a:cubicBezTo>
                      <a:pt x="205502" y="5277"/>
                      <a:pt x="204521" y="6963"/>
                      <a:pt x="202978" y="8001"/>
                    </a:cubicBezTo>
                    <a:lnTo>
                      <a:pt x="0" y="10515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Hình tự do: Hình 506">
                <a:extLst>
                  <a:ext uri="{FF2B5EF4-FFF2-40B4-BE49-F238E27FC236}">
                    <a16:creationId xmlns:a16="http://schemas.microsoft.com/office/drawing/2014/main" id="{4C0128A3-454D-2C15-C9A9-1C5599B9D139}"/>
                  </a:ext>
                </a:extLst>
              </p:cNvPr>
              <p:cNvSpPr/>
              <p:nvPr/>
            </p:nvSpPr>
            <p:spPr>
              <a:xfrm>
                <a:off x="9540875" y="4401057"/>
                <a:ext cx="446678" cy="237982"/>
              </a:xfrm>
              <a:custGeom>
                <a:avLst/>
                <a:gdLst>
                  <a:gd name="connsiteX0" fmla="*/ 444532 w 446678"/>
                  <a:gd name="connsiteY0" fmla="*/ 138827 h 237982"/>
                  <a:gd name="connsiteX1" fmla="*/ 446484 w 446678"/>
                  <a:gd name="connsiteY1" fmla="*/ 134684 h 237982"/>
                  <a:gd name="connsiteX2" fmla="*/ 444532 w 446678"/>
                  <a:gd name="connsiteY2" fmla="*/ 132731 h 237982"/>
                  <a:gd name="connsiteX3" fmla="*/ 216979 w 446678"/>
                  <a:gd name="connsiteY3" fmla="*/ 1286 h 237982"/>
                  <a:gd name="connsiteX4" fmla="*/ 206312 w 446678"/>
                  <a:gd name="connsiteY4" fmla="*/ 1286 h 237982"/>
                  <a:gd name="connsiteX5" fmla="*/ 0 w 446678"/>
                  <a:gd name="connsiteY5" fmla="*/ 100441 h 237982"/>
                  <a:gd name="connsiteX6" fmla="*/ 238125 w 446678"/>
                  <a:gd name="connsiteY6" fmla="*/ 237982 h 23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678" h="237982">
                    <a:moveTo>
                      <a:pt x="444532" y="138827"/>
                    </a:moveTo>
                    <a:cubicBezTo>
                      <a:pt x="446218" y="138227"/>
                      <a:pt x="447094" y="136369"/>
                      <a:pt x="446484" y="134684"/>
                    </a:cubicBezTo>
                    <a:cubicBezTo>
                      <a:pt x="446161" y="133779"/>
                      <a:pt x="445446" y="133055"/>
                      <a:pt x="444532" y="132731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00441"/>
                    </a:lnTo>
                    <a:lnTo>
                      <a:pt x="238125" y="23798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Hình tự do: Hình 507">
                <a:extLst>
                  <a:ext uri="{FF2B5EF4-FFF2-40B4-BE49-F238E27FC236}">
                    <a16:creationId xmlns:a16="http://schemas.microsoft.com/office/drawing/2014/main" id="{3C374873-6685-7527-D906-A6208577EB41}"/>
                  </a:ext>
                </a:extLst>
              </p:cNvPr>
              <p:cNvSpPr/>
              <p:nvPr/>
            </p:nvSpPr>
            <p:spPr>
              <a:xfrm>
                <a:off x="9540589" y="4501403"/>
                <a:ext cx="238410" cy="198786"/>
              </a:xfrm>
              <a:custGeom>
                <a:avLst/>
                <a:gdLst>
                  <a:gd name="connsiteX0" fmla="*/ 238411 w 238410"/>
                  <a:gd name="connsiteY0" fmla="*/ 198787 h 198786"/>
                  <a:gd name="connsiteX1" fmla="*/ 0 w 238410"/>
                  <a:gd name="connsiteY1" fmla="*/ 61246 h 198786"/>
                  <a:gd name="connsiteX2" fmla="*/ 0 w 238410"/>
                  <a:gd name="connsiteY2" fmla="*/ 0 h 198786"/>
                  <a:gd name="connsiteX3" fmla="*/ 238411 w 238410"/>
                  <a:gd name="connsiteY3" fmla="*/ 137636 h 198786"/>
                  <a:gd name="connsiteX4" fmla="*/ 238411 w 238410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98786">
                    <a:moveTo>
                      <a:pt x="238411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411" y="137636"/>
                    </a:lnTo>
                    <a:lnTo>
                      <a:pt x="238411" y="19878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Hình tự do: Hình 508">
                <a:extLst>
                  <a:ext uri="{FF2B5EF4-FFF2-40B4-BE49-F238E27FC236}">
                    <a16:creationId xmlns:a16="http://schemas.microsoft.com/office/drawing/2014/main" id="{0AAD6D74-F61C-5C8B-C524-186DEF3CFBAE}"/>
                  </a:ext>
                </a:extLst>
              </p:cNvPr>
              <p:cNvSpPr/>
              <p:nvPr/>
            </p:nvSpPr>
            <p:spPr>
              <a:xfrm>
                <a:off x="9540589" y="4501403"/>
                <a:ext cx="238410" cy="198786"/>
              </a:xfrm>
              <a:custGeom>
                <a:avLst/>
                <a:gdLst>
                  <a:gd name="connsiteX0" fmla="*/ 238411 w 238410"/>
                  <a:gd name="connsiteY0" fmla="*/ 198787 h 198786"/>
                  <a:gd name="connsiteX1" fmla="*/ 0 w 238410"/>
                  <a:gd name="connsiteY1" fmla="*/ 61246 h 198786"/>
                  <a:gd name="connsiteX2" fmla="*/ 0 w 238410"/>
                  <a:gd name="connsiteY2" fmla="*/ 0 h 198786"/>
                  <a:gd name="connsiteX3" fmla="*/ 238411 w 238410"/>
                  <a:gd name="connsiteY3" fmla="*/ 137636 h 198786"/>
                  <a:gd name="connsiteX4" fmla="*/ 238411 w 238410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98786">
                    <a:moveTo>
                      <a:pt x="238411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411" y="137636"/>
                    </a:lnTo>
                    <a:lnTo>
                      <a:pt x="238411" y="19878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Hình tự do: Hình 509">
                <a:extLst>
                  <a:ext uri="{FF2B5EF4-FFF2-40B4-BE49-F238E27FC236}">
                    <a16:creationId xmlns:a16="http://schemas.microsoft.com/office/drawing/2014/main" id="{1F4ADA7E-557B-2DD7-EECD-6383A82B63D9}"/>
                  </a:ext>
                </a:extLst>
              </p:cNvPr>
              <p:cNvSpPr/>
              <p:nvPr/>
            </p:nvSpPr>
            <p:spPr>
              <a:xfrm>
                <a:off x="9709658" y="4620560"/>
                <a:ext cx="32679" cy="40389"/>
              </a:xfrm>
              <a:custGeom>
                <a:avLst/>
                <a:gdLst>
                  <a:gd name="connsiteX0" fmla="*/ 22288 w 32679"/>
                  <a:gd name="connsiteY0" fmla="*/ 40386 h 40389"/>
                  <a:gd name="connsiteX1" fmla="*/ 30004 w 32679"/>
                  <a:gd name="connsiteY1" fmla="*/ 36767 h 40389"/>
                  <a:gd name="connsiteX2" fmla="*/ 32671 w 32679"/>
                  <a:gd name="connsiteY2" fmla="*/ 27813 h 40389"/>
                  <a:gd name="connsiteX3" fmla="*/ 17907 w 32679"/>
                  <a:gd name="connsiteY3" fmla="*/ 2191 h 40389"/>
                  <a:gd name="connsiteX4" fmla="*/ 10478 w 32679"/>
                  <a:gd name="connsiteY4" fmla="*/ 0 h 40389"/>
                  <a:gd name="connsiteX5" fmla="*/ 0 w 32679"/>
                  <a:gd name="connsiteY5" fmla="*/ 12573 h 40389"/>
                  <a:gd name="connsiteX6" fmla="*/ 14859 w 32679"/>
                  <a:gd name="connsiteY6" fmla="*/ 38195 h 40389"/>
                  <a:gd name="connsiteX7" fmla="*/ 22288 w 32679"/>
                  <a:gd name="connsiteY7" fmla="*/ 40386 h 4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79" h="40389">
                    <a:moveTo>
                      <a:pt x="22288" y="40386"/>
                    </a:moveTo>
                    <a:cubicBezTo>
                      <a:pt x="25289" y="40462"/>
                      <a:pt x="28146" y="39119"/>
                      <a:pt x="30004" y="36767"/>
                    </a:cubicBezTo>
                    <a:cubicBezTo>
                      <a:pt x="31842" y="34157"/>
                      <a:pt x="32785" y="31004"/>
                      <a:pt x="32671" y="27813"/>
                    </a:cubicBezTo>
                    <a:cubicBezTo>
                      <a:pt x="32147" y="17393"/>
                      <a:pt x="26661" y="7868"/>
                      <a:pt x="17907" y="2191"/>
                    </a:cubicBezTo>
                    <a:cubicBezTo>
                      <a:pt x="15659" y="838"/>
                      <a:pt x="13097" y="86"/>
                      <a:pt x="10478" y="0"/>
                    </a:cubicBezTo>
                    <a:cubicBezTo>
                      <a:pt x="4191" y="0"/>
                      <a:pt x="0" y="5048"/>
                      <a:pt x="0" y="12573"/>
                    </a:cubicBezTo>
                    <a:cubicBezTo>
                      <a:pt x="562" y="23003"/>
                      <a:pt x="6087" y="32528"/>
                      <a:pt x="14859" y="38195"/>
                    </a:cubicBezTo>
                    <a:cubicBezTo>
                      <a:pt x="17107" y="39548"/>
                      <a:pt x="19669" y="40300"/>
                      <a:pt x="22288" y="403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Hình tự do: Hình 510">
                <a:extLst>
                  <a:ext uri="{FF2B5EF4-FFF2-40B4-BE49-F238E27FC236}">
                    <a16:creationId xmlns:a16="http://schemas.microsoft.com/office/drawing/2014/main" id="{1F985524-046F-CAC3-4164-FED65DC99D23}"/>
                  </a:ext>
                </a:extLst>
              </p:cNvPr>
              <p:cNvSpPr/>
              <p:nvPr/>
            </p:nvSpPr>
            <p:spPr>
              <a:xfrm>
                <a:off x="9712801" y="4623666"/>
                <a:ext cx="26479" cy="34209"/>
              </a:xfrm>
              <a:custGeom>
                <a:avLst/>
                <a:gdLst>
                  <a:gd name="connsiteX0" fmla="*/ 26479 w 26479"/>
                  <a:gd name="connsiteY0" fmla="*/ 24708 h 34209"/>
                  <a:gd name="connsiteX1" fmla="*/ 13240 w 26479"/>
                  <a:gd name="connsiteY1" fmla="*/ 32423 h 34209"/>
                  <a:gd name="connsiteX2" fmla="*/ 0 w 26479"/>
                  <a:gd name="connsiteY2" fmla="*/ 9468 h 34209"/>
                  <a:gd name="connsiteX3" fmla="*/ 13240 w 26479"/>
                  <a:gd name="connsiteY3" fmla="*/ 1848 h 34209"/>
                  <a:gd name="connsiteX4" fmla="*/ 26479 w 26479"/>
                  <a:gd name="connsiteY4" fmla="*/ 24708 h 3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34209">
                    <a:moveTo>
                      <a:pt x="26479" y="24708"/>
                    </a:moveTo>
                    <a:cubicBezTo>
                      <a:pt x="26479" y="33185"/>
                      <a:pt x="20574" y="36614"/>
                      <a:pt x="13240" y="32423"/>
                    </a:cubicBezTo>
                    <a:cubicBezTo>
                      <a:pt x="5439" y="27308"/>
                      <a:pt x="524" y="18783"/>
                      <a:pt x="0" y="9468"/>
                    </a:cubicBezTo>
                    <a:cubicBezTo>
                      <a:pt x="0" y="990"/>
                      <a:pt x="5906" y="-2438"/>
                      <a:pt x="13240" y="1848"/>
                    </a:cubicBezTo>
                    <a:cubicBezTo>
                      <a:pt x="21050" y="6915"/>
                      <a:pt x="25975" y="15411"/>
                      <a:pt x="26479" y="24708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Hình tự do: Hình 511">
                <a:extLst>
                  <a:ext uri="{FF2B5EF4-FFF2-40B4-BE49-F238E27FC236}">
                    <a16:creationId xmlns:a16="http://schemas.microsoft.com/office/drawing/2014/main" id="{457737D9-347F-EA7D-02F4-614F7BE41B81}"/>
                  </a:ext>
                </a:extLst>
              </p:cNvPr>
              <p:cNvSpPr/>
              <p:nvPr/>
            </p:nvSpPr>
            <p:spPr>
              <a:xfrm>
                <a:off x="9558782" y="4531263"/>
                <a:ext cx="132397" cy="101632"/>
              </a:xfrm>
              <a:custGeom>
                <a:avLst/>
                <a:gdLst>
                  <a:gd name="connsiteX0" fmla="*/ 132397 w 132397"/>
                  <a:gd name="connsiteY0" fmla="*/ 86630 h 101632"/>
                  <a:gd name="connsiteX1" fmla="*/ 132397 w 132397"/>
                  <a:gd name="connsiteY1" fmla="*/ 91202 h 101632"/>
                  <a:gd name="connsiteX2" fmla="*/ 117920 w 132397"/>
                  <a:gd name="connsiteY2" fmla="*/ 99584 h 101632"/>
                  <a:gd name="connsiteX3" fmla="*/ 14573 w 132397"/>
                  <a:gd name="connsiteY3" fmla="*/ 39958 h 101632"/>
                  <a:gd name="connsiteX4" fmla="*/ 0 w 132397"/>
                  <a:gd name="connsiteY4" fmla="*/ 14812 h 101632"/>
                  <a:gd name="connsiteX5" fmla="*/ 0 w 132397"/>
                  <a:gd name="connsiteY5" fmla="*/ 10430 h 101632"/>
                  <a:gd name="connsiteX6" fmla="*/ 14573 w 132397"/>
                  <a:gd name="connsiteY6" fmla="*/ 2048 h 101632"/>
                  <a:gd name="connsiteX7" fmla="*/ 117920 w 132397"/>
                  <a:gd name="connsiteY7" fmla="*/ 61675 h 101632"/>
                  <a:gd name="connsiteX8" fmla="*/ 132397 w 132397"/>
                  <a:gd name="connsiteY8" fmla="*/ 86630 h 10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7" h="101632">
                    <a:moveTo>
                      <a:pt x="132397" y="86630"/>
                    </a:moveTo>
                    <a:lnTo>
                      <a:pt x="132397" y="91202"/>
                    </a:lnTo>
                    <a:cubicBezTo>
                      <a:pt x="132397" y="100727"/>
                      <a:pt x="125921" y="104252"/>
                      <a:pt x="117920" y="99584"/>
                    </a:cubicBezTo>
                    <a:lnTo>
                      <a:pt x="14573" y="39958"/>
                    </a:lnTo>
                    <a:cubicBezTo>
                      <a:pt x="6001" y="34357"/>
                      <a:pt x="600" y="25032"/>
                      <a:pt x="0" y="14812"/>
                    </a:cubicBezTo>
                    <a:lnTo>
                      <a:pt x="0" y="10430"/>
                    </a:lnTo>
                    <a:cubicBezTo>
                      <a:pt x="0" y="905"/>
                      <a:pt x="6572" y="-2619"/>
                      <a:pt x="14573" y="2048"/>
                    </a:cubicBezTo>
                    <a:lnTo>
                      <a:pt x="117920" y="61675"/>
                    </a:lnTo>
                    <a:cubicBezTo>
                      <a:pt x="126416" y="67247"/>
                      <a:pt x="131778" y="76496"/>
                      <a:pt x="132397" y="8663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Hình tự do: Hình 512">
                <a:extLst>
                  <a:ext uri="{FF2B5EF4-FFF2-40B4-BE49-F238E27FC236}">
                    <a16:creationId xmlns:a16="http://schemas.microsoft.com/office/drawing/2014/main" id="{D841134C-9D86-B9F0-9407-202E95017B58}"/>
                  </a:ext>
                </a:extLst>
              </p:cNvPr>
              <p:cNvSpPr/>
              <p:nvPr/>
            </p:nvSpPr>
            <p:spPr>
              <a:xfrm>
                <a:off x="9779000" y="4637515"/>
                <a:ext cx="3143" cy="62674"/>
              </a:xfrm>
              <a:custGeom>
                <a:avLst/>
                <a:gdLst>
                  <a:gd name="connsiteX0" fmla="*/ 3143 w 3143"/>
                  <a:gd name="connsiteY0" fmla="*/ 60865 h 62674"/>
                  <a:gd name="connsiteX1" fmla="*/ 3143 w 3143"/>
                  <a:gd name="connsiteY1" fmla="*/ 0 h 62674"/>
                  <a:gd name="connsiteX2" fmla="*/ 0 w 3143"/>
                  <a:gd name="connsiteY2" fmla="*/ 1524 h 62674"/>
                  <a:gd name="connsiteX3" fmla="*/ 0 w 3143"/>
                  <a:gd name="connsiteY3" fmla="*/ 62675 h 62674"/>
                  <a:gd name="connsiteX4" fmla="*/ 3143 w 3143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" h="62674">
                    <a:moveTo>
                      <a:pt x="3143" y="60865"/>
                    </a:moveTo>
                    <a:lnTo>
                      <a:pt x="3143" y="0"/>
                    </a:lnTo>
                    <a:lnTo>
                      <a:pt x="0" y="1524"/>
                    </a:lnTo>
                    <a:lnTo>
                      <a:pt x="0" y="62675"/>
                    </a:lnTo>
                    <a:lnTo>
                      <a:pt x="3143" y="60865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Hình tự do: Hình 513">
                <a:extLst>
                  <a:ext uri="{FF2B5EF4-FFF2-40B4-BE49-F238E27FC236}">
                    <a16:creationId xmlns:a16="http://schemas.microsoft.com/office/drawing/2014/main" id="{166FA49A-D8F6-D86D-33B1-35C6BF3529C2}"/>
                  </a:ext>
                </a:extLst>
              </p:cNvPr>
              <p:cNvSpPr/>
              <p:nvPr/>
            </p:nvSpPr>
            <p:spPr>
              <a:xfrm>
                <a:off x="9779000" y="4637515"/>
                <a:ext cx="3143" cy="62674"/>
              </a:xfrm>
              <a:custGeom>
                <a:avLst/>
                <a:gdLst>
                  <a:gd name="connsiteX0" fmla="*/ 3143 w 3143"/>
                  <a:gd name="connsiteY0" fmla="*/ 60865 h 62674"/>
                  <a:gd name="connsiteX1" fmla="*/ 3143 w 3143"/>
                  <a:gd name="connsiteY1" fmla="*/ 0 h 62674"/>
                  <a:gd name="connsiteX2" fmla="*/ 0 w 3143"/>
                  <a:gd name="connsiteY2" fmla="*/ 1524 h 62674"/>
                  <a:gd name="connsiteX3" fmla="*/ 0 w 3143"/>
                  <a:gd name="connsiteY3" fmla="*/ 62675 h 62674"/>
                  <a:gd name="connsiteX4" fmla="*/ 3143 w 3143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" h="62674">
                    <a:moveTo>
                      <a:pt x="3143" y="60865"/>
                    </a:moveTo>
                    <a:lnTo>
                      <a:pt x="3143" y="0"/>
                    </a:lnTo>
                    <a:lnTo>
                      <a:pt x="0" y="1524"/>
                    </a:lnTo>
                    <a:lnTo>
                      <a:pt x="0" y="62675"/>
                    </a:lnTo>
                    <a:lnTo>
                      <a:pt x="3143" y="60865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8" name="Đồ họa 25">
              <a:extLst>
                <a:ext uri="{FF2B5EF4-FFF2-40B4-BE49-F238E27FC236}">
                  <a16:creationId xmlns:a16="http://schemas.microsoft.com/office/drawing/2014/main" id="{55E3D805-898C-AA7E-7A4F-70C2F24E4A84}"/>
                </a:ext>
              </a:extLst>
            </p:cNvPr>
            <p:cNvGrpSpPr/>
            <p:nvPr/>
          </p:nvGrpSpPr>
          <p:grpSpPr>
            <a:xfrm>
              <a:off x="9504584" y="3865454"/>
              <a:ext cx="117386" cy="200966"/>
              <a:chOff x="9504584" y="3865454"/>
              <a:chExt cx="117386" cy="200966"/>
            </a:xfrm>
          </p:grpSpPr>
          <p:sp>
            <p:nvSpPr>
              <p:cNvPr id="457" name="Hình tự do: Hình 456">
                <a:extLst>
                  <a:ext uri="{FF2B5EF4-FFF2-40B4-BE49-F238E27FC236}">
                    <a16:creationId xmlns:a16="http://schemas.microsoft.com/office/drawing/2014/main" id="{5FB0FDEA-0374-74B2-C1EE-32D915457303}"/>
                  </a:ext>
                </a:extLst>
              </p:cNvPr>
              <p:cNvSpPr/>
              <p:nvPr/>
            </p:nvSpPr>
            <p:spPr>
              <a:xfrm>
                <a:off x="9504584" y="4002650"/>
                <a:ext cx="115157" cy="63769"/>
              </a:xfrm>
              <a:custGeom>
                <a:avLst/>
                <a:gdLst>
                  <a:gd name="connsiteX0" fmla="*/ 98298 w 115157"/>
                  <a:gd name="connsiteY0" fmla="*/ 9359 h 63769"/>
                  <a:gd name="connsiteX1" fmla="*/ 98298 w 115157"/>
                  <a:gd name="connsiteY1" fmla="*/ 54412 h 63769"/>
                  <a:gd name="connsiteX2" fmla="*/ 16859 w 115157"/>
                  <a:gd name="connsiteY2" fmla="*/ 54412 h 63769"/>
                  <a:gd name="connsiteX3" fmla="*/ 16859 w 115157"/>
                  <a:gd name="connsiteY3" fmla="*/ 9359 h 63769"/>
                  <a:gd name="connsiteX4" fmla="*/ 98298 w 115157"/>
                  <a:gd name="connsiteY4" fmla="*/ 9359 h 6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157" h="63769">
                    <a:moveTo>
                      <a:pt x="98298" y="9359"/>
                    </a:moveTo>
                    <a:cubicBezTo>
                      <a:pt x="120777" y="21741"/>
                      <a:pt x="120777" y="41934"/>
                      <a:pt x="98298" y="54412"/>
                    </a:cubicBezTo>
                    <a:cubicBezTo>
                      <a:pt x="72590" y="66889"/>
                      <a:pt x="42567" y="66889"/>
                      <a:pt x="16859" y="54412"/>
                    </a:cubicBezTo>
                    <a:cubicBezTo>
                      <a:pt x="-5620" y="41934"/>
                      <a:pt x="-5620" y="21741"/>
                      <a:pt x="16859" y="9359"/>
                    </a:cubicBezTo>
                    <a:cubicBezTo>
                      <a:pt x="42567" y="-3120"/>
                      <a:pt x="72590" y="-3120"/>
                      <a:pt x="98298" y="93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Hình tự do: Hình 457">
                <a:extLst>
                  <a:ext uri="{FF2B5EF4-FFF2-40B4-BE49-F238E27FC236}">
                    <a16:creationId xmlns:a16="http://schemas.microsoft.com/office/drawing/2014/main" id="{1C5F974D-EFE3-211B-6B5E-84A3831DA835}"/>
                  </a:ext>
                </a:extLst>
              </p:cNvPr>
              <p:cNvSpPr/>
              <p:nvPr/>
            </p:nvSpPr>
            <p:spPr>
              <a:xfrm>
                <a:off x="9521825" y="4017533"/>
                <a:ext cx="42291" cy="15144"/>
              </a:xfrm>
              <a:custGeom>
                <a:avLst/>
                <a:gdLst>
                  <a:gd name="connsiteX0" fmla="*/ 0 w 42291"/>
                  <a:gd name="connsiteY0" fmla="*/ 15145 h 15144"/>
                  <a:gd name="connsiteX1" fmla="*/ 42291 w 42291"/>
                  <a:gd name="connsiteY1" fmla="*/ 0 h 15144"/>
                  <a:gd name="connsiteX2" fmla="*/ 40862 w 42291"/>
                  <a:gd name="connsiteY2" fmla="*/ 0 h 15144"/>
                  <a:gd name="connsiteX3" fmla="*/ 0 w 42291"/>
                  <a:gd name="connsiteY3" fmla="*/ 15145 h 1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91" h="15144">
                    <a:moveTo>
                      <a:pt x="0" y="15145"/>
                    </a:moveTo>
                    <a:cubicBezTo>
                      <a:pt x="6382" y="6477"/>
                      <a:pt x="22860" y="286"/>
                      <a:pt x="42291" y="0"/>
                    </a:cubicBezTo>
                    <a:lnTo>
                      <a:pt x="40862" y="0"/>
                    </a:lnTo>
                    <a:cubicBezTo>
                      <a:pt x="21812" y="286"/>
                      <a:pt x="5524" y="6382"/>
                      <a:pt x="0" y="151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9" name="Đồ họa 25">
                <a:extLst>
                  <a:ext uri="{FF2B5EF4-FFF2-40B4-BE49-F238E27FC236}">
                    <a16:creationId xmlns:a16="http://schemas.microsoft.com/office/drawing/2014/main" id="{297F528B-9F6D-2C97-3B92-231079A9AB59}"/>
                  </a:ext>
                </a:extLst>
              </p:cNvPr>
              <p:cNvGrpSpPr/>
              <p:nvPr/>
            </p:nvGrpSpPr>
            <p:grpSpPr>
              <a:xfrm>
                <a:off x="9505155" y="3865454"/>
                <a:ext cx="116816" cy="188774"/>
                <a:chOff x="9505155" y="3865454"/>
                <a:chExt cx="116816" cy="188774"/>
              </a:xfrm>
            </p:grpSpPr>
            <p:sp>
              <p:nvSpPr>
                <p:cNvPr id="460" name="Hình tự do: Hình 459">
                  <a:extLst>
                    <a:ext uri="{FF2B5EF4-FFF2-40B4-BE49-F238E27FC236}">
                      <a16:creationId xmlns:a16="http://schemas.microsoft.com/office/drawing/2014/main" id="{AC9A03CA-8BDE-1368-6743-EA0321247C82}"/>
                    </a:ext>
                  </a:extLst>
                </p:cNvPr>
                <p:cNvSpPr/>
                <p:nvPr/>
              </p:nvSpPr>
              <p:spPr>
                <a:xfrm>
                  <a:off x="9511761" y="3933652"/>
                  <a:ext cx="101325" cy="38004"/>
                </a:xfrm>
                <a:custGeom>
                  <a:avLst/>
                  <a:gdLst>
                    <a:gd name="connsiteX0" fmla="*/ 15493 w 101325"/>
                    <a:gd name="connsiteY0" fmla="*/ 4633 h 38004"/>
                    <a:gd name="connsiteX1" fmla="*/ 87121 w 101325"/>
                    <a:gd name="connsiteY1" fmla="*/ 6538 h 38004"/>
                    <a:gd name="connsiteX2" fmla="*/ 86454 w 101325"/>
                    <a:gd name="connsiteY2" fmla="*/ 33303 h 38004"/>
                    <a:gd name="connsiteX3" fmla="*/ 14731 w 101325"/>
                    <a:gd name="connsiteY3" fmla="*/ 31494 h 38004"/>
                    <a:gd name="connsiteX4" fmla="*/ 15493 w 101325"/>
                    <a:gd name="connsiteY4" fmla="*/ 4633 h 3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25" h="38004">
                      <a:moveTo>
                        <a:pt x="15493" y="4633"/>
                      </a:moveTo>
                      <a:cubicBezTo>
                        <a:pt x="38991" y="-2139"/>
                        <a:pt x="64013" y="-1473"/>
                        <a:pt x="87121" y="6538"/>
                      </a:cubicBezTo>
                      <a:cubicBezTo>
                        <a:pt x="106171" y="14444"/>
                        <a:pt x="106171" y="26445"/>
                        <a:pt x="86454" y="33303"/>
                      </a:cubicBezTo>
                      <a:cubicBezTo>
                        <a:pt x="62937" y="40142"/>
                        <a:pt x="37877" y="39504"/>
                        <a:pt x="14731" y="31494"/>
                      </a:cubicBezTo>
                      <a:cubicBezTo>
                        <a:pt x="-5177" y="23588"/>
                        <a:pt x="-4891" y="11586"/>
                        <a:pt x="15493" y="4633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" name="Hình tự do: Hình 460">
                  <a:extLst>
                    <a:ext uri="{FF2B5EF4-FFF2-40B4-BE49-F238E27FC236}">
                      <a16:creationId xmlns:a16="http://schemas.microsoft.com/office/drawing/2014/main" id="{FE31229B-7721-2D8D-56BF-35C2C807F04F}"/>
                    </a:ext>
                  </a:extLst>
                </p:cNvPr>
                <p:cNvSpPr/>
                <p:nvPr/>
              </p:nvSpPr>
              <p:spPr>
                <a:xfrm>
                  <a:off x="9511761" y="3933652"/>
                  <a:ext cx="101325" cy="38004"/>
                </a:xfrm>
                <a:custGeom>
                  <a:avLst/>
                  <a:gdLst>
                    <a:gd name="connsiteX0" fmla="*/ 15493 w 101325"/>
                    <a:gd name="connsiteY0" fmla="*/ 4633 h 38004"/>
                    <a:gd name="connsiteX1" fmla="*/ 87121 w 101325"/>
                    <a:gd name="connsiteY1" fmla="*/ 6538 h 38004"/>
                    <a:gd name="connsiteX2" fmla="*/ 86454 w 101325"/>
                    <a:gd name="connsiteY2" fmla="*/ 33303 h 38004"/>
                    <a:gd name="connsiteX3" fmla="*/ 14731 w 101325"/>
                    <a:gd name="connsiteY3" fmla="*/ 31494 h 38004"/>
                    <a:gd name="connsiteX4" fmla="*/ 15493 w 101325"/>
                    <a:gd name="connsiteY4" fmla="*/ 4633 h 3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25" h="38004">
                      <a:moveTo>
                        <a:pt x="15493" y="4633"/>
                      </a:moveTo>
                      <a:cubicBezTo>
                        <a:pt x="38991" y="-2139"/>
                        <a:pt x="64013" y="-1473"/>
                        <a:pt x="87121" y="6538"/>
                      </a:cubicBezTo>
                      <a:cubicBezTo>
                        <a:pt x="106171" y="14444"/>
                        <a:pt x="106171" y="26445"/>
                        <a:pt x="86454" y="33303"/>
                      </a:cubicBezTo>
                      <a:cubicBezTo>
                        <a:pt x="62937" y="40142"/>
                        <a:pt x="37877" y="39504"/>
                        <a:pt x="14731" y="31494"/>
                      </a:cubicBezTo>
                      <a:cubicBezTo>
                        <a:pt x="-5177" y="23588"/>
                        <a:pt x="-4891" y="11586"/>
                        <a:pt x="15493" y="46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" name="Hình tự do: Hình 461">
                  <a:extLst>
                    <a:ext uri="{FF2B5EF4-FFF2-40B4-BE49-F238E27FC236}">
                      <a16:creationId xmlns:a16="http://schemas.microsoft.com/office/drawing/2014/main" id="{39A48942-AC04-D5DA-D4C8-6983DE996EDF}"/>
                    </a:ext>
                  </a:extLst>
                </p:cNvPr>
                <p:cNvSpPr/>
                <p:nvPr/>
              </p:nvSpPr>
              <p:spPr>
                <a:xfrm>
                  <a:off x="9512300" y="3913520"/>
                  <a:ext cx="103250" cy="140708"/>
                </a:xfrm>
                <a:custGeom>
                  <a:avLst/>
                  <a:gdLst>
                    <a:gd name="connsiteX0" fmla="*/ 0 w 103250"/>
                    <a:gd name="connsiteY0" fmla="*/ 0 h 140708"/>
                    <a:gd name="connsiteX1" fmla="*/ 103251 w 103250"/>
                    <a:gd name="connsiteY1" fmla="*/ 2762 h 140708"/>
                    <a:gd name="connsiteX2" fmla="*/ 92297 w 103250"/>
                    <a:gd name="connsiteY2" fmla="*/ 124206 h 140708"/>
                    <a:gd name="connsiteX3" fmla="*/ 92297 w 103250"/>
                    <a:gd name="connsiteY3" fmla="*/ 124206 h 140708"/>
                    <a:gd name="connsiteX4" fmla="*/ 79438 w 103250"/>
                    <a:gd name="connsiteY4" fmla="*/ 136017 h 140708"/>
                    <a:gd name="connsiteX5" fmla="*/ 17526 w 103250"/>
                    <a:gd name="connsiteY5" fmla="*/ 134493 h 140708"/>
                    <a:gd name="connsiteX6" fmla="*/ 4858 w 103250"/>
                    <a:gd name="connsiteY6" fmla="*/ 121920 h 140708"/>
                    <a:gd name="connsiteX7" fmla="*/ 4858 w 103250"/>
                    <a:gd name="connsiteY7" fmla="*/ 121920 h 140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250" h="140708">
                      <a:moveTo>
                        <a:pt x="0" y="0"/>
                      </a:moveTo>
                      <a:lnTo>
                        <a:pt x="103251" y="2762"/>
                      </a:lnTo>
                      <a:lnTo>
                        <a:pt x="92297" y="124206"/>
                      </a:lnTo>
                      <a:lnTo>
                        <a:pt x="92297" y="124206"/>
                      </a:lnTo>
                      <a:cubicBezTo>
                        <a:pt x="91630" y="128588"/>
                        <a:pt x="87439" y="132874"/>
                        <a:pt x="79438" y="136017"/>
                      </a:cubicBezTo>
                      <a:cubicBezTo>
                        <a:pt x="59255" y="142761"/>
                        <a:pt x="37347" y="142218"/>
                        <a:pt x="17526" y="134493"/>
                      </a:cubicBezTo>
                      <a:cubicBezTo>
                        <a:pt x="9430" y="130874"/>
                        <a:pt x="5239" y="126397"/>
                        <a:pt x="4858" y="121920"/>
                      </a:cubicBezTo>
                      <a:lnTo>
                        <a:pt x="4858" y="12192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" name="Hình tự do: Hình 462">
                  <a:extLst>
                    <a:ext uri="{FF2B5EF4-FFF2-40B4-BE49-F238E27FC236}">
                      <a16:creationId xmlns:a16="http://schemas.microsoft.com/office/drawing/2014/main" id="{83C9A66D-F801-C7DE-AC40-18DC5D535CB8}"/>
                    </a:ext>
                  </a:extLst>
                </p:cNvPr>
                <p:cNvSpPr/>
                <p:nvPr/>
              </p:nvSpPr>
              <p:spPr>
                <a:xfrm>
                  <a:off x="9511823" y="3913520"/>
                  <a:ext cx="103250" cy="37729"/>
                </a:xfrm>
                <a:custGeom>
                  <a:avLst/>
                  <a:gdLst>
                    <a:gd name="connsiteX0" fmla="*/ 103251 w 103250"/>
                    <a:gd name="connsiteY0" fmla="*/ 2762 h 37729"/>
                    <a:gd name="connsiteX1" fmla="*/ 100965 w 103250"/>
                    <a:gd name="connsiteY1" fmla="*/ 27432 h 37729"/>
                    <a:gd name="connsiteX2" fmla="*/ 92297 w 103250"/>
                    <a:gd name="connsiteY2" fmla="*/ 31814 h 37729"/>
                    <a:gd name="connsiteX3" fmla="*/ 10001 w 103250"/>
                    <a:gd name="connsiteY3" fmla="*/ 29718 h 37729"/>
                    <a:gd name="connsiteX4" fmla="*/ 7334 w 103250"/>
                    <a:gd name="connsiteY4" fmla="*/ 28385 h 37729"/>
                    <a:gd name="connsiteX5" fmla="*/ 952 w 103250"/>
                    <a:gd name="connsiteY5" fmla="*/ 24575 h 37729"/>
                    <a:gd name="connsiteX6" fmla="*/ 0 w 103250"/>
                    <a:gd name="connsiteY6" fmla="*/ 0 h 37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250" h="37729">
                      <a:moveTo>
                        <a:pt x="103251" y="2762"/>
                      </a:moveTo>
                      <a:lnTo>
                        <a:pt x="100965" y="27432"/>
                      </a:lnTo>
                      <a:cubicBezTo>
                        <a:pt x="98250" y="29213"/>
                        <a:pt x="95345" y="30680"/>
                        <a:pt x="92297" y="31814"/>
                      </a:cubicBezTo>
                      <a:cubicBezTo>
                        <a:pt x="65408" y="40367"/>
                        <a:pt x="36423" y="39624"/>
                        <a:pt x="10001" y="29718"/>
                      </a:cubicBezTo>
                      <a:lnTo>
                        <a:pt x="7334" y="28385"/>
                      </a:lnTo>
                      <a:cubicBezTo>
                        <a:pt x="5115" y="27270"/>
                        <a:pt x="2981" y="25994"/>
                        <a:pt x="952" y="2457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" name="Hình tự do: Hình 463">
                  <a:extLst>
                    <a:ext uri="{FF2B5EF4-FFF2-40B4-BE49-F238E27FC236}">
                      <a16:creationId xmlns:a16="http://schemas.microsoft.com/office/drawing/2014/main" id="{146722F9-DB3F-3DEC-FDE3-92A37B766848}"/>
                    </a:ext>
                  </a:extLst>
                </p:cNvPr>
                <p:cNvSpPr/>
                <p:nvPr/>
              </p:nvSpPr>
              <p:spPr>
                <a:xfrm>
                  <a:off x="9505155" y="3889683"/>
                  <a:ext cx="116777" cy="51940"/>
                </a:xfrm>
                <a:custGeom>
                  <a:avLst/>
                  <a:gdLst>
                    <a:gd name="connsiteX0" fmla="*/ 1 w 116777"/>
                    <a:gd name="connsiteY0" fmla="*/ 27266 h 51940"/>
                    <a:gd name="connsiteX1" fmla="*/ 477 w 116777"/>
                    <a:gd name="connsiteY1" fmla="*/ 8216 h 51940"/>
                    <a:gd name="connsiteX2" fmla="*/ 12574 w 116777"/>
                    <a:gd name="connsiteY2" fmla="*/ 8216 h 51940"/>
                    <a:gd name="connsiteX3" fmla="*/ 17908 w 116777"/>
                    <a:gd name="connsiteY3" fmla="*/ 5930 h 51940"/>
                    <a:gd name="connsiteX4" fmla="*/ 100109 w 116777"/>
                    <a:gd name="connsiteY4" fmla="*/ 8025 h 51940"/>
                    <a:gd name="connsiteX5" fmla="*/ 105157 w 116777"/>
                    <a:gd name="connsiteY5" fmla="*/ 10597 h 51940"/>
                    <a:gd name="connsiteX6" fmla="*/ 116778 w 116777"/>
                    <a:gd name="connsiteY6" fmla="*/ 10597 h 51940"/>
                    <a:gd name="connsiteX7" fmla="*/ 116301 w 116777"/>
                    <a:gd name="connsiteY7" fmla="*/ 29647 h 51940"/>
                    <a:gd name="connsiteX8" fmla="*/ 116301 w 116777"/>
                    <a:gd name="connsiteY8" fmla="*/ 29647 h 51940"/>
                    <a:gd name="connsiteX9" fmla="*/ 99156 w 116777"/>
                    <a:gd name="connsiteY9" fmla="*/ 46030 h 51940"/>
                    <a:gd name="connsiteX10" fmla="*/ 16956 w 116777"/>
                    <a:gd name="connsiteY10" fmla="*/ 43839 h 51940"/>
                    <a:gd name="connsiteX11" fmla="*/ 1 w 116777"/>
                    <a:gd name="connsiteY11" fmla="*/ 27266 h 51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777" h="51940">
                      <a:moveTo>
                        <a:pt x="1" y="27266"/>
                      </a:moveTo>
                      <a:lnTo>
                        <a:pt x="477" y="8216"/>
                      </a:lnTo>
                      <a:lnTo>
                        <a:pt x="12574" y="8216"/>
                      </a:lnTo>
                      <a:cubicBezTo>
                        <a:pt x="14289" y="7301"/>
                        <a:pt x="16070" y="6539"/>
                        <a:pt x="17908" y="5930"/>
                      </a:cubicBezTo>
                      <a:cubicBezTo>
                        <a:pt x="44759" y="-2643"/>
                        <a:pt x="73725" y="-1900"/>
                        <a:pt x="100109" y="8025"/>
                      </a:cubicBezTo>
                      <a:cubicBezTo>
                        <a:pt x="102014" y="8883"/>
                        <a:pt x="103633" y="9740"/>
                        <a:pt x="105157" y="10597"/>
                      </a:cubicBezTo>
                      <a:lnTo>
                        <a:pt x="116778" y="10597"/>
                      </a:lnTo>
                      <a:lnTo>
                        <a:pt x="116301" y="29647"/>
                      </a:lnTo>
                      <a:lnTo>
                        <a:pt x="116301" y="29647"/>
                      </a:lnTo>
                      <a:cubicBezTo>
                        <a:pt x="116301" y="35743"/>
                        <a:pt x="110396" y="41649"/>
                        <a:pt x="99156" y="46030"/>
                      </a:cubicBezTo>
                      <a:cubicBezTo>
                        <a:pt x="72296" y="54602"/>
                        <a:pt x="43321" y="53831"/>
                        <a:pt x="16956" y="43839"/>
                      </a:cubicBezTo>
                      <a:cubicBezTo>
                        <a:pt x="5526" y="39553"/>
                        <a:pt x="-94" y="32885"/>
                        <a:pt x="1" y="2726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" name="Hình tự do: Hình 464">
                  <a:extLst>
                    <a:ext uri="{FF2B5EF4-FFF2-40B4-BE49-F238E27FC236}">
                      <a16:creationId xmlns:a16="http://schemas.microsoft.com/office/drawing/2014/main" id="{FE26D005-09E0-8A4A-2866-A7529AE583FF}"/>
                    </a:ext>
                  </a:extLst>
                </p:cNvPr>
                <p:cNvSpPr/>
                <p:nvPr/>
              </p:nvSpPr>
              <p:spPr>
                <a:xfrm>
                  <a:off x="9505155" y="3889683"/>
                  <a:ext cx="116777" cy="51940"/>
                </a:xfrm>
                <a:custGeom>
                  <a:avLst/>
                  <a:gdLst>
                    <a:gd name="connsiteX0" fmla="*/ 1 w 116777"/>
                    <a:gd name="connsiteY0" fmla="*/ 27266 h 51940"/>
                    <a:gd name="connsiteX1" fmla="*/ 477 w 116777"/>
                    <a:gd name="connsiteY1" fmla="*/ 8216 h 51940"/>
                    <a:gd name="connsiteX2" fmla="*/ 12574 w 116777"/>
                    <a:gd name="connsiteY2" fmla="*/ 8216 h 51940"/>
                    <a:gd name="connsiteX3" fmla="*/ 17908 w 116777"/>
                    <a:gd name="connsiteY3" fmla="*/ 5930 h 51940"/>
                    <a:gd name="connsiteX4" fmla="*/ 100109 w 116777"/>
                    <a:gd name="connsiteY4" fmla="*/ 8025 h 51940"/>
                    <a:gd name="connsiteX5" fmla="*/ 105157 w 116777"/>
                    <a:gd name="connsiteY5" fmla="*/ 10597 h 51940"/>
                    <a:gd name="connsiteX6" fmla="*/ 116778 w 116777"/>
                    <a:gd name="connsiteY6" fmla="*/ 10597 h 51940"/>
                    <a:gd name="connsiteX7" fmla="*/ 116301 w 116777"/>
                    <a:gd name="connsiteY7" fmla="*/ 29647 h 51940"/>
                    <a:gd name="connsiteX8" fmla="*/ 116301 w 116777"/>
                    <a:gd name="connsiteY8" fmla="*/ 29647 h 51940"/>
                    <a:gd name="connsiteX9" fmla="*/ 99156 w 116777"/>
                    <a:gd name="connsiteY9" fmla="*/ 46030 h 51940"/>
                    <a:gd name="connsiteX10" fmla="*/ 16956 w 116777"/>
                    <a:gd name="connsiteY10" fmla="*/ 43839 h 51940"/>
                    <a:gd name="connsiteX11" fmla="*/ 1 w 116777"/>
                    <a:gd name="connsiteY11" fmla="*/ 27266 h 51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777" h="51940">
                      <a:moveTo>
                        <a:pt x="1" y="27266"/>
                      </a:moveTo>
                      <a:lnTo>
                        <a:pt x="477" y="8216"/>
                      </a:lnTo>
                      <a:lnTo>
                        <a:pt x="12574" y="8216"/>
                      </a:lnTo>
                      <a:cubicBezTo>
                        <a:pt x="14289" y="7301"/>
                        <a:pt x="16070" y="6539"/>
                        <a:pt x="17908" y="5930"/>
                      </a:cubicBezTo>
                      <a:cubicBezTo>
                        <a:pt x="44759" y="-2643"/>
                        <a:pt x="73725" y="-1900"/>
                        <a:pt x="100109" y="8025"/>
                      </a:cubicBezTo>
                      <a:cubicBezTo>
                        <a:pt x="102014" y="8883"/>
                        <a:pt x="103633" y="9740"/>
                        <a:pt x="105157" y="10597"/>
                      </a:cubicBezTo>
                      <a:lnTo>
                        <a:pt x="116778" y="10597"/>
                      </a:lnTo>
                      <a:lnTo>
                        <a:pt x="116301" y="29647"/>
                      </a:lnTo>
                      <a:lnTo>
                        <a:pt x="116301" y="29647"/>
                      </a:lnTo>
                      <a:cubicBezTo>
                        <a:pt x="116301" y="35743"/>
                        <a:pt x="110396" y="41649"/>
                        <a:pt x="99156" y="46030"/>
                      </a:cubicBezTo>
                      <a:cubicBezTo>
                        <a:pt x="72296" y="54602"/>
                        <a:pt x="43321" y="53831"/>
                        <a:pt x="16956" y="43839"/>
                      </a:cubicBezTo>
                      <a:cubicBezTo>
                        <a:pt x="5526" y="39553"/>
                        <a:pt x="-94" y="32885"/>
                        <a:pt x="1" y="272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6" name="Hình tự do: Hình 465">
                  <a:extLst>
                    <a:ext uri="{FF2B5EF4-FFF2-40B4-BE49-F238E27FC236}">
                      <a16:creationId xmlns:a16="http://schemas.microsoft.com/office/drawing/2014/main" id="{8E224C42-3D22-40EA-7A17-9A9CE036601C}"/>
                    </a:ext>
                  </a:extLst>
                </p:cNvPr>
                <p:cNvSpPr/>
                <p:nvPr/>
              </p:nvSpPr>
              <p:spPr>
                <a:xfrm>
                  <a:off x="9505688" y="3876158"/>
                  <a:ext cx="116282" cy="47373"/>
                </a:xfrm>
                <a:custGeom>
                  <a:avLst/>
                  <a:gdLst>
                    <a:gd name="connsiteX0" fmla="*/ 17755 w 116282"/>
                    <a:gd name="connsiteY0" fmla="*/ 5930 h 47373"/>
                    <a:gd name="connsiteX1" fmla="*/ 99956 w 116282"/>
                    <a:gd name="connsiteY1" fmla="*/ 8025 h 47373"/>
                    <a:gd name="connsiteX2" fmla="*/ 99099 w 116282"/>
                    <a:gd name="connsiteY2" fmla="*/ 41458 h 47373"/>
                    <a:gd name="connsiteX3" fmla="*/ 16898 w 116282"/>
                    <a:gd name="connsiteY3" fmla="*/ 39362 h 47373"/>
                    <a:gd name="connsiteX4" fmla="*/ 17755 w 116282"/>
                    <a:gd name="connsiteY4" fmla="*/ 5930 h 47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282" h="47373">
                      <a:moveTo>
                        <a:pt x="17755" y="5930"/>
                      </a:moveTo>
                      <a:cubicBezTo>
                        <a:pt x="44606" y="-2643"/>
                        <a:pt x="73572" y="-1900"/>
                        <a:pt x="99956" y="8025"/>
                      </a:cubicBezTo>
                      <a:cubicBezTo>
                        <a:pt x="122054" y="17550"/>
                        <a:pt x="121673" y="32790"/>
                        <a:pt x="99099" y="41458"/>
                      </a:cubicBezTo>
                      <a:cubicBezTo>
                        <a:pt x="72238" y="50011"/>
                        <a:pt x="43282" y="49268"/>
                        <a:pt x="16898" y="39362"/>
                      </a:cubicBezTo>
                      <a:cubicBezTo>
                        <a:pt x="-5962" y="29552"/>
                        <a:pt x="-5581" y="14502"/>
                        <a:pt x="17755" y="593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7" name="Hình tự do: Hình 466">
                  <a:extLst>
                    <a:ext uri="{FF2B5EF4-FFF2-40B4-BE49-F238E27FC236}">
                      <a16:creationId xmlns:a16="http://schemas.microsoft.com/office/drawing/2014/main" id="{28FE405B-DC71-9FE5-F351-702BD6F2D604}"/>
                    </a:ext>
                  </a:extLst>
                </p:cNvPr>
                <p:cNvSpPr/>
                <p:nvPr/>
              </p:nvSpPr>
              <p:spPr>
                <a:xfrm>
                  <a:off x="9515989" y="3878753"/>
                  <a:ext cx="95787" cy="37623"/>
                </a:xfrm>
                <a:custGeom>
                  <a:avLst/>
                  <a:gdLst>
                    <a:gd name="connsiteX0" fmla="*/ 501 w 95787"/>
                    <a:gd name="connsiteY0" fmla="*/ 15240 h 37623"/>
                    <a:gd name="connsiteX1" fmla="*/ 501 w 95787"/>
                    <a:gd name="connsiteY1" fmla="*/ 15240 h 37623"/>
                    <a:gd name="connsiteX2" fmla="*/ 4693 w 95787"/>
                    <a:gd name="connsiteY2" fmla="*/ 0 h 37623"/>
                    <a:gd name="connsiteX3" fmla="*/ 34220 w 95787"/>
                    <a:gd name="connsiteY3" fmla="*/ 762 h 37623"/>
                    <a:gd name="connsiteX4" fmla="*/ 63557 w 95787"/>
                    <a:gd name="connsiteY4" fmla="*/ 1524 h 37623"/>
                    <a:gd name="connsiteX5" fmla="*/ 92132 w 95787"/>
                    <a:gd name="connsiteY5" fmla="*/ 2191 h 37623"/>
                    <a:gd name="connsiteX6" fmla="*/ 95466 w 95787"/>
                    <a:gd name="connsiteY6" fmla="*/ 17621 h 37623"/>
                    <a:gd name="connsiteX7" fmla="*/ 95466 w 95787"/>
                    <a:gd name="connsiteY7" fmla="*/ 17621 h 37623"/>
                    <a:gd name="connsiteX8" fmla="*/ 81654 w 95787"/>
                    <a:gd name="connsiteY8" fmla="*/ 32956 h 37623"/>
                    <a:gd name="connsiteX9" fmla="*/ 13836 w 95787"/>
                    <a:gd name="connsiteY9" fmla="*/ 31242 h 37623"/>
                    <a:gd name="connsiteX10" fmla="*/ 501 w 95787"/>
                    <a:gd name="connsiteY10" fmla="*/ 15240 h 3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787" h="37623">
                      <a:moveTo>
                        <a:pt x="501" y="15240"/>
                      </a:moveTo>
                      <a:lnTo>
                        <a:pt x="501" y="15240"/>
                      </a:lnTo>
                      <a:lnTo>
                        <a:pt x="4693" y="0"/>
                      </a:lnTo>
                      <a:lnTo>
                        <a:pt x="34220" y="762"/>
                      </a:lnTo>
                      <a:cubicBezTo>
                        <a:pt x="43993" y="-228"/>
                        <a:pt x="53851" y="29"/>
                        <a:pt x="63557" y="1524"/>
                      </a:cubicBezTo>
                      <a:lnTo>
                        <a:pt x="92132" y="2191"/>
                      </a:lnTo>
                      <a:lnTo>
                        <a:pt x="95466" y="17621"/>
                      </a:lnTo>
                      <a:lnTo>
                        <a:pt x="95466" y="17621"/>
                      </a:lnTo>
                      <a:cubicBezTo>
                        <a:pt x="97085" y="23241"/>
                        <a:pt x="92608" y="28956"/>
                        <a:pt x="81654" y="32956"/>
                      </a:cubicBezTo>
                      <a:cubicBezTo>
                        <a:pt x="59452" y="39719"/>
                        <a:pt x="35668" y="39119"/>
                        <a:pt x="13836" y="31242"/>
                      </a:cubicBezTo>
                      <a:cubicBezTo>
                        <a:pt x="2883" y="26861"/>
                        <a:pt x="-1594" y="20955"/>
                        <a:pt x="501" y="1524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8" name="Hình tự do: Hình 467">
                  <a:extLst>
                    <a:ext uri="{FF2B5EF4-FFF2-40B4-BE49-F238E27FC236}">
                      <a16:creationId xmlns:a16="http://schemas.microsoft.com/office/drawing/2014/main" id="{3BDEF2F6-FB21-8958-E4DD-D3B60034DBB2}"/>
                    </a:ext>
                  </a:extLst>
                </p:cNvPr>
                <p:cNvSpPr/>
                <p:nvPr/>
              </p:nvSpPr>
              <p:spPr>
                <a:xfrm>
                  <a:off x="9515989" y="3878753"/>
                  <a:ext cx="95787" cy="37623"/>
                </a:xfrm>
                <a:custGeom>
                  <a:avLst/>
                  <a:gdLst>
                    <a:gd name="connsiteX0" fmla="*/ 501 w 95787"/>
                    <a:gd name="connsiteY0" fmla="*/ 15240 h 37623"/>
                    <a:gd name="connsiteX1" fmla="*/ 501 w 95787"/>
                    <a:gd name="connsiteY1" fmla="*/ 15240 h 37623"/>
                    <a:gd name="connsiteX2" fmla="*/ 4693 w 95787"/>
                    <a:gd name="connsiteY2" fmla="*/ 0 h 37623"/>
                    <a:gd name="connsiteX3" fmla="*/ 34220 w 95787"/>
                    <a:gd name="connsiteY3" fmla="*/ 762 h 37623"/>
                    <a:gd name="connsiteX4" fmla="*/ 63557 w 95787"/>
                    <a:gd name="connsiteY4" fmla="*/ 1524 h 37623"/>
                    <a:gd name="connsiteX5" fmla="*/ 92132 w 95787"/>
                    <a:gd name="connsiteY5" fmla="*/ 2191 h 37623"/>
                    <a:gd name="connsiteX6" fmla="*/ 95466 w 95787"/>
                    <a:gd name="connsiteY6" fmla="*/ 17621 h 37623"/>
                    <a:gd name="connsiteX7" fmla="*/ 95466 w 95787"/>
                    <a:gd name="connsiteY7" fmla="*/ 17621 h 37623"/>
                    <a:gd name="connsiteX8" fmla="*/ 81654 w 95787"/>
                    <a:gd name="connsiteY8" fmla="*/ 32956 h 37623"/>
                    <a:gd name="connsiteX9" fmla="*/ 13836 w 95787"/>
                    <a:gd name="connsiteY9" fmla="*/ 31242 h 37623"/>
                    <a:gd name="connsiteX10" fmla="*/ 501 w 95787"/>
                    <a:gd name="connsiteY10" fmla="*/ 15240 h 3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787" h="37623">
                      <a:moveTo>
                        <a:pt x="501" y="15240"/>
                      </a:moveTo>
                      <a:lnTo>
                        <a:pt x="501" y="15240"/>
                      </a:lnTo>
                      <a:lnTo>
                        <a:pt x="4693" y="0"/>
                      </a:lnTo>
                      <a:lnTo>
                        <a:pt x="34220" y="762"/>
                      </a:lnTo>
                      <a:cubicBezTo>
                        <a:pt x="43993" y="-228"/>
                        <a:pt x="53851" y="29"/>
                        <a:pt x="63557" y="1524"/>
                      </a:cubicBezTo>
                      <a:lnTo>
                        <a:pt x="92132" y="2191"/>
                      </a:lnTo>
                      <a:lnTo>
                        <a:pt x="95466" y="17621"/>
                      </a:lnTo>
                      <a:lnTo>
                        <a:pt x="95466" y="17621"/>
                      </a:lnTo>
                      <a:cubicBezTo>
                        <a:pt x="97085" y="23241"/>
                        <a:pt x="92608" y="28956"/>
                        <a:pt x="81654" y="32956"/>
                      </a:cubicBezTo>
                      <a:cubicBezTo>
                        <a:pt x="59452" y="39719"/>
                        <a:pt x="35668" y="39119"/>
                        <a:pt x="13836" y="31242"/>
                      </a:cubicBezTo>
                      <a:cubicBezTo>
                        <a:pt x="2883" y="26861"/>
                        <a:pt x="-1594" y="20955"/>
                        <a:pt x="501" y="1524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9" name="Hình tự do: Hình 468">
                  <a:extLst>
                    <a:ext uri="{FF2B5EF4-FFF2-40B4-BE49-F238E27FC236}">
                      <a16:creationId xmlns:a16="http://schemas.microsoft.com/office/drawing/2014/main" id="{7529FD90-9253-9D03-E2C4-66D6D09DE63E}"/>
                    </a:ext>
                  </a:extLst>
                </p:cNvPr>
                <p:cNvSpPr/>
                <p:nvPr/>
              </p:nvSpPr>
              <p:spPr>
                <a:xfrm>
                  <a:off x="9520239" y="3865454"/>
                  <a:ext cx="88086" cy="32600"/>
                </a:xfrm>
                <a:custGeom>
                  <a:avLst/>
                  <a:gdLst>
                    <a:gd name="connsiteX0" fmla="*/ 13396 w 88086"/>
                    <a:gd name="connsiteY0" fmla="*/ 3966 h 32600"/>
                    <a:gd name="connsiteX1" fmla="*/ 75690 w 88086"/>
                    <a:gd name="connsiteY1" fmla="*/ 5585 h 32600"/>
                    <a:gd name="connsiteX2" fmla="*/ 75119 w 88086"/>
                    <a:gd name="connsiteY2" fmla="*/ 28635 h 32600"/>
                    <a:gd name="connsiteX3" fmla="*/ 12825 w 88086"/>
                    <a:gd name="connsiteY3" fmla="*/ 27016 h 32600"/>
                    <a:gd name="connsiteX4" fmla="*/ 13396 w 88086"/>
                    <a:gd name="connsiteY4" fmla="*/ 3966 h 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86" h="32600">
                      <a:moveTo>
                        <a:pt x="13396" y="3966"/>
                      </a:moveTo>
                      <a:cubicBezTo>
                        <a:pt x="33847" y="-1826"/>
                        <a:pt x="55573" y="-1264"/>
                        <a:pt x="75690" y="5585"/>
                      </a:cubicBezTo>
                      <a:cubicBezTo>
                        <a:pt x="92454" y="12347"/>
                        <a:pt x="92168" y="22730"/>
                        <a:pt x="75119" y="28635"/>
                      </a:cubicBezTo>
                      <a:cubicBezTo>
                        <a:pt x="54668" y="34427"/>
                        <a:pt x="32942" y="33864"/>
                        <a:pt x="12825" y="27016"/>
                      </a:cubicBezTo>
                      <a:cubicBezTo>
                        <a:pt x="-4511" y="20158"/>
                        <a:pt x="-4225" y="9490"/>
                        <a:pt x="13396" y="396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0" name="Hình tự do: Hình 469">
                  <a:extLst>
                    <a:ext uri="{FF2B5EF4-FFF2-40B4-BE49-F238E27FC236}">
                      <a16:creationId xmlns:a16="http://schemas.microsoft.com/office/drawing/2014/main" id="{7918D874-D93F-2F20-715B-120F8890C668}"/>
                    </a:ext>
                  </a:extLst>
                </p:cNvPr>
                <p:cNvSpPr/>
                <p:nvPr/>
              </p:nvSpPr>
              <p:spPr>
                <a:xfrm>
                  <a:off x="9526301" y="3871440"/>
                  <a:ext cx="75628" cy="20626"/>
                </a:xfrm>
                <a:custGeom>
                  <a:avLst/>
                  <a:gdLst>
                    <a:gd name="connsiteX0" fmla="*/ 0 w 75628"/>
                    <a:gd name="connsiteY0" fmla="*/ 9313 h 20626"/>
                    <a:gd name="connsiteX1" fmla="*/ 1905 w 75628"/>
                    <a:gd name="connsiteY1" fmla="*/ 11599 h 20626"/>
                    <a:gd name="connsiteX2" fmla="*/ 8954 w 75628"/>
                    <a:gd name="connsiteY2" fmla="*/ 15409 h 20626"/>
                    <a:gd name="connsiteX3" fmla="*/ 38195 w 75628"/>
                    <a:gd name="connsiteY3" fmla="*/ 20553 h 20626"/>
                    <a:gd name="connsiteX4" fmla="*/ 66770 w 75628"/>
                    <a:gd name="connsiteY4" fmla="*/ 16933 h 20626"/>
                    <a:gd name="connsiteX5" fmla="*/ 73819 w 75628"/>
                    <a:gd name="connsiteY5" fmla="*/ 13409 h 20626"/>
                    <a:gd name="connsiteX6" fmla="*/ 75629 w 75628"/>
                    <a:gd name="connsiteY6" fmla="*/ 11314 h 20626"/>
                    <a:gd name="connsiteX7" fmla="*/ 67056 w 75628"/>
                    <a:gd name="connsiteY7" fmla="*/ 5218 h 20626"/>
                    <a:gd name="connsiteX8" fmla="*/ 38481 w 75628"/>
                    <a:gd name="connsiteY8" fmla="*/ 74 h 20626"/>
                    <a:gd name="connsiteX9" fmla="*/ 9049 w 75628"/>
                    <a:gd name="connsiteY9" fmla="*/ 3694 h 20626"/>
                    <a:gd name="connsiteX10" fmla="*/ 0 w 75628"/>
                    <a:gd name="connsiteY10" fmla="*/ 9313 h 2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628" h="20626">
                      <a:moveTo>
                        <a:pt x="0" y="9313"/>
                      </a:moveTo>
                      <a:cubicBezTo>
                        <a:pt x="0" y="9313"/>
                        <a:pt x="0" y="10456"/>
                        <a:pt x="1905" y="11599"/>
                      </a:cubicBezTo>
                      <a:cubicBezTo>
                        <a:pt x="4067" y="13190"/>
                        <a:pt x="6439" y="14466"/>
                        <a:pt x="8954" y="15409"/>
                      </a:cubicBezTo>
                      <a:cubicBezTo>
                        <a:pt x="18355" y="18696"/>
                        <a:pt x="28232" y="20439"/>
                        <a:pt x="38195" y="20553"/>
                      </a:cubicBezTo>
                      <a:cubicBezTo>
                        <a:pt x="47853" y="20953"/>
                        <a:pt x="57512" y="19724"/>
                        <a:pt x="66770" y="16933"/>
                      </a:cubicBezTo>
                      <a:cubicBezTo>
                        <a:pt x="69294" y="16143"/>
                        <a:pt x="71676" y="14952"/>
                        <a:pt x="73819" y="13409"/>
                      </a:cubicBezTo>
                      <a:cubicBezTo>
                        <a:pt x="75247" y="12361"/>
                        <a:pt x="75629" y="11504"/>
                        <a:pt x="75629" y="11314"/>
                      </a:cubicBezTo>
                      <a:cubicBezTo>
                        <a:pt x="75629" y="11123"/>
                        <a:pt x="74200" y="8075"/>
                        <a:pt x="67056" y="5218"/>
                      </a:cubicBezTo>
                      <a:cubicBezTo>
                        <a:pt x="57883" y="1922"/>
                        <a:pt x="48225" y="179"/>
                        <a:pt x="38481" y="74"/>
                      </a:cubicBezTo>
                      <a:cubicBezTo>
                        <a:pt x="28537" y="-326"/>
                        <a:pt x="18602" y="893"/>
                        <a:pt x="9049" y="3694"/>
                      </a:cubicBezTo>
                      <a:cubicBezTo>
                        <a:pt x="1905" y="6170"/>
                        <a:pt x="95" y="8837"/>
                        <a:pt x="0" y="9313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1" name="Hình tự do: Hình 470">
                  <a:extLst>
                    <a:ext uri="{FF2B5EF4-FFF2-40B4-BE49-F238E27FC236}">
                      <a16:creationId xmlns:a16="http://schemas.microsoft.com/office/drawing/2014/main" id="{7E3BF876-CF4C-A9B9-4AB2-B14AE204498F}"/>
                    </a:ext>
                  </a:extLst>
                </p:cNvPr>
                <p:cNvSpPr/>
                <p:nvPr/>
              </p:nvSpPr>
              <p:spPr>
                <a:xfrm>
                  <a:off x="9526301" y="3871440"/>
                  <a:ext cx="75628" cy="20626"/>
                </a:xfrm>
                <a:custGeom>
                  <a:avLst/>
                  <a:gdLst>
                    <a:gd name="connsiteX0" fmla="*/ 0 w 75628"/>
                    <a:gd name="connsiteY0" fmla="*/ 9313 h 20626"/>
                    <a:gd name="connsiteX1" fmla="*/ 1905 w 75628"/>
                    <a:gd name="connsiteY1" fmla="*/ 11599 h 20626"/>
                    <a:gd name="connsiteX2" fmla="*/ 8954 w 75628"/>
                    <a:gd name="connsiteY2" fmla="*/ 15409 h 20626"/>
                    <a:gd name="connsiteX3" fmla="*/ 38195 w 75628"/>
                    <a:gd name="connsiteY3" fmla="*/ 20553 h 20626"/>
                    <a:gd name="connsiteX4" fmla="*/ 66770 w 75628"/>
                    <a:gd name="connsiteY4" fmla="*/ 16933 h 20626"/>
                    <a:gd name="connsiteX5" fmla="*/ 73819 w 75628"/>
                    <a:gd name="connsiteY5" fmla="*/ 13409 h 20626"/>
                    <a:gd name="connsiteX6" fmla="*/ 75629 w 75628"/>
                    <a:gd name="connsiteY6" fmla="*/ 11314 h 20626"/>
                    <a:gd name="connsiteX7" fmla="*/ 67056 w 75628"/>
                    <a:gd name="connsiteY7" fmla="*/ 5218 h 20626"/>
                    <a:gd name="connsiteX8" fmla="*/ 38481 w 75628"/>
                    <a:gd name="connsiteY8" fmla="*/ 74 h 20626"/>
                    <a:gd name="connsiteX9" fmla="*/ 9049 w 75628"/>
                    <a:gd name="connsiteY9" fmla="*/ 3694 h 20626"/>
                    <a:gd name="connsiteX10" fmla="*/ 0 w 75628"/>
                    <a:gd name="connsiteY10" fmla="*/ 9313 h 2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628" h="20626">
                      <a:moveTo>
                        <a:pt x="0" y="9313"/>
                      </a:moveTo>
                      <a:cubicBezTo>
                        <a:pt x="0" y="9313"/>
                        <a:pt x="0" y="10456"/>
                        <a:pt x="1905" y="11599"/>
                      </a:cubicBezTo>
                      <a:cubicBezTo>
                        <a:pt x="4067" y="13190"/>
                        <a:pt x="6439" y="14466"/>
                        <a:pt x="8954" y="15409"/>
                      </a:cubicBezTo>
                      <a:cubicBezTo>
                        <a:pt x="18355" y="18696"/>
                        <a:pt x="28232" y="20439"/>
                        <a:pt x="38195" y="20553"/>
                      </a:cubicBezTo>
                      <a:cubicBezTo>
                        <a:pt x="47853" y="20953"/>
                        <a:pt x="57512" y="19724"/>
                        <a:pt x="66770" y="16933"/>
                      </a:cubicBezTo>
                      <a:cubicBezTo>
                        <a:pt x="69294" y="16143"/>
                        <a:pt x="71676" y="14952"/>
                        <a:pt x="73819" y="13409"/>
                      </a:cubicBezTo>
                      <a:cubicBezTo>
                        <a:pt x="75247" y="12361"/>
                        <a:pt x="75629" y="11504"/>
                        <a:pt x="75629" y="11314"/>
                      </a:cubicBezTo>
                      <a:cubicBezTo>
                        <a:pt x="75629" y="11123"/>
                        <a:pt x="74200" y="8075"/>
                        <a:pt x="67056" y="5218"/>
                      </a:cubicBezTo>
                      <a:cubicBezTo>
                        <a:pt x="57883" y="1922"/>
                        <a:pt x="48225" y="179"/>
                        <a:pt x="38481" y="74"/>
                      </a:cubicBezTo>
                      <a:cubicBezTo>
                        <a:pt x="28537" y="-326"/>
                        <a:pt x="18602" y="893"/>
                        <a:pt x="9049" y="3694"/>
                      </a:cubicBezTo>
                      <a:cubicBezTo>
                        <a:pt x="1905" y="6170"/>
                        <a:pt x="95" y="8837"/>
                        <a:pt x="0" y="93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2" name="Hình tự do: Hình 471">
                  <a:extLst>
                    <a:ext uri="{FF2B5EF4-FFF2-40B4-BE49-F238E27FC236}">
                      <a16:creationId xmlns:a16="http://schemas.microsoft.com/office/drawing/2014/main" id="{1DF91EDB-C02C-4824-ED74-ACFD60D6A731}"/>
                    </a:ext>
                  </a:extLst>
                </p:cNvPr>
                <p:cNvSpPr/>
                <p:nvPr/>
              </p:nvSpPr>
              <p:spPr>
                <a:xfrm>
                  <a:off x="9528206" y="3875817"/>
                  <a:ext cx="71913" cy="16249"/>
                </a:xfrm>
                <a:custGeom>
                  <a:avLst/>
                  <a:gdLst>
                    <a:gd name="connsiteX0" fmla="*/ 0 w 71913"/>
                    <a:gd name="connsiteY0" fmla="*/ 7222 h 16249"/>
                    <a:gd name="connsiteX1" fmla="*/ 7048 w 71913"/>
                    <a:gd name="connsiteY1" fmla="*/ 11032 h 16249"/>
                    <a:gd name="connsiteX2" fmla="*/ 36290 w 71913"/>
                    <a:gd name="connsiteY2" fmla="*/ 16176 h 16249"/>
                    <a:gd name="connsiteX3" fmla="*/ 64865 w 71913"/>
                    <a:gd name="connsiteY3" fmla="*/ 12556 h 16249"/>
                    <a:gd name="connsiteX4" fmla="*/ 71914 w 71913"/>
                    <a:gd name="connsiteY4" fmla="*/ 9032 h 16249"/>
                    <a:gd name="connsiteX5" fmla="*/ 65056 w 71913"/>
                    <a:gd name="connsiteY5" fmla="*/ 5222 h 16249"/>
                    <a:gd name="connsiteX6" fmla="*/ 36481 w 71913"/>
                    <a:gd name="connsiteY6" fmla="*/ 79 h 16249"/>
                    <a:gd name="connsiteX7" fmla="*/ 7048 w 71913"/>
                    <a:gd name="connsiteY7" fmla="*/ 3793 h 16249"/>
                    <a:gd name="connsiteX8" fmla="*/ 0 w 71913"/>
                    <a:gd name="connsiteY8" fmla="*/ 7222 h 16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13" h="16249">
                      <a:moveTo>
                        <a:pt x="0" y="7222"/>
                      </a:moveTo>
                      <a:cubicBezTo>
                        <a:pt x="2162" y="8813"/>
                        <a:pt x="4534" y="10089"/>
                        <a:pt x="7048" y="11032"/>
                      </a:cubicBezTo>
                      <a:cubicBezTo>
                        <a:pt x="16450" y="14319"/>
                        <a:pt x="26327" y="16062"/>
                        <a:pt x="36290" y="16176"/>
                      </a:cubicBezTo>
                      <a:cubicBezTo>
                        <a:pt x="45948" y="16576"/>
                        <a:pt x="55607" y="15347"/>
                        <a:pt x="64865" y="12556"/>
                      </a:cubicBezTo>
                      <a:cubicBezTo>
                        <a:pt x="67389" y="11766"/>
                        <a:pt x="69770" y="10575"/>
                        <a:pt x="71914" y="9032"/>
                      </a:cubicBezTo>
                      <a:cubicBezTo>
                        <a:pt x="69828" y="7432"/>
                        <a:pt x="67513" y="6156"/>
                        <a:pt x="65056" y="5222"/>
                      </a:cubicBezTo>
                      <a:cubicBezTo>
                        <a:pt x="55883" y="1927"/>
                        <a:pt x="46225" y="183"/>
                        <a:pt x="36481" y="79"/>
                      </a:cubicBezTo>
                      <a:cubicBezTo>
                        <a:pt x="26527" y="-340"/>
                        <a:pt x="16583" y="917"/>
                        <a:pt x="7048" y="3793"/>
                      </a:cubicBezTo>
                      <a:cubicBezTo>
                        <a:pt x="4534" y="4565"/>
                        <a:pt x="2162" y="5727"/>
                        <a:pt x="0" y="7222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" name="Hình tự do: Hình 472">
                  <a:extLst>
                    <a:ext uri="{FF2B5EF4-FFF2-40B4-BE49-F238E27FC236}">
                      <a16:creationId xmlns:a16="http://schemas.microsoft.com/office/drawing/2014/main" id="{D764E45F-1FAD-F5BE-5029-C3C7B59687D5}"/>
                    </a:ext>
                  </a:extLst>
                </p:cNvPr>
                <p:cNvSpPr/>
                <p:nvPr/>
              </p:nvSpPr>
              <p:spPr>
                <a:xfrm>
                  <a:off x="9528206" y="3875817"/>
                  <a:ext cx="71913" cy="16249"/>
                </a:xfrm>
                <a:custGeom>
                  <a:avLst/>
                  <a:gdLst>
                    <a:gd name="connsiteX0" fmla="*/ 0 w 71913"/>
                    <a:gd name="connsiteY0" fmla="*/ 7222 h 16249"/>
                    <a:gd name="connsiteX1" fmla="*/ 7048 w 71913"/>
                    <a:gd name="connsiteY1" fmla="*/ 11032 h 16249"/>
                    <a:gd name="connsiteX2" fmla="*/ 36290 w 71913"/>
                    <a:gd name="connsiteY2" fmla="*/ 16176 h 16249"/>
                    <a:gd name="connsiteX3" fmla="*/ 64865 w 71913"/>
                    <a:gd name="connsiteY3" fmla="*/ 12556 h 16249"/>
                    <a:gd name="connsiteX4" fmla="*/ 71914 w 71913"/>
                    <a:gd name="connsiteY4" fmla="*/ 9032 h 16249"/>
                    <a:gd name="connsiteX5" fmla="*/ 65056 w 71913"/>
                    <a:gd name="connsiteY5" fmla="*/ 5222 h 16249"/>
                    <a:gd name="connsiteX6" fmla="*/ 36481 w 71913"/>
                    <a:gd name="connsiteY6" fmla="*/ 79 h 16249"/>
                    <a:gd name="connsiteX7" fmla="*/ 7048 w 71913"/>
                    <a:gd name="connsiteY7" fmla="*/ 3793 h 16249"/>
                    <a:gd name="connsiteX8" fmla="*/ 0 w 71913"/>
                    <a:gd name="connsiteY8" fmla="*/ 7222 h 16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13" h="16249">
                      <a:moveTo>
                        <a:pt x="0" y="7222"/>
                      </a:moveTo>
                      <a:cubicBezTo>
                        <a:pt x="2162" y="8813"/>
                        <a:pt x="4534" y="10089"/>
                        <a:pt x="7048" y="11032"/>
                      </a:cubicBezTo>
                      <a:cubicBezTo>
                        <a:pt x="16450" y="14319"/>
                        <a:pt x="26327" y="16062"/>
                        <a:pt x="36290" y="16176"/>
                      </a:cubicBezTo>
                      <a:cubicBezTo>
                        <a:pt x="45948" y="16576"/>
                        <a:pt x="55607" y="15347"/>
                        <a:pt x="64865" y="12556"/>
                      </a:cubicBezTo>
                      <a:cubicBezTo>
                        <a:pt x="67389" y="11766"/>
                        <a:pt x="69770" y="10575"/>
                        <a:pt x="71914" y="9032"/>
                      </a:cubicBezTo>
                      <a:cubicBezTo>
                        <a:pt x="69828" y="7432"/>
                        <a:pt x="67513" y="6156"/>
                        <a:pt x="65056" y="5222"/>
                      </a:cubicBezTo>
                      <a:cubicBezTo>
                        <a:pt x="55883" y="1927"/>
                        <a:pt x="46225" y="183"/>
                        <a:pt x="36481" y="79"/>
                      </a:cubicBezTo>
                      <a:cubicBezTo>
                        <a:pt x="26527" y="-340"/>
                        <a:pt x="16583" y="917"/>
                        <a:pt x="7048" y="3793"/>
                      </a:cubicBezTo>
                      <a:cubicBezTo>
                        <a:pt x="4534" y="4565"/>
                        <a:pt x="2162" y="5727"/>
                        <a:pt x="0" y="72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" name="Hình tự do: Hình 473">
                  <a:extLst>
                    <a:ext uri="{FF2B5EF4-FFF2-40B4-BE49-F238E27FC236}">
                      <a16:creationId xmlns:a16="http://schemas.microsoft.com/office/drawing/2014/main" id="{8184438F-4A14-6A14-0BD6-CD05163A98C6}"/>
                    </a:ext>
                  </a:extLst>
                </p:cNvPr>
                <p:cNvSpPr/>
                <p:nvPr/>
              </p:nvSpPr>
              <p:spPr>
                <a:xfrm>
                  <a:off x="9538289" y="3882240"/>
                  <a:ext cx="10174" cy="5814"/>
                </a:xfrm>
                <a:custGeom>
                  <a:avLst/>
                  <a:gdLst>
                    <a:gd name="connsiteX0" fmla="*/ 7443 w 10174"/>
                    <a:gd name="connsiteY0" fmla="*/ 1657 h 5814"/>
                    <a:gd name="connsiteX1" fmla="*/ 490 w 10174"/>
                    <a:gd name="connsiteY1" fmla="*/ 133 h 5814"/>
                    <a:gd name="connsiteX2" fmla="*/ 2775 w 10174"/>
                    <a:gd name="connsiteY2" fmla="*/ 4134 h 5814"/>
                    <a:gd name="connsiteX3" fmla="*/ 9633 w 10174"/>
                    <a:gd name="connsiteY3" fmla="*/ 5658 h 5814"/>
                    <a:gd name="connsiteX4" fmla="*/ 7443 w 10174"/>
                    <a:gd name="connsiteY4" fmla="*/ 1657 h 5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4" h="5814">
                      <a:moveTo>
                        <a:pt x="7443" y="1657"/>
                      </a:moveTo>
                      <a:cubicBezTo>
                        <a:pt x="5414" y="267"/>
                        <a:pt x="2918" y="-276"/>
                        <a:pt x="490" y="133"/>
                      </a:cubicBezTo>
                      <a:cubicBezTo>
                        <a:pt x="-749" y="800"/>
                        <a:pt x="490" y="2610"/>
                        <a:pt x="2775" y="4134"/>
                      </a:cubicBezTo>
                      <a:cubicBezTo>
                        <a:pt x="4757" y="5562"/>
                        <a:pt x="7233" y="6115"/>
                        <a:pt x="9633" y="5658"/>
                      </a:cubicBezTo>
                      <a:cubicBezTo>
                        <a:pt x="10872" y="4896"/>
                        <a:pt x="9919" y="3086"/>
                        <a:pt x="7443" y="16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5" name="Hình tự do: Hình 474">
                  <a:extLst>
                    <a:ext uri="{FF2B5EF4-FFF2-40B4-BE49-F238E27FC236}">
                      <a16:creationId xmlns:a16="http://schemas.microsoft.com/office/drawing/2014/main" id="{A02CA895-3FE9-9D1D-CBCE-ED74D2E35EA1}"/>
                    </a:ext>
                  </a:extLst>
                </p:cNvPr>
                <p:cNvSpPr/>
                <p:nvPr/>
              </p:nvSpPr>
              <p:spPr>
                <a:xfrm>
                  <a:off x="9511728" y="3951620"/>
                  <a:ext cx="101441" cy="63861"/>
                </a:xfrm>
                <a:custGeom>
                  <a:avLst/>
                  <a:gdLst>
                    <a:gd name="connsiteX0" fmla="*/ 97346 w 101441"/>
                    <a:gd name="connsiteY0" fmla="*/ 47149 h 63861"/>
                    <a:gd name="connsiteX1" fmla="*/ 83248 w 101441"/>
                    <a:gd name="connsiteY1" fmla="*/ 59436 h 63861"/>
                    <a:gd name="connsiteX2" fmla="*/ 15716 w 101441"/>
                    <a:gd name="connsiteY2" fmla="*/ 57721 h 63861"/>
                    <a:gd name="connsiteX3" fmla="*/ 1810 w 101441"/>
                    <a:gd name="connsiteY3" fmla="*/ 44768 h 63861"/>
                    <a:gd name="connsiteX4" fmla="*/ 0 w 101441"/>
                    <a:gd name="connsiteY4" fmla="*/ 0 h 63861"/>
                    <a:gd name="connsiteX5" fmla="*/ 14764 w 101441"/>
                    <a:gd name="connsiteY5" fmla="*/ 13811 h 63861"/>
                    <a:gd name="connsiteX6" fmla="*/ 86487 w 101441"/>
                    <a:gd name="connsiteY6" fmla="*/ 15621 h 63861"/>
                    <a:gd name="connsiteX7" fmla="*/ 101441 w 101441"/>
                    <a:gd name="connsiteY7" fmla="*/ 2667 h 6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441" h="63861">
                      <a:moveTo>
                        <a:pt x="97346" y="47149"/>
                      </a:moveTo>
                      <a:cubicBezTo>
                        <a:pt x="97346" y="51721"/>
                        <a:pt x="92488" y="56198"/>
                        <a:pt x="83248" y="59436"/>
                      </a:cubicBezTo>
                      <a:cubicBezTo>
                        <a:pt x="61103" y="65875"/>
                        <a:pt x="37509" y="65275"/>
                        <a:pt x="15716" y="57721"/>
                      </a:cubicBezTo>
                      <a:cubicBezTo>
                        <a:pt x="6191" y="54007"/>
                        <a:pt x="1714" y="49340"/>
                        <a:pt x="1810" y="44768"/>
                      </a:cubicBezTo>
                      <a:lnTo>
                        <a:pt x="0" y="0"/>
                      </a:lnTo>
                      <a:cubicBezTo>
                        <a:pt x="0" y="4858"/>
                        <a:pt x="4858" y="9525"/>
                        <a:pt x="14764" y="13811"/>
                      </a:cubicBezTo>
                      <a:cubicBezTo>
                        <a:pt x="37910" y="21822"/>
                        <a:pt x="62970" y="22460"/>
                        <a:pt x="86487" y="15621"/>
                      </a:cubicBezTo>
                      <a:cubicBezTo>
                        <a:pt x="96012" y="12192"/>
                        <a:pt x="101251" y="7429"/>
                        <a:pt x="101441" y="266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" name="Hình tự do: Hình 475">
                  <a:extLst>
                    <a:ext uri="{FF2B5EF4-FFF2-40B4-BE49-F238E27FC236}">
                      <a16:creationId xmlns:a16="http://schemas.microsoft.com/office/drawing/2014/main" id="{18319C1D-DF0E-B7D2-F74D-B18D5A1902F3}"/>
                    </a:ext>
                  </a:extLst>
                </p:cNvPr>
                <p:cNvSpPr/>
                <p:nvPr/>
              </p:nvSpPr>
              <p:spPr>
                <a:xfrm>
                  <a:off x="9572876" y="3982794"/>
                  <a:ext cx="23250" cy="23158"/>
                </a:xfrm>
                <a:custGeom>
                  <a:avLst/>
                  <a:gdLst>
                    <a:gd name="connsiteX0" fmla="*/ 4574 w 23250"/>
                    <a:gd name="connsiteY0" fmla="*/ 17499 h 23158"/>
                    <a:gd name="connsiteX1" fmla="*/ 8765 w 23250"/>
                    <a:gd name="connsiteY1" fmla="*/ 10069 h 23158"/>
                    <a:gd name="connsiteX2" fmla="*/ 20767 w 23250"/>
                    <a:gd name="connsiteY2" fmla="*/ 68 h 23158"/>
                    <a:gd name="connsiteX3" fmla="*/ 22576 w 23250"/>
                    <a:gd name="connsiteY3" fmla="*/ 830 h 23158"/>
                    <a:gd name="connsiteX4" fmla="*/ 10518 w 23250"/>
                    <a:gd name="connsiteY4" fmla="*/ 22490 h 23158"/>
                    <a:gd name="connsiteX5" fmla="*/ 193 w 23250"/>
                    <a:gd name="connsiteY5" fmla="*/ 22261 h 23158"/>
                    <a:gd name="connsiteX6" fmla="*/ 145 w 23250"/>
                    <a:gd name="connsiteY6" fmla="*/ 21452 h 23158"/>
                    <a:gd name="connsiteX7" fmla="*/ 193 w 23250"/>
                    <a:gd name="connsiteY7" fmla="*/ 21404 h 23158"/>
                    <a:gd name="connsiteX8" fmla="*/ 4574 w 23250"/>
                    <a:gd name="connsiteY8" fmla="*/ 17499 h 2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250" h="23158">
                      <a:moveTo>
                        <a:pt x="4574" y="17499"/>
                      </a:moveTo>
                      <a:cubicBezTo>
                        <a:pt x="6174" y="15146"/>
                        <a:pt x="7574" y="12660"/>
                        <a:pt x="8765" y="10069"/>
                      </a:cubicBezTo>
                      <a:cubicBezTo>
                        <a:pt x="11489" y="5450"/>
                        <a:pt x="15728" y="1916"/>
                        <a:pt x="20767" y="68"/>
                      </a:cubicBezTo>
                      <a:cubicBezTo>
                        <a:pt x="21472" y="-151"/>
                        <a:pt x="22243" y="173"/>
                        <a:pt x="22576" y="830"/>
                      </a:cubicBezTo>
                      <a:cubicBezTo>
                        <a:pt x="25224" y="10136"/>
                        <a:pt x="19833" y="19833"/>
                        <a:pt x="10518" y="22490"/>
                      </a:cubicBezTo>
                      <a:cubicBezTo>
                        <a:pt x="7136" y="23452"/>
                        <a:pt x="3536" y="23376"/>
                        <a:pt x="193" y="22261"/>
                      </a:cubicBezTo>
                      <a:cubicBezTo>
                        <a:pt x="-45" y="22052"/>
                        <a:pt x="-65" y="21690"/>
                        <a:pt x="145" y="21452"/>
                      </a:cubicBezTo>
                      <a:cubicBezTo>
                        <a:pt x="155" y="21433"/>
                        <a:pt x="173" y="21423"/>
                        <a:pt x="193" y="21404"/>
                      </a:cubicBezTo>
                      <a:cubicBezTo>
                        <a:pt x="1907" y="20423"/>
                        <a:pt x="3403" y="19090"/>
                        <a:pt x="4574" y="1749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Hình tự do: Hình 476">
                  <a:extLst>
                    <a:ext uri="{FF2B5EF4-FFF2-40B4-BE49-F238E27FC236}">
                      <a16:creationId xmlns:a16="http://schemas.microsoft.com/office/drawing/2014/main" id="{06037309-63BB-17F4-E163-B92116368514}"/>
                    </a:ext>
                  </a:extLst>
                </p:cNvPr>
                <p:cNvSpPr/>
                <p:nvPr/>
              </p:nvSpPr>
              <p:spPr>
                <a:xfrm>
                  <a:off x="9567237" y="3977524"/>
                  <a:ext cx="24464" cy="24473"/>
                </a:xfrm>
                <a:custGeom>
                  <a:avLst/>
                  <a:gdLst>
                    <a:gd name="connsiteX0" fmla="*/ 23643 w 24464"/>
                    <a:gd name="connsiteY0" fmla="*/ 3909 h 24473"/>
                    <a:gd name="connsiteX1" fmla="*/ 16119 w 24464"/>
                    <a:gd name="connsiteY1" fmla="*/ 8196 h 24473"/>
                    <a:gd name="connsiteX2" fmla="*/ 10594 w 24464"/>
                    <a:gd name="connsiteY2" fmla="*/ 15339 h 24473"/>
                    <a:gd name="connsiteX3" fmla="*/ 3736 w 24464"/>
                    <a:gd name="connsiteY3" fmla="*/ 24102 h 24473"/>
                    <a:gd name="connsiteX4" fmla="*/ 1736 w 24464"/>
                    <a:gd name="connsiteY4" fmla="*/ 24102 h 24473"/>
                    <a:gd name="connsiteX5" fmla="*/ 5736 w 24464"/>
                    <a:gd name="connsiteY5" fmla="*/ 5052 h 24473"/>
                    <a:gd name="connsiteX6" fmla="*/ 23834 w 24464"/>
                    <a:gd name="connsiteY6" fmla="*/ 1433 h 24473"/>
                    <a:gd name="connsiteX7" fmla="*/ 24215 w 24464"/>
                    <a:gd name="connsiteY7" fmla="*/ 3414 h 24473"/>
                    <a:gd name="connsiteX8" fmla="*/ 23643 w 24464"/>
                    <a:gd name="connsiteY8" fmla="*/ 3909 h 24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464" h="24473">
                      <a:moveTo>
                        <a:pt x="23643" y="3909"/>
                      </a:moveTo>
                      <a:cubicBezTo>
                        <a:pt x="20900" y="4881"/>
                        <a:pt x="18348" y="6329"/>
                        <a:pt x="16119" y="8196"/>
                      </a:cubicBezTo>
                      <a:cubicBezTo>
                        <a:pt x="13861" y="10224"/>
                        <a:pt x="11994" y="12644"/>
                        <a:pt x="10594" y="15339"/>
                      </a:cubicBezTo>
                      <a:cubicBezTo>
                        <a:pt x="9099" y="18806"/>
                        <a:pt x="6737" y="21816"/>
                        <a:pt x="3736" y="24102"/>
                      </a:cubicBezTo>
                      <a:cubicBezTo>
                        <a:pt x="3165" y="24597"/>
                        <a:pt x="2308" y="24597"/>
                        <a:pt x="1736" y="24102"/>
                      </a:cubicBezTo>
                      <a:cubicBezTo>
                        <a:pt x="-1645" y="17616"/>
                        <a:pt x="31" y="9634"/>
                        <a:pt x="5736" y="5052"/>
                      </a:cubicBezTo>
                      <a:cubicBezTo>
                        <a:pt x="10347" y="61"/>
                        <a:pt x="17652" y="-1406"/>
                        <a:pt x="23834" y="1433"/>
                      </a:cubicBezTo>
                      <a:cubicBezTo>
                        <a:pt x="24491" y="1871"/>
                        <a:pt x="24663" y="2766"/>
                        <a:pt x="24215" y="3414"/>
                      </a:cubicBezTo>
                      <a:cubicBezTo>
                        <a:pt x="24072" y="3633"/>
                        <a:pt x="23872" y="3805"/>
                        <a:pt x="23643" y="390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09" name="Hình tự do: Hình 408">
              <a:extLst>
                <a:ext uri="{FF2B5EF4-FFF2-40B4-BE49-F238E27FC236}">
                  <a16:creationId xmlns:a16="http://schemas.microsoft.com/office/drawing/2014/main" id="{4E360748-788E-1E01-8B4E-C638E401BE8F}"/>
                </a:ext>
              </a:extLst>
            </p:cNvPr>
            <p:cNvSpPr/>
            <p:nvPr/>
          </p:nvSpPr>
          <p:spPr>
            <a:xfrm>
              <a:off x="9085594" y="4502165"/>
              <a:ext cx="384057" cy="221265"/>
            </a:xfrm>
            <a:custGeom>
              <a:avLst/>
              <a:gdLst>
                <a:gd name="connsiteX0" fmla="*/ 381557 w 384057"/>
                <a:gd name="connsiteY0" fmla="*/ 97726 h 221265"/>
                <a:gd name="connsiteX1" fmla="*/ 170102 w 384057"/>
                <a:gd name="connsiteY1" fmla="*/ 219837 h 221265"/>
                <a:gd name="connsiteX2" fmla="*/ 158196 w 384057"/>
                <a:gd name="connsiteY2" fmla="*/ 219837 h 221265"/>
                <a:gd name="connsiteX3" fmla="*/ 2462 w 384057"/>
                <a:gd name="connsiteY3" fmla="*/ 129921 h 221265"/>
                <a:gd name="connsiteX4" fmla="*/ 195 w 384057"/>
                <a:gd name="connsiteY4" fmla="*/ 125330 h 221265"/>
                <a:gd name="connsiteX5" fmla="*/ 2462 w 384057"/>
                <a:gd name="connsiteY5" fmla="*/ 123063 h 221265"/>
                <a:gd name="connsiteX6" fmla="*/ 214012 w 384057"/>
                <a:gd name="connsiteY6" fmla="*/ 1429 h 221265"/>
                <a:gd name="connsiteX7" fmla="*/ 225918 w 384057"/>
                <a:gd name="connsiteY7" fmla="*/ 1429 h 221265"/>
                <a:gd name="connsiteX8" fmla="*/ 381557 w 384057"/>
                <a:gd name="connsiteY8" fmla="*/ 91345 h 221265"/>
                <a:gd name="connsiteX9" fmla="*/ 381557 w 384057"/>
                <a:gd name="connsiteY9" fmla="*/ 97726 h 2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265">
                  <a:moveTo>
                    <a:pt x="381557" y="97726"/>
                  </a:moveTo>
                  <a:lnTo>
                    <a:pt x="170102" y="219837"/>
                  </a:lnTo>
                  <a:cubicBezTo>
                    <a:pt x="166359" y="221742"/>
                    <a:pt x="161939" y="221742"/>
                    <a:pt x="158196" y="219837"/>
                  </a:cubicBezTo>
                  <a:lnTo>
                    <a:pt x="2462" y="129921"/>
                  </a:lnTo>
                  <a:cubicBezTo>
                    <a:pt x="566" y="129283"/>
                    <a:pt x="-453" y="127226"/>
                    <a:pt x="195" y="125330"/>
                  </a:cubicBezTo>
                  <a:cubicBezTo>
                    <a:pt x="557" y="124263"/>
                    <a:pt x="1395" y="123425"/>
                    <a:pt x="2462" y="123063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345"/>
                  </a:lnTo>
                  <a:cubicBezTo>
                    <a:pt x="384891" y="92678"/>
                    <a:pt x="384891" y="95822"/>
                    <a:pt x="381557" y="977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Hình tự do: Hình 409">
              <a:extLst>
                <a:ext uri="{FF2B5EF4-FFF2-40B4-BE49-F238E27FC236}">
                  <a16:creationId xmlns:a16="http://schemas.microsoft.com/office/drawing/2014/main" id="{9665C7BA-3CBE-CC4E-2417-F22F8DF50B25}"/>
                </a:ext>
              </a:extLst>
            </p:cNvPr>
            <p:cNvSpPr/>
            <p:nvPr/>
          </p:nvSpPr>
          <p:spPr>
            <a:xfrm>
              <a:off x="9085594" y="4492640"/>
              <a:ext cx="384057" cy="221932"/>
            </a:xfrm>
            <a:custGeom>
              <a:avLst/>
              <a:gdLst>
                <a:gd name="connsiteX0" fmla="*/ 381557 w 384057"/>
                <a:gd name="connsiteY0" fmla="*/ 98203 h 221932"/>
                <a:gd name="connsiteX1" fmla="*/ 170102 w 384057"/>
                <a:gd name="connsiteY1" fmla="*/ 220504 h 221932"/>
                <a:gd name="connsiteX2" fmla="*/ 158196 w 384057"/>
                <a:gd name="connsiteY2" fmla="*/ 220504 h 221932"/>
                <a:gd name="connsiteX3" fmla="*/ 2462 w 384057"/>
                <a:gd name="connsiteY3" fmla="*/ 130683 h 221932"/>
                <a:gd name="connsiteX4" fmla="*/ 195 w 384057"/>
                <a:gd name="connsiteY4" fmla="*/ 126092 h 221932"/>
                <a:gd name="connsiteX5" fmla="*/ 2462 w 384057"/>
                <a:gd name="connsiteY5" fmla="*/ 123825 h 221932"/>
                <a:gd name="connsiteX6" fmla="*/ 214012 w 384057"/>
                <a:gd name="connsiteY6" fmla="*/ 1429 h 221932"/>
                <a:gd name="connsiteX7" fmla="*/ 225918 w 384057"/>
                <a:gd name="connsiteY7" fmla="*/ 1429 h 221932"/>
                <a:gd name="connsiteX8" fmla="*/ 381557 w 384057"/>
                <a:gd name="connsiteY8" fmla="*/ 91345 h 221932"/>
                <a:gd name="connsiteX9" fmla="*/ 381557 w 384057"/>
                <a:gd name="connsiteY9" fmla="*/ 98203 h 22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932">
                  <a:moveTo>
                    <a:pt x="381557" y="98203"/>
                  </a:moveTo>
                  <a:lnTo>
                    <a:pt x="170102" y="220504"/>
                  </a:lnTo>
                  <a:cubicBezTo>
                    <a:pt x="166359" y="222409"/>
                    <a:pt x="161939" y="222409"/>
                    <a:pt x="158196" y="220504"/>
                  </a:cubicBezTo>
                  <a:lnTo>
                    <a:pt x="2462" y="130683"/>
                  </a:lnTo>
                  <a:cubicBezTo>
                    <a:pt x="566" y="130045"/>
                    <a:pt x="-453" y="127987"/>
                    <a:pt x="195" y="126092"/>
                  </a:cubicBezTo>
                  <a:cubicBezTo>
                    <a:pt x="557" y="125025"/>
                    <a:pt x="1395" y="124187"/>
                    <a:pt x="2462" y="123825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345"/>
                  </a:lnTo>
                  <a:cubicBezTo>
                    <a:pt x="384891" y="93250"/>
                    <a:pt x="384891" y="96679"/>
                    <a:pt x="381557" y="98203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Hình tự do: Hình 410">
              <a:extLst>
                <a:ext uri="{FF2B5EF4-FFF2-40B4-BE49-F238E27FC236}">
                  <a16:creationId xmlns:a16="http://schemas.microsoft.com/office/drawing/2014/main" id="{F7CEF14E-25A4-5A0C-8F7D-FF86CEC08DCF}"/>
                </a:ext>
              </a:extLst>
            </p:cNvPr>
            <p:cNvSpPr/>
            <p:nvPr/>
          </p:nvSpPr>
          <p:spPr>
            <a:xfrm>
              <a:off x="9095962" y="4492640"/>
              <a:ext cx="363378" cy="206216"/>
            </a:xfrm>
            <a:custGeom>
              <a:avLst/>
              <a:gdLst>
                <a:gd name="connsiteX0" fmla="*/ 215551 w 363378"/>
                <a:gd name="connsiteY0" fmla="*/ 1429 h 206216"/>
                <a:gd name="connsiteX1" fmla="*/ 363379 w 363378"/>
                <a:gd name="connsiteY1" fmla="*/ 87154 h 206216"/>
                <a:gd name="connsiteX2" fmla="*/ 159734 w 363378"/>
                <a:gd name="connsiteY2" fmla="*/ 204788 h 206216"/>
                <a:gd name="connsiteX3" fmla="*/ 147828 w 363378"/>
                <a:gd name="connsiteY3" fmla="*/ 204788 h 206216"/>
                <a:gd name="connsiteX4" fmla="*/ 0 w 363378"/>
                <a:gd name="connsiteY4" fmla="*/ 119063 h 206216"/>
                <a:gd name="connsiteX5" fmla="*/ 203645 w 363378"/>
                <a:gd name="connsiteY5" fmla="*/ 1429 h 206216"/>
                <a:gd name="connsiteX6" fmla="*/ 215551 w 363378"/>
                <a:gd name="connsiteY6" fmla="*/ 1429 h 20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378" h="206216">
                  <a:moveTo>
                    <a:pt x="215551" y="1429"/>
                  </a:moveTo>
                  <a:lnTo>
                    <a:pt x="363379" y="87154"/>
                  </a:lnTo>
                  <a:lnTo>
                    <a:pt x="159734" y="204788"/>
                  </a:lnTo>
                  <a:cubicBezTo>
                    <a:pt x="155991" y="206692"/>
                    <a:pt x="151571" y="206692"/>
                    <a:pt x="147828" y="204788"/>
                  </a:cubicBezTo>
                  <a:lnTo>
                    <a:pt x="0" y="119063"/>
                  </a:lnTo>
                  <a:lnTo>
                    <a:pt x="203645" y="1429"/>
                  </a:lnTo>
                  <a:cubicBezTo>
                    <a:pt x="207388" y="-476"/>
                    <a:pt x="211807" y="-476"/>
                    <a:pt x="215551" y="1429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Hình tự do: Hình 411">
              <a:extLst>
                <a:ext uri="{FF2B5EF4-FFF2-40B4-BE49-F238E27FC236}">
                  <a16:creationId xmlns:a16="http://schemas.microsoft.com/office/drawing/2014/main" id="{B5CD60E5-13D3-B637-795F-965C1020D6E7}"/>
                </a:ext>
              </a:extLst>
            </p:cNvPr>
            <p:cNvSpPr/>
            <p:nvPr/>
          </p:nvSpPr>
          <p:spPr>
            <a:xfrm>
              <a:off x="9085594" y="4471208"/>
              <a:ext cx="384057" cy="221670"/>
            </a:xfrm>
            <a:custGeom>
              <a:avLst/>
              <a:gdLst>
                <a:gd name="connsiteX0" fmla="*/ 381557 w 384057"/>
                <a:gd name="connsiteY0" fmla="*/ 98108 h 221670"/>
                <a:gd name="connsiteX1" fmla="*/ 170102 w 384057"/>
                <a:gd name="connsiteY1" fmla="*/ 220313 h 221670"/>
                <a:gd name="connsiteX2" fmla="*/ 158196 w 384057"/>
                <a:gd name="connsiteY2" fmla="*/ 220313 h 221670"/>
                <a:gd name="connsiteX3" fmla="*/ 2462 w 384057"/>
                <a:gd name="connsiteY3" fmla="*/ 130397 h 221670"/>
                <a:gd name="connsiteX4" fmla="*/ 195 w 384057"/>
                <a:gd name="connsiteY4" fmla="*/ 125806 h 221670"/>
                <a:gd name="connsiteX5" fmla="*/ 2462 w 384057"/>
                <a:gd name="connsiteY5" fmla="*/ 123539 h 221670"/>
                <a:gd name="connsiteX6" fmla="*/ 214012 w 384057"/>
                <a:gd name="connsiteY6" fmla="*/ 1429 h 221670"/>
                <a:gd name="connsiteX7" fmla="*/ 225918 w 384057"/>
                <a:gd name="connsiteY7" fmla="*/ 1429 h 221670"/>
                <a:gd name="connsiteX8" fmla="*/ 381557 w 384057"/>
                <a:gd name="connsiteY8" fmla="*/ 91250 h 221670"/>
                <a:gd name="connsiteX9" fmla="*/ 381557 w 384057"/>
                <a:gd name="connsiteY9" fmla="*/ 98108 h 2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670">
                  <a:moveTo>
                    <a:pt x="381557" y="98108"/>
                  </a:moveTo>
                  <a:lnTo>
                    <a:pt x="170102" y="220313"/>
                  </a:lnTo>
                  <a:cubicBezTo>
                    <a:pt x="166339" y="222123"/>
                    <a:pt x="161958" y="222123"/>
                    <a:pt x="158196" y="220313"/>
                  </a:cubicBezTo>
                  <a:lnTo>
                    <a:pt x="2462" y="130397"/>
                  </a:lnTo>
                  <a:cubicBezTo>
                    <a:pt x="566" y="129759"/>
                    <a:pt x="-453" y="127702"/>
                    <a:pt x="195" y="125806"/>
                  </a:cubicBezTo>
                  <a:cubicBezTo>
                    <a:pt x="557" y="124740"/>
                    <a:pt x="1395" y="123901"/>
                    <a:pt x="2462" y="123539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250"/>
                  </a:lnTo>
                  <a:cubicBezTo>
                    <a:pt x="384891" y="93155"/>
                    <a:pt x="384891" y="96203"/>
                    <a:pt x="381557" y="98108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3" name="Đồ họa 25">
              <a:extLst>
                <a:ext uri="{FF2B5EF4-FFF2-40B4-BE49-F238E27FC236}">
                  <a16:creationId xmlns:a16="http://schemas.microsoft.com/office/drawing/2014/main" id="{BC5F3352-232E-DD29-60C9-A5FC48886976}"/>
                </a:ext>
              </a:extLst>
            </p:cNvPr>
            <p:cNvGrpSpPr/>
            <p:nvPr/>
          </p:nvGrpSpPr>
          <p:grpSpPr>
            <a:xfrm>
              <a:off x="9155856" y="4191956"/>
              <a:ext cx="169177" cy="188603"/>
              <a:chOff x="9155856" y="4191956"/>
              <a:chExt cx="169177" cy="188603"/>
            </a:xfrm>
          </p:grpSpPr>
          <p:sp>
            <p:nvSpPr>
              <p:cNvPr id="449" name="Hình tự do: Hình 448">
                <a:extLst>
                  <a:ext uri="{FF2B5EF4-FFF2-40B4-BE49-F238E27FC236}">
                    <a16:creationId xmlns:a16="http://schemas.microsoft.com/office/drawing/2014/main" id="{467E795A-930D-B73B-1333-3B87812C60F7}"/>
                  </a:ext>
                </a:extLst>
              </p:cNvPr>
              <p:cNvSpPr/>
              <p:nvPr/>
            </p:nvSpPr>
            <p:spPr>
              <a:xfrm>
                <a:off x="9156183" y="4322068"/>
                <a:ext cx="134897" cy="58492"/>
              </a:xfrm>
              <a:custGeom>
                <a:avLst/>
                <a:gdLst>
                  <a:gd name="connsiteX0" fmla="*/ 115038 w 134897"/>
                  <a:gd name="connsiteY0" fmla="*/ 8171 h 58492"/>
                  <a:gd name="connsiteX1" fmla="*/ 115038 w 134897"/>
                  <a:gd name="connsiteY1" fmla="*/ 49414 h 58492"/>
                  <a:gd name="connsiteX2" fmla="*/ 19788 w 134897"/>
                  <a:gd name="connsiteY2" fmla="*/ 50271 h 58492"/>
                  <a:gd name="connsiteX3" fmla="*/ 19788 w 134897"/>
                  <a:gd name="connsiteY3" fmla="*/ 9028 h 58492"/>
                  <a:gd name="connsiteX4" fmla="*/ 115038 w 134897"/>
                  <a:gd name="connsiteY4" fmla="*/ 8171 h 5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97" h="58492">
                    <a:moveTo>
                      <a:pt x="115038" y="8171"/>
                    </a:moveTo>
                    <a:cubicBezTo>
                      <a:pt x="141423" y="19315"/>
                      <a:pt x="141613" y="37794"/>
                      <a:pt x="115038" y="49414"/>
                    </a:cubicBezTo>
                    <a:cubicBezTo>
                      <a:pt x="84434" y="61215"/>
                      <a:pt x="50592" y="61520"/>
                      <a:pt x="19788" y="50271"/>
                    </a:cubicBezTo>
                    <a:cubicBezTo>
                      <a:pt x="-6501" y="39127"/>
                      <a:pt x="-6691" y="20648"/>
                      <a:pt x="19788" y="9028"/>
                    </a:cubicBezTo>
                    <a:cubicBezTo>
                      <a:pt x="50402" y="-2707"/>
                      <a:pt x="84215" y="-3011"/>
                      <a:pt x="115038" y="81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Hình tự do: Hình 449">
                <a:extLst>
                  <a:ext uri="{FF2B5EF4-FFF2-40B4-BE49-F238E27FC236}">
                    <a16:creationId xmlns:a16="http://schemas.microsoft.com/office/drawing/2014/main" id="{9582A31E-B1BC-DE3A-C551-BB0D30B812CF}"/>
                  </a:ext>
                </a:extLst>
              </p:cNvPr>
              <p:cNvSpPr/>
              <p:nvPr/>
            </p:nvSpPr>
            <p:spPr>
              <a:xfrm>
                <a:off x="9271317" y="4239144"/>
                <a:ext cx="53717" cy="92295"/>
              </a:xfrm>
              <a:custGeom>
                <a:avLst/>
                <a:gdLst>
                  <a:gd name="connsiteX0" fmla="*/ 11430 w 53717"/>
                  <a:gd name="connsiteY0" fmla="*/ 91857 h 92295"/>
                  <a:gd name="connsiteX1" fmla="*/ 29146 w 53717"/>
                  <a:gd name="connsiteY1" fmla="*/ 89857 h 92295"/>
                  <a:gd name="connsiteX2" fmla="*/ 45720 w 53717"/>
                  <a:gd name="connsiteY2" fmla="*/ 64329 h 92295"/>
                  <a:gd name="connsiteX3" fmla="*/ 52007 w 53717"/>
                  <a:gd name="connsiteY3" fmla="*/ 10894 h 92295"/>
                  <a:gd name="connsiteX4" fmla="*/ 15145 w 53717"/>
                  <a:gd name="connsiteY4" fmla="*/ 321 h 92295"/>
                  <a:gd name="connsiteX5" fmla="*/ 10573 w 53717"/>
                  <a:gd name="connsiteY5" fmla="*/ 321 h 92295"/>
                  <a:gd name="connsiteX6" fmla="*/ 10573 w 53717"/>
                  <a:gd name="connsiteY6" fmla="*/ 16514 h 92295"/>
                  <a:gd name="connsiteX7" fmla="*/ 15526 w 53717"/>
                  <a:gd name="connsiteY7" fmla="*/ 16514 h 92295"/>
                  <a:gd name="connsiteX8" fmla="*/ 37433 w 53717"/>
                  <a:gd name="connsiteY8" fmla="*/ 20133 h 92295"/>
                  <a:gd name="connsiteX9" fmla="*/ 24765 w 53717"/>
                  <a:gd name="connsiteY9" fmla="*/ 75474 h 92295"/>
                  <a:gd name="connsiteX10" fmla="*/ 5715 w 53717"/>
                  <a:gd name="connsiteY10" fmla="*/ 75474 h 92295"/>
                  <a:gd name="connsiteX11" fmla="*/ 0 w 53717"/>
                  <a:gd name="connsiteY11" fmla="*/ 89571 h 92295"/>
                  <a:gd name="connsiteX12" fmla="*/ 11430 w 53717"/>
                  <a:gd name="connsiteY12" fmla="*/ 91857 h 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17" h="92295">
                    <a:moveTo>
                      <a:pt x="11430" y="91857"/>
                    </a:moveTo>
                    <a:cubicBezTo>
                      <a:pt x="17402" y="92847"/>
                      <a:pt x="23536" y="92152"/>
                      <a:pt x="29146" y="89857"/>
                    </a:cubicBezTo>
                    <a:cubicBezTo>
                      <a:pt x="36290" y="86713"/>
                      <a:pt x="40672" y="78141"/>
                      <a:pt x="45720" y="64329"/>
                    </a:cubicBezTo>
                    <a:cubicBezTo>
                      <a:pt x="50006" y="52614"/>
                      <a:pt x="56959" y="19276"/>
                      <a:pt x="52007" y="10894"/>
                    </a:cubicBezTo>
                    <a:cubicBezTo>
                      <a:pt x="44482" y="-1965"/>
                      <a:pt x="28384" y="-60"/>
                      <a:pt x="15145" y="321"/>
                    </a:cubicBezTo>
                    <a:lnTo>
                      <a:pt x="10573" y="321"/>
                    </a:lnTo>
                    <a:lnTo>
                      <a:pt x="10573" y="16514"/>
                    </a:lnTo>
                    <a:lnTo>
                      <a:pt x="15526" y="16514"/>
                    </a:lnTo>
                    <a:cubicBezTo>
                      <a:pt x="22955" y="16514"/>
                      <a:pt x="35433" y="16038"/>
                      <a:pt x="37433" y="20133"/>
                    </a:cubicBezTo>
                    <a:cubicBezTo>
                      <a:pt x="40577" y="28134"/>
                      <a:pt x="31337" y="70902"/>
                      <a:pt x="24765" y="75474"/>
                    </a:cubicBezTo>
                    <a:cubicBezTo>
                      <a:pt x="18555" y="77369"/>
                      <a:pt x="11925" y="77369"/>
                      <a:pt x="5715" y="75474"/>
                    </a:cubicBezTo>
                    <a:lnTo>
                      <a:pt x="0" y="89571"/>
                    </a:lnTo>
                    <a:cubicBezTo>
                      <a:pt x="3705" y="90771"/>
                      <a:pt x="7544" y="91542"/>
                      <a:pt x="11430" y="91857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Hình tự do: Hình 450">
                <a:extLst>
                  <a:ext uri="{FF2B5EF4-FFF2-40B4-BE49-F238E27FC236}">
                    <a16:creationId xmlns:a16="http://schemas.microsoft.com/office/drawing/2014/main" id="{7BE21050-280F-6BD1-33B0-98CEFBEACF31}"/>
                  </a:ext>
                </a:extLst>
              </p:cNvPr>
              <p:cNvSpPr/>
              <p:nvPr/>
            </p:nvSpPr>
            <p:spPr>
              <a:xfrm>
                <a:off x="9271317" y="4239144"/>
                <a:ext cx="53717" cy="92295"/>
              </a:xfrm>
              <a:custGeom>
                <a:avLst/>
                <a:gdLst>
                  <a:gd name="connsiteX0" fmla="*/ 11430 w 53717"/>
                  <a:gd name="connsiteY0" fmla="*/ 91857 h 92295"/>
                  <a:gd name="connsiteX1" fmla="*/ 29146 w 53717"/>
                  <a:gd name="connsiteY1" fmla="*/ 89857 h 92295"/>
                  <a:gd name="connsiteX2" fmla="*/ 45720 w 53717"/>
                  <a:gd name="connsiteY2" fmla="*/ 64329 h 92295"/>
                  <a:gd name="connsiteX3" fmla="*/ 52007 w 53717"/>
                  <a:gd name="connsiteY3" fmla="*/ 10894 h 92295"/>
                  <a:gd name="connsiteX4" fmla="*/ 15145 w 53717"/>
                  <a:gd name="connsiteY4" fmla="*/ 321 h 92295"/>
                  <a:gd name="connsiteX5" fmla="*/ 10573 w 53717"/>
                  <a:gd name="connsiteY5" fmla="*/ 321 h 92295"/>
                  <a:gd name="connsiteX6" fmla="*/ 10573 w 53717"/>
                  <a:gd name="connsiteY6" fmla="*/ 16514 h 92295"/>
                  <a:gd name="connsiteX7" fmla="*/ 15526 w 53717"/>
                  <a:gd name="connsiteY7" fmla="*/ 16514 h 92295"/>
                  <a:gd name="connsiteX8" fmla="*/ 37433 w 53717"/>
                  <a:gd name="connsiteY8" fmla="*/ 20133 h 92295"/>
                  <a:gd name="connsiteX9" fmla="*/ 24765 w 53717"/>
                  <a:gd name="connsiteY9" fmla="*/ 75474 h 92295"/>
                  <a:gd name="connsiteX10" fmla="*/ 5715 w 53717"/>
                  <a:gd name="connsiteY10" fmla="*/ 75474 h 92295"/>
                  <a:gd name="connsiteX11" fmla="*/ 0 w 53717"/>
                  <a:gd name="connsiteY11" fmla="*/ 89571 h 92295"/>
                  <a:gd name="connsiteX12" fmla="*/ 11430 w 53717"/>
                  <a:gd name="connsiteY12" fmla="*/ 91857 h 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17" h="92295">
                    <a:moveTo>
                      <a:pt x="11430" y="91857"/>
                    </a:moveTo>
                    <a:cubicBezTo>
                      <a:pt x="17402" y="92847"/>
                      <a:pt x="23536" y="92152"/>
                      <a:pt x="29146" y="89857"/>
                    </a:cubicBezTo>
                    <a:cubicBezTo>
                      <a:pt x="36290" y="86713"/>
                      <a:pt x="40672" y="78141"/>
                      <a:pt x="45720" y="64329"/>
                    </a:cubicBezTo>
                    <a:cubicBezTo>
                      <a:pt x="50006" y="52614"/>
                      <a:pt x="56959" y="19276"/>
                      <a:pt x="52007" y="10894"/>
                    </a:cubicBezTo>
                    <a:cubicBezTo>
                      <a:pt x="44482" y="-1965"/>
                      <a:pt x="28384" y="-60"/>
                      <a:pt x="15145" y="321"/>
                    </a:cubicBezTo>
                    <a:lnTo>
                      <a:pt x="10573" y="321"/>
                    </a:lnTo>
                    <a:lnTo>
                      <a:pt x="10573" y="16514"/>
                    </a:lnTo>
                    <a:lnTo>
                      <a:pt x="15526" y="16514"/>
                    </a:lnTo>
                    <a:cubicBezTo>
                      <a:pt x="22955" y="16514"/>
                      <a:pt x="35433" y="16038"/>
                      <a:pt x="37433" y="20133"/>
                    </a:cubicBezTo>
                    <a:cubicBezTo>
                      <a:pt x="40577" y="28134"/>
                      <a:pt x="31337" y="70902"/>
                      <a:pt x="24765" y="75474"/>
                    </a:cubicBezTo>
                    <a:cubicBezTo>
                      <a:pt x="18555" y="77369"/>
                      <a:pt x="11925" y="77369"/>
                      <a:pt x="5715" y="75474"/>
                    </a:cubicBezTo>
                    <a:lnTo>
                      <a:pt x="0" y="89571"/>
                    </a:lnTo>
                    <a:cubicBezTo>
                      <a:pt x="3705" y="90771"/>
                      <a:pt x="7544" y="91542"/>
                      <a:pt x="11430" y="91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Hình tự do: Hình 451">
                <a:extLst>
                  <a:ext uri="{FF2B5EF4-FFF2-40B4-BE49-F238E27FC236}">
                    <a16:creationId xmlns:a16="http://schemas.microsoft.com/office/drawing/2014/main" id="{B69EC03F-23D2-F821-6B9F-530F7BDAF37B}"/>
                  </a:ext>
                </a:extLst>
              </p:cNvPr>
              <p:cNvSpPr/>
              <p:nvPr/>
            </p:nvSpPr>
            <p:spPr>
              <a:xfrm>
                <a:off x="9155856" y="4192147"/>
                <a:ext cx="135641" cy="166419"/>
              </a:xfrm>
              <a:custGeom>
                <a:avLst/>
                <a:gdLst>
                  <a:gd name="connsiteX0" fmla="*/ 134892 w 135641"/>
                  <a:gd name="connsiteY0" fmla="*/ 25697 h 166419"/>
                  <a:gd name="connsiteX1" fmla="*/ 115365 w 135641"/>
                  <a:gd name="connsiteY1" fmla="*/ 8171 h 166419"/>
                  <a:gd name="connsiteX2" fmla="*/ 20115 w 135641"/>
                  <a:gd name="connsiteY2" fmla="*/ 9028 h 166419"/>
                  <a:gd name="connsiteX3" fmla="*/ 1065 w 135641"/>
                  <a:gd name="connsiteY3" fmla="*/ 26840 h 166419"/>
                  <a:gd name="connsiteX4" fmla="*/ 1065 w 135641"/>
                  <a:gd name="connsiteY4" fmla="*/ 26840 h 166419"/>
                  <a:gd name="connsiteX5" fmla="*/ 20115 w 135641"/>
                  <a:gd name="connsiteY5" fmla="*/ 145617 h 166419"/>
                  <a:gd name="connsiteX6" fmla="*/ 20115 w 135641"/>
                  <a:gd name="connsiteY6" fmla="*/ 146093 h 166419"/>
                  <a:gd name="connsiteX7" fmla="*/ 20115 w 135641"/>
                  <a:gd name="connsiteY7" fmla="*/ 146569 h 166419"/>
                  <a:gd name="connsiteX8" fmla="*/ 20115 w 135641"/>
                  <a:gd name="connsiteY8" fmla="*/ 146569 h 166419"/>
                  <a:gd name="connsiteX9" fmla="*/ 32593 w 135641"/>
                  <a:gd name="connsiteY9" fmla="*/ 158094 h 166419"/>
                  <a:gd name="connsiteX10" fmla="*/ 104698 w 135641"/>
                  <a:gd name="connsiteY10" fmla="*/ 157523 h 166419"/>
                  <a:gd name="connsiteX11" fmla="*/ 116985 w 135641"/>
                  <a:gd name="connsiteY11" fmla="*/ 145712 h 166419"/>
                  <a:gd name="connsiteX12" fmla="*/ 116985 w 135641"/>
                  <a:gd name="connsiteY12" fmla="*/ 145712 h 166419"/>
                  <a:gd name="connsiteX13" fmla="*/ 116985 w 135641"/>
                  <a:gd name="connsiteY13" fmla="*/ 145045 h 166419"/>
                  <a:gd name="connsiteX14" fmla="*/ 134130 w 135641"/>
                  <a:gd name="connsiteY14" fmla="*/ 26078 h 1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5641" h="166419">
                    <a:moveTo>
                      <a:pt x="134892" y="25697"/>
                    </a:moveTo>
                    <a:cubicBezTo>
                      <a:pt x="133273" y="19220"/>
                      <a:pt x="126795" y="13029"/>
                      <a:pt x="115365" y="8171"/>
                    </a:cubicBezTo>
                    <a:cubicBezTo>
                      <a:pt x="84542" y="-3012"/>
                      <a:pt x="50729" y="-2707"/>
                      <a:pt x="20115" y="9028"/>
                    </a:cubicBezTo>
                    <a:cubicBezTo>
                      <a:pt x="8781" y="14076"/>
                      <a:pt x="2399" y="20458"/>
                      <a:pt x="1065" y="26840"/>
                    </a:cubicBezTo>
                    <a:lnTo>
                      <a:pt x="1065" y="26840"/>
                    </a:lnTo>
                    <a:cubicBezTo>
                      <a:pt x="-3030" y="69417"/>
                      <a:pt x="4971" y="118470"/>
                      <a:pt x="20115" y="145617"/>
                    </a:cubicBezTo>
                    <a:lnTo>
                      <a:pt x="20115" y="146093"/>
                    </a:lnTo>
                    <a:lnTo>
                      <a:pt x="20115" y="146569"/>
                    </a:lnTo>
                    <a:lnTo>
                      <a:pt x="20115" y="146569"/>
                    </a:lnTo>
                    <a:cubicBezTo>
                      <a:pt x="23192" y="151436"/>
                      <a:pt x="27497" y="155408"/>
                      <a:pt x="32593" y="158094"/>
                    </a:cubicBezTo>
                    <a:cubicBezTo>
                      <a:pt x="55348" y="169391"/>
                      <a:pt x="82123" y="169181"/>
                      <a:pt x="104698" y="157523"/>
                    </a:cubicBezTo>
                    <a:cubicBezTo>
                      <a:pt x="109765" y="154742"/>
                      <a:pt x="114003" y="150665"/>
                      <a:pt x="116985" y="145712"/>
                    </a:cubicBezTo>
                    <a:lnTo>
                      <a:pt x="116985" y="145712"/>
                    </a:lnTo>
                    <a:lnTo>
                      <a:pt x="116985" y="145045"/>
                    </a:lnTo>
                    <a:cubicBezTo>
                      <a:pt x="131844" y="117708"/>
                      <a:pt x="138987" y="68845"/>
                      <a:pt x="134130" y="26078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Hình tự do: Hình 452">
                <a:extLst>
                  <a:ext uri="{FF2B5EF4-FFF2-40B4-BE49-F238E27FC236}">
                    <a16:creationId xmlns:a16="http://schemas.microsoft.com/office/drawing/2014/main" id="{61495289-3415-A995-8565-61418A276352}"/>
                  </a:ext>
                </a:extLst>
              </p:cNvPr>
              <p:cNvSpPr/>
              <p:nvPr/>
            </p:nvSpPr>
            <p:spPr>
              <a:xfrm>
                <a:off x="9156183" y="4191956"/>
                <a:ext cx="134897" cy="58516"/>
              </a:xfrm>
              <a:custGeom>
                <a:avLst/>
                <a:gdLst>
                  <a:gd name="connsiteX0" fmla="*/ 115038 w 134897"/>
                  <a:gd name="connsiteY0" fmla="*/ 8171 h 58516"/>
                  <a:gd name="connsiteX1" fmla="*/ 115038 w 134897"/>
                  <a:gd name="connsiteY1" fmla="*/ 49509 h 58516"/>
                  <a:gd name="connsiteX2" fmla="*/ 19788 w 134897"/>
                  <a:gd name="connsiteY2" fmla="*/ 50367 h 58516"/>
                  <a:gd name="connsiteX3" fmla="*/ 19788 w 134897"/>
                  <a:gd name="connsiteY3" fmla="*/ 9028 h 58516"/>
                  <a:gd name="connsiteX4" fmla="*/ 115038 w 134897"/>
                  <a:gd name="connsiteY4" fmla="*/ 8171 h 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97" h="58516">
                    <a:moveTo>
                      <a:pt x="115038" y="8171"/>
                    </a:moveTo>
                    <a:cubicBezTo>
                      <a:pt x="141423" y="19410"/>
                      <a:pt x="141613" y="37889"/>
                      <a:pt x="115038" y="49509"/>
                    </a:cubicBezTo>
                    <a:cubicBezTo>
                      <a:pt x="84415" y="61216"/>
                      <a:pt x="50611" y="61520"/>
                      <a:pt x="19788" y="50367"/>
                    </a:cubicBezTo>
                    <a:cubicBezTo>
                      <a:pt x="-6501" y="39222"/>
                      <a:pt x="-6691" y="20744"/>
                      <a:pt x="19788" y="9028"/>
                    </a:cubicBezTo>
                    <a:cubicBezTo>
                      <a:pt x="50402" y="-2707"/>
                      <a:pt x="84215" y="-3011"/>
                      <a:pt x="115038" y="81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Hình tự do: Hình 453">
                <a:extLst>
                  <a:ext uri="{FF2B5EF4-FFF2-40B4-BE49-F238E27FC236}">
                    <a16:creationId xmlns:a16="http://schemas.microsoft.com/office/drawing/2014/main" id="{089D7AEF-B5D9-62B7-6D81-B7725C479DBD}"/>
                  </a:ext>
                </a:extLst>
              </p:cNvPr>
              <p:cNvSpPr/>
              <p:nvPr/>
            </p:nvSpPr>
            <p:spPr>
              <a:xfrm>
                <a:off x="9170007" y="4202204"/>
                <a:ext cx="108132" cy="38052"/>
              </a:xfrm>
              <a:custGeom>
                <a:avLst/>
                <a:gdLst>
                  <a:gd name="connsiteX0" fmla="*/ 92166 w 108132"/>
                  <a:gd name="connsiteY0" fmla="*/ 5162 h 38052"/>
                  <a:gd name="connsiteX1" fmla="*/ 92166 w 108132"/>
                  <a:gd name="connsiteY1" fmla="*/ 32213 h 38052"/>
                  <a:gd name="connsiteX2" fmla="*/ 15966 w 108132"/>
                  <a:gd name="connsiteY2" fmla="*/ 32880 h 38052"/>
                  <a:gd name="connsiteX3" fmla="*/ 15966 w 108132"/>
                  <a:gd name="connsiteY3" fmla="*/ 5924 h 38052"/>
                  <a:gd name="connsiteX4" fmla="*/ 92166 w 108132"/>
                  <a:gd name="connsiteY4" fmla="*/ 5162 h 3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32" h="38052">
                    <a:moveTo>
                      <a:pt x="92166" y="5162"/>
                    </a:moveTo>
                    <a:cubicBezTo>
                      <a:pt x="113407" y="12497"/>
                      <a:pt x="113502" y="24212"/>
                      <a:pt x="92166" y="32213"/>
                    </a:cubicBezTo>
                    <a:cubicBezTo>
                      <a:pt x="67363" y="39766"/>
                      <a:pt x="40903" y="39995"/>
                      <a:pt x="15966" y="32880"/>
                    </a:cubicBezTo>
                    <a:cubicBezTo>
                      <a:pt x="-5274" y="25641"/>
                      <a:pt x="-5370" y="13830"/>
                      <a:pt x="15966" y="5924"/>
                    </a:cubicBezTo>
                    <a:cubicBezTo>
                      <a:pt x="40760" y="-1705"/>
                      <a:pt x="67230" y="-1972"/>
                      <a:pt x="92166" y="5162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Hình tự do: Hình 454">
                <a:extLst>
                  <a:ext uri="{FF2B5EF4-FFF2-40B4-BE49-F238E27FC236}">
                    <a16:creationId xmlns:a16="http://schemas.microsoft.com/office/drawing/2014/main" id="{297E88F9-11B9-18F1-85EC-BF7C5D3EFB62}"/>
                  </a:ext>
                </a:extLst>
              </p:cNvPr>
              <p:cNvSpPr/>
              <p:nvPr/>
            </p:nvSpPr>
            <p:spPr>
              <a:xfrm>
                <a:off x="9170007" y="4202204"/>
                <a:ext cx="108132" cy="38052"/>
              </a:xfrm>
              <a:custGeom>
                <a:avLst/>
                <a:gdLst>
                  <a:gd name="connsiteX0" fmla="*/ 92166 w 108132"/>
                  <a:gd name="connsiteY0" fmla="*/ 5162 h 38052"/>
                  <a:gd name="connsiteX1" fmla="*/ 92166 w 108132"/>
                  <a:gd name="connsiteY1" fmla="*/ 32213 h 38052"/>
                  <a:gd name="connsiteX2" fmla="*/ 15966 w 108132"/>
                  <a:gd name="connsiteY2" fmla="*/ 32880 h 38052"/>
                  <a:gd name="connsiteX3" fmla="*/ 15966 w 108132"/>
                  <a:gd name="connsiteY3" fmla="*/ 5924 h 38052"/>
                  <a:gd name="connsiteX4" fmla="*/ 92166 w 108132"/>
                  <a:gd name="connsiteY4" fmla="*/ 5162 h 3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32" h="38052">
                    <a:moveTo>
                      <a:pt x="92166" y="5162"/>
                    </a:moveTo>
                    <a:cubicBezTo>
                      <a:pt x="113407" y="12497"/>
                      <a:pt x="113502" y="24212"/>
                      <a:pt x="92166" y="32213"/>
                    </a:cubicBezTo>
                    <a:cubicBezTo>
                      <a:pt x="67363" y="39766"/>
                      <a:pt x="40903" y="39995"/>
                      <a:pt x="15966" y="32880"/>
                    </a:cubicBezTo>
                    <a:cubicBezTo>
                      <a:pt x="-5274" y="25641"/>
                      <a:pt x="-5370" y="13830"/>
                      <a:pt x="15966" y="5924"/>
                    </a:cubicBezTo>
                    <a:cubicBezTo>
                      <a:pt x="40760" y="-1705"/>
                      <a:pt x="67230" y="-1972"/>
                      <a:pt x="92166" y="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Hình tự do: Hình 455">
                <a:extLst>
                  <a:ext uri="{FF2B5EF4-FFF2-40B4-BE49-F238E27FC236}">
                    <a16:creationId xmlns:a16="http://schemas.microsoft.com/office/drawing/2014/main" id="{CA1788F2-861F-4685-57B4-B61426A4A466}"/>
                  </a:ext>
                </a:extLst>
              </p:cNvPr>
              <p:cNvSpPr/>
              <p:nvPr/>
            </p:nvSpPr>
            <p:spPr>
              <a:xfrm>
                <a:off x="9175495" y="4218541"/>
                <a:ext cx="97440" cy="21715"/>
              </a:xfrm>
              <a:custGeom>
                <a:avLst/>
                <a:gdLst>
                  <a:gd name="connsiteX0" fmla="*/ 86773 w 97440"/>
                  <a:gd name="connsiteY0" fmla="*/ 5208 h 21715"/>
                  <a:gd name="connsiteX1" fmla="*/ 97441 w 97440"/>
                  <a:gd name="connsiteY1" fmla="*/ 10447 h 21715"/>
                  <a:gd name="connsiteX2" fmla="*/ 86868 w 97440"/>
                  <a:gd name="connsiteY2" fmla="*/ 15876 h 21715"/>
                  <a:gd name="connsiteX3" fmla="*/ 10668 w 97440"/>
                  <a:gd name="connsiteY3" fmla="*/ 16543 h 21715"/>
                  <a:gd name="connsiteX4" fmla="*/ 0 w 97440"/>
                  <a:gd name="connsiteY4" fmla="*/ 11304 h 21715"/>
                  <a:gd name="connsiteX5" fmla="*/ 10573 w 97440"/>
                  <a:gd name="connsiteY5" fmla="*/ 5875 h 21715"/>
                  <a:gd name="connsiteX6" fmla="*/ 86773 w 97440"/>
                  <a:gd name="connsiteY6" fmla="*/ 5208 h 2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21715">
                    <a:moveTo>
                      <a:pt x="86773" y="5208"/>
                    </a:moveTo>
                    <a:cubicBezTo>
                      <a:pt x="90583" y="6389"/>
                      <a:pt x="94183" y="8151"/>
                      <a:pt x="97441" y="10447"/>
                    </a:cubicBezTo>
                    <a:cubicBezTo>
                      <a:pt x="94183" y="12733"/>
                      <a:pt x="90630" y="14562"/>
                      <a:pt x="86868" y="15876"/>
                    </a:cubicBezTo>
                    <a:cubicBezTo>
                      <a:pt x="62065" y="23429"/>
                      <a:pt x="35605" y="23658"/>
                      <a:pt x="10668" y="16543"/>
                    </a:cubicBezTo>
                    <a:cubicBezTo>
                      <a:pt x="6858" y="15362"/>
                      <a:pt x="3258" y="13600"/>
                      <a:pt x="0" y="11304"/>
                    </a:cubicBezTo>
                    <a:cubicBezTo>
                      <a:pt x="3229" y="8961"/>
                      <a:pt x="6791" y="7132"/>
                      <a:pt x="10573" y="5875"/>
                    </a:cubicBezTo>
                    <a:cubicBezTo>
                      <a:pt x="35376" y="-1726"/>
                      <a:pt x="61846" y="-1955"/>
                      <a:pt x="86773" y="520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4" name="Đồ họa 25">
              <a:extLst>
                <a:ext uri="{FF2B5EF4-FFF2-40B4-BE49-F238E27FC236}">
                  <a16:creationId xmlns:a16="http://schemas.microsoft.com/office/drawing/2014/main" id="{2BCE4281-7577-CCB8-C5BE-EDF4319BD27C}"/>
                </a:ext>
              </a:extLst>
            </p:cNvPr>
            <p:cNvGrpSpPr/>
            <p:nvPr/>
          </p:nvGrpSpPr>
          <p:grpSpPr>
            <a:xfrm>
              <a:off x="8143300" y="3956668"/>
              <a:ext cx="466148" cy="279207"/>
              <a:chOff x="8143300" y="3956668"/>
              <a:chExt cx="466148" cy="279207"/>
            </a:xfrm>
          </p:grpSpPr>
          <p:sp>
            <p:nvSpPr>
              <p:cNvPr id="428" name="Hình tự do: Hình 427">
                <a:extLst>
                  <a:ext uri="{FF2B5EF4-FFF2-40B4-BE49-F238E27FC236}">
                    <a16:creationId xmlns:a16="http://schemas.microsoft.com/office/drawing/2014/main" id="{26E2D27E-CF11-C8D3-2352-A6B4396BF8E5}"/>
                  </a:ext>
                </a:extLst>
              </p:cNvPr>
              <p:cNvSpPr/>
              <p:nvPr/>
            </p:nvSpPr>
            <p:spPr>
              <a:xfrm>
                <a:off x="8143300" y="3966986"/>
                <a:ext cx="466148" cy="268889"/>
              </a:xfrm>
              <a:custGeom>
                <a:avLst/>
                <a:gdLst>
                  <a:gd name="connsiteX0" fmla="*/ 161 w 466148"/>
                  <a:gd name="connsiteY0" fmla="*/ 155608 h 268889"/>
                  <a:gd name="connsiteX1" fmla="*/ 761 w 466148"/>
                  <a:gd name="connsiteY1" fmla="*/ 157532 h 268889"/>
                  <a:gd name="connsiteX2" fmla="*/ 923 w 466148"/>
                  <a:gd name="connsiteY2" fmla="*/ 157608 h 268889"/>
                  <a:gd name="connsiteX3" fmla="*/ 192662 w 466148"/>
                  <a:gd name="connsiteY3" fmla="*/ 268384 h 268889"/>
                  <a:gd name="connsiteX4" fmla="*/ 195043 w 466148"/>
                  <a:gd name="connsiteY4" fmla="*/ 268860 h 268889"/>
                  <a:gd name="connsiteX5" fmla="*/ 197424 w 466148"/>
                  <a:gd name="connsiteY5" fmla="*/ 268384 h 268889"/>
                  <a:gd name="connsiteX6" fmla="*/ 465077 w 466148"/>
                  <a:gd name="connsiteY6" fmla="*/ 113793 h 268889"/>
                  <a:gd name="connsiteX7" fmla="*/ 465934 w 466148"/>
                  <a:gd name="connsiteY7" fmla="*/ 112935 h 268889"/>
                  <a:gd name="connsiteX8" fmla="*/ 465934 w 466148"/>
                  <a:gd name="connsiteY8" fmla="*/ 111602 h 268889"/>
                  <a:gd name="connsiteX9" fmla="*/ 465934 w 466148"/>
                  <a:gd name="connsiteY9" fmla="*/ 111602 h 268889"/>
                  <a:gd name="connsiteX10" fmla="*/ 465934 w 466148"/>
                  <a:gd name="connsiteY10" fmla="*/ 111602 h 268889"/>
                  <a:gd name="connsiteX11" fmla="*/ 273624 w 466148"/>
                  <a:gd name="connsiteY11" fmla="*/ 636 h 268889"/>
                  <a:gd name="connsiteX12" fmla="*/ 268862 w 466148"/>
                  <a:gd name="connsiteY12" fmla="*/ 636 h 268889"/>
                  <a:gd name="connsiteX13" fmla="*/ 923 w 466148"/>
                  <a:gd name="connsiteY13" fmla="*/ 155608 h 268889"/>
                  <a:gd name="connsiteX14" fmla="*/ 923 w 466148"/>
                  <a:gd name="connsiteY14" fmla="*/ 155608 h 268889"/>
                  <a:gd name="connsiteX15" fmla="*/ 923 w 466148"/>
                  <a:gd name="connsiteY15" fmla="*/ 155608 h 268889"/>
                  <a:gd name="connsiteX16" fmla="*/ 257 w 466148"/>
                  <a:gd name="connsiteY16" fmla="*/ 155608 h 26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6148" h="268889">
                    <a:moveTo>
                      <a:pt x="161" y="155608"/>
                    </a:moveTo>
                    <a:cubicBezTo>
                      <a:pt x="-201" y="156303"/>
                      <a:pt x="66" y="157170"/>
                      <a:pt x="761" y="157532"/>
                    </a:cubicBezTo>
                    <a:cubicBezTo>
                      <a:pt x="819" y="157560"/>
                      <a:pt x="866" y="157589"/>
                      <a:pt x="923" y="157608"/>
                    </a:cubicBezTo>
                    <a:lnTo>
                      <a:pt x="192662" y="268384"/>
                    </a:lnTo>
                    <a:cubicBezTo>
                      <a:pt x="193405" y="268745"/>
                      <a:pt x="194224" y="268907"/>
                      <a:pt x="195043" y="268860"/>
                    </a:cubicBezTo>
                    <a:cubicBezTo>
                      <a:pt x="195872" y="268965"/>
                      <a:pt x="196700" y="268793"/>
                      <a:pt x="197424" y="268384"/>
                    </a:cubicBezTo>
                    <a:lnTo>
                      <a:pt x="465077" y="113793"/>
                    </a:lnTo>
                    <a:cubicBezTo>
                      <a:pt x="465467" y="113640"/>
                      <a:pt x="465782" y="113326"/>
                      <a:pt x="465934" y="112935"/>
                    </a:cubicBezTo>
                    <a:cubicBezTo>
                      <a:pt x="466220" y="112536"/>
                      <a:pt x="466220" y="112002"/>
                      <a:pt x="465934" y="111602"/>
                    </a:cubicBezTo>
                    <a:lnTo>
                      <a:pt x="465934" y="111602"/>
                    </a:lnTo>
                    <a:lnTo>
                      <a:pt x="465934" y="111602"/>
                    </a:lnTo>
                    <a:lnTo>
                      <a:pt x="273624" y="636"/>
                    </a:lnTo>
                    <a:cubicBezTo>
                      <a:pt x="272148" y="-212"/>
                      <a:pt x="270338" y="-212"/>
                      <a:pt x="268862" y="636"/>
                    </a:cubicBezTo>
                    <a:lnTo>
                      <a:pt x="923" y="155608"/>
                    </a:lnTo>
                    <a:lnTo>
                      <a:pt x="923" y="155608"/>
                    </a:lnTo>
                    <a:lnTo>
                      <a:pt x="923" y="155608"/>
                    </a:lnTo>
                    <a:cubicBezTo>
                      <a:pt x="704" y="155541"/>
                      <a:pt x="476" y="155541"/>
                      <a:pt x="257" y="155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29" name="Đồ họa 25">
                <a:extLst>
                  <a:ext uri="{FF2B5EF4-FFF2-40B4-BE49-F238E27FC236}">
                    <a16:creationId xmlns:a16="http://schemas.microsoft.com/office/drawing/2014/main" id="{16E25C48-E138-D847-F1B3-5A1A8B76AE3A}"/>
                  </a:ext>
                </a:extLst>
              </p:cNvPr>
              <p:cNvGrpSpPr/>
              <p:nvPr/>
            </p:nvGrpSpPr>
            <p:grpSpPr>
              <a:xfrm>
                <a:off x="8149081" y="3956668"/>
                <a:ext cx="450268" cy="268128"/>
                <a:chOff x="8149081" y="3956668"/>
                <a:chExt cx="450268" cy="268128"/>
              </a:xfrm>
            </p:grpSpPr>
            <p:sp>
              <p:nvSpPr>
                <p:cNvPr id="430" name="Hình tự do: Hình 429">
                  <a:extLst>
                    <a:ext uri="{FF2B5EF4-FFF2-40B4-BE49-F238E27FC236}">
                      <a16:creationId xmlns:a16="http://schemas.microsoft.com/office/drawing/2014/main" id="{61E27161-B61A-46A2-0D97-FE91FB3E3A3D}"/>
                    </a:ext>
                  </a:extLst>
                </p:cNvPr>
                <p:cNvSpPr/>
                <p:nvPr/>
              </p:nvSpPr>
              <p:spPr>
                <a:xfrm>
                  <a:off x="8149843" y="3956668"/>
                  <a:ext cx="449506" cy="268128"/>
                </a:xfrm>
                <a:custGeom>
                  <a:avLst/>
                  <a:gdLst>
                    <a:gd name="connsiteX0" fmla="*/ 449485 w 449506"/>
                    <a:gd name="connsiteY0" fmla="*/ 110776 h 268128"/>
                    <a:gd name="connsiteX1" fmla="*/ 449485 w 449506"/>
                    <a:gd name="connsiteY1" fmla="*/ 115348 h 268128"/>
                    <a:gd name="connsiteX2" fmla="*/ 447199 w 449506"/>
                    <a:gd name="connsiteY2" fmla="*/ 119348 h 268128"/>
                    <a:gd name="connsiteX3" fmla="*/ 190881 w 449506"/>
                    <a:gd name="connsiteY3" fmla="*/ 267557 h 268128"/>
                    <a:gd name="connsiteX4" fmla="*/ 186309 w 449506"/>
                    <a:gd name="connsiteY4" fmla="*/ 267557 h 268128"/>
                    <a:gd name="connsiteX5" fmla="*/ 2286 w 449506"/>
                    <a:gd name="connsiteY5" fmla="*/ 161353 h 268128"/>
                    <a:gd name="connsiteX6" fmla="*/ 0 w 449506"/>
                    <a:gd name="connsiteY6" fmla="*/ 157448 h 268128"/>
                    <a:gd name="connsiteX7" fmla="*/ 0 w 449506"/>
                    <a:gd name="connsiteY7" fmla="*/ 152781 h 268128"/>
                    <a:gd name="connsiteX8" fmla="*/ 2286 w 449506"/>
                    <a:gd name="connsiteY8" fmla="*/ 148876 h 268128"/>
                    <a:gd name="connsiteX9" fmla="*/ 259461 w 449506"/>
                    <a:gd name="connsiteY9" fmla="*/ 572 h 268128"/>
                    <a:gd name="connsiteX10" fmla="*/ 264033 w 449506"/>
                    <a:gd name="connsiteY10" fmla="*/ 572 h 268128"/>
                    <a:gd name="connsiteX11" fmla="*/ 447961 w 449506"/>
                    <a:gd name="connsiteY11" fmla="*/ 106775 h 268128"/>
                    <a:gd name="connsiteX12" fmla="*/ 449485 w 449506"/>
                    <a:gd name="connsiteY12" fmla="*/ 110776 h 268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9506" h="268128">
                      <a:moveTo>
                        <a:pt x="449485" y="110776"/>
                      </a:moveTo>
                      <a:lnTo>
                        <a:pt x="449485" y="115348"/>
                      </a:lnTo>
                      <a:cubicBezTo>
                        <a:pt x="449409" y="116967"/>
                        <a:pt x="448561" y="118462"/>
                        <a:pt x="447199" y="119348"/>
                      </a:cubicBezTo>
                      <a:lnTo>
                        <a:pt x="190881" y="267557"/>
                      </a:lnTo>
                      <a:cubicBezTo>
                        <a:pt x="189452" y="268319"/>
                        <a:pt x="187738" y="268319"/>
                        <a:pt x="186309" y="267557"/>
                      </a:cubicBezTo>
                      <a:lnTo>
                        <a:pt x="2286" y="161353"/>
                      </a:lnTo>
                      <a:cubicBezTo>
                        <a:pt x="943" y="160496"/>
                        <a:pt x="86" y="159039"/>
                        <a:pt x="0" y="157448"/>
                      </a:cubicBezTo>
                      <a:lnTo>
                        <a:pt x="0" y="152781"/>
                      </a:lnTo>
                      <a:cubicBezTo>
                        <a:pt x="86" y="151190"/>
                        <a:pt x="943" y="149733"/>
                        <a:pt x="2286" y="148876"/>
                      </a:cubicBezTo>
                      <a:lnTo>
                        <a:pt x="259461" y="572"/>
                      </a:lnTo>
                      <a:cubicBezTo>
                        <a:pt x="260890" y="-191"/>
                        <a:pt x="262604" y="-191"/>
                        <a:pt x="264033" y="572"/>
                      </a:cubicBezTo>
                      <a:lnTo>
                        <a:pt x="447961" y="106775"/>
                      </a:lnTo>
                      <a:cubicBezTo>
                        <a:pt x="449056" y="107804"/>
                        <a:pt x="449628" y="109280"/>
                        <a:pt x="449485" y="11077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1" name="Hình tự do: Hình 430">
                  <a:extLst>
                    <a:ext uri="{FF2B5EF4-FFF2-40B4-BE49-F238E27FC236}">
                      <a16:creationId xmlns:a16="http://schemas.microsoft.com/office/drawing/2014/main" id="{3265E96A-1DDE-8920-2CC8-54213A80635D}"/>
                    </a:ext>
                  </a:extLst>
                </p:cNvPr>
                <p:cNvSpPr/>
                <p:nvPr/>
              </p:nvSpPr>
              <p:spPr>
                <a:xfrm>
                  <a:off x="8149081" y="4105734"/>
                  <a:ext cx="188594" cy="118684"/>
                </a:xfrm>
                <a:custGeom>
                  <a:avLst/>
                  <a:gdLst>
                    <a:gd name="connsiteX0" fmla="*/ 2381 w 188594"/>
                    <a:gd name="connsiteY0" fmla="*/ 0 h 118684"/>
                    <a:gd name="connsiteX1" fmla="*/ 2381 w 188594"/>
                    <a:gd name="connsiteY1" fmla="*/ 2381 h 118684"/>
                    <a:gd name="connsiteX2" fmla="*/ 186404 w 188594"/>
                    <a:gd name="connsiteY2" fmla="*/ 108585 h 118684"/>
                    <a:gd name="connsiteX3" fmla="*/ 188595 w 188594"/>
                    <a:gd name="connsiteY3" fmla="*/ 109156 h 118684"/>
                    <a:gd name="connsiteX4" fmla="*/ 188595 w 188594"/>
                    <a:gd name="connsiteY4" fmla="*/ 118681 h 118684"/>
                    <a:gd name="connsiteX5" fmla="*/ 186309 w 188594"/>
                    <a:gd name="connsiteY5" fmla="*/ 118110 h 118684"/>
                    <a:gd name="connsiteX6" fmla="*/ 2286 w 188594"/>
                    <a:gd name="connsiteY6" fmla="*/ 11906 h 118684"/>
                    <a:gd name="connsiteX7" fmla="*/ 0 w 188594"/>
                    <a:gd name="connsiteY7" fmla="*/ 8001 h 118684"/>
                    <a:gd name="connsiteX8" fmla="*/ 0 w 188594"/>
                    <a:gd name="connsiteY8" fmla="*/ 3334 h 118684"/>
                    <a:gd name="connsiteX9" fmla="*/ 2381 w 188594"/>
                    <a:gd name="connsiteY9" fmla="*/ 0 h 11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8594" h="118684">
                      <a:moveTo>
                        <a:pt x="2381" y="0"/>
                      </a:moveTo>
                      <a:cubicBezTo>
                        <a:pt x="1429" y="667"/>
                        <a:pt x="1524" y="1714"/>
                        <a:pt x="2381" y="2381"/>
                      </a:cubicBezTo>
                      <a:lnTo>
                        <a:pt x="186404" y="108585"/>
                      </a:lnTo>
                      <a:cubicBezTo>
                        <a:pt x="187071" y="108975"/>
                        <a:pt x="187823" y="109166"/>
                        <a:pt x="188595" y="109156"/>
                      </a:cubicBezTo>
                      <a:lnTo>
                        <a:pt x="188595" y="118681"/>
                      </a:lnTo>
                      <a:cubicBezTo>
                        <a:pt x="187795" y="118710"/>
                        <a:pt x="187004" y="118510"/>
                        <a:pt x="186309" y="118110"/>
                      </a:cubicBezTo>
                      <a:lnTo>
                        <a:pt x="2286" y="11906"/>
                      </a:lnTo>
                      <a:cubicBezTo>
                        <a:pt x="943" y="11049"/>
                        <a:pt x="86" y="9592"/>
                        <a:pt x="0" y="8001"/>
                      </a:cubicBezTo>
                      <a:lnTo>
                        <a:pt x="0" y="3334"/>
                      </a:lnTo>
                      <a:cubicBezTo>
                        <a:pt x="267" y="1924"/>
                        <a:pt x="1134" y="705"/>
                        <a:pt x="2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2" name="Hình tự do: Hình 431">
                  <a:extLst>
                    <a:ext uri="{FF2B5EF4-FFF2-40B4-BE49-F238E27FC236}">
                      <a16:creationId xmlns:a16="http://schemas.microsoft.com/office/drawing/2014/main" id="{8AAC72B4-9A1A-BEDC-DB69-565A96186FBB}"/>
                    </a:ext>
                  </a:extLst>
                </p:cNvPr>
                <p:cNvSpPr/>
                <p:nvPr/>
              </p:nvSpPr>
              <p:spPr>
                <a:xfrm>
                  <a:off x="8337295" y="4063634"/>
                  <a:ext cx="261746" cy="160496"/>
                </a:xfrm>
                <a:custGeom>
                  <a:avLst/>
                  <a:gdLst>
                    <a:gd name="connsiteX0" fmla="*/ 260604 w 261746"/>
                    <a:gd name="connsiteY0" fmla="*/ 95 h 160496"/>
                    <a:gd name="connsiteX1" fmla="*/ 260604 w 261746"/>
                    <a:gd name="connsiteY1" fmla="*/ 95 h 160496"/>
                    <a:gd name="connsiteX2" fmla="*/ 260604 w 261746"/>
                    <a:gd name="connsiteY2" fmla="*/ 95 h 160496"/>
                    <a:gd name="connsiteX3" fmla="*/ 260604 w 261746"/>
                    <a:gd name="connsiteY3" fmla="*/ 95 h 160496"/>
                    <a:gd name="connsiteX4" fmla="*/ 261747 w 261746"/>
                    <a:gd name="connsiteY4" fmla="*/ 2572 h 160496"/>
                    <a:gd name="connsiteX5" fmla="*/ 261747 w 261746"/>
                    <a:gd name="connsiteY5" fmla="*/ 7715 h 160496"/>
                    <a:gd name="connsiteX6" fmla="*/ 259461 w 261746"/>
                    <a:gd name="connsiteY6" fmla="*/ 11716 h 160496"/>
                    <a:gd name="connsiteX7" fmla="*/ 2286 w 261746"/>
                    <a:gd name="connsiteY7" fmla="*/ 159925 h 160496"/>
                    <a:gd name="connsiteX8" fmla="*/ 0 w 261746"/>
                    <a:gd name="connsiteY8" fmla="*/ 160496 h 160496"/>
                    <a:gd name="connsiteX9" fmla="*/ 0 w 261746"/>
                    <a:gd name="connsiteY9" fmla="*/ 150971 h 160496"/>
                    <a:gd name="connsiteX10" fmla="*/ 2381 w 261746"/>
                    <a:gd name="connsiteY10" fmla="*/ 150400 h 160496"/>
                    <a:gd name="connsiteX11" fmla="*/ 259556 w 261746"/>
                    <a:gd name="connsiteY11" fmla="*/ 2191 h 160496"/>
                    <a:gd name="connsiteX12" fmla="*/ 260413 w 261746"/>
                    <a:gd name="connsiteY12" fmla="*/ 1238 h 160496"/>
                    <a:gd name="connsiteX13" fmla="*/ 260413 w 261746"/>
                    <a:gd name="connsiteY13" fmla="*/ 0 h 16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1746" h="160496">
                      <a:moveTo>
                        <a:pt x="260604" y="95"/>
                      </a:moveTo>
                      <a:lnTo>
                        <a:pt x="260604" y="95"/>
                      </a:lnTo>
                      <a:lnTo>
                        <a:pt x="260604" y="95"/>
                      </a:lnTo>
                      <a:lnTo>
                        <a:pt x="260604" y="95"/>
                      </a:lnTo>
                      <a:cubicBezTo>
                        <a:pt x="261214" y="800"/>
                        <a:pt x="261604" y="1657"/>
                        <a:pt x="261747" y="2572"/>
                      </a:cubicBezTo>
                      <a:lnTo>
                        <a:pt x="261747" y="7715"/>
                      </a:lnTo>
                      <a:cubicBezTo>
                        <a:pt x="261614" y="9325"/>
                        <a:pt x="260776" y="10792"/>
                        <a:pt x="259461" y="11716"/>
                      </a:cubicBezTo>
                      <a:lnTo>
                        <a:pt x="2286" y="159925"/>
                      </a:lnTo>
                      <a:cubicBezTo>
                        <a:pt x="1581" y="160306"/>
                        <a:pt x="800" y="160496"/>
                        <a:pt x="0" y="160496"/>
                      </a:cubicBezTo>
                      <a:lnTo>
                        <a:pt x="0" y="150971"/>
                      </a:lnTo>
                      <a:cubicBezTo>
                        <a:pt x="829" y="150990"/>
                        <a:pt x="1648" y="150790"/>
                        <a:pt x="2381" y="150400"/>
                      </a:cubicBezTo>
                      <a:lnTo>
                        <a:pt x="259556" y="2191"/>
                      </a:lnTo>
                      <a:cubicBezTo>
                        <a:pt x="259918" y="1943"/>
                        <a:pt x="260213" y="1619"/>
                        <a:pt x="260413" y="1238"/>
                      </a:cubicBezTo>
                      <a:cubicBezTo>
                        <a:pt x="260585" y="848"/>
                        <a:pt x="260585" y="391"/>
                        <a:pt x="2604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3" name="Hình tự do: Hình 432">
                  <a:extLst>
                    <a:ext uri="{FF2B5EF4-FFF2-40B4-BE49-F238E27FC236}">
                      <a16:creationId xmlns:a16="http://schemas.microsoft.com/office/drawing/2014/main" id="{99EAB3AC-D6EF-BAFA-0F3B-57761BD8DFE2}"/>
                    </a:ext>
                  </a:extLst>
                </p:cNvPr>
                <p:cNvSpPr/>
                <p:nvPr/>
              </p:nvSpPr>
              <p:spPr>
                <a:xfrm>
                  <a:off x="8438261" y="3991529"/>
                  <a:ext cx="91570" cy="57150"/>
                </a:xfrm>
                <a:custGeom>
                  <a:avLst/>
                  <a:gdLst>
                    <a:gd name="connsiteX0" fmla="*/ 91535 w 91570"/>
                    <a:gd name="connsiteY0" fmla="*/ 7239 h 57150"/>
                    <a:gd name="connsiteX1" fmla="*/ 87821 w 91570"/>
                    <a:gd name="connsiteY1" fmla="*/ 2191 h 57150"/>
                    <a:gd name="connsiteX2" fmla="*/ 79629 w 91570"/>
                    <a:gd name="connsiteY2" fmla="*/ 0 h 57150"/>
                    <a:gd name="connsiteX3" fmla="*/ 78867 w 91570"/>
                    <a:gd name="connsiteY3" fmla="*/ 0 h 57150"/>
                    <a:gd name="connsiteX4" fmla="*/ 57912 w 91570"/>
                    <a:gd name="connsiteY4" fmla="*/ 4286 h 57150"/>
                    <a:gd name="connsiteX5" fmla="*/ 57912 w 91570"/>
                    <a:gd name="connsiteY5" fmla="*/ 4286 h 57150"/>
                    <a:gd name="connsiteX6" fmla="*/ 39910 w 91570"/>
                    <a:gd name="connsiteY6" fmla="*/ 2286 h 57150"/>
                    <a:gd name="connsiteX7" fmla="*/ 34766 w 91570"/>
                    <a:gd name="connsiteY7" fmla="*/ 2286 h 57150"/>
                    <a:gd name="connsiteX8" fmla="*/ 23146 w 91570"/>
                    <a:gd name="connsiteY8" fmla="*/ 2286 h 57150"/>
                    <a:gd name="connsiteX9" fmla="*/ 16097 w 91570"/>
                    <a:gd name="connsiteY9" fmla="*/ 2286 h 57150"/>
                    <a:gd name="connsiteX10" fmla="*/ 15430 w 91570"/>
                    <a:gd name="connsiteY10" fmla="*/ 2286 h 57150"/>
                    <a:gd name="connsiteX11" fmla="*/ 10287 w 91570"/>
                    <a:gd name="connsiteY11" fmla="*/ 3334 h 57150"/>
                    <a:gd name="connsiteX12" fmla="*/ 0 w 91570"/>
                    <a:gd name="connsiteY12" fmla="*/ 9239 h 57150"/>
                    <a:gd name="connsiteX13" fmla="*/ 0 w 91570"/>
                    <a:gd name="connsiteY13" fmla="*/ 12668 h 57150"/>
                    <a:gd name="connsiteX14" fmla="*/ 77057 w 91570"/>
                    <a:gd name="connsiteY14" fmla="*/ 57150 h 57150"/>
                    <a:gd name="connsiteX15" fmla="*/ 87344 w 91570"/>
                    <a:gd name="connsiteY15" fmla="*/ 51245 h 57150"/>
                    <a:gd name="connsiteX16" fmla="*/ 89059 w 91570"/>
                    <a:gd name="connsiteY16" fmla="*/ 48101 h 57150"/>
                    <a:gd name="connsiteX17" fmla="*/ 89059 w 91570"/>
                    <a:gd name="connsiteY17" fmla="*/ 44768 h 57150"/>
                    <a:gd name="connsiteX18" fmla="*/ 88201 w 91570"/>
                    <a:gd name="connsiteY18" fmla="*/ 40386 h 57150"/>
                    <a:gd name="connsiteX19" fmla="*/ 87630 w 91570"/>
                    <a:gd name="connsiteY19" fmla="*/ 37814 h 57150"/>
                    <a:gd name="connsiteX20" fmla="*/ 87630 w 91570"/>
                    <a:gd name="connsiteY20" fmla="*/ 35338 h 57150"/>
                    <a:gd name="connsiteX21" fmla="*/ 87630 w 91570"/>
                    <a:gd name="connsiteY21" fmla="*/ 31909 h 57150"/>
                    <a:gd name="connsiteX22" fmla="*/ 87630 w 91570"/>
                    <a:gd name="connsiteY22" fmla="*/ 30671 h 57150"/>
                    <a:gd name="connsiteX23" fmla="*/ 83915 w 91570"/>
                    <a:gd name="connsiteY23" fmla="*/ 24479 h 57150"/>
                    <a:gd name="connsiteX24" fmla="*/ 83915 w 91570"/>
                    <a:gd name="connsiteY24" fmla="*/ 23622 h 57150"/>
                    <a:gd name="connsiteX25" fmla="*/ 91250 w 91570"/>
                    <a:gd name="connsiteY25" fmla="*/ 11430 h 57150"/>
                    <a:gd name="connsiteX26" fmla="*/ 91535 w 91570"/>
                    <a:gd name="connsiteY26" fmla="*/ 7239 h 57150"/>
                    <a:gd name="connsiteX27" fmla="*/ 75724 w 91570"/>
                    <a:gd name="connsiteY27" fmla="*/ 16764 h 57150"/>
                    <a:gd name="connsiteX28" fmla="*/ 70199 w 91570"/>
                    <a:gd name="connsiteY28" fmla="*/ 18955 h 57150"/>
                    <a:gd name="connsiteX29" fmla="*/ 59722 w 91570"/>
                    <a:gd name="connsiteY29" fmla="*/ 18098 h 57150"/>
                    <a:gd name="connsiteX30" fmla="*/ 57817 w 91570"/>
                    <a:gd name="connsiteY30" fmla="*/ 16288 h 57150"/>
                    <a:gd name="connsiteX31" fmla="*/ 62008 w 91570"/>
                    <a:gd name="connsiteY31" fmla="*/ 12287 h 57150"/>
                    <a:gd name="connsiteX32" fmla="*/ 76105 w 91570"/>
                    <a:gd name="connsiteY32" fmla="*/ 10192 h 57150"/>
                    <a:gd name="connsiteX33" fmla="*/ 78010 w 91570"/>
                    <a:gd name="connsiteY33" fmla="*/ 10954 h 57150"/>
                    <a:gd name="connsiteX34" fmla="*/ 79915 w 91570"/>
                    <a:gd name="connsiteY34" fmla="*/ 12763 h 57150"/>
                    <a:gd name="connsiteX35" fmla="*/ 75724 w 91570"/>
                    <a:gd name="connsiteY35" fmla="*/ 16764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91570" h="57150">
                      <a:moveTo>
                        <a:pt x="91535" y="7239"/>
                      </a:moveTo>
                      <a:cubicBezTo>
                        <a:pt x="91535" y="5525"/>
                        <a:pt x="90583" y="3810"/>
                        <a:pt x="87821" y="2191"/>
                      </a:cubicBezTo>
                      <a:cubicBezTo>
                        <a:pt x="85315" y="791"/>
                        <a:pt x="82496" y="38"/>
                        <a:pt x="79629" y="0"/>
                      </a:cubicBezTo>
                      <a:lnTo>
                        <a:pt x="78867" y="0"/>
                      </a:lnTo>
                      <a:cubicBezTo>
                        <a:pt x="71780" y="896"/>
                        <a:pt x="64779" y="2324"/>
                        <a:pt x="57912" y="4286"/>
                      </a:cubicBezTo>
                      <a:lnTo>
                        <a:pt x="57912" y="4286"/>
                      </a:lnTo>
                      <a:cubicBezTo>
                        <a:pt x="51835" y="4763"/>
                        <a:pt x="45729" y="4077"/>
                        <a:pt x="39910" y="2286"/>
                      </a:cubicBezTo>
                      <a:lnTo>
                        <a:pt x="34766" y="2286"/>
                      </a:lnTo>
                      <a:cubicBezTo>
                        <a:pt x="30899" y="2696"/>
                        <a:pt x="27013" y="2696"/>
                        <a:pt x="23146" y="2286"/>
                      </a:cubicBezTo>
                      <a:cubicBezTo>
                        <a:pt x="20098" y="2286"/>
                        <a:pt x="17812" y="2286"/>
                        <a:pt x="16097" y="2286"/>
                      </a:cubicBezTo>
                      <a:lnTo>
                        <a:pt x="15430" y="2286"/>
                      </a:lnTo>
                      <a:cubicBezTo>
                        <a:pt x="13649" y="2057"/>
                        <a:pt x="11840" y="2429"/>
                        <a:pt x="10287" y="3334"/>
                      </a:cubicBezTo>
                      <a:lnTo>
                        <a:pt x="0" y="9239"/>
                      </a:lnTo>
                      <a:lnTo>
                        <a:pt x="0" y="12668"/>
                      </a:lnTo>
                      <a:lnTo>
                        <a:pt x="77057" y="57150"/>
                      </a:lnTo>
                      <a:lnTo>
                        <a:pt x="87344" y="51245"/>
                      </a:lnTo>
                      <a:cubicBezTo>
                        <a:pt x="88535" y="50683"/>
                        <a:pt x="89230" y="49406"/>
                        <a:pt x="89059" y="48101"/>
                      </a:cubicBezTo>
                      <a:lnTo>
                        <a:pt x="89059" y="44768"/>
                      </a:lnTo>
                      <a:cubicBezTo>
                        <a:pt x="89021" y="43272"/>
                        <a:pt x="88735" y="41786"/>
                        <a:pt x="88201" y="40386"/>
                      </a:cubicBezTo>
                      <a:cubicBezTo>
                        <a:pt x="87954" y="39548"/>
                        <a:pt x="87763" y="38681"/>
                        <a:pt x="87630" y="37814"/>
                      </a:cubicBezTo>
                      <a:cubicBezTo>
                        <a:pt x="87706" y="36995"/>
                        <a:pt x="87706" y="36157"/>
                        <a:pt x="87630" y="35338"/>
                      </a:cubicBezTo>
                      <a:lnTo>
                        <a:pt x="87630" y="31909"/>
                      </a:lnTo>
                      <a:cubicBezTo>
                        <a:pt x="87668" y="31499"/>
                        <a:pt x="87668" y="31080"/>
                        <a:pt x="87630" y="30671"/>
                      </a:cubicBezTo>
                      <a:cubicBezTo>
                        <a:pt x="87058" y="28956"/>
                        <a:pt x="84677" y="27146"/>
                        <a:pt x="83915" y="24479"/>
                      </a:cubicBezTo>
                      <a:lnTo>
                        <a:pt x="83915" y="23622"/>
                      </a:lnTo>
                      <a:cubicBezTo>
                        <a:pt x="85534" y="19907"/>
                        <a:pt x="91345" y="15526"/>
                        <a:pt x="91250" y="11430"/>
                      </a:cubicBezTo>
                      <a:cubicBezTo>
                        <a:pt x="91535" y="9620"/>
                        <a:pt x="91630" y="7239"/>
                        <a:pt x="91535" y="7239"/>
                      </a:cubicBezTo>
                      <a:close/>
                      <a:moveTo>
                        <a:pt x="75724" y="16764"/>
                      </a:moveTo>
                      <a:cubicBezTo>
                        <a:pt x="74000" y="17774"/>
                        <a:pt x="72142" y="18507"/>
                        <a:pt x="70199" y="18955"/>
                      </a:cubicBezTo>
                      <a:cubicBezTo>
                        <a:pt x="66713" y="19926"/>
                        <a:pt x="62998" y="19621"/>
                        <a:pt x="59722" y="18098"/>
                      </a:cubicBezTo>
                      <a:cubicBezTo>
                        <a:pt x="58941" y="17669"/>
                        <a:pt x="58283" y="17050"/>
                        <a:pt x="57817" y="16288"/>
                      </a:cubicBezTo>
                      <a:cubicBezTo>
                        <a:pt x="58817" y="14592"/>
                        <a:pt x="60265" y="13211"/>
                        <a:pt x="62008" y="12287"/>
                      </a:cubicBezTo>
                      <a:cubicBezTo>
                        <a:pt x="66256" y="9792"/>
                        <a:pt x="71314" y="9039"/>
                        <a:pt x="76105" y="10192"/>
                      </a:cubicBezTo>
                      <a:lnTo>
                        <a:pt x="78010" y="10954"/>
                      </a:lnTo>
                      <a:cubicBezTo>
                        <a:pt x="78791" y="11382"/>
                        <a:pt x="79448" y="12002"/>
                        <a:pt x="79915" y="12763"/>
                      </a:cubicBezTo>
                      <a:cubicBezTo>
                        <a:pt x="78962" y="14497"/>
                        <a:pt x="77505" y="15897"/>
                        <a:pt x="75724" y="1676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4" name="Hình tự do: Hình 433">
                  <a:extLst>
                    <a:ext uri="{FF2B5EF4-FFF2-40B4-BE49-F238E27FC236}">
                      <a16:creationId xmlns:a16="http://schemas.microsoft.com/office/drawing/2014/main" id="{46CB69B8-3105-202F-B579-AD8D8EF9CFBC}"/>
                    </a:ext>
                  </a:extLst>
                </p:cNvPr>
                <p:cNvSpPr/>
                <p:nvPr/>
              </p:nvSpPr>
              <p:spPr>
                <a:xfrm>
                  <a:off x="8438070" y="3991244"/>
                  <a:ext cx="92159" cy="52768"/>
                </a:xfrm>
                <a:custGeom>
                  <a:avLst/>
                  <a:gdLst>
                    <a:gd name="connsiteX0" fmla="*/ 10287 w 92159"/>
                    <a:gd name="connsiteY0" fmla="*/ 2381 h 52768"/>
                    <a:gd name="connsiteX1" fmla="*/ 0 w 92159"/>
                    <a:gd name="connsiteY1" fmla="*/ 8287 h 52768"/>
                    <a:gd name="connsiteX2" fmla="*/ 77057 w 92159"/>
                    <a:gd name="connsiteY2" fmla="*/ 52769 h 52768"/>
                    <a:gd name="connsiteX3" fmla="*/ 87344 w 92159"/>
                    <a:gd name="connsiteY3" fmla="*/ 46863 h 52768"/>
                    <a:gd name="connsiteX4" fmla="*/ 88201 w 92159"/>
                    <a:gd name="connsiteY4" fmla="*/ 39434 h 52768"/>
                    <a:gd name="connsiteX5" fmla="*/ 88201 w 92159"/>
                    <a:gd name="connsiteY5" fmla="*/ 29909 h 52768"/>
                    <a:gd name="connsiteX6" fmla="*/ 84772 w 92159"/>
                    <a:gd name="connsiteY6" fmla="*/ 19431 h 52768"/>
                    <a:gd name="connsiteX7" fmla="*/ 88392 w 92159"/>
                    <a:gd name="connsiteY7" fmla="*/ 2191 h 52768"/>
                    <a:gd name="connsiteX8" fmla="*/ 80200 w 92159"/>
                    <a:gd name="connsiteY8" fmla="*/ 0 h 52768"/>
                    <a:gd name="connsiteX9" fmla="*/ 79438 w 92159"/>
                    <a:gd name="connsiteY9" fmla="*/ 0 h 52768"/>
                    <a:gd name="connsiteX10" fmla="*/ 58483 w 92159"/>
                    <a:gd name="connsiteY10" fmla="*/ 4286 h 52768"/>
                    <a:gd name="connsiteX11" fmla="*/ 58483 w 92159"/>
                    <a:gd name="connsiteY11" fmla="*/ 4286 h 52768"/>
                    <a:gd name="connsiteX12" fmla="*/ 40481 w 92159"/>
                    <a:gd name="connsiteY12" fmla="*/ 2286 h 52768"/>
                    <a:gd name="connsiteX13" fmla="*/ 35338 w 92159"/>
                    <a:gd name="connsiteY13" fmla="*/ 2286 h 52768"/>
                    <a:gd name="connsiteX14" fmla="*/ 23717 w 92159"/>
                    <a:gd name="connsiteY14" fmla="*/ 2286 h 52768"/>
                    <a:gd name="connsiteX15" fmla="*/ 16669 w 92159"/>
                    <a:gd name="connsiteY15" fmla="*/ 2286 h 52768"/>
                    <a:gd name="connsiteX16" fmla="*/ 16002 w 92159"/>
                    <a:gd name="connsiteY16" fmla="*/ 2286 h 52768"/>
                    <a:gd name="connsiteX17" fmla="*/ 10287 w 92159"/>
                    <a:gd name="connsiteY17" fmla="*/ 2381 h 52768"/>
                    <a:gd name="connsiteX18" fmla="*/ 73819 w 92159"/>
                    <a:gd name="connsiteY18" fmla="*/ 42196 h 52768"/>
                    <a:gd name="connsiteX19" fmla="*/ 78105 w 92159"/>
                    <a:gd name="connsiteY19" fmla="*/ 42196 h 52768"/>
                    <a:gd name="connsiteX20" fmla="*/ 77438 w 92159"/>
                    <a:gd name="connsiteY20" fmla="*/ 44577 h 52768"/>
                    <a:gd name="connsiteX21" fmla="*/ 73247 w 92159"/>
                    <a:gd name="connsiteY21" fmla="*/ 44577 h 52768"/>
                    <a:gd name="connsiteX22" fmla="*/ 74104 w 92159"/>
                    <a:gd name="connsiteY22" fmla="*/ 42196 h 52768"/>
                    <a:gd name="connsiteX23" fmla="*/ 62198 w 92159"/>
                    <a:gd name="connsiteY23" fmla="*/ 8954 h 52768"/>
                    <a:gd name="connsiteX24" fmla="*/ 76295 w 92159"/>
                    <a:gd name="connsiteY24" fmla="*/ 6858 h 52768"/>
                    <a:gd name="connsiteX25" fmla="*/ 78200 w 92159"/>
                    <a:gd name="connsiteY25" fmla="*/ 7620 h 52768"/>
                    <a:gd name="connsiteX26" fmla="*/ 75914 w 92159"/>
                    <a:gd name="connsiteY26" fmla="*/ 17145 h 52768"/>
                    <a:gd name="connsiteX27" fmla="*/ 70390 w 92159"/>
                    <a:gd name="connsiteY27" fmla="*/ 19336 h 52768"/>
                    <a:gd name="connsiteX28" fmla="*/ 59912 w 92159"/>
                    <a:gd name="connsiteY28" fmla="*/ 18479 h 52768"/>
                    <a:gd name="connsiteX29" fmla="*/ 62198 w 92159"/>
                    <a:gd name="connsiteY29" fmla="*/ 8954 h 52768"/>
                    <a:gd name="connsiteX30" fmla="*/ 14573 w 92159"/>
                    <a:gd name="connsiteY30" fmla="*/ 7906 h 52768"/>
                    <a:gd name="connsiteX31" fmla="*/ 18764 w 92159"/>
                    <a:gd name="connsiteY31" fmla="*/ 7906 h 52768"/>
                    <a:gd name="connsiteX32" fmla="*/ 18193 w 92159"/>
                    <a:gd name="connsiteY32" fmla="*/ 10382 h 52768"/>
                    <a:gd name="connsiteX33" fmla="*/ 13906 w 92159"/>
                    <a:gd name="connsiteY33" fmla="*/ 10382 h 52768"/>
                    <a:gd name="connsiteX34" fmla="*/ 14383 w 92159"/>
                    <a:gd name="connsiteY34" fmla="*/ 7525 h 5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2159" h="52768">
                      <a:moveTo>
                        <a:pt x="10287" y="2381"/>
                      </a:moveTo>
                      <a:lnTo>
                        <a:pt x="0" y="8287"/>
                      </a:lnTo>
                      <a:lnTo>
                        <a:pt x="77057" y="52769"/>
                      </a:lnTo>
                      <a:lnTo>
                        <a:pt x="87344" y="46863"/>
                      </a:lnTo>
                      <a:cubicBezTo>
                        <a:pt x="88678" y="46101"/>
                        <a:pt x="90011" y="45053"/>
                        <a:pt x="88201" y="39434"/>
                      </a:cubicBezTo>
                      <a:cubicBezTo>
                        <a:pt x="86392" y="33814"/>
                        <a:pt x="88201" y="32290"/>
                        <a:pt x="88201" y="29909"/>
                      </a:cubicBezTo>
                      <a:cubicBezTo>
                        <a:pt x="88201" y="27527"/>
                        <a:pt x="82487" y="24670"/>
                        <a:pt x="84772" y="19431"/>
                      </a:cubicBezTo>
                      <a:cubicBezTo>
                        <a:pt x="87058" y="14192"/>
                        <a:pt x="97726" y="7620"/>
                        <a:pt x="88392" y="2191"/>
                      </a:cubicBezTo>
                      <a:cubicBezTo>
                        <a:pt x="85887" y="791"/>
                        <a:pt x="83067" y="38"/>
                        <a:pt x="80200" y="0"/>
                      </a:cubicBezTo>
                      <a:lnTo>
                        <a:pt x="79438" y="0"/>
                      </a:lnTo>
                      <a:cubicBezTo>
                        <a:pt x="72352" y="895"/>
                        <a:pt x="65351" y="2324"/>
                        <a:pt x="58483" y="4286"/>
                      </a:cubicBezTo>
                      <a:lnTo>
                        <a:pt x="58483" y="4286"/>
                      </a:lnTo>
                      <a:cubicBezTo>
                        <a:pt x="52407" y="4763"/>
                        <a:pt x="46301" y="4077"/>
                        <a:pt x="40481" y="2286"/>
                      </a:cubicBezTo>
                      <a:lnTo>
                        <a:pt x="35338" y="2286"/>
                      </a:lnTo>
                      <a:cubicBezTo>
                        <a:pt x="31471" y="2696"/>
                        <a:pt x="27584" y="2696"/>
                        <a:pt x="23717" y="2286"/>
                      </a:cubicBezTo>
                      <a:cubicBezTo>
                        <a:pt x="20669" y="2286"/>
                        <a:pt x="18383" y="2286"/>
                        <a:pt x="16669" y="2286"/>
                      </a:cubicBezTo>
                      <a:lnTo>
                        <a:pt x="16002" y="2286"/>
                      </a:lnTo>
                      <a:cubicBezTo>
                        <a:pt x="14145" y="1629"/>
                        <a:pt x="12116" y="1667"/>
                        <a:pt x="10287" y="2381"/>
                      </a:cubicBezTo>
                      <a:close/>
                      <a:moveTo>
                        <a:pt x="73819" y="42196"/>
                      </a:moveTo>
                      <a:cubicBezTo>
                        <a:pt x="75171" y="41548"/>
                        <a:pt x="76752" y="41548"/>
                        <a:pt x="78105" y="42196"/>
                      </a:cubicBezTo>
                      <a:cubicBezTo>
                        <a:pt x="79058" y="42767"/>
                        <a:pt x="78772" y="43815"/>
                        <a:pt x="77438" y="44577"/>
                      </a:cubicBezTo>
                      <a:cubicBezTo>
                        <a:pt x="76124" y="45273"/>
                        <a:pt x="74562" y="45273"/>
                        <a:pt x="73247" y="44577"/>
                      </a:cubicBezTo>
                      <a:cubicBezTo>
                        <a:pt x="72200" y="44101"/>
                        <a:pt x="72485" y="42958"/>
                        <a:pt x="74104" y="42196"/>
                      </a:cubicBezTo>
                      <a:close/>
                      <a:moveTo>
                        <a:pt x="62198" y="8954"/>
                      </a:moveTo>
                      <a:cubicBezTo>
                        <a:pt x="66446" y="6458"/>
                        <a:pt x="71504" y="5705"/>
                        <a:pt x="76295" y="6858"/>
                      </a:cubicBezTo>
                      <a:lnTo>
                        <a:pt x="78200" y="7620"/>
                      </a:lnTo>
                      <a:cubicBezTo>
                        <a:pt x="82010" y="9811"/>
                        <a:pt x="80963" y="14002"/>
                        <a:pt x="75914" y="17145"/>
                      </a:cubicBezTo>
                      <a:cubicBezTo>
                        <a:pt x="74190" y="18155"/>
                        <a:pt x="72333" y="18888"/>
                        <a:pt x="70390" y="19336"/>
                      </a:cubicBezTo>
                      <a:cubicBezTo>
                        <a:pt x="66904" y="20307"/>
                        <a:pt x="63189" y="20003"/>
                        <a:pt x="59912" y="18479"/>
                      </a:cubicBezTo>
                      <a:cubicBezTo>
                        <a:pt x="56102" y="16002"/>
                        <a:pt x="57150" y="11906"/>
                        <a:pt x="62198" y="8954"/>
                      </a:cubicBezTo>
                      <a:close/>
                      <a:moveTo>
                        <a:pt x="14573" y="7906"/>
                      </a:moveTo>
                      <a:cubicBezTo>
                        <a:pt x="15897" y="7258"/>
                        <a:pt x="17440" y="7258"/>
                        <a:pt x="18764" y="7906"/>
                      </a:cubicBezTo>
                      <a:cubicBezTo>
                        <a:pt x="19812" y="8477"/>
                        <a:pt x="19526" y="9620"/>
                        <a:pt x="18193" y="10382"/>
                      </a:cubicBezTo>
                      <a:cubicBezTo>
                        <a:pt x="16840" y="11030"/>
                        <a:pt x="15259" y="11030"/>
                        <a:pt x="13906" y="10382"/>
                      </a:cubicBezTo>
                      <a:cubicBezTo>
                        <a:pt x="12763" y="9716"/>
                        <a:pt x="13049" y="8668"/>
                        <a:pt x="14383" y="7525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5" name="Hình tự do: Hình 434">
                  <a:extLst>
                    <a:ext uri="{FF2B5EF4-FFF2-40B4-BE49-F238E27FC236}">
                      <a16:creationId xmlns:a16="http://schemas.microsoft.com/office/drawing/2014/main" id="{00EFAFA9-CF11-D689-8FA0-33D625010591}"/>
                    </a:ext>
                  </a:extLst>
                </p:cNvPr>
                <p:cNvSpPr/>
                <p:nvPr/>
              </p:nvSpPr>
              <p:spPr>
                <a:xfrm>
                  <a:off x="8183657" y="3976868"/>
                  <a:ext cx="377475" cy="221825"/>
                </a:xfrm>
                <a:custGeom>
                  <a:avLst/>
                  <a:gdLst>
                    <a:gd name="connsiteX0" fmla="*/ 161449 w 377475"/>
                    <a:gd name="connsiteY0" fmla="*/ 221354 h 221825"/>
                    <a:gd name="connsiteX1" fmla="*/ 1429 w 377475"/>
                    <a:gd name="connsiteY1" fmla="*/ 128961 h 221825"/>
                    <a:gd name="connsiteX2" fmla="*/ 0 w 377475"/>
                    <a:gd name="connsiteY2" fmla="*/ 126580 h 221825"/>
                    <a:gd name="connsiteX3" fmla="*/ 0 w 377475"/>
                    <a:gd name="connsiteY3" fmla="*/ 124770 h 221825"/>
                    <a:gd name="connsiteX4" fmla="*/ 1429 w 377475"/>
                    <a:gd name="connsiteY4" fmla="*/ 122389 h 221825"/>
                    <a:gd name="connsiteX5" fmla="*/ 212884 w 377475"/>
                    <a:gd name="connsiteY5" fmla="*/ 279 h 221825"/>
                    <a:gd name="connsiteX6" fmla="*/ 215646 w 377475"/>
                    <a:gd name="connsiteY6" fmla="*/ 279 h 221825"/>
                    <a:gd name="connsiteX7" fmla="*/ 376142 w 377475"/>
                    <a:gd name="connsiteY7" fmla="*/ 92766 h 221825"/>
                    <a:gd name="connsiteX8" fmla="*/ 377476 w 377475"/>
                    <a:gd name="connsiteY8" fmla="*/ 95052 h 221825"/>
                    <a:gd name="connsiteX9" fmla="*/ 377476 w 377475"/>
                    <a:gd name="connsiteY9" fmla="*/ 96862 h 221825"/>
                    <a:gd name="connsiteX10" fmla="*/ 376142 w 377475"/>
                    <a:gd name="connsiteY10" fmla="*/ 99243 h 221825"/>
                    <a:gd name="connsiteX11" fmla="*/ 164592 w 377475"/>
                    <a:gd name="connsiteY11" fmla="*/ 221354 h 221825"/>
                    <a:gd name="connsiteX12" fmla="*/ 161449 w 377475"/>
                    <a:gd name="connsiteY12" fmla="*/ 221354 h 221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7475" h="221825">
                      <a:moveTo>
                        <a:pt x="161449" y="221354"/>
                      </a:moveTo>
                      <a:lnTo>
                        <a:pt x="1429" y="128961"/>
                      </a:lnTo>
                      <a:cubicBezTo>
                        <a:pt x="610" y="128428"/>
                        <a:pt x="76" y="127552"/>
                        <a:pt x="0" y="126580"/>
                      </a:cubicBezTo>
                      <a:lnTo>
                        <a:pt x="0" y="124770"/>
                      </a:lnTo>
                      <a:cubicBezTo>
                        <a:pt x="76" y="123799"/>
                        <a:pt x="610" y="122922"/>
                        <a:pt x="1429" y="122389"/>
                      </a:cubicBezTo>
                      <a:lnTo>
                        <a:pt x="212884" y="279"/>
                      </a:lnTo>
                      <a:cubicBezTo>
                        <a:pt x="213770" y="-93"/>
                        <a:pt x="214760" y="-93"/>
                        <a:pt x="215646" y="279"/>
                      </a:cubicBezTo>
                      <a:lnTo>
                        <a:pt x="376142" y="92766"/>
                      </a:lnTo>
                      <a:cubicBezTo>
                        <a:pt x="376914" y="93290"/>
                        <a:pt x="377400" y="94128"/>
                        <a:pt x="377476" y="95052"/>
                      </a:cubicBezTo>
                      <a:lnTo>
                        <a:pt x="377476" y="96862"/>
                      </a:lnTo>
                      <a:cubicBezTo>
                        <a:pt x="377400" y="97815"/>
                        <a:pt x="376914" y="98681"/>
                        <a:pt x="376142" y="99243"/>
                      </a:cubicBezTo>
                      <a:lnTo>
                        <a:pt x="164592" y="221354"/>
                      </a:lnTo>
                      <a:cubicBezTo>
                        <a:pt x="163640" y="221983"/>
                        <a:pt x="162401" y="221983"/>
                        <a:pt x="161449" y="221354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6" name="Hình tự do: Hình 435">
                  <a:extLst>
                    <a:ext uri="{FF2B5EF4-FFF2-40B4-BE49-F238E27FC236}">
                      <a16:creationId xmlns:a16="http://schemas.microsoft.com/office/drawing/2014/main" id="{763E4A40-B991-2EF4-47AC-C6A9DE92BA61}"/>
                    </a:ext>
                  </a:extLst>
                </p:cNvPr>
                <p:cNvSpPr/>
                <p:nvPr/>
              </p:nvSpPr>
              <p:spPr>
                <a:xfrm>
                  <a:off x="8183372" y="4099543"/>
                  <a:ext cx="162782" cy="99322"/>
                </a:xfrm>
                <a:custGeom>
                  <a:avLst/>
                  <a:gdLst>
                    <a:gd name="connsiteX0" fmla="*/ 1333 w 162782"/>
                    <a:gd name="connsiteY0" fmla="*/ 0 h 99322"/>
                    <a:gd name="connsiteX1" fmla="*/ 1333 w 162782"/>
                    <a:gd name="connsiteY1" fmla="*/ 1334 h 99322"/>
                    <a:gd name="connsiteX2" fmla="*/ 161353 w 162782"/>
                    <a:gd name="connsiteY2" fmla="*/ 93726 h 99322"/>
                    <a:gd name="connsiteX3" fmla="*/ 162782 w 162782"/>
                    <a:gd name="connsiteY3" fmla="*/ 93726 h 99322"/>
                    <a:gd name="connsiteX4" fmla="*/ 162782 w 162782"/>
                    <a:gd name="connsiteY4" fmla="*/ 99251 h 99322"/>
                    <a:gd name="connsiteX5" fmla="*/ 161353 w 162782"/>
                    <a:gd name="connsiteY5" fmla="*/ 99251 h 99322"/>
                    <a:gd name="connsiteX6" fmla="*/ 1333 w 162782"/>
                    <a:gd name="connsiteY6" fmla="*/ 6858 h 99322"/>
                    <a:gd name="connsiteX7" fmla="*/ 0 w 162782"/>
                    <a:gd name="connsiteY7" fmla="*/ 4477 h 99322"/>
                    <a:gd name="connsiteX8" fmla="*/ 0 w 162782"/>
                    <a:gd name="connsiteY8" fmla="*/ 2667 h 99322"/>
                    <a:gd name="connsiteX9" fmla="*/ 1333 w 162782"/>
                    <a:gd name="connsiteY9" fmla="*/ 0 h 9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782" h="99322">
                      <a:moveTo>
                        <a:pt x="1333" y="0"/>
                      </a:moveTo>
                      <a:cubicBezTo>
                        <a:pt x="1333" y="0"/>
                        <a:pt x="1333" y="953"/>
                        <a:pt x="1333" y="1334"/>
                      </a:cubicBezTo>
                      <a:lnTo>
                        <a:pt x="161353" y="93726"/>
                      </a:lnTo>
                      <a:cubicBezTo>
                        <a:pt x="161820" y="93869"/>
                        <a:pt x="162315" y="93869"/>
                        <a:pt x="162782" y="93726"/>
                      </a:cubicBezTo>
                      <a:lnTo>
                        <a:pt x="162782" y="99251"/>
                      </a:lnTo>
                      <a:cubicBezTo>
                        <a:pt x="162315" y="99346"/>
                        <a:pt x="161820" y="99346"/>
                        <a:pt x="161353" y="99251"/>
                      </a:cubicBezTo>
                      <a:lnTo>
                        <a:pt x="1333" y="6858"/>
                      </a:lnTo>
                      <a:cubicBezTo>
                        <a:pt x="514" y="6344"/>
                        <a:pt x="10" y="5449"/>
                        <a:pt x="0" y="4477"/>
                      </a:cubicBezTo>
                      <a:lnTo>
                        <a:pt x="0" y="2667"/>
                      </a:lnTo>
                      <a:cubicBezTo>
                        <a:pt x="19" y="1619"/>
                        <a:pt x="505" y="638"/>
                        <a:pt x="1333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7" name="Hình tự do: Hình 436">
                  <a:extLst>
                    <a:ext uri="{FF2B5EF4-FFF2-40B4-BE49-F238E27FC236}">
                      <a16:creationId xmlns:a16="http://schemas.microsoft.com/office/drawing/2014/main" id="{2A070D87-86BE-3335-4820-E95E3C0938FC}"/>
                    </a:ext>
                  </a:extLst>
                </p:cNvPr>
                <p:cNvSpPr/>
                <p:nvPr/>
              </p:nvSpPr>
              <p:spPr>
                <a:xfrm>
                  <a:off x="8345582" y="4069825"/>
                  <a:ext cx="214253" cy="127420"/>
                </a:xfrm>
                <a:custGeom>
                  <a:avLst/>
                  <a:gdLst>
                    <a:gd name="connsiteX0" fmla="*/ 214217 w 214253"/>
                    <a:gd name="connsiteY0" fmla="*/ 0 h 127420"/>
                    <a:gd name="connsiteX1" fmla="*/ 214217 w 214253"/>
                    <a:gd name="connsiteY1" fmla="*/ 0 h 127420"/>
                    <a:gd name="connsiteX2" fmla="*/ 214217 w 214253"/>
                    <a:gd name="connsiteY2" fmla="*/ 0 h 127420"/>
                    <a:gd name="connsiteX3" fmla="*/ 214217 w 214253"/>
                    <a:gd name="connsiteY3" fmla="*/ 762 h 127420"/>
                    <a:gd name="connsiteX4" fmla="*/ 214217 w 214253"/>
                    <a:gd name="connsiteY4" fmla="*/ 762 h 127420"/>
                    <a:gd name="connsiteX5" fmla="*/ 214217 w 214253"/>
                    <a:gd name="connsiteY5" fmla="*/ 2858 h 127420"/>
                    <a:gd name="connsiteX6" fmla="*/ 212884 w 214253"/>
                    <a:gd name="connsiteY6" fmla="*/ 5239 h 127420"/>
                    <a:gd name="connsiteX7" fmla="*/ 1333 w 214253"/>
                    <a:gd name="connsiteY7" fmla="*/ 127349 h 127420"/>
                    <a:gd name="connsiteX8" fmla="*/ 0 w 214253"/>
                    <a:gd name="connsiteY8" fmla="*/ 127349 h 127420"/>
                    <a:gd name="connsiteX9" fmla="*/ 0 w 214253"/>
                    <a:gd name="connsiteY9" fmla="*/ 122396 h 127420"/>
                    <a:gd name="connsiteX10" fmla="*/ 1333 w 214253"/>
                    <a:gd name="connsiteY10" fmla="*/ 122396 h 127420"/>
                    <a:gd name="connsiteX11" fmla="*/ 214217 w 214253"/>
                    <a:gd name="connsiteY11" fmla="*/ 1334 h 127420"/>
                    <a:gd name="connsiteX12" fmla="*/ 214217 w 214253"/>
                    <a:gd name="connsiteY12" fmla="*/ 0 h 12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253" h="127420">
                      <a:moveTo>
                        <a:pt x="214217" y="0"/>
                      </a:moveTo>
                      <a:lnTo>
                        <a:pt x="214217" y="0"/>
                      </a:lnTo>
                      <a:lnTo>
                        <a:pt x="214217" y="0"/>
                      </a:lnTo>
                      <a:cubicBezTo>
                        <a:pt x="214265" y="248"/>
                        <a:pt x="214265" y="515"/>
                        <a:pt x="214217" y="762"/>
                      </a:cubicBezTo>
                      <a:cubicBezTo>
                        <a:pt x="214217" y="762"/>
                        <a:pt x="214217" y="762"/>
                        <a:pt x="214217" y="762"/>
                      </a:cubicBezTo>
                      <a:lnTo>
                        <a:pt x="214217" y="2858"/>
                      </a:lnTo>
                      <a:cubicBezTo>
                        <a:pt x="214132" y="3801"/>
                        <a:pt x="213646" y="4667"/>
                        <a:pt x="212884" y="5239"/>
                      </a:cubicBezTo>
                      <a:lnTo>
                        <a:pt x="1333" y="127349"/>
                      </a:lnTo>
                      <a:cubicBezTo>
                        <a:pt x="895" y="127445"/>
                        <a:pt x="438" y="127445"/>
                        <a:pt x="0" y="127349"/>
                      </a:cubicBezTo>
                      <a:lnTo>
                        <a:pt x="0" y="122396"/>
                      </a:lnTo>
                      <a:cubicBezTo>
                        <a:pt x="438" y="122492"/>
                        <a:pt x="895" y="122492"/>
                        <a:pt x="1333" y="122396"/>
                      </a:cubicBezTo>
                      <a:lnTo>
                        <a:pt x="214217" y="1334"/>
                      </a:lnTo>
                      <a:cubicBezTo>
                        <a:pt x="214217" y="953"/>
                        <a:pt x="214217" y="381"/>
                        <a:pt x="214217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8" name="Hình tự do: Hình 437">
                  <a:extLst>
                    <a:ext uri="{FF2B5EF4-FFF2-40B4-BE49-F238E27FC236}">
                      <a16:creationId xmlns:a16="http://schemas.microsoft.com/office/drawing/2014/main" id="{E1B754F5-6DEC-0BA4-6FA8-F06838251DB4}"/>
                    </a:ext>
                  </a:extLst>
                </p:cNvPr>
                <p:cNvSpPr/>
                <p:nvPr/>
              </p:nvSpPr>
              <p:spPr>
                <a:xfrm>
                  <a:off x="8380422" y="4004905"/>
                  <a:ext cx="135491" cy="78278"/>
                </a:xfrm>
                <a:custGeom>
                  <a:avLst/>
                  <a:gdLst>
                    <a:gd name="connsiteX0" fmla="*/ 2594 w 135491"/>
                    <a:gd name="connsiteY0" fmla="*/ 436 h 78278"/>
                    <a:gd name="connsiteX1" fmla="*/ 689 w 135491"/>
                    <a:gd name="connsiteY1" fmla="*/ 1483 h 78278"/>
                    <a:gd name="connsiteX2" fmla="*/ 98 w 135491"/>
                    <a:gd name="connsiteY2" fmla="*/ 2989 h 78278"/>
                    <a:gd name="connsiteX3" fmla="*/ 689 w 135491"/>
                    <a:gd name="connsiteY3" fmla="*/ 3579 h 78278"/>
                    <a:gd name="connsiteX4" fmla="*/ 129181 w 135491"/>
                    <a:gd name="connsiteY4" fmla="*/ 77779 h 78278"/>
                    <a:gd name="connsiteX5" fmla="*/ 132896 w 135491"/>
                    <a:gd name="connsiteY5" fmla="*/ 77779 h 78278"/>
                    <a:gd name="connsiteX6" fmla="*/ 134705 w 135491"/>
                    <a:gd name="connsiteY6" fmla="*/ 76731 h 78278"/>
                    <a:gd name="connsiteX7" fmla="*/ 134705 w 135491"/>
                    <a:gd name="connsiteY7" fmla="*/ 74636 h 78278"/>
                    <a:gd name="connsiteX8" fmla="*/ 6213 w 135491"/>
                    <a:gd name="connsiteY8" fmla="*/ 436 h 78278"/>
                    <a:gd name="connsiteX9" fmla="*/ 2594 w 135491"/>
                    <a:gd name="connsiteY9" fmla="*/ 436 h 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78">
                      <a:moveTo>
                        <a:pt x="2594" y="436"/>
                      </a:moveTo>
                      <a:lnTo>
                        <a:pt x="689" y="1483"/>
                      </a:lnTo>
                      <a:cubicBezTo>
                        <a:pt x="108" y="1731"/>
                        <a:pt x="-159" y="2407"/>
                        <a:pt x="98" y="2989"/>
                      </a:cubicBezTo>
                      <a:cubicBezTo>
                        <a:pt x="212" y="3255"/>
                        <a:pt x="422" y="3465"/>
                        <a:pt x="689" y="3579"/>
                      </a:cubicBezTo>
                      <a:lnTo>
                        <a:pt x="129181" y="77779"/>
                      </a:lnTo>
                      <a:cubicBezTo>
                        <a:pt x="130333" y="78446"/>
                        <a:pt x="131743" y="78446"/>
                        <a:pt x="132896" y="77779"/>
                      </a:cubicBezTo>
                      <a:lnTo>
                        <a:pt x="134705" y="76731"/>
                      </a:lnTo>
                      <a:cubicBezTo>
                        <a:pt x="135753" y="76160"/>
                        <a:pt x="135753" y="75207"/>
                        <a:pt x="134705" y="74636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9" name="Hình tự do: Hình 438">
                  <a:extLst>
                    <a:ext uri="{FF2B5EF4-FFF2-40B4-BE49-F238E27FC236}">
                      <a16:creationId xmlns:a16="http://schemas.microsoft.com/office/drawing/2014/main" id="{DFEF98A8-8B40-E7CD-B2D4-F066448B5633}"/>
                    </a:ext>
                  </a:extLst>
                </p:cNvPr>
                <p:cNvSpPr/>
                <p:nvPr/>
              </p:nvSpPr>
              <p:spPr>
                <a:xfrm>
                  <a:off x="8369181" y="4011382"/>
                  <a:ext cx="135491" cy="78278"/>
                </a:xfrm>
                <a:custGeom>
                  <a:avLst/>
                  <a:gdLst>
                    <a:gd name="connsiteX0" fmla="*/ 2595 w 135491"/>
                    <a:gd name="connsiteY0" fmla="*/ 436 h 78278"/>
                    <a:gd name="connsiteX1" fmla="*/ 786 w 135491"/>
                    <a:gd name="connsiteY1" fmla="*/ 1484 h 78278"/>
                    <a:gd name="connsiteX2" fmla="*/ 786 w 135491"/>
                    <a:gd name="connsiteY2" fmla="*/ 3579 h 78278"/>
                    <a:gd name="connsiteX3" fmla="*/ 129278 w 135491"/>
                    <a:gd name="connsiteY3" fmla="*/ 77779 h 78278"/>
                    <a:gd name="connsiteX4" fmla="*/ 132898 w 135491"/>
                    <a:gd name="connsiteY4" fmla="*/ 77779 h 78278"/>
                    <a:gd name="connsiteX5" fmla="*/ 134802 w 135491"/>
                    <a:gd name="connsiteY5" fmla="*/ 76731 h 78278"/>
                    <a:gd name="connsiteX6" fmla="*/ 135393 w 135491"/>
                    <a:gd name="connsiteY6" fmla="*/ 75226 h 78278"/>
                    <a:gd name="connsiteX7" fmla="*/ 134802 w 135491"/>
                    <a:gd name="connsiteY7" fmla="*/ 74636 h 78278"/>
                    <a:gd name="connsiteX8" fmla="*/ 6215 w 135491"/>
                    <a:gd name="connsiteY8" fmla="*/ 436 h 78278"/>
                    <a:gd name="connsiteX9" fmla="*/ 2595 w 135491"/>
                    <a:gd name="connsiteY9" fmla="*/ 436 h 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78">
                      <a:moveTo>
                        <a:pt x="2595" y="436"/>
                      </a:moveTo>
                      <a:lnTo>
                        <a:pt x="786" y="1484"/>
                      </a:lnTo>
                      <a:cubicBezTo>
                        <a:pt x="-262" y="2055"/>
                        <a:pt x="-262" y="3008"/>
                        <a:pt x="786" y="3579"/>
                      </a:cubicBezTo>
                      <a:lnTo>
                        <a:pt x="129278" y="77779"/>
                      </a:lnTo>
                      <a:cubicBezTo>
                        <a:pt x="130392" y="78446"/>
                        <a:pt x="131783" y="78446"/>
                        <a:pt x="132898" y="77779"/>
                      </a:cubicBezTo>
                      <a:lnTo>
                        <a:pt x="134802" y="76731"/>
                      </a:lnTo>
                      <a:cubicBezTo>
                        <a:pt x="135384" y="76483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2" y="74636"/>
                      </a:cubicBezTo>
                      <a:lnTo>
                        <a:pt x="6215" y="436"/>
                      </a:lnTo>
                      <a:cubicBezTo>
                        <a:pt x="5081" y="-145"/>
                        <a:pt x="3729" y="-145"/>
                        <a:pt x="2595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0" name="Hình tự do: Hình 439">
                  <a:extLst>
                    <a:ext uri="{FF2B5EF4-FFF2-40B4-BE49-F238E27FC236}">
                      <a16:creationId xmlns:a16="http://schemas.microsoft.com/office/drawing/2014/main" id="{C32A49FD-F870-858C-59B8-E6C87A832899}"/>
                    </a:ext>
                  </a:extLst>
                </p:cNvPr>
                <p:cNvSpPr/>
                <p:nvPr/>
              </p:nvSpPr>
              <p:spPr>
                <a:xfrm>
                  <a:off x="8358038" y="4017859"/>
                  <a:ext cx="135491" cy="78200"/>
                </a:xfrm>
                <a:custGeom>
                  <a:avLst/>
                  <a:gdLst>
                    <a:gd name="connsiteX0" fmla="*/ 2594 w 135491"/>
                    <a:gd name="connsiteY0" fmla="*/ 436 h 78200"/>
                    <a:gd name="connsiteX1" fmla="*/ 689 w 135491"/>
                    <a:gd name="connsiteY1" fmla="*/ 1483 h 78200"/>
                    <a:gd name="connsiteX2" fmla="*/ 98 w 135491"/>
                    <a:gd name="connsiteY2" fmla="*/ 2988 h 78200"/>
                    <a:gd name="connsiteX3" fmla="*/ 689 w 135491"/>
                    <a:gd name="connsiteY3" fmla="*/ 3579 h 78200"/>
                    <a:gd name="connsiteX4" fmla="*/ 129181 w 135491"/>
                    <a:gd name="connsiteY4" fmla="*/ 77779 h 78200"/>
                    <a:gd name="connsiteX5" fmla="*/ 132896 w 135491"/>
                    <a:gd name="connsiteY5" fmla="*/ 77779 h 78200"/>
                    <a:gd name="connsiteX6" fmla="*/ 134705 w 135491"/>
                    <a:gd name="connsiteY6" fmla="*/ 76731 h 78200"/>
                    <a:gd name="connsiteX7" fmla="*/ 134705 w 135491"/>
                    <a:gd name="connsiteY7" fmla="*/ 74635 h 78200"/>
                    <a:gd name="connsiteX8" fmla="*/ 6213 w 135491"/>
                    <a:gd name="connsiteY8" fmla="*/ 436 h 78200"/>
                    <a:gd name="connsiteX9" fmla="*/ 2594 w 135491"/>
                    <a:gd name="connsiteY9" fmla="*/ 436 h 7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00">
                      <a:moveTo>
                        <a:pt x="2594" y="436"/>
                      </a:moveTo>
                      <a:lnTo>
                        <a:pt x="689" y="1483"/>
                      </a:lnTo>
                      <a:cubicBezTo>
                        <a:pt x="108" y="1731"/>
                        <a:pt x="-159" y="2407"/>
                        <a:pt x="98" y="2988"/>
                      </a:cubicBezTo>
                      <a:cubicBezTo>
                        <a:pt x="212" y="3255"/>
                        <a:pt x="422" y="3465"/>
                        <a:pt x="689" y="3579"/>
                      </a:cubicBezTo>
                      <a:lnTo>
                        <a:pt x="129181" y="77779"/>
                      </a:lnTo>
                      <a:cubicBezTo>
                        <a:pt x="130352" y="78341"/>
                        <a:pt x="131724" y="78341"/>
                        <a:pt x="132896" y="77779"/>
                      </a:cubicBezTo>
                      <a:lnTo>
                        <a:pt x="134705" y="76731"/>
                      </a:lnTo>
                      <a:cubicBezTo>
                        <a:pt x="135753" y="76159"/>
                        <a:pt x="135753" y="75207"/>
                        <a:pt x="134705" y="74635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1" name="Hình tự do: Hình 440">
                  <a:extLst>
                    <a:ext uri="{FF2B5EF4-FFF2-40B4-BE49-F238E27FC236}">
                      <a16:creationId xmlns:a16="http://schemas.microsoft.com/office/drawing/2014/main" id="{0C85232F-2CEF-A848-34AB-8EBBC12F8AAB}"/>
                    </a:ext>
                  </a:extLst>
                </p:cNvPr>
                <p:cNvSpPr/>
                <p:nvPr/>
              </p:nvSpPr>
              <p:spPr>
                <a:xfrm>
                  <a:off x="8333271" y="4032147"/>
                  <a:ext cx="135491" cy="78214"/>
                </a:xfrm>
                <a:custGeom>
                  <a:avLst/>
                  <a:gdLst>
                    <a:gd name="connsiteX0" fmla="*/ 2596 w 135491"/>
                    <a:gd name="connsiteY0" fmla="*/ 436 h 78214"/>
                    <a:gd name="connsiteX1" fmla="*/ 786 w 135491"/>
                    <a:gd name="connsiteY1" fmla="*/ 1483 h 78214"/>
                    <a:gd name="connsiteX2" fmla="*/ 786 w 135491"/>
                    <a:gd name="connsiteY2" fmla="*/ 3579 h 78214"/>
                    <a:gd name="connsiteX3" fmla="*/ 129278 w 135491"/>
                    <a:gd name="connsiteY3" fmla="*/ 77779 h 78214"/>
                    <a:gd name="connsiteX4" fmla="*/ 132898 w 135491"/>
                    <a:gd name="connsiteY4" fmla="*/ 77779 h 78214"/>
                    <a:gd name="connsiteX5" fmla="*/ 134802 w 135491"/>
                    <a:gd name="connsiteY5" fmla="*/ 76731 h 78214"/>
                    <a:gd name="connsiteX6" fmla="*/ 135393 w 135491"/>
                    <a:gd name="connsiteY6" fmla="*/ 75226 h 78214"/>
                    <a:gd name="connsiteX7" fmla="*/ 134802 w 135491"/>
                    <a:gd name="connsiteY7" fmla="*/ 74635 h 78214"/>
                    <a:gd name="connsiteX8" fmla="*/ 6215 w 135491"/>
                    <a:gd name="connsiteY8" fmla="*/ 436 h 78214"/>
                    <a:gd name="connsiteX9" fmla="*/ 2596 w 135491"/>
                    <a:gd name="connsiteY9" fmla="*/ 436 h 7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14">
                      <a:moveTo>
                        <a:pt x="2596" y="436"/>
                      </a:moveTo>
                      <a:lnTo>
                        <a:pt x="786" y="1483"/>
                      </a:lnTo>
                      <a:cubicBezTo>
                        <a:pt x="-262" y="2055"/>
                        <a:pt x="-262" y="3008"/>
                        <a:pt x="786" y="3579"/>
                      </a:cubicBezTo>
                      <a:lnTo>
                        <a:pt x="129278" y="77779"/>
                      </a:lnTo>
                      <a:cubicBezTo>
                        <a:pt x="130411" y="78360"/>
                        <a:pt x="131764" y="78360"/>
                        <a:pt x="132898" y="77779"/>
                      </a:cubicBezTo>
                      <a:lnTo>
                        <a:pt x="134802" y="76731"/>
                      </a:lnTo>
                      <a:cubicBezTo>
                        <a:pt x="135384" y="76483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2" y="74635"/>
                      </a:cubicBezTo>
                      <a:lnTo>
                        <a:pt x="6215" y="436"/>
                      </a:lnTo>
                      <a:cubicBezTo>
                        <a:pt x="5082" y="-145"/>
                        <a:pt x="3729" y="-145"/>
                        <a:pt x="2596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2" name="Hình tự do: Hình 441">
                  <a:extLst>
                    <a:ext uri="{FF2B5EF4-FFF2-40B4-BE49-F238E27FC236}">
                      <a16:creationId xmlns:a16="http://schemas.microsoft.com/office/drawing/2014/main" id="{C1128A3F-5302-6917-70B4-8F116D4FFB1F}"/>
                    </a:ext>
                  </a:extLst>
                </p:cNvPr>
                <p:cNvSpPr/>
                <p:nvPr/>
              </p:nvSpPr>
              <p:spPr>
                <a:xfrm>
                  <a:off x="8322032" y="4038638"/>
                  <a:ext cx="135491" cy="78200"/>
                </a:xfrm>
                <a:custGeom>
                  <a:avLst/>
                  <a:gdLst>
                    <a:gd name="connsiteX0" fmla="*/ 2596 w 135491"/>
                    <a:gd name="connsiteY0" fmla="*/ 422 h 78200"/>
                    <a:gd name="connsiteX1" fmla="*/ 786 w 135491"/>
                    <a:gd name="connsiteY1" fmla="*/ 1469 h 78200"/>
                    <a:gd name="connsiteX2" fmla="*/ 786 w 135491"/>
                    <a:gd name="connsiteY2" fmla="*/ 3565 h 78200"/>
                    <a:gd name="connsiteX3" fmla="*/ 129278 w 135491"/>
                    <a:gd name="connsiteY3" fmla="*/ 77765 h 78200"/>
                    <a:gd name="connsiteX4" fmla="*/ 132898 w 135491"/>
                    <a:gd name="connsiteY4" fmla="*/ 77765 h 78200"/>
                    <a:gd name="connsiteX5" fmla="*/ 134803 w 135491"/>
                    <a:gd name="connsiteY5" fmla="*/ 76717 h 78200"/>
                    <a:gd name="connsiteX6" fmla="*/ 135393 w 135491"/>
                    <a:gd name="connsiteY6" fmla="*/ 75212 h 78200"/>
                    <a:gd name="connsiteX7" fmla="*/ 134803 w 135491"/>
                    <a:gd name="connsiteY7" fmla="*/ 74621 h 78200"/>
                    <a:gd name="connsiteX8" fmla="*/ 6310 w 135491"/>
                    <a:gd name="connsiteY8" fmla="*/ 422 h 78200"/>
                    <a:gd name="connsiteX9" fmla="*/ 2596 w 135491"/>
                    <a:gd name="connsiteY9" fmla="*/ 422 h 7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00">
                      <a:moveTo>
                        <a:pt x="2596" y="422"/>
                      </a:moveTo>
                      <a:lnTo>
                        <a:pt x="786" y="1469"/>
                      </a:lnTo>
                      <a:cubicBezTo>
                        <a:pt x="-262" y="2041"/>
                        <a:pt x="-262" y="2993"/>
                        <a:pt x="786" y="3565"/>
                      </a:cubicBezTo>
                      <a:lnTo>
                        <a:pt x="129278" y="77765"/>
                      </a:lnTo>
                      <a:cubicBezTo>
                        <a:pt x="130412" y="78346"/>
                        <a:pt x="131764" y="78346"/>
                        <a:pt x="132898" y="77765"/>
                      </a:cubicBezTo>
                      <a:lnTo>
                        <a:pt x="134803" y="76717"/>
                      </a:lnTo>
                      <a:cubicBezTo>
                        <a:pt x="135384" y="76469"/>
                        <a:pt x="135650" y="75793"/>
                        <a:pt x="135393" y="75212"/>
                      </a:cubicBezTo>
                      <a:cubicBezTo>
                        <a:pt x="135279" y="74945"/>
                        <a:pt x="135069" y="74736"/>
                        <a:pt x="134803" y="74621"/>
                      </a:cubicBezTo>
                      <a:lnTo>
                        <a:pt x="6310" y="422"/>
                      </a:lnTo>
                      <a:cubicBezTo>
                        <a:pt x="5139" y="-141"/>
                        <a:pt x="3767" y="-141"/>
                        <a:pt x="2596" y="42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3" name="Hình tự do: Hình 442">
                  <a:extLst>
                    <a:ext uri="{FF2B5EF4-FFF2-40B4-BE49-F238E27FC236}">
                      <a16:creationId xmlns:a16="http://schemas.microsoft.com/office/drawing/2014/main" id="{7563A868-D351-A34B-3B87-119A6A8143A5}"/>
                    </a:ext>
                  </a:extLst>
                </p:cNvPr>
                <p:cNvSpPr/>
                <p:nvPr/>
              </p:nvSpPr>
              <p:spPr>
                <a:xfrm>
                  <a:off x="8310889" y="4045005"/>
                  <a:ext cx="135491" cy="78309"/>
                </a:xfrm>
                <a:custGeom>
                  <a:avLst/>
                  <a:gdLst>
                    <a:gd name="connsiteX0" fmla="*/ 2594 w 135491"/>
                    <a:gd name="connsiteY0" fmla="*/ 436 h 78309"/>
                    <a:gd name="connsiteX1" fmla="*/ 689 w 135491"/>
                    <a:gd name="connsiteY1" fmla="*/ 1579 h 78309"/>
                    <a:gd name="connsiteX2" fmla="*/ 98 w 135491"/>
                    <a:gd name="connsiteY2" fmla="*/ 3084 h 78309"/>
                    <a:gd name="connsiteX3" fmla="*/ 689 w 135491"/>
                    <a:gd name="connsiteY3" fmla="*/ 3674 h 78309"/>
                    <a:gd name="connsiteX4" fmla="*/ 129276 w 135491"/>
                    <a:gd name="connsiteY4" fmla="*/ 77874 h 78309"/>
                    <a:gd name="connsiteX5" fmla="*/ 132896 w 135491"/>
                    <a:gd name="connsiteY5" fmla="*/ 77874 h 78309"/>
                    <a:gd name="connsiteX6" fmla="*/ 134705 w 135491"/>
                    <a:gd name="connsiteY6" fmla="*/ 76826 h 78309"/>
                    <a:gd name="connsiteX7" fmla="*/ 134705 w 135491"/>
                    <a:gd name="connsiteY7" fmla="*/ 74636 h 78309"/>
                    <a:gd name="connsiteX8" fmla="*/ 6213 w 135491"/>
                    <a:gd name="connsiteY8" fmla="*/ 436 h 78309"/>
                    <a:gd name="connsiteX9" fmla="*/ 2594 w 135491"/>
                    <a:gd name="connsiteY9" fmla="*/ 436 h 78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309">
                      <a:moveTo>
                        <a:pt x="2594" y="436"/>
                      </a:moveTo>
                      <a:lnTo>
                        <a:pt x="689" y="1579"/>
                      </a:lnTo>
                      <a:cubicBezTo>
                        <a:pt x="108" y="1826"/>
                        <a:pt x="-159" y="2503"/>
                        <a:pt x="98" y="3084"/>
                      </a:cubicBezTo>
                      <a:cubicBezTo>
                        <a:pt x="212" y="3350"/>
                        <a:pt x="422" y="3560"/>
                        <a:pt x="689" y="3674"/>
                      </a:cubicBezTo>
                      <a:lnTo>
                        <a:pt x="129276" y="77874"/>
                      </a:lnTo>
                      <a:cubicBezTo>
                        <a:pt x="130410" y="78455"/>
                        <a:pt x="131762" y="78455"/>
                        <a:pt x="132896" y="77874"/>
                      </a:cubicBezTo>
                      <a:lnTo>
                        <a:pt x="134705" y="76826"/>
                      </a:lnTo>
                      <a:cubicBezTo>
                        <a:pt x="135753" y="76160"/>
                        <a:pt x="135753" y="75207"/>
                        <a:pt x="134705" y="74636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4" name="Hình tự do: Hình 443">
                  <a:extLst>
                    <a:ext uri="{FF2B5EF4-FFF2-40B4-BE49-F238E27FC236}">
                      <a16:creationId xmlns:a16="http://schemas.microsoft.com/office/drawing/2014/main" id="{458B33F0-1339-53F5-04A9-40FE54A6ECF6}"/>
                    </a:ext>
                  </a:extLst>
                </p:cNvPr>
                <p:cNvSpPr/>
                <p:nvPr/>
              </p:nvSpPr>
              <p:spPr>
                <a:xfrm>
                  <a:off x="8286122" y="4059307"/>
                  <a:ext cx="135491" cy="78295"/>
                </a:xfrm>
                <a:custGeom>
                  <a:avLst/>
                  <a:gdLst>
                    <a:gd name="connsiteX0" fmla="*/ 2595 w 135491"/>
                    <a:gd name="connsiteY0" fmla="*/ 421 h 78295"/>
                    <a:gd name="connsiteX1" fmla="*/ 786 w 135491"/>
                    <a:gd name="connsiteY1" fmla="*/ 1564 h 78295"/>
                    <a:gd name="connsiteX2" fmla="*/ 786 w 135491"/>
                    <a:gd name="connsiteY2" fmla="*/ 3660 h 78295"/>
                    <a:gd name="connsiteX3" fmla="*/ 129278 w 135491"/>
                    <a:gd name="connsiteY3" fmla="*/ 77860 h 78295"/>
                    <a:gd name="connsiteX4" fmla="*/ 132898 w 135491"/>
                    <a:gd name="connsiteY4" fmla="*/ 77860 h 78295"/>
                    <a:gd name="connsiteX5" fmla="*/ 134802 w 135491"/>
                    <a:gd name="connsiteY5" fmla="*/ 76717 h 78295"/>
                    <a:gd name="connsiteX6" fmla="*/ 135393 w 135491"/>
                    <a:gd name="connsiteY6" fmla="*/ 75212 h 78295"/>
                    <a:gd name="connsiteX7" fmla="*/ 134802 w 135491"/>
                    <a:gd name="connsiteY7" fmla="*/ 74621 h 78295"/>
                    <a:gd name="connsiteX8" fmla="*/ 6310 w 135491"/>
                    <a:gd name="connsiteY8" fmla="*/ 421 h 78295"/>
                    <a:gd name="connsiteX9" fmla="*/ 2595 w 135491"/>
                    <a:gd name="connsiteY9" fmla="*/ 421 h 78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95">
                      <a:moveTo>
                        <a:pt x="2595" y="421"/>
                      </a:moveTo>
                      <a:lnTo>
                        <a:pt x="786" y="1564"/>
                      </a:lnTo>
                      <a:cubicBezTo>
                        <a:pt x="-262" y="2136"/>
                        <a:pt x="-262" y="3088"/>
                        <a:pt x="786" y="3660"/>
                      </a:cubicBezTo>
                      <a:lnTo>
                        <a:pt x="129278" y="77860"/>
                      </a:lnTo>
                      <a:cubicBezTo>
                        <a:pt x="130411" y="78441"/>
                        <a:pt x="131764" y="78441"/>
                        <a:pt x="132898" y="77860"/>
                      </a:cubicBezTo>
                      <a:lnTo>
                        <a:pt x="134802" y="76717"/>
                      </a:lnTo>
                      <a:cubicBezTo>
                        <a:pt x="135384" y="76469"/>
                        <a:pt x="135650" y="75793"/>
                        <a:pt x="135393" y="75212"/>
                      </a:cubicBezTo>
                      <a:cubicBezTo>
                        <a:pt x="135279" y="74945"/>
                        <a:pt x="135069" y="74735"/>
                        <a:pt x="134802" y="74621"/>
                      </a:cubicBezTo>
                      <a:lnTo>
                        <a:pt x="6310" y="421"/>
                      </a:lnTo>
                      <a:cubicBezTo>
                        <a:pt x="5139" y="-140"/>
                        <a:pt x="3767" y="-140"/>
                        <a:pt x="2595" y="42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Hình tự do: Hình 444">
                  <a:extLst>
                    <a:ext uri="{FF2B5EF4-FFF2-40B4-BE49-F238E27FC236}">
                      <a16:creationId xmlns:a16="http://schemas.microsoft.com/office/drawing/2014/main" id="{6F261B38-1B85-3B18-9A5C-7D40D7EA706E}"/>
                    </a:ext>
                  </a:extLst>
                </p:cNvPr>
                <p:cNvSpPr/>
                <p:nvPr/>
              </p:nvSpPr>
              <p:spPr>
                <a:xfrm>
                  <a:off x="8274883" y="4065784"/>
                  <a:ext cx="135588" cy="78295"/>
                </a:xfrm>
                <a:custGeom>
                  <a:avLst/>
                  <a:gdLst>
                    <a:gd name="connsiteX0" fmla="*/ 2596 w 135588"/>
                    <a:gd name="connsiteY0" fmla="*/ 421 h 78295"/>
                    <a:gd name="connsiteX1" fmla="*/ 786 w 135588"/>
                    <a:gd name="connsiteY1" fmla="*/ 1565 h 78295"/>
                    <a:gd name="connsiteX2" fmla="*/ 786 w 135588"/>
                    <a:gd name="connsiteY2" fmla="*/ 3660 h 78295"/>
                    <a:gd name="connsiteX3" fmla="*/ 129278 w 135588"/>
                    <a:gd name="connsiteY3" fmla="*/ 77860 h 78295"/>
                    <a:gd name="connsiteX4" fmla="*/ 132898 w 135588"/>
                    <a:gd name="connsiteY4" fmla="*/ 77860 h 78295"/>
                    <a:gd name="connsiteX5" fmla="*/ 134803 w 135588"/>
                    <a:gd name="connsiteY5" fmla="*/ 76812 h 78295"/>
                    <a:gd name="connsiteX6" fmla="*/ 134803 w 135588"/>
                    <a:gd name="connsiteY6" fmla="*/ 74621 h 78295"/>
                    <a:gd name="connsiteX7" fmla="*/ 6310 w 135588"/>
                    <a:gd name="connsiteY7" fmla="*/ 421 h 78295"/>
                    <a:gd name="connsiteX8" fmla="*/ 2596 w 135588"/>
                    <a:gd name="connsiteY8" fmla="*/ 421 h 78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588" h="78295">
                      <a:moveTo>
                        <a:pt x="2596" y="421"/>
                      </a:moveTo>
                      <a:lnTo>
                        <a:pt x="786" y="1565"/>
                      </a:lnTo>
                      <a:cubicBezTo>
                        <a:pt x="-262" y="2136"/>
                        <a:pt x="-262" y="3088"/>
                        <a:pt x="786" y="3660"/>
                      </a:cubicBezTo>
                      <a:lnTo>
                        <a:pt x="129278" y="77860"/>
                      </a:lnTo>
                      <a:cubicBezTo>
                        <a:pt x="130412" y="78441"/>
                        <a:pt x="131764" y="78441"/>
                        <a:pt x="132898" y="77860"/>
                      </a:cubicBezTo>
                      <a:lnTo>
                        <a:pt x="134803" y="76812"/>
                      </a:lnTo>
                      <a:cubicBezTo>
                        <a:pt x="135850" y="76145"/>
                        <a:pt x="135850" y="75193"/>
                        <a:pt x="134803" y="74621"/>
                      </a:cubicBezTo>
                      <a:lnTo>
                        <a:pt x="6310" y="421"/>
                      </a:lnTo>
                      <a:cubicBezTo>
                        <a:pt x="5139" y="-140"/>
                        <a:pt x="3767" y="-140"/>
                        <a:pt x="2596" y="42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Hình tự do: Hình 445">
                  <a:extLst>
                    <a:ext uri="{FF2B5EF4-FFF2-40B4-BE49-F238E27FC236}">
                      <a16:creationId xmlns:a16="http://schemas.microsoft.com/office/drawing/2014/main" id="{87EAFD4B-8844-B0CA-5624-A145F103AB75}"/>
                    </a:ext>
                  </a:extLst>
                </p:cNvPr>
                <p:cNvSpPr/>
                <p:nvPr/>
              </p:nvSpPr>
              <p:spPr>
                <a:xfrm>
                  <a:off x="8263739" y="4072247"/>
                  <a:ext cx="135491" cy="78309"/>
                </a:xfrm>
                <a:custGeom>
                  <a:avLst/>
                  <a:gdLst>
                    <a:gd name="connsiteX0" fmla="*/ 2596 w 135491"/>
                    <a:gd name="connsiteY0" fmla="*/ 436 h 78309"/>
                    <a:gd name="connsiteX1" fmla="*/ 786 w 135491"/>
                    <a:gd name="connsiteY1" fmla="*/ 1483 h 78309"/>
                    <a:gd name="connsiteX2" fmla="*/ 786 w 135491"/>
                    <a:gd name="connsiteY2" fmla="*/ 3674 h 78309"/>
                    <a:gd name="connsiteX3" fmla="*/ 129278 w 135491"/>
                    <a:gd name="connsiteY3" fmla="*/ 77874 h 78309"/>
                    <a:gd name="connsiteX4" fmla="*/ 132898 w 135491"/>
                    <a:gd name="connsiteY4" fmla="*/ 77874 h 78309"/>
                    <a:gd name="connsiteX5" fmla="*/ 134803 w 135491"/>
                    <a:gd name="connsiteY5" fmla="*/ 76731 h 78309"/>
                    <a:gd name="connsiteX6" fmla="*/ 135393 w 135491"/>
                    <a:gd name="connsiteY6" fmla="*/ 75226 h 78309"/>
                    <a:gd name="connsiteX7" fmla="*/ 134803 w 135491"/>
                    <a:gd name="connsiteY7" fmla="*/ 74635 h 78309"/>
                    <a:gd name="connsiteX8" fmla="*/ 6310 w 135491"/>
                    <a:gd name="connsiteY8" fmla="*/ 436 h 78309"/>
                    <a:gd name="connsiteX9" fmla="*/ 2596 w 135491"/>
                    <a:gd name="connsiteY9" fmla="*/ 436 h 78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309">
                      <a:moveTo>
                        <a:pt x="2596" y="436"/>
                      </a:moveTo>
                      <a:lnTo>
                        <a:pt x="786" y="1483"/>
                      </a:lnTo>
                      <a:cubicBezTo>
                        <a:pt x="-262" y="2150"/>
                        <a:pt x="-262" y="3007"/>
                        <a:pt x="786" y="3674"/>
                      </a:cubicBezTo>
                      <a:lnTo>
                        <a:pt x="129278" y="77874"/>
                      </a:lnTo>
                      <a:cubicBezTo>
                        <a:pt x="130411" y="78455"/>
                        <a:pt x="131764" y="78455"/>
                        <a:pt x="132898" y="77874"/>
                      </a:cubicBezTo>
                      <a:lnTo>
                        <a:pt x="134803" y="76731"/>
                      </a:lnTo>
                      <a:cubicBezTo>
                        <a:pt x="135384" y="76474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3" y="74635"/>
                      </a:cubicBezTo>
                      <a:lnTo>
                        <a:pt x="6310" y="436"/>
                      </a:lnTo>
                      <a:cubicBezTo>
                        <a:pt x="5139" y="-145"/>
                        <a:pt x="3767" y="-145"/>
                        <a:pt x="2596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Hình tự do: Hình 446">
                  <a:extLst>
                    <a:ext uri="{FF2B5EF4-FFF2-40B4-BE49-F238E27FC236}">
                      <a16:creationId xmlns:a16="http://schemas.microsoft.com/office/drawing/2014/main" id="{CF21A68B-7F2B-E201-D335-8E262B94E628}"/>
                    </a:ext>
                  </a:extLst>
                </p:cNvPr>
                <p:cNvSpPr/>
                <p:nvPr/>
              </p:nvSpPr>
              <p:spPr>
                <a:xfrm>
                  <a:off x="8409209" y="3983147"/>
                  <a:ext cx="96107" cy="72580"/>
                </a:xfrm>
                <a:custGeom>
                  <a:avLst/>
                  <a:gdLst>
                    <a:gd name="connsiteX0" fmla="*/ 92012 w 96107"/>
                    <a:gd name="connsiteY0" fmla="*/ 57531 h 72580"/>
                    <a:gd name="connsiteX1" fmla="*/ 80581 w 96107"/>
                    <a:gd name="connsiteY1" fmla="*/ 48578 h 72580"/>
                    <a:gd name="connsiteX2" fmla="*/ 80010 w 96107"/>
                    <a:gd name="connsiteY2" fmla="*/ 47625 h 72580"/>
                    <a:gd name="connsiteX3" fmla="*/ 80010 w 96107"/>
                    <a:gd name="connsiteY3" fmla="*/ 47625 h 72580"/>
                    <a:gd name="connsiteX4" fmla="*/ 82772 w 96107"/>
                    <a:gd name="connsiteY4" fmla="*/ 45053 h 72580"/>
                    <a:gd name="connsiteX5" fmla="*/ 91630 w 96107"/>
                    <a:gd name="connsiteY5" fmla="*/ 36957 h 72580"/>
                    <a:gd name="connsiteX6" fmla="*/ 92488 w 96107"/>
                    <a:gd name="connsiteY6" fmla="*/ 35243 h 72580"/>
                    <a:gd name="connsiteX7" fmla="*/ 92488 w 96107"/>
                    <a:gd name="connsiteY7" fmla="*/ 31814 h 72580"/>
                    <a:gd name="connsiteX8" fmla="*/ 91440 w 96107"/>
                    <a:gd name="connsiteY8" fmla="*/ 29528 h 72580"/>
                    <a:gd name="connsiteX9" fmla="*/ 89630 w 96107"/>
                    <a:gd name="connsiteY9" fmla="*/ 25146 h 72580"/>
                    <a:gd name="connsiteX10" fmla="*/ 91726 w 96107"/>
                    <a:gd name="connsiteY10" fmla="*/ 21050 h 72580"/>
                    <a:gd name="connsiteX11" fmla="*/ 94964 w 96107"/>
                    <a:gd name="connsiteY11" fmla="*/ 12287 h 72580"/>
                    <a:gd name="connsiteX12" fmla="*/ 89345 w 96107"/>
                    <a:gd name="connsiteY12" fmla="*/ 2096 h 72580"/>
                    <a:gd name="connsiteX13" fmla="*/ 80581 w 96107"/>
                    <a:gd name="connsiteY13" fmla="*/ 0 h 72580"/>
                    <a:gd name="connsiteX14" fmla="*/ 80581 w 96107"/>
                    <a:gd name="connsiteY14" fmla="*/ 0 h 72580"/>
                    <a:gd name="connsiteX15" fmla="*/ 67437 w 96107"/>
                    <a:gd name="connsiteY15" fmla="*/ 4667 h 72580"/>
                    <a:gd name="connsiteX16" fmla="*/ 58960 w 96107"/>
                    <a:gd name="connsiteY16" fmla="*/ 7906 h 72580"/>
                    <a:gd name="connsiteX17" fmla="*/ 51149 w 96107"/>
                    <a:gd name="connsiteY17" fmla="*/ 7906 h 72580"/>
                    <a:gd name="connsiteX18" fmla="*/ 49339 w 96107"/>
                    <a:gd name="connsiteY18" fmla="*/ 7906 h 72580"/>
                    <a:gd name="connsiteX19" fmla="*/ 49339 w 96107"/>
                    <a:gd name="connsiteY19" fmla="*/ 7906 h 72580"/>
                    <a:gd name="connsiteX20" fmla="*/ 45720 w 96107"/>
                    <a:gd name="connsiteY20" fmla="*/ 9049 h 72580"/>
                    <a:gd name="connsiteX21" fmla="*/ 38100 w 96107"/>
                    <a:gd name="connsiteY21" fmla="*/ 16097 h 72580"/>
                    <a:gd name="connsiteX22" fmla="*/ 35242 w 96107"/>
                    <a:gd name="connsiteY22" fmla="*/ 18669 h 72580"/>
                    <a:gd name="connsiteX23" fmla="*/ 35242 w 96107"/>
                    <a:gd name="connsiteY23" fmla="*/ 18669 h 72580"/>
                    <a:gd name="connsiteX24" fmla="*/ 28766 w 96107"/>
                    <a:gd name="connsiteY24" fmla="*/ 19526 h 72580"/>
                    <a:gd name="connsiteX25" fmla="*/ 15716 w 96107"/>
                    <a:gd name="connsiteY25" fmla="*/ 13716 h 72580"/>
                    <a:gd name="connsiteX26" fmla="*/ 9525 w 96107"/>
                    <a:gd name="connsiteY26" fmla="*/ 12383 h 72580"/>
                    <a:gd name="connsiteX27" fmla="*/ 9525 w 96107"/>
                    <a:gd name="connsiteY27" fmla="*/ 12383 h 72580"/>
                    <a:gd name="connsiteX28" fmla="*/ 0 w 96107"/>
                    <a:gd name="connsiteY28" fmla="*/ 14669 h 72580"/>
                    <a:gd name="connsiteX29" fmla="*/ 0 w 96107"/>
                    <a:gd name="connsiteY29" fmla="*/ 18098 h 72580"/>
                    <a:gd name="connsiteX30" fmla="*/ 94297 w 96107"/>
                    <a:gd name="connsiteY30" fmla="*/ 72581 h 72580"/>
                    <a:gd name="connsiteX31" fmla="*/ 96107 w 96107"/>
                    <a:gd name="connsiteY31" fmla="*/ 67818 h 72580"/>
                    <a:gd name="connsiteX32" fmla="*/ 96107 w 96107"/>
                    <a:gd name="connsiteY32" fmla="*/ 64389 h 72580"/>
                    <a:gd name="connsiteX33" fmla="*/ 92012 w 96107"/>
                    <a:gd name="connsiteY33" fmla="*/ 57531 h 72580"/>
                    <a:gd name="connsiteX34" fmla="*/ 72962 w 96107"/>
                    <a:gd name="connsiteY34" fmla="*/ 9906 h 72580"/>
                    <a:gd name="connsiteX35" fmla="*/ 85249 w 96107"/>
                    <a:gd name="connsiteY35" fmla="*/ 7811 h 72580"/>
                    <a:gd name="connsiteX36" fmla="*/ 86582 w 96107"/>
                    <a:gd name="connsiteY36" fmla="*/ 8382 h 72580"/>
                    <a:gd name="connsiteX37" fmla="*/ 89916 w 96107"/>
                    <a:gd name="connsiteY37" fmla="*/ 11906 h 72580"/>
                    <a:gd name="connsiteX38" fmla="*/ 88106 w 96107"/>
                    <a:gd name="connsiteY38" fmla="*/ 14478 h 72580"/>
                    <a:gd name="connsiteX39" fmla="*/ 84296 w 96107"/>
                    <a:gd name="connsiteY39" fmla="*/ 16669 h 72580"/>
                    <a:gd name="connsiteX40" fmla="*/ 74771 w 96107"/>
                    <a:gd name="connsiteY40" fmla="*/ 16097 h 72580"/>
                    <a:gd name="connsiteX41" fmla="*/ 71438 w 96107"/>
                    <a:gd name="connsiteY41" fmla="*/ 12573 h 72580"/>
                    <a:gd name="connsiteX42" fmla="*/ 72580 w 96107"/>
                    <a:gd name="connsiteY42" fmla="*/ 9906 h 72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6107" h="72580">
                      <a:moveTo>
                        <a:pt x="92012" y="57531"/>
                      </a:moveTo>
                      <a:lnTo>
                        <a:pt x="80581" y="48578"/>
                      </a:lnTo>
                      <a:cubicBezTo>
                        <a:pt x="80362" y="48273"/>
                        <a:pt x="80172" y="47958"/>
                        <a:pt x="80010" y="47625"/>
                      </a:cubicBezTo>
                      <a:cubicBezTo>
                        <a:pt x="80010" y="47625"/>
                        <a:pt x="80010" y="47625"/>
                        <a:pt x="80010" y="47625"/>
                      </a:cubicBezTo>
                      <a:lnTo>
                        <a:pt x="82772" y="45053"/>
                      </a:lnTo>
                      <a:lnTo>
                        <a:pt x="91630" y="36957"/>
                      </a:lnTo>
                      <a:cubicBezTo>
                        <a:pt x="92164" y="36547"/>
                        <a:pt x="92478" y="35919"/>
                        <a:pt x="92488" y="35243"/>
                      </a:cubicBezTo>
                      <a:lnTo>
                        <a:pt x="92488" y="31814"/>
                      </a:lnTo>
                      <a:cubicBezTo>
                        <a:pt x="92431" y="30947"/>
                        <a:pt x="92059" y="30137"/>
                        <a:pt x="91440" y="29528"/>
                      </a:cubicBezTo>
                      <a:cubicBezTo>
                        <a:pt x="90478" y="28242"/>
                        <a:pt x="89859" y="26737"/>
                        <a:pt x="89630" y="25146"/>
                      </a:cubicBezTo>
                      <a:cubicBezTo>
                        <a:pt x="89897" y="23603"/>
                        <a:pt x="90630" y="22174"/>
                        <a:pt x="91726" y="21050"/>
                      </a:cubicBezTo>
                      <a:cubicBezTo>
                        <a:pt x="94259" y="18898"/>
                        <a:pt x="95488" y="15573"/>
                        <a:pt x="94964" y="12287"/>
                      </a:cubicBezTo>
                      <a:cubicBezTo>
                        <a:pt x="95621" y="8011"/>
                        <a:pt x="93316" y="3820"/>
                        <a:pt x="89345" y="2096"/>
                      </a:cubicBezTo>
                      <a:cubicBezTo>
                        <a:pt x="86611" y="772"/>
                        <a:pt x="83620" y="57"/>
                        <a:pt x="80581" y="0"/>
                      </a:cubicBezTo>
                      <a:lnTo>
                        <a:pt x="80581" y="0"/>
                      </a:lnTo>
                      <a:cubicBezTo>
                        <a:pt x="75790" y="0"/>
                        <a:pt x="71152" y="1648"/>
                        <a:pt x="67437" y="4667"/>
                      </a:cubicBezTo>
                      <a:cubicBezTo>
                        <a:pt x="64970" y="6525"/>
                        <a:pt x="62036" y="7649"/>
                        <a:pt x="58960" y="7906"/>
                      </a:cubicBezTo>
                      <a:cubicBezTo>
                        <a:pt x="56369" y="8277"/>
                        <a:pt x="53740" y="8277"/>
                        <a:pt x="51149" y="7906"/>
                      </a:cubicBezTo>
                      <a:cubicBezTo>
                        <a:pt x="50549" y="7820"/>
                        <a:pt x="49940" y="7820"/>
                        <a:pt x="49339" y="7906"/>
                      </a:cubicBezTo>
                      <a:lnTo>
                        <a:pt x="49339" y="7906"/>
                      </a:lnTo>
                      <a:cubicBezTo>
                        <a:pt x="48025" y="7772"/>
                        <a:pt x="46720" y="8182"/>
                        <a:pt x="45720" y="9049"/>
                      </a:cubicBezTo>
                      <a:lnTo>
                        <a:pt x="38100" y="16097"/>
                      </a:lnTo>
                      <a:lnTo>
                        <a:pt x="35242" y="18669"/>
                      </a:lnTo>
                      <a:lnTo>
                        <a:pt x="35242" y="18669"/>
                      </a:lnTo>
                      <a:cubicBezTo>
                        <a:pt x="33347" y="19964"/>
                        <a:pt x="30937" y="20288"/>
                        <a:pt x="28766" y="19526"/>
                      </a:cubicBezTo>
                      <a:cubicBezTo>
                        <a:pt x="24575" y="17812"/>
                        <a:pt x="22574" y="16764"/>
                        <a:pt x="15716" y="13716"/>
                      </a:cubicBezTo>
                      <a:cubicBezTo>
                        <a:pt x="13773" y="12840"/>
                        <a:pt x="11659" y="12383"/>
                        <a:pt x="9525" y="12383"/>
                      </a:cubicBezTo>
                      <a:lnTo>
                        <a:pt x="9525" y="12383"/>
                      </a:lnTo>
                      <a:cubicBezTo>
                        <a:pt x="6210" y="12363"/>
                        <a:pt x="2943" y="13154"/>
                        <a:pt x="0" y="14669"/>
                      </a:cubicBezTo>
                      <a:lnTo>
                        <a:pt x="0" y="18098"/>
                      </a:lnTo>
                      <a:lnTo>
                        <a:pt x="94297" y="72581"/>
                      </a:lnTo>
                      <a:cubicBezTo>
                        <a:pt x="95412" y="71238"/>
                        <a:pt x="96050" y="69561"/>
                        <a:pt x="96107" y="67818"/>
                      </a:cubicBezTo>
                      <a:lnTo>
                        <a:pt x="96107" y="64389"/>
                      </a:lnTo>
                      <a:cubicBezTo>
                        <a:pt x="95812" y="61617"/>
                        <a:pt x="94316" y="59103"/>
                        <a:pt x="92012" y="57531"/>
                      </a:cubicBezTo>
                      <a:close/>
                      <a:moveTo>
                        <a:pt x="72962" y="9906"/>
                      </a:moveTo>
                      <a:cubicBezTo>
                        <a:pt x="76400" y="7087"/>
                        <a:pt x="81067" y="6287"/>
                        <a:pt x="85249" y="7811"/>
                      </a:cubicBezTo>
                      <a:cubicBezTo>
                        <a:pt x="85734" y="7896"/>
                        <a:pt x="86182" y="8096"/>
                        <a:pt x="86582" y="8382"/>
                      </a:cubicBezTo>
                      <a:cubicBezTo>
                        <a:pt x="88116" y="9068"/>
                        <a:pt x="89325" y="10335"/>
                        <a:pt x="89916" y="11906"/>
                      </a:cubicBezTo>
                      <a:cubicBezTo>
                        <a:pt x="89497" y="12878"/>
                        <a:pt x="88887" y="13754"/>
                        <a:pt x="88106" y="14478"/>
                      </a:cubicBezTo>
                      <a:cubicBezTo>
                        <a:pt x="87001" y="15459"/>
                        <a:pt x="85706" y="16212"/>
                        <a:pt x="84296" y="16669"/>
                      </a:cubicBezTo>
                      <a:cubicBezTo>
                        <a:pt x="81162" y="17679"/>
                        <a:pt x="77762" y="17479"/>
                        <a:pt x="74771" y="16097"/>
                      </a:cubicBezTo>
                      <a:cubicBezTo>
                        <a:pt x="73295" y="15335"/>
                        <a:pt x="72114" y="14088"/>
                        <a:pt x="71438" y="12573"/>
                      </a:cubicBezTo>
                      <a:cubicBezTo>
                        <a:pt x="71628" y="11611"/>
                        <a:pt x="72019" y="10706"/>
                        <a:pt x="72580" y="990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Hình tự do: Hình 447">
                  <a:extLst>
                    <a:ext uri="{FF2B5EF4-FFF2-40B4-BE49-F238E27FC236}">
                      <a16:creationId xmlns:a16="http://schemas.microsoft.com/office/drawing/2014/main" id="{0CFBE0D6-D300-05C1-35EB-F298EAFB583C}"/>
                    </a:ext>
                  </a:extLst>
                </p:cNvPr>
                <p:cNvSpPr/>
                <p:nvPr/>
              </p:nvSpPr>
              <p:spPr>
                <a:xfrm>
                  <a:off x="8409019" y="3982862"/>
                  <a:ext cx="96113" cy="69341"/>
                </a:xfrm>
                <a:custGeom>
                  <a:avLst/>
                  <a:gdLst>
                    <a:gd name="connsiteX0" fmla="*/ 0 w 96113"/>
                    <a:gd name="connsiteY0" fmla="*/ 14859 h 69341"/>
                    <a:gd name="connsiteX1" fmla="*/ 94298 w 96113"/>
                    <a:gd name="connsiteY1" fmla="*/ 69342 h 69341"/>
                    <a:gd name="connsiteX2" fmla="*/ 92202 w 96113"/>
                    <a:gd name="connsiteY2" fmla="*/ 57817 h 69341"/>
                    <a:gd name="connsiteX3" fmla="*/ 80772 w 96113"/>
                    <a:gd name="connsiteY3" fmla="*/ 48863 h 69341"/>
                    <a:gd name="connsiteX4" fmla="*/ 80772 w 96113"/>
                    <a:gd name="connsiteY4" fmla="*/ 44196 h 69341"/>
                    <a:gd name="connsiteX5" fmla="*/ 83534 w 96113"/>
                    <a:gd name="connsiteY5" fmla="*/ 41624 h 69341"/>
                    <a:gd name="connsiteX6" fmla="*/ 92392 w 96113"/>
                    <a:gd name="connsiteY6" fmla="*/ 33528 h 69341"/>
                    <a:gd name="connsiteX7" fmla="*/ 92392 w 96113"/>
                    <a:gd name="connsiteY7" fmla="*/ 29528 h 69341"/>
                    <a:gd name="connsiteX8" fmla="*/ 92392 w 96113"/>
                    <a:gd name="connsiteY8" fmla="*/ 17717 h 69341"/>
                    <a:gd name="connsiteX9" fmla="*/ 92955 w 96113"/>
                    <a:gd name="connsiteY9" fmla="*/ 4258 h 69341"/>
                    <a:gd name="connsiteX10" fmla="*/ 90011 w 96113"/>
                    <a:gd name="connsiteY10" fmla="*/ 2096 h 69341"/>
                    <a:gd name="connsiteX11" fmla="*/ 81248 w 96113"/>
                    <a:gd name="connsiteY11" fmla="*/ 0 h 69341"/>
                    <a:gd name="connsiteX12" fmla="*/ 81248 w 96113"/>
                    <a:gd name="connsiteY12" fmla="*/ 0 h 69341"/>
                    <a:gd name="connsiteX13" fmla="*/ 68104 w 96113"/>
                    <a:gd name="connsiteY13" fmla="*/ 4667 h 69341"/>
                    <a:gd name="connsiteX14" fmla="*/ 59626 w 96113"/>
                    <a:gd name="connsiteY14" fmla="*/ 7906 h 69341"/>
                    <a:gd name="connsiteX15" fmla="*/ 51816 w 96113"/>
                    <a:gd name="connsiteY15" fmla="*/ 7906 h 69341"/>
                    <a:gd name="connsiteX16" fmla="*/ 50006 w 96113"/>
                    <a:gd name="connsiteY16" fmla="*/ 7906 h 69341"/>
                    <a:gd name="connsiteX17" fmla="*/ 50006 w 96113"/>
                    <a:gd name="connsiteY17" fmla="*/ 7906 h 69341"/>
                    <a:gd name="connsiteX18" fmla="*/ 46387 w 96113"/>
                    <a:gd name="connsiteY18" fmla="*/ 9049 h 69341"/>
                    <a:gd name="connsiteX19" fmla="*/ 38767 w 96113"/>
                    <a:gd name="connsiteY19" fmla="*/ 16097 h 69341"/>
                    <a:gd name="connsiteX20" fmla="*/ 35909 w 96113"/>
                    <a:gd name="connsiteY20" fmla="*/ 18669 h 69341"/>
                    <a:gd name="connsiteX21" fmla="*/ 35909 w 96113"/>
                    <a:gd name="connsiteY21" fmla="*/ 18669 h 69341"/>
                    <a:gd name="connsiteX22" fmla="*/ 29432 w 96113"/>
                    <a:gd name="connsiteY22" fmla="*/ 19526 h 69341"/>
                    <a:gd name="connsiteX23" fmla="*/ 16383 w 96113"/>
                    <a:gd name="connsiteY23" fmla="*/ 13716 h 69341"/>
                    <a:gd name="connsiteX24" fmla="*/ 10192 w 96113"/>
                    <a:gd name="connsiteY24" fmla="*/ 12383 h 69341"/>
                    <a:gd name="connsiteX25" fmla="*/ 10192 w 96113"/>
                    <a:gd name="connsiteY25" fmla="*/ 12383 h 69341"/>
                    <a:gd name="connsiteX26" fmla="*/ 0 w 96113"/>
                    <a:gd name="connsiteY26" fmla="*/ 14859 h 69341"/>
                    <a:gd name="connsiteX27" fmla="*/ 85058 w 96113"/>
                    <a:gd name="connsiteY27" fmla="*/ 4667 h 69341"/>
                    <a:gd name="connsiteX28" fmla="*/ 86392 w 96113"/>
                    <a:gd name="connsiteY28" fmla="*/ 5239 h 69341"/>
                    <a:gd name="connsiteX29" fmla="*/ 89678 w 96113"/>
                    <a:gd name="connsiteY29" fmla="*/ 12325 h 69341"/>
                    <a:gd name="connsiteX30" fmla="*/ 87916 w 96113"/>
                    <a:gd name="connsiteY30" fmla="*/ 14764 h 69341"/>
                    <a:gd name="connsiteX31" fmla="*/ 84106 w 96113"/>
                    <a:gd name="connsiteY31" fmla="*/ 16954 h 69341"/>
                    <a:gd name="connsiteX32" fmla="*/ 74581 w 96113"/>
                    <a:gd name="connsiteY32" fmla="*/ 16383 h 69341"/>
                    <a:gd name="connsiteX33" fmla="*/ 71380 w 96113"/>
                    <a:gd name="connsiteY33" fmla="*/ 9258 h 69341"/>
                    <a:gd name="connsiteX34" fmla="*/ 73152 w 96113"/>
                    <a:gd name="connsiteY34" fmla="*/ 6858 h 69341"/>
                    <a:gd name="connsiteX35" fmla="*/ 85058 w 96113"/>
                    <a:gd name="connsiteY35" fmla="*/ 4667 h 6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96113" h="69341">
                      <a:moveTo>
                        <a:pt x="0" y="14859"/>
                      </a:moveTo>
                      <a:lnTo>
                        <a:pt x="94298" y="69342"/>
                      </a:lnTo>
                      <a:cubicBezTo>
                        <a:pt x="96869" y="65818"/>
                        <a:pt x="97155" y="62198"/>
                        <a:pt x="92202" y="57817"/>
                      </a:cubicBezTo>
                      <a:lnTo>
                        <a:pt x="80772" y="48863"/>
                      </a:lnTo>
                      <a:cubicBezTo>
                        <a:pt x="80772" y="48863"/>
                        <a:pt x="78296" y="46101"/>
                        <a:pt x="80772" y="44196"/>
                      </a:cubicBezTo>
                      <a:lnTo>
                        <a:pt x="83534" y="41624"/>
                      </a:lnTo>
                      <a:lnTo>
                        <a:pt x="92392" y="33528"/>
                      </a:lnTo>
                      <a:cubicBezTo>
                        <a:pt x="92392" y="33528"/>
                        <a:pt x="94393" y="32099"/>
                        <a:pt x="92392" y="29528"/>
                      </a:cubicBezTo>
                      <a:cubicBezTo>
                        <a:pt x="89659" y="26070"/>
                        <a:pt x="89659" y="21174"/>
                        <a:pt x="92392" y="17717"/>
                      </a:cubicBezTo>
                      <a:cubicBezTo>
                        <a:pt x="96260" y="14154"/>
                        <a:pt x="96517" y="8125"/>
                        <a:pt x="92955" y="4258"/>
                      </a:cubicBezTo>
                      <a:cubicBezTo>
                        <a:pt x="92116" y="3353"/>
                        <a:pt x="91126" y="2620"/>
                        <a:pt x="90011" y="2096"/>
                      </a:cubicBezTo>
                      <a:cubicBezTo>
                        <a:pt x="87278" y="772"/>
                        <a:pt x="84287" y="57"/>
                        <a:pt x="81248" y="0"/>
                      </a:cubicBezTo>
                      <a:lnTo>
                        <a:pt x="81248" y="0"/>
                      </a:lnTo>
                      <a:cubicBezTo>
                        <a:pt x="76457" y="0"/>
                        <a:pt x="71819" y="1648"/>
                        <a:pt x="68104" y="4667"/>
                      </a:cubicBezTo>
                      <a:cubicBezTo>
                        <a:pt x="65637" y="6525"/>
                        <a:pt x="62703" y="7649"/>
                        <a:pt x="59626" y="7906"/>
                      </a:cubicBezTo>
                      <a:cubicBezTo>
                        <a:pt x="57036" y="8277"/>
                        <a:pt x="54407" y="8277"/>
                        <a:pt x="51816" y="7906"/>
                      </a:cubicBezTo>
                      <a:cubicBezTo>
                        <a:pt x="51216" y="7820"/>
                        <a:pt x="50606" y="7820"/>
                        <a:pt x="50006" y="7906"/>
                      </a:cubicBezTo>
                      <a:lnTo>
                        <a:pt x="50006" y="7906"/>
                      </a:lnTo>
                      <a:cubicBezTo>
                        <a:pt x="48692" y="7772"/>
                        <a:pt x="47387" y="8182"/>
                        <a:pt x="46387" y="9049"/>
                      </a:cubicBezTo>
                      <a:lnTo>
                        <a:pt x="38767" y="16097"/>
                      </a:lnTo>
                      <a:lnTo>
                        <a:pt x="35909" y="18669"/>
                      </a:lnTo>
                      <a:lnTo>
                        <a:pt x="35909" y="18669"/>
                      </a:lnTo>
                      <a:cubicBezTo>
                        <a:pt x="34014" y="19964"/>
                        <a:pt x="31604" y="20288"/>
                        <a:pt x="29432" y="19526"/>
                      </a:cubicBezTo>
                      <a:cubicBezTo>
                        <a:pt x="25241" y="17812"/>
                        <a:pt x="23241" y="16764"/>
                        <a:pt x="16383" y="13716"/>
                      </a:cubicBezTo>
                      <a:cubicBezTo>
                        <a:pt x="14440" y="12840"/>
                        <a:pt x="12325" y="12383"/>
                        <a:pt x="10192" y="12383"/>
                      </a:cubicBezTo>
                      <a:lnTo>
                        <a:pt x="10192" y="12383"/>
                      </a:lnTo>
                      <a:cubicBezTo>
                        <a:pt x="6639" y="12316"/>
                        <a:pt x="3124" y="13164"/>
                        <a:pt x="0" y="14859"/>
                      </a:cubicBezTo>
                      <a:close/>
                      <a:moveTo>
                        <a:pt x="85058" y="4667"/>
                      </a:moveTo>
                      <a:cubicBezTo>
                        <a:pt x="85544" y="4753"/>
                        <a:pt x="85992" y="4953"/>
                        <a:pt x="86392" y="5239"/>
                      </a:cubicBezTo>
                      <a:cubicBezTo>
                        <a:pt x="89259" y="6287"/>
                        <a:pt x="90726" y="9458"/>
                        <a:pt x="89678" y="12325"/>
                      </a:cubicBezTo>
                      <a:cubicBezTo>
                        <a:pt x="89335" y="13288"/>
                        <a:pt x="88716" y="14126"/>
                        <a:pt x="87916" y="14764"/>
                      </a:cubicBezTo>
                      <a:cubicBezTo>
                        <a:pt x="86811" y="15745"/>
                        <a:pt x="85515" y="16498"/>
                        <a:pt x="84106" y="16954"/>
                      </a:cubicBezTo>
                      <a:cubicBezTo>
                        <a:pt x="80972" y="17964"/>
                        <a:pt x="77572" y="17764"/>
                        <a:pt x="74581" y="16383"/>
                      </a:cubicBezTo>
                      <a:cubicBezTo>
                        <a:pt x="71733" y="15297"/>
                        <a:pt x="70295" y="12107"/>
                        <a:pt x="71380" y="9258"/>
                      </a:cubicBezTo>
                      <a:cubicBezTo>
                        <a:pt x="71742" y="8306"/>
                        <a:pt x="72352" y="7477"/>
                        <a:pt x="73152" y="6858"/>
                      </a:cubicBezTo>
                      <a:cubicBezTo>
                        <a:pt x="76486" y="4144"/>
                        <a:pt x="80972" y="3315"/>
                        <a:pt x="85058" y="466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5" name="Đồ họa 25">
              <a:extLst>
                <a:ext uri="{FF2B5EF4-FFF2-40B4-BE49-F238E27FC236}">
                  <a16:creationId xmlns:a16="http://schemas.microsoft.com/office/drawing/2014/main" id="{0A03DA14-5F8F-1022-F4E2-8C42812D67C4}"/>
                </a:ext>
              </a:extLst>
            </p:cNvPr>
            <p:cNvGrpSpPr/>
            <p:nvPr/>
          </p:nvGrpSpPr>
          <p:grpSpPr>
            <a:xfrm>
              <a:off x="8487608" y="3901590"/>
              <a:ext cx="537110" cy="587549"/>
              <a:chOff x="8487608" y="3901590"/>
              <a:chExt cx="537110" cy="587549"/>
            </a:xfrm>
          </p:grpSpPr>
          <p:sp>
            <p:nvSpPr>
              <p:cNvPr id="416" name="Hình tự do: Hình 415">
                <a:extLst>
                  <a:ext uri="{FF2B5EF4-FFF2-40B4-BE49-F238E27FC236}">
                    <a16:creationId xmlns:a16="http://schemas.microsoft.com/office/drawing/2014/main" id="{FFA04FA6-8E8C-6050-D6D1-AEFEC3B7169A}"/>
                  </a:ext>
                </a:extLst>
              </p:cNvPr>
              <p:cNvSpPr/>
              <p:nvPr/>
            </p:nvSpPr>
            <p:spPr>
              <a:xfrm>
                <a:off x="8487608" y="4173655"/>
                <a:ext cx="525390" cy="315484"/>
              </a:xfrm>
              <a:custGeom>
                <a:avLst/>
                <a:gdLst>
                  <a:gd name="connsiteX0" fmla="*/ 525391 w 525390"/>
                  <a:gd name="connsiteY0" fmla="*/ 196589 h 315484"/>
                  <a:gd name="connsiteX1" fmla="*/ 517199 w 525390"/>
                  <a:gd name="connsiteY1" fmla="*/ 210210 h 315484"/>
                  <a:gd name="connsiteX2" fmla="*/ 338891 w 525390"/>
                  <a:gd name="connsiteY2" fmla="*/ 313556 h 315484"/>
                  <a:gd name="connsiteX3" fmla="*/ 322508 w 525390"/>
                  <a:gd name="connsiteY3" fmla="*/ 313556 h 315484"/>
                  <a:gd name="connsiteX4" fmla="*/ 8183 w 525390"/>
                  <a:gd name="connsiteY4" fmla="*/ 132581 h 315484"/>
                  <a:gd name="connsiteX5" fmla="*/ 1811 w 525390"/>
                  <a:gd name="connsiteY5" fmla="*/ 111712 h 315484"/>
                  <a:gd name="connsiteX6" fmla="*/ 8183 w 525390"/>
                  <a:gd name="connsiteY6" fmla="*/ 105340 h 315484"/>
                  <a:gd name="connsiteX7" fmla="*/ 186491 w 525390"/>
                  <a:gd name="connsiteY7" fmla="*/ 1993 h 315484"/>
                  <a:gd name="connsiteX8" fmla="*/ 202874 w 525390"/>
                  <a:gd name="connsiteY8" fmla="*/ 1993 h 315484"/>
                  <a:gd name="connsiteX9" fmla="*/ 517199 w 525390"/>
                  <a:gd name="connsiteY9" fmla="*/ 182968 h 315484"/>
                  <a:gd name="connsiteX10" fmla="*/ 525391 w 525390"/>
                  <a:gd name="connsiteY10" fmla="*/ 196589 h 31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390" h="315484">
                    <a:moveTo>
                      <a:pt x="525391" y="196589"/>
                    </a:moveTo>
                    <a:cubicBezTo>
                      <a:pt x="525029" y="202190"/>
                      <a:pt x="521971" y="207266"/>
                      <a:pt x="517199" y="210210"/>
                    </a:cubicBezTo>
                    <a:lnTo>
                      <a:pt x="338891" y="313556"/>
                    </a:lnTo>
                    <a:cubicBezTo>
                      <a:pt x="333729" y="316128"/>
                      <a:pt x="327671" y="316128"/>
                      <a:pt x="322508" y="313556"/>
                    </a:cubicBezTo>
                    <a:lnTo>
                      <a:pt x="8183" y="132581"/>
                    </a:lnTo>
                    <a:cubicBezTo>
                      <a:pt x="658" y="128580"/>
                      <a:pt x="-2190" y="119236"/>
                      <a:pt x="1811" y="111712"/>
                    </a:cubicBezTo>
                    <a:cubicBezTo>
                      <a:pt x="3259" y="108997"/>
                      <a:pt x="5478" y="106778"/>
                      <a:pt x="8183" y="105340"/>
                    </a:cubicBezTo>
                    <a:lnTo>
                      <a:pt x="186491" y="1993"/>
                    </a:lnTo>
                    <a:cubicBezTo>
                      <a:pt x="191625" y="-664"/>
                      <a:pt x="197740" y="-664"/>
                      <a:pt x="202874" y="1993"/>
                    </a:cubicBezTo>
                    <a:lnTo>
                      <a:pt x="517199" y="182968"/>
                    </a:lnTo>
                    <a:cubicBezTo>
                      <a:pt x="521971" y="185911"/>
                      <a:pt x="525029" y="190988"/>
                      <a:pt x="525391" y="19658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Hình tự do: Hình 416">
                <a:extLst>
                  <a:ext uri="{FF2B5EF4-FFF2-40B4-BE49-F238E27FC236}">
                    <a16:creationId xmlns:a16="http://schemas.microsoft.com/office/drawing/2014/main" id="{E9F3312B-756D-3B17-B492-65C299EF1AFC}"/>
                  </a:ext>
                </a:extLst>
              </p:cNvPr>
              <p:cNvSpPr/>
              <p:nvPr/>
            </p:nvSpPr>
            <p:spPr>
              <a:xfrm>
                <a:off x="8492434" y="4173655"/>
                <a:ext cx="516641" cy="297737"/>
              </a:xfrm>
              <a:custGeom>
                <a:avLst/>
                <a:gdLst>
                  <a:gd name="connsiteX0" fmla="*/ 512374 w 516641"/>
                  <a:gd name="connsiteY0" fmla="*/ 192779 h 297737"/>
                  <a:gd name="connsiteX1" fmla="*/ 334066 w 516641"/>
                  <a:gd name="connsiteY1" fmla="*/ 295744 h 297737"/>
                  <a:gd name="connsiteX2" fmla="*/ 317683 w 516641"/>
                  <a:gd name="connsiteY2" fmla="*/ 295744 h 297737"/>
                  <a:gd name="connsiteX3" fmla="*/ 3358 w 516641"/>
                  <a:gd name="connsiteY3" fmla="*/ 114769 h 297737"/>
                  <a:gd name="connsiteX4" fmla="*/ 3358 w 516641"/>
                  <a:gd name="connsiteY4" fmla="*/ 105244 h 297737"/>
                  <a:gd name="connsiteX5" fmla="*/ 181666 w 516641"/>
                  <a:gd name="connsiteY5" fmla="*/ 1993 h 297737"/>
                  <a:gd name="connsiteX6" fmla="*/ 198049 w 516641"/>
                  <a:gd name="connsiteY6" fmla="*/ 1993 h 297737"/>
                  <a:gd name="connsiteX7" fmla="*/ 512374 w 516641"/>
                  <a:gd name="connsiteY7" fmla="*/ 182968 h 297737"/>
                  <a:gd name="connsiteX8" fmla="*/ 516593 w 516641"/>
                  <a:gd name="connsiteY8" fmla="*/ 188560 h 297737"/>
                  <a:gd name="connsiteX9" fmla="*/ 512374 w 516641"/>
                  <a:gd name="connsiteY9" fmla="*/ 192779 h 29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6641" h="297737">
                    <a:moveTo>
                      <a:pt x="512374" y="192779"/>
                    </a:moveTo>
                    <a:lnTo>
                      <a:pt x="334066" y="295744"/>
                    </a:lnTo>
                    <a:cubicBezTo>
                      <a:pt x="328932" y="298402"/>
                      <a:pt x="322817" y="298402"/>
                      <a:pt x="317683" y="295744"/>
                    </a:cubicBezTo>
                    <a:lnTo>
                      <a:pt x="3358" y="114769"/>
                    </a:lnTo>
                    <a:cubicBezTo>
                      <a:pt x="-1119" y="112198"/>
                      <a:pt x="-1119" y="108007"/>
                      <a:pt x="3358" y="105244"/>
                    </a:cubicBezTo>
                    <a:lnTo>
                      <a:pt x="181666" y="1993"/>
                    </a:lnTo>
                    <a:cubicBezTo>
                      <a:pt x="186800" y="-664"/>
                      <a:pt x="192915" y="-664"/>
                      <a:pt x="198049" y="1993"/>
                    </a:cubicBezTo>
                    <a:lnTo>
                      <a:pt x="512374" y="182968"/>
                    </a:lnTo>
                    <a:cubicBezTo>
                      <a:pt x="515079" y="183349"/>
                      <a:pt x="516974" y="185854"/>
                      <a:pt x="516593" y="188560"/>
                    </a:cubicBezTo>
                    <a:cubicBezTo>
                      <a:pt x="516288" y="190750"/>
                      <a:pt x="514564" y="192474"/>
                      <a:pt x="512374" y="19277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Hình tự do: Hình 417">
                <a:extLst>
                  <a:ext uri="{FF2B5EF4-FFF2-40B4-BE49-F238E27FC236}">
                    <a16:creationId xmlns:a16="http://schemas.microsoft.com/office/drawing/2014/main" id="{EAE440C7-69D7-BF0E-7E08-B94AF4483513}"/>
                  </a:ext>
                </a:extLst>
              </p:cNvPr>
              <p:cNvSpPr/>
              <p:nvPr/>
            </p:nvSpPr>
            <p:spPr>
              <a:xfrm>
                <a:off x="8818213" y="4357480"/>
                <a:ext cx="194786" cy="131644"/>
              </a:xfrm>
              <a:custGeom>
                <a:avLst/>
                <a:gdLst>
                  <a:gd name="connsiteX0" fmla="*/ 0 w 194786"/>
                  <a:gd name="connsiteY0" fmla="*/ 113919 h 131644"/>
                  <a:gd name="connsiteX1" fmla="*/ 0 w 194786"/>
                  <a:gd name="connsiteY1" fmla="*/ 131636 h 131644"/>
                  <a:gd name="connsiteX2" fmla="*/ 8192 w 194786"/>
                  <a:gd name="connsiteY2" fmla="*/ 129730 h 131644"/>
                  <a:gd name="connsiteX3" fmla="*/ 186595 w 194786"/>
                  <a:gd name="connsiteY3" fmla="*/ 26670 h 131644"/>
                  <a:gd name="connsiteX4" fmla="*/ 194786 w 194786"/>
                  <a:gd name="connsiteY4" fmla="*/ 13049 h 131644"/>
                  <a:gd name="connsiteX5" fmla="*/ 187452 w 194786"/>
                  <a:gd name="connsiteY5" fmla="*/ 0 h 131644"/>
                  <a:gd name="connsiteX6" fmla="*/ 186595 w 194786"/>
                  <a:gd name="connsiteY6" fmla="*/ 8954 h 131644"/>
                  <a:gd name="connsiteX7" fmla="*/ 8287 w 194786"/>
                  <a:gd name="connsiteY7" fmla="*/ 112014 h 131644"/>
                  <a:gd name="connsiteX8" fmla="*/ 0 w 194786"/>
                  <a:gd name="connsiteY8" fmla="*/ 113919 h 13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786" h="131644">
                    <a:moveTo>
                      <a:pt x="0" y="113919"/>
                    </a:moveTo>
                    <a:lnTo>
                      <a:pt x="0" y="131636"/>
                    </a:lnTo>
                    <a:cubicBezTo>
                      <a:pt x="2848" y="131731"/>
                      <a:pt x="5677" y="131073"/>
                      <a:pt x="8192" y="129730"/>
                    </a:cubicBezTo>
                    <a:lnTo>
                      <a:pt x="186595" y="26670"/>
                    </a:lnTo>
                    <a:cubicBezTo>
                      <a:pt x="191367" y="23727"/>
                      <a:pt x="194424" y="18650"/>
                      <a:pt x="194786" y="13049"/>
                    </a:cubicBezTo>
                    <a:cubicBezTo>
                      <a:pt x="194386" y="7829"/>
                      <a:pt x="191700" y="3048"/>
                      <a:pt x="187452" y="0"/>
                    </a:cubicBezTo>
                    <a:cubicBezTo>
                      <a:pt x="191167" y="2667"/>
                      <a:pt x="190881" y="6477"/>
                      <a:pt x="186595" y="8954"/>
                    </a:cubicBezTo>
                    <a:lnTo>
                      <a:pt x="8287" y="112014"/>
                    </a:lnTo>
                    <a:cubicBezTo>
                      <a:pt x="5725" y="113329"/>
                      <a:pt x="2877" y="113986"/>
                      <a:pt x="0" y="1139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Hình tự do: Hình 418">
                <a:extLst>
                  <a:ext uri="{FF2B5EF4-FFF2-40B4-BE49-F238E27FC236}">
                    <a16:creationId xmlns:a16="http://schemas.microsoft.com/office/drawing/2014/main" id="{20C7F412-A026-E166-35CB-1517B72F733B}"/>
                  </a:ext>
                </a:extLst>
              </p:cNvPr>
              <p:cNvSpPr/>
              <p:nvPr/>
            </p:nvSpPr>
            <p:spPr>
              <a:xfrm>
                <a:off x="8682766" y="3901590"/>
                <a:ext cx="341952" cy="457254"/>
              </a:xfrm>
              <a:custGeom>
                <a:avLst/>
                <a:gdLst>
                  <a:gd name="connsiteX0" fmla="*/ 337948 w 341952"/>
                  <a:gd name="connsiteY0" fmla="*/ 455700 h 457254"/>
                  <a:gd name="connsiteX1" fmla="*/ 341949 w 341952"/>
                  <a:gd name="connsiteY1" fmla="*/ 443889 h 457254"/>
                  <a:gd name="connsiteX2" fmla="*/ 341949 w 341952"/>
                  <a:gd name="connsiteY2" fmla="*/ 197477 h 457254"/>
                  <a:gd name="connsiteX3" fmla="*/ 334234 w 341952"/>
                  <a:gd name="connsiteY3" fmla="*/ 182904 h 457254"/>
                  <a:gd name="connsiteX4" fmla="*/ 19909 w 341952"/>
                  <a:gd name="connsiteY4" fmla="*/ 1929 h 457254"/>
                  <a:gd name="connsiteX5" fmla="*/ 4002 w 341952"/>
                  <a:gd name="connsiteY5" fmla="*/ 1929 h 457254"/>
                  <a:gd name="connsiteX6" fmla="*/ 1 w 341952"/>
                  <a:gd name="connsiteY6" fmla="*/ 13740 h 457254"/>
                  <a:gd name="connsiteX7" fmla="*/ 1 w 341952"/>
                  <a:gd name="connsiteY7" fmla="*/ 260151 h 457254"/>
                  <a:gd name="connsiteX8" fmla="*/ 8193 w 341952"/>
                  <a:gd name="connsiteY8" fmla="*/ 274344 h 457254"/>
                  <a:gd name="connsiteX9" fmla="*/ 322518 w 341952"/>
                  <a:gd name="connsiteY9" fmla="*/ 455319 h 457254"/>
                  <a:gd name="connsiteX10" fmla="*/ 337948 w 341952"/>
                  <a:gd name="connsiteY10" fmla="*/ 455700 h 45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952" h="457254">
                    <a:moveTo>
                      <a:pt x="337948" y="455700"/>
                    </a:moveTo>
                    <a:cubicBezTo>
                      <a:pt x="342235" y="453223"/>
                      <a:pt x="341949" y="449128"/>
                      <a:pt x="341949" y="443889"/>
                    </a:cubicBezTo>
                    <a:lnTo>
                      <a:pt x="341949" y="197477"/>
                    </a:lnTo>
                    <a:cubicBezTo>
                      <a:pt x="341901" y="191657"/>
                      <a:pt x="339025" y="186218"/>
                      <a:pt x="334234" y="182904"/>
                    </a:cubicBezTo>
                    <a:lnTo>
                      <a:pt x="19909" y="1929"/>
                    </a:lnTo>
                    <a:cubicBezTo>
                      <a:pt x="14917" y="-643"/>
                      <a:pt x="8993" y="-643"/>
                      <a:pt x="4002" y="1929"/>
                    </a:cubicBezTo>
                    <a:cubicBezTo>
                      <a:pt x="-189" y="4310"/>
                      <a:pt x="1" y="8501"/>
                      <a:pt x="1" y="13740"/>
                    </a:cubicBezTo>
                    <a:lnTo>
                      <a:pt x="1" y="260151"/>
                    </a:lnTo>
                    <a:cubicBezTo>
                      <a:pt x="373" y="265904"/>
                      <a:pt x="3402" y="271153"/>
                      <a:pt x="8193" y="274344"/>
                    </a:cubicBezTo>
                    <a:lnTo>
                      <a:pt x="322518" y="455319"/>
                    </a:lnTo>
                    <a:cubicBezTo>
                      <a:pt x="327347" y="457757"/>
                      <a:pt x="333005" y="457900"/>
                      <a:pt x="337948" y="45570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Hình tự do: Hình 419">
                <a:extLst>
                  <a:ext uri="{FF2B5EF4-FFF2-40B4-BE49-F238E27FC236}">
                    <a16:creationId xmlns:a16="http://schemas.microsoft.com/office/drawing/2014/main" id="{BDDF7401-A79A-E96F-C840-FE95A7CF3B15}"/>
                  </a:ext>
                </a:extLst>
              </p:cNvPr>
              <p:cNvSpPr/>
              <p:nvPr/>
            </p:nvSpPr>
            <p:spPr>
              <a:xfrm>
                <a:off x="8682480" y="3901590"/>
                <a:ext cx="340043" cy="195762"/>
              </a:xfrm>
              <a:custGeom>
                <a:avLst/>
                <a:gdLst>
                  <a:gd name="connsiteX0" fmla="*/ 1 w 340043"/>
                  <a:gd name="connsiteY0" fmla="*/ 13454 h 195762"/>
                  <a:gd name="connsiteX1" fmla="*/ 8193 w 340043"/>
                  <a:gd name="connsiteY1" fmla="*/ 8691 h 195762"/>
                  <a:gd name="connsiteX2" fmla="*/ 322518 w 340043"/>
                  <a:gd name="connsiteY2" fmla="*/ 189666 h 195762"/>
                  <a:gd name="connsiteX3" fmla="*/ 328328 w 340043"/>
                  <a:gd name="connsiteY3" fmla="*/ 195763 h 195762"/>
                  <a:gd name="connsiteX4" fmla="*/ 340044 w 340043"/>
                  <a:gd name="connsiteY4" fmla="*/ 189000 h 195762"/>
                  <a:gd name="connsiteX5" fmla="*/ 340044 w 340043"/>
                  <a:gd name="connsiteY5" fmla="*/ 189000 h 195762"/>
                  <a:gd name="connsiteX6" fmla="*/ 334519 w 340043"/>
                  <a:gd name="connsiteY6" fmla="*/ 182904 h 195762"/>
                  <a:gd name="connsiteX7" fmla="*/ 20194 w 340043"/>
                  <a:gd name="connsiteY7" fmla="*/ 1929 h 195762"/>
                  <a:gd name="connsiteX8" fmla="*/ 4383 w 340043"/>
                  <a:gd name="connsiteY8" fmla="*/ 1929 h 195762"/>
                  <a:gd name="connsiteX9" fmla="*/ 1 w 340043"/>
                  <a:gd name="connsiteY9" fmla="*/ 13454 h 19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0043" h="195762">
                    <a:moveTo>
                      <a:pt x="1" y="13454"/>
                    </a:moveTo>
                    <a:cubicBezTo>
                      <a:pt x="1" y="8215"/>
                      <a:pt x="3716" y="6120"/>
                      <a:pt x="8193" y="8691"/>
                    </a:cubicBezTo>
                    <a:lnTo>
                      <a:pt x="322518" y="189666"/>
                    </a:lnTo>
                    <a:cubicBezTo>
                      <a:pt x="324956" y="191152"/>
                      <a:pt x="326956" y="193257"/>
                      <a:pt x="328328" y="195763"/>
                    </a:cubicBezTo>
                    <a:lnTo>
                      <a:pt x="340044" y="189000"/>
                    </a:lnTo>
                    <a:lnTo>
                      <a:pt x="340044" y="189000"/>
                    </a:lnTo>
                    <a:cubicBezTo>
                      <a:pt x="338758" y="186533"/>
                      <a:pt x="336853" y="184428"/>
                      <a:pt x="334519" y="182904"/>
                    </a:cubicBezTo>
                    <a:lnTo>
                      <a:pt x="20194" y="1929"/>
                    </a:lnTo>
                    <a:cubicBezTo>
                      <a:pt x="15241" y="-643"/>
                      <a:pt x="9336" y="-643"/>
                      <a:pt x="4383" y="1929"/>
                    </a:cubicBezTo>
                    <a:cubicBezTo>
                      <a:pt x="-189" y="4024"/>
                      <a:pt x="1" y="8215"/>
                      <a:pt x="1" y="134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Hình tự do: Hình 420">
                <a:extLst>
                  <a:ext uri="{FF2B5EF4-FFF2-40B4-BE49-F238E27FC236}">
                    <a16:creationId xmlns:a16="http://schemas.microsoft.com/office/drawing/2014/main" id="{50C1E4A9-18CD-78A0-5D15-188EBCBB46D3}"/>
                  </a:ext>
                </a:extLst>
              </p:cNvPr>
              <p:cNvSpPr/>
              <p:nvPr/>
            </p:nvSpPr>
            <p:spPr>
              <a:xfrm>
                <a:off x="9005760" y="4090970"/>
                <a:ext cx="18955" cy="268152"/>
              </a:xfrm>
              <a:custGeom>
                <a:avLst/>
                <a:gdLst>
                  <a:gd name="connsiteX0" fmla="*/ 0 w 18955"/>
                  <a:gd name="connsiteY0" fmla="*/ 266510 h 268152"/>
                  <a:gd name="connsiteX1" fmla="*/ 14954 w 18955"/>
                  <a:gd name="connsiteY1" fmla="*/ 266510 h 268152"/>
                  <a:gd name="connsiteX2" fmla="*/ 18955 w 18955"/>
                  <a:gd name="connsiteY2" fmla="*/ 254699 h 268152"/>
                  <a:gd name="connsiteX3" fmla="*/ 18955 w 18955"/>
                  <a:gd name="connsiteY3" fmla="*/ 8096 h 268152"/>
                  <a:gd name="connsiteX4" fmla="*/ 16573 w 18955"/>
                  <a:gd name="connsiteY4" fmla="*/ 0 h 268152"/>
                  <a:gd name="connsiteX5" fmla="*/ 4858 w 18955"/>
                  <a:gd name="connsiteY5" fmla="*/ 6763 h 268152"/>
                  <a:gd name="connsiteX6" fmla="*/ 4858 w 18955"/>
                  <a:gd name="connsiteY6" fmla="*/ 6763 h 268152"/>
                  <a:gd name="connsiteX7" fmla="*/ 7239 w 18955"/>
                  <a:gd name="connsiteY7" fmla="*/ 14859 h 268152"/>
                  <a:gd name="connsiteX8" fmla="*/ 7239 w 18955"/>
                  <a:gd name="connsiteY8" fmla="*/ 261271 h 268152"/>
                  <a:gd name="connsiteX9" fmla="*/ 0 w 18955"/>
                  <a:gd name="connsiteY9" fmla="*/ 266510 h 2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55" h="268152">
                    <a:moveTo>
                      <a:pt x="0" y="266510"/>
                    </a:moveTo>
                    <a:cubicBezTo>
                      <a:pt x="4743" y="268700"/>
                      <a:pt x="10211" y="268700"/>
                      <a:pt x="14954" y="266510"/>
                    </a:cubicBezTo>
                    <a:cubicBezTo>
                      <a:pt x="19145" y="264033"/>
                      <a:pt x="18955" y="259937"/>
                      <a:pt x="18955" y="254699"/>
                    </a:cubicBezTo>
                    <a:lnTo>
                      <a:pt x="18955" y="8096"/>
                    </a:lnTo>
                    <a:cubicBezTo>
                      <a:pt x="18888" y="5239"/>
                      <a:pt x="18069" y="2439"/>
                      <a:pt x="16573" y="0"/>
                    </a:cubicBezTo>
                    <a:lnTo>
                      <a:pt x="4858" y="6763"/>
                    </a:lnTo>
                    <a:lnTo>
                      <a:pt x="4858" y="6763"/>
                    </a:lnTo>
                    <a:cubicBezTo>
                      <a:pt x="6344" y="9211"/>
                      <a:pt x="7163" y="12002"/>
                      <a:pt x="7239" y="14859"/>
                    </a:cubicBezTo>
                    <a:lnTo>
                      <a:pt x="7239" y="261271"/>
                    </a:lnTo>
                    <a:cubicBezTo>
                      <a:pt x="7239" y="266129"/>
                      <a:pt x="4096" y="268319"/>
                      <a:pt x="0" y="26651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Hình tự do: Hình 421">
                <a:extLst>
                  <a:ext uri="{FF2B5EF4-FFF2-40B4-BE49-F238E27FC236}">
                    <a16:creationId xmlns:a16="http://schemas.microsoft.com/office/drawing/2014/main" id="{A697BD57-F1E0-2D97-E983-CCC0CFA0157E}"/>
                  </a:ext>
                </a:extLst>
              </p:cNvPr>
              <p:cNvSpPr/>
              <p:nvPr/>
            </p:nvSpPr>
            <p:spPr>
              <a:xfrm>
                <a:off x="8692673" y="3925682"/>
                <a:ext cx="312705" cy="402491"/>
              </a:xfrm>
              <a:custGeom>
                <a:avLst/>
                <a:gdLst>
                  <a:gd name="connsiteX0" fmla="*/ 307753 w 312705"/>
                  <a:gd name="connsiteY0" fmla="*/ 175385 h 402491"/>
                  <a:gd name="connsiteX1" fmla="*/ 4858 w 312705"/>
                  <a:gd name="connsiteY1" fmla="*/ 602 h 402491"/>
                  <a:gd name="connsiteX2" fmla="*/ 0 w 312705"/>
                  <a:gd name="connsiteY2" fmla="*/ 3459 h 402491"/>
                  <a:gd name="connsiteX3" fmla="*/ 0 w 312705"/>
                  <a:gd name="connsiteY3" fmla="*/ 218533 h 402491"/>
                  <a:gd name="connsiteX4" fmla="*/ 4858 w 312705"/>
                  <a:gd name="connsiteY4" fmla="*/ 227011 h 402491"/>
                  <a:gd name="connsiteX5" fmla="*/ 307753 w 312705"/>
                  <a:gd name="connsiteY5" fmla="*/ 401890 h 402491"/>
                  <a:gd name="connsiteX6" fmla="*/ 312706 w 312705"/>
                  <a:gd name="connsiteY6" fmla="*/ 399032 h 402491"/>
                  <a:gd name="connsiteX7" fmla="*/ 312706 w 312705"/>
                  <a:gd name="connsiteY7" fmla="*/ 183958 h 402491"/>
                  <a:gd name="connsiteX8" fmla="*/ 307753 w 312705"/>
                  <a:gd name="connsiteY8" fmla="*/ 175385 h 40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705" h="402491">
                    <a:moveTo>
                      <a:pt x="307753" y="175385"/>
                    </a:moveTo>
                    <a:lnTo>
                      <a:pt x="4858" y="602"/>
                    </a:lnTo>
                    <a:cubicBezTo>
                      <a:pt x="2191" y="-922"/>
                      <a:pt x="0" y="602"/>
                      <a:pt x="0" y="3459"/>
                    </a:cubicBezTo>
                    <a:lnTo>
                      <a:pt x="0" y="218533"/>
                    </a:lnTo>
                    <a:cubicBezTo>
                      <a:pt x="172" y="221972"/>
                      <a:pt x="1972" y="225125"/>
                      <a:pt x="4858" y="227011"/>
                    </a:cubicBezTo>
                    <a:lnTo>
                      <a:pt x="307753" y="401890"/>
                    </a:lnTo>
                    <a:cubicBezTo>
                      <a:pt x="310420" y="403414"/>
                      <a:pt x="312706" y="401890"/>
                      <a:pt x="312706" y="399032"/>
                    </a:cubicBezTo>
                    <a:lnTo>
                      <a:pt x="312706" y="183958"/>
                    </a:lnTo>
                    <a:cubicBezTo>
                      <a:pt x="312468" y="180491"/>
                      <a:pt x="310639" y="177319"/>
                      <a:pt x="307753" y="17538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Hình tự do: Hình 422">
                <a:extLst>
                  <a:ext uri="{FF2B5EF4-FFF2-40B4-BE49-F238E27FC236}">
                    <a16:creationId xmlns:a16="http://schemas.microsoft.com/office/drawing/2014/main" id="{508CEF64-4303-7D75-D5CF-61846A6055C3}"/>
                  </a:ext>
                </a:extLst>
              </p:cNvPr>
              <p:cNvSpPr/>
              <p:nvPr/>
            </p:nvSpPr>
            <p:spPr>
              <a:xfrm>
                <a:off x="8675729" y="4188340"/>
                <a:ext cx="308156" cy="177474"/>
              </a:xfrm>
              <a:custGeom>
                <a:avLst/>
                <a:gdLst>
                  <a:gd name="connsiteX0" fmla="*/ 306409 w 308156"/>
                  <a:gd name="connsiteY0" fmla="*/ 169140 h 177474"/>
                  <a:gd name="connsiteX1" fmla="*/ 14848 w 308156"/>
                  <a:gd name="connsiteY1" fmla="*/ 929 h 177474"/>
                  <a:gd name="connsiteX2" fmla="*/ 6657 w 308156"/>
                  <a:gd name="connsiteY2" fmla="*/ 929 h 177474"/>
                  <a:gd name="connsiteX3" fmla="*/ 1799 w 308156"/>
                  <a:gd name="connsiteY3" fmla="*/ 3596 h 177474"/>
                  <a:gd name="connsiteX4" fmla="*/ 94 w 308156"/>
                  <a:gd name="connsiteY4" fmla="*/ 6653 h 177474"/>
                  <a:gd name="connsiteX5" fmla="*/ 1799 w 308156"/>
                  <a:gd name="connsiteY5" fmla="*/ 8358 h 177474"/>
                  <a:gd name="connsiteX6" fmla="*/ 293645 w 308156"/>
                  <a:gd name="connsiteY6" fmla="*/ 176474 h 177474"/>
                  <a:gd name="connsiteX7" fmla="*/ 301837 w 308156"/>
                  <a:gd name="connsiteY7" fmla="*/ 176474 h 177474"/>
                  <a:gd name="connsiteX8" fmla="*/ 306599 w 308156"/>
                  <a:gd name="connsiteY8" fmla="*/ 173807 h 177474"/>
                  <a:gd name="connsiteX9" fmla="*/ 307980 w 308156"/>
                  <a:gd name="connsiteY9" fmla="*/ 170588 h 177474"/>
                  <a:gd name="connsiteX10" fmla="*/ 306409 w 308156"/>
                  <a:gd name="connsiteY10" fmla="*/ 169140 h 17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8156" h="177474">
                    <a:moveTo>
                      <a:pt x="306409" y="169140"/>
                    </a:moveTo>
                    <a:lnTo>
                      <a:pt x="14848" y="929"/>
                    </a:lnTo>
                    <a:cubicBezTo>
                      <a:pt x="12257" y="-310"/>
                      <a:pt x="9248" y="-310"/>
                      <a:pt x="6657" y="929"/>
                    </a:cubicBezTo>
                    <a:lnTo>
                      <a:pt x="1799" y="3596"/>
                    </a:lnTo>
                    <a:cubicBezTo>
                      <a:pt x="485" y="3967"/>
                      <a:pt x="-277" y="5339"/>
                      <a:pt x="94" y="6653"/>
                    </a:cubicBezTo>
                    <a:cubicBezTo>
                      <a:pt x="332" y="7482"/>
                      <a:pt x="980" y="8120"/>
                      <a:pt x="1799" y="8358"/>
                    </a:cubicBezTo>
                    <a:lnTo>
                      <a:pt x="293645" y="176474"/>
                    </a:lnTo>
                    <a:cubicBezTo>
                      <a:pt x="296207" y="177808"/>
                      <a:pt x="299274" y="177808"/>
                      <a:pt x="301837" y="176474"/>
                    </a:cubicBezTo>
                    <a:lnTo>
                      <a:pt x="306599" y="173807"/>
                    </a:lnTo>
                    <a:cubicBezTo>
                      <a:pt x="307866" y="173303"/>
                      <a:pt x="308485" y="171855"/>
                      <a:pt x="307980" y="170588"/>
                    </a:cubicBezTo>
                    <a:cubicBezTo>
                      <a:pt x="307704" y="169893"/>
                      <a:pt x="307123" y="169359"/>
                      <a:pt x="306409" y="16914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Hình tự do: Hình 423">
                <a:extLst>
                  <a:ext uri="{FF2B5EF4-FFF2-40B4-BE49-F238E27FC236}">
                    <a16:creationId xmlns:a16="http://schemas.microsoft.com/office/drawing/2014/main" id="{839ACF2B-0F54-1C65-B04B-63A768E8446E}"/>
                  </a:ext>
                </a:extLst>
              </p:cNvPr>
              <p:cNvSpPr/>
              <p:nvPr/>
            </p:nvSpPr>
            <p:spPr>
              <a:xfrm>
                <a:off x="8582734" y="4201784"/>
                <a:ext cx="378407" cy="218269"/>
              </a:xfrm>
              <a:custGeom>
                <a:avLst/>
                <a:gdLst>
                  <a:gd name="connsiteX0" fmla="*/ 376544 w 378407"/>
                  <a:gd name="connsiteY0" fmla="*/ 169221 h 218269"/>
                  <a:gd name="connsiteX1" fmla="*/ 84983 w 378407"/>
                  <a:gd name="connsiteY1" fmla="*/ 914 h 218269"/>
                  <a:gd name="connsiteX2" fmla="*/ 77458 w 378407"/>
                  <a:gd name="connsiteY2" fmla="*/ 914 h 218269"/>
                  <a:gd name="connsiteX3" fmla="*/ 1258 w 378407"/>
                  <a:gd name="connsiteY3" fmla="*/ 44729 h 218269"/>
                  <a:gd name="connsiteX4" fmla="*/ 1925 w 378407"/>
                  <a:gd name="connsiteY4" fmla="*/ 49015 h 218269"/>
                  <a:gd name="connsiteX5" fmla="*/ 293200 w 378407"/>
                  <a:gd name="connsiteY5" fmla="*/ 217132 h 218269"/>
                  <a:gd name="connsiteX6" fmla="*/ 300629 w 378407"/>
                  <a:gd name="connsiteY6" fmla="*/ 217608 h 218269"/>
                  <a:gd name="connsiteX7" fmla="*/ 376829 w 378407"/>
                  <a:gd name="connsiteY7" fmla="*/ 173983 h 218269"/>
                  <a:gd name="connsiteX8" fmla="*/ 376544 w 378407"/>
                  <a:gd name="connsiteY8" fmla="*/ 169221 h 218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07" h="218269">
                    <a:moveTo>
                      <a:pt x="376544" y="169221"/>
                    </a:moveTo>
                    <a:lnTo>
                      <a:pt x="84983" y="914"/>
                    </a:lnTo>
                    <a:cubicBezTo>
                      <a:pt x="82621" y="-305"/>
                      <a:pt x="79821" y="-305"/>
                      <a:pt x="77458" y="914"/>
                    </a:cubicBezTo>
                    <a:lnTo>
                      <a:pt x="1258" y="44729"/>
                    </a:lnTo>
                    <a:cubicBezTo>
                      <a:pt x="-646" y="45777"/>
                      <a:pt x="-361" y="47777"/>
                      <a:pt x="1925" y="49015"/>
                    </a:cubicBezTo>
                    <a:lnTo>
                      <a:pt x="293200" y="217132"/>
                    </a:lnTo>
                    <a:cubicBezTo>
                      <a:pt x="295457" y="218456"/>
                      <a:pt x="298219" y="218637"/>
                      <a:pt x="300629" y="217608"/>
                    </a:cubicBezTo>
                    <a:lnTo>
                      <a:pt x="376829" y="173983"/>
                    </a:lnTo>
                    <a:cubicBezTo>
                      <a:pt x="379115" y="172460"/>
                      <a:pt x="378829" y="170555"/>
                      <a:pt x="376544" y="1692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Hình tự do: Hình 424">
                <a:extLst>
                  <a:ext uri="{FF2B5EF4-FFF2-40B4-BE49-F238E27FC236}">
                    <a16:creationId xmlns:a16="http://schemas.microsoft.com/office/drawing/2014/main" id="{C9A1B136-E013-C95F-EA08-90AB7D08B7A5}"/>
                  </a:ext>
                </a:extLst>
              </p:cNvPr>
              <p:cNvSpPr/>
              <p:nvPr/>
            </p:nvSpPr>
            <p:spPr>
              <a:xfrm>
                <a:off x="8590475" y="4207509"/>
                <a:ext cx="362706" cy="208311"/>
              </a:xfrm>
              <a:custGeom>
                <a:avLst/>
                <a:gdLst>
                  <a:gd name="connsiteX0" fmla="*/ 117438 w 362706"/>
                  <a:gd name="connsiteY0" fmla="*/ 65961 h 208311"/>
                  <a:gd name="connsiteX1" fmla="*/ 126201 w 362706"/>
                  <a:gd name="connsiteY1" fmla="*/ 60912 h 208311"/>
                  <a:gd name="connsiteX2" fmla="*/ 126201 w 362706"/>
                  <a:gd name="connsiteY2" fmla="*/ 60150 h 208311"/>
                  <a:gd name="connsiteX3" fmla="*/ 116676 w 362706"/>
                  <a:gd name="connsiteY3" fmla="*/ 54912 h 208311"/>
                  <a:gd name="connsiteX4" fmla="*/ 115342 w 362706"/>
                  <a:gd name="connsiteY4" fmla="*/ 54912 h 208311"/>
                  <a:gd name="connsiteX5" fmla="*/ 106580 w 362706"/>
                  <a:gd name="connsiteY5" fmla="*/ 59960 h 208311"/>
                  <a:gd name="connsiteX6" fmla="*/ 106580 w 362706"/>
                  <a:gd name="connsiteY6" fmla="*/ 60722 h 208311"/>
                  <a:gd name="connsiteX7" fmla="*/ 116105 w 362706"/>
                  <a:gd name="connsiteY7" fmla="*/ 65961 h 208311"/>
                  <a:gd name="connsiteX8" fmla="*/ 117438 w 362706"/>
                  <a:gd name="connsiteY8" fmla="*/ 65961 h 208311"/>
                  <a:gd name="connsiteX9" fmla="*/ 128201 w 362706"/>
                  <a:gd name="connsiteY9" fmla="*/ 47577 h 208311"/>
                  <a:gd name="connsiteX10" fmla="*/ 119438 w 362706"/>
                  <a:gd name="connsiteY10" fmla="*/ 52626 h 208311"/>
                  <a:gd name="connsiteX11" fmla="*/ 119438 w 362706"/>
                  <a:gd name="connsiteY11" fmla="*/ 53388 h 208311"/>
                  <a:gd name="connsiteX12" fmla="*/ 128963 w 362706"/>
                  <a:gd name="connsiteY12" fmla="*/ 58721 h 208311"/>
                  <a:gd name="connsiteX13" fmla="*/ 130201 w 362706"/>
                  <a:gd name="connsiteY13" fmla="*/ 58721 h 208311"/>
                  <a:gd name="connsiteX14" fmla="*/ 138964 w 362706"/>
                  <a:gd name="connsiteY14" fmla="*/ 53673 h 208311"/>
                  <a:gd name="connsiteX15" fmla="*/ 138964 w 362706"/>
                  <a:gd name="connsiteY15" fmla="*/ 52911 h 208311"/>
                  <a:gd name="connsiteX16" fmla="*/ 129439 w 362706"/>
                  <a:gd name="connsiteY16" fmla="*/ 47673 h 208311"/>
                  <a:gd name="connsiteX17" fmla="*/ 128201 w 362706"/>
                  <a:gd name="connsiteY17" fmla="*/ 47577 h 208311"/>
                  <a:gd name="connsiteX18" fmla="*/ 157634 w 362706"/>
                  <a:gd name="connsiteY18" fmla="*/ 64627 h 208311"/>
                  <a:gd name="connsiteX19" fmla="*/ 148966 w 362706"/>
                  <a:gd name="connsiteY19" fmla="*/ 69675 h 208311"/>
                  <a:gd name="connsiteX20" fmla="*/ 148966 w 362706"/>
                  <a:gd name="connsiteY20" fmla="*/ 70437 h 208311"/>
                  <a:gd name="connsiteX21" fmla="*/ 164492 w 362706"/>
                  <a:gd name="connsiteY21" fmla="*/ 79391 h 208311"/>
                  <a:gd name="connsiteX22" fmla="*/ 165730 w 362706"/>
                  <a:gd name="connsiteY22" fmla="*/ 79391 h 208311"/>
                  <a:gd name="connsiteX23" fmla="*/ 174493 w 362706"/>
                  <a:gd name="connsiteY23" fmla="*/ 74343 h 208311"/>
                  <a:gd name="connsiteX24" fmla="*/ 174493 w 362706"/>
                  <a:gd name="connsiteY24" fmla="*/ 73581 h 208311"/>
                  <a:gd name="connsiteX25" fmla="*/ 159062 w 362706"/>
                  <a:gd name="connsiteY25" fmla="*/ 64722 h 208311"/>
                  <a:gd name="connsiteX26" fmla="*/ 157634 w 362706"/>
                  <a:gd name="connsiteY26" fmla="*/ 64627 h 208311"/>
                  <a:gd name="connsiteX27" fmla="*/ 141536 w 362706"/>
                  <a:gd name="connsiteY27" fmla="*/ 55102 h 208311"/>
                  <a:gd name="connsiteX28" fmla="*/ 132773 w 362706"/>
                  <a:gd name="connsiteY28" fmla="*/ 60150 h 208311"/>
                  <a:gd name="connsiteX29" fmla="*/ 132773 w 362706"/>
                  <a:gd name="connsiteY29" fmla="*/ 60912 h 208311"/>
                  <a:gd name="connsiteX30" fmla="*/ 142298 w 362706"/>
                  <a:gd name="connsiteY30" fmla="*/ 66246 h 208311"/>
                  <a:gd name="connsiteX31" fmla="*/ 143632 w 362706"/>
                  <a:gd name="connsiteY31" fmla="*/ 66246 h 208311"/>
                  <a:gd name="connsiteX32" fmla="*/ 152300 w 362706"/>
                  <a:gd name="connsiteY32" fmla="*/ 61198 h 208311"/>
                  <a:gd name="connsiteX33" fmla="*/ 152300 w 362706"/>
                  <a:gd name="connsiteY33" fmla="*/ 60436 h 208311"/>
                  <a:gd name="connsiteX34" fmla="*/ 143251 w 362706"/>
                  <a:gd name="connsiteY34" fmla="*/ 55197 h 208311"/>
                  <a:gd name="connsiteX35" fmla="*/ 141536 w 362706"/>
                  <a:gd name="connsiteY35" fmla="*/ 55293 h 208311"/>
                  <a:gd name="connsiteX36" fmla="*/ 177350 w 362706"/>
                  <a:gd name="connsiteY36" fmla="*/ 75771 h 208311"/>
                  <a:gd name="connsiteX37" fmla="*/ 168587 w 362706"/>
                  <a:gd name="connsiteY37" fmla="*/ 80820 h 208311"/>
                  <a:gd name="connsiteX38" fmla="*/ 168587 w 362706"/>
                  <a:gd name="connsiteY38" fmla="*/ 81582 h 208311"/>
                  <a:gd name="connsiteX39" fmla="*/ 178112 w 362706"/>
                  <a:gd name="connsiteY39" fmla="*/ 86916 h 208311"/>
                  <a:gd name="connsiteX40" fmla="*/ 179446 w 362706"/>
                  <a:gd name="connsiteY40" fmla="*/ 86916 h 208311"/>
                  <a:gd name="connsiteX41" fmla="*/ 188113 w 362706"/>
                  <a:gd name="connsiteY41" fmla="*/ 81867 h 208311"/>
                  <a:gd name="connsiteX42" fmla="*/ 188113 w 362706"/>
                  <a:gd name="connsiteY42" fmla="*/ 81105 h 208311"/>
                  <a:gd name="connsiteX43" fmla="*/ 178588 w 362706"/>
                  <a:gd name="connsiteY43" fmla="*/ 75867 h 208311"/>
                  <a:gd name="connsiteX44" fmla="*/ 177350 w 362706"/>
                  <a:gd name="connsiteY44" fmla="*/ 75962 h 208311"/>
                  <a:gd name="connsiteX45" fmla="*/ 190685 w 362706"/>
                  <a:gd name="connsiteY45" fmla="*/ 83487 h 208311"/>
                  <a:gd name="connsiteX46" fmla="*/ 181922 w 362706"/>
                  <a:gd name="connsiteY46" fmla="*/ 88535 h 208311"/>
                  <a:gd name="connsiteX47" fmla="*/ 181922 w 362706"/>
                  <a:gd name="connsiteY47" fmla="*/ 89297 h 208311"/>
                  <a:gd name="connsiteX48" fmla="*/ 191447 w 362706"/>
                  <a:gd name="connsiteY48" fmla="*/ 94631 h 208311"/>
                  <a:gd name="connsiteX49" fmla="*/ 192781 w 362706"/>
                  <a:gd name="connsiteY49" fmla="*/ 94631 h 208311"/>
                  <a:gd name="connsiteX50" fmla="*/ 201448 w 362706"/>
                  <a:gd name="connsiteY50" fmla="*/ 89583 h 208311"/>
                  <a:gd name="connsiteX51" fmla="*/ 201448 w 362706"/>
                  <a:gd name="connsiteY51" fmla="*/ 88821 h 208311"/>
                  <a:gd name="connsiteX52" fmla="*/ 191923 w 362706"/>
                  <a:gd name="connsiteY52" fmla="*/ 83582 h 208311"/>
                  <a:gd name="connsiteX53" fmla="*/ 190685 w 362706"/>
                  <a:gd name="connsiteY53" fmla="*/ 83677 h 208311"/>
                  <a:gd name="connsiteX54" fmla="*/ 159062 w 362706"/>
                  <a:gd name="connsiteY54" fmla="*/ 104156 h 208311"/>
                  <a:gd name="connsiteX55" fmla="*/ 167825 w 362706"/>
                  <a:gd name="connsiteY55" fmla="*/ 99108 h 208311"/>
                  <a:gd name="connsiteX56" fmla="*/ 167825 w 362706"/>
                  <a:gd name="connsiteY56" fmla="*/ 98346 h 208311"/>
                  <a:gd name="connsiteX57" fmla="*/ 158300 w 362706"/>
                  <a:gd name="connsiteY57" fmla="*/ 93107 h 208311"/>
                  <a:gd name="connsiteX58" fmla="*/ 156967 w 362706"/>
                  <a:gd name="connsiteY58" fmla="*/ 93107 h 208311"/>
                  <a:gd name="connsiteX59" fmla="*/ 148299 w 362706"/>
                  <a:gd name="connsiteY59" fmla="*/ 98060 h 208311"/>
                  <a:gd name="connsiteX60" fmla="*/ 148299 w 362706"/>
                  <a:gd name="connsiteY60" fmla="*/ 98822 h 208311"/>
                  <a:gd name="connsiteX61" fmla="*/ 157824 w 362706"/>
                  <a:gd name="connsiteY61" fmla="*/ 104156 h 208311"/>
                  <a:gd name="connsiteX62" fmla="*/ 159062 w 362706"/>
                  <a:gd name="connsiteY62" fmla="*/ 104346 h 208311"/>
                  <a:gd name="connsiteX63" fmla="*/ 172397 w 362706"/>
                  <a:gd name="connsiteY63" fmla="*/ 111871 h 208311"/>
                  <a:gd name="connsiteX64" fmla="*/ 181160 w 362706"/>
                  <a:gd name="connsiteY64" fmla="*/ 106823 h 208311"/>
                  <a:gd name="connsiteX65" fmla="*/ 181160 w 362706"/>
                  <a:gd name="connsiteY65" fmla="*/ 106061 h 208311"/>
                  <a:gd name="connsiteX66" fmla="*/ 171635 w 362706"/>
                  <a:gd name="connsiteY66" fmla="*/ 100822 h 208311"/>
                  <a:gd name="connsiteX67" fmla="*/ 170302 w 362706"/>
                  <a:gd name="connsiteY67" fmla="*/ 100822 h 208311"/>
                  <a:gd name="connsiteX68" fmla="*/ 161634 w 362706"/>
                  <a:gd name="connsiteY68" fmla="*/ 105870 h 208311"/>
                  <a:gd name="connsiteX69" fmla="*/ 161634 w 362706"/>
                  <a:gd name="connsiteY69" fmla="*/ 106632 h 208311"/>
                  <a:gd name="connsiteX70" fmla="*/ 171159 w 362706"/>
                  <a:gd name="connsiteY70" fmla="*/ 111966 h 208311"/>
                  <a:gd name="connsiteX71" fmla="*/ 172397 w 362706"/>
                  <a:gd name="connsiteY71" fmla="*/ 112062 h 208311"/>
                  <a:gd name="connsiteX72" fmla="*/ 185732 w 362706"/>
                  <a:gd name="connsiteY72" fmla="*/ 119586 h 208311"/>
                  <a:gd name="connsiteX73" fmla="*/ 194495 w 362706"/>
                  <a:gd name="connsiteY73" fmla="*/ 114538 h 208311"/>
                  <a:gd name="connsiteX74" fmla="*/ 194495 w 362706"/>
                  <a:gd name="connsiteY74" fmla="*/ 113776 h 208311"/>
                  <a:gd name="connsiteX75" fmla="*/ 184970 w 362706"/>
                  <a:gd name="connsiteY75" fmla="*/ 108537 h 208311"/>
                  <a:gd name="connsiteX76" fmla="*/ 183637 w 362706"/>
                  <a:gd name="connsiteY76" fmla="*/ 108537 h 208311"/>
                  <a:gd name="connsiteX77" fmla="*/ 174969 w 362706"/>
                  <a:gd name="connsiteY77" fmla="*/ 113586 h 208311"/>
                  <a:gd name="connsiteX78" fmla="*/ 174969 w 362706"/>
                  <a:gd name="connsiteY78" fmla="*/ 114348 h 208311"/>
                  <a:gd name="connsiteX79" fmla="*/ 184494 w 362706"/>
                  <a:gd name="connsiteY79" fmla="*/ 119682 h 208311"/>
                  <a:gd name="connsiteX80" fmla="*/ 185732 w 362706"/>
                  <a:gd name="connsiteY80" fmla="*/ 119777 h 208311"/>
                  <a:gd name="connsiteX81" fmla="*/ 199067 w 362706"/>
                  <a:gd name="connsiteY81" fmla="*/ 127302 h 208311"/>
                  <a:gd name="connsiteX82" fmla="*/ 207830 w 362706"/>
                  <a:gd name="connsiteY82" fmla="*/ 122253 h 208311"/>
                  <a:gd name="connsiteX83" fmla="*/ 207830 w 362706"/>
                  <a:gd name="connsiteY83" fmla="*/ 121491 h 208311"/>
                  <a:gd name="connsiteX84" fmla="*/ 198305 w 362706"/>
                  <a:gd name="connsiteY84" fmla="*/ 116253 h 208311"/>
                  <a:gd name="connsiteX85" fmla="*/ 197067 w 362706"/>
                  <a:gd name="connsiteY85" fmla="*/ 116253 h 208311"/>
                  <a:gd name="connsiteX86" fmla="*/ 188304 w 362706"/>
                  <a:gd name="connsiteY86" fmla="*/ 121301 h 208311"/>
                  <a:gd name="connsiteX87" fmla="*/ 188304 w 362706"/>
                  <a:gd name="connsiteY87" fmla="*/ 122063 h 208311"/>
                  <a:gd name="connsiteX88" fmla="*/ 197829 w 362706"/>
                  <a:gd name="connsiteY88" fmla="*/ 127302 h 208311"/>
                  <a:gd name="connsiteX89" fmla="*/ 199067 w 362706"/>
                  <a:gd name="connsiteY89" fmla="*/ 127492 h 208311"/>
                  <a:gd name="connsiteX90" fmla="*/ 131249 w 362706"/>
                  <a:gd name="connsiteY90" fmla="*/ 73676 h 208311"/>
                  <a:gd name="connsiteX91" fmla="*/ 139917 w 362706"/>
                  <a:gd name="connsiteY91" fmla="*/ 68628 h 208311"/>
                  <a:gd name="connsiteX92" fmla="*/ 139917 w 362706"/>
                  <a:gd name="connsiteY92" fmla="*/ 67866 h 208311"/>
                  <a:gd name="connsiteX93" fmla="*/ 130392 w 362706"/>
                  <a:gd name="connsiteY93" fmla="*/ 62532 h 208311"/>
                  <a:gd name="connsiteX94" fmla="*/ 129059 w 362706"/>
                  <a:gd name="connsiteY94" fmla="*/ 62532 h 208311"/>
                  <a:gd name="connsiteX95" fmla="*/ 120296 w 362706"/>
                  <a:gd name="connsiteY95" fmla="*/ 67580 h 208311"/>
                  <a:gd name="connsiteX96" fmla="*/ 120296 w 362706"/>
                  <a:gd name="connsiteY96" fmla="*/ 68342 h 208311"/>
                  <a:gd name="connsiteX97" fmla="*/ 129821 w 362706"/>
                  <a:gd name="connsiteY97" fmla="*/ 73581 h 208311"/>
                  <a:gd name="connsiteX98" fmla="*/ 131249 w 362706"/>
                  <a:gd name="connsiteY98" fmla="*/ 73676 h 208311"/>
                  <a:gd name="connsiteX99" fmla="*/ 146108 w 362706"/>
                  <a:gd name="connsiteY99" fmla="*/ 96631 h 208311"/>
                  <a:gd name="connsiteX100" fmla="*/ 154871 w 362706"/>
                  <a:gd name="connsiteY100" fmla="*/ 91583 h 208311"/>
                  <a:gd name="connsiteX101" fmla="*/ 154871 w 362706"/>
                  <a:gd name="connsiteY101" fmla="*/ 90821 h 208311"/>
                  <a:gd name="connsiteX102" fmla="*/ 146489 w 362706"/>
                  <a:gd name="connsiteY102" fmla="*/ 85963 h 208311"/>
                  <a:gd name="connsiteX103" fmla="*/ 146489 w 362706"/>
                  <a:gd name="connsiteY103" fmla="*/ 85201 h 208311"/>
                  <a:gd name="connsiteX104" fmla="*/ 157729 w 362706"/>
                  <a:gd name="connsiteY104" fmla="*/ 78724 h 208311"/>
                  <a:gd name="connsiteX105" fmla="*/ 157729 w 362706"/>
                  <a:gd name="connsiteY105" fmla="*/ 77962 h 208311"/>
                  <a:gd name="connsiteX106" fmla="*/ 147156 w 362706"/>
                  <a:gd name="connsiteY106" fmla="*/ 71866 h 208311"/>
                  <a:gd name="connsiteX107" fmla="*/ 145822 w 362706"/>
                  <a:gd name="connsiteY107" fmla="*/ 71866 h 208311"/>
                  <a:gd name="connsiteX108" fmla="*/ 124677 w 362706"/>
                  <a:gd name="connsiteY108" fmla="*/ 84058 h 208311"/>
                  <a:gd name="connsiteX109" fmla="*/ 124677 w 362706"/>
                  <a:gd name="connsiteY109" fmla="*/ 84915 h 208311"/>
                  <a:gd name="connsiteX110" fmla="*/ 145060 w 362706"/>
                  <a:gd name="connsiteY110" fmla="*/ 96631 h 208311"/>
                  <a:gd name="connsiteX111" fmla="*/ 145727 w 362706"/>
                  <a:gd name="connsiteY111" fmla="*/ 96631 h 208311"/>
                  <a:gd name="connsiteX112" fmla="*/ 204401 w 362706"/>
                  <a:gd name="connsiteY112" fmla="*/ 91392 h 208311"/>
                  <a:gd name="connsiteX113" fmla="*/ 195638 w 362706"/>
                  <a:gd name="connsiteY113" fmla="*/ 96441 h 208311"/>
                  <a:gd name="connsiteX114" fmla="*/ 195638 w 362706"/>
                  <a:gd name="connsiteY114" fmla="*/ 97203 h 208311"/>
                  <a:gd name="connsiteX115" fmla="*/ 205163 w 362706"/>
                  <a:gd name="connsiteY115" fmla="*/ 102537 h 208311"/>
                  <a:gd name="connsiteX116" fmla="*/ 206497 w 362706"/>
                  <a:gd name="connsiteY116" fmla="*/ 102537 h 208311"/>
                  <a:gd name="connsiteX117" fmla="*/ 215164 w 362706"/>
                  <a:gd name="connsiteY117" fmla="*/ 97488 h 208311"/>
                  <a:gd name="connsiteX118" fmla="*/ 215164 w 362706"/>
                  <a:gd name="connsiteY118" fmla="*/ 96726 h 208311"/>
                  <a:gd name="connsiteX119" fmla="*/ 205639 w 362706"/>
                  <a:gd name="connsiteY119" fmla="*/ 91488 h 208311"/>
                  <a:gd name="connsiteX120" fmla="*/ 204020 w 362706"/>
                  <a:gd name="connsiteY120" fmla="*/ 91392 h 208311"/>
                  <a:gd name="connsiteX121" fmla="*/ 217736 w 362706"/>
                  <a:gd name="connsiteY121" fmla="*/ 99108 h 208311"/>
                  <a:gd name="connsiteX122" fmla="*/ 208973 w 362706"/>
                  <a:gd name="connsiteY122" fmla="*/ 104156 h 208311"/>
                  <a:gd name="connsiteX123" fmla="*/ 208973 w 362706"/>
                  <a:gd name="connsiteY123" fmla="*/ 104918 h 208311"/>
                  <a:gd name="connsiteX124" fmla="*/ 218498 w 362706"/>
                  <a:gd name="connsiteY124" fmla="*/ 110157 h 208311"/>
                  <a:gd name="connsiteX125" fmla="*/ 219832 w 362706"/>
                  <a:gd name="connsiteY125" fmla="*/ 110157 h 208311"/>
                  <a:gd name="connsiteX126" fmla="*/ 228500 w 362706"/>
                  <a:gd name="connsiteY126" fmla="*/ 105108 h 208311"/>
                  <a:gd name="connsiteX127" fmla="*/ 228500 w 362706"/>
                  <a:gd name="connsiteY127" fmla="*/ 104346 h 208311"/>
                  <a:gd name="connsiteX128" fmla="*/ 218975 w 362706"/>
                  <a:gd name="connsiteY128" fmla="*/ 99108 h 208311"/>
                  <a:gd name="connsiteX129" fmla="*/ 217088 w 362706"/>
                  <a:gd name="connsiteY129" fmla="*/ 98993 h 208311"/>
                  <a:gd name="connsiteX130" fmla="*/ 216974 w 362706"/>
                  <a:gd name="connsiteY130" fmla="*/ 99108 h 208311"/>
                  <a:gd name="connsiteX131" fmla="*/ 301651 w 362706"/>
                  <a:gd name="connsiteY131" fmla="*/ 176355 h 208311"/>
                  <a:gd name="connsiteX132" fmla="*/ 301651 w 362706"/>
                  <a:gd name="connsiteY132" fmla="*/ 175593 h 208311"/>
                  <a:gd name="connsiteX133" fmla="*/ 292126 w 362706"/>
                  <a:gd name="connsiteY133" fmla="*/ 170355 h 208311"/>
                  <a:gd name="connsiteX134" fmla="*/ 290793 w 362706"/>
                  <a:gd name="connsiteY134" fmla="*/ 170355 h 208311"/>
                  <a:gd name="connsiteX135" fmla="*/ 282030 w 362706"/>
                  <a:gd name="connsiteY135" fmla="*/ 175403 h 208311"/>
                  <a:gd name="connsiteX136" fmla="*/ 282030 w 362706"/>
                  <a:gd name="connsiteY136" fmla="*/ 176165 h 208311"/>
                  <a:gd name="connsiteX137" fmla="*/ 291555 w 362706"/>
                  <a:gd name="connsiteY137" fmla="*/ 181499 h 208311"/>
                  <a:gd name="connsiteX138" fmla="*/ 292889 w 362706"/>
                  <a:gd name="connsiteY138" fmla="*/ 181499 h 208311"/>
                  <a:gd name="connsiteX139" fmla="*/ 324511 w 362706"/>
                  <a:gd name="connsiteY139" fmla="*/ 160734 h 208311"/>
                  <a:gd name="connsiteX140" fmla="*/ 315748 w 362706"/>
                  <a:gd name="connsiteY140" fmla="*/ 165783 h 208311"/>
                  <a:gd name="connsiteX141" fmla="*/ 315748 w 362706"/>
                  <a:gd name="connsiteY141" fmla="*/ 166545 h 208311"/>
                  <a:gd name="connsiteX142" fmla="*/ 325273 w 362706"/>
                  <a:gd name="connsiteY142" fmla="*/ 171783 h 208311"/>
                  <a:gd name="connsiteX143" fmla="*/ 326512 w 362706"/>
                  <a:gd name="connsiteY143" fmla="*/ 171783 h 208311"/>
                  <a:gd name="connsiteX144" fmla="*/ 335275 w 362706"/>
                  <a:gd name="connsiteY144" fmla="*/ 166735 h 208311"/>
                  <a:gd name="connsiteX145" fmla="*/ 335275 w 362706"/>
                  <a:gd name="connsiteY145" fmla="*/ 165973 h 208311"/>
                  <a:gd name="connsiteX146" fmla="*/ 325750 w 362706"/>
                  <a:gd name="connsiteY146" fmla="*/ 160734 h 208311"/>
                  <a:gd name="connsiteX147" fmla="*/ 324130 w 362706"/>
                  <a:gd name="connsiteY147" fmla="*/ 160734 h 208311"/>
                  <a:gd name="connsiteX148" fmla="*/ 324130 w 362706"/>
                  <a:gd name="connsiteY148" fmla="*/ 160734 h 208311"/>
                  <a:gd name="connsiteX149" fmla="*/ 317654 w 362706"/>
                  <a:gd name="connsiteY149" fmla="*/ 171212 h 208311"/>
                  <a:gd name="connsiteX150" fmla="*/ 317654 w 362706"/>
                  <a:gd name="connsiteY150" fmla="*/ 170450 h 208311"/>
                  <a:gd name="connsiteX151" fmla="*/ 308129 w 362706"/>
                  <a:gd name="connsiteY151" fmla="*/ 165116 h 208311"/>
                  <a:gd name="connsiteX152" fmla="*/ 306795 w 362706"/>
                  <a:gd name="connsiteY152" fmla="*/ 165116 h 208311"/>
                  <a:gd name="connsiteX153" fmla="*/ 298032 w 362706"/>
                  <a:gd name="connsiteY153" fmla="*/ 170164 h 208311"/>
                  <a:gd name="connsiteX154" fmla="*/ 298032 w 362706"/>
                  <a:gd name="connsiteY154" fmla="*/ 170926 h 208311"/>
                  <a:gd name="connsiteX155" fmla="*/ 307557 w 362706"/>
                  <a:gd name="connsiteY155" fmla="*/ 176165 h 208311"/>
                  <a:gd name="connsiteX156" fmla="*/ 308890 w 362706"/>
                  <a:gd name="connsiteY156" fmla="*/ 176165 h 208311"/>
                  <a:gd name="connsiteX157" fmla="*/ 273362 w 362706"/>
                  <a:gd name="connsiteY157" fmla="*/ 184547 h 208311"/>
                  <a:gd name="connsiteX158" fmla="*/ 282125 w 362706"/>
                  <a:gd name="connsiteY158" fmla="*/ 179499 h 208311"/>
                  <a:gd name="connsiteX159" fmla="*/ 282125 w 362706"/>
                  <a:gd name="connsiteY159" fmla="*/ 178737 h 208311"/>
                  <a:gd name="connsiteX160" fmla="*/ 272600 w 362706"/>
                  <a:gd name="connsiteY160" fmla="*/ 173498 h 208311"/>
                  <a:gd name="connsiteX161" fmla="*/ 271267 w 362706"/>
                  <a:gd name="connsiteY161" fmla="*/ 173498 h 208311"/>
                  <a:gd name="connsiteX162" fmla="*/ 262599 w 362706"/>
                  <a:gd name="connsiteY162" fmla="*/ 178546 h 208311"/>
                  <a:gd name="connsiteX163" fmla="*/ 262599 w 362706"/>
                  <a:gd name="connsiteY163" fmla="*/ 179308 h 208311"/>
                  <a:gd name="connsiteX164" fmla="*/ 272124 w 362706"/>
                  <a:gd name="connsiteY164" fmla="*/ 184642 h 208311"/>
                  <a:gd name="connsiteX165" fmla="*/ 272981 w 362706"/>
                  <a:gd name="connsiteY165" fmla="*/ 184547 h 208311"/>
                  <a:gd name="connsiteX166" fmla="*/ 295460 w 362706"/>
                  <a:gd name="connsiteY166" fmla="*/ 187214 h 208311"/>
                  <a:gd name="connsiteX167" fmla="*/ 295460 w 362706"/>
                  <a:gd name="connsiteY167" fmla="*/ 186452 h 208311"/>
                  <a:gd name="connsiteX168" fmla="*/ 285935 w 362706"/>
                  <a:gd name="connsiteY168" fmla="*/ 181213 h 208311"/>
                  <a:gd name="connsiteX169" fmla="*/ 284602 w 362706"/>
                  <a:gd name="connsiteY169" fmla="*/ 181213 h 208311"/>
                  <a:gd name="connsiteX170" fmla="*/ 275934 w 362706"/>
                  <a:gd name="connsiteY170" fmla="*/ 186261 h 208311"/>
                  <a:gd name="connsiteX171" fmla="*/ 275934 w 362706"/>
                  <a:gd name="connsiteY171" fmla="*/ 187023 h 208311"/>
                  <a:gd name="connsiteX172" fmla="*/ 284983 w 362706"/>
                  <a:gd name="connsiteY172" fmla="*/ 192357 h 208311"/>
                  <a:gd name="connsiteX173" fmla="*/ 286316 w 362706"/>
                  <a:gd name="connsiteY173" fmla="*/ 192357 h 208311"/>
                  <a:gd name="connsiteX174" fmla="*/ 311081 w 362706"/>
                  <a:gd name="connsiteY174" fmla="*/ 153019 h 208311"/>
                  <a:gd name="connsiteX175" fmla="*/ 302414 w 362706"/>
                  <a:gd name="connsiteY175" fmla="*/ 158067 h 208311"/>
                  <a:gd name="connsiteX176" fmla="*/ 302414 w 362706"/>
                  <a:gd name="connsiteY176" fmla="*/ 158829 h 208311"/>
                  <a:gd name="connsiteX177" fmla="*/ 311462 w 362706"/>
                  <a:gd name="connsiteY177" fmla="*/ 164163 h 208311"/>
                  <a:gd name="connsiteX178" fmla="*/ 312796 w 362706"/>
                  <a:gd name="connsiteY178" fmla="*/ 164163 h 208311"/>
                  <a:gd name="connsiteX179" fmla="*/ 321559 w 362706"/>
                  <a:gd name="connsiteY179" fmla="*/ 159115 h 208311"/>
                  <a:gd name="connsiteX180" fmla="*/ 321559 w 362706"/>
                  <a:gd name="connsiteY180" fmla="*/ 158353 h 208311"/>
                  <a:gd name="connsiteX181" fmla="*/ 312034 w 362706"/>
                  <a:gd name="connsiteY181" fmla="*/ 153114 h 208311"/>
                  <a:gd name="connsiteX182" fmla="*/ 310700 w 362706"/>
                  <a:gd name="connsiteY182" fmla="*/ 153210 h 208311"/>
                  <a:gd name="connsiteX183" fmla="*/ 244406 w 362706"/>
                  <a:gd name="connsiteY183" fmla="*/ 114919 h 208311"/>
                  <a:gd name="connsiteX184" fmla="*/ 235643 w 362706"/>
                  <a:gd name="connsiteY184" fmla="*/ 119967 h 208311"/>
                  <a:gd name="connsiteX185" fmla="*/ 235643 w 362706"/>
                  <a:gd name="connsiteY185" fmla="*/ 120729 h 208311"/>
                  <a:gd name="connsiteX186" fmla="*/ 245168 w 362706"/>
                  <a:gd name="connsiteY186" fmla="*/ 125968 h 208311"/>
                  <a:gd name="connsiteX187" fmla="*/ 246502 w 362706"/>
                  <a:gd name="connsiteY187" fmla="*/ 125968 h 208311"/>
                  <a:gd name="connsiteX188" fmla="*/ 255265 w 362706"/>
                  <a:gd name="connsiteY188" fmla="*/ 120920 h 208311"/>
                  <a:gd name="connsiteX189" fmla="*/ 255265 w 362706"/>
                  <a:gd name="connsiteY189" fmla="*/ 120158 h 208311"/>
                  <a:gd name="connsiteX190" fmla="*/ 245740 w 362706"/>
                  <a:gd name="connsiteY190" fmla="*/ 114824 h 208311"/>
                  <a:gd name="connsiteX191" fmla="*/ 244025 w 362706"/>
                  <a:gd name="connsiteY191" fmla="*/ 114538 h 208311"/>
                  <a:gd name="connsiteX192" fmla="*/ 297746 w 362706"/>
                  <a:gd name="connsiteY192" fmla="*/ 145685 h 208311"/>
                  <a:gd name="connsiteX193" fmla="*/ 289079 w 362706"/>
                  <a:gd name="connsiteY193" fmla="*/ 150733 h 208311"/>
                  <a:gd name="connsiteX194" fmla="*/ 289079 w 362706"/>
                  <a:gd name="connsiteY194" fmla="*/ 151495 h 208311"/>
                  <a:gd name="connsiteX195" fmla="*/ 298604 w 362706"/>
                  <a:gd name="connsiteY195" fmla="*/ 156829 h 208311"/>
                  <a:gd name="connsiteX196" fmla="*/ 299937 w 362706"/>
                  <a:gd name="connsiteY196" fmla="*/ 156829 h 208311"/>
                  <a:gd name="connsiteX197" fmla="*/ 308700 w 362706"/>
                  <a:gd name="connsiteY197" fmla="*/ 151781 h 208311"/>
                  <a:gd name="connsiteX198" fmla="*/ 308700 w 362706"/>
                  <a:gd name="connsiteY198" fmla="*/ 151019 h 208311"/>
                  <a:gd name="connsiteX199" fmla="*/ 299175 w 362706"/>
                  <a:gd name="connsiteY199" fmla="*/ 145780 h 208311"/>
                  <a:gd name="connsiteX200" fmla="*/ 297365 w 362706"/>
                  <a:gd name="connsiteY200" fmla="*/ 145304 h 208311"/>
                  <a:gd name="connsiteX201" fmla="*/ 231071 w 362706"/>
                  <a:gd name="connsiteY201" fmla="*/ 107585 h 208311"/>
                  <a:gd name="connsiteX202" fmla="*/ 222308 w 362706"/>
                  <a:gd name="connsiteY202" fmla="*/ 112633 h 208311"/>
                  <a:gd name="connsiteX203" fmla="*/ 222308 w 362706"/>
                  <a:gd name="connsiteY203" fmla="*/ 113395 h 208311"/>
                  <a:gd name="connsiteX204" fmla="*/ 231833 w 362706"/>
                  <a:gd name="connsiteY204" fmla="*/ 118634 h 208311"/>
                  <a:gd name="connsiteX205" fmla="*/ 233167 w 362706"/>
                  <a:gd name="connsiteY205" fmla="*/ 118634 h 208311"/>
                  <a:gd name="connsiteX206" fmla="*/ 241930 w 362706"/>
                  <a:gd name="connsiteY206" fmla="*/ 113586 h 208311"/>
                  <a:gd name="connsiteX207" fmla="*/ 241930 w 362706"/>
                  <a:gd name="connsiteY207" fmla="*/ 112824 h 208311"/>
                  <a:gd name="connsiteX208" fmla="*/ 232405 w 362706"/>
                  <a:gd name="connsiteY208" fmla="*/ 107490 h 208311"/>
                  <a:gd name="connsiteX209" fmla="*/ 230690 w 362706"/>
                  <a:gd name="connsiteY209" fmla="*/ 106823 h 208311"/>
                  <a:gd name="connsiteX210" fmla="*/ 257741 w 362706"/>
                  <a:gd name="connsiteY210" fmla="*/ 123015 h 208311"/>
                  <a:gd name="connsiteX211" fmla="*/ 248978 w 362706"/>
                  <a:gd name="connsiteY211" fmla="*/ 128063 h 208311"/>
                  <a:gd name="connsiteX212" fmla="*/ 248978 w 362706"/>
                  <a:gd name="connsiteY212" fmla="*/ 128826 h 208311"/>
                  <a:gd name="connsiteX213" fmla="*/ 258503 w 362706"/>
                  <a:gd name="connsiteY213" fmla="*/ 134064 h 208311"/>
                  <a:gd name="connsiteX214" fmla="*/ 259837 w 362706"/>
                  <a:gd name="connsiteY214" fmla="*/ 134064 h 208311"/>
                  <a:gd name="connsiteX215" fmla="*/ 268600 w 362706"/>
                  <a:gd name="connsiteY215" fmla="*/ 129111 h 208311"/>
                  <a:gd name="connsiteX216" fmla="*/ 268600 w 362706"/>
                  <a:gd name="connsiteY216" fmla="*/ 128350 h 208311"/>
                  <a:gd name="connsiteX217" fmla="*/ 259075 w 362706"/>
                  <a:gd name="connsiteY217" fmla="*/ 123015 h 208311"/>
                  <a:gd name="connsiteX218" fmla="*/ 257360 w 362706"/>
                  <a:gd name="connsiteY218" fmla="*/ 122253 h 208311"/>
                  <a:gd name="connsiteX219" fmla="*/ 271076 w 362706"/>
                  <a:gd name="connsiteY219" fmla="*/ 130731 h 208311"/>
                  <a:gd name="connsiteX220" fmla="*/ 262409 w 362706"/>
                  <a:gd name="connsiteY220" fmla="*/ 135779 h 208311"/>
                  <a:gd name="connsiteX221" fmla="*/ 262409 w 362706"/>
                  <a:gd name="connsiteY221" fmla="*/ 136541 h 208311"/>
                  <a:gd name="connsiteX222" fmla="*/ 271934 w 362706"/>
                  <a:gd name="connsiteY222" fmla="*/ 141780 h 208311"/>
                  <a:gd name="connsiteX223" fmla="*/ 273267 w 362706"/>
                  <a:gd name="connsiteY223" fmla="*/ 141780 h 208311"/>
                  <a:gd name="connsiteX224" fmla="*/ 282030 w 362706"/>
                  <a:gd name="connsiteY224" fmla="*/ 136731 h 208311"/>
                  <a:gd name="connsiteX225" fmla="*/ 282030 w 362706"/>
                  <a:gd name="connsiteY225" fmla="*/ 135969 h 208311"/>
                  <a:gd name="connsiteX226" fmla="*/ 272505 w 362706"/>
                  <a:gd name="connsiteY226" fmla="*/ 130731 h 208311"/>
                  <a:gd name="connsiteX227" fmla="*/ 270800 w 362706"/>
                  <a:gd name="connsiteY227" fmla="*/ 129931 h 208311"/>
                  <a:gd name="connsiteX228" fmla="*/ 270695 w 362706"/>
                  <a:gd name="connsiteY228" fmla="*/ 129969 h 208311"/>
                  <a:gd name="connsiteX229" fmla="*/ 284411 w 362706"/>
                  <a:gd name="connsiteY229" fmla="*/ 138351 h 208311"/>
                  <a:gd name="connsiteX230" fmla="*/ 275743 w 362706"/>
                  <a:gd name="connsiteY230" fmla="*/ 143399 h 208311"/>
                  <a:gd name="connsiteX231" fmla="*/ 275743 w 362706"/>
                  <a:gd name="connsiteY231" fmla="*/ 144161 h 208311"/>
                  <a:gd name="connsiteX232" fmla="*/ 285268 w 362706"/>
                  <a:gd name="connsiteY232" fmla="*/ 149495 h 208311"/>
                  <a:gd name="connsiteX233" fmla="*/ 286602 w 362706"/>
                  <a:gd name="connsiteY233" fmla="*/ 149495 h 208311"/>
                  <a:gd name="connsiteX234" fmla="*/ 295365 w 362706"/>
                  <a:gd name="connsiteY234" fmla="*/ 144446 h 208311"/>
                  <a:gd name="connsiteX235" fmla="*/ 295365 w 362706"/>
                  <a:gd name="connsiteY235" fmla="*/ 143685 h 208311"/>
                  <a:gd name="connsiteX236" fmla="*/ 285840 w 362706"/>
                  <a:gd name="connsiteY236" fmla="*/ 138446 h 208311"/>
                  <a:gd name="connsiteX237" fmla="*/ 283735 w 362706"/>
                  <a:gd name="connsiteY237" fmla="*/ 137550 h 208311"/>
                  <a:gd name="connsiteX238" fmla="*/ 283649 w 362706"/>
                  <a:gd name="connsiteY238" fmla="*/ 137588 h 208311"/>
                  <a:gd name="connsiteX239" fmla="*/ 226213 w 362706"/>
                  <a:gd name="connsiteY239" fmla="*/ 143685 h 208311"/>
                  <a:gd name="connsiteX240" fmla="*/ 234881 w 362706"/>
                  <a:gd name="connsiteY240" fmla="*/ 138636 h 208311"/>
                  <a:gd name="connsiteX241" fmla="*/ 234881 w 362706"/>
                  <a:gd name="connsiteY241" fmla="*/ 137875 h 208311"/>
                  <a:gd name="connsiteX242" fmla="*/ 225356 w 362706"/>
                  <a:gd name="connsiteY242" fmla="*/ 132540 h 208311"/>
                  <a:gd name="connsiteX243" fmla="*/ 224023 w 362706"/>
                  <a:gd name="connsiteY243" fmla="*/ 132540 h 208311"/>
                  <a:gd name="connsiteX244" fmla="*/ 215260 w 362706"/>
                  <a:gd name="connsiteY244" fmla="*/ 137588 h 208311"/>
                  <a:gd name="connsiteX245" fmla="*/ 215260 w 362706"/>
                  <a:gd name="connsiteY245" fmla="*/ 138351 h 208311"/>
                  <a:gd name="connsiteX246" fmla="*/ 224785 w 362706"/>
                  <a:gd name="connsiteY246" fmla="*/ 143589 h 208311"/>
                  <a:gd name="connsiteX247" fmla="*/ 225832 w 362706"/>
                  <a:gd name="connsiteY247" fmla="*/ 142923 h 208311"/>
                  <a:gd name="connsiteX248" fmla="*/ 99055 w 362706"/>
                  <a:gd name="connsiteY248" fmla="*/ 31385 h 208311"/>
                  <a:gd name="connsiteX249" fmla="*/ 90292 w 362706"/>
                  <a:gd name="connsiteY249" fmla="*/ 36433 h 208311"/>
                  <a:gd name="connsiteX250" fmla="*/ 90292 w 362706"/>
                  <a:gd name="connsiteY250" fmla="*/ 37195 h 208311"/>
                  <a:gd name="connsiteX251" fmla="*/ 99817 w 362706"/>
                  <a:gd name="connsiteY251" fmla="*/ 42434 h 208311"/>
                  <a:gd name="connsiteX252" fmla="*/ 101150 w 362706"/>
                  <a:gd name="connsiteY252" fmla="*/ 42434 h 208311"/>
                  <a:gd name="connsiteX253" fmla="*/ 109913 w 362706"/>
                  <a:gd name="connsiteY253" fmla="*/ 37386 h 208311"/>
                  <a:gd name="connsiteX254" fmla="*/ 109913 w 362706"/>
                  <a:gd name="connsiteY254" fmla="*/ 36624 h 208311"/>
                  <a:gd name="connsiteX255" fmla="*/ 100388 w 362706"/>
                  <a:gd name="connsiteY255" fmla="*/ 31290 h 208311"/>
                  <a:gd name="connsiteX256" fmla="*/ 98674 w 362706"/>
                  <a:gd name="connsiteY256" fmla="*/ 30623 h 208311"/>
                  <a:gd name="connsiteX257" fmla="*/ 115152 w 362706"/>
                  <a:gd name="connsiteY257" fmla="*/ 40910 h 208311"/>
                  <a:gd name="connsiteX258" fmla="*/ 106484 w 362706"/>
                  <a:gd name="connsiteY258" fmla="*/ 45958 h 208311"/>
                  <a:gd name="connsiteX259" fmla="*/ 106484 w 362706"/>
                  <a:gd name="connsiteY259" fmla="*/ 46720 h 208311"/>
                  <a:gd name="connsiteX260" fmla="*/ 115533 w 362706"/>
                  <a:gd name="connsiteY260" fmla="*/ 51959 h 208311"/>
                  <a:gd name="connsiteX261" fmla="*/ 116867 w 362706"/>
                  <a:gd name="connsiteY261" fmla="*/ 51959 h 208311"/>
                  <a:gd name="connsiteX262" fmla="*/ 125630 w 362706"/>
                  <a:gd name="connsiteY262" fmla="*/ 46911 h 208311"/>
                  <a:gd name="connsiteX263" fmla="*/ 125630 w 362706"/>
                  <a:gd name="connsiteY263" fmla="*/ 46149 h 208311"/>
                  <a:gd name="connsiteX264" fmla="*/ 116105 w 362706"/>
                  <a:gd name="connsiteY264" fmla="*/ 40910 h 208311"/>
                  <a:gd name="connsiteX265" fmla="*/ 114771 w 362706"/>
                  <a:gd name="connsiteY265" fmla="*/ 39957 h 208311"/>
                  <a:gd name="connsiteX266" fmla="*/ 85720 w 362706"/>
                  <a:gd name="connsiteY266" fmla="*/ 23860 h 208311"/>
                  <a:gd name="connsiteX267" fmla="*/ 76957 w 362706"/>
                  <a:gd name="connsiteY267" fmla="*/ 28908 h 208311"/>
                  <a:gd name="connsiteX268" fmla="*/ 76957 w 362706"/>
                  <a:gd name="connsiteY268" fmla="*/ 29670 h 208311"/>
                  <a:gd name="connsiteX269" fmla="*/ 86482 w 362706"/>
                  <a:gd name="connsiteY269" fmla="*/ 34909 h 208311"/>
                  <a:gd name="connsiteX270" fmla="*/ 87815 w 362706"/>
                  <a:gd name="connsiteY270" fmla="*/ 34909 h 208311"/>
                  <a:gd name="connsiteX271" fmla="*/ 96483 w 362706"/>
                  <a:gd name="connsiteY271" fmla="*/ 29861 h 208311"/>
                  <a:gd name="connsiteX272" fmla="*/ 96483 w 362706"/>
                  <a:gd name="connsiteY272" fmla="*/ 29099 h 208311"/>
                  <a:gd name="connsiteX273" fmla="*/ 86958 w 362706"/>
                  <a:gd name="connsiteY273" fmla="*/ 23765 h 208311"/>
                  <a:gd name="connsiteX274" fmla="*/ 85339 w 362706"/>
                  <a:gd name="connsiteY274" fmla="*/ 22908 h 208311"/>
                  <a:gd name="connsiteX275" fmla="*/ 161920 w 362706"/>
                  <a:gd name="connsiteY275" fmla="*/ 92440 h 208311"/>
                  <a:gd name="connsiteX276" fmla="*/ 170683 w 362706"/>
                  <a:gd name="connsiteY276" fmla="*/ 87392 h 208311"/>
                  <a:gd name="connsiteX277" fmla="*/ 170683 w 362706"/>
                  <a:gd name="connsiteY277" fmla="*/ 86630 h 208311"/>
                  <a:gd name="connsiteX278" fmla="*/ 161158 w 362706"/>
                  <a:gd name="connsiteY278" fmla="*/ 81391 h 208311"/>
                  <a:gd name="connsiteX279" fmla="*/ 159824 w 362706"/>
                  <a:gd name="connsiteY279" fmla="*/ 81391 h 208311"/>
                  <a:gd name="connsiteX280" fmla="*/ 151061 w 362706"/>
                  <a:gd name="connsiteY280" fmla="*/ 86439 h 208311"/>
                  <a:gd name="connsiteX281" fmla="*/ 151061 w 362706"/>
                  <a:gd name="connsiteY281" fmla="*/ 87201 h 208311"/>
                  <a:gd name="connsiteX282" fmla="*/ 160586 w 362706"/>
                  <a:gd name="connsiteY282" fmla="*/ 92535 h 208311"/>
                  <a:gd name="connsiteX283" fmla="*/ 161729 w 362706"/>
                  <a:gd name="connsiteY283" fmla="*/ 91488 h 208311"/>
                  <a:gd name="connsiteX284" fmla="*/ 63241 w 362706"/>
                  <a:gd name="connsiteY284" fmla="*/ 19860 h 208311"/>
                  <a:gd name="connsiteX285" fmla="*/ 63241 w 362706"/>
                  <a:gd name="connsiteY285" fmla="*/ 20621 h 208311"/>
                  <a:gd name="connsiteX286" fmla="*/ 72766 w 362706"/>
                  <a:gd name="connsiteY286" fmla="*/ 25860 h 208311"/>
                  <a:gd name="connsiteX287" fmla="*/ 74099 w 362706"/>
                  <a:gd name="connsiteY287" fmla="*/ 25860 h 208311"/>
                  <a:gd name="connsiteX288" fmla="*/ 82767 w 362706"/>
                  <a:gd name="connsiteY288" fmla="*/ 20812 h 208311"/>
                  <a:gd name="connsiteX289" fmla="*/ 82767 w 362706"/>
                  <a:gd name="connsiteY289" fmla="*/ 20050 h 208311"/>
                  <a:gd name="connsiteX290" fmla="*/ 73242 w 362706"/>
                  <a:gd name="connsiteY290" fmla="*/ 14716 h 208311"/>
                  <a:gd name="connsiteX291" fmla="*/ 71909 w 362706"/>
                  <a:gd name="connsiteY291" fmla="*/ 14716 h 208311"/>
                  <a:gd name="connsiteX292" fmla="*/ 212497 w 362706"/>
                  <a:gd name="connsiteY292" fmla="*/ 134826 h 208311"/>
                  <a:gd name="connsiteX293" fmla="*/ 221165 w 362706"/>
                  <a:gd name="connsiteY293" fmla="*/ 129778 h 208311"/>
                  <a:gd name="connsiteX294" fmla="*/ 221165 w 362706"/>
                  <a:gd name="connsiteY294" fmla="*/ 129016 h 208311"/>
                  <a:gd name="connsiteX295" fmla="*/ 211640 w 362706"/>
                  <a:gd name="connsiteY295" fmla="*/ 123682 h 208311"/>
                  <a:gd name="connsiteX296" fmla="*/ 210307 w 362706"/>
                  <a:gd name="connsiteY296" fmla="*/ 123682 h 208311"/>
                  <a:gd name="connsiteX297" fmla="*/ 201544 w 362706"/>
                  <a:gd name="connsiteY297" fmla="*/ 128730 h 208311"/>
                  <a:gd name="connsiteX298" fmla="*/ 201544 w 362706"/>
                  <a:gd name="connsiteY298" fmla="*/ 129492 h 208311"/>
                  <a:gd name="connsiteX299" fmla="*/ 211069 w 362706"/>
                  <a:gd name="connsiteY299" fmla="*/ 134731 h 208311"/>
                  <a:gd name="connsiteX300" fmla="*/ 212497 w 362706"/>
                  <a:gd name="connsiteY300" fmla="*/ 135207 h 208311"/>
                  <a:gd name="connsiteX301" fmla="*/ 48858 w 362706"/>
                  <a:gd name="connsiteY301" fmla="*/ 40338 h 208311"/>
                  <a:gd name="connsiteX302" fmla="*/ 57526 w 362706"/>
                  <a:gd name="connsiteY302" fmla="*/ 35290 h 208311"/>
                  <a:gd name="connsiteX303" fmla="*/ 57526 w 362706"/>
                  <a:gd name="connsiteY303" fmla="*/ 34528 h 208311"/>
                  <a:gd name="connsiteX304" fmla="*/ 48001 w 362706"/>
                  <a:gd name="connsiteY304" fmla="*/ 29289 h 208311"/>
                  <a:gd name="connsiteX305" fmla="*/ 46667 w 362706"/>
                  <a:gd name="connsiteY305" fmla="*/ 29289 h 208311"/>
                  <a:gd name="connsiteX306" fmla="*/ 37904 w 362706"/>
                  <a:gd name="connsiteY306" fmla="*/ 34338 h 208311"/>
                  <a:gd name="connsiteX307" fmla="*/ 37904 w 362706"/>
                  <a:gd name="connsiteY307" fmla="*/ 35100 h 208311"/>
                  <a:gd name="connsiteX308" fmla="*/ 47429 w 362706"/>
                  <a:gd name="connsiteY308" fmla="*/ 40434 h 208311"/>
                  <a:gd name="connsiteX309" fmla="*/ 48858 w 362706"/>
                  <a:gd name="connsiteY309" fmla="*/ 40719 h 208311"/>
                  <a:gd name="connsiteX310" fmla="*/ 74671 w 362706"/>
                  <a:gd name="connsiteY310" fmla="*/ 40815 h 208311"/>
                  <a:gd name="connsiteX311" fmla="*/ 83338 w 362706"/>
                  <a:gd name="connsiteY311" fmla="*/ 35766 h 208311"/>
                  <a:gd name="connsiteX312" fmla="*/ 83338 w 362706"/>
                  <a:gd name="connsiteY312" fmla="*/ 35004 h 208311"/>
                  <a:gd name="connsiteX313" fmla="*/ 73813 w 362706"/>
                  <a:gd name="connsiteY313" fmla="*/ 29766 h 208311"/>
                  <a:gd name="connsiteX314" fmla="*/ 72480 w 362706"/>
                  <a:gd name="connsiteY314" fmla="*/ 29766 h 208311"/>
                  <a:gd name="connsiteX315" fmla="*/ 63717 w 362706"/>
                  <a:gd name="connsiteY315" fmla="*/ 34814 h 208311"/>
                  <a:gd name="connsiteX316" fmla="*/ 63717 w 362706"/>
                  <a:gd name="connsiteY316" fmla="*/ 35576 h 208311"/>
                  <a:gd name="connsiteX317" fmla="*/ 73242 w 362706"/>
                  <a:gd name="connsiteY317" fmla="*/ 40910 h 208311"/>
                  <a:gd name="connsiteX318" fmla="*/ 74671 w 362706"/>
                  <a:gd name="connsiteY318" fmla="*/ 41196 h 208311"/>
                  <a:gd name="connsiteX319" fmla="*/ 50763 w 362706"/>
                  <a:gd name="connsiteY319" fmla="*/ 27099 h 208311"/>
                  <a:gd name="connsiteX320" fmla="*/ 50763 w 362706"/>
                  <a:gd name="connsiteY320" fmla="*/ 27861 h 208311"/>
                  <a:gd name="connsiteX321" fmla="*/ 60288 w 362706"/>
                  <a:gd name="connsiteY321" fmla="*/ 33100 h 208311"/>
                  <a:gd name="connsiteX322" fmla="*/ 61622 w 362706"/>
                  <a:gd name="connsiteY322" fmla="*/ 33100 h 208311"/>
                  <a:gd name="connsiteX323" fmla="*/ 70289 w 362706"/>
                  <a:gd name="connsiteY323" fmla="*/ 28051 h 208311"/>
                  <a:gd name="connsiteX324" fmla="*/ 70289 w 362706"/>
                  <a:gd name="connsiteY324" fmla="*/ 27289 h 208311"/>
                  <a:gd name="connsiteX325" fmla="*/ 60764 w 362706"/>
                  <a:gd name="connsiteY325" fmla="*/ 22050 h 208311"/>
                  <a:gd name="connsiteX326" fmla="*/ 59431 w 362706"/>
                  <a:gd name="connsiteY326" fmla="*/ 22050 h 208311"/>
                  <a:gd name="connsiteX327" fmla="*/ 56573 w 362706"/>
                  <a:gd name="connsiteY327" fmla="*/ 19669 h 208311"/>
                  <a:gd name="connsiteX328" fmla="*/ 47525 w 362706"/>
                  <a:gd name="connsiteY328" fmla="*/ 14335 h 208311"/>
                  <a:gd name="connsiteX329" fmla="*/ 46191 w 362706"/>
                  <a:gd name="connsiteY329" fmla="*/ 14335 h 208311"/>
                  <a:gd name="connsiteX330" fmla="*/ 24950 w 362706"/>
                  <a:gd name="connsiteY330" fmla="*/ 26527 h 208311"/>
                  <a:gd name="connsiteX331" fmla="*/ 24950 w 362706"/>
                  <a:gd name="connsiteY331" fmla="*/ 27289 h 208311"/>
                  <a:gd name="connsiteX332" fmla="*/ 34475 w 362706"/>
                  <a:gd name="connsiteY332" fmla="*/ 32623 h 208311"/>
                  <a:gd name="connsiteX333" fmla="*/ 35809 w 362706"/>
                  <a:gd name="connsiteY333" fmla="*/ 32623 h 208311"/>
                  <a:gd name="connsiteX334" fmla="*/ 56954 w 362706"/>
                  <a:gd name="connsiteY334" fmla="*/ 20431 h 208311"/>
                  <a:gd name="connsiteX335" fmla="*/ 56573 w 362706"/>
                  <a:gd name="connsiteY335" fmla="*/ 19860 h 208311"/>
                  <a:gd name="connsiteX336" fmla="*/ 86196 w 362706"/>
                  <a:gd name="connsiteY336" fmla="*/ 37386 h 208311"/>
                  <a:gd name="connsiteX337" fmla="*/ 77433 w 362706"/>
                  <a:gd name="connsiteY337" fmla="*/ 42434 h 208311"/>
                  <a:gd name="connsiteX338" fmla="*/ 77433 w 362706"/>
                  <a:gd name="connsiteY338" fmla="*/ 43196 h 208311"/>
                  <a:gd name="connsiteX339" fmla="*/ 86958 w 362706"/>
                  <a:gd name="connsiteY339" fmla="*/ 48530 h 208311"/>
                  <a:gd name="connsiteX340" fmla="*/ 88292 w 362706"/>
                  <a:gd name="connsiteY340" fmla="*/ 48530 h 208311"/>
                  <a:gd name="connsiteX341" fmla="*/ 97055 w 362706"/>
                  <a:gd name="connsiteY341" fmla="*/ 43482 h 208311"/>
                  <a:gd name="connsiteX342" fmla="*/ 97055 w 362706"/>
                  <a:gd name="connsiteY342" fmla="*/ 42720 h 208311"/>
                  <a:gd name="connsiteX343" fmla="*/ 87530 w 362706"/>
                  <a:gd name="connsiteY343" fmla="*/ 37481 h 208311"/>
                  <a:gd name="connsiteX344" fmla="*/ 86196 w 362706"/>
                  <a:gd name="connsiteY344" fmla="*/ 37767 h 208311"/>
                  <a:gd name="connsiteX345" fmla="*/ 186589 w 362706"/>
                  <a:gd name="connsiteY345" fmla="*/ 96060 h 208311"/>
                  <a:gd name="connsiteX346" fmla="*/ 177922 w 362706"/>
                  <a:gd name="connsiteY346" fmla="*/ 101108 h 208311"/>
                  <a:gd name="connsiteX347" fmla="*/ 177922 w 362706"/>
                  <a:gd name="connsiteY347" fmla="*/ 101870 h 208311"/>
                  <a:gd name="connsiteX348" fmla="*/ 187447 w 362706"/>
                  <a:gd name="connsiteY348" fmla="*/ 107109 h 208311"/>
                  <a:gd name="connsiteX349" fmla="*/ 188780 w 362706"/>
                  <a:gd name="connsiteY349" fmla="*/ 107109 h 208311"/>
                  <a:gd name="connsiteX350" fmla="*/ 197543 w 362706"/>
                  <a:gd name="connsiteY350" fmla="*/ 102060 h 208311"/>
                  <a:gd name="connsiteX351" fmla="*/ 197543 w 362706"/>
                  <a:gd name="connsiteY351" fmla="*/ 101298 h 208311"/>
                  <a:gd name="connsiteX352" fmla="*/ 188018 w 362706"/>
                  <a:gd name="connsiteY352" fmla="*/ 96060 h 208311"/>
                  <a:gd name="connsiteX353" fmla="*/ 186589 w 362706"/>
                  <a:gd name="connsiteY353" fmla="*/ 96060 h 208311"/>
                  <a:gd name="connsiteX354" fmla="*/ 70861 w 362706"/>
                  <a:gd name="connsiteY354" fmla="*/ 43672 h 208311"/>
                  <a:gd name="connsiteX355" fmla="*/ 70861 w 362706"/>
                  <a:gd name="connsiteY355" fmla="*/ 42910 h 208311"/>
                  <a:gd name="connsiteX356" fmla="*/ 61336 w 362706"/>
                  <a:gd name="connsiteY356" fmla="*/ 37671 h 208311"/>
                  <a:gd name="connsiteX357" fmla="*/ 60002 w 362706"/>
                  <a:gd name="connsiteY357" fmla="*/ 37671 h 208311"/>
                  <a:gd name="connsiteX358" fmla="*/ 51239 w 362706"/>
                  <a:gd name="connsiteY358" fmla="*/ 42720 h 208311"/>
                  <a:gd name="connsiteX359" fmla="*/ 51239 w 362706"/>
                  <a:gd name="connsiteY359" fmla="*/ 43482 h 208311"/>
                  <a:gd name="connsiteX360" fmla="*/ 60764 w 362706"/>
                  <a:gd name="connsiteY360" fmla="*/ 48720 h 208311"/>
                  <a:gd name="connsiteX361" fmla="*/ 62098 w 362706"/>
                  <a:gd name="connsiteY361" fmla="*/ 48720 h 208311"/>
                  <a:gd name="connsiteX362" fmla="*/ 173255 w 362706"/>
                  <a:gd name="connsiteY362" fmla="*/ 88344 h 208311"/>
                  <a:gd name="connsiteX363" fmla="*/ 164492 w 362706"/>
                  <a:gd name="connsiteY363" fmla="*/ 93393 h 208311"/>
                  <a:gd name="connsiteX364" fmla="*/ 164492 w 362706"/>
                  <a:gd name="connsiteY364" fmla="*/ 94155 h 208311"/>
                  <a:gd name="connsiteX365" fmla="*/ 174017 w 362706"/>
                  <a:gd name="connsiteY365" fmla="*/ 99393 h 208311"/>
                  <a:gd name="connsiteX366" fmla="*/ 175350 w 362706"/>
                  <a:gd name="connsiteY366" fmla="*/ 99393 h 208311"/>
                  <a:gd name="connsiteX367" fmla="*/ 184113 w 362706"/>
                  <a:gd name="connsiteY367" fmla="*/ 94345 h 208311"/>
                  <a:gd name="connsiteX368" fmla="*/ 184113 w 362706"/>
                  <a:gd name="connsiteY368" fmla="*/ 93583 h 208311"/>
                  <a:gd name="connsiteX369" fmla="*/ 174588 w 362706"/>
                  <a:gd name="connsiteY369" fmla="*/ 88344 h 208311"/>
                  <a:gd name="connsiteX370" fmla="*/ 173255 w 362706"/>
                  <a:gd name="connsiteY370" fmla="*/ 88059 h 208311"/>
                  <a:gd name="connsiteX371" fmla="*/ 287555 w 362706"/>
                  <a:gd name="connsiteY371" fmla="*/ 168926 h 208311"/>
                  <a:gd name="connsiteX372" fmla="*/ 287555 w 362706"/>
                  <a:gd name="connsiteY372" fmla="*/ 168164 h 208311"/>
                  <a:gd name="connsiteX373" fmla="*/ 278030 w 362706"/>
                  <a:gd name="connsiteY373" fmla="*/ 162925 h 208311"/>
                  <a:gd name="connsiteX374" fmla="*/ 276696 w 362706"/>
                  <a:gd name="connsiteY374" fmla="*/ 162925 h 208311"/>
                  <a:gd name="connsiteX375" fmla="*/ 267933 w 362706"/>
                  <a:gd name="connsiteY375" fmla="*/ 167973 h 208311"/>
                  <a:gd name="connsiteX376" fmla="*/ 267933 w 362706"/>
                  <a:gd name="connsiteY376" fmla="*/ 168735 h 208311"/>
                  <a:gd name="connsiteX377" fmla="*/ 277458 w 362706"/>
                  <a:gd name="connsiteY377" fmla="*/ 174069 h 208311"/>
                  <a:gd name="connsiteX378" fmla="*/ 278792 w 362706"/>
                  <a:gd name="connsiteY378" fmla="*/ 174069 h 208311"/>
                  <a:gd name="connsiteX379" fmla="*/ 292984 w 362706"/>
                  <a:gd name="connsiteY379" fmla="*/ 157686 h 208311"/>
                  <a:gd name="connsiteX380" fmla="*/ 284221 w 362706"/>
                  <a:gd name="connsiteY380" fmla="*/ 162735 h 208311"/>
                  <a:gd name="connsiteX381" fmla="*/ 284221 w 362706"/>
                  <a:gd name="connsiteY381" fmla="*/ 163496 h 208311"/>
                  <a:gd name="connsiteX382" fmla="*/ 293746 w 362706"/>
                  <a:gd name="connsiteY382" fmla="*/ 168735 h 208311"/>
                  <a:gd name="connsiteX383" fmla="*/ 295079 w 362706"/>
                  <a:gd name="connsiteY383" fmla="*/ 168735 h 208311"/>
                  <a:gd name="connsiteX384" fmla="*/ 303747 w 362706"/>
                  <a:gd name="connsiteY384" fmla="*/ 163687 h 208311"/>
                  <a:gd name="connsiteX385" fmla="*/ 303747 w 362706"/>
                  <a:gd name="connsiteY385" fmla="*/ 162925 h 208311"/>
                  <a:gd name="connsiteX386" fmla="*/ 294222 w 362706"/>
                  <a:gd name="connsiteY386" fmla="*/ 157686 h 208311"/>
                  <a:gd name="connsiteX387" fmla="*/ 293174 w 362706"/>
                  <a:gd name="connsiteY387" fmla="*/ 157401 h 208311"/>
                  <a:gd name="connsiteX388" fmla="*/ 265456 w 362706"/>
                  <a:gd name="connsiteY388" fmla="*/ 166259 h 208311"/>
                  <a:gd name="connsiteX389" fmla="*/ 274219 w 362706"/>
                  <a:gd name="connsiteY389" fmla="*/ 161211 h 208311"/>
                  <a:gd name="connsiteX390" fmla="*/ 274219 w 362706"/>
                  <a:gd name="connsiteY390" fmla="*/ 160449 h 208311"/>
                  <a:gd name="connsiteX391" fmla="*/ 264694 w 362706"/>
                  <a:gd name="connsiteY391" fmla="*/ 155210 h 208311"/>
                  <a:gd name="connsiteX392" fmla="*/ 263361 w 362706"/>
                  <a:gd name="connsiteY392" fmla="*/ 155210 h 208311"/>
                  <a:gd name="connsiteX393" fmla="*/ 254598 w 362706"/>
                  <a:gd name="connsiteY393" fmla="*/ 160163 h 208311"/>
                  <a:gd name="connsiteX394" fmla="*/ 254598 w 362706"/>
                  <a:gd name="connsiteY394" fmla="*/ 160925 h 208311"/>
                  <a:gd name="connsiteX395" fmla="*/ 264123 w 362706"/>
                  <a:gd name="connsiteY395" fmla="*/ 166259 h 208311"/>
                  <a:gd name="connsiteX396" fmla="*/ 265838 w 362706"/>
                  <a:gd name="connsiteY396" fmla="*/ 165973 h 208311"/>
                  <a:gd name="connsiteX397" fmla="*/ 252122 w 362706"/>
                  <a:gd name="connsiteY397" fmla="*/ 158544 h 208311"/>
                  <a:gd name="connsiteX398" fmla="*/ 260789 w 362706"/>
                  <a:gd name="connsiteY398" fmla="*/ 153495 h 208311"/>
                  <a:gd name="connsiteX399" fmla="*/ 260789 w 362706"/>
                  <a:gd name="connsiteY399" fmla="*/ 152733 h 208311"/>
                  <a:gd name="connsiteX400" fmla="*/ 251264 w 362706"/>
                  <a:gd name="connsiteY400" fmla="*/ 147495 h 208311"/>
                  <a:gd name="connsiteX401" fmla="*/ 249931 w 362706"/>
                  <a:gd name="connsiteY401" fmla="*/ 147495 h 208311"/>
                  <a:gd name="connsiteX402" fmla="*/ 241168 w 362706"/>
                  <a:gd name="connsiteY402" fmla="*/ 152543 h 208311"/>
                  <a:gd name="connsiteX403" fmla="*/ 241168 w 362706"/>
                  <a:gd name="connsiteY403" fmla="*/ 153305 h 208311"/>
                  <a:gd name="connsiteX404" fmla="*/ 250693 w 362706"/>
                  <a:gd name="connsiteY404" fmla="*/ 158544 h 208311"/>
                  <a:gd name="connsiteX405" fmla="*/ 252502 w 362706"/>
                  <a:gd name="connsiteY405" fmla="*/ 158258 h 208311"/>
                  <a:gd name="connsiteX406" fmla="*/ 238786 w 362706"/>
                  <a:gd name="connsiteY406" fmla="*/ 150924 h 208311"/>
                  <a:gd name="connsiteX407" fmla="*/ 247454 w 362706"/>
                  <a:gd name="connsiteY407" fmla="*/ 145875 h 208311"/>
                  <a:gd name="connsiteX408" fmla="*/ 247454 w 362706"/>
                  <a:gd name="connsiteY408" fmla="*/ 145113 h 208311"/>
                  <a:gd name="connsiteX409" fmla="*/ 237929 w 362706"/>
                  <a:gd name="connsiteY409" fmla="*/ 139779 h 208311"/>
                  <a:gd name="connsiteX410" fmla="*/ 236596 w 362706"/>
                  <a:gd name="connsiteY410" fmla="*/ 139779 h 208311"/>
                  <a:gd name="connsiteX411" fmla="*/ 227833 w 362706"/>
                  <a:gd name="connsiteY411" fmla="*/ 144828 h 208311"/>
                  <a:gd name="connsiteX412" fmla="*/ 227833 w 362706"/>
                  <a:gd name="connsiteY412" fmla="*/ 145590 h 208311"/>
                  <a:gd name="connsiteX413" fmla="*/ 237358 w 362706"/>
                  <a:gd name="connsiteY413" fmla="*/ 150828 h 208311"/>
                  <a:gd name="connsiteX414" fmla="*/ 239168 w 362706"/>
                  <a:gd name="connsiteY414" fmla="*/ 150638 h 208311"/>
                  <a:gd name="connsiteX415" fmla="*/ 279649 w 362706"/>
                  <a:gd name="connsiteY415" fmla="*/ 149971 h 208311"/>
                  <a:gd name="connsiteX416" fmla="*/ 270886 w 362706"/>
                  <a:gd name="connsiteY416" fmla="*/ 155019 h 208311"/>
                  <a:gd name="connsiteX417" fmla="*/ 270886 w 362706"/>
                  <a:gd name="connsiteY417" fmla="*/ 155781 h 208311"/>
                  <a:gd name="connsiteX418" fmla="*/ 280411 w 362706"/>
                  <a:gd name="connsiteY418" fmla="*/ 161020 h 208311"/>
                  <a:gd name="connsiteX419" fmla="*/ 281744 w 362706"/>
                  <a:gd name="connsiteY419" fmla="*/ 161020 h 208311"/>
                  <a:gd name="connsiteX420" fmla="*/ 290412 w 362706"/>
                  <a:gd name="connsiteY420" fmla="*/ 155972 h 208311"/>
                  <a:gd name="connsiteX421" fmla="*/ 290412 w 362706"/>
                  <a:gd name="connsiteY421" fmla="*/ 155210 h 208311"/>
                  <a:gd name="connsiteX422" fmla="*/ 280887 w 362706"/>
                  <a:gd name="connsiteY422" fmla="*/ 149971 h 208311"/>
                  <a:gd name="connsiteX423" fmla="*/ 280030 w 362706"/>
                  <a:gd name="connsiteY423" fmla="*/ 149685 h 208311"/>
                  <a:gd name="connsiteX424" fmla="*/ 266314 w 362706"/>
                  <a:gd name="connsiteY424" fmla="*/ 142256 h 208311"/>
                  <a:gd name="connsiteX425" fmla="*/ 257551 w 362706"/>
                  <a:gd name="connsiteY425" fmla="*/ 147304 h 208311"/>
                  <a:gd name="connsiteX426" fmla="*/ 257551 w 362706"/>
                  <a:gd name="connsiteY426" fmla="*/ 148066 h 208311"/>
                  <a:gd name="connsiteX427" fmla="*/ 267076 w 362706"/>
                  <a:gd name="connsiteY427" fmla="*/ 153400 h 208311"/>
                  <a:gd name="connsiteX428" fmla="*/ 268409 w 362706"/>
                  <a:gd name="connsiteY428" fmla="*/ 153400 h 208311"/>
                  <a:gd name="connsiteX429" fmla="*/ 277077 w 362706"/>
                  <a:gd name="connsiteY429" fmla="*/ 148352 h 208311"/>
                  <a:gd name="connsiteX430" fmla="*/ 277077 w 362706"/>
                  <a:gd name="connsiteY430" fmla="*/ 147590 h 208311"/>
                  <a:gd name="connsiteX431" fmla="*/ 268028 w 362706"/>
                  <a:gd name="connsiteY431" fmla="*/ 142351 h 208311"/>
                  <a:gd name="connsiteX432" fmla="*/ 266695 w 362706"/>
                  <a:gd name="connsiteY432" fmla="*/ 141970 h 208311"/>
                  <a:gd name="connsiteX433" fmla="*/ 212879 w 362706"/>
                  <a:gd name="connsiteY433" fmla="*/ 111490 h 208311"/>
                  <a:gd name="connsiteX434" fmla="*/ 204211 w 362706"/>
                  <a:gd name="connsiteY434" fmla="*/ 116538 h 208311"/>
                  <a:gd name="connsiteX435" fmla="*/ 204211 w 362706"/>
                  <a:gd name="connsiteY435" fmla="*/ 117300 h 208311"/>
                  <a:gd name="connsiteX436" fmla="*/ 213259 w 362706"/>
                  <a:gd name="connsiteY436" fmla="*/ 122539 h 208311"/>
                  <a:gd name="connsiteX437" fmla="*/ 214593 w 362706"/>
                  <a:gd name="connsiteY437" fmla="*/ 122539 h 208311"/>
                  <a:gd name="connsiteX438" fmla="*/ 223356 w 362706"/>
                  <a:gd name="connsiteY438" fmla="*/ 117491 h 208311"/>
                  <a:gd name="connsiteX439" fmla="*/ 223356 w 362706"/>
                  <a:gd name="connsiteY439" fmla="*/ 116729 h 208311"/>
                  <a:gd name="connsiteX440" fmla="*/ 213831 w 362706"/>
                  <a:gd name="connsiteY440" fmla="*/ 111395 h 208311"/>
                  <a:gd name="connsiteX441" fmla="*/ 213259 w 362706"/>
                  <a:gd name="connsiteY441" fmla="*/ 111204 h 208311"/>
                  <a:gd name="connsiteX442" fmla="*/ 226213 w 362706"/>
                  <a:gd name="connsiteY442" fmla="*/ 119205 h 208311"/>
                  <a:gd name="connsiteX443" fmla="*/ 217546 w 362706"/>
                  <a:gd name="connsiteY443" fmla="*/ 124254 h 208311"/>
                  <a:gd name="connsiteX444" fmla="*/ 217546 w 362706"/>
                  <a:gd name="connsiteY444" fmla="*/ 125016 h 208311"/>
                  <a:gd name="connsiteX445" fmla="*/ 226594 w 362706"/>
                  <a:gd name="connsiteY445" fmla="*/ 130254 h 208311"/>
                  <a:gd name="connsiteX446" fmla="*/ 227928 w 362706"/>
                  <a:gd name="connsiteY446" fmla="*/ 130254 h 208311"/>
                  <a:gd name="connsiteX447" fmla="*/ 236691 w 362706"/>
                  <a:gd name="connsiteY447" fmla="*/ 125301 h 208311"/>
                  <a:gd name="connsiteX448" fmla="*/ 236691 w 362706"/>
                  <a:gd name="connsiteY448" fmla="*/ 124444 h 208311"/>
                  <a:gd name="connsiteX449" fmla="*/ 227166 w 362706"/>
                  <a:gd name="connsiteY449" fmla="*/ 119205 h 208311"/>
                  <a:gd name="connsiteX450" fmla="*/ 226499 w 362706"/>
                  <a:gd name="connsiteY450" fmla="*/ 118920 h 208311"/>
                  <a:gd name="connsiteX451" fmla="*/ 199543 w 362706"/>
                  <a:gd name="connsiteY451" fmla="*/ 103775 h 208311"/>
                  <a:gd name="connsiteX452" fmla="*/ 190876 w 362706"/>
                  <a:gd name="connsiteY452" fmla="*/ 108823 h 208311"/>
                  <a:gd name="connsiteX453" fmla="*/ 190876 w 362706"/>
                  <a:gd name="connsiteY453" fmla="*/ 109585 h 208311"/>
                  <a:gd name="connsiteX454" fmla="*/ 200401 w 362706"/>
                  <a:gd name="connsiteY454" fmla="*/ 114824 h 208311"/>
                  <a:gd name="connsiteX455" fmla="*/ 201734 w 362706"/>
                  <a:gd name="connsiteY455" fmla="*/ 114824 h 208311"/>
                  <a:gd name="connsiteX456" fmla="*/ 210497 w 362706"/>
                  <a:gd name="connsiteY456" fmla="*/ 109776 h 208311"/>
                  <a:gd name="connsiteX457" fmla="*/ 210497 w 362706"/>
                  <a:gd name="connsiteY457" fmla="*/ 109013 h 208311"/>
                  <a:gd name="connsiteX458" fmla="*/ 200972 w 362706"/>
                  <a:gd name="connsiteY458" fmla="*/ 103680 h 208311"/>
                  <a:gd name="connsiteX459" fmla="*/ 199925 w 362706"/>
                  <a:gd name="connsiteY459" fmla="*/ 103489 h 208311"/>
                  <a:gd name="connsiteX460" fmla="*/ 252979 w 362706"/>
                  <a:gd name="connsiteY460" fmla="*/ 134541 h 208311"/>
                  <a:gd name="connsiteX461" fmla="*/ 244216 w 362706"/>
                  <a:gd name="connsiteY461" fmla="*/ 139589 h 208311"/>
                  <a:gd name="connsiteX462" fmla="*/ 244216 w 362706"/>
                  <a:gd name="connsiteY462" fmla="*/ 140351 h 208311"/>
                  <a:gd name="connsiteX463" fmla="*/ 253741 w 362706"/>
                  <a:gd name="connsiteY463" fmla="*/ 145685 h 208311"/>
                  <a:gd name="connsiteX464" fmla="*/ 255074 w 362706"/>
                  <a:gd name="connsiteY464" fmla="*/ 145685 h 208311"/>
                  <a:gd name="connsiteX465" fmla="*/ 263742 w 362706"/>
                  <a:gd name="connsiteY465" fmla="*/ 140637 h 208311"/>
                  <a:gd name="connsiteX466" fmla="*/ 263742 w 362706"/>
                  <a:gd name="connsiteY466" fmla="*/ 139875 h 208311"/>
                  <a:gd name="connsiteX467" fmla="*/ 255074 w 362706"/>
                  <a:gd name="connsiteY467" fmla="*/ 134160 h 208311"/>
                  <a:gd name="connsiteX468" fmla="*/ 253360 w 362706"/>
                  <a:gd name="connsiteY468" fmla="*/ 134160 h 208311"/>
                  <a:gd name="connsiteX469" fmla="*/ 239644 w 362706"/>
                  <a:gd name="connsiteY469" fmla="*/ 126921 h 208311"/>
                  <a:gd name="connsiteX470" fmla="*/ 230881 w 362706"/>
                  <a:gd name="connsiteY470" fmla="*/ 131874 h 208311"/>
                  <a:gd name="connsiteX471" fmla="*/ 230881 w 362706"/>
                  <a:gd name="connsiteY471" fmla="*/ 132731 h 208311"/>
                  <a:gd name="connsiteX472" fmla="*/ 240406 w 362706"/>
                  <a:gd name="connsiteY472" fmla="*/ 137970 h 208311"/>
                  <a:gd name="connsiteX473" fmla="*/ 241644 w 362706"/>
                  <a:gd name="connsiteY473" fmla="*/ 137970 h 208311"/>
                  <a:gd name="connsiteX474" fmla="*/ 250407 w 362706"/>
                  <a:gd name="connsiteY474" fmla="*/ 132921 h 208311"/>
                  <a:gd name="connsiteX475" fmla="*/ 250407 w 362706"/>
                  <a:gd name="connsiteY475" fmla="*/ 132159 h 208311"/>
                  <a:gd name="connsiteX476" fmla="*/ 240882 w 362706"/>
                  <a:gd name="connsiteY476" fmla="*/ 126921 h 208311"/>
                  <a:gd name="connsiteX477" fmla="*/ 240025 w 362706"/>
                  <a:gd name="connsiteY477" fmla="*/ 126635 h 208311"/>
                  <a:gd name="connsiteX478" fmla="*/ 259265 w 362706"/>
                  <a:gd name="connsiteY478" fmla="*/ 177117 h 208311"/>
                  <a:gd name="connsiteX479" fmla="*/ 268028 w 362706"/>
                  <a:gd name="connsiteY479" fmla="*/ 172069 h 208311"/>
                  <a:gd name="connsiteX480" fmla="*/ 268028 w 362706"/>
                  <a:gd name="connsiteY480" fmla="*/ 171307 h 208311"/>
                  <a:gd name="connsiteX481" fmla="*/ 258503 w 362706"/>
                  <a:gd name="connsiteY481" fmla="*/ 166068 h 208311"/>
                  <a:gd name="connsiteX482" fmla="*/ 257170 w 362706"/>
                  <a:gd name="connsiteY482" fmla="*/ 166068 h 208311"/>
                  <a:gd name="connsiteX483" fmla="*/ 248502 w 362706"/>
                  <a:gd name="connsiteY483" fmla="*/ 171117 h 208311"/>
                  <a:gd name="connsiteX484" fmla="*/ 248502 w 362706"/>
                  <a:gd name="connsiteY484" fmla="*/ 171879 h 208311"/>
                  <a:gd name="connsiteX485" fmla="*/ 258027 w 362706"/>
                  <a:gd name="connsiteY485" fmla="*/ 177213 h 208311"/>
                  <a:gd name="connsiteX486" fmla="*/ 259646 w 362706"/>
                  <a:gd name="connsiteY486" fmla="*/ 176832 h 208311"/>
                  <a:gd name="connsiteX487" fmla="*/ 328417 w 362706"/>
                  <a:gd name="connsiteY487" fmla="*/ 174546 h 208311"/>
                  <a:gd name="connsiteX488" fmla="*/ 337942 w 362706"/>
                  <a:gd name="connsiteY488" fmla="*/ 179784 h 208311"/>
                  <a:gd name="connsiteX489" fmla="*/ 339275 w 362706"/>
                  <a:gd name="connsiteY489" fmla="*/ 179784 h 208311"/>
                  <a:gd name="connsiteX490" fmla="*/ 347943 w 362706"/>
                  <a:gd name="connsiteY490" fmla="*/ 174736 h 208311"/>
                  <a:gd name="connsiteX491" fmla="*/ 347943 w 362706"/>
                  <a:gd name="connsiteY491" fmla="*/ 173974 h 208311"/>
                  <a:gd name="connsiteX492" fmla="*/ 338418 w 362706"/>
                  <a:gd name="connsiteY492" fmla="*/ 168640 h 208311"/>
                  <a:gd name="connsiteX493" fmla="*/ 337084 w 362706"/>
                  <a:gd name="connsiteY493" fmla="*/ 168640 h 208311"/>
                  <a:gd name="connsiteX494" fmla="*/ 328322 w 362706"/>
                  <a:gd name="connsiteY494" fmla="*/ 173688 h 208311"/>
                  <a:gd name="connsiteX495" fmla="*/ 328798 w 362706"/>
                  <a:gd name="connsiteY495" fmla="*/ 174260 h 208311"/>
                  <a:gd name="connsiteX496" fmla="*/ 310986 w 362706"/>
                  <a:gd name="connsiteY496" fmla="*/ 178927 h 208311"/>
                  <a:gd name="connsiteX497" fmla="*/ 325083 w 362706"/>
                  <a:gd name="connsiteY497" fmla="*/ 187023 h 208311"/>
                  <a:gd name="connsiteX498" fmla="*/ 326417 w 362706"/>
                  <a:gd name="connsiteY498" fmla="*/ 187023 h 208311"/>
                  <a:gd name="connsiteX499" fmla="*/ 335084 w 362706"/>
                  <a:gd name="connsiteY499" fmla="*/ 181975 h 208311"/>
                  <a:gd name="connsiteX500" fmla="*/ 335084 w 362706"/>
                  <a:gd name="connsiteY500" fmla="*/ 181213 h 208311"/>
                  <a:gd name="connsiteX501" fmla="*/ 321082 w 362706"/>
                  <a:gd name="connsiteY501" fmla="*/ 173117 h 208311"/>
                  <a:gd name="connsiteX502" fmla="*/ 319749 w 362706"/>
                  <a:gd name="connsiteY502" fmla="*/ 173117 h 208311"/>
                  <a:gd name="connsiteX503" fmla="*/ 310986 w 362706"/>
                  <a:gd name="connsiteY503" fmla="*/ 178165 h 208311"/>
                  <a:gd name="connsiteX504" fmla="*/ 311367 w 362706"/>
                  <a:gd name="connsiteY504" fmla="*/ 178642 h 208311"/>
                  <a:gd name="connsiteX505" fmla="*/ 341466 w 362706"/>
                  <a:gd name="connsiteY505" fmla="*/ 164544 h 208311"/>
                  <a:gd name="connsiteX506" fmla="*/ 352705 w 362706"/>
                  <a:gd name="connsiteY506" fmla="*/ 171021 h 208311"/>
                  <a:gd name="connsiteX507" fmla="*/ 354039 w 362706"/>
                  <a:gd name="connsiteY507" fmla="*/ 171021 h 208311"/>
                  <a:gd name="connsiteX508" fmla="*/ 362707 w 362706"/>
                  <a:gd name="connsiteY508" fmla="*/ 165973 h 208311"/>
                  <a:gd name="connsiteX509" fmla="*/ 362707 w 362706"/>
                  <a:gd name="connsiteY509" fmla="*/ 165211 h 208311"/>
                  <a:gd name="connsiteX510" fmla="*/ 351467 w 362706"/>
                  <a:gd name="connsiteY510" fmla="*/ 158734 h 208311"/>
                  <a:gd name="connsiteX511" fmla="*/ 350134 w 362706"/>
                  <a:gd name="connsiteY511" fmla="*/ 158734 h 208311"/>
                  <a:gd name="connsiteX512" fmla="*/ 341466 w 362706"/>
                  <a:gd name="connsiteY512" fmla="*/ 163782 h 208311"/>
                  <a:gd name="connsiteX513" fmla="*/ 341847 w 362706"/>
                  <a:gd name="connsiteY513" fmla="*/ 164259 h 208311"/>
                  <a:gd name="connsiteX514" fmla="*/ 341466 w 362706"/>
                  <a:gd name="connsiteY514" fmla="*/ 153781 h 208311"/>
                  <a:gd name="connsiteX515" fmla="*/ 341466 w 362706"/>
                  <a:gd name="connsiteY515" fmla="*/ 153019 h 208311"/>
                  <a:gd name="connsiteX516" fmla="*/ 331941 w 362706"/>
                  <a:gd name="connsiteY516" fmla="*/ 147780 h 208311"/>
                  <a:gd name="connsiteX517" fmla="*/ 330607 w 362706"/>
                  <a:gd name="connsiteY517" fmla="*/ 147780 h 208311"/>
                  <a:gd name="connsiteX518" fmla="*/ 321940 w 362706"/>
                  <a:gd name="connsiteY518" fmla="*/ 152829 h 208311"/>
                  <a:gd name="connsiteX519" fmla="*/ 321940 w 362706"/>
                  <a:gd name="connsiteY519" fmla="*/ 153591 h 208311"/>
                  <a:gd name="connsiteX520" fmla="*/ 331465 w 362706"/>
                  <a:gd name="connsiteY520" fmla="*/ 158925 h 208311"/>
                  <a:gd name="connsiteX521" fmla="*/ 332798 w 362706"/>
                  <a:gd name="connsiteY521" fmla="*/ 158925 h 208311"/>
                  <a:gd name="connsiteX522" fmla="*/ 294984 w 362706"/>
                  <a:gd name="connsiteY522" fmla="*/ 184071 h 208311"/>
                  <a:gd name="connsiteX523" fmla="*/ 312605 w 362706"/>
                  <a:gd name="connsiteY523" fmla="*/ 194262 h 208311"/>
                  <a:gd name="connsiteX524" fmla="*/ 313939 w 362706"/>
                  <a:gd name="connsiteY524" fmla="*/ 194262 h 208311"/>
                  <a:gd name="connsiteX525" fmla="*/ 322606 w 362706"/>
                  <a:gd name="connsiteY525" fmla="*/ 189214 h 208311"/>
                  <a:gd name="connsiteX526" fmla="*/ 322606 w 362706"/>
                  <a:gd name="connsiteY526" fmla="*/ 188452 h 208311"/>
                  <a:gd name="connsiteX527" fmla="*/ 305080 w 362706"/>
                  <a:gd name="connsiteY527" fmla="*/ 178356 h 208311"/>
                  <a:gd name="connsiteX528" fmla="*/ 303747 w 362706"/>
                  <a:gd name="connsiteY528" fmla="*/ 178356 h 208311"/>
                  <a:gd name="connsiteX529" fmla="*/ 294984 w 362706"/>
                  <a:gd name="connsiteY529" fmla="*/ 183404 h 208311"/>
                  <a:gd name="connsiteX530" fmla="*/ 295365 w 362706"/>
                  <a:gd name="connsiteY530" fmla="*/ 183785 h 208311"/>
                  <a:gd name="connsiteX531" fmla="*/ 288888 w 362706"/>
                  <a:gd name="connsiteY531" fmla="*/ 194929 h 208311"/>
                  <a:gd name="connsiteX532" fmla="*/ 300127 w 362706"/>
                  <a:gd name="connsiteY532" fmla="*/ 201406 h 208311"/>
                  <a:gd name="connsiteX533" fmla="*/ 301461 w 362706"/>
                  <a:gd name="connsiteY533" fmla="*/ 201406 h 208311"/>
                  <a:gd name="connsiteX534" fmla="*/ 310129 w 362706"/>
                  <a:gd name="connsiteY534" fmla="*/ 196358 h 208311"/>
                  <a:gd name="connsiteX535" fmla="*/ 310129 w 362706"/>
                  <a:gd name="connsiteY535" fmla="*/ 195596 h 208311"/>
                  <a:gd name="connsiteX536" fmla="*/ 298889 w 362706"/>
                  <a:gd name="connsiteY536" fmla="*/ 189119 h 208311"/>
                  <a:gd name="connsiteX537" fmla="*/ 297651 w 362706"/>
                  <a:gd name="connsiteY537" fmla="*/ 189119 h 208311"/>
                  <a:gd name="connsiteX538" fmla="*/ 288888 w 362706"/>
                  <a:gd name="connsiteY538" fmla="*/ 194167 h 208311"/>
                  <a:gd name="connsiteX539" fmla="*/ 289269 w 362706"/>
                  <a:gd name="connsiteY539" fmla="*/ 194643 h 208311"/>
                  <a:gd name="connsiteX540" fmla="*/ 242692 w 362706"/>
                  <a:gd name="connsiteY540" fmla="*/ 96060 h 208311"/>
                  <a:gd name="connsiteX541" fmla="*/ 242692 w 362706"/>
                  <a:gd name="connsiteY541" fmla="*/ 95298 h 208311"/>
                  <a:gd name="connsiteX542" fmla="*/ 233167 w 362706"/>
                  <a:gd name="connsiteY542" fmla="*/ 90059 h 208311"/>
                  <a:gd name="connsiteX543" fmla="*/ 231833 w 362706"/>
                  <a:gd name="connsiteY543" fmla="*/ 90059 h 208311"/>
                  <a:gd name="connsiteX544" fmla="*/ 223070 w 362706"/>
                  <a:gd name="connsiteY544" fmla="*/ 95107 h 208311"/>
                  <a:gd name="connsiteX545" fmla="*/ 223070 w 362706"/>
                  <a:gd name="connsiteY545" fmla="*/ 95869 h 208311"/>
                  <a:gd name="connsiteX546" fmla="*/ 232595 w 362706"/>
                  <a:gd name="connsiteY546" fmla="*/ 101108 h 208311"/>
                  <a:gd name="connsiteX547" fmla="*/ 233929 w 362706"/>
                  <a:gd name="connsiteY547" fmla="*/ 101108 h 208311"/>
                  <a:gd name="connsiteX548" fmla="*/ 269362 w 362706"/>
                  <a:gd name="connsiteY548" fmla="*/ 111490 h 208311"/>
                  <a:gd name="connsiteX549" fmla="*/ 269362 w 362706"/>
                  <a:gd name="connsiteY549" fmla="*/ 110728 h 208311"/>
                  <a:gd name="connsiteX550" fmla="*/ 259837 w 362706"/>
                  <a:gd name="connsiteY550" fmla="*/ 105394 h 208311"/>
                  <a:gd name="connsiteX551" fmla="*/ 258503 w 362706"/>
                  <a:gd name="connsiteY551" fmla="*/ 105394 h 208311"/>
                  <a:gd name="connsiteX552" fmla="*/ 249740 w 362706"/>
                  <a:gd name="connsiteY552" fmla="*/ 110442 h 208311"/>
                  <a:gd name="connsiteX553" fmla="*/ 249740 w 362706"/>
                  <a:gd name="connsiteY553" fmla="*/ 111204 h 208311"/>
                  <a:gd name="connsiteX554" fmla="*/ 259265 w 362706"/>
                  <a:gd name="connsiteY554" fmla="*/ 116443 h 208311"/>
                  <a:gd name="connsiteX555" fmla="*/ 260599 w 362706"/>
                  <a:gd name="connsiteY555" fmla="*/ 116443 h 208311"/>
                  <a:gd name="connsiteX556" fmla="*/ 328512 w 362706"/>
                  <a:gd name="connsiteY556" fmla="*/ 145590 h 208311"/>
                  <a:gd name="connsiteX557" fmla="*/ 328512 w 362706"/>
                  <a:gd name="connsiteY557" fmla="*/ 144828 h 208311"/>
                  <a:gd name="connsiteX558" fmla="*/ 318987 w 362706"/>
                  <a:gd name="connsiteY558" fmla="*/ 139589 h 208311"/>
                  <a:gd name="connsiteX559" fmla="*/ 317654 w 362706"/>
                  <a:gd name="connsiteY559" fmla="*/ 139589 h 208311"/>
                  <a:gd name="connsiteX560" fmla="*/ 308986 w 362706"/>
                  <a:gd name="connsiteY560" fmla="*/ 144637 h 208311"/>
                  <a:gd name="connsiteX561" fmla="*/ 308986 w 362706"/>
                  <a:gd name="connsiteY561" fmla="*/ 145399 h 208311"/>
                  <a:gd name="connsiteX562" fmla="*/ 318511 w 362706"/>
                  <a:gd name="connsiteY562" fmla="*/ 150733 h 208311"/>
                  <a:gd name="connsiteX563" fmla="*/ 319844 w 362706"/>
                  <a:gd name="connsiteY563" fmla="*/ 150733 h 208311"/>
                  <a:gd name="connsiteX564" fmla="*/ 256027 w 362706"/>
                  <a:gd name="connsiteY564" fmla="*/ 103775 h 208311"/>
                  <a:gd name="connsiteX565" fmla="*/ 256027 w 362706"/>
                  <a:gd name="connsiteY565" fmla="*/ 103013 h 208311"/>
                  <a:gd name="connsiteX566" fmla="*/ 246502 w 362706"/>
                  <a:gd name="connsiteY566" fmla="*/ 97679 h 208311"/>
                  <a:gd name="connsiteX567" fmla="*/ 245168 w 362706"/>
                  <a:gd name="connsiteY567" fmla="*/ 97679 h 208311"/>
                  <a:gd name="connsiteX568" fmla="*/ 236405 w 362706"/>
                  <a:gd name="connsiteY568" fmla="*/ 102727 h 208311"/>
                  <a:gd name="connsiteX569" fmla="*/ 236405 w 362706"/>
                  <a:gd name="connsiteY569" fmla="*/ 103489 h 208311"/>
                  <a:gd name="connsiteX570" fmla="*/ 245930 w 362706"/>
                  <a:gd name="connsiteY570" fmla="*/ 108728 h 208311"/>
                  <a:gd name="connsiteX571" fmla="*/ 247264 w 362706"/>
                  <a:gd name="connsiteY571" fmla="*/ 108728 h 208311"/>
                  <a:gd name="connsiteX572" fmla="*/ 282697 w 362706"/>
                  <a:gd name="connsiteY572" fmla="*/ 119110 h 208311"/>
                  <a:gd name="connsiteX573" fmla="*/ 282697 w 362706"/>
                  <a:gd name="connsiteY573" fmla="*/ 118348 h 208311"/>
                  <a:gd name="connsiteX574" fmla="*/ 273172 w 362706"/>
                  <a:gd name="connsiteY574" fmla="*/ 113109 h 208311"/>
                  <a:gd name="connsiteX575" fmla="*/ 271838 w 362706"/>
                  <a:gd name="connsiteY575" fmla="*/ 113109 h 208311"/>
                  <a:gd name="connsiteX576" fmla="*/ 263171 w 362706"/>
                  <a:gd name="connsiteY576" fmla="*/ 118158 h 208311"/>
                  <a:gd name="connsiteX577" fmla="*/ 263171 w 362706"/>
                  <a:gd name="connsiteY577" fmla="*/ 118920 h 208311"/>
                  <a:gd name="connsiteX578" fmla="*/ 272696 w 362706"/>
                  <a:gd name="connsiteY578" fmla="*/ 124158 h 208311"/>
                  <a:gd name="connsiteX579" fmla="*/ 274029 w 362706"/>
                  <a:gd name="connsiteY579" fmla="*/ 124158 h 208311"/>
                  <a:gd name="connsiteX580" fmla="*/ 273839 w 362706"/>
                  <a:gd name="connsiteY580" fmla="*/ 199311 h 208311"/>
                  <a:gd name="connsiteX581" fmla="*/ 273839 w 362706"/>
                  <a:gd name="connsiteY581" fmla="*/ 200073 h 208311"/>
                  <a:gd name="connsiteX582" fmla="*/ 287935 w 362706"/>
                  <a:gd name="connsiteY582" fmla="*/ 208169 h 208311"/>
                  <a:gd name="connsiteX583" fmla="*/ 289269 w 362706"/>
                  <a:gd name="connsiteY583" fmla="*/ 208169 h 208311"/>
                  <a:gd name="connsiteX584" fmla="*/ 297937 w 362706"/>
                  <a:gd name="connsiteY584" fmla="*/ 203121 h 208311"/>
                  <a:gd name="connsiteX585" fmla="*/ 297937 w 362706"/>
                  <a:gd name="connsiteY585" fmla="*/ 202359 h 208311"/>
                  <a:gd name="connsiteX586" fmla="*/ 283935 w 362706"/>
                  <a:gd name="connsiteY586" fmla="*/ 194262 h 208311"/>
                  <a:gd name="connsiteX587" fmla="*/ 282601 w 362706"/>
                  <a:gd name="connsiteY587" fmla="*/ 194262 h 208311"/>
                  <a:gd name="connsiteX588" fmla="*/ 301842 w 362706"/>
                  <a:gd name="connsiteY588" fmla="*/ 130254 h 208311"/>
                  <a:gd name="connsiteX589" fmla="*/ 301842 w 362706"/>
                  <a:gd name="connsiteY589" fmla="*/ 129492 h 208311"/>
                  <a:gd name="connsiteX590" fmla="*/ 292317 w 362706"/>
                  <a:gd name="connsiteY590" fmla="*/ 124158 h 208311"/>
                  <a:gd name="connsiteX591" fmla="*/ 290984 w 362706"/>
                  <a:gd name="connsiteY591" fmla="*/ 124158 h 208311"/>
                  <a:gd name="connsiteX592" fmla="*/ 282316 w 362706"/>
                  <a:gd name="connsiteY592" fmla="*/ 129207 h 208311"/>
                  <a:gd name="connsiteX593" fmla="*/ 282316 w 362706"/>
                  <a:gd name="connsiteY593" fmla="*/ 129969 h 208311"/>
                  <a:gd name="connsiteX594" fmla="*/ 291841 w 362706"/>
                  <a:gd name="connsiteY594" fmla="*/ 135207 h 208311"/>
                  <a:gd name="connsiteX595" fmla="*/ 293174 w 362706"/>
                  <a:gd name="connsiteY595" fmla="*/ 135207 h 208311"/>
                  <a:gd name="connsiteX596" fmla="*/ 315177 w 362706"/>
                  <a:gd name="connsiteY596" fmla="*/ 137875 h 208311"/>
                  <a:gd name="connsiteX597" fmla="*/ 315177 w 362706"/>
                  <a:gd name="connsiteY597" fmla="*/ 137112 h 208311"/>
                  <a:gd name="connsiteX598" fmla="*/ 305652 w 362706"/>
                  <a:gd name="connsiteY598" fmla="*/ 131874 h 208311"/>
                  <a:gd name="connsiteX599" fmla="*/ 304318 w 362706"/>
                  <a:gd name="connsiteY599" fmla="*/ 131874 h 208311"/>
                  <a:gd name="connsiteX600" fmla="*/ 295651 w 362706"/>
                  <a:gd name="connsiteY600" fmla="*/ 136922 h 208311"/>
                  <a:gd name="connsiteX601" fmla="*/ 295651 w 362706"/>
                  <a:gd name="connsiteY601" fmla="*/ 137684 h 208311"/>
                  <a:gd name="connsiteX602" fmla="*/ 305176 w 362706"/>
                  <a:gd name="connsiteY602" fmla="*/ 142923 h 208311"/>
                  <a:gd name="connsiteX603" fmla="*/ 306509 w 362706"/>
                  <a:gd name="connsiteY603" fmla="*/ 142923 h 208311"/>
                  <a:gd name="connsiteX604" fmla="*/ 26474 w 362706"/>
                  <a:gd name="connsiteY604" fmla="*/ 56721 h 208311"/>
                  <a:gd name="connsiteX605" fmla="*/ 26474 w 362706"/>
                  <a:gd name="connsiteY605" fmla="*/ 57483 h 208311"/>
                  <a:gd name="connsiteX606" fmla="*/ 48953 w 362706"/>
                  <a:gd name="connsiteY606" fmla="*/ 70533 h 208311"/>
                  <a:gd name="connsiteX607" fmla="*/ 50287 w 362706"/>
                  <a:gd name="connsiteY607" fmla="*/ 70533 h 208311"/>
                  <a:gd name="connsiteX608" fmla="*/ 59050 w 362706"/>
                  <a:gd name="connsiteY608" fmla="*/ 65484 h 208311"/>
                  <a:gd name="connsiteX609" fmla="*/ 59050 w 362706"/>
                  <a:gd name="connsiteY609" fmla="*/ 64722 h 208311"/>
                  <a:gd name="connsiteX610" fmla="*/ 36571 w 362706"/>
                  <a:gd name="connsiteY610" fmla="*/ 51768 h 208311"/>
                  <a:gd name="connsiteX611" fmla="*/ 35237 w 362706"/>
                  <a:gd name="connsiteY611" fmla="*/ 51768 h 208311"/>
                  <a:gd name="connsiteX612" fmla="*/ 56002 w 362706"/>
                  <a:gd name="connsiteY612" fmla="*/ 73771 h 208311"/>
                  <a:gd name="connsiteX613" fmla="*/ 56002 w 362706"/>
                  <a:gd name="connsiteY613" fmla="*/ 74533 h 208311"/>
                  <a:gd name="connsiteX614" fmla="*/ 65527 w 362706"/>
                  <a:gd name="connsiteY614" fmla="*/ 79772 h 208311"/>
                  <a:gd name="connsiteX615" fmla="*/ 66765 w 362706"/>
                  <a:gd name="connsiteY615" fmla="*/ 79772 h 208311"/>
                  <a:gd name="connsiteX616" fmla="*/ 75528 w 362706"/>
                  <a:gd name="connsiteY616" fmla="*/ 74724 h 208311"/>
                  <a:gd name="connsiteX617" fmla="*/ 75528 w 362706"/>
                  <a:gd name="connsiteY617" fmla="*/ 73962 h 208311"/>
                  <a:gd name="connsiteX618" fmla="*/ 66003 w 362706"/>
                  <a:gd name="connsiteY618" fmla="*/ 68723 h 208311"/>
                  <a:gd name="connsiteX619" fmla="*/ 64765 w 362706"/>
                  <a:gd name="connsiteY619" fmla="*/ 68723 h 208311"/>
                  <a:gd name="connsiteX620" fmla="*/ 246502 w 362706"/>
                  <a:gd name="connsiteY620" fmla="*/ 169021 h 208311"/>
                  <a:gd name="connsiteX621" fmla="*/ 255265 w 362706"/>
                  <a:gd name="connsiteY621" fmla="*/ 163973 h 208311"/>
                  <a:gd name="connsiteX622" fmla="*/ 255265 w 362706"/>
                  <a:gd name="connsiteY622" fmla="*/ 163211 h 208311"/>
                  <a:gd name="connsiteX623" fmla="*/ 245740 w 362706"/>
                  <a:gd name="connsiteY623" fmla="*/ 157972 h 208311"/>
                  <a:gd name="connsiteX624" fmla="*/ 244406 w 362706"/>
                  <a:gd name="connsiteY624" fmla="*/ 157972 h 208311"/>
                  <a:gd name="connsiteX625" fmla="*/ 236024 w 362706"/>
                  <a:gd name="connsiteY625" fmla="*/ 162735 h 208311"/>
                  <a:gd name="connsiteX626" fmla="*/ 236024 w 362706"/>
                  <a:gd name="connsiteY626" fmla="*/ 163496 h 208311"/>
                  <a:gd name="connsiteX627" fmla="*/ 245549 w 362706"/>
                  <a:gd name="connsiteY627" fmla="*/ 168735 h 208311"/>
                  <a:gd name="connsiteX628" fmla="*/ 246311 w 362706"/>
                  <a:gd name="connsiteY628" fmla="*/ 169117 h 208311"/>
                  <a:gd name="connsiteX629" fmla="*/ 83053 w 362706"/>
                  <a:gd name="connsiteY629" fmla="*/ 89106 h 208311"/>
                  <a:gd name="connsiteX630" fmla="*/ 83053 w 362706"/>
                  <a:gd name="connsiteY630" fmla="*/ 89868 h 208311"/>
                  <a:gd name="connsiteX631" fmla="*/ 92578 w 362706"/>
                  <a:gd name="connsiteY631" fmla="*/ 95107 h 208311"/>
                  <a:gd name="connsiteX632" fmla="*/ 93911 w 362706"/>
                  <a:gd name="connsiteY632" fmla="*/ 95107 h 208311"/>
                  <a:gd name="connsiteX633" fmla="*/ 102579 w 362706"/>
                  <a:gd name="connsiteY633" fmla="*/ 90059 h 208311"/>
                  <a:gd name="connsiteX634" fmla="*/ 102579 w 362706"/>
                  <a:gd name="connsiteY634" fmla="*/ 89297 h 208311"/>
                  <a:gd name="connsiteX635" fmla="*/ 93054 w 362706"/>
                  <a:gd name="connsiteY635" fmla="*/ 83963 h 208311"/>
                  <a:gd name="connsiteX636" fmla="*/ 91721 w 362706"/>
                  <a:gd name="connsiteY636" fmla="*/ 83963 h 208311"/>
                  <a:gd name="connsiteX637" fmla="*/ 13520 w 362706"/>
                  <a:gd name="connsiteY637" fmla="*/ 48911 h 208311"/>
                  <a:gd name="connsiteX638" fmla="*/ 13520 w 362706"/>
                  <a:gd name="connsiteY638" fmla="*/ 49673 h 208311"/>
                  <a:gd name="connsiteX639" fmla="*/ 23045 w 362706"/>
                  <a:gd name="connsiteY639" fmla="*/ 55007 h 208311"/>
                  <a:gd name="connsiteX640" fmla="*/ 24379 w 362706"/>
                  <a:gd name="connsiteY640" fmla="*/ 55007 h 208311"/>
                  <a:gd name="connsiteX641" fmla="*/ 33047 w 362706"/>
                  <a:gd name="connsiteY641" fmla="*/ 49959 h 208311"/>
                  <a:gd name="connsiteX642" fmla="*/ 33047 w 362706"/>
                  <a:gd name="connsiteY642" fmla="*/ 49196 h 208311"/>
                  <a:gd name="connsiteX643" fmla="*/ 23522 w 362706"/>
                  <a:gd name="connsiteY643" fmla="*/ 43958 h 208311"/>
                  <a:gd name="connsiteX644" fmla="*/ 22188 w 362706"/>
                  <a:gd name="connsiteY644" fmla="*/ 43958 h 208311"/>
                  <a:gd name="connsiteX645" fmla="*/ 280 w 362706"/>
                  <a:gd name="connsiteY645" fmla="*/ 42053 h 208311"/>
                  <a:gd name="connsiteX646" fmla="*/ 9805 w 362706"/>
                  <a:gd name="connsiteY646" fmla="*/ 47292 h 208311"/>
                  <a:gd name="connsiteX647" fmla="*/ 11139 w 362706"/>
                  <a:gd name="connsiteY647" fmla="*/ 47292 h 208311"/>
                  <a:gd name="connsiteX648" fmla="*/ 32284 w 362706"/>
                  <a:gd name="connsiteY648" fmla="*/ 35100 h 208311"/>
                  <a:gd name="connsiteX649" fmla="*/ 32284 w 362706"/>
                  <a:gd name="connsiteY649" fmla="*/ 34338 h 208311"/>
                  <a:gd name="connsiteX650" fmla="*/ 23236 w 362706"/>
                  <a:gd name="connsiteY650" fmla="*/ 29004 h 208311"/>
                  <a:gd name="connsiteX651" fmla="*/ 21902 w 362706"/>
                  <a:gd name="connsiteY651" fmla="*/ 29004 h 208311"/>
                  <a:gd name="connsiteX652" fmla="*/ 661 w 362706"/>
                  <a:gd name="connsiteY652" fmla="*/ 41291 h 208311"/>
                  <a:gd name="connsiteX653" fmla="*/ 90 w 362706"/>
                  <a:gd name="connsiteY653" fmla="*/ 42148 h 208311"/>
                  <a:gd name="connsiteX654" fmla="*/ 132868 w 362706"/>
                  <a:gd name="connsiteY654" fmla="*/ 118253 h 208311"/>
                  <a:gd name="connsiteX655" fmla="*/ 132868 w 362706"/>
                  <a:gd name="connsiteY655" fmla="*/ 119015 h 208311"/>
                  <a:gd name="connsiteX656" fmla="*/ 144108 w 362706"/>
                  <a:gd name="connsiteY656" fmla="*/ 125492 h 208311"/>
                  <a:gd name="connsiteX657" fmla="*/ 145442 w 362706"/>
                  <a:gd name="connsiteY657" fmla="*/ 125492 h 208311"/>
                  <a:gd name="connsiteX658" fmla="*/ 154205 w 362706"/>
                  <a:gd name="connsiteY658" fmla="*/ 120444 h 208311"/>
                  <a:gd name="connsiteX659" fmla="*/ 154205 w 362706"/>
                  <a:gd name="connsiteY659" fmla="*/ 119682 h 208311"/>
                  <a:gd name="connsiteX660" fmla="*/ 142965 w 362706"/>
                  <a:gd name="connsiteY660" fmla="*/ 113205 h 208311"/>
                  <a:gd name="connsiteX661" fmla="*/ 141631 w 362706"/>
                  <a:gd name="connsiteY661" fmla="*/ 113205 h 208311"/>
                  <a:gd name="connsiteX662" fmla="*/ 99245 w 362706"/>
                  <a:gd name="connsiteY662" fmla="*/ 99203 h 208311"/>
                  <a:gd name="connsiteX663" fmla="*/ 99245 w 362706"/>
                  <a:gd name="connsiteY663" fmla="*/ 99965 h 208311"/>
                  <a:gd name="connsiteX664" fmla="*/ 113342 w 362706"/>
                  <a:gd name="connsiteY664" fmla="*/ 108061 h 208311"/>
                  <a:gd name="connsiteX665" fmla="*/ 114676 w 362706"/>
                  <a:gd name="connsiteY665" fmla="*/ 108061 h 208311"/>
                  <a:gd name="connsiteX666" fmla="*/ 123343 w 362706"/>
                  <a:gd name="connsiteY666" fmla="*/ 103013 h 208311"/>
                  <a:gd name="connsiteX667" fmla="*/ 123343 w 362706"/>
                  <a:gd name="connsiteY667" fmla="*/ 102251 h 208311"/>
                  <a:gd name="connsiteX668" fmla="*/ 109247 w 362706"/>
                  <a:gd name="connsiteY668" fmla="*/ 94155 h 208311"/>
                  <a:gd name="connsiteX669" fmla="*/ 107913 w 362706"/>
                  <a:gd name="connsiteY669" fmla="*/ 94155 h 208311"/>
                  <a:gd name="connsiteX670" fmla="*/ 163825 w 362706"/>
                  <a:gd name="connsiteY670" fmla="*/ 136446 h 208311"/>
                  <a:gd name="connsiteX671" fmla="*/ 163825 w 362706"/>
                  <a:gd name="connsiteY671" fmla="*/ 137208 h 208311"/>
                  <a:gd name="connsiteX672" fmla="*/ 238977 w 362706"/>
                  <a:gd name="connsiteY672" fmla="*/ 180642 h 208311"/>
                  <a:gd name="connsiteX673" fmla="*/ 240215 w 362706"/>
                  <a:gd name="connsiteY673" fmla="*/ 180642 h 208311"/>
                  <a:gd name="connsiteX674" fmla="*/ 248978 w 362706"/>
                  <a:gd name="connsiteY674" fmla="*/ 175593 h 208311"/>
                  <a:gd name="connsiteX675" fmla="*/ 248978 w 362706"/>
                  <a:gd name="connsiteY675" fmla="*/ 174831 h 208311"/>
                  <a:gd name="connsiteX676" fmla="*/ 173826 w 362706"/>
                  <a:gd name="connsiteY676" fmla="*/ 131493 h 208311"/>
                  <a:gd name="connsiteX677" fmla="*/ 172588 w 362706"/>
                  <a:gd name="connsiteY677" fmla="*/ 131493 h 208311"/>
                  <a:gd name="connsiteX678" fmla="*/ 243168 w 362706"/>
                  <a:gd name="connsiteY678" fmla="*/ 182261 h 208311"/>
                  <a:gd name="connsiteX679" fmla="*/ 243168 w 362706"/>
                  <a:gd name="connsiteY679" fmla="*/ 183023 h 208311"/>
                  <a:gd name="connsiteX680" fmla="*/ 254407 w 362706"/>
                  <a:gd name="connsiteY680" fmla="*/ 189500 h 208311"/>
                  <a:gd name="connsiteX681" fmla="*/ 255741 w 362706"/>
                  <a:gd name="connsiteY681" fmla="*/ 189500 h 208311"/>
                  <a:gd name="connsiteX682" fmla="*/ 264409 w 362706"/>
                  <a:gd name="connsiteY682" fmla="*/ 184452 h 208311"/>
                  <a:gd name="connsiteX683" fmla="*/ 264409 w 362706"/>
                  <a:gd name="connsiteY683" fmla="*/ 183690 h 208311"/>
                  <a:gd name="connsiteX684" fmla="*/ 253169 w 362706"/>
                  <a:gd name="connsiteY684" fmla="*/ 177213 h 208311"/>
                  <a:gd name="connsiteX685" fmla="*/ 251836 w 362706"/>
                  <a:gd name="connsiteY685" fmla="*/ 177213 h 208311"/>
                  <a:gd name="connsiteX686" fmla="*/ 148394 w 362706"/>
                  <a:gd name="connsiteY686" fmla="*/ 127587 h 208311"/>
                  <a:gd name="connsiteX687" fmla="*/ 148394 w 362706"/>
                  <a:gd name="connsiteY687" fmla="*/ 128350 h 208311"/>
                  <a:gd name="connsiteX688" fmla="*/ 159824 w 362706"/>
                  <a:gd name="connsiteY688" fmla="*/ 134160 h 208311"/>
                  <a:gd name="connsiteX689" fmla="*/ 161158 w 362706"/>
                  <a:gd name="connsiteY689" fmla="*/ 134160 h 208311"/>
                  <a:gd name="connsiteX690" fmla="*/ 169921 w 362706"/>
                  <a:gd name="connsiteY690" fmla="*/ 129111 h 208311"/>
                  <a:gd name="connsiteX691" fmla="*/ 169921 w 362706"/>
                  <a:gd name="connsiteY691" fmla="*/ 128350 h 208311"/>
                  <a:gd name="connsiteX692" fmla="*/ 158681 w 362706"/>
                  <a:gd name="connsiteY692" fmla="*/ 121872 h 208311"/>
                  <a:gd name="connsiteX693" fmla="*/ 157348 w 362706"/>
                  <a:gd name="connsiteY693" fmla="*/ 121872 h 208311"/>
                  <a:gd name="connsiteX694" fmla="*/ 258598 w 362706"/>
                  <a:gd name="connsiteY694" fmla="*/ 191214 h 208311"/>
                  <a:gd name="connsiteX695" fmla="*/ 258598 w 362706"/>
                  <a:gd name="connsiteY695" fmla="*/ 191976 h 208311"/>
                  <a:gd name="connsiteX696" fmla="*/ 269838 w 362706"/>
                  <a:gd name="connsiteY696" fmla="*/ 198453 h 208311"/>
                  <a:gd name="connsiteX697" fmla="*/ 271172 w 362706"/>
                  <a:gd name="connsiteY697" fmla="*/ 198453 h 208311"/>
                  <a:gd name="connsiteX698" fmla="*/ 279934 w 362706"/>
                  <a:gd name="connsiteY698" fmla="*/ 193405 h 208311"/>
                  <a:gd name="connsiteX699" fmla="*/ 279934 w 362706"/>
                  <a:gd name="connsiteY699" fmla="*/ 192643 h 208311"/>
                  <a:gd name="connsiteX700" fmla="*/ 268695 w 362706"/>
                  <a:gd name="connsiteY700" fmla="*/ 186166 h 208311"/>
                  <a:gd name="connsiteX701" fmla="*/ 267361 w 362706"/>
                  <a:gd name="connsiteY701" fmla="*/ 186166 h 208311"/>
                  <a:gd name="connsiteX702" fmla="*/ 117438 w 362706"/>
                  <a:gd name="connsiteY702" fmla="*/ 109680 h 208311"/>
                  <a:gd name="connsiteX703" fmla="*/ 117438 w 362706"/>
                  <a:gd name="connsiteY703" fmla="*/ 110442 h 208311"/>
                  <a:gd name="connsiteX704" fmla="*/ 128677 w 362706"/>
                  <a:gd name="connsiteY704" fmla="*/ 117015 h 208311"/>
                  <a:gd name="connsiteX705" fmla="*/ 130011 w 362706"/>
                  <a:gd name="connsiteY705" fmla="*/ 117015 h 208311"/>
                  <a:gd name="connsiteX706" fmla="*/ 138774 w 362706"/>
                  <a:gd name="connsiteY706" fmla="*/ 111966 h 208311"/>
                  <a:gd name="connsiteX707" fmla="*/ 138774 w 362706"/>
                  <a:gd name="connsiteY707" fmla="*/ 111204 h 208311"/>
                  <a:gd name="connsiteX708" fmla="*/ 127534 w 362706"/>
                  <a:gd name="connsiteY708" fmla="*/ 104727 h 208311"/>
                  <a:gd name="connsiteX709" fmla="*/ 126201 w 362706"/>
                  <a:gd name="connsiteY709" fmla="*/ 104727 h 208311"/>
                  <a:gd name="connsiteX710" fmla="*/ 69813 w 362706"/>
                  <a:gd name="connsiteY710" fmla="*/ 82153 h 208311"/>
                  <a:gd name="connsiteX711" fmla="*/ 69813 w 362706"/>
                  <a:gd name="connsiteY711" fmla="*/ 82915 h 208311"/>
                  <a:gd name="connsiteX712" fmla="*/ 79338 w 362706"/>
                  <a:gd name="connsiteY712" fmla="*/ 88154 h 208311"/>
                  <a:gd name="connsiteX713" fmla="*/ 80672 w 362706"/>
                  <a:gd name="connsiteY713" fmla="*/ 88154 h 208311"/>
                  <a:gd name="connsiteX714" fmla="*/ 89339 w 362706"/>
                  <a:gd name="connsiteY714" fmla="*/ 83106 h 208311"/>
                  <a:gd name="connsiteX715" fmla="*/ 89339 w 362706"/>
                  <a:gd name="connsiteY715" fmla="*/ 82344 h 208311"/>
                  <a:gd name="connsiteX716" fmla="*/ 80290 w 362706"/>
                  <a:gd name="connsiteY716" fmla="*/ 77010 h 208311"/>
                  <a:gd name="connsiteX717" fmla="*/ 78957 w 362706"/>
                  <a:gd name="connsiteY717" fmla="*/ 77010 h 208311"/>
                  <a:gd name="connsiteX718" fmla="*/ 50001 w 362706"/>
                  <a:gd name="connsiteY718" fmla="*/ 56340 h 208311"/>
                  <a:gd name="connsiteX719" fmla="*/ 58669 w 362706"/>
                  <a:gd name="connsiteY719" fmla="*/ 51292 h 208311"/>
                  <a:gd name="connsiteX720" fmla="*/ 58669 w 362706"/>
                  <a:gd name="connsiteY720" fmla="*/ 50530 h 208311"/>
                  <a:gd name="connsiteX721" fmla="*/ 49144 w 362706"/>
                  <a:gd name="connsiteY721" fmla="*/ 45196 h 208311"/>
                  <a:gd name="connsiteX722" fmla="*/ 47810 w 362706"/>
                  <a:gd name="connsiteY722" fmla="*/ 45196 h 208311"/>
                  <a:gd name="connsiteX723" fmla="*/ 39047 w 362706"/>
                  <a:gd name="connsiteY723" fmla="*/ 50244 h 208311"/>
                  <a:gd name="connsiteX724" fmla="*/ 39047 w 362706"/>
                  <a:gd name="connsiteY724" fmla="*/ 51006 h 208311"/>
                  <a:gd name="connsiteX725" fmla="*/ 48572 w 362706"/>
                  <a:gd name="connsiteY725" fmla="*/ 56245 h 208311"/>
                  <a:gd name="connsiteX726" fmla="*/ 49715 w 362706"/>
                  <a:gd name="connsiteY726" fmla="*/ 55674 h 208311"/>
                  <a:gd name="connsiteX727" fmla="*/ 104389 w 362706"/>
                  <a:gd name="connsiteY727" fmla="*/ 58912 h 208311"/>
                  <a:gd name="connsiteX728" fmla="*/ 113152 w 362706"/>
                  <a:gd name="connsiteY728" fmla="*/ 53864 h 208311"/>
                  <a:gd name="connsiteX729" fmla="*/ 113152 w 362706"/>
                  <a:gd name="connsiteY729" fmla="*/ 53102 h 208311"/>
                  <a:gd name="connsiteX730" fmla="*/ 103627 w 362706"/>
                  <a:gd name="connsiteY730" fmla="*/ 47863 h 208311"/>
                  <a:gd name="connsiteX731" fmla="*/ 102388 w 362706"/>
                  <a:gd name="connsiteY731" fmla="*/ 47863 h 208311"/>
                  <a:gd name="connsiteX732" fmla="*/ 93626 w 362706"/>
                  <a:gd name="connsiteY732" fmla="*/ 52911 h 208311"/>
                  <a:gd name="connsiteX733" fmla="*/ 93626 w 362706"/>
                  <a:gd name="connsiteY733" fmla="*/ 53673 h 208311"/>
                  <a:gd name="connsiteX734" fmla="*/ 102674 w 362706"/>
                  <a:gd name="connsiteY734" fmla="*/ 59007 h 208311"/>
                  <a:gd name="connsiteX735" fmla="*/ 104103 w 362706"/>
                  <a:gd name="connsiteY735" fmla="*/ 57960 h 208311"/>
                  <a:gd name="connsiteX736" fmla="*/ 139822 w 362706"/>
                  <a:gd name="connsiteY736" fmla="*/ 108156 h 208311"/>
                  <a:gd name="connsiteX737" fmla="*/ 148585 w 362706"/>
                  <a:gd name="connsiteY737" fmla="*/ 103108 h 208311"/>
                  <a:gd name="connsiteX738" fmla="*/ 148585 w 362706"/>
                  <a:gd name="connsiteY738" fmla="*/ 102346 h 208311"/>
                  <a:gd name="connsiteX739" fmla="*/ 121724 w 362706"/>
                  <a:gd name="connsiteY739" fmla="*/ 86535 h 208311"/>
                  <a:gd name="connsiteX740" fmla="*/ 120391 w 362706"/>
                  <a:gd name="connsiteY740" fmla="*/ 86535 h 208311"/>
                  <a:gd name="connsiteX741" fmla="*/ 111723 w 362706"/>
                  <a:gd name="connsiteY741" fmla="*/ 91583 h 208311"/>
                  <a:gd name="connsiteX742" fmla="*/ 111723 w 362706"/>
                  <a:gd name="connsiteY742" fmla="*/ 92345 h 208311"/>
                  <a:gd name="connsiteX743" fmla="*/ 138488 w 362706"/>
                  <a:gd name="connsiteY743" fmla="*/ 107775 h 208311"/>
                  <a:gd name="connsiteX744" fmla="*/ 139536 w 362706"/>
                  <a:gd name="connsiteY744" fmla="*/ 107490 h 208311"/>
                  <a:gd name="connsiteX745" fmla="*/ 71813 w 362706"/>
                  <a:gd name="connsiteY745" fmla="*/ 57960 h 208311"/>
                  <a:gd name="connsiteX746" fmla="*/ 71813 w 362706"/>
                  <a:gd name="connsiteY746" fmla="*/ 57198 h 208311"/>
                  <a:gd name="connsiteX747" fmla="*/ 62288 w 362706"/>
                  <a:gd name="connsiteY747" fmla="*/ 51959 h 208311"/>
                  <a:gd name="connsiteX748" fmla="*/ 60955 w 362706"/>
                  <a:gd name="connsiteY748" fmla="*/ 51959 h 208311"/>
                  <a:gd name="connsiteX749" fmla="*/ 52192 w 362706"/>
                  <a:gd name="connsiteY749" fmla="*/ 57007 h 208311"/>
                  <a:gd name="connsiteX750" fmla="*/ 52192 w 362706"/>
                  <a:gd name="connsiteY750" fmla="*/ 57769 h 208311"/>
                  <a:gd name="connsiteX751" fmla="*/ 61717 w 362706"/>
                  <a:gd name="connsiteY751" fmla="*/ 63008 h 208311"/>
                  <a:gd name="connsiteX752" fmla="*/ 63050 w 362706"/>
                  <a:gd name="connsiteY752" fmla="*/ 63008 h 208311"/>
                  <a:gd name="connsiteX753" fmla="*/ 75528 w 362706"/>
                  <a:gd name="connsiteY753" fmla="*/ 55864 h 208311"/>
                  <a:gd name="connsiteX754" fmla="*/ 84291 w 362706"/>
                  <a:gd name="connsiteY754" fmla="*/ 50816 h 208311"/>
                  <a:gd name="connsiteX755" fmla="*/ 84291 w 362706"/>
                  <a:gd name="connsiteY755" fmla="*/ 50054 h 208311"/>
                  <a:gd name="connsiteX756" fmla="*/ 74766 w 362706"/>
                  <a:gd name="connsiteY756" fmla="*/ 44720 h 208311"/>
                  <a:gd name="connsiteX757" fmla="*/ 73432 w 362706"/>
                  <a:gd name="connsiteY757" fmla="*/ 44720 h 208311"/>
                  <a:gd name="connsiteX758" fmla="*/ 64669 w 362706"/>
                  <a:gd name="connsiteY758" fmla="*/ 49768 h 208311"/>
                  <a:gd name="connsiteX759" fmla="*/ 64669 w 362706"/>
                  <a:gd name="connsiteY759" fmla="*/ 50530 h 208311"/>
                  <a:gd name="connsiteX760" fmla="*/ 74194 w 362706"/>
                  <a:gd name="connsiteY760" fmla="*/ 55769 h 208311"/>
                  <a:gd name="connsiteX761" fmla="*/ 75528 w 362706"/>
                  <a:gd name="connsiteY761" fmla="*/ 56150 h 208311"/>
                  <a:gd name="connsiteX762" fmla="*/ 152966 w 362706"/>
                  <a:gd name="connsiteY762" fmla="*/ 114919 h 208311"/>
                  <a:gd name="connsiteX763" fmla="*/ 161634 w 362706"/>
                  <a:gd name="connsiteY763" fmla="*/ 109871 h 208311"/>
                  <a:gd name="connsiteX764" fmla="*/ 161634 w 362706"/>
                  <a:gd name="connsiteY764" fmla="*/ 109109 h 208311"/>
                  <a:gd name="connsiteX765" fmla="*/ 152109 w 362706"/>
                  <a:gd name="connsiteY765" fmla="*/ 103870 h 208311"/>
                  <a:gd name="connsiteX766" fmla="*/ 150776 w 362706"/>
                  <a:gd name="connsiteY766" fmla="*/ 103870 h 208311"/>
                  <a:gd name="connsiteX767" fmla="*/ 142013 w 362706"/>
                  <a:gd name="connsiteY767" fmla="*/ 108918 h 208311"/>
                  <a:gd name="connsiteX768" fmla="*/ 142013 w 362706"/>
                  <a:gd name="connsiteY768" fmla="*/ 109680 h 208311"/>
                  <a:gd name="connsiteX769" fmla="*/ 151538 w 362706"/>
                  <a:gd name="connsiteY769" fmla="*/ 115014 h 208311"/>
                  <a:gd name="connsiteX770" fmla="*/ 152966 w 362706"/>
                  <a:gd name="connsiteY770" fmla="*/ 115110 h 208311"/>
                  <a:gd name="connsiteX771" fmla="*/ 101246 w 362706"/>
                  <a:gd name="connsiteY771" fmla="*/ 75009 h 208311"/>
                  <a:gd name="connsiteX772" fmla="*/ 101246 w 362706"/>
                  <a:gd name="connsiteY772" fmla="*/ 74247 h 208311"/>
                  <a:gd name="connsiteX773" fmla="*/ 91721 w 362706"/>
                  <a:gd name="connsiteY773" fmla="*/ 69009 h 208311"/>
                  <a:gd name="connsiteX774" fmla="*/ 90387 w 362706"/>
                  <a:gd name="connsiteY774" fmla="*/ 69009 h 208311"/>
                  <a:gd name="connsiteX775" fmla="*/ 81624 w 362706"/>
                  <a:gd name="connsiteY775" fmla="*/ 74057 h 208311"/>
                  <a:gd name="connsiteX776" fmla="*/ 81624 w 362706"/>
                  <a:gd name="connsiteY776" fmla="*/ 74819 h 208311"/>
                  <a:gd name="connsiteX777" fmla="*/ 91149 w 362706"/>
                  <a:gd name="connsiteY777" fmla="*/ 80153 h 208311"/>
                  <a:gd name="connsiteX778" fmla="*/ 92387 w 362706"/>
                  <a:gd name="connsiteY778" fmla="*/ 80153 h 208311"/>
                  <a:gd name="connsiteX779" fmla="*/ 219641 w 362706"/>
                  <a:gd name="connsiteY779" fmla="*/ 153495 h 208311"/>
                  <a:gd name="connsiteX780" fmla="*/ 228404 w 362706"/>
                  <a:gd name="connsiteY780" fmla="*/ 148447 h 208311"/>
                  <a:gd name="connsiteX781" fmla="*/ 228404 w 362706"/>
                  <a:gd name="connsiteY781" fmla="*/ 147685 h 208311"/>
                  <a:gd name="connsiteX782" fmla="*/ 218879 w 362706"/>
                  <a:gd name="connsiteY782" fmla="*/ 142351 h 208311"/>
                  <a:gd name="connsiteX783" fmla="*/ 217546 w 362706"/>
                  <a:gd name="connsiteY783" fmla="*/ 142351 h 208311"/>
                  <a:gd name="connsiteX784" fmla="*/ 208783 w 362706"/>
                  <a:gd name="connsiteY784" fmla="*/ 147400 h 208311"/>
                  <a:gd name="connsiteX785" fmla="*/ 208783 w 362706"/>
                  <a:gd name="connsiteY785" fmla="*/ 148161 h 208311"/>
                  <a:gd name="connsiteX786" fmla="*/ 218308 w 362706"/>
                  <a:gd name="connsiteY786" fmla="*/ 153400 h 208311"/>
                  <a:gd name="connsiteX787" fmla="*/ 219641 w 362706"/>
                  <a:gd name="connsiteY787" fmla="*/ 153781 h 208311"/>
                  <a:gd name="connsiteX788" fmla="*/ 206306 w 362706"/>
                  <a:gd name="connsiteY788" fmla="*/ 145780 h 208311"/>
                  <a:gd name="connsiteX789" fmla="*/ 215069 w 362706"/>
                  <a:gd name="connsiteY789" fmla="*/ 140732 h 208311"/>
                  <a:gd name="connsiteX790" fmla="*/ 215069 w 362706"/>
                  <a:gd name="connsiteY790" fmla="*/ 139970 h 208311"/>
                  <a:gd name="connsiteX791" fmla="*/ 205544 w 362706"/>
                  <a:gd name="connsiteY791" fmla="*/ 134636 h 208311"/>
                  <a:gd name="connsiteX792" fmla="*/ 204211 w 362706"/>
                  <a:gd name="connsiteY792" fmla="*/ 134636 h 208311"/>
                  <a:gd name="connsiteX793" fmla="*/ 195448 w 362706"/>
                  <a:gd name="connsiteY793" fmla="*/ 139684 h 208311"/>
                  <a:gd name="connsiteX794" fmla="*/ 195448 w 362706"/>
                  <a:gd name="connsiteY794" fmla="*/ 140446 h 208311"/>
                  <a:gd name="connsiteX795" fmla="*/ 204973 w 362706"/>
                  <a:gd name="connsiteY795" fmla="*/ 145685 h 208311"/>
                  <a:gd name="connsiteX796" fmla="*/ 206306 w 362706"/>
                  <a:gd name="connsiteY796" fmla="*/ 146066 h 208311"/>
                  <a:gd name="connsiteX797" fmla="*/ 232976 w 362706"/>
                  <a:gd name="connsiteY797" fmla="*/ 161115 h 208311"/>
                  <a:gd name="connsiteX798" fmla="*/ 241739 w 362706"/>
                  <a:gd name="connsiteY798" fmla="*/ 156162 h 208311"/>
                  <a:gd name="connsiteX799" fmla="*/ 241739 w 362706"/>
                  <a:gd name="connsiteY799" fmla="*/ 155400 h 208311"/>
                  <a:gd name="connsiteX800" fmla="*/ 232214 w 362706"/>
                  <a:gd name="connsiteY800" fmla="*/ 150067 h 208311"/>
                  <a:gd name="connsiteX801" fmla="*/ 230881 w 362706"/>
                  <a:gd name="connsiteY801" fmla="*/ 150067 h 208311"/>
                  <a:gd name="connsiteX802" fmla="*/ 222118 w 362706"/>
                  <a:gd name="connsiteY802" fmla="*/ 155115 h 208311"/>
                  <a:gd name="connsiteX803" fmla="*/ 222118 w 362706"/>
                  <a:gd name="connsiteY803" fmla="*/ 155877 h 208311"/>
                  <a:gd name="connsiteX804" fmla="*/ 231643 w 362706"/>
                  <a:gd name="connsiteY804" fmla="*/ 161115 h 208311"/>
                  <a:gd name="connsiteX805" fmla="*/ 232976 w 362706"/>
                  <a:gd name="connsiteY805" fmla="*/ 161401 h 208311"/>
                  <a:gd name="connsiteX806" fmla="*/ 179636 w 362706"/>
                  <a:gd name="connsiteY806" fmla="*/ 130350 h 208311"/>
                  <a:gd name="connsiteX807" fmla="*/ 188304 w 362706"/>
                  <a:gd name="connsiteY807" fmla="*/ 125301 h 208311"/>
                  <a:gd name="connsiteX808" fmla="*/ 188304 w 362706"/>
                  <a:gd name="connsiteY808" fmla="*/ 124539 h 208311"/>
                  <a:gd name="connsiteX809" fmla="*/ 178779 w 362706"/>
                  <a:gd name="connsiteY809" fmla="*/ 119301 h 208311"/>
                  <a:gd name="connsiteX810" fmla="*/ 177446 w 362706"/>
                  <a:gd name="connsiteY810" fmla="*/ 119301 h 208311"/>
                  <a:gd name="connsiteX811" fmla="*/ 169349 w 362706"/>
                  <a:gd name="connsiteY811" fmla="*/ 124635 h 208311"/>
                  <a:gd name="connsiteX812" fmla="*/ 169349 w 362706"/>
                  <a:gd name="connsiteY812" fmla="*/ 125396 h 208311"/>
                  <a:gd name="connsiteX813" fmla="*/ 178874 w 362706"/>
                  <a:gd name="connsiteY813" fmla="*/ 130731 h 208311"/>
                  <a:gd name="connsiteX814" fmla="*/ 179636 w 362706"/>
                  <a:gd name="connsiteY814" fmla="*/ 130635 h 208311"/>
                  <a:gd name="connsiteX815" fmla="*/ 192971 w 362706"/>
                  <a:gd name="connsiteY815" fmla="*/ 138065 h 208311"/>
                  <a:gd name="connsiteX816" fmla="*/ 201639 w 362706"/>
                  <a:gd name="connsiteY816" fmla="*/ 133017 h 208311"/>
                  <a:gd name="connsiteX817" fmla="*/ 201639 w 362706"/>
                  <a:gd name="connsiteY817" fmla="*/ 132255 h 208311"/>
                  <a:gd name="connsiteX818" fmla="*/ 192114 w 362706"/>
                  <a:gd name="connsiteY818" fmla="*/ 127016 h 208311"/>
                  <a:gd name="connsiteX819" fmla="*/ 190780 w 362706"/>
                  <a:gd name="connsiteY819" fmla="*/ 127016 h 208311"/>
                  <a:gd name="connsiteX820" fmla="*/ 182018 w 362706"/>
                  <a:gd name="connsiteY820" fmla="*/ 132064 h 208311"/>
                  <a:gd name="connsiteX821" fmla="*/ 182018 w 362706"/>
                  <a:gd name="connsiteY821" fmla="*/ 132826 h 208311"/>
                  <a:gd name="connsiteX822" fmla="*/ 191543 w 362706"/>
                  <a:gd name="connsiteY822" fmla="*/ 138065 h 208311"/>
                  <a:gd name="connsiteX823" fmla="*/ 192971 w 362706"/>
                  <a:gd name="connsiteY823" fmla="*/ 138351 h 208311"/>
                  <a:gd name="connsiteX824" fmla="*/ 166301 w 362706"/>
                  <a:gd name="connsiteY824" fmla="*/ 122634 h 208311"/>
                  <a:gd name="connsiteX825" fmla="*/ 174969 w 362706"/>
                  <a:gd name="connsiteY825" fmla="*/ 117586 h 208311"/>
                  <a:gd name="connsiteX826" fmla="*/ 174969 w 362706"/>
                  <a:gd name="connsiteY826" fmla="*/ 116824 h 208311"/>
                  <a:gd name="connsiteX827" fmla="*/ 165444 w 362706"/>
                  <a:gd name="connsiteY827" fmla="*/ 111585 h 208311"/>
                  <a:gd name="connsiteX828" fmla="*/ 164110 w 362706"/>
                  <a:gd name="connsiteY828" fmla="*/ 111585 h 208311"/>
                  <a:gd name="connsiteX829" fmla="*/ 155347 w 362706"/>
                  <a:gd name="connsiteY829" fmla="*/ 116634 h 208311"/>
                  <a:gd name="connsiteX830" fmla="*/ 155347 w 362706"/>
                  <a:gd name="connsiteY830" fmla="*/ 117396 h 208311"/>
                  <a:gd name="connsiteX831" fmla="*/ 164872 w 362706"/>
                  <a:gd name="connsiteY831" fmla="*/ 122730 h 208311"/>
                  <a:gd name="connsiteX832" fmla="*/ 166301 w 362706"/>
                  <a:gd name="connsiteY832" fmla="*/ 122920 h 208311"/>
                  <a:gd name="connsiteX833" fmla="*/ 94483 w 362706"/>
                  <a:gd name="connsiteY833" fmla="*/ 14050 h 208311"/>
                  <a:gd name="connsiteX834" fmla="*/ 94483 w 362706"/>
                  <a:gd name="connsiteY834" fmla="*/ 13287 h 208311"/>
                  <a:gd name="connsiteX835" fmla="*/ 84958 w 362706"/>
                  <a:gd name="connsiteY835" fmla="*/ 8049 h 208311"/>
                  <a:gd name="connsiteX836" fmla="*/ 83624 w 362706"/>
                  <a:gd name="connsiteY836" fmla="*/ 8049 h 208311"/>
                  <a:gd name="connsiteX837" fmla="*/ 81338 w 362706"/>
                  <a:gd name="connsiteY837" fmla="*/ 9382 h 208311"/>
                  <a:gd name="connsiteX838" fmla="*/ 81338 w 362706"/>
                  <a:gd name="connsiteY838" fmla="*/ 10144 h 208311"/>
                  <a:gd name="connsiteX839" fmla="*/ 90387 w 362706"/>
                  <a:gd name="connsiteY839" fmla="*/ 15383 h 208311"/>
                  <a:gd name="connsiteX840" fmla="*/ 91721 w 362706"/>
                  <a:gd name="connsiteY840" fmla="*/ 15383 h 208311"/>
                  <a:gd name="connsiteX841" fmla="*/ 167159 w 362706"/>
                  <a:gd name="connsiteY841" fmla="*/ 52150 h 208311"/>
                  <a:gd name="connsiteX842" fmla="*/ 167159 w 362706"/>
                  <a:gd name="connsiteY842" fmla="*/ 51387 h 208311"/>
                  <a:gd name="connsiteX843" fmla="*/ 158110 w 362706"/>
                  <a:gd name="connsiteY843" fmla="*/ 46149 h 208311"/>
                  <a:gd name="connsiteX844" fmla="*/ 156776 w 362706"/>
                  <a:gd name="connsiteY844" fmla="*/ 46149 h 208311"/>
                  <a:gd name="connsiteX845" fmla="*/ 148013 w 362706"/>
                  <a:gd name="connsiteY845" fmla="*/ 51197 h 208311"/>
                  <a:gd name="connsiteX846" fmla="*/ 148013 w 362706"/>
                  <a:gd name="connsiteY846" fmla="*/ 51959 h 208311"/>
                  <a:gd name="connsiteX847" fmla="*/ 157538 w 362706"/>
                  <a:gd name="connsiteY847" fmla="*/ 57198 h 208311"/>
                  <a:gd name="connsiteX848" fmla="*/ 158872 w 362706"/>
                  <a:gd name="connsiteY848" fmla="*/ 57198 h 208311"/>
                  <a:gd name="connsiteX849" fmla="*/ 140488 w 362706"/>
                  <a:gd name="connsiteY849" fmla="*/ 36814 h 208311"/>
                  <a:gd name="connsiteX850" fmla="*/ 140488 w 362706"/>
                  <a:gd name="connsiteY850" fmla="*/ 36052 h 208311"/>
                  <a:gd name="connsiteX851" fmla="*/ 130963 w 362706"/>
                  <a:gd name="connsiteY851" fmla="*/ 30718 h 208311"/>
                  <a:gd name="connsiteX852" fmla="*/ 129630 w 362706"/>
                  <a:gd name="connsiteY852" fmla="*/ 30718 h 208311"/>
                  <a:gd name="connsiteX853" fmla="*/ 120962 w 362706"/>
                  <a:gd name="connsiteY853" fmla="*/ 35766 h 208311"/>
                  <a:gd name="connsiteX854" fmla="*/ 120962 w 362706"/>
                  <a:gd name="connsiteY854" fmla="*/ 36528 h 208311"/>
                  <a:gd name="connsiteX855" fmla="*/ 130011 w 362706"/>
                  <a:gd name="connsiteY855" fmla="*/ 41767 h 208311"/>
                  <a:gd name="connsiteX856" fmla="*/ 131344 w 362706"/>
                  <a:gd name="connsiteY856" fmla="*/ 41767 h 208311"/>
                  <a:gd name="connsiteX857" fmla="*/ 183446 w 362706"/>
                  <a:gd name="connsiteY857" fmla="*/ 61579 h 208311"/>
                  <a:gd name="connsiteX858" fmla="*/ 183446 w 362706"/>
                  <a:gd name="connsiteY858" fmla="*/ 60817 h 208311"/>
                  <a:gd name="connsiteX859" fmla="*/ 174397 w 362706"/>
                  <a:gd name="connsiteY859" fmla="*/ 55578 h 208311"/>
                  <a:gd name="connsiteX860" fmla="*/ 173064 w 362706"/>
                  <a:gd name="connsiteY860" fmla="*/ 55578 h 208311"/>
                  <a:gd name="connsiteX861" fmla="*/ 164301 w 362706"/>
                  <a:gd name="connsiteY861" fmla="*/ 60627 h 208311"/>
                  <a:gd name="connsiteX862" fmla="*/ 164301 w 362706"/>
                  <a:gd name="connsiteY862" fmla="*/ 61388 h 208311"/>
                  <a:gd name="connsiteX863" fmla="*/ 173826 w 362706"/>
                  <a:gd name="connsiteY863" fmla="*/ 66723 h 208311"/>
                  <a:gd name="connsiteX864" fmla="*/ 175159 w 362706"/>
                  <a:gd name="connsiteY864" fmla="*/ 66723 h 208311"/>
                  <a:gd name="connsiteX865" fmla="*/ 153823 w 362706"/>
                  <a:gd name="connsiteY865" fmla="*/ 44529 h 208311"/>
                  <a:gd name="connsiteX866" fmla="*/ 153823 w 362706"/>
                  <a:gd name="connsiteY866" fmla="*/ 43767 h 208311"/>
                  <a:gd name="connsiteX867" fmla="*/ 144298 w 362706"/>
                  <a:gd name="connsiteY867" fmla="*/ 38433 h 208311"/>
                  <a:gd name="connsiteX868" fmla="*/ 143060 w 362706"/>
                  <a:gd name="connsiteY868" fmla="*/ 38433 h 208311"/>
                  <a:gd name="connsiteX869" fmla="*/ 134297 w 362706"/>
                  <a:gd name="connsiteY869" fmla="*/ 43482 h 208311"/>
                  <a:gd name="connsiteX870" fmla="*/ 134297 w 362706"/>
                  <a:gd name="connsiteY870" fmla="*/ 44244 h 208311"/>
                  <a:gd name="connsiteX871" fmla="*/ 143822 w 362706"/>
                  <a:gd name="connsiteY871" fmla="*/ 49482 h 208311"/>
                  <a:gd name="connsiteX872" fmla="*/ 145060 w 362706"/>
                  <a:gd name="connsiteY872" fmla="*/ 49482 h 208311"/>
                  <a:gd name="connsiteX873" fmla="*/ 210116 w 362706"/>
                  <a:gd name="connsiteY873" fmla="*/ 77010 h 208311"/>
                  <a:gd name="connsiteX874" fmla="*/ 210116 w 362706"/>
                  <a:gd name="connsiteY874" fmla="*/ 76248 h 208311"/>
                  <a:gd name="connsiteX875" fmla="*/ 200591 w 362706"/>
                  <a:gd name="connsiteY875" fmla="*/ 71009 h 208311"/>
                  <a:gd name="connsiteX876" fmla="*/ 199258 w 362706"/>
                  <a:gd name="connsiteY876" fmla="*/ 71009 h 208311"/>
                  <a:gd name="connsiteX877" fmla="*/ 190495 w 362706"/>
                  <a:gd name="connsiteY877" fmla="*/ 76057 h 208311"/>
                  <a:gd name="connsiteX878" fmla="*/ 190495 w 362706"/>
                  <a:gd name="connsiteY878" fmla="*/ 76819 h 208311"/>
                  <a:gd name="connsiteX879" fmla="*/ 200020 w 362706"/>
                  <a:gd name="connsiteY879" fmla="*/ 82058 h 208311"/>
                  <a:gd name="connsiteX880" fmla="*/ 201353 w 362706"/>
                  <a:gd name="connsiteY880" fmla="*/ 82058 h 208311"/>
                  <a:gd name="connsiteX881" fmla="*/ 196781 w 362706"/>
                  <a:gd name="connsiteY881" fmla="*/ 69294 h 208311"/>
                  <a:gd name="connsiteX882" fmla="*/ 196781 w 362706"/>
                  <a:gd name="connsiteY882" fmla="*/ 68532 h 208311"/>
                  <a:gd name="connsiteX883" fmla="*/ 187256 w 362706"/>
                  <a:gd name="connsiteY883" fmla="*/ 63294 h 208311"/>
                  <a:gd name="connsiteX884" fmla="*/ 185923 w 362706"/>
                  <a:gd name="connsiteY884" fmla="*/ 63294 h 208311"/>
                  <a:gd name="connsiteX885" fmla="*/ 177160 w 362706"/>
                  <a:gd name="connsiteY885" fmla="*/ 68342 h 208311"/>
                  <a:gd name="connsiteX886" fmla="*/ 177160 w 362706"/>
                  <a:gd name="connsiteY886" fmla="*/ 69104 h 208311"/>
                  <a:gd name="connsiteX887" fmla="*/ 186685 w 362706"/>
                  <a:gd name="connsiteY887" fmla="*/ 74438 h 208311"/>
                  <a:gd name="connsiteX888" fmla="*/ 188018 w 362706"/>
                  <a:gd name="connsiteY888" fmla="*/ 74438 h 208311"/>
                  <a:gd name="connsiteX889" fmla="*/ 121153 w 362706"/>
                  <a:gd name="connsiteY889" fmla="*/ 29289 h 208311"/>
                  <a:gd name="connsiteX890" fmla="*/ 121153 w 362706"/>
                  <a:gd name="connsiteY890" fmla="*/ 28527 h 208311"/>
                  <a:gd name="connsiteX891" fmla="*/ 111628 w 362706"/>
                  <a:gd name="connsiteY891" fmla="*/ 23288 h 208311"/>
                  <a:gd name="connsiteX892" fmla="*/ 110294 w 362706"/>
                  <a:gd name="connsiteY892" fmla="*/ 23288 h 208311"/>
                  <a:gd name="connsiteX893" fmla="*/ 108008 w 362706"/>
                  <a:gd name="connsiteY893" fmla="*/ 24622 h 208311"/>
                  <a:gd name="connsiteX894" fmla="*/ 108008 w 362706"/>
                  <a:gd name="connsiteY894" fmla="*/ 25384 h 208311"/>
                  <a:gd name="connsiteX895" fmla="*/ 117533 w 362706"/>
                  <a:gd name="connsiteY895" fmla="*/ 30718 h 208311"/>
                  <a:gd name="connsiteX896" fmla="*/ 118772 w 362706"/>
                  <a:gd name="connsiteY896" fmla="*/ 30718 h 208311"/>
                  <a:gd name="connsiteX897" fmla="*/ 81148 w 362706"/>
                  <a:gd name="connsiteY897" fmla="*/ 6239 h 208311"/>
                  <a:gd name="connsiteX898" fmla="*/ 81148 w 362706"/>
                  <a:gd name="connsiteY898" fmla="*/ 5477 h 208311"/>
                  <a:gd name="connsiteX899" fmla="*/ 71623 w 362706"/>
                  <a:gd name="connsiteY899" fmla="*/ 143 h 208311"/>
                  <a:gd name="connsiteX900" fmla="*/ 70289 w 362706"/>
                  <a:gd name="connsiteY900" fmla="*/ 143 h 208311"/>
                  <a:gd name="connsiteX901" fmla="*/ 68003 w 362706"/>
                  <a:gd name="connsiteY901" fmla="*/ 1476 h 208311"/>
                  <a:gd name="connsiteX902" fmla="*/ 68003 w 362706"/>
                  <a:gd name="connsiteY902" fmla="*/ 2238 h 208311"/>
                  <a:gd name="connsiteX903" fmla="*/ 77528 w 362706"/>
                  <a:gd name="connsiteY903" fmla="*/ 7477 h 208311"/>
                  <a:gd name="connsiteX904" fmla="*/ 78862 w 362706"/>
                  <a:gd name="connsiteY904" fmla="*/ 7477 h 208311"/>
                  <a:gd name="connsiteX905" fmla="*/ 69146 w 362706"/>
                  <a:gd name="connsiteY905" fmla="*/ 13097 h 208311"/>
                  <a:gd name="connsiteX906" fmla="*/ 69146 w 362706"/>
                  <a:gd name="connsiteY906" fmla="*/ 12335 h 208311"/>
                  <a:gd name="connsiteX907" fmla="*/ 60097 w 362706"/>
                  <a:gd name="connsiteY907" fmla="*/ 7096 h 208311"/>
                  <a:gd name="connsiteX908" fmla="*/ 58764 w 362706"/>
                  <a:gd name="connsiteY908" fmla="*/ 7096 h 208311"/>
                  <a:gd name="connsiteX909" fmla="*/ 50001 w 362706"/>
                  <a:gd name="connsiteY909" fmla="*/ 12144 h 208311"/>
                  <a:gd name="connsiteX910" fmla="*/ 50001 w 362706"/>
                  <a:gd name="connsiteY910" fmla="*/ 12906 h 208311"/>
                  <a:gd name="connsiteX911" fmla="*/ 59526 w 362706"/>
                  <a:gd name="connsiteY911" fmla="*/ 18145 h 208311"/>
                  <a:gd name="connsiteX912" fmla="*/ 60859 w 362706"/>
                  <a:gd name="connsiteY912" fmla="*/ 18145 h 208311"/>
                  <a:gd name="connsiteX913" fmla="*/ 35999 w 362706"/>
                  <a:gd name="connsiteY913" fmla="*/ 48435 h 208311"/>
                  <a:gd name="connsiteX914" fmla="*/ 44667 w 362706"/>
                  <a:gd name="connsiteY914" fmla="*/ 43386 h 208311"/>
                  <a:gd name="connsiteX915" fmla="*/ 44667 w 362706"/>
                  <a:gd name="connsiteY915" fmla="*/ 42625 h 208311"/>
                  <a:gd name="connsiteX916" fmla="*/ 35142 w 362706"/>
                  <a:gd name="connsiteY916" fmla="*/ 37290 h 208311"/>
                  <a:gd name="connsiteX917" fmla="*/ 33809 w 362706"/>
                  <a:gd name="connsiteY917" fmla="*/ 37290 h 208311"/>
                  <a:gd name="connsiteX918" fmla="*/ 25046 w 362706"/>
                  <a:gd name="connsiteY918" fmla="*/ 42338 h 208311"/>
                  <a:gd name="connsiteX919" fmla="*/ 25046 w 362706"/>
                  <a:gd name="connsiteY919" fmla="*/ 43101 h 208311"/>
                  <a:gd name="connsiteX920" fmla="*/ 34571 w 362706"/>
                  <a:gd name="connsiteY920" fmla="*/ 48339 h 208311"/>
                  <a:gd name="connsiteX921" fmla="*/ 35999 w 362706"/>
                  <a:gd name="connsiteY921" fmla="*/ 48435 h 208311"/>
                  <a:gd name="connsiteX922" fmla="*/ 107437 w 362706"/>
                  <a:gd name="connsiteY922" fmla="*/ 22527 h 208311"/>
                  <a:gd name="connsiteX923" fmla="*/ 107437 w 362706"/>
                  <a:gd name="connsiteY923" fmla="*/ 21765 h 208311"/>
                  <a:gd name="connsiteX924" fmla="*/ 97912 w 362706"/>
                  <a:gd name="connsiteY924" fmla="*/ 16526 h 208311"/>
                  <a:gd name="connsiteX925" fmla="*/ 96578 w 362706"/>
                  <a:gd name="connsiteY925" fmla="*/ 16526 h 208311"/>
                  <a:gd name="connsiteX926" fmla="*/ 94292 w 362706"/>
                  <a:gd name="connsiteY926" fmla="*/ 17955 h 208311"/>
                  <a:gd name="connsiteX927" fmla="*/ 94292 w 362706"/>
                  <a:gd name="connsiteY927" fmla="*/ 18717 h 208311"/>
                  <a:gd name="connsiteX928" fmla="*/ 103817 w 362706"/>
                  <a:gd name="connsiteY928" fmla="*/ 23955 h 208311"/>
                  <a:gd name="connsiteX929" fmla="*/ 105151 w 362706"/>
                  <a:gd name="connsiteY929" fmla="*/ 23955 h 208311"/>
                  <a:gd name="connsiteX930" fmla="*/ 223165 w 362706"/>
                  <a:gd name="connsiteY930" fmla="*/ 85677 h 208311"/>
                  <a:gd name="connsiteX931" fmla="*/ 223165 w 362706"/>
                  <a:gd name="connsiteY931" fmla="*/ 84915 h 208311"/>
                  <a:gd name="connsiteX932" fmla="*/ 213640 w 362706"/>
                  <a:gd name="connsiteY932" fmla="*/ 79581 h 208311"/>
                  <a:gd name="connsiteX933" fmla="*/ 212307 w 362706"/>
                  <a:gd name="connsiteY933" fmla="*/ 79581 h 208311"/>
                  <a:gd name="connsiteX934" fmla="*/ 203544 w 362706"/>
                  <a:gd name="connsiteY934" fmla="*/ 84630 h 208311"/>
                  <a:gd name="connsiteX935" fmla="*/ 203544 w 362706"/>
                  <a:gd name="connsiteY935" fmla="*/ 85392 h 208311"/>
                  <a:gd name="connsiteX936" fmla="*/ 213069 w 362706"/>
                  <a:gd name="connsiteY936" fmla="*/ 90630 h 208311"/>
                  <a:gd name="connsiteX937" fmla="*/ 214402 w 362706"/>
                  <a:gd name="connsiteY937" fmla="*/ 90630 h 208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</a:cxnLst>
                <a:rect l="l" t="t" r="r" b="b"/>
                <a:pathLst>
                  <a:path w="362706" h="208311">
                    <a:moveTo>
                      <a:pt x="117438" y="65961"/>
                    </a:moveTo>
                    <a:lnTo>
                      <a:pt x="126201" y="60912"/>
                    </a:lnTo>
                    <a:cubicBezTo>
                      <a:pt x="126201" y="60912"/>
                      <a:pt x="126201" y="60341"/>
                      <a:pt x="126201" y="60150"/>
                    </a:cubicBezTo>
                    <a:lnTo>
                      <a:pt x="116676" y="54912"/>
                    </a:lnTo>
                    <a:cubicBezTo>
                      <a:pt x="116266" y="54673"/>
                      <a:pt x="115752" y="54673"/>
                      <a:pt x="115342" y="54912"/>
                    </a:cubicBezTo>
                    <a:lnTo>
                      <a:pt x="106580" y="59960"/>
                    </a:lnTo>
                    <a:cubicBezTo>
                      <a:pt x="106580" y="59960"/>
                      <a:pt x="106580" y="60531"/>
                      <a:pt x="106580" y="60722"/>
                    </a:cubicBezTo>
                    <a:lnTo>
                      <a:pt x="116105" y="65961"/>
                    </a:lnTo>
                    <a:cubicBezTo>
                      <a:pt x="116504" y="66246"/>
                      <a:pt x="117038" y="66246"/>
                      <a:pt x="117438" y="65961"/>
                    </a:cubicBezTo>
                    <a:close/>
                    <a:moveTo>
                      <a:pt x="128201" y="47577"/>
                    </a:moveTo>
                    <a:lnTo>
                      <a:pt x="119438" y="52626"/>
                    </a:lnTo>
                    <a:cubicBezTo>
                      <a:pt x="119438" y="52626"/>
                      <a:pt x="119438" y="53197"/>
                      <a:pt x="119438" y="53388"/>
                    </a:cubicBezTo>
                    <a:lnTo>
                      <a:pt x="128963" y="58721"/>
                    </a:lnTo>
                    <a:cubicBezTo>
                      <a:pt x="129354" y="58912"/>
                      <a:pt x="129811" y="58912"/>
                      <a:pt x="130201" y="58721"/>
                    </a:cubicBezTo>
                    <a:lnTo>
                      <a:pt x="138964" y="53673"/>
                    </a:lnTo>
                    <a:cubicBezTo>
                      <a:pt x="138964" y="53673"/>
                      <a:pt x="138964" y="53197"/>
                      <a:pt x="138964" y="52911"/>
                    </a:cubicBezTo>
                    <a:lnTo>
                      <a:pt x="129439" y="47673"/>
                    </a:lnTo>
                    <a:cubicBezTo>
                      <a:pt x="129049" y="47492"/>
                      <a:pt x="128611" y="47454"/>
                      <a:pt x="128201" y="47577"/>
                    </a:cubicBezTo>
                    <a:close/>
                    <a:moveTo>
                      <a:pt x="157634" y="64627"/>
                    </a:moveTo>
                    <a:lnTo>
                      <a:pt x="148966" y="69675"/>
                    </a:lnTo>
                    <a:lnTo>
                      <a:pt x="148966" y="70437"/>
                    </a:lnTo>
                    <a:lnTo>
                      <a:pt x="164492" y="79391"/>
                    </a:lnTo>
                    <a:cubicBezTo>
                      <a:pt x="164882" y="79581"/>
                      <a:pt x="165339" y="79581"/>
                      <a:pt x="165730" y="79391"/>
                    </a:cubicBezTo>
                    <a:lnTo>
                      <a:pt x="174493" y="74343"/>
                    </a:lnTo>
                    <a:cubicBezTo>
                      <a:pt x="174493" y="74343"/>
                      <a:pt x="174493" y="73866"/>
                      <a:pt x="174493" y="73581"/>
                    </a:cubicBezTo>
                    <a:lnTo>
                      <a:pt x="159062" y="64722"/>
                    </a:lnTo>
                    <a:cubicBezTo>
                      <a:pt x="158643" y="64418"/>
                      <a:pt x="158091" y="64380"/>
                      <a:pt x="157634" y="64627"/>
                    </a:cubicBezTo>
                    <a:close/>
                    <a:moveTo>
                      <a:pt x="141536" y="55102"/>
                    </a:moveTo>
                    <a:lnTo>
                      <a:pt x="132773" y="60150"/>
                    </a:lnTo>
                    <a:cubicBezTo>
                      <a:pt x="132773" y="60150"/>
                      <a:pt x="132773" y="60722"/>
                      <a:pt x="132773" y="60912"/>
                    </a:cubicBezTo>
                    <a:lnTo>
                      <a:pt x="142298" y="66246"/>
                    </a:lnTo>
                    <a:cubicBezTo>
                      <a:pt x="142717" y="66437"/>
                      <a:pt x="143213" y="66437"/>
                      <a:pt x="143632" y="66246"/>
                    </a:cubicBezTo>
                    <a:lnTo>
                      <a:pt x="152300" y="61198"/>
                    </a:lnTo>
                    <a:cubicBezTo>
                      <a:pt x="152300" y="61198"/>
                      <a:pt x="152300" y="60722"/>
                      <a:pt x="152300" y="60436"/>
                    </a:cubicBezTo>
                    <a:lnTo>
                      <a:pt x="143251" y="55197"/>
                    </a:lnTo>
                    <a:cubicBezTo>
                      <a:pt x="142736" y="54807"/>
                      <a:pt x="142013" y="54845"/>
                      <a:pt x="141536" y="55293"/>
                    </a:cubicBezTo>
                    <a:close/>
                    <a:moveTo>
                      <a:pt x="177350" y="75771"/>
                    </a:moveTo>
                    <a:lnTo>
                      <a:pt x="168587" y="80820"/>
                    </a:lnTo>
                    <a:cubicBezTo>
                      <a:pt x="168587" y="80820"/>
                      <a:pt x="168587" y="81391"/>
                      <a:pt x="168587" y="81582"/>
                    </a:cubicBezTo>
                    <a:lnTo>
                      <a:pt x="178112" y="86916"/>
                    </a:lnTo>
                    <a:cubicBezTo>
                      <a:pt x="178531" y="87106"/>
                      <a:pt x="179027" y="87106"/>
                      <a:pt x="179446" y="86916"/>
                    </a:cubicBezTo>
                    <a:lnTo>
                      <a:pt x="188113" y="81867"/>
                    </a:lnTo>
                    <a:cubicBezTo>
                      <a:pt x="188113" y="81867"/>
                      <a:pt x="188113" y="81867"/>
                      <a:pt x="188113" y="81105"/>
                    </a:cubicBezTo>
                    <a:lnTo>
                      <a:pt x="178588" y="75867"/>
                    </a:lnTo>
                    <a:cubicBezTo>
                      <a:pt x="178179" y="75733"/>
                      <a:pt x="177731" y="75771"/>
                      <a:pt x="177350" y="75962"/>
                    </a:cubicBezTo>
                    <a:close/>
                    <a:moveTo>
                      <a:pt x="190685" y="83487"/>
                    </a:moveTo>
                    <a:lnTo>
                      <a:pt x="181922" y="88535"/>
                    </a:lnTo>
                    <a:cubicBezTo>
                      <a:pt x="181922" y="88535"/>
                      <a:pt x="181922" y="89106"/>
                      <a:pt x="181922" y="89297"/>
                    </a:cubicBezTo>
                    <a:lnTo>
                      <a:pt x="191447" y="94631"/>
                    </a:lnTo>
                    <a:cubicBezTo>
                      <a:pt x="191876" y="94821"/>
                      <a:pt x="192362" y="94821"/>
                      <a:pt x="192781" y="94631"/>
                    </a:cubicBezTo>
                    <a:lnTo>
                      <a:pt x="201448" y="89583"/>
                    </a:lnTo>
                    <a:lnTo>
                      <a:pt x="201448" y="88821"/>
                    </a:lnTo>
                    <a:lnTo>
                      <a:pt x="191923" y="83582"/>
                    </a:lnTo>
                    <a:cubicBezTo>
                      <a:pt x="191523" y="83410"/>
                      <a:pt x="191057" y="83439"/>
                      <a:pt x="190685" y="83677"/>
                    </a:cubicBezTo>
                    <a:close/>
                    <a:moveTo>
                      <a:pt x="159062" y="104156"/>
                    </a:moveTo>
                    <a:lnTo>
                      <a:pt x="167825" y="99108"/>
                    </a:lnTo>
                    <a:cubicBezTo>
                      <a:pt x="167825" y="99108"/>
                      <a:pt x="167825" y="99108"/>
                      <a:pt x="167825" y="98346"/>
                    </a:cubicBezTo>
                    <a:lnTo>
                      <a:pt x="158300" y="93107"/>
                    </a:lnTo>
                    <a:cubicBezTo>
                      <a:pt x="157891" y="92869"/>
                      <a:pt x="157376" y="92869"/>
                      <a:pt x="156967" y="93107"/>
                    </a:cubicBezTo>
                    <a:lnTo>
                      <a:pt x="148299" y="98060"/>
                    </a:lnTo>
                    <a:cubicBezTo>
                      <a:pt x="148299" y="98060"/>
                      <a:pt x="148299" y="98631"/>
                      <a:pt x="148299" y="98822"/>
                    </a:cubicBezTo>
                    <a:lnTo>
                      <a:pt x="157824" y="104156"/>
                    </a:lnTo>
                    <a:cubicBezTo>
                      <a:pt x="158195" y="104384"/>
                      <a:pt x="158643" y="104451"/>
                      <a:pt x="159062" y="104346"/>
                    </a:cubicBezTo>
                    <a:close/>
                    <a:moveTo>
                      <a:pt x="172397" y="111871"/>
                    </a:moveTo>
                    <a:lnTo>
                      <a:pt x="181160" y="106823"/>
                    </a:lnTo>
                    <a:cubicBezTo>
                      <a:pt x="181160" y="106823"/>
                      <a:pt x="181160" y="106823"/>
                      <a:pt x="181160" y="106061"/>
                    </a:cubicBezTo>
                    <a:lnTo>
                      <a:pt x="171635" y="100822"/>
                    </a:lnTo>
                    <a:cubicBezTo>
                      <a:pt x="171216" y="100632"/>
                      <a:pt x="170730" y="100632"/>
                      <a:pt x="170302" y="100822"/>
                    </a:cubicBezTo>
                    <a:lnTo>
                      <a:pt x="161634" y="105870"/>
                    </a:lnTo>
                    <a:cubicBezTo>
                      <a:pt x="161634" y="105870"/>
                      <a:pt x="161634" y="106442"/>
                      <a:pt x="161634" y="106632"/>
                    </a:cubicBezTo>
                    <a:lnTo>
                      <a:pt x="171159" y="111966"/>
                    </a:lnTo>
                    <a:cubicBezTo>
                      <a:pt x="171540" y="112157"/>
                      <a:pt x="171988" y="112195"/>
                      <a:pt x="172397" y="112062"/>
                    </a:cubicBezTo>
                    <a:close/>
                    <a:moveTo>
                      <a:pt x="185732" y="119586"/>
                    </a:moveTo>
                    <a:lnTo>
                      <a:pt x="194495" y="114538"/>
                    </a:lnTo>
                    <a:cubicBezTo>
                      <a:pt x="194495" y="114538"/>
                      <a:pt x="194495" y="113967"/>
                      <a:pt x="194495" y="113776"/>
                    </a:cubicBezTo>
                    <a:lnTo>
                      <a:pt x="184970" y="108537"/>
                    </a:lnTo>
                    <a:cubicBezTo>
                      <a:pt x="184561" y="108299"/>
                      <a:pt x="184046" y="108299"/>
                      <a:pt x="183637" y="108537"/>
                    </a:cubicBezTo>
                    <a:lnTo>
                      <a:pt x="174969" y="113586"/>
                    </a:lnTo>
                    <a:cubicBezTo>
                      <a:pt x="174969" y="113586"/>
                      <a:pt x="174969" y="114157"/>
                      <a:pt x="174969" y="114348"/>
                    </a:cubicBezTo>
                    <a:lnTo>
                      <a:pt x="184494" y="119682"/>
                    </a:lnTo>
                    <a:cubicBezTo>
                      <a:pt x="184875" y="119872"/>
                      <a:pt x="185323" y="119910"/>
                      <a:pt x="185732" y="119777"/>
                    </a:cubicBezTo>
                    <a:close/>
                    <a:moveTo>
                      <a:pt x="199067" y="127302"/>
                    </a:moveTo>
                    <a:lnTo>
                      <a:pt x="207830" y="122253"/>
                    </a:lnTo>
                    <a:cubicBezTo>
                      <a:pt x="207830" y="122253"/>
                      <a:pt x="207830" y="121682"/>
                      <a:pt x="207830" y="121491"/>
                    </a:cubicBezTo>
                    <a:lnTo>
                      <a:pt x="198305" y="116253"/>
                    </a:lnTo>
                    <a:cubicBezTo>
                      <a:pt x="197924" y="116005"/>
                      <a:pt x="197448" y="116005"/>
                      <a:pt x="197067" y="116253"/>
                    </a:cubicBezTo>
                    <a:lnTo>
                      <a:pt x="188304" y="121301"/>
                    </a:lnTo>
                    <a:cubicBezTo>
                      <a:pt x="188304" y="121301"/>
                      <a:pt x="188304" y="121872"/>
                      <a:pt x="188304" y="122063"/>
                    </a:cubicBezTo>
                    <a:lnTo>
                      <a:pt x="197829" y="127302"/>
                    </a:lnTo>
                    <a:cubicBezTo>
                      <a:pt x="198162" y="127607"/>
                      <a:pt x="198658" y="127683"/>
                      <a:pt x="199067" y="127492"/>
                    </a:cubicBezTo>
                    <a:close/>
                    <a:moveTo>
                      <a:pt x="131249" y="73676"/>
                    </a:moveTo>
                    <a:lnTo>
                      <a:pt x="139917" y="68628"/>
                    </a:lnTo>
                    <a:cubicBezTo>
                      <a:pt x="139917" y="68628"/>
                      <a:pt x="139917" y="68056"/>
                      <a:pt x="139917" y="67866"/>
                    </a:cubicBezTo>
                    <a:lnTo>
                      <a:pt x="130392" y="62532"/>
                    </a:lnTo>
                    <a:cubicBezTo>
                      <a:pt x="129973" y="62341"/>
                      <a:pt x="129478" y="62341"/>
                      <a:pt x="129059" y="62532"/>
                    </a:cubicBezTo>
                    <a:lnTo>
                      <a:pt x="120296" y="67580"/>
                    </a:lnTo>
                    <a:cubicBezTo>
                      <a:pt x="120296" y="67580"/>
                      <a:pt x="120296" y="68151"/>
                      <a:pt x="120296" y="68342"/>
                    </a:cubicBezTo>
                    <a:lnTo>
                      <a:pt x="129821" y="73581"/>
                    </a:lnTo>
                    <a:cubicBezTo>
                      <a:pt x="130240" y="73885"/>
                      <a:pt x="130792" y="73923"/>
                      <a:pt x="131249" y="73676"/>
                    </a:cubicBezTo>
                    <a:close/>
                    <a:moveTo>
                      <a:pt x="146108" y="96631"/>
                    </a:moveTo>
                    <a:lnTo>
                      <a:pt x="154871" y="91583"/>
                    </a:lnTo>
                    <a:cubicBezTo>
                      <a:pt x="154871" y="91583"/>
                      <a:pt x="154871" y="91583"/>
                      <a:pt x="154871" y="90821"/>
                    </a:cubicBezTo>
                    <a:lnTo>
                      <a:pt x="146489" y="85963"/>
                    </a:lnTo>
                    <a:cubicBezTo>
                      <a:pt x="146013" y="85963"/>
                      <a:pt x="146013" y="85392"/>
                      <a:pt x="146489" y="85201"/>
                    </a:cubicBezTo>
                    <a:lnTo>
                      <a:pt x="157729" y="78724"/>
                    </a:lnTo>
                    <a:cubicBezTo>
                      <a:pt x="157729" y="78724"/>
                      <a:pt x="157729" y="78248"/>
                      <a:pt x="157729" y="77962"/>
                    </a:cubicBezTo>
                    <a:lnTo>
                      <a:pt x="147156" y="71866"/>
                    </a:lnTo>
                    <a:cubicBezTo>
                      <a:pt x="146737" y="71676"/>
                      <a:pt x="146242" y="71676"/>
                      <a:pt x="145822" y="71866"/>
                    </a:cubicBezTo>
                    <a:lnTo>
                      <a:pt x="124677" y="84058"/>
                    </a:lnTo>
                    <a:cubicBezTo>
                      <a:pt x="124677" y="84058"/>
                      <a:pt x="124677" y="84630"/>
                      <a:pt x="124677" y="84915"/>
                    </a:cubicBezTo>
                    <a:lnTo>
                      <a:pt x="145060" y="96631"/>
                    </a:lnTo>
                    <a:cubicBezTo>
                      <a:pt x="145280" y="96688"/>
                      <a:pt x="145508" y="96688"/>
                      <a:pt x="145727" y="96631"/>
                    </a:cubicBezTo>
                    <a:close/>
                    <a:moveTo>
                      <a:pt x="204401" y="91392"/>
                    </a:moveTo>
                    <a:lnTo>
                      <a:pt x="195638" y="96441"/>
                    </a:lnTo>
                    <a:lnTo>
                      <a:pt x="195638" y="97203"/>
                    </a:lnTo>
                    <a:lnTo>
                      <a:pt x="205163" y="102537"/>
                    </a:lnTo>
                    <a:cubicBezTo>
                      <a:pt x="205582" y="102727"/>
                      <a:pt x="206068" y="102727"/>
                      <a:pt x="206497" y="102537"/>
                    </a:cubicBezTo>
                    <a:lnTo>
                      <a:pt x="215164" y="97488"/>
                    </a:lnTo>
                    <a:lnTo>
                      <a:pt x="215164" y="96726"/>
                    </a:lnTo>
                    <a:lnTo>
                      <a:pt x="205639" y="91488"/>
                    </a:lnTo>
                    <a:cubicBezTo>
                      <a:pt x="205182" y="91097"/>
                      <a:pt x="204516" y="91059"/>
                      <a:pt x="204020" y="91392"/>
                    </a:cubicBezTo>
                    <a:close/>
                    <a:moveTo>
                      <a:pt x="217736" y="99108"/>
                    </a:moveTo>
                    <a:lnTo>
                      <a:pt x="208973" y="104156"/>
                    </a:lnTo>
                    <a:lnTo>
                      <a:pt x="208973" y="104918"/>
                    </a:lnTo>
                    <a:lnTo>
                      <a:pt x="218498" y="110157"/>
                    </a:lnTo>
                    <a:cubicBezTo>
                      <a:pt x="218908" y="110395"/>
                      <a:pt x="219422" y="110395"/>
                      <a:pt x="219832" y="110157"/>
                    </a:cubicBezTo>
                    <a:lnTo>
                      <a:pt x="228500" y="105108"/>
                    </a:lnTo>
                    <a:lnTo>
                      <a:pt x="228500" y="104346"/>
                    </a:lnTo>
                    <a:lnTo>
                      <a:pt x="218975" y="99108"/>
                    </a:lnTo>
                    <a:cubicBezTo>
                      <a:pt x="218489" y="98555"/>
                      <a:pt x="217641" y="98498"/>
                      <a:pt x="217088" y="98993"/>
                    </a:cubicBezTo>
                    <a:cubicBezTo>
                      <a:pt x="217050" y="99022"/>
                      <a:pt x="217012" y="99070"/>
                      <a:pt x="216974" y="99108"/>
                    </a:cubicBezTo>
                    <a:close/>
                    <a:moveTo>
                      <a:pt x="301651" y="176355"/>
                    </a:moveTo>
                    <a:lnTo>
                      <a:pt x="301651" y="175593"/>
                    </a:lnTo>
                    <a:lnTo>
                      <a:pt x="292126" y="170355"/>
                    </a:lnTo>
                    <a:cubicBezTo>
                      <a:pt x="291717" y="170116"/>
                      <a:pt x="291203" y="170116"/>
                      <a:pt x="290793" y="170355"/>
                    </a:cubicBezTo>
                    <a:lnTo>
                      <a:pt x="282030" y="175403"/>
                    </a:lnTo>
                    <a:lnTo>
                      <a:pt x="282030" y="176165"/>
                    </a:lnTo>
                    <a:lnTo>
                      <a:pt x="291555" y="181499"/>
                    </a:lnTo>
                    <a:cubicBezTo>
                      <a:pt x="291974" y="181689"/>
                      <a:pt x="292469" y="181689"/>
                      <a:pt x="292889" y="181499"/>
                    </a:cubicBezTo>
                    <a:close/>
                    <a:moveTo>
                      <a:pt x="324511" y="160734"/>
                    </a:moveTo>
                    <a:lnTo>
                      <a:pt x="315748" y="165783"/>
                    </a:lnTo>
                    <a:cubicBezTo>
                      <a:pt x="315748" y="165783"/>
                      <a:pt x="315748" y="166354"/>
                      <a:pt x="315748" y="166545"/>
                    </a:cubicBezTo>
                    <a:lnTo>
                      <a:pt x="325273" y="171783"/>
                    </a:lnTo>
                    <a:cubicBezTo>
                      <a:pt x="325655" y="172031"/>
                      <a:pt x="326131" y="172031"/>
                      <a:pt x="326512" y="171783"/>
                    </a:cubicBezTo>
                    <a:lnTo>
                      <a:pt x="335275" y="166735"/>
                    </a:lnTo>
                    <a:cubicBezTo>
                      <a:pt x="335275" y="166735"/>
                      <a:pt x="335275" y="166163"/>
                      <a:pt x="335275" y="165973"/>
                    </a:cubicBezTo>
                    <a:lnTo>
                      <a:pt x="325750" y="160734"/>
                    </a:lnTo>
                    <a:cubicBezTo>
                      <a:pt x="325302" y="160287"/>
                      <a:pt x="324578" y="160287"/>
                      <a:pt x="324130" y="160734"/>
                    </a:cubicBezTo>
                    <a:cubicBezTo>
                      <a:pt x="324130" y="160734"/>
                      <a:pt x="324130" y="160734"/>
                      <a:pt x="324130" y="160734"/>
                    </a:cubicBezTo>
                    <a:close/>
                    <a:moveTo>
                      <a:pt x="317654" y="171212"/>
                    </a:moveTo>
                    <a:lnTo>
                      <a:pt x="317654" y="170450"/>
                    </a:lnTo>
                    <a:lnTo>
                      <a:pt x="308129" y="165116"/>
                    </a:lnTo>
                    <a:cubicBezTo>
                      <a:pt x="307709" y="164925"/>
                      <a:pt x="307224" y="164925"/>
                      <a:pt x="306795" y="165116"/>
                    </a:cubicBezTo>
                    <a:lnTo>
                      <a:pt x="298032" y="170164"/>
                    </a:lnTo>
                    <a:lnTo>
                      <a:pt x="298032" y="170926"/>
                    </a:lnTo>
                    <a:lnTo>
                      <a:pt x="307557" y="176165"/>
                    </a:lnTo>
                    <a:cubicBezTo>
                      <a:pt x="307967" y="176403"/>
                      <a:pt x="308481" y="176403"/>
                      <a:pt x="308890" y="176165"/>
                    </a:cubicBezTo>
                    <a:close/>
                    <a:moveTo>
                      <a:pt x="273362" y="184547"/>
                    </a:moveTo>
                    <a:lnTo>
                      <a:pt x="282125" y="179499"/>
                    </a:lnTo>
                    <a:cubicBezTo>
                      <a:pt x="282125" y="179499"/>
                      <a:pt x="282125" y="178927"/>
                      <a:pt x="282125" y="178737"/>
                    </a:cubicBezTo>
                    <a:lnTo>
                      <a:pt x="272600" y="173498"/>
                    </a:lnTo>
                    <a:cubicBezTo>
                      <a:pt x="272191" y="173260"/>
                      <a:pt x="271676" y="173260"/>
                      <a:pt x="271267" y="173498"/>
                    </a:cubicBezTo>
                    <a:lnTo>
                      <a:pt x="262599" y="178546"/>
                    </a:lnTo>
                    <a:cubicBezTo>
                      <a:pt x="262599" y="178546"/>
                      <a:pt x="262599" y="179118"/>
                      <a:pt x="262599" y="179308"/>
                    </a:cubicBezTo>
                    <a:lnTo>
                      <a:pt x="272124" y="184642"/>
                    </a:lnTo>
                    <a:cubicBezTo>
                      <a:pt x="272410" y="184690"/>
                      <a:pt x="272705" y="184652"/>
                      <a:pt x="272981" y="184547"/>
                    </a:cubicBezTo>
                    <a:close/>
                    <a:moveTo>
                      <a:pt x="295460" y="187214"/>
                    </a:moveTo>
                    <a:cubicBezTo>
                      <a:pt x="295460" y="187214"/>
                      <a:pt x="295460" y="186642"/>
                      <a:pt x="295460" y="186452"/>
                    </a:cubicBezTo>
                    <a:lnTo>
                      <a:pt x="285935" y="181213"/>
                    </a:lnTo>
                    <a:cubicBezTo>
                      <a:pt x="285526" y="180975"/>
                      <a:pt x="285011" y="180975"/>
                      <a:pt x="284602" y="181213"/>
                    </a:cubicBezTo>
                    <a:lnTo>
                      <a:pt x="275934" y="186261"/>
                    </a:lnTo>
                    <a:cubicBezTo>
                      <a:pt x="275934" y="186261"/>
                      <a:pt x="275934" y="186833"/>
                      <a:pt x="275934" y="187023"/>
                    </a:cubicBezTo>
                    <a:lnTo>
                      <a:pt x="284983" y="192357"/>
                    </a:lnTo>
                    <a:cubicBezTo>
                      <a:pt x="285402" y="192548"/>
                      <a:pt x="285897" y="192548"/>
                      <a:pt x="286316" y="192357"/>
                    </a:cubicBezTo>
                    <a:close/>
                    <a:moveTo>
                      <a:pt x="311081" y="153019"/>
                    </a:moveTo>
                    <a:lnTo>
                      <a:pt x="302414" y="158067"/>
                    </a:lnTo>
                    <a:cubicBezTo>
                      <a:pt x="302414" y="158067"/>
                      <a:pt x="302414" y="158639"/>
                      <a:pt x="302414" y="158829"/>
                    </a:cubicBezTo>
                    <a:lnTo>
                      <a:pt x="311462" y="164163"/>
                    </a:lnTo>
                    <a:cubicBezTo>
                      <a:pt x="311881" y="164354"/>
                      <a:pt x="312377" y="164354"/>
                      <a:pt x="312796" y="164163"/>
                    </a:cubicBezTo>
                    <a:lnTo>
                      <a:pt x="321559" y="159115"/>
                    </a:lnTo>
                    <a:cubicBezTo>
                      <a:pt x="321559" y="159115"/>
                      <a:pt x="321559" y="158544"/>
                      <a:pt x="321559" y="158353"/>
                    </a:cubicBezTo>
                    <a:lnTo>
                      <a:pt x="312034" y="153114"/>
                    </a:lnTo>
                    <a:cubicBezTo>
                      <a:pt x="311605" y="152905"/>
                      <a:pt x="311100" y="152943"/>
                      <a:pt x="310700" y="153210"/>
                    </a:cubicBezTo>
                    <a:close/>
                    <a:moveTo>
                      <a:pt x="244406" y="114919"/>
                    </a:moveTo>
                    <a:lnTo>
                      <a:pt x="235643" y="119967"/>
                    </a:lnTo>
                    <a:cubicBezTo>
                      <a:pt x="235643" y="119967"/>
                      <a:pt x="235643" y="119967"/>
                      <a:pt x="235643" y="120729"/>
                    </a:cubicBezTo>
                    <a:lnTo>
                      <a:pt x="245168" y="125968"/>
                    </a:lnTo>
                    <a:cubicBezTo>
                      <a:pt x="245578" y="126206"/>
                      <a:pt x="246092" y="126206"/>
                      <a:pt x="246502" y="125968"/>
                    </a:cubicBezTo>
                    <a:lnTo>
                      <a:pt x="255265" y="120920"/>
                    </a:lnTo>
                    <a:lnTo>
                      <a:pt x="255265" y="120158"/>
                    </a:lnTo>
                    <a:lnTo>
                      <a:pt x="245740" y="114824"/>
                    </a:lnTo>
                    <a:cubicBezTo>
                      <a:pt x="245273" y="114405"/>
                      <a:pt x="244606" y="114290"/>
                      <a:pt x="244025" y="114538"/>
                    </a:cubicBezTo>
                    <a:close/>
                    <a:moveTo>
                      <a:pt x="297746" y="145685"/>
                    </a:moveTo>
                    <a:lnTo>
                      <a:pt x="289079" y="150733"/>
                    </a:lnTo>
                    <a:cubicBezTo>
                      <a:pt x="289079" y="150733"/>
                      <a:pt x="289079" y="151305"/>
                      <a:pt x="289079" y="151495"/>
                    </a:cubicBezTo>
                    <a:lnTo>
                      <a:pt x="298604" y="156829"/>
                    </a:lnTo>
                    <a:cubicBezTo>
                      <a:pt x="299032" y="157020"/>
                      <a:pt x="299518" y="157020"/>
                      <a:pt x="299937" y="156829"/>
                    </a:cubicBezTo>
                    <a:lnTo>
                      <a:pt x="308700" y="151781"/>
                    </a:lnTo>
                    <a:cubicBezTo>
                      <a:pt x="308700" y="151781"/>
                      <a:pt x="308700" y="151209"/>
                      <a:pt x="308700" y="151019"/>
                    </a:cubicBezTo>
                    <a:lnTo>
                      <a:pt x="299175" y="145780"/>
                    </a:lnTo>
                    <a:cubicBezTo>
                      <a:pt x="298804" y="145151"/>
                      <a:pt x="297994" y="144942"/>
                      <a:pt x="297365" y="145304"/>
                    </a:cubicBezTo>
                    <a:close/>
                    <a:moveTo>
                      <a:pt x="231071" y="107585"/>
                    </a:moveTo>
                    <a:lnTo>
                      <a:pt x="222308" y="112633"/>
                    </a:lnTo>
                    <a:lnTo>
                      <a:pt x="222308" y="113395"/>
                    </a:lnTo>
                    <a:lnTo>
                      <a:pt x="231833" y="118634"/>
                    </a:lnTo>
                    <a:cubicBezTo>
                      <a:pt x="232243" y="118872"/>
                      <a:pt x="232757" y="118872"/>
                      <a:pt x="233167" y="118634"/>
                    </a:cubicBezTo>
                    <a:lnTo>
                      <a:pt x="241930" y="113586"/>
                    </a:lnTo>
                    <a:lnTo>
                      <a:pt x="241930" y="112824"/>
                    </a:lnTo>
                    <a:lnTo>
                      <a:pt x="232405" y="107490"/>
                    </a:lnTo>
                    <a:cubicBezTo>
                      <a:pt x="232024" y="106937"/>
                      <a:pt x="231347" y="106671"/>
                      <a:pt x="230690" y="106823"/>
                    </a:cubicBezTo>
                    <a:close/>
                    <a:moveTo>
                      <a:pt x="257741" y="123015"/>
                    </a:moveTo>
                    <a:lnTo>
                      <a:pt x="248978" y="128063"/>
                    </a:lnTo>
                    <a:cubicBezTo>
                      <a:pt x="248978" y="128063"/>
                      <a:pt x="248978" y="128540"/>
                      <a:pt x="248978" y="128826"/>
                    </a:cubicBezTo>
                    <a:lnTo>
                      <a:pt x="258503" y="134064"/>
                    </a:lnTo>
                    <a:cubicBezTo>
                      <a:pt x="258913" y="134303"/>
                      <a:pt x="259427" y="134303"/>
                      <a:pt x="259837" y="134064"/>
                    </a:cubicBezTo>
                    <a:lnTo>
                      <a:pt x="268600" y="129111"/>
                    </a:lnTo>
                    <a:cubicBezTo>
                      <a:pt x="268600" y="129111"/>
                      <a:pt x="268600" y="128540"/>
                      <a:pt x="268600" y="128350"/>
                    </a:cubicBezTo>
                    <a:lnTo>
                      <a:pt x="259075" y="123015"/>
                    </a:lnTo>
                    <a:cubicBezTo>
                      <a:pt x="258722" y="122425"/>
                      <a:pt x="258037" y="122120"/>
                      <a:pt x="257360" y="122253"/>
                    </a:cubicBezTo>
                    <a:close/>
                    <a:moveTo>
                      <a:pt x="271076" y="130731"/>
                    </a:moveTo>
                    <a:lnTo>
                      <a:pt x="262409" y="135779"/>
                    </a:lnTo>
                    <a:cubicBezTo>
                      <a:pt x="262409" y="135779"/>
                      <a:pt x="262409" y="136255"/>
                      <a:pt x="262409" y="136541"/>
                    </a:cubicBezTo>
                    <a:lnTo>
                      <a:pt x="271934" y="141780"/>
                    </a:lnTo>
                    <a:cubicBezTo>
                      <a:pt x="272353" y="141970"/>
                      <a:pt x="272848" y="141970"/>
                      <a:pt x="273267" y="141780"/>
                    </a:cubicBezTo>
                    <a:lnTo>
                      <a:pt x="282030" y="136731"/>
                    </a:lnTo>
                    <a:cubicBezTo>
                      <a:pt x="282030" y="136731"/>
                      <a:pt x="282030" y="136255"/>
                      <a:pt x="282030" y="135969"/>
                    </a:cubicBezTo>
                    <a:lnTo>
                      <a:pt x="272505" y="130731"/>
                    </a:lnTo>
                    <a:cubicBezTo>
                      <a:pt x="272257" y="130035"/>
                      <a:pt x="271495" y="129673"/>
                      <a:pt x="270800" y="129931"/>
                    </a:cubicBezTo>
                    <a:cubicBezTo>
                      <a:pt x="270762" y="129940"/>
                      <a:pt x="270733" y="129950"/>
                      <a:pt x="270695" y="129969"/>
                    </a:cubicBezTo>
                    <a:close/>
                    <a:moveTo>
                      <a:pt x="284411" y="138351"/>
                    </a:moveTo>
                    <a:lnTo>
                      <a:pt x="275743" y="143399"/>
                    </a:lnTo>
                    <a:lnTo>
                      <a:pt x="275743" y="144161"/>
                    </a:lnTo>
                    <a:lnTo>
                      <a:pt x="285268" y="149495"/>
                    </a:lnTo>
                    <a:cubicBezTo>
                      <a:pt x="285688" y="149685"/>
                      <a:pt x="286183" y="149685"/>
                      <a:pt x="286602" y="149495"/>
                    </a:cubicBezTo>
                    <a:lnTo>
                      <a:pt x="295365" y="144446"/>
                    </a:lnTo>
                    <a:cubicBezTo>
                      <a:pt x="295365" y="144446"/>
                      <a:pt x="295365" y="143970"/>
                      <a:pt x="295365" y="143685"/>
                    </a:cubicBezTo>
                    <a:lnTo>
                      <a:pt x="285840" y="138446"/>
                    </a:lnTo>
                    <a:cubicBezTo>
                      <a:pt x="285507" y="137617"/>
                      <a:pt x="284564" y="137217"/>
                      <a:pt x="283735" y="137550"/>
                    </a:cubicBezTo>
                    <a:cubicBezTo>
                      <a:pt x="283706" y="137560"/>
                      <a:pt x="283678" y="137579"/>
                      <a:pt x="283649" y="137588"/>
                    </a:cubicBezTo>
                    <a:close/>
                    <a:moveTo>
                      <a:pt x="226213" y="143685"/>
                    </a:moveTo>
                    <a:lnTo>
                      <a:pt x="234881" y="138636"/>
                    </a:lnTo>
                    <a:cubicBezTo>
                      <a:pt x="234881" y="138636"/>
                      <a:pt x="234881" y="138065"/>
                      <a:pt x="234881" y="137875"/>
                    </a:cubicBezTo>
                    <a:lnTo>
                      <a:pt x="225356" y="132540"/>
                    </a:lnTo>
                    <a:cubicBezTo>
                      <a:pt x="224937" y="132350"/>
                      <a:pt x="224451" y="132350"/>
                      <a:pt x="224023" y="132540"/>
                    </a:cubicBezTo>
                    <a:lnTo>
                      <a:pt x="215260" y="137588"/>
                    </a:lnTo>
                    <a:cubicBezTo>
                      <a:pt x="215260" y="137588"/>
                      <a:pt x="215260" y="138160"/>
                      <a:pt x="215260" y="138351"/>
                    </a:cubicBezTo>
                    <a:lnTo>
                      <a:pt x="224785" y="143589"/>
                    </a:lnTo>
                    <a:cubicBezTo>
                      <a:pt x="225223" y="143551"/>
                      <a:pt x="225613" y="143304"/>
                      <a:pt x="225832" y="142923"/>
                    </a:cubicBezTo>
                    <a:close/>
                    <a:moveTo>
                      <a:pt x="99055" y="31385"/>
                    </a:moveTo>
                    <a:lnTo>
                      <a:pt x="90292" y="36433"/>
                    </a:lnTo>
                    <a:cubicBezTo>
                      <a:pt x="90292" y="36433"/>
                      <a:pt x="90292" y="36433"/>
                      <a:pt x="90292" y="37195"/>
                    </a:cubicBezTo>
                    <a:lnTo>
                      <a:pt x="99817" y="42434"/>
                    </a:lnTo>
                    <a:cubicBezTo>
                      <a:pt x="100236" y="42625"/>
                      <a:pt x="100731" y="42625"/>
                      <a:pt x="101150" y="42434"/>
                    </a:cubicBezTo>
                    <a:lnTo>
                      <a:pt x="109913" y="37386"/>
                    </a:lnTo>
                    <a:cubicBezTo>
                      <a:pt x="109913" y="37386"/>
                      <a:pt x="109913" y="36814"/>
                      <a:pt x="109913" y="36624"/>
                    </a:cubicBezTo>
                    <a:lnTo>
                      <a:pt x="100388" y="31290"/>
                    </a:lnTo>
                    <a:cubicBezTo>
                      <a:pt x="100007" y="30737"/>
                      <a:pt x="99331" y="30471"/>
                      <a:pt x="98674" y="30623"/>
                    </a:cubicBezTo>
                    <a:close/>
                    <a:moveTo>
                      <a:pt x="115152" y="40910"/>
                    </a:moveTo>
                    <a:lnTo>
                      <a:pt x="106484" y="45958"/>
                    </a:lnTo>
                    <a:cubicBezTo>
                      <a:pt x="106484" y="45958"/>
                      <a:pt x="106484" y="46434"/>
                      <a:pt x="106484" y="46720"/>
                    </a:cubicBezTo>
                    <a:lnTo>
                      <a:pt x="115533" y="51959"/>
                    </a:lnTo>
                    <a:cubicBezTo>
                      <a:pt x="116009" y="51959"/>
                      <a:pt x="116581" y="51959"/>
                      <a:pt x="116867" y="51959"/>
                    </a:cubicBezTo>
                    <a:lnTo>
                      <a:pt x="125630" y="46911"/>
                    </a:lnTo>
                    <a:cubicBezTo>
                      <a:pt x="125630" y="46911"/>
                      <a:pt x="125630" y="46434"/>
                      <a:pt x="125630" y="46149"/>
                    </a:cubicBezTo>
                    <a:lnTo>
                      <a:pt x="116105" y="40910"/>
                    </a:lnTo>
                    <a:cubicBezTo>
                      <a:pt x="115866" y="40376"/>
                      <a:pt x="115352" y="40014"/>
                      <a:pt x="114771" y="39957"/>
                    </a:cubicBezTo>
                    <a:close/>
                    <a:moveTo>
                      <a:pt x="85720" y="23860"/>
                    </a:moveTo>
                    <a:lnTo>
                      <a:pt x="76957" y="28908"/>
                    </a:lnTo>
                    <a:cubicBezTo>
                      <a:pt x="76957" y="28908"/>
                      <a:pt x="76957" y="28908"/>
                      <a:pt x="76957" y="29670"/>
                    </a:cubicBezTo>
                    <a:lnTo>
                      <a:pt x="86482" y="34909"/>
                    </a:lnTo>
                    <a:cubicBezTo>
                      <a:pt x="86891" y="35147"/>
                      <a:pt x="87406" y="35147"/>
                      <a:pt x="87815" y="34909"/>
                    </a:cubicBezTo>
                    <a:lnTo>
                      <a:pt x="96483" y="29861"/>
                    </a:lnTo>
                    <a:lnTo>
                      <a:pt x="96483" y="29099"/>
                    </a:lnTo>
                    <a:lnTo>
                      <a:pt x="86958" y="23765"/>
                    </a:lnTo>
                    <a:cubicBezTo>
                      <a:pt x="86644" y="23174"/>
                      <a:pt x="86005" y="22832"/>
                      <a:pt x="85339" y="22908"/>
                    </a:cubicBezTo>
                    <a:close/>
                    <a:moveTo>
                      <a:pt x="161920" y="92440"/>
                    </a:moveTo>
                    <a:lnTo>
                      <a:pt x="170683" y="87392"/>
                    </a:lnTo>
                    <a:lnTo>
                      <a:pt x="170683" y="86630"/>
                    </a:lnTo>
                    <a:lnTo>
                      <a:pt x="161158" y="81391"/>
                    </a:lnTo>
                    <a:cubicBezTo>
                      <a:pt x="160748" y="81153"/>
                      <a:pt x="160234" y="81153"/>
                      <a:pt x="159824" y="81391"/>
                    </a:cubicBezTo>
                    <a:lnTo>
                      <a:pt x="151061" y="86439"/>
                    </a:lnTo>
                    <a:lnTo>
                      <a:pt x="151061" y="87201"/>
                    </a:lnTo>
                    <a:lnTo>
                      <a:pt x="160586" y="92535"/>
                    </a:lnTo>
                    <a:cubicBezTo>
                      <a:pt x="161120" y="92402"/>
                      <a:pt x="161548" y="92012"/>
                      <a:pt x="161729" y="91488"/>
                    </a:cubicBezTo>
                    <a:close/>
                    <a:moveTo>
                      <a:pt x="63241" y="19860"/>
                    </a:moveTo>
                    <a:cubicBezTo>
                      <a:pt x="63241" y="19860"/>
                      <a:pt x="63241" y="20431"/>
                      <a:pt x="63241" y="20621"/>
                    </a:cubicBezTo>
                    <a:lnTo>
                      <a:pt x="72766" y="25860"/>
                    </a:lnTo>
                    <a:cubicBezTo>
                      <a:pt x="73175" y="26098"/>
                      <a:pt x="73690" y="26098"/>
                      <a:pt x="74099" y="25860"/>
                    </a:cubicBezTo>
                    <a:lnTo>
                      <a:pt x="82767" y="20812"/>
                    </a:lnTo>
                    <a:lnTo>
                      <a:pt x="82767" y="20050"/>
                    </a:lnTo>
                    <a:lnTo>
                      <a:pt x="73242" y="14716"/>
                    </a:lnTo>
                    <a:cubicBezTo>
                      <a:pt x="72823" y="14526"/>
                      <a:pt x="72328" y="14526"/>
                      <a:pt x="71909" y="14716"/>
                    </a:cubicBezTo>
                    <a:close/>
                    <a:moveTo>
                      <a:pt x="212497" y="134826"/>
                    </a:moveTo>
                    <a:lnTo>
                      <a:pt x="221165" y="129778"/>
                    </a:lnTo>
                    <a:cubicBezTo>
                      <a:pt x="221165" y="129778"/>
                      <a:pt x="221165" y="129207"/>
                      <a:pt x="221165" y="129016"/>
                    </a:cubicBezTo>
                    <a:lnTo>
                      <a:pt x="211640" y="123682"/>
                    </a:lnTo>
                    <a:cubicBezTo>
                      <a:pt x="211221" y="123492"/>
                      <a:pt x="210726" y="123492"/>
                      <a:pt x="210307" y="123682"/>
                    </a:cubicBezTo>
                    <a:lnTo>
                      <a:pt x="201544" y="128730"/>
                    </a:lnTo>
                    <a:cubicBezTo>
                      <a:pt x="201544" y="128730"/>
                      <a:pt x="201544" y="129302"/>
                      <a:pt x="201544" y="129492"/>
                    </a:cubicBezTo>
                    <a:lnTo>
                      <a:pt x="211069" y="134731"/>
                    </a:lnTo>
                    <a:cubicBezTo>
                      <a:pt x="211402" y="135169"/>
                      <a:pt x="211964" y="135360"/>
                      <a:pt x="212497" y="135207"/>
                    </a:cubicBezTo>
                    <a:close/>
                    <a:moveTo>
                      <a:pt x="48858" y="40338"/>
                    </a:moveTo>
                    <a:lnTo>
                      <a:pt x="57526" y="35290"/>
                    </a:lnTo>
                    <a:lnTo>
                      <a:pt x="57526" y="34528"/>
                    </a:lnTo>
                    <a:lnTo>
                      <a:pt x="48001" y="29289"/>
                    </a:lnTo>
                    <a:cubicBezTo>
                      <a:pt x="47591" y="29051"/>
                      <a:pt x="47077" y="29051"/>
                      <a:pt x="46667" y="29289"/>
                    </a:cubicBezTo>
                    <a:lnTo>
                      <a:pt x="37904" y="34338"/>
                    </a:lnTo>
                    <a:cubicBezTo>
                      <a:pt x="37904" y="34338"/>
                      <a:pt x="37904" y="34909"/>
                      <a:pt x="37904" y="35100"/>
                    </a:cubicBezTo>
                    <a:lnTo>
                      <a:pt x="47429" y="40434"/>
                    </a:lnTo>
                    <a:cubicBezTo>
                      <a:pt x="47829" y="40748"/>
                      <a:pt x="48363" y="40853"/>
                      <a:pt x="48858" y="40719"/>
                    </a:cubicBezTo>
                    <a:close/>
                    <a:moveTo>
                      <a:pt x="74671" y="40815"/>
                    </a:moveTo>
                    <a:lnTo>
                      <a:pt x="83338" y="35766"/>
                    </a:lnTo>
                    <a:cubicBezTo>
                      <a:pt x="83338" y="35766"/>
                      <a:pt x="83338" y="35766"/>
                      <a:pt x="83338" y="35004"/>
                    </a:cubicBezTo>
                    <a:lnTo>
                      <a:pt x="73813" y="29766"/>
                    </a:lnTo>
                    <a:cubicBezTo>
                      <a:pt x="73394" y="29575"/>
                      <a:pt x="72899" y="29575"/>
                      <a:pt x="72480" y="29766"/>
                    </a:cubicBezTo>
                    <a:lnTo>
                      <a:pt x="63717" y="34814"/>
                    </a:lnTo>
                    <a:cubicBezTo>
                      <a:pt x="63717" y="34814"/>
                      <a:pt x="63717" y="35385"/>
                      <a:pt x="63717" y="35576"/>
                    </a:cubicBezTo>
                    <a:lnTo>
                      <a:pt x="73242" y="40910"/>
                    </a:lnTo>
                    <a:cubicBezTo>
                      <a:pt x="73642" y="41224"/>
                      <a:pt x="74175" y="41329"/>
                      <a:pt x="74671" y="41196"/>
                    </a:cubicBezTo>
                    <a:close/>
                    <a:moveTo>
                      <a:pt x="50763" y="27099"/>
                    </a:moveTo>
                    <a:cubicBezTo>
                      <a:pt x="50763" y="27099"/>
                      <a:pt x="50763" y="27575"/>
                      <a:pt x="50763" y="27861"/>
                    </a:cubicBezTo>
                    <a:lnTo>
                      <a:pt x="60288" y="33100"/>
                    </a:lnTo>
                    <a:cubicBezTo>
                      <a:pt x="60707" y="33290"/>
                      <a:pt x="61202" y="33290"/>
                      <a:pt x="61622" y="33100"/>
                    </a:cubicBezTo>
                    <a:lnTo>
                      <a:pt x="70289" y="28051"/>
                    </a:lnTo>
                    <a:cubicBezTo>
                      <a:pt x="70289" y="28051"/>
                      <a:pt x="70289" y="28051"/>
                      <a:pt x="70289" y="27289"/>
                    </a:cubicBezTo>
                    <a:lnTo>
                      <a:pt x="60764" y="22050"/>
                    </a:lnTo>
                    <a:cubicBezTo>
                      <a:pt x="60764" y="22050"/>
                      <a:pt x="59717" y="22050"/>
                      <a:pt x="59431" y="22050"/>
                    </a:cubicBezTo>
                    <a:close/>
                    <a:moveTo>
                      <a:pt x="56573" y="19669"/>
                    </a:moveTo>
                    <a:lnTo>
                      <a:pt x="47525" y="14335"/>
                    </a:lnTo>
                    <a:cubicBezTo>
                      <a:pt x="47105" y="14145"/>
                      <a:pt x="46620" y="14145"/>
                      <a:pt x="46191" y="14335"/>
                    </a:cubicBezTo>
                    <a:lnTo>
                      <a:pt x="24950" y="26527"/>
                    </a:lnTo>
                    <a:cubicBezTo>
                      <a:pt x="24950" y="26527"/>
                      <a:pt x="24950" y="27099"/>
                      <a:pt x="24950" y="27289"/>
                    </a:cubicBezTo>
                    <a:lnTo>
                      <a:pt x="34475" y="32623"/>
                    </a:lnTo>
                    <a:cubicBezTo>
                      <a:pt x="34894" y="32813"/>
                      <a:pt x="35390" y="32813"/>
                      <a:pt x="35809" y="32623"/>
                    </a:cubicBezTo>
                    <a:lnTo>
                      <a:pt x="56954" y="20431"/>
                    </a:lnTo>
                    <a:cubicBezTo>
                      <a:pt x="56954" y="20431"/>
                      <a:pt x="57050" y="19860"/>
                      <a:pt x="56573" y="19860"/>
                    </a:cubicBezTo>
                    <a:close/>
                    <a:moveTo>
                      <a:pt x="86196" y="37386"/>
                    </a:moveTo>
                    <a:lnTo>
                      <a:pt x="77433" y="42434"/>
                    </a:lnTo>
                    <a:lnTo>
                      <a:pt x="77433" y="43196"/>
                    </a:lnTo>
                    <a:lnTo>
                      <a:pt x="86958" y="48530"/>
                    </a:lnTo>
                    <a:cubicBezTo>
                      <a:pt x="87387" y="48720"/>
                      <a:pt x="87872" y="48720"/>
                      <a:pt x="88292" y="48530"/>
                    </a:cubicBezTo>
                    <a:lnTo>
                      <a:pt x="97055" y="43482"/>
                    </a:lnTo>
                    <a:cubicBezTo>
                      <a:pt x="97055" y="43482"/>
                      <a:pt x="97055" y="43482"/>
                      <a:pt x="97055" y="42720"/>
                    </a:cubicBezTo>
                    <a:lnTo>
                      <a:pt x="87530" y="37481"/>
                    </a:lnTo>
                    <a:cubicBezTo>
                      <a:pt x="87063" y="37329"/>
                      <a:pt x="86558" y="37433"/>
                      <a:pt x="86196" y="37767"/>
                    </a:cubicBezTo>
                    <a:close/>
                    <a:moveTo>
                      <a:pt x="186589" y="96060"/>
                    </a:moveTo>
                    <a:lnTo>
                      <a:pt x="177922" y="101108"/>
                    </a:lnTo>
                    <a:lnTo>
                      <a:pt x="177922" y="101870"/>
                    </a:lnTo>
                    <a:lnTo>
                      <a:pt x="187447" y="107109"/>
                    </a:lnTo>
                    <a:cubicBezTo>
                      <a:pt x="187856" y="107347"/>
                      <a:pt x="188371" y="107347"/>
                      <a:pt x="188780" y="107109"/>
                    </a:cubicBezTo>
                    <a:lnTo>
                      <a:pt x="197543" y="102060"/>
                    </a:lnTo>
                    <a:lnTo>
                      <a:pt x="197543" y="101298"/>
                    </a:lnTo>
                    <a:lnTo>
                      <a:pt x="188018" y="96060"/>
                    </a:lnTo>
                    <a:cubicBezTo>
                      <a:pt x="187580" y="95783"/>
                      <a:pt x="187028" y="95783"/>
                      <a:pt x="186589" y="96060"/>
                    </a:cubicBezTo>
                    <a:close/>
                    <a:moveTo>
                      <a:pt x="70861" y="43672"/>
                    </a:moveTo>
                    <a:lnTo>
                      <a:pt x="70861" y="42910"/>
                    </a:lnTo>
                    <a:lnTo>
                      <a:pt x="61336" y="37671"/>
                    </a:lnTo>
                    <a:cubicBezTo>
                      <a:pt x="60926" y="37433"/>
                      <a:pt x="60412" y="37433"/>
                      <a:pt x="60002" y="37671"/>
                    </a:cubicBezTo>
                    <a:lnTo>
                      <a:pt x="51239" y="42720"/>
                    </a:lnTo>
                    <a:lnTo>
                      <a:pt x="51239" y="43482"/>
                    </a:lnTo>
                    <a:lnTo>
                      <a:pt x="60764" y="48720"/>
                    </a:lnTo>
                    <a:cubicBezTo>
                      <a:pt x="61174" y="48958"/>
                      <a:pt x="61688" y="48958"/>
                      <a:pt x="62098" y="48720"/>
                    </a:cubicBezTo>
                    <a:close/>
                    <a:moveTo>
                      <a:pt x="173255" y="88344"/>
                    </a:moveTo>
                    <a:lnTo>
                      <a:pt x="164492" y="93393"/>
                    </a:lnTo>
                    <a:lnTo>
                      <a:pt x="164492" y="94155"/>
                    </a:lnTo>
                    <a:lnTo>
                      <a:pt x="174017" y="99393"/>
                    </a:lnTo>
                    <a:cubicBezTo>
                      <a:pt x="174426" y="99631"/>
                      <a:pt x="174940" y="99631"/>
                      <a:pt x="175350" y="99393"/>
                    </a:cubicBezTo>
                    <a:lnTo>
                      <a:pt x="184113" y="94345"/>
                    </a:lnTo>
                    <a:lnTo>
                      <a:pt x="184113" y="93583"/>
                    </a:lnTo>
                    <a:lnTo>
                      <a:pt x="174588" y="88344"/>
                    </a:lnTo>
                    <a:cubicBezTo>
                      <a:pt x="174226" y="88011"/>
                      <a:pt x="173721" y="87906"/>
                      <a:pt x="173255" y="88059"/>
                    </a:cubicBezTo>
                    <a:close/>
                    <a:moveTo>
                      <a:pt x="287555" y="168926"/>
                    </a:moveTo>
                    <a:cubicBezTo>
                      <a:pt x="287555" y="168926"/>
                      <a:pt x="287555" y="168450"/>
                      <a:pt x="287555" y="168164"/>
                    </a:cubicBezTo>
                    <a:lnTo>
                      <a:pt x="278030" y="162925"/>
                    </a:lnTo>
                    <a:cubicBezTo>
                      <a:pt x="277610" y="162735"/>
                      <a:pt x="277115" y="162735"/>
                      <a:pt x="276696" y="162925"/>
                    </a:cubicBezTo>
                    <a:lnTo>
                      <a:pt x="267933" y="167973"/>
                    </a:lnTo>
                    <a:lnTo>
                      <a:pt x="267933" y="168735"/>
                    </a:lnTo>
                    <a:lnTo>
                      <a:pt x="277458" y="174069"/>
                    </a:lnTo>
                    <a:cubicBezTo>
                      <a:pt x="277887" y="174260"/>
                      <a:pt x="278372" y="174260"/>
                      <a:pt x="278792" y="174069"/>
                    </a:cubicBezTo>
                    <a:close/>
                    <a:moveTo>
                      <a:pt x="292984" y="157686"/>
                    </a:moveTo>
                    <a:lnTo>
                      <a:pt x="284221" y="162735"/>
                    </a:lnTo>
                    <a:lnTo>
                      <a:pt x="284221" y="163496"/>
                    </a:lnTo>
                    <a:lnTo>
                      <a:pt x="293746" y="168735"/>
                    </a:lnTo>
                    <a:cubicBezTo>
                      <a:pt x="294155" y="168973"/>
                      <a:pt x="294670" y="168973"/>
                      <a:pt x="295079" y="168735"/>
                    </a:cubicBezTo>
                    <a:lnTo>
                      <a:pt x="303747" y="163687"/>
                    </a:lnTo>
                    <a:lnTo>
                      <a:pt x="303747" y="162925"/>
                    </a:lnTo>
                    <a:lnTo>
                      <a:pt x="294222" y="157686"/>
                    </a:lnTo>
                    <a:cubicBezTo>
                      <a:pt x="293927" y="157448"/>
                      <a:pt x="293546" y="157343"/>
                      <a:pt x="293174" y="157401"/>
                    </a:cubicBezTo>
                    <a:close/>
                    <a:moveTo>
                      <a:pt x="265456" y="166259"/>
                    </a:moveTo>
                    <a:lnTo>
                      <a:pt x="274219" y="161211"/>
                    </a:lnTo>
                    <a:cubicBezTo>
                      <a:pt x="274219" y="161211"/>
                      <a:pt x="274219" y="160734"/>
                      <a:pt x="274219" y="160449"/>
                    </a:cubicBezTo>
                    <a:lnTo>
                      <a:pt x="264694" y="155210"/>
                    </a:lnTo>
                    <a:cubicBezTo>
                      <a:pt x="264285" y="154972"/>
                      <a:pt x="263771" y="154972"/>
                      <a:pt x="263361" y="155210"/>
                    </a:cubicBezTo>
                    <a:lnTo>
                      <a:pt x="254598" y="160163"/>
                    </a:lnTo>
                    <a:cubicBezTo>
                      <a:pt x="254598" y="160163"/>
                      <a:pt x="254598" y="160734"/>
                      <a:pt x="254598" y="160925"/>
                    </a:cubicBezTo>
                    <a:lnTo>
                      <a:pt x="264123" y="166259"/>
                    </a:lnTo>
                    <a:cubicBezTo>
                      <a:pt x="264704" y="166506"/>
                      <a:pt x="265371" y="166392"/>
                      <a:pt x="265838" y="165973"/>
                    </a:cubicBezTo>
                    <a:close/>
                    <a:moveTo>
                      <a:pt x="252122" y="158544"/>
                    </a:moveTo>
                    <a:lnTo>
                      <a:pt x="260789" y="153495"/>
                    </a:lnTo>
                    <a:cubicBezTo>
                      <a:pt x="260789" y="153495"/>
                      <a:pt x="260789" y="153019"/>
                      <a:pt x="260789" y="152733"/>
                    </a:cubicBezTo>
                    <a:lnTo>
                      <a:pt x="251264" y="147495"/>
                    </a:lnTo>
                    <a:cubicBezTo>
                      <a:pt x="250845" y="147304"/>
                      <a:pt x="250359" y="147304"/>
                      <a:pt x="249931" y="147495"/>
                    </a:cubicBezTo>
                    <a:lnTo>
                      <a:pt x="241168" y="152543"/>
                    </a:lnTo>
                    <a:cubicBezTo>
                      <a:pt x="241168" y="152543"/>
                      <a:pt x="241168" y="153019"/>
                      <a:pt x="241168" y="153305"/>
                    </a:cubicBezTo>
                    <a:lnTo>
                      <a:pt x="250693" y="158544"/>
                    </a:lnTo>
                    <a:cubicBezTo>
                      <a:pt x="251274" y="158944"/>
                      <a:pt x="252074" y="158820"/>
                      <a:pt x="252502" y="158258"/>
                    </a:cubicBezTo>
                    <a:close/>
                    <a:moveTo>
                      <a:pt x="238786" y="150924"/>
                    </a:moveTo>
                    <a:lnTo>
                      <a:pt x="247454" y="145875"/>
                    </a:lnTo>
                    <a:lnTo>
                      <a:pt x="247454" y="145113"/>
                    </a:lnTo>
                    <a:lnTo>
                      <a:pt x="237929" y="139779"/>
                    </a:lnTo>
                    <a:cubicBezTo>
                      <a:pt x="237510" y="139589"/>
                      <a:pt x="237015" y="139589"/>
                      <a:pt x="236596" y="139779"/>
                    </a:cubicBezTo>
                    <a:lnTo>
                      <a:pt x="227833" y="144828"/>
                    </a:lnTo>
                    <a:cubicBezTo>
                      <a:pt x="227833" y="144828"/>
                      <a:pt x="227833" y="145304"/>
                      <a:pt x="227833" y="145590"/>
                    </a:cubicBezTo>
                    <a:lnTo>
                      <a:pt x="237358" y="150828"/>
                    </a:lnTo>
                    <a:cubicBezTo>
                      <a:pt x="237939" y="151143"/>
                      <a:pt x="238663" y="151066"/>
                      <a:pt x="239168" y="150638"/>
                    </a:cubicBezTo>
                    <a:close/>
                    <a:moveTo>
                      <a:pt x="279649" y="149971"/>
                    </a:moveTo>
                    <a:lnTo>
                      <a:pt x="270886" y="155019"/>
                    </a:lnTo>
                    <a:cubicBezTo>
                      <a:pt x="270886" y="155019"/>
                      <a:pt x="270886" y="155591"/>
                      <a:pt x="270886" y="155781"/>
                    </a:cubicBezTo>
                    <a:lnTo>
                      <a:pt x="280411" y="161020"/>
                    </a:lnTo>
                    <a:cubicBezTo>
                      <a:pt x="280820" y="161258"/>
                      <a:pt x="281335" y="161258"/>
                      <a:pt x="281744" y="161020"/>
                    </a:cubicBezTo>
                    <a:lnTo>
                      <a:pt x="290412" y="155972"/>
                    </a:lnTo>
                    <a:lnTo>
                      <a:pt x="290412" y="155210"/>
                    </a:lnTo>
                    <a:lnTo>
                      <a:pt x="280887" y="149971"/>
                    </a:lnTo>
                    <a:cubicBezTo>
                      <a:pt x="280639" y="149781"/>
                      <a:pt x="280344" y="149676"/>
                      <a:pt x="280030" y="149685"/>
                    </a:cubicBezTo>
                    <a:close/>
                    <a:moveTo>
                      <a:pt x="266314" y="142256"/>
                    </a:moveTo>
                    <a:lnTo>
                      <a:pt x="257551" y="147304"/>
                    </a:lnTo>
                    <a:cubicBezTo>
                      <a:pt x="257551" y="147304"/>
                      <a:pt x="257551" y="147876"/>
                      <a:pt x="257551" y="148066"/>
                    </a:cubicBezTo>
                    <a:lnTo>
                      <a:pt x="267076" y="153400"/>
                    </a:lnTo>
                    <a:cubicBezTo>
                      <a:pt x="267495" y="153591"/>
                      <a:pt x="267981" y="153591"/>
                      <a:pt x="268409" y="153400"/>
                    </a:cubicBezTo>
                    <a:lnTo>
                      <a:pt x="277077" y="148352"/>
                    </a:lnTo>
                    <a:cubicBezTo>
                      <a:pt x="277077" y="148352"/>
                      <a:pt x="277077" y="147780"/>
                      <a:pt x="277077" y="147590"/>
                    </a:cubicBezTo>
                    <a:lnTo>
                      <a:pt x="268028" y="142351"/>
                    </a:lnTo>
                    <a:cubicBezTo>
                      <a:pt x="267685" y="141989"/>
                      <a:pt x="267171" y="141837"/>
                      <a:pt x="266695" y="141970"/>
                    </a:cubicBezTo>
                    <a:close/>
                    <a:moveTo>
                      <a:pt x="212879" y="111490"/>
                    </a:moveTo>
                    <a:lnTo>
                      <a:pt x="204211" y="116538"/>
                    </a:lnTo>
                    <a:cubicBezTo>
                      <a:pt x="204211" y="116538"/>
                      <a:pt x="204211" y="117015"/>
                      <a:pt x="204211" y="117300"/>
                    </a:cubicBezTo>
                    <a:lnTo>
                      <a:pt x="213259" y="122539"/>
                    </a:lnTo>
                    <a:cubicBezTo>
                      <a:pt x="213679" y="122730"/>
                      <a:pt x="214174" y="122730"/>
                      <a:pt x="214593" y="122539"/>
                    </a:cubicBezTo>
                    <a:lnTo>
                      <a:pt x="223356" y="117491"/>
                    </a:lnTo>
                    <a:cubicBezTo>
                      <a:pt x="223356" y="117491"/>
                      <a:pt x="223356" y="116919"/>
                      <a:pt x="223356" y="116729"/>
                    </a:cubicBezTo>
                    <a:lnTo>
                      <a:pt x="213831" y="111395"/>
                    </a:lnTo>
                    <a:cubicBezTo>
                      <a:pt x="213650" y="111300"/>
                      <a:pt x="213459" y="111233"/>
                      <a:pt x="213259" y="111204"/>
                    </a:cubicBezTo>
                    <a:close/>
                    <a:moveTo>
                      <a:pt x="226213" y="119205"/>
                    </a:moveTo>
                    <a:lnTo>
                      <a:pt x="217546" y="124254"/>
                    </a:lnTo>
                    <a:cubicBezTo>
                      <a:pt x="217546" y="124254"/>
                      <a:pt x="217546" y="124730"/>
                      <a:pt x="217546" y="125016"/>
                    </a:cubicBezTo>
                    <a:lnTo>
                      <a:pt x="226594" y="130254"/>
                    </a:lnTo>
                    <a:cubicBezTo>
                      <a:pt x="227071" y="130254"/>
                      <a:pt x="227642" y="130254"/>
                      <a:pt x="227928" y="130254"/>
                    </a:cubicBezTo>
                    <a:lnTo>
                      <a:pt x="236691" y="125301"/>
                    </a:lnTo>
                    <a:cubicBezTo>
                      <a:pt x="236691" y="125301"/>
                      <a:pt x="236691" y="124730"/>
                      <a:pt x="236691" y="124444"/>
                    </a:cubicBezTo>
                    <a:lnTo>
                      <a:pt x="227166" y="119205"/>
                    </a:lnTo>
                    <a:cubicBezTo>
                      <a:pt x="226966" y="119063"/>
                      <a:pt x="226737" y="118967"/>
                      <a:pt x="226499" y="118920"/>
                    </a:cubicBezTo>
                    <a:close/>
                    <a:moveTo>
                      <a:pt x="199543" y="103775"/>
                    </a:moveTo>
                    <a:lnTo>
                      <a:pt x="190876" y="108823"/>
                    </a:lnTo>
                    <a:lnTo>
                      <a:pt x="190876" y="109585"/>
                    </a:lnTo>
                    <a:lnTo>
                      <a:pt x="200401" y="114824"/>
                    </a:lnTo>
                    <a:cubicBezTo>
                      <a:pt x="200810" y="115062"/>
                      <a:pt x="201325" y="115062"/>
                      <a:pt x="201734" y="114824"/>
                    </a:cubicBezTo>
                    <a:lnTo>
                      <a:pt x="210497" y="109776"/>
                    </a:lnTo>
                    <a:cubicBezTo>
                      <a:pt x="210497" y="109776"/>
                      <a:pt x="210497" y="109204"/>
                      <a:pt x="210497" y="109013"/>
                    </a:cubicBezTo>
                    <a:lnTo>
                      <a:pt x="200972" y="103680"/>
                    </a:lnTo>
                    <a:cubicBezTo>
                      <a:pt x="200658" y="103499"/>
                      <a:pt x="200286" y="103432"/>
                      <a:pt x="199925" y="103489"/>
                    </a:cubicBezTo>
                    <a:close/>
                    <a:moveTo>
                      <a:pt x="252979" y="134541"/>
                    </a:moveTo>
                    <a:lnTo>
                      <a:pt x="244216" y="139589"/>
                    </a:lnTo>
                    <a:cubicBezTo>
                      <a:pt x="244216" y="139589"/>
                      <a:pt x="244216" y="140160"/>
                      <a:pt x="244216" y="140351"/>
                    </a:cubicBezTo>
                    <a:lnTo>
                      <a:pt x="253741" y="145685"/>
                    </a:lnTo>
                    <a:cubicBezTo>
                      <a:pt x="254160" y="145875"/>
                      <a:pt x="254655" y="145875"/>
                      <a:pt x="255074" y="145685"/>
                    </a:cubicBezTo>
                    <a:lnTo>
                      <a:pt x="263742" y="140637"/>
                    </a:lnTo>
                    <a:cubicBezTo>
                      <a:pt x="263742" y="140637"/>
                      <a:pt x="263742" y="140637"/>
                      <a:pt x="263742" y="139875"/>
                    </a:cubicBezTo>
                    <a:lnTo>
                      <a:pt x="255074" y="134160"/>
                    </a:lnTo>
                    <a:cubicBezTo>
                      <a:pt x="254541" y="133855"/>
                      <a:pt x="253893" y="133855"/>
                      <a:pt x="253360" y="134160"/>
                    </a:cubicBezTo>
                    <a:close/>
                    <a:moveTo>
                      <a:pt x="239644" y="126921"/>
                    </a:moveTo>
                    <a:lnTo>
                      <a:pt x="230881" y="131874"/>
                    </a:lnTo>
                    <a:cubicBezTo>
                      <a:pt x="230881" y="131874"/>
                      <a:pt x="230881" y="132445"/>
                      <a:pt x="230881" y="132731"/>
                    </a:cubicBezTo>
                    <a:lnTo>
                      <a:pt x="240406" y="137970"/>
                    </a:lnTo>
                    <a:cubicBezTo>
                      <a:pt x="240796" y="138160"/>
                      <a:pt x="241253" y="138160"/>
                      <a:pt x="241644" y="137970"/>
                    </a:cubicBezTo>
                    <a:lnTo>
                      <a:pt x="250407" y="132921"/>
                    </a:lnTo>
                    <a:cubicBezTo>
                      <a:pt x="250407" y="132921"/>
                      <a:pt x="250407" y="132921"/>
                      <a:pt x="250407" y="132159"/>
                    </a:cubicBezTo>
                    <a:lnTo>
                      <a:pt x="240882" y="126921"/>
                    </a:lnTo>
                    <a:cubicBezTo>
                      <a:pt x="240882" y="126921"/>
                      <a:pt x="240310" y="126349"/>
                      <a:pt x="240025" y="126635"/>
                    </a:cubicBezTo>
                    <a:close/>
                    <a:moveTo>
                      <a:pt x="259265" y="177117"/>
                    </a:moveTo>
                    <a:lnTo>
                      <a:pt x="268028" y="172069"/>
                    </a:lnTo>
                    <a:cubicBezTo>
                      <a:pt x="268028" y="172069"/>
                      <a:pt x="268028" y="171593"/>
                      <a:pt x="268028" y="171307"/>
                    </a:cubicBezTo>
                    <a:lnTo>
                      <a:pt x="258503" y="166068"/>
                    </a:lnTo>
                    <a:cubicBezTo>
                      <a:pt x="258084" y="165878"/>
                      <a:pt x="257589" y="165878"/>
                      <a:pt x="257170" y="166068"/>
                    </a:cubicBezTo>
                    <a:lnTo>
                      <a:pt x="248502" y="171117"/>
                    </a:lnTo>
                    <a:lnTo>
                      <a:pt x="248502" y="171879"/>
                    </a:lnTo>
                    <a:lnTo>
                      <a:pt x="258027" y="177213"/>
                    </a:lnTo>
                    <a:cubicBezTo>
                      <a:pt x="258598" y="177394"/>
                      <a:pt x="259218" y="177251"/>
                      <a:pt x="259646" y="176832"/>
                    </a:cubicBezTo>
                    <a:close/>
                    <a:moveTo>
                      <a:pt x="328417" y="174546"/>
                    </a:moveTo>
                    <a:lnTo>
                      <a:pt x="337942" y="179784"/>
                    </a:lnTo>
                    <a:cubicBezTo>
                      <a:pt x="338351" y="180023"/>
                      <a:pt x="338866" y="180023"/>
                      <a:pt x="339275" y="179784"/>
                    </a:cubicBezTo>
                    <a:lnTo>
                      <a:pt x="347943" y="174736"/>
                    </a:lnTo>
                    <a:cubicBezTo>
                      <a:pt x="347943" y="174736"/>
                      <a:pt x="347943" y="174165"/>
                      <a:pt x="347943" y="173974"/>
                    </a:cubicBezTo>
                    <a:lnTo>
                      <a:pt x="338418" y="168640"/>
                    </a:lnTo>
                    <a:cubicBezTo>
                      <a:pt x="337999" y="168450"/>
                      <a:pt x="337504" y="168450"/>
                      <a:pt x="337084" y="168640"/>
                    </a:cubicBezTo>
                    <a:lnTo>
                      <a:pt x="328322" y="173688"/>
                    </a:lnTo>
                    <a:cubicBezTo>
                      <a:pt x="328322" y="173688"/>
                      <a:pt x="328417" y="174069"/>
                      <a:pt x="328798" y="174260"/>
                    </a:cubicBezTo>
                    <a:close/>
                    <a:moveTo>
                      <a:pt x="310986" y="178927"/>
                    </a:moveTo>
                    <a:lnTo>
                      <a:pt x="325083" y="187023"/>
                    </a:lnTo>
                    <a:cubicBezTo>
                      <a:pt x="325512" y="187214"/>
                      <a:pt x="325997" y="187214"/>
                      <a:pt x="326417" y="187023"/>
                    </a:cubicBezTo>
                    <a:lnTo>
                      <a:pt x="335084" y="181975"/>
                    </a:lnTo>
                    <a:cubicBezTo>
                      <a:pt x="335084" y="181975"/>
                      <a:pt x="335084" y="181499"/>
                      <a:pt x="335084" y="181213"/>
                    </a:cubicBezTo>
                    <a:lnTo>
                      <a:pt x="321082" y="173117"/>
                    </a:lnTo>
                    <a:cubicBezTo>
                      <a:pt x="320654" y="172926"/>
                      <a:pt x="320168" y="172926"/>
                      <a:pt x="319749" y="173117"/>
                    </a:cubicBezTo>
                    <a:lnTo>
                      <a:pt x="310986" y="178165"/>
                    </a:lnTo>
                    <a:cubicBezTo>
                      <a:pt x="310986" y="178165"/>
                      <a:pt x="310986" y="178356"/>
                      <a:pt x="311367" y="178642"/>
                    </a:cubicBezTo>
                    <a:close/>
                    <a:moveTo>
                      <a:pt x="341466" y="164544"/>
                    </a:moveTo>
                    <a:lnTo>
                      <a:pt x="352705" y="171021"/>
                    </a:lnTo>
                    <a:cubicBezTo>
                      <a:pt x="353115" y="171259"/>
                      <a:pt x="353629" y="171259"/>
                      <a:pt x="354039" y="171021"/>
                    </a:cubicBezTo>
                    <a:lnTo>
                      <a:pt x="362707" y="165973"/>
                    </a:lnTo>
                    <a:cubicBezTo>
                      <a:pt x="362707" y="165973"/>
                      <a:pt x="362707" y="165402"/>
                      <a:pt x="362707" y="165211"/>
                    </a:cubicBezTo>
                    <a:lnTo>
                      <a:pt x="351467" y="158734"/>
                    </a:lnTo>
                    <a:cubicBezTo>
                      <a:pt x="351048" y="158544"/>
                      <a:pt x="350553" y="158544"/>
                      <a:pt x="350134" y="158734"/>
                    </a:cubicBezTo>
                    <a:lnTo>
                      <a:pt x="341466" y="163782"/>
                    </a:lnTo>
                    <a:cubicBezTo>
                      <a:pt x="341466" y="163782"/>
                      <a:pt x="341466" y="164068"/>
                      <a:pt x="341847" y="164259"/>
                    </a:cubicBezTo>
                    <a:close/>
                    <a:moveTo>
                      <a:pt x="341466" y="153781"/>
                    </a:moveTo>
                    <a:cubicBezTo>
                      <a:pt x="341466" y="153781"/>
                      <a:pt x="341466" y="153781"/>
                      <a:pt x="341466" y="153019"/>
                    </a:cubicBezTo>
                    <a:lnTo>
                      <a:pt x="331941" y="147780"/>
                    </a:lnTo>
                    <a:cubicBezTo>
                      <a:pt x="331531" y="147542"/>
                      <a:pt x="331017" y="147542"/>
                      <a:pt x="330607" y="147780"/>
                    </a:cubicBezTo>
                    <a:lnTo>
                      <a:pt x="321940" y="152829"/>
                    </a:lnTo>
                    <a:cubicBezTo>
                      <a:pt x="321940" y="152829"/>
                      <a:pt x="321940" y="153400"/>
                      <a:pt x="321940" y="153591"/>
                    </a:cubicBezTo>
                    <a:lnTo>
                      <a:pt x="331465" y="158925"/>
                    </a:lnTo>
                    <a:cubicBezTo>
                      <a:pt x="331884" y="159115"/>
                      <a:pt x="332379" y="159115"/>
                      <a:pt x="332798" y="158925"/>
                    </a:cubicBezTo>
                    <a:close/>
                    <a:moveTo>
                      <a:pt x="294984" y="184071"/>
                    </a:moveTo>
                    <a:lnTo>
                      <a:pt x="312605" y="194262"/>
                    </a:lnTo>
                    <a:cubicBezTo>
                      <a:pt x="313024" y="194453"/>
                      <a:pt x="313510" y="194453"/>
                      <a:pt x="313939" y="194262"/>
                    </a:cubicBezTo>
                    <a:lnTo>
                      <a:pt x="322606" y="189214"/>
                    </a:lnTo>
                    <a:cubicBezTo>
                      <a:pt x="322606" y="189214"/>
                      <a:pt x="322606" y="188643"/>
                      <a:pt x="322606" y="188452"/>
                    </a:cubicBezTo>
                    <a:lnTo>
                      <a:pt x="305080" y="178356"/>
                    </a:lnTo>
                    <a:cubicBezTo>
                      <a:pt x="304671" y="178117"/>
                      <a:pt x="304157" y="178117"/>
                      <a:pt x="303747" y="178356"/>
                    </a:cubicBezTo>
                    <a:lnTo>
                      <a:pt x="294984" y="183404"/>
                    </a:lnTo>
                    <a:lnTo>
                      <a:pt x="295365" y="183785"/>
                    </a:lnTo>
                    <a:close/>
                    <a:moveTo>
                      <a:pt x="288888" y="194929"/>
                    </a:moveTo>
                    <a:lnTo>
                      <a:pt x="300127" y="201406"/>
                    </a:lnTo>
                    <a:cubicBezTo>
                      <a:pt x="300537" y="201644"/>
                      <a:pt x="301051" y="201644"/>
                      <a:pt x="301461" y="201406"/>
                    </a:cubicBezTo>
                    <a:lnTo>
                      <a:pt x="310129" y="196358"/>
                    </a:lnTo>
                    <a:cubicBezTo>
                      <a:pt x="310129" y="196358"/>
                      <a:pt x="310129" y="195786"/>
                      <a:pt x="310129" y="195596"/>
                    </a:cubicBezTo>
                    <a:lnTo>
                      <a:pt x="298889" y="189119"/>
                    </a:lnTo>
                    <a:cubicBezTo>
                      <a:pt x="298508" y="188871"/>
                      <a:pt x="298032" y="188871"/>
                      <a:pt x="297651" y="189119"/>
                    </a:cubicBezTo>
                    <a:lnTo>
                      <a:pt x="288888" y="194167"/>
                    </a:lnTo>
                    <a:cubicBezTo>
                      <a:pt x="288888" y="194167"/>
                      <a:pt x="288888" y="194453"/>
                      <a:pt x="289269" y="194643"/>
                    </a:cubicBezTo>
                    <a:close/>
                    <a:moveTo>
                      <a:pt x="242692" y="96060"/>
                    </a:moveTo>
                    <a:lnTo>
                      <a:pt x="242692" y="95298"/>
                    </a:lnTo>
                    <a:lnTo>
                      <a:pt x="233167" y="90059"/>
                    </a:lnTo>
                    <a:cubicBezTo>
                      <a:pt x="232757" y="89821"/>
                      <a:pt x="232243" y="89821"/>
                      <a:pt x="231833" y="90059"/>
                    </a:cubicBezTo>
                    <a:lnTo>
                      <a:pt x="223070" y="95107"/>
                    </a:lnTo>
                    <a:lnTo>
                      <a:pt x="223070" y="95869"/>
                    </a:lnTo>
                    <a:lnTo>
                      <a:pt x="232595" y="101108"/>
                    </a:lnTo>
                    <a:cubicBezTo>
                      <a:pt x="233005" y="101346"/>
                      <a:pt x="233519" y="101346"/>
                      <a:pt x="233929" y="101108"/>
                    </a:cubicBezTo>
                    <a:close/>
                    <a:moveTo>
                      <a:pt x="269362" y="111490"/>
                    </a:moveTo>
                    <a:lnTo>
                      <a:pt x="269362" y="110728"/>
                    </a:lnTo>
                    <a:lnTo>
                      <a:pt x="259837" y="105394"/>
                    </a:lnTo>
                    <a:cubicBezTo>
                      <a:pt x="259418" y="105204"/>
                      <a:pt x="258922" y="105204"/>
                      <a:pt x="258503" y="105394"/>
                    </a:cubicBezTo>
                    <a:lnTo>
                      <a:pt x="249740" y="110442"/>
                    </a:lnTo>
                    <a:cubicBezTo>
                      <a:pt x="249740" y="110442"/>
                      <a:pt x="249740" y="110919"/>
                      <a:pt x="249740" y="111204"/>
                    </a:cubicBezTo>
                    <a:lnTo>
                      <a:pt x="259265" y="116443"/>
                    </a:lnTo>
                    <a:cubicBezTo>
                      <a:pt x="259684" y="116634"/>
                      <a:pt x="260180" y="116634"/>
                      <a:pt x="260599" y="116443"/>
                    </a:cubicBezTo>
                    <a:close/>
                    <a:moveTo>
                      <a:pt x="328512" y="145590"/>
                    </a:moveTo>
                    <a:cubicBezTo>
                      <a:pt x="328512" y="145590"/>
                      <a:pt x="328512" y="145113"/>
                      <a:pt x="328512" y="144828"/>
                    </a:cubicBezTo>
                    <a:lnTo>
                      <a:pt x="318987" y="139589"/>
                    </a:lnTo>
                    <a:cubicBezTo>
                      <a:pt x="318568" y="139398"/>
                      <a:pt x="318082" y="139398"/>
                      <a:pt x="317654" y="139589"/>
                    </a:cubicBezTo>
                    <a:lnTo>
                      <a:pt x="308986" y="144637"/>
                    </a:lnTo>
                    <a:cubicBezTo>
                      <a:pt x="308986" y="144637"/>
                      <a:pt x="308986" y="145209"/>
                      <a:pt x="308986" y="145399"/>
                    </a:cubicBezTo>
                    <a:lnTo>
                      <a:pt x="318511" y="150733"/>
                    </a:lnTo>
                    <a:cubicBezTo>
                      <a:pt x="318930" y="150924"/>
                      <a:pt x="319425" y="150924"/>
                      <a:pt x="319844" y="150733"/>
                    </a:cubicBezTo>
                    <a:close/>
                    <a:moveTo>
                      <a:pt x="256027" y="103775"/>
                    </a:moveTo>
                    <a:lnTo>
                      <a:pt x="256027" y="103013"/>
                    </a:lnTo>
                    <a:lnTo>
                      <a:pt x="246502" y="97679"/>
                    </a:lnTo>
                    <a:cubicBezTo>
                      <a:pt x="246083" y="97488"/>
                      <a:pt x="245597" y="97488"/>
                      <a:pt x="245168" y="97679"/>
                    </a:cubicBezTo>
                    <a:lnTo>
                      <a:pt x="236405" y="102727"/>
                    </a:lnTo>
                    <a:lnTo>
                      <a:pt x="236405" y="103489"/>
                    </a:lnTo>
                    <a:lnTo>
                      <a:pt x="245930" y="108728"/>
                    </a:lnTo>
                    <a:cubicBezTo>
                      <a:pt x="246340" y="108966"/>
                      <a:pt x="246854" y="108966"/>
                      <a:pt x="247264" y="108728"/>
                    </a:cubicBezTo>
                    <a:close/>
                    <a:moveTo>
                      <a:pt x="282697" y="119110"/>
                    </a:moveTo>
                    <a:cubicBezTo>
                      <a:pt x="282697" y="119110"/>
                      <a:pt x="282697" y="118634"/>
                      <a:pt x="282697" y="118348"/>
                    </a:cubicBezTo>
                    <a:lnTo>
                      <a:pt x="273172" y="113109"/>
                    </a:lnTo>
                    <a:cubicBezTo>
                      <a:pt x="272743" y="112919"/>
                      <a:pt x="272257" y="112919"/>
                      <a:pt x="271838" y="113109"/>
                    </a:cubicBezTo>
                    <a:lnTo>
                      <a:pt x="263171" y="118158"/>
                    </a:lnTo>
                    <a:cubicBezTo>
                      <a:pt x="263171" y="118158"/>
                      <a:pt x="263171" y="118634"/>
                      <a:pt x="263171" y="118920"/>
                    </a:cubicBezTo>
                    <a:lnTo>
                      <a:pt x="272696" y="124158"/>
                    </a:lnTo>
                    <a:cubicBezTo>
                      <a:pt x="273105" y="124397"/>
                      <a:pt x="273619" y="124397"/>
                      <a:pt x="274029" y="124158"/>
                    </a:cubicBezTo>
                    <a:close/>
                    <a:moveTo>
                      <a:pt x="273839" y="199311"/>
                    </a:moveTo>
                    <a:cubicBezTo>
                      <a:pt x="273839" y="199311"/>
                      <a:pt x="273839" y="199787"/>
                      <a:pt x="273839" y="200073"/>
                    </a:cubicBezTo>
                    <a:lnTo>
                      <a:pt x="287935" y="208169"/>
                    </a:lnTo>
                    <a:cubicBezTo>
                      <a:pt x="288355" y="208359"/>
                      <a:pt x="288850" y="208359"/>
                      <a:pt x="289269" y="208169"/>
                    </a:cubicBezTo>
                    <a:lnTo>
                      <a:pt x="297937" y="203121"/>
                    </a:lnTo>
                    <a:cubicBezTo>
                      <a:pt x="297937" y="203121"/>
                      <a:pt x="297937" y="202644"/>
                      <a:pt x="297937" y="202359"/>
                    </a:cubicBezTo>
                    <a:lnTo>
                      <a:pt x="283935" y="194262"/>
                    </a:lnTo>
                    <a:cubicBezTo>
                      <a:pt x="283516" y="194072"/>
                      <a:pt x="283021" y="194072"/>
                      <a:pt x="282601" y="194262"/>
                    </a:cubicBezTo>
                    <a:close/>
                    <a:moveTo>
                      <a:pt x="301842" y="130254"/>
                    </a:moveTo>
                    <a:cubicBezTo>
                      <a:pt x="301842" y="130254"/>
                      <a:pt x="301842" y="129683"/>
                      <a:pt x="301842" y="129492"/>
                    </a:cubicBezTo>
                    <a:lnTo>
                      <a:pt x="292317" y="124158"/>
                    </a:lnTo>
                    <a:cubicBezTo>
                      <a:pt x="291898" y="123968"/>
                      <a:pt x="291403" y="123968"/>
                      <a:pt x="290984" y="124158"/>
                    </a:cubicBezTo>
                    <a:lnTo>
                      <a:pt x="282316" y="129207"/>
                    </a:lnTo>
                    <a:cubicBezTo>
                      <a:pt x="282316" y="129207"/>
                      <a:pt x="282316" y="129683"/>
                      <a:pt x="282316" y="129969"/>
                    </a:cubicBezTo>
                    <a:lnTo>
                      <a:pt x="291841" y="135207"/>
                    </a:lnTo>
                    <a:cubicBezTo>
                      <a:pt x="292260" y="135398"/>
                      <a:pt x="292755" y="135398"/>
                      <a:pt x="293174" y="135207"/>
                    </a:cubicBezTo>
                    <a:close/>
                    <a:moveTo>
                      <a:pt x="315177" y="137875"/>
                    </a:moveTo>
                    <a:cubicBezTo>
                      <a:pt x="315177" y="137875"/>
                      <a:pt x="315177" y="137398"/>
                      <a:pt x="315177" y="137112"/>
                    </a:cubicBezTo>
                    <a:lnTo>
                      <a:pt x="305652" y="131874"/>
                    </a:lnTo>
                    <a:cubicBezTo>
                      <a:pt x="305233" y="131683"/>
                      <a:pt x="304738" y="131683"/>
                      <a:pt x="304318" y="131874"/>
                    </a:cubicBezTo>
                    <a:lnTo>
                      <a:pt x="295651" y="136922"/>
                    </a:lnTo>
                    <a:cubicBezTo>
                      <a:pt x="295651" y="136922"/>
                      <a:pt x="295651" y="137398"/>
                      <a:pt x="295651" y="137684"/>
                    </a:cubicBezTo>
                    <a:lnTo>
                      <a:pt x="305176" y="142923"/>
                    </a:lnTo>
                    <a:cubicBezTo>
                      <a:pt x="305595" y="143113"/>
                      <a:pt x="306081" y="143113"/>
                      <a:pt x="306509" y="142923"/>
                    </a:cubicBezTo>
                    <a:close/>
                    <a:moveTo>
                      <a:pt x="26474" y="56721"/>
                    </a:moveTo>
                    <a:lnTo>
                      <a:pt x="26474" y="57483"/>
                    </a:lnTo>
                    <a:lnTo>
                      <a:pt x="48953" y="70533"/>
                    </a:lnTo>
                    <a:cubicBezTo>
                      <a:pt x="49372" y="70723"/>
                      <a:pt x="49868" y="70723"/>
                      <a:pt x="50287" y="70533"/>
                    </a:cubicBezTo>
                    <a:lnTo>
                      <a:pt x="59050" y="65484"/>
                    </a:lnTo>
                    <a:lnTo>
                      <a:pt x="59050" y="64722"/>
                    </a:lnTo>
                    <a:lnTo>
                      <a:pt x="36571" y="51768"/>
                    </a:lnTo>
                    <a:cubicBezTo>
                      <a:pt x="36161" y="51530"/>
                      <a:pt x="35647" y="51530"/>
                      <a:pt x="35237" y="51768"/>
                    </a:cubicBezTo>
                    <a:close/>
                    <a:moveTo>
                      <a:pt x="56002" y="73771"/>
                    </a:moveTo>
                    <a:cubicBezTo>
                      <a:pt x="56002" y="73771"/>
                      <a:pt x="56002" y="74343"/>
                      <a:pt x="56002" y="74533"/>
                    </a:cubicBezTo>
                    <a:lnTo>
                      <a:pt x="65527" y="79772"/>
                    </a:lnTo>
                    <a:cubicBezTo>
                      <a:pt x="65908" y="80020"/>
                      <a:pt x="66384" y="80020"/>
                      <a:pt x="66765" y="79772"/>
                    </a:cubicBezTo>
                    <a:lnTo>
                      <a:pt x="75528" y="74724"/>
                    </a:lnTo>
                    <a:cubicBezTo>
                      <a:pt x="75528" y="74724"/>
                      <a:pt x="75528" y="74152"/>
                      <a:pt x="75528" y="73962"/>
                    </a:cubicBezTo>
                    <a:lnTo>
                      <a:pt x="66003" y="68723"/>
                    </a:lnTo>
                    <a:cubicBezTo>
                      <a:pt x="65622" y="68475"/>
                      <a:pt x="65146" y="68475"/>
                      <a:pt x="64765" y="68723"/>
                    </a:cubicBezTo>
                    <a:close/>
                    <a:moveTo>
                      <a:pt x="246502" y="169021"/>
                    </a:moveTo>
                    <a:lnTo>
                      <a:pt x="255265" y="163973"/>
                    </a:lnTo>
                    <a:cubicBezTo>
                      <a:pt x="255265" y="163973"/>
                      <a:pt x="255265" y="163496"/>
                      <a:pt x="255265" y="163211"/>
                    </a:cubicBezTo>
                    <a:lnTo>
                      <a:pt x="245740" y="157972"/>
                    </a:lnTo>
                    <a:cubicBezTo>
                      <a:pt x="245330" y="157734"/>
                      <a:pt x="244816" y="157734"/>
                      <a:pt x="244406" y="157972"/>
                    </a:cubicBezTo>
                    <a:lnTo>
                      <a:pt x="236024" y="162735"/>
                    </a:lnTo>
                    <a:cubicBezTo>
                      <a:pt x="236024" y="162735"/>
                      <a:pt x="236024" y="162735"/>
                      <a:pt x="236024" y="163496"/>
                    </a:cubicBezTo>
                    <a:lnTo>
                      <a:pt x="245549" y="168735"/>
                    </a:lnTo>
                    <a:cubicBezTo>
                      <a:pt x="245768" y="168926"/>
                      <a:pt x="246026" y="169059"/>
                      <a:pt x="246311" y="169117"/>
                    </a:cubicBezTo>
                    <a:close/>
                    <a:moveTo>
                      <a:pt x="83053" y="89106"/>
                    </a:moveTo>
                    <a:cubicBezTo>
                      <a:pt x="83053" y="89106"/>
                      <a:pt x="83053" y="89678"/>
                      <a:pt x="83053" y="89868"/>
                    </a:cubicBezTo>
                    <a:lnTo>
                      <a:pt x="92578" y="95107"/>
                    </a:lnTo>
                    <a:cubicBezTo>
                      <a:pt x="92987" y="95345"/>
                      <a:pt x="93502" y="95345"/>
                      <a:pt x="93911" y="95107"/>
                    </a:cubicBezTo>
                    <a:lnTo>
                      <a:pt x="102579" y="90059"/>
                    </a:lnTo>
                    <a:cubicBezTo>
                      <a:pt x="102579" y="90059"/>
                      <a:pt x="102579" y="89487"/>
                      <a:pt x="102579" y="89297"/>
                    </a:cubicBezTo>
                    <a:lnTo>
                      <a:pt x="93054" y="83963"/>
                    </a:lnTo>
                    <a:cubicBezTo>
                      <a:pt x="92635" y="83772"/>
                      <a:pt x="92149" y="83772"/>
                      <a:pt x="91721" y="83963"/>
                    </a:cubicBezTo>
                    <a:close/>
                    <a:moveTo>
                      <a:pt x="13520" y="48911"/>
                    </a:moveTo>
                    <a:cubicBezTo>
                      <a:pt x="13520" y="48911"/>
                      <a:pt x="13520" y="49482"/>
                      <a:pt x="13520" y="49673"/>
                    </a:cubicBezTo>
                    <a:lnTo>
                      <a:pt x="23045" y="55007"/>
                    </a:lnTo>
                    <a:cubicBezTo>
                      <a:pt x="23464" y="55197"/>
                      <a:pt x="23960" y="55197"/>
                      <a:pt x="24379" y="55007"/>
                    </a:cubicBezTo>
                    <a:lnTo>
                      <a:pt x="33047" y="49959"/>
                    </a:lnTo>
                    <a:cubicBezTo>
                      <a:pt x="33047" y="49959"/>
                      <a:pt x="33047" y="49482"/>
                      <a:pt x="33047" y="49196"/>
                    </a:cubicBezTo>
                    <a:lnTo>
                      <a:pt x="23522" y="43958"/>
                    </a:lnTo>
                    <a:cubicBezTo>
                      <a:pt x="23102" y="43767"/>
                      <a:pt x="22607" y="43767"/>
                      <a:pt x="22188" y="43958"/>
                    </a:cubicBezTo>
                    <a:close/>
                    <a:moveTo>
                      <a:pt x="280" y="42053"/>
                    </a:moveTo>
                    <a:lnTo>
                      <a:pt x="9805" y="47292"/>
                    </a:lnTo>
                    <a:cubicBezTo>
                      <a:pt x="10225" y="47482"/>
                      <a:pt x="10720" y="47482"/>
                      <a:pt x="11139" y="47292"/>
                    </a:cubicBezTo>
                    <a:lnTo>
                      <a:pt x="32284" y="35100"/>
                    </a:lnTo>
                    <a:cubicBezTo>
                      <a:pt x="32284" y="35100"/>
                      <a:pt x="32284" y="34528"/>
                      <a:pt x="32284" y="34338"/>
                    </a:cubicBezTo>
                    <a:lnTo>
                      <a:pt x="23236" y="29004"/>
                    </a:lnTo>
                    <a:cubicBezTo>
                      <a:pt x="22817" y="28813"/>
                      <a:pt x="22321" y="28813"/>
                      <a:pt x="21902" y="29004"/>
                    </a:cubicBezTo>
                    <a:lnTo>
                      <a:pt x="661" y="41291"/>
                    </a:lnTo>
                    <a:cubicBezTo>
                      <a:pt x="661" y="41291"/>
                      <a:pt x="-291" y="41862"/>
                      <a:pt x="90" y="42148"/>
                    </a:cubicBezTo>
                    <a:close/>
                    <a:moveTo>
                      <a:pt x="132868" y="118253"/>
                    </a:moveTo>
                    <a:lnTo>
                      <a:pt x="132868" y="119015"/>
                    </a:lnTo>
                    <a:lnTo>
                      <a:pt x="144108" y="125492"/>
                    </a:lnTo>
                    <a:cubicBezTo>
                      <a:pt x="144518" y="125730"/>
                      <a:pt x="145032" y="125730"/>
                      <a:pt x="145442" y="125492"/>
                    </a:cubicBezTo>
                    <a:lnTo>
                      <a:pt x="154205" y="120444"/>
                    </a:lnTo>
                    <a:lnTo>
                      <a:pt x="154205" y="119682"/>
                    </a:lnTo>
                    <a:lnTo>
                      <a:pt x="142965" y="113205"/>
                    </a:lnTo>
                    <a:cubicBezTo>
                      <a:pt x="142555" y="112966"/>
                      <a:pt x="142041" y="112966"/>
                      <a:pt x="141631" y="113205"/>
                    </a:cubicBezTo>
                    <a:close/>
                    <a:moveTo>
                      <a:pt x="99245" y="99203"/>
                    </a:moveTo>
                    <a:cubicBezTo>
                      <a:pt x="99245" y="99203"/>
                      <a:pt x="99245" y="99679"/>
                      <a:pt x="99245" y="99965"/>
                    </a:cubicBezTo>
                    <a:lnTo>
                      <a:pt x="113342" y="108061"/>
                    </a:lnTo>
                    <a:cubicBezTo>
                      <a:pt x="113761" y="108252"/>
                      <a:pt x="114247" y="108252"/>
                      <a:pt x="114676" y="108061"/>
                    </a:cubicBezTo>
                    <a:lnTo>
                      <a:pt x="123343" y="103013"/>
                    </a:lnTo>
                    <a:cubicBezTo>
                      <a:pt x="123343" y="103013"/>
                      <a:pt x="123343" y="102537"/>
                      <a:pt x="123343" y="102251"/>
                    </a:cubicBezTo>
                    <a:lnTo>
                      <a:pt x="109247" y="94155"/>
                    </a:lnTo>
                    <a:cubicBezTo>
                      <a:pt x="108827" y="93964"/>
                      <a:pt x="108332" y="93964"/>
                      <a:pt x="107913" y="94155"/>
                    </a:cubicBezTo>
                    <a:close/>
                    <a:moveTo>
                      <a:pt x="163825" y="136446"/>
                    </a:moveTo>
                    <a:cubicBezTo>
                      <a:pt x="163825" y="136446"/>
                      <a:pt x="163825" y="137017"/>
                      <a:pt x="163825" y="137208"/>
                    </a:cubicBezTo>
                    <a:lnTo>
                      <a:pt x="238977" y="180642"/>
                    </a:lnTo>
                    <a:cubicBezTo>
                      <a:pt x="239367" y="180832"/>
                      <a:pt x="239825" y="180832"/>
                      <a:pt x="240215" y="180642"/>
                    </a:cubicBezTo>
                    <a:lnTo>
                      <a:pt x="248978" y="175593"/>
                    </a:lnTo>
                    <a:cubicBezTo>
                      <a:pt x="248978" y="175593"/>
                      <a:pt x="248978" y="175593"/>
                      <a:pt x="248978" y="174831"/>
                    </a:cubicBezTo>
                    <a:lnTo>
                      <a:pt x="173826" y="131493"/>
                    </a:lnTo>
                    <a:cubicBezTo>
                      <a:pt x="173435" y="131302"/>
                      <a:pt x="172978" y="131302"/>
                      <a:pt x="172588" y="131493"/>
                    </a:cubicBezTo>
                    <a:close/>
                    <a:moveTo>
                      <a:pt x="243168" y="182261"/>
                    </a:moveTo>
                    <a:cubicBezTo>
                      <a:pt x="243168" y="182261"/>
                      <a:pt x="243168" y="182832"/>
                      <a:pt x="243168" y="183023"/>
                    </a:cubicBezTo>
                    <a:lnTo>
                      <a:pt x="254407" y="189500"/>
                    </a:lnTo>
                    <a:cubicBezTo>
                      <a:pt x="254817" y="189738"/>
                      <a:pt x="255331" y="189738"/>
                      <a:pt x="255741" y="189500"/>
                    </a:cubicBezTo>
                    <a:lnTo>
                      <a:pt x="264409" y="184452"/>
                    </a:lnTo>
                    <a:lnTo>
                      <a:pt x="264409" y="183690"/>
                    </a:lnTo>
                    <a:lnTo>
                      <a:pt x="253169" y="177213"/>
                    </a:lnTo>
                    <a:cubicBezTo>
                      <a:pt x="252750" y="177022"/>
                      <a:pt x="252255" y="177022"/>
                      <a:pt x="251836" y="177213"/>
                    </a:cubicBezTo>
                    <a:close/>
                    <a:moveTo>
                      <a:pt x="148394" y="127587"/>
                    </a:moveTo>
                    <a:cubicBezTo>
                      <a:pt x="148394" y="127587"/>
                      <a:pt x="148394" y="128063"/>
                      <a:pt x="148394" y="128350"/>
                    </a:cubicBezTo>
                    <a:lnTo>
                      <a:pt x="159824" y="134160"/>
                    </a:lnTo>
                    <a:cubicBezTo>
                      <a:pt x="160243" y="134350"/>
                      <a:pt x="160739" y="134350"/>
                      <a:pt x="161158" y="134160"/>
                    </a:cubicBezTo>
                    <a:lnTo>
                      <a:pt x="169921" y="129111"/>
                    </a:lnTo>
                    <a:cubicBezTo>
                      <a:pt x="169921" y="129111"/>
                      <a:pt x="169921" y="128635"/>
                      <a:pt x="169921" y="128350"/>
                    </a:cubicBezTo>
                    <a:lnTo>
                      <a:pt x="158681" y="121872"/>
                    </a:lnTo>
                    <a:cubicBezTo>
                      <a:pt x="158262" y="121682"/>
                      <a:pt x="157776" y="121682"/>
                      <a:pt x="157348" y="121872"/>
                    </a:cubicBezTo>
                    <a:close/>
                    <a:moveTo>
                      <a:pt x="258598" y="191214"/>
                    </a:moveTo>
                    <a:lnTo>
                      <a:pt x="258598" y="191976"/>
                    </a:lnTo>
                    <a:lnTo>
                      <a:pt x="269838" y="198453"/>
                    </a:lnTo>
                    <a:cubicBezTo>
                      <a:pt x="270257" y="198644"/>
                      <a:pt x="270752" y="198644"/>
                      <a:pt x="271172" y="198453"/>
                    </a:cubicBezTo>
                    <a:lnTo>
                      <a:pt x="279934" y="193405"/>
                    </a:lnTo>
                    <a:lnTo>
                      <a:pt x="279934" y="192643"/>
                    </a:lnTo>
                    <a:lnTo>
                      <a:pt x="268695" y="186166"/>
                    </a:lnTo>
                    <a:cubicBezTo>
                      <a:pt x="268285" y="185928"/>
                      <a:pt x="267771" y="185928"/>
                      <a:pt x="267361" y="186166"/>
                    </a:cubicBezTo>
                    <a:close/>
                    <a:moveTo>
                      <a:pt x="117438" y="109680"/>
                    </a:moveTo>
                    <a:lnTo>
                      <a:pt x="117438" y="110442"/>
                    </a:lnTo>
                    <a:lnTo>
                      <a:pt x="128677" y="117015"/>
                    </a:lnTo>
                    <a:cubicBezTo>
                      <a:pt x="129097" y="117205"/>
                      <a:pt x="129592" y="117205"/>
                      <a:pt x="130011" y="117015"/>
                    </a:cubicBezTo>
                    <a:lnTo>
                      <a:pt x="138774" y="111966"/>
                    </a:lnTo>
                    <a:lnTo>
                      <a:pt x="138774" y="111204"/>
                    </a:lnTo>
                    <a:lnTo>
                      <a:pt x="127534" y="104727"/>
                    </a:lnTo>
                    <a:cubicBezTo>
                      <a:pt x="127115" y="104537"/>
                      <a:pt x="126620" y="104537"/>
                      <a:pt x="126201" y="104727"/>
                    </a:cubicBezTo>
                    <a:close/>
                    <a:moveTo>
                      <a:pt x="69813" y="82153"/>
                    </a:moveTo>
                    <a:cubicBezTo>
                      <a:pt x="69813" y="82153"/>
                      <a:pt x="69813" y="82725"/>
                      <a:pt x="69813" y="82915"/>
                    </a:cubicBezTo>
                    <a:lnTo>
                      <a:pt x="79338" y="88154"/>
                    </a:lnTo>
                    <a:cubicBezTo>
                      <a:pt x="79748" y="88392"/>
                      <a:pt x="80262" y="88392"/>
                      <a:pt x="80672" y="88154"/>
                    </a:cubicBezTo>
                    <a:lnTo>
                      <a:pt x="89339" y="83106"/>
                    </a:lnTo>
                    <a:cubicBezTo>
                      <a:pt x="89339" y="83106"/>
                      <a:pt x="89339" y="82534"/>
                      <a:pt x="89339" y="82344"/>
                    </a:cubicBezTo>
                    <a:lnTo>
                      <a:pt x="80290" y="77010"/>
                    </a:lnTo>
                    <a:cubicBezTo>
                      <a:pt x="79862" y="76819"/>
                      <a:pt x="79376" y="76819"/>
                      <a:pt x="78957" y="77010"/>
                    </a:cubicBezTo>
                    <a:close/>
                    <a:moveTo>
                      <a:pt x="50001" y="56340"/>
                    </a:moveTo>
                    <a:lnTo>
                      <a:pt x="58669" y="51292"/>
                    </a:lnTo>
                    <a:cubicBezTo>
                      <a:pt x="58669" y="51292"/>
                      <a:pt x="58669" y="50721"/>
                      <a:pt x="58669" y="50530"/>
                    </a:cubicBezTo>
                    <a:lnTo>
                      <a:pt x="49144" y="45196"/>
                    </a:lnTo>
                    <a:cubicBezTo>
                      <a:pt x="48725" y="45006"/>
                      <a:pt x="48239" y="45006"/>
                      <a:pt x="47810" y="45196"/>
                    </a:cubicBezTo>
                    <a:lnTo>
                      <a:pt x="39047" y="50244"/>
                    </a:lnTo>
                    <a:cubicBezTo>
                      <a:pt x="39047" y="50244"/>
                      <a:pt x="39047" y="50721"/>
                      <a:pt x="39047" y="51006"/>
                    </a:cubicBezTo>
                    <a:lnTo>
                      <a:pt x="48572" y="56245"/>
                    </a:lnTo>
                    <a:cubicBezTo>
                      <a:pt x="49020" y="56216"/>
                      <a:pt x="49430" y="56016"/>
                      <a:pt x="49715" y="55674"/>
                    </a:cubicBezTo>
                    <a:close/>
                    <a:moveTo>
                      <a:pt x="104389" y="58912"/>
                    </a:moveTo>
                    <a:lnTo>
                      <a:pt x="113152" y="53864"/>
                    </a:lnTo>
                    <a:cubicBezTo>
                      <a:pt x="113152" y="53864"/>
                      <a:pt x="113152" y="53292"/>
                      <a:pt x="113152" y="53102"/>
                    </a:cubicBezTo>
                    <a:lnTo>
                      <a:pt x="103627" y="47863"/>
                    </a:lnTo>
                    <a:cubicBezTo>
                      <a:pt x="103246" y="47615"/>
                      <a:pt x="102769" y="47615"/>
                      <a:pt x="102388" y="47863"/>
                    </a:cubicBezTo>
                    <a:lnTo>
                      <a:pt x="93626" y="52911"/>
                    </a:lnTo>
                    <a:cubicBezTo>
                      <a:pt x="93626" y="52911"/>
                      <a:pt x="93626" y="53483"/>
                      <a:pt x="93626" y="53673"/>
                    </a:cubicBezTo>
                    <a:lnTo>
                      <a:pt x="102674" y="59007"/>
                    </a:lnTo>
                    <a:cubicBezTo>
                      <a:pt x="103312" y="58969"/>
                      <a:pt x="103874" y="58560"/>
                      <a:pt x="104103" y="57960"/>
                    </a:cubicBezTo>
                    <a:close/>
                    <a:moveTo>
                      <a:pt x="139822" y="108156"/>
                    </a:moveTo>
                    <a:lnTo>
                      <a:pt x="148585" y="103108"/>
                    </a:lnTo>
                    <a:cubicBezTo>
                      <a:pt x="148585" y="103108"/>
                      <a:pt x="148585" y="102632"/>
                      <a:pt x="148585" y="102346"/>
                    </a:cubicBezTo>
                    <a:lnTo>
                      <a:pt x="121724" y="86535"/>
                    </a:lnTo>
                    <a:cubicBezTo>
                      <a:pt x="121315" y="86297"/>
                      <a:pt x="120800" y="86297"/>
                      <a:pt x="120391" y="86535"/>
                    </a:cubicBezTo>
                    <a:lnTo>
                      <a:pt x="111723" y="91583"/>
                    </a:lnTo>
                    <a:lnTo>
                      <a:pt x="111723" y="92345"/>
                    </a:lnTo>
                    <a:lnTo>
                      <a:pt x="138488" y="107775"/>
                    </a:lnTo>
                    <a:cubicBezTo>
                      <a:pt x="138860" y="107823"/>
                      <a:pt x="139241" y="107718"/>
                      <a:pt x="139536" y="107490"/>
                    </a:cubicBezTo>
                    <a:close/>
                    <a:moveTo>
                      <a:pt x="71813" y="57960"/>
                    </a:moveTo>
                    <a:cubicBezTo>
                      <a:pt x="71813" y="57960"/>
                      <a:pt x="71813" y="57960"/>
                      <a:pt x="71813" y="57198"/>
                    </a:cubicBezTo>
                    <a:lnTo>
                      <a:pt x="62288" y="51959"/>
                    </a:lnTo>
                    <a:cubicBezTo>
                      <a:pt x="61860" y="51768"/>
                      <a:pt x="61374" y="51768"/>
                      <a:pt x="60955" y="51959"/>
                    </a:cubicBezTo>
                    <a:lnTo>
                      <a:pt x="52192" y="57007"/>
                    </a:lnTo>
                    <a:cubicBezTo>
                      <a:pt x="52192" y="57007"/>
                      <a:pt x="52192" y="57483"/>
                      <a:pt x="52192" y="57769"/>
                    </a:cubicBezTo>
                    <a:lnTo>
                      <a:pt x="61717" y="63008"/>
                    </a:lnTo>
                    <a:cubicBezTo>
                      <a:pt x="62136" y="63198"/>
                      <a:pt x="62631" y="63198"/>
                      <a:pt x="63050" y="63008"/>
                    </a:cubicBezTo>
                    <a:close/>
                    <a:moveTo>
                      <a:pt x="75528" y="55864"/>
                    </a:moveTo>
                    <a:lnTo>
                      <a:pt x="84291" y="50816"/>
                    </a:lnTo>
                    <a:lnTo>
                      <a:pt x="84291" y="50054"/>
                    </a:lnTo>
                    <a:lnTo>
                      <a:pt x="74766" y="44720"/>
                    </a:lnTo>
                    <a:cubicBezTo>
                      <a:pt x="74347" y="44529"/>
                      <a:pt x="73861" y="44529"/>
                      <a:pt x="73432" y="44720"/>
                    </a:cubicBezTo>
                    <a:lnTo>
                      <a:pt x="64669" y="49768"/>
                    </a:lnTo>
                    <a:lnTo>
                      <a:pt x="64669" y="50530"/>
                    </a:lnTo>
                    <a:lnTo>
                      <a:pt x="74194" y="55769"/>
                    </a:lnTo>
                    <a:cubicBezTo>
                      <a:pt x="74537" y="56131"/>
                      <a:pt x="75052" y="56283"/>
                      <a:pt x="75528" y="56150"/>
                    </a:cubicBezTo>
                    <a:close/>
                    <a:moveTo>
                      <a:pt x="152966" y="114919"/>
                    </a:moveTo>
                    <a:lnTo>
                      <a:pt x="161634" y="109871"/>
                    </a:lnTo>
                    <a:cubicBezTo>
                      <a:pt x="161634" y="109871"/>
                      <a:pt x="161634" y="109395"/>
                      <a:pt x="161634" y="109109"/>
                    </a:cubicBezTo>
                    <a:lnTo>
                      <a:pt x="152109" y="103870"/>
                    </a:lnTo>
                    <a:cubicBezTo>
                      <a:pt x="151680" y="103689"/>
                      <a:pt x="151204" y="103689"/>
                      <a:pt x="150776" y="103870"/>
                    </a:cubicBezTo>
                    <a:lnTo>
                      <a:pt x="142013" y="108918"/>
                    </a:lnTo>
                    <a:cubicBezTo>
                      <a:pt x="142013" y="108918"/>
                      <a:pt x="142013" y="109490"/>
                      <a:pt x="142013" y="109680"/>
                    </a:cubicBezTo>
                    <a:lnTo>
                      <a:pt x="151538" y="115014"/>
                    </a:lnTo>
                    <a:cubicBezTo>
                      <a:pt x="151976" y="115262"/>
                      <a:pt x="152500" y="115300"/>
                      <a:pt x="152966" y="115110"/>
                    </a:cubicBezTo>
                    <a:close/>
                    <a:moveTo>
                      <a:pt x="101246" y="75009"/>
                    </a:moveTo>
                    <a:cubicBezTo>
                      <a:pt x="101246" y="75009"/>
                      <a:pt x="101246" y="74533"/>
                      <a:pt x="101246" y="74247"/>
                    </a:cubicBezTo>
                    <a:lnTo>
                      <a:pt x="91721" y="69009"/>
                    </a:lnTo>
                    <a:cubicBezTo>
                      <a:pt x="91311" y="68771"/>
                      <a:pt x="90797" y="68771"/>
                      <a:pt x="90387" y="69009"/>
                    </a:cubicBezTo>
                    <a:lnTo>
                      <a:pt x="81624" y="74057"/>
                    </a:lnTo>
                    <a:cubicBezTo>
                      <a:pt x="81624" y="74057"/>
                      <a:pt x="81624" y="74628"/>
                      <a:pt x="81624" y="74819"/>
                    </a:cubicBezTo>
                    <a:lnTo>
                      <a:pt x="91149" y="80153"/>
                    </a:lnTo>
                    <a:cubicBezTo>
                      <a:pt x="91539" y="80343"/>
                      <a:pt x="91997" y="80343"/>
                      <a:pt x="92387" y="80153"/>
                    </a:cubicBezTo>
                    <a:close/>
                    <a:moveTo>
                      <a:pt x="219641" y="153495"/>
                    </a:moveTo>
                    <a:lnTo>
                      <a:pt x="228404" y="148447"/>
                    </a:lnTo>
                    <a:lnTo>
                      <a:pt x="228404" y="147685"/>
                    </a:lnTo>
                    <a:lnTo>
                      <a:pt x="218879" y="142351"/>
                    </a:lnTo>
                    <a:cubicBezTo>
                      <a:pt x="218460" y="142161"/>
                      <a:pt x="217965" y="142161"/>
                      <a:pt x="217546" y="142351"/>
                    </a:cubicBezTo>
                    <a:lnTo>
                      <a:pt x="208783" y="147400"/>
                    </a:lnTo>
                    <a:cubicBezTo>
                      <a:pt x="208783" y="147400"/>
                      <a:pt x="208783" y="147876"/>
                      <a:pt x="208783" y="148161"/>
                    </a:cubicBezTo>
                    <a:lnTo>
                      <a:pt x="218308" y="153400"/>
                    </a:lnTo>
                    <a:cubicBezTo>
                      <a:pt x="218670" y="153724"/>
                      <a:pt x="219165" y="153857"/>
                      <a:pt x="219641" y="153781"/>
                    </a:cubicBezTo>
                    <a:close/>
                    <a:moveTo>
                      <a:pt x="206306" y="145780"/>
                    </a:moveTo>
                    <a:lnTo>
                      <a:pt x="215069" y="140732"/>
                    </a:lnTo>
                    <a:lnTo>
                      <a:pt x="215069" y="139970"/>
                    </a:lnTo>
                    <a:lnTo>
                      <a:pt x="205544" y="134636"/>
                    </a:lnTo>
                    <a:cubicBezTo>
                      <a:pt x="205125" y="134445"/>
                      <a:pt x="204630" y="134445"/>
                      <a:pt x="204211" y="134636"/>
                    </a:cubicBezTo>
                    <a:lnTo>
                      <a:pt x="195448" y="139684"/>
                    </a:lnTo>
                    <a:lnTo>
                      <a:pt x="195448" y="140446"/>
                    </a:lnTo>
                    <a:lnTo>
                      <a:pt x="204973" y="145685"/>
                    </a:lnTo>
                    <a:cubicBezTo>
                      <a:pt x="205316" y="146047"/>
                      <a:pt x="205830" y="146199"/>
                      <a:pt x="206306" y="146066"/>
                    </a:cubicBezTo>
                    <a:close/>
                    <a:moveTo>
                      <a:pt x="232976" y="161115"/>
                    </a:moveTo>
                    <a:lnTo>
                      <a:pt x="241739" y="156162"/>
                    </a:lnTo>
                    <a:cubicBezTo>
                      <a:pt x="241739" y="156162"/>
                      <a:pt x="241739" y="155591"/>
                      <a:pt x="241739" y="155400"/>
                    </a:cubicBezTo>
                    <a:lnTo>
                      <a:pt x="232214" y="150067"/>
                    </a:lnTo>
                    <a:cubicBezTo>
                      <a:pt x="231795" y="149876"/>
                      <a:pt x="231309" y="149876"/>
                      <a:pt x="230881" y="150067"/>
                    </a:cubicBezTo>
                    <a:lnTo>
                      <a:pt x="222118" y="155115"/>
                    </a:lnTo>
                    <a:cubicBezTo>
                      <a:pt x="222118" y="155115"/>
                      <a:pt x="222118" y="155115"/>
                      <a:pt x="222118" y="155877"/>
                    </a:cubicBezTo>
                    <a:lnTo>
                      <a:pt x="231643" y="161115"/>
                    </a:lnTo>
                    <a:cubicBezTo>
                      <a:pt x="232005" y="161449"/>
                      <a:pt x="232509" y="161554"/>
                      <a:pt x="232976" y="161401"/>
                    </a:cubicBezTo>
                    <a:close/>
                    <a:moveTo>
                      <a:pt x="179636" y="130350"/>
                    </a:moveTo>
                    <a:lnTo>
                      <a:pt x="188304" y="125301"/>
                    </a:lnTo>
                    <a:lnTo>
                      <a:pt x="188304" y="124539"/>
                    </a:lnTo>
                    <a:lnTo>
                      <a:pt x="178779" y="119301"/>
                    </a:lnTo>
                    <a:cubicBezTo>
                      <a:pt x="178369" y="119063"/>
                      <a:pt x="177855" y="119063"/>
                      <a:pt x="177446" y="119301"/>
                    </a:cubicBezTo>
                    <a:lnTo>
                      <a:pt x="169349" y="124635"/>
                    </a:lnTo>
                    <a:cubicBezTo>
                      <a:pt x="169349" y="124635"/>
                      <a:pt x="169349" y="125206"/>
                      <a:pt x="169349" y="125396"/>
                    </a:cubicBezTo>
                    <a:lnTo>
                      <a:pt x="178874" y="130731"/>
                    </a:lnTo>
                    <a:cubicBezTo>
                      <a:pt x="179131" y="130759"/>
                      <a:pt x="179398" y="130731"/>
                      <a:pt x="179636" y="130635"/>
                    </a:cubicBezTo>
                    <a:close/>
                    <a:moveTo>
                      <a:pt x="192971" y="138065"/>
                    </a:moveTo>
                    <a:lnTo>
                      <a:pt x="201639" y="133017"/>
                    </a:lnTo>
                    <a:lnTo>
                      <a:pt x="201639" y="132255"/>
                    </a:lnTo>
                    <a:lnTo>
                      <a:pt x="192114" y="127016"/>
                    </a:lnTo>
                    <a:cubicBezTo>
                      <a:pt x="191704" y="126778"/>
                      <a:pt x="191190" y="126778"/>
                      <a:pt x="190780" y="127016"/>
                    </a:cubicBezTo>
                    <a:lnTo>
                      <a:pt x="182018" y="132064"/>
                    </a:lnTo>
                    <a:lnTo>
                      <a:pt x="182018" y="132826"/>
                    </a:lnTo>
                    <a:lnTo>
                      <a:pt x="191543" y="138065"/>
                    </a:lnTo>
                    <a:cubicBezTo>
                      <a:pt x="191923" y="138436"/>
                      <a:pt x="192476" y="138551"/>
                      <a:pt x="192971" y="138351"/>
                    </a:cubicBezTo>
                    <a:close/>
                    <a:moveTo>
                      <a:pt x="166301" y="122634"/>
                    </a:moveTo>
                    <a:lnTo>
                      <a:pt x="174969" y="117586"/>
                    </a:lnTo>
                    <a:lnTo>
                      <a:pt x="174969" y="116824"/>
                    </a:lnTo>
                    <a:lnTo>
                      <a:pt x="165444" y="111585"/>
                    </a:lnTo>
                    <a:cubicBezTo>
                      <a:pt x="165034" y="111347"/>
                      <a:pt x="164520" y="111347"/>
                      <a:pt x="164110" y="111585"/>
                    </a:cubicBezTo>
                    <a:lnTo>
                      <a:pt x="155347" y="116634"/>
                    </a:lnTo>
                    <a:cubicBezTo>
                      <a:pt x="155347" y="116634"/>
                      <a:pt x="155347" y="117205"/>
                      <a:pt x="155347" y="117396"/>
                    </a:cubicBezTo>
                    <a:lnTo>
                      <a:pt x="164872" y="122730"/>
                    </a:lnTo>
                    <a:cubicBezTo>
                      <a:pt x="165292" y="123015"/>
                      <a:pt x="165825" y="123082"/>
                      <a:pt x="166301" y="122920"/>
                    </a:cubicBezTo>
                    <a:close/>
                    <a:moveTo>
                      <a:pt x="94483" y="14050"/>
                    </a:moveTo>
                    <a:cubicBezTo>
                      <a:pt x="94483" y="14050"/>
                      <a:pt x="94483" y="13573"/>
                      <a:pt x="94483" y="13287"/>
                    </a:cubicBezTo>
                    <a:lnTo>
                      <a:pt x="84958" y="8049"/>
                    </a:lnTo>
                    <a:cubicBezTo>
                      <a:pt x="84539" y="7858"/>
                      <a:pt x="84043" y="7858"/>
                      <a:pt x="83624" y="8049"/>
                    </a:cubicBezTo>
                    <a:lnTo>
                      <a:pt x="81338" y="9382"/>
                    </a:lnTo>
                    <a:cubicBezTo>
                      <a:pt x="81338" y="9382"/>
                      <a:pt x="81338" y="9858"/>
                      <a:pt x="81338" y="10144"/>
                    </a:cubicBezTo>
                    <a:lnTo>
                      <a:pt x="90387" y="15383"/>
                    </a:lnTo>
                    <a:cubicBezTo>
                      <a:pt x="90816" y="15573"/>
                      <a:pt x="91301" y="15573"/>
                      <a:pt x="91721" y="15383"/>
                    </a:cubicBezTo>
                    <a:close/>
                    <a:moveTo>
                      <a:pt x="167159" y="52150"/>
                    </a:moveTo>
                    <a:cubicBezTo>
                      <a:pt x="167159" y="52150"/>
                      <a:pt x="167159" y="51673"/>
                      <a:pt x="167159" y="51387"/>
                    </a:cubicBezTo>
                    <a:lnTo>
                      <a:pt x="158110" y="46149"/>
                    </a:lnTo>
                    <a:cubicBezTo>
                      <a:pt x="157634" y="46149"/>
                      <a:pt x="157062" y="46149"/>
                      <a:pt x="156776" y="46149"/>
                    </a:cubicBezTo>
                    <a:lnTo>
                      <a:pt x="148013" y="51197"/>
                    </a:lnTo>
                    <a:cubicBezTo>
                      <a:pt x="148013" y="51197"/>
                      <a:pt x="148013" y="51673"/>
                      <a:pt x="148013" y="51959"/>
                    </a:cubicBezTo>
                    <a:lnTo>
                      <a:pt x="157538" y="57198"/>
                    </a:lnTo>
                    <a:cubicBezTo>
                      <a:pt x="157957" y="57388"/>
                      <a:pt x="158443" y="57388"/>
                      <a:pt x="158872" y="57198"/>
                    </a:cubicBezTo>
                    <a:close/>
                    <a:moveTo>
                      <a:pt x="140488" y="36814"/>
                    </a:moveTo>
                    <a:cubicBezTo>
                      <a:pt x="140488" y="36814"/>
                      <a:pt x="140488" y="36243"/>
                      <a:pt x="140488" y="36052"/>
                    </a:cubicBezTo>
                    <a:lnTo>
                      <a:pt x="130963" y="30718"/>
                    </a:lnTo>
                    <a:cubicBezTo>
                      <a:pt x="130544" y="30528"/>
                      <a:pt x="130049" y="30528"/>
                      <a:pt x="129630" y="30718"/>
                    </a:cubicBezTo>
                    <a:lnTo>
                      <a:pt x="120962" y="35766"/>
                    </a:lnTo>
                    <a:cubicBezTo>
                      <a:pt x="120962" y="35766"/>
                      <a:pt x="120962" y="35766"/>
                      <a:pt x="120962" y="36528"/>
                    </a:cubicBezTo>
                    <a:lnTo>
                      <a:pt x="130011" y="41767"/>
                    </a:lnTo>
                    <a:cubicBezTo>
                      <a:pt x="130440" y="41948"/>
                      <a:pt x="130916" y="41948"/>
                      <a:pt x="131344" y="41767"/>
                    </a:cubicBezTo>
                    <a:close/>
                    <a:moveTo>
                      <a:pt x="183446" y="61579"/>
                    </a:moveTo>
                    <a:cubicBezTo>
                      <a:pt x="183446" y="61579"/>
                      <a:pt x="183446" y="61103"/>
                      <a:pt x="183446" y="60817"/>
                    </a:cubicBezTo>
                    <a:lnTo>
                      <a:pt x="174397" y="55578"/>
                    </a:lnTo>
                    <a:cubicBezTo>
                      <a:pt x="173988" y="55340"/>
                      <a:pt x="173474" y="55340"/>
                      <a:pt x="173064" y="55578"/>
                    </a:cubicBezTo>
                    <a:lnTo>
                      <a:pt x="164301" y="60627"/>
                    </a:lnTo>
                    <a:cubicBezTo>
                      <a:pt x="164301" y="60627"/>
                      <a:pt x="164301" y="61198"/>
                      <a:pt x="164301" y="61388"/>
                    </a:cubicBezTo>
                    <a:lnTo>
                      <a:pt x="173826" y="66723"/>
                    </a:lnTo>
                    <a:cubicBezTo>
                      <a:pt x="174245" y="66913"/>
                      <a:pt x="174740" y="66913"/>
                      <a:pt x="175159" y="66723"/>
                    </a:cubicBezTo>
                    <a:close/>
                    <a:moveTo>
                      <a:pt x="153823" y="44529"/>
                    </a:moveTo>
                    <a:cubicBezTo>
                      <a:pt x="153823" y="44529"/>
                      <a:pt x="153823" y="43958"/>
                      <a:pt x="153823" y="43767"/>
                    </a:cubicBezTo>
                    <a:lnTo>
                      <a:pt x="144298" y="38433"/>
                    </a:lnTo>
                    <a:cubicBezTo>
                      <a:pt x="143908" y="38243"/>
                      <a:pt x="143451" y="38243"/>
                      <a:pt x="143060" y="38433"/>
                    </a:cubicBezTo>
                    <a:lnTo>
                      <a:pt x="134297" y="43482"/>
                    </a:lnTo>
                    <a:cubicBezTo>
                      <a:pt x="134297" y="43482"/>
                      <a:pt x="134297" y="43958"/>
                      <a:pt x="134297" y="44244"/>
                    </a:cubicBezTo>
                    <a:lnTo>
                      <a:pt x="143822" y="49482"/>
                    </a:lnTo>
                    <a:cubicBezTo>
                      <a:pt x="143822" y="49482"/>
                      <a:pt x="144775" y="49482"/>
                      <a:pt x="145060" y="49482"/>
                    </a:cubicBezTo>
                    <a:close/>
                    <a:moveTo>
                      <a:pt x="210116" y="77010"/>
                    </a:moveTo>
                    <a:lnTo>
                      <a:pt x="210116" y="76248"/>
                    </a:lnTo>
                    <a:lnTo>
                      <a:pt x="200591" y="71009"/>
                    </a:lnTo>
                    <a:cubicBezTo>
                      <a:pt x="200182" y="70771"/>
                      <a:pt x="199667" y="70771"/>
                      <a:pt x="199258" y="71009"/>
                    </a:cubicBezTo>
                    <a:lnTo>
                      <a:pt x="190495" y="76057"/>
                    </a:lnTo>
                    <a:lnTo>
                      <a:pt x="190495" y="76819"/>
                    </a:lnTo>
                    <a:lnTo>
                      <a:pt x="200020" y="82058"/>
                    </a:lnTo>
                    <a:cubicBezTo>
                      <a:pt x="200429" y="82296"/>
                      <a:pt x="200944" y="82296"/>
                      <a:pt x="201353" y="82058"/>
                    </a:cubicBezTo>
                    <a:close/>
                    <a:moveTo>
                      <a:pt x="196781" y="69294"/>
                    </a:moveTo>
                    <a:lnTo>
                      <a:pt x="196781" y="68532"/>
                    </a:lnTo>
                    <a:lnTo>
                      <a:pt x="187256" y="63294"/>
                    </a:lnTo>
                    <a:cubicBezTo>
                      <a:pt x="186847" y="63056"/>
                      <a:pt x="186332" y="63056"/>
                      <a:pt x="185923" y="63294"/>
                    </a:cubicBezTo>
                    <a:lnTo>
                      <a:pt x="177160" y="68342"/>
                    </a:lnTo>
                    <a:cubicBezTo>
                      <a:pt x="177160" y="68342"/>
                      <a:pt x="177160" y="68913"/>
                      <a:pt x="177160" y="69104"/>
                    </a:cubicBezTo>
                    <a:lnTo>
                      <a:pt x="186685" y="74438"/>
                    </a:lnTo>
                    <a:cubicBezTo>
                      <a:pt x="187113" y="74628"/>
                      <a:pt x="187599" y="74628"/>
                      <a:pt x="188018" y="74438"/>
                    </a:cubicBezTo>
                    <a:close/>
                    <a:moveTo>
                      <a:pt x="121153" y="29289"/>
                    </a:moveTo>
                    <a:cubicBezTo>
                      <a:pt x="121153" y="29289"/>
                      <a:pt x="121153" y="28813"/>
                      <a:pt x="121153" y="28527"/>
                    </a:cubicBezTo>
                    <a:lnTo>
                      <a:pt x="111628" y="23288"/>
                    </a:lnTo>
                    <a:cubicBezTo>
                      <a:pt x="111218" y="23050"/>
                      <a:pt x="110704" y="23050"/>
                      <a:pt x="110294" y="23288"/>
                    </a:cubicBezTo>
                    <a:lnTo>
                      <a:pt x="108008" y="24622"/>
                    </a:lnTo>
                    <a:cubicBezTo>
                      <a:pt x="108008" y="24622"/>
                      <a:pt x="108008" y="25194"/>
                      <a:pt x="108008" y="25384"/>
                    </a:cubicBezTo>
                    <a:lnTo>
                      <a:pt x="117533" y="30718"/>
                    </a:lnTo>
                    <a:cubicBezTo>
                      <a:pt x="117924" y="30909"/>
                      <a:pt x="118381" y="30909"/>
                      <a:pt x="118772" y="30718"/>
                    </a:cubicBezTo>
                    <a:close/>
                    <a:moveTo>
                      <a:pt x="81148" y="6239"/>
                    </a:moveTo>
                    <a:cubicBezTo>
                      <a:pt x="81148" y="6239"/>
                      <a:pt x="81148" y="5667"/>
                      <a:pt x="81148" y="5477"/>
                    </a:cubicBezTo>
                    <a:lnTo>
                      <a:pt x="71623" y="143"/>
                    </a:lnTo>
                    <a:cubicBezTo>
                      <a:pt x="71204" y="-48"/>
                      <a:pt x="70718" y="-48"/>
                      <a:pt x="70289" y="143"/>
                    </a:cubicBezTo>
                    <a:lnTo>
                      <a:pt x="68003" y="1476"/>
                    </a:lnTo>
                    <a:lnTo>
                      <a:pt x="68003" y="2238"/>
                    </a:lnTo>
                    <a:lnTo>
                      <a:pt x="77528" y="7477"/>
                    </a:lnTo>
                    <a:cubicBezTo>
                      <a:pt x="77938" y="7715"/>
                      <a:pt x="78452" y="7715"/>
                      <a:pt x="78862" y="7477"/>
                    </a:cubicBezTo>
                    <a:close/>
                    <a:moveTo>
                      <a:pt x="69146" y="13097"/>
                    </a:moveTo>
                    <a:cubicBezTo>
                      <a:pt x="69146" y="13097"/>
                      <a:pt x="69146" y="12525"/>
                      <a:pt x="69146" y="12335"/>
                    </a:cubicBezTo>
                    <a:lnTo>
                      <a:pt x="60097" y="7096"/>
                    </a:lnTo>
                    <a:cubicBezTo>
                      <a:pt x="59688" y="6858"/>
                      <a:pt x="59174" y="6858"/>
                      <a:pt x="58764" y="7096"/>
                    </a:cubicBezTo>
                    <a:lnTo>
                      <a:pt x="50001" y="12144"/>
                    </a:lnTo>
                    <a:cubicBezTo>
                      <a:pt x="50001" y="12144"/>
                      <a:pt x="50001" y="12716"/>
                      <a:pt x="50001" y="12906"/>
                    </a:cubicBezTo>
                    <a:lnTo>
                      <a:pt x="59526" y="18145"/>
                    </a:lnTo>
                    <a:cubicBezTo>
                      <a:pt x="59936" y="18383"/>
                      <a:pt x="60450" y="18383"/>
                      <a:pt x="60859" y="18145"/>
                    </a:cubicBezTo>
                    <a:close/>
                    <a:moveTo>
                      <a:pt x="35999" y="48435"/>
                    </a:moveTo>
                    <a:lnTo>
                      <a:pt x="44667" y="43386"/>
                    </a:lnTo>
                    <a:lnTo>
                      <a:pt x="44667" y="42625"/>
                    </a:lnTo>
                    <a:lnTo>
                      <a:pt x="35142" y="37290"/>
                    </a:lnTo>
                    <a:cubicBezTo>
                      <a:pt x="34723" y="37100"/>
                      <a:pt x="34228" y="37100"/>
                      <a:pt x="33809" y="37290"/>
                    </a:cubicBezTo>
                    <a:lnTo>
                      <a:pt x="25046" y="42338"/>
                    </a:lnTo>
                    <a:cubicBezTo>
                      <a:pt x="25046" y="42338"/>
                      <a:pt x="25046" y="42815"/>
                      <a:pt x="25046" y="43101"/>
                    </a:cubicBezTo>
                    <a:lnTo>
                      <a:pt x="34571" y="48339"/>
                    </a:lnTo>
                    <a:cubicBezTo>
                      <a:pt x="34990" y="48644"/>
                      <a:pt x="35542" y="48682"/>
                      <a:pt x="35999" y="48435"/>
                    </a:cubicBezTo>
                    <a:close/>
                    <a:moveTo>
                      <a:pt x="107437" y="22527"/>
                    </a:moveTo>
                    <a:cubicBezTo>
                      <a:pt x="107437" y="22527"/>
                      <a:pt x="107437" y="22050"/>
                      <a:pt x="107437" y="21765"/>
                    </a:cubicBezTo>
                    <a:lnTo>
                      <a:pt x="97912" y="16526"/>
                    </a:lnTo>
                    <a:cubicBezTo>
                      <a:pt x="97493" y="16335"/>
                      <a:pt x="96997" y="16335"/>
                      <a:pt x="96578" y="16526"/>
                    </a:cubicBezTo>
                    <a:lnTo>
                      <a:pt x="94292" y="17955"/>
                    </a:lnTo>
                    <a:cubicBezTo>
                      <a:pt x="94292" y="17955"/>
                      <a:pt x="94292" y="18431"/>
                      <a:pt x="94292" y="18717"/>
                    </a:cubicBezTo>
                    <a:lnTo>
                      <a:pt x="103817" y="23955"/>
                    </a:lnTo>
                    <a:cubicBezTo>
                      <a:pt x="103817" y="23955"/>
                      <a:pt x="104865" y="23955"/>
                      <a:pt x="105151" y="23955"/>
                    </a:cubicBezTo>
                    <a:close/>
                    <a:moveTo>
                      <a:pt x="223165" y="85677"/>
                    </a:moveTo>
                    <a:lnTo>
                      <a:pt x="223165" y="84915"/>
                    </a:lnTo>
                    <a:lnTo>
                      <a:pt x="213640" y="79581"/>
                    </a:lnTo>
                    <a:cubicBezTo>
                      <a:pt x="213212" y="79391"/>
                      <a:pt x="212726" y="79391"/>
                      <a:pt x="212307" y="79581"/>
                    </a:cubicBezTo>
                    <a:lnTo>
                      <a:pt x="203544" y="84630"/>
                    </a:lnTo>
                    <a:lnTo>
                      <a:pt x="203544" y="85392"/>
                    </a:lnTo>
                    <a:lnTo>
                      <a:pt x="213069" y="90630"/>
                    </a:lnTo>
                    <a:cubicBezTo>
                      <a:pt x="213479" y="90868"/>
                      <a:pt x="213993" y="90868"/>
                      <a:pt x="214402" y="9063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Hình tự do: Hình 425">
                <a:extLst>
                  <a:ext uri="{FF2B5EF4-FFF2-40B4-BE49-F238E27FC236}">
                    <a16:creationId xmlns:a16="http://schemas.microsoft.com/office/drawing/2014/main" id="{0FE052B0-1506-4232-ABDB-A87E97530750}"/>
                  </a:ext>
                </a:extLst>
              </p:cNvPr>
              <p:cNvSpPr/>
              <p:nvPr/>
            </p:nvSpPr>
            <p:spPr>
              <a:xfrm>
                <a:off x="8623903" y="4314427"/>
                <a:ext cx="141827" cy="81914"/>
              </a:xfrm>
              <a:custGeom>
                <a:avLst/>
                <a:gdLst>
                  <a:gd name="connsiteX0" fmla="*/ 141827 w 141827"/>
                  <a:gd name="connsiteY0" fmla="*/ 52101 h 81914"/>
                  <a:gd name="connsiteX1" fmla="*/ 140017 w 141827"/>
                  <a:gd name="connsiteY1" fmla="*/ 53245 h 81914"/>
                  <a:gd name="connsiteX2" fmla="*/ 90297 w 141827"/>
                  <a:gd name="connsiteY2" fmla="*/ 81915 h 81914"/>
                  <a:gd name="connsiteX3" fmla="*/ 1810 w 141827"/>
                  <a:gd name="connsiteY3" fmla="*/ 30861 h 81914"/>
                  <a:gd name="connsiteX4" fmla="*/ 0 w 141827"/>
                  <a:gd name="connsiteY4" fmla="*/ 29813 h 81914"/>
                  <a:gd name="connsiteX5" fmla="*/ 51625 w 141827"/>
                  <a:gd name="connsiteY5" fmla="*/ 0 h 81914"/>
                  <a:gd name="connsiteX6" fmla="*/ 141827 w 141827"/>
                  <a:gd name="connsiteY6" fmla="*/ 52101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27" h="81914">
                    <a:moveTo>
                      <a:pt x="141827" y="52101"/>
                    </a:moveTo>
                    <a:lnTo>
                      <a:pt x="140017" y="53245"/>
                    </a:lnTo>
                    <a:lnTo>
                      <a:pt x="90297" y="81915"/>
                    </a:lnTo>
                    <a:lnTo>
                      <a:pt x="1810" y="30861"/>
                    </a:lnTo>
                    <a:lnTo>
                      <a:pt x="0" y="29813"/>
                    </a:lnTo>
                    <a:lnTo>
                      <a:pt x="51625" y="0"/>
                    </a:lnTo>
                    <a:lnTo>
                      <a:pt x="141827" y="5210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Hình tự do: Hình 426">
                <a:extLst>
                  <a:ext uri="{FF2B5EF4-FFF2-40B4-BE49-F238E27FC236}">
                    <a16:creationId xmlns:a16="http://schemas.microsoft.com/office/drawing/2014/main" id="{0A46171B-F533-6DE5-6837-BBF58A25E1E1}"/>
                  </a:ext>
                </a:extLst>
              </p:cNvPr>
              <p:cNvSpPr/>
              <p:nvPr/>
            </p:nvSpPr>
            <p:spPr>
              <a:xfrm>
                <a:off x="8625712" y="4316618"/>
                <a:ext cx="138207" cy="79724"/>
              </a:xfrm>
              <a:custGeom>
                <a:avLst/>
                <a:gdLst>
                  <a:gd name="connsiteX0" fmla="*/ 138208 w 138207"/>
                  <a:gd name="connsiteY0" fmla="*/ 51054 h 79724"/>
                  <a:gd name="connsiteX1" fmla="*/ 88487 w 138207"/>
                  <a:gd name="connsiteY1" fmla="*/ 79724 h 79724"/>
                  <a:gd name="connsiteX2" fmla="*/ 0 w 138207"/>
                  <a:gd name="connsiteY2" fmla="*/ 28670 h 79724"/>
                  <a:gd name="connsiteX3" fmla="*/ 49816 w 138207"/>
                  <a:gd name="connsiteY3" fmla="*/ 0 h 79724"/>
                  <a:gd name="connsiteX4" fmla="*/ 138208 w 138207"/>
                  <a:gd name="connsiteY4" fmla="*/ 51054 h 7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207" h="79724">
                    <a:moveTo>
                      <a:pt x="138208" y="51054"/>
                    </a:moveTo>
                    <a:lnTo>
                      <a:pt x="88487" y="79724"/>
                    </a:lnTo>
                    <a:lnTo>
                      <a:pt x="0" y="28670"/>
                    </a:lnTo>
                    <a:lnTo>
                      <a:pt x="49816" y="0"/>
                    </a:lnTo>
                    <a:lnTo>
                      <a:pt x="138208" y="510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31" name="Đồ họa 25">
            <a:extLst>
              <a:ext uri="{FF2B5EF4-FFF2-40B4-BE49-F238E27FC236}">
                <a16:creationId xmlns:a16="http://schemas.microsoft.com/office/drawing/2014/main" id="{079646C4-4825-3935-793A-990745E13A3B}"/>
              </a:ext>
            </a:extLst>
          </p:cNvPr>
          <p:cNvGrpSpPr/>
          <p:nvPr/>
        </p:nvGrpSpPr>
        <p:grpSpPr>
          <a:xfrm>
            <a:off x="17972110" y="3697554"/>
            <a:ext cx="983340" cy="2081304"/>
            <a:chOff x="9752763" y="3471743"/>
            <a:chExt cx="983340" cy="2081304"/>
          </a:xfrm>
        </p:grpSpPr>
        <p:sp>
          <p:nvSpPr>
            <p:cNvPr id="632" name="Hình tự do: Hình 631">
              <a:extLst>
                <a:ext uri="{FF2B5EF4-FFF2-40B4-BE49-F238E27FC236}">
                  <a16:creationId xmlns:a16="http://schemas.microsoft.com/office/drawing/2014/main" id="{106C8A3F-3101-3CC1-F59C-09291EFDCD5B}"/>
                </a:ext>
              </a:extLst>
            </p:cNvPr>
            <p:cNvSpPr/>
            <p:nvPr/>
          </p:nvSpPr>
          <p:spPr>
            <a:xfrm>
              <a:off x="10530427" y="3871800"/>
              <a:ext cx="200432" cy="488346"/>
            </a:xfrm>
            <a:custGeom>
              <a:avLst/>
              <a:gdLst>
                <a:gd name="connsiteX0" fmla="*/ 0 w 200432"/>
                <a:gd name="connsiteY0" fmla="*/ 0 h 488346"/>
                <a:gd name="connsiteX1" fmla="*/ 90201 w 200432"/>
                <a:gd name="connsiteY1" fmla="*/ 39909 h 488346"/>
                <a:gd name="connsiteX2" fmla="*/ 188309 w 200432"/>
                <a:gd name="connsiteY2" fmla="*/ 243173 h 488346"/>
                <a:gd name="connsiteX3" fmla="*/ 192976 w 200432"/>
                <a:gd name="connsiteY3" fmla="*/ 313372 h 488346"/>
                <a:gd name="connsiteX4" fmla="*/ 60484 w 200432"/>
                <a:gd name="connsiteY4" fmla="*/ 488347 h 488346"/>
                <a:gd name="connsiteX5" fmla="*/ 15049 w 200432"/>
                <a:gd name="connsiteY5" fmla="*/ 420433 h 488346"/>
                <a:gd name="connsiteX6" fmla="*/ 100203 w 200432"/>
                <a:gd name="connsiteY6" fmla="*/ 290417 h 488346"/>
                <a:gd name="connsiteX7" fmla="*/ 7525 w 200432"/>
                <a:gd name="connsiteY7" fmla="*/ 145161 h 48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432" h="488346">
                  <a:moveTo>
                    <a:pt x="0" y="0"/>
                  </a:moveTo>
                  <a:cubicBezTo>
                    <a:pt x="43529" y="2000"/>
                    <a:pt x="68104" y="7715"/>
                    <a:pt x="90201" y="39909"/>
                  </a:cubicBezTo>
                  <a:cubicBezTo>
                    <a:pt x="112300" y="72104"/>
                    <a:pt x="178403" y="223361"/>
                    <a:pt x="188309" y="243173"/>
                  </a:cubicBezTo>
                  <a:cubicBezTo>
                    <a:pt x="198215" y="262985"/>
                    <a:pt x="207359" y="289655"/>
                    <a:pt x="192976" y="313372"/>
                  </a:cubicBezTo>
                  <a:cubicBezTo>
                    <a:pt x="178594" y="337090"/>
                    <a:pt x="60484" y="488347"/>
                    <a:pt x="60484" y="488347"/>
                  </a:cubicBezTo>
                  <a:lnTo>
                    <a:pt x="15049" y="420433"/>
                  </a:lnTo>
                  <a:lnTo>
                    <a:pt x="100203" y="290417"/>
                  </a:lnTo>
                  <a:lnTo>
                    <a:pt x="7525" y="145161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Hình tự do: Hình 632">
              <a:extLst>
                <a:ext uri="{FF2B5EF4-FFF2-40B4-BE49-F238E27FC236}">
                  <a16:creationId xmlns:a16="http://schemas.microsoft.com/office/drawing/2014/main" id="{1410DB3C-CD47-5731-0E73-3A5735B2195A}"/>
                </a:ext>
              </a:extLst>
            </p:cNvPr>
            <p:cNvSpPr/>
            <p:nvPr/>
          </p:nvSpPr>
          <p:spPr>
            <a:xfrm>
              <a:off x="10524331" y="3858730"/>
              <a:ext cx="211772" cy="406834"/>
            </a:xfrm>
            <a:custGeom>
              <a:avLst/>
              <a:gdLst>
                <a:gd name="connsiteX0" fmla="*/ 0 w 211772"/>
                <a:gd name="connsiteY0" fmla="*/ 13071 h 406834"/>
                <a:gd name="connsiteX1" fmla="*/ 71628 w 211772"/>
                <a:gd name="connsiteY1" fmla="*/ 8118 h 406834"/>
                <a:gd name="connsiteX2" fmla="*/ 128778 w 211772"/>
                <a:gd name="connsiteY2" fmla="*/ 102320 h 406834"/>
                <a:gd name="connsiteX3" fmla="*/ 206597 w 211772"/>
                <a:gd name="connsiteY3" fmla="*/ 275961 h 406834"/>
                <a:gd name="connsiteX4" fmla="*/ 202216 w 211772"/>
                <a:gd name="connsiteY4" fmla="*/ 328253 h 406834"/>
                <a:gd name="connsiteX5" fmla="*/ 139637 w 211772"/>
                <a:gd name="connsiteY5" fmla="*/ 406834 h 406834"/>
                <a:gd name="connsiteX6" fmla="*/ 81248 w 211772"/>
                <a:gd name="connsiteY6" fmla="*/ 341778 h 406834"/>
                <a:gd name="connsiteX7" fmla="*/ 101441 w 211772"/>
                <a:gd name="connsiteY7" fmla="*/ 301964 h 406834"/>
                <a:gd name="connsiteX8" fmla="*/ 36862 w 211772"/>
                <a:gd name="connsiteY8" fmla="*/ 205857 h 4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772" h="406834">
                  <a:moveTo>
                    <a:pt x="0" y="13071"/>
                  </a:moveTo>
                  <a:cubicBezTo>
                    <a:pt x="15430" y="11356"/>
                    <a:pt x="43815" y="-11980"/>
                    <a:pt x="71628" y="8118"/>
                  </a:cubicBezTo>
                  <a:cubicBezTo>
                    <a:pt x="99441" y="28216"/>
                    <a:pt x="111919" y="66220"/>
                    <a:pt x="128778" y="102320"/>
                  </a:cubicBezTo>
                  <a:cubicBezTo>
                    <a:pt x="140208" y="126799"/>
                    <a:pt x="202121" y="263007"/>
                    <a:pt x="206597" y="275961"/>
                  </a:cubicBezTo>
                  <a:cubicBezTo>
                    <a:pt x="214827" y="292877"/>
                    <a:pt x="213150" y="312937"/>
                    <a:pt x="202216" y="328253"/>
                  </a:cubicBezTo>
                  <a:cubicBezTo>
                    <a:pt x="187071" y="350065"/>
                    <a:pt x="139637" y="406834"/>
                    <a:pt x="139637" y="406834"/>
                  </a:cubicBezTo>
                  <a:cubicBezTo>
                    <a:pt x="110137" y="396852"/>
                    <a:pt x="88002" y="372182"/>
                    <a:pt x="81248" y="341778"/>
                  </a:cubicBezTo>
                  <a:lnTo>
                    <a:pt x="101441" y="301964"/>
                  </a:lnTo>
                  <a:lnTo>
                    <a:pt x="36862" y="205857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Hình tự do: Hình 633">
              <a:extLst>
                <a:ext uri="{FF2B5EF4-FFF2-40B4-BE49-F238E27FC236}">
                  <a16:creationId xmlns:a16="http://schemas.microsoft.com/office/drawing/2014/main" id="{72C70429-F304-31CF-4ED0-8539B70B2242}"/>
                </a:ext>
              </a:extLst>
            </p:cNvPr>
            <p:cNvSpPr/>
            <p:nvPr/>
          </p:nvSpPr>
          <p:spPr>
            <a:xfrm>
              <a:off x="10534713" y="3921330"/>
              <a:ext cx="114300" cy="262032"/>
            </a:xfrm>
            <a:custGeom>
              <a:avLst/>
              <a:gdLst>
                <a:gd name="connsiteX0" fmla="*/ 114300 w 114300"/>
                <a:gd name="connsiteY0" fmla="*/ 262033 h 262032"/>
                <a:gd name="connsiteX1" fmla="*/ 93154 w 114300"/>
                <a:gd name="connsiteY1" fmla="*/ 231172 h 262032"/>
                <a:gd name="connsiteX2" fmla="*/ 77248 w 114300"/>
                <a:gd name="connsiteY2" fmla="*/ 144685 h 262032"/>
                <a:gd name="connsiteX3" fmla="*/ 62770 w 114300"/>
                <a:gd name="connsiteY3" fmla="*/ 0 h 262032"/>
                <a:gd name="connsiteX4" fmla="*/ 0 w 114300"/>
                <a:gd name="connsiteY4" fmla="*/ 5048 h 262032"/>
                <a:gd name="connsiteX5" fmla="*/ 26479 w 114300"/>
                <a:gd name="connsiteY5" fmla="*/ 143351 h 262032"/>
                <a:gd name="connsiteX6" fmla="*/ 91059 w 114300"/>
                <a:gd name="connsiteY6" fmla="*/ 239363 h 262032"/>
                <a:gd name="connsiteX7" fmla="*/ 114300 w 114300"/>
                <a:gd name="connsiteY7" fmla="*/ 262033 h 26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262032">
                  <a:moveTo>
                    <a:pt x="114300" y="262033"/>
                  </a:moveTo>
                  <a:lnTo>
                    <a:pt x="93154" y="231172"/>
                  </a:lnTo>
                  <a:cubicBezTo>
                    <a:pt x="93154" y="231172"/>
                    <a:pt x="71723" y="183547"/>
                    <a:pt x="77248" y="144685"/>
                  </a:cubicBezTo>
                  <a:cubicBezTo>
                    <a:pt x="88392" y="63913"/>
                    <a:pt x="78677" y="31147"/>
                    <a:pt x="62770" y="0"/>
                  </a:cubicBezTo>
                  <a:lnTo>
                    <a:pt x="0" y="5048"/>
                  </a:lnTo>
                  <a:lnTo>
                    <a:pt x="26479" y="143351"/>
                  </a:lnTo>
                  <a:lnTo>
                    <a:pt x="91059" y="239363"/>
                  </a:lnTo>
                  <a:cubicBezTo>
                    <a:pt x="97745" y="247936"/>
                    <a:pt x="105566" y="255556"/>
                    <a:pt x="114300" y="2620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Hình tự do: Hình 634">
              <a:extLst>
                <a:ext uri="{FF2B5EF4-FFF2-40B4-BE49-F238E27FC236}">
                  <a16:creationId xmlns:a16="http://schemas.microsoft.com/office/drawing/2014/main" id="{1F2221D4-19DB-2705-B1F6-35C48D08D717}"/>
                </a:ext>
              </a:extLst>
            </p:cNvPr>
            <p:cNvSpPr/>
            <p:nvPr/>
          </p:nvSpPr>
          <p:spPr>
            <a:xfrm>
              <a:off x="10122421" y="5410754"/>
              <a:ext cx="260170" cy="142293"/>
            </a:xfrm>
            <a:custGeom>
              <a:avLst/>
              <a:gdLst>
                <a:gd name="connsiteX0" fmla="*/ 243700 w 260170"/>
                <a:gd name="connsiteY0" fmla="*/ 0 h 142293"/>
                <a:gd name="connsiteX1" fmla="*/ 254844 w 260170"/>
                <a:gd name="connsiteY1" fmla="*/ 35719 h 142293"/>
                <a:gd name="connsiteX2" fmla="*/ 258463 w 260170"/>
                <a:gd name="connsiteY2" fmla="*/ 81534 h 142293"/>
                <a:gd name="connsiteX3" fmla="*/ 207695 w 260170"/>
                <a:gd name="connsiteY3" fmla="*/ 99822 h 142293"/>
                <a:gd name="connsiteX4" fmla="*/ 141972 w 260170"/>
                <a:gd name="connsiteY4" fmla="*/ 125635 h 142293"/>
                <a:gd name="connsiteX5" fmla="*/ 58724 w 260170"/>
                <a:gd name="connsiteY5" fmla="*/ 142018 h 142293"/>
                <a:gd name="connsiteX6" fmla="*/ 2145 w 260170"/>
                <a:gd name="connsiteY6" fmla="*/ 116110 h 142293"/>
                <a:gd name="connsiteX7" fmla="*/ 61296 w 260170"/>
                <a:gd name="connsiteY7" fmla="*/ 67151 h 142293"/>
                <a:gd name="connsiteX8" fmla="*/ 170547 w 260170"/>
                <a:gd name="connsiteY8" fmla="*/ 4191 h 14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170" h="142293">
                  <a:moveTo>
                    <a:pt x="243700" y="0"/>
                  </a:moveTo>
                  <a:cubicBezTo>
                    <a:pt x="243700" y="0"/>
                    <a:pt x="250748" y="19050"/>
                    <a:pt x="254844" y="35719"/>
                  </a:cubicBezTo>
                  <a:cubicBezTo>
                    <a:pt x="257987" y="49054"/>
                    <a:pt x="262750" y="71247"/>
                    <a:pt x="258463" y="81534"/>
                  </a:cubicBezTo>
                  <a:cubicBezTo>
                    <a:pt x="254177" y="91821"/>
                    <a:pt x="236079" y="98965"/>
                    <a:pt x="207695" y="99822"/>
                  </a:cubicBezTo>
                  <a:cubicBezTo>
                    <a:pt x="189312" y="100394"/>
                    <a:pt x="161213" y="113919"/>
                    <a:pt x="141972" y="125635"/>
                  </a:cubicBezTo>
                  <a:cubicBezTo>
                    <a:pt x="122732" y="137351"/>
                    <a:pt x="80251" y="143732"/>
                    <a:pt x="58724" y="142018"/>
                  </a:cubicBezTo>
                  <a:cubicBezTo>
                    <a:pt x="33387" y="140018"/>
                    <a:pt x="6622" y="126397"/>
                    <a:pt x="2145" y="116110"/>
                  </a:cubicBezTo>
                  <a:cubicBezTo>
                    <a:pt x="-2331" y="105823"/>
                    <a:pt x="-6237" y="91630"/>
                    <a:pt x="61296" y="67151"/>
                  </a:cubicBezTo>
                  <a:cubicBezTo>
                    <a:pt x="61772" y="67151"/>
                    <a:pt x="142925" y="37052"/>
                    <a:pt x="170547" y="4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Hình tự do: Hình 635">
              <a:extLst>
                <a:ext uri="{FF2B5EF4-FFF2-40B4-BE49-F238E27FC236}">
                  <a16:creationId xmlns:a16="http://schemas.microsoft.com/office/drawing/2014/main" id="{B15117AA-DD11-203D-0318-9369EE98BD73}"/>
                </a:ext>
              </a:extLst>
            </p:cNvPr>
            <p:cNvSpPr/>
            <p:nvPr/>
          </p:nvSpPr>
          <p:spPr>
            <a:xfrm>
              <a:off x="10168288" y="5411517"/>
              <a:ext cx="197941" cy="97866"/>
            </a:xfrm>
            <a:custGeom>
              <a:avLst/>
              <a:gdLst>
                <a:gd name="connsiteX0" fmla="*/ 197833 w 197941"/>
                <a:gd name="connsiteY0" fmla="*/ 1048 h 97866"/>
                <a:gd name="connsiteX1" fmla="*/ 184783 w 197941"/>
                <a:gd name="connsiteY1" fmla="*/ 0 h 97866"/>
                <a:gd name="connsiteX2" fmla="*/ 124681 w 197941"/>
                <a:gd name="connsiteY2" fmla="*/ 3429 h 97866"/>
                <a:gd name="connsiteX3" fmla="*/ 15429 w 197941"/>
                <a:gd name="connsiteY3" fmla="*/ 66389 h 97866"/>
                <a:gd name="connsiteX4" fmla="*/ 4570 w 197941"/>
                <a:gd name="connsiteY4" fmla="*/ 70485 h 97866"/>
                <a:gd name="connsiteX5" fmla="*/ 32098 w 197941"/>
                <a:gd name="connsiteY5" fmla="*/ 97822 h 97866"/>
                <a:gd name="connsiteX6" fmla="*/ 166210 w 197941"/>
                <a:gd name="connsiteY6" fmla="*/ 56293 h 97866"/>
                <a:gd name="connsiteX7" fmla="*/ 197833 w 197941"/>
                <a:gd name="connsiteY7" fmla="*/ 1048 h 9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41" h="97866">
                  <a:moveTo>
                    <a:pt x="197833" y="1048"/>
                  </a:moveTo>
                  <a:lnTo>
                    <a:pt x="184783" y="0"/>
                  </a:lnTo>
                  <a:lnTo>
                    <a:pt x="124681" y="3429"/>
                  </a:lnTo>
                  <a:cubicBezTo>
                    <a:pt x="97058" y="36290"/>
                    <a:pt x="15905" y="66199"/>
                    <a:pt x="15429" y="66389"/>
                  </a:cubicBezTo>
                  <a:lnTo>
                    <a:pt x="4570" y="70485"/>
                  </a:lnTo>
                  <a:cubicBezTo>
                    <a:pt x="-6955" y="80010"/>
                    <a:pt x="3713" y="96393"/>
                    <a:pt x="32098" y="97822"/>
                  </a:cubicBezTo>
                  <a:cubicBezTo>
                    <a:pt x="60482" y="99250"/>
                    <a:pt x="147064" y="66389"/>
                    <a:pt x="166210" y="56293"/>
                  </a:cubicBezTo>
                  <a:cubicBezTo>
                    <a:pt x="186812" y="45825"/>
                    <a:pt x="199242" y="24117"/>
                    <a:pt x="197833" y="1048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Hình tự do: Hình 636">
              <a:extLst>
                <a:ext uri="{FF2B5EF4-FFF2-40B4-BE49-F238E27FC236}">
                  <a16:creationId xmlns:a16="http://schemas.microsoft.com/office/drawing/2014/main" id="{209AC4F4-25F2-7FB0-997E-044EF308A548}"/>
                </a:ext>
              </a:extLst>
            </p:cNvPr>
            <p:cNvSpPr/>
            <p:nvPr/>
          </p:nvSpPr>
          <p:spPr>
            <a:xfrm>
              <a:off x="10292016" y="5386752"/>
              <a:ext cx="74114" cy="49720"/>
            </a:xfrm>
            <a:custGeom>
              <a:avLst/>
              <a:gdLst>
                <a:gd name="connsiteX0" fmla="*/ 73152 w 74114"/>
                <a:gd name="connsiteY0" fmla="*/ 0 h 49720"/>
                <a:gd name="connsiteX1" fmla="*/ 74105 w 74114"/>
                <a:gd name="connsiteY1" fmla="*/ 25813 h 49720"/>
                <a:gd name="connsiteX2" fmla="*/ 35243 w 74114"/>
                <a:gd name="connsiteY2" fmla="*/ 49721 h 49720"/>
                <a:gd name="connsiteX3" fmla="*/ 953 w 74114"/>
                <a:gd name="connsiteY3" fmla="*/ 28194 h 49720"/>
                <a:gd name="connsiteX4" fmla="*/ 0 w 74114"/>
                <a:gd name="connsiteY4" fmla="*/ 4286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14" h="49720">
                  <a:moveTo>
                    <a:pt x="73152" y="0"/>
                  </a:moveTo>
                  <a:cubicBezTo>
                    <a:pt x="73152" y="0"/>
                    <a:pt x="73724" y="16478"/>
                    <a:pt x="74105" y="25813"/>
                  </a:cubicBezTo>
                  <a:cubicBezTo>
                    <a:pt x="74486" y="35147"/>
                    <a:pt x="64008" y="49625"/>
                    <a:pt x="35243" y="49721"/>
                  </a:cubicBezTo>
                  <a:cubicBezTo>
                    <a:pt x="15050" y="49721"/>
                    <a:pt x="762" y="44863"/>
                    <a:pt x="953" y="28194"/>
                  </a:cubicBezTo>
                  <a:lnTo>
                    <a:pt x="0" y="4286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Hình tự do: Hình 637">
              <a:extLst>
                <a:ext uri="{FF2B5EF4-FFF2-40B4-BE49-F238E27FC236}">
                  <a16:creationId xmlns:a16="http://schemas.microsoft.com/office/drawing/2014/main" id="{92F08AD8-925A-11C9-F22D-F991034DF780}"/>
                </a:ext>
              </a:extLst>
            </p:cNvPr>
            <p:cNvSpPr/>
            <p:nvPr/>
          </p:nvSpPr>
          <p:spPr>
            <a:xfrm>
              <a:off x="10451445" y="5219232"/>
              <a:ext cx="159507" cy="173731"/>
            </a:xfrm>
            <a:custGeom>
              <a:avLst/>
              <a:gdLst>
                <a:gd name="connsiteX0" fmla="*/ 150991 w 159507"/>
                <a:gd name="connsiteY0" fmla="*/ 92843 h 173731"/>
                <a:gd name="connsiteX1" fmla="*/ 158706 w 159507"/>
                <a:gd name="connsiteY1" fmla="*/ 124562 h 173731"/>
                <a:gd name="connsiteX2" fmla="*/ 145467 w 159507"/>
                <a:gd name="connsiteY2" fmla="*/ 171044 h 173731"/>
                <a:gd name="connsiteX3" fmla="*/ 90793 w 159507"/>
                <a:gd name="connsiteY3" fmla="*/ 160090 h 173731"/>
                <a:gd name="connsiteX4" fmla="*/ 46692 w 159507"/>
                <a:gd name="connsiteY4" fmla="*/ 105893 h 173731"/>
                <a:gd name="connsiteX5" fmla="*/ 2782 w 159507"/>
                <a:gd name="connsiteY5" fmla="*/ 44075 h 173731"/>
                <a:gd name="connsiteX6" fmla="*/ 17451 w 159507"/>
                <a:gd name="connsiteY6" fmla="*/ 3118 h 173731"/>
                <a:gd name="connsiteX7" fmla="*/ 71648 w 159507"/>
                <a:gd name="connsiteY7" fmla="*/ 18834 h 173731"/>
                <a:gd name="connsiteX8" fmla="*/ 92127 w 159507"/>
                <a:gd name="connsiteY8" fmla="*/ 28359 h 173731"/>
                <a:gd name="connsiteX9" fmla="*/ 150991 w 159507"/>
                <a:gd name="connsiteY9" fmla="*/ 92843 h 17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507" h="173731">
                  <a:moveTo>
                    <a:pt x="150991" y="92843"/>
                  </a:moveTo>
                  <a:cubicBezTo>
                    <a:pt x="156230" y="94748"/>
                    <a:pt x="157659" y="104750"/>
                    <a:pt x="158706" y="124562"/>
                  </a:cubicBezTo>
                  <a:cubicBezTo>
                    <a:pt x="159468" y="139516"/>
                    <a:pt x="162993" y="165614"/>
                    <a:pt x="145467" y="171044"/>
                  </a:cubicBezTo>
                  <a:cubicBezTo>
                    <a:pt x="127941" y="176473"/>
                    <a:pt x="102223" y="174092"/>
                    <a:pt x="90793" y="160090"/>
                  </a:cubicBezTo>
                  <a:cubicBezTo>
                    <a:pt x="77029" y="141278"/>
                    <a:pt x="62314" y="123190"/>
                    <a:pt x="46692" y="105893"/>
                  </a:cubicBezTo>
                  <a:cubicBezTo>
                    <a:pt x="29071" y="87414"/>
                    <a:pt x="10116" y="70174"/>
                    <a:pt x="2782" y="44075"/>
                  </a:cubicBezTo>
                  <a:cubicBezTo>
                    <a:pt x="-3790" y="20549"/>
                    <a:pt x="1353" y="10166"/>
                    <a:pt x="17451" y="3118"/>
                  </a:cubicBezTo>
                  <a:cubicBezTo>
                    <a:pt x="33548" y="-3931"/>
                    <a:pt x="48407" y="832"/>
                    <a:pt x="71648" y="18834"/>
                  </a:cubicBezTo>
                  <a:cubicBezTo>
                    <a:pt x="78125" y="22711"/>
                    <a:pt x="84992" y="25902"/>
                    <a:pt x="92127" y="28359"/>
                  </a:cubicBezTo>
                  <a:cubicBezTo>
                    <a:pt x="107176" y="32645"/>
                    <a:pt x="145752" y="90938"/>
                    <a:pt x="150991" y="92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Hình tự do: Hình 638">
              <a:extLst>
                <a:ext uri="{FF2B5EF4-FFF2-40B4-BE49-F238E27FC236}">
                  <a16:creationId xmlns:a16="http://schemas.microsoft.com/office/drawing/2014/main" id="{F3FF3463-F20A-CE8C-CC8F-A9FAF5CA93C8}"/>
                </a:ext>
              </a:extLst>
            </p:cNvPr>
            <p:cNvSpPr/>
            <p:nvPr/>
          </p:nvSpPr>
          <p:spPr>
            <a:xfrm>
              <a:off x="10535380" y="5247305"/>
              <a:ext cx="67151" cy="85866"/>
            </a:xfrm>
            <a:custGeom>
              <a:avLst/>
              <a:gdLst>
                <a:gd name="connsiteX0" fmla="*/ 66389 w 67151"/>
                <a:gd name="connsiteY0" fmla="*/ 0 h 85866"/>
                <a:gd name="connsiteX1" fmla="*/ 67151 w 67151"/>
                <a:gd name="connsiteY1" fmla="*/ 70771 h 85866"/>
                <a:gd name="connsiteX2" fmla="*/ 5715 w 67151"/>
                <a:gd name="connsiteY2" fmla="*/ 73057 h 85866"/>
                <a:gd name="connsiteX3" fmla="*/ 0 w 67151"/>
                <a:gd name="connsiteY3" fmla="*/ 1334 h 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85866">
                  <a:moveTo>
                    <a:pt x="66389" y="0"/>
                  </a:moveTo>
                  <a:lnTo>
                    <a:pt x="67151" y="70771"/>
                  </a:lnTo>
                  <a:cubicBezTo>
                    <a:pt x="67151" y="70771"/>
                    <a:pt x="52102" y="103156"/>
                    <a:pt x="5715" y="73057"/>
                  </a:cubicBezTo>
                  <a:cubicBezTo>
                    <a:pt x="4667" y="70771"/>
                    <a:pt x="0" y="1334"/>
                    <a:pt x="0" y="1334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Hình tự do: Hình 639">
              <a:extLst>
                <a:ext uri="{FF2B5EF4-FFF2-40B4-BE49-F238E27FC236}">
                  <a16:creationId xmlns:a16="http://schemas.microsoft.com/office/drawing/2014/main" id="{6125EB46-603E-976B-BDC9-CAC0393FFA34}"/>
                </a:ext>
              </a:extLst>
            </p:cNvPr>
            <p:cNvSpPr/>
            <p:nvPr/>
          </p:nvSpPr>
          <p:spPr>
            <a:xfrm>
              <a:off x="10480107" y="5236892"/>
              <a:ext cx="88610" cy="86967"/>
            </a:xfrm>
            <a:custGeom>
              <a:avLst/>
              <a:gdLst>
                <a:gd name="connsiteX0" fmla="*/ 63465 w 88610"/>
                <a:gd name="connsiteY0" fmla="*/ 10985 h 86967"/>
                <a:gd name="connsiteX1" fmla="*/ 42986 w 88610"/>
                <a:gd name="connsiteY1" fmla="*/ 1460 h 86967"/>
                <a:gd name="connsiteX2" fmla="*/ 42986 w 88610"/>
                <a:gd name="connsiteY2" fmla="*/ 1460 h 86967"/>
                <a:gd name="connsiteX3" fmla="*/ 4886 w 88610"/>
                <a:gd name="connsiteY3" fmla="*/ 30035 h 86967"/>
                <a:gd name="connsiteX4" fmla="*/ 61083 w 88610"/>
                <a:gd name="connsiteY4" fmla="*/ 83471 h 86967"/>
                <a:gd name="connsiteX5" fmla="*/ 88611 w 88610"/>
                <a:gd name="connsiteY5" fmla="*/ 80042 h 86967"/>
                <a:gd name="connsiteX6" fmla="*/ 79086 w 88610"/>
                <a:gd name="connsiteY6" fmla="*/ 23368 h 86967"/>
                <a:gd name="connsiteX7" fmla="*/ 63465 w 88610"/>
                <a:gd name="connsiteY7" fmla="*/ 10985 h 8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10" h="86967">
                  <a:moveTo>
                    <a:pt x="63465" y="10985"/>
                  </a:moveTo>
                  <a:cubicBezTo>
                    <a:pt x="56330" y="8528"/>
                    <a:pt x="49463" y="5337"/>
                    <a:pt x="42986" y="1460"/>
                  </a:cubicBezTo>
                  <a:lnTo>
                    <a:pt x="42986" y="1460"/>
                  </a:lnTo>
                  <a:cubicBezTo>
                    <a:pt x="24603" y="-3683"/>
                    <a:pt x="-13497" y="4508"/>
                    <a:pt x="4886" y="30035"/>
                  </a:cubicBezTo>
                  <a:cubicBezTo>
                    <a:pt x="20059" y="51257"/>
                    <a:pt x="39128" y="69393"/>
                    <a:pt x="61083" y="83471"/>
                  </a:cubicBezTo>
                  <a:cubicBezTo>
                    <a:pt x="81943" y="92996"/>
                    <a:pt x="88611" y="80042"/>
                    <a:pt x="88611" y="80042"/>
                  </a:cubicBezTo>
                  <a:lnTo>
                    <a:pt x="79086" y="23368"/>
                  </a:lnTo>
                  <a:cubicBezTo>
                    <a:pt x="74876" y="18120"/>
                    <a:pt x="69542" y="13881"/>
                    <a:pt x="63465" y="10985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Hình tự do: Hình 640">
              <a:extLst>
                <a:ext uri="{FF2B5EF4-FFF2-40B4-BE49-F238E27FC236}">
                  <a16:creationId xmlns:a16="http://schemas.microsoft.com/office/drawing/2014/main" id="{D1643AAE-472B-30A3-C019-00F4B948A6F1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Hình tự do: Hình 641">
              <a:extLst>
                <a:ext uri="{FF2B5EF4-FFF2-40B4-BE49-F238E27FC236}">
                  <a16:creationId xmlns:a16="http://schemas.microsoft.com/office/drawing/2014/main" id="{E1DE11B1-F0DE-3334-41B2-90D819E4DEA5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Hình tự do: Hình 642">
              <a:extLst>
                <a:ext uri="{FF2B5EF4-FFF2-40B4-BE49-F238E27FC236}">
                  <a16:creationId xmlns:a16="http://schemas.microsoft.com/office/drawing/2014/main" id="{3F89A09F-E073-CDCE-99F4-9751E764D536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Hình tự do: Hình 643">
              <a:extLst>
                <a:ext uri="{FF2B5EF4-FFF2-40B4-BE49-F238E27FC236}">
                  <a16:creationId xmlns:a16="http://schemas.microsoft.com/office/drawing/2014/main" id="{2AC53C63-CF04-E3EF-58B5-F8D0CEE269A3}"/>
                </a:ext>
              </a:extLst>
            </p:cNvPr>
            <p:cNvSpPr/>
            <p:nvPr/>
          </p:nvSpPr>
          <p:spPr>
            <a:xfrm>
              <a:off x="10450226" y="4433299"/>
              <a:ext cx="132302" cy="502253"/>
            </a:xfrm>
            <a:custGeom>
              <a:avLst/>
              <a:gdLst>
                <a:gd name="connsiteX0" fmla="*/ 37529 w 132302"/>
                <a:gd name="connsiteY0" fmla="*/ 33433 h 502253"/>
                <a:gd name="connsiteX1" fmla="*/ 0 w 132302"/>
                <a:gd name="connsiteY1" fmla="*/ 257366 h 502253"/>
                <a:gd name="connsiteX2" fmla="*/ 29908 w 132302"/>
                <a:gd name="connsiteY2" fmla="*/ 502253 h 502253"/>
                <a:gd name="connsiteX3" fmla="*/ 18002 w 132302"/>
                <a:gd name="connsiteY3" fmla="*/ 262509 h 502253"/>
                <a:gd name="connsiteX4" fmla="*/ 59436 w 132302"/>
                <a:gd name="connsiteY4" fmla="*/ 52959 h 502253"/>
                <a:gd name="connsiteX5" fmla="*/ 132302 w 132302"/>
                <a:gd name="connsiteY5" fmla="*/ 0 h 502253"/>
                <a:gd name="connsiteX6" fmla="*/ 37529 w 132302"/>
                <a:gd name="connsiteY6" fmla="*/ 33433 h 50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02" h="502253">
                  <a:moveTo>
                    <a:pt x="37529" y="33433"/>
                  </a:moveTo>
                  <a:lnTo>
                    <a:pt x="0" y="257366"/>
                  </a:lnTo>
                  <a:cubicBezTo>
                    <a:pt x="1524" y="338423"/>
                    <a:pt x="15812" y="421862"/>
                    <a:pt x="29908" y="502253"/>
                  </a:cubicBezTo>
                  <a:cubicBezTo>
                    <a:pt x="20984" y="422662"/>
                    <a:pt x="17012" y="342595"/>
                    <a:pt x="18002" y="262509"/>
                  </a:cubicBezTo>
                  <a:lnTo>
                    <a:pt x="59436" y="52959"/>
                  </a:lnTo>
                  <a:cubicBezTo>
                    <a:pt x="111062" y="44958"/>
                    <a:pt x="128969" y="13526"/>
                    <a:pt x="132302" y="0"/>
                  </a:cubicBezTo>
                  <a:cubicBezTo>
                    <a:pt x="97155" y="40862"/>
                    <a:pt x="37529" y="33433"/>
                    <a:pt x="37529" y="334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Hình tự do: Hình 644">
              <a:extLst>
                <a:ext uri="{FF2B5EF4-FFF2-40B4-BE49-F238E27FC236}">
                  <a16:creationId xmlns:a16="http://schemas.microsoft.com/office/drawing/2014/main" id="{1DFBFCAF-C59D-B4BB-13B5-0D0B0FDF2BB8}"/>
                </a:ext>
              </a:extLst>
            </p:cNvPr>
            <p:cNvSpPr/>
            <p:nvPr/>
          </p:nvSpPr>
          <p:spPr>
            <a:xfrm>
              <a:off x="10401077" y="3800268"/>
              <a:ext cx="106870" cy="146875"/>
            </a:xfrm>
            <a:custGeom>
              <a:avLst/>
              <a:gdLst>
                <a:gd name="connsiteX0" fmla="*/ 0 w 106870"/>
                <a:gd name="connsiteY0" fmla="*/ 11621 h 146875"/>
                <a:gd name="connsiteX1" fmla="*/ 5905 w 106870"/>
                <a:gd name="connsiteY1" fmla="*/ 146875 h 146875"/>
                <a:gd name="connsiteX2" fmla="*/ 106871 w 106870"/>
                <a:gd name="connsiteY2" fmla="*/ 140684 h 146875"/>
                <a:gd name="connsiteX3" fmla="*/ 103632 w 106870"/>
                <a:gd name="connsiteY3" fmla="*/ 0 h 146875"/>
                <a:gd name="connsiteX4" fmla="*/ 0 w 106870"/>
                <a:gd name="connsiteY4" fmla="*/ 11621 h 1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70" h="146875">
                  <a:moveTo>
                    <a:pt x="0" y="11621"/>
                  </a:moveTo>
                  <a:lnTo>
                    <a:pt x="5905" y="146875"/>
                  </a:lnTo>
                  <a:lnTo>
                    <a:pt x="106871" y="140684"/>
                  </a:lnTo>
                  <a:lnTo>
                    <a:pt x="103632" y="0"/>
                  </a:lnTo>
                  <a:lnTo>
                    <a:pt x="0" y="11621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Hình tự do: Hình 645">
              <a:extLst>
                <a:ext uri="{FF2B5EF4-FFF2-40B4-BE49-F238E27FC236}">
                  <a16:creationId xmlns:a16="http://schemas.microsoft.com/office/drawing/2014/main" id="{AE26923E-1554-7683-E912-45D3EC35C58B}"/>
                </a:ext>
              </a:extLst>
            </p:cNvPr>
            <p:cNvSpPr/>
            <p:nvPr/>
          </p:nvSpPr>
          <p:spPr>
            <a:xfrm>
              <a:off x="10251240" y="3866546"/>
              <a:ext cx="355982" cy="401375"/>
            </a:xfrm>
            <a:custGeom>
              <a:avLst/>
              <a:gdLst>
                <a:gd name="connsiteX0" fmla="*/ 354244 w 355982"/>
                <a:gd name="connsiteY0" fmla="*/ 89645 h 401375"/>
                <a:gd name="connsiteX1" fmla="*/ 308334 w 355982"/>
                <a:gd name="connsiteY1" fmla="*/ 6968 h 401375"/>
                <a:gd name="connsiteX2" fmla="*/ 240230 w 355982"/>
                <a:gd name="connsiteY2" fmla="*/ 2968 h 401375"/>
                <a:gd name="connsiteX3" fmla="*/ 157934 w 355982"/>
                <a:gd name="connsiteY3" fmla="*/ 10969 h 401375"/>
                <a:gd name="connsiteX4" fmla="*/ 68494 w 355982"/>
                <a:gd name="connsiteY4" fmla="*/ 30019 h 401375"/>
                <a:gd name="connsiteX5" fmla="*/ 8582 w 355982"/>
                <a:gd name="connsiteY5" fmla="*/ 170322 h 401375"/>
                <a:gd name="connsiteX6" fmla="*/ 34299 w 355982"/>
                <a:gd name="connsiteY6" fmla="*/ 281193 h 401375"/>
                <a:gd name="connsiteX7" fmla="*/ 37728 w 355982"/>
                <a:gd name="connsiteY7" fmla="*/ 361489 h 401375"/>
                <a:gd name="connsiteX8" fmla="*/ 236610 w 355982"/>
                <a:gd name="connsiteY8" fmla="*/ 393302 h 401375"/>
                <a:gd name="connsiteX9" fmla="*/ 311382 w 355982"/>
                <a:gd name="connsiteY9" fmla="*/ 327770 h 401375"/>
                <a:gd name="connsiteX10" fmla="*/ 329194 w 355982"/>
                <a:gd name="connsiteY10" fmla="*/ 274050 h 401375"/>
                <a:gd name="connsiteX11" fmla="*/ 354244 w 355982"/>
                <a:gd name="connsiteY11" fmla="*/ 89645 h 40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982" h="401375">
                  <a:moveTo>
                    <a:pt x="354244" y="89645"/>
                  </a:moveTo>
                  <a:cubicBezTo>
                    <a:pt x="349863" y="58213"/>
                    <a:pt x="338623" y="20018"/>
                    <a:pt x="308334" y="6968"/>
                  </a:cubicBezTo>
                  <a:cubicBezTo>
                    <a:pt x="286445" y="-680"/>
                    <a:pt x="262861" y="-2061"/>
                    <a:pt x="240230" y="2968"/>
                  </a:cubicBezTo>
                  <a:cubicBezTo>
                    <a:pt x="235944" y="17351"/>
                    <a:pt x="183747" y="35734"/>
                    <a:pt x="157934" y="10969"/>
                  </a:cubicBezTo>
                  <a:cubicBezTo>
                    <a:pt x="132883" y="16208"/>
                    <a:pt x="102213" y="21923"/>
                    <a:pt x="68494" y="30019"/>
                  </a:cubicBezTo>
                  <a:cubicBezTo>
                    <a:pt x="41729" y="36496"/>
                    <a:pt x="26108" y="137747"/>
                    <a:pt x="8582" y="170322"/>
                  </a:cubicBezTo>
                  <a:cubicBezTo>
                    <a:pt x="-12183" y="208422"/>
                    <a:pt x="8010" y="261000"/>
                    <a:pt x="34299" y="281193"/>
                  </a:cubicBezTo>
                  <a:cubicBezTo>
                    <a:pt x="34299" y="281193"/>
                    <a:pt x="34776" y="318055"/>
                    <a:pt x="37728" y="361489"/>
                  </a:cubicBezTo>
                  <a:cubicBezTo>
                    <a:pt x="83829" y="400065"/>
                    <a:pt x="170031" y="410638"/>
                    <a:pt x="236610" y="393302"/>
                  </a:cubicBezTo>
                  <a:cubicBezTo>
                    <a:pt x="286712" y="380158"/>
                    <a:pt x="300714" y="363489"/>
                    <a:pt x="311382" y="327770"/>
                  </a:cubicBezTo>
                  <a:cubicBezTo>
                    <a:pt x="315858" y="312911"/>
                    <a:pt x="319859" y="299957"/>
                    <a:pt x="329194" y="274050"/>
                  </a:cubicBezTo>
                  <a:cubicBezTo>
                    <a:pt x="350815" y="214042"/>
                    <a:pt x="360150" y="131460"/>
                    <a:pt x="354244" y="8964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Hình tự do: Hình 646">
              <a:extLst>
                <a:ext uri="{FF2B5EF4-FFF2-40B4-BE49-F238E27FC236}">
                  <a16:creationId xmlns:a16="http://schemas.microsoft.com/office/drawing/2014/main" id="{5065FA5E-797F-F65C-9753-7B5F318C20FF}"/>
                </a:ext>
              </a:extLst>
            </p:cNvPr>
            <p:cNvSpPr/>
            <p:nvPr/>
          </p:nvSpPr>
          <p:spPr>
            <a:xfrm>
              <a:off x="10363358" y="3843507"/>
              <a:ext cx="162779" cy="76894"/>
            </a:xfrm>
            <a:custGeom>
              <a:avLst/>
              <a:gdLst>
                <a:gd name="connsiteX0" fmla="*/ 39148 w 162779"/>
                <a:gd name="connsiteY0" fmla="*/ 4862 h 76894"/>
                <a:gd name="connsiteX1" fmla="*/ 22860 w 162779"/>
                <a:gd name="connsiteY1" fmla="*/ 16197 h 76894"/>
                <a:gd name="connsiteX2" fmla="*/ 0 w 162779"/>
                <a:gd name="connsiteY2" fmla="*/ 43343 h 76894"/>
                <a:gd name="connsiteX3" fmla="*/ 49244 w 162779"/>
                <a:gd name="connsiteY3" fmla="*/ 72489 h 76894"/>
                <a:gd name="connsiteX4" fmla="*/ 137827 w 162779"/>
                <a:gd name="connsiteY4" fmla="*/ 68775 h 76894"/>
                <a:gd name="connsiteX5" fmla="*/ 162592 w 162779"/>
                <a:gd name="connsiteY5" fmla="*/ 45915 h 76894"/>
                <a:gd name="connsiteX6" fmla="*/ 154876 w 162779"/>
                <a:gd name="connsiteY6" fmla="*/ 11434 h 76894"/>
                <a:gd name="connsiteX7" fmla="*/ 142304 w 162779"/>
                <a:gd name="connsiteY7" fmla="*/ 4 h 76894"/>
                <a:gd name="connsiteX8" fmla="*/ 142304 w 162779"/>
                <a:gd name="connsiteY8" fmla="*/ 9529 h 76894"/>
                <a:gd name="connsiteX9" fmla="*/ 111347 w 162779"/>
                <a:gd name="connsiteY9" fmla="*/ 24960 h 76894"/>
                <a:gd name="connsiteX10" fmla="*/ 39719 w 162779"/>
                <a:gd name="connsiteY10" fmla="*/ 16959 h 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779" h="76894">
                  <a:moveTo>
                    <a:pt x="39148" y="4862"/>
                  </a:moveTo>
                  <a:cubicBezTo>
                    <a:pt x="33433" y="4862"/>
                    <a:pt x="29623" y="7243"/>
                    <a:pt x="22860" y="16197"/>
                  </a:cubicBezTo>
                  <a:cubicBezTo>
                    <a:pt x="13335" y="28484"/>
                    <a:pt x="0" y="43343"/>
                    <a:pt x="0" y="43343"/>
                  </a:cubicBezTo>
                  <a:cubicBezTo>
                    <a:pt x="0" y="43343"/>
                    <a:pt x="11811" y="65060"/>
                    <a:pt x="49244" y="72489"/>
                  </a:cubicBezTo>
                  <a:cubicBezTo>
                    <a:pt x="78552" y="79433"/>
                    <a:pt x="109204" y="78147"/>
                    <a:pt x="137827" y="68775"/>
                  </a:cubicBezTo>
                  <a:cubicBezTo>
                    <a:pt x="156877" y="60869"/>
                    <a:pt x="160115" y="54487"/>
                    <a:pt x="162592" y="45915"/>
                  </a:cubicBezTo>
                  <a:cubicBezTo>
                    <a:pt x="163544" y="33904"/>
                    <a:pt x="160858" y="21893"/>
                    <a:pt x="154876" y="11434"/>
                  </a:cubicBezTo>
                  <a:cubicBezTo>
                    <a:pt x="149352" y="-567"/>
                    <a:pt x="142304" y="4"/>
                    <a:pt x="142304" y="4"/>
                  </a:cubicBezTo>
                  <a:lnTo>
                    <a:pt x="142304" y="9529"/>
                  </a:lnTo>
                  <a:cubicBezTo>
                    <a:pt x="142304" y="9529"/>
                    <a:pt x="140303" y="19912"/>
                    <a:pt x="111347" y="24960"/>
                  </a:cubicBezTo>
                  <a:cubicBezTo>
                    <a:pt x="82391" y="30008"/>
                    <a:pt x="48101" y="24960"/>
                    <a:pt x="39719" y="1695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Hình tự do: Hình 647">
              <a:extLst>
                <a:ext uri="{FF2B5EF4-FFF2-40B4-BE49-F238E27FC236}">
                  <a16:creationId xmlns:a16="http://schemas.microsoft.com/office/drawing/2014/main" id="{26C9C351-AF8D-DE9B-C007-8CDD139E9574}"/>
                </a:ext>
              </a:extLst>
            </p:cNvPr>
            <p:cNvSpPr/>
            <p:nvPr/>
          </p:nvSpPr>
          <p:spPr>
            <a:xfrm>
              <a:off x="10259619" y="3471743"/>
              <a:ext cx="331605" cy="341097"/>
            </a:xfrm>
            <a:custGeom>
              <a:avLst/>
              <a:gdLst>
                <a:gd name="connsiteX0" fmla="*/ 679 w 331605"/>
                <a:gd name="connsiteY0" fmla="*/ 117450 h 341097"/>
                <a:gd name="connsiteX1" fmla="*/ 679 w 331605"/>
                <a:gd name="connsiteY1" fmla="*/ 100305 h 341097"/>
                <a:gd name="connsiteX2" fmla="*/ 60734 w 331605"/>
                <a:gd name="connsiteY2" fmla="*/ 58776 h 341097"/>
                <a:gd name="connsiteX3" fmla="*/ 68878 w 331605"/>
                <a:gd name="connsiteY3" fmla="*/ 60967 h 341097"/>
                <a:gd name="connsiteX4" fmla="*/ 97453 w 331605"/>
                <a:gd name="connsiteY4" fmla="*/ 5532 h 341097"/>
                <a:gd name="connsiteX5" fmla="*/ 147173 w 331605"/>
                <a:gd name="connsiteY5" fmla="*/ 7532 h 341097"/>
                <a:gd name="connsiteX6" fmla="*/ 168890 w 331605"/>
                <a:gd name="connsiteY6" fmla="*/ 26582 h 341097"/>
                <a:gd name="connsiteX7" fmla="*/ 243738 w 331605"/>
                <a:gd name="connsiteY7" fmla="*/ 7741 h 341097"/>
                <a:gd name="connsiteX8" fmla="*/ 268331 w 331605"/>
                <a:gd name="connsiteY8" fmla="*/ 40012 h 341097"/>
                <a:gd name="connsiteX9" fmla="*/ 315385 w 331605"/>
                <a:gd name="connsiteY9" fmla="*/ 60015 h 341097"/>
                <a:gd name="connsiteX10" fmla="*/ 317290 w 331605"/>
                <a:gd name="connsiteY10" fmla="*/ 121165 h 341097"/>
                <a:gd name="connsiteX11" fmla="*/ 327577 w 331605"/>
                <a:gd name="connsiteY11" fmla="*/ 158408 h 341097"/>
                <a:gd name="connsiteX12" fmla="*/ 331577 w 331605"/>
                <a:gd name="connsiteY12" fmla="*/ 201556 h 341097"/>
                <a:gd name="connsiteX13" fmla="*/ 198227 w 331605"/>
                <a:gd name="connsiteY13" fmla="*/ 341097 h 341097"/>
                <a:gd name="connsiteX14" fmla="*/ 124313 w 331605"/>
                <a:gd name="connsiteY14" fmla="*/ 251181 h 341097"/>
                <a:gd name="connsiteX15" fmla="*/ 111454 w 331605"/>
                <a:gd name="connsiteY15" fmla="*/ 234894 h 341097"/>
                <a:gd name="connsiteX16" fmla="*/ 99072 w 331605"/>
                <a:gd name="connsiteY16" fmla="*/ 216415 h 341097"/>
                <a:gd name="connsiteX17" fmla="*/ 48113 w 331605"/>
                <a:gd name="connsiteY17" fmla="*/ 175743 h 341097"/>
                <a:gd name="connsiteX18" fmla="*/ 11728 w 331605"/>
                <a:gd name="connsiteY18" fmla="*/ 145835 h 341097"/>
                <a:gd name="connsiteX19" fmla="*/ 679 w 331605"/>
                <a:gd name="connsiteY19" fmla="*/ 117450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1605" h="341097">
                  <a:moveTo>
                    <a:pt x="679" y="117450"/>
                  </a:moveTo>
                  <a:cubicBezTo>
                    <a:pt x="-226" y="111774"/>
                    <a:pt x="-226" y="105982"/>
                    <a:pt x="679" y="100305"/>
                  </a:cubicBezTo>
                  <a:cubicBezTo>
                    <a:pt x="5793" y="72254"/>
                    <a:pt x="32683" y="53661"/>
                    <a:pt x="60734" y="58776"/>
                  </a:cubicBezTo>
                  <a:cubicBezTo>
                    <a:pt x="63496" y="59281"/>
                    <a:pt x="66230" y="60015"/>
                    <a:pt x="68878" y="60967"/>
                  </a:cubicBezTo>
                  <a:cubicBezTo>
                    <a:pt x="64591" y="38126"/>
                    <a:pt x="76364" y="15295"/>
                    <a:pt x="97453" y="5532"/>
                  </a:cubicBezTo>
                  <a:cubicBezTo>
                    <a:pt x="113626" y="-488"/>
                    <a:pt x="131533" y="226"/>
                    <a:pt x="147173" y="7532"/>
                  </a:cubicBezTo>
                  <a:cubicBezTo>
                    <a:pt x="156593" y="10856"/>
                    <a:pt x="164366" y="17676"/>
                    <a:pt x="168890" y="26582"/>
                  </a:cubicBezTo>
                  <a:cubicBezTo>
                    <a:pt x="184359" y="712"/>
                    <a:pt x="217868" y="-7727"/>
                    <a:pt x="243738" y="7741"/>
                  </a:cubicBezTo>
                  <a:cubicBezTo>
                    <a:pt x="255777" y="14942"/>
                    <a:pt x="264588" y="26496"/>
                    <a:pt x="268331" y="40012"/>
                  </a:cubicBezTo>
                  <a:cubicBezTo>
                    <a:pt x="284714" y="36297"/>
                    <a:pt x="307955" y="43632"/>
                    <a:pt x="315385" y="60015"/>
                  </a:cubicBezTo>
                  <a:cubicBezTo>
                    <a:pt x="323671" y="78588"/>
                    <a:pt x="313480" y="101639"/>
                    <a:pt x="317290" y="121165"/>
                  </a:cubicBezTo>
                  <a:cubicBezTo>
                    <a:pt x="319766" y="133738"/>
                    <a:pt x="325196" y="145644"/>
                    <a:pt x="327577" y="158408"/>
                  </a:cubicBezTo>
                  <a:cubicBezTo>
                    <a:pt x="329910" y="172676"/>
                    <a:pt x="331253" y="187097"/>
                    <a:pt x="331577" y="201556"/>
                  </a:cubicBezTo>
                  <a:cubicBezTo>
                    <a:pt x="333863" y="261278"/>
                    <a:pt x="195274" y="300140"/>
                    <a:pt x="198227" y="341097"/>
                  </a:cubicBezTo>
                  <a:lnTo>
                    <a:pt x="124313" y="251181"/>
                  </a:lnTo>
                  <a:cubicBezTo>
                    <a:pt x="124313" y="247371"/>
                    <a:pt x="113836" y="238132"/>
                    <a:pt x="111454" y="234894"/>
                  </a:cubicBezTo>
                  <a:cubicBezTo>
                    <a:pt x="107073" y="228988"/>
                    <a:pt x="103168" y="222606"/>
                    <a:pt x="99072" y="216415"/>
                  </a:cubicBezTo>
                  <a:cubicBezTo>
                    <a:pt x="86318" y="198270"/>
                    <a:pt x="68640" y="184154"/>
                    <a:pt x="48113" y="175743"/>
                  </a:cubicBezTo>
                  <a:cubicBezTo>
                    <a:pt x="33654" y="169009"/>
                    <a:pt x="21138" y="158722"/>
                    <a:pt x="11728" y="145835"/>
                  </a:cubicBezTo>
                  <a:cubicBezTo>
                    <a:pt x="5822" y="137396"/>
                    <a:pt x="2031" y="127661"/>
                    <a:pt x="679" y="1174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Hình tự do: Hình 648">
              <a:extLst>
                <a:ext uri="{FF2B5EF4-FFF2-40B4-BE49-F238E27FC236}">
                  <a16:creationId xmlns:a16="http://schemas.microsoft.com/office/drawing/2014/main" id="{D9B2016B-DD16-C94E-1997-ECE61B91426C}"/>
                </a:ext>
              </a:extLst>
            </p:cNvPr>
            <p:cNvSpPr/>
            <p:nvPr/>
          </p:nvSpPr>
          <p:spPr>
            <a:xfrm>
              <a:off x="10297446" y="3688539"/>
              <a:ext cx="21049" cy="47148"/>
            </a:xfrm>
            <a:custGeom>
              <a:avLst/>
              <a:gdLst>
                <a:gd name="connsiteX0" fmla="*/ 21050 w 21049"/>
                <a:gd name="connsiteY0" fmla="*/ 0 h 47148"/>
                <a:gd name="connsiteX1" fmla="*/ 285 w 21049"/>
                <a:gd name="connsiteY1" fmla="*/ 39434 h 47148"/>
                <a:gd name="connsiteX2" fmla="*/ 18573 w 21049"/>
                <a:gd name="connsiteY2" fmla="*/ 47149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49" h="47148">
                  <a:moveTo>
                    <a:pt x="21050" y="0"/>
                  </a:moveTo>
                  <a:cubicBezTo>
                    <a:pt x="21050" y="0"/>
                    <a:pt x="-2858" y="35624"/>
                    <a:pt x="285" y="39434"/>
                  </a:cubicBezTo>
                  <a:cubicBezTo>
                    <a:pt x="5895" y="43025"/>
                    <a:pt x="12086" y="45634"/>
                    <a:pt x="18573" y="47149"/>
                  </a:cubicBezTo>
                  <a:close/>
                </a:path>
              </a:pathLst>
            </a:custGeom>
            <a:solidFill>
              <a:srgbClr val="9A4A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Hình tự do: Hình 649">
              <a:extLst>
                <a:ext uri="{FF2B5EF4-FFF2-40B4-BE49-F238E27FC236}">
                  <a16:creationId xmlns:a16="http://schemas.microsoft.com/office/drawing/2014/main" id="{40C6E513-9CDC-1F3B-CC1B-A1E4BDFDDB6C}"/>
                </a:ext>
              </a:extLst>
            </p:cNvPr>
            <p:cNvSpPr/>
            <p:nvPr/>
          </p:nvSpPr>
          <p:spPr>
            <a:xfrm>
              <a:off x="10314796" y="3566492"/>
              <a:ext cx="237288" cy="262754"/>
            </a:xfrm>
            <a:custGeom>
              <a:avLst/>
              <a:gdLst>
                <a:gd name="connsiteX0" fmla="*/ 76947 w 237288"/>
                <a:gd name="connsiteY0" fmla="*/ 9367 h 262754"/>
                <a:gd name="connsiteX1" fmla="*/ 3033 w 237288"/>
                <a:gd name="connsiteY1" fmla="*/ 127286 h 262754"/>
                <a:gd name="connsiteX2" fmla="*/ 23988 w 237288"/>
                <a:gd name="connsiteY2" fmla="*/ 255207 h 262754"/>
                <a:gd name="connsiteX3" fmla="*/ 95711 w 237288"/>
                <a:gd name="connsiteY3" fmla="*/ 259017 h 262754"/>
                <a:gd name="connsiteX4" fmla="*/ 210011 w 237288"/>
                <a:gd name="connsiteY4" fmla="*/ 177293 h 262754"/>
                <a:gd name="connsiteX5" fmla="*/ 211726 w 237288"/>
                <a:gd name="connsiteY5" fmla="*/ 27274 h 262754"/>
                <a:gd name="connsiteX6" fmla="*/ 76947 w 237288"/>
                <a:gd name="connsiteY6" fmla="*/ 9367 h 26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288" h="262754">
                  <a:moveTo>
                    <a:pt x="76947" y="9367"/>
                  </a:moveTo>
                  <a:cubicBezTo>
                    <a:pt x="53611" y="21178"/>
                    <a:pt x="13415" y="42990"/>
                    <a:pt x="3033" y="127286"/>
                  </a:cubicBezTo>
                  <a:cubicBezTo>
                    <a:pt x="-7540" y="213773"/>
                    <a:pt x="11986" y="243872"/>
                    <a:pt x="23988" y="255207"/>
                  </a:cubicBezTo>
                  <a:cubicBezTo>
                    <a:pt x="32179" y="262827"/>
                    <a:pt x="73899" y="265685"/>
                    <a:pt x="95711" y="259017"/>
                  </a:cubicBezTo>
                  <a:cubicBezTo>
                    <a:pt x="123048" y="250635"/>
                    <a:pt x="182103" y="221965"/>
                    <a:pt x="210011" y="177293"/>
                  </a:cubicBezTo>
                  <a:cubicBezTo>
                    <a:pt x="242587" y="124810"/>
                    <a:pt x="249349" y="54706"/>
                    <a:pt x="211726" y="27274"/>
                  </a:cubicBezTo>
                  <a:cubicBezTo>
                    <a:pt x="158576" y="-11302"/>
                    <a:pt x="96663" y="-634"/>
                    <a:pt x="76947" y="9367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Hình tự do: Hình 650">
              <a:extLst>
                <a:ext uri="{FF2B5EF4-FFF2-40B4-BE49-F238E27FC236}">
                  <a16:creationId xmlns:a16="http://schemas.microsoft.com/office/drawing/2014/main" id="{AD1A3D50-B51F-FF6B-DD5B-DA21E763496A}"/>
                </a:ext>
              </a:extLst>
            </p:cNvPr>
            <p:cNvSpPr/>
            <p:nvPr/>
          </p:nvSpPr>
          <p:spPr>
            <a:xfrm>
              <a:off x="10340975" y="3810935"/>
              <a:ext cx="60674" cy="18448"/>
            </a:xfrm>
            <a:custGeom>
              <a:avLst/>
              <a:gdLst>
                <a:gd name="connsiteX0" fmla="*/ 0 w 60674"/>
                <a:gd name="connsiteY0" fmla="*/ 12287 h 18448"/>
                <a:gd name="connsiteX1" fmla="*/ 60674 w 60674"/>
                <a:gd name="connsiteY1" fmla="*/ 16573 h 18448"/>
                <a:gd name="connsiteX2" fmla="*/ 60007 w 60674"/>
                <a:gd name="connsiteY2" fmla="*/ 0 h 18448"/>
                <a:gd name="connsiteX3" fmla="*/ 30099 w 60674"/>
                <a:gd name="connsiteY3" fmla="*/ 10382 h 18448"/>
                <a:gd name="connsiteX4" fmla="*/ 0 w 60674"/>
                <a:gd name="connsiteY4" fmla="*/ 12287 h 1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4" h="18448">
                  <a:moveTo>
                    <a:pt x="0" y="12287"/>
                  </a:moveTo>
                  <a:cubicBezTo>
                    <a:pt x="9525" y="17717"/>
                    <a:pt x="38767" y="20574"/>
                    <a:pt x="60674" y="16573"/>
                  </a:cubicBezTo>
                  <a:lnTo>
                    <a:pt x="60007" y="0"/>
                  </a:lnTo>
                  <a:cubicBezTo>
                    <a:pt x="50416" y="4467"/>
                    <a:pt x="40396" y="7944"/>
                    <a:pt x="30099" y="10382"/>
                  </a:cubicBezTo>
                  <a:cubicBezTo>
                    <a:pt x="20221" y="12563"/>
                    <a:pt x="10068" y="13202"/>
                    <a:pt x="0" y="12287"/>
                  </a:cubicBezTo>
                  <a:close/>
                </a:path>
              </a:pathLst>
            </a:custGeom>
            <a:solidFill>
              <a:srgbClr val="9A4A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Hình tự do: Hình 651">
              <a:extLst>
                <a:ext uri="{FF2B5EF4-FFF2-40B4-BE49-F238E27FC236}">
                  <a16:creationId xmlns:a16="http://schemas.microsoft.com/office/drawing/2014/main" id="{2EC66BEF-67F2-083A-71AD-8AB479C87940}"/>
                </a:ext>
              </a:extLst>
            </p:cNvPr>
            <p:cNvSpPr/>
            <p:nvPr/>
          </p:nvSpPr>
          <p:spPr>
            <a:xfrm>
              <a:off x="10342795" y="3548681"/>
              <a:ext cx="273226" cy="276003"/>
            </a:xfrm>
            <a:custGeom>
              <a:avLst/>
              <a:gdLst>
                <a:gd name="connsiteX0" fmla="*/ 38661 w 273226"/>
                <a:gd name="connsiteY0" fmla="*/ 24605 h 276003"/>
                <a:gd name="connsiteX1" fmla="*/ 11610 w 273226"/>
                <a:gd name="connsiteY1" fmla="*/ 40226 h 276003"/>
                <a:gd name="connsiteX2" fmla="*/ 2085 w 273226"/>
                <a:gd name="connsiteY2" fmla="*/ 52514 h 276003"/>
                <a:gd name="connsiteX3" fmla="*/ 180 w 273226"/>
                <a:gd name="connsiteY3" fmla="*/ 66420 h 276003"/>
                <a:gd name="connsiteX4" fmla="*/ 21897 w 273226"/>
                <a:gd name="connsiteY4" fmla="*/ 96519 h 276003"/>
                <a:gd name="connsiteX5" fmla="*/ 16087 w 273226"/>
                <a:gd name="connsiteY5" fmla="*/ 126618 h 276003"/>
                <a:gd name="connsiteX6" fmla="*/ 37423 w 273226"/>
                <a:gd name="connsiteY6" fmla="*/ 157384 h 276003"/>
                <a:gd name="connsiteX7" fmla="*/ 39137 w 273226"/>
                <a:gd name="connsiteY7" fmla="*/ 158622 h 276003"/>
                <a:gd name="connsiteX8" fmla="*/ 43042 w 273226"/>
                <a:gd name="connsiteY8" fmla="*/ 157479 h 276003"/>
                <a:gd name="connsiteX9" fmla="*/ 87334 w 273226"/>
                <a:gd name="connsiteY9" fmla="*/ 137572 h 276003"/>
                <a:gd name="connsiteX10" fmla="*/ 91810 w 273226"/>
                <a:gd name="connsiteY10" fmla="*/ 200818 h 276003"/>
                <a:gd name="connsiteX11" fmla="*/ 63235 w 273226"/>
                <a:gd name="connsiteY11" fmla="*/ 214248 h 276003"/>
                <a:gd name="connsiteX12" fmla="*/ 48281 w 273226"/>
                <a:gd name="connsiteY12" fmla="*/ 209009 h 276003"/>
                <a:gd name="connsiteX13" fmla="*/ 87048 w 273226"/>
                <a:gd name="connsiteY13" fmla="*/ 269969 h 276003"/>
                <a:gd name="connsiteX14" fmla="*/ 168010 w 273226"/>
                <a:gd name="connsiteY14" fmla="*/ 270922 h 276003"/>
                <a:gd name="connsiteX15" fmla="*/ 226113 w 273226"/>
                <a:gd name="connsiteY15" fmla="*/ 208724 h 276003"/>
                <a:gd name="connsiteX16" fmla="*/ 198967 w 273226"/>
                <a:gd name="connsiteY16" fmla="*/ 9556 h 276003"/>
                <a:gd name="connsiteX17" fmla="*/ 188966 w 273226"/>
                <a:gd name="connsiteY17" fmla="*/ 6603 h 276003"/>
                <a:gd name="connsiteX18" fmla="*/ 49520 w 273226"/>
                <a:gd name="connsiteY18" fmla="*/ 19748 h 27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226" h="276003">
                  <a:moveTo>
                    <a:pt x="38661" y="24605"/>
                  </a:moveTo>
                  <a:cubicBezTo>
                    <a:pt x="28812" y="28215"/>
                    <a:pt x="19659" y="33502"/>
                    <a:pt x="11610" y="40226"/>
                  </a:cubicBezTo>
                  <a:cubicBezTo>
                    <a:pt x="7571" y="43570"/>
                    <a:pt x="4314" y="47770"/>
                    <a:pt x="2085" y="52514"/>
                  </a:cubicBezTo>
                  <a:cubicBezTo>
                    <a:pt x="304" y="56914"/>
                    <a:pt x="-353" y="61696"/>
                    <a:pt x="180" y="66420"/>
                  </a:cubicBezTo>
                  <a:cubicBezTo>
                    <a:pt x="1514" y="79612"/>
                    <a:pt x="9791" y="91099"/>
                    <a:pt x="21897" y="96519"/>
                  </a:cubicBezTo>
                  <a:cubicBezTo>
                    <a:pt x="15582" y="105187"/>
                    <a:pt x="13458" y="116217"/>
                    <a:pt x="16087" y="126618"/>
                  </a:cubicBezTo>
                  <a:cubicBezTo>
                    <a:pt x="20354" y="138582"/>
                    <a:pt x="27717" y="149192"/>
                    <a:pt x="37423" y="157384"/>
                  </a:cubicBezTo>
                  <a:cubicBezTo>
                    <a:pt x="37880" y="157927"/>
                    <a:pt x="38471" y="158355"/>
                    <a:pt x="39137" y="158622"/>
                  </a:cubicBezTo>
                  <a:cubicBezTo>
                    <a:pt x="40471" y="158622"/>
                    <a:pt x="41804" y="158622"/>
                    <a:pt x="43042" y="157479"/>
                  </a:cubicBezTo>
                  <a:cubicBezTo>
                    <a:pt x="57616" y="147954"/>
                    <a:pt x="66665" y="130809"/>
                    <a:pt x="87334" y="137572"/>
                  </a:cubicBezTo>
                  <a:cubicBezTo>
                    <a:pt x="114480" y="146525"/>
                    <a:pt x="113147" y="179958"/>
                    <a:pt x="91810" y="200818"/>
                  </a:cubicBezTo>
                  <a:cubicBezTo>
                    <a:pt x="84181" y="208543"/>
                    <a:pt x="74056" y="213305"/>
                    <a:pt x="63235" y="214248"/>
                  </a:cubicBezTo>
                  <a:cubicBezTo>
                    <a:pt x="57778" y="214410"/>
                    <a:pt x="52444" y="212543"/>
                    <a:pt x="48281" y="209009"/>
                  </a:cubicBezTo>
                  <a:cubicBezTo>
                    <a:pt x="48281" y="209009"/>
                    <a:pt x="49043" y="252634"/>
                    <a:pt x="87048" y="269969"/>
                  </a:cubicBezTo>
                  <a:cubicBezTo>
                    <a:pt x="113442" y="277675"/>
                    <a:pt x="141445" y="278008"/>
                    <a:pt x="168010" y="270922"/>
                  </a:cubicBezTo>
                  <a:cubicBezTo>
                    <a:pt x="182298" y="252729"/>
                    <a:pt x="206110" y="229488"/>
                    <a:pt x="226113" y="208724"/>
                  </a:cubicBezTo>
                  <a:cubicBezTo>
                    <a:pt x="291169" y="140334"/>
                    <a:pt x="294884" y="40893"/>
                    <a:pt x="198967" y="9556"/>
                  </a:cubicBezTo>
                  <a:cubicBezTo>
                    <a:pt x="195633" y="8413"/>
                    <a:pt x="192299" y="7460"/>
                    <a:pt x="188966" y="6603"/>
                  </a:cubicBezTo>
                  <a:cubicBezTo>
                    <a:pt x="142379" y="-5513"/>
                    <a:pt x="93020" y="-855"/>
                    <a:pt x="49520" y="197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Hình tự do: Hình 652">
              <a:extLst>
                <a:ext uri="{FF2B5EF4-FFF2-40B4-BE49-F238E27FC236}">
                  <a16:creationId xmlns:a16="http://schemas.microsoft.com/office/drawing/2014/main" id="{71E76B9E-A877-E1E3-2AAB-4EAE2C854E24}"/>
                </a:ext>
              </a:extLst>
            </p:cNvPr>
            <p:cNvSpPr/>
            <p:nvPr/>
          </p:nvSpPr>
          <p:spPr>
            <a:xfrm>
              <a:off x="10364918" y="3697449"/>
              <a:ext cx="27396" cy="39095"/>
            </a:xfrm>
            <a:custGeom>
              <a:avLst/>
              <a:gdLst>
                <a:gd name="connsiteX0" fmla="*/ 13490 w 27396"/>
                <a:gd name="connsiteY0" fmla="*/ 39096 h 39095"/>
                <a:gd name="connsiteX1" fmla="*/ 1127 w 27396"/>
                <a:gd name="connsiteY1" fmla="*/ 13502 h 39095"/>
                <a:gd name="connsiteX2" fmla="*/ 1203 w 27396"/>
                <a:gd name="connsiteY2" fmla="*/ 13283 h 39095"/>
                <a:gd name="connsiteX3" fmla="*/ 27397 w 27396"/>
                <a:gd name="connsiteY3" fmla="*/ 1187 h 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6" h="39095">
                  <a:moveTo>
                    <a:pt x="13490" y="39096"/>
                  </a:moveTo>
                  <a:cubicBezTo>
                    <a:pt x="3012" y="35448"/>
                    <a:pt x="-2531" y="23989"/>
                    <a:pt x="1127" y="13502"/>
                  </a:cubicBezTo>
                  <a:cubicBezTo>
                    <a:pt x="1146" y="13426"/>
                    <a:pt x="1174" y="13359"/>
                    <a:pt x="1203" y="13283"/>
                  </a:cubicBezTo>
                  <a:cubicBezTo>
                    <a:pt x="5213" y="2815"/>
                    <a:pt x="16833" y="-2547"/>
                    <a:pt x="27397" y="1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Hình tự do: Hình 653">
              <a:extLst>
                <a:ext uri="{FF2B5EF4-FFF2-40B4-BE49-F238E27FC236}">
                  <a16:creationId xmlns:a16="http://schemas.microsoft.com/office/drawing/2014/main" id="{274D6FB5-595E-8E98-C23C-6C1AA3667CCE}"/>
                </a:ext>
              </a:extLst>
            </p:cNvPr>
            <p:cNvSpPr/>
            <p:nvPr/>
          </p:nvSpPr>
          <p:spPr>
            <a:xfrm>
              <a:off x="9752763" y="3898280"/>
              <a:ext cx="575141" cy="413286"/>
            </a:xfrm>
            <a:custGeom>
              <a:avLst/>
              <a:gdLst>
                <a:gd name="connsiteX0" fmla="*/ 563352 w 575141"/>
                <a:gd name="connsiteY0" fmla="*/ 0 h 413286"/>
                <a:gd name="connsiteX1" fmla="*/ 454957 w 575141"/>
                <a:gd name="connsiteY1" fmla="*/ 62579 h 413286"/>
                <a:gd name="connsiteX2" fmla="*/ 351801 w 575141"/>
                <a:gd name="connsiteY2" fmla="*/ 236029 h 413286"/>
                <a:gd name="connsiteX3" fmla="*/ 169588 w 575141"/>
                <a:gd name="connsiteY3" fmla="*/ 320897 h 413286"/>
                <a:gd name="connsiteX4" fmla="*/ 99389 w 575141"/>
                <a:gd name="connsiteY4" fmla="*/ 292322 h 413286"/>
                <a:gd name="connsiteX5" fmla="*/ 109962 w 575141"/>
                <a:gd name="connsiteY5" fmla="*/ 338804 h 413286"/>
                <a:gd name="connsiteX6" fmla="*/ 33762 w 575141"/>
                <a:gd name="connsiteY6" fmla="*/ 325183 h 413286"/>
                <a:gd name="connsiteX7" fmla="*/ 14712 w 575141"/>
                <a:gd name="connsiteY7" fmla="*/ 381095 h 413286"/>
                <a:gd name="connsiteX8" fmla="*/ 183971 w 575141"/>
                <a:gd name="connsiteY8" fmla="*/ 405955 h 413286"/>
                <a:gd name="connsiteX9" fmla="*/ 414952 w 575141"/>
                <a:gd name="connsiteY9" fmla="*/ 320230 h 413286"/>
                <a:gd name="connsiteX10" fmla="*/ 518774 w 575141"/>
                <a:gd name="connsiteY10" fmla="*/ 191643 h 413286"/>
                <a:gd name="connsiteX11" fmla="*/ 563352 w 575141"/>
                <a:gd name="connsiteY11" fmla="*/ 0 h 41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141" h="413286">
                  <a:moveTo>
                    <a:pt x="563352" y="0"/>
                  </a:moveTo>
                  <a:cubicBezTo>
                    <a:pt x="514679" y="6096"/>
                    <a:pt x="476198" y="16288"/>
                    <a:pt x="454957" y="62579"/>
                  </a:cubicBezTo>
                  <a:cubicBezTo>
                    <a:pt x="419048" y="141256"/>
                    <a:pt x="380090" y="205454"/>
                    <a:pt x="351801" y="236029"/>
                  </a:cubicBezTo>
                  <a:cubicBezTo>
                    <a:pt x="321512" y="268414"/>
                    <a:pt x="197591" y="325469"/>
                    <a:pt x="169588" y="320897"/>
                  </a:cubicBezTo>
                  <a:cubicBezTo>
                    <a:pt x="141584" y="316325"/>
                    <a:pt x="113772" y="284226"/>
                    <a:pt x="99389" y="292322"/>
                  </a:cubicBezTo>
                  <a:cubicBezTo>
                    <a:pt x="85006" y="300418"/>
                    <a:pt x="111676" y="331851"/>
                    <a:pt x="109962" y="338804"/>
                  </a:cubicBezTo>
                  <a:cubicBezTo>
                    <a:pt x="108247" y="345757"/>
                    <a:pt x="61003" y="338804"/>
                    <a:pt x="33762" y="325183"/>
                  </a:cubicBezTo>
                  <a:cubicBezTo>
                    <a:pt x="6520" y="311563"/>
                    <a:pt x="-15864" y="344805"/>
                    <a:pt x="14712" y="381095"/>
                  </a:cubicBezTo>
                  <a:cubicBezTo>
                    <a:pt x="45287" y="417385"/>
                    <a:pt x="120725" y="418719"/>
                    <a:pt x="183971" y="405955"/>
                  </a:cubicBezTo>
                  <a:cubicBezTo>
                    <a:pt x="247217" y="393192"/>
                    <a:pt x="366470" y="360045"/>
                    <a:pt x="414952" y="320230"/>
                  </a:cubicBezTo>
                  <a:cubicBezTo>
                    <a:pt x="473721" y="271748"/>
                    <a:pt x="493724" y="235077"/>
                    <a:pt x="518774" y="191643"/>
                  </a:cubicBezTo>
                  <a:cubicBezTo>
                    <a:pt x="609643" y="98393"/>
                    <a:pt x="563352" y="0"/>
                    <a:pt x="563352" y="0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Hình tự do: Hình 654">
              <a:extLst>
                <a:ext uri="{FF2B5EF4-FFF2-40B4-BE49-F238E27FC236}">
                  <a16:creationId xmlns:a16="http://schemas.microsoft.com/office/drawing/2014/main" id="{F7E48443-14A3-F10E-BF8A-07E7C257169E}"/>
                </a:ext>
              </a:extLst>
            </p:cNvPr>
            <p:cNvSpPr/>
            <p:nvPr/>
          </p:nvSpPr>
          <p:spPr>
            <a:xfrm>
              <a:off x="10011219" y="3894549"/>
              <a:ext cx="321975" cy="378920"/>
            </a:xfrm>
            <a:custGeom>
              <a:avLst/>
              <a:gdLst>
                <a:gd name="connsiteX0" fmla="*/ 312611 w 321975"/>
                <a:gd name="connsiteY0" fmla="*/ 1159 h 378920"/>
                <a:gd name="connsiteX1" fmla="*/ 220313 w 321975"/>
                <a:gd name="connsiteY1" fmla="*/ 25638 h 378920"/>
                <a:gd name="connsiteX2" fmla="*/ 163163 w 321975"/>
                <a:gd name="connsiteY2" fmla="*/ 125270 h 378920"/>
                <a:gd name="connsiteX3" fmla="*/ 0 w 321975"/>
                <a:gd name="connsiteY3" fmla="*/ 296720 h 378920"/>
                <a:gd name="connsiteX4" fmla="*/ 41624 w 321975"/>
                <a:gd name="connsiteY4" fmla="*/ 378921 h 378920"/>
                <a:gd name="connsiteX5" fmla="*/ 151638 w 321975"/>
                <a:gd name="connsiteY5" fmla="*/ 335296 h 378920"/>
                <a:gd name="connsiteX6" fmla="*/ 273844 w 321975"/>
                <a:gd name="connsiteY6" fmla="*/ 198803 h 378920"/>
                <a:gd name="connsiteX7" fmla="*/ 312611 w 321975"/>
                <a:gd name="connsiteY7" fmla="*/ 1159 h 37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75" h="378920">
                  <a:moveTo>
                    <a:pt x="312611" y="1159"/>
                  </a:moveTo>
                  <a:cubicBezTo>
                    <a:pt x="288417" y="-3032"/>
                    <a:pt x="239173" y="3921"/>
                    <a:pt x="220313" y="25638"/>
                  </a:cubicBezTo>
                  <a:cubicBezTo>
                    <a:pt x="201454" y="47355"/>
                    <a:pt x="190405" y="67929"/>
                    <a:pt x="163163" y="125270"/>
                  </a:cubicBezTo>
                  <a:cubicBezTo>
                    <a:pt x="135922" y="182610"/>
                    <a:pt x="96488" y="251476"/>
                    <a:pt x="0" y="296720"/>
                  </a:cubicBezTo>
                  <a:cubicBezTo>
                    <a:pt x="0" y="296720"/>
                    <a:pt x="8858" y="357204"/>
                    <a:pt x="41624" y="378921"/>
                  </a:cubicBezTo>
                  <a:cubicBezTo>
                    <a:pt x="41624" y="378921"/>
                    <a:pt x="110871" y="364728"/>
                    <a:pt x="151638" y="335296"/>
                  </a:cubicBezTo>
                  <a:cubicBezTo>
                    <a:pt x="192405" y="305864"/>
                    <a:pt x="249936" y="236141"/>
                    <a:pt x="273844" y="198803"/>
                  </a:cubicBezTo>
                  <a:cubicBezTo>
                    <a:pt x="297752" y="161465"/>
                    <a:pt x="341090" y="126603"/>
                    <a:pt x="312611" y="115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6" name="Đồ họa 25">
            <a:extLst>
              <a:ext uri="{FF2B5EF4-FFF2-40B4-BE49-F238E27FC236}">
                <a16:creationId xmlns:a16="http://schemas.microsoft.com/office/drawing/2014/main" id="{EA55E14D-606B-585C-150D-10EEBBDAA823}"/>
              </a:ext>
            </a:extLst>
          </p:cNvPr>
          <p:cNvGrpSpPr/>
          <p:nvPr/>
        </p:nvGrpSpPr>
        <p:grpSpPr>
          <a:xfrm>
            <a:off x="14234898" y="5490349"/>
            <a:ext cx="1060578" cy="1717078"/>
            <a:chOff x="7652317" y="3725608"/>
            <a:chExt cx="1060578" cy="1717078"/>
          </a:xfrm>
        </p:grpSpPr>
        <p:sp>
          <p:nvSpPr>
            <p:cNvPr id="657" name="Hình tự do: Hình 656">
              <a:extLst>
                <a:ext uri="{FF2B5EF4-FFF2-40B4-BE49-F238E27FC236}">
                  <a16:creationId xmlns:a16="http://schemas.microsoft.com/office/drawing/2014/main" id="{EA44C93F-BA90-BD0C-D0D1-4D38587AB3BF}"/>
                </a:ext>
              </a:extLst>
            </p:cNvPr>
            <p:cNvSpPr/>
            <p:nvPr/>
          </p:nvSpPr>
          <p:spPr>
            <a:xfrm>
              <a:off x="7896669" y="4015342"/>
              <a:ext cx="133540" cy="138207"/>
            </a:xfrm>
            <a:custGeom>
              <a:avLst/>
              <a:gdLst>
                <a:gd name="connsiteX0" fmla="*/ 133541 w 133540"/>
                <a:gd name="connsiteY0" fmla="*/ 27242 h 138207"/>
                <a:gd name="connsiteX1" fmla="*/ 123539 w 133540"/>
                <a:gd name="connsiteY1" fmla="*/ 138208 h 138207"/>
                <a:gd name="connsiteX2" fmla="*/ 0 w 133540"/>
                <a:gd name="connsiteY2" fmla="*/ 114681 h 138207"/>
                <a:gd name="connsiteX3" fmla="*/ 12859 w 133540"/>
                <a:gd name="connsiteY3" fmla="*/ 0 h 138207"/>
                <a:gd name="connsiteX4" fmla="*/ 133541 w 133540"/>
                <a:gd name="connsiteY4" fmla="*/ 27242 h 1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40" h="138207">
                  <a:moveTo>
                    <a:pt x="133541" y="27242"/>
                  </a:moveTo>
                  <a:lnTo>
                    <a:pt x="123539" y="138208"/>
                  </a:lnTo>
                  <a:lnTo>
                    <a:pt x="0" y="114681"/>
                  </a:lnTo>
                  <a:lnTo>
                    <a:pt x="12859" y="0"/>
                  </a:lnTo>
                  <a:lnTo>
                    <a:pt x="133541" y="27242"/>
                  </a:ln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Hình tự do: Hình 657">
              <a:extLst>
                <a:ext uri="{FF2B5EF4-FFF2-40B4-BE49-F238E27FC236}">
                  <a16:creationId xmlns:a16="http://schemas.microsoft.com/office/drawing/2014/main" id="{2EFBF9FC-1D3F-8ABE-117F-33DE26BB9BC1}"/>
                </a:ext>
              </a:extLst>
            </p:cNvPr>
            <p:cNvSpPr/>
            <p:nvPr/>
          </p:nvSpPr>
          <p:spPr>
            <a:xfrm>
              <a:off x="8106124" y="3902852"/>
              <a:ext cx="24053" cy="52482"/>
            </a:xfrm>
            <a:custGeom>
              <a:avLst/>
              <a:gdLst>
                <a:gd name="connsiteX0" fmla="*/ 0 w 24053"/>
                <a:gd name="connsiteY0" fmla="*/ 0 h 52482"/>
                <a:gd name="connsiteX1" fmla="*/ 23813 w 24053"/>
                <a:gd name="connsiteY1" fmla="*/ 44863 h 52482"/>
                <a:gd name="connsiteX2" fmla="*/ 952 w 24053"/>
                <a:gd name="connsiteY2" fmla="*/ 52483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53" h="52482">
                  <a:moveTo>
                    <a:pt x="0" y="0"/>
                  </a:moveTo>
                  <a:cubicBezTo>
                    <a:pt x="0" y="0"/>
                    <a:pt x="26860" y="40862"/>
                    <a:pt x="23813" y="44863"/>
                  </a:cubicBezTo>
                  <a:cubicBezTo>
                    <a:pt x="20765" y="48863"/>
                    <a:pt x="952" y="52483"/>
                    <a:pt x="952" y="52483"/>
                  </a:cubicBezTo>
                  <a:close/>
                </a:path>
              </a:pathLst>
            </a:custGeom>
            <a:solidFill>
              <a:srgbClr val="874C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Hình tự do: Hình 658">
              <a:extLst>
                <a:ext uri="{FF2B5EF4-FFF2-40B4-BE49-F238E27FC236}">
                  <a16:creationId xmlns:a16="http://schemas.microsoft.com/office/drawing/2014/main" id="{7E8ED6BD-ED88-8EBA-2415-4F68D33E1B73}"/>
                </a:ext>
              </a:extLst>
            </p:cNvPr>
            <p:cNvSpPr/>
            <p:nvPr/>
          </p:nvSpPr>
          <p:spPr>
            <a:xfrm>
              <a:off x="7863639" y="3784639"/>
              <a:ext cx="244604" cy="265375"/>
            </a:xfrm>
            <a:custGeom>
              <a:avLst/>
              <a:gdLst>
                <a:gd name="connsiteX0" fmla="*/ 167714 w 244604"/>
                <a:gd name="connsiteY0" fmla="*/ 5342 h 265375"/>
                <a:gd name="connsiteX1" fmla="*/ 243057 w 244604"/>
                <a:gd name="connsiteY1" fmla="*/ 127262 h 265375"/>
                <a:gd name="connsiteX2" fmla="*/ 227340 w 244604"/>
                <a:gd name="connsiteY2" fmla="*/ 258135 h 265375"/>
                <a:gd name="connsiteX3" fmla="*/ 152283 w 244604"/>
                <a:gd name="connsiteY3" fmla="*/ 261659 h 265375"/>
                <a:gd name="connsiteX4" fmla="*/ 30840 w 244604"/>
                <a:gd name="connsiteY4" fmla="*/ 185936 h 265375"/>
                <a:gd name="connsiteX5" fmla="*/ 24172 w 244604"/>
                <a:gd name="connsiteY5" fmla="*/ 30202 h 265375"/>
                <a:gd name="connsiteX6" fmla="*/ 167714 w 244604"/>
                <a:gd name="connsiteY6" fmla="*/ 5342 h 26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604" h="265375">
                  <a:moveTo>
                    <a:pt x="167714" y="5342"/>
                  </a:moveTo>
                  <a:cubicBezTo>
                    <a:pt x="222197" y="16772"/>
                    <a:pt x="237913" y="40775"/>
                    <a:pt x="243057" y="127262"/>
                  </a:cubicBezTo>
                  <a:cubicBezTo>
                    <a:pt x="248391" y="217559"/>
                    <a:pt x="239151" y="245943"/>
                    <a:pt x="227340" y="258135"/>
                  </a:cubicBezTo>
                  <a:cubicBezTo>
                    <a:pt x="219244" y="266327"/>
                    <a:pt x="174762" y="267660"/>
                    <a:pt x="152283" y="261659"/>
                  </a:cubicBezTo>
                  <a:cubicBezTo>
                    <a:pt x="123708" y="253944"/>
                    <a:pt x="60653" y="231370"/>
                    <a:pt x="30840" y="185936"/>
                  </a:cubicBezTo>
                  <a:cubicBezTo>
                    <a:pt x="-4117" y="132405"/>
                    <a:pt x="-13356" y="60015"/>
                    <a:pt x="24172" y="30202"/>
                  </a:cubicBezTo>
                  <a:cubicBezTo>
                    <a:pt x="77036" y="-11613"/>
                    <a:pt x="145616" y="674"/>
                    <a:pt x="167714" y="5342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Hình tự do: Hình 659">
              <a:extLst>
                <a:ext uri="{FF2B5EF4-FFF2-40B4-BE49-F238E27FC236}">
                  <a16:creationId xmlns:a16="http://schemas.microsoft.com/office/drawing/2014/main" id="{F509B6B2-ED7F-2045-F22E-F287D1E0BB13}"/>
                </a:ext>
              </a:extLst>
            </p:cNvPr>
            <p:cNvSpPr/>
            <p:nvPr/>
          </p:nvSpPr>
          <p:spPr>
            <a:xfrm>
              <a:off x="8029638" y="4033630"/>
              <a:ext cx="61341" cy="16464"/>
            </a:xfrm>
            <a:custGeom>
              <a:avLst/>
              <a:gdLst>
                <a:gd name="connsiteX0" fmla="*/ 572 w 61341"/>
                <a:gd name="connsiteY0" fmla="*/ 0 h 16464"/>
                <a:gd name="connsiteX1" fmla="*/ 0 w 61341"/>
                <a:gd name="connsiteY1" fmla="*/ 15240 h 16464"/>
                <a:gd name="connsiteX2" fmla="*/ 61341 w 61341"/>
                <a:gd name="connsiteY2" fmla="*/ 9144 h 16464"/>
                <a:gd name="connsiteX3" fmla="*/ 61341 w 61341"/>
                <a:gd name="connsiteY3" fmla="*/ 9144 h 16464"/>
                <a:gd name="connsiteX4" fmla="*/ 38291 w 61341"/>
                <a:gd name="connsiteY4" fmla="*/ 9144 h 16464"/>
                <a:gd name="connsiteX5" fmla="*/ 572 w 61341"/>
                <a:gd name="connsiteY5" fmla="*/ 0 h 1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41" h="16464">
                  <a:moveTo>
                    <a:pt x="572" y="0"/>
                  </a:moveTo>
                  <a:lnTo>
                    <a:pt x="0" y="15240"/>
                  </a:lnTo>
                  <a:cubicBezTo>
                    <a:pt x="23336" y="18097"/>
                    <a:pt x="54674" y="15907"/>
                    <a:pt x="61341" y="9144"/>
                  </a:cubicBezTo>
                  <a:lnTo>
                    <a:pt x="61341" y="9144"/>
                  </a:lnTo>
                  <a:cubicBezTo>
                    <a:pt x="53673" y="9858"/>
                    <a:pt x="45958" y="9858"/>
                    <a:pt x="38291" y="9144"/>
                  </a:cubicBezTo>
                  <a:cubicBezTo>
                    <a:pt x="25346" y="7877"/>
                    <a:pt x="12649" y="4801"/>
                    <a:pt x="572" y="0"/>
                  </a:cubicBezTo>
                  <a:close/>
                </a:path>
              </a:pathLst>
            </a:custGeom>
            <a:solidFill>
              <a:srgbClr val="874C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Hình tự do: Hình 660">
              <a:extLst>
                <a:ext uri="{FF2B5EF4-FFF2-40B4-BE49-F238E27FC236}">
                  <a16:creationId xmlns:a16="http://schemas.microsoft.com/office/drawing/2014/main" id="{F5C9FB89-0DF7-A1C7-66C7-0552DD045C91}"/>
                </a:ext>
              </a:extLst>
            </p:cNvPr>
            <p:cNvSpPr/>
            <p:nvPr/>
          </p:nvSpPr>
          <p:spPr>
            <a:xfrm>
              <a:off x="7818957" y="3725608"/>
              <a:ext cx="325752" cy="316750"/>
            </a:xfrm>
            <a:custGeom>
              <a:avLst/>
              <a:gdLst>
                <a:gd name="connsiteX0" fmla="*/ 299740 w 325752"/>
                <a:gd name="connsiteY0" fmla="*/ 101710 h 316750"/>
                <a:gd name="connsiteX1" fmla="*/ 299740 w 325752"/>
                <a:gd name="connsiteY1" fmla="*/ 101710 h 316750"/>
                <a:gd name="connsiteX2" fmla="*/ 247067 w 325752"/>
                <a:gd name="connsiteY2" fmla="*/ 118284 h 316750"/>
                <a:gd name="connsiteX3" fmla="*/ 238399 w 325752"/>
                <a:gd name="connsiteY3" fmla="*/ 161146 h 316750"/>
                <a:gd name="connsiteX4" fmla="*/ 210967 w 325752"/>
                <a:gd name="connsiteY4" fmla="*/ 184006 h 316750"/>
                <a:gd name="connsiteX5" fmla="*/ 177249 w 325752"/>
                <a:gd name="connsiteY5" fmla="*/ 163147 h 316750"/>
                <a:gd name="connsiteX6" fmla="*/ 162961 w 325752"/>
                <a:gd name="connsiteY6" fmla="*/ 225440 h 316750"/>
                <a:gd name="connsiteX7" fmla="*/ 197441 w 325752"/>
                <a:gd name="connsiteY7" fmla="*/ 238966 h 316750"/>
                <a:gd name="connsiteX8" fmla="*/ 175439 w 325752"/>
                <a:gd name="connsiteY8" fmla="*/ 313737 h 316750"/>
                <a:gd name="connsiteX9" fmla="*/ 107049 w 325752"/>
                <a:gd name="connsiteY9" fmla="*/ 312022 h 316750"/>
                <a:gd name="connsiteX10" fmla="*/ 25134 w 325752"/>
                <a:gd name="connsiteY10" fmla="*/ 235822 h 316750"/>
                <a:gd name="connsiteX11" fmla="*/ 37231 w 325752"/>
                <a:gd name="connsiteY11" fmla="*/ 70564 h 316750"/>
                <a:gd name="connsiteX12" fmla="*/ 101620 w 325752"/>
                <a:gd name="connsiteY12" fmla="*/ 12461 h 316750"/>
                <a:gd name="connsiteX13" fmla="*/ 232208 w 325752"/>
                <a:gd name="connsiteY13" fmla="*/ 13604 h 316750"/>
                <a:gd name="connsiteX14" fmla="*/ 258497 w 325752"/>
                <a:gd name="connsiteY14" fmla="*/ 1793 h 316750"/>
                <a:gd name="connsiteX15" fmla="*/ 274118 w 325752"/>
                <a:gd name="connsiteY15" fmla="*/ 1793 h 316750"/>
                <a:gd name="connsiteX16" fmla="*/ 280595 w 325752"/>
                <a:gd name="connsiteY16" fmla="*/ 13890 h 316750"/>
                <a:gd name="connsiteX17" fmla="*/ 278309 w 325752"/>
                <a:gd name="connsiteY17" fmla="*/ 38941 h 316750"/>
                <a:gd name="connsiteX18" fmla="*/ 298216 w 325752"/>
                <a:gd name="connsiteY18" fmla="*/ 32178 h 316750"/>
                <a:gd name="connsiteX19" fmla="*/ 318123 w 325752"/>
                <a:gd name="connsiteY19" fmla="*/ 37131 h 316750"/>
                <a:gd name="connsiteX20" fmla="*/ 325743 w 325752"/>
                <a:gd name="connsiteY20" fmla="*/ 54657 h 316750"/>
                <a:gd name="connsiteX21" fmla="*/ 299740 w 325752"/>
                <a:gd name="connsiteY21" fmla="*/ 101710 h 31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5752" h="316750">
                  <a:moveTo>
                    <a:pt x="299740" y="101710"/>
                  </a:moveTo>
                  <a:lnTo>
                    <a:pt x="299740" y="101710"/>
                  </a:lnTo>
                  <a:cubicBezTo>
                    <a:pt x="283643" y="111102"/>
                    <a:pt x="265641" y="116760"/>
                    <a:pt x="247067" y="118284"/>
                  </a:cubicBezTo>
                  <a:cubicBezTo>
                    <a:pt x="247171" y="133019"/>
                    <a:pt x="244219" y="147611"/>
                    <a:pt x="238399" y="161146"/>
                  </a:cubicBezTo>
                  <a:cubicBezTo>
                    <a:pt x="235065" y="170671"/>
                    <a:pt x="222968" y="200961"/>
                    <a:pt x="210967" y="184006"/>
                  </a:cubicBezTo>
                  <a:cubicBezTo>
                    <a:pt x="202299" y="171719"/>
                    <a:pt x="194393" y="160575"/>
                    <a:pt x="177249" y="163147"/>
                  </a:cubicBezTo>
                  <a:cubicBezTo>
                    <a:pt x="148674" y="167338"/>
                    <a:pt x="145054" y="203437"/>
                    <a:pt x="162961" y="225440"/>
                  </a:cubicBezTo>
                  <a:cubicBezTo>
                    <a:pt x="180868" y="247443"/>
                    <a:pt x="197441" y="238966"/>
                    <a:pt x="197441" y="238966"/>
                  </a:cubicBezTo>
                  <a:cubicBezTo>
                    <a:pt x="197441" y="238966"/>
                    <a:pt x="196584" y="286591"/>
                    <a:pt x="175439" y="313737"/>
                  </a:cubicBezTo>
                  <a:cubicBezTo>
                    <a:pt x="175439" y="313737"/>
                    <a:pt x="151341" y="321547"/>
                    <a:pt x="107049" y="312022"/>
                  </a:cubicBezTo>
                  <a:cubicBezTo>
                    <a:pt x="79808" y="306307"/>
                    <a:pt x="41327" y="272208"/>
                    <a:pt x="25134" y="235822"/>
                  </a:cubicBezTo>
                  <a:cubicBezTo>
                    <a:pt x="-9061" y="159622"/>
                    <a:pt x="-11442" y="91042"/>
                    <a:pt x="37231" y="70564"/>
                  </a:cubicBezTo>
                  <a:cubicBezTo>
                    <a:pt x="42470" y="35416"/>
                    <a:pt x="70092" y="19700"/>
                    <a:pt x="101620" y="12461"/>
                  </a:cubicBezTo>
                  <a:cubicBezTo>
                    <a:pt x="145340" y="2365"/>
                    <a:pt x="189822" y="30654"/>
                    <a:pt x="232208" y="13604"/>
                  </a:cubicBezTo>
                  <a:cubicBezTo>
                    <a:pt x="241161" y="10080"/>
                    <a:pt x="249448" y="4841"/>
                    <a:pt x="258497" y="1793"/>
                  </a:cubicBezTo>
                  <a:cubicBezTo>
                    <a:pt x="263431" y="-598"/>
                    <a:pt x="269184" y="-598"/>
                    <a:pt x="274118" y="1793"/>
                  </a:cubicBezTo>
                  <a:cubicBezTo>
                    <a:pt x="277709" y="4879"/>
                    <a:pt x="280014" y="9194"/>
                    <a:pt x="280595" y="13890"/>
                  </a:cubicBezTo>
                  <a:cubicBezTo>
                    <a:pt x="283138" y="22215"/>
                    <a:pt x="282309" y="31206"/>
                    <a:pt x="278309" y="38941"/>
                  </a:cubicBezTo>
                  <a:cubicBezTo>
                    <a:pt x="284595" y="35769"/>
                    <a:pt x="291301" y="33492"/>
                    <a:pt x="298216" y="32178"/>
                  </a:cubicBezTo>
                  <a:cubicBezTo>
                    <a:pt x="305255" y="30911"/>
                    <a:pt x="312494" y="32711"/>
                    <a:pt x="318123" y="37131"/>
                  </a:cubicBezTo>
                  <a:cubicBezTo>
                    <a:pt x="322810" y="41779"/>
                    <a:pt x="325543" y="48056"/>
                    <a:pt x="325743" y="54657"/>
                  </a:cubicBezTo>
                  <a:cubicBezTo>
                    <a:pt x="326096" y="73859"/>
                    <a:pt x="316180" y="91785"/>
                    <a:pt x="299740" y="10171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Hình tự do: Hình 661">
              <a:extLst>
                <a:ext uri="{FF2B5EF4-FFF2-40B4-BE49-F238E27FC236}">
                  <a16:creationId xmlns:a16="http://schemas.microsoft.com/office/drawing/2014/main" id="{0055B312-E289-7874-58D5-307CAF2C92D4}"/>
                </a:ext>
              </a:extLst>
            </p:cNvPr>
            <p:cNvSpPr/>
            <p:nvPr/>
          </p:nvSpPr>
          <p:spPr>
            <a:xfrm>
              <a:off x="7822374" y="3781956"/>
              <a:ext cx="34014" cy="26312"/>
            </a:xfrm>
            <a:custGeom>
              <a:avLst/>
              <a:gdLst>
                <a:gd name="connsiteX0" fmla="*/ 32575 w 34014"/>
                <a:gd name="connsiteY0" fmla="*/ 26313 h 26312"/>
                <a:gd name="connsiteX1" fmla="*/ 0 w 34014"/>
                <a:gd name="connsiteY1" fmla="*/ 7263 h 26312"/>
                <a:gd name="connsiteX2" fmla="*/ 26753 w 34014"/>
                <a:gd name="connsiteY2" fmla="*/ 4091 h 26312"/>
                <a:gd name="connsiteX3" fmla="*/ 32575 w 34014"/>
                <a:gd name="connsiteY3" fmla="*/ 26313 h 2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4" h="26312">
                  <a:moveTo>
                    <a:pt x="32575" y="26313"/>
                  </a:moveTo>
                  <a:lnTo>
                    <a:pt x="0" y="7263"/>
                  </a:lnTo>
                  <a:cubicBezTo>
                    <a:pt x="6511" y="-1005"/>
                    <a:pt x="18489" y="-2424"/>
                    <a:pt x="26753" y="4091"/>
                  </a:cubicBezTo>
                  <a:cubicBezTo>
                    <a:pt x="33445" y="9358"/>
                    <a:pt x="35822" y="18436"/>
                    <a:pt x="32575" y="2631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Hình tự do: Hình 662">
              <a:extLst>
                <a:ext uri="{FF2B5EF4-FFF2-40B4-BE49-F238E27FC236}">
                  <a16:creationId xmlns:a16="http://schemas.microsoft.com/office/drawing/2014/main" id="{DDA2DF95-BDAC-A436-C5E4-DC50368C98F8}"/>
                </a:ext>
              </a:extLst>
            </p:cNvPr>
            <p:cNvSpPr/>
            <p:nvPr/>
          </p:nvSpPr>
          <p:spPr>
            <a:xfrm>
              <a:off x="8253761" y="4841921"/>
              <a:ext cx="211548" cy="112496"/>
            </a:xfrm>
            <a:custGeom>
              <a:avLst/>
              <a:gdLst>
                <a:gd name="connsiteX0" fmla="*/ 6572 w 211548"/>
                <a:gd name="connsiteY0" fmla="*/ 75057 h 112496"/>
                <a:gd name="connsiteX1" fmla="*/ 0 w 211548"/>
                <a:gd name="connsiteY1" fmla="*/ 6572 h 112496"/>
                <a:gd name="connsiteX2" fmla="*/ 43720 w 211548"/>
                <a:gd name="connsiteY2" fmla="*/ 10001 h 112496"/>
                <a:gd name="connsiteX3" fmla="*/ 87058 w 211548"/>
                <a:gd name="connsiteY3" fmla="*/ 0 h 112496"/>
                <a:gd name="connsiteX4" fmla="*/ 89630 w 211548"/>
                <a:gd name="connsiteY4" fmla="*/ 48863 h 112496"/>
                <a:gd name="connsiteX5" fmla="*/ 167450 w 211548"/>
                <a:gd name="connsiteY5" fmla="*/ 67913 h 112496"/>
                <a:gd name="connsiteX6" fmla="*/ 186500 w 211548"/>
                <a:gd name="connsiteY6" fmla="*/ 67913 h 112496"/>
                <a:gd name="connsiteX7" fmla="*/ 186500 w 211548"/>
                <a:gd name="connsiteY7" fmla="*/ 67913 h 112496"/>
                <a:gd name="connsiteX8" fmla="*/ 200596 w 211548"/>
                <a:gd name="connsiteY8" fmla="*/ 98298 h 112496"/>
                <a:gd name="connsiteX9" fmla="*/ 111443 w 211548"/>
                <a:gd name="connsiteY9" fmla="*/ 112300 h 112496"/>
                <a:gd name="connsiteX10" fmla="*/ 6572 w 211548"/>
                <a:gd name="connsiteY10" fmla="*/ 75057 h 1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548" h="112496">
                  <a:moveTo>
                    <a:pt x="6572" y="75057"/>
                  </a:moveTo>
                  <a:cubicBezTo>
                    <a:pt x="6572" y="73914"/>
                    <a:pt x="0" y="6572"/>
                    <a:pt x="0" y="6572"/>
                  </a:cubicBezTo>
                  <a:cubicBezTo>
                    <a:pt x="0" y="6572"/>
                    <a:pt x="4763" y="13430"/>
                    <a:pt x="43720" y="10001"/>
                  </a:cubicBezTo>
                  <a:cubicBezTo>
                    <a:pt x="58474" y="8192"/>
                    <a:pt x="73000" y="4839"/>
                    <a:pt x="87058" y="0"/>
                  </a:cubicBezTo>
                  <a:lnTo>
                    <a:pt x="89630" y="48863"/>
                  </a:lnTo>
                  <a:cubicBezTo>
                    <a:pt x="96488" y="68675"/>
                    <a:pt x="130778" y="65913"/>
                    <a:pt x="167450" y="67913"/>
                  </a:cubicBezTo>
                  <a:cubicBezTo>
                    <a:pt x="173641" y="67913"/>
                    <a:pt x="180023" y="67913"/>
                    <a:pt x="186500" y="67913"/>
                  </a:cubicBezTo>
                  <a:lnTo>
                    <a:pt x="186500" y="67913"/>
                  </a:lnTo>
                  <a:cubicBezTo>
                    <a:pt x="206121" y="70199"/>
                    <a:pt x="223647" y="85249"/>
                    <a:pt x="200596" y="98298"/>
                  </a:cubicBezTo>
                  <a:cubicBezTo>
                    <a:pt x="177546" y="111347"/>
                    <a:pt x="143446" y="112014"/>
                    <a:pt x="111443" y="112300"/>
                  </a:cubicBezTo>
                  <a:cubicBezTo>
                    <a:pt x="73628" y="113157"/>
                    <a:pt x="6953" y="112871"/>
                    <a:pt x="6572" y="75057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Hình tự do: Hình 663">
              <a:extLst>
                <a:ext uri="{FF2B5EF4-FFF2-40B4-BE49-F238E27FC236}">
                  <a16:creationId xmlns:a16="http://schemas.microsoft.com/office/drawing/2014/main" id="{C42B8C9F-7EDC-3773-6A0C-B0C75B6EBAF3}"/>
                </a:ext>
              </a:extLst>
            </p:cNvPr>
            <p:cNvSpPr/>
            <p:nvPr/>
          </p:nvSpPr>
          <p:spPr>
            <a:xfrm>
              <a:off x="8242328" y="4950697"/>
              <a:ext cx="279371" cy="73835"/>
            </a:xfrm>
            <a:custGeom>
              <a:avLst/>
              <a:gdLst>
                <a:gd name="connsiteX0" fmla="*/ 279371 w 279371"/>
                <a:gd name="connsiteY0" fmla="*/ 0 h 73835"/>
                <a:gd name="connsiteX1" fmla="*/ 277752 w 279371"/>
                <a:gd name="connsiteY1" fmla="*/ 17907 h 73835"/>
                <a:gd name="connsiteX2" fmla="*/ 219745 w 279371"/>
                <a:gd name="connsiteY2" fmla="*/ 58198 h 73835"/>
                <a:gd name="connsiteX3" fmla="*/ 128591 w 279371"/>
                <a:gd name="connsiteY3" fmla="*/ 64389 h 73835"/>
                <a:gd name="connsiteX4" fmla="*/ 67916 w 279371"/>
                <a:gd name="connsiteY4" fmla="*/ 73438 h 73835"/>
                <a:gd name="connsiteX5" fmla="*/ 1908 w 279371"/>
                <a:gd name="connsiteY5" fmla="*/ 55054 h 73835"/>
                <a:gd name="connsiteX6" fmla="*/ 956 w 279371"/>
                <a:gd name="connsiteY6" fmla="*/ 40386 h 73835"/>
                <a:gd name="connsiteX7" fmla="*/ 279371 w 279371"/>
                <a:gd name="connsiteY7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371" h="73835">
                  <a:moveTo>
                    <a:pt x="279371" y="0"/>
                  </a:moveTo>
                  <a:cubicBezTo>
                    <a:pt x="279181" y="5991"/>
                    <a:pt x="278638" y="11973"/>
                    <a:pt x="277752" y="17907"/>
                  </a:cubicBezTo>
                  <a:cubicBezTo>
                    <a:pt x="276419" y="25146"/>
                    <a:pt x="253558" y="48673"/>
                    <a:pt x="219745" y="58198"/>
                  </a:cubicBezTo>
                  <a:cubicBezTo>
                    <a:pt x="185931" y="67723"/>
                    <a:pt x="147641" y="62294"/>
                    <a:pt x="128591" y="64389"/>
                  </a:cubicBezTo>
                  <a:cubicBezTo>
                    <a:pt x="109541" y="66485"/>
                    <a:pt x="90491" y="71914"/>
                    <a:pt x="67916" y="73438"/>
                  </a:cubicBezTo>
                  <a:cubicBezTo>
                    <a:pt x="45342" y="74962"/>
                    <a:pt x="20958" y="72771"/>
                    <a:pt x="1908" y="55054"/>
                  </a:cubicBezTo>
                  <a:cubicBezTo>
                    <a:pt x="-283" y="49816"/>
                    <a:pt x="-568" y="41529"/>
                    <a:pt x="956" y="40386"/>
                  </a:cubicBezTo>
                  <a:cubicBezTo>
                    <a:pt x="5337" y="37338"/>
                    <a:pt x="279371" y="0"/>
                    <a:pt x="27937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Hình tự do: Hình 664">
              <a:extLst>
                <a:ext uri="{FF2B5EF4-FFF2-40B4-BE49-F238E27FC236}">
                  <a16:creationId xmlns:a16="http://schemas.microsoft.com/office/drawing/2014/main" id="{E9738239-5853-7CC9-1EDC-8983298D68B5}"/>
                </a:ext>
              </a:extLst>
            </p:cNvPr>
            <p:cNvSpPr/>
            <p:nvPr/>
          </p:nvSpPr>
          <p:spPr>
            <a:xfrm>
              <a:off x="8242444" y="4898024"/>
              <a:ext cx="280150" cy="117396"/>
            </a:xfrm>
            <a:custGeom>
              <a:avLst/>
              <a:gdLst>
                <a:gd name="connsiteX0" fmla="*/ 105519 w 280150"/>
                <a:gd name="connsiteY0" fmla="*/ 0 h 117396"/>
                <a:gd name="connsiteX1" fmla="*/ 178766 w 280150"/>
                <a:gd name="connsiteY1" fmla="*/ 11906 h 117396"/>
                <a:gd name="connsiteX2" fmla="*/ 261443 w 280150"/>
                <a:gd name="connsiteY2" fmla="*/ 19240 h 117396"/>
                <a:gd name="connsiteX3" fmla="*/ 260586 w 280150"/>
                <a:gd name="connsiteY3" fmla="*/ 80010 h 117396"/>
                <a:gd name="connsiteX4" fmla="*/ 221915 w 280150"/>
                <a:gd name="connsiteY4" fmla="*/ 99060 h 117396"/>
                <a:gd name="connsiteX5" fmla="*/ 131332 w 280150"/>
                <a:gd name="connsiteY5" fmla="*/ 106966 h 117396"/>
                <a:gd name="connsiteX6" fmla="*/ 58847 w 280150"/>
                <a:gd name="connsiteY6" fmla="*/ 117253 h 117396"/>
                <a:gd name="connsiteX7" fmla="*/ 1220 w 280150"/>
                <a:gd name="connsiteY7" fmla="*/ 93440 h 117396"/>
                <a:gd name="connsiteX8" fmla="*/ 17889 w 280150"/>
                <a:gd name="connsiteY8" fmla="*/ 15049 h 117396"/>
                <a:gd name="connsiteX9" fmla="*/ 78087 w 280150"/>
                <a:gd name="connsiteY9" fmla="*/ 26003 h 117396"/>
                <a:gd name="connsiteX10" fmla="*/ 105519 w 280150"/>
                <a:gd name="connsiteY10" fmla="*/ 0 h 1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50" h="117396">
                  <a:moveTo>
                    <a:pt x="105519" y="0"/>
                  </a:moveTo>
                  <a:cubicBezTo>
                    <a:pt x="117711" y="11906"/>
                    <a:pt x="147334" y="10096"/>
                    <a:pt x="178766" y="11906"/>
                  </a:cubicBezTo>
                  <a:cubicBezTo>
                    <a:pt x="208389" y="13621"/>
                    <a:pt x="242870" y="8954"/>
                    <a:pt x="261443" y="19240"/>
                  </a:cubicBezTo>
                  <a:cubicBezTo>
                    <a:pt x="280017" y="29528"/>
                    <a:pt x="292400" y="54769"/>
                    <a:pt x="260586" y="80010"/>
                  </a:cubicBezTo>
                  <a:cubicBezTo>
                    <a:pt x="248480" y="87849"/>
                    <a:pt x="235507" y="94240"/>
                    <a:pt x="221915" y="99060"/>
                  </a:cubicBezTo>
                  <a:cubicBezTo>
                    <a:pt x="188577" y="112109"/>
                    <a:pt x="153620" y="105346"/>
                    <a:pt x="131332" y="106966"/>
                  </a:cubicBezTo>
                  <a:cubicBezTo>
                    <a:pt x="102757" y="109061"/>
                    <a:pt x="85136" y="118681"/>
                    <a:pt x="58847" y="117253"/>
                  </a:cubicBezTo>
                  <a:cubicBezTo>
                    <a:pt x="24938" y="115443"/>
                    <a:pt x="5411" y="103346"/>
                    <a:pt x="1220" y="93440"/>
                  </a:cubicBezTo>
                  <a:cubicBezTo>
                    <a:pt x="-2971" y="83534"/>
                    <a:pt x="3887" y="11049"/>
                    <a:pt x="17889" y="15049"/>
                  </a:cubicBezTo>
                  <a:cubicBezTo>
                    <a:pt x="17889" y="15049"/>
                    <a:pt x="19889" y="39243"/>
                    <a:pt x="78087" y="26003"/>
                  </a:cubicBezTo>
                  <a:cubicBezTo>
                    <a:pt x="103424" y="19907"/>
                    <a:pt x="105519" y="5620"/>
                    <a:pt x="105519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Hình tự do: Hình 665">
              <a:extLst>
                <a:ext uri="{FF2B5EF4-FFF2-40B4-BE49-F238E27FC236}">
                  <a16:creationId xmlns:a16="http://schemas.microsoft.com/office/drawing/2014/main" id="{5AEC3468-B970-7635-D800-6F06A244BADB}"/>
                </a:ext>
              </a:extLst>
            </p:cNvPr>
            <p:cNvSpPr/>
            <p:nvPr/>
          </p:nvSpPr>
          <p:spPr>
            <a:xfrm>
              <a:off x="8220805" y="4481495"/>
              <a:ext cx="127338" cy="402505"/>
            </a:xfrm>
            <a:custGeom>
              <a:avLst/>
              <a:gdLst>
                <a:gd name="connsiteX0" fmla="*/ 126111 w 127338"/>
                <a:gd name="connsiteY0" fmla="*/ 0 h 402505"/>
                <a:gd name="connsiteX1" fmla="*/ 126111 w 127338"/>
                <a:gd name="connsiteY1" fmla="*/ 381000 h 402505"/>
                <a:gd name="connsiteX2" fmla="*/ 32480 w 127338"/>
                <a:gd name="connsiteY2" fmla="*/ 397764 h 402505"/>
                <a:gd name="connsiteX3" fmla="*/ 0 w 127338"/>
                <a:gd name="connsiteY3" fmla="*/ 37814 h 40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38" h="402505">
                  <a:moveTo>
                    <a:pt x="126111" y="0"/>
                  </a:moveTo>
                  <a:cubicBezTo>
                    <a:pt x="128873" y="67437"/>
                    <a:pt x="126111" y="381000"/>
                    <a:pt x="126111" y="381000"/>
                  </a:cubicBezTo>
                  <a:cubicBezTo>
                    <a:pt x="99536" y="401612"/>
                    <a:pt x="64551" y="407870"/>
                    <a:pt x="32480" y="397764"/>
                  </a:cubicBezTo>
                  <a:lnTo>
                    <a:pt x="0" y="37814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Hình tự do: Hình 666">
              <a:extLst>
                <a:ext uri="{FF2B5EF4-FFF2-40B4-BE49-F238E27FC236}">
                  <a16:creationId xmlns:a16="http://schemas.microsoft.com/office/drawing/2014/main" id="{1AB763CE-8403-0244-C6C3-9E80E86E0109}"/>
                </a:ext>
              </a:extLst>
            </p:cNvPr>
            <p:cNvSpPr/>
            <p:nvPr/>
          </p:nvSpPr>
          <p:spPr>
            <a:xfrm>
              <a:off x="8433212" y="4965842"/>
              <a:ext cx="217764" cy="112386"/>
            </a:xfrm>
            <a:custGeom>
              <a:avLst/>
              <a:gdLst>
                <a:gd name="connsiteX0" fmla="*/ 12287 w 217764"/>
                <a:gd name="connsiteY0" fmla="*/ 66770 h 112386"/>
                <a:gd name="connsiteX1" fmla="*/ 0 w 217764"/>
                <a:gd name="connsiteY1" fmla="*/ 1238 h 112386"/>
                <a:gd name="connsiteX2" fmla="*/ 51244 w 217764"/>
                <a:gd name="connsiteY2" fmla="*/ 7144 h 112386"/>
                <a:gd name="connsiteX3" fmla="*/ 89344 w 217764"/>
                <a:gd name="connsiteY3" fmla="*/ 0 h 112386"/>
                <a:gd name="connsiteX4" fmla="*/ 95631 w 217764"/>
                <a:gd name="connsiteY4" fmla="*/ 47625 h 112386"/>
                <a:gd name="connsiteX5" fmla="*/ 172879 w 217764"/>
                <a:gd name="connsiteY5" fmla="*/ 69152 h 112386"/>
                <a:gd name="connsiteX6" fmla="*/ 191929 w 217764"/>
                <a:gd name="connsiteY6" fmla="*/ 70104 h 112386"/>
                <a:gd name="connsiteX7" fmla="*/ 193262 w 217764"/>
                <a:gd name="connsiteY7" fmla="*/ 70104 h 112386"/>
                <a:gd name="connsiteX8" fmla="*/ 206407 w 217764"/>
                <a:gd name="connsiteY8" fmla="*/ 100870 h 112386"/>
                <a:gd name="connsiteX9" fmla="*/ 116872 w 217764"/>
                <a:gd name="connsiteY9" fmla="*/ 112109 h 112386"/>
                <a:gd name="connsiteX10" fmla="*/ 12287 w 217764"/>
                <a:gd name="connsiteY10" fmla="*/ 66770 h 1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64" h="112386">
                  <a:moveTo>
                    <a:pt x="12287" y="66770"/>
                  </a:moveTo>
                  <a:cubicBezTo>
                    <a:pt x="12287" y="65627"/>
                    <a:pt x="0" y="1238"/>
                    <a:pt x="0" y="1238"/>
                  </a:cubicBezTo>
                  <a:cubicBezTo>
                    <a:pt x="0" y="1238"/>
                    <a:pt x="12287" y="9430"/>
                    <a:pt x="51244" y="7144"/>
                  </a:cubicBezTo>
                  <a:cubicBezTo>
                    <a:pt x="64170" y="6172"/>
                    <a:pt x="76943" y="3772"/>
                    <a:pt x="89344" y="0"/>
                  </a:cubicBezTo>
                  <a:lnTo>
                    <a:pt x="95631" y="47625"/>
                  </a:lnTo>
                  <a:cubicBezTo>
                    <a:pt x="101822" y="67628"/>
                    <a:pt x="136207" y="66008"/>
                    <a:pt x="172879" y="69152"/>
                  </a:cubicBezTo>
                  <a:cubicBezTo>
                    <a:pt x="178975" y="69723"/>
                    <a:pt x="185356" y="69913"/>
                    <a:pt x="191929" y="70104"/>
                  </a:cubicBezTo>
                  <a:lnTo>
                    <a:pt x="193262" y="70104"/>
                  </a:lnTo>
                  <a:cubicBezTo>
                    <a:pt x="212788" y="72962"/>
                    <a:pt x="229838" y="88487"/>
                    <a:pt x="206407" y="100870"/>
                  </a:cubicBezTo>
                  <a:cubicBezTo>
                    <a:pt x="182975" y="113252"/>
                    <a:pt x="148495" y="112776"/>
                    <a:pt x="116872" y="112109"/>
                  </a:cubicBezTo>
                  <a:cubicBezTo>
                    <a:pt x="78962" y="111157"/>
                    <a:pt x="12287" y="104489"/>
                    <a:pt x="12287" y="66770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Hình tự do: Hình 667">
              <a:extLst>
                <a:ext uri="{FF2B5EF4-FFF2-40B4-BE49-F238E27FC236}">
                  <a16:creationId xmlns:a16="http://schemas.microsoft.com/office/drawing/2014/main" id="{8467F254-B602-0BC4-C490-E1E1BE3842D6}"/>
                </a:ext>
              </a:extLst>
            </p:cNvPr>
            <p:cNvSpPr/>
            <p:nvPr/>
          </p:nvSpPr>
          <p:spPr>
            <a:xfrm>
              <a:off x="8426566" y="5078046"/>
              <a:ext cx="286329" cy="67985"/>
            </a:xfrm>
            <a:custGeom>
              <a:avLst/>
              <a:gdLst>
                <a:gd name="connsiteX0" fmla="*/ 285634 w 286329"/>
                <a:gd name="connsiteY0" fmla="*/ 0 h 67985"/>
                <a:gd name="connsiteX1" fmla="*/ 283824 w 286329"/>
                <a:gd name="connsiteY1" fmla="*/ 20193 h 67985"/>
                <a:gd name="connsiteX2" fmla="*/ 217625 w 286329"/>
                <a:gd name="connsiteY2" fmla="*/ 55340 h 67985"/>
                <a:gd name="connsiteX3" fmla="*/ 126471 w 286329"/>
                <a:gd name="connsiteY3" fmla="*/ 58388 h 67985"/>
                <a:gd name="connsiteX4" fmla="*/ 64273 w 286329"/>
                <a:gd name="connsiteY4" fmla="*/ 67913 h 67985"/>
                <a:gd name="connsiteX5" fmla="*/ 3027 w 286329"/>
                <a:gd name="connsiteY5" fmla="*/ 47149 h 67985"/>
                <a:gd name="connsiteX6" fmla="*/ 741 w 286329"/>
                <a:gd name="connsiteY6" fmla="*/ 32385 h 67985"/>
                <a:gd name="connsiteX7" fmla="*/ 285634 w 286329"/>
                <a:gd name="connsiteY7" fmla="*/ 0 h 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329" h="67985">
                  <a:moveTo>
                    <a:pt x="285634" y="0"/>
                  </a:moveTo>
                  <a:cubicBezTo>
                    <a:pt x="286986" y="6763"/>
                    <a:pt x="286358" y="13773"/>
                    <a:pt x="283824" y="20193"/>
                  </a:cubicBezTo>
                  <a:cubicBezTo>
                    <a:pt x="279824" y="31718"/>
                    <a:pt x="252011" y="48196"/>
                    <a:pt x="217625" y="55340"/>
                  </a:cubicBezTo>
                  <a:cubicBezTo>
                    <a:pt x="183240" y="62484"/>
                    <a:pt x="145521" y="56769"/>
                    <a:pt x="126471" y="58388"/>
                  </a:cubicBezTo>
                  <a:cubicBezTo>
                    <a:pt x="107421" y="60007"/>
                    <a:pt x="86562" y="67056"/>
                    <a:pt x="64273" y="67913"/>
                  </a:cubicBezTo>
                  <a:cubicBezTo>
                    <a:pt x="41994" y="68809"/>
                    <a:pt x="20172" y="61408"/>
                    <a:pt x="3027" y="47149"/>
                  </a:cubicBezTo>
                  <a:cubicBezTo>
                    <a:pt x="74" y="42481"/>
                    <a:pt x="-783" y="33528"/>
                    <a:pt x="741" y="32385"/>
                  </a:cubicBezTo>
                  <a:cubicBezTo>
                    <a:pt x="4456" y="29432"/>
                    <a:pt x="285634" y="0"/>
                    <a:pt x="285634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Hình tự do: Hình 668">
              <a:extLst>
                <a:ext uri="{FF2B5EF4-FFF2-40B4-BE49-F238E27FC236}">
                  <a16:creationId xmlns:a16="http://schemas.microsoft.com/office/drawing/2014/main" id="{E426B954-4480-E4CB-47AF-F43F9B6C3484}"/>
                </a:ext>
              </a:extLst>
            </p:cNvPr>
            <p:cNvSpPr/>
            <p:nvPr/>
          </p:nvSpPr>
          <p:spPr>
            <a:xfrm>
              <a:off x="8425288" y="5020610"/>
              <a:ext cx="286572" cy="115494"/>
            </a:xfrm>
            <a:custGeom>
              <a:avLst/>
              <a:gdLst>
                <a:gd name="connsiteX0" fmla="*/ 108699 w 286572"/>
                <a:gd name="connsiteY0" fmla="*/ 0 h 115494"/>
                <a:gd name="connsiteX1" fmla="*/ 181565 w 286572"/>
                <a:gd name="connsiteY1" fmla="*/ 14097 h 115494"/>
                <a:gd name="connsiteX2" fmla="*/ 263956 w 286572"/>
                <a:gd name="connsiteY2" fmla="*/ 23622 h 115494"/>
                <a:gd name="connsiteX3" fmla="*/ 269005 w 286572"/>
                <a:gd name="connsiteY3" fmla="*/ 82677 h 115494"/>
                <a:gd name="connsiteX4" fmla="*/ 221380 w 286572"/>
                <a:gd name="connsiteY4" fmla="*/ 103632 h 115494"/>
                <a:gd name="connsiteX5" fmla="*/ 130892 w 286572"/>
                <a:gd name="connsiteY5" fmla="*/ 106966 h 115494"/>
                <a:gd name="connsiteX6" fmla="*/ 58121 w 286572"/>
                <a:gd name="connsiteY6" fmla="*/ 115157 h 115494"/>
                <a:gd name="connsiteX7" fmla="*/ 971 w 286572"/>
                <a:gd name="connsiteY7" fmla="*/ 89535 h 115494"/>
                <a:gd name="connsiteX8" fmla="*/ 20021 w 286572"/>
                <a:gd name="connsiteY8" fmla="*/ 11716 h 115494"/>
                <a:gd name="connsiteX9" fmla="*/ 79934 w 286572"/>
                <a:gd name="connsiteY9" fmla="*/ 24479 h 115494"/>
                <a:gd name="connsiteX10" fmla="*/ 108699 w 286572"/>
                <a:gd name="connsiteY10" fmla="*/ 0 h 11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572" h="115494">
                  <a:moveTo>
                    <a:pt x="108699" y="0"/>
                  </a:moveTo>
                  <a:cubicBezTo>
                    <a:pt x="120510" y="12192"/>
                    <a:pt x="150133" y="11430"/>
                    <a:pt x="181565" y="14097"/>
                  </a:cubicBezTo>
                  <a:cubicBezTo>
                    <a:pt x="211093" y="16669"/>
                    <a:pt x="245668" y="13145"/>
                    <a:pt x="263956" y="23622"/>
                  </a:cubicBezTo>
                  <a:cubicBezTo>
                    <a:pt x="282244" y="34099"/>
                    <a:pt x="301580" y="58388"/>
                    <a:pt x="269005" y="82677"/>
                  </a:cubicBezTo>
                  <a:cubicBezTo>
                    <a:pt x="254136" y="91745"/>
                    <a:pt x="238115" y="98793"/>
                    <a:pt x="221380" y="103632"/>
                  </a:cubicBezTo>
                  <a:cubicBezTo>
                    <a:pt x="186994" y="113157"/>
                    <a:pt x="153181" y="106013"/>
                    <a:pt x="130892" y="106966"/>
                  </a:cubicBezTo>
                  <a:cubicBezTo>
                    <a:pt x="102317" y="108204"/>
                    <a:pt x="84315" y="117348"/>
                    <a:pt x="58121" y="115157"/>
                  </a:cubicBezTo>
                  <a:cubicBezTo>
                    <a:pt x="24307" y="112300"/>
                    <a:pt x="5067" y="99536"/>
                    <a:pt x="971" y="89535"/>
                  </a:cubicBezTo>
                  <a:cubicBezTo>
                    <a:pt x="-3124" y="79534"/>
                    <a:pt x="6210" y="7334"/>
                    <a:pt x="20021" y="11716"/>
                  </a:cubicBezTo>
                  <a:cubicBezTo>
                    <a:pt x="20021" y="11716"/>
                    <a:pt x="21355" y="35909"/>
                    <a:pt x="79934" y="24479"/>
                  </a:cubicBezTo>
                  <a:cubicBezTo>
                    <a:pt x="105937" y="19812"/>
                    <a:pt x="108509" y="5334"/>
                    <a:pt x="108699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Hình tự do: Hình 669">
              <a:extLst>
                <a:ext uri="{FF2B5EF4-FFF2-40B4-BE49-F238E27FC236}">
                  <a16:creationId xmlns:a16="http://schemas.microsoft.com/office/drawing/2014/main" id="{DE88FA81-A242-027A-8375-494FF1FD902A}"/>
                </a:ext>
              </a:extLst>
            </p:cNvPr>
            <p:cNvSpPr/>
            <p:nvPr/>
          </p:nvSpPr>
          <p:spPr>
            <a:xfrm>
              <a:off x="8359012" y="4612464"/>
              <a:ext cx="172783" cy="388974"/>
            </a:xfrm>
            <a:custGeom>
              <a:avLst/>
              <a:gdLst>
                <a:gd name="connsiteX0" fmla="*/ 152305 w 172783"/>
                <a:gd name="connsiteY0" fmla="*/ 0 h 388974"/>
                <a:gd name="connsiteX1" fmla="*/ 172784 w 172783"/>
                <a:gd name="connsiteY1" fmla="*/ 372999 h 388974"/>
                <a:gd name="connsiteX2" fmla="*/ 71914 w 172783"/>
                <a:gd name="connsiteY2" fmla="*/ 384238 h 388974"/>
                <a:gd name="connsiteX3" fmla="*/ 0 w 172783"/>
                <a:gd name="connsiteY3" fmla="*/ 21431 h 38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83" h="388974">
                  <a:moveTo>
                    <a:pt x="152305" y="0"/>
                  </a:moveTo>
                  <a:cubicBezTo>
                    <a:pt x="160115" y="69818"/>
                    <a:pt x="167545" y="272034"/>
                    <a:pt x="172784" y="372999"/>
                  </a:cubicBezTo>
                  <a:cubicBezTo>
                    <a:pt x="141761" y="389277"/>
                    <a:pt x="105756" y="393287"/>
                    <a:pt x="71914" y="384238"/>
                  </a:cubicBezTo>
                  <a:lnTo>
                    <a:pt x="0" y="21431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Hình tự do: Hình 670">
              <a:extLst>
                <a:ext uri="{FF2B5EF4-FFF2-40B4-BE49-F238E27FC236}">
                  <a16:creationId xmlns:a16="http://schemas.microsoft.com/office/drawing/2014/main" id="{3C81024B-25EF-B1E7-F113-C968A7A6F715}"/>
                </a:ext>
              </a:extLst>
            </p:cNvPr>
            <p:cNvSpPr/>
            <p:nvPr/>
          </p:nvSpPr>
          <p:spPr>
            <a:xfrm>
              <a:off x="8050116" y="4882250"/>
              <a:ext cx="16859" cy="557841"/>
            </a:xfrm>
            <a:custGeom>
              <a:avLst/>
              <a:gdLst>
                <a:gd name="connsiteX0" fmla="*/ 8383 w 16859"/>
                <a:gd name="connsiteY0" fmla="*/ 557842 h 557841"/>
                <a:gd name="connsiteX1" fmla="*/ 16860 w 16859"/>
                <a:gd name="connsiteY1" fmla="*/ 549364 h 557841"/>
                <a:gd name="connsiteX2" fmla="*/ 16860 w 16859"/>
                <a:gd name="connsiteY2" fmla="*/ 7582 h 557841"/>
                <a:gd name="connsiteX3" fmla="*/ 7535 w 16859"/>
                <a:gd name="connsiteY3" fmla="*/ 48 h 557841"/>
                <a:gd name="connsiteX4" fmla="*/ 1 w 16859"/>
                <a:gd name="connsiteY4" fmla="*/ 7582 h 557841"/>
                <a:gd name="connsiteX5" fmla="*/ 1 w 16859"/>
                <a:gd name="connsiteY5" fmla="*/ 549364 h 557841"/>
                <a:gd name="connsiteX6" fmla="*/ 8287 w 16859"/>
                <a:gd name="connsiteY6" fmla="*/ 557842 h 557841"/>
                <a:gd name="connsiteX7" fmla="*/ 8383 w 16859"/>
                <a:gd name="connsiteY7" fmla="*/ 557842 h 5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59" h="557841">
                  <a:moveTo>
                    <a:pt x="8383" y="557842"/>
                  </a:moveTo>
                  <a:cubicBezTo>
                    <a:pt x="13069" y="557842"/>
                    <a:pt x="16860" y="554051"/>
                    <a:pt x="16860" y="549364"/>
                  </a:cubicBezTo>
                  <a:lnTo>
                    <a:pt x="16860" y="7582"/>
                  </a:lnTo>
                  <a:cubicBezTo>
                    <a:pt x="16365" y="2925"/>
                    <a:pt x="12193" y="-447"/>
                    <a:pt x="7535" y="48"/>
                  </a:cubicBezTo>
                  <a:cubicBezTo>
                    <a:pt x="3563" y="477"/>
                    <a:pt x="420" y="3611"/>
                    <a:pt x="1" y="7582"/>
                  </a:cubicBezTo>
                  <a:lnTo>
                    <a:pt x="1" y="549364"/>
                  </a:lnTo>
                  <a:cubicBezTo>
                    <a:pt x="-56" y="553994"/>
                    <a:pt x="3658" y="557785"/>
                    <a:pt x="8287" y="557842"/>
                  </a:cubicBezTo>
                  <a:cubicBezTo>
                    <a:pt x="8316" y="557842"/>
                    <a:pt x="8354" y="557842"/>
                    <a:pt x="8383" y="55784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Hình tự do: Hình 671">
              <a:extLst>
                <a:ext uri="{FF2B5EF4-FFF2-40B4-BE49-F238E27FC236}">
                  <a16:creationId xmlns:a16="http://schemas.microsoft.com/office/drawing/2014/main" id="{F14347FF-BF08-8700-E631-369BDA3E6237}"/>
                </a:ext>
              </a:extLst>
            </p:cNvPr>
            <p:cNvSpPr/>
            <p:nvPr/>
          </p:nvSpPr>
          <p:spPr>
            <a:xfrm>
              <a:off x="7714881" y="4805564"/>
              <a:ext cx="182952" cy="437264"/>
            </a:xfrm>
            <a:custGeom>
              <a:avLst/>
              <a:gdLst>
                <a:gd name="connsiteX0" fmla="*/ 8433 w 182952"/>
                <a:gd name="connsiteY0" fmla="*/ 437265 h 437264"/>
                <a:gd name="connsiteX1" fmla="*/ 16243 w 182952"/>
                <a:gd name="connsiteY1" fmla="*/ 431931 h 437264"/>
                <a:gd name="connsiteX2" fmla="*/ 182359 w 182952"/>
                <a:gd name="connsiteY2" fmla="*/ 11498 h 437264"/>
                <a:gd name="connsiteX3" fmla="*/ 177645 w 182952"/>
                <a:gd name="connsiteY3" fmla="*/ 592 h 437264"/>
                <a:gd name="connsiteX4" fmla="*/ 166738 w 182952"/>
                <a:gd name="connsiteY4" fmla="*/ 5306 h 437264"/>
                <a:gd name="connsiteX5" fmla="*/ 622 w 182952"/>
                <a:gd name="connsiteY5" fmla="*/ 425740 h 437264"/>
                <a:gd name="connsiteX6" fmla="*/ 5220 w 182952"/>
                <a:gd name="connsiteY6" fmla="*/ 436665 h 437264"/>
                <a:gd name="connsiteX7" fmla="*/ 5290 w 182952"/>
                <a:gd name="connsiteY7" fmla="*/ 436694 h 437264"/>
                <a:gd name="connsiteX8" fmla="*/ 8433 w 182952"/>
                <a:gd name="connsiteY8" fmla="*/ 437265 h 4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952" h="437264">
                  <a:moveTo>
                    <a:pt x="8433" y="437265"/>
                  </a:moveTo>
                  <a:cubicBezTo>
                    <a:pt x="11887" y="437265"/>
                    <a:pt x="14987" y="435151"/>
                    <a:pt x="16243" y="431931"/>
                  </a:cubicBezTo>
                  <a:lnTo>
                    <a:pt x="182359" y="11498"/>
                  </a:lnTo>
                  <a:cubicBezTo>
                    <a:pt x="184069" y="7183"/>
                    <a:pt x="181958" y="2296"/>
                    <a:pt x="177645" y="592"/>
                  </a:cubicBezTo>
                  <a:cubicBezTo>
                    <a:pt x="173331" y="-1114"/>
                    <a:pt x="168448" y="992"/>
                    <a:pt x="166738" y="5306"/>
                  </a:cubicBezTo>
                  <a:lnTo>
                    <a:pt x="622" y="425740"/>
                  </a:lnTo>
                  <a:cubicBezTo>
                    <a:pt x="-1125" y="430026"/>
                    <a:pt x="934" y="434922"/>
                    <a:pt x="5220" y="436665"/>
                  </a:cubicBezTo>
                  <a:cubicBezTo>
                    <a:pt x="5243" y="436675"/>
                    <a:pt x="5267" y="436684"/>
                    <a:pt x="5290" y="436694"/>
                  </a:cubicBezTo>
                  <a:cubicBezTo>
                    <a:pt x="6297" y="437056"/>
                    <a:pt x="7360" y="437256"/>
                    <a:pt x="8433" y="43726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Hình tự do: Hình 672">
              <a:extLst>
                <a:ext uri="{FF2B5EF4-FFF2-40B4-BE49-F238E27FC236}">
                  <a16:creationId xmlns:a16="http://schemas.microsoft.com/office/drawing/2014/main" id="{F9ABEED9-849E-8C75-DDEE-6475A14A0D5A}"/>
                </a:ext>
              </a:extLst>
            </p:cNvPr>
            <p:cNvSpPr/>
            <p:nvPr/>
          </p:nvSpPr>
          <p:spPr>
            <a:xfrm>
              <a:off x="7735289" y="4841921"/>
              <a:ext cx="646336" cy="350425"/>
            </a:xfrm>
            <a:custGeom>
              <a:avLst/>
              <a:gdLst>
                <a:gd name="connsiteX0" fmla="*/ 7933 w 646336"/>
                <a:gd name="connsiteY0" fmla="*/ 350425 h 350425"/>
                <a:gd name="connsiteX1" fmla="*/ 14124 w 646336"/>
                <a:gd name="connsiteY1" fmla="*/ 347758 h 350425"/>
                <a:gd name="connsiteX2" fmla="*/ 323210 w 646336"/>
                <a:gd name="connsiteY2" fmla="*/ 20669 h 350425"/>
                <a:gd name="connsiteX3" fmla="*/ 631820 w 646336"/>
                <a:gd name="connsiteY3" fmla="*/ 346425 h 350425"/>
                <a:gd name="connsiteX4" fmla="*/ 643726 w 646336"/>
                <a:gd name="connsiteY4" fmla="*/ 346710 h 350425"/>
                <a:gd name="connsiteX5" fmla="*/ 644012 w 646336"/>
                <a:gd name="connsiteY5" fmla="*/ 334804 h 350425"/>
                <a:gd name="connsiteX6" fmla="*/ 329687 w 646336"/>
                <a:gd name="connsiteY6" fmla="*/ 2572 h 350425"/>
                <a:gd name="connsiteX7" fmla="*/ 323591 w 646336"/>
                <a:gd name="connsiteY7" fmla="*/ 0 h 350425"/>
                <a:gd name="connsiteX8" fmla="*/ 323591 w 646336"/>
                <a:gd name="connsiteY8" fmla="*/ 0 h 350425"/>
                <a:gd name="connsiteX9" fmla="*/ 317495 w 646336"/>
                <a:gd name="connsiteY9" fmla="*/ 2572 h 350425"/>
                <a:gd name="connsiteX10" fmla="*/ 2218 w 646336"/>
                <a:gd name="connsiteY10" fmla="*/ 335947 h 350425"/>
                <a:gd name="connsiteX11" fmla="*/ 2761 w 646336"/>
                <a:gd name="connsiteY11" fmla="*/ 347920 h 350425"/>
                <a:gd name="connsiteX12" fmla="*/ 8314 w 646336"/>
                <a:gd name="connsiteY12" fmla="*/ 350139 h 35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336" h="350425">
                  <a:moveTo>
                    <a:pt x="7933" y="350425"/>
                  </a:moveTo>
                  <a:cubicBezTo>
                    <a:pt x="10279" y="350444"/>
                    <a:pt x="12525" y="349472"/>
                    <a:pt x="14124" y="347758"/>
                  </a:cubicBezTo>
                  <a:lnTo>
                    <a:pt x="323210" y="20669"/>
                  </a:lnTo>
                  <a:lnTo>
                    <a:pt x="631820" y="346425"/>
                  </a:lnTo>
                  <a:cubicBezTo>
                    <a:pt x="635030" y="349787"/>
                    <a:pt x="640364" y="349920"/>
                    <a:pt x="643726" y="346710"/>
                  </a:cubicBezTo>
                  <a:cubicBezTo>
                    <a:pt x="647089" y="343500"/>
                    <a:pt x="647222" y="338166"/>
                    <a:pt x="644012" y="334804"/>
                  </a:cubicBezTo>
                  <a:lnTo>
                    <a:pt x="329687" y="2572"/>
                  </a:lnTo>
                  <a:cubicBezTo>
                    <a:pt x="328087" y="924"/>
                    <a:pt x="325887" y="0"/>
                    <a:pt x="323591" y="0"/>
                  </a:cubicBezTo>
                  <a:lnTo>
                    <a:pt x="323591" y="0"/>
                  </a:lnTo>
                  <a:cubicBezTo>
                    <a:pt x="321296" y="19"/>
                    <a:pt x="319105" y="943"/>
                    <a:pt x="317495" y="2572"/>
                  </a:cubicBezTo>
                  <a:lnTo>
                    <a:pt x="2218" y="335947"/>
                  </a:lnTo>
                  <a:cubicBezTo>
                    <a:pt x="-940" y="339405"/>
                    <a:pt x="-696" y="344767"/>
                    <a:pt x="2761" y="347920"/>
                  </a:cubicBezTo>
                  <a:cubicBezTo>
                    <a:pt x="4281" y="349310"/>
                    <a:pt x="6255" y="350101"/>
                    <a:pt x="8314" y="35013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Hình tự do: Hình 673">
              <a:extLst>
                <a:ext uri="{FF2B5EF4-FFF2-40B4-BE49-F238E27FC236}">
                  <a16:creationId xmlns:a16="http://schemas.microsoft.com/office/drawing/2014/main" id="{FEE17D17-DE05-8EF4-0126-85348AB61A06}"/>
                </a:ext>
              </a:extLst>
            </p:cNvPr>
            <p:cNvSpPr/>
            <p:nvPr/>
          </p:nvSpPr>
          <p:spPr>
            <a:xfrm>
              <a:off x="8219162" y="4805564"/>
              <a:ext cx="183009" cy="437264"/>
            </a:xfrm>
            <a:custGeom>
              <a:avLst/>
              <a:gdLst>
                <a:gd name="connsiteX0" fmla="*/ 174522 w 183009"/>
                <a:gd name="connsiteY0" fmla="*/ 437265 h 437264"/>
                <a:gd name="connsiteX1" fmla="*/ 177665 w 183009"/>
                <a:gd name="connsiteY1" fmla="*/ 436694 h 437264"/>
                <a:gd name="connsiteX2" fmla="*/ 182428 w 183009"/>
                <a:gd name="connsiteY2" fmla="*/ 425740 h 437264"/>
                <a:gd name="connsiteX3" fmla="*/ 16217 w 183009"/>
                <a:gd name="connsiteY3" fmla="*/ 5306 h 437264"/>
                <a:gd name="connsiteX4" fmla="*/ 5310 w 183009"/>
                <a:gd name="connsiteY4" fmla="*/ 592 h 437264"/>
                <a:gd name="connsiteX5" fmla="*/ 596 w 183009"/>
                <a:gd name="connsiteY5" fmla="*/ 11498 h 437264"/>
                <a:gd name="connsiteX6" fmla="*/ 166712 w 183009"/>
                <a:gd name="connsiteY6" fmla="*/ 431931 h 437264"/>
                <a:gd name="connsiteX7" fmla="*/ 174522 w 183009"/>
                <a:gd name="connsiteY7" fmla="*/ 437265 h 4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009" h="437264">
                  <a:moveTo>
                    <a:pt x="174522" y="437265"/>
                  </a:moveTo>
                  <a:cubicBezTo>
                    <a:pt x="175598" y="437256"/>
                    <a:pt x="176656" y="437056"/>
                    <a:pt x="177665" y="436694"/>
                  </a:cubicBezTo>
                  <a:cubicBezTo>
                    <a:pt x="181990" y="434969"/>
                    <a:pt x="184123" y="430083"/>
                    <a:pt x="182428" y="425740"/>
                  </a:cubicBezTo>
                  <a:lnTo>
                    <a:pt x="16217" y="5306"/>
                  </a:lnTo>
                  <a:cubicBezTo>
                    <a:pt x="14512" y="992"/>
                    <a:pt x="9625" y="-1114"/>
                    <a:pt x="5310" y="592"/>
                  </a:cubicBezTo>
                  <a:cubicBezTo>
                    <a:pt x="996" y="2306"/>
                    <a:pt x="-1119" y="7183"/>
                    <a:pt x="596" y="11498"/>
                  </a:cubicBezTo>
                  <a:lnTo>
                    <a:pt x="166712" y="431931"/>
                  </a:lnTo>
                  <a:cubicBezTo>
                    <a:pt x="167969" y="435151"/>
                    <a:pt x="171064" y="437265"/>
                    <a:pt x="174522" y="43726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Hình tự do: Hình 674">
              <a:extLst>
                <a:ext uri="{FF2B5EF4-FFF2-40B4-BE49-F238E27FC236}">
                  <a16:creationId xmlns:a16="http://schemas.microsoft.com/office/drawing/2014/main" id="{AFF67E19-C4E4-E93E-59C4-C60E423A6DD5}"/>
                </a:ext>
              </a:extLst>
            </p:cNvPr>
            <p:cNvSpPr/>
            <p:nvPr/>
          </p:nvSpPr>
          <p:spPr>
            <a:xfrm>
              <a:off x="7718552" y="4510290"/>
              <a:ext cx="680132" cy="393624"/>
            </a:xfrm>
            <a:custGeom>
              <a:avLst/>
              <a:gdLst>
                <a:gd name="connsiteX0" fmla="*/ 679323 w 680132"/>
                <a:gd name="connsiteY0" fmla="*/ 193328 h 393624"/>
                <a:gd name="connsiteX1" fmla="*/ 605599 w 680132"/>
                <a:gd name="connsiteY1" fmla="*/ 98078 h 393624"/>
                <a:gd name="connsiteX2" fmla="*/ 454628 w 680132"/>
                <a:gd name="connsiteY2" fmla="*/ 13306 h 393624"/>
                <a:gd name="connsiteX3" fmla="*/ 310706 w 680132"/>
                <a:gd name="connsiteY3" fmla="*/ 23783 h 393624"/>
                <a:gd name="connsiteX4" fmla="*/ 0 w 680132"/>
                <a:gd name="connsiteY4" fmla="*/ 204758 h 393624"/>
                <a:gd name="connsiteX5" fmla="*/ 415671 w 680132"/>
                <a:gd name="connsiteY5" fmla="*/ 393353 h 393624"/>
                <a:gd name="connsiteX6" fmla="*/ 663797 w 680132"/>
                <a:gd name="connsiteY6" fmla="*/ 236857 h 393624"/>
                <a:gd name="connsiteX7" fmla="*/ 679323 w 680132"/>
                <a:gd name="connsiteY7" fmla="*/ 193328 h 39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0132" h="393624">
                  <a:moveTo>
                    <a:pt x="679323" y="193328"/>
                  </a:moveTo>
                  <a:cubicBezTo>
                    <a:pt x="685324" y="159419"/>
                    <a:pt x="657701" y="132844"/>
                    <a:pt x="605599" y="98078"/>
                  </a:cubicBezTo>
                  <a:cubicBezTo>
                    <a:pt x="557346" y="66284"/>
                    <a:pt x="506892" y="37956"/>
                    <a:pt x="454628" y="13306"/>
                  </a:cubicBezTo>
                  <a:cubicBezTo>
                    <a:pt x="411099" y="-6697"/>
                    <a:pt x="366522" y="-4887"/>
                    <a:pt x="310706" y="23783"/>
                  </a:cubicBezTo>
                  <a:cubicBezTo>
                    <a:pt x="233172" y="63598"/>
                    <a:pt x="0" y="204758"/>
                    <a:pt x="0" y="204758"/>
                  </a:cubicBezTo>
                  <a:cubicBezTo>
                    <a:pt x="0" y="204758"/>
                    <a:pt x="348615" y="401926"/>
                    <a:pt x="415671" y="393353"/>
                  </a:cubicBezTo>
                  <a:cubicBezTo>
                    <a:pt x="482727" y="384781"/>
                    <a:pt x="650748" y="275243"/>
                    <a:pt x="663797" y="236857"/>
                  </a:cubicBezTo>
                  <a:cubicBezTo>
                    <a:pt x="676847" y="198472"/>
                    <a:pt x="679323" y="193328"/>
                    <a:pt x="679323" y="193328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Hình tự do: Hình 675">
              <a:extLst>
                <a:ext uri="{FF2B5EF4-FFF2-40B4-BE49-F238E27FC236}">
                  <a16:creationId xmlns:a16="http://schemas.microsoft.com/office/drawing/2014/main" id="{5C60D5DB-F121-D5D8-C659-5F4E3F2BA2E6}"/>
                </a:ext>
              </a:extLst>
            </p:cNvPr>
            <p:cNvSpPr/>
            <p:nvPr/>
          </p:nvSpPr>
          <p:spPr>
            <a:xfrm>
              <a:off x="8100599" y="4703619"/>
              <a:ext cx="297284" cy="217169"/>
            </a:xfrm>
            <a:custGeom>
              <a:avLst/>
              <a:gdLst>
                <a:gd name="connsiteX0" fmla="*/ 0 w 297284"/>
                <a:gd name="connsiteY0" fmla="*/ 158401 h 217169"/>
                <a:gd name="connsiteX1" fmla="*/ 185166 w 297284"/>
                <a:gd name="connsiteY1" fmla="*/ 110776 h 217169"/>
                <a:gd name="connsiteX2" fmla="*/ 297275 w 297284"/>
                <a:gd name="connsiteY2" fmla="*/ 0 h 217169"/>
                <a:gd name="connsiteX3" fmla="*/ 290322 w 297284"/>
                <a:gd name="connsiteY3" fmla="*/ 54769 h 217169"/>
                <a:gd name="connsiteX4" fmla="*/ 200597 w 297284"/>
                <a:gd name="connsiteY4" fmla="*/ 138684 h 217169"/>
                <a:gd name="connsiteX5" fmla="*/ 38671 w 297284"/>
                <a:gd name="connsiteY5" fmla="*/ 217170 h 217169"/>
                <a:gd name="connsiteX6" fmla="*/ 2857 w 297284"/>
                <a:gd name="connsiteY6" fmla="*/ 212217 h 2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84" h="217169">
                  <a:moveTo>
                    <a:pt x="0" y="158401"/>
                  </a:moveTo>
                  <a:cubicBezTo>
                    <a:pt x="50006" y="203740"/>
                    <a:pt x="102298" y="164687"/>
                    <a:pt x="185166" y="110776"/>
                  </a:cubicBezTo>
                  <a:cubicBezTo>
                    <a:pt x="278797" y="50197"/>
                    <a:pt x="297275" y="0"/>
                    <a:pt x="297275" y="0"/>
                  </a:cubicBezTo>
                  <a:cubicBezTo>
                    <a:pt x="297447" y="18488"/>
                    <a:pt x="295113" y="36909"/>
                    <a:pt x="290322" y="54769"/>
                  </a:cubicBezTo>
                  <a:cubicBezTo>
                    <a:pt x="283273" y="72295"/>
                    <a:pt x="268129" y="92107"/>
                    <a:pt x="200597" y="138684"/>
                  </a:cubicBezTo>
                  <a:cubicBezTo>
                    <a:pt x="133064" y="185261"/>
                    <a:pt x="84106" y="208597"/>
                    <a:pt x="38671" y="217170"/>
                  </a:cubicBezTo>
                  <a:lnTo>
                    <a:pt x="2857" y="212217"/>
                  </a:lnTo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Hình tự do: Hình 676">
              <a:extLst>
                <a:ext uri="{FF2B5EF4-FFF2-40B4-BE49-F238E27FC236}">
                  <a16:creationId xmlns:a16="http://schemas.microsoft.com/office/drawing/2014/main" id="{B307B8F0-4C59-A394-32E0-C8B22BCDC60F}"/>
                </a:ext>
              </a:extLst>
            </p:cNvPr>
            <p:cNvSpPr/>
            <p:nvPr/>
          </p:nvSpPr>
          <p:spPr>
            <a:xfrm>
              <a:off x="8100695" y="4703619"/>
              <a:ext cx="297188" cy="217169"/>
            </a:xfrm>
            <a:custGeom>
              <a:avLst/>
              <a:gdLst>
                <a:gd name="connsiteX0" fmla="*/ 185071 w 297188"/>
                <a:gd name="connsiteY0" fmla="*/ 110966 h 217169"/>
                <a:gd name="connsiteX1" fmla="*/ 297180 w 297188"/>
                <a:gd name="connsiteY1" fmla="*/ 0 h 217169"/>
                <a:gd name="connsiteX2" fmla="*/ 290227 w 297188"/>
                <a:gd name="connsiteY2" fmla="*/ 54769 h 217169"/>
                <a:gd name="connsiteX3" fmla="*/ 200501 w 297188"/>
                <a:gd name="connsiteY3" fmla="*/ 138684 h 217169"/>
                <a:gd name="connsiteX4" fmla="*/ 38576 w 297188"/>
                <a:gd name="connsiteY4" fmla="*/ 217170 h 217169"/>
                <a:gd name="connsiteX5" fmla="*/ 2762 w 297188"/>
                <a:gd name="connsiteY5" fmla="*/ 212217 h 217169"/>
                <a:gd name="connsiteX6" fmla="*/ 0 w 297188"/>
                <a:gd name="connsiteY6" fmla="*/ 158020 h 217169"/>
                <a:gd name="connsiteX7" fmla="*/ 185071 w 297188"/>
                <a:gd name="connsiteY7" fmla="*/ 110966 h 2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88" h="217169">
                  <a:moveTo>
                    <a:pt x="185071" y="110966"/>
                  </a:moveTo>
                  <a:cubicBezTo>
                    <a:pt x="278701" y="50197"/>
                    <a:pt x="297180" y="0"/>
                    <a:pt x="297180" y="0"/>
                  </a:cubicBezTo>
                  <a:cubicBezTo>
                    <a:pt x="297351" y="18488"/>
                    <a:pt x="295018" y="36909"/>
                    <a:pt x="290227" y="54769"/>
                  </a:cubicBezTo>
                  <a:cubicBezTo>
                    <a:pt x="283178" y="72295"/>
                    <a:pt x="268034" y="92107"/>
                    <a:pt x="200501" y="138684"/>
                  </a:cubicBezTo>
                  <a:cubicBezTo>
                    <a:pt x="132969" y="185261"/>
                    <a:pt x="84011" y="208597"/>
                    <a:pt x="38576" y="217170"/>
                  </a:cubicBezTo>
                  <a:lnTo>
                    <a:pt x="2762" y="212217"/>
                  </a:lnTo>
                  <a:lnTo>
                    <a:pt x="0" y="158020"/>
                  </a:lnTo>
                  <a:cubicBezTo>
                    <a:pt x="49530" y="203740"/>
                    <a:pt x="102203" y="164687"/>
                    <a:pt x="185071" y="110966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Hình tự do: Hình 677">
              <a:extLst>
                <a:ext uri="{FF2B5EF4-FFF2-40B4-BE49-F238E27FC236}">
                  <a16:creationId xmlns:a16="http://schemas.microsoft.com/office/drawing/2014/main" id="{C2FD0349-0844-6FE2-D69F-EEB2BF86F8AD}"/>
                </a:ext>
              </a:extLst>
            </p:cNvPr>
            <p:cNvSpPr/>
            <p:nvPr/>
          </p:nvSpPr>
          <p:spPr>
            <a:xfrm>
              <a:off x="7712762" y="5179869"/>
              <a:ext cx="39698" cy="64977"/>
            </a:xfrm>
            <a:custGeom>
              <a:avLst/>
              <a:gdLst>
                <a:gd name="connsiteX0" fmla="*/ 21982 w 39698"/>
                <a:gd name="connsiteY0" fmla="*/ 0 h 64977"/>
                <a:gd name="connsiteX1" fmla="*/ 75 w 39698"/>
                <a:gd name="connsiteY1" fmla="*/ 57150 h 64977"/>
                <a:gd name="connsiteX2" fmla="*/ 75 w 39698"/>
                <a:gd name="connsiteY2" fmla="*/ 58674 h 64977"/>
                <a:gd name="connsiteX3" fmla="*/ 75 w 39698"/>
                <a:gd name="connsiteY3" fmla="*/ 59722 h 64977"/>
                <a:gd name="connsiteX4" fmla="*/ 3313 w 39698"/>
                <a:gd name="connsiteY4" fmla="*/ 63341 h 64977"/>
                <a:gd name="connsiteX5" fmla="*/ 16744 w 39698"/>
                <a:gd name="connsiteY5" fmla="*/ 63341 h 64977"/>
                <a:gd name="connsiteX6" fmla="*/ 19315 w 39698"/>
                <a:gd name="connsiteY6" fmla="*/ 60579 h 64977"/>
                <a:gd name="connsiteX7" fmla="*/ 19315 w 39698"/>
                <a:gd name="connsiteY7" fmla="*/ 60579 h 64977"/>
                <a:gd name="connsiteX8" fmla="*/ 19315 w 39698"/>
                <a:gd name="connsiteY8" fmla="*/ 59817 h 64977"/>
                <a:gd name="connsiteX9" fmla="*/ 39699 w 39698"/>
                <a:gd name="connsiteY9" fmla="*/ 5524 h 6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98" h="64977">
                  <a:moveTo>
                    <a:pt x="21982" y="0"/>
                  </a:moveTo>
                  <a:lnTo>
                    <a:pt x="75" y="57150"/>
                  </a:lnTo>
                  <a:cubicBezTo>
                    <a:pt x="-25" y="57655"/>
                    <a:pt x="-25" y="58169"/>
                    <a:pt x="75" y="58674"/>
                  </a:cubicBezTo>
                  <a:cubicBezTo>
                    <a:pt x="-23" y="59017"/>
                    <a:pt x="-23" y="59379"/>
                    <a:pt x="75" y="59722"/>
                  </a:cubicBezTo>
                  <a:cubicBezTo>
                    <a:pt x="669" y="61284"/>
                    <a:pt x="1823" y="62579"/>
                    <a:pt x="3313" y="63341"/>
                  </a:cubicBezTo>
                  <a:cubicBezTo>
                    <a:pt x="7524" y="65522"/>
                    <a:pt x="12534" y="65522"/>
                    <a:pt x="16744" y="63341"/>
                  </a:cubicBezTo>
                  <a:cubicBezTo>
                    <a:pt x="17904" y="62760"/>
                    <a:pt x="18816" y="61779"/>
                    <a:pt x="19315" y="60579"/>
                  </a:cubicBezTo>
                  <a:lnTo>
                    <a:pt x="19315" y="60579"/>
                  </a:lnTo>
                  <a:lnTo>
                    <a:pt x="19315" y="59817"/>
                  </a:lnTo>
                  <a:lnTo>
                    <a:pt x="39699" y="5524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Hình tự do: Hình 678">
              <a:extLst>
                <a:ext uri="{FF2B5EF4-FFF2-40B4-BE49-F238E27FC236}">
                  <a16:creationId xmlns:a16="http://schemas.microsoft.com/office/drawing/2014/main" id="{9F2B7233-FCCD-8B6E-7CB2-D2FFAD920BCC}"/>
                </a:ext>
              </a:extLst>
            </p:cNvPr>
            <p:cNvSpPr/>
            <p:nvPr/>
          </p:nvSpPr>
          <p:spPr>
            <a:xfrm>
              <a:off x="8364537" y="5179869"/>
              <a:ext cx="39754" cy="65739"/>
            </a:xfrm>
            <a:custGeom>
              <a:avLst/>
              <a:gdLst>
                <a:gd name="connsiteX0" fmla="*/ 17717 w 39754"/>
                <a:gd name="connsiteY0" fmla="*/ 0 h 65739"/>
                <a:gd name="connsiteX1" fmla="*/ 39719 w 39754"/>
                <a:gd name="connsiteY1" fmla="*/ 57912 h 65739"/>
                <a:gd name="connsiteX2" fmla="*/ 39719 w 39754"/>
                <a:gd name="connsiteY2" fmla="*/ 59436 h 65739"/>
                <a:gd name="connsiteX3" fmla="*/ 39719 w 39754"/>
                <a:gd name="connsiteY3" fmla="*/ 60484 h 65739"/>
                <a:gd name="connsiteX4" fmla="*/ 36386 w 39754"/>
                <a:gd name="connsiteY4" fmla="*/ 64103 h 65739"/>
                <a:gd name="connsiteX5" fmla="*/ 23050 w 39754"/>
                <a:gd name="connsiteY5" fmla="*/ 64103 h 65739"/>
                <a:gd name="connsiteX6" fmla="*/ 20383 w 39754"/>
                <a:gd name="connsiteY6" fmla="*/ 61341 h 65739"/>
                <a:gd name="connsiteX7" fmla="*/ 20383 w 39754"/>
                <a:gd name="connsiteY7" fmla="*/ 61341 h 65739"/>
                <a:gd name="connsiteX8" fmla="*/ 20383 w 39754"/>
                <a:gd name="connsiteY8" fmla="*/ 60579 h 65739"/>
                <a:gd name="connsiteX9" fmla="*/ 0 w 39754"/>
                <a:gd name="connsiteY9" fmla="*/ 6287 h 6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54" h="65739">
                  <a:moveTo>
                    <a:pt x="17717" y="0"/>
                  </a:moveTo>
                  <a:lnTo>
                    <a:pt x="39719" y="57912"/>
                  </a:lnTo>
                  <a:cubicBezTo>
                    <a:pt x="39767" y="58417"/>
                    <a:pt x="39767" y="58931"/>
                    <a:pt x="39719" y="59436"/>
                  </a:cubicBezTo>
                  <a:lnTo>
                    <a:pt x="39719" y="60484"/>
                  </a:lnTo>
                  <a:cubicBezTo>
                    <a:pt x="39091" y="62056"/>
                    <a:pt x="37900" y="63341"/>
                    <a:pt x="36386" y="64103"/>
                  </a:cubicBezTo>
                  <a:cubicBezTo>
                    <a:pt x="32214" y="66285"/>
                    <a:pt x="27222" y="66285"/>
                    <a:pt x="23050" y="64103"/>
                  </a:cubicBezTo>
                  <a:cubicBezTo>
                    <a:pt x="21850" y="63541"/>
                    <a:pt x="20898" y="62560"/>
                    <a:pt x="20383" y="61341"/>
                  </a:cubicBezTo>
                  <a:lnTo>
                    <a:pt x="20383" y="61341"/>
                  </a:lnTo>
                  <a:lnTo>
                    <a:pt x="20383" y="60579"/>
                  </a:lnTo>
                  <a:lnTo>
                    <a:pt x="0" y="6287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Hình tự do: Hình 679">
              <a:extLst>
                <a:ext uri="{FF2B5EF4-FFF2-40B4-BE49-F238E27FC236}">
                  <a16:creationId xmlns:a16="http://schemas.microsoft.com/office/drawing/2014/main" id="{1F0BEAB5-D9AD-E467-0AE0-55A8589D8769}"/>
                </a:ext>
              </a:extLst>
            </p:cNvPr>
            <p:cNvSpPr/>
            <p:nvPr/>
          </p:nvSpPr>
          <p:spPr>
            <a:xfrm>
              <a:off x="8048783" y="5386990"/>
              <a:ext cx="19431" cy="55697"/>
            </a:xfrm>
            <a:custGeom>
              <a:avLst/>
              <a:gdLst>
                <a:gd name="connsiteX0" fmla="*/ 0 w 19431"/>
                <a:gd name="connsiteY0" fmla="*/ 2429 h 55697"/>
                <a:gd name="connsiteX1" fmla="*/ 0 w 19431"/>
                <a:gd name="connsiteY1" fmla="*/ 50054 h 55697"/>
                <a:gd name="connsiteX2" fmla="*/ 2858 w 19431"/>
                <a:gd name="connsiteY2" fmla="*/ 54054 h 55697"/>
                <a:gd name="connsiteX3" fmla="*/ 16573 w 19431"/>
                <a:gd name="connsiteY3" fmla="*/ 54054 h 55697"/>
                <a:gd name="connsiteX4" fmla="*/ 19431 w 19431"/>
                <a:gd name="connsiteY4" fmla="*/ 50054 h 55697"/>
                <a:gd name="connsiteX5" fmla="*/ 19431 w 19431"/>
                <a:gd name="connsiteY5" fmla="*/ 2429 h 55697"/>
                <a:gd name="connsiteX6" fmla="*/ 0 w 19431"/>
                <a:gd name="connsiteY6" fmla="*/ 2429 h 5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31" h="55697">
                  <a:moveTo>
                    <a:pt x="0" y="2429"/>
                  </a:moveTo>
                  <a:lnTo>
                    <a:pt x="0" y="50054"/>
                  </a:lnTo>
                  <a:cubicBezTo>
                    <a:pt x="181" y="51797"/>
                    <a:pt x="1267" y="53321"/>
                    <a:pt x="2858" y="54054"/>
                  </a:cubicBezTo>
                  <a:cubicBezTo>
                    <a:pt x="7163" y="56245"/>
                    <a:pt x="12268" y="56245"/>
                    <a:pt x="16573" y="54054"/>
                  </a:cubicBezTo>
                  <a:cubicBezTo>
                    <a:pt x="18164" y="53321"/>
                    <a:pt x="19250" y="51797"/>
                    <a:pt x="19431" y="50054"/>
                  </a:cubicBezTo>
                  <a:lnTo>
                    <a:pt x="19431" y="2429"/>
                  </a:lnTo>
                  <a:cubicBezTo>
                    <a:pt x="13354" y="-810"/>
                    <a:pt x="6077" y="-810"/>
                    <a:pt x="0" y="242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Hình tự do: Hình 680">
              <a:extLst>
                <a:ext uri="{FF2B5EF4-FFF2-40B4-BE49-F238E27FC236}">
                  <a16:creationId xmlns:a16="http://schemas.microsoft.com/office/drawing/2014/main" id="{A8FB9CFB-8E92-D6E9-0348-08A6D0B21D55}"/>
                </a:ext>
              </a:extLst>
            </p:cNvPr>
            <p:cNvSpPr/>
            <p:nvPr/>
          </p:nvSpPr>
          <p:spPr>
            <a:xfrm>
              <a:off x="7827899" y="4444452"/>
              <a:ext cx="541369" cy="170298"/>
            </a:xfrm>
            <a:custGeom>
              <a:avLst/>
              <a:gdLst>
                <a:gd name="connsiteX0" fmla="*/ 0 w 541369"/>
                <a:gd name="connsiteY0" fmla="*/ 124864 h 170298"/>
                <a:gd name="connsiteX1" fmla="*/ 328327 w 541369"/>
                <a:gd name="connsiteY1" fmla="*/ 27042 h 170298"/>
                <a:gd name="connsiteX2" fmla="*/ 497586 w 541369"/>
                <a:gd name="connsiteY2" fmla="*/ 3515 h 170298"/>
                <a:gd name="connsiteX3" fmla="*/ 541115 w 541369"/>
                <a:gd name="connsiteY3" fmla="*/ 69238 h 170298"/>
                <a:gd name="connsiteX4" fmla="*/ 541115 w 541369"/>
                <a:gd name="connsiteY4" fmla="*/ 112672 h 170298"/>
                <a:gd name="connsiteX5" fmla="*/ 288703 w 541369"/>
                <a:gd name="connsiteY5" fmla="*/ 170298 h 170298"/>
                <a:gd name="connsiteX6" fmla="*/ 0 w 541369"/>
                <a:gd name="connsiteY6" fmla="*/ 124864 h 17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69" h="170298">
                  <a:moveTo>
                    <a:pt x="0" y="124864"/>
                  </a:moveTo>
                  <a:cubicBezTo>
                    <a:pt x="0" y="124864"/>
                    <a:pt x="279749" y="40377"/>
                    <a:pt x="328327" y="27042"/>
                  </a:cubicBezTo>
                  <a:cubicBezTo>
                    <a:pt x="376904" y="13707"/>
                    <a:pt x="470249" y="-8677"/>
                    <a:pt x="497586" y="3515"/>
                  </a:cubicBezTo>
                  <a:cubicBezTo>
                    <a:pt x="524923" y="15707"/>
                    <a:pt x="538639" y="29900"/>
                    <a:pt x="541115" y="69238"/>
                  </a:cubicBezTo>
                  <a:cubicBezTo>
                    <a:pt x="541687" y="76667"/>
                    <a:pt x="541115" y="112672"/>
                    <a:pt x="541115" y="112672"/>
                  </a:cubicBezTo>
                  <a:cubicBezTo>
                    <a:pt x="541115" y="112672"/>
                    <a:pt x="399479" y="170298"/>
                    <a:pt x="288703" y="170298"/>
                  </a:cubicBezTo>
                  <a:cubicBezTo>
                    <a:pt x="177927" y="170298"/>
                    <a:pt x="0" y="124864"/>
                    <a:pt x="0" y="124864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Hình tự do: Hình 681">
              <a:extLst>
                <a:ext uri="{FF2B5EF4-FFF2-40B4-BE49-F238E27FC236}">
                  <a16:creationId xmlns:a16="http://schemas.microsoft.com/office/drawing/2014/main" id="{44B1EFC1-853C-34E7-ADB2-63E2A4A5CB4D}"/>
                </a:ext>
              </a:extLst>
            </p:cNvPr>
            <p:cNvSpPr/>
            <p:nvPr/>
          </p:nvSpPr>
          <p:spPr>
            <a:xfrm>
              <a:off x="7813721" y="4507137"/>
              <a:ext cx="697693" cy="304941"/>
            </a:xfrm>
            <a:custGeom>
              <a:avLst/>
              <a:gdLst>
                <a:gd name="connsiteX0" fmla="*/ 13129 w 697693"/>
                <a:gd name="connsiteY0" fmla="*/ 27127 h 304941"/>
                <a:gd name="connsiteX1" fmla="*/ 32179 w 697693"/>
                <a:gd name="connsiteY1" fmla="*/ 189052 h 304941"/>
                <a:gd name="connsiteX2" fmla="*/ 299927 w 697693"/>
                <a:gd name="connsiteY2" fmla="*/ 298590 h 304941"/>
                <a:gd name="connsiteX3" fmla="*/ 571675 w 697693"/>
                <a:gd name="connsiteY3" fmla="*/ 153143 h 304941"/>
                <a:gd name="connsiteX4" fmla="*/ 667783 w 697693"/>
                <a:gd name="connsiteY4" fmla="*/ 127997 h 304941"/>
                <a:gd name="connsiteX5" fmla="*/ 697691 w 697693"/>
                <a:gd name="connsiteY5" fmla="*/ 105137 h 304941"/>
                <a:gd name="connsiteX6" fmla="*/ 555673 w 697693"/>
                <a:gd name="connsiteY6" fmla="*/ 3410 h 304941"/>
                <a:gd name="connsiteX7" fmla="*/ 274972 w 697693"/>
                <a:gd name="connsiteY7" fmla="*/ 74466 h 30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693" h="304941">
                  <a:moveTo>
                    <a:pt x="13129" y="27127"/>
                  </a:moveTo>
                  <a:cubicBezTo>
                    <a:pt x="-4397" y="86944"/>
                    <a:pt x="-9921" y="145523"/>
                    <a:pt x="32179" y="189052"/>
                  </a:cubicBezTo>
                  <a:cubicBezTo>
                    <a:pt x="62659" y="220485"/>
                    <a:pt x="189151" y="332594"/>
                    <a:pt x="299927" y="298590"/>
                  </a:cubicBezTo>
                  <a:cubicBezTo>
                    <a:pt x="423752" y="260490"/>
                    <a:pt x="571675" y="153143"/>
                    <a:pt x="571675" y="153143"/>
                  </a:cubicBezTo>
                  <a:cubicBezTo>
                    <a:pt x="571675" y="153143"/>
                    <a:pt x="666925" y="156096"/>
                    <a:pt x="667783" y="127997"/>
                  </a:cubicBezTo>
                  <a:cubicBezTo>
                    <a:pt x="667783" y="121139"/>
                    <a:pt x="697977" y="112662"/>
                    <a:pt x="697691" y="105137"/>
                  </a:cubicBezTo>
                  <a:cubicBezTo>
                    <a:pt x="693786" y="22746"/>
                    <a:pt x="638350" y="-11544"/>
                    <a:pt x="555673" y="3410"/>
                  </a:cubicBezTo>
                  <a:cubicBezTo>
                    <a:pt x="468901" y="19126"/>
                    <a:pt x="274972" y="74466"/>
                    <a:pt x="274972" y="7446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Hình tự do: Hình 682">
              <a:extLst>
                <a:ext uri="{FF2B5EF4-FFF2-40B4-BE49-F238E27FC236}">
                  <a16:creationId xmlns:a16="http://schemas.microsoft.com/office/drawing/2014/main" id="{9D11476D-6F19-C5D8-BF86-1F52FE2874C3}"/>
                </a:ext>
              </a:extLst>
            </p:cNvPr>
            <p:cNvSpPr/>
            <p:nvPr/>
          </p:nvSpPr>
          <p:spPr>
            <a:xfrm>
              <a:off x="7919529" y="4610845"/>
              <a:ext cx="466058" cy="200952"/>
            </a:xfrm>
            <a:custGeom>
              <a:avLst/>
              <a:gdLst>
                <a:gd name="connsiteX0" fmla="*/ 45815 w 466058"/>
                <a:gd name="connsiteY0" fmla="*/ 172783 h 200952"/>
                <a:gd name="connsiteX1" fmla="*/ 0 w 466058"/>
                <a:gd name="connsiteY1" fmla="*/ 0 h 200952"/>
                <a:gd name="connsiteX2" fmla="*/ 114300 w 466058"/>
                <a:gd name="connsiteY2" fmla="*/ 36100 h 200952"/>
                <a:gd name="connsiteX3" fmla="*/ 208883 w 466058"/>
                <a:gd name="connsiteY3" fmla="*/ 141732 h 200952"/>
                <a:gd name="connsiteX4" fmla="*/ 466058 w 466058"/>
                <a:gd name="connsiteY4" fmla="*/ 49149 h 200952"/>
                <a:gd name="connsiteX5" fmla="*/ 194310 w 466058"/>
                <a:gd name="connsiteY5" fmla="*/ 194596 h 200952"/>
                <a:gd name="connsiteX6" fmla="*/ 45815 w 466058"/>
                <a:gd name="connsiteY6" fmla="*/ 172783 h 2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058" h="200952">
                  <a:moveTo>
                    <a:pt x="45815" y="172783"/>
                  </a:moveTo>
                  <a:cubicBezTo>
                    <a:pt x="24956" y="96583"/>
                    <a:pt x="0" y="0"/>
                    <a:pt x="0" y="0"/>
                  </a:cubicBezTo>
                  <a:lnTo>
                    <a:pt x="114300" y="36100"/>
                  </a:lnTo>
                  <a:cubicBezTo>
                    <a:pt x="137922" y="110776"/>
                    <a:pt x="149828" y="151352"/>
                    <a:pt x="208883" y="141732"/>
                  </a:cubicBezTo>
                  <a:cubicBezTo>
                    <a:pt x="267938" y="132112"/>
                    <a:pt x="466058" y="49149"/>
                    <a:pt x="466058" y="49149"/>
                  </a:cubicBezTo>
                  <a:cubicBezTo>
                    <a:pt x="466058" y="49149"/>
                    <a:pt x="318135" y="156686"/>
                    <a:pt x="194310" y="194596"/>
                  </a:cubicBezTo>
                  <a:cubicBezTo>
                    <a:pt x="144399" y="209836"/>
                    <a:pt x="91631" y="195739"/>
                    <a:pt x="45815" y="172783"/>
                  </a:cubicBezTo>
                  <a:close/>
                </a:path>
              </a:pathLst>
            </a:custGeom>
            <a:solidFill>
              <a:srgbClr val="3747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Hình tự do: Hình 683">
              <a:extLst>
                <a:ext uri="{FF2B5EF4-FFF2-40B4-BE49-F238E27FC236}">
                  <a16:creationId xmlns:a16="http://schemas.microsoft.com/office/drawing/2014/main" id="{4827F265-78FA-996D-95E6-6B18A5BD70EA}"/>
                </a:ext>
              </a:extLst>
            </p:cNvPr>
            <p:cNvSpPr/>
            <p:nvPr/>
          </p:nvSpPr>
          <p:spPr>
            <a:xfrm>
              <a:off x="7660832" y="4092541"/>
              <a:ext cx="191259" cy="500326"/>
            </a:xfrm>
            <a:custGeom>
              <a:avLst/>
              <a:gdLst>
                <a:gd name="connsiteX0" fmla="*/ 191260 w 191259"/>
                <a:gd name="connsiteY0" fmla="*/ 1478 h 500326"/>
                <a:gd name="connsiteX1" fmla="*/ 88961 w 191259"/>
                <a:gd name="connsiteY1" fmla="*/ 79868 h 500326"/>
                <a:gd name="connsiteX2" fmla="*/ 93 w 191259"/>
                <a:gd name="connsiteY2" fmla="*/ 325328 h 500326"/>
                <a:gd name="connsiteX3" fmla="*/ 136586 w 191259"/>
                <a:gd name="connsiteY3" fmla="*/ 500302 h 500326"/>
                <a:gd name="connsiteX4" fmla="*/ 179353 w 191259"/>
                <a:gd name="connsiteY4" fmla="*/ 423245 h 500326"/>
                <a:gd name="connsiteX5" fmla="*/ 105344 w 191259"/>
                <a:gd name="connsiteY5" fmla="*/ 325328 h 500326"/>
                <a:gd name="connsiteX6" fmla="*/ 152302 w 191259"/>
                <a:gd name="connsiteY6" fmla="*/ 215028 h 50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259" h="500326">
                  <a:moveTo>
                    <a:pt x="191260" y="1478"/>
                  </a:moveTo>
                  <a:cubicBezTo>
                    <a:pt x="153160" y="-6904"/>
                    <a:pt x="112393" y="20528"/>
                    <a:pt x="88961" y="79868"/>
                  </a:cubicBezTo>
                  <a:cubicBezTo>
                    <a:pt x="65530" y="139209"/>
                    <a:pt x="9618" y="285894"/>
                    <a:pt x="93" y="325328"/>
                  </a:cubicBezTo>
                  <a:cubicBezTo>
                    <a:pt x="-4193" y="343044"/>
                    <a:pt x="141444" y="502588"/>
                    <a:pt x="136586" y="500302"/>
                  </a:cubicBezTo>
                  <a:cubicBezTo>
                    <a:pt x="135157" y="499540"/>
                    <a:pt x="179353" y="423245"/>
                    <a:pt x="179353" y="423245"/>
                  </a:cubicBezTo>
                  <a:lnTo>
                    <a:pt x="105344" y="325328"/>
                  </a:lnTo>
                  <a:lnTo>
                    <a:pt x="152302" y="215028"/>
                  </a:ln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Hình tự do: Hình 684">
              <a:extLst>
                <a:ext uri="{FF2B5EF4-FFF2-40B4-BE49-F238E27FC236}">
                  <a16:creationId xmlns:a16="http://schemas.microsoft.com/office/drawing/2014/main" id="{D9F9CFD5-0649-F62A-A3EE-53B52D689B78}"/>
                </a:ext>
              </a:extLst>
            </p:cNvPr>
            <p:cNvSpPr/>
            <p:nvPr/>
          </p:nvSpPr>
          <p:spPr>
            <a:xfrm>
              <a:off x="7677880" y="4083121"/>
              <a:ext cx="177069" cy="311311"/>
            </a:xfrm>
            <a:custGeom>
              <a:avLst/>
              <a:gdLst>
                <a:gd name="connsiteX0" fmla="*/ 177070 w 177069"/>
                <a:gd name="connsiteY0" fmla="*/ 4707 h 311311"/>
                <a:gd name="connsiteX1" fmla="*/ 70961 w 177069"/>
                <a:gd name="connsiteY1" fmla="*/ 60904 h 311311"/>
                <a:gd name="connsiteX2" fmla="*/ 0 w 177069"/>
                <a:gd name="connsiteY2" fmla="*/ 268073 h 311311"/>
                <a:gd name="connsiteX3" fmla="*/ 166021 w 177069"/>
                <a:gd name="connsiteY3" fmla="*/ 305697 h 31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069" h="311311">
                  <a:moveTo>
                    <a:pt x="177070" y="4707"/>
                  </a:moveTo>
                  <a:cubicBezTo>
                    <a:pt x="127349" y="-9200"/>
                    <a:pt x="93250" y="7183"/>
                    <a:pt x="70961" y="60904"/>
                  </a:cubicBezTo>
                  <a:cubicBezTo>
                    <a:pt x="48673" y="114625"/>
                    <a:pt x="28670" y="173394"/>
                    <a:pt x="0" y="268073"/>
                  </a:cubicBezTo>
                  <a:cubicBezTo>
                    <a:pt x="0" y="268073"/>
                    <a:pt x="100108" y="329890"/>
                    <a:pt x="166021" y="30569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Hình tự do: Hình 685">
              <a:extLst>
                <a:ext uri="{FF2B5EF4-FFF2-40B4-BE49-F238E27FC236}">
                  <a16:creationId xmlns:a16="http://schemas.microsoft.com/office/drawing/2014/main" id="{1DB10C19-5763-607C-EF57-D1B4EC039089}"/>
                </a:ext>
              </a:extLst>
            </p:cNvPr>
            <p:cNvSpPr/>
            <p:nvPr/>
          </p:nvSpPr>
          <p:spPr>
            <a:xfrm>
              <a:off x="7767986" y="4087696"/>
              <a:ext cx="371951" cy="578634"/>
            </a:xfrm>
            <a:custGeom>
              <a:avLst/>
              <a:gdLst>
                <a:gd name="connsiteX0" fmla="*/ 21241 w 371951"/>
                <a:gd name="connsiteY0" fmla="*/ 49852 h 578634"/>
                <a:gd name="connsiteX1" fmla="*/ 96107 w 371951"/>
                <a:gd name="connsiteY1" fmla="*/ 36 h 578634"/>
                <a:gd name="connsiteX2" fmla="*/ 133064 w 371951"/>
                <a:gd name="connsiteY2" fmla="*/ 3084 h 578634"/>
                <a:gd name="connsiteX3" fmla="*/ 256889 w 371951"/>
                <a:gd name="connsiteY3" fmla="*/ 18419 h 578634"/>
                <a:gd name="connsiteX4" fmla="*/ 324326 w 371951"/>
                <a:gd name="connsiteY4" fmla="*/ 34326 h 578634"/>
                <a:gd name="connsiteX5" fmla="*/ 371951 w 371951"/>
                <a:gd name="connsiteY5" fmla="*/ 205300 h 578634"/>
                <a:gd name="connsiteX6" fmla="*/ 363855 w 371951"/>
                <a:gd name="connsiteY6" fmla="*/ 525435 h 578634"/>
                <a:gd name="connsiteX7" fmla="*/ 135922 w 371951"/>
                <a:gd name="connsiteY7" fmla="*/ 571536 h 578634"/>
                <a:gd name="connsiteX8" fmla="*/ 10097 w 371951"/>
                <a:gd name="connsiteY8" fmla="*/ 492097 h 578634"/>
                <a:gd name="connsiteX9" fmla="*/ 95 w 371951"/>
                <a:gd name="connsiteY9" fmla="*/ 201109 h 578634"/>
                <a:gd name="connsiteX10" fmla="*/ 21241 w 371951"/>
                <a:gd name="connsiteY10" fmla="*/ 49852 h 57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951" h="578634">
                  <a:moveTo>
                    <a:pt x="21241" y="49852"/>
                  </a:moveTo>
                  <a:cubicBezTo>
                    <a:pt x="37052" y="13656"/>
                    <a:pt x="56102" y="-821"/>
                    <a:pt x="96107" y="36"/>
                  </a:cubicBezTo>
                  <a:cubicBezTo>
                    <a:pt x="109538" y="36"/>
                    <a:pt x="133064" y="3084"/>
                    <a:pt x="133064" y="3084"/>
                  </a:cubicBezTo>
                  <a:cubicBezTo>
                    <a:pt x="137827" y="22134"/>
                    <a:pt x="215360" y="40136"/>
                    <a:pt x="256889" y="18419"/>
                  </a:cubicBezTo>
                  <a:cubicBezTo>
                    <a:pt x="272034" y="22324"/>
                    <a:pt x="311753" y="30135"/>
                    <a:pt x="324326" y="34326"/>
                  </a:cubicBezTo>
                  <a:cubicBezTo>
                    <a:pt x="360426" y="46327"/>
                    <a:pt x="365951" y="87571"/>
                    <a:pt x="371951" y="205300"/>
                  </a:cubicBezTo>
                  <a:cubicBezTo>
                    <a:pt x="371951" y="205300"/>
                    <a:pt x="371951" y="455331"/>
                    <a:pt x="363855" y="525435"/>
                  </a:cubicBezTo>
                  <a:cubicBezTo>
                    <a:pt x="312706" y="590586"/>
                    <a:pt x="187928" y="581728"/>
                    <a:pt x="135922" y="571536"/>
                  </a:cubicBezTo>
                  <a:cubicBezTo>
                    <a:pt x="27051" y="550486"/>
                    <a:pt x="10097" y="492097"/>
                    <a:pt x="10097" y="492097"/>
                  </a:cubicBezTo>
                  <a:cubicBezTo>
                    <a:pt x="10097" y="492097"/>
                    <a:pt x="-1143" y="286453"/>
                    <a:pt x="95" y="201109"/>
                  </a:cubicBezTo>
                  <a:cubicBezTo>
                    <a:pt x="1238" y="128814"/>
                    <a:pt x="12383" y="70330"/>
                    <a:pt x="21241" y="49852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Hình tự do: Hình 686">
              <a:extLst>
                <a:ext uri="{FF2B5EF4-FFF2-40B4-BE49-F238E27FC236}">
                  <a16:creationId xmlns:a16="http://schemas.microsoft.com/office/drawing/2014/main" id="{4BB25031-9B53-9505-F7B6-40DEF844977E}"/>
                </a:ext>
              </a:extLst>
            </p:cNvPr>
            <p:cNvSpPr/>
            <p:nvPr/>
          </p:nvSpPr>
          <p:spPr>
            <a:xfrm>
              <a:off x="8075644" y="4124308"/>
              <a:ext cx="542782" cy="369464"/>
            </a:xfrm>
            <a:custGeom>
              <a:avLst/>
              <a:gdLst>
                <a:gd name="connsiteX0" fmla="*/ 425577 w 542782"/>
                <a:gd name="connsiteY0" fmla="*/ 209169 h 369464"/>
                <a:gd name="connsiteX1" fmla="*/ 163544 w 542782"/>
                <a:gd name="connsiteY1" fmla="*/ 368237 h 369464"/>
                <a:gd name="connsiteX2" fmla="*/ 6953 w 542782"/>
                <a:gd name="connsiteY2" fmla="*/ 165735 h 369464"/>
                <a:gd name="connsiteX3" fmla="*/ 20003 w 542782"/>
                <a:gd name="connsiteY3" fmla="*/ 0 h 369464"/>
                <a:gd name="connsiteX4" fmla="*/ 96774 w 542782"/>
                <a:gd name="connsiteY4" fmla="*/ 52959 h 369464"/>
                <a:gd name="connsiteX5" fmla="*/ 198406 w 542782"/>
                <a:gd name="connsiteY5" fmla="*/ 245936 h 369464"/>
                <a:gd name="connsiteX6" fmla="*/ 286607 w 542782"/>
                <a:gd name="connsiteY6" fmla="*/ 198311 h 369464"/>
                <a:gd name="connsiteX7" fmla="*/ 358521 w 542782"/>
                <a:gd name="connsiteY7" fmla="*/ 157734 h 369464"/>
                <a:gd name="connsiteX8" fmla="*/ 377000 w 542782"/>
                <a:gd name="connsiteY8" fmla="*/ 145733 h 369464"/>
                <a:gd name="connsiteX9" fmla="*/ 385286 w 542782"/>
                <a:gd name="connsiteY9" fmla="*/ 90392 h 369464"/>
                <a:gd name="connsiteX10" fmla="*/ 383762 w 542782"/>
                <a:gd name="connsiteY10" fmla="*/ 68866 h 369464"/>
                <a:gd name="connsiteX11" fmla="*/ 396335 w 542782"/>
                <a:gd name="connsiteY11" fmla="*/ 45244 h 369464"/>
                <a:gd name="connsiteX12" fmla="*/ 404051 w 542782"/>
                <a:gd name="connsiteY12" fmla="*/ 51340 h 369464"/>
                <a:gd name="connsiteX13" fmla="*/ 409956 w 542782"/>
                <a:gd name="connsiteY13" fmla="*/ 62008 h 369464"/>
                <a:gd name="connsiteX14" fmla="*/ 415290 w 542782"/>
                <a:gd name="connsiteY14" fmla="*/ 90583 h 369464"/>
                <a:gd name="connsiteX15" fmla="*/ 417290 w 542782"/>
                <a:gd name="connsiteY15" fmla="*/ 94202 h 369464"/>
                <a:gd name="connsiteX16" fmla="*/ 422338 w 542782"/>
                <a:gd name="connsiteY16" fmla="*/ 95631 h 369464"/>
                <a:gd name="connsiteX17" fmla="*/ 476441 w 542782"/>
                <a:gd name="connsiteY17" fmla="*/ 44482 h 369464"/>
                <a:gd name="connsiteX18" fmla="*/ 493681 w 542782"/>
                <a:gd name="connsiteY18" fmla="*/ 24003 h 369464"/>
                <a:gd name="connsiteX19" fmla="*/ 529685 w 542782"/>
                <a:gd name="connsiteY19" fmla="*/ 36957 h 369464"/>
                <a:gd name="connsiteX20" fmla="*/ 542258 w 542782"/>
                <a:gd name="connsiteY20" fmla="*/ 87344 h 369464"/>
                <a:gd name="connsiteX21" fmla="*/ 513683 w 542782"/>
                <a:gd name="connsiteY21" fmla="*/ 151447 h 369464"/>
                <a:gd name="connsiteX22" fmla="*/ 425577 w 542782"/>
                <a:gd name="connsiteY22" fmla="*/ 209169 h 36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782" h="369464">
                  <a:moveTo>
                    <a:pt x="425577" y="209169"/>
                  </a:moveTo>
                  <a:cubicBezTo>
                    <a:pt x="408051" y="217456"/>
                    <a:pt x="196405" y="385382"/>
                    <a:pt x="163544" y="368237"/>
                  </a:cubicBezTo>
                  <a:cubicBezTo>
                    <a:pt x="130683" y="351092"/>
                    <a:pt x="6953" y="165735"/>
                    <a:pt x="6953" y="165735"/>
                  </a:cubicBezTo>
                  <a:cubicBezTo>
                    <a:pt x="-5620" y="110442"/>
                    <a:pt x="-1067" y="52645"/>
                    <a:pt x="20003" y="0"/>
                  </a:cubicBezTo>
                  <a:cubicBezTo>
                    <a:pt x="50006" y="2858"/>
                    <a:pt x="67628" y="1143"/>
                    <a:pt x="96774" y="52959"/>
                  </a:cubicBezTo>
                  <a:cubicBezTo>
                    <a:pt x="121634" y="97060"/>
                    <a:pt x="198406" y="245936"/>
                    <a:pt x="198406" y="245936"/>
                  </a:cubicBezTo>
                  <a:cubicBezTo>
                    <a:pt x="227933" y="230314"/>
                    <a:pt x="257337" y="214436"/>
                    <a:pt x="286607" y="198311"/>
                  </a:cubicBezTo>
                  <a:cubicBezTo>
                    <a:pt x="310705" y="185071"/>
                    <a:pt x="334899" y="171926"/>
                    <a:pt x="358521" y="157734"/>
                  </a:cubicBezTo>
                  <a:cubicBezTo>
                    <a:pt x="365160" y="154524"/>
                    <a:pt x="371370" y="150495"/>
                    <a:pt x="377000" y="145733"/>
                  </a:cubicBezTo>
                  <a:cubicBezTo>
                    <a:pt x="388525" y="133826"/>
                    <a:pt x="385858" y="105728"/>
                    <a:pt x="385286" y="90392"/>
                  </a:cubicBezTo>
                  <a:cubicBezTo>
                    <a:pt x="385210" y="83191"/>
                    <a:pt x="384696" y="76000"/>
                    <a:pt x="383762" y="68866"/>
                  </a:cubicBezTo>
                  <a:cubicBezTo>
                    <a:pt x="382619" y="60198"/>
                    <a:pt x="380429" y="38767"/>
                    <a:pt x="396335" y="45244"/>
                  </a:cubicBezTo>
                  <a:cubicBezTo>
                    <a:pt x="399374" y="46606"/>
                    <a:pt x="402022" y="48701"/>
                    <a:pt x="404051" y="51340"/>
                  </a:cubicBezTo>
                  <a:cubicBezTo>
                    <a:pt x="406641" y="54512"/>
                    <a:pt x="408642" y="58131"/>
                    <a:pt x="409956" y="62008"/>
                  </a:cubicBezTo>
                  <a:cubicBezTo>
                    <a:pt x="413099" y="71533"/>
                    <a:pt x="412337" y="81058"/>
                    <a:pt x="415290" y="90583"/>
                  </a:cubicBezTo>
                  <a:cubicBezTo>
                    <a:pt x="415652" y="91935"/>
                    <a:pt x="416338" y="93183"/>
                    <a:pt x="417290" y="94202"/>
                  </a:cubicBezTo>
                  <a:cubicBezTo>
                    <a:pt x="418710" y="95336"/>
                    <a:pt x="420529" y="95850"/>
                    <a:pt x="422338" y="95631"/>
                  </a:cubicBezTo>
                  <a:cubicBezTo>
                    <a:pt x="445294" y="94393"/>
                    <a:pt x="466344" y="61722"/>
                    <a:pt x="476441" y="44482"/>
                  </a:cubicBezTo>
                  <a:cubicBezTo>
                    <a:pt x="480079" y="36128"/>
                    <a:pt x="486070" y="29013"/>
                    <a:pt x="493681" y="24003"/>
                  </a:cubicBezTo>
                  <a:cubicBezTo>
                    <a:pt x="506063" y="17812"/>
                    <a:pt x="521399" y="25908"/>
                    <a:pt x="529685" y="36957"/>
                  </a:cubicBezTo>
                  <a:cubicBezTo>
                    <a:pt x="539925" y="51635"/>
                    <a:pt x="544401" y="69571"/>
                    <a:pt x="542258" y="87344"/>
                  </a:cubicBezTo>
                  <a:cubicBezTo>
                    <a:pt x="540734" y="111452"/>
                    <a:pt x="530600" y="134207"/>
                    <a:pt x="513683" y="151447"/>
                  </a:cubicBezTo>
                  <a:cubicBezTo>
                    <a:pt x="487852" y="175613"/>
                    <a:pt x="458048" y="195139"/>
                    <a:pt x="425577" y="209169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Hình tự do: Hình 687">
              <a:extLst>
                <a:ext uri="{FF2B5EF4-FFF2-40B4-BE49-F238E27FC236}">
                  <a16:creationId xmlns:a16="http://schemas.microsoft.com/office/drawing/2014/main" id="{DE13C0A8-74A6-88EC-785B-522D628E506C}"/>
                </a:ext>
              </a:extLst>
            </p:cNvPr>
            <p:cNvSpPr/>
            <p:nvPr/>
          </p:nvSpPr>
          <p:spPr>
            <a:xfrm>
              <a:off x="7675118" y="4313595"/>
              <a:ext cx="428243" cy="602621"/>
            </a:xfrm>
            <a:custGeom>
              <a:avLst/>
              <a:gdLst>
                <a:gd name="connsiteX0" fmla="*/ 428244 w 428243"/>
                <a:gd name="connsiteY0" fmla="*/ 602621 h 602621"/>
                <a:gd name="connsiteX1" fmla="*/ 309658 w 428243"/>
                <a:gd name="connsiteY1" fmla="*/ 552044 h 602621"/>
                <a:gd name="connsiteX2" fmla="*/ 54864 w 428243"/>
                <a:gd name="connsiteY2" fmla="*/ 392595 h 602621"/>
                <a:gd name="connsiteX3" fmla="*/ 2667 w 428243"/>
                <a:gd name="connsiteY3" fmla="*/ 55886 h 602621"/>
                <a:gd name="connsiteX4" fmla="*/ 8858 w 428243"/>
                <a:gd name="connsiteY4" fmla="*/ 28740 h 602621"/>
                <a:gd name="connsiteX5" fmla="*/ 0 w 428243"/>
                <a:gd name="connsiteY5" fmla="*/ 27502 h 602621"/>
                <a:gd name="connsiteX6" fmla="*/ 22860 w 428243"/>
                <a:gd name="connsiteY6" fmla="*/ 8452 h 602621"/>
                <a:gd name="connsiteX7" fmla="*/ 22860 w 428243"/>
                <a:gd name="connsiteY7" fmla="*/ 8452 h 602621"/>
                <a:gd name="connsiteX8" fmla="*/ 112967 w 428243"/>
                <a:gd name="connsiteY8" fmla="*/ 21977 h 602621"/>
                <a:gd name="connsiteX9" fmla="*/ 309658 w 428243"/>
                <a:gd name="connsiteY9" fmla="*/ 266294 h 602621"/>
                <a:gd name="connsiteX10" fmla="*/ 425482 w 428243"/>
                <a:gd name="connsiteY10" fmla="*/ 548710 h 60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243" h="602621">
                  <a:moveTo>
                    <a:pt x="428244" y="602621"/>
                  </a:moveTo>
                  <a:cubicBezTo>
                    <a:pt x="399669" y="601193"/>
                    <a:pt x="377380" y="580333"/>
                    <a:pt x="309658" y="552044"/>
                  </a:cubicBezTo>
                  <a:cubicBezTo>
                    <a:pt x="184499" y="499942"/>
                    <a:pt x="90583" y="458222"/>
                    <a:pt x="54864" y="392595"/>
                  </a:cubicBezTo>
                  <a:cubicBezTo>
                    <a:pt x="19145" y="326968"/>
                    <a:pt x="-6191" y="137897"/>
                    <a:pt x="2667" y="55886"/>
                  </a:cubicBezTo>
                  <a:cubicBezTo>
                    <a:pt x="3562" y="46609"/>
                    <a:pt x="5644" y="37484"/>
                    <a:pt x="8858" y="28740"/>
                  </a:cubicBezTo>
                  <a:lnTo>
                    <a:pt x="0" y="27502"/>
                  </a:lnTo>
                  <a:lnTo>
                    <a:pt x="22860" y="8452"/>
                  </a:lnTo>
                  <a:lnTo>
                    <a:pt x="22860" y="8452"/>
                  </a:lnTo>
                  <a:cubicBezTo>
                    <a:pt x="46196" y="-10598"/>
                    <a:pt x="84296" y="6356"/>
                    <a:pt x="112967" y="21977"/>
                  </a:cubicBezTo>
                  <a:cubicBezTo>
                    <a:pt x="194881" y="66554"/>
                    <a:pt x="258985" y="109798"/>
                    <a:pt x="309658" y="266294"/>
                  </a:cubicBezTo>
                  <a:cubicBezTo>
                    <a:pt x="347758" y="383927"/>
                    <a:pt x="372809" y="491274"/>
                    <a:pt x="425482" y="548710"/>
                  </a:cubicBezTo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Hình tự do: Hình 688">
              <a:extLst>
                <a:ext uri="{FF2B5EF4-FFF2-40B4-BE49-F238E27FC236}">
                  <a16:creationId xmlns:a16="http://schemas.microsoft.com/office/drawing/2014/main" id="{4EF2FB75-CE83-EF64-CCD5-69DE98A26F8E}"/>
                </a:ext>
              </a:extLst>
            </p:cNvPr>
            <p:cNvSpPr/>
            <p:nvPr/>
          </p:nvSpPr>
          <p:spPr>
            <a:xfrm>
              <a:off x="7675118" y="4313595"/>
              <a:ext cx="428243" cy="602907"/>
            </a:xfrm>
            <a:custGeom>
              <a:avLst/>
              <a:gdLst>
                <a:gd name="connsiteX0" fmla="*/ 8858 w 428243"/>
                <a:gd name="connsiteY0" fmla="*/ 28740 h 602907"/>
                <a:gd name="connsiteX1" fmla="*/ 0 w 428243"/>
                <a:gd name="connsiteY1" fmla="*/ 27502 h 602907"/>
                <a:gd name="connsiteX2" fmla="*/ 22860 w 428243"/>
                <a:gd name="connsiteY2" fmla="*/ 8452 h 602907"/>
                <a:gd name="connsiteX3" fmla="*/ 22860 w 428243"/>
                <a:gd name="connsiteY3" fmla="*/ 8452 h 602907"/>
                <a:gd name="connsiteX4" fmla="*/ 112967 w 428243"/>
                <a:gd name="connsiteY4" fmla="*/ 21977 h 602907"/>
                <a:gd name="connsiteX5" fmla="*/ 309658 w 428243"/>
                <a:gd name="connsiteY5" fmla="*/ 266294 h 602907"/>
                <a:gd name="connsiteX6" fmla="*/ 425482 w 428243"/>
                <a:gd name="connsiteY6" fmla="*/ 548710 h 602907"/>
                <a:gd name="connsiteX7" fmla="*/ 428244 w 428243"/>
                <a:gd name="connsiteY7" fmla="*/ 602907 h 602907"/>
                <a:gd name="connsiteX8" fmla="*/ 309658 w 428243"/>
                <a:gd name="connsiteY8" fmla="*/ 552329 h 602907"/>
                <a:gd name="connsiteX9" fmla="*/ 54864 w 428243"/>
                <a:gd name="connsiteY9" fmla="*/ 392881 h 602907"/>
                <a:gd name="connsiteX10" fmla="*/ 2667 w 428243"/>
                <a:gd name="connsiteY10" fmla="*/ 56172 h 602907"/>
                <a:gd name="connsiteX11" fmla="*/ 8858 w 428243"/>
                <a:gd name="connsiteY11" fmla="*/ 28740 h 6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8243" h="602907">
                  <a:moveTo>
                    <a:pt x="8858" y="28740"/>
                  </a:moveTo>
                  <a:lnTo>
                    <a:pt x="0" y="27502"/>
                  </a:lnTo>
                  <a:lnTo>
                    <a:pt x="22860" y="8452"/>
                  </a:lnTo>
                  <a:lnTo>
                    <a:pt x="22860" y="8452"/>
                  </a:lnTo>
                  <a:cubicBezTo>
                    <a:pt x="46196" y="-10598"/>
                    <a:pt x="84296" y="6356"/>
                    <a:pt x="112967" y="21977"/>
                  </a:cubicBezTo>
                  <a:cubicBezTo>
                    <a:pt x="194881" y="66554"/>
                    <a:pt x="258985" y="109798"/>
                    <a:pt x="309658" y="266294"/>
                  </a:cubicBezTo>
                  <a:cubicBezTo>
                    <a:pt x="347758" y="383927"/>
                    <a:pt x="372809" y="491274"/>
                    <a:pt x="425482" y="548710"/>
                  </a:cubicBezTo>
                  <a:lnTo>
                    <a:pt x="428244" y="602907"/>
                  </a:lnTo>
                  <a:cubicBezTo>
                    <a:pt x="399669" y="601478"/>
                    <a:pt x="377380" y="580619"/>
                    <a:pt x="309658" y="552329"/>
                  </a:cubicBezTo>
                  <a:cubicBezTo>
                    <a:pt x="184499" y="500228"/>
                    <a:pt x="90583" y="458508"/>
                    <a:pt x="54864" y="392881"/>
                  </a:cubicBezTo>
                  <a:cubicBezTo>
                    <a:pt x="19145" y="327254"/>
                    <a:pt x="-6287" y="138182"/>
                    <a:pt x="2667" y="56172"/>
                  </a:cubicBezTo>
                  <a:cubicBezTo>
                    <a:pt x="3539" y="46799"/>
                    <a:pt x="5620" y="37579"/>
                    <a:pt x="8858" y="2874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Hình tự do: Hình 689">
              <a:extLst>
                <a:ext uri="{FF2B5EF4-FFF2-40B4-BE49-F238E27FC236}">
                  <a16:creationId xmlns:a16="http://schemas.microsoft.com/office/drawing/2014/main" id="{4B9AAC4A-6239-0FF0-EF50-9670D07F1FCA}"/>
                </a:ext>
              </a:extLst>
            </p:cNvPr>
            <p:cNvSpPr/>
            <p:nvPr/>
          </p:nvSpPr>
          <p:spPr>
            <a:xfrm>
              <a:off x="7652317" y="4333064"/>
              <a:ext cx="486858" cy="590713"/>
            </a:xfrm>
            <a:custGeom>
              <a:avLst/>
              <a:gdLst>
                <a:gd name="connsiteX0" fmla="*/ 112050 w 486858"/>
                <a:gd name="connsiteY0" fmla="*/ 22320 h 590713"/>
                <a:gd name="connsiteX1" fmla="*/ 308646 w 486858"/>
                <a:gd name="connsiteY1" fmla="*/ 266636 h 590713"/>
                <a:gd name="connsiteX2" fmla="*/ 486859 w 486858"/>
                <a:gd name="connsiteY2" fmla="*/ 588105 h 590713"/>
                <a:gd name="connsiteX3" fmla="*/ 303407 w 486858"/>
                <a:gd name="connsiteY3" fmla="*/ 547529 h 590713"/>
                <a:gd name="connsiteX4" fmla="*/ 170915 w 486858"/>
                <a:gd name="connsiteY4" fmla="*/ 475329 h 590713"/>
                <a:gd name="connsiteX5" fmla="*/ 53948 w 486858"/>
                <a:gd name="connsiteY5" fmla="*/ 393319 h 590713"/>
                <a:gd name="connsiteX6" fmla="*/ 1751 w 486858"/>
                <a:gd name="connsiteY6" fmla="*/ 56229 h 590713"/>
                <a:gd name="connsiteX7" fmla="*/ 112050 w 486858"/>
                <a:gd name="connsiteY7" fmla="*/ 22320 h 59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858" h="590713">
                  <a:moveTo>
                    <a:pt x="112050" y="22320"/>
                  </a:moveTo>
                  <a:cubicBezTo>
                    <a:pt x="193965" y="66897"/>
                    <a:pt x="257973" y="110236"/>
                    <a:pt x="308646" y="266636"/>
                  </a:cubicBezTo>
                  <a:cubicBezTo>
                    <a:pt x="359319" y="423037"/>
                    <a:pt x="387037" y="561340"/>
                    <a:pt x="486859" y="588105"/>
                  </a:cubicBezTo>
                  <a:cubicBezTo>
                    <a:pt x="486859" y="588105"/>
                    <a:pt x="441710" y="606108"/>
                    <a:pt x="303407" y="547529"/>
                  </a:cubicBezTo>
                  <a:cubicBezTo>
                    <a:pt x="259783" y="528955"/>
                    <a:pt x="205967" y="495046"/>
                    <a:pt x="170915" y="475329"/>
                  </a:cubicBezTo>
                  <a:cubicBezTo>
                    <a:pt x="102144" y="436753"/>
                    <a:pt x="60520" y="405130"/>
                    <a:pt x="53948" y="393319"/>
                  </a:cubicBezTo>
                  <a:cubicBezTo>
                    <a:pt x="17562" y="328073"/>
                    <a:pt x="-6917" y="138525"/>
                    <a:pt x="1751" y="56229"/>
                  </a:cubicBezTo>
                  <a:cubicBezTo>
                    <a:pt x="10418" y="-26067"/>
                    <a:pt x="70997" y="32"/>
                    <a:pt x="112050" y="22320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Hình tự do: Hình 690">
              <a:extLst>
                <a:ext uri="{FF2B5EF4-FFF2-40B4-BE49-F238E27FC236}">
                  <a16:creationId xmlns:a16="http://schemas.microsoft.com/office/drawing/2014/main" id="{29C0253D-BB35-246E-F694-25FAB38A22D6}"/>
                </a:ext>
              </a:extLst>
            </p:cNvPr>
            <p:cNvSpPr/>
            <p:nvPr/>
          </p:nvSpPr>
          <p:spPr>
            <a:xfrm>
              <a:off x="7874812" y="4050070"/>
              <a:ext cx="192163" cy="95841"/>
            </a:xfrm>
            <a:custGeom>
              <a:avLst/>
              <a:gdLst>
                <a:gd name="connsiteX0" fmla="*/ 151587 w 192163"/>
                <a:gd name="connsiteY0" fmla="*/ 33090 h 95841"/>
                <a:gd name="connsiteX1" fmla="*/ 29477 w 192163"/>
                <a:gd name="connsiteY1" fmla="*/ 11564 h 95841"/>
                <a:gd name="connsiteX2" fmla="*/ 30524 w 192163"/>
                <a:gd name="connsiteY2" fmla="*/ 2039 h 95841"/>
                <a:gd name="connsiteX3" fmla="*/ 16808 w 192163"/>
                <a:gd name="connsiteY3" fmla="*/ 9182 h 95841"/>
                <a:gd name="connsiteX4" fmla="*/ 140 w 192163"/>
                <a:gd name="connsiteY4" fmla="*/ 37757 h 95841"/>
                <a:gd name="connsiteX5" fmla="*/ 41478 w 192163"/>
                <a:gd name="connsiteY5" fmla="*/ 87002 h 95841"/>
                <a:gd name="connsiteX6" fmla="*/ 151587 w 192163"/>
                <a:gd name="connsiteY6" fmla="*/ 80144 h 95841"/>
                <a:gd name="connsiteX7" fmla="*/ 178352 w 192163"/>
                <a:gd name="connsiteY7" fmla="*/ 62523 h 95841"/>
                <a:gd name="connsiteX8" fmla="*/ 192164 w 192163"/>
                <a:gd name="connsiteY8" fmla="*/ 65570 h 95841"/>
                <a:gd name="connsiteX9" fmla="*/ 166922 w 192163"/>
                <a:gd name="connsiteY9" fmla="*/ 27470 h 95841"/>
                <a:gd name="connsiteX10" fmla="*/ 153111 w 192163"/>
                <a:gd name="connsiteY10" fmla="*/ 15945 h 9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63" h="95841">
                  <a:moveTo>
                    <a:pt x="151587" y="33090"/>
                  </a:moveTo>
                  <a:cubicBezTo>
                    <a:pt x="101009" y="49473"/>
                    <a:pt x="41954" y="37662"/>
                    <a:pt x="29477" y="11564"/>
                  </a:cubicBezTo>
                  <a:lnTo>
                    <a:pt x="30524" y="2039"/>
                  </a:lnTo>
                  <a:cubicBezTo>
                    <a:pt x="30524" y="2039"/>
                    <a:pt x="24905" y="-5772"/>
                    <a:pt x="16808" y="9182"/>
                  </a:cubicBezTo>
                  <a:cubicBezTo>
                    <a:pt x="8712" y="24137"/>
                    <a:pt x="140" y="37757"/>
                    <a:pt x="140" y="37757"/>
                  </a:cubicBezTo>
                  <a:cubicBezTo>
                    <a:pt x="140" y="37757"/>
                    <a:pt x="-4623" y="68618"/>
                    <a:pt x="41478" y="87002"/>
                  </a:cubicBezTo>
                  <a:cubicBezTo>
                    <a:pt x="77435" y="100841"/>
                    <a:pt x="117631" y="98336"/>
                    <a:pt x="151587" y="80144"/>
                  </a:cubicBezTo>
                  <a:cubicBezTo>
                    <a:pt x="168827" y="69381"/>
                    <a:pt x="178352" y="62523"/>
                    <a:pt x="178352" y="62523"/>
                  </a:cubicBezTo>
                  <a:lnTo>
                    <a:pt x="192164" y="65570"/>
                  </a:lnTo>
                  <a:cubicBezTo>
                    <a:pt x="192164" y="65570"/>
                    <a:pt x="175019" y="39186"/>
                    <a:pt x="166922" y="27470"/>
                  </a:cubicBezTo>
                  <a:cubicBezTo>
                    <a:pt x="158826" y="15755"/>
                    <a:pt x="153111" y="15945"/>
                    <a:pt x="153111" y="15945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Hình tự do: Hình 691">
              <a:extLst>
                <a:ext uri="{FF2B5EF4-FFF2-40B4-BE49-F238E27FC236}">
                  <a16:creationId xmlns:a16="http://schemas.microsoft.com/office/drawing/2014/main" id="{E33A257E-D4C3-5685-D199-9AF1C4996493}"/>
                </a:ext>
              </a:extLst>
            </p:cNvPr>
            <p:cNvSpPr/>
            <p:nvPr/>
          </p:nvSpPr>
          <p:spPr>
            <a:xfrm>
              <a:off x="8068369" y="4122022"/>
              <a:ext cx="381988" cy="382709"/>
            </a:xfrm>
            <a:custGeom>
              <a:avLst/>
              <a:gdLst>
                <a:gd name="connsiteX0" fmla="*/ 23562 w 381988"/>
                <a:gd name="connsiteY0" fmla="*/ 0 h 382709"/>
                <a:gd name="connsiteX1" fmla="*/ 94143 w 381988"/>
                <a:gd name="connsiteY1" fmla="*/ 31528 h 382709"/>
                <a:gd name="connsiteX2" fmla="*/ 206538 w 381988"/>
                <a:gd name="connsiteY2" fmla="*/ 242792 h 382709"/>
                <a:gd name="connsiteX3" fmla="*/ 332649 w 381988"/>
                <a:gd name="connsiteY3" fmla="*/ 179737 h 382709"/>
                <a:gd name="connsiteX4" fmla="*/ 381988 w 381988"/>
                <a:gd name="connsiteY4" fmla="*/ 247460 h 382709"/>
                <a:gd name="connsiteX5" fmla="*/ 209205 w 381988"/>
                <a:gd name="connsiteY5" fmla="*/ 371856 h 382709"/>
                <a:gd name="connsiteX6" fmla="*/ 143673 w 381988"/>
                <a:gd name="connsiteY6" fmla="*/ 359473 h 382709"/>
                <a:gd name="connsiteX7" fmla="*/ 16990 w 381988"/>
                <a:gd name="connsiteY7" fmla="*/ 179165 h 382709"/>
                <a:gd name="connsiteX8" fmla="*/ 23562 w 381988"/>
                <a:gd name="connsiteY8" fmla="*/ 0 h 38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88" h="382709">
                  <a:moveTo>
                    <a:pt x="23562" y="0"/>
                  </a:moveTo>
                  <a:cubicBezTo>
                    <a:pt x="59567" y="3143"/>
                    <a:pt x="71187" y="0"/>
                    <a:pt x="94143" y="31528"/>
                  </a:cubicBezTo>
                  <a:cubicBezTo>
                    <a:pt x="117098" y="63055"/>
                    <a:pt x="206538" y="242792"/>
                    <a:pt x="206538" y="242792"/>
                  </a:cubicBezTo>
                  <a:lnTo>
                    <a:pt x="332649" y="179737"/>
                  </a:lnTo>
                  <a:lnTo>
                    <a:pt x="381988" y="247460"/>
                  </a:lnTo>
                  <a:cubicBezTo>
                    <a:pt x="381988" y="247460"/>
                    <a:pt x="239113" y="356045"/>
                    <a:pt x="209205" y="371856"/>
                  </a:cubicBezTo>
                  <a:cubicBezTo>
                    <a:pt x="179296" y="387668"/>
                    <a:pt x="169390" y="388334"/>
                    <a:pt x="143673" y="359473"/>
                  </a:cubicBezTo>
                  <a:cubicBezTo>
                    <a:pt x="117955" y="330613"/>
                    <a:pt x="16990" y="179165"/>
                    <a:pt x="16990" y="179165"/>
                  </a:cubicBezTo>
                  <a:cubicBezTo>
                    <a:pt x="16990" y="179165"/>
                    <a:pt x="-25301" y="105346"/>
                    <a:pt x="23562" y="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3" name="Chỗ dành sẵn cho Số hiệu Bản chiếu 692">
            <a:extLst>
              <a:ext uri="{FF2B5EF4-FFF2-40B4-BE49-F238E27FC236}">
                <a16:creationId xmlns:a16="http://schemas.microsoft.com/office/drawing/2014/main" id="{B34E45A5-93FC-20EC-BE69-C09C624C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17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560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696356" y="481746"/>
            <a:ext cx="11204661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0753271B-D3B5-70CD-50D7-B919C6D3B68A}"/>
              </a:ext>
            </a:extLst>
          </p:cNvPr>
          <p:cNvSpPr txBox="1"/>
          <p:nvPr/>
        </p:nvSpPr>
        <p:spPr>
          <a:xfrm>
            <a:off x="922020" y="811522"/>
            <a:ext cx="10978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Mô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hình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kinh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doanh</a:t>
            </a:r>
            <a:endParaRPr lang="en-MY" sz="400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FBEA6F7-49ED-485D-DE5E-088DA47D1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F30B590-5DEA-4E6F-DF7E-BCFDA42174F1}"/>
              </a:ext>
            </a:extLst>
          </p:cNvPr>
          <p:cNvSpPr txBox="1"/>
          <p:nvPr/>
        </p:nvSpPr>
        <p:spPr>
          <a:xfrm>
            <a:off x="752354" y="2025570"/>
            <a:ext cx="655127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Là</a:t>
            </a:r>
            <a:r>
              <a:rPr lang="en-US" sz="24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ô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kinh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nền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tảng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(platform),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nghĩa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là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Edu Dex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không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sản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phẩm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cũng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không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sản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xuất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bất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kỳ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sản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phẩm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vật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nào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Thay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vào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đó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chúng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tôi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đang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nền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tảng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hoạt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Nhằm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nâng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chất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lượng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pSp>
        <p:nvGrpSpPr>
          <p:cNvPr id="9" name="Đồ họa 25">
            <a:extLst>
              <a:ext uri="{FF2B5EF4-FFF2-40B4-BE49-F238E27FC236}">
                <a16:creationId xmlns:a16="http://schemas.microsoft.com/office/drawing/2014/main" id="{3549DBA2-219E-1957-B4F0-F047B3D94FAC}"/>
              </a:ext>
            </a:extLst>
          </p:cNvPr>
          <p:cNvGrpSpPr/>
          <p:nvPr/>
        </p:nvGrpSpPr>
        <p:grpSpPr>
          <a:xfrm>
            <a:off x="7316881" y="1864104"/>
            <a:ext cx="3767900" cy="2125142"/>
            <a:chOff x="7316881" y="1864104"/>
            <a:chExt cx="3767900" cy="2125142"/>
          </a:xfrm>
        </p:grpSpPr>
        <p:grpSp>
          <p:nvGrpSpPr>
            <p:cNvPr id="11" name="Đồ họa 25">
              <a:extLst>
                <a:ext uri="{FF2B5EF4-FFF2-40B4-BE49-F238E27FC236}">
                  <a16:creationId xmlns:a16="http://schemas.microsoft.com/office/drawing/2014/main" id="{21DAAF2A-BAFE-7AC7-9267-224B3981B534}"/>
                </a:ext>
              </a:extLst>
            </p:cNvPr>
            <p:cNvGrpSpPr/>
            <p:nvPr/>
          </p:nvGrpSpPr>
          <p:grpSpPr>
            <a:xfrm>
              <a:off x="7316881" y="1998451"/>
              <a:ext cx="756476" cy="1990795"/>
              <a:chOff x="7316881" y="1998451"/>
              <a:chExt cx="756476" cy="1990795"/>
            </a:xfrm>
          </p:grpSpPr>
          <p:sp>
            <p:nvSpPr>
              <p:cNvPr id="209" name="Hình tự do: Hình 208">
                <a:extLst>
                  <a:ext uri="{FF2B5EF4-FFF2-40B4-BE49-F238E27FC236}">
                    <a16:creationId xmlns:a16="http://schemas.microsoft.com/office/drawing/2014/main" id="{647F7D76-8D0F-1E0D-6A69-A92A1B8C90A9}"/>
                  </a:ext>
                </a:extLst>
              </p:cNvPr>
              <p:cNvSpPr/>
              <p:nvPr/>
            </p:nvSpPr>
            <p:spPr>
              <a:xfrm>
                <a:off x="7623968" y="3491467"/>
                <a:ext cx="314991" cy="186975"/>
              </a:xfrm>
              <a:custGeom>
                <a:avLst/>
                <a:gdLst>
                  <a:gd name="connsiteX0" fmla="*/ 314992 w 314991"/>
                  <a:gd name="connsiteY0" fmla="*/ 8001 h 186975"/>
                  <a:gd name="connsiteX1" fmla="*/ 314992 w 314991"/>
                  <a:gd name="connsiteY1" fmla="*/ 0 h 186975"/>
                  <a:gd name="connsiteX2" fmla="*/ 0 w 314991"/>
                  <a:gd name="connsiteY2" fmla="*/ 182975 h 186975"/>
                  <a:gd name="connsiteX3" fmla="*/ 6763 w 314991"/>
                  <a:gd name="connsiteY3" fmla="*/ 186976 h 186975"/>
                  <a:gd name="connsiteX4" fmla="*/ 314992 w 314991"/>
                  <a:gd name="connsiteY4" fmla="*/ 8001 h 18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91" h="186975">
                    <a:moveTo>
                      <a:pt x="314992" y="8001"/>
                    </a:moveTo>
                    <a:lnTo>
                      <a:pt x="314992" y="0"/>
                    </a:lnTo>
                    <a:lnTo>
                      <a:pt x="0" y="182975"/>
                    </a:lnTo>
                    <a:lnTo>
                      <a:pt x="6763" y="186976"/>
                    </a:lnTo>
                    <a:lnTo>
                      <a:pt x="314992" y="800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Hình tự do: Hình 209">
                <a:extLst>
                  <a:ext uri="{FF2B5EF4-FFF2-40B4-BE49-F238E27FC236}">
                    <a16:creationId xmlns:a16="http://schemas.microsoft.com/office/drawing/2014/main" id="{B888F2C2-8503-81AA-249C-41DDF2A516AA}"/>
                  </a:ext>
                </a:extLst>
              </p:cNvPr>
              <p:cNvSpPr/>
              <p:nvPr/>
            </p:nvSpPr>
            <p:spPr>
              <a:xfrm>
                <a:off x="7317599" y="3039846"/>
                <a:ext cx="134108" cy="544804"/>
              </a:xfrm>
              <a:custGeom>
                <a:avLst/>
                <a:gdLst>
                  <a:gd name="connsiteX0" fmla="*/ 133110 w 134108"/>
                  <a:gd name="connsiteY0" fmla="*/ 6423 h 544804"/>
                  <a:gd name="connsiteX1" fmla="*/ 134062 w 134108"/>
                  <a:gd name="connsiteY1" fmla="*/ 8518 h 544804"/>
                  <a:gd name="connsiteX2" fmla="*/ 16524 w 134108"/>
                  <a:gd name="connsiteY2" fmla="*/ 530298 h 544804"/>
                  <a:gd name="connsiteX3" fmla="*/ 13476 w 134108"/>
                  <a:gd name="connsiteY3" fmla="*/ 544776 h 544804"/>
                  <a:gd name="connsiteX4" fmla="*/ 8808 w 134108"/>
                  <a:gd name="connsiteY4" fmla="*/ 543823 h 544804"/>
                  <a:gd name="connsiteX5" fmla="*/ 8808 w 134108"/>
                  <a:gd name="connsiteY5" fmla="*/ 543823 h 544804"/>
                  <a:gd name="connsiteX6" fmla="*/ 903 w 134108"/>
                  <a:gd name="connsiteY6" fmla="*/ 539251 h 544804"/>
                  <a:gd name="connsiteX7" fmla="*/ 45 w 134108"/>
                  <a:gd name="connsiteY7" fmla="*/ 537156 h 544804"/>
                  <a:gd name="connsiteX8" fmla="*/ 120727 w 134108"/>
                  <a:gd name="connsiteY8" fmla="*/ 1470 h 544804"/>
                  <a:gd name="connsiteX9" fmla="*/ 123018 w 134108"/>
                  <a:gd name="connsiteY9" fmla="*/ 50 h 544804"/>
                  <a:gd name="connsiteX10" fmla="*/ 123489 w 134108"/>
                  <a:gd name="connsiteY10" fmla="*/ 231 h 54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108" h="544804">
                    <a:moveTo>
                      <a:pt x="133110" y="6423"/>
                    </a:moveTo>
                    <a:cubicBezTo>
                      <a:pt x="133861" y="6832"/>
                      <a:pt x="134250" y="7689"/>
                      <a:pt x="134062" y="8518"/>
                    </a:cubicBezTo>
                    <a:lnTo>
                      <a:pt x="16524" y="530298"/>
                    </a:lnTo>
                    <a:lnTo>
                      <a:pt x="13476" y="544776"/>
                    </a:lnTo>
                    <a:cubicBezTo>
                      <a:pt x="11861" y="544909"/>
                      <a:pt x="10243" y="544576"/>
                      <a:pt x="8808" y="543823"/>
                    </a:cubicBezTo>
                    <a:lnTo>
                      <a:pt x="8808" y="543823"/>
                    </a:lnTo>
                    <a:lnTo>
                      <a:pt x="903" y="539251"/>
                    </a:lnTo>
                    <a:cubicBezTo>
                      <a:pt x="211" y="538794"/>
                      <a:pt x="-130" y="537965"/>
                      <a:pt x="45" y="537156"/>
                    </a:cubicBezTo>
                    <a:lnTo>
                      <a:pt x="120727" y="1470"/>
                    </a:lnTo>
                    <a:cubicBezTo>
                      <a:pt x="120968" y="441"/>
                      <a:pt x="121994" y="-188"/>
                      <a:pt x="123018" y="50"/>
                    </a:cubicBezTo>
                    <a:cubicBezTo>
                      <a:pt x="123183" y="89"/>
                      <a:pt x="123341" y="155"/>
                      <a:pt x="123489" y="231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Hình tự do: Hình 210">
                <a:extLst>
                  <a:ext uri="{FF2B5EF4-FFF2-40B4-BE49-F238E27FC236}">
                    <a16:creationId xmlns:a16="http://schemas.microsoft.com/office/drawing/2014/main" id="{BB26763C-7C96-EC30-2CBA-056EC62F69F2}"/>
                  </a:ext>
                </a:extLst>
              </p:cNvPr>
              <p:cNvSpPr/>
              <p:nvPr/>
            </p:nvSpPr>
            <p:spPr>
              <a:xfrm>
                <a:off x="7330693" y="3038744"/>
                <a:ext cx="134778" cy="545884"/>
              </a:xfrm>
              <a:custGeom>
                <a:avLst/>
                <a:gdLst>
                  <a:gd name="connsiteX0" fmla="*/ 134779 w 134778"/>
                  <a:gd name="connsiteY0" fmla="*/ 0 h 545884"/>
                  <a:gd name="connsiteX1" fmla="*/ 13526 w 134778"/>
                  <a:gd name="connsiteY1" fmla="*/ 538258 h 545884"/>
                  <a:gd name="connsiteX2" fmla="*/ 12002 w 134778"/>
                  <a:gd name="connsiteY2" fmla="*/ 540353 h 545884"/>
                  <a:gd name="connsiteX3" fmla="*/ 4096 w 134778"/>
                  <a:gd name="connsiteY3" fmla="*/ 544925 h 545884"/>
                  <a:gd name="connsiteX4" fmla="*/ 0 w 134778"/>
                  <a:gd name="connsiteY4" fmla="*/ 545878 h 545884"/>
                  <a:gd name="connsiteX5" fmla="*/ 3429 w 134778"/>
                  <a:gd name="connsiteY5" fmla="*/ 531114 h 545884"/>
                  <a:gd name="connsiteX6" fmla="*/ 121253 w 134778"/>
                  <a:gd name="connsiteY6" fmla="*/ 7525 h 54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78" h="545884">
                    <a:moveTo>
                      <a:pt x="134779" y="0"/>
                    </a:moveTo>
                    <a:lnTo>
                      <a:pt x="13526" y="538258"/>
                    </a:lnTo>
                    <a:cubicBezTo>
                      <a:pt x="13311" y="539125"/>
                      <a:pt x="12764" y="539877"/>
                      <a:pt x="12002" y="540353"/>
                    </a:cubicBezTo>
                    <a:lnTo>
                      <a:pt x="4096" y="544925"/>
                    </a:lnTo>
                    <a:cubicBezTo>
                      <a:pt x="2841" y="545611"/>
                      <a:pt x="1426" y="545935"/>
                      <a:pt x="0" y="545878"/>
                    </a:cubicBezTo>
                    <a:lnTo>
                      <a:pt x="3429" y="531114"/>
                    </a:lnTo>
                    <a:lnTo>
                      <a:pt x="121253" y="75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Hình tự do: Hình 211">
                <a:extLst>
                  <a:ext uri="{FF2B5EF4-FFF2-40B4-BE49-F238E27FC236}">
                    <a16:creationId xmlns:a16="http://schemas.microsoft.com/office/drawing/2014/main" id="{10E00BC1-7549-44BB-0DC8-AC078CB516DA}"/>
                  </a:ext>
                </a:extLst>
              </p:cNvPr>
              <p:cNvSpPr/>
              <p:nvPr/>
            </p:nvSpPr>
            <p:spPr>
              <a:xfrm>
                <a:off x="7603394" y="3095703"/>
                <a:ext cx="13430" cy="893543"/>
              </a:xfrm>
              <a:custGeom>
                <a:avLst/>
                <a:gdLst>
                  <a:gd name="connsiteX0" fmla="*/ 13430 w 13430"/>
                  <a:gd name="connsiteY0" fmla="*/ 877538 h 893543"/>
                  <a:gd name="connsiteX1" fmla="*/ 13430 w 13430"/>
                  <a:gd name="connsiteY1" fmla="*/ 893540 h 893543"/>
                  <a:gd name="connsiteX2" fmla="*/ 9049 w 13430"/>
                  <a:gd name="connsiteY2" fmla="*/ 892588 h 893543"/>
                  <a:gd name="connsiteX3" fmla="*/ 9049 w 13430"/>
                  <a:gd name="connsiteY3" fmla="*/ 892588 h 893543"/>
                  <a:gd name="connsiteX4" fmla="*/ 1715 w 13430"/>
                  <a:gd name="connsiteY4" fmla="*/ 888397 h 893543"/>
                  <a:gd name="connsiteX5" fmla="*/ 0 w 13430"/>
                  <a:gd name="connsiteY5" fmla="*/ 885825 h 893543"/>
                  <a:gd name="connsiteX6" fmla="*/ 0 w 13430"/>
                  <a:gd name="connsiteY6" fmla="*/ 0 h 893543"/>
                  <a:gd name="connsiteX7" fmla="*/ 13430 w 13430"/>
                  <a:gd name="connsiteY7" fmla="*/ 7715 h 8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30" h="893543">
                    <a:moveTo>
                      <a:pt x="13430" y="877538"/>
                    </a:moveTo>
                    <a:lnTo>
                      <a:pt x="13430" y="893540"/>
                    </a:lnTo>
                    <a:cubicBezTo>
                      <a:pt x="11915" y="893578"/>
                      <a:pt x="10413" y="893245"/>
                      <a:pt x="9049" y="892588"/>
                    </a:cubicBezTo>
                    <a:lnTo>
                      <a:pt x="9049" y="892588"/>
                    </a:lnTo>
                    <a:lnTo>
                      <a:pt x="1715" y="888397"/>
                    </a:lnTo>
                    <a:cubicBezTo>
                      <a:pt x="732" y="887901"/>
                      <a:pt x="81" y="886920"/>
                      <a:pt x="0" y="885825"/>
                    </a:cubicBezTo>
                    <a:lnTo>
                      <a:pt x="0" y="0"/>
                    </a:lnTo>
                    <a:lnTo>
                      <a:pt x="13430" y="7715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Hình tự do: Hình 212">
                <a:extLst>
                  <a:ext uri="{FF2B5EF4-FFF2-40B4-BE49-F238E27FC236}">
                    <a16:creationId xmlns:a16="http://schemas.microsoft.com/office/drawing/2014/main" id="{D7466216-B32B-406E-DD4E-BB898E2440E7}"/>
                  </a:ext>
                </a:extLst>
              </p:cNvPr>
              <p:cNvSpPr/>
              <p:nvPr/>
            </p:nvSpPr>
            <p:spPr>
              <a:xfrm>
                <a:off x="7616825" y="3095322"/>
                <a:ext cx="13906" cy="893921"/>
              </a:xfrm>
              <a:custGeom>
                <a:avLst/>
                <a:gdLst>
                  <a:gd name="connsiteX0" fmla="*/ 13906 w 13906"/>
                  <a:gd name="connsiteY0" fmla="*/ 0 h 893921"/>
                  <a:gd name="connsiteX1" fmla="*/ 13906 w 13906"/>
                  <a:gd name="connsiteY1" fmla="*/ 885825 h 893921"/>
                  <a:gd name="connsiteX2" fmla="*/ 12097 w 13906"/>
                  <a:gd name="connsiteY2" fmla="*/ 888206 h 893921"/>
                  <a:gd name="connsiteX3" fmla="*/ 4763 w 13906"/>
                  <a:gd name="connsiteY3" fmla="*/ 892397 h 893921"/>
                  <a:gd name="connsiteX4" fmla="*/ 0 w 13906"/>
                  <a:gd name="connsiteY4" fmla="*/ 893921 h 893921"/>
                  <a:gd name="connsiteX5" fmla="*/ 0 w 13906"/>
                  <a:gd name="connsiteY5" fmla="*/ 8096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" h="893921">
                    <a:moveTo>
                      <a:pt x="13906" y="0"/>
                    </a:moveTo>
                    <a:lnTo>
                      <a:pt x="13906" y="885825"/>
                    </a:lnTo>
                    <a:cubicBezTo>
                      <a:pt x="13727" y="886863"/>
                      <a:pt x="13052" y="887759"/>
                      <a:pt x="12097" y="888206"/>
                    </a:cubicBezTo>
                    <a:lnTo>
                      <a:pt x="4763" y="892397"/>
                    </a:lnTo>
                    <a:cubicBezTo>
                      <a:pt x="3370" y="893388"/>
                      <a:pt x="1707" y="893912"/>
                      <a:pt x="0" y="893921"/>
                    </a:cubicBezTo>
                    <a:lnTo>
                      <a:pt x="0" y="809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Hình tự do: Hình 213">
                <a:extLst>
                  <a:ext uri="{FF2B5EF4-FFF2-40B4-BE49-F238E27FC236}">
                    <a16:creationId xmlns:a16="http://schemas.microsoft.com/office/drawing/2014/main" id="{B3EA0030-1083-3F15-A859-1A708327016D}"/>
                  </a:ext>
                </a:extLst>
              </p:cNvPr>
              <p:cNvSpPr/>
              <p:nvPr/>
            </p:nvSpPr>
            <p:spPr>
              <a:xfrm>
                <a:off x="7841614" y="3004644"/>
                <a:ext cx="157257" cy="763142"/>
              </a:xfrm>
              <a:custGeom>
                <a:avLst/>
                <a:gdLst>
                  <a:gd name="connsiteX0" fmla="*/ 157258 w 157257"/>
                  <a:gd name="connsiteY0" fmla="*/ 763143 h 763142"/>
                  <a:gd name="connsiteX1" fmla="*/ 153067 w 157257"/>
                  <a:gd name="connsiteY1" fmla="*/ 761905 h 763142"/>
                  <a:gd name="connsiteX2" fmla="*/ 145542 w 157257"/>
                  <a:gd name="connsiteY2" fmla="*/ 757619 h 763142"/>
                  <a:gd name="connsiteX3" fmla="*/ 143732 w 157257"/>
                  <a:gd name="connsiteY3" fmla="*/ 754951 h 763142"/>
                  <a:gd name="connsiteX4" fmla="*/ 0 w 157257"/>
                  <a:gd name="connsiteY4" fmla="*/ 0 h 763142"/>
                  <a:gd name="connsiteX5" fmla="*/ 13525 w 157257"/>
                  <a:gd name="connsiteY5" fmla="*/ 7810 h 763142"/>
                  <a:gd name="connsiteX6" fmla="*/ 154400 w 157257"/>
                  <a:gd name="connsiteY6" fmla="*/ 747998 h 76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257" h="763142">
                    <a:moveTo>
                      <a:pt x="157258" y="763143"/>
                    </a:moveTo>
                    <a:cubicBezTo>
                      <a:pt x="155781" y="763086"/>
                      <a:pt x="154343" y="762657"/>
                      <a:pt x="153067" y="761905"/>
                    </a:cubicBezTo>
                    <a:lnTo>
                      <a:pt x="145542" y="757619"/>
                    </a:lnTo>
                    <a:cubicBezTo>
                      <a:pt x="144570" y="757038"/>
                      <a:pt x="143913" y="756066"/>
                      <a:pt x="143732" y="754951"/>
                    </a:cubicBezTo>
                    <a:lnTo>
                      <a:pt x="0" y="0"/>
                    </a:lnTo>
                    <a:lnTo>
                      <a:pt x="13525" y="7810"/>
                    </a:lnTo>
                    <a:lnTo>
                      <a:pt x="154400" y="74799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Hình tự do: Hình 214">
                <a:extLst>
                  <a:ext uri="{FF2B5EF4-FFF2-40B4-BE49-F238E27FC236}">
                    <a16:creationId xmlns:a16="http://schemas.microsoft.com/office/drawing/2014/main" id="{45C13747-55F1-163B-841C-7800525FCFBE}"/>
                  </a:ext>
                </a:extLst>
              </p:cNvPr>
              <p:cNvSpPr/>
              <p:nvPr/>
            </p:nvSpPr>
            <p:spPr>
              <a:xfrm>
                <a:off x="7854950" y="3004644"/>
                <a:ext cx="157448" cy="762958"/>
              </a:xfrm>
              <a:custGeom>
                <a:avLst/>
                <a:gdLst>
                  <a:gd name="connsiteX0" fmla="*/ 157448 w 157448"/>
                  <a:gd name="connsiteY0" fmla="*/ 755332 h 762958"/>
                  <a:gd name="connsiteX1" fmla="*/ 157448 w 157448"/>
                  <a:gd name="connsiteY1" fmla="*/ 755332 h 762958"/>
                  <a:gd name="connsiteX2" fmla="*/ 155638 w 157448"/>
                  <a:gd name="connsiteY2" fmla="*/ 757904 h 762958"/>
                  <a:gd name="connsiteX3" fmla="*/ 148685 w 157448"/>
                  <a:gd name="connsiteY3" fmla="*/ 761905 h 762958"/>
                  <a:gd name="connsiteX4" fmla="*/ 148685 w 157448"/>
                  <a:gd name="connsiteY4" fmla="*/ 761905 h 762958"/>
                  <a:gd name="connsiteX5" fmla="*/ 144209 w 157448"/>
                  <a:gd name="connsiteY5" fmla="*/ 762953 h 762958"/>
                  <a:gd name="connsiteX6" fmla="*/ 141351 w 157448"/>
                  <a:gd name="connsiteY6" fmla="*/ 747808 h 762958"/>
                  <a:gd name="connsiteX7" fmla="*/ 0 w 157448"/>
                  <a:gd name="connsiteY7" fmla="*/ 7810 h 762958"/>
                  <a:gd name="connsiteX8" fmla="*/ 13621 w 157448"/>
                  <a:gd name="connsiteY8" fmla="*/ 0 h 762958"/>
                  <a:gd name="connsiteX9" fmla="*/ 157163 w 157448"/>
                  <a:gd name="connsiteY9" fmla="*/ 754666 h 762958"/>
                  <a:gd name="connsiteX10" fmla="*/ 157163 w 157448"/>
                  <a:gd name="connsiteY10" fmla="*/ 754666 h 76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448" h="762958">
                    <a:moveTo>
                      <a:pt x="157448" y="755332"/>
                    </a:moveTo>
                    <a:lnTo>
                      <a:pt x="157448" y="755332"/>
                    </a:lnTo>
                    <a:cubicBezTo>
                      <a:pt x="157343" y="756447"/>
                      <a:pt x="156658" y="757428"/>
                      <a:pt x="155638" y="757904"/>
                    </a:cubicBezTo>
                    <a:lnTo>
                      <a:pt x="148685" y="761905"/>
                    </a:lnTo>
                    <a:lnTo>
                      <a:pt x="148685" y="761905"/>
                    </a:lnTo>
                    <a:cubicBezTo>
                      <a:pt x="147314" y="762648"/>
                      <a:pt x="145771" y="763010"/>
                      <a:pt x="144209" y="762953"/>
                    </a:cubicBezTo>
                    <a:lnTo>
                      <a:pt x="141351" y="747808"/>
                    </a:lnTo>
                    <a:lnTo>
                      <a:pt x="0" y="7810"/>
                    </a:lnTo>
                    <a:lnTo>
                      <a:pt x="13621" y="0"/>
                    </a:lnTo>
                    <a:lnTo>
                      <a:pt x="157163" y="754666"/>
                    </a:lnTo>
                    <a:lnTo>
                      <a:pt x="157163" y="75466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Hình tự do: Hình 215">
                <a:extLst>
                  <a:ext uri="{FF2B5EF4-FFF2-40B4-BE49-F238E27FC236}">
                    <a16:creationId xmlns:a16="http://schemas.microsoft.com/office/drawing/2014/main" id="{F3D83898-B2C3-3B83-A033-39E843BE10D1}"/>
                  </a:ext>
                </a:extLst>
              </p:cNvPr>
              <p:cNvSpPr/>
              <p:nvPr/>
            </p:nvSpPr>
            <p:spPr>
              <a:xfrm>
                <a:off x="7626064" y="3491657"/>
                <a:ext cx="326421" cy="204978"/>
              </a:xfrm>
              <a:custGeom>
                <a:avLst/>
                <a:gdLst>
                  <a:gd name="connsiteX0" fmla="*/ 0 w 326421"/>
                  <a:gd name="connsiteY0" fmla="*/ 204978 h 204978"/>
                  <a:gd name="connsiteX1" fmla="*/ 326422 w 326421"/>
                  <a:gd name="connsiteY1" fmla="*/ 15621 h 204978"/>
                  <a:gd name="connsiteX2" fmla="*/ 326422 w 326421"/>
                  <a:gd name="connsiteY2" fmla="*/ 0 h 204978"/>
                  <a:gd name="connsiteX3" fmla="*/ 0 w 326421"/>
                  <a:gd name="connsiteY3" fmla="*/ 189357 h 204978"/>
                  <a:gd name="connsiteX4" fmla="*/ 0 w 326421"/>
                  <a:gd name="connsiteY4" fmla="*/ 204978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421" h="204978">
                    <a:moveTo>
                      <a:pt x="0" y="204978"/>
                    </a:moveTo>
                    <a:lnTo>
                      <a:pt x="326422" y="15621"/>
                    </a:lnTo>
                    <a:lnTo>
                      <a:pt x="326422" y="0"/>
                    </a:lnTo>
                    <a:lnTo>
                      <a:pt x="0" y="189357"/>
                    </a:lnTo>
                    <a:lnTo>
                      <a:pt x="0" y="20497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Hình tự do: Hình 216">
                <a:extLst>
                  <a:ext uri="{FF2B5EF4-FFF2-40B4-BE49-F238E27FC236}">
                    <a16:creationId xmlns:a16="http://schemas.microsoft.com/office/drawing/2014/main" id="{6B1046F9-24CE-87CF-59B9-417C201146EC}"/>
                  </a:ext>
                </a:extLst>
              </p:cNvPr>
              <p:cNvSpPr/>
              <p:nvPr/>
            </p:nvSpPr>
            <p:spPr>
              <a:xfrm>
                <a:off x="7343838" y="2947359"/>
                <a:ext cx="729519" cy="446898"/>
              </a:xfrm>
              <a:custGeom>
                <a:avLst/>
                <a:gdLst>
                  <a:gd name="connsiteX0" fmla="*/ 0 w 729519"/>
                  <a:gd name="connsiteY0" fmla="*/ 363419 h 446898"/>
                  <a:gd name="connsiteX1" fmla="*/ 0 w 729519"/>
                  <a:gd name="connsiteY1" fmla="*/ 375135 h 446898"/>
                  <a:gd name="connsiteX2" fmla="*/ 8858 w 729519"/>
                  <a:gd name="connsiteY2" fmla="*/ 390661 h 446898"/>
                  <a:gd name="connsiteX3" fmla="*/ 102679 w 729519"/>
                  <a:gd name="connsiteY3" fmla="*/ 444763 h 446898"/>
                  <a:gd name="connsiteX4" fmla="*/ 120587 w 729519"/>
                  <a:gd name="connsiteY4" fmla="*/ 444763 h 446898"/>
                  <a:gd name="connsiteX5" fmla="*/ 720662 w 729519"/>
                  <a:gd name="connsiteY5" fmla="*/ 98910 h 446898"/>
                  <a:gd name="connsiteX6" fmla="*/ 729520 w 729519"/>
                  <a:gd name="connsiteY6" fmla="*/ 83384 h 446898"/>
                  <a:gd name="connsiteX7" fmla="*/ 729520 w 729519"/>
                  <a:gd name="connsiteY7" fmla="*/ 71764 h 446898"/>
                  <a:gd name="connsiteX8" fmla="*/ 720662 w 729519"/>
                  <a:gd name="connsiteY8" fmla="*/ 56333 h 446898"/>
                  <a:gd name="connsiteX9" fmla="*/ 626840 w 729519"/>
                  <a:gd name="connsiteY9" fmla="*/ 2136 h 446898"/>
                  <a:gd name="connsiteX10" fmla="*/ 608933 w 729519"/>
                  <a:gd name="connsiteY10" fmla="*/ 2136 h 446898"/>
                  <a:gd name="connsiteX11" fmla="*/ 8858 w 729519"/>
                  <a:gd name="connsiteY11" fmla="*/ 347893 h 446898"/>
                  <a:gd name="connsiteX12" fmla="*/ 0 w 729519"/>
                  <a:gd name="connsiteY12" fmla="*/ 363419 h 44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9519" h="446898">
                    <a:moveTo>
                      <a:pt x="0" y="363419"/>
                    </a:moveTo>
                    <a:lnTo>
                      <a:pt x="0" y="375135"/>
                    </a:lnTo>
                    <a:cubicBezTo>
                      <a:pt x="348" y="381412"/>
                      <a:pt x="3629" y="387165"/>
                      <a:pt x="8858" y="390661"/>
                    </a:cubicBezTo>
                    <a:lnTo>
                      <a:pt x="102679" y="444763"/>
                    </a:lnTo>
                    <a:cubicBezTo>
                      <a:pt x="108308" y="447611"/>
                      <a:pt x="114958" y="447611"/>
                      <a:pt x="120587" y="444763"/>
                    </a:cubicBezTo>
                    <a:lnTo>
                      <a:pt x="720662" y="98910"/>
                    </a:lnTo>
                    <a:cubicBezTo>
                      <a:pt x="725891" y="95414"/>
                      <a:pt x="729177" y="89661"/>
                      <a:pt x="729520" y="83384"/>
                    </a:cubicBezTo>
                    <a:lnTo>
                      <a:pt x="729520" y="71764"/>
                    </a:lnTo>
                    <a:cubicBezTo>
                      <a:pt x="729177" y="65506"/>
                      <a:pt x="725891" y="59791"/>
                      <a:pt x="720662" y="56333"/>
                    </a:cubicBezTo>
                    <a:lnTo>
                      <a:pt x="626840" y="2136"/>
                    </a:lnTo>
                    <a:cubicBezTo>
                      <a:pt x="621211" y="-712"/>
                      <a:pt x="614563" y="-712"/>
                      <a:pt x="608933" y="2136"/>
                    </a:cubicBezTo>
                    <a:lnTo>
                      <a:pt x="8858" y="347893"/>
                    </a:lnTo>
                    <a:cubicBezTo>
                      <a:pt x="3606" y="351370"/>
                      <a:pt x="318" y="357133"/>
                      <a:pt x="0" y="36341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Hình tự do: Hình 217">
                <a:extLst>
                  <a:ext uri="{FF2B5EF4-FFF2-40B4-BE49-F238E27FC236}">
                    <a16:creationId xmlns:a16="http://schemas.microsoft.com/office/drawing/2014/main" id="{0DC78DDD-BA36-965F-E6B8-6656D33AEACB}"/>
                  </a:ext>
                </a:extLst>
              </p:cNvPr>
              <p:cNvSpPr/>
              <p:nvPr/>
            </p:nvSpPr>
            <p:spPr>
              <a:xfrm>
                <a:off x="7349004" y="2947454"/>
                <a:ext cx="719189" cy="414513"/>
              </a:xfrm>
              <a:custGeom>
                <a:avLst/>
                <a:gdLst>
                  <a:gd name="connsiteX0" fmla="*/ 3692 w 719189"/>
                  <a:gd name="connsiteY0" fmla="*/ 358180 h 414513"/>
                  <a:gd name="connsiteX1" fmla="*/ 97514 w 719189"/>
                  <a:gd name="connsiteY1" fmla="*/ 412378 h 414513"/>
                  <a:gd name="connsiteX2" fmla="*/ 115421 w 719189"/>
                  <a:gd name="connsiteY2" fmla="*/ 412378 h 414513"/>
                  <a:gd name="connsiteX3" fmla="*/ 715496 w 719189"/>
                  <a:gd name="connsiteY3" fmla="*/ 66620 h 414513"/>
                  <a:gd name="connsiteX4" fmla="*/ 718906 w 719189"/>
                  <a:gd name="connsiteY4" fmla="*/ 59743 h 414513"/>
                  <a:gd name="connsiteX5" fmla="*/ 715496 w 719189"/>
                  <a:gd name="connsiteY5" fmla="*/ 56333 h 414513"/>
                  <a:gd name="connsiteX6" fmla="*/ 621675 w 719189"/>
                  <a:gd name="connsiteY6" fmla="*/ 2136 h 414513"/>
                  <a:gd name="connsiteX7" fmla="*/ 603767 w 719189"/>
                  <a:gd name="connsiteY7" fmla="*/ 2136 h 414513"/>
                  <a:gd name="connsiteX8" fmla="*/ 3692 w 719189"/>
                  <a:gd name="connsiteY8" fmla="*/ 347893 h 414513"/>
                  <a:gd name="connsiteX9" fmla="*/ 287 w 719189"/>
                  <a:gd name="connsiteY9" fmla="*/ 354771 h 414513"/>
                  <a:gd name="connsiteX10" fmla="*/ 3692 w 719189"/>
                  <a:gd name="connsiteY10" fmla="*/ 358180 h 41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9189" h="414513">
                    <a:moveTo>
                      <a:pt x="3692" y="358180"/>
                    </a:moveTo>
                    <a:lnTo>
                      <a:pt x="97514" y="412378"/>
                    </a:lnTo>
                    <a:cubicBezTo>
                      <a:pt x="103142" y="415226"/>
                      <a:pt x="109792" y="415226"/>
                      <a:pt x="115421" y="412378"/>
                    </a:cubicBezTo>
                    <a:lnTo>
                      <a:pt x="715496" y="66620"/>
                    </a:lnTo>
                    <a:cubicBezTo>
                      <a:pt x="718334" y="65658"/>
                      <a:pt x="719858" y="62582"/>
                      <a:pt x="718906" y="59743"/>
                    </a:cubicBezTo>
                    <a:cubicBezTo>
                      <a:pt x="718363" y="58134"/>
                      <a:pt x="717096" y="56876"/>
                      <a:pt x="715496" y="56333"/>
                    </a:cubicBezTo>
                    <a:lnTo>
                      <a:pt x="621675" y="2136"/>
                    </a:lnTo>
                    <a:cubicBezTo>
                      <a:pt x="616045" y="-712"/>
                      <a:pt x="609397" y="-712"/>
                      <a:pt x="603767" y="2136"/>
                    </a:cubicBezTo>
                    <a:lnTo>
                      <a:pt x="3692" y="347893"/>
                    </a:lnTo>
                    <a:cubicBezTo>
                      <a:pt x="852" y="348856"/>
                      <a:pt x="-673" y="351932"/>
                      <a:pt x="287" y="354771"/>
                    </a:cubicBezTo>
                    <a:cubicBezTo>
                      <a:pt x="829" y="356380"/>
                      <a:pt x="2088" y="357638"/>
                      <a:pt x="3692" y="35818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Hình tự do: Hình 218">
                <a:extLst>
                  <a:ext uri="{FF2B5EF4-FFF2-40B4-BE49-F238E27FC236}">
                    <a16:creationId xmlns:a16="http://schemas.microsoft.com/office/drawing/2014/main" id="{BB44D38D-F97A-BD73-E8AB-D96729C2C8E8}"/>
                  </a:ext>
                </a:extLst>
              </p:cNvPr>
              <p:cNvSpPr/>
              <p:nvPr/>
            </p:nvSpPr>
            <p:spPr>
              <a:xfrm>
                <a:off x="7343838" y="3296585"/>
                <a:ext cx="111633" cy="97634"/>
              </a:xfrm>
              <a:custGeom>
                <a:avLst/>
                <a:gdLst>
                  <a:gd name="connsiteX0" fmla="*/ 111633 w 111633"/>
                  <a:gd name="connsiteY0" fmla="*/ 65342 h 97634"/>
                  <a:gd name="connsiteX1" fmla="*/ 111633 w 111633"/>
                  <a:gd name="connsiteY1" fmla="*/ 97631 h 97634"/>
                  <a:gd name="connsiteX2" fmla="*/ 102775 w 111633"/>
                  <a:gd name="connsiteY2" fmla="*/ 95441 h 97634"/>
                  <a:gd name="connsiteX3" fmla="*/ 8953 w 111633"/>
                  <a:gd name="connsiteY3" fmla="*/ 41338 h 97634"/>
                  <a:gd name="connsiteX4" fmla="*/ 0 w 111633"/>
                  <a:gd name="connsiteY4" fmla="*/ 25813 h 97634"/>
                  <a:gd name="connsiteX5" fmla="*/ 0 w 111633"/>
                  <a:gd name="connsiteY5" fmla="*/ 14192 h 97634"/>
                  <a:gd name="connsiteX6" fmla="*/ 7144 w 111633"/>
                  <a:gd name="connsiteY6" fmla="*/ 0 h 97634"/>
                  <a:gd name="connsiteX7" fmla="*/ 8953 w 111633"/>
                  <a:gd name="connsiteY7" fmla="*/ 9049 h 97634"/>
                  <a:gd name="connsiteX8" fmla="*/ 102775 w 111633"/>
                  <a:gd name="connsiteY8" fmla="*/ 63246 h 97634"/>
                  <a:gd name="connsiteX9" fmla="*/ 111633 w 111633"/>
                  <a:gd name="connsiteY9" fmla="*/ 65342 h 9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633" h="97634">
                    <a:moveTo>
                      <a:pt x="111633" y="65342"/>
                    </a:moveTo>
                    <a:lnTo>
                      <a:pt x="111633" y="97631"/>
                    </a:lnTo>
                    <a:cubicBezTo>
                      <a:pt x="108539" y="97688"/>
                      <a:pt x="105486" y="96936"/>
                      <a:pt x="102775" y="95441"/>
                    </a:cubicBezTo>
                    <a:lnTo>
                      <a:pt x="8953" y="41338"/>
                    </a:lnTo>
                    <a:cubicBezTo>
                      <a:pt x="3677" y="37871"/>
                      <a:pt x="354" y="32118"/>
                      <a:pt x="0" y="25813"/>
                    </a:cubicBezTo>
                    <a:lnTo>
                      <a:pt x="0" y="14192"/>
                    </a:lnTo>
                    <a:cubicBezTo>
                      <a:pt x="320" y="8677"/>
                      <a:pt x="2905" y="3543"/>
                      <a:pt x="7144" y="0"/>
                    </a:cubicBezTo>
                    <a:cubicBezTo>
                      <a:pt x="4000" y="2858"/>
                      <a:pt x="4667" y="6572"/>
                      <a:pt x="8953" y="9049"/>
                    </a:cubicBezTo>
                    <a:lnTo>
                      <a:pt x="102775" y="63246"/>
                    </a:lnTo>
                    <a:cubicBezTo>
                      <a:pt x="105515" y="64646"/>
                      <a:pt x="108555" y="65370"/>
                      <a:pt x="111633" y="6534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Hình tự do: Hình 219">
                <a:extLst>
                  <a:ext uri="{FF2B5EF4-FFF2-40B4-BE49-F238E27FC236}">
                    <a16:creationId xmlns:a16="http://schemas.microsoft.com/office/drawing/2014/main" id="{29308BA8-2AB8-4A5B-D5F8-48DAD50B9D3C}"/>
                  </a:ext>
                </a:extLst>
              </p:cNvPr>
              <p:cNvSpPr/>
              <p:nvPr/>
            </p:nvSpPr>
            <p:spPr>
              <a:xfrm>
                <a:off x="7316881" y="1998451"/>
                <a:ext cx="727425" cy="1345330"/>
              </a:xfrm>
              <a:custGeom>
                <a:avLst/>
                <a:gdLst>
                  <a:gd name="connsiteX0" fmla="*/ 95822 w 727425"/>
                  <a:gd name="connsiteY0" fmla="*/ 1341759 h 1345330"/>
                  <a:gd name="connsiteX1" fmla="*/ 69724 w 727425"/>
                  <a:gd name="connsiteY1" fmla="*/ 1326709 h 1345330"/>
                  <a:gd name="connsiteX2" fmla="*/ 53817 w 727425"/>
                  <a:gd name="connsiteY2" fmla="*/ 1300992 h 1345330"/>
                  <a:gd name="connsiteX3" fmla="*/ 1 w 727425"/>
                  <a:gd name="connsiteY3" fmla="*/ 368113 h 1345330"/>
                  <a:gd name="connsiteX4" fmla="*/ 13907 w 727425"/>
                  <a:gd name="connsiteY4" fmla="*/ 342396 h 1345330"/>
                  <a:gd name="connsiteX5" fmla="*/ 601791 w 727425"/>
                  <a:gd name="connsiteY5" fmla="*/ 3496 h 1345330"/>
                  <a:gd name="connsiteX6" fmla="*/ 631604 w 727425"/>
                  <a:gd name="connsiteY6" fmla="*/ 3496 h 1345330"/>
                  <a:gd name="connsiteX7" fmla="*/ 657702 w 727425"/>
                  <a:gd name="connsiteY7" fmla="*/ 19117 h 1345330"/>
                  <a:gd name="connsiteX8" fmla="*/ 673609 w 727425"/>
                  <a:gd name="connsiteY8" fmla="*/ 44835 h 1345330"/>
                  <a:gd name="connsiteX9" fmla="*/ 727425 w 727425"/>
                  <a:gd name="connsiteY9" fmla="*/ 977713 h 1345330"/>
                  <a:gd name="connsiteX10" fmla="*/ 713519 w 727425"/>
                  <a:gd name="connsiteY10" fmla="*/ 1003431 h 1345330"/>
                  <a:gd name="connsiteX11" fmla="*/ 125540 w 727425"/>
                  <a:gd name="connsiteY11" fmla="*/ 1341759 h 1345330"/>
                  <a:gd name="connsiteX12" fmla="*/ 95822 w 727425"/>
                  <a:gd name="connsiteY12" fmla="*/ 1341759 h 1345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7425" h="1345330">
                    <a:moveTo>
                      <a:pt x="95822" y="1341759"/>
                    </a:moveTo>
                    <a:lnTo>
                      <a:pt x="69724" y="1326709"/>
                    </a:lnTo>
                    <a:cubicBezTo>
                      <a:pt x="60847" y="1320947"/>
                      <a:pt x="55012" y="1311507"/>
                      <a:pt x="53817" y="1300992"/>
                    </a:cubicBezTo>
                    <a:lnTo>
                      <a:pt x="1" y="368113"/>
                    </a:lnTo>
                    <a:cubicBezTo>
                      <a:pt x="-82" y="357721"/>
                      <a:pt x="5167" y="348015"/>
                      <a:pt x="13907" y="342396"/>
                    </a:cubicBezTo>
                    <a:lnTo>
                      <a:pt x="601791" y="3496"/>
                    </a:lnTo>
                    <a:cubicBezTo>
                      <a:pt x="611181" y="-1165"/>
                      <a:pt x="622213" y="-1165"/>
                      <a:pt x="631604" y="3496"/>
                    </a:cubicBezTo>
                    <a:lnTo>
                      <a:pt x="657702" y="19117"/>
                    </a:lnTo>
                    <a:cubicBezTo>
                      <a:pt x="666580" y="24884"/>
                      <a:pt x="672418" y="34316"/>
                      <a:pt x="673609" y="44835"/>
                    </a:cubicBezTo>
                    <a:lnTo>
                      <a:pt x="727425" y="977713"/>
                    </a:lnTo>
                    <a:cubicBezTo>
                      <a:pt x="727454" y="988086"/>
                      <a:pt x="722215" y="997773"/>
                      <a:pt x="713519" y="1003431"/>
                    </a:cubicBezTo>
                    <a:lnTo>
                      <a:pt x="125540" y="1341759"/>
                    </a:lnTo>
                    <a:cubicBezTo>
                      <a:pt x="116208" y="1346521"/>
                      <a:pt x="105155" y="1346521"/>
                      <a:pt x="95822" y="134175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Hình tự do: Hình 220">
                <a:extLst>
                  <a:ext uri="{FF2B5EF4-FFF2-40B4-BE49-F238E27FC236}">
                    <a16:creationId xmlns:a16="http://schemas.microsoft.com/office/drawing/2014/main" id="{97ADE28E-01D0-094B-B5C0-6610BD6C9251}"/>
                  </a:ext>
                </a:extLst>
              </p:cNvPr>
              <p:cNvSpPr/>
              <p:nvPr/>
            </p:nvSpPr>
            <p:spPr>
              <a:xfrm>
                <a:off x="7320502" y="1998504"/>
                <a:ext cx="669607" cy="385777"/>
              </a:xfrm>
              <a:custGeom>
                <a:avLst/>
                <a:gdLst>
                  <a:gd name="connsiteX0" fmla="*/ 669608 w 669607"/>
                  <a:gd name="connsiteY0" fmla="*/ 41734 h 385777"/>
                  <a:gd name="connsiteX1" fmla="*/ 658854 w 669607"/>
                  <a:gd name="connsiteY1" fmla="*/ 33622 h 385777"/>
                  <a:gd name="connsiteX2" fmla="*/ 654082 w 669607"/>
                  <a:gd name="connsiteY2" fmla="*/ 35733 h 385777"/>
                  <a:gd name="connsiteX3" fmla="*/ 66104 w 669607"/>
                  <a:gd name="connsiteY3" fmla="*/ 374538 h 385777"/>
                  <a:gd name="connsiteX4" fmla="*/ 55817 w 669607"/>
                  <a:gd name="connsiteY4" fmla="*/ 385777 h 385777"/>
                  <a:gd name="connsiteX5" fmla="*/ 0 w 669607"/>
                  <a:gd name="connsiteY5" fmla="*/ 353583 h 385777"/>
                  <a:gd name="connsiteX6" fmla="*/ 10573 w 669607"/>
                  <a:gd name="connsiteY6" fmla="*/ 342343 h 385777"/>
                  <a:gd name="connsiteX7" fmla="*/ 598265 w 669607"/>
                  <a:gd name="connsiteY7" fmla="*/ 3539 h 385777"/>
                  <a:gd name="connsiteX8" fmla="*/ 627888 w 669607"/>
                  <a:gd name="connsiteY8" fmla="*/ 3539 h 385777"/>
                  <a:gd name="connsiteX9" fmla="*/ 654177 w 669607"/>
                  <a:gd name="connsiteY9" fmla="*/ 19065 h 385777"/>
                  <a:gd name="connsiteX10" fmla="*/ 669608 w 669607"/>
                  <a:gd name="connsiteY10" fmla="*/ 41734 h 38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9607" h="385777">
                    <a:moveTo>
                      <a:pt x="669608" y="41734"/>
                    </a:moveTo>
                    <a:cubicBezTo>
                      <a:pt x="668874" y="36524"/>
                      <a:pt x="664064" y="32892"/>
                      <a:pt x="658854" y="33622"/>
                    </a:cubicBezTo>
                    <a:cubicBezTo>
                      <a:pt x="657101" y="33868"/>
                      <a:pt x="655444" y="34599"/>
                      <a:pt x="654082" y="35733"/>
                    </a:cubicBezTo>
                    <a:lnTo>
                      <a:pt x="66104" y="374538"/>
                    </a:lnTo>
                    <a:cubicBezTo>
                      <a:pt x="61720" y="377281"/>
                      <a:pt x="58165" y="381167"/>
                      <a:pt x="55817" y="385777"/>
                    </a:cubicBezTo>
                    <a:lnTo>
                      <a:pt x="0" y="353583"/>
                    </a:lnTo>
                    <a:cubicBezTo>
                      <a:pt x="2427" y="348935"/>
                      <a:pt x="6085" y="345048"/>
                      <a:pt x="10573" y="342343"/>
                    </a:cubicBezTo>
                    <a:lnTo>
                      <a:pt x="598265" y="3539"/>
                    </a:lnTo>
                    <a:cubicBezTo>
                      <a:pt x="607576" y="-1180"/>
                      <a:pt x="618577" y="-1180"/>
                      <a:pt x="627888" y="3539"/>
                    </a:cubicBezTo>
                    <a:lnTo>
                      <a:pt x="654177" y="19065"/>
                    </a:lnTo>
                    <a:cubicBezTo>
                      <a:pt x="662121" y="24283"/>
                      <a:pt x="667664" y="32434"/>
                      <a:pt x="669608" y="41734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Hình tự do: Hình 221">
                <a:extLst>
                  <a:ext uri="{FF2B5EF4-FFF2-40B4-BE49-F238E27FC236}">
                    <a16:creationId xmlns:a16="http://schemas.microsoft.com/office/drawing/2014/main" id="{F136BA4C-A5F3-F2EE-68C0-6C8B23F13033}"/>
                  </a:ext>
                </a:extLst>
              </p:cNvPr>
              <p:cNvSpPr/>
              <p:nvPr/>
            </p:nvSpPr>
            <p:spPr>
              <a:xfrm>
                <a:off x="7372699" y="2031939"/>
                <a:ext cx="671417" cy="1311124"/>
              </a:xfrm>
              <a:custGeom>
                <a:avLst/>
                <a:gdLst>
                  <a:gd name="connsiteX0" fmla="*/ 0 w 671417"/>
                  <a:gd name="connsiteY0" fmla="*/ 366629 h 1311124"/>
                  <a:gd name="connsiteX1" fmla="*/ 53626 w 671417"/>
                  <a:gd name="connsiteY1" fmla="*/ 1300079 h 1311124"/>
                  <a:gd name="connsiteX2" fmla="*/ 61511 w 671417"/>
                  <a:gd name="connsiteY2" fmla="*/ 1311005 h 1311124"/>
                  <a:gd name="connsiteX3" fmla="*/ 69532 w 671417"/>
                  <a:gd name="connsiteY3" fmla="*/ 1308557 h 1311124"/>
                  <a:gd name="connsiteX4" fmla="*/ 657511 w 671417"/>
                  <a:gd name="connsiteY4" fmla="*/ 969752 h 1311124"/>
                  <a:gd name="connsiteX5" fmla="*/ 671417 w 671417"/>
                  <a:gd name="connsiteY5" fmla="*/ 944035 h 1311124"/>
                  <a:gd name="connsiteX6" fmla="*/ 617601 w 671417"/>
                  <a:gd name="connsiteY6" fmla="*/ 11156 h 1311124"/>
                  <a:gd name="connsiteX7" fmla="*/ 609848 w 671417"/>
                  <a:gd name="connsiteY7" fmla="*/ 141 h 1311124"/>
                  <a:gd name="connsiteX8" fmla="*/ 601694 w 671417"/>
                  <a:gd name="connsiteY8" fmla="*/ 2584 h 1311124"/>
                  <a:gd name="connsiteX9" fmla="*/ 13907 w 671417"/>
                  <a:gd name="connsiteY9" fmla="*/ 341102 h 1311124"/>
                  <a:gd name="connsiteX10" fmla="*/ 0 w 671417"/>
                  <a:gd name="connsiteY10" fmla="*/ 366629 h 13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1417" h="1311124">
                    <a:moveTo>
                      <a:pt x="0" y="366629"/>
                    </a:moveTo>
                    <a:lnTo>
                      <a:pt x="53626" y="1300079"/>
                    </a:lnTo>
                    <a:cubicBezTo>
                      <a:pt x="52788" y="1305270"/>
                      <a:pt x="56318" y="1310166"/>
                      <a:pt x="61511" y="1311005"/>
                    </a:cubicBezTo>
                    <a:cubicBezTo>
                      <a:pt x="64419" y="1311471"/>
                      <a:pt x="67381" y="1310566"/>
                      <a:pt x="69532" y="1308557"/>
                    </a:cubicBezTo>
                    <a:lnTo>
                      <a:pt x="657511" y="969752"/>
                    </a:lnTo>
                    <a:cubicBezTo>
                      <a:pt x="666207" y="964094"/>
                      <a:pt x="671446" y="954408"/>
                      <a:pt x="671417" y="944035"/>
                    </a:cubicBezTo>
                    <a:lnTo>
                      <a:pt x="617601" y="11156"/>
                    </a:lnTo>
                    <a:cubicBezTo>
                      <a:pt x="618506" y="5974"/>
                      <a:pt x="615029" y="1042"/>
                      <a:pt x="609848" y="141"/>
                    </a:cubicBezTo>
                    <a:cubicBezTo>
                      <a:pt x="606895" y="-372"/>
                      <a:pt x="603875" y="533"/>
                      <a:pt x="601694" y="2584"/>
                    </a:cubicBezTo>
                    <a:lnTo>
                      <a:pt x="13907" y="341102"/>
                    </a:lnTo>
                    <a:cubicBezTo>
                      <a:pt x="5264" y="346722"/>
                      <a:pt x="35" y="356323"/>
                      <a:pt x="0" y="366629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Hình tự do: Hình 222">
                <a:extLst>
                  <a:ext uri="{FF2B5EF4-FFF2-40B4-BE49-F238E27FC236}">
                    <a16:creationId xmlns:a16="http://schemas.microsoft.com/office/drawing/2014/main" id="{5F315160-E8F0-D79F-BAAA-E91C350506AA}"/>
                  </a:ext>
                </a:extLst>
              </p:cNvPr>
              <p:cNvSpPr/>
              <p:nvPr/>
            </p:nvSpPr>
            <p:spPr>
              <a:xfrm>
                <a:off x="7515383" y="2060073"/>
                <a:ext cx="306609" cy="236380"/>
              </a:xfrm>
              <a:custGeom>
                <a:avLst/>
                <a:gdLst>
                  <a:gd name="connsiteX0" fmla="*/ 306610 w 306609"/>
                  <a:gd name="connsiteY0" fmla="*/ 69509 h 236380"/>
                  <a:gd name="connsiteX1" fmla="*/ 306610 w 306609"/>
                  <a:gd name="connsiteY1" fmla="*/ 119420 h 236380"/>
                  <a:gd name="connsiteX2" fmla="*/ 300323 w 306609"/>
                  <a:gd name="connsiteY2" fmla="*/ 130184 h 236380"/>
                  <a:gd name="connsiteX3" fmla="*/ 117920 w 306609"/>
                  <a:gd name="connsiteY3" fmla="*/ 234959 h 236380"/>
                  <a:gd name="connsiteX4" fmla="*/ 105442 w 306609"/>
                  <a:gd name="connsiteY4" fmla="*/ 234959 h 236380"/>
                  <a:gd name="connsiteX5" fmla="*/ 90011 w 306609"/>
                  <a:gd name="connsiteY5" fmla="*/ 226005 h 236380"/>
                  <a:gd name="connsiteX6" fmla="*/ 83725 w 306609"/>
                  <a:gd name="connsiteY6" fmla="*/ 215147 h 236380"/>
                  <a:gd name="connsiteX7" fmla="*/ 83725 w 306609"/>
                  <a:gd name="connsiteY7" fmla="*/ 190477 h 236380"/>
                  <a:gd name="connsiteX8" fmla="*/ 27908 w 306609"/>
                  <a:gd name="connsiteY8" fmla="*/ 158282 h 236380"/>
                  <a:gd name="connsiteX9" fmla="*/ 0 w 306609"/>
                  <a:gd name="connsiteY9" fmla="*/ 174284 h 236380"/>
                  <a:gd name="connsiteX10" fmla="*/ 0 w 306609"/>
                  <a:gd name="connsiteY10" fmla="*/ 117134 h 236380"/>
                  <a:gd name="connsiteX11" fmla="*/ 6191 w 306609"/>
                  <a:gd name="connsiteY11" fmla="*/ 106276 h 236380"/>
                  <a:gd name="connsiteX12" fmla="*/ 188595 w 306609"/>
                  <a:gd name="connsiteY12" fmla="*/ 1501 h 236380"/>
                  <a:gd name="connsiteX13" fmla="*/ 201073 w 306609"/>
                  <a:gd name="connsiteY13" fmla="*/ 1501 h 236380"/>
                  <a:gd name="connsiteX14" fmla="*/ 300228 w 306609"/>
                  <a:gd name="connsiteY14" fmla="*/ 58651 h 236380"/>
                  <a:gd name="connsiteX15" fmla="*/ 306610 w 306609"/>
                  <a:gd name="connsiteY15" fmla="*/ 69509 h 23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6609" h="236380">
                    <a:moveTo>
                      <a:pt x="306610" y="69509"/>
                    </a:moveTo>
                    <a:lnTo>
                      <a:pt x="306610" y="119420"/>
                    </a:lnTo>
                    <a:cubicBezTo>
                      <a:pt x="306391" y="123817"/>
                      <a:pt x="304046" y="127833"/>
                      <a:pt x="300323" y="130184"/>
                    </a:cubicBezTo>
                    <a:lnTo>
                      <a:pt x="117920" y="234959"/>
                    </a:lnTo>
                    <a:cubicBezTo>
                      <a:pt x="113977" y="236854"/>
                      <a:pt x="109384" y="236854"/>
                      <a:pt x="105442" y="234959"/>
                    </a:cubicBezTo>
                    <a:lnTo>
                      <a:pt x="90011" y="226005"/>
                    </a:lnTo>
                    <a:cubicBezTo>
                      <a:pt x="86320" y="223576"/>
                      <a:pt x="83991" y="219557"/>
                      <a:pt x="83725" y="215147"/>
                    </a:cubicBezTo>
                    <a:lnTo>
                      <a:pt x="83725" y="190477"/>
                    </a:lnTo>
                    <a:lnTo>
                      <a:pt x="27908" y="158282"/>
                    </a:lnTo>
                    <a:lnTo>
                      <a:pt x="0" y="174284"/>
                    </a:lnTo>
                    <a:lnTo>
                      <a:pt x="0" y="117134"/>
                    </a:lnTo>
                    <a:cubicBezTo>
                      <a:pt x="168" y="112721"/>
                      <a:pt x="2478" y="108668"/>
                      <a:pt x="6191" y="106276"/>
                    </a:cubicBezTo>
                    <a:lnTo>
                      <a:pt x="188595" y="1501"/>
                    </a:lnTo>
                    <a:cubicBezTo>
                      <a:pt x="192514" y="-500"/>
                      <a:pt x="197154" y="-500"/>
                      <a:pt x="201073" y="1501"/>
                    </a:cubicBezTo>
                    <a:lnTo>
                      <a:pt x="300228" y="58651"/>
                    </a:lnTo>
                    <a:cubicBezTo>
                      <a:pt x="304013" y="60999"/>
                      <a:pt x="306400" y="65060"/>
                      <a:pt x="306610" y="695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Hình tự do: Hình 223">
                <a:extLst>
                  <a:ext uri="{FF2B5EF4-FFF2-40B4-BE49-F238E27FC236}">
                    <a16:creationId xmlns:a16="http://schemas.microsoft.com/office/drawing/2014/main" id="{9D43BC13-7D57-BF1E-7B7B-E2ADBA8F8185}"/>
                  </a:ext>
                </a:extLst>
              </p:cNvPr>
              <p:cNvSpPr/>
              <p:nvPr/>
            </p:nvSpPr>
            <p:spPr>
              <a:xfrm>
                <a:off x="7627112" y="2119677"/>
                <a:ext cx="194881" cy="176787"/>
              </a:xfrm>
              <a:custGeom>
                <a:avLst/>
                <a:gdLst>
                  <a:gd name="connsiteX0" fmla="*/ 194881 w 194881"/>
                  <a:gd name="connsiteY0" fmla="*/ 9906 h 176787"/>
                  <a:gd name="connsiteX1" fmla="*/ 194881 w 194881"/>
                  <a:gd name="connsiteY1" fmla="*/ 59817 h 176787"/>
                  <a:gd name="connsiteX2" fmla="*/ 188595 w 194881"/>
                  <a:gd name="connsiteY2" fmla="*/ 70580 h 176787"/>
                  <a:gd name="connsiteX3" fmla="*/ 6191 w 194881"/>
                  <a:gd name="connsiteY3" fmla="*/ 175355 h 176787"/>
                  <a:gd name="connsiteX4" fmla="*/ 0 w 194881"/>
                  <a:gd name="connsiteY4" fmla="*/ 176784 h 176787"/>
                  <a:gd name="connsiteX5" fmla="*/ 0 w 194881"/>
                  <a:gd name="connsiteY5" fmla="*/ 112681 h 176787"/>
                  <a:gd name="connsiteX6" fmla="*/ 6191 w 194881"/>
                  <a:gd name="connsiteY6" fmla="*/ 111157 h 176787"/>
                  <a:gd name="connsiteX7" fmla="*/ 188595 w 194881"/>
                  <a:gd name="connsiteY7" fmla="*/ 6382 h 176787"/>
                  <a:gd name="connsiteX8" fmla="*/ 189738 w 194881"/>
                  <a:gd name="connsiteY8" fmla="*/ 0 h 176787"/>
                  <a:gd name="connsiteX9" fmla="*/ 194881 w 194881"/>
                  <a:gd name="connsiteY9" fmla="*/ 9906 h 17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4881" h="176787">
                    <a:moveTo>
                      <a:pt x="194881" y="9906"/>
                    </a:moveTo>
                    <a:lnTo>
                      <a:pt x="194881" y="59817"/>
                    </a:lnTo>
                    <a:cubicBezTo>
                      <a:pt x="194616" y="64200"/>
                      <a:pt x="192282" y="68196"/>
                      <a:pt x="188595" y="70580"/>
                    </a:cubicBezTo>
                    <a:lnTo>
                      <a:pt x="6191" y="175355"/>
                    </a:lnTo>
                    <a:cubicBezTo>
                      <a:pt x="4279" y="176336"/>
                      <a:pt x="2151" y="176832"/>
                      <a:pt x="0" y="176784"/>
                    </a:cubicBezTo>
                    <a:lnTo>
                      <a:pt x="0" y="112681"/>
                    </a:lnTo>
                    <a:cubicBezTo>
                      <a:pt x="2158" y="112697"/>
                      <a:pt x="4287" y="112173"/>
                      <a:pt x="6191" y="111157"/>
                    </a:cubicBezTo>
                    <a:lnTo>
                      <a:pt x="188595" y="6382"/>
                    </a:lnTo>
                    <a:cubicBezTo>
                      <a:pt x="191643" y="4667"/>
                      <a:pt x="192024" y="1905"/>
                      <a:pt x="189738" y="0"/>
                    </a:cubicBezTo>
                    <a:cubicBezTo>
                      <a:pt x="192770" y="2432"/>
                      <a:pt x="194637" y="6027"/>
                      <a:pt x="194881" y="990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Hình tự do: Hình 224">
                <a:extLst>
                  <a:ext uri="{FF2B5EF4-FFF2-40B4-BE49-F238E27FC236}">
                    <a16:creationId xmlns:a16="http://schemas.microsoft.com/office/drawing/2014/main" id="{BE6E517B-5BF2-BDEA-35E0-07198A1BD97C}"/>
                  </a:ext>
                </a:extLst>
              </p:cNvPr>
              <p:cNvSpPr/>
              <p:nvPr/>
            </p:nvSpPr>
            <p:spPr>
              <a:xfrm>
                <a:off x="7519003" y="2060073"/>
                <a:ext cx="299251" cy="172070"/>
              </a:xfrm>
              <a:custGeom>
                <a:avLst/>
                <a:gdLst>
                  <a:gd name="connsiteX0" fmla="*/ 2572 w 299251"/>
                  <a:gd name="connsiteY0" fmla="*/ 113420 h 172070"/>
                  <a:gd name="connsiteX1" fmla="*/ 101727 w 299251"/>
                  <a:gd name="connsiteY1" fmla="*/ 170570 h 172070"/>
                  <a:gd name="connsiteX2" fmla="*/ 114205 w 299251"/>
                  <a:gd name="connsiteY2" fmla="*/ 170570 h 172070"/>
                  <a:gd name="connsiteX3" fmla="*/ 296609 w 299251"/>
                  <a:gd name="connsiteY3" fmla="*/ 65795 h 172070"/>
                  <a:gd name="connsiteX4" fmla="*/ 296609 w 299251"/>
                  <a:gd name="connsiteY4" fmla="*/ 58651 h 172070"/>
                  <a:gd name="connsiteX5" fmla="*/ 197453 w 299251"/>
                  <a:gd name="connsiteY5" fmla="*/ 1501 h 172070"/>
                  <a:gd name="connsiteX6" fmla="*/ 184976 w 299251"/>
                  <a:gd name="connsiteY6" fmla="*/ 1501 h 172070"/>
                  <a:gd name="connsiteX7" fmla="*/ 2572 w 299251"/>
                  <a:gd name="connsiteY7" fmla="*/ 106276 h 172070"/>
                  <a:gd name="connsiteX8" fmla="*/ 2572 w 299251"/>
                  <a:gd name="connsiteY8" fmla="*/ 113420 h 17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9251" h="172070">
                    <a:moveTo>
                      <a:pt x="2572" y="113420"/>
                    </a:moveTo>
                    <a:lnTo>
                      <a:pt x="101727" y="170570"/>
                    </a:lnTo>
                    <a:cubicBezTo>
                      <a:pt x="105646" y="172571"/>
                      <a:pt x="110286" y="172571"/>
                      <a:pt x="114205" y="170570"/>
                    </a:cubicBezTo>
                    <a:lnTo>
                      <a:pt x="296609" y="65795"/>
                    </a:lnTo>
                    <a:cubicBezTo>
                      <a:pt x="300133" y="63890"/>
                      <a:pt x="300133" y="60651"/>
                      <a:pt x="296609" y="58651"/>
                    </a:cubicBezTo>
                    <a:lnTo>
                      <a:pt x="197453" y="1501"/>
                    </a:lnTo>
                    <a:cubicBezTo>
                      <a:pt x="193535" y="-500"/>
                      <a:pt x="188894" y="-500"/>
                      <a:pt x="184976" y="1501"/>
                    </a:cubicBezTo>
                    <a:lnTo>
                      <a:pt x="2572" y="106276"/>
                    </a:lnTo>
                    <a:cubicBezTo>
                      <a:pt x="-857" y="108276"/>
                      <a:pt x="-857" y="111515"/>
                      <a:pt x="2572" y="11342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Hình tự do: Hình 225">
                <a:extLst>
                  <a:ext uri="{FF2B5EF4-FFF2-40B4-BE49-F238E27FC236}">
                    <a16:creationId xmlns:a16="http://schemas.microsoft.com/office/drawing/2014/main" id="{33B7678B-4E1D-9E1A-AB38-EFB8288897F4}"/>
                  </a:ext>
                </a:extLst>
              </p:cNvPr>
              <p:cNvSpPr/>
              <p:nvPr/>
            </p:nvSpPr>
            <p:spPr>
              <a:xfrm>
                <a:off x="7516145" y="2919804"/>
                <a:ext cx="64579" cy="226735"/>
              </a:xfrm>
              <a:custGeom>
                <a:avLst/>
                <a:gdLst>
                  <a:gd name="connsiteX0" fmla="*/ 9144 w 64579"/>
                  <a:gd name="connsiteY0" fmla="*/ 21689 h 226735"/>
                  <a:gd name="connsiteX1" fmla="*/ 43529 w 64579"/>
                  <a:gd name="connsiteY1" fmla="*/ 1401 h 226735"/>
                  <a:gd name="connsiteX2" fmla="*/ 52628 w 64579"/>
                  <a:gd name="connsiteY2" fmla="*/ 2449 h 226735"/>
                  <a:gd name="connsiteX3" fmla="*/ 54007 w 64579"/>
                  <a:gd name="connsiteY3" fmla="*/ 7021 h 226735"/>
                  <a:gd name="connsiteX4" fmla="*/ 64579 w 64579"/>
                  <a:gd name="connsiteY4" fmla="*/ 188568 h 226735"/>
                  <a:gd name="connsiteX5" fmla="*/ 55531 w 64579"/>
                  <a:gd name="connsiteY5" fmla="*/ 205427 h 226735"/>
                  <a:gd name="connsiteX6" fmla="*/ 21050 w 64579"/>
                  <a:gd name="connsiteY6" fmla="*/ 225334 h 226735"/>
                  <a:gd name="connsiteX7" fmla="*/ 11951 w 64579"/>
                  <a:gd name="connsiteY7" fmla="*/ 224286 h 226735"/>
                  <a:gd name="connsiteX8" fmla="*/ 10573 w 64579"/>
                  <a:gd name="connsiteY8" fmla="*/ 219714 h 226735"/>
                  <a:gd name="connsiteX9" fmla="*/ 0 w 64579"/>
                  <a:gd name="connsiteY9" fmla="*/ 38168 h 226735"/>
                  <a:gd name="connsiteX10" fmla="*/ 9144 w 64579"/>
                  <a:gd name="connsiteY10" fmla="*/ 21689 h 22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579" h="226735">
                    <a:moveTo>
                      <a:pt x="9144" y="21689"/>
                    </a:moveTo>
                    <a:lnTo>
                      <a:pt x="43529" y="1401"/>
                    </a:lnTo>
                    <a:cubicBezTo>
                      <a:pt x="46332" y="-818"/>
                      <a:pt x="50406" y="-351"/>
                      <a:pt x="52628" y="2449"/>
                    </a:cubicBezTo>
                    <a:cubicBezTo>
                      <a:pt x="53652" y="3744"/>
                      <a:pt x="54145" y="5383"/>
                      <a:pt x="54007" y="7021"/>
                    </a:cubicBezTo>
                    <a:lnTo>
                      <a:pt x="64579" y="188568"/>
                    </a:lnTo>
                    <a:cubicBezTo>
                      <a:pt x="64603" y="195359"/>
                      <a:pt x="61200" y="201693"/>
                      <a:pt x="55531" y="205427"/>
                    </a:cubicBezTo>
                    <a:lnTo>
                      <a:pt x="21050" y="225334"/>
                    </a:lnTo>
                    <a:cubicBezTo>
                      <a:pt x="18247" y="227553"/>
                      <a:pt x="14173" y="227087"/>
                      <a:pt x="11951" y="224286"/>
                    </a:cubicBezTo>
                    <a:cubicBezTo>
                      <a:pt x="10927" y="222991"/>
                      <a:pt x="10435" y="221353"/>
                      <a:pt x="10573" y="219714"/>
                    </a:cubicBezTo>
                    <a:lnTo>
                      <a:pt x="0" y="38168"/>
                    </a:lnTo>
                    <a:cubicBezTo>
                      <a:pt x="73" y="31481"/>
                      <a:pt x="3512" y="25290"/>
                      <a:pt x="9144" y="2168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Hình tự do: Hình 226">
                <a:extLst>
                  <a:ext uri="{FF2B5EF4-FFF2-40B4-BE49-F238E27FC236}">
                    <a16:creationId xmlns:a16="http://schemas.microsoft.com/office/drawing/2014/main" id="{8C3BD480-500F-F65C-E00E-ECCF6873FE03}"/>
                  </a:ext>
                </a:extLst>
              </p:cNvPr>
              <p:cNvSpPr/>
              <p:nvPr/>
            </p:nvSpPr>
            <p:spPr>
              <a:xfrm>
                <a:off x="7530337" y="3158003"/>
                <a:ext cx="53625" cy="39992"/>
              </a:xfrm>
              <a:custGeom>
                <a:avLst/>
                <a:gdLst>
                  <a:gd name="connsiteX0" fmla="*/ 8858 w 53625"/>
                  <a:gd name="connsiteY0" fmla="*/ 21616 h 39992"/>
                  <a:gd name="connsiteX1" fmla="*/ 43339 w 53625"/>
                  <a:gd name="connsiteY1" fmla="*/ 1708 h 39992"/>
                  <a:gd name="connsiteX2" fmla="*/ 53626 w 53625"/>
                  <a:gd name="connsiteY2" fmla="*/ 4566 h 39992"/>
                  <a:gd name="connsiteX3" fmla="*/ 44101 w 53625"/>
                  <a:gd name="connsiteY3" fmla="*/ 18758 h 39992"/>
                  <a:gd name="connsiteX4" fmla="*/ 10287 w 53625"/>
                  <a:gd name="connsiteY4" fmla="*/ 38284 h 39992"/>
                  <a:gd name="connsiteX5" fmla="*/ 0 w 53625"/>
                  <a:gd name="connsiteY5" fmla="*/ 35427 h 39992"/>
                  <a:gd name="connsiteX6" fmla="*/ 8858 w 53625"/>
                  <a:gd name="connsiteY6" fmla="*/ 21616 h 3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625" h="39992">
                    <a:moveTo>
                      <a:pt x="8858" y="21616"/>
                    </a:moveTo>
                    <a:lnTo>
                      <a:pt x="43339" y="1708"/>
                    </a:lnTo>
                    <a:cubicBezTo>
                      <a:pt x="48768" y="-1435"/>
                      <a:pt x="53340" y="-101"/>
                      <a:pt x="53626" y="4566"/>
                    </a:cubicBezTo>
                    <a:cubicBezTo>
                      <a:pt x="53026" y="10595"/>
                      <a:pt x="49450" y="15920"/>
                      <a:pt x="44101" y="18758"/>
                    </a:cubicBezTo>
                    <a:lnTo>
                      <a:pt x="10287" y="38284"/>
                    </a:lnTo>
                    <a:cubicBezTo>
                      <a:pt x="4858" y="41428"/>
                      <a:pt x="286" y="40094"/>
                      <a:pt x="0" y="35427"/>
                    </a:cubicBezTo>
                    <a:cubicBezTo>
                      <a:pt x="576" y="29674"/>
                      <a:pt x="3868" y="24540"/>
                      <a:pt x="8858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Hình tự do: Hình 227">
                <a:extLst>
                  <a:ext uri="{FF2B5EF4-FFF2-40B4-BE49-F238E27FC236}">
                    <a16:creationId xmlns:a16="http://schemas.microsoft.com/office/drawing/2014/main" id="{C02C5214-212E-CD5B-76AC-0D96F6C9AAC8}"/>
                  </a:ext>
                </a:extLst>
              </p:cNvPr>
              <p:cNvSpPr/>
              <p:nvPr/>
            </p:nvSpPr>
            <p:spPr>
              <a:xfrm>
                <a:off x="7638922" y="2937960"/>
                <a:ext cx="59626" cy="140474"/>
              </a:xfrm>
              <a:custGeom>
                <a:avLst/>
                <a:gdLst>
                  <a:gd name="connsiteX0" fmla="*/ 9239 w 59626"/>
                  <a:gd name="connsiteY0" fmla="*/ 21345 h 140474"/>
                  <a:gd name="connsiteX1" fmla="*/ 43720 w 59626"/>
                  <a:gd name="connsiteY1" fmla="*/ 1438 h 140474"/>
                  <a:gd name="connsiteX2" fmla="*/ 52699 w 59626"/>
                  <a:gd name="connsiteY2" fmla="*/ 2342 h 140474"/>
                  <a:gd name="connsiteX3" fmla="*/ 54102 w 59626"/>
                  <a:gd name="connsiteY3" fmla="*/ 7057 h 140474"/>
                  <a:gd name="connsiteX4" fmla="*/ 59627 w 59626"/>
                  <a:gd name="connsiteY4" fmla="*/ 102307 h 140474"/>
                  <a:gd name="connsiteX5" fmla="*/ 50102 w 59626"/>
                  <a:gd name="connsiteY5" fmla="*/ 119167 h 140474"/>
                  <a:gd name="connsiteX6" fmla="*/ 16002 w 59626"/>
                  <a:gd name="connsiteY6" fmla="*/ 139074 h 140474"/>
                  <a:gd name="connsiteX7" fmla="*/ 6903 w 59626"/>
                  <a:gd name="connsiteY7" fmla="*/ 138026 h 140474"/>
                  <a:gd name="connsiteX8" fmla="*/ 5525 w 59626"/>
                  <a:gd name="connsiteY8" fmla="*/ 133454 h 140474"/>
                  <a:gd name="connsiteX9" fmla="*/ 0 w 59626"/>
                  <a:gd name="connsiteY9" fmla="*/ 38204 h 140474"/>
                  <a:gd name="connsiteX10" fmla="*/ 9239 w 59626"/>
                  <a:gd name="connsiteY10" fmla="*/ 21345 h 14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26" h="140474">
                    <a:moveTo>
                      <a:pt x="9239" y="21345"/>
                    </a:moveTo>
                    <a:lnTo>
                      <a:pt x="43720" y="1438"/>
                    </a:lnTo>
                    <a:cubicBezTo>
                      <a:pt x="46450" y="-791"/>
                      <a:pt x="50470" y="-382"/>
                      <a:pt x="52699" y="2342"/>
                    </a:cubicBezTo>
                    <a:cubicBezTo>
                      <a:pt x="53778" y="3666"/>
                      <a:pt x="54283" y="5362"/>
                      <a:pt x="54102" y="7057"/>
                    </a:cubicBezTo>
                    <a:lnTo>
                      <a:pt x="59627" y="102307"/>
                    </a:lnTo>
                    <a:cubicBezTo>
                      <a:pt x="59547" y="109184"/>
                      <a:pt x="55953" y="115547"/>
                      <a:pt x="50102" y="119167"/>
                    </a:cubicBezTo>
                    <a:lnTo>
                      <a:pt x="16002" y="139074"/>
                    </a:lnTo>
                    <a:cubicBezTo>
                      <a:pt x="13199" y="141293"/>
                      <a:pt x="9125" y="140826"/>
                      <a:pt x="6903" y="138026"/>
                    </a:cubicBezTo>
                    <a:cubicBezTo>
                      <a:pt x="5879" y="136731"/>
                      <a:pt x="5386" y="135092"/>
                      <a:pt x="5525" y="133454"/>
                    </a:cubicBezTo>
                    <a:lnTo>
                      <a:pt x="0" y="38204"/>
                    </a:lnTo>
                    <a:cubicBezTo>
                      <a:pt x="0" y="31375"/>
                      <a:pt x="3483" y="25021"/>
                      <a:pt x="9239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Hình tự do: Hình 228">
                <a:extLst>
                  <a:ext uri="{FF2B5EF4-FFF2-40B4-BE49-F238E27FC236}">
                    <a16:creationId xmlns:a16="http://schemas.microsoft.com/office/drawing/2014/main" id="{FD281691-90DB-1162-7177-8769B9DE7865}"/>
                  </a:ext>
                </a:extLst>
              </p:cNvPr>
              <p:cNvSpPr/>
              <p:nvPr/>
            </p:nvSpPr>
            <p:spPr>
              <a:xfrm>
                <a:off x="7638922" y="2937960"/>
                <a:ext cx="59626" cy="140474"/>
              </a:xfrm>
              <a:custGeom>
                <a:avLst/>
                <a:gdLst>
                  <a:gd name="connsiteX0" fmla="*/ 9239 w 59626"/>
                  <a:gd name="connsiteY0" fmla="*/ 21345 h 140474"/>
                  <a:gd name="connsiteX1" fmla="*/ 43720 w 59626"/>
                  <a:gd name="connsiteY1" fmla="*/ 1438 h 140474"/>
                  <a:gd name="connsiteX2" fmla="*/ 52699 w 59626"/>
                  <a:gd name="connsiteY2" fmla="*/ 2342 h 140474"/>
                  <a:gd name="connsiteX3" fmla="*/ 54102 w 59626"/>
                  <a:gd name="connsiteY3" fmla="*/ 7057 h 140474"/>
                  <a:gd name="connsiteX4" fmla="*/ 59627 w 59626"/>
                  <a:gd name="connsiteY4" fmla="*/ 102307 h 140474"/>
                  <a:gd name="connsiteX5" fmla="*/ 50102 w 59626"/>
                  <a:gd name="connsiteY5" fmla="*/ 119167 h 140474"/>
                  <a:gd name="connsiteX6" fmla="*/ 16002 w 59626"/>
                  <a:gd name="connsiteY6" fmla="*/ 139074 h 140474"/>
                  <a:gd name="connsiteX7" fmla="*/ 6903 w 59626"/>
                  <a:gd name="connsiteY7" fmla="*/ 138026 h 140474"/>
                  <a:gd name="connsiteX8" fmla="*/ 5525 w 59626"/>
                  <a:gd name="connsiteY8" fmla="*/ 133454 h 140474"/>
                  <a:gd name="connsiteX9" fmla="*/ 0 w 59626"/>
                  <a:gd name="connsiteY9" fmla="*/ 38204 h 140474"/>
                  <a:gd name="connsiteX10" fmla="*/ 9239 w 59626"/>
                  <a:gd name="connsiteY10" fmla="*/ 21345 h 14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26" h="140474">
                    <a:moveTo>
                      <a:pt x="9239" y="21345"/>
                    </a:moveTo>
                    <a:lnTo>
                      <a:pt x="43720" y="1438"/>
                    </a:lnTo>
                    <a:cubicBezTo>
                      <a:pt x="46450" y="-791"/>
                      <a:pt x="50470" y="-382"/>
                      <a:pt x="52699" y="2342"/>
                    </a:cubicBezTo>
                    <a:cubicBezTo>
                      <a:pt x="53778" y="3666"/>
                      <a:pt x="54283" y="5362"/>
                      <a:pt x="54102" y="7057"/>
                    </a:cubicBezTo>
                    <a:lnTo>
                      <a:pt x="59627" y="102307"/>
                    </a:lnTo>
                    <a:cubicBezTo>
                      <a:pt x="59547" y="109184"/>
                      <a:pt x="55953" y="115547"/>
                      <a:pt x="50102" y="119167"/>
                    </a:cubicBezTo>
                    <a:lnTo>
                      <a:pt x="16002" y="139074"/>
                    </a:lnTo>
                    <a:cubicBezTo>
                      <a:pt x="13199" y="141293"/>
                      <a:pt x="9125" y="140826"/>
                      <a:pt x="6903" y="138026"/>
                    </a:cubicBezTo>
                    <a:cubicBezTo>
                      <a:pt x="5879" y="136731"/>
                      <a:pt x="5386" y="135092"/>
                      <a:pt x="5525" y="133454"/>
                    </a:cubicBezTo>
                    <a:lnTo>
                      <a:pt x="0" y="38204"/>
                    </a:lnTo>
                    <a:cubicBezTo>
                      <a:pt x="0" y="31375"/>
                      <a:pt x="3483" y="25021"/>
                      <a:pt x="9239" y="213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Hình tự do: Hình 229">
                <a:extLst>
                  <a:ext uri="{FF2B5EF4-FFF2-40B4-BE49-F238E27FC236}">
                    <a16:creationId xmlns:a16="http://schemas.microsoft.com/office/drawing/2014/main" id="{74E28C14-D729-A6C3-87A1-86D540753C5E}"/>
                  </a:ext>
                </a:extLst>
              </p:cNvPr>
              <p:cNvSpPr/>
              <p:nvPr/>
            </p:nvSpPr>
            <p:spPr>
              <a:xfrm>
                <a:off x="7647400" y="3089518"/>
                <a:ext cx="54292" cy="40373"/>
              </a:xfrm>
              <a:custGeom>
                <a:avLst/>
                <a:gdLst>
                  <a:gd name="connsiteX0" fmla="*/ 9525 w 54292"/>
                  <a:gd name="connsiteY0" fmla="*/ 21616 h 40373"/>
                  <a:gd name="connsiteX1" fmla="*/ 44006 w 54292"/>
                  <a:gd name="connsiteY1" fmla="*/ 1708 h 40373"/>
                  <a:gd name="connsiteX2" fmla="*/ 54293 w 54292"/>
                  <a:gd name="connsiteY2" fmla="*/ 4566 h 40373"/>
                  <a:gd name="connsiteX3" fmla="*/ 44768 w 54292"/>
                  <a:gd name="connsiteY3" fmla="*/ 18758 h 40373"/>
                  <a:gd name="connsiteX4" fmla="*/ 10287 w 54292"/>
                  <a:gd name="connsiteY4" fmla="*/ 38665 h 40373"/>
                  <a:gd name="connsiteX5" fmla="*/ 0 w 54292"/>
                  <a:gd name="connsiteY5" fmla="*/ 35808 h 40373"/>
                  <a:gd name="connsiteX6" fmla="*/ 9525 w 54292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92" h="40373">
                    <a:moveTo>
                      <a:pt x="9525" y="21616"/>
                    </a:moveTo>
                    <a:lnTo>
                      <a:pt x="44006" y="1708"/>
                    </a:lnTo>
                    <a:cubicBezTo>
                      <a:pt x="49435" y="-1435"/>
                      <a:pt x="53531" y="-101"/>
                      <a:pt x="54293" y="4566"/>
                    </a:cubicBezTo>
                    <a:cubicBezTo>
                      <a:pt x="53692" y="10595"/>
                      <a:pt x="50118" y="15920"/>
                      <a:pt x="44768" y="18758"/>
                    </a:cubicBezTo>
                    <a:lnTo>
                      <a:pt x="10287" y="38665"/>
                    </a:lnTo>
                    <a:cubicBezTo>
                      <a:pt x="4858" y="41809"/>
                      <a:pt x="762" y="40475"/>
                      <a:pt x="0" y="35808"/>
                    </a:cubicBezTo>
                    <a:cubicBezTo>
                      <a:pt x="600" y="29779"/>
                      <a:pt x="4175" y="24454"/>
                      <a:pt x="9525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Hình tự do: Hình 230">
                <a:extLst>
                  <a:ext uri="{FF2B5EF4-FFF2-40B4-BE49-F238E27FC236}">
                    <a16:creationId xmlns:a16="http://schemas.microsoft.com/office/drawing/2014/main" id="{4C498D21-C682-1D49-5825-A93651D8507B}"/>
                  </a:ext>
                </a:extLst>
              </p:cNvPr>
              <p:cNvSpPr/>
              <p:nvPr/>
            </p:nvSpPr>
            <p:spPr>
              <a:xfrm>
                <a:off x="7749121" y="2731363"/>
                <a:ext cx="67728" cy="279100"/>
              </a:xfrm>
              <a:custGeom>
                <a:avLst/>
                <a:gdLst>
                  <a:gd name="connsiteX0" fmla="*/ 9150 w 67728"/>
                  <a:gd name="connsiteY0" fmla="*/ 21345 h 279100"/>
                  <a:gd name="connsiteX1" fmla="*/ 43630 w 67728"/>
                  <a:gd name="connsiteY1" fmla="*/ 1438 h 279100"/>
                  <a:gd name="connsiteX2" fmla="*/ 52609 w 67728"/>
                  <a:gd name="connsiteY2" fmla="*/ 2342 h 279100"/>
                  <a:gd name="connsiteX3" fmla="*/ 54012 w 67728"/>
                  <a:gd name="connsiteY3" fmla="*/ 7057 h 279100"/>
                  <a:gd name="connsiteX4" fmla="*/ 67729 w 67728"/>
                  <a:gd name="connsiteY4" fmla="*/ 240801 h 279100"/>
                  <a:gd name="connsiteX5" fmla="*/ 58204 w 67728"/>
                  <a:gd name="connsiteY5" fmla="*/ 257755 h 279100"/>
                  <a:gd name="connsiteX6" fmla="*/ 23723 w 67728"/>
                  <a:gd name="connsiteY6" fmla="*/ 277663 h 279100"/>
                  <a:gd name="connsiteX7" fmla="*/ 14744 w 67728"/>
                  <a:gd name="connsiteY7" fmla="*/ 276758 h 279100"/>
                  <a:gd name="connsiteX8" fmla="*/ 13341 w 67728"/>
                  <a:gd name="connsiteY8" fmla="*/ 272043 h 279100"/>
                  <a:gd name="connsiteX9" fmla="*/ 6 w 67728"/>
                  <a:gd name="connsiteY9" fmla="*/ 38680 h 279100"/>
                  <a:gd name="connsiteX10" fmla="*/ 9150 w 67728"/>
                  <a:gd name="connsiteY10" fmla="*/ 21345 h 27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28" h="279100">
                    <a:moveTo>
                      <a:pt x="9150" y="21345"/>
                    </a:moveTo>
                    <a:lnTo>
                      <a:pt x="43630" y="1438"/>
                    </a:lnTo>
                    <a:cubicBezTo>
                      <a:pt x="46360" y="-791"/>
                      <a:pt x="50381" y="-382"/>
                      <a:pt x="52609" y="2342"/>
                    </a:cubicBezTo>
                    <a:cubicBezTo>
                      <a:pt x="53689" y="3666"/>
                      <a:pt x="54194" y="5362"/>
                      <a:pt x="54012" y="7057"/>
                    </a:cubicBezTo>
                    <a:lnTo>
                      <a:pt x="67729" y="240801"/>
                    </a:lnTo>
                    <a:cubicBezTo>
                      <a:pt x="67628" y="247697"/>
                      <a:pt x="64043" y="254079"/>
                      <a:pt x="58204" y="257755"/>
                    </a:cubicBezTo>
                    <a:lnTo>
                      <a:pt x="23723" y="277663"/>
                    </a:lnTo>
                    <a:cubicBezTo>
                      <a:pt x="20993" y="279891"/>
                      <a:pt x="16973" y="279482"/>
                      <a:pt x="14744" y="276758"/>
                    </a:cubicBezTo>
                    <a:cubicBezTo>
                      <a:pt x="13665" y="275434"/>
                      <a:pt x="13160" y="273738"/>
                      <a:pt x="13341" y="272043"/>
                    </a:cubicBezTo>
                    <a:lnTo>
                      <a:pt x="6" y="38680"/>
                    </a:lnTo>
                    <a:cubicBezTo>
                      <a:pt x="-161" y="31708"/>
                      <a:pt x="3300" y="25145"/>
                      <a:pt x="9150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Hình tự do: Hình 231">
                <a:extLst>
                  <a:ext uri="{FF2B5EF4-FFF2-40B4-BE49-F238E27FC236}">
                    <a16:creationId xmlns:a16="http://schemas.microsoft.com/office/drawing/2014/main" id="{5F568912-8D07-CC3D-3AF6-4F813DBC903B}"/>
                  </a:ext>
                </a:extLst>
              </p:cNvPr>
              <p:cNvSpPr/>
              <p:nvPr/>
            </p:nvSpPr>
            <p:spPr>
              <a:xfrm>
                <a:off x="7749121" y="2731363"/>
                <a:ext cx="67728" cy="279100"/>
              </a:xfrm>
              <a:custGeom>
                <a:avLst/>
                <a:gdLst>
                  <a:gd name="connsiteX0" fmla="*/ 9150 w 67728"/>
                  <a:gd name="connsiteY0" fmla="*/ 21345 h 279100"/>
                  <a:gd name="connsiteX1" fmla="*/ 43630 w 67728"/>
                  <a:gd name="connsiteY1" fmla="*/ 1438 h 279100"/>
                  <a:gd name="connsiteX2" fmla="*/ 52609 w 67728"/>
                  <a:gd name="connsiteY2" fmla="*/ 2342 h 279100"/>
                  <a:gd name="connsiteX3" fmla="*/ 54012 w 67728"/>
                  <a:gd name="connsiteY3" fmla="*/ 7057 h 279100"/>
                  <a:gd name="connsiteX4" fmla="*/ 67729 w 67728"/>
                  <a:gd name="connsiteY4" fmla="*/ 240801 h 279100"/>
                  <a:gd name="connsiteX5" fmla="*/ 58204 w 67728"/>
                  <a:gd name="connsiteY5" fmla="*/ 257755 h 279100"/>
                  <a:gd name="connsiteX6" fmla="*/ 23723 w 67728"/>
                  <a:gd name="connsiteY6" fmla="*/ 277663 h 279100"/>
                  <a:gd name="connsiteX7" fmla="*/ 14744 w 67728"/>
                  <a:gd name="connsiteY7" fmla="*/ 276758 h 279100"/>
                  <a:gd name="connsiteX8" fmla="*/ 13341 w 67728"/>
                  <a:gd name="connsiteY8" fmla="*/ 272043 h 279100"/>
                  <a:gd name="connsiteX9" fmla="*/ 6 w 67728"/>
                  <a:gd name="connsiteY9" fmla="*/ 38680 h 279100"/>
                  <a:gd name="connsiteX10" fmla="*/ 9150 w 67728"/>
                  <a:gd name="connsiteY10" fmla="*/ 21345 h 27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28" h="279100">
                    <a:moveTo>
                      <a:pt x="9150" y="21345"/>
                    </a:moveTo>
                    <a:lnTo>
                      <a:pt x="43630" y="1438"/>
                    </a:lnTo>
                    <a:cubicBezTo>
                      <a:pt x="46360" y="-791"/>
                      <a:pt x="50381" y="-382"/>
                      <a:pt x="52609" y="2342"/>
                    </a:cubicBezTo>
                    <a:cubicBezTo>
                      <a:pt x="53689" y="3666"/>
                      <a:pt x="54194" y="5362"/>
                      <a:pt x="54012" y="7057"/>
                    </a:cubicBezTo>
                    <a:lnTo>
                      <a:pt x="67729" y="240801"/>
                    </a:lnTo>
                    <a:cubicBezTo>
                      <a:pt x="67628" y="247697"/>
                      <a:pt x="64043" y="254079"/>
                      <a:pt x="58204" y="257755"/>
                    </a:cubicBezTo>
                    <a:lnTo>
                      <a:pt x="23723" y="277663"/>
                    </a:lnTo>
                    <a:cubicBezTo>
                      <a:pt x="20993" y="279891"/>
                      <a:pt x="16973" y="279482"/>
                      <a:pt x="14744" y="276758"/>
                    </a:cubicBezTo>
                    <a:cubicBezTo>
                      <a:pt x="13665" y="275434"/>
                      <a:pt x="13160" y="273738"/>
                      <a:pt x="13341" y="272043"/>
                    </a:cubicBezTo>
                    <a:lnTo>
                      <a:pt x="6" y="38680"/>
                    </a:lnTo>
                    <a:cubicBezTo>
                      <a:pt x="-161" y="31708"/>
                      <a:pt x="3300" y="25145"/>
                      <a:pt x="9150" y="2134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Hình tự do: Hình 232">
                <a:extLst>
                  <a:ext uri="{FF2B5EF4-FFF2-40B4-BE49-F238E27FC236}">
                    <a16:creationId xmlns:a16="http://schemas.microsoft.com/office/drawing/2014/main" id="{60F61898-073A-02D7-40D1-4E907C1C2467}"/>
                  </a:ext>
                </a:extLst>
              </p:cNvPr>
              <p:cNvSpPr/>
              <p:nvPr/>
            </p:nvSpPr>
            <p:spPr>
              <a:xfrm>
                <a:off x="7765129" y="3021414"/>
                <a:ext cx="54292" cy="40373"/>
              </a:xfrm>
              <a:custGeom>
                <a:avLst/>
                <a:gdLst>
                  <a:gd name="connsiteX0" fmla="*/ 9525 w 54292"/>
                  <a:gd name="connsiteY0" fmla="*/ 21616 h 40373"/>
                  <a:gd name="connsiteX1" fmla="*/ 44006 w 54292"/>
                  <a:gd name="connsiteY1" fmla="*/ 1708 h 40373"/>
                  <a:gd name="connsiteX2" fmla="*/ 54292 w 54292"/>
                  <a:gd name="connsiteY2" fmla="*/ 4566 h 40373"/>
                  <a:gd name="connsiteX3" fmla="*/ 44767 w 54292"/>
                  <a:gd name="connsiteY3" fmla="*/ 18758 h 40373"/>
                  <a:gd name="connsiteX4" fmla="*/ 10287 w 54292"/>
                  <a:gd name="connsiteY4" fmla="*/ 38665 h 40373"/>
                  <a:gd name="connsiteX5" fmla="*/ 0 w 54292"/>
                  <a:gd name="connsiteY5" fmla="*/ 35808 h 40373"/>
                  <a:gd name="connsiteX6" fmla="*/ 9525 w 54292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92" h="40373">
                    <a:moveTo>
                      <a:pt x="9525" y="21616"/>
                    </a:moveTo>
                    <a:lnTo>
                      <a:pt x="44006" y="1708"/>
                    </a:lnTo>
                    <a:cubicBezTo>
                      <a:pt x="49435" y="-1435"/>
                      <a:pt x="53531" y="-101"/>
                      <a:pt x="54292" y="4566"/>
                    </a:cubicBezTo>
                    <a:cubicBezTo>
                      <a:pt x="53692" y="10595"/>
                      <a:pt x="50117" y="15920"/>
                      <a:pt x="44767" y="18758"/>
                    </a:cubicBezTo>
                    <a:lnTo>
                      <a:pt x="10287" y="38665"/>
                    </a:lnTo>
                    <a:cubicBezTo>
                      <a:pt x="4858" y="41809"/>
                      <a:pt x="286" y="40475"/>
                      <a:pt x="0" y="35808"/>
                    </a:cubicBezTo>
                    <a:cubicBezTo>
                      <a:pt x="600" y="29778"/>
                      <a:pt x="4175" y="24454"/>
                      <a:pt x="9525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Hình tự do: Hình 233">
                <a:extLst>
                  <a:ext uri="{FF2B5EF4-FFF2-40B4-BE49-F238E27FC236}">
                    <a16:creationId xmlns:a16="http://schemas.microsoft.com/office/drawing/2014/main" id="{D2672C88-8A8A-D7B7-0675-0F16058473E0}"/>
                  </a:ext>
                </a:extLst>
              </p:cNvPr>
              <p:cNvSpPr/>
              <p:nvPr/>
            </p:nvSpPr>
            <p:spPr>
              <a:xfrm>
                <a:off x="7872475" y="2766510"/>
                <a:ext cx="61626" cy="175753"/>
              </a:xfrm>
              <a:custGeom>
                <a:avLst/>
                <a:gdLst>
                  <a:gd name="connsiteX0" fmla="*/ 9525 w 61626"/>
                  <a:gd name="connsiteY0" fmla="*/ 21345 h 175753"/>
                  <a:gd name="connsiteX1" fmla="*/ 44006 w 61626"/>
                  <a:gd name="connsiteY1" fmla="*/ 1438 h 175753"/>
                  <a:gd name="connsiteX2" fmla="*/ 52985 w 61626"/>
                  <a:gd name="connsiteY2" fmla="*/ 2342 h 175753"/>
                  <a:gd name="connsiteX3" fmla="*/ 54388 w 61626"/>
                  <a:gd name="connsiteY3" fmla="*/ 7057 h 175753"/>
                  <a:gd name="connsiteX4" fmla="*/ 61627 w 61626"/>
                  <a:gd name="connsiteY4" fmla="*/ 137550 h 175753"/>
                  <a:gd name="connsiteX5" fmla="*/ 52102 w 61626"/>
                  <a:gd name="connsiteY5" fmla="*/ 154409 h 175753"/>
                  <a:gd name="connsiteX6" fmla="*/ 17621 w 61626"/>
                  <a:gd name="connsiteY6" fmla="*/ 174316 h 175753"/>
                  <a:gd name="connsiteX7" fmla="*/ 8642 w 61626"/>
                  <a:gd name="connsiteY7" fmla="*/ 173411 h 175753"/>
                  <a:gd name="connsiteX8" fmla="*/ 7239 w 61626"/>
                  <a:gd name="connsiteY8" fmla="*/ 168696 h 175753"/>
                  <a:gd name="connsiteX9" fmla="*/ 0 w 61626"/>
                  <a:gd name="connsiteY9" fmla="*/ 38204 h 175753"/>
                  <a:gd name="connsiteX10" fmla="*/ 9525 w 61626"/>
                  <a:gd name="connsiteY10" fmla="*/ 21345 h 17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26" h="175753">
                    <a:moveTo>
                      <a:pt x="9525" y="21345"/>
                    </a:moveTo>
                    <a:lnTo>
                      <a:pt x="44006" y="1438"/>
                    </a:lnTo>
                    <a:cubicBezTo>
                      <a:pt x="46735" y="-791"/>
                      <a:pt x="50756" y="-382"/>
                      <a:pt x="52985" y="2342"/>
                    </a:cubicBezTo>
                    <a:cubicBezTo>
                      <a:pt x="54064" y="3666"/>
                      <a:pt x="54569" y="5362"/>
                      <a:pt x="54388" y="7057"/>
                    </a:cubicBezTo>
                    <a:lnTo>
                      <a:pt x="61627" y="137550"/>
                    </a:lnTo>
                    <a:cubicBezTo>
                      <a:pt x="61494" y="144417"/>
                      <a:pt x="57914" y="150751"/>
                      <a:pt x="52102" y="154409"/>
                    </a:cubicBezTo>
                    <a:lnTo>
                      <a:pt x="17621" y="174316"/>
                    </a:lnTo>
                    <a:cubicBezTo>
                      <a:pt x="14891" y="176545"/>
                      <a:pt x="10871" y="176136"/>
                      <a:pt x="8642" y="173411"/>
                    </a:cubicBezTo>
                    <a:cubicBezTo>
                      <a:pt x="7563" y="172087"/>
                      <a:pt x="7058" y="170392"/>
                      <a:pt x="7239" y="168696"/>
                    </a:cubicBezTo>
                    <a:lnTo>
                      <a:pt x="0" y="38204"/>
                    </a:lnTo>
                    <a:cubicBezTo>
                      <a:pt x="115" y="31337"/>
                      <a:pt x="3700" y="24993"/>
                      <a:pt x="9525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Hình tự do: Hình 234">
                <a:extLst>
                  <a:ext uri="{FF2B5EF4-FFF2-40B4-BE49-F238E27FC236}">
                    <a16:creationId xmlns:a16="http://schemas.microsoft.com/office/drawing/2014/main" id="{65A7149A-A6A9-C3B3-A4B3-45569378B73C}"/>
                  </a:ext>
                </a:extLst>
              </p:cNvPr>
              <p:cNvSpPr/>
              <p:nvPr/>
            </p:nvSpPr>
            <p:spPr>
              <a:xfrm>
                <a:off x="7872475" y="2766510"/>
                <a:ext cx="61626" cy="175753"/>
              </a:xfrm>
              <a:custGeom>
                <a:avLst/>
                <a:gdLst>
                  <a:gd name="connsiteX0" fmla="*/ 9525 w 61626"/>
                  <a:gd name="connsiteY0" fmla="*/ 21345 h 175753"/>
                  <a:gd name="connsiteX1" fmla="*/ 44006 w 61626"/>
                  <a:gd name="connsiteY1" fmla="*/ 1438 h 175753"/>
                  <a:gd name="connsiteX2" fmla="*/ 52985 w 61626"/>
                  <a:gd name="connsiteY2" fmla="*/ 2342 h 175753"/>
                  <a:gd name="connsiteX3" fmla="*/ 54388 w 61626"/>
                  <a:gd name="connsiteY3" fmla="*/ 7057 h 175753"/>
                  <a:gd name="connsiteX4" fmla="*/ 61627 w 61626"/>
                  <a:gd name="connsiteY4" fmla="*/ 137550 h 175753"/>
                  <a:gd name="connsiteX5" fmla="*/ 52102 w 61626"/>
                  <a:gd name="connsiteY5" fmla="*/ 154409 h 175753"/>
                  <a:gd name="connsiteX6" fmla="*/ 17621 w 61626"/>
                  <a:gd name="connsiteY6" fmla="*/ 174316 h 175753"/>
                  <a:gd name="connsiteX7" fmla="*/ 8642 w 61626"/>
                  <a:gd name="connsiteY7" fmla="*/ 173411 h 175753"/>
                  <a:gd name="connsiteX8" fmla="*/ 7239 w 61626"/>
                  <a:gd name="connsiteY8" fmla="*/ 168696 h 175753"/>
                  <a:gd name="connsiteX9" fmla="*/ 0 w 61626"/>
                  <a:gd name="connsiteY9" fmla="*/ 38204 h 175753"/>
                  <a:gd name="connsiteX10" fmla="*/ 9525 w 61626"/>
                  <a:gd name="connsiteY10" fmla="*/ 21345 h 17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26" h="175753">
                    <a:moveTo>
                      <a:pt x="9525" y="21345"/>
                    </a:moveTo>
                    <a:lnTo>
                      <a:pt x="44006" y="1438"/>
                    </a:lnTo>
                    <a:cubicBezTo>
                      <a:pt x="46735" y="-791"/>
                      <a:pt x="50756" y="-382"/>
                      <a:pt x="52985" y="2342"/>
                    </a:cubicBezTo>
                    <a:cubicBezTo>
                      <a:pt x="54064" y="3666"/>
                      <a:pt x="54569" y="5362"/>
                      <a:pt x="54388" y="7057"/>
                    </a:cubicBezTo>
                    <a:lnTo>
                      <a:pt x="61627" y="137550"/>
                    </a:lnTo>
                    <a:cubicBezTo>
                      <a:pt x="61494" y="144417"/>
                      <a:pt x="57914" y="150751"/>
                      <a:pt x="52102" y="154409"/>
                    </a:cubicBezTo>
                    <a:lnTo>
                      <a:pt x="17621" y="174316"/>
                    </a:lnTo>
                    <a:cubicBezTo>
                      <a:pt x="14891" y="176545"/>
                      <a:pt x="10871" y="176136"/>
                      <a:pt x="8642" y="173411"/>
                    </a:cubicBezTo>
                    <a:cubicBezTo>
                      <a:pt x="7563" y="172087"/>
                      <a:pt x="7058" y="170392"/>
                      <a:pt x="7239" y="168696"/>
                    </a:cubicBezTo>
                    <a:lnTo>
                      <a:pt x="0" y="38204"/>
                    </a:lnTo>
                    <a:cubicBezTo>
                      <a:pt x="115" y="31337"/>
                      <a:pt x="3700" y="24993"/>
                      <a:pt x="9525" y="21345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Hình tự do: Hình 235">
                <a:extLst>
                  <a:ext uri="{FF2B5EF4-FFF2-40B4-BE49-F238E27FC236}">
                    <a16:creationId xmlns:a16="http://schemas.microsoft.com/office/drawing/2014/main" id="{5D927E53-1136-63FC-6525-AB831A4FA939}"/>
                  </a:ext>
                </a:extLst>
              </p:cNvPr>
              <p:cNvSpPr/>
              <p:nvPr/>
            </p:nvSpPr>
            <p:spPr>
              <a:xfrm>
                <a:off x="7882762" y="2953311"/>
                <a:ext cx="54387" cy="40373"/>
              </a:xfrm>
              <a:custGeom>
                <a:avLst/>
                <a:gdLst>
                  <a:gd name="connsiteX0" fmla="*/ 9620 w 54387"/>
                  <a:gd name="connsiteY0" fmla="*/ 21616 h 40373"/>
                  <a:gd name="connsiteX1" fmla="*/ 44101 w 54387"/>
                  <a:gd name="connsiteY1" fmla="*/ 1708 h 40373"/>
                  <a:gd name="connsiteX2" fmla="*/ 54388 w 54387"/>
                  <a:gd name="connsiteY2" fmla="*/ 4566 h 40373"/>
                  <a:gd name="connsiteX3" fmla="*/ 44863 w 54387"/>
                  <a:gd name="connsiteY3" fmla="*/ 18758 h 40373"/>
                  <a:gd name="connsiteX4" fmla="*/ 10287 w 54387"/>
                  <a:gd name="connsiteY4" fmla="*/ 38665 h 40373"/>
                  <a:gd name="connsiteX5" fmla="*/ 0 w 54387"/>
                  <a:gd name="connsiteY5" fmla="*/ 35808 h 40373"/>
                  <a:gd name="connsiteX6" fmla="*/ 9620 w 54387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387" h="40373">
                    <a:moveTo>
                      <a:pt x="9620" y="21616"/>
                    </a:moveTo>
                    <a:lnTo>
                      <a:pt x="44101" y="1708"/>
                    </a:lnTo>
                    <a:cubicBezTo>
                      <a:pt x="49530" y="-1435"/>
                      <a:pt x="53626" y="-101"/>
                      <a:pt x="54388" y="4566"/>
                    </a:cubicBezTo>
                    <a:cubicBezTo>
                      <a:pt x="53788" y="10595"/>
                      <a:pt x="50213" y="15920"/>
                      <a:pt x="44863" y="18758"/>
                    </a:cubicBezTo>
                    <a:lnTo>
                      <a:pt x="10287" y="38665"/>
                    </a:lnTo>
                    <a:cubicBezTo>
                      <a:pt x="4858" y="41809"/>
                      <a:pt x="286" y="40475"/>
                      <a:pt x="0" y="35808"/>
                    </a:cubicBezTo>
                    <a:cubicBezTo>
                      <a:pt x="620" y="29760"/>
                      <a:pt x="4234" y="24435"/>
                      <a:pt x="9620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Hình tự do: Hình 236">
                <a:extLst>
                  <a:ext uri="{FF2B5EF4-FFF2-40B4-BE49-F238E27FC236}">
                    <a16:creationId xmlns:a16="http://schemas.microsoft.com/office/drawing/2014/main" id="{8105F69D-85B3-7252-878D-15886994F2CD}"/>
                  </a:ext>
                </a:extLst>
              </p:cNvPr>
              <p:cNvSpPr/>
              <p:nvPr/>
            </p:nvSpPr>
            <p:spPr>
              <a:xfrm>
                <a:off x="7478284" y="2421905"/>
                <a:ext cx="248389" cy="303009"/>
              </a:xfrm>
              <a:custGeom>
                <a:avLst/>
                <a:gdLst>
                  <a:gd name="connsiteX0" fmla="*/ 248078 w 248389"/>
                  <a:gd name="connsiteY0" fmla="*/ 64389 h 303009"/>
                  <a:gd name="connsiteX1" fmla="*/ 131873 w 248389"/>
                  <a:gd name="connsiteY1" fmla="*/ 285750 h 303009"/>
                  <a:gd name="connsiteX2" fmla="*/ 237 w 248389"/>
                  <a:gd name="connsiteY2" fmla="*/ 211931 h 303009"/>
                  <a:gd name="connsiteX3" fmla="*/ 102440 w 248389"/>
                  <a:gd name="connsiteY3" fmla="*/ 0 h 303009"/>
                  <a:gd name="connsiteX4" fmla="*/ 102440 w 248389"/>
                  <a:gd name="connsiteY4" fmla="*/ 6001 h 303009"/>
                  <a:gd name="connsiteX5" fmla="*/ 106155 w 248389"/>
                  <a:gd name="connsiteY5" fmla="*/ 8096 h 303009"/>
                  <a:gd name="connsiteX6" fmla="*/ 8810 w 248389"/>
                  <a:gd name="connsiteY6" fmla="*/ 206692 h 303009"/>
                  <a:gd name="connsiteX7" fmla="*/ 131111 w 248389"/>
                  <a:gd name="connsiteY7" fmla="*/ 275177 h 303009"/>
                  <a:gd name="connsiteX8" fmla="*/ 238934 w 248389"/>
                  <a:gd name="connsiteY8" fmla="*/ 69723 h 303009"/>
                  <a:gd name="connsiteX9" fmla="*/ 240839 w 248389"/>
                  <a:gd name="connsiteY9" fmla="*/ 64199 h 303009"/>
                  <a:gd name="connsiteX10" fmla="*/ 248078 w 248389"/>
                  <a:gd name="connsiteY10" fmla="*/ 64389 h 30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389" h="303009">
                    <a:moveTo>
                      <a:pt x="248078" y="64389"/>
                    </a:moveTo>
                    <a:cubicBezTo>
                      <a:pt x="252935" y="145447"/>
                      <a:pt x="200453" y="245364"/>
                      <a:pt x="131873" y="285750"/>
                    </a:cubicBezTo>
                    <a:cubicBezTo>
                      <a:pt x="63293" y="326136"/>
                      <a:pt x="4523" y="293275"/>
                      <a:pt x="237" y="211931"/>
                    </a:cubicBezTo>
                    <a:cubicBezTo>
                      <a:pt x="-3668" y="136303"/>
                      <a:pt x="41099" y="45053"/>
                      <a:pt x="102440" y="0"/>
                    </a:cubicBezTo>
                    <a:lnTo>
                      <a:pt x="102440" y="6001"/>
                    </a:lnTo>
                    <a:lnTo>
                      <a:pt x="106155" y="8096"/>
                    </a:lnTo>
                    <a:cubicBezTo>
                      <a:pt x="47957" y="49244"/>
                      <a:pt x="6809" y="135446"/>
                      <a:pt x="8810" y="206692"/>
                    </a:cubicBezTo>
                    <a:cubicBezTo>
                      <a:pt x="11096" y="285464"/>
                      <a:pt x="65960" y="315944"/>
                      <a:pt x="131111" y="275177"/>
                    </a:cubicBezTo>
                    <a:cubicBezTo>
                      <a:pt x="193595" y="235934"/>
                      <a:pt x="242934" y="145256"/>
                      <a:pt x="238934" y="69723"/>
                    </a:cubicBezTo>
                    <a:cubicBezTo>
                      <a:pt x="238787" y="67694"/>
                      <a:pt x="239476" y="65703"/>
                      <a:pt x="240839" y="64199"/>
                    </a:cubicBezTo>
                    <a:cubicBezTo>
                      <a:pt x="243315" y="62389"/>
                      <a:pt x="247316" y="61341"/>
                      <a:pt x="248078" y="6438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Hình tự do: Hình 237">
                <a:extLst>
                  <a:ext uri="{FF2B5EF4-FFF2-40B4-BE49-F238E27FC236}">
                    <a16:creationId xmlns:a16="http://schemas.microsoft.com/office/drawing/2014/main" id="{E4911155-8996-4A85-4F6A-63E887051289}"/>
                  </a:ext>
                </a:extLst>
              </p:cNvPr>
              <p:cNvSpPr/>
              <p:nvPr/>
            </p:nvSpPr>
            <p:spPr>
              <a:xfrm>
                <a:off x="7468806" y="2380382"/>
                <a:ext cx="270206" cy="359841"/>
              </a:xfrm>
              <a:custGeom>
                <a:avLst/>
                <a:gdLst>
                  <a:gd name="connsiteX0" fmla="*/ 269939 w 270206"/>
                  <a:gd name="connsiteY0" fmla="*/ 99339 h 359841"/>
                  <a:gd name="connsiteX1" fmla="*/ 126492 w 270206"/>
                  <a:gd name="connsiteY1" fmla="*/ 18948 h 359841"/>
                  <a:gd name="connsiteX2" fmla="*/ 39910 w 270206"/>
                  <a:gd name="connsiteY2" fmla="*/ 111341 h 359841"/>
                  <a:gd name="connsiteX3" fmla="*/ 61722 w 270206"/>
                  <a:gd name="connsiteY3" fmla="*/ 127057 h 359841"/>
                  <a:gd name="connsiteX4" fmla="*/ 128969 w 270206"/>
                  <a:gd name="connsiteY4" fmla="*/ 56286 h 359841"/>
                  <a:gd name="connsiteX5" fmla="*/ 239363 w 270206"/>
                  <a:gd name="connsiteY5" fmla="*/ 118199 h 359841"/>
                  <a:gd name="connsiteX6" fmla="*/ 141446 w 270206"/>
                  <a:gd name="connsiteY6" fmla="*/ 303936 h 359841"/>
                  <a:gd name="connsiteX7" fmla="*/ 30956 w 270206"/>
                  <a:gd name="connsiteY7" fmla="*/ 242024 h 359841"/>
                  <a:gd name="connsiteX8" fmla="*/ 0 w 270206"/>
                  <a:gd name="connsiteY8" fmla="*/ 260502 h 359841"/>
                  <a:gd name="connsiteX9" fmla="*/ 143351 w 270206"/>
                  <a:gd name="connsiteY9" fmla="*/ 340894 h 359841"/>
                  <a:gd name="connsiteX10" fmla="*/ 269939 w 270206"/>
                  <a:gd name="connsiteY10" fmla="*/ 99339 h 35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0206" h="359841">
                    <a:moveTo>
                      <a:pt x="269939" y="99339"/>
                    </a:moveTo>
                    <a:cubicBezTo>
                      <a:pt x="265271" y="10662"/>
                      <a:pt x="200977" y="-25343"/>
                      <a:pt x="126492" y="18948"/>
                    </a:cubicBezTo>
                    <a:cubicBezTo>
                      <a:pt x="90416" y="42085"/>
                      <a:pt x="60662" y="73841"/>
                      <a:pt x="39910" y="111341"/>
                    </a:cubicBezTo>
                    <a:lnTo>
                      <a:pt x="61722" y="127057"/>
                    </a:lnTo>
                    <a:cubicBezTo>
                      <a:pt x="77919" y="98254"/>
                      <a:pt x="101029" y="73936"/>
                      <a:pt x="128969" y="56286"/>
                    </a:cubicBezTo>
                    <a:cubicBezTo>
                      <a:pt x="186119" y="22187"/>
                      <a:pt x="235839" y="50000"/>
                      <a:pt x="239363" y="118199"/>
                    </a:cubicBezTo>
                    <a:cubicBezTo>
                      <a:pt x="242888" y="186398"/>
                      <a:pt x="198787" y="269361"/>
                      <a:pt x="141446" y="303936"/>
                    </a:cubicBezTo>
                    <a:cubicBezTo>
                      <a:pt x="84106" y="338512"/>
                      <a:pt x="34576" y="310318"/>
                      <a:pt x="30956" y="242024"/>
                    </a:cubicBezTo>
                    <a:lnTo>
                      <a:pt x="0" y="260502"/>
                    </a:lnTo>
                    <a:cubicBezTo>
                      <a:pt x="4572" y="349180"/>
                      <a:pt x="68961" y="385185"/>
                      <a:pt x="143351" y="340894"/>
                    </a:cubicBezTo>
                    <a:cubicBezTo>
                      <a:pt x="217742" y="296602"/>
                      <a:pt x="274606" y="187922"/>
                      <a:pt x="269939" y="9933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Hình tự do: Hình 238">
                <a:extLst>
                  <a:ext uri="{FF2B5EF4-FFF2-40B4-BE49-F238E27FC236}">
                    <a16:creationId xmlns:a16="http://schemas.microsoft.com/office/drawing/2014/main" id="{786FF4EE-D241-EF98-5F41-A4A6AAC2E80C}"/>
                  </a:ext>
                </a:extLst>
              </p:cNvPr>
              <p:cNvSpPr/>
              <p:nvPr/>
            </p:nvSpPr>
            <p:spPr>
              <a:xfrm>
                <a:off x="7525148" y="2455561"/>
                <a:ext cx="157349" cy="209061"/>
              </a:xfrm>
              <a:custGeom>
                <a:avLst/>
                <a:gdLst>
                  <a:gd name="connsiteX0" fmla="*/ 73769 w 157349"/>
                  <a:gd name="connsiteY0" fmla="*/ 11111 h 209061"/>
                  <a:gd name="connsiteX1" fmla="*/ 141 w 157349"/>
                  <a:gd name="connsiteY1" fmla="*/ 151319 h 209061"/>
                  <a:gd name="connsiteX2" fmla="*/ 83580 w 157349"/>
                  <a:gd name="connsiteY2" fmla="*/ 197992 h 209061"/>
                  <a:gd name="connsiteX3" fmla="*/ 157208 w 157349"/>
                  <a:gd name="connsiteY3" fmla="*/ 57784 h 209061"/>
                  <a:gd name="connsiteX4" fmla="*/ 73769 w 157349"/>
                  <a:gd name="connsiteY4" fmla="*/ 11111 h 2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49" h="209061">
                    <a:moveTo>
                      <a:pt x="73769" y="11111"/>
                    </a:moveTo>
                    <a:cubicBezTo>
                      <a:pt x="30431" y="36924"/>
                      <a:pt x="-2431" y="99694"/>
                      <a:pt x="141" y="151319"/>
                    </a:cubicBezTo>
                    <a:cubicBezTo>
                      <a:pt x="2713" y="202945"/>
                      <a:pt x="40241" y="223805"/>
                      <a:pt x="83580" y="197992"/>
                    </a:cubicBezTo>
                    <a:cubicBezTo>
                      <a:pt x="126919" y="172179"/>
                      <a:pt x="159780" y="109409"/>
                      <a:pt x="157208" y="57784"/>
                    </a:cubicBezTo>
                    <a:cubicBezTo>
                      <a:pt x="154637" y="6158"/>
                      <a:pt x="117108" y="-14797"/>
                      <a:pt x="73769" y="1111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Hình tự do: Hình 239">
                <a:extLst>
                  <a:ext uri="{FF2B5EF4-FFF2-40B4-BE49-F238E27FC236}">
                    <a16:creationId xmlns:a16="http://schemas.microsoft.com/office/drawing/2014/main" id="{ED3DDA8B-F3C1-D825-7DBE-2723CCBC7BB0}"/>
                  </a:ext>
                </a:extLst>
              </p:cNvPr>
              <p:cNvSpPr/>
              <p:nvPr/>
            </p:nvSpPr>
            <p:spPr>
              <a:xfrm>
                <a:off x="7525148" y="2455561"/>
                <a:ext cx="157349" cy="209061"/>
              </a:xfrm>
              <a:custGeom>
                <a:avLst/>
                <a:gdLst>
                  <a:gd name="connsiteX0" fmla="*/ 73769 w 157349"/>
                  <a:gd name="connsiteY0" fmla="*/ 11111 h 209061"/>
                  <a:gd name="connsiteX1" fmla="*/ 141 w 157349"/>
                  <a:gd name="connsiteY1" fmla="*/ 151319 h 209061"/>
                  <a:gd name="connsiteX2" fmla="*/ 83580 w 157349"/>
                  <a:gd name="connsiteY2" fmla="*/ 197992 h 209061"/>
                  <a:gd name="connsiteX3" fmla="*/ 157208 w 157349"/>
                  <a:gd name="connsiteY3" fmla="*/ 57784 h 209061"/>
                  <a:gd name="connsiteX4" fmla="*/ 73769 w 157349"/>
                  <a:gd name="connsiteY4" fmla="*/ 11111 h 2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49" h="209061">
                    <a:moveTo>
                      <a:pt x="73769" y="11111"/>
                    </a:moveTo>
                    <a:cubicBezTo>
                      <a:pt x="30431" y="36924"/>
                      <a:pt x="-2431" y="99694"/>
                      <a:pt x="141" y="151319"/>
                    </a:cubicBezTo>
                    <a:cubicBezTo>
                      <a:pt x="2713" y="202945"/>
                      <a:pt x="40241" y="223805"/>
                      <a:pt x="83580" y="197992"/>
                    </a:cubicBezTo>
                    <a:cubicBezTo>
                      <a:pt x="126919" y="172179"/>
                      <a:pt x="159780" y="109409"/>
                      <a:pt x="157208" y="57784"/>
                    </a:cubicBezTo>
                    <a:cubicBezTo>
                      <a:pt x="154637" y="6158"/>
                      <a:pt x="117108" y="-14797"/>
                      <a:pt x="73769" y="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Hình tự do: Hình 240">
                <a:extLst>
                  <a:ext uri="{FF2B5EF4-FFF2-40B4-BE49-F238E27FC236}">
                    <a16:creationId xmlns:a16="http://schemas.microsoft.com/office/drawing/2014/main" id="{70536CD5-32D0-93B3-A0B0-0209BDCE5F95}"/>
                  </a:ext>
                </a:extLst>
              </p:cNvPr>
              <p:cNvSpPr/>
              <p:nvPr/>
            </p:nvSpPr>
            <p:spPr>
              <a:xfrm>
                <a:off x="7759700" y="2222606"/>
                <a:ext cx="159734" cy="110318"/>
              </a:xfrm>
              <a:custGeom>
                <a:avLst/>
                <a:gdLst>
                  <a:gd name="connsiteX0" fmla="*/ 146113 w 159734"/>
                  <a:gd name="connsiteY0" fmla="*/ 2036 h 110318"/>
                  <a:gd name="connsiteX1" fmla="*/ 11811 w 159734"/>
                  <a:gd name="connsiteY1" fmla="*/ 81951 h 110318"/>
                  <a:gd name="connsiteX2" fmla="*/ 0 w 159734"/>
                  <a:gd name="connsiteY2" fmla="*/ 102810 h 110318"/>
                  <a:gd name="connsiteX3" fmla="*/ 13430 w 159734"/>
                  <a:gd name="connsiteY3" fmla="*/ 108430 h 110318"/>
                  <a:gd name="connsiteX4" fmla="*/ 147733 w 159734"/>
                  <a:gd name="connsiteY4" fmla="*/ 28420 h 110318"/>
                  <a:gd name="connsiteX5" fmla="*/ 159734 w 159734"/>
                  <a:gd name="connsiteY5" fmla="*/ 7656 h 110318"/>
                  <a:gd name="connsiteX6" fmla="*/ 146113 w 159734"/>
                  <a:gd name="connsiteY6" fmla="*/ 2036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4" h="110318">
                    <a:moveTo>
                      <a:pt x="146113" y="2036"/>
                    </a:moveTo>
                    <a:lnTo>
                      <a:pt x="11811" y="81951"/>
                    </a:lnTo>
                    <a:cubicBezTo>
                      <a:pt x="4663" y="86523"/>
                      <a:pt x="241" y="94333"/>
                      <a:pt x="0" y="102810"/>
                    </a:cubicBezTo>
                    <a:cubicBezTo>
                      <a:pt x="0" y="110049"/>
                      <a:pt x="6382" y="112335"/>
                      <a:pt x="13430" y="108430"/>
                    </a:cubicBezTo>
                    <a:lnTo>
                      <a:pt x="147733" y="28420"/>
                    </a:lnTo>
                    <a:cubicBezTo>
                      <a:pt x="154938" y="23926"/>
                      <a:pt x="159437" y="16142"/>
                      <a:pt x="159734" y="7656"/>
                    </a:cubicBezTo>
                    <a:cubicBezTo>
                      <a:pt x="159163" y="321"/>
                      <a:pt x="153162" y="-2155"/>
                      <a:pt x="146113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Hình tự do: Hình 241">
                <a:extLst>
                  <a:ext uri="{FF2B5EF4-FFF2-40B4-BE49-F238E27FC236}">
                    <a16:creationId xmlns:a16="http://schemas.microsoft.com/office/drawing/2014/main" id="{AC3BD648-F62F-33F5-87AB-386E440BE147}"/>
                  </a:ext>
                </a:extLst>
              </p:cNvPr>
              <p:cNvSpPr/>
              <p:nvPr/>
            </p:nvSpPr>
            <p:spPr>
              <a:xfrm>
                <a:off x="7763033" y="2291016"/>
                <a:ext cx="159829" cy="110318"/>
              </a:xfrm>
              <a:custGeom>
                <a:avLst/>
                <a:gdLst>
                  <a:gd name="connsiteX0" fmla="*/ 146399 w 159829"/>
                  <a:gd name="connsiteY0" fmla="*/ 2015 h 110318"/>
                  <a:gd name="connsiteX1" fmla="*/ 12097 w 159829"/>
                  <a:gd name="connsiteY1" fmla="*/ 81930 h 110318"/>
                  <a:gd name="connsiteX2" fmla="*/ 0 w 159829"/>
                  <a:gd name="connsiteY2" fmla="*/ 102790 h 110318"/>
                  <a:gd name="connsiteX3" fmla="*/ 13525 w 159829"/>
                  <a:gd name="connsiteY3" fmla="*/ 108409 h 110318"/>
                  <a:gd name="connsiteX4" fmla="*/ 147733 w 159829"/>
                  <a:gd name="connsiteY4" fmla="*/ 28495 h 110318"/>
                  <a:gd name="connsiteX5" fmla="*/ 159829 w 159829"/>
                  <a:gd name="connsiteY5" fmla="*/ 7635 h 110318"/>
                  <a:gd name="connsiteX6" fmla="*/ 146399 w 159829"/>
                  <a:gd name="connsiteY6" fmla="*/ 2015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829" h="110318">
                    <a:moveTo>
                      <a:pt x="146399" y="2015"/>
                    </a:moveTo>
                    <a:lnTo>
                      <a:pt x="12097" y="81930"/>
                    </a:lnTo>
                    <a:cubicBezTo>
                      <a:pt x="4865" y="86454"/>
                      <a:pt x="337" y="94265"/>
                      <a:pt x="0" y="102790"/>
                    </a:cubicBezTo>
                    <a:cubicBezTo>
                      <a:pt x="0" y="110124"/>
                      <a:pt x="6477" y="112315"/>
                      <a:pt x="13525" y="108409"/>
                    </a:cubicBezTo>
                    <a:lnTo>
                      <a:pt x="147733" y="28495"/>
                    </a:lnTo>
                    <a:cubicBezTo>
                      <a:pt x="154977" y="23980"/>
                      <a:pt x="159509" y="16169"/>
                      <a:pt x="159829" y="7635"/>
                    </a:cubicBezTo>
                    <a:cubicBezTo>
                      <a:pt x="159448" y="396"/>
                      <a:pt x="153448" y="-2176"/>
                      <a:pt x="146399" y="201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Hình tự do: Hình 242">
                <a:extLst>
                  <a:ext uri="{FF2B5EF4-FFF2-40B4-BE49-F238E27FC236}">
                    <a16:creationId xmlns:a16="http://schemas.microsoft.com/office/drawing/2014/main" id="{EF3AA6AD-75BB-F3ED-1C7F-4B09FBB3F35F}"/>
                  </a:ext>
                </a:extLst>
              </p:cNvPr>
              <p:cNvSpPr/>
              <p:nvPr/>
            </p:nvSpPr>
            <p:spPr>
              <a:xfrm>
                <a:off x="7766653" y="2359480"/>
                <a:ext cx="159829" cy="110318"/>
              </a:xfrm>
              <a:custGeom>
                <a:avLst/>
                <a:gdLst>
                  <a:gd name="connsiteX0" fmla="*/ 146304 w 159829"/>
                  <a:gd name="connsiteY0" fmla="*/ 2036 h 110318"/>
                  <a:gd name="connsiteX1" fmla="*/ 12097 w 159829"/>
                  <a:gd name="connsiteY1" fmla="*/ 81951 h 110318"/>
                  <a:gd name="connsiteX2" fmla="*/ 0 w 159829"/>
                  <a:gd name="connsiteY2" fmla="*/ 102810 h 110318"/>
                  <a:gd name="connsiteX3" fmla="*/ 13430 w 159829"/>
                  <a:gd name="connsiteY3" fmla="*/ 108430 h 110318"/>
                  <a:gd name="connsiteX4" fmla="*/ 147733 w 159829"/>
                  <a:gd name="connsiteY4" fmla="*/ 28420 h 110318"/>
                  <a:gd name="connsiteX5" fmla="*/ 159829 w 159829"/>
                  <a:gd name="connsiteY5" fmla="*/ 7656 h 110318"/>
                  <a:gd name="connsiteX6" fmla="*/ 146304 w 159829"/>
                  <a:gd name="connsiteY6" fmla="*/ 2036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829" h="110318">
                    <a:moveTo>
                      <a:pt x="146304" y="2036"/>
                    </a:moveTo>
                    <a:lnTo>
                      <a:pt x="12097" y="81951"/>
                    </a:lnTo>
                    <a:cubicBezTo>
                      <a:pt x="4853" y="86465"/>
                      <a:pt x="321" y="94276"/>
                      <a:pt x="0" y="102810"/>
                    </a:cubicBezTo>
                    <a:cubicBezTo>
                      <a:pt x="0" y="110049"/>
                      <a:pt x="6382" y="112335"/>
                      <a:pt x="13430" y="108430"/>
                    </a:cubicBezTo>
                    <a:lnTo>
                      <a:pt x="147733" y="28420"/>
                    </a:lnTo>
                    <a:cubicBezTo>
                      <a:pt x="154962" y="23934"/>
                      <a:pt x="159494" y="16152"/>
                      <a:pt x="159829" y="7656"/>
                    </a:cubicBezTo>
                    <a:cubicBezTo>
                      <a:pt x="159448" y="321"/>
                      <a:pt x="153352" y="-2155"/>
                      <a:pt x="146304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Hình tự do: Hình 243">
                <a:extLst>
                  <a:ext uri="{FF2B5EF4-FFF2-40B4-BE49-F238E27FC236}">
                    <a16:creationId xmlns:a16="http://schemas.microsoft.com/office/drawing/2014/main" id="{BB50961C-2BE7-58C9-5BB1-693E1237BA24}"/>
                  </a:ext>
                </a:extLst>
              </p:cNvPr>
              <p:cNvSpPr/>
              <p:nvPr/>
            </p:nvSpPr>
            <p:spPr>
              <a:xfrm>
                <a:off x="7770272" y="2427870"/>
                <a:ext cx="159734" cy="110339"/>
              </a:xfrm>
              <a:custGeom>
                <a:avLst/>
                <a:gdLst>
                  <a:gd name="connsiteX0" fmla="*/ 146304 w 159734"/>
                  <a:gd name="connsiteY0" fmla="*/ 2036 h 110339"/>
                  <a:gd name="connsiteX1" fmla="*/ 12002 w 159734"/>
                  <a:gd name="connsiteY1" fmla="*/ 81951 h 110339"/>
                  <a:gd name="connsiteX2" fmla="*/ 0 w 159734"/>
                  <a:gd name="connsiteY2" fmla="*/ 102810 h 110339"/>
                  <a:gd name="connsiteX3" fmla="*/ 13430 w 159734"/>
                  <a:gd name="connsiteY3" fmla="*/ 108430 h 110339"/>
                  <a:gd name="connsiteX4" fmla="*/ 147733 w 159734"/>
                  <a:gd name="connsiteY4" fmla="*/ 28515 h 110339"/>
                  <a:gd name="connsiteX5" fmla="*/ 159734 w 159734"/>
                  <a:gd name="connsiteY5" fmla="*/ 7656 h 110339"/>
                  <a:gd name="connsiteX6" fmla="*/ 146304 w 159734"/>
                  <a:gd name="connsiteY6" fmla="*/ 2036 h 11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4" h="110339">
                    <a:moveTo>
                      <a:pt x="146304" y="2036"/>
                    </a:moveTo>
                    <a:lnTo>
                      <a:pt x="12002" y="81951"/>
                    </a:lnTo>
                    <a:cubicBezTo>
                      <a:pt x="4782" y="86475"/>
                      <a:pt x="283" y="94295"/>
                      <a:pt x="0" y="102810"/>
                    </a:cubicBezTo>
                    <a:cubicBezTo>
                      <a:pt x="0" y="110145"/>
                      <a:pt x="6382" y="112335"/>
                      <a:pt x="13430" y="108430"/>
                    </a:cubicBezTo>
                    <a:lnTo>
                      <a:pt x="147733" y="28515"/>
                    </a:lnTo>
                    <a:cubicBezTo>
                      <a:pt x="154953" y="23991"/>
                      <a:pt x="159451" y="16171"/>
                      <a:pt x="159734" y="7656"/>
                    </a:cubicBezTo>
                    <a:cubicBezTo>
                      <a:pt x="159353" y="321"/>
                      <a:pt x="153352" y="-2155"/>
                      <a:pt x="146304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Hình tự do: Hình 244">
                <a:extLst>
                  <a:ext uri="{FF2B5EF4-FFF2-40B4-BE49-F238E27FC236}">
                    <a16:creationId xmlns:a16="http://schemas.microsoft.com/office/drawing/2014/main" id="{006BA58F-F726-8EF8-B00A-197CB4F0BD63}"/>
                  </a:ext>
                </a:extLst>
              </p:cNvPr>
              <p:cNvSpPr/>
              <p:nvPr/>
            </p:nvSpPr>
            <p:spPr>
              <a:xfrm>
                <a:off x="7773797" y="2496185"/>
                <a:ext cx="159924" cy="110413"/>
              </a:xfrm>
              <a:custGeom>
                <a:avLst/>
                <a:gdLst>
                  <a:gd name="connsiteX0" fmla="*/ 146399 w 159924"/>
                  <a:gd name="connsiteY0" fmla="*/ 2205 h 110413"/>
                  <a:gd name="connsiteX1" fmla="*/ 12097 w 159924"/>
                  <a:gd name="connsiteY1" fmla="*/ 82120 h 110413"/>
                  <a:gd name="connsiteX2" fmla="*/ 0 w 159924"/>
                  <a:gd name="connsiteY2" fmla="*/ 102884 h 110413"/>
                  <a:gd name="connsiteX3" fmla="*/ 13525 w 159924"/>
                  <a:gd name="connsiteY3" fmla="*/ 108504 h 110413"/>
                  <a:gd name="connsiteX4" fmla="*/ 147828 w 159924"/>
                  <a:gd name="connsiteY4" fmla="*/ 28589 h 110413"/>
                  <a:gd name="connsiteX5" fmla="*/ 159925 w 159924"/>
                  <a:gd name="connsiteY5" fmla="*/ 7825 h 110413"/>
                  <a:gd name="connsiteX6" fmla="*/ 146399 w 159924"/>
                  <a:gd name="connsiteY6" fmla="*/ 2205 h 11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924" h="110413">
                    <a:moveTo>
                      <a:pt x="146399" y="2205"/>
                    </a:moveTo>
                    <a:lnTo>
                      <a:pt x="12097" y="82120"/>
                    </a:lnTo>
                    <a:cubicBezTo>
                      <a:pt x="4867" y="86606"/>
                      <a:pt x="335" y="94388"/>
                      <a:pt x="0" y="102884"/>
                    </a:cubicBezTo>
                    <a:cubicBezTo>
                      <a:pt x="0" y="110219"/>
                      <a:pt x="6477" y="112409"/>
                      <a:pt x="13525" y="108504"/>
                    </a:cubicBezTo>
                    <a:lnTo>
                      <a:pt x="147828" y="28589"/>
                    </a:lnTo>
                    <a:cubicBezTo>
                      <a:pt x="155057" y="24103"/>
                      <a:pt x="159589" y="16321"/>
                      <a:pt x="159925" y="7825"/>
                    </a:cubicBezTo>
                    <a:cubicBezTo>
                      <a:pt x="159448" y="491"/>
                      <a:pt x="153448" y="-2367"/>
                      <a:pt x="146399" y="220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Đồ họa 25">
              <a:extLst>
                <a:ext uri="{FF2B5EF4-FFF2-40B4-BE49-F238E27FC236}">
                  <a16:creationId xmlns:a16="http://schemas.microsoft.com/office/drawing/2014/main" id="{291C4CF4-7460-DB5F-977E-C709AC71F6A9}"/>
                </a:ext>
              </a:extLst>
            </p:cNvPr>
            <p:cNvGrpSpPr/>
            <p:nvPr/>
          </p:nvGrpSpPr>
          <p:grpSpPr>
            <a:xfrm>
              <a:off x="9802742" y="1864104"/>
              <a:ext cx="1282039" cy="1920085"/>
              <a:chOff x="9802742" y="1864104"/>
              <a:chExt cx="1282039" cy="1920085"/>
            </a:xfrm>
          </p:grpSpPr>
          <p:grpSp>
            <p:nvGrpSpPr>
              <p:cNvPr id="13" name="Đồ họa 25">
                <a:extLst>
                  <a:ext uri="{FF2B5EF4-FFF2-40B4-BE49-F238E27FC236}">
                    <a16:creationId xmlns:a16="http://schemas.microsoft.com/office/drawing/2014/main" id="{D6692FFE-7240-6A0E-9768-B25D1BD6311C}"/>
                  </a:ext>
                </a:extLst>
              </p:cNvPr>
              <p:cNvGrpSpPr/>
              <p:nvPr/>
            </p:nvGrpSpPr>
            <p:grpSpPr>
              <a:xfrm>
                <a:off x="9831482" y="1890600"/>
                <a:ext cx="1221906" cy="1893589"/>
                <a:chOff x="9831482" y="1890600"/>
                <a:chExt cx="1221906" cy="1893589"/>
              </a:xfrm>
            </p:grpSpPr>
            <p:sp>
              <p:nvSpPr>
                <p:cNvPr id="207" name="Hình tự do: Hình 206">
                  <a:extLst>
                    <a:ext uri="{FF2B5EF4-FFF2-40B4-BE49-F238E27FC236}">
                      <a16:creationId xmlns:a16="http://schemas.microsoft.com/office/drawing/2014/main" id="{702D30FF-0696-0F39-20D6-E7AE40A52828}"/>
                    </a:ext>
                  </a:extLst>
                </p:cNvPr>
                <p:cNvSpPr/>
                <p:nvPr/>
              </p:nvSpPr>
              <p:spPr>
                <a:xfrm>
                  <a:off x="9831482" y="1890600"/>
                  <a:ext cx="1221906" cy="1893433"/>
                </a:xfrm>
                <a:custGeom>
                  <a:avLst/>
                  <a:gdLst>
                    <a:gd name="connsiteX0" fmla="*/ 8382 w 1221906"/>
                    <a:gd name="connsiteY0" fmla="*/ 0 h 1893433"/>
                    <a:gd name="connsiteX1" fmla="*/ 0 w 1221906"/>
                    <a:gd name="connsiteY1" fmla="*/ 4763 h 1893433"/>
                    <a:gd name="connsiteX2" fmla="*/ 0 w 1221906"/>
                    <a:gd name="connsiteY2" fmla="*/ 1160717 h 1893433"/>
                    <a:gd name="connsiteX3" fmla="*/ 37052 w 1221906"/>
                    <a:gd name="connsiteY3" fmla="*/ 1231678 h 1893433"/>
                    <a:gd name="connsiteX4" fmla="*/ 1176242 w 1221906"/>
                    <a:gd name="connsiteY4" fmla="*/ 1889093 h 1893433"/>
                    <a:gd name="connsiteX5" fmla="*/ 1199483 w 1221906"/>
                    <a:gd name="connsiteY5" fmla="*/ 1891570 h 1893433"/>
                    <a:gd name="connsiteX6" fmla="*/ 1209008 w 1221906"/>
                    <a:gd name="connsiteY6" fmla="*/ 1886045 h 1893433"/>
                    <a:gd name="connsiteX7" fmla="*/ 1221676 w 1221906"/>
                    <a:gd name="connsiteY7" fmla="*/ 1856232 h 1893433"/>
                    <a:gd name="connsiteX8" fmla="*/ 1221676 w 1221906"/>
                    <a:gd name="connsiteY8" fmla="*/ 700373 h 1893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1906" h="1893433">
                      <a:moveTo>
                        <a:pt x="8382" y="0"/>
                      </a:moveTo>
                      <a:lnTo>
                        <a:pt x="0" y="4763"/>
                      </a:lnTo>
                      <a:lnTo>
                        <a:pt x="0" y="1160717"/>
                      </a:lnTo>
                      <a:cubicBezTo>
                        <a:pt x="0" y="1188053"/>
                        <a:pt x="16573" y="1219772"/>
                        <a:pt x="37052" y="1231678"/>
                      </a:cubicBezTo>
                      <a:lnTo>
                        <a:pt x="1176242" y="1889093"/>
                      </a:lnTo>
                      <a:cubicBezTo>
                        <a:pt x="1183062" y="1893818"/>
                        <a:pt x="1191816" y="1894751"/>
                        <a:pt x="1199483" y="1891570"/>
                      </a:cubicBezTo>
                      <a:cubicBezTo>
                        <a:pt x="1201293" y="1890713"/>
                        <a:pt x="1207675" y="1886902"/>
                        <a:pt x="1209008" y="1886045"/>
                      </a:cubicBezTo>
                      <a:cubicBezTo>
                        <a:pt x="1218219" y="1879063"/>
                        <a:pt x="1223048" y="1867710"/>
                        <a:pt x="1221676" y="1856232"/>
                      </a:cubicBezTo>
                      <a:lnTo>
                        <a:pt x="1221676" y="700373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8" name="Hình tự do: Hình 207">
                  <a:extLst>
                    <a:ext uri="{FF2B5EF4-FFF2-40B4-BE49-F238E27FC236}">
                      <a16:creationId xmlns:a16="http://schemas.microsoft.com/office/drawing/2014/main" id="{74AF857C-2447-227B-21EF-6F1B3E4D7E4A}"/>
                    </a:ext>
                  </a:extLst>
                </p:cNvPr>
                <p:cNvSpPr/>
                <p:nvPr/>
              </p:nvSpPr>
              <p:spPr>
                <a:xfrm>
                  <a:off x="9831482" y="1895363"/>
                  <a:ext cx="1213199" cy="1888826"/>
                </a:xfrm>
                <a:custGeom>
                  <a:avLst/>
                  <a:gdLst>
                    <a:gd name="connsiteX0" fmla="*/ 1176242 w 1213199"/>
                    <a:gd name="connsiteY0" fmla="*/ 1884331 h 1888826"/>
                    <a:gd name="connsiteX1" fmla="*/ 37052 w 1213199"/>
                    <a:gd name="connsiteY1" fmla="*/ 1227106 h 1888826"/>
                    <a:gd name="connsiteX2" fmla="*/ 0 w 1213199"/>
                    <a:gd name="connsiteY2" fmla="*/ 1156145 h 1888826"/>
                    <a:gd name="connsiteX3" fmla="*/ 0 w 1213199"/>
                    <a:gd name="connsiteY3" fmla="*/ 0 h 1888826"/>
                    <a:gd name="connsiteX4" fmla="*/ 1213199 w 1213199"/>
                    <a:gd name="connsiteY4" fmla="*/ 700469 h 1888826"/>
                    <a:gd name="connsiteX5" fmla="*/ 1213199 w 1213199"/>
                    <a:gd name="connsiteY5" fmla="*/ 1856423 h 1888826"/>
                    <a:gd name="connsiteX6" fmla="*/ 1176242 w 1213199"/>
                    <a:gd name="connsiteY6" fmla="*/ 1884331 h 1888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3199" h="1888826">
                      <a:moveTo>
                        <a:pt x="1176242" y="1884331"/>
                      </a:moveTo>
                      <a:lnTo>
                        <a:pt x="37052" y="1227106"/>
                      </a:lnTo>
                      <a:cubicBezTo>
                        <a:pt x="16573" y="1215200"/>
                        <a:pt x="0" y="1183481"/>
                        <a:pt x="0" y="1156145"/>
                      </a:cubicBezTo>
                      <a:lnTo>
                        <a:pt x="0" y="0"/>
                      </a:lnTo>
                      <a:lnTo>
                        <a:pt x="1213199" y="700469"/>
                      </a:lnTo>
                      <a:lnTo>
                        <a:pt x="1213199" y="1856423"/>
                      </a:lnTo>
                      <a:cubicBezTo>
                        <a:pt x="1213199" y="1883664"/>
                        <a:pt x="1196531" y="1896237"/>
                        <a:pt x="1176242" y="1884331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" name="Đồ họa 25">
                <a:extLst>
                  <a:ext uri="{FF2B5EF4-FFF2-40B4-BE49-F238E27FC236}">
                    <a16:creationId xmlns:a16="http://schemas.microsoft.com/office/drawing/2014/main" id="{03CD7E03-E8AC-E9A9-ADAF-592C4040C6F3}"/>
                  </a:ext>
                </a:extLst>
              </p:cNvPr>
              <p:cNvGrpSpPr/>
              <p:nvPr/>
            </p:nvGrpSpPr>
            <p:grpSpPr>
              <a:xfrm>
                <a:off x="10586815" y="3131803"/>
                <a:ext cx="344233" cy="493585"/>
                <a:chOff x="10586815" y="3131803"/>
                <a:chExt cx="344233" cy="493585"/>
              </a:xfrm>
            </p:grpSpPr>
            <p:grpSp>
              <p:nvGrpSpPr>
                <p:cNvPr id="175" name="Đồ họa 25">
                  <a:extLst>
                    <a:ext uri="{FF2B5EF4-FFF2-40B4-BE49-F238E27FC236}">
                      <a16:creationId xmlns:a16="http://schemas.microsoft.com/office/drawing/2014/main" id="{FE5689C7-1F6A-1DD2-832D-4BF7E43AE78A}"/>
                    </a:ext>
                  </a:extLst>
                </p:cNvPr>
                <p:cNvGrpSpPr/>
                <p:nvPr/>
              </p:nvGrpSpPr>
              <p:grpSpPr>
                <a:xfrm>
                  <a:off x="10598150" y="3131803"/>
                  <a:ext cx="332898" cy="493585"/>
                  <a:chOff x="10598150" y="3131803"/>
                  <a:chExt cx="332898" cy="493585"/>
                </a:xfrm>
                <a:solidFill>
                  <a:srgbClr val="000000"/>
                </a:solidFill>
              </p:grpSpPr>
              <p:sp>
                <p:nvSpPr>
                  <p:cNvPr id="201" name="Hình tự do: Hình 200">
                    <a:extLst>
                      <a:ext uri="{FF2B5EF4-FFF2-40B4-BE49-F238E27FC236}">
                        <a16:creationId xmlns:a16="http://schemas.microsoft.com/office/drawing/2014/main" id="{4A815BCD-4BB9-E295-03B9-301DB0DF5104}"/>
                      </a:ext>
                    </a:extLst>
                  </p:cNvPr>
                  <p:cNvSpPr/>
                  <p:nvPr/>
                </p:nvSpPr>
                <p:spPr>
                  <a:xfrm>
                    <a:off x="10598150" y="3131803"/>
                    <a:ext cx="82962" cy="175545"/>
                  </a:xfrm>
                  <a:custGeom>
                    <a:avLst/>
                    <a:gdLst>
                      <a:gd name="connsiteX0" fmla="*/ 82963 w 82962"/>
                      <a:gd name="connsiteY0" fmla="*/ 175546 h 175545"/>
                      <a:gd name="connsiteX1" fmla="*/ 0 w 82962"/>
                      <a:gd name="connsiteY1" fmla="*/ 127730 h 175545"/>
                      <a:gd name="connsiteX2" fmla="*/ 0 w 82962"/>
                      <a:gd name="connsiteY2" fmla="*/ 0 h 175545"/>
                      <a:gd name="connsiteX3" fmla="*/ 82963 w 82962"/>
                      <a:gd name="connsiteY3" fmla="*/ 47911 h 175545"/>
                      <a:gd name="connsiteX4" fmla="*/ 82963 w 82962"/>
                      <a:gd name="connsiteY4" fmla="*/ 175546 h 175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545">
                        <a:moveTo>
                          <a:pt x="82963" y="175546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Hình tự do: Hình 201">
                    <a:extLst>
                      <a:ext uri="{FF2B5EF4-FFF2-40B4-BE49-F238E27FC236}">
                        <a16:creationId xmlns:a16="http://schemas.microsoft.com/office/drawing/2014/main" id="{E0B9DECB-B7C7-C088-711D-8B92B20BC946}"/>
                      </a:ext>
                    </a:extLst>
                  </p:cNvPr>
                  <p:cNvSpPr/>
                  <p:nvPr/>
                </p:nvSpPr>
                <p:spPr>
                  <a:xfrm>
                    <a:off x="10718641" y="3201335"/>
                    <a:ext cx="82867" cy="175641"/>
                  </a:xfrm>
                  <a:custGeom>
                    <a:avLst/>
                    <a:gdLst>
                      <a:gd name="connsiteX0" fmla="*/ 82868 w 82867"/>
                      <a:gd name="connsiteY0" fmla="*/ 175641 h 175641"/>
                      <a:gd name="connsiteX1" fmla="*/ 0 w 82867"/>
                      <a:gd name="connsiteY1" fmla="*/ 127730 h 175641"/>
                      <a:gd name="connsiteX2" fmla="*/ 0 w 82867"/>
                      <a:gd name="connsiteY2" fmla="*/ 0 h 175641"/>
                      <a:gd name="connsiteX3" fmla="*/ 82868 w 82867"/>
                      <a:gd name="connsiteY3" fmla="*/ 47911 h 175641"/>
                      <a:gd name="connsiteX4" fmla="*/ 82868 w 82867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67" h="175641">
                        <a:moveTo>
                          <a:pt x="82868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868" y="47911"/>
                        </a:lnTo>
                        <a:lnTo>
                          <a:pt x="82868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Hình tự do: Hình 202">
                    <a:extLst>
                      <a:ext uri="{FF2B5EF4-FFF2-40B4-BE49-F238E27FC236}">
                        <a16:creationId xmlns:a16="http://schemas.microsoft.com/office/drawing/2014/main" id="{7D0E9FF0-5488-55FA-AFE9-22B89390EB0E}"/>
                      </a:ext>
                    </a:extLst>
                  </p:cNvPr>
                  <p:cNvSpPr/>
                  <p:nvPr/>
                </p:nvSpPr>
                <p:spPr>
                  <a:xfrm>
                    <a:off x="10839037" y="3270868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Hình tự do: Hình 203">
                    <a:extLst>
                      <a:ext uri="{FF2B5EF4-FFF2-40B4-BE49-F238E27FC236}">
                        <a16:creationId xmlns:a16="http://schemas.microsoft.com/office/drawing/2014/main" id="{E8652E41-6107-0DE3-605E-4E9FB656E797}"/>
                      </a:ext>
                    </a:extLst>
                  </p:cNvPr>
                  <p:cNvSpPr/>
                  <p:nvPr/>
                </p:nvSpPr>
                <p:spPr>
                  <a:xfrm>
                    <a:off x="10598150" y="3307349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Hình tự do: Hình 204">
                    <a:extLst>
                      <a:ext uri="{FF2B5EF4-FFF2-40B4-BE49-F238E27FC236}">
                        <a16:creationId xmlns:a16="http://schemas.microsoft.com/office/drawing/2014/main" id="{979EB27B-183F-3ABE-7596-59423596CCD0}"/>
                      </a:ext>
                    </a:extLst>
                  </p:cNvPr>
                  <p:cNvSpPr/>
                  <p:nvPr/>
                </p:nvSpPr>
                <p:spPr>
                  <a:xfrm>
                    <a:off x="10711307" y="3390121"/>
                    <a:ext cx="108489" cy="153638"/>
                  </a:xfrm>
                  <a:custGeom>
                    <a:avLst/>
                    <a:gdLst>
                      <a:gd name="connsiteX0" fmla="*/ 108490 w 108489"/>
                      <a:gd name="connsiteY0" fmla="*/ 153638 h 153638"/>
                      <a:gd name="connsiteX1" fmla="*/ 10287 w 108489"/>
                      <a:gd name="connsiteY1" fmla="*/ 118777 h 153638"/>
                      <a:gd name="connsiteX2" fmla="*/ 0 w 108489"/>
                      <a:gd name="connsiteY2" fmla="*/ 0 h 153638"/>
                      <a:gd name="connsiteX3" fmla="*/ 98203 w 108489"/>
                      <a:gd name="connsiteY3" fmla="*/ 34861 h 153638"/>
                      <a:gd name="connsiteX4" fmla="*/ 108490 w 108489"/>
                      <a:gd name="connsiteY4" fmla="*/ 153638 h 15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489" h="153638">
                        <a:moveTo>
                          <a:pt x="108490" y="153638"/>
                        </a:moveTo>
                        <a:lnTo>
                          <a:pt x="10287" y="118777"/>
                        </a:lnTo>
                        <a:lnTo>
                          <a:pt x="0" y="0"/>
                        </a:lnTo>
                        <a:lnTo>
                          <a:pt x="98203" y="34861"/>
                        </a:lnTo>
                        <a:lnTo>
                          <a:pt x="108490" y="1536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6" name="Hình tự do: Hình 205">
                    <a:extLst>
                      <a:ext uri="{FF2B5EF4-FFF2-40B4-BE49-F238E27FC236}">
                        <a16:creationId xmlns:a16="http://schemas.microsoft.com/office/drawing/2014/main" id="{CEDFCC1E-4EC8-79B4-6528-DDE508F4DC5E}"/>
                      </a:ext>
                    </a:extLst>
                  </p:cNvPr>
                  <p:cNvSpPr/>
                  <p:nvPr/>
                </p:nvSpPr>
                <p:spPr>
                  <a:xfrm>
                    <a:off x="10848085" y="3449748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6" name="Đồ họa 25">
                  <a:extLst>
                    <a:ext uri="{FF2B5EF4-FFF2-40B4-BE49-F238E27FC236}">
                      <a16:creationId xmlns:a16="http://schemas.microsoft.com/office/drawing/2014/main" id="{47AD5BAB-F2DF-4ABF-CADD-88C4C6D29BF0}"/>
                    </a:ext>
                  </a:extLst>
                </p:cNvPr>
                <p:cNvGrpSpPr/>
                <p:nvPr/>
              </p:nvGrpSpPr>
              <p:grpSpPr>
                <a:xfrm>
                  <a:off x="10586815" y="3134660"/>
                  <a:ext cx="341566" cy="488346"/>
                  <a:chOff x="10586815" y="3134660"/>
                  <a:chExt cx="341566" cy="488346"/>
                </a:xfrm>
              </p:grpSpPr>
              <p:grpSp>
                <p:nvGrpSpPr>
                  <p:cNvPr id="177" name="Đồ họa 25">
                    <a:extLst>
                      <a:ext uri="{FF2B5EF4-FFF2-40B4-BE49-F238E27FC236}">
                        <a16:creationId xmlns:a16="http://schemas.microsoft.com/office/drawing/2014/main" id="{01C56D3A-913F-3FC6-7874-A0F261479201}"/>
                      </a:ext>
                    </a:extLst>
                  </p:cNvPr>
                  <p:cNvGrpSpPr/>
                  <p:nvPr/>
                </p:nvGrpSpPr>
                <p:grpSpPr>
                  <a:xfrm>
                    <a:off x="10586815" y="3134660"/>
                    <a:ext cx="93440" cy="153342"/>
                    <a:chOff x="10586815" y="3134660"/>
                    <a:chExt cx="93440" cy="153342"/>
                  </a:xfrm>
                </p:grpSpPr>
                <p:sp>
                  <p:nvSpPr>
                    <p:cNvPr id="198" name="Hình tự do: Hình 197">
                      <a:extLst>
                        <a:ext uri="{FF2B5EF4-FFF2-40B4-BE49-F238E27FC236}">
                          <a16:creationId xmlns:a16="http://schemas.microsoft.com/office/drawing/2014/main" id="{35453F1E-455B-F362-EB42-26E230DE1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6815" y="3151044"/>
                      <a:ext cx="93249" cy="136959"/>
                    </a:xfrm>
                    <a:custGeom>
                      <a:avLst/>
                      <a:gdLst>
                        <a:gd name="connsiteX0" fmla="*/ 0 w 93249"/>
                        <a:gd name="connsiteY0" fmla="*/ 104204 h 136959"/>
                        <a:gd name="connsiteX1" fmla="*/ 57150 w 93249"/>
                        <a:gd name="connsiteY1" fmla="*/ 136208 h 136959"/>
                        <a:gd name="connsiteX2" fmla="*/ 67723 w 93249"/>
                        <a:gd name="connsiteY2" fmla="*/ 123254 h 136959"/>
                        <a:gd name="connsiteX3" fmla="*/ 87916 w 93249"/>
                        <a:gd name="connsiteY3" fmla="*/ 121729 h 136959"/>
                        <a:gd name="connsiteX4" fmla="*/ 93250 w 93249"/>
                        <a:gd name="connsiteY4" fmla="*/ 49339 h 136959"/>
                        <a:gd name="connsiteX5" fmla="*/ 7239 w 93249"/>
                        <a:gd name="connsiteY5" fmla="*/ 0 h 1369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249" h="136959">
                          <a:moveTo>
                            <a:pt x="0" y="104204"/>
                          </a:moveTo>
                          <a:lnTo>
                            <a:pt x="57150" y="136208"/>
                          </a:lnTo>
                          <a:cubicBezTo>
                            <a:pt x="63532" y="139827"/>
                            <a:pt x="67723" y="129540"/>
                            <a:pt x="67723" y="123254"/>
                          </a:cubicBezTo>
                          <a:cubicBezTo>
                            <a:pt x="74200" y="127349"/>
                            <a:pt x="87249" y="129921"/>
                            <a:pt x="87916" y="121729"/>
                          </a:cubicBezTo>
                          <a:lnTo>
                            <a:pt x="93250" y="49339"/>
                          </a:lnTo>
                          <a:lnTo>
                            <a:pt x="7239" y="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9" name="Hình tự do: Hình 198">
                      <a:extLst>
                        <a:ext uri="{FF2B5EF4-FFF2-40B4-BE49-F238E27FC236}">
                          <a16:creationId xmlns:a16="http://schemas.microsoft.com/office/drawing/2014/main" id="{4C234A92-13CA-5DBA-6325-02A382A05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134660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721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721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0" name="Hình tự do: Hình 199">
                      <a:extLst>
                        <a:ext uri="{FF2B5EF4-FFF2-40B4-BE49-F238E27FC236}">
                          <a16:creationId xmlns:a16="http://schemas.microsoft.com/office/drawing/2014/main" id="{CA7A8C22-0C47-6821-0571-DEC2F6D608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8632" y="3268296"/>
                      <a:ext cx="23622" cy="19335"/>
                    </a:xfrm>
                    <a:custGeom>
                      <a:avLst/>
                      <a:gdLst>
                        <a:gd name="connsiteX0" fmla="*/ 23622 w 23622"/>
                        <a:gd name="connsiteY0" fmla="*/ 8858 h 19335"/>
                        <a:gd name="connsiteX1" fmla="*/ 0 w 23622"/>
                        <a:gd name="connsiteY1" fmla="*/ 19336 h 19335"/>
                        <a:gd name="connsiteX2" fmla="*/ 7334 w 23622"/>
                        <a:gd name="connsiteY2" fmla="*/ 0 h 19335"/>
                        <a:gd name="connsiteX3" fmla="*/ 23622 w 23622"/>
                        <a:gd name="connsiteY3" fmla="*/ 8858 h 19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2" h="19335">
                          <a:moveTo>
                            <a:pt x="23622" y="8858"/>
                          </a:moveTo>
                          <a:lnTo>
                            <a:pt x="0" y="19336"/>
                          </a:lnTo>
                          <a:lnTo>
                            <a:pt x="7334" y="0"/>
                          </a:lnTo>
                          <a:lnTo>
                            <a:pt x="23622" y="8858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8" name="Đồ họa 25">
                    <a:extLst>
                      <a:ext uri="{FF2B5EF4-FFF2-40B4-BE49-F238E27FC236}">
                        <a16:creationId xmlns:a16="http://schemas.microsoft.com/office/drawing/2014/main" id="{D0E1D272-AC07-2E3D-8F31-C85BAB1A79C5}"/>
                      </a:ext>
                    </a:extLst>
                  </p:cNvPr>
                  <p:cNvGrpSpPr/>
                  <p:nvPr/>
                </p:nvGrpSpPr>
                <p:grpSpPr>
                  <a:xfrm>
                    <a:off x="10707306" y="3204193"/>
                    <a:ext cx="93440" cy="169449"/>
                    <a:chOff x="10707306" y="3204193"/>
                    <a:chExt cx="93440" cy="169449"/>
                  </a:xfrm>
                </p:grpSpPr>
                <p:sp>
                  <p:nvSpPr>
                    <p:cNvPr id="195" name="Hình tự do: Hình 194">
                      <a:extLst>
                        <a:ext uri="{FF2B5EF4-FFF2-40B4-BE49-F238E27FC236}">
                          <a16:creationId xmlns:a16="http://schemas.microsoft.com/office/drawing/2014/main" id="{2C0C6CBC-C790-DC34-2B69-A3856B20B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306" y="3220100"/>
                      <a:ext cx="93440" cy="153542"/>
                    </a:xfrm>
                    <a:custGeom>
                      <a:avLst/>
                      <a:gdLst>
                        <a:gd name="connsiteX0" fmla="*/ 0 w 93440"/>
                        <a:gd name="connsiteY0" fmla="*/ 104680 h 153542"/>
                        <a:gd name="connsiteX1" fmla="*/ 85820 w 93440"/>
                        <a:gd name="connsiteY1" fmla="*/ 153543 h 153542"/>
                        <a:gd name="connsiteX2" fmla="*/ 93440 w 93440"/>
                        <a:gd name="connsiteY2" fmla="*/ 49816 h 153542"/>
                        <a:gd name="connsiteX3" fmla="*/ 7239 w 93440"/>
                        <a:gd name="connsiteY3" fmla="*/ 0 h 153542"/>
                        <a:gd name="connsiteX4" fmla="*/ 0 w 93440"/>
                        <a:gd name="connsiteY4" fmla="*/ 104680 h 1535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542">
                          <a:moveTo>
                            <a:pt x="0" y="104680"/>
                          </a:moveTo>
                          <a:lnTo>
                            <a:pt x="85820" y="153543"/>
                          </a:lnTo>
                          <a:lnTo>
                            <a:pt x="93440" y="49816"/>
                          </a:lnTo>
                          <a:lnTo>
                            <a:pt x="7239" y="0"/>
                          </a:lnTo>
                          <a:lnTo>
                            <a:pt x="0" y="104680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Hình tự do: Hình 195">
                      <a:extLst>
                        <a:ext uri="{FF2B5EF4-FFF2-40B4-BE49-F238E27FC236}">
                          <a16:creationId xmlns:a16="http://schemas.microsoft.com/office/drawing/2014/main" id="{826F765A-D232-B139-2C87-C121857CF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45" y="320419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7" name="Hình tự do: Hình 196">
                      <a:extLst>
                        <a:ext uri="{FF2B5EF4-FFF2-40B4-BE49-F238E27FC236}">
                          <a16:creationId xmlns:a16="http://schemas.microsoft.com/office/drawing/2014/main" id="{287C7E81-DC5C-B33B-5345-A4A7097FB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45" y="320419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79" name="Đồ họa 25">
                    <a:extLst>
                      <a:ext uri="{FF2B5EF4-FFF2-40B4-BE49-F238E27FC236}">
                        <a16:creationId xmlns:a16="http://schemas.microsoft.com/office/drawing/2014/main" id="{F5395B76-D661-FAAB-0BC8-ABAE30FDA791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941" y="3453557"/>
                    <a:ext cx="93440" cy="169449"/>
                    <a:chOff x="10834941" y="3453557"/>
                    <a:chExt cx="93440" cy="169449"/>
                  </a:xfrm>
                </p:grpSpPr>
                <p:sp>
                  <p:nvSpPr>
                    <p:cNvPr id="192" name="Hình tự do: Hình 191">
                      <a:extLst>
                        <a:ext uri="{FF2B5EF4-FFF2-40B4-BE49-F238E27FC236}">
                          <a16:creationId xmlns:a16="http://schemas.microsoft.com/office/drawing/2014/main" id="{88C03E56-354B-574A-0C4E-92BE842C4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4941" y="3469560"/>
                      <a:ext cx="93440" cy="153447"/>
                    </a:xfrm>
                    <a:custGeom>
                      <a:avLst/>
                      <a:gdLst>
                        <a:gd name="connsiteX0" fmla="*/ 0 w 93440"/>
                        <a:gd name="connsiteY0" fmla="*/ 104584 h 153447"/>
                        <a:gd name="connsiteX1" fmla="*/ 85725 w 93440"/>
                        <a:gd name="connsiteY1" fmla="*/ 153448 h 153447"/>
                        <a:gd name="connsiteX2" fmla="*/ 93441 w 93440"/>
                        <a:gd name="connsiteY2" fmla="*/ 49721 h 153447"/>
                        <a:gd name="connsiteX3" fmla="*/ 7239 w 93440"/>
                        <a:gd name="connsiteY3" fmla="*/ 0 h 153447"/>
                        <a:gd name="connsiteX4" fmla="*/ 0 w 93440"/>
                        <a:gd name="connsiteY4" fmla="*/ 104584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447">
                          <a:moveTo>
                            <a:pt x="0" y="104584"/>
                          </a:moveTo>
                          <a:lnTo>
                            <a:pt x="85725" y="153448"/>
                          </a:lnTo>
                          <a:lnTo>
                            <a:pt x="93441" y="49721"/>
                          </a:lnTo>
                          <a:lnTo>
                            <a:pt x="7239" y="0"/>
                          </a:lnTo>
                          <a:lnTo>
                            <a:pt x="0" y="104584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Hình tự do: Hình 192">
                      <a:extLst>
                        <a:ext uri="{FF2B5EF4-FFF2-40B4-BE49-F238E27FC236}">
                          <a16:creationId xmlns:a16="http://schemas.microsoft.com/office/drawing/2014/main" id="{C9A553CC-4054-D377-7535-7DEB269C3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2180" y="3453557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Hình tự do: Hình 193">
                      <a:extLst>
                        <a:ext uri="{FF2B5EF4-FFF2-40B4-BE49-F238E27FC236}">
                          <a16:creationId xmlns:a16="http://schemas.microsoft.com/office/drawing/2014/main" id="{ACD5CC39-5E9D-C8CC-93BB-45E8848902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2180" y="3453557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0" name="Đồ họa 25">
                    <a:extLst>
                      <a:ext uri="{FF2B5EF4-FFF2-40B4-BE49-F238E27FC236}">
                        <a16:creationId xmlns:a16="http://schemas.microsoft.com/office/drawing/2014/main" id="{135148D7-6190-70A1-4DC9-2AD1EEA88CE9}"/>
                      </a:ext>
                    </a:extLst>
                  </p:cNvPr>
                  <p:cNvGrpSpPr/>
                  <p:nvPr/>
                </p:nvGrpSpPr>
                <p:grpSpPr>
                  <a:xfrm>
                    <a:off x="10706544" y="3394407"/>
                    <a:ext cx="106203" cy="153638"/>
                    <a:chOff x="10706544" y="3394407"/>
                    <a:chExt cx="106203" cy="153638"/>
                  </a:xfrm>
                </p:grpSpPr>
                <p:sp>
                  <p:nvSpPr>
                    <p:cNvPr id="189" name="Hình tự do: Hình 188">
                      <a:extLst>
                        <a:ext uri="{FF2B5EF4-FFF2-40B4-BE49-F238E27FC236}">
                          <a16:creationId xmlns:a16="http://schemas.microsoft.com/office/drawing/2014/main" id="{F94683E5-947F-9655-B100-1564D95C6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9306" y="3410123"/>
                      <a:ext cx="103441" cy="137921"/>
                    </a:xfrm>
                    <a:custGeom>
                      <a:avLst/>
                      <a:gdLst>
                        <a:gd name="connsiteX0" fmla="*/ 10668 w 103441"/>
                        <a:gd name="connsiteY0" fmla="*/ 104394 h 137921"/>
                        <a:gd name="connsiteX1" fmla="*/ 103441 w 103441"/>
                        <a:gd name="connsiteY1" fmla="*/ 137922 h 137921"/>
                        <a:gd name="connsiteX2" fmla="*/ 93440 w 103441"/>
                        <a:gd name="connsiteY2" fmla="*/ 34481 h 137921"/>
                        <a:gd name="connsiteX3" fmla="*/ 0 w 103441"/>
                        <a:gd name="connsiteY3" fmla="*/ 0 h 137921"/>
                        <a:gd name="connsiteX4" fmla="*/ 10668 w 103441"/>
                        <a:gd name="connsiteY4" fmla="*/ 104394 h 13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441" h="137921">
                          <a:moveTo>
                            <a:pt x="10668" y="104394"/>
                          </a:moveTo>
                          <a:lnTo>
                            <a:pt x="103441" y="137922"/>
                          </a:lnTo>
                          <a:lnTo>
                            <a:pt x="93440" y="34481"/>
                          </a:lnTo>
                          <a:lnTo>
                            <a:pt x="0" y="0"/>
                          </a:lnTo>
                          <a:lnTo>
                            <a:pt x="10668" y="104394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Hình tự do: Hình 189">
                      <a:extLst>
                        <a:ext uri="{FF2B5EF4-FFF2-40B4-BE49-F238E27FC236}">
                          <a16:creationId xmlns:a16="http://schemas.microsoft.com/office/drawing/2014/main" id="{BBC6EF36-FAEA-0DC5-6CC3-D5E43C496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6544" y="3394407"/>
                      <a:ext cx="96202" cy="50196"/>
                    </a:xfrm>
                    <a:custGeom>
                      <a:avLst/>
                      <a:gdLst>
                        <a:gd name="connsiteX0" fmla="*/ 2762 w 96202"/>
                        <a:gd name="connsiteY0" fmla="*/ 15716 h 50196"/>
                        <a:gd name="connsiteX1" fmla="*/ 96203 w 96202"/>
                        <a:gd name="connsiteY1" fmla="*/ 50197 h 50196"/>
                        <a:gd name="connsiteX2" fmla="*/ 93440 w 96202"/>
                        <a:gd name="connsiteY2" fmla="*/ 34385 h 50196"/>
                        <a:gd name="connsiteX3" fmla="*/ 0 w 96202"/>
                        <a:gd name="connsiteY3" fmla="*/ 0 h 50196"/>
                        <a:gd name="connsiteX4" fmla="*/ 2762 w 96202"/>
                        <a:gd name="connsiteY4" fmla="*/ 15716 h 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202" h="50196">
                          <a:moveTo>
                            <a:pt x="2762" y="15716"/>
                          </a:moveTo>
                          <a:lnTo>
                            <a:pt x="96203" y="50197"/>
                          </a:lnTo>
                          <a:lnTo>
                            <a:pt x="93440" y="34385"/>
                          </a:lnTo>
                          <a:lnTo>
                            <a:pt x="0" y="0"/>
                          </a:lnTo>
                          <a:lnTo>
                            <a:pt x="2762" y="15716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Hình tự do: Hình 190">
                      <a:extLst>
                        <a:ext uri="{FF2B5EF4-FFF2-40B4-BE49-F238E27FC236}">
                          <a16:creationId xmlns:a16="http://schemas.microsoft.com/office/drawing/2014/main" id="{CC0D761F-EF0F-3F93-0562-F9B3A6AC44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6544" y="3394407"/>
                      <a:ext cx="96202" cy="50196"/>
                    </a:xfrm>
                    <a:custGeom>
                      <a:avLst/>
                      <a:gdLst>
                        <a:gd name="connsiteX0" fmla="*/ 2762 w 96202"/>
                        <a:gd name="connsiteY0" fmla="*/ 15716 h 50196"/>
                        <a:gd name="connsiteX1" fmla="*/ 96203 w 96202"/>
                        <a:gd name="connsiteY1" fmla="*/ 50197 h 50196"/>
                        <a:gd name="connsiteX2" fmla="*/ 93440 w 96202"/>
                        <a:gd name="connsiteY2" fmla="*/ 34385 h 50196"/>
                        <a:gd name="connsiteX3" fmla="*/ 0 w 96202"/>
                        <a:gd name="connsiteY3" fmla="*/ 0 h 50196"/>
                        <a:gd name="connsiteX4" fmla="*/ 2762 w 96202"/>
                        <a:gd name="connsiteY4" fmla="*/ 15716 h 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202" h="50196">
                          <a:moveTo>
                            <a:pt x="2762" y="15716"/>
                          </a:moveTo>
                          <a:lnTo>
                            <a:pt x="96203" y="50197"/>
                          </a:lnTo>
                          <a:lnTo>
                            <a:pt x="93440" y="34385"/>
                          </a:lnTo>
                          <a:lnTo>
                            <a:pt x="0" y="0"/>
                          </a:lnTo>
                          <a:lnTo>
                            <a:pt x="2762" y="15716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1" name="Đồ họa 25">
                    <a:extLst>
                      <a:ext uri="{FF2B5EF4-FFF2-40B4-BE49-F238E27FC236}">
                        <a16:creationId xmlns:a16="http://schemas.microsoft.com/office/drawing/2014/main" id="{91631331-E67D-E51A-7B04-F547C524E084}"/>
                      </a:ext>
                    </a:extLst>
                  </p:cNvPr>
                  <p:cNvGrpSpPr/>
                  <p:nvPr/>
                </p:nvGrpSpPr>
                <p:grpSpPr>
                  <a:xfrm>
                    <a:off x="10586815" y="3309063"/>
                    <a:ext cx="93440" cy="169449"/>
                    <a:chOff x="10586815" y="3309063"/>
                    <a:chExt cx="93440" cy="169449"/>
                  </a:xfrm>
                </p:grpSpPr>
                <p:sp>
                  <p:nvSpPr>
                    <p:cNvPr id="186" name="Hình tự do: Hình 185">
                      <a:extLst>
                        <a:ext uri="{FF2B5EF4-FFF2-40B4-BE49-F238E27FC236}">
                          <a16:creationId xmlns:a16="http://schemas.microsoft.com/office/drawing/2014/main" id="{5BB7B38A-6387-6F1A-048E-F2E37CE23E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6815" y="3324970"/>
                      <a:ext cx="93440" cy="153543"/>
                    </a:xfrm>
                    <a:custGeom>
                      <a:avLst/>
                      <a:gdLst>
                        <a:gd name="connsiteX0" fmla="*/ 0 w 93440"/>
                        <a:gd name="connsiteY0" fmla="*/ 104680 h 153543"/>
                        <a:gd name="connsiteX1" fmla="*/ 85725 w 93440"/>
                        <a:gd name="connsiteY1" fmla="*/ 153543 h 153543"/>
                        <a:gd name="connsiteX2" fmla="*/ 93440 w 93440"/>
                        <a:gd name="connsiteY2" fmla="*/ 49816 h 153543"/>
                        <a:gd name="connsiteX3" fmla="*/ 7239 w 93440"/>
                        <a:gd name="connsiteY3" fmla="*/ 0 h 153543"/>
                        <a:gd name="connsiteX4" fmla="*/ 0 w 93440"/>
                        <a:gd name="connsiteY4" fmla="*/ 104680 h 1535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543">
                          <a:moveTo>
                            <a:pt x="0" y="104680"/>
                          </a:moveTo>
                          <a:lnTo>
                            <a:pt x="85725" y="153543"/>
                          </a:lnTo>
                          <a:lnTo>
                            <a:pt x="93440" y="49816"/>
                          </a:lnTo>
                          <a:lnTo>
                            <a:pt x="7239" y="0"/>
                          </a:lnTo>
                          <a:lnTo>
                            <a:pt x="0" y="10468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Hình tự do: Hình 186">
                      <a:extLst>
                        <a:ext uri="{FF2B5EF4-FFF2-40B4-BE49-F238E27FC236}">
                          <a16:creationId xmlns:a16="http://schemas.microsoft.com/office/drawing/2014/main" id="{BA7ABA4C-91AE-48D8-1C66-AEB665E345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30906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Hình tự do: Hình 187">
                      <a:extLst>
                        <a:ext uri="{FF2B5EF4-FFF2-40B4-BE49-F238E27FC236}">
                          <a16:creationId xmlns:a16="http://schemas.microsoft.com/office/drawing/2014/main" id="{AE294DCF-1FC9-2342-F7B7-BCA37390D5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30906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82" name="Đồ họa 25">
                    <a:extLst>
                      <a:ext uri="{FF2B5EF4-FFF2-40B4-BE49-F238E27FC236}">
                        <a16:creationId xmlns:a16="http://schemas.microsoft.com/office/drawing/2014/main" id="{E2C285C6-59F1-24CE-ADF5-3D6F95A69654}"/>
                      </a:ext>
                    </a:extLst>
                  </p:cNvPr>
                  <p:cNvGrpSpPr/>
                  <p:nvPr/>
                </p:nvGrpSpPr>
                <p:grpSpPr>
                  <a:xfrm>
                    <a:off x="10827797" y="3273726"/>
                    <a:ext cx="93440" cy="153402"/>
                    <a:chOff x="10827797" y="3273726"/>
                    <a:chExt cx="93440" cy="153402"/>
                  </a:xfrm>
                </p:grpSpPr>
                <p:sp>
                  <p:nvSpPr>
                    <p:cNvPr id="183" name="Hình tự do: Hình 182">
                      <a:extLst>
                        <a:ext uri="{FF2B5EF4-FFF2-40B4-BE49-F238E27FC236}">
                          <a16:creationId xmlns:a16="http://schemas.microsoft.com/office/drawing/2014/main" id="{BBED485F-0E2B-FF03-E419-37E4868A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27797" y="3289727"/>
                      <a:ext cx="93345" cy="137400"/>
                    </a:xfrm>
                    <a:custGeom>
                      <a:avLst/>
                      <a:gdLst>
                        <a:gd name="connsiteX0" fmla="*/ 0 w 93345"/>
                        <a:gd name="connsiteY0" fmla="*/ 104584 h 137400"/>
                        <a:gd name="connsiteX1" fmla="*/ 57150 w 93345"/>
                        <a:gd name="connsiteY1" fmla="*/ 136684 h 137400"/>
                        <a:gd name="connsiteX2" fmla="*/ 67818 w 93345"/>
                        <a:gd name="connsiteY2" fmla="*/ 123634 h 137400"/>
                        <a:gd name="connsiteX3" fmla="*/ 88011 w 93345"/>
                        <a:gd name="connsiteY3" fmla="*/ 122206 h 137400"/>
                        <a:gd name="connsiteX4" fmla="*/ 93345 w 93345"/>
                        <a:gd name="connsiteY4" fmla="*/ 49721 h 137400"/>
                        <a:gd name="connsiteX5" fmla="*/ 7049 w 93345"/>
                        <a:gd name="connsiteY5" fmla="*/ 0 h 137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345" h="137400">
                          <a:moveTo>
                            <a:pt x="0" y="104584"/>
                          </a:moveTo>
                          <a:lnTo>
                            <a:pt x="57150" y="136684"/>
                          </a:lnTo>
                          <a:cubicBezTo>
                            <a:pt x="63532" y="140208"/>
                            <a:pt x="67723" y="129921"/>
                            <a:pt x="67818" y="123634"/>
                          </a:cubicBezTo>
                          <a:cubicBezTo>
                            <a:pt x="74200" y="127730"/>
                            <a:pt x="87344" y="130302"/>
                            <a:pt x="88011" y="122206"/>
                          </a:cubicBezTo>
                          <a:lnTo>
                            <a:pt x="93345" y="49721"/>
                          </a:lnTo>
                          <a:lnTo>
                            <a:pt x="7049" y="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Hình tự do: Hình 183">
                      <a:extLst>
                        <a:ext uri="{FF2B5EF4-FFF2-40B4-BE49-F238E27FC236}">
                          <a16:creationId xmlns:a16="http://schemas.microsoft.com/office/drawing/2014/main" id="{64AC11F0-6000-3581-BD99-B681FFAA8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4941" y="3273726"/>
                      <a:ext cx="86296" cy="65722"/>
                    </a:xfrm>
                    <a:custGeom>
                      <a:avLst/>
                      <a:gdLst>
                        <a:gd name="connsiteX0" fmla="*/ 0 w 86296"/>
                        <a:gd name="connsiteY0" fmla="*/ 16002 h 65722"/>
                        <a:gd name="connsiteX1" fmla="*/ 86297 w 86296"/>
                        <a:gd name="connsiteY1" fmla="*/ 65722 h 65722"/>
                        <a:gd name="connsiteX2" fmla="*/ 86297 w 86296"/>
                        <a:gd name="connsiteY2" fmla="*/ 49816 h 65722"/>
                        <a:gd name="connsiteX3" fmla="*/ 0 w 86296"/>
                        <a:gd name="connsiteY3" fmla="*/ 0 h 65722"/>
                        <a:gd name="connsiteX4" fmla="*/ 0 w 86296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96" h="65722">
                          <a:moveTo>
                            <a:pt x="0" y="16002"/>
                          </a:moveTo>
                          <a:lnTo>
                            <a:pt x="86297" y="65722"/>
                          </a:lnTo>
                          <a:lnTo>
                            <a:pt x="86297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Hình tự do: Hình 184">
                      <a:extLst>
                        <a:ext uri="{FF2B5EF4-FFF2-40B4-BE49-F238E27FC236}">
                          <a16:creationId xmlns:a16="http://schemas.microsoft.com/office/drawing/2014/main" id="{A871161C-DB37-8E24-1FCD-2D0F1A21F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9519" y="3407456"/>
                      <a:ext cx="23622" cy="19240"/>
                    </a:xfrm>
                    <a:custGeom>
                      <a:avLst/>
                      <a:gdLst>
                        <a:gd name="connsiteX0" fmla="*/ 23622 w 23622"/>
                        <a:gd name="connsiteY0" fmla="*/ 8763 h 19240"/>
                        <a:gd name="connsiteX1" fmla="*/ 0 w 23622"/>
                        <a:gd name="connsiteY1" fmla="*/ 19241 h 19240"/>
                        <a:gd name="connsiteX2" fmla="*/ 7429 w 23622"/>
                        <a:gd name="connsiteY2" fmla="*/ 0 h 19240"/>
                        <a:gd name="connsiteX3" fmla="*/ 23622 w 23622"/>
                        <a:gd name="connsiteY3" fmla="*/ 8763 h 19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2" h="19240">
                          <a:moveTo>
                            <a:pt x="23622" y="8763"/>
                          </a:moveTo>
                          <a:lnTo>
                            <a:pt x="0" y="19241"/>
                          </a:lnTo>
                          <a:lnTo>
                            <a:pt x="7429" y="0"/>
                          </a:lnTo>
                          <a:lnTo>
                            <a:pt x="23622" y="8763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5" name="Đồ họa 25">
                <a:extLst>
                  <a:ext uri="{FF2B5EF4-FFF2-40B4-BE49-F238E27FC236}">
                    <a16:creationId xmlns:a16="http://schemas.microsoft.com/office/drawing/2014/main" id="{6754F443-DE76-DA96-D704-83CE2AA50562}"/>
                  </a:ext>
                </a:extLst>
              </p:cNvPr>
              <p:cNvGrpSpPr/>
              <p:nvPr/>
            </p:nvGrpSpPr>
            <p:grpSpPr>
              <a:xfrm>
                <a:off x="10286396" y="2332751"/>
                <a:ext cx="545401" cy="895445"/>
                <a:chOff x="10286396" y="2332751"/>
                <a:chExt cx="545401" cy="895445"/>
              </a:xfrm>
            </p:grpSpPr>
            <p:sp>
              <p:nvSpPr>
                <p:cNvPr id="161" name="Hình tự do: Hình 160">
                  <a:extLst>
                    <a:ext uri="{FF2B5EF4-FFF2-40B4-BE49-F238E27FC236}">
                      <a16:creationId xmlns:a16="http://schemas.microsoft.com/office/drawing/2014/main" id="{DE5CA47C-1A11-8F29-F32D-67357E7710B4}"/>
                    </a:ext>
                  </a:extLst>
                </p:cNvPr>
                <p:cNvSpPr/>
                <p:nvPr/>
              </p:nvSpPr>
              <p:spPr>
                <a:xfrm>
                  <a:off x="10309923" y="2332751"/>
                  <a:ext cx="521874" cy="895445"/>
                </a:xfrm>
                <a:custGeom>
                  <a:avLst/>
                  <a:gdLst>
                    <a:gd name="connsiteX0" fmla="*/ 521875 w 521874"/>
                    <a:gd name="connsiteY0" fmla="*/ 895445 h 895445"/>
                    <a:gd name="connsiteX1" fmla="*/ 0 w 521874"/>
                    <a:gd name="connsiteY1" fmla="*/ 594170 h 895445"/>
                    <a:gd name="connsiteX2" fmla="*/ 0 w 521874"/>
                    <a:gd name="connsiteY2" fmla="*/ 0 h 895445"/>
                    <a:gd name="connsiteX3" fmla="*/ 521875 w 521874"/>
                    <a:gd name="connsiteY3" fmla="*/ 301276 h 895445"/>
                    <a:gd name="connsiteX4" fmla="*/ 521875 w 521874"/>
                    <a:gd name="connsiteY4" fmla="*/ 895445 h 89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1874" h="895445">
                      <a:moveTo>
                        <a:pt x="521875" y="895445"/>
                      </a:moveTo>
                      <a:lnTo>
                        <a:pt x="0" y="594170"/>
                      </a:lnTo>
                      <a:lnTo>
                        <a:pt x="0" y="0"/>
                      </a:lnTo>
                      <a:lnTo>
                        <a:pt x="521875" y="301276"/>
                      </a:lnTo>
                      <a:lnTo>
                        <a:pt x="521875" y="89544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Hình tự do: Hình 161">
                  <a:extLst>
                    <a:ext uri="{FF2B5EF4-FFF2-40B4-BE49-F238E27FC236}">
                      <a16:creationId xmlns:a16="http://schemas.microsoft.com/office/drawing/2014/main" id="{2F6B0792-515C-44F6-DE30-94FA0E9C9F36}"/>
                    </a:ext>
                  </a:extLst>
                </p:cNvPr>
                <p:cNvSpPr/>
                <p:nvPr/>
              </p:nvSpPr>
              <p:spPr>
                <a:xfrm>
                  <a:off x="10286491" y="2344538"/>
                  <a:ext cx="533304" cy="878633"/>
                </a:xfrm>
                <a:custGeom>
                  <a:avLst/>
                  <a:gdLst>
                    <a:gd name="connsiteX0" fmla="*/ 523970 w 533304"/>
                    <a:gd name="connsiteY0" fmla="*/ 876991 h 878633"/>
                    <a:gd name="connsiteX1" fmla="*/ 526352 w 533304"/>
                    <a:gd name="connsiteY1" fmla="*/ 875562 h 878633"/>
                    <a:gd name="connsiteX2" fmla="*/ 533305 w 533304"/>
                    <a:gd name="connsiteY2" fmla="*/ 863560 h 878633"/>
                    <a:gd name="connsiteX3" fmla="*/ 533305 w 533304"/>
                    <a:gd name="connsiteY3" fmla="*/ 304729 h 878633"/>
                    <a:gd name="connsiteX4" fmla="*/ 526352 w 533304"/>
                    <a:gd name="connsiteY4" fmla="*/ 292727 h 878633"/>
                    <a:gd name="connsiteX5" fmla="*/ 23241 w 533304"/>
                    <a:gd name="connsiteY5" fmla="*/ 1643 h 878633"/>
                    <a:gd name="connsiteX6" fmla="*/ 9335 w 533304"/>
                    <a:gd name="connsiteY6" fmla="*/ 1643 h 878633"/>
                    <a:gd name="connsiteX7" fmla="*/ 6953 w 533304"/>
                    <a:gd name="connsiteY7" fmla="*/ 3072 h 878633"/>
                    <a:gd name="connsiteX8" fmla="*/ 0 w 533304"/>
                    <a:gd name="connsiteY8" fmla="*/ 15073 h 878633"/>
                    <a:gd name="connsiteX9" fmla="*/ 0 w 533304"/>
                    <a:gd name="connsiteY9" fmla="*/ 573905 h 878633"/>
                    <a:gd name="connsiteX10" fmla="*/ 6953 w 533304"/>
                    <a:gd name="connsiteY10" fmla="*/ 585907 h 878633"/>
                    <a:gd name="connsiteX11" fmla="*/ 510064 w 533304"/>
                    <a:gd name="connsiteY11" fmla="*/ 876991 h 878633"/>
                    <a:gd name="connsiteX12" fmla="*/ 523970 w 533304"/>
                    <a:gd name="connsiteY12" fmla="*/ 876991 h 878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3304" h="878633">
                      <a:moveTo>
                        <a:pt x="523970" y="876991"/>
                      </a:moveTo>
                      <a:lnTo>
                        <a:pt x="526352" y="875562"/>
                      </a:lnTo>
                      <a:cubicBezTo>
                        <a:pt x="530457" y="872904"/>
                        <a:pt x="533048" y="868447"/>
                        <a:pt x="533305" y="863560"/>
                      </a:cubicBezTo>
                      <a:lnTo>
                        <a:pt x="533305" y="304729"/>
                      </a:lnTo>
                      <a:cubicBezTo>
                        <a:pt x="533019" y="299852"/>
                        <a:pt x="530438" y="295404"/>
                        <a:pt x="526352" y="292727"/>
                      </a:cubicBezTo>
                      <a:lnTo>
                        <a:pt x="23241" y="1643"/>
                      </a:lnTo>
                      <a:cubicBezTo>
                        <a:pt x="18869" y="-548"/>
                        <a:pt x="13706" y="-548"/>
                        <a:pt x="9335" y="1643"/>
                      </a:cubicBezTo>
                      <a:lnTo>
                        <a:pt x="6953" y="3072"/>
                      </a:lnTo>
                      <a:cubicBezTo>
                        <a:pt x="2867" y="5748"/>
                        <a:pt x="286" y="10197"/>
                        <a:pt x="0" y="15073"/>
                      </a:cubicBezTo>
                      <a:lnTo>
                        <a:pt x="0" y="573905"/>
                      </a:lnTo>
                      <a:cubicBezTo>
                        <a:pt x="257" y="578791"/>
                        <a:pt x="2848" y="583249"/>
                        <a:pt x="6953" y="585907"/>
                      </a:cubicBezTo>
                      <a:lnTo>
                        <a:pt x="510064" y="876991"/>
                      </a:lnTo>
                      <a:cubicBezTo>
                        <a:pt x="514436" y="879181"/>
                        <a:pt x="519598" y="879181"/>
                        <a:pt x="523970" y="87699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Hình tự do: Hình 162">
                  <a:extLst>
                    <a:ext uri="{FF2B5EF4-FFF2-40B4-BE49-F238E27FC236}">
                      <a16:creationId xmlns:a16="http://schemas.microsoft.com/office/drawing/2014/main" id="{52B61411-D3D5-8464-4508-6B62B1E9C0E9}"/>
                    </a:ext>
                  </a:extLst>
                </p:cNvPr>
                <p:cNvSpPr/>
                <p:nvPr/>
              </p:nvSpPr>
              <p:spPr>
                <a:xfrm>
                  <a:off x="10798079" y="2642313"/>
                  <a:ext cx="21621" cy="580978"/>
                </a:xfrm>
                <a:custGeom>
                  <a:avLst/>
                  <a:gdLst>
                    <a:gd name="connsiteX0" fmla="*/ 21622 w 21621"/>
                    <a:gd name="connsiteY0" fmla="*/ 6953 h 580978"/>
                    <a:gd name="connsiteX1" fmla="*/ 21622 w 21621"/>
                    <a:gd name="connsiteY1" fmla="*/ 565880 h 580978"/>
                    <a:gd name="connsiteX2" fmla="*/ 14764 w 21621"/>
                    <a:gd name="connsiteY2" fmla="*/ 577977 h 580978"/>
                    <a:gd name="connsiteX3" fmla="*/ 12383 w 21621"/>
                    <a:gd name="connsiteY3" fmla="*/ 579311 h 580978"/>
                    <a:gd name="connsiteX4" fmla="*/ 0 w 21621"/>
                    <a:gd name="connsiteY4" fmla="*/ 580073 h 580978"/>
                    <a:gd name="connsiteX5" fmla="*/ 5429 w 21621"/>
                    <a:gd name="connsiteY5" fmla="*/ 575310 h 580978"/>
                    <a:gd name="connsiteX6" fmla="*/ 5429 w 21621"/>
                    <a:gd name="connsiteY6" fmla="*/ 16383 h 580978"/>
                    <a:gd name="connsiteX7" fmla="*/ 3334 w 21621"/>
                    <a:gd name="connsiteY7" fmla="*/ 9525 h 580978"/>
                    <a:gd name="connsiteX8" fmla="*/ 19717 w 21621"/>
                    <a:gd name="connsiteY8" fmla="*/ 0 h 580978"/>
                    <a:gd name="connsiteX9" fmla="*/ 21622 w 21621"/>
                    <a:gd name="connsiteY9" fmla="*/ 6953 h 580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621" h="580978">
                      <a:moveTo>
                        <a:pt x="21622" y="6953"/>
                      </a:moveTo>
                      <a:lnTo>
                        <a:pt x="21622" y="565880"/>
                      </a:lnTo>
                      <a:cubicBezTo>
                        <a:pt x="21374" y="570767"/>
                        <a:pt x="18831" y="575253"/>
                        <a:pt x="14764" y="577977"/>
                      </a:cubicBezTo>
                      <a:lnTo>
                        <a:pt x="12383" y="579311"/>
                      </a:lnTo>
                      <a:cubicBezTo>
                        <a:pt x="8525" y="581235"/>
                        <a:pt x="4058" y="581501"/>
                        <a:pt x="0" y="580073"/>
                      </a:cubicBezTo>
                      <a:cubicBezTo>
                        <a:pt x="3143" y="580930"/>
                        <a:pt x="5429" y="579120"/>
                        <a:pt x="5429" y="575310"/>
                      </a:cubicBezTo>
                      <a:lnTo>
                        <a:pt x="5429" y="16383"/>
                      </a:lnTo>
                      <a:cubicBezTo>
                        <a:pt x="5353" y="13954"/>
                        <a:pt x="4629" y="11582"/>
                        <a:pt x="3334" y="9525"/>
                      </a:cubicBezTo>
                      <a:lnTo>
                        <a:pt x="19717" y="0"/>
                      </a:lnTo>
                      <a:cubicBezTo>
                        <a:pt x="20889" y="2134"/>
                        <a:pt x="21546" y="4515"/>
                        <a:pt x="21622" y="695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Hình tự do: Hình 163">
                  <a:extLst>
                    <a:ext uri="{FF2B5EF4-FFF2-40B4-BE49-F238E27FC236}">
                      <a16:creationId xmlns:a16="http://schemas.microsoft.com/office/drawing/2014/main" id="{6E9837C9-335C-2274-5B19-FCC1B115E57A}"/>
                    </a:ext>
                  </a:extLst>
                </p:cNvPr>
                <p:cNvSpPr/>
                <p:nvPr/>
              </p:nvSpPr>
              <p:spPr>
                <a:xfrm>
                  <a:off x="10286396" y="2354679"/>
                  <a:ext cx="517016" cy="867971"/>
                </a:xfrm>
                <a:custGeom>
                  <a:avLst/>
                  <a:gdLst>
                    <a:gd name="connsiteX0" fmla="*/ 6953 w 517016"/>
                    <a:gd name="connsiteY0" fmla="*/ 931 h 867971"/>
                    <a:gd name="connsiteX1" fmla="*/ 510064 w 517016"/>
                    <a:gd name="connsiteY1" fmla="*/ 292016 h 867971"/>
                    <a:gd name="connsiteX2" fmla="*/ 517017 w 517016"/>
                    <a:gd name="connsiteY2" fmla="*/ 304017 h 867971"/>
                    <a:gd name="connsiteX3" fmla="*/ 517017 w 517016"/>
                    <a:gd name="connsiteY3" fmla="*/ 863039 h 867971"/>
                    <a:gd name="connsiteX4" fmla="*/ 510064 w 517016"/>
                    <a:gd name="connsiteY4" fmla="*/ 867040 h 867971"/>
                    <a:gd name="connsiteX5" fmla="*/ 6953 w 517016"/>
                    <a:gd name="connsiteY5" fmla="*/ 575765 h 867971"/>
                    <a:gd name="connsiteX6" fmla="*/ 0 w 517016"/>
                    <a:gd name="connsiteY6" fmla="*/ 563764 h 867971"/>
                    <a:gd name="connsiteX7" fmla="*/ 0 w 517016"/>
                    <a:gd name="connsiteY7" fmla="*/ 4932 h 867971"/>
                    <a:gd name="connsiteX8" fmla="*/ 6953 w 517016"/>
                    <a:gd name="connsiteY8" fmla="*/ 931 h 86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7016" h="867971">
                      <a:moveTo>
                        <a:pt x="6953" y="931"/>
                      </a:moveTo>
                      <a:lnTo>
                        <a:pt x="510064" y="292016"/>
                      </a:lnTo>
                      <a:cubicBezTo>
                        <a:pt x="514169" y="294673"/>
                        <a:pt x="516760" y="299131"/>
                        <a:pt x="517017" y="304017"/>
                      </a:cubicBezTo>
                      <a:lnTo>
                        <a:pt x="517017" y="863039"/>
                      </a:lnTo>
                      <a:cubicBezTo>
                        <a:pt x="517017" y="867421"/>
                        <a:pt x="513874" y="869230"/>
                        <a:pt x="510064" y="867040"/>
                      </a:cubicBezTo>
                      <a:lnTo>
                        <a:pt x="6953" y="575765"/>
                      </a:lnTo>
                      <a:cubicBezTo>
                        <a:pt x="2848" y="573108"/>
                        <a:pt x="257" y="568650"/>
                        <a:pt x="0" y="563764"/>
                      </a:cubicBezTo>
                      <a:lnTo>
                        <a:pt x="0" y="4932"/>
                      </a:lnTo>
                      <a:cubicBezTo>
                        <a:pt x="95" y="550"/>
                        <a:pt x="3238" y="-1259"/>
                        <a:pt x="6953" y="93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Hình tự do: Hình 164">
                  <a:extLst>
                    <a:ext uri="{FF2B5EF4-FFF2-40B4-BE49-F238E27FC236}">
                      <a16:creationId xmlns:a16="http://schemas.microsoft.com/office/drawing/2014/main" id="{5FC3231E-542A-E0E1-D36C-6FE5A0D36AF1}"/>
                    </a:ext>
                  </a:extLst>
                </p:cNvPr>
                <p:cNvSpPr/>
                <p:nvPr/>
              </p:nvSpPr>
              <p:spPr>
                <a:xfrm>
                  <a:off x="10318115" y="2624961"/>
                  <a:ext cx="454723" cy="548180"/>
                </a:xfrm>
                <a:custGeom>
                  <a:avLst/>
                  <a:gdLst>
                    <a:gd name="connsiteX0" fmla="*/ 0 w 454723"/>
                    <a:gd name="connsiteY0" fmla="*/ 259382 h 548180"/>
                    <a:gd name="connsiteX1" fmla="*/ 62484 w 454723"/>
                    <a:gd name="connsiteY1" fmla="*/ 223378 h 548180"/>
                    <a:gd name="connsiteX2" fmla="*/ 123539 w 454723"/>
                    <a:gd name="connsiteY2" fmla="*/ 153083 h 548180"/>
                    <a:gd name="connsiteX3" fmla="*/ 153067 w 454723"/>
                    <a:gd name="connsiteY3" fmla="*/ 188326 h 548180"/>
                    <a:gd name="connsiteX4" fmla="*/ 203263 w 454723"/>
                    <a:gd name="connsiteY4" fmla="*/ 88885 h 548180"/>
                    <a:gd name="connsiteX5" fmla="*/ 247555 w 454723"/>
                    <a:gd name="connsiteY5" fmla="*/ 3160 h 548180"/>
                    <a:gd name="connsiteX6" fmla="*/ 276130 w 454723"/>
                    <a:gd name="connsiteY6" fmla="*/ 119365 h 548180"/>
                    <a:gd name="connsiteX7" fmla="*/ 299085 w 454723"/>
                    <a:gd name="connsiteY7" fmla="*/ 193279 h 548180"/>
                    <a:gd name="connsiteX8" fmla="*/ 335185 w 454723"/>
                    <a:gd name="connsiteY8" fmla="*/ 134414 h 548180"/>
                    <a:gd name="connsiteX9" fmla="*/ 368141 w 454723"/>
                    <a:gd name="connsiteY9" fmla="*/ 100220 h 548180"/>
                    <a:gd name="connsiteX10" fmla="*/ 396716 w 454723"/>
                    <a:gd name="connsiteY10" fmla="*/ 201852 h 548180"/>
                    <a:gd name="connsiteX11" fmla="*/ 399574 w 454723"/>
                    <a:gd name="connsiteY11" fmla="*/ 384350 h 548180"/>
                    <a:gd name="connsiteX12" fmla="*/ 454723 w 454723"/>
                    <a:gd name="connsiteY12" fmla="*/ 472838 h 548180"/>
                    <a:gd name="connsiteX13" fmla="*/ 454723 w 454723"/>
                    <a:gd name="connsiteY13" fmla="*/ 548181 h 548180"/>
                    <a:gd name="connsiteX14" fmla="*/ 0 w 454723"/>
                    <a:gd name="connsiteY14" fmla="*/ 285481 h 54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4723" h="548180">
                      <a:moveTo>
                        <a:pt x="0" y="259382"/>
                      </a:moveTo>
                      <a:cubicBezTo>
                        <a:pt x="16954" y="268907"/>
                        <a:pt x="42958" y="271194"/>
                        <a:pt x="62484" y="223378"/>
                      </a:cubicBezTo>
                      <a:cubicBezTo>
                        <a:pt x="82010" y="175562"/>
                        <a:pt x="99631" y="136986"/>
                        <a:pt x="123539" y="153083"/>
                      </a:cubicBezTo>
                      <a:cubicBezTo>
                        <a:pt x="140303" y="164323"/>
                        <a:pt x="138017" y="179658"/>
                        <a:pt x="153067" y="188326"/>
                      </a:cubicBezTo>
                      <a:cubicBezTo>
                        <a:pt x="176594" y="201852"/>
                        <a:pt x="194977" y="143463"/>
                        <a:pt x="203263" y="88885"/>
                      </a:cubicBezTo>
                      <a:cubicBezTo>
                        <a:pt x="215074" y="11542"/>
                        <a:pt x="226409" y="-8746"/>
                        <a:pt x="247555" y="3160"/>
                      </a:cubicBezTo>
                      <a:cubicBezTo>
                        <a:pt x="278892" y="20495"/>
                        <a:pt x="276130" y="72026"/>
                        <a:pt x="276130" y="119365"/>
                      </a:cubicBezTo>
                      <a:cubicBezTo>
                        <a:pt x="276130" y="161751"/>
                        <a:pt x="276130" y="183849"/>
                        <a:pt x="299085" y="193279"/>
                      </a:cubicBezTo>
                      <a:cubicBezTo>
                        <a:pt x="314325" y="199470"/>
                        <a:pt x="329184" y="162704"/>
                        <a:pt x="335185" y="134414"/>
                      </a:cubicBezTo>
                      <a:cubicBezTo>
                        <a:pt x="341186" y="106125"/>
                        <a:pt x="354235" y="92409"/>
                        <a:pt x="368141" y="100220"/>
                      </a:cubicBezTo>
                      <a:cubicBezTo>
                        <a:pt x="382048" y="108030"/>
                        <a:pt x="396716" y="126794"/>
                        <a:pt x="396716" y="201852"/>
                      </a:cubicBezTo>
                      <a:cubicBezTo>
                        <a:pt x="397383" y="268527"/>
                        <a:pt x="398431" y="363777"/>
                        <a:pt x="399574" y="384350"/>
                      </a:cubicBezTo>
                      <a:cubicBezTo>
                        <a:pt x="400660" y="421631"/>
                        <a:pt x="421729" y="455445"/>
                        <a:pt x="454723" y="472838"/>
                      </a:cubicBezTo>
                      <a:lnTo>
                        <a:pt x="454723" y="548181"/>
                      </a:lnTo>
                      <a:lnTo>
                        <a:pt x="0" y="285481"/>
                      </a:lnTo>
                      <a:close/>
                    </a:path>
                  </a:pathLst>
                </a:custGeom>
                <a:solidFill>
                  <a:srgbClr val="407BFF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Hình tự do: Hình 165">
                  <a:extLst>
                    <a:ext uri="{FF2B5EF4-FFF2-40B4-BE49-F238E27FC236}">
                      <a16:creationId xmlns:a16="http://schemas.microsoft.com/office/drawing/2014/main" id="{5E352C17-1007-8C30-5594-892F0C9AC69B}"/>
                    </a:ext>
                  </a:extLst>
                </p:cNvPr>
                <p:cNvSpPr/>
                <p:nvPr/>
              </p:nvSpPr>
              <p:spPr>
                <a:xfrm>
                  <a:off x="10316114" y="2620302"/>
                  <a:ext cx="459390" cy="481592"/>
                </a:xfrm>
                <a:custGeom>
                  <a:avLst/>
                  <a:gdLst>
                    <a:gd name="connsiteX0" fmla="*/ 454914 w 459390"/>
                    <a:gd name="connsiteY0" fmla="*/ 481593 h 481592"/>
                    <a:gd name="connsiteX1" fmla="*/ 397764 w 459390"/>
                    <a:gd name="connsiteY1" fmla="*/ 389391 h 481592"/>
                    <a:gd name="connsiteX2" fmla="*/ 394906 w 459390"/>
                    <a:gd name="connsiteY2" fmla="*/ 206606 h 481592"/>
                    <a:gd name="connsiteX3" fmla="*/ 368236 w 459390"/>
                    <a:gd name="connsiteY3" fmla="*/ 108975 h 481592"/>
                    <a:gd name="connsiteX4" fmla="*/ 359283 w 459390"/>
                    <a:gd name="connsiteY4" fmla="*/ 108213 h 481592"/>
                    <a:gd name="connsiteX5" fmla="*/ 342138 w 459390"/>
                    <a:gd name="connsiteY5" fmla="*/ 140121 h 481592"/>
                    <a:gd name="connsiteX6" fmla="*/ 311944 w 459390"/>
                    <a:gd name="connsiteY6" fmla="*/ 201558 h 481592"/>
                    <a:gd name="connsiteX7" fmla="*/ 299751 w 459390"/>
                    <a:gd name="connsiteY7" fmla="*/ 202320 h 481592"/>
                    <a:gd name="connsiteX8" fmla="*/ 273844 w 459390"/>
                    <a:gd name="connsiteY8" fmla="*/ 124119 h 481592"/>
                    <a:gd name="connsiteX9" fmla="*/ 273844 w 459390"/>
                    <a:gd name="connsiteY9" fmla="*/ 113642 h 481592"/>
                    <a:gd name="connsiteX10" fmla="*/ 247555 w 459390"/>
                    <a:gd name="connsiteY10" fmla="*/ 12010 h 481592"/>
                    <a:gd name="connsiteX11" fmla="*/ 236220 w 459390"/>
                    <a:gd name="connsiteY11" fmla="*/ 10296 h 481592"/>
                    <a:gd name="connsiteX12" fmla="*/ 210121 w 459390"/>
                    <a:gd name="connsiteY12" fmla="*/ 94687 h 481592"/>
                    <a:gd name="connsiteX13" fmla="*/ 169735 w 459390"/>
                    <a:gd name="connsiteY13" fmla="*/ 198224 h 481592"/>
                    <a:gd name="connsiteX14" fmla="*/ 152971 w 459390"/>
                    <a:gd name="connsiteY14" fmla="*/ 197367 h 481592"/>
                    <a:gd name="connsiteX15" fmla="*/ 137255 w 459390"/>
                    <a:gd name="connsiteY15" fmla="*/ 179079 h 481592"/>
                    <a:gd name="connsiteX16" fmla="*/ 123253 w 459390"/>
                    <a:gd name="connsiteY16" fmla="*/ 162029 h 481592"/>
                    <a:gd name="connsiteX17" fmla="*/ 111633 w 459390"/>
                    <a:gd name="connsiteY17" fmla="*/ 159552 h 481592"/>
                    <a:gd name="connsiteX18" fmla="*/ 69056 w 459390"/>
                    <a:gd name="connsiteY18" fmla="*/ 230133 h 481592"/>
                    <a:gd name="connsiteX19" fmla="*/ 32861 w 459390"/>
                    <a:gd name="connsiteY19" fmla="*/ 272805 h 481592"/>
                    <a:gd name="connsiteX20" fmla="*/ 0 w 459390"/>
                    <a:gd name="connsiteY20" fmla="*/ 268423 h 481592"/>
                    <a:gd name="connsiteX21" fmla="*/ 4572 w 459390"/>
                    <a:gd name="connsiteY21" fmla="*/ 260422 h 481592"/>
                    <a:gd name="connsiteX22" fmla="*/ 29908 w 459390"/>
                    <a:gd name="connsiteY22" fmla="*/ 264042 h 481592"/>
                    <a:gd name="connsiteX23" fmla="*/ 60484 w 459390"/>
                    <a:gd name="connsiteY23" fmla="*/ 226609 h 481592"/>
                    <a:gd name="connsiteX24" fmla="*/ 108966 w 459390"/>
                    <a:gd name="connsiteY24" fmla="*/ 150409 h 481592"/>
                    <a:gd name="connsiteX25" fmla="*/ 128016 w 459390"/>
                    <a:gd name="connsiteY25" fmla="*/ 154028 h 481592"/>
                    <a:gd name="connsiteX26" fmla="*/ 144970 w 459390"/>
                    <a:gd name="connsiteY26" fmla="*/ 174411 h 481592"/>
                    <a:gd name="connsiteX27" fmla="*/ 157258 w 459390"/>
                    <a:gd name="connsiteY27" fmla="*/ 189080 h 481592"/>
                    <a:gd name="connsiteX28" fmla="*/ 165354 w 459390"/>
                    <a:gd name="connsiteY28" fmla="*/ 189556 h 481592"/>
                    <a:gd name="connsiteX29" fmla="*/ 200596 w 459390"/>
                    <a:gd name="connsiteY29" fmla="*/ 92973 h 481592"/>
                    <a:gd name="connsiteX30" fmla="*/ 231838 w 459390"/>
                    <a:gd name="connsiteY30" fmla="*/ 1723 h 481592"/>
                    <a:gd name="connsiteX31" fmla="*/ 251650 w 459390"/>
                    <a:gd name="connsiteY31" fmla="*/ 3628 h 481592"/>
                    <a:gd name="connsiteX32" fmla="*/ 282702 w 459390"/>
                    <a:gd name="connsiteY32" fmla="*/ 113451 h 481592"/>
                    <a:gd name="connsiteX33" fmla="*/ 282702 w 459390"/>
                    <a:gd name="connsiteY33" fmla="*/ 123834 h 481592"/>
                    <a:gd name="connsiteX34" fmla="*/ 302895 w 459390"/>
                    <a:gd name="connsiteY34" fmla="*/ 193461 h 481592"/>
                    <a:gd name="connsiteX35" fmla="*/ 307276 w 459390"/>
                    <a:gd name="connsiteY35" fmla="*/ 193461 h 481592"/>
                    <a:gd name="connsiteX36" fmla="*/ 332708 w 459390"/>
                    <a:gd name="connsiteY36" fmla="*/ 138216 h 481592"/>
                    <a:gd name="connsiteX37" fmla="*/ 355187 w 459390"/>
                    <a:gd name="connsiteY37" fmla="*/ 100116 h 481592"/>
                    <a:gd name="connsiteX38" fmla="*/ 372427 w 459390"/>
                    <a:gd name="connsiteY38" fmla="*/ 101259 h 481592"/>
                    <a:gd name="connsiteX39" fmla="*/ 403765 w 459390"/>
                    <a:gd name="connsiteY39" fmla="*/ 206796 h 481592"/>
                    <a:gd name="connsiteX40" fmla="*/ 406622 w 459390"/>
                    <a:gd name="connsiteY40" fmla="*/ 389200 h 481592"/>
                    <a:gd name="connsiteX41" fmla="*/ 459391 w 459390"/>
                    <a:gd name="connsiteY41" fmla="*/ 473877 h 48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59390" h="481592">
                      <a:moveTo>
                        <a:pt x="454914" y="481593"/>
                      </a:moveTo>
                      <a:cubicBezTo>
                        <a:pt x="420681" y="463362"/>
                        <a:pt x="398859" y="428157"/>
                        <a:pt x="397764" y="389391"/>
                      </a:cubicBezTo>
                      <a:cubicBezTo>
                        <a:pt x="396526" y="367483"/>
                        <a:pt x="395478" y="265566"/>
                        <a:pt x="394906" y="206606"/>
                      </a:cubicBezTo>
                      <a:cubicBezTo>
                        <a:pt x="394144" y="133359"/>
                        <a:pt x="380238" y="115928"/>
                        <a:pt x="368236" y="108975"/>
                      </a:cubicBezTo>
                      <a:cubicBezTo>
                        <a:pt x="365569" y="107241"/>
                        <a:pt x="362207" y="106955"/>
                        <a:pt x="359283" y="108213"/>
                      </a:cubicBezTo>
                      <a:cubicBezTo>
                        <a:pt x="352139" y="111451"/>
                        <a:pt x="345757" y="123357"/>
                        <a:pt x="342138" y="140121"/>
                      </a:cubicBezTo>
                      <a:cubicBezTo>
                        <a:pt x="337090" y="163743"/>
                        <a:pt x="326136" y="194033"/>
                        <a:pt x="311944" y="201558"/>
                      </a:cubicBezTo>
                      <a:cubicBezTo>
                        <a:pt x="308210" y="203653"/>
                        <a:pt x="303724" y="203929"/>
                        <a:pt x="299751" y="202320"/>
                      </a:cubicBezTo>
                      <a:cubicBezTo>
                        <a:pt x="273844" y="191652"/>
                        <a:pt x="273844" y="167649"/>
                        <a:pt x="273844" y="124119"/>
                      </a:cubicBezTo>
                      <a:lnTo>
                        <a:pt x="273844" y="113642"/>
                      </a:lnTo>
                      <a:cubicBezTo>
                        <a:pt x="273844" y="70970"/>
                        <a:pt x="273844" y="26774"/>
                        <a:pt x="247555" y="12010"/>
                      </a:cubicBezTo>
                      <a:cubicBezTo>
                        <a:pt x="241363" y="8486"/>
                        <a:pt x="238030" y="9438"/>
                        <a:pt x="236220" y="10296"/>
                      </a:cubicBezTo>
                      <a:cubicBezTo>
                        <a:pt x="223456" y="16582"/>
                        <a:pt x="215551" y="58683"/>
                        <a:pt x="210121" y="94687"/>
                      </a:cubicBezTo>
                      <a:cubicBezTo>
                        <a:pt x="206883" y="115928"/>
                        <a:pt x="194405" y="186318"/>
                        <a:pt x="169735" y="198224"/>
                      </a:cubicBezTo>
                      <a:cubicBezTo>
                        <a:pt x="164363" y="200805"/>
                        <a:pt x="158048" y="200481"/>
                        <a:pt x="152971" y="197367"/>
                      </a:cubicBezTo>
                      <a:cubicBezTo>
                        <a:pt x="146018" y="192985"/>
                        <a:pt x="140541" y="186613"/>
                        <a:pt x="137255" y="179079"/>
                      </a:cubicBezTo>
                      <a:cubicBezTo>
                        <a:pt x="134236" y="172221"/>
                        <a:pt x="129387" y="166325"/>
                        <a:pt x="123253" y="162029"/>
                      </a:cubicBezTo>
                      <a:cubicBezTo>
                        <a:pt x="120005" y="159371"/>
                        <a:pt x="115681" y="158448"/>
                        <a:pt x="111633" y="159552"/>
                      </a:cubicBezTo>
                      <a:cubicBezTo>
                        <a:pt x="96012" y="164315"/>
                        <a:pt x="80391" y="202320"/>
                        <a:pt x="69056" y="230133"/>
                      </a:cubicBezTo>
                      <a:cubicBezTo>
                        <a:pt x="59531" y="253564"/>
                        <a:pt x="47339" y="268233"/>
                        <a:pt x="32861" y="272805"/>
                      </a:cubicBezTo>
                      <a:cubicBezTo>
                        <a:pt x="21802" y="276300"/>
                        <a:pt x="9763" y="274691"/>
                        <a:pt x="0" y="268423"/>
                      </a:cubicBezTo>
                      <a:lnTo>
                        <a:pt x="4572" y="260422"/>
                      </a:lnTo>
                      <a:cubicBezTo>
                        <a:pt x="12087" y="265261"/>
                        <a:pt x="21336" y="266585"/>
                        <a:pt x="29908" y="264042"/>
                      </a:cubicBezTo>
                      <a:cubicBezTo>
                        <a:pt x="41719" y="260041"/>
                        <a:pt x="52006" y="247468"/>
                        <a:pt x="60484" y="226609"/>
                      </a:cubicBezTo>
                      <a:cubicBezTo>
                        <a:pt x="76676" y="187080"/>
                        <a:pt x="90583" y="156314"/>
                        <a:pt x="108966" y="150409"/>
                      </a:cubicBezTo>
                      <a:cubicBezTo>
                        <a:pt x="115538" y="148646"/>
                        <a:pt x="122549" y="149980"/>
                        <a:pt x="128016" y="154028"/>
                      </a:cubicBezTo>
                      <a:cubicBezTo>
                        <a:pt x="135398" y="159171"/>
                        <a:pt x="141256" y="166220"/>
                        <a:pt x="144970" y="174411"/>
                      </a:cubicBezTo>
                      <a:cubicBezTo>
                        <a:pt x="147514" y="180412"/>
                        <a:pt x="151790" y="185518"/>
                        <a:pt x="157258" y="189080"/>
                      </a:cubicBezTo>
                      <a:cubicBezTo>
                        <a:pt x="159668" y="190699"/>
                        <a:pt x="162773" y="190880"/>
                        <a:pt x="165354" y="189556"/>
                      </a:cubicBezTo>
                      <a:cubicBezTo>
                        <a:pt x="178594" y="183174"/>
                        <a:pt x="192786" y="144408"/>
                        <a:pt x="200596" y="92973"/>
                      </a:cubicBezTo>
                      <a:cubicBezTo>
                        <a:pt x="209550" y="33918"/>
                        <a:pt x="218313" y="8391"/>
                        <a:pt x="231838" y="1723"/>
                      </a:cubicBezTo>
                      <a:cubicBezTo>
                        <a:pt x="238325" y="-1125"/>
                        <a:pt x="245831" y="-410"/>
                        <a:pt x="251650" y="3628"/>
                      </a:cubicBezTo>
                      <a:cubicBezTo>
                        <a:pt x="283083" y="20964"/>
                        <a:pt x="282892" y="68017"/>
                        <a:pt x="282702" y="113451"/>
                      </a:cubicBezTo>
                      <a:lnTo>
                        <a:pt x="282702" y="123834"/>
                      </a:lnTo>
                      <a:cubicBezTo>
                        <a:pt x="282702" y="165934"/>
                        <a:pt x="282702" y="185175"/>
                        <a:pt x="302895" y="193461"/>
                      </a:cubicBezTo>
                      <a:cubicBezTo>
                        <a:pt x="304276" y="194138"/>
                        <a:pt x="305895" y="194138"/>
                        <a:pt x="307276" y="193461"/>
                      </a:cubicBezTo>
                      <a:cubicBezTo>
                        <a:pt x="316039" y="188794"/>
                        <a:pt x="326993" y="164886"/>
                        <a:pt x="332708" y="138216"/>
                      </a:cubicBezTo>
                      <a:cubicBezTo>
                        <a:pt x="337090" y="118023"/>
                        <a:pt x="344995" y="104403"/>
                        <a:pt x="355187" y="100116"/>
                      </a:cubicBezTo>
                      <a:cubicBezTo>
                        <a:pt x="360759" y="97583"/>
                        <a:pt x="367236" y="98021"/>
                        <a:pt x="372427" y="101259"/>
                      </a:cubicBezTo>
                      <a:cubicBezTo>
                        <a:pt x="387477" y="109927"/>
                        <a:pt x="403003" y="129263"/>
                        <a:pt x="403765" y="206796"/>
                      </a:cubicBezTo>
                      <a:cubicBezTo>
                        <a:pt x="404336" y="265566"/>
                        <a:pt x="405384" y="367483"/>
                        <a:pt x="406622" y="389200"/>
                      </a:cubicBezTo>
                      <a:cubicBezTo>
                        <a:pt x="407432" y="424948"/>
                        <a:pt x="427663" y="457399"/>
                        <a:pt x="459391" y="47387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Hình tự do: Hình 166">
                  <a:extLst>
                    <a:ext uri="{FF2B5EF4-FFF2-40B4-BE49-F238E27FC236}">
                      <a16:creationId xmlns:a16="http://schemas.microsoft.com/office/drawing/2014/main" id="{C2323F3F-1132-DB34-7F85-9D8F52A1A129}"/>
                    </a:ext>
                  </a:extLst>
                </p:cNvPr>
                <p:cNvSpPr/>
                <p:nvPr/>
              </p:nvSpPr>
              <p:spPr>
                <a:xfrm>
                  <a:off x="10316114" y="2620302"/>
                  <a:ext cx="459390" cy="481592"/>
                </a:xfrm>
                <a:custGeom>
                  <a:avLst/>
                  <a:gdLst>
                    <a:gd name="connsiteX0" fmla="*/ 454914 w 459390"/>
                    <a:gd name="connsiteY0" fmla="*/ 481593 h 481592"/>
                    <a:gd name="connsiteX1" fmla="*/ 397764 w 459390"/>
                    <a:gd name="connsiteY1" fmla="*/ 389391 h 481592"/>
                    <a:gd name="connsiteX2" fmla="*/ 394906 w 459390"/>
                    <a:gd name="connsiteY2" fmla="*/ 206606 h 481592"/>
                    <a:gd name="connsiteX3" fmla="*/ 368236 w 459390"/>
                    <a:gd name="connsiteY3" fmla="*/ 108975 h 481592"/>
                    <a:gd name="connsiteX4" fmla="*/ 359283 w 459390"/>
                    <a:gd name="connsiteY4" fmla="*/ 108213 h 481592"/>
                    <a:gd name="connsiteX5" fmla="*/ 342138 w 459390"/>
                    <a:gd name="connsiteY5" fmla="*/ 140121 h 481592"/>
                    <a:gd name="connsiteX6" fmla="*/ 311944 w 459390"/>
                    <a:gd name="connsiteY6" fmla="*/ 201558 h 481592"/>
                    <a:gd name="connsiteX7" fmla="*/ 299751 w 459390"/>
                    <a:gd name="connsiteY7" fmla="*/ 202320 h 481592"/>
                    <a:gd name="connsiteX8" fmla="*/ 273844 w 459390"/>
                    <a:gd name="connsiteY8" fmla="*/ 124119 h 481592"/>
                    <a:gd name="connsiteX9" fmla="*/ 273844 w 459390"/>
                    <a:gd name="connsiteY9" fmla="*/ 113642 h 481592"/>
                    <a:gd name="connsiteX10" fmla="*/ 247555 w 459390"/>
                    <a:gd name="connsiteY10" fmla="*/ 12010 h 481592"/>
                    <a:gd name="connsiteX11" fmla="*/ 236220 w 459390"/>
                    <a:gd name="connsiteY11" fmla="*/ 10296 h 481592"/>
                    <a:gd name="connsiteX12" fmla="*/ 210121 w 459390"/>
                    <a:gd name="connsiteY12" fmla="*/ 94687 h 481592"/>
                    <a:gd name="connsiteX13" fmla="*/ 169735 w 459390"/>
                    <a:gd name="connsiteY13" fmla="*/ 198224 h 481592"/>
                    <a:gd name="connsiteX14" fmla="*/ 152971 w 459390"/>
                    <a:gd name="connsiteY14" fmla="*/ 197367 h 481592"/>
                    <a:gd name="connsiteX15" fmla="*/ 137255 w 459390"/>
                    <a:gd name="connsiteY15" fmla="*/ 179079 h 481592"/>
                    <a:gd name="connsiteX16" fmla="*/ 123253 w 459390"/>
                    <a:gd name="connsiteY16" fmla="*/ 162029 h 481592"/>
                    <a:gd name="connsiteX17" fmla="*/ 111633 w 459390"/>
                    <a:gd name="connsiteY17" fmla="*/ 159552 h 481592"/>
                    <a:gd name="connsiteX18" fmla="*/ 69056 w 459390"/>
                    <a:gd name="connsiteY18" fmla="*/ 230133 h 481592"/>
                    <a:gd name="connsiteX19" fmla="*/ 32861 w 459390"/>
                    <a:gd name="connsiteY19" fmla="*/ 272805 h 481592"/>
                    <a:gd name="connsiteX20" fmla="*/ 0 w 459390"/>
                    <a:gd name="connsiteY20" fmla="*/ 268423 h 481592"/>
                    <a:gd name="connsiteX21" fmla="*/ 4572 w 459390"/>
                    <a:gd name="connsiteY21" fmla="*/ 260422 h 481592"/>
                    <a:gd name="connsiteX22" fmla="*/ 29908 w 459390"/>
                    <a:gd name="connsiteY22" fmla="*/ 264042 h 481592"/>
                    <a:gd name="connsiteX23" fmla="*/ 60484 w 459390"/>
                    <a:gd name="connsiteY23" fmla="*/ 226609 h 481592"/>
                    <a:gd name="connsiteX24" fmla="*/ 108966 w 459390"/>
                    <a:gd name="connsiteY24" fmla="*/ 150409 h 481592"/>
                    <a:gd name="connsiteX25" fmla="*/ 128016 w 459390"/>
                    <a:gd name="connsiteY25" fmla="*/ 154028 h 481592"/>
                    <a:gd name="connsiteX26" fmla="*/ 144970 w 459390"/>
                    <a:gd name="connsiteY26" fmla="*/ 174411 h 481592"/>
                    <a:gd name="connsiteX27" fmla="*/ 157258 w 459390"/>
                    <a:gd name="connsiteY27" fmla="*/ 189080 h 481592"/>
                    <a:gd name="connsiteX28" fmla="*/ 165354 w 459390"/>
                    <a:gd name="connsiteY28" fmla="*/ 189556 h 481592"/>
                    <a:gd name="connsiteX29" fmla="*/ 200596 w 459390"/>
                    <a:gd name="connsiteY29" fmla="*/ 92973 h 481592"/>
                    <a:gd name="connsiteX30" fmla="*/ 231838 w 459390"/>
                    <a:gd name="connsiteY30" fmla="*/ 1723 h 481592"/>
                    <a:gd name="connsiteX31" fmla="*/ 251650 w 459390"/>
                    <a:gd name="connsiteY31" fmla="*/ 3628 h 481592"/>
                    <a:gd name="connsiteX32" fmla="*/ 282702 w 459390"/>
                    <a:gd name="connsiteY32" fmla="*/ 113451 h 481592"/>
                    <a:gd name="connsiteX33" fmla="*/ 282702 w 459390"/>
                    <a:gd name="connsiteY33" fmla="*/ 123834 h 481592"/>
                    <a:gd name="connsiteX34" fmla="*/ 302895 w 459390"/>
                    <a:gd name="connsiteY34" fmla="*/ 193461 h 481592"/>
                    <a:gd name="connsiteX35" fmla="*/ 307276 w 459390"/>
                    <a:gd name="connsiteY35" fmla="*/ 193461 h 481592"/>
                    <a:gd name="connsiteX36" fmla="*/ 332708 w 459390"/>
                    <a:gd name="connsiteY36" fmla="*/ 138216 h 481592"/>
                    <a:gd name="connsiteX37" fmla="*/ 355187 w 459390"/>
                    <a:gd name="connsiteY37" fmla="*/ 100116 h 481592"/>
                    <a:gd name="connsiteX38" fmla="*/ 372427 w 459390"/>
                    <a:gd name="connsiteY38" fmla="*/ 101259 h 481592"/>
                    <a:gd name="connsiteX39" fmla="*/ 403765 w 459390"/>
                    <a:gd name="connsiteY39" fmla="*/ 206796 h 481592"/>
                    <a:gd name="connsiteX40" fmla="*/ 406622 w 459390"/>
                    <a:gd name="connsiteY40" fmla="*/ 389200 h 481592"/>
                    <a:gd name="connsiteX41" fmla="*/ 459391 w 459390"/>
                    <a:gd name="connsiteY41" fmla="*/ 473877 h 48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59390" h="481592">
                      <a:moveTo>
                        <a:pt x="454914" y="481593"/>
                      </a:moveTo>
                      <a:cubicBezTo>
                        <a:pt x="420681" y="463362"/>
                        <a:pt x="398859" y="428157"/>
                        <a:pt x="397764" y="389391"/>
                      </a:cubicBezTo>
                      <a:cubicBezTo>
                        <a:pt x="396526" y="367483"/>
                        <a:pt x="395478" y="265566"/>
                        <a:pt x="394906" y="206606"/>
                      </a:cubicBezTo>
                      <a:cubicBezTo>
                        <a:pt x="394144" y="133359"/>
                        <a:pt x="380238" y="115928"/>
                        <a:pt x="368236" y="108975"/>
                      </a:cubicBezTo>
                      <a:cubicBezTo>
                        <a:pt x="365569" y="107241"/>
                        <a:pt x="362207" y="106955"/>
                        <a:pt x="359283" y="108213"/>
                      </a:cubicBezTo>
                      <a:cubicBezTo>
                        <a:pt x="352139" y="111451"/>
                        <a:pt x="345757" y="123357"/>
                        <a:pt x="342138" y="140121"/>
                      </a:cubicBezTo>
                      <a:cubicBezTo>
                        <a:pt x="337090" y="163743"/>
                        <a:pt x="326136" y="194033"/>
                        <a:pt x="311944" y="201558"/>
                      </a:cubicBezTo>
                      <a:cubicBezTo>
                        <a:pt x="308210" y="203653"/>
                        <a:pt x="303724" y="203929"/>
                        <a:pt x="299751" y="202320"/>
                      </a:cubicBezTo>
                      <a:cubicBezTo>
                        <a:pt x="273844" y="191652"/>
                        <a:pt x="273844" y="167649"/>
                        <a:pt x="273844" y="124119"/>
                      </a:cubicBezTo>
                      <a:lnTo>
                        <a:pt x="273844" y="113642"/>
                      </a:lnTo>
                      <a:cubicBezTo>
                        <a:pt x="273844" y="70970"/>
                        <a:pt x="273844" y="26774"/>
                        <a:pt x="247555" y="12010"/>
                      </a:cubicBezTo>
                      <a:cubicBezTo>
                        <a:pt x="241363" y="8486"/>
                        <a:pt x="238030" y="9438"/>
                        <a:pt x="236220" y="10296"/>
                      </a:cubicBezTo>
                      <a:cubicBezTo>
                        <a:pt x="223456" y="16582"/>
                        <a:pt x="215551" y="58683"/>
                        <a:pt x="210121" y="94687"/>
                      </a:cubicBezTo>
                      <a:cubicBezTo>
                        <a:pt x="206883" y="115928"/>
                        <a:pt x="194405" y="186318"/>
                        <a:pt x="169735" y="198224"/>
                      </a:cubicBezTo>
                      <a:cubicBezTo>
                        <a:pt x="164363" y="200805"/>
                        <a:pt x="158048" y="200481"/>
                        <a:pt x="152971" y="197367"/>
                      </a:cubicBezTo>
                      <a:cubicBezTo>
                        <a:pt x="146018" y="192985"/>
                        <a:pt x="140541" y="186613"/>
                        <a:pt x="137255" y="179079"/>
                      </a:cubicBezTo>
                      <a:cubicBezTo>
                        <a:pt x="134236" y="172221"/>
                        <a:pt x="129387" y="166325"/>
                        <a:pt x="123253" y="162029"/>
                      </a:cubicBezTo>
                      <a:cubicBezTo>
                        <a:pt x="120005" y="159371"/>
                        <a:pt x="115681" y="158448"/>
                        <a:pt x="111633" y="159552"/>
                      </a:cubicBezTo>
                      <a:cubicBezTo>
                        <a:pt x="96012" y="164315"/>
                        <a:pt x="80391" y="202320"/>
                        <a:pt x="69056" y="230133"/>
                      </a:cubicBezTo>
                      <a:cubicBezTo>
                        <a:pt x="59531" y="253564"/>
                        <a:pt x="47339" y="268233"/>
                        <a:pt x="32861" y="272805"/>
                      </a:cubicBezTo>
                      <a:cubicBezTo>
                        <a:pt x="21802" y="276300"/>
                        <a:pt x="9763" y="274691"/>
                        <a:pt x="0" y="268423"/>
                      </a:cubicBezTo>
                      <a:lnTo>
                        <a:pt x="4572" y="260422"/>
                      </a:lnTo>
                      <a:cubicBezTo>
                        <a:pt x="12087" y="265261"/>
                        <a:pt x="21336" y="266585"/>
                        <a:pt x="29908" y="264042"/>
                      </a:cubicBezTo>
                      <a:cubicBezTo>
                        <a:pt x="41719" y="260041"/>
                        <a:pt x="52006" y="247468"/>
                        <a:pt x="60484" y="226609"/>
                      </a:cubicBezTo>
                      <a:cubicBezTo>
                        <a:pt x="76676" y="187080"/>
                        <a:pt x="90583" y="156314"/>
                        <a:pt x="108966" y="150409"/>
                      </a:cubicBezTo>
                      <a:cubicBezTo>
                        <a:pt x="115538" y="148646"/>
                        <a:pt x="122549" y="149980"/>
                        <a:pt x="128016" y="154028"/>
                      </a:cubicBezTo>
                      <a:cubicBezTo>
                        <a:pt x="135398" y="159171"/>
                        <a:pt x="141256" y="166220"/>
                        <a:pt x="144970" y="174411"/>
                      </a:cubicBezTo>
                      <a:cubicBezTo>
                        <a:pt x="147514" y="180412"/>
                        <a:pt x="151790" y="185518"/>
                        <a:pt x="157258" y="189080"/>
                      </a:cubicBezTo>
                      <a:cubicBezTo>
                        <a:pt x="159668" y="190699"/>
                        <a:pt x="162773" y="190880"/>
                        <a:pt x="165354" y="189556"/>
                      </a:cubicBezTo>
                      <a:cubicBezTo>
                        <a:pt x="178594" y="183174"/>
                        <a:pt x="192786" y="144408"/>
                        <a:pt x="200596" y="92973"/>
                      </a:cubicBezTo>
                      <a:cubicBezTo>
                        <a:pt x="209550" y="33918"/>
                        <a:pt x="218313" y="8391"/>
                        <a:pt x="231838" y="1723"/>
                      </a:cubicBezTo>
                      <a:cubicBezTo>
                        <a:pt x="238325" y="-1125"/>
                        <a:pt x="245831" y="-410"/>
                        <a:pt x="251650" y="3628"/>
                      </a:cubicBezTo>
                      <a:cubicBezTo>
                        <a:pt x="283083" y="20964"/>
                        <a:pt x="282892" y="68017"/>
                        <a:pt x="282702" y="113451"/>
                      </a:cubicBezTo>
                      <a:lnTo>
                        <a:pt x="282702" y="123834"/>
                      </a:lnTo>
                      <a:cubicBezTo>
                        <a:pt x="282702" y="165934"/>
                        <a:pt x="282702" y="185175"/>
                        <a:pt x="302895" y="193461"/>
                      </a:cubicBezTo>
                      <a:cubicBezTo>
                        <a:pt x="304276" y="194138"/>
                        <a:pt x="305895" y="194138"/>
                        <a:pt x="307276" y="193461"/>
                      </a:cubicBezTo>
                      <a:cubicBezTo>
                        <a:pt x="316039" y="188794"/>
                        <a:pt x="326993" y="164886"/>
                        <a:pt x="332708" y="138216"/>
                      </a:cubicBezTo>
                      <a:cubicBezTo>
                        <a:pt x="337090" y="118023"/>
                        <a:pt x="344995" y="104403"/>
                        <a:pt x="355187" y="100116"/>
                      </a:cubicBezTo>
                      <a:cubicBezTo>
                        <a:pt x="360759" y="97583"/>
                        <a:pt x="367236" y="98021"/>
                        <a:pt x="372427" y="101259"/>
                      </a:cubicBezTo>
                      <a:cubicBezTo>
                        <a:pt x="387477" y="109927"/>
                        <a:pt x="403003" y="129263"/>
                        <a:pt x="403765" y="206796"/>
                      </a:cubicBezTo>
                      <a:cubicBezTo>
                        <a:pt x="404336" y="265566"/>
                        <a:pt x="405384" y="367483"/>
                        <a:pt x="406622" y="389200"/>
                      </a:cubicBezTo>
                      <a:cubicBezTo>
                        <a:pt x="407432" y="424948"/>
                        <a:pt x="427663" y="457399"/>
                        <a:pt x="459391" y="4738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Hình tự do: Hình 167">
                  <a:extLst>
                    <a:ext uri="{FF2B5EF4-FFF2-40B4-BE49-F238E27FC236}">
                      <a16:creationId xmlns:a16="http://schemas.microsoft.com/office/drawing/2014/main" id="{59614D15-193E-1086-761B-D4F635764791}"/>
                    </a:ext>
                  </a:extLst>
                </p:cNvPr>
                <p:cNvSpPr/>
                <p:nvPr/>
              </p:nvSpPr>
              <p:spPr>
                <a:xfrm>
                  <a:off x="10318115" y="2778426"/>
                  <a:ext cx="455199" cy="394811"/>
                </a:xfrm>
                <a:custGeom>
                  <a:avLst/>
                  <a:gdLst>
                    <a:gd name="connsiteX0" fmla="*/ 0 w 455199"/>
                    <a:gd name="connsiteY0" fmla="*/ 0 h 394811"/>
                    <a:gd name="connsiteX1" fmla="*/ 104299 w 455199"/>
                    <a:gd name="connsiteY1" fmla="*/ 106299 h 394811"/>
                    <a:gd name="connsiteX2" fmla="*/ 238220 w 455199"/>
                    <a:gd name="connsiteY2" fmla="*/ 49149 h 394811"/>
                    <a:gd name="connsiteX3" fmla="*/ 299180 w 455199"/>
                    <a:gd name="connsiteY3" fmla="*/ 145828 h 394811"/>
                    <a:gd name="connsiteX4" fmla="*/ 406146 w 455199"/>
                    <a:gd name="connsiteY4" fmla="*/ 72771 h 394811"/>
                    <a:gd name="connsiteX5" fmla="*/ 455200 w 455199"/>
                    <a:gd name="connsiteY5" fmla="*/ 232886 h 394811"/>
                    <a:gd name="connsiteX6" fmla="*/ 455200 w 455199"/>
                    <a:gd name="connsiteY6" fmla="*/ 394811 h 394811"/>
                    <a:gd name="connsiteX7" fmla="*/ 0 w 455199"/>
                    <a:gd name="connsiteY7" fmla="*/ 132017 h 39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199" h="394811">
                      <a:moveTo>
                        <a:pt x="0" y="0"/>
                      </a:moveTo>
                      <a:cubicBezTo>
                        <a:pt x="0" y="16288"/>
                        <a:pt x="32099" y="101917"/>
                        <a:pt x="104299" y="106299"/>
                      </a:cubicBezTo>
                      <a:cubicBezTo>
                        <a:pt x="176498" y="110680"/>
                        <a:pt x="203168" y="30099"/>
                        <a:pt x="238220" y="49149"/>
                      </a:cubicBezTo>
                      <a:cubicBezTo>
                        <a:pt x="273272" y="68199"/>
                        <a:pt x="266795" y="126111"/>
                        <a:pt x="299180" y="145828"/>
                      </a:cubicBezTo>
                      <a:cubicBezTo>
                        <a:pt x="331565" y="165544"/>
                        <a:pt x="366808" y="55245"/>
                        <a:pt x="406146" y="72771"/>
                      </a:cubicBezTo>
                      <a:cubicBezTo>
                        <a:pt x="445484" y="90297"/>
                        <a:pt x="431863" y="210884"/>
                        <a:pt x="455200" y="232886"/>
                      </a:cubicBezTo>
                      <a:lnTo>
                        <a:pt x="455200" y="394811"/>
                      </a:lnTo>
                      <a:lnTo>
                        <a:pt x="0" y="132017"/>
                      </a:lnTo>
                      <a:close/>
                    </a:path>
                  </a:pathLst>
                </a:custGeom>
                <a:solidFill>
                  <a:srgbClr val="407B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Hình tự do: Hình 168">
                  <a:extLst>
                    <a:ext uri="{FF2B5EF4-FFF2-40B4-BE49-F238E27FC236}">
                      <a16:creationId xmlns:a16="http://schemas.microsoft.com/office/drawing/2014/main" id="{5C004357-01FA-8E8F-5CBB-746B7A5DB81B}"/>
                    </a:ext>
                  </a:extLst>
                </p:cNvPr>
                <p:cNvSpPr/>
                <p:nvPr/>
              </p:nvSpPr>
              <p:spPr>
                <a:xfrm>
                  <a:off x="10313542" y="2778902"/>
                  <a:ext cx="463200" cy="236124"/>
                </a:xfrm>
                <a:custGeom>
                  <a:avLst/>
                  <a:gdLst>
                    <a:gd name="connsiteX0" fmla="*/ 456629 w 463200"/>
                    <a:gd name="connsiteY0" fmla="*/ 236125 h 236124"/>
                    <a:gd name="connsiteX1" fmla="*/ 438531 w 463200"/>
                    <a:gd name="connsiteY1" fmla="*/ 166878 h 236124"/>
                    <a:gd name="connsiteX2" fmla="*/ 408908 w 463200"/>
                    <a:gd name="connsiteY2" fmla="*/ 76867 h 236124"/>
                    <a:gd name="connsiteX3" fmla="*/ 356997 w 463200"/>
                    <a:gd name="connsiteY3" fmla="*/ 114967 h 236124"/>
                    <a:gd name="connsiteX4" fmla="*/ 301371 w 463200"/>
                    <a:gd name="connsiteY4" fmla="*/ 150019 h 236124"/>
                    <a:gd name="connsiteX5" fmla="*/ 270320 w 463200"/>
                    <a:gd name="connsiteY5" fmla="*/ 100489 h 236124"/>
                    <a:gd name="connsiteX6" fmla="*/ 240506 w 463200"/>
                    <a:gd name="connsiteY6" fmla="*/ 53435 h 236124"/>
                    <a:gd name="connsiteX7" fmla="*/ 197263 w 463200"/>
                    <a:gd name="connsiteY7" fmla="*/ 71914 h 236124"/>
                    <a:gd name="connsiteX8" fmla="*/ 108585 w 463200"/>
                    <a:gd name="connsiteY8" fmla="*/ 110871 h 236124"/>
                    <a:gd name="connsiteX9" fmla="*/ 0 w 463200"/>
                    <a:gd name="connsiteY9" fmla="*/ 0 h 236124"/>
                    <a:gd name="connsiteX10" fmla="*/ 9525 w 463200"/>
                    <a:gd name="connsiteY10" fmla="*/ 0 h 236124"/>
                    <a:gd name="connsiteX11" fmla="*/ 109442 w 463200"/>
                    <a:gd name="connsiteY11" fmla="*/ 101727 h 236124"/>
                    <a:gd name="connsiteX12" fmla="*/ 191453 w 463200"/>
                    <a:gd name="connsiteY12" fmla="*/ 65056 h 236124"/>
                    <a:gd name="connsiteX13" fmla="*/ 245269 w 463200"/>
                    <a:gd name="connsiteY13" fmla="*/ 45434 h 236124"/>
                    <a:gd name="connsiteX14" fmla="*/ 279273 w 463200"/>
                    <a:gd name="connsiteY14" fmla="*/ 97536 h 236124"/>
                    <a:gd name="connsiteX15" fmla="*/ 306419 w 463200"/>
                    <a:gd name="connsiteY15" fmla="*/ 142208 h 236124"/>
                    <a:gd name="connsiteX16" fmla="*/ 350044 w 463200"/>
                    <a:gd name="connsiteY16" fmla="*/ 109347 h 236124"/>
                    <a:gd name="connsiteX17" fmla="*/ 412909 w 463200"/>
                    <a:gd name="connsiteY17" fmla="*/ 68866 h 236124"/>
                    <a:gd name="connsiteX18" fmla="*/ 447961 w 463200"/>
                    <a:gd name="connsiteY18" fmla="*/ 166211 h 236124"/>
                    <a:gd name="connsiteX19" fmla="*/ 463201 w 463200"/>
                    <a:gd name="connsiteY19" fmla="*/ 229934 h 23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3200" h="236124">
                      <a:moveTo>
                        <a:pt x="456629" y="236125"/>
                      </a:moveTo>
                      <a:cubicBezTo>
                        <a:pt x="445389" y="225552"/>
                        <a:pt x="442246" y="198025"/>
                        <a:pt x="438531" y="166878"/>
                      </a:cubicBezTo>
                      <a:cubicBezTo>
                        <a:pt x="434054" y="128778"/>
                        <a:pt x="429006" y="85820"/>
                        <a:pt x="408908" y="76867"/>
                      </a:cubicBezTo>
                      <a:cubicBezTo>
                        <a:pt x="391954" y="69342"/>
                        <a:pt x="374237" y="92297"/>
                        <a:pt x="356997" y="114967"/>
                      </a:cubicBezTo>
                      <a:cubicBezTo>
                        <a:pt x="339757" y="137636"/>
                        <a:pt x="320802" y="161830"/>
                        <a:pt x="301371" y="150019"/>
                      </a:cubicBezTo>
                      <a:cubicBezTo>
                        <a:pt x="284036" y="139637"/>
                        <a:pt x="277082" y="119729"/>
                        <a:pt x="270320" y="100489"/>
                      </a:cubicBezTo>
                      <a:cubicBezTo>
                        <a:pt x="263557" y="81248"/>
                        <a:pt x="256889" y="62389"/>
                        <a:pt x="240506" y="53435"/>
                      </a:cubicBezTo>
                      <a:cubicBezTo>
                        <a:pt x="227743" y="46482"/>
                        <a:pt x="216313" y="55436"/>
                        <a:pt x="197263" y="71914"/>
                      </a:cubicBezTo>
                      <a:cubicBezTo>
                        <a:pt x="175831" y="90392"/>
                        <a:pt x="149638" y="113443"/>
                        <a:pt x="108585" y="110871"/>
                      </a:cubicBezTo>
                      <a:cubicBezTo>
                        <a:pt x="35623" y="106394"/>
                        <a:pt x="191" y="20669"/>
                        <a:pt x="0" y="0"/>
                      </a:cubicBezTo>
                      <a:lnTo>
                        <a:pt x="9525" y="0"/>
                      </a:lnTo>
                      <a:cubicBezTo>
                        <a:pt x="9525" y="13621"/>
                        <a:pt x="39053" y="97441"/>
                        <a:pt x="109442" y="101727"/>
                      </a:cubicBezTo>
                      <a:cubicBezTo>
                        <a:pt x="146304" y="103918"/>
                        <a:pt x="171355" y="82677"/>
                        <a:pt x="191453" y="65056"/>
                      </a:cubicBezTo>
                      <a:cubicBezTo>
                        <a:pt x="210503" y="48959"/>
                        <a:pt x="226219" y="35052"/>
                        <a:pt x="245269" y="45434"/>
                      </a:cubicBezTo>
                      <a:cubicBezTo>
                        <a:pt x="264319" y="55817"/>
                        <a:pt x="272129" y="77153"/>
                        <a:pt x="279273" y="97536"/>
                      </a:cubicBezTo>
                      <a:cubicBezTo>
                        <a:pt x="285845" y="116015"/>
                        <a:pt x="291941" y="133541"/>
                        <a:pt x="306419" y="142208"/>
                      </a:cubicBezTo>
                      <a:cubicBezTo>
                        <a:pt x="318802" y="149638"/>
                        <a:pt x="333946" y="130112"/>
                        <a:pt x="350044" y="109347"/>
                      </a:cubicBezTo>
                      <a:cubicBezTo>
                        <a:pt x="368522" y="85535"/>
                        <a:pt x="389477" y="58484"/>
                        <a:pt x="412909" y="68866"/>
                      </a:cubicBezTo>
                      <a:cubicBezTo>
                        <a:pt x="437864" y="80010"/>
                        <a:pt x="443008" y="123825"/>
                        <a:pt x="447961" y="166211"/>
                      </a:cubicBezTo>
                      <a:cubicBezTo>
                        <a:pt x="451199" y="193453"/>
                        <a:pt x="454438" y="221647"/>
                        <a:pt x="463201" y="229934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Hình tự do: Hình 169">
                  <a:extLst>
                    <a:ext uri="{FF2B5EF4-FFF2-40B4-BE49-F238E27FC236}">
                      <a16:creationId xmlns:a16="http://schemas.microsoft.com/office/drawing/2014/main" id="{921471C3-8688-10A6-DB60-C9F11D7BD0E1}"/>
                    </a:ext>
                  </a:extLst>
                </p:cNvPr>
                <p:cNvSpPr/>
                <p:nvPr/>
              </p:nvSpPr>
              <p:spPr>
                <a:xfrm>
                  <a:off x="10335450" y="2433468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581 h 30653"/>
                    <a:gd name="connsiteX1" fmla="*/ 23717 w 23717"/>
                    <a:gd name="connsiteY1" fmla="*/ 22155 h 30653"/>
                    <a:gd name="connsiteX2" fmla="*/ 11811 w 23717"/>
                    <a:gd name="connsiteY2" fmla="*/ 29013 h 30653"/>
                    <a:gd name="connsiteX3" fmla="*/ 0 w 23717"/>
                    <a:gd name="connsiteY3" fmla="*/ 8439 h 30653"/>
                    <a:gd name="connsiteX4" fmla="*/ 11811 w 23717"/>
                    <a:gd name="connsiteY4" fmla="*/ 1581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581"/>
                      </a:moveTo>
                      <a:cubicBezTo>
                        <a:pt x="18821" y="6163"/>
                        <a:pt x="23241" y="13792"/>
                        <a:pt x="23717" y="22155"/>
                      </a:cubicBezTo>
                      <a:cubicBezTo>
                        <a:pt x="23717" y="29775"/>
                        <a:pt x="18383" y="32823"/>
                        <a:pt x="11811" y="29013"/>
                      </a:cubicBezTo>
                      <a:cubicBezTo>
                        <a:pt x="4819" y="24432"/>
                        <a:pt x="428" y="16793"/>
                        <a:pt x="0" y="8439"/>
                      </a:cubicBezTo>
                      <a:cubicBezTo>
                        <a:pt x="0" y="915"/>
                        <a:pt x="5524" y="-2133"/>
                        <a:pt x="11811" y="1581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Hình tự do: Hình 170">
                  <a:extLst>
                    <a:ext uri="{FF2B5EF4-FFF2-40B4-BE49-F238E27FC236}">
                      <a16:creationId xmlns:a16="http://schemas.microsoft.com/office/drawing/2014/main" id="{3FB3DFDB-6815-239A-BCD5-5CA0E6091329}"/>
                    </a:ext>
                  </a:extLst>
                </p:cNvPr>
                <p:cNvSpPr/>
                <p:nvPr/>
              </p:nvSpPr>
              <p:spPr>
                <a:xfrm>
                  <a:off x="10368216" y="2452604"/>
                  <a:ext cx="98583" cy="68269"/>
                </a:xfrm>
                <a:custGeom>
                  <a:avLst/>
                  <a:gdLst>
                    <a:gd name="connsiteX0" fmla="*/ 0 w 98583"/>
                    <a:gd name="connsiteY0" fmla="*/ 5687 h 68269"/>
                    <a:gd name="connsiteX1" fmla="*/ 8763 w 98583"/>
                    <a:gd name="connsiteY1" fmla="*/ 20260 h 68269"/>
                    <a:gd name="connsiteX2" fmla="*/ 89821 w 98583"/>
                    <a:gd name="connsiteY2" fmla="*/ 67028 h 68269"/>
                    <a:gd name="connsiteX3" fmla="*/ 98584 w 98583"/>
                    <a:gd name="connsiteY3" fmla="*/ 62551 h 68269"/>
                    <a:gd name="connsiteX4" fmla="*/ 89821 w 98583"/>
                    <a:gd name="connsiteY4" fmla="*/ 48073 h 68269"/>
                    <a:gd name="connsiteX5" fmla="*/ 8763 w 98583"/>
                    <a:gd name="connsiteY5" fmla="*/ 1305 h 68269"/>
                    <a:gd name="connsiteX6" fmla="*/ 0 w 98583"/>
                    <a:gd name="connsiteY6" fmla="*/ 5687 h 6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583" h="68269">
                      <a:moveTo>
                        <a:pt x="0" y="5687"/>
                      </a:moveTo>
                      <a:cubicBezTo>
                        <a:pt x="467" y="11649"/>
                        <a:pt x="3715" y="17050"/>
                        <a:pt x="8763" y="20260"/>
                      </a:cubicBezTo>
                      <a:lnTo>
                        <a:pt x="89821" y="67028"/>
                      </a:lnTo>
                      <a:cubicBezTo>
                        <a:pt x="94679" y="69790"/>
                        <a:pt x="98584" y="67790"/>
                        <a:pt x="98584" y="62551"/>
                      </a:cubicBezTo>
                      <a:cubicBezTo>
                        <a:pt x="98088" y="56617"/>
                        <a:pt x="94840" y="51264"/>
                        <a:pt x="89821" y="48073"/>
                      </a:cubicBezTo>
                      <a:lnTo>
                        <a:pt x="8763" y="1305"/>
                      </a:lnTo>
                      <a:cubicBezTo>
                        <a:pt x="4001" y="-1552"/>
                        <a:pt x="95" y="448"/>
                        <a:pt x="0" y="568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Hình tự do: Hình 171">
                  <a:extLst>
                    <a:ext uri="{FF2B5EF4-FFF2-40B4-BE49-F238E27FC236}">
                      <a16:creationId xmlns:a16="http://schemas.microsoft.com/office/drawing/2014/main" id="{B526AD8E-04BB-7FF1-FAED-369EC4F60F2B}"/>
                    </a:ext>
                  </a:extLst>
                </p:cNvPr>
                <p:cNvSpPr/>
                <p:nvPr/>
              </p:nvSpPr>
              <p:spPr>
                <a:xfrm>
                  <a:off x="10335450" y="2490369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640 h 30653"/>
                    <a:gd name="connsiteX1" fmla="*/ 23717 w 23717"/>
                    <a:gd name="connsiteY1" fmla="*/ 22214 h 30653"/>
                    <a:gd name="connsiteX2" fmla="*/ 11811 w 23717"/>
                    <a:gd name="connsiteY2" fmla="*/ 29072 h 30653"/>
                    <a:gd name="connsiteX3" fmla="*/ 0 w 23717"/>
                    <a:gd name="connsiteY3" fmla="*/ 8498 h 30653"/>
                    <a:gd name="connsiteX4" fmla="*/ 11811 w 23717"/>
                    <a:gd name="connsiteY4" fmla="*/ 1640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640"/>
                      </a:moveTo>
                      <a:cubicBezTo>
                        <a:pt x="18850" y="6184"/>
                        <a:pt x="23279" y="13842"/>
                        <a:pt x="23717" y="22214"/>
                      </a:cubicBezTo>
                      <a:cubicBezTo>
                        <a:pt x="23717" y="29739"/>
                        <a:pt x="18383" y="32787"/>
                        <a:pt x="11811" y="29072"/>
                      </a:cubicBezTo>
                      <a:cubicBezTo>
                        <a:pt x="4848" y="24462"/>
                        <a:pt x="476" y="16833"/>
                        <a:pt x="0" y="8498"/>
                      </a:cubicBezTo>
                      <a:cubicBezTo>
                        <a:pt x="0" y="878"/>
                        <a:pt x="5524" y="-2170"/>
                        <a:pt x="11811" y="164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Hình tự do: Hình 172">
                  <a:extLst>
                    <a:ext uri="{FF2B5EF4-FFF2-40B4-BE49-F238E27FC236}">
                      <a16:creationId xmlns:a16="http://schemas.microsoft.com/office/drawing/2014/main" id="{D054E8FD-2F34-7BDE-3D45-F219A5233602}"/>
                    </a:ext>
                  </a:extLst>
                </p:cNvPr>
                <p:cNvSpPr/>
                <p:nvPr/>
              </p:nvSpPr>
              <p:spPr>
                <a:xfrm>
                  <a:off x="10335450" y="2490369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640 h 30653"/>
                    <a:gd name="connsiteX1" fmla="*/ 23717 w 23717"/>
                    <a:gd name="connsiteY1" fmla="*/ 22214 h 30653"/>
                    <a:gd name="connsiteX2" fmla="*/ 11811 w 23717"/>
                    <a:gd name="connsiteY2" fmla="*/ 29072 h 30653"/>
                    <a:gd name="connsiteX3" fmla="*/ 0 w 23717"/>
                    <a:gd name="connsiteY3" fmla="*/ 8498 h 30653"/>
                    <a:gd name="connsiteX4" fmla="*/ 11811 w 23717"/>
                    <a:gd name="connsiteY4" fmla="*/ 1640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640"/>
                      </a:moveTo>
                      <a:cubicBezTo>
                        <a:pt x="18850" y="6184"/>
                        <a:pt x="23279" y="13842"/>
                        <a:pt x="23717" y="22214"/>
                      </a:cubicBezTo>
                      <a:cubicBezTo>
                        <a:pt x="23717" y="29739"/>
                        <a:pt x="18383" y="32787"/>
                        <a:pt x="11811" y="29072"/>
                      </a:cubicBezTo>
                      <a:cubicBezTo>
                        <a:pt x="4848" y="24462"/>
                        <a:pt x="476" y="16833"/>
                        <a:pt x="0" y="8498"/>
                      </a:cubicBezTo>
                      <a:cubicBezTo>
                        <a:pt x="0" y="878"/>
                        <a:pt x="5524" y="-2170"/>
                        <a:pt x="11811" y="1640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Hình tự do: Hình 173">
                  <a:extLst>
                    <a:ext uri="{FF2B5EF4-FFF2-40B4-BE49-F238E27FC236}">
                      <a16:creationId xmlns:a16="http://schemas.microsoft.com/office/drawing/2014/main" id="{F0B74702-89FB-7A49-BDC7-A93CC2659078}"/>
                    </a:ext>
                  </a:extLst>
                </p:cNvPr>
                <p:cNvSpPr/>
                <p:nvPr/>
              </p:nvSpPr>
              <p:spPr>
                <a:xfrm>
                  <a:off x="10368216" y="2509468"/>
                  <a:ext cx="98583" cy="68269"/>
                </a:xfrm>
                <a:custGeom>
                  <a:avLst/>
                  <a:gdLst>
                    <a:gd name="connsiteX0" fmla="*/ 0 w 98583"/>
                    <a:gd name="connsiteY0" fmla="*/ 5687 h 68269"/>
                    <a:gd name="connsiteX1" fmla="*/ 8763 w 98583"/>
                    <a:gd name="connsiteY1" fmla="*/ 20260 h 68269"/>
                    <a:gd name="connsiteX2" fmla="*/ 89821 w 98583"/>
                    <a:gd name="connsiteY2" fmla="*/ 67028 h 68269"/>
                    <a:gd name="connsiteX3" fmla="*/ 98584 w 98583"/>
                    <a:gd name="connsiteY3" fmla="*/ 62551 h 68269"/>
                    <a:gd name="connsiteX4" fmla="*/ 89821 w 98583"/>
                    <a:gd name="connsiteY4" fmla="*/ 48073 h 68269"/>
                    <a:gd name="connsiteX5" fmla="*/ 8763 w 98583"/>
                    <a:gd name="connsiteY5" fmla="*/ 1305 h 68269"/>
                    <a:gd name="connsiteX6" fmla="*/ 0 w 98583"/>
                    <a:gd name="connsiteY6" fmla="*/ 5687 h 6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583" h="68269">
                      <a:moveTo>
                        <a:pt x="0" y="5687"/>
                      </a:moveTo>
                      <a:cubicBezTo>
                        <a:pt x="467" y="11649"/>
                        <a:pt x="3715" y="17050"/>
                        <a:pt x="8763" y="20260"/>
                      </a:cubicBezTo>
                      <a:lnTo>
                        <a:pt x="89821" y="67028"/>
                      </a:lnTo>
                      <a:cubicBezTo>
                        <a:pt x="94679" y="69790"/>
                        <a:pt x="98584" y="67790"/>
                        <a:pt x="98584" y="62551"/>
                      </a:cubicBezTo>
                      <a:cubicBezTo>
                        <a:pt x="98088" y="56617"/>
                        <a:pt x="94840" y="51264"/>
                        <a:pt x="89821" y="48073"/>
                      </a:cubicBezTo>
                      <a:lnTo>
                        <a:pt x="8763" y="1305"/>
                      </a:lnTo>
                      <a:cubicBezTo>
                        <a:pt x="4001" y="-1552"/>
                        <a:pt x="95" y="448"/>
                        <a:pt x="0" y="568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" name="Đồ họa 25">
                <a:extLst>
                  <a:ext uri="{FF2B5EF4-FFF2-40B4-BE49-F238E27FC236}">
                    <a16:creationId xmlns:a16="http://schemas.microsoft.com/office/drawing/2014/main" id="{B8C74D86-634B-DF98-9AB3-A8914691ACFC}"/>
                  </a:ext>
                </a:extLst>
              </p:cNvPr>
              <p:cNvGrpSpPr/>
              <p:nvPr/>
            </p:nvGrpSpPr>
            <p:grpSpPr>
              <a:xfrm>
                <a:off x="10338879" y="2988928"/>
                <a:ext cx="178689" cy="387567"/>
                <a:chOff x="10338879" y="2988928"/>
                <a:chExt cx="178689" cy="387567"/>
              </a:xfrm>
            </p:grpSpPr>
            <p:sp>
              <p:nvSpPr>
                <p:cNvPr id="145" name="Hình tự do: Hình 144">
                  <a:extLst>
                    <a:ext uri="{FF2B5EF4-FFF2-40B4-BE49-F238E27FC236}">
                      <a16:creationId xmlns:a16="http://schemas.microsoft.com/office/drawing/2014/main" id="{8EA809CB-75F3-899F-9CA7-86CFA2915CE4}"/>
                    </a:ext>
                  </a:extLst>
                </p:cNvPr>
                <p:cNvSpPr/>
                <p:nvPr/>
              </p:nvSpPr>
              <p:spPr>
                <a:xfrm>
                  <a:off x="10347451" y="2988928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036 h 384333"/>
                    <a:gd name="connsiteX2" fmla="*/ 0 w 170116"/>
                    <a:gd name="connsiteY2" fmla="*/ 0 h 384333"/>
                    <a:gd name="connsiteX3" fmla="*/ 170117 w 170116"/>
                    <a:gd name="connsiteY3" fmla="*/ 98203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036"/>
                      </a:lnTo>
                      <a:lnTo>
                        <a:pt x="0" y="0"/>
                      </a:lnTo>
                      <a:lnTo>
                        <a:pt x="170117" y="98203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Hình tự do: Hình 145">
                  <a:extLst>
                    <a:ext uri="{FF2B5EF4-FFF2-40B4-BE49-F238E27FC236}">
                      <a16:creationId xmlns:a16="http://schemas.microsoft.com/office/drawing/2014/main" id="{BF8CF248-5654-2AB7-E84A-745791FDEFD5}"/>
                    </a:ext>
                  </a:extLst>
                </p:cNvPr>
                <p:cNvSpPr/>
                <p:nvPr/>
              </p:nvSpPr>
              <p:spPr>
                <a:xfrm>
                  <a:off x="10338879" y="2995591"/>
                  <a:ext cx="170497" cy="380903"/>
                </a:xfrm>
                <a:custGeom>
                  <a:avLst/>
                  <a:gdLst>
                    <a:gd name="connsiteX0" fmla="*/ 166211 w 170497"/>
                    <a:gd name="connsiteY0" fmla="*/ 380337 h 380903"/>
                    <a:gd name="connsiteX1" fmla="*/ 4286 w 170497"/>
                    <a:gd name="connsiteY1" fmla="*/ 287088 h 380903"/>
                    <a:gd name="connsiteX2" fmla="*/ 0 w 170497"/>
                    <a:gd name="connsiteY2" fmla="*/ 279658 h 380903"/>
                    <a:gd name="connsiteX3" fmla="*/ 0 w 170497"/>
                    <a:gd name="connsiteY3" fmla="*/ 3052 h 380903"/>
                    <a:gd name="connsiteX4" fmla="*/ 4286 w 170497"/>
                    <a:gd name="connsiteY4" fmla="*/ 576 h 380903"/>
                    <a:gd name="connsiteX5" fmla="*/ 166211 w 170497"/>
                    <a:gd name="connsiteY5" fmla="*/ 93921 h 380903"/>
                    <a:gd name="connsiteX6" fmla="*/ 170497 w 170497"/>
                    <a:gd name="connsiteY6" fmla="*/ 101255 h 380903"/>
                    <a:gd name="connsiteX7" fmla="*/ 170497 w 170497"/>
                    <a:gd name="connsiteY7" fmla="*/ 377480 h 380903"/>
                    <a:gd name="connsiteX8" fmla="*/ 166211 w 170497"/>
                    <a:gd name="connsiteY8" fmla="*/ 380337 h 38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903">
                      <a:moveTo>
                        <a:pt x="166211" y="380337"/>
                      </a:moveTo>
                      <a:lnTo>
                        <a:pt x="4286" y="287088"/>
                      </a:lnTo>
                      <a:cubicBezTo>
                        <a:pt x="1762" y="285430"/>
                        <a:pt x="172" y="282677"/>
                        <a:pt x="0" y="279658"/>
                      </a:cubicBezTo>
                      <a:lnTo>
                        <a:pt x="0" y="3052"/>
                      </a:lnTo>
                      <a:cubicBezTo>
                        <a:pt x="0" y="290"/>
                        <a:pt x="1905" y="-758"/>
                        <a:pt x="4286" y="576"/>
                      </a:cubicBezTo>
                      <a:lnTo>
                        <a:pt x="166211" y="93921"/>
                      </a:lnTo>
                      <a:cubicBezTo>
                        <a:pt x="168707" y="95559"/>
                        <a:pt x="170297" y="98273"/>
                        <a:pt x="170497" y="101255"/>
                      </a:cubicBezTo>
                      <a:lnTo>
                        <a:pt x="170497" y="377480"/>
                      </a:lnTo>
                      <a:cubicBezTo>
                        <a:pt x="170497" y="380623"/>
                        <a:pt x="168593" y="381671"/>
                        <a:pt x="166211" y="380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Hình tự do: Hình 146">
                  <a:extLst>
                    <a:ext uri="{FF2B5EF4-FFF2-40B4-BE49-F238E27FC236}">
                      <a16:creationId xmlns:a16="http://schemas.microsoft.com/office/drawing/2014/main" id="{C4F4B990-C87B-6244-38BF-EC84D49892D2}"/>
                    </a:ext>
                  </a:extLst>
                </p:cNvPr>
                <p:cNvSpPr/>
                <p:nvPr/>
              </p:nvSpPr>
              <p:spPr>
                <a:xfrm>
                  <a:off x="10355167" y="3048524"/>
                  <a:ext cx="138493" cy="84070"/>
                </a:xfrm>
                <a:custGeom>
                  <a:avLst/>
                  <a:gdLst>
                    <a:gd name="connsiteX0" fmla="*/ 133636 w 138493"/>
                    <a:gd name="connsiteY0" fmla="*/ 83469 h 84070"/>
                    <a:gd name="connsiteX1" fmla="*/ 4858 w 138493"/>
                    <a:gd name="connsiteY1" fmla="*/ 8698 h 84070"/>
                    <a:gd name="connsiteX2" fmla="*/ 0 w 138493"/>
                    <a:gd name="connsiteY2" fmla="*/ 2030 h 84070"/>
                    <a:gd name="connsiteX3" fmla="*/ 4858 w 138493"/>
                    <a:gd name="connsiteY3" fmla="*/ 887 h 84070"/>
                    <a:gd name="connsiteX4" fmla="*/ 133731 w 138493"/>
                    <a:gd name="connsiteY4" fmla="*/ 75278 h 84070"/>
                    <a:gd name="connsiteX5" fmla="*/ 138494 w 138493"/>
                    <a:gd name="connsiteY5" fmla="*/ 81945 h 84070"/>
                    <a:gd name="connsiteX6" fmla="*/ 133636 w 138493"/>
                    <a:gd name="connsiteY6" fmla="*/ 83469 h 84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70">
                      <a:moveTo>
                        <a:pt x="133636" y="83469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612"/>
                        <a:pt x="133636" y="8346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Hình tự do: Hình 147">
                  <a:extLst>
                    <a:ext uri="{FF2B5EF4-FFF2-40B4-BE49-F238E27FC236}">
                      <a16:creationId xmlns:a16="http://schemas.microsoft.com/office/drawing/2014/main" id="{07006B2B-C82A-0FF3-E402-776F3E9DC1E5}"/>
                    </a:ext>
                  </a:extLst>
                </p:cNvPr>
                <p:cNvSpPr/>
                <p:nvPr/>
              </p:nvSpPr>
              <p:spPr>
                <a:xfrm>
                  <a:off x="10355167" y="3068908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858 w 138493"/>
                    <a:gd name="connsiteY1" fmla="*/ 8698 h 83975"/>
                    <a:gd name="connsiteX2" fmla="*/ 0 w 138493"/>
                    <a:gd name="connsiteY2" fmla="*/ 2030 h 83975"/>
                    <a:gd name="connsiteX3" fmla="*/ 4858 w 138493"/>
                    <a:gd name="connsiteY3" fmla="*/ 887 h 83975"/>
                    <a:gd name="connsiteX4" fmla="*/ 133731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Hình tự do: Hình 148">
                  <a:extLst>
                    <a:ext uri="{FF2B5EF4-FFF2-40B4-BE49-F238E27FC236}">
                      <a16:creationId xmlns:a16="http://schemas.microsoft.com/office/drawing/2014/main" id="{5CD46825-F38E-AC1F-89CB-A3F8DCA084D1}"/>
                    </a:ext>
                  </a:extLst>
                </p:cNvPr>
                <p:cNvSpPr/>
                <p:nvPr/>
              </p:nvSpPr>
              <p:spPr>
                <a:xfrm>
                  <a:off x="10355167" y="3111199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83 h 84044"/>
                    <a:gd name="connsiteX1" fmla="*/ 4858 w 138493"/>
                    <a:gd name="connsiteY1" fmla="*/ 8698 h 84044"/>
                    <a:gd name="connsiteX2" fmla="*/ 0 w 138493"/>
                    <a:gd name="connsiteY2" fmla="*/ 2030 h 84044"/>
                    <a:gd name="connsiteX3" fmla="*/ 4858 w 138493"/>
                    <a:gd name="connsiteY3" fmla="*/ 887 h 84044"/>
                    <a:gd name="connsiteX4" fmla="*/ 133731 w 138493"/>
                    <a:gd name="connsiteY4" fmla="*/ 75278 h 84044"/>
                    <a:gd name="connsiteX5" fmla="*/ 138494 w 138493"/>
                    <a:gd name="connsiteY5" fmla="*/ 82040 h 84044"/>
                    <a:gd name="connsiteX6" fmla="*/ 133636 w 138493"/>
                    <a:gd name="connsiteY6" fmla="*/ 83183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83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65" y="76687"/>
                        <a:pt x="138017" y="79183"/>
                        <a:pt x="138494" y="82040"/>
                      </a:cubicBezTo>
                      <a:cubicBezTo>
                        <a:pt x="13820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Hình tự do: Hình 149">
                  <a:extLst>
                    <a:ext uri="{FF2B5EF4-FFF2-40B4-BE49-F238E27FC236}">
                      <a16:creationId xmlns:a16="http://schemas.microsoft.com/office/drawing/2014/main" id="{88BC4CD1-14E0-BD73-E464-867E3445C229}"/>
                    </a:ext>
                  </a:extLst>
                </p:cNvPr>
                <p:cNvSpPr/>
                <p:nvPr/>
              </p:nvSpPr>
              <p:spPr>
                <a:xfrm>
                  <a:off x="10355167" y="3131582"/>
                  <a:ext cx="138493" cy="84039"/>
                </a:xfrm>
                <a:custGeom>
                  <a:avLst/>
                  <a:gdLst>
                    <a:gd name="connsiteX0" fmla="*/ 133636 w 138493"/>
                    <a:gd name="connsiteY0" fmla="*/ 83183 h 84039"/>
                    <a:gd name="connsiteX1" fmla="*/ 4858 w 138493"/>
                    <a:gd name="connsiteY1" fmla="*/ 8698 h 84039"/>
                    <a:gd name="connsiteX2" fmla="*/ 0 w 138493"/>
                    <a:gd name="connsiteY2" fmla="*/ 2030 h 84039"/>
                    <a:gd name="connsiteX3" fmla="*/ 4858 w 138493"/>
                    <a:gd name="connsiteY3" fmla="*/ 887 h 84039"/>
                    <a:gd name="connsiteX4" fmla="*/ 133731 w 138493"/>
                    <a:gd name="connsiteY4" fmla="*/ 75278 h 84039"/>
                    <a:gd name="connsiteX5" fmla="*/ 138494 w 138493"/>
                    <a:gd name="connsiteY5" fmla="*/ 81945 h 84039"/>
                    <a:gd name="connsiteX6" fmla="*/ 133636 w 138493"/>
                    <a:gd name="connsiteY6" fmla="*/ 83183 h 84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39">
                      <a:moveTo>
                        <a:pt x="133636" y="83183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Hình tự do: Hình 150">
                  <a:extLst>
                    <a:ext uri="{FF2B5EF4-FFF2-40B4-BE49-F238E27FC236}">
                      <a16:creationId xmlns:a16="http://schemas.microsoft.com/office/drawing/2014/main" id="{43D0774A-41C0-662F-14C1-5E66E9433E46}"/>
                    </a:ext>
                  </a:extLst>
                </p:cNvPr>
                <p:cNvSpPr/>
                <p:nvPr/>
              </p:nvSpPr>
              <p:spPr>
                <a:xfrm>
                  <a:off x="10355167" y="3194283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858 w 138493"/>
                    <a:gd name="connsiteY1" fmla="*/ 8767 h 84044"/>
                    <a:gd name="connsiteX2" fmla="*/ 0 w 138493"/>
                    <a:gd name="connsiteY2" fmla="*/ 2004 h 84044"/>
                    <a:gd name="connsiteX3" fmla="*/ 4858 w 138493"/>
                    <a:gd name="connsiteY3" fmla="*/ 861 h 84044"/>
                    <a:gd name="connsiteX4" fmla="*/ 133731 w 138493"/>
                    <a:gd name="connsiteY4" fmla="*/ 75346 h 84044"/>
                    <a:gd name="connsiteX5" fmla="*/ 138494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858" y="8767"/>
                      </a:lnTo>
                      <a:cubicBezTo>
                        <a:pt x="2286" y="7376"/>
                        <a:pt x="495" y="4881"/>
                        <a:pt x="0" y="2004"/>
                      </a:cubicBezTo>
                      <a:cubicBezTo>
                        <a:pt x="0" y="-91"/>
                        <a:pt x="2191" y="-663"/>
                        <a:pt x="4858" y="861"/>
                      </a:cubicBezTo>
                      <a:lnTo>
                        <a:pt x="133731" y="75346"/>
                      </a:lnTo>
                      <a:cubicBezTo>
                        <a:pt x="136246" y="76737"/>
                        <a:pt x="137989" y="79185"/>
                        <a:pt x="138494" y="82014"/>
                      </a:cubicBezTo>
                      <a:cubicBezTo>
                        <a:pt x="138208" y="84205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Hình tự do: Hình 151">
                  <a:extLst>
                    <a:ext uri="{FF2B5EF4-FFF2-40B4-BE49-F238E27FC236}">
                      <a16:creationId xmlns:a16="http://schemas.microsoft.com/office/drawing/2014/main" id="{9101F267-9A2C-33DF-0D87-7D0745BB5F6C}"/>
                    </a:ext>
                  </a:extLst>
                </p:cNvPr>
                <p:cNvSpPr/>
                <p:nvPr/>
              </p:nvSpPr>
              <p:spPr>
                <a:xfrm>
                  <a:off x="10355167" y="3173900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858 w 138493"/>
                    <a:gd name="connsiteY1" fmla="*/ 8767 h 84044"/>
                    <a:gd name="connsiteX2" fmla="*/ 0 w 138493"/>
                    <a:gd name="connsiteY2" fmla="*/ 2004 h 84044"/>
                    <a:gd name="connsiteX3" fmla="*/ 4858 w 138493"/>
                    <a:gd name="connsiteY3" fmla="*/ 861 h 84044"/>
                    <a:gd name="connsiteX4" fmla="*/ 133731 w 138493"/>
                    <a:gd name="connsiteY4" fmla="*/ 75346 h 84044"/>
                    <a:gd name="connsiteX5" fmla="*/ 138494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858" y="8767"/>
                      </a:lnTo>
                      <a:cubicBezTo>
                        <a:pt x="2286" y="7376"/>
                        <a:pt x="495" y="4881"/>
                        <a:pt x="0" y="2004"/>
                      </a:cubicBezTo>
                      <a:cubicBezTo>
                        <a:pt x="0" y="-91"/>
                        <a:pt x="2191" y="-663"/>
                        <a:pt x="4858" y="861"/>
                      </a:cubicBezTo>
                      <a:lnTo>
                        <a:pt x="133731" y="75346"/>
                      </a:lnTo>
                      <a:cubicBezTo>
                        <a:pt x="136246" y="76737"/>
                        <a:pt x="137989" y="79185"/>
                        <a:pt x="138494" y="82014"/>
                      </a:cubicBezTo>
                      <a:cubicBezTo>
                        <a:pt x="138208" y="84205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53" name="Đồ họa 25">
                  <a:extLst>
                    <a:ext uri="{FF2B5EF4-FFF2-40B4-BE49-F238E27FC236}">
                      <a16:creationId xmlns:a16="http://schemas.microsoft.com/office/drawing/2014/main" id="{C9EAC46C-53F2-6132-A266-C8D61285B183}"/>
                    </a:ext>
                  </a:extLst>
                </p:cNvPr>
                <p:cNvGrpSpPr/>
                <p:nvPr/>
              </p:nvGrpSpPr>
              <p:grpSpPr>
                <a:xfrm>
                  <a:off x="10397267" y="3059690"/>
                  <a:ext cx="32418" cy="23890"/>
                  <a:chOff x="10397267" y="3059690"/>
                  <a:chExt cx="32418" cy="23890"/>
                </a:xfrm>
              </p:grpSpPr>
              <p:sp>
                <p:nvSpPr>
                  <p:cNvPr id="154" name="Hình tự do: Hình 153">
                    <a:extLst>
                      <a:ext uri="{FF2B5EF4-FFF2-40B4-BE49-F238E27FC236}">
                        <a16:creationId xmlns:a16="http://schemas.microsoft.com/office/drawing/2014/main" id="{4C37FA96-24BF-E21C-2418-2A4331F8A70B}"/>
                      </a:ext>
                    </a:extLst>
                  </p:cNvPr>
                  <p:cNvSpPr/>
                  <p:nvPr/>
                </p:nvSpPr>
                <p:spPr>
                  <a:xfrm>
                    <a:off x="10414436" y="3059766"/>
                    <a:ext cx="15250" cy="9552"/>
                  </a:xfrm>
                  <a:custGeom>
                    <a:avLst/>
                    <a:gdLst>
                      <a:gd name="connsiteX0" fmla="*/ 453 w 15250"/>
                      <a:gd name="connsiteY0" fmla="*/ 9553 h 9552"/>
                      <a:gd name="connsiteX1" fmla="*/ 453 w 15250"/>
                      <a:gd name="connsiteY1" fmla="*/ 9553 h 9552"/>
                      <a:gd name="connsiteX2" fmla="*/ 1024 w 15250"/>
                      <a:gd name="connsiteY2" fmla="*/ 9553 h 9552"/>
                      <a:gd name="connsiteX3" fmla="*/ 2072 w 15250"/>
                      <a:gd name="connsiteY3" fmla="*/ 9553 h 9552"/>
                      <a:gd name="connsiteX4" fmla="*/ 5310 w 15250"/>
                      <a:gd name="connsiteY4" fmla="*/ 7648 h 9552"/>
                      <a:gd name="connsiteX5" fmla="*/ 9882 w 15250"/>
                      <a:gd name="connsiteY5" fmla="*/ 4981 h 9552"/>
                      <a:gd name="connsiteX6" fmla="*/ 15121 w 15250"/>
                      <a:gd name="connsiteY6" fmla="*/ 1743 h 9552"/>
                      <a:gd name="connsiteX7" fmla="*/ 14073 w 15250"/>
                      <a:gd name="connsiteY7" fmla="*/ 28 h 9552"/>
                      <a:gd name="connsiteX8" fmla="*/ 8739 w 15250"/>
                      <a:gd name="connsiteY8" fmla="*/ 2885 h 9552"/>
                      <a:gd name="connsiteX9" fmla="*/ 4072 w 15250"/>
                      <a:gd name="connsiteY9" fmla="*/ 5457 h 9552"/>
                      <a:gd name="connsiteX10" fmla="*/ 833 w 15250"/>
                      <a:gd name="connsiteY10" fmla="*/ 7362 h 9552"/>
                      <a:gd name="connsiteX11" fmla="*/ 72 w 15250"/>
                      <a:gd name="connsiteY11" fmla="*/ 8124 h 9552"/>
                      <a:gd name="connsiteX12" fmla="*/ 72 w 15250"/>
                      <a:gd name="connsiteY12" fmla="*/ 8886 h 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50" h="9552">
                        <a:moveTo>
                          <a:pt x="453" y="9553"/>
                        </a:moveTo>
                        <a:lnTo>
                          <a:pt x="453" y="9553"/>
                        </a:lnTo>
                        <a:lnTo>
                          <a:pt x="1024" y="9553"/>
                        </a:lnTo>
                        <a:cubicBezTo>
                          <a:pt x="1024" y="9553"/>
                          <a:pt x="1691" y="9553"/>
                          <a:pt x="2072" y="9553"/>
                        </a:cubicBezTo>
                        <a:lnTo>
                          <a:pt x="5310" y="7648"/>
                        </a:lnTo>
                        <a:cubicBezTo>
                          <a:pt x="6644" y="6886"/>
                          <a:pt x="8263" y="6029"/>
                          <a:pt x="9882" y="4981"/>
                        </a:cubicBezTo>
                        <a:lnTo>
                          <a:pt x="15121" y="1743"/>
                        </a:lnTo>
                        <a:cubicBezTo>
                          <a:pt x="15597" y="1743"/>
                          <a:pt x="14645" y="-258"/>
                          <a:pt x="14073" y="28"/>
                        </a:cubicBezTo>
                        <a:lnTo>
                          <a:pt x="8739" y="2885"/>
                        </a:lnTo>
                        <a:lnTo>
                          <a:pt x="4072" y="5457"/>
                        </a:lnTo>
                        <a:lnTo>
                          <a:pt x="833" y="7362"/>
                        </a:lnTo>
                        <a:cubicBezTo>
                          <a:pt x="833" y="7362"/>
                          <a:pt x="72" y="7362"/>
                          <a:pt x="72" y="8124"/>
                        </a:cubicBezTo>
                        <a:cubicBezTo>
                          <a:pt x="-24" y="8372"/>
                          <a:pt x="-24" y="8639"/>
                          <a:pt x="72" y="8886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Hình tự do: Hình 154">
                    <a:extLst>
                      <a:ext uri="{FF2B5EF4-FFF2-40B4-BE49-F238E27FC236}">
                        <a16:creationId xmlns:a16="http://schemas.microsoft.com/office/drawing/2014/main" id="{2A2CD643-7010-00F5-2527-6DCA57F5F3AD}"/>
                      </a:ext>
                    </a:extLst>
                  </p:cNvPr>
                  <p:cNvSpPr/>
                  <p:nvPr/>
                </p:nvSpPr>
                <p:spPr>
                  <a:xfrm>
                    <a:off x="10409724" y="3059690"/>
                    <a:ext cx="14606" cy="17276"/>
                  </a:xfrm>
                  <a:custGeom>
                    <a:avLst/>
                    <a:gdLst>
                      <a:gd name="connsiteX0" fmla="*/ 1830 w 14606"/>
                      <a:gd name="connsiteY0" fmla="*/ 12010 h 17276"/>
                      <a:gd name="connsiteX1" fmla="*/ 12784 w 14606"/>
                      <a:gd name="connsiteY1" fmla="*/ 16391 h 17276"/>
                      <a:gd name="connsiteX2" fmla="*/ 12784 w 14606"/>
                      <a:gd name="connsiteY2" fmla="*/ 16391 h 17276"/>
                      <a:gd name="connsiteX3" fmla="*/ 12784 w 14606"/>
                      <a:gd name="connsiteY3" fmla="*/ 16391 h 17276"/>
                      <a:gd name="connsiteX4" fmla="*/ 14594 w 14606"/>
                      <a:gd name="connsiteY4" fmla="*/ 12200 h 17276"/>
                      <a:gd name="connsiteX5" fmla="*/ 8021 w 14606"/>
                      <a:gd name="connsiteY5" fmla="*/ 866 h 17276"/>
                      <a:gd name="connsiteX6" fmla="*/ 3640 w 14606"/>
                      <a:gd name="connsiteY6" fmla="*/ 294 h 17276"/>
                      <a:gd name="connsiteX7" fmla="*/ 3640 w 14606"/>
                      <a:gd name="connsiteY7" fmla="*/ 294 h 17276"/>
                      <a:gd name="connsiteX8" fmla="*/ 3640 w 14606"/>
                      <a:gd name="connsiteY8" fmla="*/ 294 h 17276"/>
                      <a:gd name="connsiteX9" fmla="*/ 1249 w 14606"/>
                      <a:gd name="connsiteY9" fmla="*/ 11219 h 17276"/>
                      <a:gd name="connsiteX10" fmla="*/ 1830 w 14606"/>
                      <a:gd name="connsiteY10" fmla="*/ 12010 h 1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606" h="17276">
                        <a:moveTo>
                          <a:pt x="1830" y="12010"/>
                        </a:moveTo>
                        <a:cubicBezTo>
                          <a:pt x="4402" y="16296"/>
                          <a:pt x="8498" y="18677"/>
                          <a:pt x="12784" y="16391"/>
                        </a:cubicBezTo>
                        <a:lnTo>
                          <a:pt x="12784" y="16391"/>
                        </a:lnTo>
                        <a:lnTo>
                          <a:pt x="12784" y="16391"/>
                        </a:lnTo>
                        <a:cubicBezTo>
                          <a:pt x="14032" y="15372"/>
                          <a:pt x="14708" y="13810"/>
                          <a:pt x="14594" y="12200"/>
                        </a:cubicBezTo>
                        <a:cubicBezTo>
                          <a:pt x="14337" y="7590"/>
                          <a:pt x="11898" y="3380"/>
                          <a:pt x="8021" y="866"/>
                        </a:cubicBezTo>
                        <a:cubicBezTo>
                          <a:pt x="6745" y="-30"/>
                          <a:pt x="5107" y="-249"/>
                          <a:pt x="3640" y="294"/>
                        </a:cubicBezTo>
                        <a:lnTo>
                          <a:pt x="3640" y="294"/>
                        </a:lnTo>
                        <a:lnTo>
                          <a:pt x="3640" y="294"/>
                        </a:lnTo>
                        <a:cubicBezTo>
                          <a:pt x="-37" y="2647"/>
                          <a:pt x="-1104" y="7543"/>
                          <a:pt x="1249" y="11219"/>
                        </a:cubicBezTo>
                        <a:cubicBezTo>
                          <a:pt x="1430" y="11495"/>
                          <a:pt x="1621" y="11762"/>
                          <a:pt x="1830" y="12010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Hình tự do: Hình 155">
                    <a:extLst>
                      <a:ext uri="{FF2B5EF4-FFF2-40B4-BE49-F238E27FC236}">
                        <a16:creationId xmlns:a16="http://schemas.microsoft.com/office/drawing/2014/main" id="{4CE11F49-D15C-2F7F-5526-24AC86584593}"/>
                      </a:ext>
                    </a:extLst>
                  </p:cNvPr>
                  <p:cNvSpPr/>
                  <p:nvPr/>
                </p:nvSpPr>
                <p:spPr>
                  <a:xfrm>
                    <a:off x="10409724" y="3059690"/>
                    <a:ext cx="14606" cy="17276"/>
                  </a:xfrm>
                  <a:custGeom>
                    <a:avLst/>
                    <a:gdLst>
                      <a:gd name="connsiteX0" fmla="*/ 1830 w 14606"/>
                      <a:gd name="connsiteY0" fmla="*/ 12010 h 17276"/>
                      <a:gd name="connsiteX1" fmla="*/ 12784 w 14606"/>
                      <a:gd name="connsiteY1" fmla="*/ 16391 h 17276"/>
                      <a:gd name="connsiteX2" fmla="*/ 12784 w 14606"/>
                      <a:gd name="connsiteY2" fmla="*/ 16391 h 17276"/>
                      <a:gd name="connsiteX3" fmla="*/ 12784 w 14606"/>
                      <a:gd name="connsiteY3" fmla="*/ 16391 h 17276"/>
                      <a:gd name="connsiteX4" fmla="*/ 14594 w 14606"/>
                      <a:gd name="connsiteY4" fmla="*/ 12200 h 17276"/>
                      <a:gd name="connsiteX5" fmla="*/ 8021 w 14606"/>
                      <a:gd name="connsiteY5" fmla="*/ 866 h 17276"/>
                      <a:gd name="connsiteX6" fmla="*/ 3640 w 14606"/>
                      <a:gd name="connsiteY6" fmla="*/ 294 h 17276"/>
                      <a:gd name="connsiteX7" fmla="*/ 3640 w 14606"/>
                      <a:gd name="connsiteY7" fmla="*/ 294 h 17276"/>
                      <a:gd name="connsiteX8" fmla="*/ 3640 w 14606"/>
                      <a:gd name="connsiteY8" fmla="*/ 294 h 17276"/>
                      <a:gd name="connsiteX9" fmla="*/ 1249 w 14606"/>
                      <a:gd name="connsiteY9" fmla="*/ 11219 h 17276"/>
                      <a:gd name="connsiteX10" fmla="*/ 1830 w 14606"/>
                      <a:gd name="connsiteY10" fmla="*/ 12010 h 1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606" h="17276">
                        <a:moveTo>
                          <a:pt x="1830" y="12010"/>
                        </a:moveTo>
                        <a:cubicBezTo>
                          <a:pt x="4402" y="16296"/>
                          <a:pt x="8498" y="18677"/>
                          <a:pt x="12784" y="16391"/>
                        </a:cubicBezTo>
                        <a:lnTo>
                          <a:pt x="12784" y="16391"/>
                        </a:lnTo>
                        <a:lnTo>
                          <a:pt x="12784" y="16391"/>
                        </a:lnTo>
                        <a:cubicBezTo>
                          <a:pt x="14032" y="15372"/>
                          <a:pt x="14708" y="13810"/>
                          <a:pt x="14594" y="12200"/>
                        </a:cubicBezTo>
                        <a:cubicBezTo>
                          <a:pt x="14337" y="7590"/>
                          <a:pt x="11898" y="3380"/>
                          <a:pt x="8021" y="866"/>
                        </a:cubicBezTo>
                        <a:cubicBezTo>
                          <a:pt x="6745" y="-30"/>
                          <a:pt x="5107" y="-249"/>
                          <a:pt x="3640" y="294"/>
                        </a:cubicBezTo>
                        <a:lnTo>
                          <a:pt x="3640" y="294"/>
                        </a:lnTo>
                        <a:lnTo>
                          <a:pt x="3640" y="294"/>
                        </a:lnTo>
                        <a:cubicBezTo>
                          <a:pt x="-37" y="2647"/>
                          <a:pt x="-1104" y="7543"/>
                          <a:pt x="1249" y="11219"/>
                        </a:cubicBezTo>
                        <a:cubicBezTo>
                          <a:pt x="1430" y="11495"/>
                          <a:pt x="1621" y="11762"/>
                          <a:pt x="1830" y="1201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Hình tự do: Hình 156">
                    <a:extLst>
                      <a:ext uri="{FF2B5EF4-FFF2-40B4-BE49-F238E27FC236}">
                        <a16:creationId xmlns:a16="http://schemas.microsoft.com/office/drawing/2014/main" id="{4DD23A56-A4EE-B5A1-5C22-B6BD5437889C}"/>
                      </a:ext>
                    </a:extLst>
                  </p:cNvPr>
                  <p:cNvSpPr/>
                  <p:nvPr/>
                </p:nvSpPr>
                <p:spPr>
                  <a:xfrm>
                    <a:off x="10401458" y="3064416"/>
                    <a:ext cx="17839" cy="15856"/>
                  </a:xfrm>
                  <a:custGeom>
                    <a:avLst/>
                    <a:gdLst>
                      <a:gd name="connsiteX0" fmla="*/ 4858 w 17839"/>
                      <a:gd name="connsiteY0" fmla="*/ 15857 h 15856"/>
                      <a:gd name="connsiteX1" fmla="*/ 0 w 17839"/>
                      <a:gd name="connsiteY1" fmla="*/ 7570 h 15856"/>
                      <a:gd name="connsiteX2" fmla="*/ 10287 w 17839"/>
                      <a:gd name="connsiteY2" fmla="*/ 522 h 15856"/>
                      <a:gd name="connsiteX3" fmla="*/ 10287 w 17839"/>
                      <a:gd name="connsiteY3" fmla="*/ 522 h 15856"/>
                      <a:gd name="connsiteX4" fmla="*/ 10287 w 17839"/>
                      <a:gd name="connsiteY4" fmla="*/ 522 h 15856"/>
                      <a:gd name="connsiteX5" fmla="*/ 10287 w 17839"/>
                      <a:gd name="connsiteY5" fmla="*/ 522 h 15856"/>
                      <a:gd name="connsiteX6" fmla="*/ 13525 w 17839"/>
                      <a:gd name="connsiteY6" fmla="*/ 522 h 15856"/>
                      <a:gd name="connsiteX7" fmla="*/ 17812 w 17839"/>
                      <a:gd name="connsiteY7" fmla="*/ 7856 h 15856"/>
                      <a:gd name="connsiteX8" fmla="*/ 16573 w 17839"/>
                      <a:gd name="connsiteY8" fmla="*/ 10618 h 15856"/>
                      <a:gd name="connsiteX9" fmla="*/ 16573 w 17839"/>
                      <a:gd name="connsiteY9" fmla="*/ 10618 h 15856"/>
                      <a:gd name="connsiteX10" fmla="*/ 15716 w 17839"/>
                      <a:gd name="connsiteY10" fmla="*/ 10618 h 15856"/>
                      <a:gd name="connsiteX11" fmla="*/ 4858 w 17839"/>
                      <a:gd name="connsiteY11" fmla="*/ 15857 h 15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839" h="15856">
                        <a:moveTo>
                          <a:pt x="4858" y="15857"/>
                        </a:moveTo>
                        <a:lnTo>
                          <a:pt x="0" y="7570"/>
                        </a:lnTo>
                        <a:cubicBezTo>
                          <a:pt x="3734" y="5694"/>
                          <a:pt x="7191" y="3322"/>
                          <a:pt x="10287" y="522"/>
                        </a:cubicBezTo>
                        <a:cubicBezTo>
                          <a:pt x="10287" y="522"/>
                          <a:pt x="10287" y="522"/>
                          <a:pt x="10287" y="522"/>
                        </a:cubicBezTo>
                        <a:lnTo>
                          <a:pt x="10287" y="522"/>
                        </a:lnTo>
                        <a:lnTo>
                          <a:pt x="10287" y="522"/>
                        </a:lnTo>
                        <a:cubicBezTo>
                          <a:pt x="11249" y="-174"/>
                          <a:pt x="12563" y="-174"/>
                          <a:pt x="13525" y="522"/>
                        </a:cubicBezTo>
                        <a:cubicBezTo>
                          <a:pt x="16021" y="2160"/>
                          <a:pt x="17612" y="4875"/>
                          <a:pt x="17812" y="7856"/>
                        </a:cubicBezTo>
                        <a:cubicBezTo>
                          <a:pt x="17964" y="8942"/>
                          <a:pt x="17478" y="10008"/>
                          <a:pt x="16573" y="10618"/>
                        </a:cubicBezTo>
                        <a:lnTo>
                          <a:pt x="16573" y="10618"/>
                        </a:lnTo>
                        <a:lnTo>
                          <a:pt x="15716" y="10618"/>
                        </a:lnTo>
                        <a:cubicBezTo>
                          <a:pt x="11877" y="11856"/>
                          <a:pt x="8220" y="13618"/>
                          <a:pt x="4858" y="1585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Hình tự do: Hình 157">
                    <a:extLst>
                      <a:ext uri="{FF2B5EF4-FFF2-40B4-BE49-F238E27FC236}">
                        <a16:creationId xmlns:a16="http://schemas.microsoft.com/office/drawing/2014/main" id="{19A3FB74-9379-480F-83E9-F18D977F24DE}"/>
                      </a:ext>
                    </a:extLst>
                  </p:cNvPr>
                  <p:cNvSpPr/>
                  <p:nvPr/>
                </p:nvSpPr>
                <p:spPr>
                  <a:xfrm>
                    <a:off x="10397363" y="3068390"/>
                    <a:ext cx="12894" cy="14549"/>
                  </a:xfrm>
                  <a:custGeom>
                    <a:avLst/>
                    <a:gdLst>
                      <a:gd name="connsiteX0" fmla="*/ 0 w 12894"/>
                      <a:gd name="connsiteY0" fmla="*/ 5215 h 14549"/>
                      <a:gd name="connsiteX1" fmla="*/ 5048 w 12894"/>
                      <a:gd name="connsiteY1" fmla="*/ 71 h 14549"/>
                      <a:gd name="connsiteX2" fmla="*/ 6858 w 12894"/>
                      <a:gd name="connsiteY2" fmla="*/ 71 h 14549"/>
                      <a:gd name="connsiteX3" fmla="*/ 6858 w 12894"/>
                      <a:gd name="connsiteY3" fmla="*/ 71 h 14549"/>
                      <a:gd name="connsiteX4" fmla="*/ 7715 w 12894"/>
                      <a:gd name="connsiteY4" fmla="*/ 71 h 14549"/>
                      <a:gd name="connsiteX5" fmla="*/ 12859 w 12894"/>
                      <a:gd name="connsiteY5" fmla="*/ 9025 h 14549"/>
                      <a:gd name="connsiteX6" fmla="*/ 12859 w 12894"/>
                      <a:gd name="connsiteY6" fmla="*/ 10358 h 14549"/>
                      <a:gd name="connsiteX7" fmla="*/ 7810 w 12894"/>
                      <a:gd name="connsiteY7" fmla="*/ 14549 h 14549"/>
                      <a:gd name="connsiteX8" fmla="*/ 2667 w 12894"/>
                      <a:gd name="connsiteY8" fmla="*/ 9406 h 14549"/>
                      <a:gd name="connsiteX9" fmla="*/ 2667 w 12894"/>
                      <a:gd name="connsiteY9" fmla="*/ 8930 h 14549"/>
                      <a:gd name="connsiteX10" fmla="*/ 0 w 12894"/>
                      <a:gd name="connsiteY10" fmla="*/ 5215 h 1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549">
                        <a:moveTo>
                          <a:pt x="0" y="5215"/>
                        </a:moveTo>
                        <a:cubicBezTo>
                          <a:pt x="0" y="2415"/>
                          <a:pt x="2248" y="119"/>
                          <a:pt x="5048" y="71"/>
                        </a:cubicBezTo>
                        <a:cubicBezTo>
                          <a:pt x="5648" y="-24"/>
                          <a:pt x="6258" y="-24"/>
                          <a:pt x="6858" y="71"/>
                        </a:cubicBezTo>
                        <a:lnTo>
                          <a:pt x="6858" y="71"/>
                        </a:lnTo>
                        <a:lnTo>
                          <a:pt x="7715" y="71"/>
                        </a:lnTo>
                        <a:cubicBezTo>
                          <a:pt x="10773" y="2053"/>
                          <a:pt x="12678" y="5386"/>
                          <a:pt x="12859" y="9025"/>
                        </a:cubicBezTo>
                        <a:cubicBezTo>
                          <a:pt x="12906" y="9473"/>
                          <a:pt x="12906" y="9911"/>
                          <a:pt x="12859" y="10358"/>
                        </a:cubicBezTo>
                        <a:cubicBezTo>
                          <a:pt x="12363" y="12768"/>
                          <a:pt x="10268" y="14511"/>
                          <a:pt x="7810" y="14549"/>
                        </a:cubicBezTo>
                        <a:cubicBezTo>
                          <a:pt x="4972" y="14549"/>
                          <a:pt x="2667" y="12244"/>
                          <a:pt x="2667" y="9406"/>
                        </a:cubicBezTo>
                        <a:cubicBezTo>
                          <a:pt x="2676" y="9244"/>
                          <a:pt x="2676" y="9091"/>
                          <a:pt x="2667" y="8930"/>
                        </a:cubicBezTo>
                        <a:cubicBezTo>
                          <a:pt x="1229" y="8196"/>
                          <a:pt x="228" y="6815"/>
                          <a:pt x="0" y="521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Hình tự do: Hình 158">
                    <a:extLst>
                      <a:ext uri="{FF2B5EF4-FFF2-40B4-BE49-F238E27FC236}">
                        <a16:creationId xmlns:a16="http://schemas.microsoft.com/office/drawing/2014/main" id="{00EAB7F7-4B6E-0613-AD20-B1BCB6C8A51D}"/>
                      </a:ext>
                    </a:extLst>
                  </p:cNvPr>
                  <p:cNvSpPr/>
                  <p:nvPr/>
                </p:nvSpPr>
                <p:spPr>
                  <a:xfrm>
                    <a:off x="10397363" y="3068390"/>
                    <a:ext cx="12894" cy="14549"/>
                  </a:xfrm>
                  <a:custGeom>
                    <a:avLst/>
                    <a:gdLst>
                      <a:gd name="connsiteX0" fmla="*/ 0 w 12894"/>
                      <a:gd name="connsiteY0" fmla="*/ 5215 h 14549"/>
                      <a:gd name="connsiteX1" fmla="*/ 5048 w 12894"/>
                      <a:gd name="connsiteY1" fmla="*/ 71 h 14549"/>
                      <a:gd name="connsiteX2" fmla="*/ 6858 w 12894"/>
                      <a:gd name="connsiteY2" fmla="*/ 71 h 14549"/>
                      <a:gd name="connsiteX3" fmla="*/ 6858 w 12894"/>
                      <a:gd name="connsiteY3" fmla="*/ 71 h 14549"/>
                      <a:gd name="connsiteX4" fmla="*/ 7715 w 12894"/>
                      <a:gd name="connsiteY4" fmla="*/ 71 h 14549"/>
                      <a:gd name="connsiteX5" fmla="*/ 12859 w 12894"/>
                      <a:gd name="connsiteY5" fmla="*/ 9025 h 14549"/>
                      <a:gd name="connsiteX6" fmla="*/ 12859 w 12894"/>
                      <a:gd name="connsiteY6" fmla="*/ 10358 h 14549"/>
                      <a:gd name="connsiteX7" fmla="*/ 7810 w 12894"/>
                      <a:gd name="connsiteY7" fmla="*/ 14549 h 14549"/>
                      <a:gd name="connsiteX8" fmla="*/ 2667 w 12894"/>
                      <a:gd name="connsiteY8" fmla="*/ 9406 h 14549"/>
                      <a:gd name="connsiteX9" fmla="*/ 2667 w 12894"/>
                      <a:gd name="connsiteY9" fmla="*/ 8930 h 14549"/>
                      <a:gd name="connsiteX10" fmla="*/ 0 w 12894"/>
                      <a:gd name="connsiteY10" fmla="*/ 5215 h 1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549">
                        <a:moveTo>
                          <a:pt x="0" y="5215"/>
                        </a:moveTo>
                        <a:cubicBezTo>
                          <a:pt x="0" y="2415"/>
                          <a:pt x="2248" y="119"/>
                          <a:pt x="5048" y="71"/>
                        </a:cubicBezTo>
                        <a:cubicBezTo>
                          <a:pt x="5648" y="-24"/>
                          <a:pt x="6258" y="-24"/>
                          <a:pt x="6858" y="71"/>
                        </a:cubicBezTo>
                        <a:lnTo>
                          <a:pt x="6858" y="71"/>
                        </a:lnTo>
                        <a:lnTo>
                          <a:pt x="7715" y="71"/>
                        </a:lnTo>
                        <a:cubicBezTo>
                          <a:pt x="10773" y="2053"/>
                          <a:pt x="12678" y="5386"/>
                          <a:pt x="12859" y="9025"/>
                        </a:cubicBezTo>
                        <a:cubicBezTo>
                          <a:pt x="12906" y="9473"/>
                          <a:pt x="12906" y="9911"/>
                          <a:pt x="12859" y="10358"/>
                        </a:cubicBezTo>
                        <a:cubicBezTo>
                          <a:pt x="12363" y="12768"/>
                          <a:pt x="10268" y="14511"/>
                          <a:pt x="7810" y="14549"/>
                        </a:cubicBezTo>
                        <a:cubicBezTo>
                          <a:pt x="4972" y="14549"/>
                          <a:pt x="2667" y="12244"/>
                          <a:pt x="2667" y="9406"/>
                        </a:cubicBezTo>
                        <a:cubicBezTo>
                          <a:pt x="2676" y="9244"/>
                          <a:pt x="2676" y="9091"/>
                          <a:pt x="2667" y="8930"/>
                        </a:cubicBezTo>
                        <a:cubicBezTo>
                          <a:pt x="1229" y="8196"/>
                          <a:pt x="228" y="6815"/>
                          <a:pt x="0" y="521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Hình tự do: Hình 159">
                    <a:extLst>
                      <a:ext uri="{FF2B5EF4-FFF2-40B4-BE49-F238E27FC236}">
                        <a16:creationId xmlns:a16="http://schemas.microsoft.com/office/drawing/2014/main" id="{7E3BBE86-5307-5B5B-CD42-6E59952E166F}"/>
                      </a:ext>
                    </a:extLst>
                  </p:cNvPr>
                  <p:cNvSpPr/>
                  <p:nvPr/>
                </p:nvSpPr>
                <p:spPr>
                  <a:xfrm>
                    <a:off x="10397267" y="3070351"/>
                    <a:ext cx="10286" cy="13229"/>
                  </a:xfrm>
                  <a:custGeom>
                    <a:avLst/>
                    <a:gdLst>
                      <a:gd name="connsiteX0" fmla="*/ 5144 w 10286"/>
                      <a:gd name="connsiteY0" fmla="*/ 682 h 13229"/>
                      <a:gd name="connsiteX1" fmla="*/ 0 w 10286"/>
                      <a:gd name="connsiteY1" fmla="*/ 3635 h 13229"/>
                      <a:gd name="connsiteX2" fmla="*/ 5144 w 10286"/>
                      <a:gd name="connsiteY2" fmla="*/ 12588 h 13229"/>
                      <a:gd name="connsiteX3" fmla="*/ 10287 w 10286"/>
                      <a:gd name="connsiteY3" fmla="*/ 9635 h 13229"/>
                      <a:gd name="connsiteX4" fmla="*/ 5144 w 10286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86" h="13229">
                        <a:moveTo>
                          <a:pt x="5144" y="682"/>
                        </a:moveTo>
                        <a:cubicBezTo>
                          <a:pt x="2286" y="-1032"/>
                          <a:pt x="0" y="682"/>
                          <a:pt x="0" y="3635"/>
                        </a:cubicBezTo>
                        <a:cubicBezTo>
                          <a:pt x="181" y="7273"/>
                          <a:pt x="2086" y="10607"/>
                          <a:pt x="5144" y="12588"/>
                        </a:cubicBezTo>
                        <a:cubicBezTo>
                          <a:pt x="8001" y="14208"/>
                          <a:pt x="10287" y="12588"/>
                          <a:pt x="10287" y="9635"/>
                        </a:cubicBezTo>
                        <a:cubicBezTo>
                          <a:pt x="10106" y="5997"/>
                          <a:pt x="8201" y="2663"/>
                          <a:pt x="5144" y="682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7" name="Đồ họa 25">
                <a:extLst>
                  <a:ext uri="{FF2B5EF4-FFF2-40B4-BE49-F238E27FC236}">
                    <a16:creationId xmlns:a16="http://schemas.microsoft.com/office/drawing/2014/main" id="{4CB588A8-E38C-7DE5-7C6E-A03A63E15878}"/>
                  </a:ext>
                </a:extLst>
              </p:cNvPr>
              <p:cNvGrpSpPr/>
              <p:nvPr/>
            </p:nvGrpSpPr>
            <p:grpSpPr>
              <a:xfrm>
                <a:off x="10839989" y="2625359"/>
                <a:ext cx="178593" cy="387576"/>
                <a:chOff x="10839989" y="2625359"/>
                <a:chExt cx="178593" cy="387576"/>
              </a:xfrm>
            </p:grpSpPr>
            <p:sp>
              <p:nvSpPr>
                <p:cNvPr id="129" name="Hình tự do: Hình 128">
                  <a:extLst>
                    <a:ext uri="{FF2B5EF4-FFF2-40B4-BE49-F238E27FC236}">
                      <a16:creationId xmlns:a16="http://schemas.microsoft.com/office/drawing/2014/main" id="{8283C195-0AFA-877A-7E5A-10779326AA56}"/>
                    </a:ext>
                  </a:extLst>
                </p:cNvPr>
                <p:cNvSpPr/>
                <p:nvPr/>
              </p:nvSpPr>
              <p:spPr>
                <a:xfrm>
                  <a:off x="10848466" y="2625359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036 h 384333"/>
                    <a:gd name="connsiteX2" fmla="*/ 0 w 170116"/>
                    <a:gd name="connsiteY2" fmla="*/ 0 h 384333"/>
                    <a:gd name="connsiteX3" fmla="*/ 170117 w 170116"/>
                    <a:gd name="connsiteY3" fmla="*/ 98203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036"/>
                      </a:lnTo>
                      <a:lnTo>
                        <a:pt x="0" y="0"/>
                      </a:lnTo>
                      <a:lnTo>
                        <a:pt x="170117" y="98203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Hình tự do: Hình 129">
                  <a:extLst>
                    <a:ext uri="{FF2B5EF4-FFF2-40B4-BE49-F238E27FC236}">
                      <a16:creationId xmlns:a16="http://schemas.microsoft.com/office/drawing/2014/main" id="{64E94B9E-38BF-734D-FCC1-B9635D2643C5}"/>
                    </a:ext>
                  </a:extLst>
                </p:cNvPr>
                <p:cNvSpPr/>
                <p:nvPr/>
              </p:nvSpPr>
              <p:spPr>
                <a:xfrm>
                  <a:off x="10839989" y="2632403"/>
                  <a:ext cx="170497" cy="380532"/>
                </a:xfrm>
                <a:custGeom>
                  <a:avLst/>
                  <a:gdLst>
                    <a:gd name="connsiteX0" fmla="*/ 166211 w 170497"/>
                    <a:gd name="connsiteY0" fmla="*/ 379956 h 380532"/>
                    <a:gd name="connsiteX1" fmla="*/ 4286 w 170497"/>
                    <a:gd name="connsiteY1" fmla="*/ 286707 h 380532"/>
                    <a:gd name="connsiteX2" fmla="*/ 0 w 170497"/>
                    <a:gd name="connsiteY2" fmla="*/ 279277 h 380532"/>
                    <a:gd name="connsiteX3" fmla="*/ 0 w 170497"/>
                    <a:gd name="connsiteY3" fmla="*/ 3052 h 380532"/>
                    <a:gd name="connsiteX4" fmla="*/ 4286 w 170497"/>
                    <a:gd name="connsiteY4" fmla="*/ 576 h 380532"/>
                    <a:gd name="connsiteX5" fmla="*/ 166211 w 170497"/>
                    <a:gd name="connsiteY5" fmla="*/ 93825 h 380532"/>
                    <a:gd name="connsiteX6" fmla="*/ 170497 w 170497"/>
                    <a:gd name="connsiteY6" fmla="*/ 101255 h 380532"/>
                    <a:gd name="connsiteX7" fmla="*/ 170497 w 170497"/>
                    <a:gd name="connsiteY7" fmla="*/ 377480 h 380532"/>
                    <a:gd name="connsiteX8" fmla="*/ 166211 w 170497"/>
                    <a:gd name="connsiteY8" fmla="*/ 379956 h 38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532">
                      <a:moveTo>
                        <a:pt x="166211" y="379956"/>
                      </a:moveTo>
                      <a:lnTo>
                        <a:pt x="4286" y="286707"/>
                      </a:lnTo>
                      <a:cubicBezTo>
                        <a:pt x="1762" y="285049"/>
                        <a:pt x="171" y="282297"/>
                        <a:pt x="0" y="279277"/>
                      </a:cubicBezTo>
                      <a:lnTo>
                        <a:pt x="0" y="3052"/>
                      </a:lnTo>
                      <a:cubicBezTo>
                        <a:pt x="0" y="290"/>
                        <a:pt x="1905" y="-758"/>
                        <a:pt x="4286" y="576"/>
                      </a:cubicBezTo>
                      <a:lnTo>
                        <a:pt x="166211" y="93825"/>
                      </a:lnTo>
                      <a:cubicBezTo>
                        <a:pt x="168735" y="95483"/>
                        <a:pt x="170326" y="98236"/>
                        <a:pt x="170497" y="101255"/>
                      </a:cubicBezTo>
                      <a:lnTo>
                        <a:pt x="170497" y="377480"/>
                      </a:lnTo>
                      <a:cubicBezTo>
                        <a:pt x="170497" y="380242"/>
                        <a:pt x="168592" y="381290"/>
                        <a:pt x="166211" y="379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Hình tự do: Hình 130">
                  <a:extLst>
                    <a:ext uri="{FF2B5EF4-FFF2-40B4-BE49-F238E27FC236}">
                      <a16:creationId xmlns:a16="http://schemas.microsoft.com/office/drawing/2014/main" id="{179EB6B6-B188-15A2-7E24-9DEB4EF8952D}"/>
                    </a:ext>
                  </a:extLst>
                </p:cNvPr>
                <p:cNvSpPr/>
                <p:nvPr/>
              </p:nvSpPr>
              <p:spPr>
                <a:xfrm>
                  <a:off x="10856182" y="2685146"/>
                  <a:ext cx="138398" cy="84009"/>
                </a:xfrm>
                <a:custGeom>
                  <a:avLst/>
                  <a:gdLst>
                    <a:gd name="connsiteX0" fmla="*/ 133636 w 138398"/>
                    <a:gd name="connsiteY0" fmla="*/ 82898 h 84009"/>
                    <a:gd name="connsiteX1" fmla="*/ 4763 w 138398"/>
                    <a:gd name="connsiteY1" fmla="*/ 8698 h 84009"/>
                    <a:gd name="connsiteX2" fmla="*/ 0 w 138398"/>
                    <a:gd name="connsiteY2" fmla="*/ 2030 h 84009"/>
                    <a:gd name="connsiteX3" fmla="*/ 4763 w 138398"/>
                    <a:gd name="connsiteY3" fmla="*/ 887 h 84009"/>
                    <a:gd name="connsiteX4" fmla="*/ 133636 w 138398"/>
                    <a:gd name="connsiteY4" fmla="*/ 75373 h 84009"/>
                    <a:gd name="connsiteX5" fmla="*/ 138398 w 138398"/>
                    <a:gd name="connsiteY5" fmla="*/ 82040 h 84009"/>
                    <a:gd name="connsiteX6" fmla="*/ 133636 w 138398"/>
                    <a:gd name="connsiteY6" fmla="*/ 82898 h 8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09">
                      <a:moveTo>
                        <a:pt x="133636" y="82898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373"/>
                      </a:lnTo>
                      <a:cubicBezTo>
                        <a:pt x="136150" y="76763"/>
                        <a:pt x="137893" y="79211"/>
                        <a:pt x="138398" y="82040"/>
                      </a:cubicBezTo>
                      <a:cubicBezTo>
                        <a:pt x="138398" y="83945"/>
                        <a:pt x="136303" y="84898"/>
                        <a:pt x="133636" y="8289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Hình tự do: Hình 131">
                  <a:extLst>
                    <a:ext uri="{FF2B5EF4-FFF2-40B4-BE49-F238E27FC236}">
                      <a16:creationId xmlns:a16="http://schemas.microsoft.com/office/drawing/2014/main" id="{F8D419D8-EFAC-196F-4765-F097C02F800A}"/>
                    </a:ext>
                  </a:extLst>
                </p:cNvPr>
                <p:cNvSpPr/>
                <p:nvPr/>
              </p:nvSpPr>
              <p:spPr>
                <a:xfrm>
                  <a:off x="10856182" y="2705339"/>
                  <a:ext cx="138398" cy="83874"/>
                </a:xfrm>
                <a:custGeom>
                  <a:avLst/>
                  <a:gdLst>
                    <a:gd name="connsiteX0" fmla="*/ 133636 w 138398"/>
                    <a:gd name="connsiteY0" fmla="*/ 83088 h 83874"/>
                    <a:gd name="connsiteX1" fmla="*/ 4763 w 138398"/>
                    <a:gd name="connsiteY1" fmla="*/ 8698 h 83874"/>
                    <a:gd name="connsiteX2" fmla="*/ 0 w 138398"/>
                    <a:gd name="connsiteY2" fmla="*/ 2030 h 83874"/>
                    <a:gd name="connsiteX3" fmla="*/ 4763 w 138398"/>
                    <a:gd name="connsiteY3" fmla="*/ 887 h 83874"/>
                    <a:gd name="connsiteX4" fmla="*/ 133636 w 138398"/>
                    <a:gd name="connsiteY4" fmla="*/ 75278 h 83874"/>
                    <a:gd name="connsiteX5" fmla="*/ 138398 w 138398"/>
                    <a:gd name="connsiteY5" fmla="*/ 81945 h 83874"/>
                    <a:gd name="connsiteX6" fmla="*/ 133636 w 138398"/>
                    <a:gd name="connsiteY6" fmla="*/ 83088 h 8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3874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3755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Hình tự do: Hình 132">
                  <a:extLst>
                    <a:ext uri="{FF2B5EF4-FFF2-40B4-BE49-F238E27FC236}">
                      <a16:creationId xmlns:a16="http://schemas.microsoft.com/office/drawing/2014/main" id="{283F62C8-1263-C5B5-37C7-EB66C57B4314}"/>
                    </a:ext>
                  </a:extLst>
                </p:cNvPr>
                <p:cNvSpPr/>
                <p:nvPr/>
              </p:nvSpPr>
              <p:spPr>
                <a:xfrm>
                  <a:off x="10856182" y="2747630"/>
                  <a:ext cx="138398" cy="84038"/>
                </a:xfrm>
                <a:custGeom>
                  <a:avLst/>
                  <a:gdLst>
                    <a:gd name="connsiteX0" fmla="*/ 133636 w 138398"/>
                    <a:gd name="connsiteY0" fmla="*/ 83183 h 84038"/>
                    <a:gd name="connsiteX1" fmla="*/ 4763 w 138398"/>
                    <a:gd name="connsiteY1" fmla="*/ 8698 h 84038"/>
                    <a:gd name="connsiteX2" fmla="*/ 0 w 138398"/>
                    <a:gd name="connsiteY2" fmla="*/ 2030 h 84038"/>
                    <a:gd name="connsiteX3" fmla="*/ 4763 w 138398"/>
                    <a:gd name="connsiteY3" fmla="*/ 887 h 84038"/>
                    <a:gd name="connsiteX4" fmla="*/ 133636 w 138398"/>
                    <a:gd name="connsiteY4" fmla="*/ 75278 h 84038"/>
                    <a:gd name="connsiteX5" fmla="*/ 138398 w 138398"/>
                    <a:gd name="connsiteY5" fmla="*/ 81945 h 84038"/>
                    <a:gd name="connsiteX6" fmla="*/ 133636 w 138398"/>
                    <a:gd name="connsiteY6" fmla="*/ 83183 h 8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38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Hình tự do: Hình 133">
                  <a:extLst>
                    <a:ext uri="{FF2B5EF4-FFF2-40B4-BE49-F238E27FC236}">
                      <a16:creationId xmlns:a16="http://schemas.microsoft.com/office/drawing/2014/main" id="{1704A9AE-A5D0-90A4-D24E-71E5C536BB29}"/>
                    </a:ext>
                  </a:extLst>
                </p:cNvPr>
                <p:cNvSpPr/>
                <p:nvPr/>
              </p:nvSpPr>
              <p:spPr>
                <a:xfrm>
                  <a:off x="10856182" y="2768013"/>
                  <a:ext cx="138398" cy="84038"/>
                </a:xfrm>
                <a:custGeom>
                  <a:avLst/>
                  <a:gdLst>
                    <a:gd name="connsiteX0" fmla="*/ 133636 w 138398"/>
                    <a:gd name="connsiteY0" fmla="*/ 83183 h 84038"/>
                    <a:gd name="connsiteX1" fmla="*/ 4763 w 138398"/>
                    <a:gd name="connsiteY1" fmla="*/ 8698 h 84038"/>
                    <a:gd name="connsiteX2" fmla="*/ 0 w 138398"/>
                    <a:gd name="connsiteY2" fmla="*/ 2030 h 84038"/>
                    <a:gd name="connsiteX3" fmla="*/ 4763 w 138398"/>
                    <a:gd name="connsiteY3" fmla="*/ 887 h 84038"/>
                    <a:gd name="connsiteX4" fmla="*/ 133636 w 138398"/>
                    <a:gd name="connsiteY4" fmla="*/ 75278 h 84038"/>
                    <a:gd name="connsiteX5" fmla="*/ 138398 w 138398"/>
                    <a:gd name="connsiteY5" fmla="*/ 81945 h 84038"/>
                    <a:gd name="connsiteX6" fmla="*/ 133636 w 138398"/>
                    <a:gd name="connsiteY6" fmla="*/ 83183 h 8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38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Hình tự do: Hình 134">
                  <a:extLst>
                    <a:ext uri="{FF2B5EF4-FFF2-40B4-BE49-F238E27FC236}">
                      <a16:creationId xmlns:a16="http://schemas.microsoft.com/office/drawing/2014/main" id="{4DD857C1-9250-E416-9684-498268B864A9}"/>
                    </a:ext>
                  </a:extLst>
                </p:cNvPr>
                <p:cNvSpPr/>
                <p:nvPr/>
              </p:nvSpPr>
              <p:spPr>
                <a:xfrm>
                  <a:off x="10856182" y="2830714"/>
                  <a:ext cx="138398" cy="84018"/>
                </a:xfrm>
                <a:custGeom>
                  <a:avLst/>
                  <a:gdLst>
                    <a:gd name="connsiteX0" fmla="*/ 133636 w 138398"/>
                    <a:gd name="connsiteY0" fmla="*/ 83157 h 84018"/>
                    <a:gd name="connsiteX1" fmla="*/ 4763 w 138398"/>
                    <a:gd name="connsiteY1" fmla="*/ 8767 h 84018"/>
                    <a:gd name="connsiteX2" fmla="*/ 0 w 138398"/>
                    <a:gd name="connsiteY2" fmla="*/ 2004 h 84018"/>
                    <a:gd name="connsiteX3" fmla="*/ 4763 w 138398"/>
                    <a:gd name="connsiteY3" fmla="*/ 861 h 84018"/>
                    <a:gd name="connsiteX4" fmla="*/ 133636 w 138398"/>
                    <a:gd name="connsiteY4" fmla="*/ 75346 h 84018"/>
                    <a:gd name="connsiteX5" fmla="*/ 138398 w 138398"/>
                    <a:gd name="connsiteY5" fmla="*/ 82014 h 84018"/>
                    <a:gd name="connsiteX6" fmla="*/ 133636 w 138398"/>
                    <a:gd name="connsiteY6" fmla="*/ 83157 h 8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18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7"/>
                        <a:pt x="476" y="4862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6"/>
                      </a:lnTo>
                      <a:cubicBezTo>
                        <a:pt x="136150" y="76737"/>
                        <a:pt x="137893" y="79185"/>
                        <a:pt x="138398" y="82014"/>
                      </a:cubicBezTo>
                      <a:cubicBezTo>
                        <a:pt x="138398" y="84109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Hình tự do: Hình 135">
                  <a:extLst>
                    <a:ext uri="{FF2B5EF4-FFF2-40B4-BE49-F238E27FC236}">
                      <a16:creationId xmlns:a16="http://schemas.microsoft.com/office/drawing/2014/main" id="{2910D233-7688-2CD4-4A08-C8B600E85260}"/>
                    </a:ext>
                  </a:extLst>
                </p:cNvPr>
                <p:cNvSpPr/>
                <p:nvPr/>
              </p:nvSpPr>
              <p:spPr>
                <a:xfrm>
                  <a:off x="10856182" y="2810711"/>
                  <a:ext cx="138398" cy="83775"/>
                </a:xfrm>
                <a:custGeom>
                  <a:avLst/>
                  <a:gdLst>
                    <a:gd name="connsiteX0" fmla="*/ 133636 w 138398"/>
                    <a:gd name="connsiteY0" fmla="*/ 83157 h 83775"/>
                    <a:gd name="connsiteX1" fmla="*/ 4763 w 138398"/>
                    <a:gd name="connsiteY1" fmla="*/ 8767 h 83775"/>
                    <a:gd name="connsiteX2" fmla="*/ 0 w 138398"/>
                    <a:gd name="connsiteY2" fmla="*/ 2004 h 83775"/>
                    <a:gd name="connsiteX3" fmla="*/ 4763 w 138398"/>
                    <a:gd name="connsiteY3" fmla="*/ 861 h 83775"/>
                    <a:gd name="connsiteX4" fmla="*/ 133636 w 138398"/>
                    <a:gd name="connsiteY4" fmla="*/ 75346 h 83775"/>
                    <a:gd name="connsiteX5" fmla="*/ 138398 w 138398"/>
                    <a:gd name="connsiteY5" fmla="*/ 82014 h 83775"/>
                    <a:gd name="connsiteX6" fmla="*/ 133636 w 138398"/>
                    <a:gd name="connsiteY6" fmla="*/ 83157 h 8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3775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7"/>
                        <a:pt x="476" y="4862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6"/>
                      </a:lnTo>
                      <a:cubicBezTo>
                        <a:pt x="136150" y="76737"/>
                        <a:pt x="137893" y="79185"/>
                        <a:pt x="138398" y="82014"/>
                      </a:cubicBezTo>
                      <a:cubicBezTo>
                        <a:pt x="138398" y="83824"/>
                        <a:pt x="136303" y="84300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7" name="Đồ họa 25">
                  <a:extLst>
                    <a:ext uri="{FF2B5EF4-FFF2-40B4-BE49-F238E27FC236}">
                      <a16:creationId xmlns:a16="http://schemas.microsoft.com/office/drawing/2014/main" id="{9D2FE5B7-ADE0-58EC-C53F-940FE138C09A}"/>
                    </a:ext>
                  </a:extLst>
                </p:cNvPr>
                <p:cNvGrpSpPr/>
                <p:nvPr/>
              </p:nvGrpSpPr>
              <p:grpSpPr>
                <a:xfrm>
                  <a:off x="10898282" y="2696112"/>
                  <a:ext cx="32514" cy="23899"/>
                  <a:chOff x="10898282" y="2696112"/>
                  <a:chExt cx="32514" cy="23899"/>
                </a:xfrm>
              </p:grpSpPr>
              <p:sp>
                <p:nvSpPr>
                  <p:cNvPr id="138" name="Hình tự do: Hình 137">
                    <a:extLst>
                      <a:ext uri="{FF2B5EF4-FFF2-40B4-BE49-F238E27FC236}">
                        <a16:creationId xmlns:a16="http://schemas.microsoft.com/office/drawing/2014/main" id="{C5030F33-D4E3-8C53-B547-0707D90912AF}"/>
                      </a:ext>
                    </a:extLst>
                  </p:cNvPr>
                  <p:cNvSpPr/>
                  <p:nvPr/>
                </p:nvSpPr>
                <p:spPr>
                  <a:xfrm>
                    <a:off x="10915582" y="2696197"/>
                    <a:ext cx="15214" cy="9552"/>
                  </a:xfrm>
                  <a:custGeom>
                    <a:avLst/>
                    <a:gdLst>
                      <a:gd name="connsiteX0" fmla="*/ 417 w 15214"/>
                      <a:gd name="connsiteY0" fmla="*/ 9553 h 9552"/>
                      <a:gd name="connsiteX1" fmla="*/ 417 w 15214"/>
                      <a:gd name="connsiteY1" fmla="*/ 9553 h 9552"/>
                      <a:gd name="connsiteX2" fmla="*/ 988 w 15214"/>
                      <a:gd name="connsiteY2" fmla="*/ 9553 h 9552"/>
                      <a:gd name="connsiteX3" fmla="*/ 2131 w 15214"/>
                      <a:gd name="connsiteY3" fmla="*/ 9553 h 9552"/>
                      <a:gd name="connsiteX4" fmla="*/ 5370 w 15214"/>
                      <a:gd name="connsiteY4" fmla="*/ 7648 h 9552"/>
                      <a:gd name="connsiteX5" fmla="*/ 9942 w 15214"/>
                      <a:gd name="connsiteY5" fmla="*/ 4981 h 9552"/>
                      <a:gd name="connsiteX6" fmla="*/ 15085 w 15214"/>
                      <a:gd name="connsiteY6" fmla="*/ 1742 h 9552"/>
                      <a:gd name="connsiteX7" fmla="*/ 14037 w 15214"/>
                      <a:gd name="connsiteY7" fmla="*/ 28 h 9552"/>
                      <a:gd name="connsiteX8" fmla="*/ 8703 w 15214"/>
                      <a:gd name="connsiteY8" fmla="*/ 2885 h 9552"/>
                      <a:gd name="connsiteX9" fmla="*/ 4036 w 15214"/>
                      <a:gd name="connsiteY9" fmla="*/ 5457 h 9552"/>
                      <a:gd name="connsiteX10" fmla="*/ 798 w 15214"/>
                      <a:gd name="connsiteY10" fmla="*/ 7362 h 9552"/>
                      <a:gd name="connsiteX11" fmla="*/ 36 w 15214"/>
                      <a:gd name="connsiteY11" fmla="*/ 8124 h 9552"/>
                      <a:gd name="connsiteX12" fmla="*/ 36 w 15214"/>
                      <a:gd name="connsiteY12" fmla="*/ 8886 h 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14" h="9552">
                        <a:moveTo>
                          <a:pt x="417" y="9553"/>
                        </a:moveTo>
                        <a:lnTo>
                          <a:pt x="417" y="9553"/>
                        </a:lnTo>
                        <a:lnTo>
                          <a:pt x="988" y="9553"/>
                        </a:lnTo>
                        <a:cubicBezTo>
                          <a:pt x="1465" y="9553"/>
                          <a:pt x="1655" y="9553"/>
                          <a:pt x="2131" y="9553"/>
                        </a:cubicBezTo>
                        <a:lnTo>
                          <a:pt x="5370" y="7648"/>
                        </a:lnTo>
                        <a:lnTo>
                          <a:pt x="9942" y="4981"/>
                        </a:lnTo>
                        <a:lnTo>
                          <a:pt x="15085" y="1742"/>
                        </a:lnTo>
                        <a:cubicBezTo>
                          <a:pt x="15561" y="1742"/>
                          <a:pt x="14609" y="-258"/>
                          <a:pt x="14037" y="28"/>
                        </a:cubicBezTo>
                        <a:lnTo>
                          <a:pt x="8703" y="2885"/>
                        </a:lnTo>
                        <a:lnTo>
                          <a:pt x="4036" y="5457"/>
                        </a:lnTo>
                        <a:lnTo>
                          <a:pt x="798" y="7362"/>
                        </a:lnTo>
                        <a:cubicBezTo>
                          <a:pt x="798" y="7362"/>
                          <a:pt x="36" y="7362"/>
                          <a:pt x="36" y="8124"/>
                        </a:cubicBezTo>
                        <a:cubicBezTo>
                          <a:pt x="-12" y="8372"/>
                          <a:pt x="-12" y="8639"/>
                          <a:pt x="36" y="8886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Hình tự do: Hình 138">
                    <a:extLst>
                      <a:ext uri="{FF2B5EF4-FFF2-40B4-BE49-F238E27FC236}">
                        <a16:creationId xmlns:a16="http://schemas.microsoft.com/office/drawing/2014/main" id="{9428F6C0-DBAB-0A22-CB22-2230C154F7CC}"/>
                      </a:ext>
                    </a:extLst>
                  </p:cNvPr>
                  <p:cNvSpPr/>
                  <p:nvPr/>
                </p:nvSpPr>
                <p:spPr>
                  <a:xfrm>
                    <a:off x="10910610" y="2696112"/>
                    <a:ext cx="14553" cy="17156"/>
                  </a:xfrm>
                  <a:custGeom>
                    <a:avLst/>
                    <a:gdLst>
                      <a:gd name="connsiteX0" fmla="*/ 1864 w 14553"/>
                      <a:gd name="connsiteY0" fmla="*/ 12019 h 17156"/>
                      <a:gd name="connsiteX1" fmla="*/ 12199 w 14553"/>
                      <a:gd name="connsiteY1" fmla="*/ 16619 h 17156"/>
                      <a:gd name="connsiteX2" fmla="*/ 12723 w 14553"/>
                      <a:gd name="connsiteY2" fmla="*/ 16400 h 17156"/>
                      <a:gd name="connsiteX3" fmla="*/ 12723 w 14553"/>
                      <a:gd name="connsiteY3" fmla="*/ 16400 h 17156"/>
                      <a:gd name="connsiteX4" fmla="*/ 12723 w 14553"/>
                      <a:gd name="connsiteY4" fmla="*/ 16400 h 17156"/>
                      <a:gd name="connsiteX5" fmla="*/ 14532 w 14553"/>
                      <a:gd name="connsiteY5" fmla="*/ 12209 h 17156"/>
                      <a:gd name="connsiteX6" fmla="*/ 7960 w 14553"/>
                      <a:gd name="connsiteY6" fmla="*/ 875 h 17156"/>
                      <a:gd name="connsiteX7" fmla="*/ 3579 w 14553"/>
                      <a:gd name="connsiteY7" fmla="*/ 303 h 17156"/>
                      <a:gd name="connsiteX8" fmla="*/ 3579 w 14553"/>
                      <a:gd name="connsiteY8" fmla="*/ 303 h 17156"/>
                      <a:gd name="connsiteX9" fmla="*/ 3579 w 14553"/>
                      <a:gd name="connsiteY9" fmla="*/ 303 h 17156"/>
                      <a:gd name="connsiteX10" fmla="*/ 1293 w 14553"/>
                      <a:gd name="connsiteY10" fmla="*/ 11247 h 17156"/>
                      <a:gd name="connsiteX11" fmla="*/ 1864 w 14553"/>
                      <a:gd name="connsiteY11" fmla="*/ 12019 h 1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53" h="17156">
                        <a:moveTo>
                          <a:pt x="1864" y="12019"/>
                        </a:moveTo>
                        <a:cubicBezTo>
                          <a:pt x="3445" y="16143"/>
                          <a:pt x="8074" y="18210"/>
                          <a:pt x="12199" y="16619"/>
                        </a:cubicBezTo>
                        <a:cubicBezTo>
                          <a:pt x="12380" y="16553"/>
                          <a:pt x="12551" y="16477"/>
                          <a:pt x="12723" y="16400"/>
                        </a:cubicBezTo>
                        <a:lnTo>
                          <a:pt x="12723" y="16400"/>
                        </a:lnTo>
                        <a:lnTo>
                          <a:pt x="12723" y="16400"/>
                        </a:lnTo>
                        <a:cubicBezTo>
                          <a:pt x="13999" y="15400"/>
                          <a:pt x="14685" y="13819"/>
                          <a:pt x="14532" y="12209"/>
                        </a:cubicBezTo>
                        <a:cubicBezTo>
                          <a:pt x="14275" y="7599"/>
                          <a:pt x="11837" y="3389"/>
                          <a:pt x="7960" y="875"/>
                        </a:cubicBezTo>
                        <a:cubicBezTo>
                          <a:pt x="6684" y="-40"/>
                          <a:pt x="5046" y="-249"/>
                          <a:pt x="3579" y="303"/>
                        </a:cubicBezTo>
                        <a:lnTo>
                          <a:pt x="3579" y="303"/>
                        </a:lnTo>
                        <a:lnTo>
                          <a:pt x="3579" y="303"/>
                        </a:lnTo>
                        <a:cubicBezTo>
                          <a:pt x="-79" y="2694"/>
                          <a:pt x="-1098" y="7590"/>
                          <a:pt x="1293" y="11247"/>
                        </a:cubicBezTo>
                        <a:cubicBezTo>
                          <a:pt x="1464" y="11514"/>
                          <a:pt x="1655" y="11771"/>
                          <a:pt x="1864" y="1201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Hình tự do: Hình 139">
                    <a:extLst>
                      <a:ext uri="{FF2B5EF4-FFF2-40B4-BE49-F238E27FC236}">
                        <a16:creationId xmlns:a16="http://schemas.microsoft.com/office/drawing/2014/main" id="{C9014053-0C36-A2DA-331A-1A414FB4D6A9}"/>
                      </a:ext>
                    </a:extLst>
                  </p:cNvPr>
                  <p:cNvSpPr/>
                  <p:nvPr/>
                </p:nvSpPr>
                <p:spPr>
                  <a:xfrm>
                    <a:off x="10910610" y="2696112"/>
                    <a:ext cx="14553" cy="17156"/>
                  </a:xfrm>
                  <a:custGeom>
                    <a:avLst/>
                    <a:gdLst>
                      <a:gd name="connsiteX0" fmla="*/ 1864 w 14553"/>
                      <a:gd name="connsiteY0" fmla="*/ 12019 h 17156"/>
                      <a:gd name="connsiteX1" fmla="*/ 12199 w 14553"/>
                      <a:gd name="connsiteY1" fmla="*/ 16619 h 17156"/>
                      <a:gd name="connsiteX2" fmla="*/ 12723 w 14553"/>
                      <a:gd name="connsiteY2" fmla="*/ 16400 h 17156"/>
                      <a:gd name="connsiteX3" fmla="*/ 12723 w 14553"/>
                      <a:gd name="connsiteY3" fmla="*/ 16400 h 17156"/>
                      <a:gd name="connsiteX4" fmla="*/ 12723 w 14553"/>
                      <a:gd name="connsiteY4" fmla="*/ 16400 h 17156"/>
                      <a:gd name="connsiteX5" fmla="*/ 14532 w 14553"/>
                      <a:gd name="connsiteY5" fmla="*/ 12209 h 17156"/>
                      <a:gd name="connsiteX6" fmla="*/ 7960 w 14553"/>
                      <a:gd name="connsiteY6" fmla="*/ 875 h 17156"/>
                      <a:gd name="connsiteX7" fmla="*/ 3579 w 14553"/>
                      <a:gd name="connsiteY7" fmla="*/ 303 h 17156"/>
                      <a:gd name="connsiteX8" fmla="*/ 3579 w 14553"/>
                      <a:gd name="connsiteY8" fmla="*/ 303 h 17156"/>
                      <a:gd name="connsiteX9" fmla="*/ 3579 w 14553"/>
                      <a:gd name="connsiteY9" fmla="*/ 303 h 17156"/>
                      <a:gd name="connsiteX10" fmla="*/ 1293 w 14553"/>
                      <a:gd name="connsiteY10" fmla="*/ 11247 h 17156"/>
                      <a:gd name="connsiteX11" fmla="*/ 1864 w 14553"/>
                      <a:gd name="connsiteY11" fmla="*/ 12019 h 1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53" h="17156">
                        <a:moveTo>
                          <a:pt x="1864" y="12019"/>
                        </a:moveTo>
                        <a:cubicBezTo>
                          <a:pt x="3445" y="16143"/>
                          <a:pt x="8074" y="18210"/>
                          <a:pt x="12199" y="16619"/>
                        </a:cubicBezTo>
                        <a:cubicBezTo>
                          <a:pt x="12380" y="16553"/>
                          <a:pt x="12551" y="16477"/>
                          <a:pt x="12723" y="16400"/>
                        </a:cubicBezTo>
                        <a:lnTo>
                          <a:pt x="12723" y="16400"/>
                        </a:lnTo>
                        <a:lnTo>
                          <a:pt x="12723" y="16400"/>
                        </a:lnTo>
                        <a:cubicBezTo>
                          <a:pt x="13999" y="15400"/>
                          <a:pt x="14685" y="13819"/>
                          <a:pt x="14532" y="12209"/>
                        </a:cubicBezTo>
                        <a:cubicBezTo>
                          <a:pt x="14275" y="7599"/>
                          <a:pt x="11837" y="3389"/>
                          <a:pt x="7960" y="875"/>
                        </a:cubicBezTo>
                        <a:cubicBezTo>
                          <a:pt x="6684" y="-40"/>
                          <a:pt x="5046" y="-249"/>
                          <a:pt x="3579" y="303"/>
                        </a:cubicBezTo>
                        <a:lnTo>
                          <a:pt x="3579" y="303"/>
                        </a:lnTo>
                        <a:lnTo>
                          <a:pt x="3579" y="303"/>
                        </a:lnTo>
                        <a:cubicBezTo>
                          <a:pt x="-79" y="2694"/>
                          <a:pt x="-1098" y="7590"/>
                          <a:pt x="1293" y="11247"/>
                        </a:cubicBezTo>
                        <a:cubicBezTo>
                          <a:pt x="1464" y="11514"/>
                          <a:pt x="1655" y="11771"/>
                          <a:pt x="1864" y="120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Hình tự do: Hình 140">
                    <a:extLst>
                      <a:ext uri="{FF2B5EF4-FFF2-40B4-BE49-F238E27FC236}">
                        <a16:creationId xmlns:a16="http://schemas.microsoft.com/office/drawing/2014/main" id="{A644D735-3A25-49B4-5CEA-BCB21FC05E46}"/>
                      </a:ext>
                    </a:extLst>
                  </p:cNvPr>
                  <p:cNvSpPr/>
                  <p:nvPr/>
                </p:nvSpPr>
                <p:spPr>
                  <a:xfrm>
                    <a:off x="10902568" y="2700818"/>
                    <a:ext cx="17648" cy="15885"/>
                  </a:xfrm>
                  <a:custGeom>
                    <a:avLst/>
                    <a:gdLst>
                      <a:gd name="connsiteX0" fmla="*/ 4858 w 17648"/>
                      <a:gd name="connsiteY0" fmla="*/ 15885 h 15885"/>
                      <a:gd name="connsiteX1" fmla="*/ 0 w 17648"/>
                      <a:gd name="connsiteY1" fmla="*/ 7599 h 15885"/>
                      <a:gd name="connsiteX2" fmla="*/ 10192 w 17648"/>
                      <a:gd name="connsiteY2" fmla="*/ 550 h 15885"/>
                      <a:gd name="connsiteX3" fmla="*/ 10192 w 17648"/>
                      <a:gd name="connsiteY3" fmla="*/ 550 h 15885"/>
                      <a:gd name="connsiteX4" fmla="*/ 10192 w 17648"/>
                      <a:gd name="connsiteY4" fmla="*/ 550 h 15885"/>
                      <a:gd name="connsiteX5" fmla="*/ 10192 w 17648"/>
                      <a:gd name="connsiteY5" fmla="*/ 550 h 15885"/>
                      <a:gd name="connsiteX6" fmla="*/ 13430 w 17648"/>
                      <a:gd name="connsiteY6" fmla="*/ 550 h 15885"/>
                      <a:gd name="connsiteX7" fmla="*/ 17621 w 17648"/>
                      <a:gd name="connsiteY7" fmla="*/ 7884 h 15885"/>
                      <a:gd name="connsiteX8" fmla="*/ 16383 w 17648"/>
                      <a:gd name="connsiteY8" fmla="*/ 10647 h 15885"/>
                      <a:gd name="connsiteX9" fmla="*/ 16383 w 17648"/>
                      <a:gd name="connsiteY9" fmla="*/ 10647 h 15885"/>
                      <a:gd name="connsiteX10" fmla="*/ 15621 w 17648"/>
                      <a:gd name="connsiteY10" fmla="*/ 10647 h 15885"/>
                      <a:gd name="connsiteX11" fmla="*/ 4858 w 17648"/>
                      <a:gd name="connsiteY11" fmla="*/ 15885 h 15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48" h="15885">
                        <a:moveTo>
                          <a:pt x="4858" y="15885"/>
                        </a:moveTo>
                        <a:lnTo>
                          <a:pt x="0" y="7599"/>
                        </a:lnTo>
                        <a:cubicBezTo>
                          <a:pt x="3696" y="5713"/>
                          <a:pt x="7125" y="3341"/>
                          <a:pt x="10192" y="550"/>
                        </a:cubicBezTo>
                        <a:lnTo>
                          <a:pt x="10192" y="550"/>
                        </a:lnTo>
                        <a:lnTo>
                          <a:pt x="10192" y="550"/>
                        </a:lnTo>
                        <a:lnTo>
                          <a:pt x="10192" y="550"/>
                        </a:lnTo>
                        <a:cubicBezTo>
                          <a:pt x="11144" y="-183"/>
                          <a:pt x="12478" y="-183"/>
                          <a:pt x="13430" y="550"/>
                        </a:cubicBezTo>
                        <a:cubicBezTo>
                          <a:pt x="15897" y="2207"/>
                          <a:pt x="17440" y="4922"/>
                          <a:pt x="17621" y="7884"/>
                        </a:cubicBezTo>
                        <a:cubicBezTo>
                          <a:pt x="17774" y="8970"/>
                          <a:pt x="17288" y="10037"/>
                          <a:pt x="16383" y="10647"/>
                        </a:cubicBezTo>
                        <a:lnTo>
                          <a:pt x="16383" y="10647"/>
                        </a:lnTo>
                        <a:cubicBezTo>
                          <a:pt x="16383" y="10647"/>
                          <a:pt x="15907" y="10647"/>
                          <a:pt x="15621" y="10647"/>
                        </a:cubicBezTo>
                        <a:cubicBezTo>
                          <a:pt x="11802" y="11875"/>
                          <a:pt x="8182" y="13637"/>
                          <a:pt x="4858" y="1588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Hình tự do: Hình 141">
                    <a:extLst>
                      <a:ext uri="{FF2B5EF4-FFF2-40B4-BE49-F238E27FC236}">
                        <a16:creationId xmlns:a16="http://schemas.microsoft.com/office/drawing/2014/main" id="{76AC0F02-9CA7-24CA-D1AA-4A5E4621369F}"/>
                      </a:ext>
                    </a:extLst>
                  </p:cNvPr>
                  <p:cNvSpPr/>
                  <p:nvPr/>
                </p:nvSpPr>
                <p:spPr>
                  <a:xfrm>
                    <a:off x="10898377" y="2704828"/>
                    <a:ext cx="12894" cy="14946"/>
                  </a:xfrm>
                  <a:custGeom>
                    <a:avLst/>
                    <a:gdLst>
                      <a:gd name="connsiteX0" fmla="*/ 0 w 12894"/>
                      <a:gd name="connsiteY0" fmla="*/ 5208 h 14946"/>
                      <a:gd name="connsiteX1" fmla="*/ 5144 w 12894"/>
                      <a:gd name="connsiteY1" fmla="*/ 64 h 14946"/>
                      <a:gd name="connsiteX2" fmla="*/ 6953 w 12894"/>
                      <a:gd name="connsiteY2" fmla="*/ 64 h 14946"/>
                      <a:gd name="connsiteX3" fmla="*/ 6953 w 12894"/>
                      <a:gd name="connsiteY3" fmla="*/ 64 h 14946"/>
                      <a:gd name="connsiteX4" fmla="*/ 7715 w 12894"/>
                      <a:gd name="connsiteY4" fmla="*/ 64 h 14946"/>
                      <a:gd name="connsiteX5" fmla="*/ 12859 w 12894"/>
                      <a:gd name="connsiteY5" fmla="*/ 9018 h 14946"/>
                      <a:gd name="connsiteX6" fmla="*/ 12859 w 12894"/>
                      <a:gd name="connsiteY6" fmla="*/ 10351 h 14946"/>
                      <a:gd name="connsiteX7" fmla="*/ 7334 w 12894"/>
                      <a:gd name="connsiteY7" fmla="*/ 14923 h 14946"/>
                      <a:gd name="connsiteX8" fmla="*/ 2762 w 12894"/>
                      <a:gd name="connsiteY8" fmla="*/ 9399 h 14946"/>
                      <a:gd name="connsiteX9" fmla="*/ 2762 w 12894"/>
                      <a:gd name="connsiteY9" fmla="*/ 9399 h 14946"/>
                      <a:gd name="connsiteX10" fmla="*/ 0 w 12894"/>
                      <a:gd name="connsiteY10" fmla="*/ 5208 h 14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946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73" y="2045"/>
                          <a:pt x="12678" y="5379"/>
                          <a:pt x="12859" y="9018"/>
                        </a:cubicBezTo>
                        <a:cubicBezTo>
                          <a:pt x="12906" y="9465"/>
                          <a:pt x="12906" y="9904"/>
                          <a:pt x="12859" y="10351"/>
                        </a:cubicBezTo>
                        <a:cubicBezTo>
                          <a:pt x="12592" y="13142"/>
                          <a:pt x="10125" y="15190"/>
                          <a:pt x="7334" y="14923"/>
                        </a:cubicBezTo>
                        <a:cubicBezTo>
                          <a:pt x="4544" y="14657"/>
                          <a:pt x="2496" y="12190"/>
                          <a:pt x="2762" y="9399"/>
                        </a:cubicBezTo>
                        <a:lnTo>
                          <a:pt x="2762" y="9399"/>
                        </a:lnTo>
                        <a:cubicBezTo>
                          <a:pt x="1162" y="8589"/>
                          <a:pt x="115" y="6998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Hình tự do: Hình 142">
                    <a:extLst>
                      <a:ext uri="{FF2B5EF4-FFF2-40B4-BE49-F238E27FC236}">
                        <a16:creationId xmlns:a16="http://schemas.microsoft.com/office/drawing/2014/main" id="{66960746-3982-3EAD-D66E-E1C972F35AD2}"/>
                      </a:ext>
                    </a:extLst>
                  </p:cNvPr>
                  <p:cNvSpPr/>
                  <p:nvPr/>
                </p:nvSpPr>
                <p:spPr>
                  <a:xfrm>
                    <a:off x="10898377" y="2704828"/>
                    <a:ext cx="12894" cy="14946"/>
                  </a:xfrm>
                  <a:custGeom>
                    <a:avLst/>
                    <a:gdLst>
                      <a:gd name="connsiteX0" fmla="*/ 0 w 12894"/>
                      <a:gd name="connsiteY0" fmla="*/ 5208 h 14946"/>
                      <a:gd name="connsiteX1" fmla="*/ 5144 w 12894"/>
                      <a:gd name="connsiteY1" fmla="*/ 64 h 14946"/>
                      <a:gd name="connsiteX2" fmla="*/ 6953 w 12894"/>
                      <a:gd name="connsiteY2" fmla="*/ 64 h 14946"/>
                      <a:gd name="connsiteX3" fmla="*/ 6953 w 12894"/>
                      <a:gd name="connsiteY3" fmla="*/ 64 h 14946"/>
                      <a:gd name="connsiteX4" fmla="*/ 7715 w 12894"/>
                      <a:gd name="connsiteY4" fmla="*/ 64 h 14946"/>
                      <a:gd name="connsiteX5" fmla="*/ 12859 w 12894"/>
                      <a:gd name="connsiteY5" fmla="*/ 9018 h 14946"/>
                      <a:gd name="connsiteX6" fmla="*/ 12859 w 12894"/>
                      <a:gd name="connsiteY6" fmla="*/ 10351 h 14946"/>
                      <a:gd name="connsiteX7" fmla="*/ 7334 w 12894"/>
                      <a:gd name="connsiteY7" fmla="*/ 14923 h 14946"/>
                      <a:gd name="connsiteX8" fmla="*/ 2762 w 12894"/>
                      <a:gd name="connsiteY8" fmla="*/ 9399 h 14946"/>
                      <a:gd name="connsiteX9" fmla="*/ 2762 w 12894"/>
                      <a:gd name="connsiteY9" fmla="*/ 9399 h 14946"/>
                      <a:gd name="connsiteX10" fmla="*/ 0 w 12894"/>
                      <a:gd name="connsiteY10" fmla="*/ 5208 h 14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946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73" y="2045"/>
                          <a:pt x="12678" y="5379"/>
                          <a:pt x="12859" y="9018"/>
                        </a:cubicBezTo>
                        <a:cubicBezTo>
                          <a:pt x="12906" y="9465"/>
                          <a:pt x="12906" y="9904"/>
                          <a:pt x="12859" y="10351"/>
                        </a:cubicBezTo>
                        <a:cubicBezTo>
                          <a:pt x="12592" y="13142"/>
                          <a:pt x="10125" y="15190"/>
                          <a:pt x="7334" y="14923"/>
                        </a:cubicBezTo>
                        <a:cubicBezTo>
                          <a:pt x="4544" y="14657"/>
                          <a:pt x="2496" y="12190"/>
                          <a:pt x="2762" y="9399"/>
                        </a:cubicBezTo>
                        <a:lnTo>
                          <a:pt x="2762" y="9399"/>
                        </a:lnTo>
                        <a:cubicBezTo>
                          <a:pt x="1162" y="8589"/>
                          <a:pt x="115" y="6998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Hình tự do: Hình 143">
                    <a:extLst>
                      <a:ext uri="{FF2B5EF4-FFF2-40B4-BE49-F238E27FC236}">
                        <a16:creationId xmlns:a16="http://schemas.microsoft.com/office/drawing/2014/main" id="{F607BE5C-AED4-8D75-78DB-EF80CE5BDF2C}"/>
                      </a:ext>
                    </a:extLst>
                  </p:cNvPr>
                  <p:cNvSpPr/>
                  <p:nvPr/>
                </p:nvSpPr>
                <p:spPr>
                  <a:xfrm>
                    <a:off x="10898282" y="2706782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82 h 13229"/>
                      <a:gd name="connsiteX1" fmla="*/ 0 w 10382"/>
                      <a:gd name="connsiteY1" fmla="*/ 3635 h 13229"/>
                      <a:gd name="connsiteX2" fmla="*/ 5239 w 10382"/>
                      <a:gd name="connsiteY2" fmla="*/ 12588 h 13229"/>
                      <a:gd name="connsiteX3" fmla="*/ 10382 w 10382"/>
                      <a:gd name="connsiteY3" fmla="*/ 9636 h 13229"/>
                      <a:gd name="connsiteX4" fmla="*/ 5239 w 10382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82"/>
                        </a:moveTo>
                        <a:cubicBezTo>
                          <a:pt x="2381" y="-1032"/>
                          <a:pt x="0" y="682"/>
                          <a:pt x="0" y="3635"/>
                        </a:cubicBezTo>
                        <a:cubicBezTo>
                          <a:pt x="210" y="7283"/>
                          <a:pt x="2162" y="10617"/>
                          <a:pt x="5239" y="12588"/>
                        </a:cubicBezTo>
                        <a:cubicBezTo>
                          <a:pt x="8096" y="14208"/>
                          <a:pt x="10382" y="12588"/>
                          <a:pt x="10382" y="9636"/>
                        </a:cubicBezTo>
                        <a:cubicBezTo>
                          <a:pt x="10201" y="5997"/>
                          <a:pt x="8296" y="2663"/>
                          <a:pt x="5239" y="682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8" name="Đồ họa 25">
                <a:extLst>
                  <a:ext uri="{FF2B5EF4-FFF2-40B4-BE49-F238E27FC236}">
                    <a16:creationId xmlns:a16="http://schemas.microsoft.com/office/drawing/2014/main" id="{1CC89E5C-836C-A743-7696-7A92DCFA1A6B}"/>
                  </a:ext>
                </a:extLst>
              </p:cNvPr>
              <p:cNvGrpSpPr/>
              <p:nvPr/>
            </p:nvGrpSpPr>
            <p:grpSpPr>
              <a:xfrm>
                <a:off x="9869011" y="2362659"/>
                <a:ext cx="404050" cy="917257"/>
                <a:chOff x="9869011" y="2362659"/>
                <a:chExt cx="404050" cy="917257"/>
              </a:xfrm>
            </p:grpSpPr>
            <p:sp>
              <p:nvSpPr>
                <p:cNvPr id="66" name="Hình tự do: Hình 65">
                  <a:extLst>
                    <a:ext uri="{FF2B5EF4-FFF2-40B4-BE49-F238E27FC236}">
                      <a16:creationId xmlns:a16="http://schemas.microsoft.com/office/drawing/2014/main" id="{6F53D1AB-7AB8-60C6-CB16-945D63ADCE61}"/>
                    </a:ext>
                  </a:extLst>
                </p:cNvPr>
                <p:cNvSpPr/>
                <p:nvPr/>
              </p:nvSpPr>
              <p:spPr>
                <a:xfrm>
                  <a:off x="9892252" y="2362659"/>
                  <a:ext cx="380809" cy="899064"/>
                </a:xfrm>
                <a:custGeom>
                  <a:avLst/>
                  <a:gdLst>
                    <a:gd name="connsiteX0" fmla="*/ 380809 w 380809"/>
                    <a:gd name="connsiteY0" fmla="*/ 899065 h 899064"/>
                    <a:gd name="connsiteX1" fmla="*/ 0 w 380809"/>
                    <a:gd name="connsiteY1" fmla="*/ 679228 h 899064"/>
                    <a:gd name="connsiteX2" fmla="*/ 0 w 380809"/>
                    <a:gd name="connsiteY2" fmla="*/ 0 h 899064"/>
                    <a:gd name="connsiteX3" fmla="*/ 380809 w 380809"/>
                    <a:gd name="connsiteY3" fmla="*/ 219837 h 899064"/>
                    <a:gd name="connsiteX4" fmla="*/ 380809 w 380809"/>
                    <a:gd name="connsiteY4" fmla="*/ 899065 h 899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809" h="899064">
                      <a:moveTo>
                        <a:pt x="380809" y="899065"/>
                      </a:moveTo>
                      <a:lnTo>
                        <a:pt x="0" y="679228"/>
                      </a:lnTo>
                      <a:lnTo>
                        <a:pt x="0" y="0"/>
                      </a:lnTo>
                      <a:lnTo>
                        <a:pt x="380809" y="219837"/>
                      </a:lnTo>
                      <a:lnTo>
                        <a:pt x="380809" y="89906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Hình tự do: Hình 66">
                  <a:extLst>
                    <a:ext uri="{FF2B5EF4-FFF2-40B4-BE49-F238E27FC236}">
                      <a16:creationId xmlns:a16="http://schemas.microsoft.com/office/drawing/2014/main" id="{D9BC9698-8595-EA7C-9E24-716F052221DF}"/>
                    </a:ext>
                  </a:extLst>
                </p:cNvPr>
                <p:cNvSpPr/>
                <p:nvPr/>
              </p:nvSpPr>
              <p:spPr>
                <a:xfrm>
                  <a:off x="9881108" y="2369803"/>
                  <a:ext cx="380809" cy="575310"/>
                </a:xfrm>
                <a:custGeom>
                  <a:avLst/>
                  <a:gdLst>
                    <a:gd name="connsiteX0" fmla="*/ 380810 w 380809"/>
                    <a:gd name="connsiteY0" fmla="*/ 575310 h 575310"/>
                    <a:gd name="connsiteX1" fmla="*/ 0 w 380809"/>
                    <a:gd name="connsiteY1" fmla="*/ 355473 h 575310"/>
                    <a:gd name="connsiteX2" fmla="*/ 0 w 380809"/>
                    <a:gd name="connsiteY2" fmla="*/ 0 h 575310"/>
                    <a:gd name="connsiteX3" fmla="*/ 380810 w 380809"/>
                    <a:gd name="connsiteY3" fmla="*/ 219837 h 575310"/>
                    <a:gd name="connsiteX4" fmla="*/ 380810 w 380809"/>
                    <a:gd name="connsiteY4" fmla="*/ 575310 h 57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809" h="575310">
                      <a:moveTo>
                        <a:pt x="380810" y="575310"/>
                      </a:moveTo>
                      <a:lnTo>
                        <a:pt x="0" y="355473"/>
                      </a:lnTo>
                      <a:lnTo>
                        <a:pt x="0" y="0"/>
                      </a:lnTo>
                      <a:lnTo>
                        <a:pt x="380810" y="219837"/>
                      </a:lnTo>
                      <a:lnTo>
                        <a:pt x="380810" y="57531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Hình tự do: Hình 67">
                  <a:extLst>
                    <a:ext uri="{FF2B5EF4-FFF2-40B4-BE49-F238E27FC236}">
                      <a16:creationId xmlns:a16="http://schemas.microsoft.com/office/drawing/2014/main" id="{9F1FB742-31E2-3D7B-796C-40A961AD8259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352710" cy="482536"/>
                </a:xfrm>
                <a:custGeom>
                  <a:avLst/>
                  <a:gdLst>
                    <a:gd name="connsiteX0" fmla="*/ 352711 w 352710"/>
                    <a:gd name="connsiteY0" fmla="*/ 482536 h 482536"/>
                    <a:gd name="connsiteX1" fmla="*/ 0 w 352710"/>
                    <a:gd name="connsiteY1" fmla="*/ 278987 h 482536"/>
                    <a:gd name="connsiteX2" fmla="*/ 0 w 352710"/>
                    <a:gd name="connsiteY2" fmla="*/ 0 h 482536"/>
                    <a:gd name="connsiteX3" fmla="*/ 352711 w 352710"/>
                    <a:gd name="connsiteY3" fmla="*/ 203549 h 482536"/>
                    <a:gd name="connsiteX4" fmla="*/ 352711 w 352710"/>
                    <a:gd name="connsiteY4" fmla="*/ 482536 h 482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482536">
                      <a:moveTo>
                        <a:pt x="352711" y="482536"/>
                      </a:moveTo>
                      <a:lnTo>
                        <a:pt x="0" y="278987"/>
                      </a:lnTo>
                      <a:lnTo>
                        <a:pt x="0" y="0"/>
                      </a:lnTo>
                      <a:lnTo>
                        <a:pt x="352711" y="203549"/>
                      </a:lnTo>
                      <a:lnTo>
                        <a:pt x="352711" y="482536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Hình tự do: Hình 68">
                  <a:extLst>
                    <a:ext uri="{FF2B5EF4-FFF2-40B4-BE49-F238E27FC236}">
                      <a16:creationId xmlns:a16="http://schemas.microsoft.com/office/drawing/2014/main" id="{9269F825-F7EC-C75B-F92C-E3CE1997B9FD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352710" cy="482536"/>
                </a:xfrm>
                <a:custGeom>
                  <a:avLst/>
                  <a:gdLst>
                    <a:gd name="connsiteX0" fmla="*/ 352711 w 352710"/>
                    <a:gd name="connsiteY0" fmla="*/ 482536 h 482536"/>
                    <a:gd name="connsiteX1" fmla="*/ 0 w 352710"/>
                    <a:gd name="connsiteY1" fmla="*/ 278987 h 482536"/>
                    <a:gd name="connsiteX2" fmla="*/ 0 w 352710"/>
                    <a:gd name="connsiteY2" fmla="*/ 0 h 482536"/>
                    <a:gd name="connsiteX3" fmla="*/ 352711 w 352710"/>
                    <a:gd name="connsiteY3" fmla="*/ 203549 h 482536"/>
                    <a:gd name="connsiteX4" fmla="*/ 352711 w 352710"/>
                    <a:gd name="connsiteY4" fmla="*/ 482536 h 482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482536">
                      <a:moveTo>
                        <a:pt x="352711" y="482536"/>
                      </a:moveTo>
                      <a:lnTo>
                        <a:pt x="0" y="278987"/>
                      </a:lnTo>
                      <a:lnTo>
                        <a:pt x="0" y="0"/>
                      </a:lnTo>
                      <a:lnTo>
                        <a:pt x="352711" y="203549"/>
                      </a:lnTo>
                      <a:lnTo>
                        <a:pt x="352711" y="482536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Hình tự do: Hình 69">
                  <a:extLst>
                    <a:ext uri="{FF2B5EF4-FFF2-40B4-BE49-F238E27FC236}">
                      <a16:creationId xmlns:a16="http://schemas.microsoft.com/office/drawing/2014/main" id="{285564F9-2027-47D3-86B9-E8ECFC1E4E02}"/>
                    </a:ext>
                  </a:extLst>
                </p:cNvPr>
                <p:cNvSpPr/>
                <p:nvPr/>
              </p:nvSpPr>
              <p:spPr>
                <a:xfrm>
                  <a:off x="9895205" y="2553921"/>
                  <a:ext cx="352710" cy="343662"/>
                </a:xfrm>
                <a:custGeom>
                  <a:avLst/>
                  <a:gdLst>
                    <a:gd name="connsiteX0" fmla="*/ 0 w 352710"/>
                    <a:gd name="connsiteY0" fmla="*/ 0 h 343662"/>
                    <a:gd name="connsiteX1" fmla="*/ 352711 w 352710"/>
                    <a:gd name="connsiteY1" fmla="*/ 203549 h 343662"/>
                    <a:gd name="connsiteX2" fmla="*/ 352711 w 352710"/>
                    <a:gd name="connsiteY2" fmla="*/ 343662 h 343662"/>
                    <a:gd name="connsiteX3" fmla="*/ 0 w 352710"/>
                    <a:gd name="connsiteY3" fmla="*/ 140113 h 343662"/>
                    <a:gd name="connsiteX4" fmla="*/ 0 w 352710"/>
                    <a:gd name="connsiteY4" fmla="*/ 0 h 343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343662">
                      <a:moveTo>
                        <a:pt x="0" y="0"/>
                      </a:moveTo>
                      <a:lnTo>
                        <a:pt x="352711" y="203549"/>
                      </a:lnTo>
                      <a:lnTo>
                        <a:pt x="352711" y="343662"/>
                      </a:lnTo>
                      <a:lnTo>
                        <a:pt x="0" y="140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Hình tự do: Hình 70">
                  <a:extLst>
                    <a:ext uri="{FF2B5EF4-FFF2-40B4-BE49-F238E27FC236}">
                      <a16:creationId xmlns:a16="http://schemas.microsoft.com/office/drawing/2014/main" id="{073CFC12-5BE5-1190-1969-0F99E0394A94}"/>
                    </a:ext>
                  </a:extLst>
                </p:cNvPr>
                <p:cNvSpPr/>
                <p:nvPr/>
              </p:nvSpPr>
              <p:spPr>
                <a:xfrm>
                  <a:off x="9974597" y="2629050"/>
                  <a:ext cx="273223" cy="250054"/>
                </a:xfrm>
                <a:custGeom>
                  <a:avLst/>
                  <a:gdLst>
                    <a:gd name="connsiteX0" fmla="*/ 273223 w 273223"/>
                    <a:gd name="connsiteY0" fmla="*/ 128420 h 250054"/>
                    <a:gd name="connsiteX1" fmla="*/ 67007 w 273223"/>
                    <a:gd name="connsiteY1" fmla="*/ 9358 h 250054"/>
                    <a:gd name="connsiteX2" fmla="*/ 2618 w 273223"/>
                    <a:gd name="connsiteY2" fmla="*/ 14406 h 250054"/>
                    <a:gd name="connsiteX3" fmla="*/ 126919 w 273223"/>
                    <a:gd name="connsiteY3" fmla="*/ 135755 h 250054"/>
                    <a:gd name="connsiteX4" fmla="*/ 273223 w 273223"/>
                    <a:gd name="connsiteY4" fmla="*/ 250055 h 25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223" h="250054">
                      <a:moveTo>
                        <a:pt x="273223" y="128420"/>
                      </a:moveTo>
                      <a:lnTo>
                        <a:pt x="67007" y="9358"/>
                      </a:lnTo>
                      <a:cubicBezTo>
                        <a:pt x="67007" y="9358"/>
                        <a:pt x="-15575" y="-14740"/>
                        <a:pt x="2618" y="14406"/>
                      </a:cubicBezTo>
                      <a:cubicBezTo>
                        <a:pt x="20811" y="43553"/>
                        <a:pt x="90915" y="65079"/>
                        <a:pt x="126919" y="135755"/>
                      </a:cubicBezTo>
                      <a:cubicBezTo>
                        <a:pt x="154923" y="190714"/>
                        <a:pt x="273223" y="250055"/>
                        <a:pt x="273223" y="250055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Hình tự do: Hình 71">
                  <a:extLst>
                    <a:ext uri="{FF2B5EF4-FFF2-40B4-BE49-F238E27FC236}">
                      <a16:creationId xmlns:a16="http://schemas.microsoft.com/office/drawing/2014/main" id="{137D31B0-CBF8-90CA-5860-6F37A07AAC3D}"/>
                    </a:ext>
                  </a:extLst>
                </p:cNvPr>
                <p:cNvSpPr/>
                <p:nvPr/>
              </p:nvSpPr>
              <p:spPr>
                <a:xfrm>
                  <a:off x="9974597" y="2629050"/>
                  <a:ext cx="273223" cy="250054"/>
                </a:xfrm>
                <a:custGeom>
                  <a:avLst/>
                  <a:gdLst>
                    <a:gd name="connsiteX0" fmla="*/ 273223 w 273223"/>
                    <a:gd name="connsiteY0" fmla="*/ 128420 h 250054"/>
                    <a:gd name="connsiteX1" fmla="*/ 67007 w 273223"/>
                    <a:gd name="connsiteY1" fmla="*/ 9358 h 250054"/>
                    <a:gd name="connsiteX2" fmla="*/ 2618 w 273223"/>
                    <a:gd name="connsiteY2" fmla="*/ 14406 h 250054"/>
                    <a:gd name="connsiteX3" fmla="*/ 126919 w 273223"/>
                    <a:gd name="connsiteY3" fmla="*/ 135755 h 250054"/>
                    <a:gd name="connsiteX4" fmla="*/ 273223 w 273223"/>
                    <a:gd name="connsiteY4" fmla="*/ 250055 h 25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223" h="250054">
                      <a:moveTo>
                        <a:pt x="273223" y="128420"/>
                      </a:moveTo>
                      <a:lnTo>
                        <a:pt x="67007" y="9358"/>
                      </a:lnTo>
                      <a:cubicBezTo>
                        <a:pt x="67007" y="9358"/>
                        <a:pt x="-15575" y="-14740"/>
                        <a:pt x="2618" y="14406"/>
                      </a:cubicBezTo>
                      <a:cubicBezTo>
                        <a:pt x="20811" y="43553"/>
                        <a:pt x="90915" y="65079"/>
                        <a:pt x="126919" y="135755"/>
                      </a:cubicBezTo>
                      <a:cubicBezTo>
                        <a:pt x="154923" y="190714"/>
                        <a:pt x="273223" y="250055"/>
                        <a:pt x="273223" y="250055"/>
                      </a:cubicBezTo>
                      <a:close/>
                    </a:path>
                  </a:pathLst>
                </a:custGeom>
                <a:solidFill>
                  <a:srgbClr val="FFFFFF">
                    <a:alpha val="6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Hình tự do: Hình 72">
                  <a:extLst>
                    <a:ext uri="{FF2B5EF4-FFF2-40B4-BE49-F238E27FC236}">
                      <a16:creationId xmlns:a16="http://schemas.microsoft.com/office/drawing/2014/main" id="{8EF723A3-D67E-6DEE-90A4-F94BBCE28773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171354" cy="237743"/>
                </a:xfrm>
                <a:custGeom>
                  <a:avLst/>
                  <a:gdLst>
                    <a:gd name="connsiteX0" fmla="*/ 171355 w 171354"/>
                    <a:gd name="connsiteY0" fmla="*/ 237744 h 237743"/>
                    <a:gd name="connsiteX1" fmla="*/ 68675 w 171354"/>
                    <a:gd name="connsiteY1" fmla="*/ 61436 h 237743"/>
                    <a:gd name="connsiteX2" fmla="*/ 29242 w 171354"/>
                    <a:gd name="connsiteY2" fmla="*/ 65246 h 237743"/>
                    <a:gd name="connsiteX3" fmla="*/ 0 w 171354"/>
                    <a:gd name="connsiteY3" fmla="*/ 0 h 237743"/>
                    <a:gd name="connsiteX4" fmla="*/ 0 w 171354"/>
                    <a:gd name="connsiteY4" fmla="*/ 138779 h 237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54" h="237743">
                      <a:moveTo>
                        <a:pt x="171355" y="237744"/>
                      </a:moveTo>
                      <a:cubicBezTo>
                        <a:pt x="171355" y="237744"/>
                        <a:pt x="91630" y="84011"/>
                        <a:pt x="68675" y="61436"/>
                      </a:cubicBezTo>
                      <a:cubicBezTo>
                        <a:pt x="45720" y="38862"/>
                        <a:pt x="35242" y="67818"/>
                        <a:pt x="29242" y="65246"/>
                      </a:cubicBezTo>
                      <a:cubicBezTo>
                        <a:pt x="23241" y="62674"/>
                        <a:pt x="0" y="0"/>
                        <a:pt x="0" y="0"/>
                      </a:cubicBezTo>
                      <a:lnTo>
                        <a:pt x="0" y="138779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Hình tự do: Hình 73">
                  <a:extLst>
                    <a:ext uri="{FF2B5EF4-FFF2-40B4-BE49-F238E27FC236}">
                      <a16:creationId xmlns:a16="http://schemas.microsoft.com/office/drawing/2014/main" id="{45C79153-1753-200B-8DF5-AC972F32E970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171354" cy="237743"/>
                </a:xfrm>
                <a:custGeom>
                  <a:avLst/>
                  <a:gdLst>
                    <a:gd name="connsiteX0" fmla="*/ 171355 w 171354"/>
                    <a:gd name="connsiteY0" fmla="*/ 237744 h 237743"/>
                    <a:gd name="connsiteX1" fmla="*/ 68675 w 171354"/>
                    <a:gd name="connsiteY1" fmla="*/ 61436 h 237743"/>
                    <a:gd name="connsiteX2" fmla="*/ 29242 w 171354"/>
                    <a:gd name="connsiteY2" fmla="*/ 65246 h 237743"/>
                    <a:gd name="connsiteX3" fmla="*/ 0 w 171354"/>
                    <a:gd name="connsiteY3" fmla="*/ 0 h 237743"/>
                    <a:gd name="connsiteX4" fmla="*/ 0 w 171354"/>
                    <a:gd name="connsiteY4" fmla="*/ 138779 h 237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54" h="237743">
                      <a:moveTo>
                        <a:pt x="171355" y="237744"/>
                      </a:moveTo>
                      <a:cubicBezTo>
                        <a:pt x="171355" y="237744"/>
                        <a:pt x="91630" y="84011"/>
                        <a:pt x="68675" y="61436"/>
                      </a:cubicBezTo>
                      <a:cubicBezTo>
                        <a:pt x="45720" y="38862"/>
                        <a:pt x="35242" y="67818"/>
                        <a:pt x="29242" y="65246"/>
                      </a:cubicBezTo>
                      <a:cubicBezTo>
                        <a:pt x="23241" y="62674"/>
                        <a:pt x="0" y="0"/>
                        <a:pt x="0" y="0"/>
                      </a:cubicBezTo>
                      <a:lnTo>
                        <a:pt x="0" y="138779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Hình tự do: Hình 74">
                  <a:extLst>
                    <a:ext uri="{FF2B5EF4-FFF2-40B4-BE49-F238E27FC236}">
                      <a16:creationId xmlns:a16="http://schemas.microsoft.com/office/drawing/2014/main" id="{4AE4C57E-4B58-DF4D-F295-903D1E56EAEC}"/>
                    </a:ext>
                  </a:extLst>
                </p:cNvPr>
                <p:cNvSpPr/>
                <p:nvPr/>
              </p:nvSpPr>
              <p:spPr>
                <a:xfrm>
                  <a:off x="9979501" y="2551312"/>
                  <a:ext cx="174116" cy="152056"/>
                </a:xfrm>
                <a:custGeom>
                  <a:avLst/>
                  <a:gdLst>
                    <a:gd name="connsiteX0" fmla="*/ 174117 w 174116"/>
                    <a:gd name="connsiteY0" fmla="*/ 152056 h 152056"/>
                    <a:gd name="connsiteX1" fmla="*/ 150781 w 174116"/>
                    <a:gd name="connsiteY1" fmla="*/ 124624 h 152056"/>
                    <a:gd name="connsiteX2" fmla="*/ 104108 w 174116"/>
                    <a:gd name="connsiteY2" fmla="*/ 74427 h 152056"/>
                    <a:gd name="connsiteX3" fmla="*/ 60198 w 174116"/>
                    <a:gd name="connsiteY3" fmla="*/ 609 h 152056"/>
                    <a:gd name="connsiteX4" fmla="*/ 0 w 174116"/>
                    <a:gd name="connsiteY4" fmla="*/ 51567 h 15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6" h="152056">
                      <a:moveTo>
                        <a:pt x="174117" y="152056"/>
                      </a:moveTo>
                      <a:cubicBezTo>
                        <a:pt x="169288" y="140769"/>
                        <a:pt x="161144" y="131206"/>
                        <a:pt x="150781" y="124624"/>
                      </a:cubicBezTo>
                      <a:cubicBezTo>
                        <a:pt x="134398" y="115099"/>
                        <a:pt x="110776" y="94144"/>
                        <a:pt x="104108" y="74427"/>
                      </a:cubicBezTo>
                      <a:cubicBezTo>
                        <a:pt x="97441" y="54711"/>
                        <a:pt x="78677" y="7752"/>
                        <a:pt x="60198" y="609"/>
                      </a:cubicBezTo>
                      <a:cubicBezTo>
                        <a:pt x="41720" y="-6535"/>
                        <a:pt x="0" y="51567"/>
                        <a:pt x="0" y="5156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Hình tự do: Hình 75">
                  <a:extLst>
                    <a:ext uri="{FF2B5EF4-FFF2-40B4-BE49-F238E27FC236}">
                      <a16:creationId xmlns:a16="http://schemas.microsoft.com/office/drawing/2014/main" id="{CDEA5CBC-6A74-563A-9B94-6747D7B6F120}"/>
                    </a:ext>
                  </a:extLst>
                </p:cNvPr>
                <p:cNvSpPr/>
                <p:nvPr/>
              </p:nvSpPr>
              <p:spPr>
                <a:xfrm>
                  <a:off x="10181716" y="2606270"/>
                  <a:ext cx="42386" cy="69705"/>
                </a:xfrm>
                <a:custGeom>
                  <a:avLst/>
                  <a:gdLst>
                    <a:gd name="connsiteX0" fmla="*/ 0 w 42386"/>
                    <a:gd name="connsiteY0" fmla="*/ 22613 h 69705"/>
                    <a:gd name="connsiteX1" fmla="*/ 21241 w 42386"/>
                    <a:gd name="connsiteY1" fmla="*/ 2229 h 69705"/>
                    <a:gd name="connsiteX2" fmla="*/ 42386 w 42386"/>
                    <a:gd name="connsiteY2" fmla="*/ 47092 h 69705"/>
                    <a:gd name="connsiteX3" fmla="*/ 21241 w 42386"/>
                    <a:gd name="connsiteY3" fmla="*/ 67476 h 69705"/>
                    <a:gd name="connsiteX4" fmla="*/ 0 w 42386"/>
                    <a:gd name="connsiteY4" fmla="*/ 22613 h 6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6" h="69705">
                      <a:moveTo>
                        <a:pt x="0" y="22613"/>
                      </a:moveTo>
                      <a:cubicBezTo>
                        <a:pt x="0" y="4611"/>
                        <a:pt x="9525" y="-4533"/>
                        <a:pt x="21241" y="2229"/>
                      </a:cubicBezTo>
                      <a:cubicBezTo>
                        <a:pt x="32956" y="8992"/>
                        <a:pt x="42386" y="29090"/>
                        <a:pt x="42386" y="47092"/>
                      </a:cubicBezTo>
                      <a:cubicBezTo>
                        <a:pt x="42386" y="65094"/>
                        <a:pt x="32861" y="74238"/>
                        <a:pt x="21241" y="67476"/>
                      </a:cubicBezTo>
                      <a:cubicBezTo>
                        <a:pt x="9620" y="60713"/>
                        <a:pt x="0" y="40615"/>
                        <a:pt x="0" y="226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7" name="Đồ họa 25">
                  <a:extLst>
                    <a:ext uri="{FF2B5EF4-FFF2-40B4-BE49-F238E27FC236}">
                      <a16:creationId xmlns:a16="http://schemas.microsoft.com/office/drawing/2014/main" id="{2FFB64F3-C0C4-2A9C-3748-826EDF85BFD4}"/>
                    </a:ext>
                  </a:extLst>
                </p:cNvPr>
                <p:cNvGrpSpPr/>
                <p:nvPr/>
              </p:nvGrpSpPr>
              <p:grpSpPr>
                <a:xfrm>
                  <a:off x="9869011" y="2725276"/>
                  <a:ext cx="392906" cy="554640"/>
                  <a:chOff x="9869011" y="2725276"/>
                  <a:chExt cx="392906" cy="554640"/>
                </a:xfrm>
              </p:grpSpPr>
              <p:sp>
                <p:nvSpPr>
                  <p:cNvPr id="84" name="Hình tự do: Hình 83">
                    <a:extLst>
                      <a:ext uri="{FF2B5EF4-FFF2-40B4-BE49-F238E27FC236}">
                        <a16:creationId xmlns:a16="http://schemas.microsoft.com/office/drawing/2014/main" id="{3DB24A80-75B7-FFB3-EEA4-81757485B557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31563"/>
                    <a:ext cx="382047" cy="548354"/>
                  </a:xfrm>
                  <a:custGeom>
                    <a:avLst/>
                    <a:gdLst>
                      <a:gd name="connsiteX0" fmla="*/ 382048 w 382047"/>
                      <a:gd name="connsiteY0" fmla="*/ 220599 h 548354"/>
                      <a:gd name="connsiteX1" fmla="*/ 0 w 382047"/>
                      <a:gd name="connsiteY1" fmla="*/ 0 h 548354"/>
                      <a:gd name="connsiteX2" fmla="*/ 0 w 382047"/>
                      <a:gd name="connsiteY2" fmla="*/ 327755 h 548354"/>
                      <a:gd name="connsiteX3" fmla="*/ 382048 w 382047"/>
                      <a:gd name="connsiteY3" fmla="*/ 548354 h 548354"/>
                      <a:gd name="connsiteX4" fmla="*/ 382048 w 382047"/>
                      <a:gd name="connsiteY4" fmla="*/ 220599 h 548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47" h="548354">
                        <a:moveTo>
                          <a:pt x="382048" y="220599"/>
                        </a:moveTo>
                        <a:lnTo>
                          <a:pt x="0" y="0"/>
                        </a:lnTo>
                        <a:lnTo>
                          <a:pt x="0" y="327755"/>
                        </a:lnTo>
                        <a:lnTo>
                          <a:pt x="382048" y="548354"/>
                        </a:lnTo>
                        <a:lnTo>
                          <a:pt x="382048" y="220599"/>
                        </a:ln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Hình tự do: Hình 84">
                    <a:extLst>
                      <a:ext uri="{FF2B5EF4-FFF2-40B4-BE49-F238E27FC236}">
                        <a16:creationId xmlns:a16="http://schemas.microsoft.com/office/drawing/2014/main" id="{DF088AF0-10A3-710D-DC16-B369100FF7F4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334041"/>
                  </a:xfrm>
                  <a:custGeom>
                    <a:avLst/>
                    <a:gdLst>
                      <a:gd name="connsiteX0" fmla="*/ 10859 w 10858"/>
                      <a:gd name="connsiteY0" fmla="*/ 0 h 334041"/>
                      <a:gd name="connsiteX1" fmla="*/ 10859 w 10858"/>
                      <a:gd name="connsiteY1" fmla="*/ 327660 h 334041"/>
                      <a:gd name="connsiteX2" fmla="*/ 0 w 10858"/>
                      <a:gd name="connsiteY2" fmla="*/ 334042 h 334041"/>
                      <a:gd name="connsiteX3" fmla="*/ 0 w 10858"/>
                      <a:gd name="connsiteY3" fmla="*/ 6286 h 334041"/>
                      <a:gd name="connsiteX4" fmla="*/ 10859 w 10858"/>
                      <a:gd name="connsiteY4" fmla="*/ 0 h 33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334041">
                        <a:moveTo>
                          <a:pt x="10859" y="0"/>
                        </a:moveTo>
                        <a:lnTo>
                          <a:pt x="10859" y="327660"/>
                        </a:lnTo>
                        <a:lnTo>
                          <a:pt x="0" y="334042"/>
                        </a:lnTo>
                        <a:lnTo>
                          <a:pt x="0" y="6286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Hình tự do: Hình 85">
                    <a:extLst>
                      <a:ext uri="{FF2B5EF4-FFF2-40B4-BE49-F238E27FC236}">
                        <a16:creationId xmlns:a16="http://schemas.microsoft.com/office/drawing/2014/main" id="{3BC62917-2DA1-BF80-CCA6-00CBFB5A0A4C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25276"/>
                    <a:ext cx="392906" cy="226885"/>
                  </a:xfrm>
                  <a:custGeom>
                    <a:avLst/>
                    <a:gdLst>
                      <a:gd name="connsiteX0" fmla="*/ 0 w 392906"/>
                      <a:gd name="connsiteY0" fmla="*/ 6287 h 226885"/>
                      <a:gd name="connsiteX1" fmla="*/ 10858 w 392906"/>
                      <a:gd name="connsiteY1" fmla="*/ 0 h 226885"/>
                      <a:gd name="connsiteX2" fmla="*/ 392906 w 392906"/>
                      <a:gd name="connsiteY2" fmla="*/ 220599 h 226885"/>
                      <a:gd name="connsiteX3" fmla="*/ 382048 w 392906"/>
                      <a:gd name="connsiteY3" fmla="*/ 226885 h 226885"/>
                      <a:gd name="connsiteX4" fmla="*/ 0 w 392906"/>
                      <a:gd name="connsiteY4" fmla="*/ 6287 h 226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906" h="226885">
                        <a:moveTo>
                          <a:pt x="0" y="6287"/>
                        </a:moveTo>
                        <a:lnTo>
                          <a:pt x="10858" y="0"/>
                        </a:lnTo>
                        <a:lnTo>
                          <a:pt x="392906" y="220599"/>
                        </a:lnTo>
                        <a:lnTo>
                          <a:pt x="382048" y="226885"/>
                        </a:lnTo>
                        <a:lnTo>
                          <a:pt x="0" y="6287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Hình tự do: Hình 86">
                    <a:extLst>
                      <a:ext uri="{FF2B5EF4-FFF2-40B4-BE49-F238E27FC236}">
                        <a16:creationId xmlns:a16="http://schemas.microsoft.com/office/drawing/2014/main" id="{E183E916-A6B9-6F5C-4C93-FB437A945ED1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25276"/>
                    <a:ext cx="392906" cy="226885"/>
                  </a:xfrm>
                  <a:custGeom>
                    <a:avLst/>
                    <a:gdLst>
                      <a:gd name="connsiteX0" fmla="*/ 0 w 392906"/>
                      <a:gd name="connsiteY0" fmla="*/ 6287 h 226885"/>
                      <a:gd name="connsiteX1" fmla="*/ 10858 w 392906"/>
                      <a:gd name="connsiteY1" fmla="*/ 0 h 226885"/>
                      <a:gd name="connsiteX2" fmla="*/ 392906 w 392906"/>
                      <a:gd name="connsiteY2" fmla="*/ 220599 h 226885"/>
                      <a:gd name="connsiteX3" fmla="*/ 382048 w 392906"/>
                      <a:gd name="connsiteY3" fmla="*/ 226885 h 226885"/>
                      <a:gd name="connsiteX4" fmla="*/ 0 w 392906"/>
                      <a:gd name="connsiteY4" fmla="*/ 6287 h 226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906" h="226885">
                        <a:moveTo>
                          <a:pt x="0" y="6287"/>
                        </a:moveTo>
                        <a:lnTo>
                          <a:pt x="10858" y="0"/>
                        </a:lnTo>
                        <a:lnTo>
                          <a:pt x="392906" y="220599"/>
                        </a:lnTo>
                        <a:lnTo>
                          <a:pt x="382048" y="226885"/>
                        </a:lnTo>
                        <a:lnTo>
                          <a:pt x="0" y="62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Hình tự do: Hình 87">
                    <a:extLst>
                      <a:ext uri="{FF2B5EF4-FFF2-40B4-BE49-F238E27FC236}">
                        <a16:creationId xmlns:a16="http://schemas.microsoft.com/office/drawing/2014/main" id="{65F3BB47-3F76-CE6E-9A05-05B8B5E8F8D0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69341"/>
                  </a:xfrm>
                  <a:custGeom>
                    <a:avLst/>
                    <a:gdLst>
                      <a:gd name="connsiteX0" fmla="*/ 10859 w 10858"/>
                      <a:gd name="connsiteY0" fmla="*/ 0 h 69341"/>
                      <a:gd name="connsiteX1" fmla="*/ 0 w 10858"/>
                      <a:gd name="connsiteY1" fmla="*/ 6286 h 69341"/>
                      <a:gd name="connsiteX2" fmla="*/ 0 w 10858"/>
                      <a:gd name="connsiteY2" fmla="*/ 69342 h 69341"/>
                      <a:gd name="connsiteX3" fmla="*/ 10859 w 10858"/>
                      <a:gd name="connsiteY3" fmla="*/ 62960 h 69341"/>
                      <a:gd name="connsiteX4" fmla="*/ 10859 w 10858"/>
                      <a:gd name="connsiteY4" fmla="*/ 0 h 69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69341">
                        <a:moveTo>
                          <a:pt x="10859" y="0"/>
                        </a:moveTo>
                        <a:lnTo>
                          <a:pt x="0" y="6286"/>
                        </a:lnTo>
                        <a:lnTo>
                          <a:pt x="0" y="69342"/>
                        </a:lnTo>
                        <a:lnTo>
                          <a:pt x="10859" y="62960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Hình tự do: Hình 88">
                    <a:extLst>
                      <a:ext uri="{FF2B5EF4-FFF2-40B4-BE49-F238E27FC236}">
                        <a16:creationId xmlns:a16="http://schemas.microsoft.com/office/drawing/2014/main" id="{2D1AF88F-F336-E5EC-B992-82FA316C8315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69341"/>
                  </a:xfrm>
                  <a:custGeom>
                    <a:avLst/>
                    <a:gdLst>
                      <a:gd name="connsiteX0" fmla="*/ 10859 w 10858"/>
                      <a:gd name="connsiteY0" fmla="*/ 0 h 69341"/>
                      <a:gd name="connsiteX1" fmla="*/ 0 w 10858"/>
                      <a:gd name="connsiteY1" fmla="*/ 6286 h 69341"/>
                      <a:gd name="connsiteX2" fmla="*/ 0 w 10858"/>
                      <a:gd name="connsiteY2" fmla="*/ 69342 h 69341"/>
                      <a:gd name="connsiteX3" fmla="*/ 10859 w 10858"/>
                      <a:gd name="connsiteY3" fmla="*/ 62960 h 69341"/>
                      <a:gd name="connsiteX4" fmla="*/ 10859 w 10858"/>
                      <a:gd name="connsiteY4" fmla="*/ 0 h 69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69341">
                        <a:moveTo>
                          <a:pt x="10859" y="0"/>
                        </a:moveTo>
                        <a:lnTo>
                          <a:pt x="0" y="6286"/>
                        </a:lnTo>
                        <a:lnTo>
                          <a:pt x="0" y="69342"/>
                        </a:lnTo>
                        <a:lnTo>
                          <a:pt x="10859" y="62960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Hình tự do: Hình 89">
                    <a:extLst>
                      <a:ext uri="{FF2B5EF4-FFF2-40B4-BE49-F238E27FC236}">
                        <a16:creationId xmlns:a16="http://schemas.microsoft.com/office/drawing/2014/main" id="{BB03096F-84A0-4F4B-61F8-EB945E42B235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31563"/>
                    <a:ext cx="382047" cy="283654"/>
                  </a:xfrm>
                  <a:custGeom>
                    <a:avLst/>
                    <a:gdLst>
                      <a:gd name="connsiteX0" fmla="*/ 382048 w 382047"/>
                      <a:gd name="connsiteY0" fmla="*/ 283655 h 283654"/>
                      <a:gd name="connsiteX1" fmla="*/ 0 w 382047"/>
                      <a:gd name="connsiteY1" fmla="*/ 63055 h 283654"/>
                      <a:gd name="connsiteX2" fmla="*/ 0 w 382047"/>
                      <a:gd name="connsiteY2" fmla="*/ 0 h 283654"/>
                      <a:gd name="connsiteX3" fmla="*/ 382048 w 382047"/>
                      <a:gd name="connsiteY3" fmla="*/ 220599 h 283654"/>
                      <a:gd name="connsiteX4" fmla="*/ 382048 w 382047"/>
                      <a:gd name="connsiteY4" fmla="*/ 283655 h 28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47" h="283654">
                        <a:moveTo>
                          <a:pt x="382048" y="283655"/>
                        </a:moveTo>
                        <a:lnTo>
                          <a:pt x="0" y="63055"/>
                        </a:lnTo>
                        <a:lnTo>
                          <a:pt x="0" y="0"/>
                        </a:lnTo>
                        <a:lnTo>
                          <a:pt x="382048" y="220599"/>
                        </a:lnTo>
                        <a:lnTo>
                          <a:pt x="382048" y="283655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Hình tự do: Hình 90">
                    <a:extLst>
                      <a:ext uri="{FF2B5EF4-FFF2-40B4-BE49-F238E27FC236}">
                        <a16:creationId xmlns:a16="http://schemas.microsoft.com/office/drawing/2014/main" id="{F8EFDC8F-036E-14ED-D319-61267020F243}"/>
                      </a:ext>
                    </a:extLst>
                  </p:cNvPr>
                  <p:cNvSpPr/>
                  <p:nvPr/>
                </p:nvSpPr>
                <p:spPr>
                  <a:xfrm>
                    <a:off x="10184765" y="3008598"/>
                    <a:ext cx="40290" cy="30728"/>
                  </a:xfrm>
                  <a:custGeom>
                    <a:avLst/>
                    <a:gdLst>
                      <a:gd name="connsiteX0" fmla="*/ 40291 w 40290"/>
                      <a:gd name="connsiteY0" fmla="*/ 26907 h 30728"/>
                      <a:gd name="connsiteX1" fmla="*/ 34480 w 40290"/>
                      <a:gd name="connsiteY1" fmla="*/ 29860 h 30728"/>
                      <a:gd name="connsiteX2" fmla="*/ 5905 w 40290"/>
                      <a:gd name="connsiteY2" fmla="*/ 13286 h 30728"/>
                      <a:gd name="connsiteX3" fmla="*/ 0 w 40290"/>
                      <a:gd name="connsiteY3" fmla="*/ 3761 h 30728"/>
                      <a:gd name="connsiteX4" fmla="*/ 5905 w 40290"/>
                      <a:gd name="connsiteY4" fmla="*/ 808 h 30728"/>
                      <a:gd name="connsiteX5" fmla="*/ 34480 w 40290"/>
                      <a:gd name="connsiteY5" fmla="*/ 17382 h 30728"/>
                      <a:gd name="connsiteX6" fmla="*/ 40291 w 40290"/>
                      <a:gd name="connsiteY6" fmla="*/ 26907 h 30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90" h="30728">
                        <a:moveTo>
                          <a:pt x="40291" y="26907"/>
                        </a:moveTo>
                        <a:cubicBezTo>
                          <a:pt x="40291" y="30431"/>
                          <a:pt x="37719" y="31765"/>
                          <a:pt x="34480" y="29860"/>
                        </a:cubicBezTo>
                        <a:lnTo>
                          <a:pt x="5905" y="13286"/>
                        </a:lnTo>
                        <a:cubicBezTo>
                          <a:pt x="2524" y="11248"/>
                          <a:pt x="324" y="7705"/>
                          <a:pt x="0" y="3761"/>
                        </a:cubicBezTo>
                        <a:cubicBezTo>
                          <a:pt x="0" y="332"/>
                          <a:pt x="2667" y="-1001"/>
                          <a:pt x="5905" y="808"/>
                        </a:cubicBezTo>
                        <a:lnTo>
                          <a:pt x="34480" y="17382"/>
                        </a:lnTo>
                        <a:cubicBezTo>
                          <a:pt x="37814" y="19458"/>
                          <a:pt x="39976" y="22992"/>
                          <a:pt x="40291" y="26907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Hình tự do: Hình 91">
                    <a:extLst>
                      <a:ext uri="{FF2B5EF4-FFF2-40B4-BE49-F238E27FC236}">
                        <a16:creationId xmlns:a16="http://schemas.microsoft.com/office/drawing/2014/main" id="{58255530-CCE2-05F4-03D0-1E8670D5A13A}"/>
                      </a:ext>
                    </a:extLst>
                  </p:cNvPr>
                  <p:cNvSpPr/>
                  <p:nvPr/>
                </p:nvSpPr>
                <p:spPr>
                  <a:xfrm>
                    <a:off x="10136568" y="2980785"/>
                    <a:ext cx="40195" cy="30633"/>
                  </a:xfrm>
                  <a:custGeom>
                    <a:avLst/>
                    <a:gdLst>
                      <a:gd name="connsiteX0" fmla="*/ 40196 w 40195"/>
                      <a:gd name="connsiteY0" fmla="*/ 26812 h 30633"/>
                      <a:gd name="connsiteX1" fmla="*/ 34385 w 40195"/>
                      <a:gd name="connsiteY1" fmla="*/ 29764 h 30633"/>
                      <a:gd name="connsiteX2" fmla="*/ 5810 w 40195"/>
                      <a:gd name="connsiteY2" fmla="*/ 13286 h 30633"/>
                      <a:gd name="connsiteX3" fmla="*/ 0 w 40195"/>
                      <a:gd name="connsiteY3" fmla="*/ 3761 h 30633"/>
                      <a:gd name="connsiteX4" fmla="*/ 5810 w 40195"/>
                      <a:gd name="connsiteY4" fmla="*/ 808 h 30633"/>
                      <a:gd name="connsiteX5" fmla="*/ 34385 w 40195"/>
                      <a:gd name="connsiteY5" fmla="*/ 17382 h 30633"/>
                      <a:gd name="connsiteX6" fmla="*/ 40196 w 40195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33">
                        <a:moveTo>
                          <a:pt x="40196" y="26812"/>
                        </a:moveTo>
                        <a:cubicBezTo>
                          <a:pt x="40196" y="30336"/>
                          <a:pt x="37624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514" y="11172"/>
                          <a:pt x="371" y="7657"/>
                          <a:pt x="0" y="3761"/>
                        </a:cubicBezTo>
                        <a:cubicBezTo>
                          <a:pt x="0" y="332"/>
                          <a:pt x="2667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700" y="19439"/>
                          <a:pt x="39853" y="22925"/>
                          <a:pt x="40196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Hình tự do: Hình 92">
                    <a:extLst>
                      <a:ext uri="{FF2B5EF4-FFF2-40B4-BE49-F238E27FC236}">
                        <a16:creationId xmlns:a16="http://schemas.microsoft.com/office/drawing/2014/main" id="{E1BD730B-F82A-FA3D-3B00-932DE5F922BC}"/>
                      </a:ext>
                    </a:extLst>
                  </p:cNvPr>
                  <p:cNvSpPr/>
                  <p:nvPr/>
                </p:nvSpPr>
                <p:spPr>
                  <a:xfrm>
                    <a:off x="10088276" y="2952782"/>
                    <a:ext cx="40195" cy="30633"/>
                  </a:xfrm>
                  <a:custGeom>
                    <a:avLst/>
                    <a:gdLst>
                      <a:gd name="connsiteX0" fmla="*/ 40196 w 40195"/>
                      <a:gd name="connsiteY0" fmla="*/ 26812 h 30633"/>
                      <a:gd name="connsiteX1" fmla="*/ 34385 w 40195"/>
                      <a:gd name="connsiteY1" fmla="*/ 29764 h 30633"/>
                      <a:gd name="connsiteX2" fmla="*/ 5810 w 40195"/>
                      <a:gd name="connsiteY2" fmla="*/ 13286 h 30633"/>
                      <a:gd name="connsiteX3" fmla="*/ 0 w 40195"/>
                      <a:gd name="connsiteY3" fmla="*/ 3761 h 30633"/>
                      <a:gd name="connsiteX4" fmla="*/ 5810 w 40195"/>
                      <a:gd name="connsiteY4" fmla="*/ 808 h 30633"/>
                      <a:gd name="connsiteX5" fmla="*/ 34385 w 40195"/>
                      <a:gd name="connsiteY5" fmla="*/ 17382 h 30633"/>
                      <a:gd name="connsiteX6" fmla="*/ 40196 w 40195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33">
                        <a:moveTo>
                          <a:pt x="40196" y="26812"/>
                        </a:moveTo>
                        <a:cubicBezTo>
                          <a:pt x="40196" y="30336"/>
                          <a:pt x="37529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486" y="11200"/>
                          <a:pt x="333" y="7676"/>
                          <a:pt x="0" y="3761"/>
                        </a:cubicBezTo>
                        <a:cubicBezTo>
                          <a:pt x="0" y="332"/>
                          <a:pt x="2572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681" y="19458"/>
                          <a:pt x="39824" y="22935"/>
                          <a:pt x="40196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Hình tự do: Hình 93">
                    <a:extLst>
                      <a:ext uri="{FF2B5EF4-FFF2-40B4-BE49-F238E27FC236}">
                        <a16:creationId xmlns:a16="http://schemas.microsoft.com/office/drawing/2014/main" id="{47E5D0C8-EC75-82A6-AEB5-14395BCD526A}"/>
                      </a:ext>
                    </a:extLst>
                  </p:cNvPr>
                  <p:cNvSpPr/>
                  <p:nvPr/>
                </p:nvSpPr>
                <p:spPr>
                  <a:xfrm>
                    <a:off x="10039889" y="2924969"/>
                    <a:ext cx="40290" cy="30633"/>
                  </a:xfrm>
                  <a:custGeom>
                    <a:avLst/>
                    <a:gdLst>
                      <a:gd name="connsiteX0" fmla="*/ 40291 w 40290"/>
                      <a:gd name="connsiteY0" fmla="*/ 26812 h 30633"/>
                      <a:gd name="connsiteX1" fmla="*/ 34385 w 40290"/>
                      <a:gd name="connsiteY1" fmla="*/ 29764 h 30633"/>
                      <a:gd name="connsiteX2" fmla="*/ 5810 w 40290"/>
                      <a:gd name="connsiteY2" fmla="*/ 13286 h 30633"/>
                      <a:gd name="connsiteX3" fmla="*/ 0 w 40290"/>
                      <a:gd name="connsiteY3" fmla="*/ 3761 h 30633"/>
                      <a:gd name="connsiteX4" fmla="*/ 5810 w 40290"/>
                      <a:gd name="connsiteY4" fmla="*/ 808 h 30633"/>
                      <a:gd name="connsiteX5" fmla="*/ 34385 w 40290"/>
                      <a:gd name="connsiteY5" fmla="*/ 17382 h 30633"/>
                      <a:gd name="connsiteX6" fmla="*/ 40291 w 40290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90" h="30633">
                        <a:moveTo>
                          <a:pt x="40291" y="26812"/>
                        </a:moveTo>
                        <a:cubicBezTo>
                          <a:pt x="40291" y="30336"/>
                          <a:pt x="37624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486" y="11200"/>
                          <a:pt x="333" y="7676"/>
                          <a:pt x="0" y="3761"/>
                        </a:cubicBezTo>
                        <a:cubicBezTo>
                          <a:pt x="0" y="332"/>
                          <a:pt x="2572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700" y="19449"/>
                          <a:pt x="39881" y="22925"/>
                          <a:pt x="40291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Hình tự do: Hình 94">
                    <a:extLst>
                      <a:ext uri="{FF2B5EF4-FFF2-40B4-BE49-F238E27FC236}">
                        <a16:creationId xmlns:a16="http://schemas.microsoft.com/office/drawing/2014/main" id="{2D624E43-C3E7-37E9-C423-8B6E4445B55C}"/>
                      </a:ext>
                    </a:extLst>
                  </p:cNvPr>
                  <p:cNvSpPr/>
                  <p:nvPr/>
                </p:nvSpPr>
                <p:spPr>
                  <a:xfrm>
                    <a:off x="9991598" y="2897092"/>
                    <a:ext cx="40195" cy="30602"/>
                  </a:xfrm>
                  <a:custGeom>
                    <a:avLst/>
                    <a:gdLst>
                      <a:gd name="connsiteX0" fmla="*/ 40196 w 40195"/>
                      <a:gd name="connsiteY0" fmla="*/ 26780 h 30602"/>
                      <a:gd name="connsiteX1" fmla="*/ 34385 w 40195"/>
                      <a:gd name="connsiteY1" fmla="*/ 29733 h 30602"/>
                      <a:gd name="connsiteX2" fmla="*/ 5810 w 40195"/>
                      <a:gd name="connsiteY2" fmla="*/ 13255 h 30602"/>
                      <a:gd name="connsiteX3" fmla="*/ 0 w 40195"/>
                      <a:gd name="connsiteY3" fmla="*/ 3730 h 30602"/>
                      <a:gd name="connsiteX4" fmla="*/ 5810 w 40195"/>
                      <a:gd name="connsiteY4" fmla="*/ 872 h 30602"/>
                      <a:gd name="connsiteX5" fmla="*/ 34385 w 40195"/>
                      <a:gd name="connsiteY5" fmla="*/ 17350 h 30602"/>
                      <a:gd name="connsiteX6" fmla="*/ 40196 w 40195"/>
                      <a:gd name="connsiteY6" fmla="*/ 26780 h 30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02">
                        <a:moveTo>
                          <a:pt x="40196" y="26780"/>
                        </a:moveTo>
                        <a:cubicBezTo>
                          <a:pt x="40196" y="30304"/>
                          <a:pt x="37624" y="31638"/>
                          <a:pt x="34385" y="29733"/>
                        </a:cubicBezTo>
                        <a:lnTo>
                          <a:pt x="5810" y="13255"/>
                        </a:lnTo>
                        <a:cubicBezTo>
                          <a:pt x="2515" y="11140"/>
                          <a:pt x="371" y="7625"/>
                          <a:pt x="0" y="3730"/>
                        </a:cubicBezTo>
                        <a:cubicBezTo>
                          <a:pt x="0" y="301"/>
                          <a:pt x="2667" y="-1033"/>
                          <a:pt x="5810" y="872"/>
                        </a:cubicBezTo>
                        <a:lnTo>
                          <a:pt x="34385" y="17350"/>
                        </a:lnTo>
                        <a:cubicBezTo>
                          <a:pt x="37690" y="19417"/>
                          <a:pt x="39834" y="22903"/>
                          <a:pt x="40196" y="2678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Hình tự do: Hình 95">
                    <a:extLst>
                      <a:ext uri="{FF2B5EF4-FFF2-40B4-BE49-F238E27FC236}">
                        <a16:creationId xmlns:a16="http://schemas.microsoft.com/office/drawing/2014/main" id="{0ED4B9F5-97BC-6AE8-DC9F-01796DBB4D1E}"/>
                      </a:ext>
                    </a:extLst>
                  </p:cNvPr>
                  <p:cNvSpPr/>
                  <p:nvPr/>
                </p:nvSpPr>
                <p:spPr>
                  <a:xfrm>
                    <a:off x="9943306" y="2869184"/>
                    <a:ext cx="40195" cy="30604"/>
                  </a:xfrm>
                  <a:custGeom>
                    <a:avLst/>
                    <a:gdLst>
                      <a:gd name="connsiteX0" fmla="*/ 40196 w 40195"/>
                      <a:gd name="connsiteY0" fmla="*/ 26875 h 30604"/>
                      <a:gd name="connsiteX1" fmla="*/ 34385 w 40195"/>
                      <a:gd name="connsiteY1" fmla="*/ 29733 h 30604"/>
                      <a:gd name="connsiteX2" fmla="*/ 5810 w 40195"/>
                      <a:gd name="connsiteY2" fmla="*/ 13255 h 30604"/>
                      <a:gd name="connsiteX3" fmla="*/ 0 w 40195"/>
                      <a:gd name="connsiteY3" fmla="*/ 3730 h 30604"/>
                      <a:gd name="connsiteX4" fmla="*/ 5810 w 40195"/>
                      <a:gd name="connsiteY4" fmla="*/ 872 h 30604"/>
                      <a:gd name="connsiteX5" fmla="*/ 34385 w 40195"/>
                      <a:gd name="connsiteY5" fmla="*/ 17350 h 30604"/>
                      <a:gd name="connsiteX6" fmla="*/ 40196 w 40195"/>
                      <a:gd name="connsiteY6" fmla="*/ 26875 h 30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04">
                        <a:moveTo>
                          <a:pt x="40196" y="26875"/>
                        </a:moveTo>
                        <a:cubicBezTo>
                          <a:pt x="40196" y="30304"/>
                          <a:pt x="37624" y="31638"/>
                          <a:pt x="34385" y="29733"/>
                        </a:cubicBezTo>
                        <a:lnTo>
                          <a:pt x="5810" y="13255"/>
                        </a:lnTo>
                        <a:cubicBezTo>
                          <a:pt x="2486" y="11169"/>
                          <a:pt x="333" y="7644"/>
                          <a:pt x="0" y="3730"/>
                        </a:cubicBezTo>
                        <a:cubicBezTo>
                          <a:pt x="0" y="301"/>
                          <a:pt x="2572" y="-1033"/>
                          <a:pt x="5810" y="872"/>
                        </a:cubicBezTo>
                        <a:lnTo>
                          <a:pt x="34385" y="17350"/>
                        </a:lnTo>
                        <a:cubicBezTo>
                          <a:pt x="37710" y="19436"/>
                          <a:pt x="39862" y="22961"/>
                          <a:pt x="40196" y="2687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Hình tự do: Hình 96">
                    <a:extLst>
                      <a:ext uri="{FF2B5EF4-FFF2-40B4-BE49-F238E27FC236}">
                        <a16:creationId xmlns:a16="http://schemas.microsoft.com/office/drawing/2014/main" id="{915DF718-2223-A141-622A-09299E0BDD4D}"/>
                      </a:ext>
                    </a:extLst>
                  </p:cNvPr>
                  <p:cNvSpPr/>
                  <p:nvPr/>
                </p:nvSpPr>
                <p:spPr>
                  <a:xfrm>
                    <a:off x="9895014" y="2841183"/>
                    <a:ext cx="40195" cy="30728"/>
                  </a:xfrm>
                  <a:custGeom>
                    <a:avLst/>
                    <a:gdLst>
                      <a:gd name="connsiteX0" fmla="*/ 40196 w 40195"/>
                      <a:gd name="connsiteY0" fmla="*/ 26968 h 30728"/>
                      <a:gd name="connsiteX1" fmla="*/ 34385 w 40195"/>
                      <a:gd name="connsiteY1" fmla="*/ 29920 h 30728"/>
                      <a:gd name="connsiteX2" fmla="*/ 5810 w 40195"/>
                      <a:gd name="connsiteY2" fmla="*/ 13347 h 30728"/>
                      <a:gd name="connsiteX3" fmla="*/ 0 w 40195"/>
                      <a:gd name="connsiteY3" fmla="*/ 3822 h 30728"/>
                      <a:gd name="connsiteX4" fmla="*/ 5810 w 40195"/>
                      <a:gd name="connsiteY4" fmla="*/ 869 h 30728"/>
                      <a:gd name="connsiteX5" fmla="*/ 34385 w 40195"/>
                      <a:gd name="connsiteY5" fmla="*/ 17347 h 30728"/>
                      <a:gd name="connsiteX6" fmla="*/ 40196 w 40195"/>
                      <a:gd name="connsiteY6" fmla="*/ 26968 h 30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728">
                        <a:moveTo>
                          <a:pt x="40196" y="26968"/>
                        </a:moveTo>
                        <a:cubicBezTo>
                          <a:pt x="40196" y="30397"/>
                          <a:pt x="37529" y="31730"/>
                          <a:pt x="34385" y="29920"/>
                        </a:cubicBezTo>
                        <a:lnTo>
                          <a:pt x="5810" y="13347"/>
                        </a:lnTo>
                        <a:cubicBezTo>
                          <a:pt x="2477" y="11270"/>
                          <a:pt x="315" y="7737"/>
                          <a:pt x="0" y="3822"/>
                        </a:cubicBezTo>
                        <a:cubicBezTo>
                          <a:pt x="0" y="298"/>
                          <a:pt x="2572" y="-1036"/>
                          <a:pt x="5810" y="869"/>
                        </a:cubicBezTo>
                        <a:lnTo>
                          <a:pt x="34385" y="17347"/>
                        </a:lnTo>
                        <a:cubicBezTo>
                          <a:pt x="37729" y="19462"/>
                          <a:pt x="39881" y="23024"/>
                          <a:pt x="40196" y="2696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Hình tự do: Hình 97">
                    <a:extLst>
                      <a:ext uri="{FF2B5EF4-FFF2-40B4-BE49-F238E27FC236}">
                        <a16:creationId xmlns:a16="http://schemas.microsoft.com/office/drawing/2014/main" id="{67715983-6A1B-5012-075A-7E5F877431FC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048364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Hình tự do: Hình 98">
                    <a:extLst>
                      <a:ext uri="{FF2B5EF4-FFF2-40B4-BE49-F238E27FC236}">
                        <a16:creationId xmlns:a16="http://schemas.microsoft.com/office/drawing/2014/main" id="{5FB7B290-686B-73CA-D0A3-E811F3F092B5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09294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Hình tự do: Hình 99">
                    <a:extLst>
                      <a:ext uri="{FF2B5EF4-FFF2-40B4-BE49-F238E27FC236}">
                        <a16:creationId xmlns:a16="http://schemas.microsoft.com/office/drawing/2014/main" id="{8E50E214-507D-68BA-BD6F-160F7A778400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13742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Hình tự do: Hình 100">
                    <a:extLst>
                      <a:ext uri="{FF2B5EF4-FFF2-40B4-BE49-F238E27FC236}">
                        <a16:creationId xmlns:a16="http://schemas.microsoft.com/office/drawing/2014/main" id="{B9EF11CC-B5CC-BA14-61EE-C98CED6F024F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181905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Hình tự do: Hình 101">
                    <a:extLst>
                      <a:ext uri="{FF2B5EF4-FFF2-40B4-BE49-F238E27FC236}">
                        <a16:creationId xmlns:a16="http://schemas.microsoft.com/office/drawing/2014/main" id="{C92B4A79-DAC7-A8C1-2C64-21727DC285BA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020456"/>
                    <a:ext cx="35242" cy="52482"/>
                  </a:xfrm>
                  <a:custGeom>
                    <a:avLst/>
                    <a:gdLst>
                      <a:gd name="connsiteX0" fmla="*/ 35243 w 35242"/>
                      <a:gd name="connsiteY0" fmla="*/ 20288 h 52482"/>
                      <a:gd name="connsiteX1" fmla="*/ 0 w 35242"/>
                      <a:gd name="connsiteY1" fmla="*/ 0 h 52482"/>
                      <a:gd name="connsiteX2" fmla="*/ 0 w 35242"/>
                      <a:gd name="connsiteY2" fmla="*/ 31718 h 52482"/>
                      <a:gd name="connsiteX3" fmla="*/ 35243 w 35242"/>
                      <a:gd name="connsiteY3" fmla="*/ 52483 h 52482"/>
                      <a:gd name="connsiteX4" fmla="*/ 35243 w 35242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482">
                        <a:moveTo>
                          <a:pt x="35243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243" y="52483"/>
                        </a:lnTo>
                        <a:lnTo>
                          <a:pt x="35243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Hình tự do: Hình 102">
                    <a:extLst>
                      <a:ext uri="{FF2B5EF4-FFF2-40B4-BE49-F238E27FC236}">
                        <a16:creationId xmlns:a16="http://schemas.microsoft.com/office/drawing/2014/main" id="{BDDFDD23-D96B-70DD-011A-EAB72CD06941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065033"/>
                    <a:ext cx="35242" cy="52387"/>
                  </a:xfrm>
                  <a:custGeom>
                    <a:avLst/>
                    <a:gdLst>
                      <a:gd name="connsiteX0" fmla="*/ 35243 w 35242"/>
                      <a:gd name="connsiteY0" fmla="*/ 20193 h 52387"/>
                      <a:gd name="connsiteX1" fmla="*/ 0 w 35242"/>
                      <a:gd name="connsiteY1" fmla="*/ 0 h 52387"/>
                      <a:gd name="connsiteX2" fmla="*/ 0 w 35242"/>
                      <a:gd name="connsiteY2" fmla="*/ 31623 h 52387"/>
                      <a:gd name="connsiteX3" fmla="*/ 35243 w 35242"/>
                      <a:gd name="connsiteY3" fmla="*/ 52388 h 52387"/>
                      <a:gd name="connsiteX4" fmla="*/ 35243 w 35242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387">
                        <a:moveTo>
                          <a:pt x="35243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243" y="52388"/>
                        </a:lnTo>
                        <a:lnTo>
                          <a:pt x="35243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Hình tự do: Hình 103">
                    <a:extLst>
                      <a:ext uri="{FF2B5EF4-FFF2-40B4-BE49-F238E27FC236}">
                        <a16:creationId xmlns:a16="http://schemas.microsoft.com/office/drawing/2014/main" id="{495E70D8-FC0F-3098-E80E-8F5F6C5742B0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109419"/>
                    <a:ext cx="35242" cy="52482"/>
                  </a:xfrm>
                  <a:custGeom>
                    <a:avLst/>
                    <a:gdLst>
                      <a:gd name="connsiteX0" fmla="*/ 35243 w 35242"/>
                      <a:gd name="connsiteY0" fmla="*/ 20288 h 52482"/>
                      <a:gd name="connsiteX1" fmla="*/ 0 w 35242"/>
                      <a:gd name="connsiteY1" fmla="*/ 0 h 52482"/>
                      <a:gd name="connsiteX2" fmla="*/ 0 w 35242"/>
                      <a:gd name="connsiteY2" fmla="*/ 31718 h 52482"/>
                      <a:gd name="connsiteX3" fmla="*/ 35243 w 35242"/>
                      <a:gd name="connsiteY3" fmla="*/ 52483 h 52482"/>
                      <a:gd name="connsiteX4" fmla="*/ 35243 w 35242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482">
                        <a:moveTo>
                          <a:pt x="35243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243" y="52483"/>
                        </a:lnTo>
                        <a:lnTo>
                          <a:pt x="35243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Hình tự do: Hình 104">
                    <a:extLst>
                      <a:ext uri="{FF2B5EF4-FFF2-40B4-BE49-F238E27FC236}">
                        <a16:creationId xmlns:a16="http://schemas.microsoft.com/office/drawing/2014/main" id="{108F6B52-5B23-90BB-C80B-1D4D5885E632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153996"/>
                    <a:ext cx="35242" cy="52387"/>
                  </a:xfrm>
                  <a:custGeom>
                    <a:avLst/>
                    <a:gdLst>
                      <a:gd name="connsiteX0" fmla="*/ 35243 w 35242"/>
                      <a:gd name="connsiteY0" fmla="*/ 20193 h 52387"/>
                      <a:gd name="connsiteX1" fmla="*/ 0 w 35242"/>
                      <a:gd name="connsiteY1" fmla="*/ 0 h 52387"/>
                      <a:gd name="connsiteX2" fmla="*/ 0 w 35242"/>
                      <a:gd name="connsiteY2" fmla="*/ 31623 h 52387"/>
                      <a:gd name="connsiteX3" fmla="*/ 35243 w 35242"/>
                      <a:gd name="connsiteY3" fmla="*/ 52388 h 52387"/>
                      <a:gd name="connsiteX4" fmla="*/ 35243 w 35242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387">
                        <a:moveTo>
                          <a:pt x="35243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243" y="52388"/>
                        </a:lnTo>
                        <a:lnTo>
                          <a:pt x="35243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Hình tự do: Hình 105">
                    <a:extLst>
                      <a:ext uri="{FF2B5EF4-FFF2-40B4-BE49-F238E27FC236}">
                        <a16:creationId xmlns:a16="http://schemas.microsoft.com/office/drawing/2014/main" id="{E176023A-7918-EDCE-AFDC-A55A66E81004}"/>
                      </a:ext>
                    </a:extLst>
                  </p:cNvPr>
                  <p:cNvSpPr/>
                  <p:nvPr/>
                </p:nvSpPr>
                <p:spPr>
                  <a:xfrm>
                    <a:off x="10090753" y="2992548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Hình tự do: Hình 106">
                    <a:extLst>
                      <a:ext uri="{FF2B5EF4-FFF2-40B4-BE49-F238E27FC236}">
                        <a16:creationId xmlns:a16="http://schemas.microsoft.com/office/drawing/2014/main" id="{711DDA28-F1BA-76FA-8E88-525B605A785B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037029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Hình tự do: Hình 107">
                    <a:extLst>
                      <a:ext uri="{FF2B5EF4-FFF2-40B4-BE49-F238E27FC236}">
                        <a16:creationId xmlns:a16="http://schemas.microsoft.com/office/drawing/2014/main" id="{005DCF75-F3FB-8622-C78C-3778460BFEA7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081511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Hình tự do: Hình 108">
                    <a:extLst>
                      <a:ext uri="{FF2B5EF4-FFF2-40B4-BE49-F238E27FC236}">
                        <a16:creationId xmlns:a16="http://schemas.microsoft.com/office/drawing/2014/main" id="{76E7F0B5-72A3-3680-9976-50501905D0FD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126088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Hình tự do: Hình 109">
                    <a:extLst>
                      <a:ext uri="{FF2B5EF4-FFF2-40B4-BE49-F238E27FC236}">
                        <a16:creationId xmlns:a16="http://schemas.microsoft.com/office/drawing/2014/main" id="{5E6C6D80-9798-2B9B-065E-F844460B2310}"/>
                      </a:ext>
                    </a:extLst>
                  </p:cNvPr>
                  <p:cNvSpPr/>
                  <p:nvPr/>
                </p:nvSpPr>
                <p:spPr>
                  <a:xfrm>
                    <a:off x="10042366" y="2964639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Hình tự do: Hình 110">
                    <a:extLst>
                      <a:ext uri="{FF2B5EF4-FFF2-40B4-BE49-F238E27FC236}">
                        <a16:creationId xmlns:a16="http://schemas.microsoft.com/office/drawing/2014/main" id="{E3E9BF0E-CC2B-D8B3-92C3-6B22DFF37689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0912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Hình tự do: Hình 111">
                    <a:extLst>
                      <a:ext uri="{FF2B5EF4-FFF2-40B4-BE49-F238E27FC236}">
                        <a16:creationId xmlns:a16="http://schemas.microsoft.com/office/drawing/2014/main" id="{F0705608-EE57-51A0-332C-D787E686944D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53603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Hình tự do: Hình 112">
                    <a:extLst>
                      <a:ext uri="{FF2B5EF4-FFF2-40B4-BE49-F238E27FC236}">
                        <a16:creationId xmlns:a16="http://schemas.microsoft.com/office/drawing/2014/main" id="{D04057F0-1BA5-1DA8-88CC-CDBDA426DB70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98085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Hình tự do: Hình 113">
                    <a:extLst>
                      <a:ext uri="{FF2B5EF4-FFF2-40B4-BE49-F238E27FC236}">
                        <a16:creationId xmlns:a16="http://schemas.microsoft.com/office/drawing/2014/main" id="{02415023-B348-867E-F026-99C2DA514B2A}"/>
                      </a:ext>
                    </a:extLst>
                  </p:cNvPr>
                  <p:cNvSpPr/>
                  <p:nvPr/>
                </p:nvSpPr>
                <p:spPr>
                  <a:xfrm>
                    <a:off x="9993979" y="293673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Hình tự do: Hình 114">
                    <a:extLst>
                      <a:ext uri="{FF2B5EF4-FFF2-40B4-BE49-F238E27FC236}">
                        <a16:creationId xmlns:a16="http://schemas.microsoft.com/office/drawing/2014/main" id="{3EC92EE4-B536-9A19-A79D-642EECBEF81C}"/>
                      </a:ext>
                    </a:extLst>
                  </p:cNvPr>
                  <p:cNvSpPr/>
                  <p:nvPr/>
                </p:nvSpPr>
                <p:spPr>
                  <a:xfrm>
                    <a:off x="9993979" y="298121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Hình tự do: Hình 115">
                    <a:extLst>
                      <a:ext uri="{FF2B5EF4-FFF2-40B4-BE49-F238E27FC236}">
                        <a16:creationId xmlns:a16="http://schemas.microsoft.com/office/drawing/2014/main" id="{2988065F-EAAB-2734-CC10-2A02B731724D}"/>
                      </a:ext>
                    </a:extLst>
                  </p:cNvPr>
                  <p:cNvSpPr/>
                  <p:nvPr/>
                </p:nvSpPr>
                <p:spPr>
                  <a:xfrm>
                    <a:off x="9993979" y="3025694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Hình tự do: Hình 116">
                    <a:extLst>
                      <a:ext uri="{FF2B5EF4-FFF2-40B4-BE49-F238E27FC236}">
                        <a16:creationId xmlns:a16="http://schemas.microsoft.com/office/drawing/2014/main" id="{C88FA29A-EDCE-2276-833A-47104DCD4BC9}"/>
                      </a:ext>
                    </a:extLst>
                  </p:cNvPr>
                  <p:cNvSpPr/>
                  <p:nvPr/>
                </p:nvSpPr>
                <p:spPr>
                  <a:xfrm>
                    <a:off x="9993979" y="3070176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Hình tự do: Hình 117">
                    <a:extLst>
                      <a:ext uri="{FF2B5EF4-FFF2-40B4-BE49-F238E27FC236}">
                        <a16:creationId xmlns:a16="http://schemas.microsoft.com/office/drawing/2014/main" id="{B6AE4290-F41F-3D57-6ED9-CBFF3B9AE3BD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0882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Hình tự do: Hình 118">
                    <a:extLst>
                      <a:ext uri="{FF2B5EF4-FFF2-40B4-BE49-F238E27FC236}">
                        <a16:creationId xmlns:a16="http://schemas.microsoft.com/office/drawing/2014/main" id="{0E6DE0BB-2079-0EE4-6C5C-634D0ADB0CEE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53305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Hình tự do: Hình 119">
                    <a:extLst>
                      <a:ext uri="{FF2B5EF4-FFF2-40B4-BE49-F238E27FC236}">
                        <a16:creationId xmlns:a16="http://schemas.microsoft.com/office/drawing/2014/main" id="{EBADF901-9298-4739-C488-FFB45653B116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97786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Hình tự do: Hình 120">
                    <a:extLst>
                      <a:ext uri="{FF2B5EF4-FFF2-40B4-BE49-F238E27FC236}">
                        <a16:creationId xmlns:a16="http://schemas.microsoft.com/office/drawing/2014/main" id="{7A795962-8FD8-E7DB-399A-6373E60BFDB3}"/>
                      </a:ext>
                    </a:extLst>
                  </p:cNvPr>
                  <p:cNvSpPr/>
                  <p:nvPr/>
                </p:nvSpPr>
                <p:spPr>
                  <a:xfrm>
                    <a:off x="9945687" y="3042268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Hình tự do: Hình 121">
                    <a:extLst>
                      <a:ext uri="{FF2B5EF4-FFF2-40B4-BE49-F238E27FC236}">
                        <a16:creationId xmlns:a16="http://schemas.microsoft.com/office/drawing/2014/main" id="{CF3EDBBB-7A47-A978-603F-4A00D5C2A5E1}"/>
                      </a:ext>
                    </a:extLst>
                  </p:cNvPr>
                  <p:cNvSpPr/>
                  <p:nvPr/>
                </p:nvSpPr>
                <p:spPr>
                  <a:xfrm>
                    <a:off x="9897300" y="2880914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623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Hình tự do: Hình 122">
                    <a:extLst>
                      <a:ext uri="{FF2B5EF4-FFF2-40B4-BE49-F238E27FC236}">
                        <a16:creationId xmlns:a16="http://schemas.microsoft.com/office/drawing/2014/main" id="{D04C1B7E-97D7-A6DC-2D11-9419BAAADCBD}"/>
                      </a:ext>
                    </a:extLst>
                  </p:cNvPr>
                  <p:cNvSpPr/>
                  <p:nvPr/>
                </p:nvSpPr>
                <p:spPr>
                  <a:xfrm>
                    <a:off x="9897300" y="2925396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623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Hình tự do: Hình 123">
                    <a:extLst>
                      <a:ext uri="{FF2B5EF4-FFF2-40B4-BE49-F238E27FC236}">
                        <a16:creationId xmlns:a16="http://schemas.microsoft.com/office/drawing/2014/main" id="{A521D7E5-BB1B-5F69-D1A6-04C48E4A1CD4}"/>
                      </a:ext>
                    </a:extLst>
                  </p:cNvPr>
                  <p:cNvSpPr/>
                  <p:nvPr/>
                </p:nvSpPr>
                <p:spPr>
                  <a:xfrm>
                    <a:off x="9897300" y="2969878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718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Hình tự do: Hình 124">
                    <a:extLst>
                      <a:ext uri="{FF2B5EF4-FFF2-40B4-BE49-F238E27FC236}">
                        <a16:creationId xmlns:a16="http://schemas.microsoft.com/office/drawing/2014/main" id="{F56B5045-DEB0-C129-A131-5DCDBE04C6A8}"/>
                      </a:ext>
                    </a:extLst>
                  </p:cNvPr>
                  <p:cNvSpPr/>
                  <p:nvPr/>
                </p:nvSpPr>
                <p:spPr>
                  <a:xfrm>
                    <a:off x="9897300" y="3014360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718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Hình tự do: Hình 125">
                    <a:extLst>
                      <a:ext uri="{FF2B5EF4-FFF2-40B4-BE49-F238E27FC236}">
                        <a16:creationId xmlns:a16="http://schemas.microsoft.com/office/drawing/2014/main" id="{DAA15842-705D-A97A-5FA7-655F592031C6}"/>
                      </a:ext>
                    </a:extLst>
                  </p:cNvPr>
                  <p:cNvSpPr/>
                  <p:nvPr/>
                </p:nvSpPr>
                <p:spPr>
                  <a:xfrm>
                    <a:off x="9887440" y="2869148"/>
                    <a:ext cx="22942" cy="33963"/>
                  </a:xfrm>
                  <a:custGeom>
                    <a:avLst/>
                    <a:gdLst>
                      <a:gd name="connsiteX0" fmla="*/ 10813 w 22942"/>
                      <a:gd name="connsiteY0" fmla="*/ 431 h 33963"/>
                      <a:gd name="connsiteX1" fmla="*/ 8051 w 22942"/>
                      <a:gd name="connsiteY1" fmla="*/ 6242 h 33963"/>
                      <a:gd name="connsiteX2" fmla="*/ 7108 w 22942"/>
                      <a:gd name="connsiteY2" fmla="*/ 6251 h 33963"/>
                      <a:gd name="connsiteX3" fmla="*/ 7098 w 22942"/>
                      <a:gd name="connsiteY3" fmla="*/ 6242 h 33963"/>
                      <a:gd name="connsiteX4" fmla="*/ 1002 w 22942"/>
                      <a:gd name="connsiteY4" fmla="*/ 3956 h 33963"/>
                      <a:gd name="connsiteX5" fmla="*/ 336 w 22942"/>
                      <a:gd name="connsiteY5" fmla="*/ 6242 h 33963"/>
                      <a:gd name="connsiteX6" fmla="*/ 4812 w 22942"/>
                      <a:gd name="connsiteY6" fmla="*/ 14528 h 33963"/>
                      <a:gd name="connsiteX7" fmla="*/ 4812 w 22942"/>
                      <a:gd name="connsiteY7" fmla="*/ 16148 h 33963"/>
                      <a:gd name="connsiteX8" fmla="*/ 3764 w 22942"/>
                      <a:gd name="connsiteY8" fmla="*/ 23672 h 33963"/>
                      <a:gd name="connsiteX9" fmla="*/ 5479 w 22942"/>
                      <a:gd name="connsiteY9" fmla="*/ 26339 h 33963"/>
                      <a:gd name="connsiteX10" fmla="*/ 11004 w 22942"/>
                      <a:gd name="connsiteY10" fmla="*/ 25673 h 33963"/>
                      <a:gd name="connsiteX11" fmla="*/ 12051 w 22942"/>
                      <a:gd name="connsiteY11" fmla="*/ 26339 h 33963"/>
                      <a:gd name="connsiteX12" fmla="*/ 17576 w 22942"/>
                      <a:gd name="connsiteY12" fmla="*/ 33293 h 33963"/>
                      <a:gd name="connsiteX13" fmla="*/ 19290 w 22942"/>
                      <a:gd name="connsiteY13" fmla="*/ 32626 h 33963"/>
                      <a:gd name="connsiteX14" fmla="*/ 18242 w 22942"/>
                      <a:gd name="connsiteY14" fmla="*/ 23958 h 33963"/>
                      <a:gd name="connsiteX15" fmla="*/ 18242 w 22942"/>
                      <a:gd name="connsiteY15" fmla="*/ 22720 h 33963"/>
                      <a:gd name="connsiteX16" fmla="*/ 22624 w 22942"/>
                      <a:gd name="connsiteY16" fmla="*/ 19481 h 33963"/>
                      <a:gd name="connsiteX17" fmla="*/ 21957 w 22942"/>
                      <a:gd name="connsiteY17" fmla="*/ 16433 h 33963"/>
                      <a:gd name="connsiteX18" fmla="*/ 15861 w 22942"/>
                      <a:gd name="connsiteY18" fmla="*/ 11671 h 33963"/>
                      <a:gd name="connsiteX19" fmla="*/ 15004 w 22942"/>
                      <a:gd name="connsiteY19" fmla="*/ 10337 h 33963"/>
                      <a:gd name="connsiteX20" fmla="*/ 12242 w 22942"/>
                      <a:gd name="connsiteY20" fmla="*/ 1384 h 33963"/>
                      <a:gd name="connsiteX21" fmla="*/ 10813 w 22942"/>
                      <a:gd name="connsiteY21" fmla="*/ 431 h 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942" h="33963">
                        <a:moveTo>
                          <a:pt x="10813" y="431"/>
                        </a:moveTo>
                        <a:lnTo>
                          <a:pt x="8051" y="6242"/>
                        </a:lnTo>
                        <a:cubicBezTo>
                          <a:pt x="7794" y="6508"/>
                          <a:pt x="7374" y="6508"/>
                          <a:pt x="7108" y="6251"/>
                        </a:cubicBezTo>
                        <a:cubicBezTo>
                          <a:pt x="7108" y="6251"/>
                          <a:pt x="7098" y="6242"/>
                          <a:pt x="7098" y="6242"/>
                        </a:cubicBezTo>
                        <a:lnTo>
                          <a:pt x="1002" y="3956"/>
                        </a:lnTo>
                        <a:cubicBezTo>
                          <a:pt x="50" y="3956"/>
                          <a:pt x="-331" y="4908"/>
                          <a:pt x="336" y="6242"/>
                        </a:cubicBezTo>
                        <a:lnTo>
                          <a:pt x="4812" y="14528"/>
                        </a:lnTo>
                        <a:cubicBezTo>
                          <a:pt x="4984" y="15052"/>
                          <a:pt x="4984" y="15624"/>
                          <a:pt x="4812" y="16148"/>
                        </a:cubicBezTo>
                        <a:lnTo>
                          <a:pt x="3764" y="23672"/>
                        </a:lnTo>
                        <a:cubicBezTo>
                          <a:pt x="3764" y="24911"/>
                          <a:pt x="4622" y="26435"/>
                          <a:pt x="5479" y="26339"/>
                        </a:cubicBezTo>
                        <a:lnTo>
                          <a:pt x="11004" y="25673"/>
                        </a:lnTo>
                        <a:cubicBezTo>
                          <a:pt x="11451" y="25692"/>
                          <a:pt x="11851" y="25949"/>
                          <a:pt x="12051" y="26339"/>
                        </a:cubicBezTo>
                        <a:lnTo>
                          <a:pt x="17576" y="33293"/>
                        </a:lnTo>
                        <a:cubicBezTo>
                          <a:pt x="18433" y="34436"/>
                          <a:pt x="19481" y="34055"/>
                          <a:pt x="19290" y="32626"/>
                        </a:cubicBezTo>
                        <a:lnTo>
                          <a:pt x="18242" y="23958"/>
                        </a:lnTo>
                        <a:cubicBezTo>
                          <a:pt x="18023" y="23577"/>
                          <a:pt x="18023" y="23101"/>
                          <a:pt x="18242" y="22720"/>
                        </a:cubicBezTo>
                        <a:lnTo>
                          <a:pt x="22624" y="19481"/>
                        </a:lnTo>
                        <a:cubicBezTo>
                          <a:pt x="23386" y="19481"/>
                          <a:pt x="22624" y="17196"/>
                          <a:pt x="21957" y="16433"/>
                        </a:cubicBezTo>
                        <a:lnTo>
                          <a:pt x="15861" y="11671"/>
                        </a:lnTo>
                        <a:cubicBezTo>
                          <a:pt x="15423" y="11347"/>
                          <a:pt x="15109" y="10871"/>
                          <a:pt x="15004" y="10337"/>
                        </a:cubicBezTo>
                        <a:lnTo>
                          <a:pt x="12242" y="1384"/>
                        </a:lnTo>
                        <a:cubicBezTo>
                          <a:pt x="12432" y="241"/>
                          <a:pt x="11194" y="-521"/>
                          <a:pt x="10813" y="43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Hình tự do: Hình 126">
                    <a:extLst>
                      <a:ext uri="{FF2B5EF4-FFF2-40B4-BE49-F238E27FC236}">
                        <a16:creationId xmlns:a16="http://schemas.microsoft.com/office/drawing/2014/main" id="{F987B51E-5860-925E-3B44-6E2E870788BF}"/>
                      </a:ext>
                    </a:extLst>
                  </p:cNvPr>
                  <p:cNvSpPr/>
                  <p:nvPr/>
                </p:nvSpPr>
                <p:spPr>
                  <a:xfrm>
                    <a:off x="10034538" y="3041717"/>
                    <a:ext cx="52615" cy="64856"/>
                  </a:xfrm>
                  <a:custGeom>
                    <a:avLst/>
                    <a:gdLst>
                      <a:gd name="connsiteX0" fmla="*/ 17 w 52615"/>
                      <a:gd name="connsiteY0" fmla="*/ 23601 h 64856"/>
                      <a:gd name="connsiteX1" fmla="*/ 9542 w 52615"/>
                      <a:gd name="connsiteY1" fmla="*/ 8742 h 64856"/>
                      <a:gd name="connsiteX2" fmla="*/ 28592 w 52615"/>
                      <a:gd name="connsiteY2" fmla="*/ 17505 h 64856"/>
                      <a:gd name="connsiteX3" fmla="*/ 26496 w 52615"/>
                      <a:gd name="connsiteY3" fmla="*/ 18553 h 64856"/>
                      <a:gd name="connsiteX4" fmla="*/ 6589 w 52615"/>
                      <a:gd name="connsiteY4" fmla="*/ 15410 h 64856"/>
                      <a:gd name="connsiteX5" fmla="*/ 6589 w 52615"/>
                      <a:gd name="connsiteY5" fmla="*/ 38269 h 64856"/>
                      <a:gd name="connsiteX6" fmla="*/ 36498 w 52615"/>
                      <a:gd name="connsiteY6" fmla="*/ 60082 h 64856"/>
                      <a:gd name="connsiteX7" fmla="*/ 16591 w 52615"/>
                      <a:gd name="connsiteY7" fmla="*/ 2932 h 64856"/>
                      <a:gd name="connsiteX8" fmla="*/ 16019 w 52615"/>
                      <a:gd name="connsiteY8" fmla="*/ 169 h 64856"/>
                      <a:gd name="connsiteX9" fmla="*/ 36688 w 52615"/>
                      <a:gd name="connsiteY9" fmla="*/ 12552 h 64856"/>
                      <a:gd name="connsiteX10" fmla="*/ 50785 w 52615"/>
                      <a:gd name="connsiteY10" fmla="*/ 35031 h 64856"/>
                      <a:gd name="connsiteX11" fmla="*/ 28878 w 52615"/>
                      <a:gd name="connsiteY11" fmla="*/ 63606 h 64856"/>
                      <a:gd name="connsiteX12" fmla="*/ 17 w 52615"/>
                      <a:gd name="connsiteY12" fmla="*/ 23601 h 6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2615" h="64856">
                        <a:moveTo>
                          <a:pt x="17" y="23601"/>
                        </a:moveTo>
                        <a:cubicBezTo>
                          <a:pt x="-288" y="17124"/>
                          <a:pt x="3532" y="11161"/>
                          <a:pt x="9542" y="8742"/>
                        </a:cubicBezTo>
                        <a:cubicBezTo>
                          <a:pt x="17448" y="5885"/>
                          <a:pt x="24115" y="12171"/>
                          <a:pt x="28592" y="17505"/>
                        </a:cubicBezTo>
                        <a:cubicBezTo>
                          <a:pt x="29926" y="18934"/>
                          <a:pt x="27544" y="19601"/>
                          <a:pt x="26496" y="18553"/>
                        </a:cubicBezTo>
                        <a:cubicBezTo>
                          <a:pt x="21448" y="13790"/>
                          <a:pt x="12019" y="9028"/>
                          <a:pt x="6589" y="15410"/>
                        </a:cubicBezTo>
                        <a:cubicBezTo>
                          <a:pt x="1160" y="21791"/>
                          <a:pt x="3922" y="31316"/>
                          <a:pt x="6589" y="38269"/>
                        </a:cubicBezTo>
                        <a:cubicBezTo>
                          <a:pt x="11057" y="51052"/>
                          <a:pt x="22963" y="59729"/>
                          <a:pt x="36498" y="60082"/>
                        </a:cubicBezTo>
                        <a:cubicBezTo>
                          <a:pt x="66025" y="57796"/>
                          <a:pt x="34021" y="5885"/>
                          <a:pt x="16591" y="2932"/>
                        </a:cubicBezTo>
                        <a:cubicBezTo>
                          <a:pt x="15162" y="2932"/>
                          <a:pt x="14114" y="455"/>
                          <a:pt x="16019" y="169"/>
                        </a:cubicBezTo>
                        <a:cubicBezTo>
                          <a:pt x="24877" y="-1259"/>
                          <a:pt x="31164" y="6647"/>
                          <a:pt x="36688" y="12552"/>
                        </a:cubicBezTo>
                        <a:cubicBezTo>
                          <a:pt x="42832" y="19039"/>
                          <a:pt x="47623" y="26678"/>
                          <a:pt x="50785" y="35031"/>
                        </a:cubicBezTo>
                        <a:cubicBezTo>
                          <a:pt x="56691" y="50652"/>
                          <a:pt x="48023" y="69988"/>
                          <a:pt x="28878" y="63606"/>
                        </a:cubicBezTo>
                        <a:cubicBezTo>
                          <a:pt x="11504" y="58072"/>
                          <a:pt x="-211" y="41832"/>
                          <a:pt x="17" y="2360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Hình tự do: Hình 127">
                    <a:extLst>
                      <a:ext uri="{FF2B5EF4-FFF2-40B4-BE49-F238E27FC236}">
                        <a16:creationId xmlns:a16="http://schemas.microsoft.com/office/drawing/2014/main" id="{86636C74-D87B-1AD8-BF06-50120F8D6A09}"/>
                      </a:ext>
                    </a:extLst>
                  </p:cNvPr>
                  <p:cNvSpPr/>
                  <p:nvPr/>
                </p:nvSpPr>
                <p:spPr>
                  <a:xfrm>
                    <a:off x="10084561" y="3039773"/>
                    <a:ext cx="43753" cy="16211"/>
                  </a:xfrm>
                  <a:custGeom>
                    <a:avLst/>
                    <a:gdLst>
                      <a:gd name="connsiteX0" fmla="*/ 3334 w 43753"/>
                      <a:gd name="connsiteY0" fmla="*/ 6496 h 16211"/>
                      <a:gd name="connsiteX1" fmla="*/ 8668 w 43753"/>
                      <a:gd name="connsiteY1" fmla="*/ 305 h 16211"/>
                      <a:gd name="connsiteX2" fmla="*/ 10668 w 43753"/>
                      <a:gd name="connsiteY2" fmla="*/ 1543 h 16211"/>
                      <a:gd name="connsiteX3" fmla="*/ 6287 w 43753"/>
                      <a:gd name="connsiteY3" fmla="*/ 7544 h 16211"/>
                      <a:gd name="connsiteX4" fmla="*/ 5525 w 43753"/>
                      <a:gd name="connsiteY4" fmla="*/ 8591 h 16211"/>
                      <a:gd name="connsiteX5" fmla="*/ 17907 w 43753"/>
                      <a:gd name="connsiteY5" fmla="*/ 4496 h 16211"/>
                      <a:gd name="connsiteX6" fmla="*/ 43244 w 43753"/>
                      <a:gd name="connsiteY6" fmla="*/ 6782 h 16211"/>
                      <a:gd name="connsiteX7" fmla="*/ 43244 w 43753"/>
                      <a:gd name="connsiteY7" fmla="*/ 7925 h 16211"/>
                      <a:gd name="connsiteX8" fmla="*/ 39529 w 43753"/>
                      <a:gd name="connsiteY8" fmla="*/ 7258 h 16211"/>
                      <a:gd name="connsiteX9" fmla="*/ 26289 w 43753"/>
                      <a:gd name="connsiteY9" fmla="*/ 6305 h 16211"/>
                      <a:gd name="connsiteX10" fmla="*/ 7716 w 43753"/>
                      <a:gd name="connsiteY10" fmla="*/ 11068 h 16211"/>
                      <a:gd name="connsiteX11" fmla="*/ 19526 w 43753"/>
                      <a:gd name="connsiteY11" fmla="*/ 14021 h 16211"/>
                      <a:gd name="connsiteX12" fmla="*/ 19526 w 43753"/>
                      <a:gd name="connsiteY12" fmla="*/ 15164 h 16211"/>
                      <a:gd name="connsiteX13" fmla="*/ 11621 w 43753"/>
                      <a:gd name="connsiteY13" fmla="*/ 14592 h 16211"/>
                      <a:gd name="connsiteX14" fmla="*/ 2096 w 43753"/>
                      <a:gd name="connsiteY14" fmla="*/ 16211 h 16211"/>
                      <a:gd name="connsiteX15" fmla="*/ 0 w 43753"/>
                      <a:gd name="connsiteY15" fmla="*/ 14306 h 16211"/>
                      <a:gd name="connsiteX16" fmla="*/ 3334 w 43753"/>
                      <a:gd name="connsiteY16" fmla="*/ 6496 h 16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753" h="16211">
                        <a:moveTo>
                          <a:pt x="3334" y="6496"/>
                        </a:moveTo>
                        <a:cubicBezTo>
                          <a:pt x="4906" y="4258"/>
                          <a:pt x="6687" y="2191"/>
                          <a:pt x="8668" y="305"/>
                        </a:cubicBezTo>
                        <a:cubicBezTo>
                          <a:pt x="9335" y="-457"/>
                          <a:pt x="11049" y="305"/>
                          <a:pt x="10668" y="1543"/>
                        </a:cubicBezTo>
                        <a:cubicBezTo>
                          <a:pt x="10287" y="2781"/>
                          <a:pt x="7525" y="5353"/>
                          <a:pt x="6287" y="7544"/>
                        </a:cubicBezTo>
                        <a:cubicBezTo>
                          <a:pt x="6010" y="7877"/>
                          <a:pt x="5753" y="8230"/>
                          <a:pt x="5525" y="8591"/>
                        </a:cubicBezTo>
                        <a:cubicBezTo>
                          <a:pt x="9363" y="6477"/>
                          <a:pt x="13564" y="5086"/>
                          <a:pt x="17907" y="4496"/>
                        </a:cubicBezTo>
                        <a:cubicBezTo>
                          <a:pt x="26394" y="2714"/>
                          <a:pt x="35214" y="3515"/>
                          <a:pt x="43244" y="6782"/>
                        </a:cubicBezTo>
                        <a:cubicBezTo>
                          <a:pt x="44101" y="6782"/>
                          <a:pt x="43720" y="7829"/>
                          <a:pt x="43244" y="7925"/>
                        </a:cubicBezTo>
                        <a:cubicBezTo>
                          <a:pt x="41967" y="7991"/>
                          <a:pt x="40700" y="7763"/>
                          <a:pt x="39529" y="7258"/>
                        </a:cubicBezTo>
                        <a:cubicBezTo>
                          <a:pt x="35185" y="6324"/>
                          <a:pt x="30728" y="6001"/>
                          <a:pt x="26289" y="6305"/>
                        </a:cubicBezTo>
                        <a:cubicBezTo>
                          <a:pt x="19822" y="6505"/>
                          <a:pt x="13478" y="8134"/>
                          <a:pt x="7716" y="11068"/>
                        </a:cubicBezTo>
                        <a:cubicBezTo>
                          <a:pt x="11897" y="9896"/>
                          <a:pt x="16383" y="11020"/>
                          <a:pt x="19526" y="14021"/>
                        </a:cubicBezTo>
                        <a:cubicBezTo>
                          <a:pt x="19526" y="14021"/>
                          <a:pt x="19526" y="15068"/>
                          <a:pt x="19526" y="15164"/>
                        </a:cubicBezTo>
                        <a:cubicBezTo>
                          <a:pt x="16878" y="15116"/>
                          <a:pt x="14240" y="14925"/>
                          <a:pt x="11621" y="14592"/>
                        </a:cubicBezTo>
                        <a:cubicBezTo>
                          <a:pt x="8382" y="14649"/>
                          <a:pt x="5172" y="15192"/>
                          <a:pt x="2096" y="16211"/>
                        </a:cubicBezTo>
                        <a:cubicBezTo>
                          <a:pt x="858" y="16211"/>
                          <a:pt x="0" y="15354"/>
                          <a:pt x="0" y="14306"/>
                        </a:cubicBezTo>
                        <a:cubicBezTo>
                          <a:pt x="505" y="11487"/>
                          <a:pt x="1648" y="8820"/>
                          <a:pt x="3334" y="6496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" name="Đồ họa 25">
                  <a:extLst>
                    <a:ext uri="{FF2B5EF4-FFF2-40B4-BE49-F238E27FC236}">
                      <a16:creationId xmlns:a16="http://schemas.microsoft.com/office/drawing/2014/main" id="{ABD215C8-E1D4-63CB-5E45-C4892664D64A}"/>
                    </a:ext>
                  </a:extLst>
                </p:cNvPr>
                <p:cNvGrpSpPr/>
                <p:nvPr/>
              </p:nvGrpSpPr>
              <p:grpSpPr>
                <a:xfrm>
                  <a:off x="10045604" y="2498364"/>
                  <a:ext cx="32515" cy="23908"/>
                  <a:chOff x="10045604" y="2498364"/>
                  <a:chExt cx="32515" cy="23908"/>
                </a:xfrm>
              </p:grpSpPr>
              <p:sp>
                <p:nvSpPr>
                  <p:cNvPr id="79" name="Hình tự do: Hình 78">
                    <a:extLst>
                      <a:ext uri="{FF2B5EF4-FFF2-40B4-BE49-F238E27FC236}">
                        <a16:creationId xmlns:a16="http://schemas.microsoft.com/office/drawing/2014/main" id="{D22F33C8-C273-33D0-B3D4-D2A952518D08}"/>
                      </a:ext>
                    </a:extLst>
                  </p:cNvPr>
                  <p:cNvSpPr/>
                  <p:nvPr/>
                </p:nvSpPr>
                <p:spPr>
                  <a:xfrm>
                    <a:off x="10062844" y="2498364"/>
                    <a:ext cx="15275" cy="9646"/>
                  </a:xfrm>
                  <a:custGeom>
                    <a:avLst/>
                    <a:gdLst>
                      <a:gd name="connsiteX0" fmla="*/ 476 w 15275"/>
                      <a:gd name="connsiteY0" fmla="*/ 9647 h 9646"/>
                      <a:gd name="connsiteX1" fmla="*/ 476 w 15275"/>
                      <a:gd name="connsiteY1" fmla="*/ 9647 h 9646"/>
                      <a:gd name="connsiteX2" fmla="*/ 1048 w 15275"/>
                      <a:gd name="connsiteY2" fmla="*/ 9647 h 9646"/>
                      <a:gd name="connsiteX3" fmla="*/ 2096 w 15275"/>
                      <a:gd name="connsiteY3" fmla="*/ 9647 h 9646"/>
                      <a:gd name="connsiteX4" fmla="*/ 5334 w 15275"/>
                      <a:gd name="connsiteY4" fmla="*/ 7742 h 9646"/>
                      <a:gd name="connsiteX5" fmla="*/ 9906 w 15275"/>
                      <a:gd name="connsiteY5" fmla="*/ 4980 h 9646"/>
                      <a:gd name="connsiteX6" fmla="*/ 15050 w 15275"/>
                      <a:gd name="connsiteY6" fmla="*/ 1836 h 9646"/>
                      <a:gd name="connsiteX7" fmla="*/ 14002 w 15275"/>
                      <a:gd name="connsiteY7" fmla="*/ 27 h 9646"/>
                      <a:gd name="connsiteX8" fmla="*/ 8668 w 15275"/>
                      <a:gd name="connsiteY8" fmla="*/ 2884 h 9646"/>
                      <a:gd name="connsiteX9" fmla="*/ 4096 w 15275"/>
                      <a:gd name="connsiteY9" fmla="*/ 5551 h 9646"/>
                      <a:gd name="connsiteX10" fmla="*/ 762 w 15275"/>
                      <a:gd name="connsiteY10" fmla="*/ 7361 h 9646"/>
                      <a:gd name="connsiteX11" fmla="*/ 0 w 15275"/>
                      <a:gd name="connsiteY11" fmla="*/ 8123 h 9646"/>
                      <a:gd name="connsiteX12" fmla="*/ 0 w 15275"/>
                      <a:gd name="connsiteY12" fmla="*/ 8885 h 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75" h="9646">
                        <a:moveTo>
                          <a:pt x="476" y="9647"/>
                        </a:moveTo>
                        <a:lnTo>
                          <a:pt x="476" y="9647"/>
                        </a:lnTo>
                        <a:cubicBezTo>
                          <a:pt x="476" y="9647"/>
                          <a:pt x="476" y="9647"/>
                          <a:pt x="1048" y="9647"/>
                        </a:cubicBezTo>
                        <a:cubicBezTo>
                          <a:pt x="1619" y="9647"/>
                          <a:pt x="1619" y="9647"/>
                          <a:pt x="2096" y="9647"/>
                        </a:cubicBezTo>
                        <a:lnTo>
                          <a:pt x="5334" y="7742"/>
                        </a:lnTo>
                        <a:lnTo>
                          <a:pt x="9906" y="4980"/>
                        </a:lnTo>
                        <a:lnTo>
                          <a:pt x="15050" y="1836"/>
                        </a:lnTo>
                        <a:cubicBezTo>
                          <a:pt x="15621" y="1836"/>
                          <a:pt x="15050" y="-259"/>
                          <a:pt x="14002" y="27"/>
                        </a:cubicBezTo>
                        <a:lnTo>
                          <a:pt x="8668" y="2884"/>
                        </a:lnTo>
                        <a:lnTo>
                          <a:pt x="4096" y="5551"/>
                        </a:lnTo>
                        <a:lnTo>
                          <a:pt x="762" y="7361"/>
                        </a:lnTo>
                        <a:cubicBezTo>
                          <a:pt x="762" y="7361"/>
                          <a:pt x="0" y="7361"/>
                          <a:pt x="0" y="8123"/>
                        </a:cubicBezTo>
                        <a:cubicBezTo>
                          <a:pt x="0" y="8885"/>
                          <a:pt x="0" y="8695"/>
                          <a:pt x="0" y="88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Hình tự do: Hình 79">
                    <a:extLst>
                      <a:ext uri="{FF2B5EF4-FFF2-40B4-BE49-F238E27FC236}">
                        <a16:creationId xmlns:a16="http://schemas.microsoft.com/office/drawing/2014/main" id="{0429722A-28C3-4104-5E86-FFC077EFAC5B}"/>
                      </a:ext>
                    </a:extLst>
                  </p:cNvPr>
                  <p:cNvSpPr/>
                  <p:nvPr/>
                </p:nvSpPr>
                <p:spPr>
                  <a:xfrm>
                    <a:off x="10058235" y="2498382"/>
                    <a:ext cx="14536" cy="17186"/>
                  </a:xfrm>
                  <a:custGeom>
                    <a:avLst/>
                    <a:gdLst>
                      <a:gd name="connsiteX0" fmla="*/ 1752 w 14536"/>
                      <a:gd name="connsiteY0" fmla="*/ 12010 h 17186"/>
                      <a:gd name="connsiteX1" fmla="*/ 12068 w 14536"/>
                      <a:gd name="connsiteY1" fmla="*/ 16668 h 17186"/>
                      <a:gd name="connsiteX2" fmla="*/ 12706 w 14536"/>
                      <a:gd name="connsiteY2" fmla="*/ 16391 h 17186"/>
                      <a:gd name="connsiteX3" fmla="*/ 12706 w 14536"/>
                      <a:gd name="connsiteY3" fmla="*/ 16391 h 17186"/>
                      <a:gd name="connsiteX4" fmla="*/ 12706 w 14536"/>
                      <a:gd name="connsiteY4" fmla="*/ 16391 h 17186"/>
                      <a:gd name="connsiteX5" fmla="*/ 14516 w 14536"/>
                      <a:gd name="connsiteY5" fmla="*/ 12200 h 17186"/>
                      <a:gd name="connsiteX6" fmla="*/ 8039 w 14536"/>
                      <a:gd name="connsiteY6" fmla="*/ 866 h 17186"/>
                      <a:gd name="connsiteX7" fmla="*/ 3657 w 14536"/>
                      <a:gd name="connsiteY7" fmla="*/ 294 h 17186"/>
                      <a:gd name="connsiteX8" fmla="*/ 3657 w 14536"/>
                      <a:gd name="connsiteY8" fmla="*/ 294 h 17186"/>
                      <a:gd name="connsiteX9" fmla="*/ 3657 w 14536"/>
                      <a:gd name="connsiteY9" fmla="*/ 294 h 17186"/>
                      <a:gd name="connsiteX10" fmla="*/ 1285 w 14536"/>
                      <a:gd name="connsiteY10" fmla="*/ 11353 h 17186"/>
                      <a:gd name="connsiteX11" fmla="*/ 1752 w 14536"/>
                      <a:gd name="connsiteY11" fmla="*/ 12010 h 17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36" h="17186">
                        <a:moveTo>
                          <a:pt x="1752" y="12010"/>
                        </a:moveTo>
                        <a:cubicBezTo>
                          <a:pt x="3314" y="16144"/>
                          <a:pt x="7934" y="18230"/>
                          <a:pt x="12068" y="16668"/>
                        </a:cubicBezTo>
                        <a:cubicBezTo>
                          <a:pt x="12287" y="16582"/>
                          <a:pt x="12496" y="16496"/>
                          <a:pt x="12706" y="16391"/>
                        </a:cubicBezTo>
                        <a:cubicBezTo>
                          <a:pt x="12706" y="16391"/>
                          <a:pt x="12706" y="16391"/>
                          <a:pt x="12706" y="16391"/>
                        </a:cubicBezTo>
                        <a:lnTo>
                          <a:pt x="12706" y="16391"/>
                        </a:lnTo>
                        <a:cubicBezTo>
                          <a:pt x="13982" y="15391"/>
                          <a:pt x="14668" y="13810"/>
                          <a:pt x="14516" y="12200"/>
                        </a:cubicBezTo>
                        <a:cubicBezTo>
                          <a:pt x="14249" y="7619"/>
                          <a:pt x="11849" y="3418"/>
                          <a:pt x="8039" y="866"/>
                        </a:cubicBezTo>
                        <a:cubicBezTo>
                          <a:pt x="6762" y="-30"/>
                          <a:pt x="5124" y="-249"/>
                          <a:pt x="3657" y="294"/>
                        </a:cubicBezTo>
                        <a:lnTo>
                          <a:pt x="3657" y="294"/>
                        </a:lnTo>
                        <a:lnTo>
                          <a:pt x="3657" y="294"/>
                        </a:lnTo>
                        <a:cubicBezTo>
                          <a:pt x="-58" y="2694"/>
                          <a:pt x="-1115" y="7647"/>
                          <a:pt x="1285" y="11353"/>
                        </a:cubicBezTo>
                        <a:cubicBezTo>
                          <a:pt x="1428" y="11581"/>
                          <a:pt x="1581" y="11800"/>
                          <a:pt x="1752" y="1201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" name="Hình tự do: Hình 80">
                    <a:extLst>
                      <a:ext uri="{FF2B5EF4-FFF2-40B4-BE49-F238E27FC236}">
                        <a16:creationId xmlns:a16="http://schemas.microsoft.com/office/drawing/2014/main" id="{A2A401A4-8DC1-9C3E-90D5-AD1DE03D1E1A}"/>
                      </a:ext>
                    </a:extLst>
                  </p:cNvPr>
                  <p:cNvSpPr/>
                  <p:nvPr/>
                </p:nvSpPr>
                <p:spPr>
                  <a:xfrm>
                    <a:off x="10050367" y="2503079"/>
                    <a:ext cx="17648" cy="15885"/>
                  </a:xfrm>
                  <a:custGeom>
                    <a:avLst/>
                    <a:gdLst>
                      <a:gd name="connsiteX0" fmla="*/ 4858 w 17648"/>
                      <a:gd name="connsiteY0" fmla="*/ 15885 h 15885"/>
                      <a:gd name="connsiteX1" fmla="*/ 0 w 17648"/>
                      <a:gd name="connsiteY1" fmla="*/ 7599 h 15885"/>
                      <a:gd name="connsiteX2" fmla="*/ 10192 w 17648"/>
                      <a:gd name="connsiteY2" fmla="*/ 550 h 15885"/>
                      <a:gd name="connsiteX3" fmla="*/ 10192 w 17648"/>
                      <a:gd name="connsiteY3" fmla="*/ 550 h 15885"/>
                      <a:gd name="connsiteX4" fmla="*/ 10192 w 17648"/>
                      <a:gd name="connsiteY4" fmla="*/ 550 h 15885"/>
                      <a:gd name="connsiteX5" fmla="*/ 13430 w 17648"/>
                      <a:gd name="connsiteY5" fmla="*/ 550 h 15885"/>
                      <a:gd name="connsiteX6" fmla="*/ 17621 w 17648"/>
                      <a:gd name="connsiteY6" fmla="*/ 7884 h 15885"/>
                      <a:gd name="connsiteX7" fmla="*/ 16383 w 17648"/>
                      <a:gd name="connsiteY7" fmla="*/ 10647 h 15885"/>
                      <a:gd name="connsiteX8" fmla="*/ 16383 w 17648"/>
                      <a:gd name="connsiteY8" fmla="*/ 10647 h 15885"/>
                      <a:gd name="connsiteX9" fmla="*/ 15621 w 17648"/>
                      <a:gd name="connsiteY9" fmla="*/ 10647 h 15885"/>
                      <a:gd name="connsiteX10" fmla="*/ 4858 w 17648"/>
                      <a:gd name="connsiteY10" fmla="*/ 15885 h 15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648" h="15885">
                        <a:moveTo>
                          <a:pt x="4858" y="15885"/>
                        </a:moveTo>
                        <a:lnTo>
                          <a:pt x="0" y="7599"/>
                        </a:lnTo>
                        <a:cubicBezTo>
                          <a:pt x="3715" y="5741"/>
                          <a:pt x="7144" y="3369"/>
                          <a:pt x="10192" y="550"/>
                        </a:cubicBezTo>
                        <a:lnTo>
                          <a:pt x="10192" y="550"/>
                        </a:lnTo>
                        <a:lnTo>
                          <a:pt x="10192" y="550"/>
                        </a:lnTo>
                        <a:cubicBezTo>
                          <a:pt x="11144" y="-183"/>
                          <a:pt x="12478" y="-183"/>
                          <a:pt x="13430" y="550"/>
                        </a:cubicBezTo>
                        <a:cubicBezTo>
                          <a:pt x="15897" y="2207"/>
                          <a:pt x="17441" y="4922"/>
                          <a:pt x="17621" y="7884"/>
                        </a:cubicBezTo>
                        <a:cubicBezTo>
                          <a:pt x="17774" y="8970"/>
                          <a:pt x="17288" y="10037"/>
                          <a:pt x="16383" y="10647"/>
                        </a:cubicBezTo>
                        <a:lnTo>
                          <a:pt x="16383" y="10647"/>
                        </a:lnTo>
                        <a:cubicBezTo>
                          <a:pt x="16135" y="10742"/>
                          <a:pt x="15869" y="10742"/>
                          <a:pt x="15621" y="10647"/>
                        </a:cubicBezTo>
                        <a:cubicBezTo>
                          <a:pt x="11820" y="11913"/>
                          <a:pt x="8201" y="13675"/>
                          <a:pt x="4858" y="158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Hình tự do: Hình 81">
                    <a:extLst>
                      <a:ext uri="{FF2B5EF4-FFF2-40B4-BE49-F238E27FC236}">
                        <a16:creationId xmlns:a16="http://schemas.microsoft.com/office/drawing/2014/main" id="{E01937D2-C57C-1D66-6CD4-EEAE5FD46A9F}"/>
                      </a:ext>
                    </a:extLst>
                  </p:cNvPr>
                  <p:cNvSpPr/>
                  <p:nvPr/>
                </p:nvSpPr>
                <p:spPr>
                  <a:xfrm>
                    <a:off x="10045700" y="2507089"/>
                    <a:ext cx="12996" cy="14989"/>
                  </a:xfrm>
                  <a:custGeom>
                    <a:avLst/>
                    <a:gdLst>
                      <a:gd name="connsiteX0" fmla="*/ 0 w 12996"/>
                      <a:gd name="connsiteY0" fmla="*/ 5208 h 14989"/>
                      <a:gd name="connsiteX1" fmla="*/ 5144 w 12996"/>
                      <a:gd name="connsiteY1" fmla="*/ 64 h 14989"/>
                      <a:gd name="connsiteX2" fmla="*/ 6953 w 12996"/>
                      <a:gd name="connsiteY2" fmla="*/ 64 h 14989"/>
                      <a:gd name="connsiteX3" fmla="*/ 6953 w 12996"/>
                      <a:gd name="connsiteY3" fmla="*/ 64 h 14989"/>
                      <a:gd name="connsiteX4" fmla="*/ 7715 w 12996"/>
                      <a:gd name="connsiteY4" fmla="*/ 64 h 14989"/>
                      <a:gd name="connsiteX5" fmla="*/ 12954 w 12996"/>
                      <a:gd name="connsiteY5" fmla="*/ 9018 h 14989"/>
                      <a:gd name="connsiteX6" fmla="*/ 12954 w 12996"/>
                      <a:gd name="connsiteY6" fmla="*/ 10351 h 14989"/>
                      <a:gd name="connsiteX7" fmla="*/ 7477 w 12996"/>
                      <a:gd name="connsiteY7" fmla="*/ 14971 h 14989"/>
                      <a:gd name="connsiteX8" fmla="*/ 2857 w 12996"/>
                      <a:gd name="connsiteY8" fmla="*/ 9494 h 14989"/>
                      <a:gd name="connsiteX9" fmla="*/ 2857 w 12996"/>
                      <a:gd name="connsiteY9" fmla="*/ 8923 h 14989"/>
                      <a:gd name="connsiteX10" fmla="*/ 0 w 12996"/>
                      <a:gd name="connsiteY10" fmla="*/ 5208 h 14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89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82" y="2046"/>
                          <a:pt x="12725" y="5370"/>
                          <a:pt x="12954" y="9018"/>
                        </a:cubicBezTo>
                        <a:cubicBezTo>
                          <a:pt x="13011" y="9465"/>
                          <a:pt x="13011" y="9913"/>
                          <a:pt x="12954" y="10351"/>
                        </a:cubicBezTo>
                        <a:cubicBezTo>
                          <a:pt x="12716" y="13142"/>
                          <a:pt x="10268" y="15209"/>
                          <a:pt x="7477" y="14971"/>
                        </a:cubicBezTo>
                        <a:cubicBezTo>
                          <a:pt x="4686" y="14733"/>
                          <a:pt x="2619" y="12285"/>
                          <a:pt x="2857" y="9494"/>
                        </a:cubicBezTo>
                        <a:lnTo>
                          <a:pt x="2857" y="8923"/>
                        </a:lnTo>
                        <a:cubicBezTo>
                          <a:pt x="1353" y="8227"/>
                          <a:pt x="286" y="6837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Hình tự do: Hình 82">
                    <a:extLst>
                      <a:ext uri="{FF2B5EF4-FFF2-40B4-BE49-F238E27FC236}">
                        <a16:creationId xmlns:a16="http://schemas.microsoft.com/office/drawing/2014/main" id="{63F37129-FAEA-FC97-0E47-6684379819AE}"/>
                      </a:ext>
                    </a:extLst>
                  </p:cNvPr>
                  <p:cNvSpPr/>
                  <p:nvPr/>
                </p:nvSpPr>
                <p:spPr>
                  <a:xfrm>
                    <a:off x="10045604" y="2509043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82 h 13229"/>
                      <a:gd name="connsiteX1" fmla="*/ 0 w 10382"/>
                      <a:gd name="connsiteY1" fmla="*/ 3635 h 13229"/>
                      <a:gd name="connsiteX2" fmla="*/ 5239 w 10382"/>
                      <a:gd name="connsiteY2" fmla="*/ 12588 h 13229"/>
                      <a:gd name="connsiteX3" fmla="*/ 10382 w 10382"/>
                      <a:gd name="connsiteY3" fmla="*/ 9636 h 13229"/>
                      <a:gd name="connsiteX4" fmla="*/ 5239 w 10382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82"/>
                        </a:moveTo>
                        <a:cubicBezTo>
                          <a:pt x="2381" y="-1032"/>
                          <a:pt x="0" y="682"/>
                          <a:pt x="0" y="3635"/>
                        </a:cubicBezTo>
                        <a:cubicBezTo>
                          <a:pt x="210" y="7283"/>
                          <a:pt x="2162" y="10617"/>
                          <a:pt x="5239" y="12588"/>
                        </a:cubicBezTo>
                        <a:cubicBezTo>
                          <a:pt x="8096" y="14208"/>
                          <a:pt x="10382" y="12588"/>
                          <a:pt x="10382" y="9636"/>
                        </a:cubicBezTo>
                        <a:cubicBezTo>
                          <a:pt x="10201" y="5997"/>
                          <a:pt x="8296" y="2663"/>
                          <a:pt x="5239" y="68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" name="Đồ họa 25">
                <a:extLst>
                  <a:ext uri="{FF2B5EF4-FFF2-40B4-BE49-F238E27FC236}">
                    <a16:creationId xmlns:a16="http://schemas.microsoft.com/office/drawing/2014/main" id="{BC076716-592D-C4F3-AE77-98F5B2886115}"/>
                  </a:ext>
                </a:extLst>
              </p:cNvPr>
              <p:cNvGrpSpPr/>
              <p:nvPr/>
            </p:nvGrpSpPr>
            <p:grpSpPr>
              <a:xfrm>
                <a:off x="9802742" y="1864104"/>
                <a:ext cx="1282039" cy="768891"/>
                <a:chOff x="9802742" y="1864104"/>
                <a:chExt cx="1282039" cy="768891"/>
              </a:xfrm>
            </p:grpSpPr>
            <p:sp>
              <p:nvSpPr>
                <p:cNvPr id="64" name="Hình tự do: Hình 63">
                  <a:extLst>
                    <a:ext uri="{FF2B5EF4-FFF2-40B4-BE49-F238E27FC236}">
                      <a16:creationId xmlns:a16="http://schemas.microsoft.com/office/drawing/2014/main" id="{C41A318B-BCF2-2D8F-88A0-D29EAA09E9FF}"/>
                    </a:ext>
                  </a:extLst>
                </p:cNvPr>
                <p:cNvSpPr/>
                <p:nvPr/>
              </p:nvSpPr>
              <p:spPr>
                <a:xfrm>
                  <a:off x="9802742" y="1864104"/>
                  <a:ext cx="1276515" cy="767636"/>
                </a:xfrm>
                <a:custGeom>
                  <a:avLst/>
                  <a:gdLst>
                    <a:gd name="connsiteX0" fmla="*/ 1247941 w 1276515"/>
                    <a:gd name="connsiteY0" fmla="*/ 767636 h 767636"/>
                    <a:gd name="connsiteX1" fmla="*/ 1276516 w 1276515"/>
                    <a:gd name="connsiteY1" fmla="*/ 718392 h 767636"/>
                    <a:gd name="connsiteX2" fmla="*/ 34646 w 1276515"/>
                    <a:gd name="connsiteY2" fmla="*/ 1540 h 767636"/>
                    <a:gd name="connsiteX3" fmla="*/ 34646 w 1276515"/>
                    <a:gd name="connsiteY3" fmla="*/ 1540 h 767636"/>
                    <a:gd name="connsiteX4" fmla="*/ 20073 w 1276515"/>
                    <a:gd name="connsiteY4" fmla="*/ 2683 h 767636"/>
                    <a:gd name="connsiteX5" fmla="*/ 70 w 1276515"/>
                    <a:gd name="connsiteY5" fmla="*/ 37450 h 767636"/>
                    <a:gd name="connsiteX6" fmla="*/ 5500 w 1276515"/>
                    <a:gd name="connsiteY6" fmla="*/ 50118 h 767636"/>
                    <a:gd name="connsiteX7" fmla="*/ 5500 w 1276515"/>
                    <a:gd name="connsiteY7" fmla="*/ 50118 h 767636"/>
                    <a:gd name="connsiteX8" fmla="*/ 5500 w 1276515"/>
                    <a:gd name="connsiteY8" fmla="*/ 50118 h 767636"/>
                    <a:gd name="connsiteX9" fmla="*/ 5500 w 1276515"/>
                    <a:gd name="connsiteY9" fmla="*/ 50118 h 767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76515" h="767636">
                      <a:moveTo>
                        <a:pt x="1247941" y="767636"/>
                      </a:moveTo>
                      <a:lnTo>
                        <a:pt x="1276516" y="718392"/>
                      </a:lnTo>
                      <a:lnTo>
                        <a:pt x="34646" y="1540"/>
                      </a:lnTo>
                      <a:lnTo>
                        <a:pt x="34646" y="1540"/>
                      </a:lnTo>
                      <a:cubicBezTo>
                        <a:pt x="29960" y="-869"/>
                        <a:pt x="24321" y="-426"/>
                        <a:pt x="20073" y="2683"/>
                      </a:cubicBezTo>
                      <a:cubicBezTo>
                        <a:pt x="8252" y="10427"/>
                        <a:pt x="823" y="23337"/>
                        <a:pt x="70" y="37450"/>
                      </a:cubicBezTo>
                      <a:cubicBezTo>
                        <a:pt x="-415" y="42324"/>
                        <a:pt x="1642" y="47105"/>
                        <a:pt x="5500" y="50118"/>
                      </a:cubicBezTo>
                      <a:lnTo>
                        <a:pt x="5500" y="50118"/>
                      </a:lnTo>
                      <a:lnTo>
                        <a:pt x="5500" y="50118"/>
                      </a:lnTo>
                      <a:lnTo>
                        <a:pt x="5500" y="50118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Hình tự do: Hình 64">
                  <a:extLst>
                    <a:ext uri="{FF2B5EF4-FFF2-40B4-BE49-F238E27FC236}">
                      <a16:creationId xmlns:a16="http://schemas.microsoft.com/office/drawing/2014/main" id="{1F955BB0-B3AB-8E47-297D-8A65E5A20B2B}"/>
                    </a:ext>
                  </a:extLst>
                </p:cNvPr>
                <p:cNvSpPr/>
                <p:nvPr/>
              </p:nvSpPr>
              <p:spPr>
                <a:xfrm>
                  <a:off x="11044682" y="2581110"/>
                  <a:ext cx="40100" cy="51886"/>
                </a:xfrm>
                <a:custGeom>
                  <a:avLst/>
                  <a:gdLst>
                    <a:gd name="connsiteX0" fmla="*/ 0 w 40100"/>
                    <a:gd name="connsiteY0" fmla="*/ 37486 h 51886"/>
                    <a:gd name="connsiteX1" fmla="*/ 20098 w 40100"/>
                    <a:gd name="connsiteY1" fmla="*/ 2720 h 51886"/>
                    <a:gd name="connsiteX2" fmla="*/ 40100 w 40100"/>
                    <a:gd name="connsiteY2" fmla="*/ 14341 h 51886"/>
                    <a:gd name="connsiteX3" fmla="*/ 20098 w 40100"/>
                    <a:gd name="connsiteY3" fmla="*/ 49107 h 51886"/>
                    <a:gd name="connsiteX4" fmla="*/ 0 w 40100"/>
                    <a:gd name="connsiteY4" fmla="*/ 37486 h 5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100" h="51886">
                      <a:moveTo>
                        <a:pt x="0" y="37486"/>
                      </a:moveTo>
                      <a:cubicBezTo>
                        <a:pt x="771" y="23361"/>
                        <a:pt x="8239" y="10445"/>
                        <a:pt x="20098" y="2720"/>
                      </a:cubicBezTo>
                      <a:cubicBezTo>
                        <a:pt x="31147" y="-3662"/>
                        <a:pt x="40100" y="1577"/>
                        <a:pt x="40100" y="14341"/>
                      </a:cubicBezTo>
                      <a:cubicBezTo>
                        <a:pt x="39367" y="28457"/>
                        <a:pt x="31928" y="41373"/>
                        <a:pt x="20098" y="49107"/>
                      </a:cubicBezTo>
                      <a:cubicBezTo>
                        <a:pt x="8954" y="55584"/>
                        <a:pt x="0" y="50345"/>
                        <a:pt x="0" y="3748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Đồ họa 25">
                <a:extLst>
                  <a:ext uri="{FF2B5EF4-FFF2-40B4-BE49-F238E27FC236}">
                    <a16:creationId xmlns:a16="http://schemas.microsoft.com/office/drawing/2014/main" id="{3399AF0C-BBF1-2A22-62E9-75D4545FB454}"/>
                  </a:ext>
                </a:extLst>
              </p:cNvPr>
              <p:cNvGrpSpPr/>
              <p:nvPr/>
            </p:nvGrpSpPr>
            <p:grpSpPr>
              <a:xfrm>
                <a:off x="10064722" y="2034999"/>
                <a:ext cx="178621" cy="387654"/>
                <a:chOff x="10064722" y="2034999"/>
                <a:chExt cx="178621" cy="387654"/>
              </a:xfrm>
            </p:grpSpPr>
            <p:sp>
              <p:nvSpPr>
                <p:cNvPr id="46" name="Hình tự do: Hình 45">
                  <a:extLst>
                    <a:ext uri="{FF2B5EF4-FFF2-40B4-BE49-F238E27FC236}">
                      <a16:creationId xmlns:a16="http://schemas.microsoft.com/office/drawing/2014/main" id="{09921FC6-FE2E-333E-1BC8-B39B1B3110E0}"/>
                    </a:ext>
                  </a:extLst>
                </p:cNvPr>
                <p:cNvSpPr/>
                <p:nvPr/>
              </p:nvSpPr>
              <p:spPr>
                <a:xfrm>
                  <a:off x="10073227" y="2034999"/>
                  <a:ext cx="170116" cy="384333"/>
                </a:xfrm>
                <a:custGeom>
                  <a:avLst/>
                  <a:gdLst>
                    <a:gd name="connsiteX0" fmla="*/ 170116 w 170116"/>
                    <a:gd name="connsiteY0" fmla="*/ 384334 h 384333"/>
                    <a:gd name="connsiteX1" fmla="*/ 0 w 170116"/>
                    <a:gd name="connsiteY1" fmla="*/ 286131 h 384333"/>
                    <a:gd name="connsiteX2" fmla="*/ 0 w 170116"/>
                    <a:gd name="connsiteY2" fmla="*/ 0 h 384333"/>
                    <a:gd name="connsiteX3" fmla="*/ 170116 w 170116"/>
                    <a:gd name="connsiteY3" fmla="*/ 98298 h 384333"/>
                    <a:gd name="connsiteX4" fmla="*/ 170116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6" y="384334"/>
                      </a:moveTo>
                      <a:lnTo>
                        <a:pt x="0" y="286131"/>
                      </a:lnTo>
                      <a:lnTo>
                        <a:pt x="0" y="0"/>
                      </a:lnTo>
                      <a:lnTo>
                        <a:pt x="170116" y="98298"/>
                      </a:lnTo>
                      <a:lnTo>
                        <a:pt x="170116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Hình tự do: Hình 46">
                  <a:extLst>
                    <a:ext uri="{FF2B5EF4-FFF2-40B4-BE49-F238E27FC236}">
                      <a16:creationId xmlns:a16="http://schemas.microsoft.com/office/drawing/2014/main" id="{13FF5034-6682-8C93-8997-A9FEC8BFB70E}"/>
                    </a:ext>
                  </a:extLst>
                </p:cNvPr>
                <p:cNvSpPr/>
                <p:nvPr/>
              </p:nvSpPr>
              <p:spPr>
                <a:xfrm>
                  <a:off x="10064722" y="2042050"/>
                  <a:ext cx="170524" cy="380603"/>
                </a:xfrm>
                <a:custGeom>
                  <a:avLst/>
                  <a:gdLst>
                    <a:gd name="connsiteX0" fmla="*/ 166239 w 170524"/>
                    <a:gd name="connsiteY0" fmla="*/ 380045 h 380603"/>
                    <a:gd name="connsiteX1" fmla="*/ 4314 w 170524"/>
                    <a:gd name="connsiteY1" fmla="*/ 286700 h 380603"/>
                    <a:gd name="connsiteX2" fmla="*/ 28 w 170524"/>
                    <a:gd name="connsiteY2" fmla="*/ 279270 h 380603"/>
                    <a:gd name="connsiteX3" fmla="*/ 28 w 170524"/>
                    <a:gd name="connsiteY3" fmla="*/ 3045 h 380603"/>
                    <a:gd name="connsiteX4" fmla="*/ 2285 w 170524"/>
                    <a:gd name="connsiteY4" fmla="*/ 27 h 380603"/>
                    <a:gd name="connsiteX5" fmla="*/ 4314 w 170524"/>
                    <a:gd name="connsiteY5" fmla="*/ 569 h 380603"/>
                    <a:gd name="connsiteX6" fmla="*/ 166239 w 170524"/>
                    <a:gd name="connsiteY6" fmla="*/ 93914 h 380603"/>
                    <a:gd name="connsiteX7" fmla="*/ 170525 w 170524"/>
                    <a:gd name="connsiteY7" fmla="*/ 101343 h 380603"/>
                    <a:gd name="connsiteX8" fmla="*/ 170525 w 170524"/>
                    <a:gd name="connsiteY8" fmla="*/ 377568 h 380603"/>
                    <a:gd name="connsiteX9" fmla="*/ 166239 w 170524"/>
                    <a:gd name="connsiteY9" fmla="*/ 380045 h 38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0524" h="380603">
                      <a:moveTo>
                        <a:pt x="166239" y="380045"/>
                      </a:moveTo>
                      <a:lnTo>
                        <a:pt x="4314" y="286700"/>
                      </a:lnTo>
                      <a:cubicBezTo>
                        <a:pt x="1790" y="285043"/>
                        <a:pt x="199" y="282290"/>
                        <a:pt x="28" y="279270"/>
                      </a:cubicBezTo>
                      <a:lnTo>
                        <a:pt x="28" y="3045"/>
                      </a:lnTo>
                      <a:cubicBezTo>
                        <a:pt x="-182" y="1587"/>
                        <a:pt x="828" y="236"/>
                        <a:pt x="2285" y="27"/>
                      </a:cubicBezTo>
                      <a:cubicBezTo>
                        <a:pt x="3009" y="-76"/>
                        <a:pt x="3742" y="119"/>
                        <a:pt x="4314" y="569"/>
                      </a:cubicBezTo>
                      <a:lnTo>
                        <a:pt x="166239" y="93914"/>
                      </a:lnTo>
                      <a:cubicBezTo>
                        <a:pt x="168763" y="95570"/>
                        <a:pt x="170353" y="98327"/>
                        <a:pt x="170525" y="101343"/>
                      </a:cubicBezTo>
                      <a:lnTo>
                        <a:pt x="170525" y="377568"/>
                      </a:lnTo>
                      <a:cubicBezTo>
                        <a:pt x="170525" y="380235"/>
                        <a:pt x="168620" y="381378"/>
                        <a:pt x="166239" y="3800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Hình tự do: Hình 47">
                  <a:extLst>
                    <a:ext uri="{FF2B5EF4-FFF2-40B4-BE49-F238E27FC236}">
                      <a16:creationId xmlns:a16="http://schemas.microsoft.com/office/drawing/2014/main" id="{8C708C6B-A9CA-40C9-1945-30CEE62DDB27}"/>
                    </a:ext>
                  </a:extLst>
                </p:cNvPr>
                <p:cNvSpPr/>
                <p:nvPr/>
              </p:nvSpPr>
              <p:spPr>
                <a:xfrm>
                  <a:off x="10080942" y="2094596"/>
                  <a:ext cx="138493" cy="84133"/>
                </a:xfrm>
                <a:custGeom>
                  <a:avLst/>
                  <a:gdLst>
                    <a:gd name="connsiteX0" fmla="*/ 133636 w 138493"/>
                    <a:gd name="connsiteY0" fmla="*/ 83183 h 84133"/>
                    <a:gd name="connsiteX1" fmla="*/ 4763 w 138493"/>
                    <a:gd name="connsiteY1" fmla="*/ 8698 h 84133"/>
                    <a:gd name="connsiteX2" fmla="*/ 0 w 138493"/>
                    <a:gd name="connsiteY2" fmla="*/ 2030 h 84133"/>
                    <a:gd name="connsiteX3" fmla="*/ 4763 w 138493"/>
                    <a:gd name="connsiteY3" fmla="*/ 887 h 84133"/>
                    <a:gd name="connsiteX4" fmla="*/ 133636 w 138493"/>
                    <a:gd name="connsiteY4" fmla="*/ 75373 h 84133"/>
                    <a:gd name="connsiteX5" fmla="*/ 138493 w 138493"/>
                    <a:gd name="connsiteY5" fmla="*/ 82136 h 84133"/>
                    <a:gd name="connsiteX6" fmla="*/ 133636 w 138493"/>
                    <a:gd name="connsiteY6" fmla="*/ 83183 h 8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133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373"/>
                      </a:lnTo>
                      <a:cubicBezTo>
                        <a:pt x="136207" y="76763"/>
                        <a:pt x="137998" y="79255"/>
                        <a:pt x="138493" y="82136"/>
                      </a:cubicBezTo>
                      <a:cubicBezTo>
                        <a:pt x="138493" y="84136"/>
                        <a:pt x="136207" y="84898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Hình tự do: Hình 48">
                  <a:extLst>
                    <a:ext uri="{FF2B5EF4-FFF2-40B4-BE49-F238E27FC236}">
                      <a16:creationId xmlns:a16="http://schemas.microsoft.com/office/drawing/2014/main" id="{B11B3A3C-4C59-5912-C58C-002E2F0DF7B4}"/>
                    </a:ext>
                  </a:extLst>
                </p:cNvPr>
                <p:cNvSpPr/>
                <p:nvPr/>
              </p:nvSpPr>
              <p:spPr>
                <a:xfrm>
                  <a:off x="10080942" y="2114979"/>
                  <a:ext cx="138493" cy="84143"/>
                </a:xfrm>
                <a:custGeom>
                  <a:avLst/>
                  <a:gdLst>
                    <a:gd name="connsiteX0" fmla="*/ 133636 w 138493"/>
                    <a:gd name="connsiteY0" fmla="*/ 83564 h 84143"/>
                    <a:gd name="connsiteX1" fmla="*/ 4763 w 138493"/>
                    <a:gd name="connsiteY1" fmla="*/ 8698 h 84143"/>
                    <a:gd name="connsiteX2" fmla="*/ 0 w 138493"/>
                    <a:gd name="connsiteY2" fmla="*/ 2030 h 84143"/>
                    <a:gd name="connsiteX3" fmla="*/ 4763 w 138493"/>
                    <a:gd name="connsiteY3" fmla="*/ 887 h 84143"/>
                    <a:gd name="connsiteX4" fmla="*/ 133636 w 138493"/>
                    <a:gd name="connsiteY4" fmla="*/ 75278 h 84143"/>
                    <a:gd name="connsiteX5" fmla="*/ 138493 w 138493"/>
                    <a:gd name="connsiteY5" fmla="*/ 82040 h 84143"/>
                    <a:gd name="connsiteX6" fmla="*/ 133636 w 138493"/>
                    <a:gd name="connsiteY6" fmla="*/ 83564 h 84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143">
                      <a:moveTo>
                        <a:pt x="133636" y="83564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207" y="76667"/>
                        <a:pt x="137998" y="79160"/>
                        <a:pt x="138493" y="82040"/>
                      </a:cubicBezTo>
                      <a:cubicBezTo>
                        <a:pt x="138493" y="84136"/>
                        <a:pt x="136207" y="84707"/>
                        <a:pt x="133636" y="8356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Hình tự do: Hình 49">
                  <a:extLst>
                    <a:ext uri="{FF2B5EF4-FFF2-40B4-BE49-F238E27FC236}">
                      <a16:creationId xmlns:a16="http://schemas.microsoft.com/office/drawing/2014/main" id="{95236251-BA20-E385-BF74-52E7E32A8DA4}"/>
                    </a:ext>
                  </a:extLst>
                </p:cNvPr>
                <p:cNvSpPr/>
                <p:nvPr/>
              </p:nvSpPr>
              <p:spPr>
                <a:xfrm>
                  <a:off x="10080942" y="2157302"/>
                  <a:ext cx="138493" cy="84039"/>
                </a:xfrm>
                <a:custGeom>
                  <a:avLst/>
                  <a:gdLst>
                    <a:gd name="connsiteX0" fmla="*/ 133636 w 138493"/>
                    <a:gd name="connsiteY0" fmla="*/ 83152 h 84039"/>
                    <a:gd name="connsiteX1" fmla="*/ 4763 w 138493"/>
                    <a:gd name="connsiteY1" fmla="*/ 8761 h 84039"/>
                    <a:gd name="connsiteX2" fmla="*/ 0 w 138493"/>
                    <a:gd name="connsiteY2" fmla="*/ 2094 h 84039"/>
                    <a:gd name="connsiteX3" fmla="*/ 4763 w 138493"/>
                    <a:gd name="connsiteY3" fmla="*/ 856 h 84039"/>
                    <a:gd name="connsiteX4" fmla="*/ 133636 w 138493"/>
                    <a:gd name="connsiteY4" fmla="*/ 75341 h 84039"/>
                    <a:gd name="connsiteX5" fmla="*/ 138493 w 138493"/>
                    <a:gd name="connsiteY5" fmla="*/ 82009 h 84039"/>
                    <a:gd name="connsiteX6" fmla="*/ 133636 w 138493"/>
                    <a:gd name="connsiteY6" fmla="*/ 83152 h 84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39">
                      <a:moveTo>
                        <a:pt x="133636" y="83152"/>
                      </a:moveTo>
                      <a:lnTo>
                        <a:pt x="4763" y="8761"/>
                      </a:lnTo>
                      <a:cubicBezTo>
                        <a:pt x="2248" y="7370"/>
                        <a:pt x="505" y="4921"/>
                        <a:pt x="0" y="2094"/>
                      </a:cubicBezTo>
                      <a:cubicBezTo>
                        <a:pt x="0" y="-97"/>
                        <a:pt x="2096" y="-668"/>
                        <a:pt x="4763" y="856"/>
                      </a:cubicBezTo>
                      <a:lnTo>
                        <a:pt x="133636" y="75341"/>
                      </a:lnTo>
                      <a:cubicBezTo>
                        <a:pt x="136179" y="76711"/>
                        <a:pt x="137969" y="79164"/>
                        <a:pt x="138493" y="82009"/>
                      </a:cubicBezTo>
                      <a:cubicBezTo>
                        <a:pt x="138493" y="84199"/>
                        <a:pt x="136207" y="84676"/>
                        <a:pt x="133636" y="8315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Hình tự do: Hình 50">
                  <a:extLst>
                    <a:ext uri="{FF2B5EF4-FFF2-40B4-BE49-F238E27FC236}">
                      <a16:creationId xmlns:a16="http://schemas.microsoft.com/office/drawing/2014/main" id="{90F3469F-4C3A-D93A-8EF3-213D573F0B07}"/>
                    </a:ext>
                  </a:extLst>
                </p:cNvPr>
                <p:cNvSpPr/>
                <p:nvPr/>
              </p:nvSpPr>
              <p:spPr>
                <a:xfrm>
                  <a:off x="10080942" y="2177680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763 w 138493"/>
                    <a:gd name="connsiteY1" fmla="*/ 8767 h 84044"/>
                    <a:gd name="connsiteX2" fmla="*/ 0 w 138493"/>
                    <a:gd name="connsiteY2" fmla="*/ 2004 h 84044"/>
                    <a:gd name="connsiteX3" fmla="*/ 4763 w 138493"/>
                    <a:gd name="connsiteY3" fmla="*/ 861 h 84044"/>
                    <a:gd name="connsiteX4" fmla="*/ 133636 w 138493"/>
                    <a:gd name="connsiteY4" fmla="*/ 75347 h 84044"/>
                    <a:gd name="connsiteX5" fmla="*/ 138493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69" y="79169"/>
                        <a:pt x="138493" y="82014"/>
                      </a:cubicBezTo>
                      <a:cubicBezTo>
                        <a:pt x="138493" y="84205"/>
                        <a:pt x="136207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Hình tự do: Hình 51">
                  <a:extLst>
                    <a:ext uri="{FF2B5EF4-FFF2-40B4-BE49-F238E27FC236}">
                      <a16:creationId xmlns:a16="http://schemas.microsoft.com/office/drawing/2014/main" id="{FC980EC5-C7E4-8AA6-09AD-8322C9D5AE4B}"/>
                    </a:ext>
                  </a:extLst>
                </p:cNvPr>
                <p:cNvSpPr/>
                <p:nvPr/>
              </p:nvSpPr>
              <p:spPr>
                <a:xfrm>
                  <a:off x="10080942" y="2240423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3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9"/>
                        <a:pt x="137969" y="79097"/>
                        <a:pt x="138493" y="81945"/>
                      </a:cubicBezTo>
                      <a:cubicBezTo>
                        <a:pt x="138493" y="84136"/>
                        <a:pt x="136207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Hình tự do: Hình 52">
                  <a:extLst>
                    <a:ext uri="{FF2B5EF4-FFF2-40B4-BE49-F238E27FC236}">
                      <a16:creationId xmlns:a16="http://schemas.microsoft.com/office/drawing/2014/main" id="{3F083C2F-80E6-A729-A556-411CA366F05A}"/>
                    </a:ext>
                  </a:extLst>
                </p:cNvPr>
                <p:cNvSpPr/>
                <p:nvPr/>
              </p:nvSpPr>
              <p:spPr>
                <a:xfrm>
                  <a:off x="10080942" y="2220040"/>
                  <a:ext cx="138493" cy="84020"/>
                </a:xfrm>
                <a:custGeom>
                  <a:avLst/>
                  <a:gdLst>
                    <a:gd name="connsiteX0" fmla="*/ 133636 w 138493"/>
                    <a:gd name="connsiteY0" fmla="*/ 83279 h 84020"/>
                    <a:gd name="connsiteX1" fmla="*/ 4763 w 138493"/>
                    <a:gd name="connsiteY1" fmla="*/ 8698 h 84020"/>
                    <a:gd name="connsiteX2" fmla="*/ 0 w 138493"/>
                    <a:gd name="connsiteY2" fmla="*/ 2030 h 84020"/>
                    <a:gd name="connsiteX3" fmla="*/ 4763 w 138493"/>
                    <a:gd name="connsiteY3" fmla="*/ 887 h 84020"/>
                    <a:gd name="connsiteX4" fmla="*/ 133636 w 138493"/>
                    <a:gd name="connsiteY4" fmla="*/ 75278 h 84020"/>
                    <a:gd name="connsiteX5" fmla="*/ 138493 w 138493"/>
                    <a:gd name="connsiteY5" fmla="*/ 81945 h 84020"/>
                    <a:gd name="connsiteX6" fmla="*/ 133636 w 138493"/>
                    <a:gd name="connsiteY6" fmla="*/ 83279 h 8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20">
                      <a:moveTo>
                        <a:pt x="133636" y="83279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9"/>
                        <a:pt x="137969" y="79097"/>
                        <a:pt x="138493" y="81945"/>
                      </a:cubicBezTo>
                      <a:cubicBezTo>
                        <a:pt x="138493" y="84136"/>
                        <a:pt x="136207" y="84612"/>
                        <a:pt x="133636" y="8327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4" name="Đồ họa 25">
                  <a:extLst>
                    <a:ext uri="{FF2B5EF4-FFF2-40B4-BE49-F238E27FC236}">
                      <a16:creationId xmlns:a16="http://schemas.microsoft.com/office/drawing/2014/main" id="{64006E92-FFA5-94E2-2599-2F31F2564915}"/>
                    </a:ext>
                  </a:extLst>
                </p:cNvPr>
                <p:cNvGrpSpPr/>
                <p:nvPr/>
              </p:nvGrpSpPr>
              <p:grpSpPr>
                <a:xfrm>
                  <a:off x="10123042" y="2105794"/>
                  <a:ext cx="33303" cy="23898"/>
                  <a:chOff x="10123042" y="2105794"/>
                  <a:chExt cx="33303" cy="23898"/>
                </a:xfrm>
              </p:grpSpPr>
              <p:sp>
                <p:nvSpPr>
                  <p:cNvPr id="56" name="Hình tự do: Hình 55">
                    <a:extLst>
                      <a:ext uri="{FF2B5EF4-FFF2-40B4-BE49-F238E27FC236}">
                        <a16:creationId xmlns:a16="http://schemas.microsoft.com/office/drawing/2014/main" id="{E9F0FFCF-64B3-09B6-8C93-BCF58C6836C2}"/>
                      </a:ext>
                    </a:extLst>
                  </p:cNvPr>
                  <p:cNvSpPr/>
                  <p:nvPr/>
                </p:nvSpPr>
                <p:spPr>
                  <a:xfrm>
                    <a:off x="10140568" y="2105814"/>
                    <a:ext cx="15777" cy="9671"/>
                  </a:xfrm>
                  <a:custGeom>
                    <a:avLst/>
                    <a:gdLst>
                      <a:gd name="connsiteX0" fmla="*/ 381 w 15777"/>
                      <a:gd name="connsiteY0" fmla="*/ 9671 h 9671"/>
                      <a:gd name="connsiteX1" fmla="*/ 381 w 15777"/>
                      <a:gd name="connsiteY1" fmla="*/ 9671 h 9671"/>
                      <a:gd name="connsiteX2" fmla="*/ 1048 w 15777"/>
                      <a:gd name="connsiteY2" fmla="*/ 9671 h 9671"/>
                      <a:gd name="connsiteX3" fmla="*/ 2096 w 15777"/>
                      <a:gd name="connsiteY3" fmla="*/ 9671 h 9671"/>
                      <a:gd name="connsiteX4" fmla="*/ 5334 w 15777"/>
                      <a:gd name="connsiteY4" fmla="*/ 7766 h 9671"/>
                      <a:gd name="connsiteX5" fmla="*/ 9906 w 15777"/>
                      <a:gd name="connsiteY5" fmla="*/ 5004 h 9671"/>
                      <a:gd name="connsiteX6" fmla="*/ 15050 w 15777"/>
                      <a:gd name="connsiteY6" fmla="*/ 1861 h 9671"/>
                      <a:gd name="connsiteX7" fmla="*/ 14002 w 15777"/>
                      <a:gd name="connsiteY7" fmla="*/ 51 h 9671"/>
                      <a:gd name="connsiteX8" fmla="*/ 8668 w 15777"/>
                      <a:gd name="connsiteY8" fmla="*/ 3004 h 9671"/>
                      <a:gd name="connsiteX9" fmla="*/ 4001 w 15777"/>
                      <a:gd name="connsiteY9" fmla="*/ 5576 h 9671"/>
                      <a:gd name="connsiteX10" fmla="*/ 762 w 15777"/>
                      <a:gd name="connsiteY10" fmla="*/ 7385 h 9671"/>
                      <a:gd name="connsiteX11" fmla="*/ 0 w 15777"/>
                      <a:gd name="connsiteY11" fmla="*/ 8243 h 9671"/>
                      <a:gd name="connsiteX12" fmla="*/ 0 w 15777"/>
                      <a:gd name="connsiteY12" fmla="*/ 8909 h 9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777" h="9671">
                        <a:moveTo>
                          <a:pt x="381" y="9671"/>
                        </a:moveTo>
                        <a:lnTo>
                          <a:pt x="381" y="9671"/>
                        </a:lnTo>
                        <a:lnTo>
                          <a:pt x="1048" y="9671"/>
                        </a:lnTo>
                        <a:cubicBezTo>
                          <a:pt x="1048" y="9671"/>
                          <a:pt x="1619" y="9671"/>
                          <a:pt x="2096" y="9671"/>
                        </a:cubicBezTo>
                        <a:lnTo>
                          <a:pt x="5334" y="7766"/>
                        </a:lnTo>
                        <a:lnTo>
                          <a:pt x="9906" y="5004"/>
                        </a:lnTo>
                        <a:cubicBezTo>
                          <a:pt x="11525" y="4052"/>
                          <a:pt x="13335" y="3004"/>
                          <a:pt x="15050" y="1861"/>
                        </a:cubicBezTo>
                        <a:cubicBezTo>
                          <a:pt x="16764" y="718"/>
                          <a:pt x="15050" y="-235"/>
                          <a:pt x="14002" y="51"/>
                        </a:cubicBezTo>
                        <a:lnTo>
                          <a:pt x="8668" y="3004"/>
                        </a:lnTo>
                        <a:lnTo>
                          <a:pt x="4001" y="5576"/>
                        </a:lnTo>
                        <a:lnTo>
                          <a:pt x="762" y="7385"/>
                        </a:lnTo>
                        <a:cubicBezTo>
                          <a:pt x="762" y="7385"/>
                          <a:pt x="0" y="7385"/>
                          <a:pt x="0" y="8243"/>
                        </a:cubicBezTo>
                        <a:cubicBezTo>
                          <a:pt x="0" y="9100"/>
                          <a:pt x="0" y="8243"/>
                          <a:pt x="0" y="890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Hình tự do: Hình 57">
                    <a:extLst>
                      <a:ext uri="{FF2B5EF4-FFF2-40B4-BE49-F238E27FC236}">
                        <a16:creationId xmlns:a16="http://schemas.microsoft.com/office/drawing/2014/main" id="{CA48C59A-EBA7-94E9-7A97-3C01BD457EA5}"/>
                      </a:ext>
                    </a:extLst>
                  </p:cNvPr>
                  <p:cNvSpPr/>
                  <p:nvPr/>
                </p:nvSpPr>
                <p:spPr>
                  <a:xfrm>
                    <a:off x="10135673" y="2105794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49" y="7584"/>
                          <a:pt x="11849" y="3389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" name="Hình tự do: Hình 58">
                    <a:extLst>
                      <a:ext uri="{FF2B5EF4-FFF2-40B4-BE49-F238E27FC236}">
                        <a16:creationId xmlns:a16="http://schemas.microsoft.com/office/drawing/2014/main" id="{715F19C7-411F-9C8C-8238-84E8EEEFB2DF}"/>
                      </a:ext>
                    </a:extLst>
                  </p:cNvPr>
                  <p:cNvSpPr/>
                  <p:nvPr/>
                </p:nvSpPr>
                <p:spPr>
                  <a:xfrm>
                    <a:off x="10135673" y="2105794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49" y="7584"/>
                          <a:pt x="11849" y="3389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" name="Hình tự do: Hình 59">
                    <a:extLst>
                      <a:ext uri="{FF2B5EF4-FFF2-40B4-BE49-F238E27FC236}">
                        <a16:creationId xmlns:a16="http://schemas.microsoft.com/office/drawing/2014/main" id="{99177647-1C1C-1381-F5E4-172C432576F7}"/>
                      </a:ext>
                    </a:extLst>
                  </p:cNvPr>
                  <p:cNvSpPr/>
                  <p:nvPr/>
                </p:nvSpPr>
                <p:spPr>
                  <a:xfrm>
                    <a:off x="10127329" y="2110543"/>
                    <a:ext cx="17635" cy="15801"/>
                  </a:xfrm>
                  <a:custGeom>
                    <a:avLst/>
                    <a:gdLst>
                      <a:gd name="connsiteX0" fmla="*/ 4858 w 17635"/>
                      <a:gd name="connsiteY0" fmla="*/ 15801 h 15801"/>
                      <a:gd name="connsiteX1" fmla="*/ 0 w 17635"/>
                      <a:gd name="connsiteY1" fmla="*/ 7610 h 15801"/>
                      <a:gd name="connsiteX2" fmla="*/ 10192 w 17635"/>
                      <a:gd name="connsiteY2" fmla="*/ 466 h 15801"/>
                      <a:gd name="connsiteX3" fmla="*/ 10192 w 17635"/>
                      <a:gd name="connsiteY3" fmla="*/ 466 h 15801"/>
                      <a:gd name="connsiteX4" fmla="*/ 10192 w 17635"/>
                      <a:gd name="connsiteY4" fmla="*/ 466 h 15801"/>
                      <a:gd name="connsiteX5" fmla="*/ 10192 w 17635"/>
                      <a:gd name="connsiteY5" fmla="*/ 466 h 15801"/>
                      <a:gd name="connsiteX6" fmla="*/ 13430 w 17635"/>
                      <a:gd name="connsiteY6" fmla="*/ 466 h 15801"/>
                      <a:gd name="connsiteX7" fmla="*/ 17621 w 17635"/>
                      <a:gd name="connsiteY7" fmla="*/ 7895 h 15801"/>
                      <a:gd name="connsiteX8" fmla="*/ 16383 w 17635"/>
                      <a:gd name="connsiteY8" fmla="*/ 10658 h 15801"/>
                      <a:gd name="connsiteX9" fmla="*/ 16383 w 17635"/>
                      <a:gd name="connsiteY9" fmla="*/ 10658 h 15801"/>
                      <a:gd name="connsiteX10" fmla="*/ 15621 w 17635"/>
                      <a:gd name="connsiteY10" fmla="*/ 10658 h 15801"/>
                      <a:gd name="connsiteX11" fmla="*/ 4858 w 17635"/>
                      <a:gd name="connsiteY11" fmla="*/ 15801 h 15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35" h="15801">
                        <a:moveTo>
                          <a:pt x="4858" y="15801"/>
                        </a:moveTo>
                        <a:lnTo>
                          <a:pt x="0" y="7610"/>
                        </a:lnTo>
                        <a:cubicBezTo>
                          <a:pt x="3705" y="5705"/>
                          <a:pt x="7134" y="3301"/>
                          <a:pt x="10192" y="466"/>
                        </a:cubicBezTo>
                        <a:lnTo>
                          <a:pt x="10192" y="466"/>
                        </a:lnTo>
                        <a:lnTo>
                          <a:pt x="10192" y="466"/>
                        </a:lnTo>
                        <a:lnTo>
                          <a:pt x="10192" y="466"/>
                        </a:lnTo>
                        <a:cubicBezTo>
                          <a:pt x="11182" y="-155"/>
                          <a:pt x="12440" y="-155"/>
                          <a:pt x="13430" y="466"/>
                        </a:cubicBezTo>
                        <a:cubicBezTo>
                          <a:pt x="15916" y="2143"/>
                          <a:pt x="17469" y="4897"/>
                          <a:pt x="17621" y="7895"/>
                        </a:cubicBezTo>
                        <a:cubicBezTo>
                          <a:pt x="17726" y="8971"/>
                          <a:pt x="17259" y="10021"/>
                          <a:pt x="16383" y="10658"/>
                        </a:cubicBezTo>
                        <a:lnTo>
                          <a:pt x="16383" y="10658"/>
                        </a:lnTo>
                        <a:lnTo>
                          <a:pt x="15621" y="10658"/>
                        </a:lnTo>
                        <a:cubicBezTo>
                          <a:pt x="11830" y="11899"/>
                          <a:pt x="8211" y="13627"/>
                          <a:pt x="4858" y="15801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" name="Hình tự do: Hình 60">
                    <a:extLst>
                      <a:ext uri="{FF2B5EF4-FFF2-40B4-BE49-F238E27FC236}">
                        <a16:creationId xmlns:a16="http://schemas.microsoft.com/office/drawing/2014/main" id="{E7DC0108-E805-C4AE-2184-3CCEEEAC457E}"/>
                      </a:ext>
                    </a:extLst>
                  </p:cNvPr>
                  <p:cNvSpPr/>
                  <p:nvPr/>
                </p:nvSpPr>
                <p:spPr>
                  <a:xfrm>
                    <a:off x="10123138" y="2114560"/>
                    <a:ext cx="12996" cy="14993"/>
                  </a:xfrm>
                  <a:custGeom>
                    <a:avLst/>
                    <a:gdLst>
                      <a:gd name="connsiteX0" fmla="*/ 0 w 12996"/>
                      <a:gd name="connsiteY0" fmla="*/ 5117 h 14993"/>
                      <a:gd name="connsiteX1" fmla="*/ 5144 w 12996"/>
                      <a:gd name="connsiteY1" fmla="*/ 69 h 14993"/>
                      <a:gd name="connsiteX2" fmla="*/ 6953 w 12996"/>
                      <a:gd name="connsiteY2" fmla="*/ 69 h 14993"/>
                      <a:gd name="connsiteX3" fmla="*/ 6953 w 12996"/>
                      <a:gd name="connsiteY3" fmla="*/ 69 h 14993"/>
                      <a:gd name="connsiteX4" fmla="*/ 7715 w 12996"/>
                      <a:gd name="connsiteY4" fmla="*/ 69 h 14993"/>
                      <a:gd name="connsiteX5" fmla="*/ 12954 w 12996"/>
                      <a:gd name="connsiteY5" fmla="*/ 9022 h 14993"/>
                      <a:gd name="connsiteX6" fmla="*/ 12954 w 12996"/>
                      <a:gd name="connsiteY6" fmla="*/ 10356 h 14993"/>
                      <a:gd name="connsiteX7" fmla="*/ 7477 w 12996"/>
                      <a:gd name="connsiteY7" fmla="*/ 14975 h 14993"/>
                      <a:gd name="connsiteX8" fmla="*/ 2857 w 12996"/>
                      <a:gd name="connsiteY8" fmla="*/ 9498 h 14993"/>
                      <a:gd name="connsiteX9" fmla="*/ 2857 w 12996"/>
                      <a:gd name="connsiteY9" fmla="*/ 9022 h 14993"/>
                      <a:gd name="connsiteX10" fmla="*/ 0 w 12996"/>
                      <a:gd name="connsiteY10" fmla="*/ 5117 h 14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93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4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63" y="2076"/>
                          <a:pt x="12697" y="5385"/>
                          <a:pt x="12954" y="9022"/>
                        </a:cubicBezTo>
                        <a:cubicBezTo>
                          <a:pt x="13011" y="9465"/>
                          <a:pt x="13011" y="9913"/>
                          <a:pt x="12954" y="10356"/>
                        </a:cubicBezTo>
                        <a:cubicBezTo>
                          <a:pt x="12716" y="13144"/>
                          <a:pt x="10268" y="15212"/>
                          <a:pt x="7477" y="14975"/>
                        </a:cubicBezTo>
                        <a:cubicBezTo>
                          <a:pt x="4686" y="14738"/>
                          <a:pt x="2619" y="12286"/>
                          <a:pt x="2857" y="9498"/>
                        </a:cubicBezTo>
                        <a:lnTo>
                          <a:pt x="2857" y="9022"/>
                        </a:lnTo>
                        <a:cubicBezTo>
                          <a:pt x="1324" y="8265"/>
                          <a:pt x="257" y="6807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Hình tự do: Hình 61">
                    <a:extLst>
                      <a:ext uri="{FF2B5EF4-FFF2-40B4-BE49-F238E27FC236}">
                        <a16:creationId xmlns:a16="http://schemas.microsoft.com/office/drawing/2014/main" id="{2A4A818E-F5F6-DBA6-F9D7-F3F04098FC71}"/>
                      </a:ext>
                    </a:extLst>
                  </p:cNvPr>
                  <p:cNvSpPr/>
                  <p:nvPr/>
                </p:nvSpPr>
                <p:spPr>
                  <a:xfrm>
                    <a:off x="10123138" y="2114560"/>
                    <a:ext cx="12996" cy="14993"/>
                  </a:xfrm>
                  <a:custGeom>
                    <a:avLst/>
                    <a:gdLst>
                      <a:gd name="connsiteX0" fmla="*/ 0 w 12996"/>
                      <a:gd name="connsiteY0" fmla="*/ 5117 h 14993"/>
                      <a:gd name="connsiteX1" fmla="*/ 5144 w 12996"/>
                      <a:gd name="connsiteY1" fmla="*/ 69 h 14993"/>
                      <a:gd name="connsiteX2" fmla="*/ 6953 w 12996"/>
                      <a:gd name="connsiteY2" fmla="*/ 69 h 14993"/>
                      <a:gd name="connsiteX3" fmla="*/ 6953 w 12996"/>
                      <a:gd name="connsiteY3" fmla="*/ 69 h 14993"/>
                      <a:gd name="connsiteX4" fmla="*/ 7715 w 12996"/>
                      <a:gd name="connsiteY4" fmla="*/ 69 h 14993"/>
                      <a:gd name="connsiteX5" fmla="*/ 12954 w 12996"/>
                      <a:gd name="connsiteY5" fmla="*/ 9022 h 14993"/>
                      <a:gd name="connsiteX6" fmla="*/ 12954 w 12996"/>
                      <a:gd name="connsiteY6" fmla="*/ 10356 h 14993"/>
                      <a:gd name="connsiteX7" fmla="*/ 7477 w 12996"/>
                      <a:gd name="connsiteY7" fmla="*/ 14975 h 14993"/>
                      <a:gd name="connsiteX8" fmla="*/ 2857 w 12996"/>
                      <a:gd name="connsiteY8" fmla="*/ 9498 h 14993"/>
                      <a:gd name="connsiteX9" fmla="*/ 2857 w 12996"/>
                      <a:gd name="connsiteY9" fmla="*/ 9022 h 14993"/>
                      <a:gd name="connsiteX10" fmla="*/ 0 w 12996"/>
                      <a:gd name="connsiteY10" fmla="*/ 5117 h 14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93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4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63" y="2076"/>
                          <a:pt x="12697" y="5385"/>
                          <a:pt x="12954" y="9022"/>
                        </a:cubicBezTo>
                        <a:cubicBezTo>
                          <a:pt x="13011" y="9465"/>
                          <a:pt x="13011" y="9913"/>
                          <a:pt x="12954" y="10356"/>
                        </a:cubicBezTo>
                        <a:cubicBezTo>
                          <a:pt x="12716" y="13144"/>
                          <a:pt x="10268" y="15212"/>
                          <a:pt x="7477" y="14975"/>
                        </a:cubicBezTo>
                        <a:cubicBezTo>
                          <a:pt x="4686" y="14738"/>
                          <a:pt x="2619" y="12286"/>
                          <a:pt x="2857" y="9498"/>
                        </a:cubicBezTo>
                        <a:lnTo>
                          <a:pt x="2857" y="9022"/>
                        </a:lnTo>
                        <a:cubicBezTo>
                          <a:pt x="1324" y="8265"/>
                          <a:pt x="257" y="6807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Hình tự do: Hình 62">
                    <a:extLst>
                      <a:ext uri="{FF2B5EF4-FFF2-40B4-BE49-F238E27FC236}">
                        <a16:creationId xmlns:a16="http://schemas.microsoft.com/office/drawing/2014/main" id="{2F1CCBC2-B218-9DE0-D7EE-95847B82F89E}"/>
                      </a:ext>
                    </a:extLst>
                  </p:cNvPr>
                  <p:cNvSpPr/>
                  <p:nvPr/>
                </p:nvSpPr>
                <p:spPr>
                  <a:xfrm>
                    <a:off x="10123042" y="2116464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41 h 13229"/>
                      <a:gd name="connsiteX1" fmla="*/ 0 w 10382"/>
                      <a:gd name="connsiteY1" fmla="*/ 3594 h 13229"/>
                      <a:gd name="connsiteX2" fmla="*/ 5239 w 10382"/>
                      <a:gd name="connsiteY2" fmla="*/ 12547 h 13229"/>
                      <a:gd name="connsiteX3" fmla="*/ 10382 w 10382"/>
                      <a:gd name="connsiteY3" fmla="*/ 9594 h 13229"/>
                      <a:gd name="connsiteX4" fmla="*/ 5239 w 10382"/>
                      <a:gd name="connsiteY4" fmla="*/ 641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41"/>
                        </a:moveTo>
                        <a:cubicBezTo>
                          <a:pt x="2381" y="-978"/>
                          <a:pt x="0" y="641"/>
                          <a:pt x="0" y="3594"/>
                        </a:cubicBezTo>
                        <a:cubicBezTo>
                          <a:pt x="210" y="7245"/>
                          <a:pt x="2162" y="10573"/>
                          <a:pt x="5239" y="12547"/>
                        </a:cubicBezTo>
                        <a:cubicBezTo>
                          <a:pt x="8096" y="14262"/>
                          <a:pt x="10382" y="12547"/>
                          <a:pt x="10382" y="9594"/>
                        </a:cubicBezTo>
                        <a:cubicBezTo>
                          <a:pt x="10201" y="5957"/>
                          <a:pt x="8296" y="2626"/>
                          <a:pt x="5239" y="641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5" name="Hình tự do: Hình 54">
                  <a:extLst>
                    <a:ext uri="{FF2B5EF4-FFF2-40B4-BE49-F238E27FC236}">
                      <a16:creationId xmlns:a16="http://schemas.microsoft.com/office/drawing/2014/main" id="{406E346D-9B5E-5959-9101-45719365C068}"/>
                    </a:ext>
                  </a:extLst>
                </p:cNvPr>
                <p:cNvSpPr/>
                <p:nvPr/>
              </p:nvSpPr>
              <p:spPr>
                <a:xfrm>
                  <a:off x="10201052" y="2082148"/>
                  <a:ext cx="14001" cy="61245"/>
                </a:xfrm>
                <a:custGeom>
                  <a:avLst/>
                  <a:gdLst>
                    <a:gd name="connsiteX0" fmla="*/ 14002 w 14001"/>
                    <a:gd name="connsiteY0" fmla="*/ 61246 h 61245"/>
                    <a:gd name="connsiteX1" fmla="*/ 0 w 14001"/>
                    <a:gd name="connsiteY1" fmla="*/ 53150 h 61245"/>
                    <a:gd name="connsiteX2" fmla="*/ 0 w 14001"/>
                    <a:gd name="connsiteY2" fmla="*/ 0 h 61245"/>
                    <a:gd name="connsiteX3" fmla="*/ 14002 w 14001"/>
                    <a:gd name="connsiteY3" fmla="*/ 8096 h 61245"/>
                    <a:gd name="connsiteX4" fmla="*/ 14002 w 14001"/>
                    <a:gd name="connsiteY4" fmla="*/ 61246 h 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61245">
                      <a:moveTo>
                        <a:pt x="14002" y="61246"/>
                      </a:moveTo>
                      <a:lnTo>
                        <a:pt x="0" y="53150"/>
                      </a:lnTo>
                      <a:lnTo>
                        <a:pt x="0" y="0"/>
                      </a:lnTo>
                      <a:lnTo>
                        <a:pt x="14002" y="8096"/>
                      </a:lnTo>
                      <a:lnTo>
                        <a:pt x="14002" y="61246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Đồ họa 25">
                <a:extLst>
                  <a:ext uri="{FF2B5EF4-FFF2-40B4-BE49-F238E27FC236}">
                    <a16:creationId xmlns:a16="http://schemas.microsoft.com/office/drawing/2014/main" id="{95579909-A7B8-F106-0082-10097D6D5DE7}"/>
                  </a:ext>
                </a:extLst>
              </p:cNvPr>
              <p:cNvGrpSpPr/>
              <p:nvPr/>
            </p:nvGrpSpPr>
            <p:grpSpPr>
              <a:xfrm>
                <a:off x="9868344" y="1921556"/>
                <a:ext cx="178593" cy="387656"/>
                <a:chOff x="9868344" y="1921556"/>
                <a:chExt cx="178593" cy="387656"/>
              </a:xfrm>
            </p:grpSpPr>
            <p:sp>
              <p:nvSpPr>
                <p:cNvPr id="29" name="Hình tự do: Hình 28">
                  <a:extLst>
                    <a:ext uri="{FF2B5EF4-FFF2-40B4-BE49-F238E27FC236}">
                      <a16:creationId xmlns:a16="http://schemas.microsoft.com/office/drawing/2014/main" id="{A876CA53-3ED1-6AE0-AB5F-75CC076A8AC9}"/>
                    </a:ext>
                  </a:extLst>
                </p:cNvPr>
                <p:cNvSpPr/>
                <p:nvPr/>
              </p:nvSpPr>
              <p:spPr>
                <a:xfrm>
                  <a:off x="9876821" y="1921556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131 h 384333"/>
                    <a:gd name="connsiteX2" fmla="*/ 0 w 170116"/>
                    <a:gd name="connsiteY2" fmla="*/ 0 h 384333"/>
                    <a:gd name="connsiteX3" fmla="*/ 170117 w 170116"/>
                    <a:gd name="connsiteY3" fmla="*/ 98298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131"/>
                      </a:lnTo>
                      <a:lnTo>
                        <a:pt x="0" y="0"/>
                      </a:lnTo>
                      <a:lnTo>
                        <a:pt x="170117" y="98298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Hình tự do: Hình 29">
                  <a:extLst>
                    <a:ext uri="{FF2B5EF4-FFF2-40B4-BE49-F238E27FC236}">
                      <a16:creationId xmlns:a16="http://schemas.microsoft.com/office/drawing/2014/main" id="{32C57D53-599D-DF5F-67E6-D306F311AC9A}"/>
                    </a:ext>
                  </a:extLst>
                </p:cNvPr>
                <p:cNvSpPr/>
                <p:nvPr/>
              </p:nvSpPr>
              <p:spPr>
                <a:xfrm>
                  <a:off x="9868344" y="1928750"/>
                  <a:ext cx="170497" cy="380463"/>
                </a:xfrm>
                <a:custGeom>
                  <a:avLst/>
                  <a:gdLst>
                    <a:gd name="connsiteX0" fmla="*/ 166211 w 170497"/>
                    <a:gd name="connsiteY0" fmla="*/ 379903 h 380463"/>
                    <a:gd name="connsiteX1" fmla="*/ 4286 w 170497"/>
                    <a:gd name="connsiteY1" fmla="*/ 286558 h 380463"/>
                    <a:gd name="connsiteX2" fmla="*/ 0 w 170497"/>
                    <a:gd name="connsiteY2" fmla="*/ 279129 h 380463"/>
                    <a:gd name="connsiteX3" fmla="*/ 0 w 170497"/>
                    <a:gd name="connsiteY3" fmla="*/ 3094 h 380463"/>
                    <a:gd name="connsiteX4" fmla="*/ 4286 w 170497"/>
                    <a:gd name="connsiteY4" fmla="*/ 617 h 380463"/>
                    <a:gd name="connsiteX5" fmla="*/ 166211 w 170497"/>
                    <a:gd name="connsiteY5" fmla="*/ 93867 h 380463"/>
                    <a:gd name="connsiteX6" fmla="*/ 170497 w 170497"/>
                    <a:gd name="connsiteY6" fmla="*/ 101297 h 380463"/>
                    <a:gd name="connsiteX7" fmla="*/ 170497 w 170497"/>
                    <a:gd name="connsiteY7" fmla="*/ 377522 h 380463"/>
                    <a:gd name="connsiteX8" fmla="*/ 166211 w 170497"/>
                    <a:gd name="connsiteY8" fmla="*/ 379903 h 380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463">
                      <a:moveTo>
                        <a:pt x="166211" y="379903"/>
                      </a:moveTo>
                      <a:lnTo>
                        <a:pt x="4286" y="286558"/>
                      </a:lnTo>
                      <a:cubicBezTo>
                        <a:pt x="1762" y="284902"/>
                        <a:pt x="172" y="282145"/>
                        <a:pt x="0" y="279129"/>
                      </a:cubicBezTo>
                      <a:lnTo>
                        <a:pt x="0" y="3094"/>
                      </a:lnTo>
                      <a:cubicBezTo>
                        <a:pt x="0" y="332"/>
                        <a:pt x="2000" y="-811"/>
                        <a:pt x="4286" y="617"/>
                      </a:cubicBezTo>
                      <a:lnTo>
                        <a:pt x="166211" y="93867"/>
                      </a:lnTo>
                      <a:cubicBezTo>
                        <a:pt x="168735" y="95524"/>
                        <a:pt x="170326" y="98280"/>
                        <a:pt x="170497" y="101297"/>
                      </a:cubicBezTo>
                      <a:lnTo>
                        <a:pt x="170497" y="377522"/>
                      </a:lnTo>
                      <a:cubicBezTo>
                        <a:pt x="170497" y="380094"/>
                        <a:pt x="168592" y="381236"/>
                        <a:pt x="166211" y="3799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Hình tự do: Hình 30">
                  <a:extLst>
                    <a:ext uri="{FF2B5EF4-FFF2-40B4-BE49-F238E27FC236}">
                      <a16:creationId xmlns:a16="http://schemas.microsoft.com/office/drawing/2014/main" id="{4572E50D-E1BF-3A83-6B00-C5C5519768CE}"/>
                    </a:ext>
                  </a:extLst>
                </p:cNvPr>
                <p:cNvSpPr/>
                <p:nvPr/>
              </p:nvSpPr>
              <p:spPr>
                <a:xfrm>
                  <a:off x="9884536" y="1981179"/>
                  <a:ext cx="138493" cy="83992"/>
                </a:xfrm>
                <a:custGeom>
                  <a:avLst/>
                  <a:gdLst>
                    <a:gd name="connsiteX0" fmla="*/ 133636 w 138493"/>
                    <a:gd name="connsiteY0" fmla="*/ 83157 h 83992"/>
                    <a:gd name="connsiteX1" fmla="*/ 4763 w 138493"/>
                    <a:gd name="connsiteY1" fmla="*/ 8767 h 83992"/>
                    <a:gd name="connsiteX2" fmla="*/ 0 w 138493"/>
                    <a:gd name="connsiteY2" fmla="*/ 2004 h 83992"/>
                    <a:gd name="connsiteX3" fmla="*/ 4763 w 138493"/>
                    <a:gd name="connsiteY3" fmla="*/ 861 h 83992"/>
                    <a:gd name="connsiteX4" fmla="*/ 133636 w 138493"/>
                    <a:gd name="connsiteY4" fmla="*/ 75347 h 83992"/>
                    <a:gd name="connsiteX5" fmla="*/ 138494 w 138493"/>
                    <a:gd name="connsiteY5" fmla="*/ 82014 h 83992"/>
                    <a:gd name="connsiteX6" fmla="*/ 133636 w 138493"/>
                    <a:gd name="connsiteY6" fmla="*/ 83157 h 8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92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70" y="79169"/>
                        <a:pt x="138494" y="82014"/>
                      </a:cubicBezTo>
                      <a:cubicBezTo>
                        <a:pt x="138494" y="84014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Hình tự do: Hình 31">
                  <a:extLst>
                    <a:ext uri="{FF2B5EF4-FFF2-40B4-BE49-F238E27FC236}">
                      <a16:creationId xmlns:a16="http://schemas.microsoft.com/office/drawing/2014/main" id="{0A0DA101-F414-69C9-F1EC-9DC78555613B}"/>
                    </a:ext>
                  </a:extLst>
                </p:cNvPr>
                <p:cNvSpPr/>
                <p:nvPr/>
              </p:nvSpPr>
              <p:spPr>
                <a:xfrm>
                  <a:off x="9884536" y="2001563"/>
                  <a:ext cx="138493" cy="84018"/>
                </a:xfrm>
                <a:custGeom>
                  <a:avLst/>
                  <a:gdLst>
                    <a:gd name="connsiteX0" fmla="*/ 133636 w 138493"/>
                    <a:gd name="connsiteY0" fmla="*/ 83157 h 84018"/>
                    <a:gd name="connsiteX1" fmla="*/ 4763 w 138493"/>
                    <a:gd name="connsiteY1" fmla="*/ 8767 h 84018"/>
                    <a:gd name="connsiteX2" fmla="*/ 0 w 138493"/>
                    <a:gd name="connsiteY2" fmla="*/ 2004 h 84018"/>
                    <a:gd name="connsiteX3" fmla="*/ 4763 w 138493"/>
                    <a:gd name="connsiteY3" fmla="*/ 861 h 84018"/>
                    <a:gd name="connsiteX4" fmla="*/ 133636 w 138493"/>
                    <a:gd name="connsiteY4" fmla="*/ 75347 h 84018"/>
                    <a:gd name="connsiteX5" fmla="*/ 138494 w 138493"/>
                    <a:gd name="connsiteY5" fmla="*/ 82014 h 84018"/>
                    <a:gd name="connsiteX6" fmla="*/ 133636 w 138493"/>
                    <a:gd name="connsiteY6" fmla="*/ 83157 h 8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8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70" y="79169"/>
                        <a:pt x="138494" y="82014"/>
                      </a:cubicBezTo>
                      <a:cubicBezTo>
                        <a:pt x="138494" y="84110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Hình tự do: Hình 32">
                  <a:extLst>
                    <a:ext uri="{FF2B5EF4-FFF2-40B4-BE49-F238E27FC236}">
                      <a16:creationId xmlns:a16="http://schemas.microsoft.com/office/drawing/2014/main" id="{4E0F4AC3-5ADF-E39D-E4FD-0FBD61FA3340}"/>
                    </a:ext>
                  </a:extLst>
                </p:cNvPr>
                <p:cNvSpPr/>
                <p:nvPr/>
              </p:nvSpPr>
              <p:spPr>
                <a:xfrm>
                  <a:off x="9884536" y="2043923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Hình tự do: Hình 33">
                  <a:extLst>
                    <a:ext uri="{FF2B5EF4-FFF2-40B4-BE49-F238E27FC236}">
                      <a16:creationId xmlns:a16="http://schemas.microsoft.com/office/drawing/2014/main" id="{5678F98C-A07F-10F2-75BA-0CF5A04DDD75}"/>
                    </a:ext>
                  </a:extLst>
                </p:cNvPr>
                <p:cNvSpPr/>
                <p:nvPr/>
              </p:nvSpPr>
              <p:spPr>
                <a:xfrm>
                  <a:off x="9884536" y="2064306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Hình tự do: Hình 34">
                  <a:extLst>
                    <a:ext uri="{FF2B5EF4-FFF2-40B4-BE49-F238E27FC236}">
                      <a16:creationId xmlns:a16="http://schemas.microsoft.com/office/drawing/2014/main" id="{BFBDB562-D7C4-88EC-AAB1-2E4A6914BDAE}"/>
                    </a:ext>
                  </a:extLst>
                </p:cNvPr>
                <p:cNvSpPr/>
                <p:nvPr/>
              </p:nvSpPr>
              <p:spPr>
                <a:xfrm>
                  <a:off x="9884536" y="2126981"/>
                  <a:ext cx="138493" cy="84016"/>
                </a:xfrm>
                <a:custGeom>
                  <a:avLst/>
                  <a:gdLst>
                    <a:gd name="connsiteX0" fmla="*/ 133636 w 138493"/>
                    <a:gd name="connsiteY0" fmla="*/ 83088 h 84016"/>
                    <a:gd name="connsiteX1" fmla="*/ 4763 w 138493"/>
                    <a:gd name="connsiteY1" fmla="*/ 8698 h 84016"/>
                    <a:gd name="connsiteX2" fmla="*/ 0 w 138493"/>
                    <a:gd name="connsiteY2" fmla="*/ 2030 h 84016"/>
                    <a:gd name="connsiteX3" fmla="*/ 4763 w 138493"/>
                    <a:gd name="connsiteY3" fmla="*/ 887 h 84016"/>
                    <a:gd name="connsiteX4" fmla="*/ 133636 w 138493"/>
                    <a:gd name="connsiteY4" fmla="*/ 75278 h 84016"/>
                    <a:gd name="connsiteX5" fmla="*/ 138494 w 138493"/>
                    <a:gd name="connsiteY5" fmla="*/ 81945 h 84016"/>
                    <a:gd name="connsiteX6" fmla="*/ 133636 w 138493"/>
                    <a:gd name="connsiteY6" fmla="*/ 83088 h 84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6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707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Hình tự do: Hình 35">
                  <a:extLst>
                    <a:ext uri="{FF2B5EF4-FFF2-40B4-BE49-F238E27FC236}">
                      <a16:creationId xmlns:a16="http://schemas.microsoft.com/office/drawing/2014/main" id="{17D6B5F2-1002-0C05-6B77-F3D17E36BC4F}"/>
                    </a:ext>
                  </a:extLst>
                </p:cNvPr>
                <p:cNvSpPr/>
                <p:nvPr/>
              </p:nvSpPr>
              <p:spPr>
                <a:xfrm>
                  <a:off x="9884536" y="2106597"/>
                  <a:ext cx="138493" cy="84016"/>
                </a:xfrm>
                <a:custGeom>
                  <a:avLst/>
                  <a:gdLst>
                    <a:gd name="connsiteX0" fmla="*/ 133636 w 138493"/>
                    <a:gd name="connsiteY0" fmla="*/ 83088 h 84016"/>
                    <a:gd name="connsiteX1" fmla="*/ 4763 w 138493"/>
                    <a:gd name="connsiteY1" fmla="*/ 8698 h 84016"/>
                    <a:gd name="connsiteX2" fmla="*/ 0 w 138493"/>
                    <a:gd name="connsiteY2" fmla="*/ 2030 h 84016"/>
                    <a:gd name="connsiteX3" fmla="*/ 4763 w 138493"/>
                    <a:gd name="connsiteY3" fmla="*/ 887 h 84016"/>
                    <a:gd name="connsiteX4" fmla="*/ 133636 w 138493"/>
                    <a:gd name="connsiteY4" fmla="*/ 75278 h 84016"/>
                    <a:gd name="connsiteX5" fmla="*/ 138494 w 138493"/>
                    <a:gd name="connsiteY5" fmla="*/ 81945 h 84016"/>
                    <a:gd name="connsiteX6" fmla="*/ 133636 w 138493"/>
                    <a:gd name="connsiteY6" fmla="*/ 83088 h 84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6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707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7" name="Đồ họa 25">
                  <a:extLst>
                    <a:ext uri="{FF2B5EF4-FFF2-40B4-BE49-F238E27FC236}">
                      <a16:creationId xmlns:a16="http://schemas.microsoft.com/office/drawing/2014/main" id="{1A968FD7-692E-9179-A67A-0CA49ED21AAC}"/>
                    </a:ext>
                  </a:extLst>
                </p:cNvPr>
                <p:cNvGrpSpPr/>
                <p:nvPr/>
              </p:nvGrpSpPr>
              <p:grpSpPr>
                <a:xfrm>
                  <a:off x="9926637" y="1992352"/>
                  <a:ext cx="32611" cy="23950"/>
                  <a:chOff x="9926637" y="1992352"/>
                  <a:chExt cx="32611" cy="23950"/>
                </a:xfrm>
              </p:grpSpPr>
              <p:sp>
                <p:nvSpPr>
                  <p:cNvPr id="39" name="Hình tự do: Hình 38">
                    <a:extLst>
                      <a:ext uri="{FF2B5EF4-FFF2-40B4-BE49-F238E27FC236}">
                        <a16:creationId xmlns:a16="http://schemas.microsoft.com/office/drawing/2014/main" id="{599BD8CF-8E25-931E-90E3-FECE57B023CD}"/>
                      </a:ext>
                    </a:extLst>
                  </p:cNvPr>
                  <p:cNvSpPr/>
                  <p:nvPr/>
                </p:nvSpPr>
                <p:spPr>
                  <a:xfrm>
                    <a:off x="9943973" y="1992396"/>
                    <a:ext cx="15275" cy="9647"/>
                  </a:xfrm>
                  <a:custGeom>
                    <a:avLst/>
                    <a:gdLst>
                      <a:gd name="connsiteX0" fmla="*/ 381 w 15275"/>
                      <a:gd name="connsiteY0" fmla="*/ 9647 h 9647"/>
                      <a:gd name="connsiteX1" fmla="*/ 381 w 15275"/>
                      <a:gd name="connsiteY1" fmla="*/ 9647 h 9647"/>
                      <a:gd name="connsiteX2" fmla="*/ 1048 w 15275"/>
                      <a:gd name="connsiteY2" fmla="*/ 9647 h 9647"/>
                      <a:gd name="connsiteX3" fmla="*/ 2096 w 15275"/>
                      <a:gd name="connsiteY3" fmla="*/ 9647 h 9647"/>
                      <a:gd name="connsiteX4" fmla="*/ 5334 w 15275"/>
                      <a:gd name="connsiteY4" fmla="*/ 7742 h 9647"/>
                      <a:gd name="connsiteX5" fmla="*/ 9906 w 15275"/>
                      <a:gd name="connsiteY5" fmla="*/ 5075 h 9647"/>
                      <a:gd name="connsiteX6" fmla="*/ 15049 w 15275"/>
                      <a:gd name="connsiteY6" fmla="*/ 1837 h 9647"/>
                      <a:gd name="connsiteX7" fmla="*/ 14002 w 15275"/>
                      <a:gd name="connsiteY7" fmla="*/ 27 h 9647"/>
                      <a:gd name="connsiteX8" fmla="*/ 8668 w 15275"/>
                      <a:gd name="connsiteY8" fmla="*/ 2980 h 9647"/>
                      <a:gd name="connsiteX9" fmla="*/ 4000 w 15275"/>
                      <a:gd name="connsiteY9" fmla="*/ 5551 h 9647"/>
                      <a:gd name="connsiteX10" fmla="*/ 762 w 15275"/>
                      <a:gd name="connsiteY10" fmla="*/ 7456 h 9647"/>
                      <a:gd name="connsiteX11" fmla="*/ 0 w 15275"/>
                      <a:gd name="connsiteY11" fmla="*/ 8218 h 9647"/>
                      <a:gd name="connsiteX12" fmla="*/ 0 w 15275"/>
                      <a:gd name="connsiteY12" fmla="*/ 8885 h 9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75" h="9647">
                        <a:moveTo>
                          <a:pt x="381" y="9647"/>
                        </a:moveTo>
                        <a:lnTo>
                          <a:pt x="381" y="9647"/>
                        </a:lnTo>
                        <a:lnTo>
                          <a:pt x="1048" y="9647"/>
                        </a:lnTo>
                        <a:cubicBezTo>
                          <a:pt x="1048" y="9647"/>
                          <a:pt x="1619" y="9647"/>
                          <a:pt x="2096" y="9647"/>
                        </a:cubicBezTo>
                        <a:lnTo>
                          <a:pt x="5334" y="7742"/>
                        </a:lnTo>
                        <a:lnTo>
                          <a:pt x="9906" y="5075"/>
                        </a:lnTo>
                        <a:lnTo>
                          <a:pt x="15049" y="1837"/>
                        </a:lnTo>
                        <a:cubicBezTo>
                          <a:pt x="15621" y="1837"/>
                          <a:pt x="15049" y="-259"/>
                          <a:pt x="14002" y="27"/>
                        </a:cubicBezTo>
                        <a:lnTo>
                          <a:pt x="8668" y="2980"/>
                        </a:lnTo>
                        <a:lnTo>
                          <a:pt x="4000" y="5551"/>
                        </a:lnTo>
                        <a:lnTo>
                          <a:pt x="762" y="7456"/>
                        </a:lnTo>
                        <a:cubicBezTo>
                          <a:pt x="762" y="7456"/>
                          <a:pt x="0" y="7456"/>
                          <a:pt x="0" y="8218"/>
                        </a:cubicBezTo>
                        <a:cubicBezTo>
                          <a:pt x="0" y="8980"/>
                          <a:pt x="0" y="8218"/>
                          <a:pt x="0" y="888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" name="Hình tự do: Hình 39">
                    <a:extLst>
                      <a:ext uri="{FF2B5EF4-FFF2-40B4-BE49-F238E27FC236}">
                        <a16:creationId xmlns:a16="http://schemas.microsoft.com/office/drawing/2014/main" id="{3EA5D4E9-E68D-CF0F-9742-CA966CC7D59F}"/>
                      </a:ext>
                    </a:extLst>
                  </p:cNvPr>
                  <p:cNvSpPr/>
                  <p:nvPr/>
                </p:nvSpPr>
                <p:spPr>
                  <a:xfrm>
                    <a:off x="9939172" y="1992352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39" y="7588"/>
                          <a:pt x="11839" y="3400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" name="Hình tự do: Hình 40">
                    <a:extLst>
                      <a:ext uri="{FF2B5EF4-FFF2-40B4-BE49-F238E27FC236}">
                        <a16:creationId xmlns:a16="http://schemas.microsoft.com/office/drawing/2014/main" id="{205C3CCA-5C12-4E00-9A34-9C521C55E76A}"/>
                      </a:ext>
                    </a:extLst>
                  </p:cNvPr>
                  <p:cNvSpPr/>
                  <p:nvPr/>
                </p:nvSpPr>
                <p:spPr>
                  <a:xfrm>
                    <a:off x="9939172" y="1992352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39" y="7588"/>
                          <a:pt x="11839" y="3400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" name="Hình tự do: Hình 41">
                    <a:extLst>
                      <a:ext uri="{FF2B5EF4-FFF2-40B4-BE49-F238E27FC236}">
                        <a16:creationId xmlns:a16="http://schemas.microsoft.com/office/drawing/2014/main" id="{B76C1C48-C47D-1C87-8A4E-BD5A422C145F}"/>
                      </a:ext>
                    </a:extLst>
                  </p:cNvPr>
                  <p:cNvSpPr/>
                  <p:nvPr/>
                </p:nvSpPr>
                <p:spPr>
                  <a:xfrm>
                    <a:off x="9930923" y="1997158"/>
                    <a:ext cx="17635" cy="15838"/>
                  </a:xfrm>
                  <a:custGeom>
                    <a:avLst/>
                    <a:gdLst>
                      <a:gd name="connsiteX0" fmla="*/ 4858 w 17635"/>
                      <a:gd name="connsiteY0" fmla="*/ 15838 h 15838"/>
                      <a:gd name="connsiteX1" fmla="*/ 0 w 17635"/>
                      <a:gd name="connsiteY1" fmla="*/ 7551 h 15838"/>
                      <a:gd name="connsiteX2" fmla="*/ 10192 w 17635"/>
                      <a:gd name="connsiteY2" fmla="*/ 503 h 15838"/>
                      <a:gd name="connsiteX3" fmla="*/ 10192 w 17635"/>
                      <a:gd name="connsiteY3" fmla="*/ 503 h 15838"/>
                      <a:gd name="connsiteX4" fmla="*/ 10192 w 17635"/>
                      <a:gd name="connsiteY4" fmla="*/ 503 h 15838"/>
                      <a:gd name="connsiteX5" fmla="*/ 10192 w 17635"/>
                      <a:gd name="connsiteY5" fmla="*/ 503 h 15838"/>
                      <a:gd name="connsiteX6" fmla="*/ 13430 w 17635"/>
                      <a:gd name="connsiteY6" fmla="*/ 503 h 15838"/>
                      <a:gd name="connsiteX7" fmla="*/ 17621 w 17635"/>
                      <a:gd name="connsiteY7" fmla="*/ 7837 h 15838"/>
                      <a:gd name="connsiteX8" fmla="*/ 16383 w 17635"/>
                      <a:gd name="connsiteY8" fmla="*/ 10599 h 15838"/>
                      <a:gd name="connsiteX9" fmla="*/ 16383 w 17635"/>
                      <a:gd name="connsiteY9" fmla="*/ 10599 h 15838"/>
                      <a:gd name="connsiteX10" fmla="*/ 15621 w 17635"/>
                      <a:gd name="connsiteY10" fmla="*/ 10599 h 15838"/>
                      <a:gd name="connsiteX11" fmla="*/ 4858 w 17635"/>
                      <a:gd name="connsiteY11" fmla="*/ 15838 h 15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35" h="15838">
                        <a:moveTo>
                          <a:pt x="4858" y="15838"/>
                        </a:moveTo>
                        <a:lnTo>
                          <a:pt x="0" y="7551"/>
                        </a:lnTo>
                        <a:cubicBezTo>
                          <a:pt x="3686" y="5656"/>
                          <a:pt x="7115" y="3286"/>
                          <a:pt x="10192" y="503"/>
                        </a:cubicBezTo>
                        <a:cubicBezTo>
                          <a:pt x="10192" y="503"/>
                          <a:pt x="10192" y="503"/>
                          <a:pt x="10192" y="503"/>
                        </a:cubicBezTo>
                        <a:lnTo>
                          <a:pt x="10192" y="503"/>
                        </a:lnTo>
                        <a:lnTo>
                          <a:pt x="10192" y="503"/>
                        </a:lnTo>
                        <a:cubicBezTo>
                          <a:pt x="11163" y="-168"/>
                          <a:pt x="12459" y="-168"/>
                          <a:pt x="13430" y="503"/>
                        </a:cubicBezTo>
                        <a:cubicBezTo>
                          <a:pt x="15897" y="2160"/>
                          <a:pt x="17440" y="4873"/>
                          <a:pt x="17621" y="7837"/>
                        </a:cubicBezTo>
                        <a:cubicBezTo>
                          <a:pt x="17726" y="8913"/>
                          <a:pt x="17259" y="9963"/>
                          <a:pt x="16383" y="10599"/>
                        </a:cubicBezTo>
                        <a:lnTo>
                          <a:pt x="16383" y="10599"/>
                        </a:lnTo>
                        <a:lnTo>
                          <a:pt x="15621" y="10599"/>
                        </a:lnTo>
                        <a:cubicBezTo>
                          <a:pt x="11801" y="11817"/>
                          <a:pt x="8172" y="13582"/>
                          <a:pt x="4858" y="15838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" name="Hình tự do: Hình 42">
                    <a:extLst>
                      <a:ext uri="{FF2B5EF4-FFF2-40B4-BE49-F238E27FC236}">
                        <a16:creationId xmlns:a16="http://schemas.microsoft.com/office/drawing/2014/main" id="{0CDE4083-D3C7-5338-919B-A66580428913}"/>
                      </a:ext>
                    </a:extLst>
                  </p:cNvPr>
                  <p:cNvSpPr/>
                  <p:nvPr/>
                </p:nvSpPr>
                <p:spPr>
                  <a:xfrm>
                    <a:off x="9926732" y="2001117"/>
                    <a:ext cx="12996" cy="14898"/>
                  </a:xfrm>
                  <a:custGeom>
                    <a:avLst/>
                    <a:gdLst>
                      <a:gd name="connsiteX0" fmla="*/ 0 w 12996"/>
                      <a:gd name="connsiteY0" fmla="*/ 5117 h 14898"/>
                      <a:gd name="connsiteX1" fmla="*/ 5143 w 12996"/>
                      <a:gd name="connsiteY1" fmla="*/ 69 h 14898"/>
                      <a:gd name="connsiteX2" fmla="*/ 6953 w 12996"/>
                      <a:gd name="connsiteY2" fmla="*/ 69 h 14898"/>
                      <a:gd name="connsiteX3" fmla="*/ 6953 w 12996"/>
                      <a:gd name="connsiteY3" fmla="*/ 69 h 14898"/>
                      <a:gd name="connsiteX4" fmla="*/ 7715 w 12996"/>
                      <a:gd name="connsiteY4" fmla="*/ 69 h 14898"/>
                      <a:gd name="connsiteX5" fmla="*/ 12954 w 12996"/>
                      <a:gd name="connsiteY5" fmla="*/ 9022 h 14898"/>
                      <a:gd name="connsiteX6" fmla="*/ 12954 w 12996"/>
                      <a:gd name="connsiteY6" fmla="*/ 10260 h 14898"/>
                      <a:gd name="connsiteX7" fmla="*/ 7477 w 12996"/>
                      <a:gd name="connsiteY7" fmla="*/ 14880 h 14898"/>
                      <a:gd name="connsiteX8" fmla="*/ 2857 w 12996"/>
                      <a:gd name="connsiteY8" fmla="*/ 9403 h 14898"/>
                      <a:gd name="connsiteX9" fmla="*/ 2857 w 12996"/>
                      <a:gd name="connsiteY9" fmla="*/ 9403 h 14898"/>
                      <a:gd name="connsiteX10" fmla="*/ 0 w 12996"/>
                      <a:gd name="connsiteY10" fmla="*/ 5117 h 14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898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3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92" y="2043"/>
                          <a:pt x="12744" y="5371"/>
                          <a:pt x="12954" y="9022"/>
                        </a:cubicBezTo>
                        <a:cubicBezTo>
                          <a:pt x="13011" y="9434"/>
                          <a:pt x="13011" y="9849"/>
                          <a:pt x="12954" y="10260"/>
                        </a:cubicBezTo>
                        <a:cubicBezTo>
                          <a:pt x="12716" y="13048"/>
                          <a:pt x="10268" y="15116"/>
                          <a:pt x="7477" y="14880"/>
                        </a:cubicBezTo>
                        <a:cubicBezTo>
                          <a:pt x="4686" y="14643"/>
                          <a:pt x="2619" y="12191"/>
                          <a:pt x="2857" y="9403"/>
                        </a:cubicBezTo>
                        <a:lnTo>
                          <a:pt x="2857" y="9403"/>
                        </a:lnTo>
                        <a:cubicBezTo>
                          <a:pt x="1219" y="8573"/>
                          <a:pt x="133" y="6948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Hình tự do: Hình 43">
                    <a:extLst>
                      <a:ext uri="{FF2B5EF4-FFF2-40B4-BE49-F238E27FC236}">
                        <a16:creationId xmlns:a16="http://schemas.microsoft.com/office/drawing/2014/main" id="{8301836A-04CB-7EE9-CE7F-BC0F3E47E238}"/>
                      </a:ext>
                    </a:extLst>
                  </p:cNvPr>
                  <p:cNvSpPr/>
                  <p:nvPr/>
                </p:nvSpPr>
                <p:spPr>
                  <a:xfrm>
                    <a:off x="9926732" y="2001117"/>
                    <a:ext cx="12996" cy="14898"/>
                  </a:xfrm>
                  <a:custGeom>
                    <a:avLst/>
                    <a:gdLst>
                      <a:gd name="connsiteX0" fmla="*/ 0 w 12996"/>
                      <a:gd name="connsiteY0" fmla="*/ 5117 h 14898"/>
                      <a:gd name="connsiteX1" fmla="*/ 5143 w 12996"/>
                      <a:gd name="connsiteY1" fmla="*/ 69 h 14898"/>
                      <a:gd name="connsiteX2" fmla="*/ 6953 w 12996"/>
                      <a:gd name="connsiteY2" fmla="*/ 69 h 14898"/>
                      <a:gd name="connsiteX3" fmla="*/ 6953 w 12996"/>
                      <a:gd name="connsiteY3" fmla="*/ 69 h 14898"/>
                      <a:gd name="connsiteX4" fmla="*/ 7715 w 12996"/>
                      <a:gd name="connsiteY4" fmla="*/ 69 h 14898"/>
                      <a:gd name="connsiteX5" fmla="*/ 12954 w 12996"/>
                      <a:gd name="connsiteY5" fmla="*/ 9022 h 14898"/>
                      <a:gd name="connsiteX6" fmla="*/ 12954 w 12996"/>
                      <a:gd name="connsiteY6" fmla="*/ 10260 h 14898"/>
                      <a:gd name="connsiteX7" fmla="*/ 7477 w 12996"/>
                      <a:gd name="connsiteY7" fmla="*/ 14880 h 14898"/>
                      <a:gd name="connsiteX8" fmla="*/ 2857 w 12996"/>
                      <a:gd name="connsiteY8" fmla="*/ 9403 h 14898"/>
                      <a:gd name="connsiteX9" fmla="*/ 2857 w 12996"/>
                      <a:gd name="connsiteY9" fmla="*/ 9403 h 14898"/>
                      <a:gd name="connsiteX10" fmla="*/ 0 w 12996"/>
                      <a:gd name="connsiteY10" fmla="*/ 5117 h 14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898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3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92" y="2043"/>
                          <a:pt x="12744" y="5371"/>
                          <a:pt x="12954" y="9022"/>
                        </a:cubicBezTo>
                        <a:cubicBezTo>
                          <a:pt x="13011" y="9434"/>
                          <a:pt x="13011" y="9849"/>
                          <a:pt x="12954" y="10260"/>
                        </a:cubicBezTo>
                        <a:cubicBezTo>
                          <a:pt x="12716" y="13048"/>
                          <a:pt x="10268" y="15116"/>
                          <a:pt x="7477" y="14880"/>
                        </a:cubicBezTo>
                        <a:cubicBezTo>
                          <a:pt x="4686" y="14643"/>
                          <a:pt x="2619" y="12191"/>
                          <a:pt x="2857" y="9403"/>
                        </a:cubicBezTo>
                        <a:lnTo>
                          <a:pt x="2857" y="9403"/>
                        </a:lnTo>
                        <a:cubicBezTo>
                          <a:pt x="1219" y="8573"/>
                          <a:pt x="133" y="6948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Hình tự do: Hình 44">
                    <a:extLst>
                      <a:ext uri="{FF2B5EF4-FFF2-40B4-BE49-F238E27FC236}">
                        <a16:creationId xmlns:a16="http://schemas.microsoft.com/office/drawing/2014/main" id="{A58F0023-CE7B-3F2D-D9EB-8719498CA474}"/>
                      </a:ext>
                    </a:extLst>
                  </p:cNvPr>
                  <p:cNvSpPr/>
                  <p:nvPr/>
                </p:nvSpPr>
                <p:spPr>
                  <a:xfrm>
                    <a:off x="9926637" y="2003023"/>
                    <a:ext cx="10382" cy="13279"/>
                  </a:xfrm>
                  <a:custGeom>
                    <a:avLst/>
                    <a:gdLst>
                      <a:gd name="connsiteX0" fmla="*/ 5239 w 10382"/>
                      <a:gd name="connsiteY0" fmla="*/ 639 h 13279"/>
                      <a:gd name="connsiteX1" fmla="*/ 0 w 10382"/>
                      <a:gd name="connsiteY1" fmla="*/ 3687 h 13279"/>
                      <a:gd name="connsiteX2" fmla="*/ 5239 w 10382"/>
                      <a:gd name="connsiteY2" fmla="*/ 12640 h 13279"/>
                      <a:gd name="connsiteX3" fmla="*/ 10382 w 10382"/>
                      <a:gd name="connsiteY3" fmla="*/ 9592 h 13279"/>
                      <a:gd name="connsiteX4" fmla="*/ 5239 w 10382"/>
                      <a:gd name="connsiteY4" fmla="*/ 639 h 13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79">
                        <a:moveTo>
                          <a:pt x="5239" y="639"/>
                        </a:moveTo>
                        <a:cubicBezTo>
                          <a:pt x="2381" y="-980"/>
                          <a:pt x="0" y="639"/>
                          <a:pt x="0" y="3687"/>
                        </a:cubicBezTo>
                        <a:cubicBezTo>
                          <a:pt x="257" y="7325"/>
                          <a:pt x="2191" y="10634"/>
                          <a:pt x="5239" y="12640"/>
                        </a:cubicBezTo>
                        <a:cubicBezTo>
                          <a:pt x="8096" y="14260"/>
                          <a:pt x="10382" y="12640"/>
                          <a:pt x="10382" y="9592"/>
                        </a:cubicBezTo>
                        <a:cubicBezTo>
                          <a:pt x="10163" y="5968"/>
                          <a:pt x="8258" y="2656"/>
                          <a:pt x="5239" y="63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Hình tự do: Hình 37">
                  <a:extLst>
                    <a:ext uri="{FF2B5EF4-FFF2-40B4-BE49-F238E27FC236}">
                      <a16:creationId xmlns:a16="http://schemas.microsoft.com/office/drawing/2014/main" id="{8AF3F975-6DD9-97AC-8629-77AE5E775A45}"/>
                    </a:ext>
                  </a:extLst>
                </p:cNvPr>
                <p:cNvSpPr/>
                <p:nvPr/>
              </p:nvSpPr>
              <p:spPr>
                <a:xfrm>
                  <a:off x="10004647" y="1968800"/>
                  <a:ext cx="14001" cy="61150"/>
                </a:xfrm>
                <a:custGeom>
                  <a:avLst/>
                  <a:gdLst>
                    <a:gd name="connsiteX0" fmla="*/ 14002 w 14001"/>
                    <a:gd name="connsiteY0" fmla="*/ 61151 h 61150"/>
                    <a:gd name="connsiteX1" fmla="*/ 0 w 14001"/>
                    <a:gd name="connsiteY1" fmla="*/ 53054 h 61150"/>
                    <a:gd name="connsiteX2" fmla="*/ 0 w 14001"/>
                    <a:gd name="connsiteY2" fmla="*/ 0 h 61150"/>
                    <a:gd name="connsiteX3" fmla="*/ 14002 w 14001"/>
                    <a:gd name="connsiteY3" fmla="*/ 8001 h 61150"/>
                    <a:gd name="connsiteX4" fmla="*/ 14002 w 14001"/>
                    <a:gd name="connsiteY4" fmla="*/ 61151 h 6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61150">
                      <a:moveTo>
                        <a:pt x="14002" y="61151"/>
                      </a:moveTo>
                      <a:lnTo>
                        <a:pt x="0" y="53054"/>
                      </a:lnTo>
                      <a:lnTo>
                        <a:pt x="0" y="0"/>
                      </a:lnTo>
                      <a:lnTo>
                        <a:pt x="14002" y="8001"/>
                      </a:lnTo>
                      <a:lnTo>
                        <a:pt x="14002" y="61151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Đồ họa 25">
                <a:extLst>
                  <a:ext uri="{FF2B5EF4-FFF2-40B4-BE49-F238E27FC236}">
                    <a16:creationId xmlns:a16="http://schemas.microsoft.com/office/drawing/2014/main" id="{DC291554-EDBC-D1C9-2B88-A7875F441DBA}"/>
                  </a:ext>
                </a:extLst>
              </p:cNvPr>
              <p:cNvGrpSpPr/>
              <p:nvPr/>
            </p:nvGrpSpPr>
            <p:grpSpPr>
              <a:xfrm>
                <a:off x="10156190" y="2351515"/>
                <a:ext cx="96869" cy="175641"/>
                <a:chOff x="10156190" y="2351515"/>
                <a:chExt cx="96869" cy="175641"/>
              </a:xfrm>
            </p:grpSpPr>
            <p:sp>
              <p:nvSpPr>
                <p:cNvPr id="24" name="Hình tự do: Hình 23">
                  <a:extLst>
                    <a:ext uri="{FF2B5EF4-FFF2-40B4-BE49-F238E27FC236}">
                      <a16:creationId xmlns:a16="http://schemas.microsoft.com/office/drawing/2014/main" id="{E87FAFC2-C8A4-7E43-98C3-0F31C32CEB35}"/>
                    </a:ext>
                  </a:extLst>
                </p:cNvPr>
                <p:cNvSpPr/>
                <p:nvPr/>
              </p:nvSpPr>
              <p:spPr>
                <a:xfrm>
                  <a:off x="10170096" y="2351515"/>
                  <a:ext cx="82962" cy="175641"/>
                </a:xfrm>
                <a:custGeom>
                  <a:avLst/>
                  <a:gdLst>
                    <a:gd name="connsiteX0" fmla="*/ 82963 w 82962"/>
                    <a:gd name="connsiteY0" fmla="*/ 175641 h 175641"/>
                    <a:gd name="connsiteX1" fmla="*/ 0 w 82962"/>
                    <a:gd name="connsiteY1" fmla="*/ 127730 h 175641"/>
                    <a:gd name="connsiteX2" fmla="*/ 0 w 82962"/>
                    <a:gd name="connsiteY2" fmla="*/ 0 h 175641"/>
                    <a:gd name="connsiteX3" fmla="*/ 82963 w 82962"/>
                    <a:gd name="connsiteY3" fmla="*/ 47911 h 175641"/>
                    <a:gd name="connsiteX4" fmla="*/ 82963 w 82962"/>
                    <a:gd name="connsiteY4" fmla="*/ 175641 h 17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962" h="175641">
                      <a:moveTo>
                        <a:pt x="82963" y="175641"/>
                      </a:moveTo>
                      <a:lnTo>
                        <a:pt x="0" y="127730"/>
                      </a:lnTo>
                      <a:lnTo>
                        <a:pt x="0" y="0"/>
                      </a:lnTo>
                      <a:lnTo>
                        <a:pt x="82963" y="47911"/>
                      </a:lnTo>
                      <a:lnTo>
                        <a:pt x="82963" y="175641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5" name="Đồ họa 25">
                  <a:extLst>
                    <a:ext uri="{FF2B5EF4-FFF2-40B4-BE49-F238E27FC236}">
                      <a16:creationId xmlns:a16="http://schemas.microsoft.com/office/drawing/2014/main" id="{44BA84B4-5BFB-4FB4-86F3-350B7B90EB11}"/>
                    </a:ext>
                  </a:extLst>
                </p:cNvPr>
                <p:cNvGrpSpPr/>
                <p:nvPr/>
              </p:nvGrpSpPr>
              <p:grpSpPr>
                <a:xfrm>
                  <a:off x="10156190" y="2354658"/>
                  <a:ext cx="93440" cy="153402"/>
                  <a:chOff x="10156190" y="2354658"/>
                  <a:chExt cx="93440" cy="153402"/>
                </a:xfrm>
              </p:grpSpPr>
              <p:sp>
                <p:nvSpPr>
                  <p:cNvPr id="26" name="Hình tự do: Hình 25">
                    <a:extLst>
                      <a:ext uri="{FF2B5EF4-FFF2-40B4-BE49-F238E27FC236}">
                        <a16:creationId xmlns:a16="http://schemas.microsoft.com/office/drawing/2014/main" id="{7B215B96-FCC5-E0CF-E613-F92E6DA4F46B}"/>
                      </a:ext>
                    </a:extLst>
                  </p:cNvPr>
                  <p:cNvSpPr/>
                  <p:nvPr/>
                </p:nvSpPr>
                <p:spPr>
                  <a:xfrm>
                    <a:off x="10156190" y="2370660"/>
                    <a:ext cx="93249" cy="137400"/>
                  </a:xfrm>
                  <a:custGeom>
                    <a:avLst/>
                    <a:gdLst>
                      <a:gd name="connsiteX0" fmla="*/ 0 w 93249"/>
                      <a:gd name="connsiteY0" fmla="*/ 104585 h 137400"/>
                      <a:gd name="connsiteX1" fmla="*/ 57150 w 93249"/>
                      <a:gd name="connsiteY1" fmla="*/ 136684 h 137400"/>
                      <a:gd name="connsiteX2" fmla="*/ 67723 w 93249"/>
                      <a:gd name="connsiteY2" fmla="*/ 123730 h 137400"/>
                      <a:gd name="connsiteX3" fmla="*/ 87916 w 93249"/>
                      <a:gd name="connsiteY3" fmla="*/ 122206 h 137400"/>
                      <a:gd name="connsiteX4" fmla="*/ 93250 w 93249"/>
                      <a:gd name="connsiteY4" fmla="*/ 49816 h 137400"/>
                      <a:gd name="connsiteX5" fmla="*/ 7048 w 93249"/>
                      <a:gd name="connsiteY5" fmla="*/ 0 h 13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249" h="137400">
                        <a:moveTo>
                          <a:pt x="0" y="104585"/>
                        </a:moveTo>
                        <a:lnTo>
                          <a:pt x="57150" y="136684"/>
                        </a:lnTo>
                        <a:cubicBezTo>
                          <a:pt x="63532" y="140208"/>
                          <a:pt x="67723" y="129921"/>
                          <a:pt x="67723" y="123730"/>
                        </a:cubicBezTo>
                        <a:cubicBezTo>
                          <a:pt x="74104" y="127825"/>
                          <a:pt x="86773" y="130302"/>
                          <a:pt x="87916" y="122206"/>
                        </a:cubicBezTo>
                        <a:lnTo>
                          <a:pt x="93250" y="49816"/>
                        </a:lnTo>
                        <a:lnTo>
                          <a:pt x="7048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Hình tự do: Hình 26">
                    <a:extLst>
                      <a:ext uri="{FF2B5EF4-FFF2-40B4-BE49-F238E27FC236}">
                        <a16:creationId xmlns:a16="http://schemas.microsoft.com/office/drawing/2014/main" id="{6D4D7A14-0E46-DB02-1F96-7BC3DB179CC6}"/>
                      </a:ext>
                    </a:extLst>
                  </p:cNvPr>
                  <p:cNvSpPr/>
                  <p:nvPr/>
                </p:nvSpPr>
                <p:spPr>
                  <a:xfrm>
                    <a:off x="10163428" y="2354658"/>
                    <a:ext cx="86201" cy="65817"/>
                  </a:xfrm>
                  <a:custGeom>
                    <a:avLst/>
                    <a:gdLst>
                      <a:gd name="connsiteX0" fmla="*/ 0 w 86201"/>
                      <a:gd name="connsiteY0" fmla="*/ 16002 h 65817"/>
                      <a:gd name="connsiteX1" fmla="*/ 86201 w 86201"/>
                      <a:gd name="connsiteY1" fmla="*/ 65818 h 65817"/>
                      <a:gd name="connsiteX2" fmla="*/ 86201 w 86201"/>
                      <a:gd name="connsiteY2" fmla="*/ 49816 h 65817"/>
                      <a:gd name="connsiteX3" fmla="*/ 0 w 86201"/>
                      <a:gd name="connsiteY3" fmla="*/ 0 h 65817"/>
                      <a:gd name="connsiteX4" fmla="*/ 0 w 86201"/>
                      <a:gd name="connsiteY4" fmla="*/ 16002 h 65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201" h="65817">
                        <a:moveTo>
                          <a:pt x="0" y="16002"/>
                        </a:moveTo>
                        <a:lnTo>
                          <a:pt x="86201" y="65818"/>
                        </a:lnTo>
                        <a:lnTo>
                          <a:pt x="86201" y="49816"/>
                        </a:lnTo>
                        <a:lnTo>
                          <a:pt x="0" y="0"/>
                        </a:lnTo>
                        <a:lnTo>
                          <a:pt x="0" y="16002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Hình tự do: Hình 27">
                    <a:extLst>
                      <a:ext uri="{FF2B5EF4-FFF2-40B4-BE49-F238E27FC236}">
                        <a16:creationId xmlns:a16="http://schemas.microsoft.com/office/drawing/2014/main" id="{441C6A38-6A20-2F28-8EDC-DADE09A9C793}"/>
                      </a:ext>
                    </a:extLst>
                  </p:cNvPr>
                  <p:cNvSpPr/>
                  <p:nvPr/>
                </p:nvSpPr>
                <p:spPr>
                  <a:xfrm>
                    <a:off x="10218007" y="2488389"/>
                    <a:ext cx="23622" cy="19240"/>
                  </a:xfrm>
                  <a:custGeom>
                    <a:avLst/>
                    <a:gdLst>
                      <a:gd name="connsiteX0" fmla="*/ 23622 w 23622"/>
                      <a:gd name="connsiteY0" fmla="*/ 8858 h 19240"/>
                      <a:gd name="connsiteX1" fmla="*/ 0 w 23622"/>
                      <a:gd name="connsiteY1" fmla="*/ 19240 h 19240"/>
                      <a:gd name="connsiteX2" fmla="*/ 7334 w 23622"/>
                      <a:gd name="connsiteY2" fmla="*/ 0 h 19240"/>
                      <a:gd name="connsiteX3" fmla="*/ 23622 w 23622"/>
                      <a:gd name="connsiteY3" fmla="*/ 8858 h 19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622" h="19240">
                        <a:moveTo>
                          <a:pt x="23622" y="8858"/>
                        </a:moveTo>
                        <a:lnTo>
                          <a:pt x="0" y="19240"/>
                        </a:lnTo>
                        <a:lnTo>
                          <a:pt x="7334" y="0"/>
                        </a:lnTo>
                        <a:lnTo>
                          <a:pt x="23622" y="8858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246" name="Đồ họa 25">
            <a:extLst>
              <a:ext uri="{FF2B5EF4-FFF2-40B4-BE49-F238E27FC236}">
                <a16:creationId xmlns:a16="http://schemas.microsoft.com/office/drawing/2014/main" id="{A66AC53F-3772-FDBE-D824-B20C8488C23B}"/>
              </a:ext>
            </a:extLst>
          </p:cNvPr>
          <p:cNvGrpSpPr/>
          <p:nvPr/>
        </p:nvGrpSpPr>
        <p:grpSpPr>
          <a:xfrm>
            <a:off x="10958099" y="3341329"/>
            <a:ext cx="481965" cy="1625179"/>
            <a:chOff x="10958099" y="3341329"/>
            <a:chExt cx="481965" cy="1625179"/>
          </a:xfrm>
        </p:grpSpPr>
        <p:sp>
          <p:nvSpPr>
            <p:cNvPr id="247" name="Hình tự do: Hình 246">
              <a:extLst>
                <a:ext uri="{FF2B5EF4-FFF2-40B4-BE49-F238E27FC236}">
                  <a16:creationId xmlns:a16="http://schemas.microsoft.com/office/drawing/2014/main" id="{EA24B2CA-BDED-E6A4-3A35-01C38E44D6FD}"/>
                </a:ext>
              </a:extLst>
            </p:cNvPr>
            <p:cNvSpPr/>
            <p:nvPr/>
          </p:nvSpPr>
          <p:spPr>
            <a:xfrm>
              <a:off x="10958099" y="3914899"/>
              <a:ext cx="481965" cy="1051610"/>
            </a:xfrm>
            <a:custGeom>
              <a:avLst/>
              <a:gdLst>
                <a:gd name="connsiteX0" fmla="*/ 42767 w 481965"/>
                <a:gd name="connsiteY0" fmla="*/ 99967 h 1051610"/>
                <a:gd name="connsiteX1" fmla="*/ 198120 w 481965"/>
                <a:gd name="connsiteY1" fmla="*/ 10337 h 1051610"/>
                <a:gd name="connsiteX2" fmla="*/ 283845 w 481965"/>
                <a:gd name="connsiteY2" fmla="*/ 10337 h 1051610"/>
                <a:gd name="connsiteX3" fmla="*/ 439198 w 481965"/>
                <a:gd name="connsiteY3" fmla="*/ 99967 h 1051610"/>
                <a:gd name="connsiteX4" fmla="*/ 481965 w 481965"/>
                <a:gd name="connsiteY4" fmla="*/ 174072 h 1051610"/>
                <a:gd name="connsiteX5" fmla="*/ 481965 w 481965"/>
                <a:gd name="connsiteY5" fmla="*/ 912545 h 1051610"/>
                <a:gd name="connsiteX6" fmla="*/ 241078 w 481965"/>
                <a:gd name="connsiteY6" fmla="*/ 1051610 h 1051610"/>
                <a:gd name="connsiteX7" fmla="*/ 0 w 481965"/>
                <a:gd name="connsiteY7" fmla="*/ 912545 h 1051610"/>
                <a:gd name="connsiteX8" fmla="*/ 0 w 481965"/>
                <a:gd name="connsiteY8" fmla="*/ 174072 h 1051610"/>
                <a:gd name="connsiteX9" fmla="*/ 42767 w 481965"/>
                <a:gd name="connsiteY9" fmla="*/ 99967 h 10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965" h="1051610">
                  <a:moveTo>
                    <a:pt x="42767" y="99967"/>
                  </a:moveTo>
                  <a:lnTo>
                    <a:pt x="198120" y="10337"/>
                  </a:lnTo>
                  <a:cubicBezTo>
                    <a:pt x="225028" y="-3446"/>
                    <a:pt x="256937" y="-3446"/>
                    <a:pt x="283845" y="10337"/>
                  </a:cubicBezTo>
                  <a:lnTo>
                    <a:pt x="439198" y="99967"/>
                  </a:lnTo>
                  <a:cubicBezTo>
                    <a:pt x="464448" y="116436"/>
                    <a:pt x="480336" y="143963"/>
                    <a:pt x="481965" y="174072"/>
                  </a:cubicBezTo>
                  <a:lnTo>
                    <a:pt x="481965" y="912545"/>
                  </a:lnTo>
                  <a:lnTo>
                    <a:pt x="241078" y="1051610"/>
                  </a:lnTo>
                  <a:lnTo>
                    <a:pt x="0" y="912545"/>
                  </a:lnTo>
                  <a:lnTo>
                    <a:pt x="0" y="174072"/>
                  </a:lnTo>
                  <a:cubicBezTo>
                    <a:pt x="1629" y="143963"/>
                    <a:pt x="17516" y="116436"/>
                    <a:pt x="42767" y="9996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Hình tự do: Hình 247">
              <a:extLst>
                <a:ext uri="{FF2B5EF4-FFF2-40B4-BE49-F238E27FC236}">
                  <a16:creationId xmlns:a16="http://schemas.microsoft.com/office/drawing/2014/main" id="{3CD27D80-CCD5-BA9E-26EF-7820C7EBCDE9}"/>
                </a:ext>
              </a:extLst>
            </p:cNvPr>
            <p:cNvSpPr/>
            <p:nvPr/>
          </p:nvSpPr>
          <p:spPr>
            <a:xfrm>
              <a:off x="10958099" y="4058426"/>
              <a:ext cx="240887" cy="908082"/>
            </a:xfrm>
            <a:custGeom>
              <a:avLst/>
              <a:gdLst>
                <a:gd name="connsiteX0" fmla="*/ 240887 w 240887"/>
                <a:gd name="connsiteY0" fmla="*/ 169609 h 908082"/>
                <a:gd name="connsiteX1" fmla="*/ 198120 w 240887"/>
                <a:gd name="connsiteY1" fmla="*/ 95505 h 908082"/>
                <a:gd name="connsiteX2" fmla="*/ 42767 w 240887"/>
                <a:gd name="connsiteY2" fmla="*/ 5874 h 908082"/>
                <a:gd name="connsiteX3" fmla="*/ 0 w 240887"/>
                <a:gd name="connsiteY3" fmla="*/ 30544 h 908082"/>
                <a:gd name="connsiteX4" fmla="*/ 0 w 240887"/>
                <a:gd name="connsiteY4" fmla="*/ 769017 h 908082"/>
                <a:gd name="connsiteX5" fmla="*/ 240887 w 240887"/>
                <a:gd name="connsiteY5" fmla="*/ 908083 h 9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887" h="908082">
                  <a:moveTo>
                    <a:pt x="240887" y="169609"/>
                  </a:moveTo>
                  <a:cubicBezTo>
                    <a:pt x="239258" y="139501"/>
                    <a:pt x="223371" y="111974"/>
                    <a:pt x="198120" y="95505"/>
                  </a:cubicBezTo>
                  <a:lnTo>
                    <a:pt x="42767" y="5874"/>
                  </a:lnTo>
                  <a:cubicBezTo>
                    <a:pt x="19145" y="-7842"/>
                    <a:pt x="0" y="3303"/>
                    <a:pt x="0" y="30544"/>
                  </a:cubicBezTo>
                  <a:lnTo>
                    <a:pt x="0" y="769017"/>
                  </a:lnTo>
                  <a:lnTo>
                    <a:pt x="240887" y="908083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Hình tự do: Hình 248">
              <a:extLst>
                <a:ext uri="{FF2B5EF4-FFF2-40B4-BE49-F238E27FC236}">
                  <a16:creationId xmlns:a16="http://schemas.microsoft.com/office/drawing/2014/main" id="{605576A5-B830-854C-397F-368C97E4C72B}"/>
                </a:ext>
              </a:extLst>
            </p:cNvPr>
            <p:cNvSpPr/>
            <p:nvPr/>
          </p:nvSpPr>
          <p:spPr>
            <a:xfrm>
              <a:off x="11181556" y="4039154"/>
              <a:ext cx="258317" cy="927354"/>
            </a:xfrm>
            <a:custGeom>
              <a:avLst/>
              <a:gdLst>
                <a:gd name="connsiteX0" fmla="*/ 258318 w 258317"/>
                <a:gd name="connsiteY0" fmla="*/ 49816 h 927354"/>
                <a:gd name="connsiteX1" fmla="*/ 258318 w 258317"/>
                <a:gd name="connsiteY1" fmla="*/ 788289 h 927354"/>
                <a:gd name="connsiteX2" fmla="*/ 17431 w 258317"/>
                <a:gd name="connsiteY2" fmla="*/ 927354 h 927354"/>
                <a:gd name="connsiteX3" fmla="*/ 17431 w 258317"/>
                <a:gd name="connsiteY3" fmla="*/ 188881 h 927354"/>
                <a:gd name="connsiteX4" fmla="*/ 0 w 258317"/>
                <a:gd name="connsiteY4" fmla="*/ 139065 h 927354"/>
                <a:gd name="connsiteX5" fmla="*/ 240792 w 258317"/>
                <a:gd name="connsiteY5" fmla="*/ 0 h 927354"/>
                <a:gd name="connsiteX6" fmla="*/ 258318 w 258317"/>
                <a:gd name="connsiteY6" fmla="*/ 49816 h 92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317" h="927354">
                  <a:moveTo>
                    <a:pt x="258318" y="49816"/>
                  </a:moveTo>
                  <a:lnTo>
                    <a:pt x="258318" y="788289"/>
                  </a:lnTo>
                  <a:lnTo>
                    <a:pt x="17431" y="927354"/>
                  </a:lnTo>
                  <a:lnTo>
                    <a:pt x="17431" y="188881"/>
                  </a:lnTo>
                  <a:cubicBezTo>
                    <a:pt x="16640" y="170926"/>
                    <a:pt x="10573" y="153600"/>
                    <a:pt x="0" y="139065"/>
                  </a:cubicBezTo>
                  <a:lnTo>
                    <a:pt x="240792" y="0"/>
                  </a:lnTo>
                  <a:cubicBezTo>
                    <a:pt x="251393" y="14526"/>
                    <a:pt x="257489" y="31852"/>
                    <a:pt x="258318" y="4981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Hình tự do: Hình 249">
              <a:extLst>
                <a:ext uri="{FF2B5EF4-FFF2-40B4-BE49-F238E27FC236}">
                  <a16:creationId xmlns:a16="http://schemas.microsoft.com/office/drawing/2014/main" id="{99C5EA8F-77B1-7217-411F-C06564E2F794}"/>
                </a:ext>
              </a:extLst>
            </p:cNvPr>
            <p:cNvSpPr/>
            <p:nvPr/>
          </p:nvSpPr>
          <p:spPr>
            <a:xfrm>
              <a:off x="10978197" y="4191364"/>
              <a:ext cx="200787" cy="382714"/>
            </a:xfrm>
            <a:custGeom>
              <a:avLst/>
              <a:gdLst>
                <a:gd name="connsiteX0" fmla="*/ 0 w 200787"/>
                <a:gd name="connsiteY0" fmla="*/ 0 h 382714"/>
                <a:gd name="connsiteX1" fmla="*/ 200787 w 200787"/>
                <a:gd name="connsiteY1" fmla="*/ 115919 h 382714"/>
                <a:gd name="connsiteX2" fmla="*/ 200692 w 200787"/>
                <a:gd name="connsiteY2" fmla="*/ 382714 h 382714"/>
                <a:gd name="connsiteX3" fmla="*/ 0 w 200787"/>
                <a:gd name="connsiteY3" fmla="*/ 266795 h 382714"/>
                <a:gd name="connsiteX4" fmla="*/ 0 w 200787"/>
                <a:gd name="connsiteY4" fmla="*/ 0 h 3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87" h="382714">
                  <a:moveTo>
                    <a:pt x="0" y="0"/>
                  </a:moveTo>
                  <a:lnTo>
                    <a:pt x="200787" y="115919"/>
                  </a:lnTo>
                  <a:lnTo>
                    <a:pt x="200692" y="382714"/>
                  </a:lnTo>
                  <a:lnTo>
                    <a:pt x="0" y="266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Hình tự do: Hình 250">
              <a:extLst>
                <a:ext uri="{FF2B5EF4-FFF2-40B4-BE49-F238E27FC236}">
                  <a16:creationId xmlns:a16="http://schemas.microsoft.com/office/drawing/2014/main" id="{4BDF81D7-4B00-4981-ACA9-92D7D31F6F45}"/>
                </a:ext>
              </a:extLst>
            </p:cNvPr>
            <p:cNvSpPr/>
            <p:nvPr/>
          </p:nvSpPr>
          <p:spPr>
            <a:xfrm>
              <a:off x="10978197" y="4191364"/>
              <a:ext cx="200787" cy="382714"/>
            </a:xfrm>
            <a:custGeom>
              <a:avLst/>
              <a:gdLst>
                <a:gd name="connsiteX0" fmla="*/ 0 w 200787"/>
                <a:gd name="connsiteY0" fmla="*/ 0 h 382714"/>
                <a:gd name="connsiteX1" fmla="*/ 200787 w 200787"/>
                <a:gd name="connsiteY1" fmla="*/ 115919 h 382714"/>
                <a:gd name="connsiteX2" fmla="*/ 200692 w 200787"/>
                <a:gd name="connsiteY2" fmla="*/ 382714 h 382714"/>
                <a:gd name="connsiteX3" fmla="*/ 0 w 200787"/>
                <a:gd name="connsiteY3" fmla="*/ 266795 h 382714"/>
                <a:gd name="connsiteX4" fmla="*/ 0 w 200787"/>
                <a:gd name="connsiteY4" fmla="*/ 0 h 3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87" h="382714">
                  <a:moveTo>
                    <a:pt x="0" y="0"/>
                  </a:moveTo>
                  <a:lnTo>
                    <a:pt x="200787" y="115919"/>
                  </a:lnTo>
                  <a:lnTo>
                    <a:pt x="200692" y="382714"/>
                  </a:lnTo>
                  <a:lnTo>
                    <a:pt x="0" y="266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Hình tự do: Hình 251">
              <a:extLst>
                <a:ext uri="{FF2B5EF4-FFF2-40B4-BE49-F238E27FC236}">
                  <a16:creationId xmlns:a16="http://schemas.microsoft.com/office/drawing/2014/main" id="{3EAD7B1B-36BB-B9B7-A052-78112BE5CE2F}"/>
                </a:ext>
              </a:extLst>
            </p:cNvPr>
            <p:cNvSpPr/>
            <p:nvPr/>
          </p:nvSpPr>
          <p:spPr>
            <a:xfrm>
              <a:off x="11033633" y="4223177"/>
              <a:ext cx="145351" cy="286988"/>
            </a:xfrm>
            <a:custGeom>
              <a:avLst/>
              <a:gdLst>
                <a:gd name="connsiteX0" fmla="*/ 0 w 145351"/>
                <a:gd name="connsiteY0" fmla="*/ 202978 h 286988"/>
                <a:gd name="connsiteX1" fmla="*/ 0 w 145351"/>
                <a:gd name="connsiteY1" fmla="*/ 0 h 286988"/>
                <a:gd name="connsiteX2" fmla="*/ 145352 w 145351"/>
                <a:gd name="connsiteY2" fmla="*/ 84106 h 286988"/>
                <a:gd name="connsiteX3" fmla="*/ 145256 w 145351"/>
                <a:gd name="connsiteY3" fmla="*/ 286988 h 286988"/>
                <a:gd name="connsiteX4" fmla="*/ 0 w 145351"/>
                <a:gd name="connsiteY4" fmla="*/ 202978 h 28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51" h="286988">
                  <a:moveTo>
                    <a:pt x="0" y="202978"/>
                  </a:moveTo>
                  <a:lnTo>
                    <a:pt x="0" y="0"/>
                  </a:lnTo>
                  <a:lnTo>
                    <a:pt x="145352" y="84106"/>
                  </a:lnTo>
                  <a:lnTo>
                    <a:pt x="145256" y="286988"/>
                  </a:lnTo>
                  <a:lnTo>
                    <a:pt x="0" y="20297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Hình tự do: Hình 252">
              <a:extLst>
                <a:ext uri="{FF2B5EF4-FFF2-40B4-BE49-F238E27FC236}">
                  <a16:creationId xmlns:a16="http://schemas.microsoft.com/office/drawing/2014/main" id="{65F89347-F868-D959-0569-C1B16FC8560F}"/>
                </a:ext>
              </a:extLst>
            </p:cNvPr>
            <p:cNvSpPr/>
            <p:nvPr/>
          </p:nvSpPr>
          <p:spPr>
            <a:xfrm>
              <a:off x="10978197" y="4426155"/>
              <a:ext cx="200691" cy="147923"/>
            </a:xfrm>
            <a:custGeom>
              <a:avLst/>
              <a:gdLst>
                <a:gd name="connsiteX0" fmla="*/ 55436 w 200691"/>
                <a:gd name="connsiteY0" fmla="*/ 0 h 147923"/>
                <a:gd name="connsiteX1" fmla="*/ 0 w 200691"/>
                <a:gd name="connsiteY1" fmla="*/ 32004 h 147923"/>
                <a:gd name="connsiteX2" fmla="*/ 200692 w 200691"/>
                <a:gd name="connsiteY2" fmla="*/ 147923 h 147923"/>
                <a:gd name="connsiteX3" fmla="*/ 200692 w 200691"/>
                <a:gd name="connsiteY3" fmla="*/ 84011 h 147923"/>
                <a:gd name="connsiteX4" fmla="*/ 55436 w 200691"/>
                <a:gd name="connsiteY4" fmla="*/ 0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91" h="147923">
                  <a:moveTo>
                    <a:pt x="55436" y="0"/>
                  </a:moveTo>
                  <a:lnTo>
                    <a:pt x="0" y="32004"/>
                  </a:lnTo>
                  <a:lnTo>
                    <a:pt x="200692" y="147923"/>
                  </a:lnTo>
                  <a:lnTo>
                    <a:pt x="200692" y="84011"/>
                  </a:lnTo>
                  <a:lnTo>
                    <a:pt x="55436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Hình tự do: Hình 253">
              <a:extLst>
                <a:ext uri="{FF2B5EF4-FFF2-40B4-BE49-F238E27FC236}">
                  <a16:creationId xmlns:a16="http://schemas.microsoft.com/office/drawing/2014/main" id="{DC483ED0-554D-60DD-5693-E05741BD3C89}"/>
                </a:ext>
              </a:extLst>
            </p:cNvPr>
            <p:cNvSpPr/>
            <p:nvPr/>
          </p:nvSpPr>
          <p:spPr>
            <a:xfrm>
              <a:off x="11007725" y="4208319"/>
              <a:ext cx="44481" cy="43326"/>
            </a:xfrm>
            <a:custGeom>
              <a:avLst/>
              <a:gdLst>
                <a:gd name="connsiteX0" fmla="*/ 0 w 44481"/>
                <a:gd name="connsiteY0" fmla="*/ 0 h 43326"/>
                <a:gd name="connsiteX1" fmla="*/ 7334 w 44481"/>
                <a:gd name="connsiteY1" fmla="*/ 35433 h 43326"/>
                <a:gd name="connsiteX2" fmla="*/ 15335 w 44481"/>
                <a:gd name="connsiteY2" fmla="*/ 40005 h 43326"/>
                <a:gd name="connsiteX3" fmla="*/ 39910 w 44481"/>
                <a:gd name="connsiteY3" fmla="*/ 40005 h 43326"/>
                <a:gd name="connsiteX4" fmla="*/ 41434 w 44481"/>
                <a:gd name="connsiteY4" fmla="*/ 39148 h 43326"/>
                <a:gd name="connsiteX5" fmla="*/ 44482 w 44481"/>
                <a:gd name="connsiteY5" fmla="*/ 25622 h 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81" h="43326">
                  <a:moveTo>
                    <a:pt x="0" y="0"/>
                  </a:moveTo>
                  <a:lnTo>
                    <a:pt x="7334" y="35433"/>
                  </a:lnTo>
                  <a:lnTo>
                    <a:pt x="15335" y="40005"/>
                  </a:lnTo>
                  <a:cubicBezTo>
                    <a:pt x="22927" y="44434"/>
                    <a:pt x="32318" y="44434"/>
                    <a:pt x="39910" y="40005"/>
                  </a:cubicBezTo>
                  <a:lnTo>
                    <a:pt x="41434" y="39148"/>
                  </a:lnTo>
                  <a:lnTo>
                    <a:pt x="44482" y="25622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Hình tự do: Hình 254">
              <a:extLst>
                <a:ext uri="{FF2B5EF4-FFF2-40B4-BE49-F238E27FC236}">
                  <a16:creationId xmlns:a16="http://schemas.microsoft.com/office/drawing/2014/main" id="{ADA8096C-4611-23C7-7D96-8148AE048A72}"/>
                </a:ext>
              </a:extLst>
            </p:cNvPr>
            <p:cNvSpPr/>
            <p:nvPr/>
          </p:nvSpPr>
          <p:spPr>
            <a:xfrm>
              <a:off x="11104784" y="4264326"/>
              <a:ext cx="44576" cy="43869"/>
            </a:xfrm>
            <a:custGeom>
              <a:avLst/>
              <a:gdLst>
                <a:gd name="connsiteX0" fmla="*/ 0 w 44576"/>
                <a:gd name="connsiteY0" fmla="*/ 0 h 43869"/>
                <a:gd name="connsiteX1" fmla="*/ 7429 w 44576"/>
                <a:gd name="connsiteY1" fmla="*/ 36004 h 43869"/>
                <a:gd name="connsiteX2" fmla="*/ 15430 w 44576"/>
                <a:gd name="connsiteY2" fmla="*/ 40577 h 43869"/>
                <a:gd name="connsiteX3" fmla="*/ 40005 w 44576"/>
                <a:gd name="connsiteY3" fmla="*/ 40577 h 43869"/>
                <a:gd name="connsiteX4" fmla="*/ 41529 w 44576"/>
                <a:gd name="connsiteY4" fmla="*/ 39719 h 43869"/>
                <a:gd name="connsiteX5" fmla="*/ 44577 w 44576"/>
                <a:gd name="connsiteY5" fmla="*/ 25813 h 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76" h="43869">
                  <a:moveTo>
                    <a:pt x="0" y="0"/>
                  </a:moveTo>
                  <a:lnTo>
                    <a:pt x="7429" y="36004"/>
                  </a:lnTo>
                  <a:lnTo>
                    <a:pt x="15430" y="40577"/>
                  </a:lnTo>
                  <a:cubicBezTo>
                    <a:pt x="23031" y="44968"/>
                    <a:pt x="32404" y="44968"/>
                    <a:pt x="40005" y="40577"/>
                  </a:cubicBezTo>
                  <a:lnTo>
                    <a:pt x="41529" y="39719"/>
                  </a:lnTo>
                  <a:lnTo>
                    <a:pt x="44577" y="25813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Hình tự do: Hình 255">
              <a:extLst>
                <a:ext uri="{FF2B5EF4-FFF2-40B4-BE49-F238E27FC236}">
                  <a16:creationId xmlns:a16="http://schemas.microsoft.com/office/drawing/2014/main" id="{22BDCAC1-DF37-0830-1265-6DE7FB10285D}"/>
                </a:ext>
              </a:extLst>
            </p:cNvPr>
            <p:cNvSpPr/>
            <p:nvPr/>
          </p:nvSpPr>
          <p:spPr>
            <a:xfrm>
              <a:off x="10997057" y="3841130"/>
              <a:ext cx="404050" cy="250221"/>
            </a:xfrm>
            <a:custGeom>
              <a:avLst/>
              <a:gdLst>
                <a:gd name="connsiteX0" fmla="*/ 404050 w 404050"/>
                <a:gd name="connsiteY0" fmla="*/ 108680 h 250221"/>
                <a:gd name="connsiteX1" fmla="*/ 348805 w 404050"/>
                <a:gd name="connsiteY1" fmla="*/ 34861 h 250221"/>
                <a:gd name="connsiteX2" fmla="*/ 55245 w 404050"/>
                <a:gd name="connsiteY2" fmla="*/ 34861 h 250221"/>
                <a:gd name="connsiteX3" fmla="*/ 0 w 404050"/>
                <a:gd name="connsiteY3" fmla="*/ 108680 h 250221"/>
                <a:gd name="connsiteX4" fmla="*/ 0 w 404050"/>
                <a:gd name="connsiteY4" fmla="*/ 141541 h 250221"/>
                <a:gd name="connsiteX5" fmla="*/ 55245 w 404050"/>
                <a:gd name="connsiteY5" fmla="*/ 215360 h 250221"/>
                <a:gd name="connsiteX6" fmla="*/ 348805 w 404050"/>
                <a:gd name="connsiteY6" fmla="*/ 215360 h 250221"/>
                <a:gd name="connsiteX7" fmla="*/ 404050 w 404050"/>
                <a:gd name="connsiteY7" fmla="*/ 141541 h 25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50221">
                  <a:moveTo>
                    <a:pt x="404050" y="108680"/>
                  </a:moveTo>
                  <a:cubicBezTo>
                    <a:pt x="404050" y="82010"/>
                    <a:pt x="383857" y="55150"/>
                    <a:pt x="348805" y="34861"/>
                  </a:cubicBezTo>
                  <a:cubicBezTo>
                    <a:pt x="256470" y="-11620"/>
                    <a:pt x="147580" y="-11620"/>
                    <a:pt x="55245" y="34861"/>
                  </a:cubicBezTo>
                  <a:cubicBezTo>
                    <a:pt x="20193" y="55150"/>
                    <a:pt x="0" y="82010"/>
                    <a:pt x="0" y="108680"/>
                  </a:cubicBezTo>
                  <a:lnTo>
                    <a:pt x="0" y="141541"/>
                  </a:lnTo>
                  <a:cubicBezTo>
                    <a:pt x="0" y="168211"/>
                    <a:pt x="20193" y="195072"/>
                    <a:pt x="55245" y="215360"/>
                  </a:cubicBezTo>
                  <a:cubicBezTo>
                    <a:pt x="147580" y="261842"/>
                    <a:pt x="256470" y="261842"/>
                    <a:pt x="348805" y="215360"/>
                  </a:cubicBezTo>
                  <a:cubicBezTo>
                    <a:pt x="383857" y="195072"/>
                    <a:pt x="404050" y="168211"/>
                    <a:pt x="404050" y="141541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Hình tự do: Hình 256">
              <a:extLst>
                <a:ext uri="{FF2B5EF4-FFF2-40B4-BE49-F238E27FC236}">
                  <a16:creationId xmlns:a16="http://schemas.microsoft.com/office/drawing/2014/main" id="{BDE9D73B-ECF0-6335-8245-3A8EE5EBB238}"/>
                </a:ext>
              </a:extLst>
            </p:cNvPr>
            <p:cNvSpPr/>
            <p:nvPr/>
          </p:nvSpPr>
          <p:spPr>
            <a:xfrm>
              <a:off x="10997057" y="3841130"/>
              <a:ext cx="404050" cy="217415"/>
            </a:xfrm>
            <a:custGeom>
              <a:avLst/>
              <a:gdLst>
                <a:gd name="connsiteX0" fmla="*/ 202025 w 404050"/>
                <a:gd name="connsiteY0" fmla="*/ 217360 h 217415"/>
                <a:gd name="connsiteX1" fmla="*/ 55245 w 404050"/>
                <a:gd name="connsiteY1" fmla="*/ 182499 h 217415"/>
                <a:gd name="connsiteX2" fmla="*/ 0 w 404050"/>
                <a:gd name="connsiteY2" fmla="*/ 108680 h 217415"/>
                <a:gd name="connsiteX3" fmla="*/ 55245 w 404050"/>
                <a:gd name="connsiteY3" fmla="*/ 34861 h 217415"/>
                <a:gd name="connsiteX4" fmla="*/ 348805 w 404050"/>
                <a:gd name="connsiteY4" fmla="*/ 34861 h 217415"/>
                <a:gd name="connsiteX5" fmla="*/ 404050 w 404050"/>
                <a:gd name="connsiteY5" fmla="*/ 108680 h 217415"/>
                <a:gd name="connsiteX6" fmla="*/ 348805 w 404050"/>
                <a:gd name="connsiteY6" fmla="*/ 182499 h 217415"/>
                <a:gd name="connsiteX7" fmla="*/ 202025 w 404050"/>
                <a:gd name="connsiteY7" fmla="*/ 217360 h 21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17415">
                  <a:moveTo>
                    <a:pt x="202025" y="217360"/>
                  </a:moveTo>
                  <a:cubicBezTo>
                    <a:pt x="150943" y="218332"/>
                    <a:pt x="100441" y="206340"/>
                    <a:pt x="55245" y="182499"/>
                  </a:cubicBezTo>
                  <a:cubicBezTo>
                    <a:pt x="20193" y="162211"/>
                    <a:pt x="0" y="135350"/>
                    <a:pt x="0" y="108680"/>
                  </a:cubicBezTo>
                  <a:cubicBezTo>
                    <a:pt x="0" y="82010"/>
                    <a:pt x="20193" y="55150"/>
                    <a:pt x="55245" y="34861"/>
                  </a:cubicBezTo>
                  <a:cubicBezTo>
                    <a:pt x="147580" y="-11620"/>
                    <a:pt x="256470" y="-11620"/>
                    <a:pt x="348805" y="34861"/>
                  </a:cubicBezTo>
                  <a:cubicBezTo>
                    <a:pt x="383857" y="55150"/>
                    <a:pt x="404050" y="82010"/>
                    <a:pt x="404050" y="108680"/>
                  </a:cubicBezTo>
                  <a:cubicBezTo>
                    <a:pt x="404050" y="135350"/>
                    <a:pt x="383857" y="162211"/>
                    <a:pt x="348805" y="182499"/>
                  </a:cubicBezTo>
                  <a:cubicBezTo>
                    <a:pt x="303590" y="206292"/>
                    <a:pt x="253108" y="218284"/>
                    <a:pt x="202025" y="21736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Hình tự do: Hình 257">
              <a:extLst>
                <a:ext uri="{FF2B5EF4-FFF2-40B4-BE49-F238E27FC236}">
                  <a16:creationId xmlns:a16="http://schemas.microsoft.com/office/drawing/2014/main" id="{669F24EE-FEE0-473C-F58B-AF891C76A622}"/>
                </a:ext>
              </a:extLst>
            </p:cNvPr>
            <p:cNvSpPr/>
            <p:nvPr/>
          </p:nvSpPr>
          <p:spPr>
            <a:xfrm>
              <a:off x="10978197" y="3341329"/>
              <a:ext cx="441655" cy="699849"/>
            </a:xfrm>
            <a:custGeom>
              <a:avLst/>
              <a:gdLst>
                <a:gd name="connsiteX0" fmla="*/ 441103 w 441655"/>
                <a:gd name="connsiteY0" fmla="*/ 563332 h 699849"/>
                <a:gd name="connsiteX1" fmla="*/ 441103 w 441655"/>
                <a:gd name="connsiteY1" fmla="*/ 136517 h 699849"/>
                <a:gd name="connsiteX2" fmla="*/ 377095 w 441655"/>
                <a:gd name="connsiteY2" fmla="*/ 37362 h 699849"/>
                <a:gd name="connsiteX3" fmla="*/ 64675 w 441655"/>
                <a:gd name="connsiteY3" fmla="*/ 37362 h 699849"/>
                <a:gd name="connsiteX4" fmla="*/ 0 w 441655"/>
                <a:gd name="connsiteY4" fmla="*/ 127754 h 699849"/>
                <a:gd name="connsiteX5" fmla="*/ 0 w 441655"/>
                <a:gd name="connsiteY5" fmla="*/ 127754 h 699849"/>
                <a:gd name="connsiteX6" fmla="*/ 0 w 441655"/>
                <a:gd name="connsiteY6" fmla="*/ 582382 h 699849"/>
                <a:gd name="connsiteX7" fmla="*/ 953 w 441655"/>
                <a:gd name="connsiteY7" fmla="*/ 582382 h 699849"/>
                <a:gd name="connsiteX8" fmla="*/ 64866 w 441655"/>
                <a:gd name="connsiteY8" fmla="*/ 662488 h 699849"/>
                <a:gd name="connsiteX9" fmla="*/ 377286 w 441655"/>
                <a:gd name="connsiteY9" fmla="*/ 662488 h 699849"/>
                <a:gd name="connsiteX10" fmla="*/ 441198 w 441655"/>
                <a:gd name="connsiteY10" fmla="*/ 582382 h 699849"/>
                <a:gd name="connsiteX11" fmla="*/ 441198 w 441655"/>
                <a:gd name="connsiteY11" fmla="*/ 582382 h 699849"/>
                <a:gd name="connsiteX12" fmla="*/ 441198 w 441655"/>
                <a:gd name="connsiteY12" fmla="*/ 581239 h 699849"/>
                <a:gd name="connsiteX13" fmla="*/ 441103 w 441655"/>
                <a:gd name="connsiteY13" fmla="*/ 563332 h 6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655" h="699849">
                  <a:moveTo>
                    <a:pt x="441103" y="563332"/>
                  </a:moveTo>
                  <a:lnTo>
                    <a:pt x="441103" y="136517"/>
                  </a:lnTo>
                  <a:cubicBezTo>
                    <a:pt x="445389" y="100894"/>
                    <a:pt x="424149" y="64508"/>
                    <a:pt x="377095" y="37362"/>
                  </a:cubicBezTo>
                  <a:cubicBezTo>
                    <a:pt x="290799" y="-12454"/>
                    <a:pt x="150972" y="-12454"/>
                    <a:pt x="64675" y="37362"/>
                  </a:cubicBezTo>
                  <a:cubicBezTo>
                    <a:pt x="21432" y="62317"/>
                    <a:pt x="-95" y="95083"/>
                    <a:pt x="0" y="127754"/>
                  </a:cubicBezTo>
                  <a:lnTo>
                    <a:pt x="0" y="127754"/>
                  </a:lnTo>
                  <a:lnTo>
                    <a:pt x="0" y="582382"/>
                  </a:lnTo>
                  <a:lnTo>
                    <a:pt x="953" y="582382"/>
                  </a:lnTo>
                  <a:cubicBezTo>
                    <a:pt x="4953" y="611529"/>
                    <a:pt x="26194" y="640104"/>
                    <a:pt x="64866" y="662488"/>
                  </a:cubicBezTo>
                  <a:cubicBezTo>
                    <a:pt x="151162" y="712303"/>
                    <a:pt x="290989" y="712303"/>
                    <a:pt x="377286" y="662488"/>
                  </a:cubicBezTo>
                  <a:cubicBezTo>
                    <a:pt x="415957" y="640104"/>
                    <a:pt x="437198" y="611529"/>
                    <a:pt x="441198" y="582382"/>
                  </a:cubicBezTo>
                  <a:lnTo>
                    <a:pt x="441198" y="582382"/>
                  </a:lnTo>
                  <a:lnTo>
                    <a:pt x="441198" y="581239"/>
                  </a:lnTo>
                  <a:cubicBezTo>
                    <a:pt x="441836" y="575286"/>
                    <a:pt x="441808" y="569276"/>
                    <a:pt x="441103" y="563332"/>
                  </a:cubicBezTo>
                  <a:close/>
                </a:path>
              </a:pathLst>
            </a:custGeom>
            <a:solidFill>
              <a:srgbClr val="407B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Hình tự do: Hình 258">
              <a:extLst>
                <a:ext uri="{FF2B5EF4-FFF2-40B4-BE49-F238E27FC236}">
                  <a16:creationId xmlns:a16="http://schemas.microsoft.com/office/drawing/2014/main" id="{4702331B-5D2A-83E7-910A-3D59719C2255}"/>
                </a:ext>
              </a:extLst>
            </p:cNvPr>
            <p:cNvSpPr/>
            <p:nvPr/>
          </p:nvSpPr>
          <p:spPr>
            <a:xfrm>
              <a:off x="11006582" y="3522135"/>
              <a:ext cx="384881" cy="490734"/>
            </a:xfrm>
            <a:custGeom>
              <a:avLst/>
              <a:gdLst>
                <a:gd name="connsiteX0" fmla="*/ 192500 w 384881"/>
                <a:gd name="connsiteY0" fmla="*/ 490635 h 490734"/>
                <a:gd name="connsiteX1" fmla="*/ 50482 w 384881"/>
                <a:gd name="connsiteY1" fmla="*/ 457583 h 490734"/>
                <a:gd name="connsiteX2" fmla="*/ 476 w 384881"/>
                <a:gd name="connsiteY2" fmla="*/ 398147 h 490734"/>
                <a:gd name="connsiteX3" fmla="*/ 0 w 384881"/>
                <a:gd name="connsiteY3" fmla="*/ 394051 h 490734"/>
                <a:gd name="connsiteX4" fmla="*/ 0 w 384881"/>
                <a:gd name="connsiteY4" fmla="*/ 99443 h 490734"/>
                <a:gd name="connsiteX5" fmla="*/ 50482 w 384881"/>
                <a:gd name="connsiteY5" fmla="*/ 33626 h 490734"/>
                <a:gd name="connsiteX6" fmla="*/ 334518 w 384881"/>
                <a:gd name="connsiteY6" fmla="*/ 33626 h 490734"/>
                <a:gd name="connsiteX7" fmla="*/ 384524 w 384881"/>
                <a:gd name="connsiteY7" fmla="*/ 104777 h 490734"/>
                <a:gd name="connsiteX8" fmla="*/ 384524 w 384881"/>
                <a:gd name="connsiteY8" fmla="*/ 106492 h 490734"/>
                <a:gd name="connsiteX9" fmla="*/ 384524 w 384881"/>
                <a:gd name="connsiteY9" fmla="*/ 384241 h 490734"/>
                <a:gd name="connsiteX10" fmla="*/ 384524 w 384881"/>
                <a:gd name="connsiteY10" fmla="*/ 385955 h 490734"/>
                <a:gd name="connsiteX11" fmla="*/ 384524 w 384881"/>
                <a:gd name="connsiteY11" fmla="*/ 397004 h 490734"/>
                <a:gd name="connsiteX12" fmla="*/ 384524 w 384881"/>
                <a:gd name="connsiteY12" fmla="*/ 398814 h 490734"/>
                <a:gd name="connsiteX13" fmla="*/ 334518 w 384881"/>
                <a:gd name="connsiteY13" fmla="*/ 457583 h 490734"/>
                <a:gd name="connsiteX14" fmla="*/ 192500 w 384881"/>
                <a:gd name="connsiteY14" fmla="*/ 490635 h 4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881" h="490734">
                  <a:moveTo>
                    <a:pt x="192500" y="490635"/>
                  </a:moveTo>
                  <a:cubicBezTo>
                    <a:pt x="143113" y="491930"/>
                    <a:pt x="94221" y="480558"/>
                    <a:pt x="50482" y="457583"/>
                  </a:cubicBezTo>
                  <a:cubicBezTo>
                    <a:pt x="21146" y="440629"/>
                    <a:pt x="3429" y="419483"/>
                    <a:pt x="476" y="398147"/>
                  </a:cubicBezTo>
                  <a:lnTo>
                    <a:pt x="0" y="394051"/>
                  </a:lnTo>
                  <a:lnTo>
                    <a:pt x="0" y="99443"/>
                  </a:lnTo>
                  <a:cubicBezTo>
                    <a:pt x="0" y="76202"/>
                    <a:pt x="18288" y="51818"/>
                    <a:pt x="50482" y="33626"/>
                  </a:cubicBezTo>
                  <a:cubicBezTo>
                    <a:pt x="139855" y="-11209"/>
                    <a:pt x="245145" y="-11209"/>
                    <a:pt x="334518" y="33626"/>
                  </a:cubicBezTo>
                  <a:cubicBezTo>
                    <a:pt x="369380" y="53723"/>
                    <a:pt x="387572" y="79631"/>
                    <a:pt x="384524" y="104777"/>
                  </a:cubicBezTo>
                  <a:lnTo>
                    <a:pt x="384524" y="106492"/>
                  </a:lnTo>
                  <a:lnTo>
                    <a:pt x="384524" y="384241"/>
                  </a:lnTo>
                  <a:lnTo>
                    <a:pt x="384524" y="385955"/>
                  </a:lnTo>
                  <a:cubicBezTo>
                    <a:pt x="385000" y="389622"/>
                    <a:pt x="385000" y="393337"/>
                    <a:pt x="384524" y="397004"/>
                  </a:cubicBezTo>
                  <a:lnTo>
                    <a:pt x="384524" y="398814"/>
                  </a:lnTo>
                  <a:cubicBezTo>
                    <a:pt x="380905" y="419483"/>
                    <a:pt x="363093" y="440438"/>
                    <a:pt x="334518" y="457583"/>
                  </a:cubicBezTo>
                  <a:cubicBezTo>
                    <a:pt x="290779" y="480558"/>
                    <a:pt x="241887" y="491930"/>
                    <a:pt x="192500" y="490635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Hình tự do: Hình 259">
              <a:extLst>
                <a:ext uri="{FF2B5EF4-FFF2-40B4-BE49-F238E27FC236}">
                  <a16:creationId xmlns:a16="http://schemas.microsoft.com/office/drawing/2014/main" id="{84A05919-3364-38DB-7EA7-8DB4AD673602}"/>
                </a:ext>
              </a:extLst>
            </p:cNvPr>
            <p:cNvSpPr/>
            <p:nvPr/>
          </p:nvSpPr>
          <p:spPr>
            <a:xfrm>
              <a:off x="11006578" y="3522474"/>
              <a:ext cx="384639" cy="209655"/>
            </a:xfrm>
            <a:custGeom>
              <a:avLst/>
              <a:gdLst>
                <a:gd name="connsiteX0" fmla="*/ 334521 w 384639"/>
                <a:gd name="connsiteY0" fmla="*/ 33287 h 209655"/>
                <a:gd name="connsiteX1" fmla="*/ 192503 w 384639"/>
                <a:gd name="connsiteY1" fmla="*/ 45 h 209655"/>
                <a:gd name="connsiteX2" fmla="*/ 50486 w 384639"/>
                <a:gd name="connsiteY2" fmla="*/ 33668 h 209655"/>
                <a:gd name="connsiteX3" fmla="*/ 3 w 384639"/>
                <a:gd name="connsiteY3" fmla="*/ 104820 h 209655"/>
                <a:gd name="connsiteX4" fmla="*/ 50486 w 384639"/>
                <a:gd name="connsiteY4" fmla="*/ 175972 h 209655"/>
                <a:gd name="connsiteX5" fmla="*/ 192503 w 384639"/>
                <a:gd name="connsiteY5" fmla="*/ 209595 h 209655"/>
                <a:gd name="connsiteX6" fmla="*/ 334521 w 384639"/>
                <a:gd name="connsiteY6" fmla="*/ 175591 h 209655"/>
                <a:gd name="connsiteX7" fmla="*/ 384527 w 384639"/>
                <a:gd name="connsiteY7" fmla="*/ 104439 h 209655"/>
                <a:gd name="connsiteX8" fmla="*/ 334521 w 384639"/>
                <a:gd name="connsiteY8" fmla="*/ 33287 h 20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39" h="209655">
                  <a:moveTo>
                    <a:pt x="334521" y="33287"/>
                  </a:moveTo>
                  <a:cubicBezTo>
                    <a:pt x="290668" y="10608"/>
                    <a:pt x="241862" y="-812"/>
                    <a:pt x="192503" y="45"/>
                  </a:cubicBezTo>
                  <a:cubicBezTo>
                    <a:pt x="143269" y="712"/>
                    <a:pt x="94786" y="12189"/>
                    <a:pt x="50486" y="33668"/>
                  </a:cubicBezTo>
                  <a:cubicBezTo>
                    <a:pt x="18196" y="48813"/>
                    <a:pt x="-282" y="75864"/>
                    <a:pt x="3" y="104820"/>
                  </a:cubicBezTo>
                  <a:cubicBezTo>
                    <a:pt x="289" y="133776"/>
                    <a:pt x="18196" y="160827"/>
                    <a:pt x="50486" y="175972"/>
                  </a:cubicBezTo>
                  <a:cubicBezTo>
                    <a:pt x="94786" y="197451"/>
                    <a:pt x="143269" y="208928"/>
                    <a:pt x="192503" y="209595"/>
                  </a:cubicBezTo>
                  <a:cubicBezTo>
                    <a:pt x="241976" y="210605"/>
                    <a:pt x="290868" y="198889"/>
                    <a:pt x="334521" y="175591"/>
                  </a:cubicBezTo>
                  <a:cubicBezTo>
                    <a:pt x="369383" y="155493"/>
                    <a:pt x="384527" y="130537"/>
                    <a:pt x="384527" y="104439"/>
                  </a:cubicBezTo>
                  <a:cubicBezTo>
                    <a:pt x="386147" y="77483"/>
                    <a:pt x="370240" y="52909"/>
                    <a:pt x="334521" y="332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Hình tự do: Hình 260">
              <a:extLst>
                <a:ext uri="{FF2B5EF4-FFF2-40B4-BE49-F238E27FC236}">
                  <a16:creationId xmlns:a16="http://schemas.microsoft.com/office/drawing/2014/main" id="{2D1DBB95-1120-DF32-AEB1-052011CD128D}"/>
                </a:ext>
              </a:extLst>
            </p:cNvPr>
            <p:cNvSpPr/>
            <p:nvPr/>
          </p:nvSpPr>
          <p:spPr>
            <a:xfrm>
              <a:off x="10997057" y="3360213"/>
              <a:ext cx="404050" cy="217410"/>
            </a:xfrm>
            <a:custGeom>
              <a:avLst/>
              <a:gdLst>
                <a:gd name="connsiteX0" fmla="*/ 202025 w 404050"/>
                <a:gd name="connsiteY0" fmla="*/ 217360 h 217410"/>
                <a:gd name="connsiteX1" fmla="*/ 55245 w 404050"/>
                <a:gd name="connsiteY1" fmla="*/ 182499 h 217410"/>
                <a:gd name="connsiteX2" fmla="*/ 0 w 404050"/>
                <a:gd name="connsiteY2" fmla="*/ 108680 h 217410"/>
                <a:gd name="connsiteX3" fmla="*/ 55245 w 404050"/>
                <a:gd name="connsiteY3" fmla="*/ 34861 h 217410"/>
                <a:gd name="connsiteX4" fmla="*/ 348805 w 404050"/>
                <a:gd name="connsiteY4" fmla="*/ 34861 h 217410"/>
                <a:gd name="connsiteX5" fmla="*/ 404050 w 404050"/>
                <a:gd name="connsiteY5" fmla="*/ 108680 h 217410"/>
                <a:gd name="connsiteX6" fmla="*/ 348805 w 404050"/>
                <a:gd name="connsiteY6" fmla="*/ 182499 h 217410"/>
                <a:gd name="connsiteX7" fmla="*/ 202025 w 404050"/>
                <a:gd name="connsiteY7" fmla="*/ 217360 h 2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17410">
                  <a:moveTo>
                    <a:pt x="202025" y="217360"/>
                  </a:moveTo>
                  <a:cubicBezTo>
                    <a:pt x="150943" y="218284"/>
                    <a:pt x="100460" y="206292"/>
                    <a:pt x="55245" y="182499"/>
                  </a:cubicBezTo>
                  <a:cubicBezTo>
                    <a:pt x="20193" y="162211"/>
                    <a:pt x="0" y="134874"/>
                    <a:pt x="0" y="108680"/>
                  </a:cubicBezTo>
                  <a:cubicBezTo>
                    <a:pt x="0" y="82486"/>
                    <a:pt x="20193" y="55150"/>
                    <a:pt x="55245" y="34861"/>
                  </a:cubicBezTo>
                  <a:cubicBezTo>
                    <a:pt x="147580" y="-11620"/>
                    <a:pt x="256470" y="-11620"/>
                    <a:pt x="348805" y="34861"/>
                  </a:cubicBezTo>
                  <a:cubicBezTo>
                    <a:pt x="383857" y="55150"/>
                    <a:pt x="404050" y="82010"/>
                    <a:pt x="404050" y="108680"/>
                  </a:cubicBezTo>
                  <a:cubicBezTo>
                    <a:pt x="404050" y="135350"/>
                    <a:pt x="383857" y="162211"/>
                    <a:pt x="348805" y="182499"/>
                  </a:cubicBezTo>
                  <a:cubicBezTo>
                    <a:pt x="303590" y="206292"/>
                    <a:pt x="253108" y="218284"/>
                    <a:pt x="202025" y="217360"/>
                  </a:cubicBezTo>
                  <a:close/>
                </a:path>
              </a:pathLst>
            </a:custGeom>
            <a:solidFill>
              <a:srgbClr val="407B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Hình tự do: Hình 261">
              <a:extLst>
                <a:ext uri="{FF2B5EF4-FFF2-40B4-BE49-F238E27FC236}">
                  <a16:creationId xmlns:a16="http://schemas.microsoft.com/office/drawing/2014/main" id="{D127C6E0-CA89-B044-FD45-E9AE651BFDAD}"/>
                </a:ext>
              </a:extLst>
            </p:cNvPr>
            <p:cNvSpPr/>
            <p:nvPr/>
          </p:nvSpPr>
          <p:spPr>
            <a:xfrm>
              <a:off x="11111922" y="4192245"/>
              <a:ext cx="31945" cy="37886"/>
            </a:xfrm>
            <a:custGeom>
              <a:avLst/>
              <a:gdLst>
                <a:gd name="connsiteX0" fmla="*/ 10102 w 31945"/>
                <a:gd name="connsiteY0" fmla="*/ 643 h 37886"/>
                <a:gd name="connsiteX1" fmla="*/ 1530 w 31945"/>
                <a:gd name="connsiteY1" fmla="*/ 5596 h 37886"/>
                <a:gd name="connsiteX2" fmla="*/ 1530 w 31945"/>
                <a:gd name="connsiteY2" fmla="*/ 6263 h 37886"/>
                <a:gd name="connsiteX3" fmla="*/ 6 w 31945"/>
                <a:gd name="connsiteY3" fmla="*/ 12550 h 37886"/>
                <a:gd name="connsiteX4" fmla="*/ 13245 w 31945"/>
                <a:gd name="connsiteY4" fmla="*/ 35410 h 37886"/>
                <a:gd name="connsiteX5" fmla="*/ 19437 w 31945"/>
                <a:gd name="connsiteY5" fmla="*/ 37219 h 37886"/>
                <a:gd name="connsiteX6" fmla="*/ 19437 w 31945"/>
                <a:gd name="connsiteY6" fmla="*/ 37886 h 37886"/>
                <a:gd name="connsiteX7" fmla="*/ 28009 w 31945"/>
                <a:gd name="connsiteY7" fmla="*/ 32933 h 37886"/>
                <a:gd name="connsiteX8" fmla="*/ 28009 w 31945"/>
                <a:gd name="connsiteY8" fmla="*/ 32933 h 37886"/>
                <a:gd name="connsiteX9" fmla="*/ 31914 w 31945"/>
                <a:gd name="connsiteY9" fmla="*/ 24456 h 37886"/>
                <a:gd name="connsiteX10" fmla="*/ 18674 w 31945"/>
                <a:gd name="connsiteY10" fmla="*/ 1501 h 37886"/>
                <a:gd name="connsiteX11" fmla="*/ 10102 w 31945"/>
                <a:gd name="connsiteY11" fmla="*/ 643 h 3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45" h="37886">
                  <a:moveTo>
                    <a:pt x="10102" y="643"/>
                  </a:moveTo>
                  <a:lnTo>
                    <a:pt x="1530" y="5596"/>
                  </a:lnTo>
                  <a:lnTo>
                    <a:pt x="1530" y="6263"/>
                  </a:lnTo>
                  <a:cubicBezTo>
                    <a:pt x="472" y="8187"/>
                    <a:pt x="-61" y="10359"/>
                    <a:pt x="6" y="12550"/>
                  </a:cubicBezTo>
                  <a:cubicBezTo>
                    <a:pt x="549" y="21837"/>
                    <a:pt x="5454" y="30323"/>
                    <a:pt x="13245" y="35410"/>
                  </a:cubicBezTo>
                  <a:cubicBezTo>
                    <a:pt x="15122" y="36534"/>
                    <a:pt x="17255" y="37162"/>
                    <a:pt x="19437" y="37219"/>
                  </a:cubicBezTo>
                  <a:lnTo>
                    <a:pt x="19437" y="37886"/>
                  </a:lnTo>
                  <a:lnTo>
                    <a:pt x="28009" y="32933"/>
                  </a:lnTo>
                  <a:lnTo>
                    <a:pt x="28009" y="32933"/>
                  </a:lnTo>
                  <a:cubicBezTo>
                    <a:pt x="30705" y="30981"/>
                    <a:pt x="32181" y="27771"/>
                    <a:pt x="31914" y="24456"/>
                  </a:cubicBezTo>
                  <a:cubicBezTo>
                    <a:pt x="31409" y="15131"/>
                    <a:pt x="26485" y="6606"/>
                    <a:pt x="18674" y="1501"/>
                  </a:cubicBezTo>
                  <a:cubicBezTo>
                    <a:pt x="16112" y="-138"/>
                    <a:pt x="12931" y="-452"/>
                    <a:pt x="10102" y="64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Hình tự do: Hình 262">
              <a:extLst>
                <a:ext uri="{FF2B5EF4-FFF2-40B4-BE49-F238E27FC236}">
                  <a16:creationId xmlns:a16="http://schemas.microsoft.com/office/drawing/2014/main" id="{9534C020-1FAA-721B-834A-10533D13DB0A}"/>
                </a:ext>
              </a:extLst>
            </p:cNvPr>
            <p:cNvSpPr/>
            <p:nvPr/>
          </p:nvSpPr>
          <p:spPr>
            <a:xfrm>
              <a:off x="11111922" y="4192245"/>
              <a:ext cx="31945" cy="37886"/>
            </a:xfrm>
            <a:custGeom>
              <a:avLst/>
              <a:gdLst>
                <a:gd name="connsiteX0" fmla="*/ 10102 w 31945"/>
                <a:gd name="connsiteY0" fmla="*/ 643 h 37886"/>
                <a:gd name="connsiteX1" fmla="*/ 1530 w 31945"/>
                <a:gd name="connsiteY1" fmla="*/ 5596 h 37886"/>
                <a:gd name="connsiteX2" fmla="*/ 1530 w 31945"/>
                <a:gd name="connsiteY2" fmla="*/ 6263 h 37886"/>
                <a:gd name="connsiteX3" fmla="*/ 6 w 31945"/>
                <a:gd name="connsiteY3" fmla="*/ 12550 h 37886"/>
                <a:gd name="connsiteX4" fmla="*/ 13245 w 31945"/>
                <a:gd name="connsiteY4" fmla="*/ 35410 h 37886"/>
                <a:gd name="connsiteX5" fmla="*/ 19437 w 31945"/>
                <a:gd name="connsiteY5" fmla="*/ 37219 h 37886"/>
                <a:gd name="connsiteX6" fmla="*/ 19437 w 31945"/>
                <a:gd name="connsiteY6" fmla="*/ 37886 h 37886"/>
                <a:gd name="connsiteX7" fmla="*/ 28009 w 31945"/>
                <a:gd name="connsiteY7" fmla="*/ 32933 h 37886"/>
                <a:gd name="connsiteX8" fmla="*/ 28009 w 31945"/>
                <a:gd name="connsiteY8" fmla="*/ 32933 h 37886"/>
                <a:gd name="connsiteX9" fmla="*/ 31914 w 31945"/>
                <a:gd name="connsiteY9" fmla="*/ 24456 h 37886"/>
                <a:gd name="connsiteX10" fmla="*/ 18674 w 31945"/>
                <a:gd name="connsiteY10" fmla="*/ 1501 h 37886"/>
                <a:gd name="connsiteX11" fmla="*/ 10102 w 31945"/>
                <a:gd name="connsiteY11" fmla="*/ 643 h 3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45" h="37886">
                  <a:moveTo>
                    <a:pt x="10102" y="643"/>
                  </a:moveTo>
                  <a:lnTo>
                    <a:pt x="1530" y="5596"/>
                  </a:lnTo>
                  <a:lnTo>
                    <a:pt x="1530" y="6263"/>
                  </a:lnTo>
                  <a:cubicBezTo>
                    <a:pt x="472" y="8187"/>
                    <a:pt x="-61" y="10359"/>
                    <a:pt x="6" y="12550"/>
                  </a:cubicBezTo>
                  <a:cubicBezTo>
                    <a:pt x="549" y="21837"/>
                    <a:pt x="5454" y="30323"/>
                    <a:pt x="13245" y="35410"/>
                  </a:cubicBezTo>
                  <a:cubicBezTo>
                    <a:pt x="15122" y="36534"/>
                    <a:pt x="17255" y="37162"/>
                    <a:pt x="19437" y="37219"/>
                  </a:cubicBezTo>
                  <a:lnTo>
                    <a:pt x="19437" y="37886"/>
                  </a:lnTo>
                  <a:lnTo>
                    <a:pt x="28009" y="32933"/>
                  </a:lnTo>
                  <a:lnTo>
                    <a:pt x="28009" y="32933"/>
                  </a:lnTo>
                  <a:cubicBezTo>
                    <a:pt x="30705" y="30981"/>
                    <a:pt x="32181" y="27771"/>
                    <a:pt x="31914" y="24456"/>
                  </a:cubicBezTo>
                  <a:cubicBezTo>
                    <a:pt x="31409" y="15131"/>
                    <a:pt x="26485" y="6606"/>
                    <a:pt x="18674" y="1501"/>
                  </a:cubicBezTo>
                  <a:cubicBezTo>
                    <a:pt x="16112" y="-138"/>
                    <a:pt x="12931" y="-452"/>
                    <a:pt x="10102" y="64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Hình tự do: Hình 263">
              <a:extLst>
                <a:ext uri="{FF2B5EF4-FFF2-40B4-BE49-F238E27FC236}">
                  <a16:creationId xmlns:a16="http://schemas.microsoft.com/office/drawing/2014/main" id="{B6D15325-EFBD-6EA0-DC8A-4666854BA098}"/>
                </a:ext>
              </a:extLst>
            </p:cNvPr>
            <p:cNvSpPr/>
            <p:nvPr/>
          </p:nvSpPr>
          <p:spPr>
            <a:xfrm>
              <a:off x="11109547" y="4196909"/>
              <a:ext cx="26479" cy="34152"/>
            </a:xfrm>
            <a:custGeom>
              <a:avLst/>
              <a:gdLst>
                <a:gd name="connsiteX0" fmla="*/ 26479 w 26479"/>
                <a:gd name="connsiteY0" fmla="*/ 24744 h 34152"/>
                <a:gd name="connsiteX1" fmla="*/ 13240 w 26479"/>
                <a:gd name="connsiteY1" fmla="*/ 32364 h 34152"/>
                <a:gd name="connsiteX2" fmla="*/ 0 w 26479"/>
                <a:gd name="connsiteY2" fmla="*/ 9409 h 34152"/>
                <a:gd name="connsiteX3" fmla="*/ 13240 w 26479"/>
                <a:gd name="connsiteY3" fmla="*/ 1789 h 34152"/>
                <a:gd name="connsiteX4" fmla="*/ 26479 w 26479"/>
                <a:gd name="connsiteY4" fmla="*/ 24744 h 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" h="34152">
                  <a:moveTo>
                    <a:pt x="26479" y="24744"/>
                  </a:moveTo>
                  <a:cubicBezTo>
                    <a:pt x="26479" y="33126"/>
                    <a:pt x="20574" y="36555"/>
                    <a:pt x="13240" y="32364"/>
                  </a:cubicBezTo>
                  <a:cubicBezTo>
                    <a:pt x="5429" y="27259"/>
                    <a:pt x="505" y="18734"/>
                    <a:pt x="0" y="9409"/>
                  </a:cubicBezTo>
                  <a:cubicBezTo>
                    <a:pt x="0" y="1027"/>
                    <a:pt x="5905" y="-2402"/>
                    <a:pt x="13240" y="1789"/>
                  </a:cubicBezTo>
                  <a:cubicBezTo>
                    <a:pt x="21050" y="6894"/>
                    <a:pt x="25975" y="15419"/>
                    <a:pt x="26479" y="24744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Hình tự do: Hình 264">
              <a:extLst>
                <a:ext uri="{FF2B5EF4-FFF2-40B4-BE49-F238E27FC236}">
                  <a16:creationId xmlns:a16="http://schemas.microsoft.com/office/drawing/2014/main" id="{B61A5878-28E4-D88C-05CA-A70F52926CDB}"/>
                </a:ext>
              </a:extLst>
            </p:cNvPr>
            <p:cNvSpPr/>
            <p:nvPr/>
          </p:nvSpPr>
          <p:spPr>
            <a:xfrm>
              <a:off x="11015232" y="4136655"/>
              <a:ext cx="31870" cy="38039"/>
            </a:xfrm>
            <a:custGeom>
              <a:avLst/>
              <a:gdLst>
                <a:gd name="connsiteX0" fmla="*/ 9638 w 31870"/>
                <a:gd name="connsiteY0" fmla="*/ 702 h 38039"/>
                <a:gd name="connsiteX1" fmla="*/ 1065 w 31870"/>
                <a:gd name="connsiteY1" fmla="*/ 5655 h 38039"/>
                <a:gd name="connsiteX2" fmla="*/ 1542 w 31870"/>
                <a:gd name="connsiteY2" fmla="*/ 6417 h 38039"/>
                <a:gd name="connsiteX3" fmla="*/ 18 w 31870"/>
                <a:gd name="connsiteY3" fmla="*/ 12608 h 38039"/>
                <a:gd name="connsiteX4" fmla="*/ 13162 w 31870"/>
                <a:gd name="connsiteY4" fmla="*/ 35563 h 38039"/>
                <a:gd name="connsiteX5" fmla="*/ 19353 w 31870"/>
                <a:gd name="connsiteY5" fmla="*/ 37278 h 38039"/>
                <a:gd name="connsiteX6" fmla="*/ 19353 w 31870"/>
                <a:gd name="connsiteY6" fmla="*/ 38040 h 38039"/>
                <a:gd name="connsiteX7" fmla="*/ 27926 w 31870"/>
                <a:gd name="connsiteY7" fmla="*/ 33087 h 38039"/>
                <a:gd name="connsiteX8" fmla="*/ 27926 w 31870"/>
                <a:gd name="connsiteY8" fmla="*/ 33087 h 38039"/>
                <a:gd name="connsiteX9" fmla="*/ 31831 w 31870"/>
                <a:gd name="connsiteY9" fmla="*/ 24514 h 38039"/>
                <a:gd name="connsiteX10" fmla="*/ 18591 w 31870"/>
                <a:gd name="connsiteY10" fmla="*/ 1654 h 38039"/>
                <a:gd name="connsiteX11" fmla="*/ 9638 w 31870"/>
                <a:gd name="connsiteY11" fmla="*/ 702 h 3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70" h="38039">
                  <a:moveTo>
                    <a:pt x="9638" y="702"/>
                  </a:moveTo>
                  <a:lnTo>
                    <a:pt x="1065" y="5655"/>
                  </a:lnTo>
                  <a:lnTo>
                    <a:pt x="1542" y="6417"/>
                  </a:lnTo>
                  <a:cubicBezTo>
                    <a:pt x="427" y="8284"/>
                    <a:pt x="-106" y="10436"/>
                    <a:pt x="18" y="12608"/>
                  </a:cubicBezTo>
                  <a:cubicBezTo>
                    <a:pt x="522" y="21905"/>
                    <a:pt x="5399" y="30420"/>
                    <a:pt x="13162" y="35563"/>
                  </a:cubicBezTo>
                  <a:cubicBezTo>
                    <a:pt x="15029" y="36687"/>
                    <a:pt x="17172" y="37278"/>
                    <a:pt x="19353" y="37278"/>
                  </a:cubicBezTo>
                  <a:lnTo>
                    <a:pt x="19353" y="38040"/>
                  </a:lnTo>
                  <a:lnTo>
                    <a:pt x="27926" y="33087"/>
                  </a:lnTo>
                  <a:lnTo>
                    <a:pt x="27926" y="33087"/>
                  </a:lnTo>
                  <a:cubicBezTo>
                    <a:pt x="30650" y="31115"/>
                    <a:pt x="32136" y="27858"/>
                    <a:pt x="31831" y="24514"/>
                  </a:cubicBezTo>
                  <a:cubicBezTo>
                    <a:pt x="31326" y="15218"/>
                    <a:pt x="26402" y="6722"/>
                    <a:pt x="18591" y="1654"/>
                  </a:cubicBezTo>
                  <a:cubicBezTo>
                    <a:pt x="15953" y="-146"/>
                    <a:pt x="12590" y="-498"/>
                    <a:pt x="9638" y="702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Hình tự do: Hình 265">
              <a:extLst>
                <a:ext uri="{FF2B5EF4-FFF2-40B4-BE49-F238E27FC236}">
                  <a16:creationId xmlns:a16="http://schemas.microsoft.com/office/drawing/2014/main" id="{A81BAA99-5964-406E-5F09-342E3C202D12}"/>
                </a:ext>
              </a:extLst>
            </p:cNvPr>
            <p:cNvSpPr/>
            <p:nvPr/>
          </p:nvSpPr>
          <p:spPr>
            <a:xfrm>
              <a:off x="11012487" y="4141474"/>
              <a:ext cx="26384" cy="34116"/>
            </a:xfrm>
            <a:custGeom>
              <a:avLst/>
              <a:gdLst>
                <a:gd name="connsiteX0" fmla="*/ 26384 w 26384"/>
                <a:gd name="connsiteY0" fmla="*/ 24649 h 34116"/>
                <a:gd name="connsiteX1" fmla="*/ 13145 w 26384"/>
                <a:gd name="connsiteY1" fmla="*/ 32269 h 34116"/>
                <a:gd name="connsiteX2" fmla="*/ 0 w 26384"/>
                <a:gd name="connsiteY2" fmla="*/ 9409 h 34116"/>
                <a:gd name="connsiteX3" fmla="*/ 13145 w 26384"/>
                <a:gd name="connsiteY3" fmla="*/ 1789 h 34116"/>
                <a:gd name="connsiteX4" fmla="*/ 26384 w 26384"/>
                <a:gd name="connsiteY4" fmla="*/ 24649 h 3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4" h="34116">
                  <a:moveTo>
                    <a:pt x="26384" y="24649"/>
                  </a:moveTo>
                  <a:cubicBezTo>
                    <a:pt x="26384" y="33126"/>
                    <a:pt x="20479" y="36555"/>
                    <a:pt x="13145" y="32269"/>
                  </a:cubicBezTo>
                  <a:cubicBezTo>
                    <a:pt x="5372" y="27182"/>
                    <a:pt x="486" y="18686"/>
                    <a:pt x="0" y="9409"/>
                  </a:cubicBezTo>
                  <a:cubicBezTo>
                    <a:pt x="0" y="1027"/>
                    <a:pt x="5905" y="-2402"/>
                    <a:pt x="13145" y="1789"/>
                  </a:cubicBezTo>
                  <a:cubicBezTo>
                    <a:pt x="20955" y="6856"/>
                    <a:pt x="25880" y="15352"/>
                    <a:pt x="26384" y="24649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7" name="Đồ họa 25">
            <a:extLst>
              <a:ext uri="{FF2B5EF4-FFF2-40B4-BE49-F238E27FC236}">
                <a16:creationId xmlns:a16="http://schemas.microsoft.com/office/drawing/2014/main" id="{5AA129F8-7DD9-5C03-6088-5D57BE922169}"/>
              </a:ext>
            </a:extLst>
          </p:cNvPr>
          <p:cNvGrpSpPr/>
          <p:nvPr/>
        </p:nvGrpSpPr>
        <p:grpSpPr>
          <a:xfrm>
            <a:off x="11191993" y="2641784"/>
            <a:ext cx="303652" cy="389776"/>
            <a:chOff x="11191993" y="2641784"/>
            <a:chExt cx="303652" cy="389776"/>
          </a:xfrm>
        </p:grpSpPr>
        <p:sp>
          <p:nvSpPr>
            <p:cNvPr id="268" name="Hình tự do: Hình 267">
              <a:extLst>
                <a:ext uri="{FF2B5EF4-FFF2-40B4-BE49-F238E27FC236}">
                  <a16:creationId xmlns:a16="http://schemas.microsoft.com/office/drawing/2014/main" id="{A1894B27-D309-D56C-8162-CE6C64178C67}"/>
                </a:ext>
              </a:extLst>
            </p:cNvPr>
            <p:cNvSpPr/>
            <p:nvPr/>
          </p:nvSpPr>
          <p:spPr>
            <a:xfrm>
              <a:off x="11191993" y="2641784"/>
              <a:ext cx="303460" cy="389767"/>
            </a:xfrm>
            <a:custGeom>
              <a:avLst/>
              <a:gdLst>
                <a:gd name="connsiteX0" fmla="*/ 46237 w 303460"/>
                <a:gd name="connsiteY0" fmla="*/ 23485 h 389767"/>
                <a:gd name="connsiteX1" fmla="*/ 46237 w 303460"/>
                <a:gd name="connsiteY1" fmla="*/ 23485 h 389767"/>
                <a:gd name="connsiteX2" fmla="*/ 46237 w 303460"/>
                <a:gd name="connsiteY2" fmla="*/ 23485 h 389767"/>
                <a:gd name="connsiteX3" fmla="*/ 46237 w 303460"/>
                <a:gd name="connsiteY3" fmla="*/ 23485 h 389767"/>
                <a:gd name="connsiteX4" fmla="*/ 73002 w 303460"/>
                <a:gd name="connsiteY4" fmla="*/ 7578 h 389767"/>
                <a:gd name="connsiteX5" fmla="*/ 73002 w 303460"/>
                <a:gd name="connsiteY5" fmla="*/ 7578 h 389767"/>
                <a:gd name="connsiteX6" fmla="*/ 73002 w 303460"/>
                <a:gd name="connsiteY6" fmla="*/ 7578 h 389767"/>
                <a:gd name="connsiteX7" fmla="*/ 73002 w 303460"/>
                <a:gd name="connsiteY7" fmla="*/ 7578 h 389767"/>
                <a:gd name="connsiteX8" fmla="*/ 172824 w 303460"/>
                <a:gd name="connsiteY8" fmla="*/ 22628 h 389767"/>
                <a:gd name="connsiteX9" fmla="*/ 303221 w 303460"/>
                <a:gd name="connsiteY9" fmla="*/ 276183 h 389767"/>
                <a:gd name="connsiteX10" fmla="*/ 257310 w 303460"/>
                <a:gd name="connsiteY10" fmla="*/ 366194 h 389767"/>
                <a:gd name="connsiteX11" fmla="*/ 257310 w 303460"/>
                <a:gd name="connsiteY11" fmla="*/ 366194 h 389767"/>
                <a:gd name="connsiteX12" fmla="*/ 257310 w 303460"/>
                <a:gd name="connsiteY12" fmla="*/ 366194 h 389767"/>
                <a:gd name="connsiteX13" fmla="*/ 257310 w 303460"/>
                <a:gd name="connsiteY13" fmla="*/ 366194 h 389767"/>
                <a:gd name="connsiteX14" fmla="*/ 230545 w 303460"/>
                <a:gd name="connsiteY14" fmla="*/ 382101 h 389767"/>
                <a:gd name="connsiteX15" fmla="*/ 230545 w 303460"/>
                <a:gd name="connsiteY15" fmla="*/ 382101 h 389767"/>
                <a:gd name="connsiteX16" fmla="*/ 130628 w 303460"/>
                <a:gd name="connsiteY16" fmla="*/ 367147 h 389767"/>
                <a:gd name="connsiteX17" fmla="*/ 231 w 303460"/>
                <a:gd name="connsiteY17" fmla="*/ 113591 h 389767"/>
                <a:gd name="connsiteX18" fmla="*/ 46237 w 303460"/>
                <a:gd name="connsiteY18" fmla="*/ 23485 h 3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460" h="389767">
                  <a:moveTo>
                    <a:pt x="46237" y="23485"/>
                  </a:moveTo>
                  <a:lnTo>
                    <a:pt x="46237" y="23485"/>
                  </a:lnTo>
                  <a:lnTo>
                    <a:pt x="46237" y="23485"/>
                  </a:lnTo>
                  <a:lnTo>
                    <a:pt x="46237" y="23485"/>
                  </a:lnTo>
                  <a:lnTo>
                    <a:pt x="73002" y="7578"/>
                  </a:lnTo>
                  <a:lnTo>
                    <a:pt x="73002" y="7578"/>
                  </a:lnTo>
                  <a:lnTo>
                    <a:pt x="73002" y="7578"/>
                  </a:lnTo>
                  <a:lnTo>
                    <a:pt x="73002" y="7578"/>
                  </a:lnTo>
                  <a:cubicBezTo>
                    <a:pt x="99481" y="-5757"/>
                    <a:pt x="134819" y="-1947"/>
                    <a:pt x="172824" y="22628"/>
                  </a:cubicBezTo>
                  <a:cubicBezTo>
                    <a:pt x="249024" y="71872"/>
                    <a:pt x="307698" y="185410"/>
                    <a:pt x="303221" y="276183"/>
                  </a:cubicBezTo>
                  <a:cubicBezTo>
                    <a:pt x="301030" y="321427"/>
                    <a:pt x="283695" y="352383"/>
                    <a:pt x="257310" y="366194"/>
                  </a:cubicBezTo>
                  <a:lnTo>
                    <a:pt x="257310" y="366194"/>
                  </a:lnTo>
                  <a:lnTo>
                    <a:pt x="257310" y="366194"/>
                  </a:lnTo>
                  <a:lnTo>
                    <a:pt x="257310" y="366194"/>
                  </a:lnTo>
                  <a:lnTo>
                    <a:pt x="230545" y="382101"/>
                  </a:lnTo>
                  <a:lnTo>
                    <a:pt x="230545" y="382101"/>
                  </a:lnTo>
                  <a:cubicBezTo>
                    <a:pt x="204066" y="395627"/>
                    <a:pt x="168728" y="391626"/>
                    <a:pt x="130628" y="367147"/>
                  </a:cubicBezTo>
                  <a:cubicBezTo>
                    <a:pt x="54428" y="317903"/>
                    <a:pt x="-4151" y="204365"/>
                    <a:pt x="231" y="113591"/>
                  </a:cubicBezTo>
                  <a:cubicBezTo>
                    <a:pt x="2517" y="68348"/>
                    <a:pt x="19947" y="37296"/>
                    <a:pt x="46237" y="2348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Hình tự do: Hình 268">
              <a:extLst>
                <a:ext uri="{FF2B5EF4-FFF2-40B4-BE49-F238E27FC236}">
                  <a16:creationId xmlns:a16="http://schemas.microsoft.com/office/drawing/2014/main" id="{204959DD-AEBC-FCBC-604C-25CAED6ECBF5}"/>
                </a:ext>
              </a:extLst>
            </p:cNvPr>
            <p:cNvSpPr/>
            <p:nvPr/>
          </p:nvSpPr>
          <p:spPr>
            <a:xfrm>
              <a:off x="11424824" y="2790903"/>
              <a:ext cx="70820" cy="231838"/>
            </a:xfrm>
            <a:custGeom>
              <a:avLst/>
              <a:gdLst>
                <a:gd name="connsiteX0" fmla="*/ 0 w 70820"/>
                <a:gd name="connsiteY0" fmla="*/ 231838 h 231838"/>
                <a:gd name="connsiteX1" fmla="*/ 24860 w 70820"/>
                <a:gd name="connsiteY1" fmla="*/ 217265 h 231838"/>
                <a:gd name="connsiteX2" fmla="*/ 24860 w 70820"/>
                <a:gd name="connsiteY2" fmla="*/ 217265 h 231838"/>
                <a:gd name="connsiteX3" fmla="*/ 24860 w 70820"/>
                <a:gd name="connsiteY3" fmla="*/ 217265 h 231838"/>
                <a:gd name="connsiteX4" fmla="*/ 70771 w 70820"/>
                <a:gd name="connsiteY4" fmla="*/ 127254 h 231838"/>
                <a:gd name="connsiteX5" fmla="*/ 43243 w 70820"/>
                <a:gd name="connsiteY5" fmla="*/ 0 h 231838"/>
                <a:gd name="connsiteX6" fmla="*/ 16383 w 70820"/>
                <a:gd name="connsiteY6" fmla="*/ 15907 h 231838"/>
                <a:gd name="connsiteX7" fmla="*/ 44005 w 70820"/>
                <a:gd name="connsiteY7" fmla="*/ 143161 h 231838"/>
                <a:gd name="connsiteX8" fmla="*/ 0 w 70820"/>
                <a:gd name="connsiteY8" fmla="*/ 231838 h 23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20" h="231838">
                  <a:moveTo>
                    <a:pt x="0" y="231838"/>
                  </a:moveTo>
                  <a:lnTo>
                    <a:pt x="24860" y="217265"/>
                  </a:lnTo>
                  <a:lnTo>
                    <a:pt x="24860" y="217265"/>
                  </a:lnTo>
                  <a:lnTo>
                    <a:pt x="24860" y="217265"/>
                  </a:lnTo>
                  <a:cubicBezTo>
                    <a:pt x="51245" y="203549"/>
                    <a:pt x="68580" y="172498"/>
                    <a:pt x="70771" y="127254"/>
                  </a:cubicBezTo>
                  <a:cubicBezTo>
                    <a:pt x="71599" y="83277"/>
                    <a:pt x="62179" y="39700"/>
                    <a:pt x="43243" y="0"/>
                  </a:cubicBezTo>
                  <a:lnTo>
                    <a:pt x="16383" y="15907"/>
                  </a:lnTo>
                  <a:cubicBezTo>
                    <a:pt x="35433" y="55578"/>
                    <a:pt x="44901" y="99165"/>
                    <a:pt x="44005" y="143161"/>
                  </a:cubicBezTo>
                  <a:cubicBezTo>
                    <a:pt x="42196" y="186976"/>
                    <a:pt x="25432" y="217265"/>
                    <a:pt x="0" y="231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Hình tự do: Hình 269">
              <a:extLst>
                <a:ext uri="{FF2B5EF4-FFF2-40B4-BE49-F238E27FC236}">
                  <a16:creationId xmlns:a16="http://schemas.microsoft.com/office/drawing/2014/main" id="{36763E69-1166-C5CA-E36F-4D7C61E3B8B4}"/>
                </a:ext>
              </a:extLst>
            </p:cNvPr>
            <p:cNvSpPr/>
            <p:nvPr/>
          </p:nvSpPr>
          <p:spPr>
            <a:xfrm>
              <a:off x="11192088" y="2657445"/>
              <a:ext cx="277258" cy="374115"/>
            </a:xfrm>
            <a:custGeom>
              <a:avLst/>
              <a:gdLst>
                <a:gd name="connsiteX0" fmla="*/ 130628 w 277258"/>
                <a:gd name="connsiteY0" fmla="*/ 351486 h 374115"/>
                <a:gd name="connsiteX1" fmla="*/ 231 w 277258"/>
                <a:gd name="connsiteY1" fmla="*/ 97930 h 374115"/>
                <a:gd name="connsiteX2" fmla="*/ 146630 w 277258"/>
                <a:gd name="connsiteY2" fmla="*/ 22588 h 374115"/>
                <a:gd name="connsiteX3" fmla="*/ 277027 w 277258"/>
                <a:gd name="connsiteY3" fmla="*/ 276143 h 374115"/>
                <a:gd name="connsiteX4" fmla="*/ 130628 w 277258"/>
                <a:gd name="connsiteY4" fmla="*/ 351486 h 37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258" h="374115">
                  <a:moveTo>
                    <a:pt x="130628" y="351486"/>
                  </a:moveTo>
                  <a:cubicBezTo>
                    <a:pt x="54428" y="302242"/>
                    <a:pt x="-4151" y="188704"/>
                    <a:pt x="231" y="97930"/>
                  </a:cubicBezTo>
                  <a:cubicBezTo>
                    <a:pt x="4612" y="7157"/>
                    <a:pt x="70144" y="-26562"/>
                    <a:pt x="146630" y="22588"/>
                  </a:cubicBezTo>
                  <a:cubicBezTo>
                    <a:pt x="223116" y="71737"/>
                    <a:pt x="281409" y="185370"/>
                    <a:pt x="277027" y="276143"/>
                  </a:cubicBezTo>
                  <a:cubicBezTo>
                    <a:pt x="272646" y="366916"/>
                    <a:pt x="207114" y="400730"/>
                    <a:pt x="130628" y="35148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Hình tự do: Hình 270">
              <a:extLst>
                <a:ext uri="{FF2B5EF4-FFF2-40B4-BE49-F238E27FC236}">
                  <a16:creationId xmlns:a16="http://schemas.microsoft.com/office/drawing/2014/main" id="{61BD31A2-134C-A26E-D685-9B701C8018E4}"/>
                </a:ext>
              </a:extLst>
            </p:cNvPr>
            <p:cNvSpPr/>
            <p:nvPr/>
          </p:nvSpPr>
          <p:spPr>
            <a:xfrm>
              <a:off x="11220980" y="2686345"/>
              <a:ext cx="219475" cy="316272"/>
            </a:xfrm>
            <a:custGeom>
              <a:avLst/>
              <a:gdLst>
                <a:gd name="connsiteX0" fmla="*/ 165840 w 219475"/>
                <a:gd name="connsiteY0" fmla="*/ 316204 h 316272"/>
                <a:gd name="connsiteX1" fmla="*/ 219275 w 219475"/>
                <a:gd name="connsiteY1" fmla="*/ 245909 h 316272"/>
                <a:gd name="connsiteX2" fmla="*/ 102118 w 219475"/>
                <a:gd name="connsiteY2" fmla="*/ 18071 h 316272"/>
                <a:gd name="connsiteX3" fmla="*/ 53635 w 219475"/>
                <a:gd name="connsiteY3" fmla="*/ 69 h 316272"/>
                <a:gd name="connsiteX4" fmla="*/ 200 w 219475"/>
                <a:gd name="connsiteY4" fmla="*/ 70459 h 316272"/>
                <a:gd name="connsiteX5" fmla="*/ 117358 w 219475"/>
                <a:gd name="connsiteY5" fmla="*/ 298297 h 316272"/>
                <a:gd name="connsiteX6" fmla="*/ 165840 w 219475"/>
                <a:gd name="connsiteY6" fmla="*/ 316204 h 3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475" h="316272">
                  <a:moveTo>
                    <a:pt x="165840" y="316204"/>
                  </a:moveTo>
                  <a:cubicBezTo>
                    <a:pt x="210893" y="318394"/>
                    <a:pt x="218227" y="267721"/>
                    <a:pt x="219275" y="245909"/>
                  </a:cubicBezTo>
                  <a:cubicBezTo>
                    <a:pt x="223181" y="165804"/>
                    <a:pt x="169459" y="61410"/>
                    <a:pt x="102118" y="18071"/>
                  </a:cubicBezTo>
                  <a:cubicBezTo>
                    <a:pt x="87773" y="8013"/>
                    <a:pt x="71076" y="1812"/>
                    <a:pt x="53635" y="69"/>
                  </a:cubicBezTo>
                  <a:cubicBezTo>
                    <a:pt x="8582" y="-2122"/>
                    <a:pt x="1248" y="48551"/>
                    <a:pt x="200" y="70459"/>
                  </a:cubicBezTo>
                  <a:cubicBezTo>
                    <a:pt x="-3705" y="150469"/>
                    <a:pt x="50016" y="254863"/>
                    <a:pt x="117358" y="298297"/>
                  </a:cubicBezTo>
                  <a:cubicBezTo>
                    <a:pt x="131712" y="308336"/>
                    <a:pt x="148409" y="314499"/>
                    <a:pt x="165840" y="316204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Hình tự do: Hình 271">
              <a:extLst>
                <a:ext uri="{FF2B5EF4-FFF2-40B4-BE49-F238E27FC236}">
                  <a16:creationId xmlns:a16="http://schemas.microsoft.com/office/drawing/2014/main" id="{BC2690E5-E438-3FC7-64B2-BDBE9FCFAF1B}"/>
                </a:ext>
              </a:extLst>
            </p:cNvPr>
            <p:cNvSpPr/>
            <p:nvPr/>
          </p:nvSpPr>
          <p:spPr>
            <a:xfrm>
              <a:off x="11320240" y="2736566"/>
              <a:ext cx="72660" cy="130924"/>
            </a:xfrm>
            <a:custGeom>
              <a:avLst/>
              <a:gdLst>
                <a:gd name="connsiteX0" fmla="*/ 4953 w 72660"/>
                <a:gd name="connsiteY0" fmla="*/ 128727 h 130924"/>
                <a:gd name="connsiteX1" fmla="*/ 3334 w 72660"/>
                <a:gd name="connsiteY1" fmla="*/ 126632 h 130924"/>
                <a:gd name="connsiteX2" fmla="*/ 0 w 72660"/>
                <a:gd name="connsiteY2" fmla="*/ 118155 h 130924"/>
                <a:gd name="connsiteX3" fmla="*/ 0 w 72660"/>
                <a:gd name="connsiteY3" fmla="*/ 1854 h 130924"/>
                <a:gd name="connsiteX4" fmla="*/ 4953 w 72660"/>
                <a:gd name="connsiteY4" fmla="*/ 2616 h 130924"/>
                <a:gd name="connsiteX5" fmla="*/ 9811 w 72660"/>
                <a:gd name="connsiteY5" fmla="*/ 13189 h 130924"/>
                <a:gd name="connsiteX6" fmla="*/ 9811 w 72660"/>
                <a:gd name="connsiteY6" fmla="*/ 114726 h 130924"/>
                <a:gd name="connsiteX7" fmla="*/ 63913 w 72660"/>
                <a:gd name="connsiteY7" fmla="*/ 107772 h 130924"/>
                <a:gd name="connsiteX8" fmla="*/ 70771 w 72660"/>
                <a:gd name="connsiteY8" fmla="*/ 114821 h 130924"/>
                <a:gd name="connsiteX9" fmla="*/ 71628 w 72660"/>
                <a:gd name="connsiteY9" fmla="*/ 122727 h 130924"/>
                <a:gd name="connsiteX10" fmla="*/ 8763 w 72660"/>
                <a:gd name="connsiteY10" fmla="*/ 130918 h 130924"/>
                <a:gd name="connsiteX11" fmla="*/ 4953 w 72660"/>
                <a:gd name="connsiteY11" fmla="*/ 128727 h 13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660" h="130924">
                  <a:moveTo>
                    <a:pt x="4953" y="128727"/>
                  </a:moveTo>
                  <a:cubicBezTo>
                    <a:pt x="4343" y="128080"/>
                    <a:pt x="3801" y="127384"/>
                    <a:pt x="3334" y="126632"/>
                  </a:cubicBezTo>
                  <a:cubicBezTo>
                    <a:pt x="1514" y="124136"/>
                    <a:pt x="362" y="121222"/>
                    <a:pt x="0" y="118155"/>
                  </a:cubicBezTo>
                  <a:lnTo>
                    <a:pt x="0" y="1854"/>
                  </a:lnTo>
                  <a:cubicBezTo>
                    <a:pt x="0" y="-908"/>
                    <a:pt x="2191" y="-527"/>
                    <a:pt x="4953" y="2616"/>
                  </a:cubicBezTo>
                  <a:cubicBezTo>
                    <a:pt x="7573" y="5588"/>
                    <a:pt x="9268" y="9265"/>
                    <a:pt x="9811" y="13189"/>
                  </a:cubicBezTo>
                  <a:lnTo>
                    <a:pt x="9811" y="114726"/>
                  </a:lnTo>
                  <a:lnTo>
                    <a:pt x="63913" y="107772"/>
                  </a:lnTo>
                  <a:cubicBezTo>
                    <a:pt x="65532" y="107772"/>
                    <a:pt x="68580" y="110725"/>
                    <a:pt x="70771" y="114821"/>
                  </a:cubicBezTo>
                  <a:cubicBezTo>
                    <a:pt x="72962" y="118917"/>
                    <a:pt x="73247" y="122536"/>
                    <a:pt x="71628" y="122727"/>
                  </a:cubicBezTo>
                  <a:lnTo>
                    <a:pt x="8763" y="130918"/>
                  </a:lnTo>
                  <a:cubicBezTo>
                    <a:pt x="7906" y="131013"/>
                    <a:pt x="6382" y="129966"/>
                    <a:pt x="4953" y="128727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Hình tự do: Hình 272">
              <a:extLst>
                <a:ext uri="{FF2B5EF4-FFF2-40B4-BE49-F238E27FC236}">
                  <a16:creationId xmlns:a16="http://schemas.microsoft.com/office/drawing/2014/main" id="{D8FF252E-EE6F-5C7A-5555-B260A1EA92D4}"/>
                </a:ext>
              </a:extLst>
            </p:cNvPr>
            <p:cNvSpPr/>
            <p:nvPr/>
          </p:nvSpPr>
          <p:spPr>
            <a:xfrm>
              <a:off x="11295378" y="2852898"/>
              <a:ext cx="31266" cy="66575"/>
            </a:xfrm>
            <a:custGeom>
              <a:avLst/>
              <a:gdLst>
                <a:gd name="connsiteX0" fmla="*/ 2098 w 31266"/>
                <a:gd name="connsiteY0" fmla="*/ 65545 h 66575"/>
                <a:gd name="connsiteX1" fmla="*/ 1431 w 31266"/>
                <a:gd name="connsiteY1" fmla="*/ 64688 h 66575"/>
                <a:gd name="connsiteX2" fmla="*/ 2 w 31266"/>
                <a:gd name="connsiteY2" fmla="*/ 60497 h 66575"/>
                <a:gd name="connsiteX3" fmla="*/ 27243 w 31266"/>
                <a:gd name="connsiteY3" fmla="*/ 299 h 66575"/>
                <a:gd name="connsiteX4" fmla="*/ 29815 w 31266"/>
                <a:gd name="connsiteY4" fmla="*/ 1823 h 66575"/>
                <a:gd name="connsiteX5" fmla="*/ 31149 w 31266"/>
                <a:gd name="connsiteY5" fmla="*/ 6014 h 66575"/>
                <a:gd name="connsiteX6" fmla="*/ 4002 w 31266"/>
                <a:gd name="connsiteY6" fmla="*/ 66307 h 66575"/>
                <a:gd name="connsiteX7" fmla="*/ 2098 w 31266"/>
                <a:gd name="connsiteY7" fmla="*/ 65545 h 6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66" h="66575">
                  <a:moveTo>
                    <a:pt x="2098" y="65545"/>
                  </a:moveTo>
                  <a:cubicBezTo>
                    <a:pt x="1831" y="65298"/>
                    <a:pt x="1602" y="65012"/>
                    <a:pt x="1431" y="64688"/>
                  </a:cubicBezTo>
                  <a:cubicBezTo>
                    <a:pt x="469" y="63507"/>
                    <a:pt x="-36" y="62021"/>
                    <a:pt x="2" y="60497"/>
                  </a:cubicBezTo>
                  <a:lnTo>
                    <a:pt x="27243" y="299"/>
                  </a:lnTo>
                  <a:cubicBezTo>
                    <a:pt x="27243" y="-463"/>
                    <a:pt x="28672" y="299"/>
                    <a:pt x="29815" y="1823"/>
                  </a:cubicBezTo>
                  <a:cubicBezTo>
                    <a:pt x="30958" y="3347"/>
                    <a:pt x="31530" y="5347"/>
                    <a:pt x="31149" y="6014"/>
                  </a:cubicBezTo>
                  <a:lnTo>
                    <a:pt x="4002" y="66307"/>
                  </a:lnTo>
                  <a:cubicBezTo>
                    <a:pt x="3717" y="66879"/>
                    <a:pt x="2955" y="66498"/>
                    <a:pt x="2098" y="65545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Hình tự do: Hình 273">
              <a:extLst>
                <a:ext uri="{FF2B5EF4-FFF2-40B4-BE49-F238E27FC236}">
                  <a16:creationId xmlns:a16="http://schemas.microsoft.com/office/drawing/2014/main" id="{F8BC7BD5-BA6C-534F-4CD1-1A09BD00DB67}"/>
                </a:ext>
              </a:extLst>
            </p:cNvPr>
            <p:cNvSpPr/>
            <p:nvPr/>
          </p:nvSpPr>
          <p:spPr>
            <a:xfrm>
              <a:off x="11308215" y="2833370"/>
              <a:ext cx="32632" cy="43927"/>
            </a:xfrm>
            <a:custGeom>
              <a:avLst/>
              <a:gdLst>
                <a:gd name="connsiteX0" fmla="*/ 15359 w 32632"/>
                <a:gd name="connsiteY0" fmla="*/ 1634 h 43927"/>
                <a:gd name="connsiteX1" fmla="*/ 32599 w 32632"/>
                <a:gd name="connsiteY1" fmla="*/ 30209 h 43927"/>
                <a:gd name="connsiteX2" fmla="*/ 17264 w 32632"/>
                <a:gd name="connsiteY2" fmla="*/ 42306 h 43927"/>
                <a:gd name="connsiteX3" fmla="*/ 23 w 32632"/>
                <a:gd name="connsiteY3" fmla="*/ 13731 h 43927"/>
                <a:gd name="connsiteX4" fmla="*/ 15359 w 32632"/>
                <a:gd name="connsiteY4" fmla="*/ 1634 h 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2" h="43927">
                  <a:moveTo>
                    <a:pt x="15359" y="1634"/>
                  </a:moveTo>
                  <a:cubicBezTo>
                    <a:pt x="25369" y="7825"/>
                    <a:pt x="31789" y="18465"/>
                    <a:pt x="32599" y="30209"/>
                  </a:cubicBezTo>
                  <a:cubicBezTo>
                    <a:pt x="33170" y="41449"/>
                    <a:pt x="26312" y="46878"/>
                    <a:pt x="17264" y="42306"/>
                  </a:cubicBezTo>
                  <a:cubicBezTo>
                    <a:pt x="7329" y="36029"/>
                    <a:pt x="938" y="25437"/>
                    <a:pt x="23" y="13731"/>
                  </a:cubicBezTo>
                  <a:cubicBezTo>
                    <a:pt x="-453" y="2396"/>
                    <a:pt x="6405" y="-2938"/>
                    <a:pt x="15359" y="1634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5" name="Đồ họa 25">
            <a:extLst>
              <a:ext uri="{FF2B5EF4-FFF2-40B4-BE49-F238E27FC236}">
                <a16:creationId xmlns:a16="http://schemas.microsoft.com/office/drawing/2014/main" id="{CAFF5637-9C09-6BDB-88C2-F4859908D6FD}"/>
              </a:ext>
            </a:extLst>
          </p:cNvPr>
          <p:cNvGrpSpPr/>
          <p:nvPr/>
        </p:nvGrpSpPr>
        <p:grpSpPr>
          <a:xfrm>
            <a:off x="8774683" y="1530746"/>
            <a:ext cx="963644" cy="1434750"/>
            <a:chOff x="8774683" y="1530746"/>
            <a:chExt cx="963644" cy="1434750"/>
          </a:xfrm>
        </p:grpSpPr>
        <p:grpSp>
          <p:nvGrpSpPr>
            <p:cNvPr id="276" name="Đồ họa 25">
              <a:extLst>
                <a:ext uri="{FF2B5EF4-FFF2-40B4-BE49-F238E27FC236}">
                  <a16:creationId xmlns:a16="http://schemas.microsoft.com/office/drawing/2014/main" id="{A99242D6-62E3-B237-B5F1-E07FC6999FE6}"/>
                </a:ext>
              </a:extLst>
            </p:cNvPr>
            <p:cNvGrpSpPr/>
            <p:nvPr/>
          </p:nvGrpSpPr>
          <p:grpSpPr>
            <a:xfrm>
              <a:off x="8774683" y="1530746"/>
              <a:ext cx="963644" cy="1434750"/>
              <a:chOff x="8774683" y="1530746"/>
              <a:chExt cx="963644" cy="1434750"/>
            </a:xfrm>
          </p:grpSpPr>
          <p:sp>
            <p:nvSpPr>
              <p:cNvPr id="298" name="Hình tự do: Hình 297">
                <a:extLst>
                  <a:ext uri="{FF2B5EF4-FFF2-40B4-BE49-F238E27FC236}">
                    <a16:creationId xmlns:a16="http://schemas.microsoft.com/office/drawing/2014/main" id="{D4A8BA81-BB0E-E20E-D40B-632D03C0697F}"/>
                  </a:ext>
                </a:extLst>
              </p:cNvPr>
              <p:cNvSpPr/>
              <p:nvPr/>
            </p:nvSpPr>
            <p:spPr>
              <a:xfrm>
                <a:off x="8809069" y="2389329"/>
                <a:ext cx="894778" cy="516636"/>
              </a:xfrm>
              <a:custGeom>
                <a:avLst/>
                <a:gdLst>
                  <a:gd name="connsiteX0" fmla="*/ 894778 w 894778"/>
                  <a:gd name="connsiteY0" fmla="*/ 496729 h 516636"/>
                  <a:gd name="connsiteX1" fmla="*/ 860393 w 894778"/>
                  <a:gd name="connsiteY1" fmla="*/ 516636 h 516636"/>
                  <a:gd name="connsiteX2" fmla="*/ 0 w 894778"/>
                  <a:gd name="connsiteY2" fmla="*/ 19812 h 516636"/>
                  <a:gd name="connsiteX3" fmla="*/ 34385 w 894778"/>
                  <a:gd name="connsiteY3" fmla="*/ 0 h 516636"/>
                  <a:gd name="connsiteX4" fmla="*/ 395764 w 894778"/>
                  <a:gd name="connsiteY4" fmla="*/ 208597 h 516636"/>
                  <a:gd name="connsiteX5" fmla="*/ 430244 w 894778"/>
                  <a:gd name="connsiteY5" fmla="*/ 228505 h 516636"/>
                  <a:gd name="connsiteX6" fmla="*/ 447389 w 894778"/>
                  <a:gd name="connsiteY6" fmla="*/ 238411 h 516636"/>
                  <a:gd name="connsiteX7" fmla="*/ 447484 w 894778"/>
                  <a:gd name="connsiteY7" fmla="*/ 238411 h 516636"/>
                  <a:gd name="connsiteX8" fmla="*/ 860393 w 894778"/>
                  <a:gd name="connsiteY8" fmla="*/ 476917 h 516636"/>
                  <a:gd name="connsiteX9" fmla="*/ 894778 w 894778"/>
                  <a:gd name="connsiteY9" fmla="*/ 496729 h 51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4778" h="516636">
                    <a:moveTo>
                      <a:pt x="894778" y="496729"/>
                    </a:moveTo>
                    <a:lnTo>
                      <a:pt x="860393" y="516636"/>
                    </a:lnTo>
                    <a:lnTo>
                      <a:pt x="0" y="19812"/>
                    </a:lnTo>
                    <a:lnTo>
                      <a:pt x="34385" y="0"/>
                    </a:lnTo>
                    <a:lnTo>
                      <a:pt x="395764" y="208597"/>
                    </a:lnTo>
                    <a:lnTo>
                      <a:pt x="430244" y="228505"/>
                    </a:lnTo>
                    <a:lnTo>
                      <a:pt x="447389" y="238411"/>
                    </a:lnTo>
                    <a:lnTo>
                      <a:pt x="447484" y="238411"/>
                    </a:lnTo>
                    <a:lnTo>
                      <a:pt x="860393" y="476917"/>
                    </a:lnTo>
                    <a:lnTo>
                      <a:pt x="894778" y="496729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Hình tự do: Hình 298">
                <a:extLst>
                  <a:ext uri="{FF2B5EF4-FFF2-40B4-BE49-F238E27FC236}">
                    <a16:creationId xmlns:a16="http://schemas.microsoft.com/office/drawing/2014/main" id="{23F4A05B-AEB5-6DE4-8B40-60569D84F3C8}"/>
                  </a:ext>
                </a:extLst>
              </p:cNvPr>
              <p:cNvSpPr/>
              <p:nvPr/>
            </p:nvSpPr>
            <p:spPr>
              <a:xfrm>
                <a:off x="9204833" y="1818877"/>
                <a:ext cx="34480" cy="818769"/>
              </a:xfrm>
              <a:custGeom>
                <a:avLst/>
                <a:gdLst>
                  <a:gd name="connsiteX0" fmla="*/ 34480 w 34480"/>
                  <a:gd name="connsiteY0" fmla="*/ 19907 h 818769"/>
                  <a:gd name="connsiteX1" fmla="*/ 34480 w 34480"/>
                  <a:gd name="connsiteY1" fmla="*/ 818769 h 818769"/>
                  <a:gd name="connsiteX2" fmla="*/ 0 w 34480"/>
                  <a:gd name="connsiteY2" fmla="*/ 798957 h 818769"/>
                  <a:gd name="connsiteX3" fmla="*/ 0 w 34480"/>
                  <a:gd name="connsiteY3" fmla="*/ 0 h 818769"/>
                  <a:gd name="connsiteX4" fmla="*/ 34480 w 34480"/>
                  <a:gd name="connsiteY4" fmla="*/ 19907 h 81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818769">
                    <a:moveTo>
                      <a:pt x="34480" y="19907"/>
                    </a:moveTo>
                    <a:lnTo>
                      <a:pt x="34480" y="818769"/>
                    </a:lnTo>
                    <a:lnTo>
                      <a:pt x="0" y="798957"/>
                    </a:lnTo>
                    <a:lnTo>
                      <a:pt x="0" y="0"/>
                    </a:lnTo>
                    <a:lnTo>
                      <a:pt x="34480" y="19907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Hình tự do: Hình 299">
                <a:extLst>
                  <a:ext uri="{FF2B5EF4-FFF2-40B4-BE49-F238E27FC236}">
                    <a16:creationId xmlns:a16="http://schemas.microsoft.com/office/drawing/2014/main" id="{ED0203DC-D3BF-B68F-8036-AF914BCBF904}"/>
                  </a:ext>
                </a:extLst>
              </p:cNvPr>
              <p:cNvSpPr/>
              <p:nvPr/>
            </p:nvSpPr>
            <p:spPr>
              <a:xfrm>
                <a:off x="9239313" y="1828878"/>
                <a:ext cx="17240" cy="808767"/>
              </a:xfrm>
              <a:custGeom>
                <a:avLst/>
                <a:gdLst>
                  <a:gd name="connsiteX0" fmla="*/ 17240 w 17240"/>
                  <a:gd name="connsiteY0" fmla="*/ 0 h 808767"/>
                  <a:gd name="connsiteX1" fmla="*/ 17240 w 17240"/>
                  <a:gd name="connsiteY1" fmla="*/ 798862 h 808767"/>
                  <a:gd name="connsiteX2" fmla="*/ 17145 w 17240"/>
                  <a:gd name="connsiteY2" fmla="*/ 798862 h 808767"/>
                  <a:gd name="connsiteX3" fmla="*/ 0 w 17240"/>
                  <a:gd name="connsiteY3" fmla="*/ 808768 h 808767"/>
                  <a:gd name="connsiteX4" fmla="*/ 0 w 17240"/>
                  <a:gd name="connsiteY4" fmla="*/ 9906 h 808767"/>
                  <a:gd name="connsiteX5" fmla="*/ 17240 w 17240"/>
                  <a:gd name="connsiteY5" fmla="*/ 0 h 80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40" h="808767">
                    <a:moveTo>
                      <a:pt x="17240" y="0"/>
                    </a:moveTo>
                    <a:lnTo>
                      <a:pt x="17240" y="798862"/>
                    </a:lnTo>
                    <a:lnTo>
                      <a:pt x="17145" y="798862"/>
                    </a:lnTo>
                    <a:lnTo>
                      <a:pt x="0" y="808768"/>
                    </a:lnTo>
                    <a:lnTo>
                      <a:pt x="0" y="9906"/>
                    </a:lnTo>
                    <a:lnTo>
                      <a:pt x="17240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Hình tự do: Hình 300">
                <a:extLst>
                  <a:ext uri="{FF2B5EF4-FFF2-40B4-BE49-F238E27FC236}">
                    <a16:creationId xmlns:a16="http://schemas.microsoft.com/office/drawing/2014/main" id="{BDEB9999-5BA5-F55C-A1C4-643DB1BBEB7C}"/>
                  </a:ext>
                </a:extLst>
              </p:cNvPr>
              <p:cNvSpPr/>
              <p:nvPr/>
            </p:nvSpPr>
            <p:spPr>
              <a:xfrm>
                <a:off x="9204833" y="1808971"/>
                <a:ext cx="51625" cy="29813"/>
              </a:xfrm>
              <a:custGeom>
                <a:avLst/>
                <a:gdLst>
                  <a:gd name="connsiteX0" fmla="*/ 34480 w 51625"/>
                  <a:gd name="connsiteY0" fmla="*/ 29813 h 29813"/>
                  <a:gd name="connsiteX1" fmla="*/ 0 w 51625"/>
                  <a:gd name="connsiteY1" fmla="*/ 10001 h 29813"/>
                  <a:gd name="connsiteX2" fmla="*/ 17240 w 51625"/>
                  <a:gd name="connsiteY2" fmla="*/ 0 h 29813"/>
                  <a:gd name="connsiteX3" fmla="*/ 51625 w 51625"/>
                  <a:gd name="connsiteY3" fmla="*/ 19907 h 29813"/>
                  <a:gd name="connsiteX4" fmla="*/ 34480 w 51625"/>
                  <a:gd name="connsiteY4" fmla="*/ 29813 h 2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25" h="29813">
                    <a:moveTo>
                      <a:pt x="34480" y="29813"/>
                    </a:moveTo>
                    <a:lnTo>
                      <a:pt x="0" y="10001"/>
                    </a:lnTo>
                    <a:lnTo>
                      <a:pt x="17240" y="0"/>
                    </a:lnTo>
                    <a:lnTo>
                      <a:pt x="51625" y="19907"/>
                    </a:lnTo>
                    <a:lnTo>
                      <a:pt x="34480" y="29813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Hình tự do: Hình 301">
                <a:extLst>
                  <a:ext uri="{FF2B5EF4-FFF2-40B4-BE49-F238E27FC236}">
                    <a16:creationId xmlns:a16="http://schemas.microsoft.com/office/drawing/2014/main" id="{01762CBB-1EB8-FB1B-6E0D-933D20817DC4}"/>
                  </a:ext>
                </a:extLst>
              </p:cNvPr>
              <p:cNvSpPr/>
              <p:nvPr/>
            </p:nvSpPr>
            <p:spPr>
              <a:xfrm>
                <a:off x="8774683" y="1550844"/>
                <a:ext cx="929163" cy="1414653"/>
              </a:xfrm>
              <a:custGeom>
                <a:avLst/>
                <a:gdLst>
                  <a:gd name="connsiteX0" fmla="*/ 481870 w 929163"/>
                  <a:gd name="connsiteY0" fmla="*/ 278035 h 1414653"/>
                  <a:gd name="connsiteX1" fmla="*/ 447389 w 929163"/>
                  <a:gd name="connsiteY1" fmla="*/ 258032 h 1414653"/>
                  <a:gd name="connsiteX2" fmla="*/ 0 w 929163"/>
                  <a:gd name="connsiteY2" fmla="*/ 0 h 1414653"/>
                  <a:gd name="connsiteX3" fmla="*/ 0 w 929163"/>
                  <a:gd name="connsiteY3" fmla="*/ 878205 h 1414653"/>
                  <a:gd name="connsiteX4" fmla="*/ 929164 w 929163"/>
                  <a:gd name="connsiteY4" fmla="*/ 1414653 h 1414653"/>
                  <a:gd name="connsiteX5" fmla="*/ 929164 w 929163"/>
                  <a:gd name="connsiteY5" fmla="*/ 536258 h 1414653"/>
                  <a:gd name="connsiteX6" fmla="*/ 894779 w 929163"/>
                  <a:gd name="connsiteY6" fmla="*/ 1355122 h 1414653"/>
                  <a:gd name="connsiteX7" fmla="*/ 34385 w 929163"/>
                  <a:gd name="connsiteY7" fmla="*/ 858298 h 1414653"/>
                  <a:gd name="connsiteX8" fmla="*/ 34385 w 929163"/>
                  <a:gd name="connsiteY8" fmla="*/ 59436 h 1414653"/>
                  <a:gd name="connsiteX9" fmla="*/ 68866 w 929163"/>
                  <a:gd name="connsiteY9" fmla="*/ 79248 h 1414653"/>
                  <a:gd name="connsiteX10" fmla="*/ 68866 w 929163"/>
                  <a:gd name="connsiteY10" fmla="*/ 79248 h 1414653"/>
                  <a:gd name="connsiteX11" fmla="*/ 430149 w 929163"/>
                  <a:gd name="connsiteY11" fmla="*/ 287846 h 1414653"/>
                  <a:gd name="connsiteX12" fmla="*/ 430149 w 929163"/>
                  <a:gd name="connsiteY12" fmla="*/ 287846 h 1414653"/>
                  <a:gd name="connsiteX13" fmla="*/ 464439 w 929163"/>
                  <a:gd name="connsiteY13" fmla="*/ 307658 h 1414653"/>
                  <a:gd name="connsiteX14" fmla="*/ 464439 w 929163"/>
                  <a:gd name="connsiteY14" fmla="*/ 307658 h 1414653"/>
                  <a:gd name="connsiteX15" fmla="*/ 481584 w 929163"/>
                  <a:gd name="connsiteY15" fmla="*/ 317183 h 1414653"/>
                  <a:gd name="connsiteX16" fmla="*/ 481584 w 929163"/>
                  <a:gd name="connsiteY16" fmla="*/ 317183 h 1414653"/>
                  <a:gd name="connsiteX17" fmla="*/ 894493 w 929163"/>
                  <a:gd name="connsiteY17" fmla="*/ 555308 h 14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163" h="1414653">
                    <a:moveTo>
                      <a:pt x="481870" y="278035"/>
                    </a:moveTo>
                    <a:lnTo>
                      <a:pt x="447389" y="258032"/>
                    </a:lnTo>
                    <a:lnTo>
                      <a:pt x="0" y="0"/>
                    </a:lnTo>
                    <a:lnTo>
                      <a:pt x="0" y="878205"/>
                    </a:lnTo>
                    <a:lnTo>
                      <a:pt x="929164" y="1414653"/>
                    </a:lnTo>
                    <a:lnTo>
                      <a:pt x="929164" y="536258"/>
                    </a:lnTo>
                    <a:close/>
                    <a:moveTo>
                      <a:pt x="894779" y="1355122"/>
                    </a:moveTo>
                    <a:lnTo>
                      <a:pt x="34385" y="858298"/>
                    </a:lnTo>
                    <a:lnTo>
                      <a:pt x="34385" y="59436"/>
                    </a:lnTo>
                    <a:lnTo>
                      <a:pt x="68866" y="79248"/>
                    </a:lnTo>
                    <a:lnTo>
                      <a:pt x="68866" y="79248"/>
                    </a:lnTo>
                    <a:lnTo>
                      <a:pt x="430149" y="287846"/>
                    </a:lnTo>
                    <a:lnTo>
                      <a:pt x="430149" y="287846"/>
                    </a:lnTo>
                    <a:lnTo>
                      <a:pt x="464439" y="307658"/>
                    </a:lnTo>
                    <a:lnTo>
                      <a:pt x="464439" y="307658"/>
                    </a:lnTo>
                    <a:lnTo>
                      <a:pt x="481584" y="317183"/>
                    </a:lnTo>
                    <a:lnTo>
                      <a:pt x="481584" y="317183"/>
                    </a:lnTo>
                    <a:lnTo>
                      <a:pt x="894493" y="55530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Hình tự do: Hình 302">
                <a:extLst>
                  <a:ext uri="{FF2B5EF4-FFF2-40B4-BE49-F238E27FC236}">
                    <a16:creationId xmlns:a16="http://schemas.microsoft.com/office/drawing/2014/main" id="{6231EBEE-C0D4-1DA7-02A7-3BAC496813AF}"/>
                  </a:ext>
                </a:extLst>
              </p:cNvPr>
              <p:cNvSpPr/>
              <p:nvPr/>
            </p:nvSpPr>
            <p:spPr>
              <a:xfrm>
                <a:off x="9256553" y="1868598"/>
                <a:ext cx="412908" cy="997648"/>
              </a:xfrm>
              <a:custGeom>
                <a:avLst/>
                <a:gdLst>
                  <a:gd name="connsiteX0" fmla="*/ 412909 w 412908"/>
                  <a:gd name="connsiteY0" fmla="*/ 238411 h 997648"/>
                  <a:gd name="connsiteX1" fmla="*/ 412909 w 412908"/>
                  <a:gd name="connsiteY1" fmla="*/ 997649 h 997648"/>
                  <a:gd name="connsiteX2" fmla="*/ 0 w 412908"/>
                  <a:gd name="connsiteY2" fmla="*/ 759143 h 997648"/>
                  <a:gd name="connsiteX3" fmla="*/ 0 w 412908"/>
                  <a:gd name="connsiteY3" fmla="*/ 0 h 997648"/>
                  <a:gd name="connsiteX4" fmla="*/ 412909 w 412908"/>
                  <a:gd name="connsiteY4" fmla="*/ 238411 h 99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8" h="997648">
                    <a:moveTo>
                      <a:pt x="412909" y="238411"/>
                    </a:moveTo>
                    <a:lnTo>
                      <a:pt x="412909" y="997649"/>
                    </a:lnTo>
                    <a:lnTo>
                      <a:pt x="0" y="759143"/>
                    </a:lnTo>
                    <a:lnTo>
                      <a:pt x="0" y="0"/>
                    </a:lnTo>
                    <a:lnTo>
                      <a:pt x="412909" y="238411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Hình tự do: Hình 303">
                <a:extLst>
                  <a:ext uri="{FF2B5EF4-FFF2-40B4-BE49-F238E27FC236}">
                    <a16:creationId xmlns:a16="http://schemas.microsoft.com/office/drawing/2014/main" id="{534D983C-D432-39AD-31C7-72E72950AF6D}"/>
                  </a:ext>
                </a:extLst>
              </p:cNvPr>
              <p:cNvSpPr/>
              <p:nvPr/>
            </p:nvSpPr>
            <p:spPr>
              <a:xfrm>
                <a:off x="9256553" y="1868598"/>
                <a:ext cx="412908" cy="997648"/>
              </a:xfrm>
              <a:custGeom>
                <a:avLst/>
                <a:gdLst>
                  <a:gd name="connsiteX0" fmla="*/ 412909 w 412908"/>
                  <a:gd name="connsiteY0" fmla="*/ 238411 h 997648"/>
                  <a:gd name="connsiteX1" fmla="*/ 412909 w 412908"/>
                  <a:gd name="connsiteY1" fmla="*/ 997649 h 997648"/>
                  <a:gd name="connsiteX2" fmla="*/ 0 w 412908"/>
                  <a:gd name="connsiteY2" fmla="*/ 759143 h 997648"/>
                  <a:gd name="connsiteX3" fmla="*/ 0 w 412908"/>
                  <a:gd name="connsiteY3" fmla="*/ 0 h 997648"/>
                  <a:gd name="connsiteX4" fmla="*/ 412909 w 412908"/>
                  <a:gd name="connsiteY4" fmla="*/ 238411 h 99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8" h="997648">
                    <a:moveTo>
                      <a:pt x="412909" y="238411"/>
                    </a:moveTo>
                    <a:lnTo>
                      <a:pt x="412909" y="997649"/>
                    </a:lnTo>
                    <a:lnTo>
                      <a:pt x="0" y="759143"/>
                    </a:lnTo>
                    <a:lnTo>
                      <a:pt x="0" y="0"/>
                    </a:lnTo>
                    <a:lnTo>
                      <a:pt x="412909" y="23841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Hình tự do: Hình 304">
                <a:extLst>
                  <a:ext uri="{FF2B5EF4-FFF2-40B4-BE49-F238E27FC236}">
                    <a16:creationId xmlns:a16="http://schemas.microsoft.com/office/drawing/2014/main" id="{0C147C8E-AE83-9E08-95C8-572ECFB25428}"/>
                  </a:ext>
                </a:extLst>
              </p:cNvPr>
              <p:cNvSpPr/>
              <p:nvPr/>
            </p:nvSpPr>
            <p:spPr>
              <a:xfrm>
                <a:off x="8843454" y="1630187"/>
                <a:ext cx="361378" cy="967739"/>
              </a:xfrm>
              <a:custGeom>
                <a:avLst/>
                <a:gdLst>
                  <a:gd name="connsiteX0" fmla="*/ 361379 w 361378"/>
                  <a:gd name="connsiteY0" fmla="*/ 208597 h 967739"/>
                  <a:gd name="connsiteX1" fmla="*/ 361379 w 361378"/>
                  <a:gd name="connsiteY1" fmla="*/ 967740 h 967739"/>
                  <a:gd name="connsiteX2" fmla="*/ 0 w 361378"/>
                  <a:gd name="connsiteY2" fmla="*/ 759143 h 967739"/>
                  <a:gd name="connsiteX3" fmla="*/ 95 w 361378"/>
                  <a:gd name="connsiteY3" fmla="*/ 0 h 967739"/>
                  <a:gd name="connsiteX4" fmla="*/ 361379 w 361378"/>
                  <a:gd name="connsiteY4" fmla="*/ 208597 h 96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78" h="967739">
                    <a:moveTo>
                      <a:pt x="361379" y="208597"/>
                    </a:moveTo>
                    <a:lnTo>
                      <a:pt x="361379" y="967740"/>
                    </a:lnTo>
                    <a:lnTo>
                      <a:pt x="0" y="759143"/>
                    </a:lnTo>
                    <a:lnTo>
                      <a:pt x="95" y="0"/>
                    </a:lnTo>
                    <a:lnTo>
                      <a:pt x="361379" y="20859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Hình tự do: Hình 305">
                <a:extLst>
                  <a:ext uri="{FF2B5EF4-FFF2-40B4-BE49-F238E27FC236}">
                    <a16:creationId xmlns:a16="http://schemas.microsoft.com/office/drawing/2014/main" id="{3D8685CC-B9DB-23FA-A5D9-21D0A49DD922}"/>
                  </a:ext>
                </a:extLst>
              </p:cNvPr>
              <p:cNvSpPr/>
              <p:nvPr/>
            </p:nvSpPr>
            <p:spPr>
              <a:xfrm>
                <a:off x="8843454" y="1630187"/>
                <a:ext cx="361378" cy="967739"/>
              </a:xfrm>
              <a:custGeom>
                <a:avLst/>
                <a:gdLst>
                  <a:gd name="connsiteX0" fmla="*/ 361379 w 361378"/>
                  <a:gd name="connsiteY0" fmla="*/ 208597 h 967739"/>
                  <a:gd name="connsiteX1" fmla="*/ 361379 w 361378"/>
                  <a:gd name="connsiteY1" fmla="*/ 967740 h 967739"/>
                  <a:gd name="connsiteX2" fmla="*/ 0 w 361378"/>
                  <a:gd name="connsiteY2" fmla="*/ 759143 h 967739"/>
                  <a:gd name="connsiteX3" fmla="*/ 95 w 361378"/>
                  <a:gd name="connsiteY3" fmla="*/ 0 h 967739"/>
                  <a:gd name="connsiteX4" fmla="*/ 361379 w 361378"/>
                  <a:gd name="connsiteY4" fmla="*/ 208597 h 96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78" h="967739">
                    <a:moveTo>
                      <a:pt x="361379" y="208597"/>
                    </a:moveTo>
                    <a:lnTo>
                      <a:pt x="361379" y="967740"/>
                    </a:lnTo>
                    <a:lnTo>
                      <a:pt x="0" y="759143"/>
                    </a:lnTo>
                    <a:lnTo>
                      <a:pt x="95" y="0"/>
                    </a:lnTo>
                    <a:lnTo>
                      <a:pt x="361379" y="208597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Hình tự do: Hình 306">
                <a:extLst>
                  <a:ext uri="{FF2B5EF4-FFF2-40B4-BE49-F238E27FC236}">
                    <a16:creationId xmlns:a16="http://schemas.microsoft.com/office/drawing/2014/main" id="{EF8CF4D7-071F-4769-8614-0FE659622218}"/>
                  </a:ext>
                </a:extLst>
              </p:cNvPr>
              <p:cNvSpPr/>
              <p:nvPr/>
            </p:nvSpPr>
            <p:spPr>
              <a:xfrm>
                <a:off x="8809069" y="1610279"/>
                <a:ext cx="34480" cy="798861"/>
              </a:xfrm>
              <a:custGeom>
                <a:avLst/>
                <a:gdLst>
                  <a:gd name="connsiteX0" fmla="*/ 34480 w 34480"/>
                  <a:gd name="connsiteY0" fmla="*/ 19812 h 798861"/>
                  <a:gd name="connsiteX1" fmla="*/ 34480 w 34480"/>
                  <a:gd name="connsiteY1" fmla="*/ 19907 h 798861"/>
                  <a:gd name="connsiteX2" fmla="*/ 34385 w 34480"/>
                  <a:gd name="connsiteY2" fmla="*/ 779050 h 798861"/>
                  <a:gd name="connsiteX3" fmla="*/ 0 w 34480"/>
                  <a:gd name="connsiteY3" fmla="*/ 798862 h 798861"/>
                  <a:gd name="connsiteX4" fmla="*/ 0 w 34480"/>
                  <a:gd name="connsiteY4" fmla="*/ 0 h 798861"/>
                  <a:gd name="connsiteX5" fmla="*/ 34480 w 34480"/>
                  <a:gd name="connsiteY5" fmla="*/ 19812 h 79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" h="798861">
                    <a:moveTo>
                      <a:pt x="34480" y="19812"/>
                    </a:moveTo>
                    <a:lnTo>
                      <a:pt x="34480" y="19907"/>
                    </a:lnTo>
                    <a:lnTo>
                      <a:pt x="34385" y="779050"/>
                    </a:lnTo>
                    <a:lnTo>
                      <a:pt x="0" y="798862"/>
                    </a:lnTo>
                    <a:lnTo>
                      <a:pt x="0" y="0"/>
                    </a:lnTo>
                    <a:lnTo>
                      <a:pt x="34480" y="19812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Hình tự do: Hình 307">
                <a:extLst>
                  <a:ext uri="{FF2B5EF4-FFF2-40B4-BE49-F238E27FC236}">
                    <a16:creationId xmlns:a16="http://schemas.microsoft.com/office/drawing/2014/main" id="{D667D4E1-DE25-6A2E-39E7-C8449F35E8FD}"/>
                  </a:ext>
                </a:extLst>
              </p:cNvPr>
              <p:cNvSpPr/>
              <p:nvPr/>
            </p:nvSpPr>
            <p:spPr>
              <a:xfrm>
                <a:off x="8774683" y="1530746"/>
                <a:ext cx="963644" cy="556355"/>
              </a:xfrm>
              <a:custGeom>
                <a:avLst/>
                <a:gdLst>
                  <a:gd name="connsiteX0" fmla="*/ 0 w 963644"/>
                  <a:gd name="connsiteY0" fmla="*/ 19907 h 556355"/>
                  <a:gd name="connsiteX1" fmla="*/ 34385 w 963644"/>
                  <a:gd name="connsiteY1" fmla="*/ 0 h 556355"/>
                  <a:gd name="connsiteX2" fmla="*/ 963644 w 963644"/>
                  <a:gd name="connsiteY2" fmla="*/ 536543 h 556355"/>
                  <a:gd name="connsiteX3" fmla="*/ 929164 w 963644"/>
                  <a:gd name="connsiteY3" fmla="*/ 556355 h 556355"/>
                  <a:gd name="connsiteX4" fmla="*/ 0 w 963644"/>
                  <a:gd name="connsiteY4" fmla="*/ 19907 h 556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644" h="556355">
                    <a:moveTo>
                      <a:pt x="0" y="19907"/>
                    </a:moveTo>
                    <a:lnTo>
                      <a:pt x="34385" y="0"/>
                    </a:lnTo>
                    <a:lnTo>
                      <a:pt x="963644" y="536543"/>
                    </a:lnTo>
                    <a:lnTo>
                      <a:pt x="929164" y="55635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Hình tự do: Hình 308">
                <a:extLst>
                  <a:ext uri="{FF2B5EF4-FFF2-40B4-BE49-F238E27FC236}">
                    <a16:creationId xmlns:a16="http://schemas.microsoft.com/office/drawing/2014/main" id="{2A2D5CAA-7F47-9302-5DD9-3C47F49B440F}"/>
                  </a:ext>
                </a:extLst>
              </p:cNvPr>
              <p:cNvSpPr/>
              <p:nvPr/>
            </p:nvSpPr>
            <p:spPr>
              <a:xfrm>
                <a:off x="9703847" y="2067289"/>
                <a:ext cx="34480" cy="898207"/>
              </a:xfrm>
              <a:custGeom>
                <a:avLst/>
                <a:gdLst>
                  <a:gd name="connsiteX0" fmla="*/ 34481 w 34480"/>
                  <a:gd name="connsiteY0" fmla="*/ 0 h 898207"/>
                  <a:gd name="connsiteX1" fmla="*/ 0 w 34480"/>
                  <a:gd name="connsiteY1" fmla="*/ 19812 h 898207"/>
                  <a:gd name="connsiteX2" fmla="*/ 0 w 34480"/>
                  <a:gd name="connsiteY2" fmla="*/ 898208 h 898207"/>
                  <a:gd name="connsiteX3" fmla="*/ 34385 w 34480"/>
                  <a:gd name="connsiteY3" fmla="*/ 878396 h 898207"/>
                  <a:gd name="connsiteX4" fmla="*/ 34481 w 34480"/>
                  <a:gd name="connsiteY4" fmla="*/ 0 h 89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898207">
                    <a:moveTo>
                      <a:pt x="34481" y="0"/>
                    </a:moveTo>
                    <a:lnTo>
                      <a:pt x="0" y="19812"/>
                    </a:lnTo>
                    <a:lnTo>
                      <a:pt x="0" y="898208"/>
                    </a:lnTo>
                    <a:lnTo>
                      <a:pt x="34385" y="878396"/>
                    </a:lnTo>
                    <a:lnTo>
                      <a:pt x="34481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Hình tự do: Hình 309">
                <a:extLst>
                  <a:ext uri="{FF2B5EF4-FFF2-40B4-BE49-F238E27FC236}">
                    <a16:creationId xmlns:a16="http://schemas.microsoft.com/office/drawing/2014/main" id="{2559FB5B-CC85-8C41-34C7-2F55940B11C0}"/>
                  </a:ext>
                </a:extLst>
              </p:cNvPr>
              <p:cNvSpPr/>
              <p:nvPr/>
            </p:nvSpPr>
            <p:spPr>
              <a:xfrm>
                <a:off x="9204928" y="1838784"/>
                <a:ext cx="34385" cy="39719"/>
              </a:xfrm>
              <a:custGeom>
                <a:avLst/>
                <a:gdLst>
                  <a:gd name="connsiteX0" fmla="*/ 34385 w 34385"/>
                  <a:gd name="connsiteY0" fmla="*/ 19812 h 39719"/>
                  <a:gd name="connsiteX1" fmla="*/ 0 w 34385"/>
                  <a:gd name="connsiteY1" fmla="*/ 0 h 39719"/>
                  <a:gd name="connsiteX2" fmla="*/ 0 w 34385"/>
                  <a:gd name="connsiteY2" fmla="*/ 19907 h 39719"/>
                  <a:gd name="connsiteX3" fmla="*/ 34385 w 34385"/>
                  <a:gd name="connsiteY3" fmla="*/ 39719 h 39719"/>
                  <a:gd name="connsiteX4" fmla="*/ 34385 w 34385"/>
                  <a:gd name="connsiteY4" fmla="*/ 19812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5" h="39719">
                    <a:moveTo>
                      <a:pt x="34385" y="19812"/>
                    </a:moveTo>
                    <a:lnTo>
                      <a:pt x="0" y="0"/>
                    </a:lnTo>
                    <a:lnTo>
                      <a:pt x="0" y="19907"/>
                    </a:lnTo>
                    <a:lnTo>
                      <a:pt x="34385" y="39719"/>
                    </a:lnTo>
                    <a:lnTo>
                      <a:pt x="34385" y="1981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Hình tự do: Hình 310">
                <a:extLst>
                  <a:ext uri="{FF2B5EF4-FFF2-40B4-BE49-F238E27FC236}">
                    <a16:creationId xmlns:a16="http://schemas.microsoft.com/office/drawing/2014/main" id="{1C8A2D54-7D4D-84D6-B744-70D61A6E45B3}"/>
                  </a:ext>
                </a:extLst>
              </p:cNvPr>
              <p:cNvSpPr/>
              <p:nvPr/>
            </p:nvSpPr>
            <p:spPr>
              <a:xfrm>
                <a:off x="9239313" y="1858596"/>
                <a:ext cx="17145" cy="19907"/>
              </a:xfrm>
              <a:custGeom>
                <a:avLst/>
                <a:gdLst>
                  <a:gd name="connsiteX0" fmla="*/ 0 w 17145"/>
                  <a:gd name="connsiteY0" fmla="*/ 19907 h 19907"/>
                  <a:gd name="connsiteX1" fmla="*/ 17145 w 17145"/>
                  <a:gd name="connsiteY1" fmla="*/ 10001 h 19907"/>
                  <a:gd name="connsiteX2" fmla="*/ 0 w 17145"/>
                  <a:gd name="connsiteY2" fmla="*/ 0 h 19907"/>
                  <a:gd name="connsiteX3" fmla="*/ 0 w 17145"/>
                  <a:gd name="connsiteY3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19907">
                    <a:moveTo>
                      <a:pt x="0" y="19907"/>
                    </a:moveTo>
                    <a:lnTo>
                      <a:pt x="17145" y="10001"/>
                    </a:lnTo>
                    <a:lnTo>
                      <a:pt x="0" y="0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7" name="Hình tự do: Hình 276">
              <a:extLst>
                <a:ext uri="{FF2B5EF4-FFF2-40B4-BE49-F238E27FC236}">
                  <a16:creationId xmlns:a16="http://schemas.microsoft.com/office/drawing/2014/main" id="{91586FD8-EC85-680D-547B-13ABD45F5FC5}"/>
                </a:ext>
              </a:extLst>
            </p:cNvPr>
            <p:cNvSpPr/>
            <p:nvPr/>
          </p:nvSpPr>
          <p:spPr>
            <a:xfrm>
              <a:off x="9465341" y="2084529"/>
              <a:ext cx="204120" cy="781716"/>
            </a:xfrm>
            <a:custGeom>
              <a:avLst/>
              <a:gdLst>
                <a:gd name="connsiteX0" fmla="*/ 381 w 204120"/>
                <a:gd name="connsiteY0" fmla="*/ 0 h 781716"/>
                <a:gd name="connsiteX1" fmla="*/ 204121 w 204120"/>
                <a:gd name="connsiteY1" fmla="*/ 117824 h 781716"/>
                <a:gd name="connsiteX2" fmla="*/ 203835 w 204120"/>
                <a:gd name="connsiteY2" fmla="*/ 781717 h 781716"/>
                <a:gd name="connsiteX3" fmla="*/ 0 w 204120"/>
                <a:gd name="connsiteY3" fmla="*/ 663797 h 781716"/>
                <a:gd name="connsiteX4" fmla="*/ 381 w 204120"/>
                <a:gd name="connsiteY4" fmla="*/ 0 h 7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20" h="781716">
                  <a:moveTo>
                    <a:pt x="381" y="0"/>
                  </a:moveTo>
                  <a:lnTo>
                    <a:pt x="204121" y="117824"/>
                  </a:lnTo>
                  <a:lnTo>
                    <a:pt x="203835" y="781717"/>
                  </a:lnTo>
                  <a:lnTo>
                    <a:pt x="0" y="66379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Hình tự do: Hình 277">
              <a:extLst>
                <a:ext uri="{FF2B5EF4-FFF2-40B4-BE49-F238E27FC236}">
                  <a16:creationId xmlns:a16="http://schemas.microsoft.com/office/drawing/2014/main" id="{B9D707CE-37BF-81FE-C0EE-CCF66FB66212}"/>
                </a:ext>
              </a:extLst>
            </p:cNvPr>
            <p:cNvSpPr/>
            <p:nvPr/>
          </p:nvSpPr>
          <p:spPr>
            <a:xfrm>
              <a:off x="9465627" y="2140060"/>
              <a:ext cx="203834" cy="186594"/>
            </a:xfrm>
            <a:custGeom>
              <a:avLst/>
              <a:gdLst>
                <a:gd name="connsiteX0" fmla="*/ 203835 w 203834"/>
                <a:gd name="connsiteY0" fmla="*/ 186595 h 186594"/>
                <a:gd name="connsiteX1" fmla="*/ 0 w 203834"/>
                <a:gd name="connsiteY1" fmla="*/ 68771 h 186594"/>
                <a:gd name="connsiteX2" fmla="*/ 95 w 203834"/>
                <a:gd name="connsiteY2" fmla="*/ 0 h 186594"/>
                <a:gd name="connsiteX3" fmla="*/ 203835 w 203834"/>
                <a:gd name="connsiteY3" fmla="*/ 117824 h 186594"/>
                <a:gd name="connsiteX4" fmla="*/ 203835 w 203834"/>
                <a:gd name="connsiteY4" fmla="*/ 186595 h 1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594">
                  <a:moveTo>
                    <a:pt x="203835" y="186595"/>
                  </a:moveTo>
                  <a:lnTo>
                    <a:pt x="0" y="68771"/>
                  </a:lnTo>
                  <a:lnTo>
                    <a:pt x="95" y="0"/>
                  </a:lnTo>
                  <a:lnTo>
                    <a:pt x="203835" y="117824"/>
                  </a:lnTo>
                  <a:lnTo>
                    <a:pt x="203835" y="186595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Hình tự do: Hình 278">
              <a:extLst>
                <a:ext uri="{FF2B5EF4-FFF2-40B4-BE49-F238E27FC236}">
                  <a16:creationId xmlns:a16="http://schemas.microsoft.com/office/drawing/2014/main" id="{03DE14F5-3EB3-FB59-1369-0FB38F721FFC}"/>
                </a:ext>
              </a:extLst>
            </p:cNvPr>
            <p:cNvSpPr/>
            <p:nvPr/>
          </p:nvSpPr>
          <p:spPr>
            <a:xfrm>
              <a:off x="9465627" y="2266171"/>
              <a:ext cx="203834" cy="186689"/>
            </a:xfrm>
            <a:custGeom>
              <a:avLst/>
              <a:gdLst>
                <a:gd name="connsiteX0" fmla="*/ 203740 w 203834"/>
                <a:gd name="connsiteY0" fmla="*/ 186690 h 186689"/>
                <a:gd name="connsiteX1" fmla="*/ 0 w 203834"/>
                <a:gd name="connsiteY1" fmla="*/ 68866 h 186689"/>
                <a:gd name="connsiteX2" fmla="*/ 0 w 203834"/>
                <a:gd name="connsiteY2" fmla="*/ 0 h 186689"/>
                <a:gd name="connsiteX3" fmla="*/ 203835 w 203834"/>
                <a:gd name="connsiteY3" fmla="*/ 117824 h 186689"/>
                <a:gd name="connsiteX4" fmla="*/ 203740 w 203834"/>
                <a:gd name="connsiteY4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689">
                  <a:moveTo>
                    <a:pt x="203740" y="186690"/>
                  </a:moveTo>
                  <a:lnTo>
                    <a:pt x="0" y="68866"/>
                  </a:lnTo>
                  <a:lnTo>
                    <a:pt x="0" y="0"/>
                  </a:lnTo>
                  <a:lnTo>
                    <a:pt x="203835" y="117824"/>
                  </a:lnTo>
                  <a:lnTo>
                    <a:pt x="203740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Hình tự do: Hình 279">
              <a:extLst>
                <a:ext uri="{FF2B5EF4-FFF2-40B4-BE49-F238E27FC236}">
                  <a16:creationId xmlns:a16="http://schemas.microsoft.com/office/drawing/2014/main" id="{E32F1400-F2F1-6D65-8216-743FBFE57495}"/>
                </a:ext>
              </a:extLst>
            </p:cNvPr>
            <p:cNvSpPr/>
            <p:nvPr/>
          </p:nvSpPr>
          <p:spPr>
            <a:xfrm>
              <a:off x="9465532" y="2392377"/>
              <a:ext cx="203834" cy="186689"/>
            </a:xfrm>
            <a:custGeom>
              <a:avLst/>
              <a:gdLst>
                <a:gd name="connsiteX0" fmla="*/ 203835 w 203834"/>
                <a:gd name="connsiteY0" fmla="*/ 186690 h 186689"/>
                <a:gd name="connsiteX1" fmla="*/ 0 w 203834"/>
                <a:gd name="connsiteY1" fmla="*/ 68866 h 186689"/>
                <a:gd name="connsiteX2" fmla="*/ 95 w 203834"/>
                <a:gd name="connsiteY2" fmla="*/ 0 h 186689"/>
                <a:gd name="connsiteX3" fmla="*/ 203835 w 203834"/>
                <a:gd name="connsiteY3" fmla="*/ 117824 h 186689"/>
                <a:gd name="connsiteX4" fmla="*/ 203835 w 203834"/>
                <a:gd name="connsiteY4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689">
                  <a:moveTo>
                    <a:pt x="203835" y="186690"/>
                  </a:moveTo>
                  <a:lnTo>
                    <a:pt x="0" y="68866"/>
                  </a:lnTo>
                  <a:lnTo>
                    <a:pt x="95" y="0"/>
                  </a:lnTo>
                  <a:lnTo>
                    <a:pt x="203835" y="117824"/>
                  </a:lnTo>
                  <a:lnTo>
                    <a:pt x="203835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Hình tự do: Hình 280">
              <a:extLst>
                <a:ext uri="{FF2B5EF4-FFF2-40B4-BE49-F238E27FC236}">
                  <a16:creationId xmlns:a16="http://schemas.microsoft.com/office/drawing/2014/main" id="{839C61AC-506C-EE0F-59B1-D82E9F04CF62}"/>
                </a:ext>
              </a:extLst>
            </p:cNvPr>
            <p:cNvSpPr/>
            <p:nvPr/>
          </p:nvSpPr>
          <p:spPr>
            <a:xfrm>
              <a:off x="9465532" y="2518583"/>
              <a:ext cx="203834" cy="186594"/>
            </a:xfrm>
            <a:custGeom>
              <a:avLst/>
              <a:gdLst>
                <a:gd name="connsiteX0" fmla="*/ 203740 w 203834"/>
                <a:gd name="connsiteY0" fmla="*/ 186595 h 186594"/>
                <a:gd name="connsiteX1" fmla="*/ 0 w 203834"/>
                <a:gd name="connsiteY1" fmla="*/ 68771 h 186594"/>
                <a:gd name="connsiteX2" fmla="*/ 0 w 203834"/>
                <a:gd name="connsiteY2" fmla="*/ 0 h 186594"/>
                <a:gd name="connsiteX3" fmla="*/ 203835 w 203834"/>
                <a:gd name="connsiteY3" fmla="*/ 117824 h 186594"/>
                <a:gd name="connsiteX4" fmla="*/ 203740 w 203834"/>
                <a:gd name="connsiteY4" fmla="*/ 186595 h 1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594">
                  <a:moveTo>
                    <a:pt x="203740" y="186595"/>
                  </a:moveTo>
                  <a:lnTo>
                    <a:pt x="0" y="68771"/>
                  </a:lnTo>
                  <a:lnTo>
                    <a:pt x="0" y="0"/>
                  </a:lnTo>
                  <a:lnTo>
                    <a:pt x="203835" y="117824"/>
                  </a:lnTo>
                  <a:lnTo>
                    <a:pt x="203740" y="186595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Hình tự do: Hình 281">
              <a:extLst>
                <a:ext uri="{FF2B5EF4-FFF2-40B4-BE49-F238E27FC236}">
                  <a16:creationId xmlns:a16="http://schemas.microsoft.com/office/drawing/2014/main" id="{925B777A-4D8D-7B0B-6F8B-E7FFC7EC8F9F}"/>
                </a:ext>
              </a:extLst>
            </p:cNvPr>
            <p:cNvSpPr/>
            <p:nvPr/>
          </p:nvSpPr>
          <p:spPr>
            <a:xfrm>
              <a:off x="9465436" y="2644694"/>
              <a:ext cx="203835" cy="186690"/>
            </a:xfrm>
            <a:custGeom>
              <a:avLst/>
              <a:gdLst>
                <a:gd name="connsiteX0" fmla="*/ 203835 w 203835"/>
                <a:gd name="connsiteY0" fmla="*/ 186690 h 186690"/>
                <a:gd name="connsiteX1" fmla="*/ 0 w 203835"/>
                <a:gd name="connsiteY1" fmla="*/ 68866 h 186690"/>
                <a:gd name="connsiteX2" fmla="*/ 95 w 203835"/>
                <a:gd name="connsiteY2" fmla="*/ 0 h 186690"/>
                <a:gd name="connsiteX3" fmla="*/ 203835 w 203835"/>
                <a:gd name="connsiteY3" fmla="*/ 117920 h 186690"/>
                <a:gd name="connsiteX4" fmla="*/ 203835 w 203835"/>
                <a:gd name="connsiteY4" fmla="*/ 18669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5" h="186690">
                  <a:moveTo>
                    <a:pt x="203835" y="186690"/>
                  </a:moveTo>
                  <a:lnTo>
                    <a:pt x="0" y="68866"/>
                  </a:lnTo>
                  <a:lnTo>
                    <a:pt x="95" y="0"/>
                  </a:lnTo>
                  <a:lnTo>
                    <a:pt x="203835" y="117920"/>
                  </a:lnTo>
                  <a:lnTo>
                    <a:pt x="203835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Hình tự do: Hình 282">
              <a:extLst>
                <a:ext uri="{FF2B5EF4-FFF2-40B4-BE49-F238E27FC236}">
                  <a16:creationId xmlns:a16="http://schemas.microsoft.com/office/drawing/2014/main" id="{03EC6BB5-2224-BC18-97E5-5D557BAB3E9D}"/>
                </a:ext>
              </a:extLst>
            </p:cNvPr>
            <p:cNvSpPr/>
            <p:nvPr/>
          </p:nvSpPr>
          <p:spPr>
            <a:xfrm>
              <a:off x="9376854" y="2249502"/>
              <a:ext cx="88773" cy="498824"/>
            </a:xfrm>
            <a:custGeom>
              <a:avLst/>
              <a:gdLst>
                <a:gd name="connsiteX0" fmla="*/ 0 w 88773"/>
                <a:gd name="connsiteY0" fmla="*/ 447770 h 498824"/>
                <a:gd name="connsiteX1" fmla="*/ 88487 w 88773"/>
                <a:gd name="connsiteY1" fmla="*/ 498824 h 498824"/>
                <a:gd name="connsiteX2" fmla="*/ 88773 w 88773"/>
                <a:gd name="connsiteY2" fmla="*/ 51149 h 498824"/>
                <a:gd name="connsiteX3" fmla="*/ 191 w 88773"/>
                <a:gd name="connsiteY3" fmla="*/ 0 h 498824"/>
                <a:gd name="connsiteX4" fmla="*/ 0 w 88773"/>
                <a:gd name="connsiteY4" fmla="*/ 447770 h 49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498824">
                  <a:moveTo>
                    <a:pt x="0" y="447770"/>
                  </a:moveTo>
                  <a:lnTo>
                    <a:pt x="88487" y="498824"/>
                  </a:lnTo>
                  <a:lnTo>
                    <a:pt x="88773" y="51149"/>
                  </a:lnTo>
                  <a:lnTo>
                    <a:pt x="191" y="0"/>
                  </a:lnTo>
                  <a:lnTo>
                    <a:pt x="0" y="44777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Hình tự do: Hình 283">
              <a:extLst>
                <a:ext uri="{FF2B5EF4-FFF2-40B4-BE49-F238E27FC236}">
                  <a16:creationId xmlns:a16="http://schemas.microsoft.com/office/drawing/2014/main" id="{F730293E-DEAC-BB4B-9B35-106B2FC3DFB5}"/>
                </a:ext>
              </a:extLst>
            </p:cNvPr>
            <p:cNvSpPr/>
            <p:nvPr/>
          </p:nvSpPr>
          <p:spPr>
            <a:xfrm>
              <a:off x="8843740" y="1711530"/>
              <a:ext cx="261746" cy="829056"/>
            </a:xfrm>
            <a:custGeom>
              <a:avLst/>
              <a:gdLst>
                <a:gd name="connsiteX0" fmla="*/ 213550 w 261746"/>
                <a:gd name="connsiteY0" fmla="*/ 229838 h 829056"/>
                <a:gd name="connsiteX1" fmla="*/ 213550 w 261746"/>
                <a:gd name="connsiteY1" fmla="*/ 123254 h 829056"/>
                <a:gd name="connsiteX2" fmla="*/ 167545 w 261746"/>
                <a:gd name="connsiteY2" fmla="*/ 96488 h 829056"/>
                <a:gd name="connsiteX3" fmla="*/ 167545 w 261746"/>
                <a:gd name="connsiteY3" fmla="*/ 202883 h 829056"/>
                <a:gd name="connsiteX4" fmla="*/ 119444 w 261746"/>
                <a:gd name="connsiteY4" fmla="*/ 174974 h 829056"/>
                <a:gd name="connsiteX5" fmla="*/ 119444 w 261746"/>
                <a:gd name="connsiteY5" fmla="*/ 69056 h 829056"/>
                <a:gd name="connsiteX6" fmla="*/ 0 w 261746"/>
                <a:gd name="connsiteY6" fmla="*/ 0 h 829056"/>
                <a:gd name="connsiteX7" fmla="*/ 0 w 261746"/>
                <a:gd name="connsiteY7" fmla="*/ 677990 h 829056"/>
                <a:gd name="connsiteX8" fmla="*/ 261747 w 261746"/>
                <a:gd name="connsiteY8" fmla="*/ 829056 h 829056"/>
                <a:gd name="connsiteX9" fmla="*/ 261747 w 261746"/>
                <a:gd name="connsiteY9" fmla="*/ 257556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746" h="829056">
                  <a:moveTo>
                    <a:pt x="213550" y="229838"/>
                  </a:moveTo>
                  <a:lnTo>
                    <a:pt x="213550" y="123254"/>
                  </a:lnTo>
                  <a:lnTo>
                    <a:pt x="167545" y="96488"/>
                  </a:lnTo>
                  <a:lnTo>
                    <a:pt x="167545" y="202883"/>
                  </a:lnTo>
                  <a:lnTo>
                    <a:pt x="119444" y="174974"/>
                  </a:lnTo>
                  <a:lnTo>
                    <a:pt x="119444" y="69056"/>
                  </a:lnTo>
                  <a:lnTo>
                    <a:pt x="0" y="0"/>
                  </a:lnTo>
                  <a:lnTo>
                    <a:pt x="0" y="677990"/>
                  </a:lnTo>
                  <a:lnTo>
                    <a:pt x="261747" y="829056"/>
                  </a:lnTo>
                  <a:lnTo>
                    <a:pt x="261747" y="257556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5" name="Đồ họa 25">
              <a:extLst>
                <a:ext uri="{FF2B5EF4-FFF2-40B4-BE49-F238E27FC236}">
                  <a16:creationId xmlns:a16="http://schemas.microsoft.com/office/drawing/2014/main" id="{E67FEF25-3CD3-2D44-DDF9-BB4C84B5E7A7}"/>
                </a:ext>
              </a:extLst>
            </p:cNvPr>
            <p:cNvGrpSpPr/>
            <p:nvPr/>
          </p:nvGrpSpPr>
          <p:grpSpPr>
            <a:xfrm>
              <a:off x="8868981" y="1895839"/>
              <a:ext cx="206597" cy="599122"/>
              <a:chOff x="8868981" y="1895839"/>
              <a:chExt cx="206597" cy="599122"/>
            </a:xfrm>
            <a:solidFill>
              <a:srgbClr val="000000"/>
            </a:solidFill>
          </p:grpSpPr>
          <p:sp>
            <p:nvSpPr>
              <p:cNvPr id="286" name="Hình tự do: Hình 285">
                <a:extLst>
                  <a:ext uri="{FF2B5EF4-FFF2-40B4-BE49-F238E27FC236}">
                    <a16:creationId xmlns:a16="http://schemas.microsoft.com/office/drawing/2014/main" id="{A16DE205-A41B-3A4B-FF42-22C94998289E}"/>
                  </a:ext>
                </a:extLst>
              </p:cNvPr>
              <p:cNvSpPr/>
              <p:nvPr/>
            </p:nvSpPr>
            <p:spPr>
              <a:xfrm>
                <a:off x="9045765" y="1997852"/>
                <a:ext cx="29813" cy="137445"/>
              </a:xfrm>
              <a:custGeom>
                <a:avLst/>
                <a:gdLst>
                  <a:gd name="connsiteX0" fmla="*/ 0 w 29813"/>
                  <a:gd name="connsiteY0" fmla="*/ 120206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6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6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Hình tự do: Hình 286">
                <a:extLst>
                  <a:ext uri="{FF2B5EF4-FFF2-40B4-BE49-F238E27FC236}">
                    <a16:creationId xmlns:a16="http://schemas.microsoft.com/office/drawing/2014/main" id="{D0633112-6D83-E56B-CF44-795B850CB6AF}"/>
                  </a:ext>
                </a:extLst>
              </p:cNvPr>
              <p:cNvSpPr/>
              <p:nvPr/>
            </p:nvSpPr>
            <p:spPr>
              <a:xfrm>
                <a:off x="8992996" y="1967372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Hình tự do: Hình 287">
                <a:extLst>
                  <a:ext uri="{FF2B5EF4-FFF2-40B4-BE49-F238E27FC236}">
                    <a16:creationId xmlns:a16="http://schemas.microsoft.com/office/drawing/2014/main" id="{7EB4156A-DADA-6293-F837-81BEAEA1D567}"/>
                  </a:ext>
                </a:extLst>
              </p:cNvPr>
              <p:cNvSpPr/>
              <p:nvPr/>
            </p:nvSpPr>
            <p:spPr>
              <a:xfrm>
                <a:off x="9045765" y="2177684"/>
                <a:ext cx="29813" cy="137350"/>
              </a:xfrm>
              <a:custGeom>
                <a:avLst/>
                <a:gdLst>
                  <a:gd name="connsiteX0" fmla="*/ 0 w 29813"/>
                  <a:gd name="connsiteY0" fmla="*/ 120206 h 137350"/>
                  <a:gd name="connsiteX1" fmla="*/ 29813 w 29813"/>
                  <a:gd name="connsiteY1" fmla="*/ 137351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206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206"/>
                    </a:moveTo>
                    <a:lnTo>
                      <a:pt x="29813" y="137351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Hình tự do: Hình 288">
                <a:extLst>
                  <a:ext uri="{FF2B5EF4-FFF2-40B4-BE49-F238E27FC236}">
                    <a16:creationId xmlns:a16="http://schemas.microsoft.com/office/drawing/2014/main" id="{80485F56-A4F2-44ED-9F1C-F36F23CB3FFE}"/>
                  </a:ext>
                </a:extLst>
              </p:cNvPr>
              <p:cNvSpPr/>
              <p:nvPr/>
            </p:nvSpPr>
            <p:spPr>
              <a:xfrm>
                <a:off x="8992996" y="2147204"/>
                <a:ext cx="29813" cy="137350"/>
              </a:xfrm>
              <a:custGeom>
                <a:avLst/>
                <a:gdLst>
                  <a:gd name="connsiteX0" fmla="*/ 0 w 29813"/>
                  <a:gd name="connsiteY0" fmla="*/ 120206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206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206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Hình tự do: Hình 289">
                <a:extLst>
                  <a:ext uri="{FF2B5EF4-FFF2-40B4-BE49-F238E27FC236}">
                    <a16:creationId xmlns:a16="http://schemas.microsoft.com/office/drawing/2014/main" id="{EDDEE421-B7A9-8105-BC4B-A5E9F05A4A39}"/>
                  </a:ext>
                </a:extLst>
              </p:cNvPr>
              <p:cNvSpPr/>
              <p:nvPr/>
            </p:nvSpPr>
            <p:spPr>
              <a:xfrm>
                <a:off x="9045765" y="2357516"/>
                <a:ext cx="29813" cy="137445"/>
              </a:xfrm>
              <a:custGeom>
                <a:avLst/>
                <a:gdLst>
                  <a:gd name="connsiteX0" fmla="*/ 0 w 29813"/>
                  <a:gd name="connsiteY0" fmla="*/ 120205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5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5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Hình tự do: Hình 290">
                <a:extLst>
                  <a:ext uri="{FF2B5EF4-FFF2-40B4-BE49-F238E27FC236}">
                    <a16:creationId xmlns:a16="http://schemas.microsoft.com/office/drawing/2014/main" id="{76833F72-B6C0-5D6B-9A19-166E3165DFBF}"/>
                  </a:ext>
                </a:extLst>
              </p:cNvPr>
              <p:cNvSpPr/>
              <p:nvPr/>
            </p:nvSpPr>
            <p:spPr>
              <a:xfrm>
                <a:off x="8992996" y="2327036"/>
                <a:ext cx="29813" cy="137445"/>
              </a:xfrm>
              <a:custGeom>
                <a:avLst/>
                <a:gdLst>
                  <a:gd name="connsiteX0" fmla="*/ 0 w 29813"/>
                  <a:gd name="connsiteY0" fmla="*/ 120206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6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6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Hình tự do: Hình 291">
                <a:extLst>
                  <a:ext uri="{FF2B5EF4-FFF2-40B4-BE49-F238E27FC236}">
                    <a16:creationId xmlns:a16="http://schemas.microsoft.com/office/drawing/2014/main" id="{E9846A07-C993-C4B7-3EE7-23600448FE8B}"/>
                  </a:ext>
                </a:extLst>
              </p:cNvPr>
              <p:cNvSpPr/>
              <p:nvPr/>
            </p:nvSpPr>
            <p:spPr>
              <a:xfrm>
                <a:off x="8921845" y="1926319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145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145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Hình tự do: Hình 292">
                <a:extLst>
                  <a:ext uri="{FF2B5EF4-FFF2-40B4-BE49-F238E27FC236}">
                    <a16:creationId xmlns:a16="http://schemas.microsoft.com/office/drawing/2014/main" id="{D1FF7830-91E1-C016-40FC-F74492E58574}"/>
                  </a:ext>
                </a:extLst>
              </p:cNvPr>
              <p:cNvSpPr/>
              <p:nvPr/>
            </p:nvSpPr>
            <p:spPr>
              <a:xfrm>
                <a:off x="8868981" y="1895839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145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145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Hình tự do: Hình 293">
                <a:extLst>
                  <a:ext uri="{FF2B5EF4-FFF2-40B4-BE49-F238E27FC236}">
                    <a16:creationId xmlns:a16="http://schemas.microsoft.com/office/drawing/2014/main" id="{97F07BF3-99CD-2EB9-BC3B-48443A034926}"/>
                  </a:ext>
                </a:extLst>
              </p:cNvPr>
              <p:cNvSpPr/>
              <p:nvPr/>
            </p:nvSpPr>
            <p:spPr>
              <a:xfrm>
                <a:off x="8921845" y="2106151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Hình tự do: Hình 294">
                <a:extLst>
                  <a:ext uri="{FF2B5EF4-FFF2-40B4-BE49-F238E27FC236}">
                    <a16:creationId xmlns:a16="http://schemas.microsoft.com/office/drawing/2014/main" id="{D953F92E-D6F5-E120-9B20-2DFB38568780}"/>
                  </a:ext>
                </a:extLst>
              </p:cNvPr>
              <p:cNvSpPr/>
              <p:nvPr/>
            </p:nvSpPr>
            <p:spPr>
              <a:xfrm>
                <a:off x="8868981" y="2075671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240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Hình tự do: Hình 295">
                <a:extLst>
                  <a:ext uri="{FF2B5EF4-FFF2-40B4-BE49-F238E27FC236}">
                    <a16:creationId xmlns:a16="http://schemas.microsoft.com/office/drawing/2014/main" id="{6BFA78E9-5907-9F80-14E5-DDDF80399289}"/>
                  </a:ext>
                </a:extLst>
              </p:cNvPr>
              <p:cNvSpPr/>
              <p:nvPr/>
            </p:nvSpPr>
            <p:spPr>
              <a:xfrm>
                <a:off x="8921845" y="2285983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Hình tự do: Hình 296">
                <a:extLst>
                  <a:ext uri="{FF2B5EF4-FFF2-40B4-BE49-F238E27FC236}">
                    <a16:creationId xmlns:a16="http://schemas.microsoft.com/office/drawing/2014/main" id="{F8C97B1B-504D-C5AE-BE6B-E7E941CE5923}"/>
                  </a:ext>
                </a:extLst>
              </p:cNvPr>
              <p:cNvSpPr/>
              <p:nvPr/>
            </p:nvSpPr>
            <p:spPr>
              <a:xfrm>
                <a:off x="8868981" y="2255503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240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2" name="Đồ họa 25">
            <a:extLst>
              <a:ext uri="{FF2B5EF4-FFF2-40B4-BE49-F238E27FC236}">
                <a16:creationId xmlns:a16="http://schemas.microsoft.com/office/drawing/2014/main" id="{CD74A6E7-8CA0-BE82-BA56-119F0210EC26}"/>
              </a:ext>
            </a:extLst>
          </p:cNvPr>
          <p:cNvGrpSpPr/>
          <p:nvPr/>
        </p:nvGrpSpPr>
        <p:grpSpPr>
          <a:xfrm>
            <a:off x="9081140" y="2840637"/>
            <a:ext cx="823149" cy="1545043"/>
            <a:chOff x="9081140" y="2840637"/>
            <a:chExt cx="823149" cy="1545043"/>
          </a:xfrm>
        </p:grpSpPr>
        <p:grpSp>
          <p:nvGrpSpPr>
            <p:cNvPr id="313" name="Đồ họa 25">
              <a:extLst>
                <a:ext uri="{FF2B5EF4-FFF2-40B4-BE49-F238E27FC236}">
                  <a16:creationId xmlns:a16="http://schemas.microsoft.com/office/drawing/2014/main" id="{C3C6B205-9471-8A9F-84AD-D6BBB918E22C}"/>
                </a:ext>
              </a:extLst>
            </p:cNvPr>
            <p:cNvGrpSpPr/>
            <p:nvPr/>
          </p:nvGrpSpPr>
          <p:grpSpPr>
            <a:xfrm>
              <a:off x="9176984" y="3211186"/>
              <a:ext cx="727305" cy="1174495"/>
              <a:chOff x="9176984" y="3211186"/>
              <a:chExt cx="727305" cy="1174495"/>
            </a:xfrm>
          </p:grpSpPr>
          <p:sp>
            <p:nvSpPr>
              <p:cNvPr id="346" name="Hình tự do: Hình 345">
                <a:extLst>
                  <a:ext uri="{FF2B5EF4-FFF2-40B4-BE49-F238E27FC236}">
                    <a16:creationId xmlns:a16="http://schemas.microsoft.com/office/drawing/2014/main" id="{6C332DE4-346D-6AF9-3FFC-9F7C5CD9CAC8}"/>
                  </a:ext>
                </a:extLst>
              </p:cNvPr>
              <p:cNvSpPr/>
              <p:nvPr/>
            </p:nvSpPr>
            <p:spPr>
              <a:xfrm>
                <a:off x="9532016" y="3794648"/>
                <a:ext cx="17716" cy="587501"/>
              </a:xfrm>
              <a:custGeom>
                <a:avLst/>
                <a:gdLst>
                  <a:gd name="connsiteX0" fmla="*/ 8858 w 17716"/>
                  <a:gd name="connsiteY0" fmla="*/ 587502 h 587501"/>
                  <a:gd name="connsiteX1" fmla="*/ 17716 w 17716"/>
                  <a:gd name="connsiteY1" fmla="*/ 578644 h 587501"/>
                  <a:gd name="connsiteX2" fmla="*/ 17716 w 17716"/>
                  <a:gd name="connsiteY2" fmla="*/ 8858 h 587501"/>
                  <a:gd name="connsiteX3" fmla="*/ 8858 w 17716"/>
                  <a:gd name="connsiteY3" fmla="*/ 0 h 587501"/>
                  <a:gd name="connsiteX4" fmla="*/ 0 w 17716"/>
                  <a:gd name="connsiteY4" fmla="*/ 8858 h 587501"/>
                  <a:gd name="connsiteX5" fmla="*/ 0 w 17716"/>
                  <a:gd name="connsiteY5" fmla="*/ 578644 h 587501"/>
                  <a:gd name="connsiteX6" fmla="*/ 8858 w 17716"/>
                  <a:gd name="connsiteY6" fmla="*/ 587502 h 58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" h="587501">
                    <a:moveTo>
                      <a:pt x="8858" y="587502"/>
                    </a:moveTo>
                    <a:cubicBezTo>
                      <a:pt x="13754" y="587502"/>
                      <a:pt x="17716" y="583540"/>
                      <a:pt x="17716" y="578644"/>
                    </a:cubicBezTo>
                    <a:lnTo>
                      <a:pt x="17716" y="8858"/>
                    </a:lnTo>
                    <a:cubicBezTo>
                      <a:pt x="17716" y="3962"/>
                      <a:pt x="13754" y="0"/>
                      <a:pt x="8858" y="0"/>
                    </a:cubicBezTo>
                    <a:cubicBezTo>
                      <a:pt x="3962" y="0"/>
                      <a:pt x="0" y="3962"/>
                      <a:pt x="0" y="8858"/>
                    </a:cubicBezTo>
                    <a:lnTo>
                      <a:pt x="0" y="578644"/>
                    </a:lnTo>
                    <a:cubicBezTo>
                      <a:pt x="0" y="583540"/>
                      <a:pt x="3962" y="587502"/>
                      <a:pt x="8858" y="5875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Hình tự do: Hình 346">
                <a:extLst>
                  <a:ext uri="{FF2B5EF4-FFF2-40B4-BE49-F238E27FC236}">
                    <a16:creationId xmlns:a16="http://schemas.microsoft.com/office/drawing/2014/main" id="{3B59E863-CEDE-E114-59C2-510C0DB68965}"/>
                  </a:ext>
                </a:extLst>
              </p:cNvPr>
              <p:cNvSpPr/>
              <p:nvPr/>
            </p:nvSpPr>
            <p:spPr>
              <a:xfrm>
                <a:off x="9179270" y="3714764"/>
                <a:ext cx="192790" cy="460037"/>
              </a:xfrm>
              <a:custGeom>
                <a:avLst/>
                <a:gdLst>
                  <a:gd name="connsiteX0" fmla="*/ 9180 w 192790"/>
                  <a:gd name="connsiteY0" fmla="*/ 460027 h 460037"/>
                  <a:gd name="connsiteX1" fmla="*/ 17466 w 192790"/>
                  <a:gd name="connsiteY1" fmla="*/ 454407 h 460037"/>
                  <a:gd name="connsiteX2" fmla="*/ 192155 w 192790"/>
                  <a:gd name="connsiteY2" fmla="*/ 12161 h 460037"/>
                  <a:gd name="connsiteX3" fmla="*/ 187202 w 192790"/>
                  <a:gd name="connsiteY3" fmla="*/ 636 h 460037"/>
                  <a:gd name="connsiteX4" fmla="*/ 175677 w 192790"/>
                  <a:gd name="connsiteY4" fmla="*/ 5589 h 460037"/>
                  <a:gd name="connsiteX5" fmla="*/ 607 w 192790"/>
                  <a:gd name="connsiteY5" fmla="*/ 447835 h 460037"/>
                  <a:gd name="connsiteX6" fmla="*/ 5560 w 192790"/>
                  <a:gd name="connsiteY6" fmla="*/ 459360 h 460037"/>
                  <a:gd name="connsiteX7" fmla="*/ 9180 w 192790"/>
                  <a:gd name="connsiteY7" fmla="*/ 460027 h 46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790" h="460037">
                    <a:moveTo>
                      <a:pt x="9180" y="460027"/>
                    </a:moveTo>
                    <a:cubicBezTo>
                      <a:pt x="12837" y="460045"/>
                      <a:pt x="16133" y="457807"/>
                      <a:pt x="17466" y="454407"/>
                    </a:cubicBezTo>
                    <a:lnTo>
                      <a:pt x="192155" y="12161"/>
                    </a:lnTo>
                    <a:cubicBezTo>
                      <a:pt x="193974" y="7608"/>
                      <a:pt x="191755" y="2455"/>
                      <a:pt x="187202" y="636"/>
                    </a:cubicBezTo>
                    <a:cubicBezTo>
                      <a:pt x="182649" y="-1184"/>
                      <a:pt x="177496" y="1036"/>
                      <a:pt x="175677" y="5589"/>
                    </a:cubicBezTo>
                    <a:lnTo>
                      <a:pt x="607" y="447835"/>
                    </a:lnTo>
                    <a:cubicBezTo>
                      <a:pt x="-1155" y="452387"/>
                      <a:pt x="1045" y="457512"/>
                      <a:pt x="5560" y="459360"/>
                    </a:cubicBezTo>
                    <a:cubicBezTo>
                      <a:pt x="6694" y="459865"/>
                      <a:pt x="7941" y="460093"/>
                      <a:pt x="9180" y="4600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Hình tự do: Hình 347">
                <a:extLst>
                  <a:ext uri="{FF2B5EF4-FFF2-40B4-BE49-F238E27FC236}">
                    <a16:creationId xmlns:a16="http://schemas.microsoft.com/office/drawing/2014/main" id="{9E110DDF-D980-D152-A61E-EC31639C4A6D}"/>
                  </a:ext>
                </a:extLst>
              </p:cNvPr>
              <p:cNvSpPr/>
              <p:nvPr/>
            </p:nvSpPr>
            <p:spPr>
              <a:xfrm>
                <a:off x="9200063" y="3753023"/>
                <a:ext cx="681125" cy="368619"/>
              </a:xfrm>
              <a:custGeom>
                <a:avLst/>
                <a:gdLst>
                  <a:gd name="connsiteX0" fmla="*/ 9056 w 681125"/>
                  <a:gd name="connsiteY0" fmla="*/ 368617 h 368619"/>
                  <a:gd name="connsiteX1" fmla="*/ 15438 w 681125"/>
                  <a:gd name="connsiteY1" fmla="*/ 365855 h 368619"/>
                  <a:gd name="connsiteX2" fmla="*/ 340812 w 681125"/>
                  <a:gd name="connsiteY2" fmla="*/ 21812 h 368619"/>
                  <a:gd name="connsiteX3" fmla="*/ 665328 w 681125"/>
                  <a:gd name="connsiteY3" fmla="*/ 364712 h 368619"/>
                  <a:gd name="connsiteX4" fmla="*/ 677778 w 681125"/>
                  <a:gd name="connsiteY4" fmla="*/ 366141 h 368619"/>
                  <a:gd name="connsiteX5" fmla="*/ 679206 w 681125"/>
                  <a:gd name="connsiteY5" fmla="*/ 353692 h 368619"/>
                  <a:gd name="connsiteX6" fmla="*/ 678187 w 681125"/>
                  <a:gd name="connsiteY6" fmla="*/ 352616 h 368619"/>
                  <a:gd name="connsiteX7" fmla="*/ 347003 w 681125"/>
                  <a:gd name="connsiteY7" fmla="*/ 2858 h 368619"/>
                  <a:gd name="connsiteX8" fmla="*/ 340621 w 681125"/>
                  <a:gd name="connsiteY8" fmla="*/ 0 h 368619"/>
                  <a:gd name="connsiteX9" fmla="*/ 340621 w 681125"/>
                  <a:gd name="connsiteY9" fmla="*/ 0 h 368619"/>
                  <a:gd name="connsiteX10" fmla="*/ 334144 w 681125"/>
                  <a:gd name="connsiteY10" fmla="*/ 2858 h 368619"/>
                  <a:gd name="connsiteX11" fmla="*/ 2579 w 681125"/>
                  <a:gd name="connsiteY11" fmla="*/ 353663 h 368619"/>
                  <a:gd name="connsiteX12" fmla="*/ 2579 w 681125"/>
                  <a:gd name="connsiteY12" fmla="*/ 366236 h 368619"/>
                  <a:gd name="connsiteX13" fmla="*/ 9056 w 681125"/>
                  <a:gd name="connsiteY13" fmla="*/ 368617 h 36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1125" h="368619">
                    <a:moveTo>
                      <a:pt x="9056" y="368617"/>
                    </a:moveTo>
                    <a:cubicBezTo>
                      <a:pt x="11475" y="368617"/>
                      <a:pt x="13780" y="367618"/>
                      <a:pt x="15438" y="365855"/>
                    </a:cubicBezTo>
                    <a:lnTo>
                      <a:pt x="340812" y="21812"/>
                    </a:lnTo>
                    <a:lnTo>
                      <a:pt x="665328" y="364712"/>
                    </a:lnTo>
                    <a:cubicBezTo>
                      <a:pt x="668367" y="368541"/>
                      <a:pt x="673939" y="369180"/>
                      <a:pt x="677778" y="366141"/>
                    </a:cubicBezTo>
                    <a:cubicBezTo>
                      <a:pt x="681607" y="363103"/>
                      <a:pt x="682245" y="357530"/>
                      <a:pt x="679206" y="353692"/>
                    </a:cubicBezTo>
                    <a:cubicBezTo>
                      <a:pt x="678892" y="353311"/>
                      <a:pt x="678559" y="352949"/>
                      <a:pt x="678187" y="352616"/>
                    </a:cubicBezTo>
                    <a:lnTo>
                      <a:pt x="347003" y="2858"/>
                    </a:lnTo>
                    <a:cubicBezTo>
                      <a:pt x="345374" y="1048"/>
                      <a:pt x="343059" y="10"/>
                      <a:pt x="340621" y="0"/>
                    </a:cubicBezTo>
                    <a:lnTo>
                      <a:pt x="340621" y="0"/>
                    </a:lnTo>
                    <a:cubicBezTo>
                      <a:pt x="338154" y="10"/>
                      <a:pt x="335811" y="1048"/>
                      <a:pt x="334144" y="2858"/>
                    </a:cubicBezTo>
                    <a:lnTo>
                      <a:pt x="2579" y="353663"/>
                    </a:lnTo>
                    <a:cubicBezTo>
                      <a:pt x="-860" y="357150"/>
                      <a:pt x="-860" y="362750"/>
                      <a:pt x="2579" y="366236"/>
                    </a:cubicBezTo>
                    <a:cubicBezTo>
                      <a:pt x="4360" y="367808"/>
                      <a:pt x="6675" y="368665"/>
                      <a:pt x="9056" y="3686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Hình tự do: Hình 348">
                <a:extLst>
                  <a:ext uri="{FF2B5EF4-FFF2-40B4-BE49-F238E27FC236}">
                    <a16:creationId xmlns:a16="http://schemas.microsoft.com/office/drawing/2014/main" id="{D3245352-888F-CA80-09CB-FEB645C40F7C}"/>
                  </a:ext>
                </a:extLst>
              </p:cNvPr>
              <p:cNvSpPr/>
              <p:nvPr/>
            </p:nvSpPr>
            <p:spPr>
              <a:xfrm>
                <a:off x="9709689" y="3714764"/>
                <a:ext cx="192441" cy="460026"/>
              </a:xfrm>
              <a:custGeom>
                <a:avLst/>
                <a:gdLst>
                  <a:gd name="connsiteX0" fmla="*/ 183611 w 192441"/>
                  <a:gd name="connsiteY0" fmla="*/ 460027 h 460026"/>
                  <a:gd name="connsiteX1" fmla="*/ 186849 w 192441"/>
                  <a:gd name="connsiteY1" fmla="*/ 459360 h 460026"/>
                  <a:gd name="connsiteX2" fmla="*/ 191812 w 192441"/>
                  <a:gd name="connsiteY2" fmla="*/ 447853 h 460026"/>
                  <a:gd name="connsiteX3" fmla="*/ 191802 w 192441"/>
                  <a:gd name="connsiteY3" fmla="*/ 447835 h 460026"/>
                  <a:gd name="connsiteX4" fmla="*/ 17114 w 192441"/>
                  <a:gd name="connsiteY4" fmla="*/ 5589 h 460026"/>
                  <a:gd name="connsiteX5" fmla="*/ 5589 w 192441"/>
                  <a:gd name="connsiteY5" fmla="*/ 636 h 460026"/>
                  <a:gd name="connsiteX6" fmla="*/ 636 w 192441"/>
                  <a:gd name="connsiteY6" fmla="*/ 12161 h 460026"/>
                  <a:gd name="connsiteX7" fmla="*/ 175324 w 192441"/>
                  <a:gd name="connsiteY7" fmla="*/ 454407 h 460026"/>
                  <a:gd name="connsiteX8" fmla="*/ 183611 w 192441"/>
                  <a:gd name="connsiteY8" fmla="*/ 460027 h 46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441" h="460026">
                    <a:moveTo>
                      <a:pt x="183611" y="460027"/>
                    </a:moveTo>
                    <a:cubicBezTo>
                      <a:pt x="184725" y="460036"/>
                      <a:pt x="185830" y="459807"/>
                      <a:pt x="186849" y="459360"/>
                    </a:cubicBezTo>
                    <a:cubicBezTo>
                      <a:pt x="191393" y="457550"/>
                      <a:pt x="193622" y="452406"/>
                      <a:pt x="191812" y="447853"/>
                    </a:cubicBezTo>
                    <a:cubicBezTo>
                      <a:pt x="191812" y="447853"/>
                      <a:pt x="191802" y="447844"/>
                      <a:pt x="191802" y="447835"/>
                    </a:cubicBezTo>
                    <a:lnTo>
                      <a:pt x="17114" y="5589"/>
                    </a:lnTo>
                    <a:cubicBezTo>
                      <a:pt x="15295" y="1036"/>
                      <a:pt x="10142" y="-1184"/>
                      <a:pt x="5589" y="636"/>
                    </a:cubicBezTo>
                    <a:cubicBezTo>
                      <a:pt x="1036" y="2455"/>
                      <a:pt x="-1184" y="7608"/>
                      <a:pt x="636" y="12161"/>
                    </a:cubicBezTo>
                    <a:lnTo>
                      <a:pt x="175324" y="454407"/>
                    </a:lnTo>
                    <a:cubicBezTo>
                      <a:pt x="176801" y="457702"/>
                      <a:pt x="180011" y="459874"/>
                      <a:pt x="183611" y="4600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Hình tự do: Hình 349">
                <a:extLst>
                  <a:ext uri="{FF2B5EF4-FFF2-40B4-BE49-F238E27FC236}">
                    <a16:creationId xmlns:a16="http://schemas.microsoft.com/office/drawing/2014/main" id="{F1B0D109-5794-4F47-5215-12211EA68035}"/>
                  </a:ext>
                </a:extLst>
              </p:cNvPr>
              <p:cNvSpPr/>
              <p:nvPr/>
            </p:nvSpPr>
            <p:spPr>
              <a:xfrm>
                <a:off x="9176984" y="4108020"/>
                <a:ext cx="41755" cy="69080"/>
              </a:xfrm>
              <a:custGeom>
                <a:avLst/>
                <a:gdLst>
                  <a:gd name="connsiteX0" fmla="*/ 23181 w 41755"/>
                  <a:gd name="connsiteY0" fmla="*/ 0 h 69080"/>
                  <a:gd name="connsiteX1" fmla="*/ 36 w 41755"/>
                  <a:gd name="connsiteY1" fmla="*/ 60960 h 69080"/>
                  <a:gd name="connsiteX2" fmla="*/ 36 w 41755"/>
                  <a:gd name="connsiteY2" fmla="*/ 62484 h 69080"/>
                  <a:gd name="connsiteX3" fmla="*/ 36 w 41755"/>
                  <a:gd name="connsiteY3" fmla="*/ 63627 h 69080"/>
                  <a:gd name="connsiteX4" fmla="*/ 3560 w 41755"/>
                  <a:gd name="connsiteY4" fmla="*/ 67437 h 69080"/>
                  <a:gd name="connsiteX5" fmla="*/ 17562 w 41755"/>
                  <a:gd name="connsiteY5" fmla="*/ 67437 h 69080"/>
                  <a:gd name="connsiteX6" fmla="*/ 20324 w 41755"/>
                  <a:gd name="connsiteY6" fmla="*/ 64579 h 69080"/>
                  <a:gd name="connsiteX7" fmla="*/ 20324 w 41755"/>
                  <a:gd name="connsiteY7" fmla="*/ 64579 h 69080"/>
                  <a:gd name="connsiteX8" fmla="*/ 20324 w 41755"/>
                  <a:gd name="connsiteY8" fmla="*/ 63722 h 69080"/>
                  <a:gd name="connsiteX9" fmla="*/ 41755 w 41755"/>
                  <a:gd name="connsiteY9" fmla="*/ 6572 h 6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5" h="69080">
                    <a:moveTo>
                      <a:pt x="23181" y="0"/>
                    </a:moveTo>
                    <a:lnTo>
                      <a:pt x="36" y="60960"/>
                    </a:lnTo>
                    <a:cubicBezTo>
                      <a:pt x="-12" y="61465"/>
                      <a:pt x="-12" y="61979"/>
                      <a:pt x="36" y="62484"/>
                    </a:cubicBezTo>
                    <a:lnTo>
                      <a:pt x="36" y="63627"/>
                    </a:lnTo>
                    <a:cubicBezTo>
                      <a:pt x="36" y="64865"/>
                      <a:pt x="1846" y="66389"/>
                      <a:pt x="3560" y="67437"/>
                    </a:cubicBezTo>
                    <a:cubicBezTo>
                      <a:pt x="7970" y="69628"/>
                      <a:pt x="13152" y="69628"/>
                      <a:pt x="17562" y="67437"/>
                    </a:cubicBezTo>
                    <a:cubicBezTo>
                      <a:pt x="18781" y="66827"/>
                      <a:pt x="19752" y="65818"/>
                      <a:pt x="20324" y="64579"/>
                    </a:cubicBezTo>
                    <a:lnTo>
                      <a:pt x="20324" y="64579"/>
                    </a:lnTo>
                    <a:lnTo>
                      <a:pt x="20324" y="63722"/>
                    </a:lnTo>
                    <a:lnTo>
                      <a:pt x="41755" y="657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Hình tự do: Hình 350">
                <a:extLst>
                  <a:ext uri="{FF2B5EF4-FFF2-40B4-BE49-F238E27FC236}">
                    <a16:creationId xmlns:a16="http://schemas.microsoft.com/office/drawing/2014/main" id="{DF1EDF3F-BA46-3D19-A072-162A2F667450}"/>
                  </a:ext>
                </a:extLst>
              </p:cNvPr>
              <p:cNvSpPr/>
              <p:nvPr/>
            </p:nvSpPr>
            <p:spPr>
              <a:xfrm>
                <a:off x="9862534" y="4108020"/>
                <a:ext cx="41755" cy="69080"/>
              </a:xfrm>
              <a:custGeom>
                <a:avLst/>
                <a:gdLst>
                  <a:gd name="connsiteX0" fmla="*/ 18574 w 41755"/>
                  <a:gd name="connsiteY0" fmla="*/ 0 h 69080"/>
                  <a:gd name="connsiteX1" fmla="*/ 41720 w 41755"/>
                  <a:gd name="connsiteY1" fmla="*/ 60960 h 69080"/>
                  <a:gd name="connsiteX2" fmla="*/ 41720 w 41755"/>
                  <a:gd name="connsiteY2" fmla="*/ 62484 h 69080"/>
                  <a:gd name="connsiteX3" fmla="*/ 41720 w 41755"/>
                  <a:gd name="connsiteY3" fmla="*/ 63627 h 69080"/>
                  <a:gd name="connsiteX4" fmla="*/ 38195 w 41755"/>
                  <a:gd name="connsiteY4" fmla="*/ 67437 h 69080"/>
                  <a:gd name="connsiteX5" fmla="*/ 24194 w 41755"/>
                  <a:gd name="connsiteY5" fmla="*/ 67437 h 69080"/>
                  <a:gd name="connsiteX6" fmla="*/ 21431 w 41755"/>
                  <a:gd name="connsiteY6" fmla="*/ 64579 h 69080"/>
                  <a:gd name="connsiteX7" fmla="*/ 21431 w 41755"/>
                  <a:gd name="connsiteY7" fmla="*/ 64579 h 69080"/>
                  <a:gd name="connsiteX8" fmla="*/ 21431 w 41755"/>
                  <a:gd name="connsiteY8" fmla="*/ 63722 h 69080"/>
                  <a:gd name="connsiteX9" fmla="*/ 0 w 41755"/>
                  <a:gd name="connsiteY9" fmla="*/ 6572 h 6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5" h="69080">
                    <a:moveTo>
                      <a:pt x="18574" y="0"/>
                    </a:moveTo>
                    <a:lnTo>
                      <a:pt x="41720" y="60960"/>
                    </a:lnTo>
                    <a:cubicBezTo>
                      <a:pt x="41767" y="61465"/>
                      <a:pt x="41767" y="61979"/>
                      <a:pt x="41720" y="62484"/>
                    </a:cubicBezTo>
                    <a:lnTo>
                      <a:pt x="41720" y="63627"/>
                    </a:lnTo>
                    <a:cubicBezTo>
                      <a:pt x="41720" y="64865"/>
                      <a:pt x="39910" y="66389"/>
                      <a:pt x="38195" y="67437"/>
                    </a:cubicBezTo>
                    <a:cubicBezTo>
                      <a:pt x="33785" y="69628"/>
                      <a:pt x="28604" y="69628"/>
                      <a:pt x="24194" y="67437"/>
                    </a:cubicBezTo>
                    <a:cubicBezTo>
                      <a:pt x="22974" y="66827"/>
                      <a:pt x="22003" y="65818"/>
                      <a:pt x="21431" y="64579"/>
                    </a:cubicBezTo>
                    <a:lnTo>
                      <a:pt x="21431" y="64579"/>
                    </a:lnTo>
                    <a:lnTo>
                      <a:pt x="21431" y="63722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Hình tự do: Hình 351">
                <a:extLst>
                  <a:ext uri="{FF2B5EF4-FFF2-40B4-BE49-F238E27FC236}">
                    <a16:creationId xmlns:a16="http://schemas.microsoft.com/office/drawing/2014/main" id="{1E1BA7DC-7920-01B4-1886-5E91FEBCC18F}"/>
                  </a:ext>
                </a:extLst>
              </p:cNvPr>
              <p:cNvSpPr/>
              <p:nvPr/>
            </p:nvSpPr>
            <p:spPr>
              <a:xfrm>
                <a:off x="9530397" y="4326720"/>
                <a:ext cx="20478" cy="58960"/>
              </a:xfrm>
              <a:custGeom>
                <a:avLst/>
                <a:gdLst>
                  <a:gd name="connsiteX0" fmla="*/ 0 w 20478"/>
                  <a:gd name="connsiteY0" fmla="*/ 2470 h 58960"/>
                  <a:gd name="connsiteX1" fmla="*/ 0 w 20478"/>
                  <a:gd name="connsiteY1" fmla="*/ 53048 h 58960"/>
                  <a:gd name="connsiteX2" fmla="*/ 3048 w 20478"/>
                  <a:gd name="connsiteY2" fmla="*/ 57239 h 58960"/>
                  <a:gd name="connsiteX3" fmla="*/ 17431 w 20478"/>
                  <a:gd name="connsiteY3" fmla="*/ 57239 h 58960"/>
                  <a:gd name="connsiteX4" fmla="*/ 20479 w 20478"/>
                  <a:gd name="connsiteY4" fmla="*/ 53048 h 58960"/>
                  <a:gd name="connsiteX5" fmla="*/ 20479 w 20478"/>
                  <a:gd name="connsiteY5" fmla="*/ 2661 h 58960"/>
                  <a:gd name="connsiteX6" fmla="*/ 0 w 20478"/>
                  <a:gd name="connsiteY6" fmla="*/ 2470 h 5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78" h="58960">
                    <a:moveTo>
                      <a:pt x="0" y="2470"/>
                    </a:moveTo>
                    <a:lnTo>
                      <a:pt x="0" y="53048"/>
                    </a:lnTo>
                    <a:cubicBezTo>
                      <a:pt x="191" y="54896"/>
                      <a:pt x="1353" y="56496"/>
                      <a:pt x="3048" y="57239"/>
                    </a:cubicBezTo>
                    <a:cubicBezTo>
                      <a:pt x="7573" y="59535"/>
                      <a:pt x="12906" y="59535"/>
                      <a:pt x="17431" y="57239"/>
                    </a:cubicBezTo>
                    <a:cubicBezTo>
                      <a:pt x="19126" y="56496"/>
                      <a:pt x="20288" y="54896"/>
                      <a:pt x="20479" y="53048"/>
                    </a:cubicBezTo>
                    <a:lnTo>
                      <a:pt x="20479" y="2661"/>
                    </a:lnTo>
                    <a:cubicBezTo>
                      <a:pt x="14116" y="-816"/>
                      <a:pt x="6430" y="-892"/>
                      <a:pt x="0" y="2470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Hình tự do: Hình 352">
                <a:extLst>
                  <a:ext uri="{FF2B5EF4-FFF2-40B4-BE49-F238E27FC236}">
                    <a16:creationId xmlns:a16="http://schemas.microsoft.com/office/drawing/2014/main" id="{12D047DA-8870-29D4-95D7-6F8A7F7BE369}"/>
                  </a:ext>
                </a:extLst>
              </p:cNvPr>
              <p:cNvSpPr/>
              <p:nvPr/>
            </p:nvSpPr>
            <p:spPr>
              <a:xfrm>
                <a:off x="9207500" y="3211186"/>
                <a:ext cx="674395" cy="733241"/>
              </a:xfrm>
              <a:custGeom>
                <a:avLst/>
                <a:gdLst>
                  <a:gd name="connsiteX0" fmla="*/ 0 w 674395"/>
                  <a:gd name="connsiteY0" fmla="*/ 536504 h 733241"/>
                  <a:gd name="connsiteX1" fmla="*/ 36481 w 674395"/>
                  <a:gd name="connsiteY1" fmla="*/ 492784 h 733241"/>
                  <a:gd name="connsiteX2" fmla="*/ 248412 w 674395"/>
                  <a:gd name="connsiteY2" fmla="*/ 368102 h 733241"/>
                  <a:gd name="connsiteX3" fmla="*/ 248888 w 674395"/>
                  <a:gd name="connsiteY3" fmla="*/ 367625 h 733241"/>
                  <a:gd name="connsiteX4" fmla="*/ 378143 w 674395"/>
                  <a:gd name="connsiteY4" fmla="*/ 87305 h 733241"/>
                  <a:gd name="connsiteX5" fmla="*/ 420910 w 674395"/>
                  <a:gd name="connsiteY5" fmla="*/ 19772 h 733241"/>
                  <a:gd name="connsiteX6" fmla="*/ 442913 w 674395"/>
                  <a:gd name="connsiteY6" fmla="*/ 7390 h 733241"/>
                  <a:gd name="connsiteX7" fmla="*/ 574929 w 674395"/>
                  <a:gd name="connsiteY7" fmla="*/ 41299 h 733241"/>
                  <a:gd name="connsiteX8" fmla="*/ 672560 w 674395"/>
                  <a:gd name="connsiteY8" fmla="*/ 197795 h 733241"/>
                  <a:gd name="connsiteX9" fmla="*/ 661226 w 674395"/>
                  <a:gd name="connsiteY9" fmla="*/ 446302 h 733241"/>
                  <a:gd name="connsiteX10" fmla="*/ 661226 w 674395"/>
                  <a:gd name="connsiteY10" fmla="*/ 446302 h 733241"/>
                  <a:gd name="connsiteX11" fmla="*/ 593979 w 674395"/>
                  <a:gd name="connsiteY11" fmla="*/ 607560 h 733241"/>
                  <a:gd name="connsiteX12" fmla="*/ 378047 w 674395"/>
                  <a:gd name="connsiteY12" fmla="*/ 721860 h 733241"/>
                  <a:gd name="connsiteX13" fmla="*/ 163259 w 674395"/>
                  <a:gd name="connsiteY13" fmla="*/ 676426 h 733241"/>
                  <a:gd name="connsiteX14" fmla="*/ 20383 w 674395"/>
                  <a:gd name="connsiteY14" fmla="*/ 591749 h 733241"/>
                  <a:gd name="connsiteX15" fmla="*/ 95 w 674395"/>
                  <a:gd name="connsiteY15" fmla="*/ 561650 h 733241"/>
                  <a:gd name="connsiteX16" fmla="*/ 0 w 674395"/>
                  <a:gd name="connsiteY16" fmla="*/ 536504 h 73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4395" h="733241">
                    <a:moveTo>
                      <a:pt x="0" y="536504"/>
                    </a:moveTo>
                    <a:cubicBezTo>
                      <a:pt x="0" y="523073"/>
                      <a:pt x="11716" y="508881"/>
                      <a:pt x="36481" y="492784"/>
                    </a:cubicBezTo>
                    <a:cubicBezTo>
                      <a:pt x="82201" y="463161"/>
                      <a:pt x="184404" y="403630"/>
                      <a:pt x="248412" y="368102"/>
                    </a:cubicBezTo>
                    <a:cubicBezTo>
                      <a:pt x="248412" y="367835"/>
                      <a:pt x="248621" y="367625"/>
                      <a:pt x="248888" y="367625"/>
                    </a:cubicBezTo>
                    <a:cubicBezTo>
                      <a:pt x="298132" y="337717"/>
                      <a:pt x="344138" y="195413"/>
                      <a:pt x="378143" y="87305"/>
                    </a:cubicBezTo>
                    <a:cubicBezTo>
                      <a:pt x="389763" y="50443"/>
                      <a:pt x="404051" y="29583"/>
                      <a:pt x="420910" y="19772"/>
                    </a:cubicBezTo>
                    <a:lnTo>
                      <a:pt x="442913" y="7390"/>
                    </a:lnTo>
                    <a:cubicBezTo>
                      <a:pt x="476345" y="-12708"/>
                      <a:pt x="520255" y="11390"/>
                      <a:pt x="574929" y="41299"/>
                    </a:cubicBezTo>
                    <a:cubicBezTo>
                      <a:pt x="625316" y="68826"/>
                      <a:pt x="664655" y="104164"/>
                      <a:pt x="672560" y="197795"/>
                    </a:cubicBezTo>
                    <a:cubicBezTo>
                      <a:pt x="677323" y="254945"/>
                      <a:pt x="672560" y="363720"/>
                      <a:pt x="661226" y="446302"/>
                    </a:cubicBezTo>
                    <a:lnTo>
                      <a:pt x="661226" y="446302"/>
                    </a:lnTo>
                    <a:cubicBezTo>
                      <a:pt x="644462" y="584224"/>
                      <a:pt x="623888" y="584414"/>
                      <a:pt x="593979" y="607560"/>
                    </a:cubicBezTo>
                    <a:cubicBezTo>
                      <a:pt x="542639" y="647279"/>
                      <a:pt x="426815" y="702810"/>
                      <a:pt x="378047" y="721860"/>
                    </a:cubicBezTo>
                    <a:cubicBezTo>
                      <a:pt x="289465" y="756722"/>
                      <a:pt x="217170" y="702810"/>
                      <a:pt x="163259" y="676426"/>
                    </a:cubicBezTo>
                    <a:cubicBezTo>
                      <a:pt x="113824" y="651375"/>
                      <a:pt x="66094" y="623086"/>
                      <a:pt x="20383" y="591749"/>
                    </a:cubicBezTo>
                    <a:cubicBezTo>
                      <a:pt x="6858" y="582224"/>
                      <a:pt x="-95" y="572032"/>
                      <a:pt x="95" y="561650"/>
                    </a:cubicBezTo>
                    <a:cubicBezTo>
                      <a:pt x="0" y="557744"/>
                      <a:pt x="0" y="540790"/>
                      <a:pt x="0" y="536504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Hình tự do: Hình 353">
                <a:extLst>
                  <a:ext uri="{FF2B5EF4-FFF2-40B4-BE49-F238E27FC236}">
                    <a16:creationId xmlns:a16="http://schemas.microsoft.com/office/drawing/2014/main" id="{04C779C4-CB3B-21FB-6C73-3DC1043C0169}"/>
                  </a:ext>
                </a:extLst>
              </p:cNvPr>
              <p:cNvSpPr/>
              <p:nvPr/>
            </p:nvSpPr>
            <p:spPr>
              <a:xfrm>
                <a:off x="9207500" y="3211186"/>
                <a:ext cx="674395" cy="733241"/>
              </a:xfrm>
              <a:custGeom>
                <a:avLst/>
                <a:gdLst>
                  <a:gd name="connsiteX0" fmla="*/ 0 w 674395"/>
                  <a:gd name="connsiteY0" fmla="*/ 536504 h 733241"/>
                  <a:gd name="connsiteX1" fmla="*/ 36481 w 674395"/>
                  <a:gd name="connsiteY1" fmla="*/ 492784 h 733241"/>
                  <a:gd name="connsiteX2" fmla="*/ 248412 w 674395"/>
                  <a:gd name="connsiteY2" fmla="*/ 368102 h 733241"/>
                  <a:gd name="connsiteX3" fmla="*/ 248888 w 674395"/>
                  <a:gd name="connsiteY3" fmla="*/ 367625 h 733241"/>
                  <a:gd name="connsiteX4" fmla="*/ 378143 w 674395"/>
                  <a:gd name="connsiteY4" fmla="*/ 87305 h 733241"/>
                  <a:gd name="connsiteX5" fmla="*/ 420910 w 674395"/>
                  <a:gd name="connsiteY5" fmla="*/ 19772 h 733241"/>
                  <a:gd name="connsiteX6" fmla="*/ 442913 w 674395"/>
                  <a:gd name="connsiteY6" fmla="*/ 7390 h 733241"/>
                  <a:gd name="connsiteX7" fmla="*/ 574929 w 674395"/>
                  <a:gd name="connsiteY7" fmla="*/ 41299 h 733241"/>
                  <a:gd name="connsiteX8" fmla="*/ 672560 w 674395"/>
                  <a:gd name="connsiteY8" fmla="*/ 197795 h 733241"/>
                  <a:gd name="connsiteX9" fmla="*/ 661226 w 674395"/>
                  <a:gd name="connsiteY9" fmla="*/ 446302 h 733241"/>
                  <a:gd name="connsiteX10" fmla="*/ 661226 w 674395"/>
                  <a:gd name="connsiteY10" fmla="*/ 446302 h 733241"/>
                  <a:gd name="connsiteX11" fmla="*/ 593979 w 674395"/>
                  <a:gd name="connsiteY11" fmla="*/ 607560 h 733241"/>
                  <a:gd name="connsiteX12" fmla="*/ 378047 w 674395"/>
                  <a:gd name="connsiteY12" fmla="*/ 721860 h 733241"/>
                  <a:gd name="connsiteX13" fmla="*/ 163259 w 674395"/>
                  <a:gd name="connsiteY13" fmla="*/ 676426 h 733241"/>
                  <a:gd name="connsiteX14" fmla="*/ 20383 w 674395"/>
                  <a:gd name="connsiteY14" fmla="*/ 591749 h 733241"/>
                  <a:gd name="connsiteX15" fmla="*/ 95 w 674395"/>
                  <a:gd name="connsiteY15" fmla="*/ 561650 h 733241"/>
                  <a:gd name="connsiteX16" fmla="*/ 0 w 674395"/>
                  <a:gd name="connsiteY16" fmla="*/ 536504 h 73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4395" h="733241">
                    <a:moveTo>
                      <a:pt x="0" y="536504"/>
                    </a:moveTo>
                    <a:cubicBezTo>
                      <a:pt x="0" y="523073"/>
                      <a:pt x="11716" y="508881"/>
                      <a:pt x="36481" y="492784"/>
                    </a:cubicBezTo>
                    <a:cubicBezTo>
                      <a:pt x="82201" y="463161"/>
                      <a:pt x="184404" y="403630"/>
                      <a:pt x="248412" y="368102"/>
                    </a:cubicBezTo>
                    <a:cubicBezTo>
                      <a:pt x="248412" y="367835"/>
                      <a:pt x="248621" y="367625"/>
                      <a:pt x="248888" y="367625"/>
                    </a:cubicBezTo>
                    <a:cubicBezTo>
                      <a:pt x="298132" y="337717"/>
                      <a:pt x="344138" y="195413"/>
                      <a:pt x="378143" y="87305"/>
                    </a:cubicBezTo>
                    <a:cubicBezTo>
                      <a:pt x="389763" y="50443"/>
                      <a:pt x="404051" y="29583"/>
                      <a:pt x="420910" y="19772"/>
                    </a:cubicBezTo>
                    <a:lnTo>
                      <a:pt x="442913" y="7390"/>
                    </a:lnTo>
                    <a:cubicBezTo>
                      <a:pt x="476345" y="-12708"/>
                      <a:pt x="520255" y="11390"/>
                      <a:pt x="574929" y="41299"/>
                    </a:cubicBezTo>
                    <a:cubicBezTo>
                      <a:pt x="625316" y="68826"/>
                      <a:pt x="664655" y="104164"/>
                      <a:pt x="672560" y="197795"/>
                    </a:cubicBezTo>
                    <a:cubicBezTo>
                      <a:pt x="677323" y="254945"/>
                      <a:pt x="672560" y="363720"/>
                      <a:pt x="661226" y="446302"/>
                    </a:cubicBezTo>
                    <a:lnTo>
                      <a:pt x="661226" y="446302"/>
                    </a:lnTo>
                    <a:cubicBezTo>
                      <a:pt x="644462" y="584224"/>
                      <a:pt x="623888" y="584414"/>
                      <a:pt x="593979" y="607560"/>
                    </a:cubicBezTo>
                    <a:cubicBezTo>
                      <a:pt x="542639" y="647279"/>
                      <a:pt x="426815" y="702810"/>
                      <a:pt x="378047" y="721860"/>
                    </a:cubicBezTo>
                    <a:cubicBezTo>
                      <a:pt x="289465" y="756722"/>
                      <a:pt x="217170" y="702810"/>
                      <a:pt x="163259" y="676426"/>
                    </a:cubicBezTo>
                    <a:cubicBezTo>
                      <a:pt x="113824" y="651375"/>
                      <a:pt x="66094" y="623086"/>
                      <a:pt x="20383" y="591749"/>
                    </a:cubicBezTo>
                    <a:cubicBezTo>
                      <a:pt x="6858" y="582224"/>
                      <a:pt x="-95" y="572032"/>
                      <a:pt x="95" y="561650"/>
                    </a:cubicBezTo>
                    <a:cubicBezTo>
                      <a:pt x="0" y="557744"/>
                      <a:pt x="0" y="540790"/>
                      <a:pt x="0" y="536504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Hình tự do: Hình 354">
                <a:extLst>
                  <a:ext uri="{FF2B5EF4-FFF2-40B4-BE49-F238E27FC236}">
                    <a16:creationId xmlns:a16="http://schemas.microsoft.com/office/drawing/2014/main" id="{02204B1C-55AD-F217-739F-A8BABCB2D8E4}"/>
                  </a:ext>
                </a:extLst>
              </p:cNvPr>
              <p:cNvSpPr/>
              <p:nvPr/>
            </p:nvSpPr>
            <p:spPr>
              <a:xfrm>
                <a:off x="9629838" y="3211186"/>
                <a:ext cx="232791" cy="136453"/>
              </a:xfrm>
              <a:custGeom>
                <a:avLst/>
                <a:gdLst>
                  <a:gd name="connsiteX0" fmla="*/ 0 w 232791"/>
                  <a:gd name="connsiteY0" fmla="*/ 18629 h 136453"/>
                  <a:gd name="connsiteX1" fmla="*/ 129445 w 232791"/>
                  <a:gd name="connsiteY1" fmla="*/ 54062 h 136453"/>
                  <a:gd name="connsiteX2" fmla="*/ 210312 w 232791"/>
                  <a:gd name="connsiteY2" fmla="*/ 136454 h 136453"/>
                  <a:gd name="connsiteX3" fmla="*/ 232791 w 232791"/>
                  <a:gd name="connsiteY3" fmla="*/ 123404 h 136453"/>
                  <a:gd name="connsiteX4" fmla="*/ 152114 w 232791"/>
                  <a:gd name="connsiteY4" fmla="*/ 41299 h 136453"/>
                  <a:gd name="connsiteX5" fmla="*/ 20098 w 232791"/>
                  <a:gd name="connsiteY5" fmla="*/ 7390 h 13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791" h="136453">
                    <a:moveTo>
                      <a:pt x="0" y="18629"/>
                    </a:moveTo>
                    <a:cubicBezTo>
                      <a:pt x="33147" y="1294"/>
                      <a:pt x="76200" y="24916"/>
                      <a:pt x="129445" y="54062"/>
                    </a:cubicBezTo>
                    <a:cubicBezTo>
                      <a:pt x="163544" y="73112"/>
                      <a:pt x="192691" y="94925"/>
                      <a:pt x="210312" y="136454"/>
                    </a:cubicBezTo>
                    <a:lnTo>
                      <a:pt x="232791" y="123404"/>
                    </a:lnTo>
                    <a:cubicBezTo>
                      <a:pt x="215170" y="82066"/>
                      <a:pt x="186119" y="59968"/>
                      <a:pt x="152114" y="41299"/>
                    </a:cubicBezTo>
                    <a:cubicBezTo>
                      <a:pt x="97441" y="11390"/>
                      <a:pt x="53530" y="-12708"/>
                      <a:pt x="20098" y="7390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Hình tự do: Hình 355">
                <a:extLst>
                  <a:ext uri="{FF2B5EF4-FFF2-40B4-BE49-F238E27FC236}">
                    <a16:creationId xmlns:a16="http://schemas.microsoft.com/office/drawing/2014/main" id="{83D58161-0A62-5D1A-77EA-EE9B2E6BFF49}"/>
                  </a:ext>
                </a:extLst>
              </p:cNvPr>
              <p:cNvSpPr/>
              <p:nvPr/>
            </p:nvSpPr>
            <p:spPr>
              <a:xfrm>
                <a:off x="9207034" y="3223611"/>
                <a:ext cx="651773" cy="695154"/>
              </a:xfrm>
              <a:custGeom>
                <a:avLst/>
                <a:gdLst>
                  <a:gd name="connsiteX0" fmla="*/ 36470 w 651773"/>
                  <a:gd name="connsiteY0" fmla="*/ 480359 h 695154"/>
                  <a:gd name="connsiteX1" fmla="*/ 249830 w 651773"/>
                  <a:gd name="connsiteY1" fmla="*/ 354819 h 695154"/>
                  <a:gd name="connsiteX2" fmla="*/ 248973 w 651773"/>
                  <a:gd name="connsiteY2" fmla="*/ 354819 h 695154"/>
                  <a:gd name="connsiteX3" fmla="*/ 378132 w 651773"/>
                  <a:gd name="connsiteY3" fmla="*/ 74594 h 695154"/>
                  <a:gd name="connsiteX4" fmla="*/ 552249 w 651773"/>
                  <a:gd name="connsiteY4" fmla="*/ 41352 h 695154"/>
                  <a:gd name="connsiteX5" fmla="*/ 649880 w 651773"/>
                  <a:gd name="connsiteY5" fmla="*/ 197847 h 695154"/>
                  <a:gd name="connsiteX6" fmla="*/ 608542 w 651773"/>
                  <a:gd name="connsiteY6" fmla="*/ 551701 h 695154"/>
                  <a:gd name="connsiteX7" fmla="*/ 378037 w 651773"/>
                  <a:gd name="connsiteY7" fmla="*/ 683813 h 695154"/>
                  <a:gd name="connsiteX8" fmla="*/ 163248 w 651773"/>
                  <a:gd name="connsiteY8" fmla="*/ 638283 h 695154"/>
                  <a:gd name="connsiteX9" fmla="*/ 20373 w 651773"/>
                  <a:gd name="connsiteY9" fmla="*/ 553701 h 695154"/>
                  <a:gd name="connsiteX10" fmla="*/ 36470 w 651773"/>
                  <a:gd name="connsiteY10" fmla="*/ 480359 h 69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1773" h="695154">
                    <a:moveTo>
                      <a:pt x="36470" y="480359"/>
                    </a:moveTo>
                    <a:cubicBezTo>
                      <a:pt x="66188" y="461309"/>
                      <a:pt x="66855" y="456261"/>
                      <a:pt x="249830" y="354819"/>
                    </a:cubicBezTo>
                    <a:lnTo>
                      <a:pt x="248973" y="354819"/>
                    </a:lnTo>
                    <a:cubicBezTo>
                      <a:pt x="298217" y="324911"/>
                      <a:pt x="344223" y="182703"/>
                      <a:pt x="378132" y="74594"/>
                    </a:cubicBezTo>
                    <a:cubicBezTo>
                      <a:pt x="412803" y="-35229"/>
                      <a:pt x="470429" y="-3416"/>
                      <a:pt x="552249" y="41352"/>
                    </a:cubicBezTo>
                    <a:cubicBezTo>
                      <a:pt x="602636" y="68974"/>
                      <a:pt x="641974" y="104217"/>
                      <a:pt x="649880" y="197847"/>
                    </a:cubicBezTo>
                    <a:cubicBezTo>
                      <a:pt x="657786" y="291478"/>
                      <a:pt x="640355" y="523602"/>
                      <a:pt x="608542" y="551701"/>
                    </a:cubicBezTo>
                    <a:cubicBezTo>
                      <a:pt x="573680" y="589801"/>
                      <a:pt x="433853" y="661810"/>
                      <a:pt x="378037" y="683813"/>
                    </a:cubicBezTo>
                    <a:cubicBezTo>
                      <a:pt x="289454" y="718579"/>
                      <a:pt x="217159" y="664763"/>
                      <a:pt x="163248" y="638283"/>
                    </a:cubicBezTo>
                    <a:cubicBezTo>
                      <a:pt x="113794" y="613299"/>
                      <a:pt x="66064" y="585039"/>
                      <a:pt x="20373" y="553701"/>
                    </a:cubicBezTo>
                    <a:cubicBezTo>
                      <a:pt x="-10298" y="531699"/>
                      <a:pt x="-7440" y="508934"/>
                      <a:pt x="36470" y="48035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Hình tự do: Hình 356">
                <a:extLst>
                  <a:ext uri="{FF2B5EF4-FFF2-40B4-BE49-F238E27FC236}">
                    <a16:creationId xmlns:a16="http://schemas.microsoft.com/office/drawing/2014/main" id="{67372AF1-AC91-7B59-B69E-CB8256BC38E9}"/>
                  </a:ext>
                </a:extLst>
              </p:cNvPr>
              <p:cNvSpPr/>
              <p:nvPr/>
            </p:nvSpPr>
            <p:spPr>
              <a:xfrm>
                <a:off x="9456007" y="3578716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Hình tự do: Hình 357">
                <a:extLst>
                  <a:ext uri="{FF2B5EF4-FFF2-40B4-BE49-F238E27FC236}">
                    <a16:creationId xmlns:a16="http://schemas.microsoft.com/office/drawing/2014/main" id="{97041309-8FB8-5993-B4B8-FA5DCC15459C}"/>
                  </a:ext>
                </a:extLst>
              </p:cNvPr>
              <p:cNvSpPr/>
              <p:nvPr/>
            </p:nvSpPr>
            <p:spPr>
              <a:xfrm>
                <a:off x="9455911" y="3224134"/>
                <a:ext cx="402800" cy="552092"/>
              </a:xfrm>
              <a:custGeom>
                <a:avLst/>
                <a:gdLst>
                  <a:gd name="connsiteX0" fmla="*/ 303371 w 402800"/>
                  <a:gd name="connsiteY0" fmla="*/ 41210 h 552092"/>
                  <a:gd name="connsiteX1" fmla="*/ 129254 w 402800"/>
                  <a:gd name="connsiteY1" fmla="*/ 74452 h 552092"/>
                  <a:gd name="connsiteX2" fmla="*/ 0 w 402800"/>
                  <a:gd name="connsiteY2" fmla="*/ 354773 h 552092"/>
                  <a:gd name="connsiteX3" fmla="*/ 206883 w 402800"/>
                  <a:gd name="connsiteY3" fmla="*/ 420781 h 552092"/>
                  <a:gd name="connsiteX4" fmla="*/ 359283 w 402800"/>
                  <a:gd name="connsiteY4" fmla="*/ 551845 h 552092"/>
                  <a:gd name="connsiteX5" fmla="*/ 400908 w 402800"/>
                  <a:gd name="connsiteY5" fmla="*/ 197705 h 552092"/>
                  <a:gd name="connsiteX6" fmla="*/ 303371 w 402800"/>
                  <a:gd name="connsiteY6" fmla="*/ 41210 h 55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800" h="552092">
                    <a:moveTo>
                      <a:pt x="303371" y="41210"/>
                    </a:moveTo>
                    <a:cubicBezTo>
                      <a:pt x="221552" y="-3558"/>
                      <a:pt x="163925" y="-34990"/>
                      <a:pt x="129254" y="74452"/>
                    </a:cubicBezTo>
                    <a:cubicBezTo>
                      <a:pt x="95155" y="182560"/>
                      <a:pt x="49244" y="324864"/>
                      <a:pt x="0" y="354773"/>
                    </a:cubicBezTo>
                    <a:cubicBezTo>
                      <a:pt x="0" y="354773"/>
                      <a:pt x="84487" y="354773"/>
                      <a:pt x="206883" y="420781"/>
                    </a:cubicBezTo>
                    <a:cubicBezTo>
                      <a:pt x="334042" y="489456"/>
                      <a:pt x="353473" y="556702"/>
                      <a:pt x="359283" y="551845"/>
                    </a:cubicBezTo>
                    <a:cubicBezTo>
                      <a:pt x="391383" y="525175"/>
                      <a:pt x="408813" y="291336"/>
                      <a:pt x="400908" y="197705"/>
                    </a:cubicBezTo>
                    <a:cubicBezTo>
                      <a:pt x="393002" y="104075"/>
                      <a:pt x="353759" y="68737"/>
                      <a:pt x="303371" y="41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4" name="Đồ họa 25">
              <a:extLst>
                <a:ext uri="{FF2B5EF4-FFF2-40B4-BE49-F238E27FC236}">
                  <a16:creationId xmlns:a16="http://schemas.microsoft.com/office/drawing/2014/main" id="{6A99F162-362F-A4E4-A142-E146229E1DE6}"/>
                </a:ext>
              </a:extLst>
            </p:cNvPr>
            <p:cNvGrpSpPr/>
            <p:nvPr/>
          </p:nvGrpSpPr>
          <p:grpSpPr>
            <a:xfrm>
              <a:off x="9081140" y="2840637"/>
              <a:ext cx="820833" cy="1532851"/>
              <a:chOff x="9081140" y="2840637"/>
              <a:chExt cx="820833" cy="1532851"/>
            </a:xfrm>
          </p:grpSpPr>
          <p:sp>
            <p:nvSpPr>
              <p:cNvPr id="315" name="Hình tự do: Hình 314">
                <a:extLst>
                  <a:ext uri="{FF2B5EF4-FFF2-40B4-BE49-F238E27FC236}">
                    <a16:creationId xmlns:a16="http://schemas.microsoft.com/office/drawing/2014/main" id="{574C4DA8-7F26-F0D1-E718-CAF86C985CC6}"/>
                  </a:ext>
                </a:extLst>
              </p:cNvPr>
              <p:cNvSpPr/>
              <p:nvPr/>
            </p:nvSpPr>
            <p:spPr>
              <a:xfrm>
                <a:off x="9106646" y="3155196"/>
                <a:ext cx="471281" cy="325104"/>
              </a:xfrm>
              <a:custGeom>
                <a:avLst/>
                <a:gdLst>
                  <a:gd name="connsiteX0" fmla="*/ 117142 w 471281"/>
                  <a:gd name="connsiteY0" fmla="*/ 182347 h 325104"/>
                  <a:gd name="connsiteX1" fmla="*/ 86376 w 471281"/>
                  <a:gd name="connsiteY1" fmla="*/ 159678 h 325104"/>
                  <a:gd name="connsiteX2" fmla="*/ 61040 w 471281"/>
                  <a:gd name="connsiteY2" fmla="*/ 148248 h 325104"/>
                  <a:gd name="connsiteX3" fmla="*/ 26178 w 471281"/>
                  <a:gd name="connsiteY3" fmla="*/ 125388 h 325104"/>
                  <a:gd name="connsiteX4" fmla="*/ 13319 w 471281"/>
                  <a:gd name="connsiteY4" fmla="*/ 110910 h 325104"/>
                  <a:gd name="connsiteX5" fmla="*/ 4366 w 471281"/>
                  <a:gd name="connsiteY5" fmla="*/ 91860 h 325104"/>
                  <a:gd name="connsiteX6" fmla="*/ 79 w 471281"/>
                  <a:gd name="connsiteY6" fmla="*/ 72810 h 325104"/>
                  <a:gd name="connsiteX7" fmla="*/ 4461 w 471281"/>
                  <a:gd name="connsiteY7" fmla="*/ 53760 h 325104"/>
                  <a:gd name="connsiteX8" fmla="*/ 12938 w 471281"/>
                  <a:gd name="connsiteY8" fmla="*/ 46235 h 325104"/>
                  <a:gd name="connsiteX9" fmla="*/ 24940 w 471281"/>
                  <a:gd name="connsiteY9" fmla="*/ 47283 h 325104"/>
                  <a:gd name="connsiteX10" fmla="*/ 35322 w 471281"/>
                  <a:gd name="connsiteY10" fmla="*/ 54046 h 325104"/>
                  <a:gd name="connsiteX11" fmla="*/ 80470 w 471281"/>
                  <a:gd name="connsiteY11" fmla="*/ 80239 h 325104"/>
                  <a:gd name="connsiteX12" fmla="*/ 96568 w 471281"/>
                  <a:gd name="connsiteY12" fmla="*/ 82716 h 325104"/>
                  <a:gd name="connsiteX13" fmla="*/ 92186 w 471281"/>
                  <a:gd name="connsiteY13" fmla="*/ 69476 h 325104"/>
                  <a:gd name="connsiteX14" fmla="*/ 86471 w 471281"/>
                  <a:gd name="connsiteY14" fmla="*/ 56617 h 325104"/>
                  <a:gd name="connsiteX15" fmla="*/ 88090 w 471281"/>
                  <a:gd name="connsiteY15" fmla="*/ 43092 h 325104"/>
                  <a:gd name="connsiteX16" fmla="*/ 94949 w 471281"/>
                  <a:gd name="connsiteY16" fmla="*/ 40044 h 325104"/>
                  <a:gd name="connsiteX17" fmla="*/ 97806 w 471281"/>
                  <a:gd name="connsiteY17" fmla="*/ 42235 h 325104"/>
                  <a:gd name="connsiteX18" fmla="*/ 112093 w 471281"/>
                  <a:gd name="connsiteY18" fmla="*/ 56998 h 325104"/>
                  <a:gd name="connsiteX19" fmla="*/ 123047 w 471281"/>
                  <a:gd name="connsiteY19" fmla="*/ 71953 h 325104"/>
                  <a:gd name="connsiteX20" fmla="*/ 135239 w 471281"/>
                  <a:gd name="connsiteY20" fmla="*/ 93765 h 325104"/>
                  <a:gd name="connsiteX21" fmla="*/ 168482 w 471281"/>
                  <a:gd name="connsiteY21" fmla="*/ 133198 h 325104"/>
                  <a:gd name="connsiteX22" fmla="*/ 253540 w 471281"/>
                  <a:gd name="connsiteY22" fmla="*/ 215494 h 325104"/>
                  <a:gd name="connsiteX23" fmla="*/ 358315 w 471281"/>
                  <a:gd name="connsiteY23" fmla="*/ 49378 h 325104"/>
                  <a:gd name="connsiteX24" fmla="*/ 471281 w 471281"/>
                  <a:gd name="connsiteY24" fmla="*/ 1277 h 325104"/>
                  <a:gd name="connsiteX25" fmla="*/ 449278 w 471281"/>
                  <a:gd name="connsiteY25" fmla="*/ 92717 h 325104"/>
                  <a:gd name="connsiteX26" fmla="*/ 294402 w 471281"/>
                  <a:gd name="connsiteY26" fmla="*/ 309125 h 325104"/>
                  <a:gd name="connsiteX27" fmla="*/ 234137 w 471281"/>
                  <a:gd name="connsiteY27" fmla="*/ 315621 h 325104"/>
                  <a:gd name="connsiteX28" fmla="*/ 229441 w 471281"/>
                  <a:gd name="connsiteY28" fmla="*/ 311221 h 325104"/>
                  <a:gd name="connsiteX29" fmla="*/ 190103 w 471281"/>
                  <a:gd name="connsiteY29" fmla="*/ 266548 h 325104"/>
                  <a:gd name="connsiteX30" fmla="*/ 132953 w 471281"/>
                  <a:gd name="connsiteY30" fmla="*/ 198826 h 325104"/>
                  <a:gd name="connsiteX31" fmla="*/ 117142 w 471281"/>
                  <a:gd name="connsiteY31" fmla="*/ 182347 h 32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1281" h="325104">
                    <a:moveTo>
                      <a:pt x="117142" y="182347"/>
                    </a:moveTo>
                    <a:cubicBezTo>
                      <a:pt x="108007" y="173384"/>
                      <a:pt x="97644" y="165745"/>
                      <a:pt x="86376" y="159678"/>
                    </a:cubicBezTo>
                    <a:cubicBezTo>
                      <a:pt x="78470" y="155106"/>
                      <a:pt x="69326" y="152344"/>
                      <a:pt x="61040" y="148248"/>
                    </a:cubicBezTo>
                    <a:cubicBezTo>
                      <a:pt x="48419" y="142276"/>
                      <a:pt x="36684" y="134589"/>
                      <a:pt x="26178" y="125388"/>
                    </a:cubicBezTo>
                    <a:cubicBezTo>
                      <a:pt x="21187" y="121244"/>
                      <a:pt x="16843" y="116358"/>
                      <a:pt x="13319" y="110910"/>
                    </a:cubicBezTo>
                    <a:cubicBezTo>
                      <a:pt x="9757" y="104852"/>
                      <a:pt x="6757" y="98470"/>
                      <a:pt x="4366" y="91860"/>
                    </a:cubicBezTo>
                    <a:cubicBezTo>
                      <a:pt x="1975" y="85764"/>
                      <a:pt x="527" y="79344"/>
                      <a:pt x="79" y="72810"/>
                    </a:cubicBezTo>
                    <a:cubicBezTo>
                      <a:pt x="-378" y="66161"/>
                      <a:pt x="1146" y="59532"/>
                      <a:pt x="4461" y="53760"/>
                    </a:cubicBezTo>
                    <a:cubicBezTo>
                      <a:pt x="6318" y="50340"/>
                      <a:pt x="9319" y="47673"/>
                      <a:pt x="12938" y="46235"/>
                    </a:cubicBezTo>
                    <a:cubicBezTo>
                      <a:pt x="16929" y="45044"/>
                      <a:pt x="21216" y="45425"/>
                      <a:pt x="24940" y="47283"/>
                    </a:cubicBezTo>
                    <a:cubicBezTo>
                      <a:pt x="28635" y="49150"/>
                      <a:pt x="32112" y="51426"/>
                      <a:pt x="35322" y="54046"/>
                    </a:cubicBezTo>
                    <a:cubicBezTo>
                      <a:pt x="49352" y="64428"/>
                      <a:pt x="64497" y="73219"/>
                      <a:pt x="80470" y="80239"/>
                    </a:cubicBezTo>
                    <a:cubicBezTo>
                      <a:pt x="85319" y="83106"/>
                      <a:pt x="91081" y="83992"/>
                      <a:pt x="96568" y="82716"/>
                    </a:cubicBezTo>
                    <a:cubicBezTo>
                      <a:pt x="96006" y="78058"/>
                      <a:pt x="94520" y="73553"/>
                      <a:pt x="92186" y="69476"/>
                    </a:cubicBezTo>
                    <a:cubicBezTo>
                      <a:pt x="89776" y="65428"/>
                      <a:pt x="87862" y="61113"/>
                      <a:pt x="86471" y="56617"/>
                    </a:cubicBezTo>
                    <a:cubicBezTo>
                      <a:pt x="85119" y="52084"/>
                      <a:pt x="85709" y="47188"/>
                      <a:pt x="88090" y="43092"/>
                    </a:cubicBezTo>
                    <a:cubicBezTo>
                      <a:pt x="89491" y="40720"/>
                      <a:pt x="92243" y="39501"/>
                      <a:pt x="94949" y="40044"/>
                    </a:cubicBezTo>
                    <a:cubicBezTo>
                      <a:pt x="96034" y="40587"/>
                      <a:pt x="97006" y="41330"/>
                      <a:pt x="97806" y="42235"/>
                    </a:cubicBezTo>
                    <a:cubicBezTo>
                      <a:pt x="102568" y="47188"/>
                      <a:pt x="107331" y="51760"/>
                      <a:pt x="112093" y="56998"/>
                    </a:cubicBezTo>
                    <a:cubicBezTo>
                      <a:pt x="116218" y="61618"/>
                      <a:pt x="119885" y="66628"/>
                      <a:pt x="123047" y="71953"/>
                    </a:cubicBezTo>
                    <a:cubicBezTo>
                      <a:pt x="127810" y="79192"/>
                      <a:pt x="131239" y="86240"/>
                      <a:pt x="135239" y="93765"/>
                    </a:cubicBezTo>
                    <a:cubicBezTo>
                      <a:pt x="144202" y="108557"/>
                      <a:pt x="155423" y="121854"/>
                      <a:pt x="168482" y="133198"/>
                    </a:cubicBezTo>
                    <a:cubicBezTo>
                      <a:pt x="183245" y="147391"/>
                      <a:pt x="239347" y="203017"/>
                      <a:pt x="253540" y="215494"/>
                    </a:cubicBezTo>
                    <a:cubicBezTo>
                      <a:pt x="253540" y="215494"/>
                      <a:pt x="336026" y="83573"/>
                      <a:pt x="358315" y="49378"/>
                    </a:cubicBezTo>
                    <a:cubicBezTo>
                      <a:pt x="397843" y="-12344"/>
                      <a:pt x="471281" y="1277"/>
                      <a:pt x="471281" y="1277"/>
                    </a:cubicBezTo>
                    <a:lnTo>
                      <a:pt x="449278" y="92717"/>
                    </a:lnTo>
                    <a:cubicBezTo>
                      <a:pt x="449278" y="92717"/>
                      <a:pt x="316786" y="283217"/>
                      <a:pt x="294402" y="309125"/>
                    </a:cubicBezTo>
                    <a:cubicBezTo>
                      <a:pt x="279553" y="327566"/>
                      <a:pt x="252568" y="330471"/>
                      <a:pt x="234137" y="315621"/>
                    </a:cubicBezTo>
                    <a:cubicBezTo>
                      <a:pt x="232461" y="314269"/>
                      <a:pt x="230889" y="312802"/>
                      <a:pt x="229441" y="311221"/>
                    </a:cubicBezTo>
                    <a:cubicBezTo>
                      <a:pt x="215573" y="297009"/>
                      <a:pt x="202448" y="282103"/>
                      <a:pt x="190103" y="266548"/>
                    </a:cubicBezTo>
                    <a:cubicBezTo>
                      <a:pt x="171053" y="243879"/>
                      <a:pt x="152003" y="221114"/>
                      <a:pt x="132953" y="198826"/>
                    </a:cubicBezTo>
                    <a:cubicBezTo>
                      <a:pt x="127238" y="193206"/>
                      <a:pt x="122285" y="187681"/>
                      <a:pt x="117142" y="182347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Hình tự do: Hình 315">
                <a:extLst>
                  <a:ext uri="{FF2B5EF4-FFF2-40B4-BE49-F238E27FC236}">
                    <a16:creationId xmlns:a16="http://schemas.microsoft.com/office/drawing/2014/main" id="{4C26A328-9977-3CF6-9F97-C5C9CD238E73}"/>
                  </a:ext>
                </a:extLst>
              </p:cNvPr>
              <p:cNvSpPr/>
              <p:nvPr/>
            </p:nvSpPr>
            <p:spPr>
              <a:xfrm>
                <a:off x="9361995" y="3152154"/>
                <a:ext cx="222884" cy="270370"/>
              </a:xfrm>
              <a:custGeom>
                <a:avLst/>
                <a:gdLst>
                  <a:gd name="connsiteX0" fmla="*/ 222885 w 222884"/>
                  <a:gd name="connsiteY0" fmla="*/ 1747 h 270370"/>
                  <a:gd name="connsiteX1" fmla="*/ 132397 w 222884"/>
                  <a:gd name="connsiteY1" fmla="*/ 17654 h 270370"/>
                  <a:gd name="connsiteX2" fmla="*/ 58007 w 222884"/>
                  <a:gd name="connsiteY2" fmla="*/ 119285 h 270370"/>
                  <a:gd name="connsiteX3" fmla="*/ 0 w 222884"/>
                  <a:gd name="connsiteY3" fmla="*/ 210440 h 270370"/>
                  <a:gd name="connsiteX4" fmla="*/ 74009 w 222884"/>
                  <a:gd name="connsiteY4" fmla="*/ 270352 h 270370"/>
                  <a:gd name="connsiteX5" fmla="*/ 156305 w 222884"/>
                  <a:gd name="connsiteY5" fmla="*/ 161386 h 27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884" h="270370">
                    <a:moveTo>
                      <a:pt x="222885" y="1747"/>
                    </a:moveTo>
                    <a:cubicBezTo>
                      <a:pt x="222885" y="1747"/>
                      <a:pt x="162401" y="-7778"/>
                      <a:pt x="132397" y="17654"/>
                    </a:cubicBezTo>
                    <a:cubicBezTo>
                      <a:pt x="104489" y="41847"/>
                      <a:pt x="95155" y="55754"/>
                      <a:pt x="58007" y="119285"/>
                    </a:cubicBezTo>
                    <a:cubicBezTo>
                      <a:pt x="24003" y="177293"/>
                      <a:pt x="0" y="210440"/>
                      <a:pt x="0" y="210440"/>
                    </a:cubicBezTo>
                    <a:cubicBezTo>
                      <a:pt x="0" y="210440"/>
                      <a:pt x="24479" y="271590"/>
                      <a:pt x="74009" y="270352"/>
                    </a:cubicBezTo>
                    <a:lnTo>
                      <a:pt x="156305" y="16138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Hình tự do: Hình 316">
                <a:extLst>
                  <a:ext uri="{FF2B5EF4-FFF2-40B4-BE49-F238E27FC236}">
                    <a16:creationId xmlns:a16="http://schemas.microsoft.com/office/drawing/2014/main" id="{0BC24CE4-5D85-257B-B1BD-75C71E8895E9}"/>
                  </a:ext>
                </a:extLst>
              </p:cNvPr>
              <p:cNvSpPr/>
              <p:nvPr/>
            </p:nvSpPr>
            <p:spPr>
              <a:xfrm>
                <a:off x="9446482" y="3347068"/>
                <a:ext cx="114564" cy="197328"/>
              </a:xfrm>
              <a:custGeom>
                <a:avLst/>
                <a:gdLst>
                  <a:gd name="connsiteX0" fmla="*/ 25051 w 114564"/>
                  <a:gd name="connsiteY0" fmla="*/ 0 h 197328"/>
                  <a:gd name="connsiteX1" fmla="*/ 21527 w 114564"/>
                  <a:gd name="connsiteY1" fmla="*/ 92774 h 197328"/>
                  <a:gd name="connsiteX2" fmla="*/ 0 w 114564"/>
                  <a:gd name="connsiteY2" fmla="*/ 168307 h 197328"/>
                  <a:gd name="connsiteX3" fmla="*/ 76771 w 114564"/>
                  <a:gd name="connsiteY3" fmla="*/ 196882 h 197328"/>
                  <a:gd name="connsiteX4" fmla="*/ 90678 w 114564"/>
                  <a:gd name="connsiteY4" fmla="*/ 33338 h 197328"/>
                  <a:gd name="connsiteX5" fmla="*/ 25051 w 114564"/>
                  <a:gd name="connsiteY5" fmla="*/ 0 h 19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564" h="197328">
                    <a:moveTo>
                      <a:pt x="25051" y="0"/>
                    </a:moveTo>
                    <a:cubicBezTo>
                      <a:pt x="28851" y="30918"/>
                      <a:pt x="27661" y="62236"/>
                      <a:pt x="21527" y="92774"/>
                    </a:cubicBezTo>
                    <a:cubicBezTo>
                      <a:pt x="11430" y="134302"/>
                      <a:pt x="0" y="168307"/>
                      <a:pt x="0" y="168307"/>
                    </a:cubicBezTo>
                    <a:cubicBezTo>
                      <a:pt x="19821" y="189147"/>
                      <a:pt x="48149" y="199692"/>
                      <a:pt x="76771" y="196882"/>
                    </a:cubicBezTo>
                    <a:cubicBezTo>
                      <a:pt x="130016" y="191929"/>
                      <a:pt x="119634" y="65627"/>
                      <a:pt x="90678" y="33338"/>
                    </a:cubicBezTo>
                    <a:cubicBezTo>
                      <a:pt x="73857" y="14259"/>
                      <a:pt x="50378" y="2334"/>
                      <a:pt x="2505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Hình tự do: Hình 317">
                <a:extLst>
                  <a:ext uri="{FF2B5EF4-FFF2-40B4-BE49-F238E27FC236}">
                    <a16:creationId xmlns:a16="http://schemas.microsoft.com/office/drawing/2014/main" id="{A3291E32-996B-E437-676F-0751E604BC30}"/>
                  </a:ext>
                </a:extLst>
              </p:cNvPr>
              <p:cNvSpPr/>
              <p:nvPr/>
            </p:nvSpPr>
            <p:spPr>
              <a:xfrm>
                <a:off x="9423717" y="4263278"/>
                <a:ext cx="11239" cy="76866"/>
              </a:xfrm>
              <a:custGeom>
                <a:avLst/>
                <a:gdLst>
                  <a:gd name="connsiteX0" fmla="*/ 7715 w 11239"/>
                  <a:gd name="connsiteY0" fmla="*/ 76867 h 76866"/>
                  <a:gd name="connsiteX1" fmla="*/ 1143 w 11239"/>
                  <a:gd name="connsiteY1" fmla="*/ 75438 h 76866"/>
                  <a:gd name="connsiteX2" fmla="*/ 0 w 11239"/>
                  <a:gd name="connsiteY2" fmla="*/ 25146 h 76866"/>
                  <a:gd name="connsiteX3" fmla="*/ 11240 w 11239"/>
                  <a:gd name="connsiteY3" fmla="*/ 0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39" h="76866">
                    <a:moveTo>
                      <a:pt x="7715" y="76867"/>
                    </a:moveTo>
                    <a:lnTo>
                      <a:pt x="1143" y="75438"/>
                    </a:lnTo>
                    <a:cubicBezTo>
                      <a:pt x="2096" y="54483"/>
                      <a:pt x="4572" y="35338"/>
                      <a:pt x="0" y="25146"/>
                    </a:cubicBezTo>
                    <a:lnTo>
                      <a:pt x="1124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Hình tự do: Hình 318">
                <a:extLst>
                  <a:ext uri="{FF2B5EF4-FFF2-40B4-BE49-F238E27FC236}">
                    <a16:creationId xmlns:a16="http://schemas.microsoft.com/office/drawing/2014/main" id="{1E5F7FBE-21ED-2C5B-8CE1-2A3D5AEAD500}"/>
                  </a:ext>
                </a:extLst>
              </p:cNvPr>
              <p:cNvSpPr/>
              <p:nvPr/>
            </p:nvSpPr>
            <p:spPr>
              <a:xfrm>
                <a:off x="9431432" y="4245752"/>
                <a:ext cx="22764" cy="94773"/>
              </a:xfrm>
              <a:custGeom>
                <a:avLst/>
                <a:gdLst>
                  <a:gd name="connsiteX0" fmla="*/ 22765 w 22764"/>
                  <a:gd name="connsiteY0" fmla="*/ 0 h 94773"/>
                  <a:gd name="connsiteX1" fmla="*/ 8668 w 22764"/>
                  <a:gd name="connsiteY1" fmla="*/ 57150 h 94773"/>
                  <a:gd name="connsiteX2" fmla="*/ 7049 w 22764"/>
                  <a:gd name="connsiteY2" fmla="*/ 93440 h 94773"/>
                  <a:gd name="connsiteX3" fmla="*/ 0 w 22764"/>
                  <a:gd name="connsiteY3" fmla="*/ 94774 h 94773"/>
                  <a:gd name="connsiteX4" fmla="*/ 3524 w 22764"/>
                  <a:gd name="connsiteY4" fmla="*/ 17907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94773">
                    <a:moveTo>
                      <a:pt x="22765" y="0"/>
                    </a:moveTo>
                    <a:cubicBezTo>
                      <a:pt x="20288" y="14288"/>
                      <a:pt x="11144" y="28575"/>
                      <a:pt x="8668" y="57150"/>
                    </a:cubicBezTo>
                    <a:cubicBezTo>
                      <a:pt x="7210" y="69190"/>
                      <a:pt x="6667" y="81324"/>
                      <a:pt x="7049" y="93440"/>
                    </a:cubicBezTo>
                    <a:lnTo>
                      <a:pt x="0" y="94774"/>
                    </a:lnTo>
                    <a:lnTo>
                      <a:pt x="3524" y="17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Hình tự do: Hình 319">
                <a:extLst>
                  <a:ext uri="{FF2B5EF4-FFF2-40B4-BE49-F238E27FC236}">
                    <a16:creationId xmlns:a16="http://schemas.microsoft.com/office/drawing/2014/main" id="{AF7612FD-C22B-3086-E62B-729F107845EC}"/>
                  </a:ext>
                </a:extLst>
              </p:cNvPr>
              <p:cNvSpPr/>
              <p:nvPr/>
            </p:nvSpPr>
            <p:spPr>
              <a:xfrm>
                <a:off x="9283700" y="4231105"/>
                <a:ext cx="172606" cy="142383"/>
              </a:xfrm>
              <a:custGeom>
                <a:avLst/>
                <a:gdLst>
                  <a:gd name="connsiteX0" fmla="*/ 0 w 172606"/>
                  <a:gd name="connsiteY0" fmla="*/ 118278 h 142383"/>
                  <a:gd name="connsiteX1" fmla="*/ 3905 w 172606"/>
                  <a:gd name="connsiteY1" fmla="*/ 129042 h 142383"/>
                  <a:gd name="connsiteX2" fmla="*/ 55245 w 172606"/>
                  <a:gd name="connsiteY2" fmla="*/ 142377 h 142383"/>
                  <a:gd name="connsiteX3" fmla="*/ 119253 w 172606"/>
                  <a:gd name="connsiteY3" fmla="*/ 123327 h 142383"/>
                  <a:gd name="connsiteX4" fmla="*/ 140779 w 172606"/>
                  <a:gd name="connsiteY4" fmla="*/ 68558 h 142383"/>
                  <a:gd name="connsiteX5" fmla="*/ 170307 w 172606"/>
                  <a:gd name="connsiteY5" fmla="*/ 14265 h 142383"/>
                  <a:gd name="connsiteX6" fmla="*/ 172307 w 172606"/>
                  <a:gd name="connsiteY6" fmla="*/ 73 h 142383"/>
                  <a:gd name="connsiteX7" fmla="*/ 126492 w 172606"/>
                  <a:gd name="connsiteY7" fmla="*/ 29220 h 142383"/>
                  <a:gd name="connsiteX8" fmla="*/ 67628 w 172606"/>
                  <a:gd name="connsiteY8" fmla="*/ 108087 h 142383"/>
                  <a:gd name="connsiteX9" fmla="*/ 0 w 172606"/>
                  <a:gd name="connsiteY9" fmla="*/ 118278 h 14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606" h="142383">
                    <a:moveTo>
                      <a:pt x="0" y="118278"/>
                    </a:moveTo>
                    <a:cubicBezTo>
                      <a:pt x="172" y="122184"/>
                      <a:pt x="1533" y="125937"/>
                      <a:pt x="3905" y="129042"/>
                    </a:cubicBezTo>
                    <a:cubicBezTo>
                      <a:pt x="7334" y="131994"/>
                      <a:pt x="18193" y="142091"/>
                      <a:pt x="55245" y="142377"/>
                    </a:cubicBezTo>
                    <a:cubicBezTo>
                      <a:pt x="92297" y="142662"/>
                      <a:pt x="105823" y="134376"/>
                      <a:pt x="119253" y="123327"/>
                    </a:cubicBezTo>
                    <a:cubicBezTo>
                      <a:pt x="132683" y="112278"/>
                      <a:pt x="138303" y="82655"/>
                      <a:pt x="140779" y="68558"/>
                    </a:cubicBezTo>
                    <a:cubicBezTo>
                      <a:pt x="144980" y="47917"/>
                      <a:pt x="155267" y="29010"/>
                      <a:pt x="170307" y="14265"/>
                    </a:cubicBezTo>
                    <a:cubicBezTo>
                      <a:pt x="172364" y="9836"/>
                      <a:pt x="173069" y="4893"/>
                      <a:pt x="172307" y="73"/>
                    </a:cubicBezTo>
                    <a:cubicBezTo>
                      <a:pt x="152362" y="-1041"/>
                      <a:pt x="133931" y="10684"/>
                      <a:pt x="126492" y="29220"/>
                    </a:cubicBezTo>
                    <a:cubicBezTo>
                      <a:pt x="111062" y="62081"/>
                      <a:pt x="97917" y="100657"/>
                      <a:pt x="67628" y="108087"/>
                    </a:cubicBezTo>
                    <a:cubicBezTo>
                      <a:pt x="45358" y="113106"/>
                      <a:pt x="22755" y="116507"/>
                      <a:pt x="0" y="11827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Hình tự do: Hình 320">
                <a:extLst>
                  <a:ext uri="{FF2B5EF4-FFF2-40B4-BE49-F238E27FC236}">
                    <a16:creationId xmlns:a16="http://schemas.microsoft.com/office/drawing/2014/main" id="{F36E2FBD-9503-D290-2379-7417B4AE015F}"/>
                  </a:ext>
                </a:extLst>
              </p:cNvPr>
              <p:cNvSpPr/>
              <p:nvPr/>
            </p:nvSpPr>
            <p:spPr>
              <a:xfrm>
                <a:off x="9284354" y="4111068"/>
                <a:ext cx="169175" cy="251318"/>
              </a:xfrm>
              <a:custGeom>
                <a:avLst/>
                <a:gdLst>
                  <a:gd name="connsiteX0" fmla="*/ 20395 w 169175"/>
                  <a:gd name="connsiteY0" fmla="*/ 207454 h 251318"/>
                  <a:gd name="connsiteX1" fmla="*/ 12 w 169175"/>
                  <a:gd name="connsiteY1" fmla="*/ 229267 h 251318"/>
                  <a:gd name="connsiteX2" fmla="*/ 17157 w 169175"/>
                  <a:gd name="connsiteY2" fmla="*/ 245935 h 251318"/>
                  <a:gd name="connsiteX3" fmla="*/ 74307 w 169175"/>
                  <a:gd name="connsiteY3" fmla="*/ 249650 h 251318"/>
                  <a:gd name="connsiteX4" fmla="*/ 121932 w 169175"/>
                  <a:gd name="connsiteY4" fmla="*/ 223552 h 251318"/>
                  <a:gd name="connsiteX5" fmla="*/ 127361 w 169175"/>
                  <a:gd name="connsiteY5" fmla="*/ 207931 h 251318"/>
                  <a:gd name="connsiteX6" fmla="*/ 144696 w 169175"/>
                  <a:gd name="connsiteY6" fmla="*/ 156210 h 251318"/>
                  <a:gd name="connsiteX7" fmla="*/ 156126 w 169175"/>
                  <a:gd name="connsiteY7" fmla="*/ 136493 h 251318"/>
                  <a:gd name="connsiteX8" fmla="*/ 169176 w 169175"/>
                  <a:gd name="connsiteY8" fmla="*/ 114300 h 251318"/>
                  <a:gd name="connsiteX9" fmla="*/ 159079 w 169175"/>
                  <a:gd name="connsiteY9" fmla="*/ 85725 h 251318"/>
                  <a:gd name="connsiteX10" fmla="*/ 159079 w 169175"/>
                  <a:gd name="connsiteY10" fmla="*/ 85725 h 251318"/>
                  <a:gd name="connsiteX11" fmla="*/ 152507 w 169175"/>
                  <a:gd name="connsiteY11" fmla="*/ 52006 h 251318"/>
                  <a:gd name="connsiteX12" fmla="*/ 157841 w 169175"/>
                  <a:gd name="connsiteY12" fmla="*/ 0 h 251318"/>
                  <a:gd name="connsiteX13" fmla="*/ 74592 w 169175"/>
                  <a:gd name="connsiteY13" fmla="*/ 14097 h 251318"/>
                  <a:gd name="connsiteX14" fmla="*/ 79069 w 169175"/>
                  <a:gd name="connsiteY14" fmla="*/ 71723 h 251318"/>
                  <a:gd name="connsiteX15" fmla="*/ 71449 w 169175"/>
                  <a:gd name="connsiteY15" fmla="*/ 123444 h 251318"/>
                  <a:gd name="connsiteX16" fmla="*/ 46494 w 169175"/>
                  <a:gd name="connsiteY16" fmla="*/ 181165 h 251318"/>
                  <a:gd name="connsiteX17" fmla="*/ 36969 w 169175"/>
                  <a:gd name="connsiteY17" fmla="*/ 193929 h 251318"/>
                  <a:gd name="connsiteX18" fmla="*/ 20395 w 169175"/>
                  <a:gd name="connsiteY18" fmla="*/ 207454 h 25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175" h="251318">
                    <a:moveTo>
                      <a:pt x="20395" y="207454"/>
                    </a:moveTo>
                    <a:cubicBezTo>
                      <a:pt x="8489" y="216408"/>
                      <a:pt x="-369" y="220218"/>
                      <a:pt x="12" y="229267"/>
                    </a:cubicBezTo>
                    <a:cubicBezTo>
                      <a:pt x="393" y="238315"/>
                      <a:pt x="9537" y="243078"/>
                      <a:pt x="17157" y="245935"/>
                    </a:cubicBezTo>
                    <a:cubicBezTo>
                      <a:pt x="35673" y="251498"/>
                      <a:pt x="55219" y="252774"/>
                      <a:pt x="74307" y="249650"/>
                    </a:cubicBezTo>
                    <a:cubicBezTo>
                      <a:pt x="93357" y="247555"/>
                      <a:pt x="113550" y="240125"/>
                      <a:pt x="121932" y="223552"/>
                    </a:cubicBezTo>
                    <a:cubicBezTo>
                      <a:pt x="124323" y="218561"/>
                      <a:pt x="126142" y="213322"/>
                      <a:pt x="127361" y="207931"/>
                    </a:cubicBezTo>
                    <a:cubicBezTo>
                      <a:pt x="131076" y="190062"/>
                      <a:pt x="136896" y="172707"/>
                      <a:pt x="144696" y="156210"/>
                    </a:cubicBezTo>
                    <a:cubicBezTo>
                      <a:pt x="147868" y="149285"/>
                      <a:pt x="151697" y="142684"/>
                      <a:pt x="156126" y="136493"/>
                    </a:cubicBezTo>
                    <a:cubicBezTo>
                      <a:pt x="162299" y="130330"/>
                      <a:pt x="166785" y="122691"/>
                      <a:pt x="169176" y="114300"/>
                    </a:cubicBezTo>
                    <a:cubicBezTo>
                      <a:pt x="168671" y="103994"/>
                      <a:pt x="165166" y="94059"/>
                      <a:pt x="159079" y="85725"/>
                    </a:cubicBezTo>
                    <a:lnTo>
                      <a:pt x="159079" y="85725"/>
                    </a:lnTo>
                    <a:cubicBezTo>
                      <a:pt x="152355" y="75867"/>
                      <a:pt x="149983" y="63675"/>
                      <a:pt x="152507" y="52006"/>
                    </a:cubicBezTo>
                    <a:lnTo>
                      <a:pt x="157841" y="0"/>
                    </a:lnTo>
                    <a:lnTo>
                      <a:pt x="74592" y="14097"/>
                    </a:lnTo>
                    <a:cubicBezTo>
                      <a:pt x="74592" y="14097"/>
                      <a:pt x="79069" y="59912"/>
                      <a:pt x="79069" y="71723"/>
                    </a:cubicBezTo>
                    <a:cubicBezTo>
                      <a:pt x="78774" y="89221"/>
                      <a:pt x="76212" y="106604"/>
                      <a:pt x="71449" y="123444"/>
                    </a:cubicBezTo>
                    <a:cubicBezTo>
                      <a:pt x="65468" y="143608"/>
                      <a:pt x="57086" y="162992"/>
                      <a:pt x="46494" y="181165"/>
                    </a:cubicBezTo>
                    <a:cubicBezTo>
                      <a:pt x="43941" y="185852"/>
                      <a:pt x="40731" y="190147"/>
                      <a:pt x="36969" y="193929"/>
                    </a:cubicBezTo>
                    <a:cubicBezTo>
                      <a:pt x="31759" y="198806"/>
                      <a:pt x="26215" y="203320"/>
                      <a:pt x="20395" y="207454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Hình tự do: Hình 321">
                <a:extLst>
                  <a:ext uri="{FF2B5EF4-FFF2-40B4-BE49-F238E27FC236}">
                    <a16:creationId xmlns:a16="http://schemas.microsoft.com/office/drawing/2014/main" id="{ED91E4C6-0413-A9EE-39BA-78C393BBF457}"/>
                  </a:ext>
                </a:extLst>
              </p:cNvPr>
              <p:cNvSpPr/>
              <p:nvPr/>
            </p:nvSpPr>
            <p:spPr>
              <a:xfrm>
                <a:off x="9281202" y="4186316"/>
                <a:ext cx="176776" cy="177532"/>
              </a:xfrm>
              <a:custGeom>
                <a:avLst/>
                <a:gdLst>
                  <a:gd name="connsiteX0" fmla="*/ 173186 w 176776"/>
                  <a:gd name="connsiteY0" fmla="*/ 24003 h 177532"/>
                  <a:gd name="connsiteX1" fmla="*/ 157279 w 176776"/>
                  <a:gd name="connsiteY1" fmla="*/ 0 h 177532"/>
                  <a:gd name="connsiteX2" fmla="*/ 146230 w 176776"/>
                  <a:gd name="connsiteY2" fmla="*/ 21812 h 177532"/>
                  <a:gd name="connsiteX3" fmla="*/ 124322 w 176776"/>
                  <a:gd name="connsiteY3" fmla="*/ 93059 h 177532"/>
                  <a:gd name="connsiteX4" fmla="*/ 88318 w 176776"/>
                  <a:gd name="connsiteY4" fmla="*/ 129826 h 177532"/>
                  <a:gd name="connsiteX5" fmla="*/ 57742 w 176776"/>
                  <a:gd name="connsiteY5" fmla="*/ 131254 h 177532"/>
                  <a:gd name="connsiteX6" fmla="*/ 57742 w 176776"/>
                  <a:gd name="connsiteY6" fmla="*/ 131254 h 177532"/>
                  <a:gd name="connsiteX7" fmla="*/ 44122 w 176776"/>
                  <a:gd name="connsiteY7" fmla="*/ 113919 h 177532"/>
                  <a:gd name="connsiteX8" fmla="*/ 6022 w 176776"/>
                  <a:gd name="connsiteY8" fmla="*/ 141541 h 177532"/>
                  <a:gd name="connsiteX9" fmla="*/ 3069 w 176776"/>
                  <a:gd name="connsiteY9" fmla="*/ 163163 h 177532"/>
                  <a:gd name="connsiteX10" fmla="*/ 71839 w 176776"/>
                  <a:gd name="connsiteY10" fmla="*/ 176879 h 177532"/>
                  <a:gd name="connsiteX11" fmla="*/ 128037 w 176776"/>
                  <a:gd name="connsiteY11" fmla="*/ 147352 h 177532"/>
                  <a:gd name="connsiteX12" fmla="*/ 138991 w 176776"/>
                  <a:gd name="connsiteY12" fmla="*/ 109728 h 177532"/>
                  <a:gd name="connsiteX13" fmla="*/ 155945 w 176776"/>
                  <a:gd name="connsiteY13" fmla="*/ 70199 h 177532"/>
                  <a:gd name="connsiteX14" fmla="*/ 158898 w 176776"/>
                  <a:gd name="connsiteY14" fmla="*/ 66104 h 177532"/>
                  <a:gd name="connsiteX15" fmla="*/ 158898 w 176776"/>
                  <a:gd name="connsiteY15" fmla="*/ 66104 h 177532"/>
                  <a:gd name="connsiteX16" fmla="*/ 169471 w 176776"/>
                  <a:gd name="connsiteY16" fmla="*/ 53912 h 177532"/>
                  <a:gd name="connsiteX17" fmla="*/ 175853 w 176776"/>
                  <a:gd name="connsiteY17" fmla="*/ 45911 h 177532"/>
                  <a:gd name="connsiteX18" fmla="*/ 173186 w 176776"/>
                  <a:gd name="connsiteY18" fmla="*/ 24003 h 17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6776" h="177532">
                    <a:moveTo>
                      <a:pt x="173186" y="24003"/>
                    </a:moveTo>
                    <a:cubicBezTo>
                      <a:pt x="168613" y="14478"/>
                      <a:pt x="161755" y="8287"/>
                      <a:pt x="157279" y="0"/>
                    </a:cubicBezTo>
                    <a:cubicBezTo>
                      <a:pt x="152611" y="6725"/>
                      <a:pt x="148897" y="14068"/>
                      <a:pt x="146230" y="21812"/>
                    </a:cubicBezTo>
                    <a:cubicBezTo>
                      <a:pt x="143467" y="29051"/>
                      <a:pt x="135085" y="64865"/>
                      <a:pt x="124322" y="93059"/>
                    </a:cubicBezTo>
                    <a:cubicBezTo>
                      <a:pt x="119188" y="110538"/>
                      <a:pt x="105691" y="124320"/>
                      <a:pt x="88318" y="129826"/>
                    </a:cubicBezTo>
                    <a:cubicBezTo>
                      <a:pt x="78402" y="132817"/>
                      <a:pt x="67896" y="133312"/>
                      <a:pt x="57742" y="131254"/>
                    </a:cubicBezTo>
                    <a:lnTo>
                      <a:pt x="57742" y="131254"/>
                    </a:lnTo>
                    <a:cubicBezTo>
                      <a:pt x="38692" y="127349"/>
                      <a:pt x="44122" y="113919"/>
                      <a:pt x="44122" y="113919"/>
                    </a:cubicBezTo>
                    <a:cubicBezTo>
                      <a:pt x="32320" y="124311"/>
                      <a:pt x="19566" y="133560"/>
                      <a:pt x="6022" y="141541"/>
                    </a:cubicBezTo>
                    <a:cubicBezTo>
                      <a:pt x="-665" y="146752"/>
                      <a:pt x="-1979" y="156353"/>
                      <a:pt x="3069" y="163163"/>
                    </a:cubicBezTo>
                    <a:cubicBezTo>
                      <a:pt x="8117" y="168116"/>
                      <a:pt x="25548" y="180499"/>
                      <a:pt x="71839" y="176879"/>
                    </a:cubicBezTo>
                    <a:cubicBezTo>
                      <a:pt x="112892" y="173736"/>
                      <a:pt x="123655" y="155543"/>
                      <a:pt x="128037" y="147352"/>
                    </a:cubicBezTo>
                    <a:cubicBezTo>
                      <a:pt x="132952" y="135217"/>
                      <a:pt x="136619" y="122606"/>
                      <a:pt x="138991" y="109728"/>
                    </a:cubicBezTo>
                    <a:cubicBezTo>
                      <a:pt x="142248" y="95650"/>
                      <a:pt x="147992" y="82267"/>
                      <a:pt x="155945" y="70199"/>
                    </a:cubicBezTo>
                    <a:cubicBezTo>
                      <a:pt x="156993" y="68675"/>
                      <a:pt x="157946" y="67246"/>
                      <a:pt x="158898" y="66104"/>
                    </a:cubicBezTo>
                    <a:lnTo>
                      <a:pt x="158898" y="66104"/>
                    </a:lnTo>
                    <a:cubicBezTo>
                      <a:pt x="161946" y="62294"/>
                      <a:pt x="165470" y="58103"/>
                      <a:pt x="169471" y="53912"/>
                    </a:cubicBezTo>
                    <a:cubicBezTo>
                      <a:pt x="173471" y="49721"/>
                      <a:pt x="174805" y="49149"/>
                      <a:pt x="175853" y="45911"/>
                    </a:cubicBezTo>
                    <a:cubicBezTo>
                      <a:pt x="177700" y="38528"/>
                      <a:pt x="176757" y="30727"/>
                      <a:pt x="173186" y="2400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Hình tự do: Hình 322">
                <a:extLst>
                  <a:ext uri="{FF2B5EF4-FFF2-40B4-BE49-F238E27FC236}">
                    <a16:creationId xmlns:a16="http://schemas.microsoft.com/office/drawing/2014/main" id="{2D7EBB49-0151-2038-03C9-374569390FF8}"/>
                  </a:ext>
                </a:extLst>
              </p:cNvPr>
              <p:cNvSpPr/>
              <p:nvPr/>
            </p:nvSpPr>
            <p:spPr>
              <a:xfrm>
                <a:off x="9224740" y="4193936"/>
                <a:ext cx="15620" cy="76390"/>
              </a:xfrm>
              <a:custGeom>
                <a:avLst/>
                <a:gdLst>
                  <a:gd name="connsiteX0" fmla="*/ 6477 w 15620"/>
                  <a:gd name="connsiteY0" fmla="*/ 76391 h 76390"/>
                  <a:gd name="connsiteX1" fmla="*/ 0 w 15620"/>
                  <a:gd name="connsiteY1" fmla="*/ 74486 h 76390"/>
                  <a:gd name="connsiteX2" fmla="*/ 2572 w 15620"/>
                  <a:gd name="connsiteY2" fmla="*/ 24194 h 76390"/>
                  <a:gd name="connsiteX3" fmla="*/ 15621 w 15620"/>
                  <a:gd name="connsiteY3" fmla="*/ 0 h 7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0" h="76390">
                    <a:moveTo>
                      <a:pt x="6477" y="76391"/>
                    </a:moveTo>
                    <a:lnTo>
                      <a:pt x="0" y="74486"/>
                    </a:lnTo>
                    <a:cubicBezTo>
                      <a:pt x="2477" y="53626"/>
                      <a:pt x="6382" y="34766"/>
                      <a:pt x="2572" y="24194"/>
                    </a:cubicBezTo>
                    <a:lnTo>
                      <a:pt x="15621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Hình tự do: Hình 323">
                <a:extLst>
                  <a:ext uri="{FF2B5EF4-FFF2-40B4-BE49-F238E27FC236}">
                    <a16:creationId xmlns:a16="http://schemas.microsoft.com/office/drawing/2014/main" id="{25A32E4D-D5E3-2CFD-567D-4453D78DB6EA}"/>
                  </a:ext>
                </a:extLst>
              </p:cNvPr>
              <p:cNvSpPr/>
              <p:nvPr/>
            </p:nvSpPr>
            <p:spPr>
              <a:xfrm>
                <a:off x="9231217" y="4177934"/>
                <a:ext cx="29717" cy="92392"/>
              </a:xfrm>
              <a:custGeom>
                <a:avLst/>
                <a:gdLst>
                  <a:gd name="connsiteX0" fmla="*/ 29718 w 29717"/>
                  <a:gd name="connsiteY0" fmla="*/ 0 h 92392"/>
                  <a:gd name="connsiteX1" fmla="*/ 11430 w 29717"/>
                  <a:gd name="connsiteY1" fmla="*/ 55531 h 92392"/>
                  <a:gd name="connsiteX2" fmla="*/ 7144 w 29717"/>
                  <a:gd name="connsiteY2" fmla="*/ 91535 h 92392"/>
                  <a:gd name="connsiteX3" fmla="*/ 0 w 29717"/>
                  <a:gd name="connsiteY3" fmla="*/ 92393 h 92392"/>
                  <a:gd name="connsiteX4" fmla="*/ 9525 w 29717"/>
                  <a:gd name="connsiteY4" fmla="*/ 16193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7" h="92392">
                    <a:moveTo>
                      <a:pt x="29718" y="0"/>
                    </a:moveTo>
                    <a:cubicBezTo>
                      <a:pt x="26194" y="14002"/>
                      <a:pt x="16002" y="27527"/>
                      <a:pt x="11430" y="55531"/>
                    </a:cubicBezTo>
                    <a:cubicBezTo>
                      <a:pt x="9077" y="67408"/>
                      <a:pt x="7639" y="79438"/>
                      <a:pt x="7144" y="91535"/>
                    </a:cubicBezTo>
                    <a:lnTo>
                      <a:pt x="0" y="92393"/>
                    </a:lnTo>
                    <a:lnTo>
                      <a:pt x="9525" y="1619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Hình tự do: Hình 324">
                <a:extLst>
                  <a:ext uri="{FF2B5EF4-FFF2-40B4-BE49-F238E27FC236}">
                    <a16:creationId xmlns:a16="http://schemas.microsoft.com/office/drawing/2014/main" id="{9DF9C929-18F9-80BF-FC70-E4E2C4BAE5A3}"/>
                  </a:ext>
                </a:extLst>
              </p:cNvPr>
              <p:cNvSpPr/>
              <p:nvPr/>
            </p:nvSpPr>
            <p:spPr>
              <a:xfrm>
                <a:off x="9083666" y="4163473"/>
                <a:ext cx="180684" cy="133467"/>
              </a:xfrm>
              <a:custGeom>
                <a:avLst/>
                <a:gdLst>
                  <a:gd name="connsiteX0" fmla="*/ 8 w 180684"/>
                  <a:gd name="connsiteY0" fmla="*/ 105139 h 133467"/>
                  <a:gd name="connsiteX1" fmla="*/ 3151 w 180684"/>
                  <a:gd name="connsiteY1" fmla="*/ 116188 h 133467"/>
                  <a:gd name="connsiteX2" fmla="*/ 53348 w 180684"/>
                  <a:gd name="connsiteY2" fmla="*/ 132762 h 133467"/>
                  <a:gd name="connsiteX3" fmla="*/ 118499 w 180684"/>
                  <a:gd name="connsiteY3" fmla="*/ 119426 h 133467"/>
                  <a:gd name="connsiteX4" fmla="*/ 144026 w 180684"/>
                  <a:gd name="connsiteY4" fmla="*/ 66372 h 133467"/>
                  <a:gd name="connsiteX5" fmla="*/ 177554 w 180684"/>
                  <a:gd name="connsiteY5" fmla="*/ 14461 h 133467"/>
                  <a:gd name="connsiteX6" fmla="*/ 180602 w 180684"/>
                  <a:gd name="connsiteY6" fmla="*/ 364 h 133467"/>
                  <a:gd name="connsiteX7" fmla="*/ 132977 w 180684"/>
                  <a:gd name="connsiteY7" fmla="*/ 26082 h 133467"/>
                  <a:gd name="connsiteX8" fmla="*/ 68493 w 180684"/>
                  <a:gd name="connsiteY8" fmla="*/ 100376 h 133467"/>
                  <a:gd name="connsiteX9" fmla="*/ 8 w 180684"/>
                  <a:gd name="connsiteY9" fmla="*/ 105139 h 133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684" h="133467">
                    <a:moveTo>
                      <a:pt x="8" y="105139"/>
                    </a:moveTo>
                    <a:cubicBezTo>
                      <a:pt x="-106" y="109054"/>
                      <a:pt x="989" y="112911"/>
                      <a:pt x="3151" y="116188"/>
                    </a:cubicBezTo>
                    <a:cubicBezTo>
                      <a:pt x="6295" y="119426"/>
                      <a:pt x="16486" y="129809"/>
                      <a:pt x="53348" y="132762"/>
                    </a:cubicBezTo>
                    <a:cubicBezTo>
                      <a:pt x="90210" y="135714"/>
                      <a:pt x="104402" y="129047"/>
                      <a:pt x="118499" y="119426"/>
                    </a:cubicBezTo>
                    <a:cubicBezTo>
                      <a:pt x="132596" y="109806"/>
                      <a:pt x="140121" y="80279"/>
                      <a:pt x="144026" y="66372"/>
                    </a:cubicBezTo>
                    <a:cubicBezTo>
                      <a:pt x="149732" y="46094"/>
                      <a:pt x="161409" y="27996"/>
                      <a:pt x="177554" y="14461"/>
                    </a:cubicBezTo>
                    <a:cubicBezTo>
                      <a:pt x="179945" y="10165"/>
                      <a:pt x="181002" y="5260"/>
                      <a:pt x="180602" y="364"/>
                    </a:cubicBezTo>
                    <a:cubicBezTo>
                      <a:pt x="160866" y="-2112"/>
                      <a:pt x="141731" y="8222"/>
                      <a:pt x="132977" y="26082"/>
                    </a:cubicBezTo>
                    <a:cubicBezTo>
                      <a:pt x="115165" y="57705"/>
                      <a:pt x="99449" y="95233"/>
                      <a:pt x="68493" y="100376"/>
                    </a:cubicBezTo>
                    <a:cubicBezTo>
                      <a:pt x="45804" y="103606"/>
                      <a:pt x="22925" y="105196"/>
                      <a:pt x="8" y="10513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Hình tự do: Hình 325">
                <a:extLst>
                  <a:ext uri="{FF2B5EF4-FFF2-40B4-BE49-F238E27FC236}">
                    <a16:creationId xmlns:a16="http://schemas.microsoft.com/office/drawing/2014/main" id="{CC58A812-C8EE-F0D1-99BE-F922F72D50C9}"/>
                  </a:ext>
                </a:extLst>
              </p:cNvPr>
              <p:cNvSpPr/>
              <p:nvPr/>
            </p:nvSpPr>
            <p:spPr>
              <a:xfrm>
                <a:off x="9084525" y="4041821"/>
                <a:ext cx="177298" cy="244037"/>
              </a:xfrm>
              <a:custGeom>
                <a:avLst/>
                <a:gdLst>
                  <a:gd name="connsiteX0" fmla="*/ 21914 w 177298"/>
                  <a:gd name="connsiteY0" fmla="*/ 197549 h 244037"/>
                  <a:gd name="connsiteX1" fmla="*/ 7 w 177298"/>
                  <a:gd name="connsiteY1" fmla="*/ 217837 h 244037"/>
                  <a:gd name="connsiteX2" fmla="*/ 15913 w 177298"/>
                  <a:gd name="connsiteY2" fmla="*/ 235649 h 244037"/>
                  <a:gd name="connsiteX3" fmla="*/ 72206 w 177298"/>
                  <a:gd name="connsiteY3" fmla="*/ 243554 h 244037"/>
                  <a:gd name="connsiteX4" fmla="*/ 122117 w 177298"/>
                  <a:gd name="connsiteY4" fmla="*/ 221171 h 244037"/>
                  <a:gd name="connsiteX5" fmla="*/ 128690 w 177298"/>
                  <a:gd name="connsiteY5" fmla="*/ 206026 h 244037"/>
                  <a:gd name="connsiteX6" fmla="*/ 149835 w 177298"/>
                  <a:gd name="connsiteY6" fmla="*/ 155638 h 244037"/>
                  <a:gd name="connsiteX7" fmla="*/ 162694 w 177298"/>
                  <a:gd name="connsiteY7" fmla="*/ 136588 h 244037"/>
                  <a:gd name="connsiteX8" fmla="*/ 177267 w 177298"/>
                  <a:gd name="connsiteY8" fmla="*/ 115348 h 244037"/>
                  <a:gd name="connsiteX9" fmla="*/ 169361 w 177298"/>
                  <a:gd name="connsiteY9" fmla="*/ 85725 h 244037"/>
                  <a:gd name="connsiteX10" fmla="*/ 169361 w 177298"/>
                  <a:gd name="connsiteY10" fmla="*/ 85725 h 244037"/>
                  <a:gd name="connsiteX11" fmla="*/ 164408 w 177298"/>
                  <a:gd name="connsiteY11" fmla="*/ 45339 h 244037"/>
                  <a:gd name="connsiteX12" fmla="*/ 173933 w 177298"/>
                  <a:gd name="connsiteY12" fmla="*/ 0 h 244037"/>
                  <a:gd name="connsiteX13" fmla="*/ 94304 w 177298"/>
                  <a:gd name="connsiteY13" fmla="*/ 7525 h 244037"/>
                  <a:gd name="connsiteX14" fmla="*/ 90590 w 177298"/>
                  <a:gd name="connsiteY14" fmla="*/ 62389 h 244037"/>
                  <a:gd name="connsiteX15" fmla="*/ 79159 w 177298"/>
                  <a:gd name="connsiteY15" fmla="*/ 116777 h 244037"/>
                  <a:gd name="connsiteX16" fmla="*/ 50584 w 177298"/>
                  <a:gd name="connsiteY16" fmla="*/ 172498 h 244037"/>
                  <a:gd name="connsiteX17" fmla="*/ 40298 w 177298"/>
                  <a:gd name="connsiteY17" fmla="*/ 184595 h 244037"/>
                  <a:gd name="connsiteX18" fmla="*/ 21914 w 177298"/>
                  <a:gd name="connsiteY18" fmla="*/ 197549 h 24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98" h="244037">
                    <a:moveTo>
                      <a:pt x="21914" y="197549"/>
                    </a:moveTo>
                    <a:cubicBezTo>
                      <a:pt x="9341" y="205645"/>
                      <a:pt x="292" y="208693"/>
                      <a:pt x="7" y="217837"/>
                    </a:cubicBezTo>
                    <a:cubicBezTo>
                      <a:pt x="-279" y="226981"/>
                      <a:pt x="8674" y="232315"/>
                      <a:pt x="15913" y="235649"/>
                    </a:cubicBezTo>
                    <a:cubicBezTo>
                      <a:pt x="33830" y="242535"/>
                      <a:pt x="53089" y="245231"/>
                      <a:pt x="72206" y="243554"/>
                    </a:cubicBezTo>
                    <a:cubicBezTo>
                      <a:pt x="91256" y="242888"/>
                      <a:pt x="112021" y="237268"/>
                      <a:pt x="122117" y="221171"/>
                    </a:cubicBezTo>
                    <a:cubicBezTo>
                      <a:pt x="124889" y="216389"/>
                      <a:pt x="127089" y="211312"/>
                      <a:pt x="128690" y="206026"/>
                    </a:cubicBezTo>
                    <a:cubicBezTo>
                      <a:pt x="133709" y="188452"/>
                      <a:pt x="140805" y="171536"/>
                      <a:pt x="149835" y="155638"/>
                    </a:cubicBezTo>
                    <a:cubicBezTo>
                      <a:pt x="153473" y="148876"/>
                      <a:pt x="157779" y="142494"/>
                      <a:pt x="162694" y="136588"/>
                    </a:cubicBezTo>
                    <a:cubicBezTo>
                      <a:pt x="169266" y="130855"/>
                      <a:pt x="174286" y="123549"/>
                      <a:pt x="177267" y="115348"/>
                    </a:cubicBezTo>
                    <a:cubicBezTo>
                      <a:pt x="177629" y="104908"/>
                      <a:pt x="174876" y="94593"/>
                      <a:pt x="169361" y="85725"/>
                    </a:cubicBezTo>
                    <a:lnTo>
                      <a:pt x="169361" y="85725"/>
                    </a:lnTo>
                    <a:cubicBezTo>
                      <a:pt x="162979" y="72390"/>
                      <a:pt x="161074" y="67151"/>
                      <a:pt x="164408" y="45339"/>
                    </a:cubicBezTo>
                    <a:lnTo>
                      <a:pt x="173933" y="0"/>
                    </a:lnTo>
                    <a:lnTo>
                      <a:pt x="94304" y="7525"/>
                    </a:lnTo>
                    <a:cubicBezTo>
                      <a:pt x="94304" y="7525"/>
                      <a:pt x="91351" y="38862"/>
                      <a:pt x="90590" y="62389"/>
                    </a:cubicBezTo>
                    <a:cubicBezTo>
                      <a:pt x="89827" y="81029"/>
                      <a:pt x="85960" y="99403"/>
                      <a:pt x="79159" y="116777"/>
                    </a:cubicBezTo>
                    <a:cubicBezTo>
                      <a:pt x="71873" y="136417"/>
                      <a:pt x="62281" y="155115"/>
                      <a:pt x="50584" y="172498"/>
                    </a:cubicBezTo>
                    <a:cubicBezTo>
                      <a:pt x="47736" y="176994"/>
                      <a:pt x="44269" y="181061"/>
                      <a:pt x="40298" y="184595"/>
                    </a:cubicBezTo>
                    <a:cubicBezTo>
                      <a:pt x="34487" y="189338"/>
                      <a:pt x="28344" y="193672"/>
                      <a:pt x="21914" y="197549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Hình tự do: Hình 326">
                <a:extLst>
                  <a:ext uri="{FF2B5EF4-FFF2-40B4-BE49-F238E27FC236}">
                    <a16:creationId xmlns:a16="http://schemas.microsoft.com/office/drawing/2014/main" id="{21E719B3-BFFB-BADE-99C6-060A76D1B9C2}"/>
                  </a:ext>
                </a:extLst>
              </p:cNvPr>
              <p:cNvSpPr/>
              <p:nvPr/>
            </p:nvSpPr>
            <p:spPr>
              <a:xfrm>
                <a:off x="9081140" y="4118021"/>
                <a:ext cx="185069" cy="169925"/>
              </a:xfrm>
              <a:custGeom>
                <a:avLst/>
                <a:gdLst>
                  <a:gd name="connsiteX0" fmla="*/ 181796 w 185069"/>
                  <a:gd name="connsiteY0" fmla="*/ 22193 h 169925"/>
                  <a:gd name="connsiteX1" fmla="*/ 168460 w 185069"/>
                  <a:gd name="connsiteY1" fmla="*/ 0 h 169925"/>
                  <a:gd name="connsiteX2" fmla="*/ 155792 w 185069"/>
                  <a:gd name="connsiteY2" fmla="*/ 19050 h 169925"/>
                  <a:gd name="connsiteX3" fmla="*/ 128741 w 185069"/>
                  <a:gd name="connsiteY3" fmla="*/ 90107 h 169925"/>
                  <a:gd name="connsiteX4" fmla="*/ 90165 w 185069"/>
                  <a:gd name="connsiteY4" fmla="*/ 124111 h 169925"/>
                  <a:gd name="connsiteX5" fmla="*/ 59494 w 185069"/>
                  <a:gd name="connsiteY5" fmla="*/ 123158 h 169925"/>
                  <a:gd name="connsiteX6" fmla="*/ 59494 w 185069"/>
                  <a:gd name="connsiteY6" fmla="*/ 123158 h 169925"/>
                  <a:gd name="connsiteX7" fmla="*/ 47302 w 185069"/>
                  <a:gd name="connsiteY7" fmla="*/ 104775 h 169925"/>
                  <a:gd name="connsiteX8" fmla="*/ 7012 w 185069"/>
                  <a:gd name="connsiteY8" fmla="*/ 129540 h 169925"/>
                  <a:gd name="connsiteX9" fmla="*/ 2440 w 185069"/>
                  <a:gd name="connsiteY9" fmla="*/ 150876 h 169925"/>
                  <a:gd name="connsiteX10" fmla="*/ 69972 w 185069"/>
                  <a:gd name="connsiteY10" fmla="*/ 169926 h 169925"/>
                  <a:gd name="connsiteX11" fmla="*/ 128265 w 185069"/>
                  <a:gd name="connsiteY11" fmla="*/ 144590 h 169925"/>
                  <a:gd name="connsiteX12" fmla="*/ 141981 w 185069"/>
                  <a:gd name="connsiteY12" fmla="*/ 107918 h 169925"/>
                  <a:gd name="connsiteX13" fmla="*/ 161793 w 185069"/>
                  <a:gd name="connsiteY13" fmla="*/ 69818 h 169925"/>
                  <a:gd name="connsiteX14" fmla="*/ 165031 w 185069"/>
                  <a:gd name="connsiteY14" fmla="*/ 66008 h 169925"/>
                  <a:gd name="connsiteX15" fmla="*/ 165031 w 185069"/>
                  <a:gd name="connsiteY15" fmla="*/ 66008 h 169925"/>
                  <a:gd name="connsiteX16" fmla="*/ 176461 w 185069"/>
                  <a:gd name="connsiteY16" fmla="*/ 54578 h 169925"/>
                  <a:gd name="connsiteX17" fmla="*/ 183510 w 185069"/>
                  <a:gd name="connsiteY17" fmla="*/ 47149 h 169925"/>
                  <a:gd name="connsiteX18" fmla="*/ 181796 w 185069"/>
                  <a:gd name="connsiteY18" fmla="*/ 22193 h 16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5069" h="169925">
                    <a:moveTo>
                      <a:pt x="181796" y="22193"/>
                    </a:moveTo>
                    <a:cubicBezTo>
                      <a:pt x="177766" y="14554"/>
                      <a:pt x="173318" y="7144"/>
                      <a:pt x="168460" y="0"/>
                    </a:cubicBezTo>
                    <a:cubicBezTo>
                      <a:pt x="163365" y="5725"/>
                      <a:pt x="159107" y="12135"/>
                      <a:pt x="155792" y="19050"/>
                    </a:cubicBezTo>
                    <a:cubicBezTo>
                      <a:pt x="151125" y="27908"/>
                      <a:pt x="141600" y="62675"/>
                      <a:pt x="128741" y="90107"/>
                    </a:cubicBezTo>
                    <a:cubicBezTo>
                      <a:pt x="122264" y="107099"/>
                      <a:pt x="107834" y="119815"/>
                      <a:pt x="90165" y="124111"/>
                    </a:cubicBezTo>
                    <a:cubicBezTo>
                      <a:pt x="80021" y="126368"/>
                      <a:pt x="69477" y="126044"/>
                      <a:pt x="59494" y="123158"/>
                    </a:cubicBezTo>
                    <a:lnTo>
                      <a:pt x="59494" y="123158"/>
                    </a:lnTo>
                    <a:cubicBezTo>
                      <a:pt x="40444" y="117824"/>
                      <a:pt x="47302" y="104775"/>
                      <a:pt x="47302" y="104775"/>
                    </a:cubicBezTo>
                    <a:cubicBezTo>
                      <a:pt x="34710" y="114319"/>
                      <a:pt x="21213" y="122615"/>
                      <a:pt x="7012" y="129540"/>
                    </a:cubicBezTo>
                    <a:cubicBezTo>
                      <a:pt x="-94" y="134198"/>
                      <a:pt x="-2132" y="143713"/>
                      <a:pt x="2440" y="150876"/>
                    </a:cubicBezTo>
                    <a:cubicBezTo>
                      <a:pt x="7107" y="156210"/>
                      <a:pt x="23585" y="169926"/>
                      <a:pt x="69972" y="169926"/>
                    </a:cubicBezTo>
                    <a:cubicBezTo>
                      <a:pt x="111120" y="169926"/>
                      <a:pt x="123217" y="152495"/>
                      <a:pt x="128265" y="144590"/>
                    </a:cubicBezTo>
                    <a:cubicBezTo>
                      <a:pt x="134027" y="132845"/>
                      <a:pt x="138628" y="120568"/>
                      <a:pt x="141981" y="107918"/>
                    </a:cubicBezTo>
                    <a:cubicBezTo>
                      <a:pt x="146315" y="94164"/>
                      <a:pt x="153020" y="81267"/>
                      <a:pt x="161793" y="69818"/>
                    </a:cubicBezTo>
                    <a:lnTo>
                      <a:pt x="165031" y="66008"/>
                    </a:lnTo>
                    <a:lnTo>
                      <a:pt x="165031" y="66008"/>
                    </a:lnTo>
                    <a:cubicBezTo>
                      <a:pt x="168365" y="62484"/>
                      <a:pt x="172175" y="58484"/>
                      <a:pt x="176461" y="54578"/>
                    </a:cubicBezTo>
                    <a:cubicBezTo>
                      <a:pt x="180748" y="50673"/>
                      <a:pt x="182176" y="50292"/>
                      <a:pt x="183510" y="47149"/>
                    </a:cubicBezTo>
                    <a:cubicBezTo>
                      <a:pt x="186072" y="38910"/>
                      <a:pt x="185463" y="30004"/>
                      <a:pt x="181796" y="2219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Hình tự do: Hình 327">
                <a:extLst>
                  <a:ext uri="{FF2B5EF4-FFF2-40B4-BE49-F238E27FC236}">
                    <a16:creationId xmlns:a16="http://schemas.microsoft.com/office/drawing/2014/main" id="{0B49EFF4-1A85-97DC-40BE-787DD7A2B408}"/>
                  </a:ext>
                </a:extLst>
              </p:cNvPr>
              <p:cNvSpPr/>
              <p:nvPr/>
            </p:nvSpPr>
            <p:spPr>
              <a:xfrm>
                <a:off x="9169434" y="3508040"/>
                <a:ext cx="618596" cy="641931"/>
              </a:xfrm>
              <a:custGeom>
                <a:avLst/>
                <a:gdLst>
                  <a:gd name="connsiteX0" fmla="*/ 12538 w 618596"/>
                  <a:gd name="connsiteY0" fmla="*/ 191071 h 641931"/>
                  <a:gd name="connsiteX1" fmla="*/ 154842 w 618596"/>
                  <a:gd name="connsiteY1" fmla="*/ 104204 h 641931"/>
                  <a:gd name="connsiteX2" fmla="*/ 302479 w 618596"/>
                  <a:gd name="connsiteY2" fmla="*/ 34004 h 641931"/>
                  <a:gd name="connsiteX3" fmla="*/ 581943 w 618596"/>
                  <a:gd name="connsiteY3" fmla="*/ 0 h 641931"/>
                  <a:gd name="connsiteX4" fmla="*/ 617185 w 618596"/>
                  <a:gd name="connsiteY4" fmla="*/ 176308 h 641931"/>
                  <a:gd name="connsiteX5" fmla="*/ 489931 w 618596"/>
                  <a:gd name="connsiteY5" fmla="*/ 315563 h 641931"/>
                  <a:gd name="connsiteX6" fmla="*/ 298764 w 618596"/>
                  <a:gd name="connsiteY6" fmla="*/ 391763 h 641931"/>
                  <a:gd name="connsiteX7" fmla="*/ 295240 w 618596"/>
                  <a:gd name="connsiteY7" fmla="*/ 491204 h 641931"/>
                  <a:gd name="connsiteX8" fmla="*/ 272189 w 618596"/>
                  <a:gd name="connsiteY8" fmla="*/ 631222 h 641931"/>
                  <a:gd name="connsiteX9" fmla="*/ 191227 w 618596"/>
                  <a:gd name="connsiteY9" fmla="*/ 634270 h 641931"/>
                  <a:gd name="connsiteX10" fmla="*/ 161128 w 618596"/>
                  <a:gd name="connsiteY10" fmla="*/ 375380 h 641931"/>
                  <a:gd name="connsiteX11" fmla="*/ 172082 w 618596"/>
                  <a:gd name="connsiteY11" fmla="*/ 310801 h 641931"/>
                  <a:gd name="connsiteX12" fmla="*/ 235328 w 618596"/>
                  <a:gd name="connsiteY12" fmla="*/ 258794 h 641931"/>
                  <a:gd name="connsiteX13" fmla="*/ 126552 w 618596"/>
                  <a:gd name="connsiteY13" fmla="*/ 290036 h 641931"/>
                  <a:gd name="connsiteX14" fmla="*/ 123790 w 618596"/>
                  <a:gd name="connsiteY14" fmla="*/ 408718 h 641931"/>
                  <a:gd name="connsiteX15" fmla="*/ 83785 w 618596"/>
                  <a:gd name="connsiteY15" fmla="*/ 559022 h 641931"/>
                  <a:gd name="connsiteX16" fmla="*/ 5109 w 618596"/>
                  <a:gd name="connsiteY16" fmla="*/ 556165 h 641931"/>
                  <a:gd name="connsiteX17" fmla="*/ 632 w 618596"/>
                  <a:gd name="connsiteY17" fmla="*/ 291560 h 641931"/>
                  <a:gd name="connsiteX18" fmla="*/ 12538 w 618596"/>
                  <a:gd name="connsiteY18" fmla="*/ 191071 h 64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8596" h="641931">
                    <a:moveTo>
                      <a:pt x="12538" y="191071"/>
                    </a:moveTo>
                    <a:cubicBezTo>
                      <a:pt x="41589" y="156496"/>
                      <a:pt x="103216" y="127635"/>
                      <a:pt x="154842" y="104204"/>
                    </a:cubicBezTo>
                    <a:cubicBezTo>
                      <a:pt x="206467" y="80772"/>
                      <a:pt x="245234" y="57245"/>
                      <a:pt x="302479" y="34004"/>
                    </a:cubicBezTo>
                    <a:cubicBezTo>
                      <a:pt x="380489" y="62579"/>
                      <a:pt x="501742" y="34004"/>
                      <a:pt x="581943" y="0"/>
                    </a:cubicBezTo>
                    <a:cubicBezTo>
                      <a:pt x="601850" y="26765"/>
                      <a:pt x="624519" y="130302"/>
                      <a:pt x="617185" y="176308"/>
                    </a:cubicBezTo>
                    <a:cubicBezTo>
                      <a:pt x="610041" y="220694"/>
                      <a:pt x="594325" y="273272"/>
                      <a:pt x="489931" y="315563"/>
                    </a:cubicBezTo>
                    <a:cubicBezTo>
                      <a:pt x="427733" y="340805"/>
                      <a:pt x="298764" y="391763"/>
                      <a:pt x="298764" y="391763"/>
                    </a:cubicBezTo>
                    <a:cubicBezTo>
                      <a:pt x="298764" y="391763"/>
                      <a:pt x="304765" y="424053"/>
                      <a:pt x="295240" y="491204"/>
                    </a:cubicBezTo>
                    <a:cubicBezTo>
                      <a:pt x="285715" y="558356"/>
                      <a:pt x="272189" y="631222"/>
                      <a:pt x="272189" y="631222"/>
                    </a:cubicBezTo>
                    <a:cubicBezTo>
                      <a:pt x="247025" y="644347"/>
                      <a:pt x="217306" y="645462"/>
                      <a:pt x="191227" y="634270"/>
                    </a:cubicBezTo>
                    <a:cubicBezTo>
                      <a:pt x="191227" y="634270"/>
                      <a:pt x="167129" y="438245"/>
                      <a:pt x="161128" y="375380"/>
                    </a:cubicBezTo>
                    <a:cubicBezTo>
                      <a:pt x="157985" y="342519"/>
                      <a:pt x="163509" y="320421"/>
                      <a:pt x="172082" y="310801"/>
                    </a:cubicBezTo>
                    <a:cubicBezTo>
                      <a:pt x="190713" y="290684"/>
                      <a:pt x="211992" y="273187"/>
                      <a:pt x="235328" y="258794"/>
                    </a:cubicBezTo>
                    <a:lnTo>
                      <a:pt x="126552" y="290036"/>
                    </a:lnTo>
                    <a:cubicBezTo>
                      <a:pt x="126552" y="290036"/>
                      <a:pt x="141221" y="335566"/>
                      <a:pt x="123790" y="408718"/>
                    </a:cubicBezTo>
                    <a:cubicBezTo>
                      <a:pt x="108074" y="474345"/>
                      <a:pt x="83785" y="559022"/>
                      <a:pt x="83785" y="559022"/>
                    </a:cubicBezTo>
                    <a:cubicBezTo>
                      <a:pt x="83785" y="559022"/>
                      <a:pt x="57972" y="578072"/>
                      <a:pt x="5109" y="556165"/>
                    </a:cubicBezTo>
                    <a:cubicBezTo>
                      <a:pt x="5109" y="556165"/>
                      <a:pt x="2156" y="354711"/>
                      <a:pt x="632" y="291560"/>
                    </a:cubicBezTo>
                    <a:cubicBezTo>
                      <a:pt x="-892" y="235172"/>
                      <a:pt x="-606" y="206788"/>
                      <a:pt x="12538" y="19107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Hình tự do: Hình 328">
                <a:extLst>
                  <a:ext uri="{FF2B5EF4-FFF2-40B4-BE49-F238E27FC236}">
                    <a16:creationId xmlns:a16="http://schemas.microsoft.com/office/drawing/2014/main" id="{075F31FC-B18B-6B20-9342-DDAEEBEF3BE1}"/>
                  </a:ext>
                </a:extLst>
              </p:cNvPr>
              <p:cNvSpPr/>
              <p:nvPr/>
            </p:nvSpPr>
            <p:spPr>
              <a:xfrm>
                <a:off x="9169434" y="3508040"/>
                <a:ext cx="618596" cy="641931"/>
              </a:xfrm>
              <a:custGeom>
                <a:avLst/>
                <a:gdLst>
                  <a:gd name="connsiteX0" fmla="*/ 12538 w 618596"/>
                  <a:gd name="connsiteY0" fmla="*/ 191071 h 641931"/>
                  <a:gd name="connsiteX1" fmla="*/ 154842 w 618596"/>
                  <a:gd name="connsiteY1" fmla="*/ 104204 h 641931"/>
                  <a:gd name="connsiteX2" fmla="*/ 302479 w 618596"/>
                  <a:gd name="connsiteY2" fmla="*/ 34004 h 641931"/>
                  <a:gd name="connsiteX3" fmla="*/ 581943 w 618596"/>
                  <a:gd name="connsiteY3" fmla="*/ 0 h 641931"/>
                  <a:gd name="connsiteX4" fmla="*/ 617185 w 618596"/>
                  <a:gd name="connsiteY4" fmla="*/ 176308 h 641931"/>
                  <a:gd name="connsiteX5" fmla="*/ 489931 w 618596"/>
                  <a:gd name="connsiteY5" fmla="*/ 315563 h 641931"/>
                  <a:gd name="connsiteX6" fmla="*/ 298764 w 618596"/>
                  <a:gd name="connsiteY6" fmla="*/ 391763 h 641931"/>
                  <a:gd name="connsiteX7" fmla="*/ 295240 w 618596"/>
                  <a:gd name="connsiteY7" fmla="*/ 491204 h 641931"/>
                  <a:gd name="connsiteX8" fmla="*/ 272189 w 618596"/>
                  <a:gd name="connsiteY8" fmla="*/ 631222 h 641931"/>
                  <a:gd name="connsiteX9" fmla="*/ 191227 w 618596"/>
                  <a:gd name="connsiteY9" fmla="*/ 634270 h 641931"/>
                  <a:gd name="connsiteX10" fmla="*/ 161128 w 618596"/>
                  <a:gd name="connsiteY10" fmla="*/ 375380 h 641931"/>
                  <a:gd name="connsiteX11" fmla="*/ 172082 w 618596"/>
                  <a:gd name="connsiteY11" fmla="*/ 310801 h 641931"/>
                  <a:gd name="connsiteX12" fmla="*/ 235328 w 618596"/>
                  <a:gd name="connsiteY12" fmla="*/ 258794 h 641931"/>
                  <a:gd name="connsiteX13" fmla="*/ 126552 w 618596"/>
                  <a:gd name="connsiteY13" fmla="*/ 290036 h 641931"/>
                  <a:gd name="connsiteX14" fmla="*/ 123790 w 618596"/>
                  <a:gd name="connsiteY14" fmla="*/ 408718 h 641931"/>
                  <a:gd name="connsiteX15" fmla="*/ 83785 w 618596"/>
                  <a:gd name="connsiteY15" fmla="*/ 559022 h 641931"/>
                  <a:gd name="connsiteX16" fmla="*/ 5109 w 618596"/>
                  <a:gd name="connsiteY16" fmla="*/ 556165 h 641931"/>
                  <a:gd name="connsiteX17" fmla="*/ 632 w 618596"/>
                  <a:gd name="connsiteY17" fmla="*/ 291560 h 641931"/>
                  <a:gd name="connsiteX18" fmla="*/ 12538 w 618596"/>
                  <a:gd name="connsiteY18" fmla="*/ 191071 h 64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8596" h="641931">
                    <a:moveTo>
                      <a:pt x="12538" y="191071"/>
                    </a:moveTo>
                    <a:cubicBezTo>
                      <a:pt x="41589" y="156496"/>
                      <a:pt x="103216" y="127635"/>
                      <a:pt x="154842" y="104204"/>
                    </a:cubicBezTo>
                    <a:cubicBezTo>
                      <a:pt x="206467" y="80772"/>
                      <a:pt x="245234" y="57245"/>
                      <a:pt x="302479" y="34004"/>
                    </a:cubicBezTo>
                    <a:cubicBezTo>
                      <a:pt x="380489" y="62579"/>
                      <a:pt x="501742" y="34004"/>
                      <a:pt x="581943" y="0"/>
                    </a:cubicBezTo>
                    <a:cubicBezTo>
                      <a:pt x="601850" y="26765"/>
                      <a:pt x="624519" y="130302"/>
                      <a:pt x="617185" y="176308"/>
                    </a:cubicBezTo>
                    <a:cubicBezTo>
                      <a:pt x="610041" y="220694"/>
                      <a:pt x="594325" y="273272"/>
                      <a:pt x="489931" y="315563"/>
                    </a:cubicBezTo>
                    <a:cubicBezTo>
                      <a:pt x="427733" y="340805"/>
                      <a:pt x="298764" y="391763"/>
                      <a:pt x="298764" y="391763"/>
                    </a:cubicBezTo>
                    <a:cubicBezTo>
                      <a:pt x="298764" y="391763"/>
                      <a:pt x="304765" y="424053"/>
                      <a:pt x="295240" y="491204"/>
                    </a:cubicBezTo>
                    <a:cubicBezTo>
                      <a:pt x="285715" y="558356"/>
                      <a:pt x="272189" y="631222"/>
                      <a:pt x="272189" y="631222"/>
                    </a:cubicBezTo>
                    <a:cubicBezTo>
                      <a:pt x="247025" y="644347"/>
                      <a:pt x="217306" y="645462"/>
                      <a:pt x="191227" y="634270"/>
                    </a:cubicBezTo>
                    <a:cubicBezTo>
                      <a:pt x="191227" y="634270"/>
                      <a:pt x="167129" y="438245"/>
                      <a:pt x="161128" y="375380"/>
                    </a:cubicBezTo>
                    <a:cubicBezTo>
                      <a:pt x="157985" y="342519"/>
                      <a:pt x="163509" y="320421"/>
                      <a:pt x="172082" y="310801"/>
                    </a:cubicBezTo>
                    <a:cubicBezTo>
                      <a:pt x="190713" y="290684"/>
                      <a:pt x="211992" y="273187"/>
                      <a:pt x="235328" y="258794"/>
                    </a:cubicBezTo>
                    <a:lnTo>
                      <a:pt x="126552" y="290036"/>
                    </a:lnTo>
                    <a:cubicBezTo>
                      <a:pt x="126552" y="290036"/>
                      <a:pt x="141221" y="335566"/>
                      <a:pt x="123790" y="408718"/>
                    </a:cubicBezTo>
                    <a:cubicBezTo>
                      <a:pt x="108074" y="474345"/>
                      <a:pt x="83785" y="559022"/>
                      <a:pt x="83785" y="559022"/>
                    </a:cubicBezTo>
                    <a:cubicBezTo>
                      <a:pt x="83785" y="559022"/>
                      <a:pt x="57972" y="578072"/>
                      <a:pt x="5109" y="556165"/>
                    </a:cubicBezTo>
                    <a:cubicBezTo>
                      <a:pt x="5109" y="556165"/>
                      <a:pt x="2156" y="354711"/>
                      <a:pt x="632" y="291560"/>
                    </a:cubicBezTo>
                    <a:cubicBezTo>
                      <a:pt x="-892" y="235172"/>
                      <a:pt x="-606" y="206788"/>
                      <a:pt x="12538" y="191071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Hình tự do: Hình 329">
                <a:extLst>
                  <a:ext uri="{FF2B5EF4-FFF2-40B4-BE49-F238E27FC236}">
                    <a16:creationId xmlns:a16="http://schemas.microsoft.com/office/drawing/2014/main" id="{4618BF5C-0B40-D253-528B-2D91381BE12F}"/>
                  </a:ext>
                </a:extLst>
              </p:cNvPr>
              <p:cNvSpPr/>
              <p:nvPr/>
            </p:nvSpPr>
            <p:spPr>
              <a:xfrm>
                <a:off x="9459487" y="3152939"/>
                <a:ext cx="328371" cy="483005"/>
              </a:xfrm>
              <a:custGeom>
                <a:avLst/>
                <a:gdLst>
                  <a:gd name="connsiteX0" fmla="*/ 217691 w 328371"/>
                  <a:gd name="connsiteY0" fmla="*/ 7630 h 483005"/>
                  <a:gd name="connsiteX1" fmla="*/ 315798 w 328371"/>
                  <a:gd name="connsiteY1" fmla="*/ 26680 h 483005"/>
                  <a:gd name="connsiteX2" fmla="*/ 291414 w 328371"/>
                  <a:gd name="connsiteY2" fmla="*/ 213560 h 483005"/>
                  <a:gd name="connsiteX3" fmla="*/ 273602 w 328371"/>
                  <a:gd name="connsiteY3" fmla="*/ 307191 h 483005"/>
                  <a:gd name="connsiteX4" fmla="*/ 328371 w 328371"/>
                  <a:gd name="connsiteY4" fmla="*/ 450066 h 483005"/>
                  <a:gd name="connsiteX5" fmla="*/ 5664 w 328371"/>
                  <a:gd name="connsiteY5" fmla="*/ 391201 h 483005"/>
                  <a:gd name="connsiteX6" fmla="*/ 23095 w 328371"/>
                  <a:gd name="connsiteY6" fmla="*/ 282235 h 483005"/>
                  <a:gd name="connsiteX7" fmla="*/ 24714 w 328371"/>
                  <a:gd name="connsiteY7" fmla="*/ 211179 h 483005"/>
                  <a:gd name="connsiteX8" fmla="*/ 10712 w 328371"/>
                  <a:gd name="connsiteY8" fmla="*/ 107642 h 483005"/>
                  <a:gd name="connsiteX9" fmla="*/ 123107 w 328371"/>
                  <a:gd name="connsiteY9" fmla="*/ 10 h 48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8371" h="483005">
                    <a:moveTo>
                      <a:pt x="217691" y="7630"/>
                    </a:moveTo>
                    <a:cubicBezTo>
                      <a:pt x="217691" y="7630"/>
                      <a:pt x="305416" y="21822"/>
                      <a:pt x="315798" y="26680"/>
                    </a:cubicBezTo>
                    <a:cubicBezTo>
                      <a:pt x="230073" y="81067"/>
                      <a:pt x="291414" y="213560"/>
                      <a:pt x="291414" y="213560"/>
                    </a:cubicBezTo>
                    <a:lnTo>
                      <a:pt x="273602" y="307191"/>
                    </a:lnTo>
                    <a:cubicBezTo>
                      <a:pt x="285128" y="342719"/>
                      <a:pt x="313607" y="396440"/>
                      <a:pt x="328371" y="450066"/>
                    </a:cubicBezTo>
                    <a:cubicBezTo>
                      <a:pt x="210356" y="513788"/>
                      <a:pt x="17856" y="480165"/>
                      <a:pt x="5664" y="391201"/>
                    </a:cubicBezTo>
                    <a:cubicBezTo>
                      <a:pt x="13379" y="356721"/>
                      <a:pt x="18237" y="307572"/>
                      <a:pt x="23095" y="282235"/>
                    </a:cubicBezTo>
                    <a:cubicBezTo>
                      <a:pt x="23095" y="263185"/>
                      <a:pt x="25476" y="241945"/>
                      <a:pt x="24714" y="211179"/>
                    </a:cubicBezTo>
                    <a:cubicBezTo>
                      <a:pt x="-2004" y="183404"/>
                      <a:pt x="-7671" y="141523"/>
                      <a:pt x="10712" y="107642"/>
                    </a:cubicBezTo>
                    <a:cubicBezTo>
                      <a:pt x="46526" y="44015"/>
                      <a:pt x="105105" y="-752"/>
                      <a:pt x="123107" y="1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Hình tự do: Hình 330">
                <a:extLst>
                  <a:ext uri="{FF2B5EF4-FFF2-40B4-BE49-F238E27FC236}">
                    <a16:creationId xmlns:a16="http://schemas.microsoft.com/office/drawing/2014/main" id="{D05033E0-EA5D-107B-E22E-4D25A2F9F24F}"/>
                  </a:ext>
                </a:extLst>
              </p:cNvPr>
              <p:cNvSpPr/>
              <p:nvPr/>
            </p:nvSpPr>
            <p:spPr>
              <a:xfrm>
                <a:off x="9507134" y="2898726"/>
                <a:ext cx="237656" cy="339506"/>
              </a:xfrm>
              <a:custGeom>
                <a:avLst/>
                <a:gdLst>
                  <a:gd name="connsiteX0" fmla="*/ 48695 w 237656"/>
                  <a:gd name="connsiteY0" fmla="*/ 0 h 339506"/>
                  <a:gd name="connsiteX1" fmla="*/ 308 w 237656"/>
                  <a:gd name="connsiteY1" fmla="*/ 129445 h 339506"/>
                  <a:gd name="connsiteX2" fmla="*/ 30026 w 237656"/>
                  <a:gd name="connsiteY2" fmla="*/ 224695 h 339506"/>
                  <a:gd name="connsiteX3" fmla="*/ 85461 w 237656"/>
                  <a:gd name="connsiteY3" fmla="*/ 226886 h 339506"/>
                  <a:gd name="connsiteX4" fmla="*/ 83842 w 237656"/>
                  <a:gd name="connsiteY4" fmla="*/ 256127 h 339506"/>
                  <a:gd name="connsiteX5" fmla="*/ 43742 w 237656"/>
                  <a:gd name="connsiteY5" fmla="*/ 316802 h 339506"/>
                  <a:gd name="connsiteX6" fmla="*/ 121561 w 237656"/>
                  <a:gd name="connsiteY6" fmla="*/ 331280 h 339506"/>
                  <a:gd name="connsiteX7" fmla="*/ 177377 w 237656"/>
                  <a:gd name="connsiteY7" fmla="*/ 269081 h 339506"/>
                  <a:gd name="connsiteX8" fmla="*/ 182902 w 237656"/>
                  <a:gd name="connsiteY8" fmla="*/ 181166 h 339506"/>
                  <a:gd name="connsiteX9" fmla="*/ 217573 w 237656"/>
                  <a:gd name="connsiteY9" fmla="*/ 177070 h 339506"/>
                  <a:gd name="connsiteX10" fmla="*/ 231194 w 237656"/>
                  <a:gd name="connsiteY10" fmla="*/ 121920 h 339506"/>
                  <a:gd name="connsiteX11" fmla="*/ 187303 w 237656"/>
                  <a:gd name="connsiteY11" fmla="*/ 120587 h 339506"/>
                  <a:gd name="connsiteX12" fmla="*/ 181283 w 237656"/>
                  <a:gd name="connsiteY12" fmla="*/ 128397 h 339506"/>
                  <a:gd name="connsiteX13" fmla="*/ 139277 w 237656"/>
                  <a:gd name="connsiteY13" fmla="*/ 46958 h 339506"/>
                  <a:gd name="connsiteX14" fmla="*/ 48695 w 237656"/>
                  <a:gd name="connsiteY14" fmla="*/ 0 h 33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656" h="339506">
                    <a:moveTo>
                      <a:pt x="48695" y="0"/>
                    </a:moveTo>
                    <a:cubicBezTo>
                      <a:pt x="19453" y="11525"/>
                      <a:pt x="4118" y="45911"/>
                      <a:pt x="308" y="129445"/>
                    </a:cubicBezTo>
                    <a:cubicBezTo>
                      <a:pt x="-2835" y="200311"/>
                      <a:pt x="18882" y="219266"/>
                      <a:pt x="30026" y="224695"/>
                    </a:cubicBezTo>
                    <a:cubicBezTo>
                      <a:pt x="41170" y="230124"/>
                      <a:pt x="63649" y="228981"/>
                      <a:pt x="85461" y="226886"/>
                    </a:cubicBezTo>
                    <a:lnTo>
                      <a:pt x="83842" y="256127"/>
                    </a:lnTo>
                    <a:cubicBezTo>
                      <a:pt x="83842" y="256127"/>
                      <a:pt x="43170" y="297180"/>
                      <a:pt x="43742" y="316802"/>
                    </a:cubicBezTo>
                    <a:cubicBezTo>
                      <a:pt x="44313" y="336423"/>
                      <a:pt x="92319" y="348425"/>
                      <a:pt x="121561" y="331280"/>
                    </a:cubicBezTo>
                    <a:cubicBezTo>
                      <a:pt x="150803" y="314135"/>
                      <a:pt x="177377" y="269081"/>
                      <a:pt x="177377" y="269081"/>
                    </a:cubicBezTo>
                    <a:lnTo>
                      <a:pt x="182902" y="181166"/>
                    </a:lnTo>
                    <a:cubicBezTo>
                      <a:pt x="182902" y="181166"/>
                      <a:pt x="194713" y="194405"/>
                      <a:pt x="217573" y="177070"/>
                    </a:cubicBezTo>
                    <a:cubicBezTo>
                      <a:pt x="236623" y="162687"/>
                      <a:pt x="244148" y="136970"/>
                      <a:pt x="231194" y="121920"/>
                    </a:cubicBezTo>
                    <a:cubicBezTo>
                      <a:pt x="219440" y="109433"/>
                      <a:pt x="199790" y="108833"/>
                      <a:pt x="187303" y="120587"/>
                    </a:cubicBezTo>
                    <a:cubicBezTo>
                      <a:pt x="184893" y="122854"/>
                      <a:pt x="182864" y="125492"/>
                      <a:pt x="181283" y="128397"/>
                    </a:cubicBezTo>
                    <a:cubicBezTo>
                      <a:pt x="178311" y="96850"/>
                      <a:pt x="163261" y="67666"/>
                      <a:pt x="139277" y="46958"/>
                    </a:cubicBezTo>
                    <a:cubicBezTo>
                      <a:pt x="100416" y="14192"/>
                      <a:pt x="80413" y="476"/>
                      <a:pt x="48695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Hình tự do: Hình 331">
                <a:extLst>
                  <a:ext uri="{FF2B5EF4-FFF2-40B4-BE49-F238E27FC236}">
                    <a16:creationId xmlns:a16="http://schemas.microsoft.com/office/drawing/2014/main" id="{D1CA95B5-28C4-4252-9104-3DB88BA6E478}"/>
                  </a:ext>
                </a:extLst>
              </p:cNvPr>
              <p:cNvSpPr/>
              <p:nvPr/>
            </p:nvSpPr>
            <p:spPr>
              <a:xfrm>
                <a:off x="9624123" y="3165045"/>
                <a:ext cx="170494" cy="448121"/>
              </a:xfrm>
              <a:custGeom>
                <a:avLst/>
                <a:gdLst>
                  <a:gd name="connsiteX0" fmla="*/ 78105 w 170494"/>
                  <a:gd name="connsiteY0" fmla="*/ 0 h 448121"/>
                  <a:gd name="connsiteX1" fmla="*/ 128588 w 170494"/>
                  <a:gd name="connsiteY1" fmla="*/ 5429 h 448121"/>
                  <a:gd name="connsiteX2" fmla="*/ 164592 w 170494"/>
                  <a:gd name="connsiteY2" fmla="*/ 138017 h 448121"/>
                  <a:gd name="connsiteX3" fmla="*/ 123539 w 170494"/>
                  <a:gd name="connsiteY3" fmla="*/ 298799 h 448121"/>
                  <a:gd name="connsiteX4" fmla="*/ 161639 w 170494"/>
                  <a:gd name="connsiteY4" fmla="*/ 412051 h 448121"/>
                  <a:gd name="connsiteX5" fmla="*/ 111347 w 170494"/>
                  <a:gd name="connsiteY5" fmla="*/ 437483 h 448121"/>
                  <a:gd name="connsiteX6" fmla="*/ 88202 w 170494"/>
                  <a:gd name="connsiteY6" fmla="*/ 357473 h 448121"/>
                  <a:gd name="connsiteX7" fmla="*/ 92964 w 170494"/>
                  <a:gd name="connsiteY7" fmla="*/ 443198 h 448121"/>
                  <a:gd name="connsiteX8" fmla="*/ 0 w 170494"/>
                  <a:gd name="connsiteY8" fmla="*/ 447008 h 448121"/>
                  <a:gd name="connsiteX9" fmla="*/ 78105 w 170494"/>
                  <a:gd name="connsiteY9" fmla="*/ 0 h 44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494" h="448121">
                    <a:moveTo>
                      <a:pt x="78105" y="0"/>
                    </a:moveTo>
                    <a:cubicBezTo>
                      <a:pt x="78105" y="0"/>
                      <a:pt x="116205" y="3429"/>
                      <a:pt x="128588" y="5429"/>
                    </a:cubicBezTo>
                    <a:cubicBezTo>
                      <a:pt x="146399" y="8192"/>
                      <a:pt x="185261" y="69151"/>
                      <a:pt x="164592" y="138017"/>
                    </a:cubicBezTo>
                    <a:cubicBezTo>
                      <a:pt x="142304" y="212122"/>
                      <a:pt x="121825" y="282702"/>
                      <a:pt x="123539" y="298799"/>
                    </a:cubicBezTo>
                    <a:cubicBezTo>
                      <a:pt x="125254" y="314896"/>
                      <a:pt x="161639" y="412051"/>
                      <a:pt x="161639" y="412051"/>
                    </a:cubicBezTo>
                    <a:cubicBezTo>
                      <a:pt x="151448" y="426625"/>
                      <a:pt x="129921" y="434912"/>
                      <a:pt x="111347" y="437483"/>
                    </a:cubicBezTo>
                    <a:lnTo>
                      <a:pt x="88202" y="357473"/>
                    </a:lnTo>
                    <a:lnTo>
                      <a:pt x="92964" y="443198"/>
                    </a:lnTo>
                    <a:cubicBezTo>
                      <a:pt x="62227" y="448037"/>
                      <a:pt x="31032" y="449313"/>
                      <a:pt x="0" y="447008"/>
                    </a:cubicBezTo>
                    <a:cubicBezTo>
                      <a:pt x="0" y="447008"/>
                      <a:pt x="9906" y="172403"/>
                      <a:pt x="7810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Hình tự do: Hình 332">
                <a:extLst>
                  <a:ext uri="{FF2B5EF4-FFF2-40B4-BE49-F238E27FC236}">
                    <a16:creationId xmlns:a16="http://schemas.microsoft.com/office/drawing/2014/main" id="{172853A5-C267-BC4D-9B6B-8EBFE08F35CB}"/>
                  </a:ext>
                </a:extLst>
              </p:cNvPr>
              <p:cNvSpPr/>
              <p:nvPr/>
            </p:nvSpPr>
            <p:spPr>
              <a:xfrm>
                <a:off x="9603893" y="3176285"/>
                <a:ext cx="298080" cy="622238"/>
              </a:xfrm>
              <a:custGeom>
                <a:avLst/>
                <a:gdLst>
                  <a:gd name="connsiteX0" fmla="*/ 160723 w 298080"/>
                  <a:gd name="connsiteY0" fmla="*/ 0 h 622238"/>
                  <a:gd name="connsiteX1" fmla="*/ 249497 w 298080"/>
                  <a:gd name="connsiteY1" fmla="*/ 78962 h 622238"/>
                  <a:gd name="connsiteX2" fmla="*/ 294836 w 298080"/>
                  <a:gd name="connsiteY2" fmla="*/ 292989 h 622238"/>
                  <a:gd name="connsiteX3" fmla="*/ 285311 w 298080"/>
                  <a:gd name="connsiteY3" fmla="*/ 362807 h 622238"/>
                  <a:gd name="connsiteX4" fmla="*/ 164438 w 298080"/>
                  <a:gd name="connsiteY4" fmla="*/ 526828 h 622238"/>
                  <a:gd name="connsiteX5" fmla="*/ 120433 w 298080"/>
                  <a:gd name="connsiteY5" fmla="*/ 585216 h 622238"/>
                  <a:gd name="connsiteX6" fmla="*/ 55948 w 298080"/>
                  <a:gd name="connsiteY6" fmla="*/ 621792 h 622238"/>
                  <a:gd name="connsiteX7" fmla="*/ 37 w 298080"/>
                  <a:gd name="connsiteY7" fmla="*/ 593693 h 622238"/>
                  <a:gd name="connsiteX8" fmla="*/ 68426 w 298080"/>
                  <a:gd name="connsiteY8" fmla="*/ 531209 h 622238"/>
                  <a:gd name="connsiteX9" fmla="*/ 44614 w 298080"/>
                  <a:gd name="connsiteY9" fmla="*/ 539020 h 622238"/>
                  <a:gd name="connsiteX10" fmla="*/ 19849 w 298080"/>
                  <a:gd name="connsiteY10" fmla="*/ 531876 h 622238"/>
                  <a:gd name="connsiteX11" fmla="*/ 38899 w 298080"/>
                  <a:gd name="connsiteY11" fmla="*/ 516350 h 622238"/>
                  <a:gd name="connsiteX12" fmla="*/ 71665 w 298080"/>
                  <a:gd name="connsiteY12" fmla="*/ 492919 h 622238"/>
                  <a:gd name="connsiteX13" fmla="*/ 102621 w 298080"/>
                  <a:gd name="connsiteY13" fmla="*/ 477298 h 622238"/>
                  <a:gd name="connsiteX14" fmla="*/ 146531 w 298080"/>
                  <a:gd name="connsiteY14" fmla="*/ 411861 h 622238"/>
                  <a:gd name="connsiteX15" fmla="*/ 201776 w 298080"/>
                  <a:gd name="connsiteY15" fmla="*/ 317849 h 622238"/>
                  <a:gd name="connsiteX16" fmla="*/ 162152 w 298080"/>
                  <a:gd name="connsiteY16" fmla="*/ 146209 h 622238"/>
                  <a:gd name="connsiteX17" fmla="*/ 160723 w 298080"/>
                  <a:gd name="connsiteY17" fmla="*/ 0 h 6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8080" h="622238">
                    <a:moveTo>
                      <a:pt x="160723" y="0"/>
                    </a:moveTo>
                    <a:cubicBezTo>
                      <a:pt x="210825" y="3620"/>
                      <a:pt x="235114" y="20860"/>
                      <a:pt x="249497" y="78962"/>
                    </a:cubicBezTo>
                    <a:cubicBezTo>
                      <a:pt x="262451" y="131254"/>
                      <a:pt x="289692" y="259080"/>
                      <a:pt x="294836" y="292989"/>
                    </a:cubicBezTo>
                    <a:cubicBezTo>
                      <a:pt x="299503" y="323945"/>
                      <a:pt x="301217" y="335661"/>
                      <a:pt x="285311" y="362807"/>
                    </a:cubicBezTo>
                    <a:cubicBezTo>
                      <a:pt x="272071" y="385001"/>
                      <a:pt x="176059" y="508349"/>
                      <a:pt x="164438" y="526828"/>
                    </a:cubicBezTo>
                    <a:cubicBezTo>
                      <a:pt x="151246" y="547364"/>
                      <a:pt x="136539" y="566880"/>
                      <a:pt x="120433" y="585216"/>
                    </a:cubicBezTo>
                    <a:cubicBezTo>
                      <a:pt x="103516" y="604133"/>
                      <a:pt x="80866" y="616982"/>
                      <a:pt x="55948" y="621792"/>
                    </a:cubicBezTo>
                    <a:cubicBezTo>
                      <a:pt x="29088" y="625126"/>
                      <a:pt x="-1202" y="609219"/>
                      <a:pt x="37" y="593693"/>
                    </a:cubicBezTo>
                    <a:cubicBezTo>
                      <a:pt x="1275" y="578168"/>
                      <a:pt x="47090" y="560070"/>
                      <a:pt x="68426" y="531209"/>
                    </a:cubicBezTo>
                    <a:cubicBezTo>
                      <a:pt x="60730" y="534486"/>
                      <a:pt x="52758" y="537105"/>
                      <a:pt x="44614" y="539020"/>
                    </a:cubicBezTo>
                    <a:cubicBezTo>
                      <a:pt x="33470" y="541401"/>
                      <a:pt x="22230" y="538353"/>
                      <a:pt x="19849" y="531876"/>
                    </a:cubicBezTo>
                    <a:cubicBezTo>
                      <a:pt x="17468" y="525399"/>
                      <a:pt x="28421" y="523780"/>
                      <a:pt x="38899" y="516350"/>
                    </a:cubicBezTo>
                    <a:cubicBezTo>
                      <a:pt x="45376" y="511874"/>
                      <a:pt x="57282" y="501491"/>
                      <a:pt x="71665" y="492919"/>
                    </a:cubicBezTo>
                    <a:cubicBezTo>
                      <a:pt x="81190" y="487204"/>
                      <a:pt x="95001" y="484156"/>
                      <a:pt x="102621" y="477298"/>
                    </a:cubicBezTo>
                    <a:cubicBezTo>
                      <a:pt x="119175" y="456838"/>
                      <a:pt x="133872" y="434940"/>
                      <a:pt x="146531" y="411861"/>
                    </a:cubicBezTo>
                    <a:cubicBezTo>
                      <a:pt x="168058" y="373761"/>
                      <a:pt x="201776" y="317849"/>
                      <a:pt x="201776" y="317849"/>
                    </a:cubicBezTo>
                    <a:lnTo>
                      <a:pt x="162152" y="146209"/>
                    </a:lnTo>
                    <a:cubicBezTo>
                      <a:pt x="162152" y="146209"/>
                      <a:pt x="139006" y="34862"/>
                      <a:pt x="160723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Hình tự do: Hình 333">
                <a:extLst>
                  <a:ext uri="{FF2B5EF4-FFF2-40B4-BE49-F238E27FC236}">
                    <a16:creationId xmlns:a16="http://schemas.microsoft.com/office/drawing/2014/main" id="{59D9844A-640D-4C3D-25B1-86D03DBA8A49}"/>
                  </a:ext>
                </a:extLst>
              </p:cNvPr>
              <p:cNvSpPr/>
              <p:nvPr/>
            </p:nvSpPr>
            <p:spPr>
              <a:xfrm>
                <a:off x="9742207" y="3170092"/>
                <a:ext cx="159569" cy="320184"/>
              </a:xfrm>
              <a:custGeom>
                <a:avLst/>
                <a:gdLst>
                  <a:gd name="connsiteX0" fmla="*/ 10503 w 159569"/>
                  <a:gd name="connsiteY0" fmla="*/ 1 h 320184"/>
                  <a:gd name="connsiteX1" fmla="*/ 67653 w 159569"/>
                  <a:gd name="connsiteY1" fmla="*/ 10574 h 320184"/>
                  <a:gd name="connsiteX2" fmla="*/ 105753 w 159569"/>
                  <a:gd name="connsiteY2" fmla="*/ 53436 h 320184"/>
                  <a:gd name="connsiteX3" fmla="*/ 159570 w 159569"/>
                  <a:gd name="connsiteY3" fmla="*/ 296800 h 320184"/>
                  <a:gd name="connsiteX4" fmla="*/ 113183 w 159569"/>
                  <a:gd name="connsiteY4" fmla="*/ 316898 h 320184"/>
                  <a:gd name="connsiteX5" fmla="*/ 57081 w 159569"/>
                  <a:gd name="connsiteY5" fmla="*/ 316898 h 320184"/>
                  <a:gd name="connsiteX6" fmla="*/ 15361 w 159569"/>
                  <a:gd name="connsiteY6" fmla="*/ 138781 h 320184"/>
                  <a:gd name="connsiteX7" fmla="*/ 10503 w 159569"/>
                  <a:gd name="connsiteY7" fmla="*/ 1 h 32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69" h="320184">
                    <a:moveTo>
                      <a:pt x="10503" y="1"/>
                    </a:moveTo>
                    <a:cubicBezTo>
                      <a:pt x="30049" y="-75"/>
                      <a:pt x="49432" y="3516"/>
                      <a:pt x="67653" y="10574"/>
                    </a:cubicBezTo>
                    <a:cubicBezTo>
                      <a:pt x="85094" y="19813"/>
                      <a:pt x="98629" y="35034"/>
                      <a:pt x="105753" y="53436"/>
                    </a:cubicBezTo>
                    <a:cubicBezTo>
                      <a:pt x="112516" y="69819"/>
                      <a:pt x="159570" y="296800"/>
                      <a:pt x="159570" y="296800"/>
                    </a:cubicBezTo>
                    <a:cubicBezTo>
                      <a:pt x="159570" y="296800"/>
                      <a:pt x="147187" y="310802"/>
                      <a:pt x="113183" y="316898"/>
                    </a:cubicBezTo>
                    <a:cubicBezTo>
                      <a:pt x="94743" y="321279"/>
                      <a:pt x="75521" y="321279"/>
                      <a:pt x="57081" y="316898"/>
                    </a:cubicBezTo>
                    <a:lnTo>
                      <a:pt x="15361" y="138781"/>
                    </a:lnTo>
                    <a:cubicBezTo>
                      <a:pt x="15361" y="138781"/>
                      <a:pt x="-15691" y="56580"/>
                      <a:pt x="105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Hình tự do: Hình 334">
                <a:extLst>
                  <a:ext uri="{FF2B5EF4-FFF2-40B4-BE49-F238E27FC236}">
                    <a16:creationId xmlns:a16="http://schemas.microsoft.com/office/drawing/2014/main" id="{05C8BAE5-8F3E-5853-7EED-020A1920FD2B}"/>
                  </a:ext>
                </a:extLst>
              </p:cNvPr>
              <p:cNvSpPr/>
              <p:nvPr/>
            </p:nvSpPr>
            <p:spPr>
              <a:xfrm>
                <a:off x="9491544" y="2840637"/>
                <a:ext cx="293535" cy="303929"/>
              </a:xfrm>
              <a:custGeom>
                <a:avLst/>
                <a:gdLst>
                  <a:gd name="connsiteX0" fmla="*/ 69905 w 293535"/>
                  <a:gd name="connsiteY0" fmla="*/ 21418 h 303929"/>
                  <a:gd name="connsiteX1" fmla="*/ 161059 w 293535"/>
                  <a:gd name="connsiteY1" fmla="*/ 653 h 303929"/>
                  <a:gd name="connsiteX2" fmla="*/ 253166 w 293535"/>
                  <a:gd name="connsiteY2" fmla="*/ 40277 h 303929"/>
                  <a:gd name="connsiteX3" fmla="*/ 290218 w 293535"/>
                  <a:gd name="connsiteY3" fmla="*/ 106952 h 303929"/>
                  <a:gd name="connsiteX4" fmla="*/ 284598 w 293535"/>
                  <a:gd name="connsiteY4" fmla="*/ 189629 h 303929"/>
                  <a:gd name="connsiteX5" fmla="*/ 194492 w 293535"/>
                  <a:gd name="connsiteY5" fmla="*/ 303929 h 303929"/>
                  <a:gd name="connsiteX6" fmla="*/ 198492 w 293535"/>
                  <a:gd name="connsiteY6" fmla="*/ 239731 h 303929"/>
                  <a:gd name="connsiteX7" fmla="*/ 233163 w 293535"/>
                  <a:gd name="connsiteY7" fmla="*/ 235540 h 303929"/>
                  <a:gd name="connsiteX8" fmla="*/ 246784 w 293535"/>
                  <a:gd name="connsiteY8" fmla="*/ 180390 h 303929"/>
                  <a:gd name="connsiteX9" fmla="*/ 202893 w 293535"/>
                  <a:gd name="connsiteY9" fmla="*/ 179056 h 303929"/>
                  <a:gd name="connsiteX10" fmla="*/ 196873 w 293535"/>
                  <a:gd name="connsiteY10" fmla="*/ 186867 h 303929"/>
                  <a:gd name="connsiteX11" fmla="*/ 195825 w 293535"/>
                  <a:gd name="connsiteY11" fmla="*/ 205060 h 303929"/>
                  <a:gd name="connsiteX12" fmla="*/ 177814 w 293535"/>
                  <a:gd name="connsiteY12" fmla="*/ 185028 h 303929"/>
                  <a:gd name="connsiteX13" fmla="*/ 177823 w 293535"/>
                  <a:gd name="connsiteY13" fmla="*/ 184867 h 303929"/>
                  <a:gd name="connsiteX14" fmla="*/ 179538 w 293535"/>
                  <a:gd name="connsiteY14" fmla="*/ 155244 h 303929"/>
                  <a:gd name="connsiteX15" fmla="*/ 88002 w 293535"/>
                  <a:gd name="connsiteY15" fmla="*/ 61613 h 303929"/>
                  <a:gd name="connsiteX16" fmla="*/ 100004 w 293535"/>
                  <a:gd name="connsiteY16" fmla="*/ 133908 h 303929"/>
                  <a:gd name="connsiteX17" fmla="*/ 55141 w 293535"/>
                  <a:gd name="connsiteY17" fmla="*/ 81711 h 303929"/>
                  <a:gd name="connsiteX18" fmla="*/ 20089 w 293535"/>
                  <a:gd name="connsiteY18" fmla="*/ 137337 h 303929"/>
                  <a:gd name="connsiteX19" fmla="*/ 5421 w 293535"/>
                  <a:gd name="connsiteY19" fmla="*/ 119620 h 303929"/>
                  <a:gd name="connsiteX20" fmla="*/ 69905 w 293535"/>
                  <a:gd name="connsiteY20" fmla="*/ 21418 h 303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3535" h="303929">
                    <a:moveTo>
                      <a:pt x="69905" y="21418"/>
                    </a:moveTo>
                    <a:cubicBezTo>
                      <a:pt x="107148" y="1796"/>
                      <a:pt x="127055" y="-1728"/>
                      <a:pt x="161059" y="653"/>
                    </a:cubicBezTo>
                    <a:cubicBezTo>
                      <a:pt x="192968" y="2748"/>
                      <a:pt x="232116" y="16369"/>
                      <a:pt x="253166" y="40277"/>
                    </a:cubicBezTo>
                    <a:cubicBezTo>
                      <a:pt x="270816" y="59117"/>
                      <a:pt x="283541" y="82016"/>
                      <a:pt x="290218" y="106952"/>
                    </a:cubicBezTo>
                    <a:cubicBezTo>
                      <a:pt x="296086" y="134498"/>
                      <a:pt x="294142" y="163130"/>
                      <a:pt x="284598" y="189629"/>
                    </a:cubicBezTo>
                    <a:cubicBezTo>
                      <a:pt x="267739" y="242874"/>
                      <a:pt x="195921" y="281164"/>
                      <a:pt x="194492" y="303929"/>
                    </a:cubicBezTo>
                    <a:lnTo>
                      <a:pt x="198492" y="239731"/>
                    </a:lnTo>
                    <a:cubicBezTo>
                      <a:pt x="198492" y="239731"/>
                      <a:pt x="210303" y="252875"/>
                      <a:pt x="233163" y="235540"/>
                    </a:cubicBezTo>
                    <a:cubicBezTo>
                      <a:pt x="252213" y="221252"/>
                      <a:pt x="259738" y="195439"/>
                      <a:pt x="246784" y="180390"/>
                    </a:cubicBezTo>
                    <a:cubicBezTo>
                      <a:pt x="235030" y="167902"/>
                      <a:pt x="215380" y="167302"/>
                      <a:pt x="202893" y="179056"/>
                    </a:cubicBezTo>
                    <a:cubicBezTo>
                      <a:pt x="200483" y="181323"/>
                      <a:pt x="198454" y="183962"/>
                      <a:pt x="196873" y="186867"/>
                    </a:cubicBezTo>
                    <a:lnTo>
                      <a:pt x="195825" y="205060"/>
                    </a:lnTo>
                    <a:cubicBezTo>
                      <a:pt x="185319" y="204498"/>
                      <a:pt x="177252" y="195535"/>
                      <a:pt x="177814" y="185028"/>
                    </a:cubicBezTo>
                    <a:cubicBezTo>
                      <a:pt x="177814" y="184971"/>
                      <a:pt x="177823" y="184924"/>
                      <a:pt x="177823" y="184867"/>
                    </a:cubicBezTo>
                    <a:lnTo>
                      <a:pt x="179538" y="155244"/>
                    </a:lnTo>
                    <a:cubicBezTo>
                      <a:pt x="147248" y="151148"/>
                      <a:pt x="84288" y="131907"/>
                      <a:pt x="88002" y="61613"/>
                    </a:cubicBezTo>
                    <a:cubicBezTo>
                      <a:pt x="88002" y="61613"/>
                      <a:pt x="79525" y="102952"/>
                      <a:pt x="100004" y="133908"/>
                    </a:cubicBezTo>
                    <a:cubicBezTo>
                      <a:pt x="100004" y="133908"/>
                      <a:pt x="53046" y="126097"/>
                      <a:pt x="55141" y="81711"/>
                    </a:cubicBezTo>
                    <a:cubicBezTo>
                      <a:pt x="55141" y="81711"/>
                      <a:pt x="48855" y="133527"/>
                      <a:pt x="20089" y="137337"/>
                    </a:cubicBezTo>
                    <a:cubicBezTo>
                      <a:pt x="13650" y="132908"/>
                      <a:pt x="8573" y="126773"/>
                      <a:pt x="5421" y="119620"/>
                    </a:cubicBezTo>
                    <a:cubicBezTo>
                      <a:pt x="-9629" y="83425"/>
                      <a:pt x="5040" y="17703"/>
                      <a:pt x="69905" y="2141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Hình tự do: Hình 335">
                <a:extLst>
                  <a:ext uri="{FF2B5EF4-FFF2-40B4-BE49-F238E27FC236}">
                    <a16:creationId xmlns:a16="http://schemas.microsoft.com/office/drawing/2014/main" id="{739CEBA6-4050-006C-208D-0618CE7C5065}"/>
                  </a:ext>
                </a:extLst>
              </p:cNvPr>
              <p:cNvSpPr/>
              <p:nvPr/>
            </p:nvSpPr>
            <p:spPr>
              <a:xfrm>
                <a:off x="9774427" y="2945208"/>
                <a:ext cx="73723" cy="214217"/>
              </a:xfrm>
              <a:custGeom>
                <a:avLst/>
                <a:gdLst>
                  <a:gd name="connsiteX0" fmla="*/ 73724 w 73723"/>
                  <a:gd name="connsiteY0" fmla="*/ 214217 h 214217"/>
                  <a:gd name="connsiteX1" fmla="*/ 73724 w 73723"/>
                  <a:gd name="connsiteY1" fmla="*/ 214217 h 214217"/>
                  <a:gd name="connsiteX2" fmla="*/ 0 w 73723"/>
                  <a:gd name="connsiteY2" fmla="*/ 140684 h 214217"/>
                  <a:gd name="connsiteX3" fmla="*/ 0 w 73723"/>
                  <a:gd name="connsiteY3" fmla="*/ 140589 h 214217"/>
                  <a:gd name="connsiteX4" fmla="*/ 0 w 73723"/>
                  <a:gd name="connsiteY4" fmla="*/ 0 h 214217"/>
                  <a:gd name="connsiteX5" fmla="*/ 0 w 73723"/>
                  <a:gd name="connsiteY5" fmla="*/ 0 h 214217"/>
                  <a:gd name="connsiteX6" fmla="*/ 73724 w 73723"/>
                  <a:gd name="connsiteY6" fmla="*/ 73724 h 21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23" h="214217">
                    <a:moveTo>
                      <a:pt x="73724" y="214217"/>
                    </a:moveTo>
                    <a:lnTo>
                      <a:pt x="73724" y="214217"/>
                    </a:lnTo>
                    <a:cubicBezTo>
                      <a:pt x="33061" y="214274"/>
                      <a:pt x="57" y="181346"/>
                      <a:pt x="0" y="140684"/>
                    </a:cubicBezTo>
                    <a:cubicBezTo>
                      <a:pt x="0" y="140656"/>
                      <a:pt x="0" y="140618"/>
                      <a:pt x="0" y="140589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40691" y="57"/>
                      <a:pt x="73666" y="33033"/>
                      <a:pt x="73724" y="7372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Hình tự do: Hình 336">
                <a:extLst>
                  <a:ext uri="{FF2B5EF4-FFF2-40B4-BE49-F238E27FC236}">
                    <a16:creationId xmlns:a16="http://schemas.microsoft.com/office/drawing/2014/main" id="{149586B4-90A9-E819-7792-123171048151}"/>
                  </a:ext>
                </a:extLst>
              </p:cNvPr>
              <p:cNvSpPr/>
              <p:nvPr/>
            </p:nvSpPr>
            <p:spPr>
              <a:xfrm>
                <a:off x="9600876" y="2997347"/>
                <a:ext cx="20799" cy="20766"/>
              </a:xfrm>
              <a:custGeom>
                <a:avLst/>
                <a:gdLst>
                  <a:gd name="connsiteX0" fmla="*/ 101 w 20799"/>
                  <a:gd name="connsiteY0" fmla="*/ 9202 h 20766"/>
                  <a:gd name="connsiteX1" fmla="*/ 8673 w 20799"/>
                  <a:gd name="connsiteY1" fmla="*/ 20623 h 20766"/>
                  <a:gd name="connsiteX2" fmla="*/ 8769 w 20799"/>
                  <a:gd name="connsiteY2" fmla="*/ 20632 h 20766"/>
                  <a:gd name="connsiteX3" fmla="*/ 20665 w 20799"/>
                  <a:gd name="connsiteY3" fmla="*/ 12031 h 20766"/>
                  <a:gd name="connsiteX4" fmla="*/ 12064 w 20799"/>
                  <a:gd name="connsiteY4" fmla="*/ 134 h 20766"/>
                  <a:gd name="connsiteX5" fmla="*/ 167 w 20799"/>
                  <a:gd name="connsiteY5" fmla="*/ 8735 h 20766"/>
                  <a:gd name="connsiteX6" fmla="*/ 101 w 20799"/>
                  <a:gd name="connsiteY6" fmla="*/ 9202 h 2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99" h="20766">
                    <a:moveTo>
                      <a:pt x="101" y="9202"/>
                    </a:moveTo>
                    <a:cubicBezTo>
                      <a:pt x="-680" y="14727"/>
                      <a:pt x="3159" y="19832"/>
                      <a:pt x="8673" y="20623"/>
                    </a:cubicBezTo>
                    <a:cubicBezTo>
                      <a:pt x="8711" y="20623"/>
                      <a:pt x="8740" y="20632"/>
                      <a:pt x="8769" y="20632"/>
                    </a:cubicBezTo>
                    <a:cubicBezTo>
                      <a:pt x="14426" y="21547"/>
                      <a:pt x="19760" y="17689"/>
                      <a:pt x="20665" y="12031"/>
                    </a:cubicBezTo>
                    <a:cubicBezTo>
                      <a:pt x="21580" y="6364"/>
                      <a:pt x="17722" y="1039"/>
                      <a:pt x="12064" y="134"/>
                    </a:cubicBezTo>
                    <a:cubicBezTo>
                      <a:pt x="6406" y="-780"/>
                      <a:pt x="1072" y="3068"/>
                      <a:pt x="167" y="8735"/>
                    </a:cubicBezTo>
                    <a:cubicBezTo>
                      <a:pt x="139" y="8888"/>
                      <a:pt x="120" y="9050"/>
                      <a:pt x="101" y="92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Hình tự do: Hình 337">
                <a:extLst>
                  <a:ext uri="{FF2B5EF4-FFF2-40B4-BE49-F238E27FC236}">
                    <a16:creationId xmlns:a16="http://schemas.microsoft.com/office/drawing/2014/main" id="{4FCDF6F7-9BD6-D25A-78F8-756A51008147}"/>
                  </a:ext>
                </a:extLst>
              </p:cNvPr>
              <p:cNvSpPr/>
              <p:nvPr/>
            </p:nvSpPr>
            <p:spPr>
              <a:xfrm>
                <a:off x="9571259" y="3063604"/>
                <a:ext cx="36749" cy="23703"/>
              </a:xfrm>
              <a:custGeom>
                <a:avLst/>
                <a:gdLst>
                  <a:gd name="connsiteX0" fmla="*/ 36290 w 36749"/>
                  <a:gd name="connsiteY0" fmla="*/ 0 h 23703"/>
                  <a:gd name="connsiteX1" fmla="*/ 0 w 36749"/>
                  <a:gd name="connsiteY1" fmla="*/ 8953 h 23703"/>
                  <a:gd name="connsiteX2" fmla="*/ 21831 w 36749"/>
                  <a:gd name="connsiteY2" fmla="*/ 23317 h 23703"/>
                  <a:gd name="connsiteX3" fmla="*/ 22193 w 36749"/>
                  <a:gd name="connsiteY3" fmla="*/ 23241 h 23703"/>
                  <a:gd name="connsiteX4" fmla="*/ 36290 w 36749"/>
                  <a:gd name="connsiteY4" fmla="*/ 0 h 2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49" h="23703">
                    <a:moveTo>
                      <a:pt x="36290" y="0"/>
                    </a:moveTo>
                    <a:lnTo>
                      <a:pt x="0" y="8953"/>
                    </a:lnTo>
                    <a:cubicBezTo>
                      <a:pt x="2057" y="18945"/>
                      <a:pt x="11830" y="25384"/>
                      <a:pt x="21831" y="23317"/>
                    </a:cubicBezTo>
                    <a:cubicBezTo>
                      <a:pt x="21955" y="23298"/>
                      <a:pt x="22069" y="23270"/>
                      <a:pt x="22193" y="23241"/>
                    </a:cubicBezTo>
                    <a:cubicBezTo>
                      <a:pt x="32337" y="20488"/>
                      <a:pt x="38538" y="10268"/>
                      <a:pt x="36290" y="0"/>
                    </a:cubicBezTo>
                    <a:close/>
                  </a:path>
                </a:pathLst>
              </a:custGeom>
              <a:solidFill>
                <a:srgbClr val="B166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Hình tự do: Hình 338">
                <a:extLst>
                  <a:ext uri="{FF2B5EF4-FFF2-40B4-BE49-F238E27FC236}">
                    <a16:creationId xmlns:a16="http://schemas.microsoft.com/office/drawing/2014/main" id="{C2121C0A-E392-25FD-C7C9-0DD7D65D9AFC}"/>
                  </a:ext>
                </a:extLst>
              </p:cNvPr>
              <p:cNvSpPr/>
              <p:nvPr/>
            </p:nvSpPr>
            <p:spPr>
              <a:xfrm>
                <a:off x="9579451" y="3075891"/>
                <a:ext cx="24098" cy="11475"/>
              </a:xfrm>
              <a:custGeom>
                <a:avLst/>
                <a:gdLst>
                  <a:gd name="connsiteX0" fmla="*/ 13430 w 24098"/>
                  <a:gd name="connsiteY0" fmla="*/ 0 h 11475"/>
                  <a:gd name="connsiteX1" fmla="*/ 0 w 24098"/>
                  <a:gd name="connsiteY1" fmla="*/ 8382 h 11475"/>
                  <a:gd name="connsiteX2" fmla="*/ 14097 w 24098"/>
                  <a:gd name="connsiteY2" fmla="*/ 10954 h 11475"/>
                  <a:gd name="connsiteX3" fmla="*/ 24098 w 24098"/>
                  <a:gd name="connsiteY3" fmla="*/ 4477 h 11475"/>
                  <a:gd name="connsiteX4" fmla="*/ 13430 w 24098"/>
                  <a:gd name="connsiteY4" fmla="*/ 0 h 1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8" h="11475">
                    <a:moveTo>
                      <a:pt x="13430" y="0"/>
                    </a:moveTo>
                    <a:cubicBezTo>
                      <a:pt x="7725" y="19"/>
                      <a:pt x="2524" y="3267"/>
                      <a:pt x="0" y="8382"/>
                    </a:cubicBezTo>
                    <a:cubicBezTo>
                      <a:pt x="4105" y="11230"/>
                      <a:pt x="9249" y="12173"/>
                      <a:pt x="14097" y="10954"/>
                    </a:cubicBezTo>
                    <a:cubicBezTo>
                      <a:pt x="18040" y="9916"/>
                      <a:pt x="21546" y="7649"/>
                      <a:pt x="24098" y="4477"/>
                    </a:cubicBezTo>
                    <a:cubicBezTo>
                      <a:pt x="21298" y="1600"/>
                      <a:pt x="17450" y="-19"/>
                      <a:pt x="13430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Hình tự do: Hình 339">
                <a:extLst>
                  <a:ext uri="{FF2B5EF4-FFF2-40B4-BE49-F238E27FC236}">
                    <a16:creationId xmlns:a16="http://schemas.microsoft.com/office/drawing/2014/main" id="{18C7E51F-2CC2-3F50-C8D4-CBF8CFD019C1}"/>
                  </a:ext>
                </a:extLst>
              </p:cNvPr>
              <p:cNvSpPr/>
              <p:nvPr/>
            </p:nvSpPr>
            <p:spPr>
              <a:xfrm>
                <a:off x="9605454" y="2973532"/>
                <a:ext cx="24294" cy="19301"/>
              </a:xfrm>
              <a:custGeom>
                <a:avLst/>
                <a:gdLst>
                  <a:gd name="connsiteX0" fmla="*/ 0 w 24294"/>
                  <a:gd name="connsiteY0" fmla="*/ 6538 h 19301"/>
                  <a:gd name="connsiteX1" fmla="*/ 22384 w 24294"/>
                  <a:gd name="connsiteY1" fmla="*/ 19302 h 19301"/>
                  <a:gd name="connsiteX2" fmla="*/ 18250 w 24294"/>
                  <a:gd name="connsiteY2" fmla="*/ 1728 h 19301"/>
                  <a:gd name="connsiteX3" fmla="*/ 18002 w 24294"/>
                  <a:gd name="connsiteY3" fmla="*/ 1585 h 19301"/>
                  <a:gd name="connsiteX4" fmla="*/ 0 w 24294"/>
                  <a:gd name="connsiteY4" fmla="*/ 6538 h 1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4" h="19301">
                    <a:moveTo>
                      <a:pt x="0" y="6538"/>
                    </a:moveTo>
                    <a:lnTo>
                      <a:pt x="22384" y="19302"/>
                    </a:lnTo>
                    <a:cubicBezTo>
                      <a:pt x="26089" y="13311"/>
                      <a:pt x="24241" y="5443"/>
                      <a:pt x="18250" y="1728"/>
                    </a:cubicBezTo>
                    <a:cubicBezTo>
                      <a:pt x="18164" y="1680"/>
                      <a:pt x="18088" y="1633"/>
                      <a:pt x="18002" y="1585"/>
                    </a:cubicBezTo>
                    <a:cubicBezTo>
                      <a:pt x="11640" y="-1787"/>
                      <a:pt x="3743" y="385"/>
                      <a:pt x="0" y="65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Hình tự do: Hình 340">
                <a:extLst>
                  <a:ext uri="{FF2B5EF4-FFF2-40B4-BE49-F238E27FC236}">
                    <a16:creationId xmlns:a16="http://schemas.microsoft.com/office/drawing/2014/main" id="{692A73D1-45FA-864C-58AB-4B20725A814F}"/>
                  </a:ext>
                </a:extLst>
              </p:cNvPr>
              <p:cNvSpPr/>
              <p:nvPr/>
            </p:nvSpPr>
            <p:spPr>
              <a:xfrm>
                <a:off x="9519079" y="2956588"/>
                <a:ext cx="24748" cy="17957"/>
              </a:xfrm>
              <a:custGeom>
                <a:avLst/>
                <a:gdLst>
                  <a:gd name="connsiteX0" fmla="*/ 840 w 24748"/>
                  <a:gd name="connsiteY0" fmla="*/ 17958 h 17957"/>
                  <a:gd name="connsiteX1" fmla="*/ 24748 w 24748"/>
                  <a:gd name="connsiteY1" fmla="*/ 8433 h 17957"/>
                  <a:gd name="connsiteX2" fmla="*/ 8413 w 24748"/>
                  <a:gd name="connsiteY2" fmla="*/ 765 h 17957"/>
                  <a:gd name="connsiteX3" fmla="*/ 8270 w 24748"/>
                  <a:gd name="connsiteY3" fmla="*/ 812 h 17957"/>
                  <a:gd name="connsiteX4" fmla="*/ 840 w 24748"/>
                  <a:gd name="connsiteY4" fmla="*/ 17958 h 1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8" h="17957">
                    <a:moveTo>
                      <a:pt x="840" y="17958"/>
                    </a:moveTo>
                    <a:lnTo>
                      <a:pt x="24748" y="8433"/>
                    </a:lnTo>
                    <a:cubicBezTo>
                      <a:pt x="22357" y="1803"/>
                      <a:pt x="15042" y="-1635"/>
                      <a:pt x="8413" y="765"/>
                    </a:cubicBezTo>
                    <a:cubicBezTo>
                      <a:pt x="8365" y="774"/>
                      <a:pt x="8317" y="793"/>
                      <a:pt x="8270" y="812"/>
                    </a:cubicBezTo>
                    <a:cubicBezTo>
                      <a:pt x="1612" y="3622"/>
                      <a:pt x="-1665" y="11176"/>
                      <a:pt x="840" y="179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Hình tự do: Hình 341">
                <a:extLst>
                  <a:ext uri="{FF2B5EF4-FFF2-40B4-BE49-F238E27FC236}">
                    <a16:creationId xmlns:a16="http://schemas.microsoft.com/office/drawing/2014/main" id="{8B7DE3B6-25B5-FFF6-C7AB-C8F5BC45E5B4}"/>
                  </a:ext>
                </a:extLst>
              </p:cNvPr>
              <p:cNvSpPr/>
              <p:nvPr/>
            </p:nvSpPr>
            <p:spPr>
              <a:xfrm>
                <a:off x="9531445" y="2997501"/>
                <a:ext cx="36099" cy="54863"/>
              </a:xfrm>
              <a:custGeom>
                <a:avLst/>
                <a:gdLst>
                  <a:gd name="connsiteX0" fmla="*/ 36100 w 36099"/>
                  <a:gd name="connsiteY0" fmla="*/ 0 h 54863"/>
                  <a:gd name="connsiteX1" fmla="*/ 26575 w 36099"/>
                  <a:gd name="connsiteY1" fmla="*/ 54864 h 54863"/>
                  <a:gd name="connsiteX2" fmla="*/ 0 w 36099"/>
                  <a:gd name="connsiteY2" fmla="*/ 43529 h 54863"/>
                  <a:gd name="connsiteX3" fmla="*/ 36100 w 36099"/>
                  <a:gd name="connsiteY3" fmla="*/ 0 h 5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99" h="54863">
                    <a:moveTo>
                      <a:pt x="36100" y="0"/>
                    </a:moveTo>
                    <a:lnTo>
                      <a:pt x="26575" y="54864"/>
                    </a:lnTo>
                    <a:lnTo>
                      <a:pt x="0" y="43529"/>
                    </a:lnTo>
                    <a:lnTo>
                      <a:pt x="36100" y="0"/>
                    </a:ln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Hình tự do: Hình 342">
                <a:extLst>
                  <a:ext uri="{FF2B5EF4-FFF2-40B4-BE49-F238E27FC236}">
                    <a16:creationId xmlns:a16="http://schemas.microsoft.com/office/drawing/2014/main" id="{2421EB4E-D3A3-D1CB-B7AF-211F603787BA}"/>
                  </a:ext>
                </a:extLst>
              </p:cNvPr>
              <p:cNvSpPr/>
              <p:nvPr/>
            </p:nvSpPr>
            <p:spPr>
              <a:xfrm>
                <a:off x="9591833" y="3096275"/>
                <a:ext cx="79914" cy="43529"/>
              </a:xfrm>
              <a:custGeom>
                <a:avLst/>
                <a:gdLst>
                  <a:gd name="connsiteX0" fmla="*/ 762 w 79914"/>
                  <a:gd name="connsiteY0" fmla="*/ 29718 h 43529"/>
                  <a:gd name="connsiteX1" fmla="*/ 79915 w 79914"/>
                  <a:gd name="connsiteY1" fmla="*/ 0 h 43529"/>
                  <a:gd name="connsiteX2" fmla="*/ 61913 w 79914"/>
                  <a:gd name="connsiteY2" fmla="*/ 22479 h 43529"/>
                  <a:gd name="connsiteX3" fmla="*/ 0 w 79914"/>
                  <a:gd name="connsiteY3" fmla="*/ 43529 h 43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14" h="43529">
                    <a:moveTo>
                      <a:pt x="762" y="29718"/>
                    </a:moveTo>
                    <a:cubicBezTo>
                      <a:pt x="23622" y="28289"/>
                      <a:pt x="71342" y="18002"/>
                      <a:pt x="79915" y="0"/>
                    </a:cubicBezTo>
                    <a:cubicBezTo>
                      <a:pt x="76343" y="9154"/>
                      <a:pt x="70056" y="16993"/>
                      <a:pt x="61913" y="22479"/>
                    </a:cubicBezTo>
                    <a:cubicBezTo>
                      <a:pt x="47054" y="33528"/>
                      <a:pt x="0" y="43529"/>
                      <a:pt x="0" y="43529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Hình tự do: Hình 343">
                <a:extLst>
                  <a:ext uri="{FF2B5EF4-FFF2-40B4-BE49-F238E27FC236}">
                    <a16:creationId xmlns:a16="http://schemas.microsoft.com/office/drawing/2014/main" id="{17636D56-0620-4B84-E4D0-208FDF1841CE}"/>
                  </a:ext>
                </a:extLst>
              </p:cNvPr>
              <p:cNvSpPr/>
              <p:nvPr/>
            </p:nvSpPr>
            <p:spPr>
              <a:xfrm>
                <a:off x="9519092" y="2985735"/>
                <a:ext cx="20073" cy="20356"/>
              </a:xfrm>
              <a:custGeom>
                <a:avLst/>
                <a:gdLst>
                  <a:gd name="connsiteX0" fmla="*/ 66 w 20073"/>
                  <a:gd name="connsiteY0" fmla="*/ 9194 h 20356"/>
                  <a:gd name="connsiteX1" fmla="*/ 8876 w 20073"/>
                  <a:gd name="connsiteY1" fmla="*/ 20291 h 20356"/>
                  <a:gd name="connsiteX2" fmla="*/ 19973 w 20073"/>
                  <a:gd name="connsiteY2" fmla="*/ 11480 h 20356"/>
                  <a:gd name="connsiteX3" fmla="*/ 11401 w 20073"/>
                  <a:gd name="connsiteY3" fmla="*/ 60 h 20356"/>
                  <a:gd name="connsiteX4" fmla="*/ 11305 w 20073"/>
                  <a:gd name="connsiteY4" fmla="*/ 50 h 20356"/>
                  <a:gd name="connsiteX5" fmla="*/ 66 w 20073"/>
                  <a:gd name="connsiteY5" fmla="*/ 9194 h 2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73" h="20356">
                    <a:moveTo>
                      <a:pt x="66" y="9194"/>
                    </a:moveTo>
                    <a:cubicBezTo>
                      <a:pt x="-563" y="14690"/>
                      <a:pt x="3380" y="19662"/>
                      <a:pt x="8876" y="20291"/>
                    </a:cubicBezTo>
                    <a:cubicBezTo>
                      <a:pt x="14372" y="20919"/>
                      <a:pt x="19344" y="16976"/>
                      <a:pt x="19973" y="11480"/>
                    </a:cubicBezTo>
                    <a:cubicBezTo>
                      <a:pt x="20754" y="5956"/>
                      <a:pt x="16916" y="850"/>
                      <a:pt x="11401" y="60"/>
                    </a:cubicBezTo>
                    <a:cubicBezTo>
                      <a:pt x="11363" y="60"/>
                      <a:pt x="11334" y="50"/>
                      <a:pt x="11305" y="50"/>
                    </a:cubicBezTo>
                    <a:cubicBezTo>
                      <a:pt x="5686" y="-502"/>
                      <a:pt x="666" y="3574"/>
                      <a:pt x="66" y="91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Hình tự do: Hình 344">
                <a:extLst>
                  <a:ext uri="{FF2B5EF4-FFF2-40B4-BE49-F238E27FC236}">
                    <a16:creationId xmlns:a16="http://schemas.microsoft.com/office/drawing/2014/main" id="{0D61E4AC-C4D0-D203-2428-D353A662F87B}"/>
                  </a:ext>
                </a:extLst>
              </p:cNvPr>
              <p:cNvSpPr/>
              <p:nvPr/>
            </p:nvSpPr>
            <p:spPr>
              <a:xfrm>
                <a:off x="9295320" y="3640914"/>
                <a:ext cx="225837" cy="157543"/>
              </a:xfrm>
              <a:custGeom>
                <a:avLst/>
                <a:gdLst>
                  <a:gd name="connsiteX0" fmla="*/ 109252 w 225837"/>
                  <a:gd name="connsiteY0" fmla="*/ 125921 h 157543"/>
                  <a:gd name="connsiteX1" fmla="*/ 225838 w 225837"/>
                  <a:gd name="connsiteY1" fmla="*/ 48387 h 157543"/>
                  <a:gd name="connsiteX2" fmla="*/ 184690 w 225837"/>
                  <a:gd name="connsiteY2" fmla="*/ 0 h 157543"/>
                  <a:gd name="connsiteX3" fmla="*/ 201358 w 225837"/>
                  <a:gd name="connsiteY3" fmla="*/ 47625 h 157543"/>
                  <a:gd name="connsiteX4" fmla="*/ 115633 w 225837"/>
                  <a:gd name="connsiteY4" fmla="*/ 111728 h 157543"/>
                  <a:gd name="connsiteX5" fmla="*/ 0 w 225837"/>
                  <a:gd name="connsiteY5" fmla="*/ 157544 h 15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837" h="157543">
                    <a:moveTo>
                      <a:pt x="109252" y="125921"/>
                    </a:moveTo>
                    <a:cubicBezTo>
                      <a:pt x="109252" y="125921"/>
                      <a:pt x="191548" y="73533"/>
                      <a:pt x="225838" y="48387"/>
                    </a:cubicBezTo>
                    <a:cubicBezTo>
                      <a:pt x="209550" y="34633"/>
                      <a:pt x="195644" y="18288"/>
                      <a:pt x="184690" y="0"/>
                    </a:cubicBezTo>
                    <a:cubicBezTo>
                      <a:pt x="185919" y="17069"/>
                      <a:pt x="191671" y="33509"/>
                      <a:pt x="201358" y="47625"/>
                    </a:cubicBezTo>
                    <a:lnTo>
                      <a:pt x="115633" y="111728"/>
                    </a:lnTo>
                    <a:lnTo>
                      <a:pt x="0" y="1575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59" name="Đồ họa 25">
            <a:extLst>
              <a:ext uri="{FF2B5EF4-FFF2-40B4-BE49-F238E27FC236}">
                <a16:creationId xmlns:a16="http://schemas.microsoft.com/office/drawing/2014/main" id="{6D6AEC90-E9C0-0448-45D1-1DEE34866403}"/>
              </a:ext>
            </a:extLst>
          </p:cNvPr>
          <p:cNvGrpSpPr/>
          <p:nvPr/>
        </p:nvGrpSpPr>
        <p:grpSpPr>
          <a:xfrm>
            <a:off x="7926166" y="1929126"/>
            <a:ext cx="961822" cy="1921964"/>
            <a:chOff x="7926166" y="1929126"/>
            <a:chExt cx="961822" cy="1921964"/>
          </a:xfrm>
        </p:grpSpPr>
        <p:sp>
          <p:nvSpPr>
            <p:cNvPr id="360" name="Hình tự do: Hình 359">
              <a:extLst>
                <a:ext uri="{FF2B5EF4-FFF2-40B4-BE49-F238E27FC236}">
                  <a16:creationId xmlns:a16="http://schemas.microsoft.com/office/drawing/2014/main" id="{1EAD89E0-33DA-802E-CB13-564AE36923C6}"/>
                </a:ext>
              </a:extLst>
            </p:cNvPr>
            <p:cNvSpPr/>
            <p:nvPr/>
          </p:nvSpPr>
          <p:spPr>
            <a:xfrm>
              <a:off x="7926166" y="2183796"/>
              <a:ext cx="648302" cy="291092"/>
            </a:xfrm>
            <a:custGeom>
              <a:avLst/>
              <a:gdLst>
                <a:gd name="connsiteX0" fmla="*/ 52609 w 648302"/>
                <a:gd name="connsiteY0" fmla="*/ 29512 h 291092"/>
                <a:gd name="connsiteX1" fmla="*/ 64610 w 648302"/>
                <a:gd name="connsiteY1" fmla="*/ 41418 h 291092"/>
                <a:gd name="connsiteX2" fmla="*/ 86899 w 648302"/>
                <a:gd name="connsiteY2" fmla="*/ 60468 h 291092"/>
                <a:gd name="connsiteX3" fmla="*/ 95662 w 648302"/>
                <a:gd name="connsiteY3" fmla="*/ 68183 h 291092"/>
                <a:gd name="connsiteX4" fmla="*/ 89185 w 648302"/>
                <a:gd name="connsiteY4" fmla="*/ 40180 h 291092"/>
                <a:gd name="connsiteX5" fmla="*/ 102710 w 648302"/>
                <a:gd name="connsiteY5" fmla="*/ 21130 h 291092"/>
                <a:gd name="connsiteX6" fmla="*/ 114426 w 648302"/>
                <a:gd name="connsiteY6" fmla="*/ 43132 h 291092"/>
                <a:gd name="connsiteX7" fmla="*/ 143001 w 648302"/>
                <a:gd name="connsiteY7" fmla="*/ 88662 h 291092"/>
                <a:gd name="connsiteX8" fmla="*/ 162051 w 648302"/>
                <a:gd name="connsiteY8" fmla="*/ 109141 h 291092"/>
                <a:gd name="connsiteX9" fmla="*/ 316928 w 648302"/>
                <a:gd name="connsiteY9" fmla="*/ 186007 h 291092"/>
                <a:gd name="connsiteX10" fmla="*/ 488949 w 648302"/>
                <a:gd name="connsiteY10" fmla="*/ 121047 h 291092"/>
                <a:gd name="connsiteX11" fmla="*/ 648302 w 648302"/>
                <a:gd name="connsiteY11" fmla="*/ 82947 h 291092"/>
                <a:gd name="connsiteX12" fmla="*/ 518000 w 648302"/>
                <a:gd name="connsiteY12" fmla="*/ 200676 h 291092"/>
                <a:gd name="connsiteX13" fmla="*/ 341693 w 648302"/>
                <a:gd name="connsiteY13" fmla="*/ 285163 h 291092"/>
                <a:gd name="connsiteX14" fmla="*/ 280256 w 648302"/>
                <a:gd name="connsiteY14" fmla="*/ 277638 h 291092"/>
                <a:gd name="connsiteX15" fmla="*/ 148240 w 648302"/>
                <a:gd name="connsiteY15" fmla="*/ 190389 h 291092"/>
                <a:gd name="connsiteX16" fmla="*/ 63944 w 648302"/>
                <a:gd name="connsiteY16" fmla="*/ 135906 h 291092"/>
                <a:gd name="connsiteX17" fmla="*/ 4603 w 648302"/>
                <a:gd name="connsiteY17" fmla="*/ 81613 h 291092"/>
                <a:gd name="connsiteX18" fmla="*/ 4603 w 648302"/>
                <a:gd name="connsiteY18" fmla="*/ 38751 h 291092"/>
                <a:gd name="connsiteX19" fmla="*/ 12127 w 648302"/>
                <a:gd name="connsiteY19" fmla="*/ 21796 h 291092"/>
                <a:gd name="connsiteX20" fmla="*/ 11556 w 648302"/>
                <a:gd name="connsiteY20" fmla="*/ 11033 h 291092"/>
                <a:gd name="connsiteX21" fmla="*/ 15366 w 648302"/>
                <a:gd name="connsiteY21" fmla="*/ 1508 h 291092"/>
                <a:gd name="connsiteX22" fmla="*/ 25653 w 648302"/>
                <a:gd name="connsiteY22" fmla="*/ 1508 h 291092"/>
                <a:gd name="connsiteX23" fmla="*/ 33463 w 648302"/>
                <a:gd name="connsiteY23" fmla="*/ 8842 h 291092"/>
                <a:gd name="connsiteX24" fmla="*/ 52609 w 648302"/>
                <a:gd name="connsiteY24" fmla="*/ 29512 h 29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8302" h="291092">
                  <a:moveTo>
                    <a:pt x="52609" y="29512"/>
                  </a:moveTo>
                  <a:cubicBezTo>
                    <a:pt x="56514" y="33512"/>
                    <a:pt x="60515" y="37513"/>
                    <a:pt x="64610" y="41418"/>
                  </a:cubicBezTo>
                  <a:cubicBezTo>
                    <a:pt x="70135" y="46657"/>
                    <a:pt x="81374" y="55039"/>
                    <a:pt x="86899" y="60468"/>
                  </a:cubicBezTo>
                  <a:cubicBezTo>
                    <a:pt x="88518" y="62087"/>
                    <a:pt x="95090" y="66278"/>
                    <a:pt x="95662" y="68183"/>
                  </a:cubicBezTo>
                  <a:cubicBezTo>
                    <a:pt x="92414" y="59134"/>
                    <a:pt x="90242" y="49736"/>
                    <a:pt x="89185" y="40180"/>
                  </a:cubicBezTo>
                  <a:cubicBezTo>
                    <a:pt x="88099" y="31289"/>
                    <a:pt x="93957" y="23032"/>
                    <a:pt x="102710" y="21130"/>
                  </a:cubicBezTo>
                  <a:cubicBezTo>
                    <a:pt x="106425" y="21130"/>
                    <a:pt x="106711" y="30083"/>
                    <a:pt x="114426" y="43132"/>
                  </a:cubicBezTo>
                  <a:cubicBezTo>
                    <a:pt x="123951" y="59801"/>
                    <a:pt x="137286" y="68469"/>
                    <a:pt x="143001" y="88662"/>
                  </a:cubicBezTo>
                  <a:cubicBezTo>
                    <a:pt x="146440" y="97711"/>
                    <a:pt x="153278" y="105054"/>
                    <a:pt x="162051" y="109141"/>
                  </a:cubicBezTo>
                  <a:lnTo>
                    <a:pt x="316928" y="186007"/>
                  </a:lnTo>
                  <a:cubicBezTo>
                    <a:pt x="316928" y="186007"/>
                    <a:pt x="430275" y="144002"/>
                    <a:pt x="488949" y="121047"/>
                  </a:cubicBezTo>
                  <a:cubicBezTo>
                    <a:pt x="557148" y="94282"/>
                    <a:pt x="635253" y="68850"/>
                    <a:pt x="648302" y="82947"/>
                  </a:cubicBezTo>
                  <a:lnTo>
                    <a:pt x="518000" y="200676"/>
                  </a:lnTo>
                  <a:cubicBezTo>
                    <a:pt x="518000" y="200676"/>
                    <a:pt x="418845" y="254397"/>
                    <a:pt x="341693" y="285163"/>
                  </a:cubicBezTo>
                  <a:cubicBezTo>
                    <a:pt x="315689" y="295545"/>
                    <a:pt x="301307" y="291830"/>
                    <a:pt x="280256" y="277638"/>
                  </a:cubicBezTo>
                  <a:cubicBezTo>
                    <a:pt x="234651" y="251053"/>
                    <a:pt x="190569" y="221926"/>
                    <a:pt x="148240" y="190389"/>
                  </a:cubicBezTo>
                  <a:cubicBezTo>
                    <a:pt x="121170" y="170682"/>
                    <a:pt x="93033" y="152489"/>
                    <a:pt x="63944" y="135906"/>
                  </a:cubicBezTo>
                  <a:cubicBezTo>
                    <a:pt x="41369" y="123333"/>
                    <a:pt x="15175" y="106378"/>
                    <a:pt x="4603" y="81613"/>
                  </a:cubicBezTo>
                  <a:cubicBezTo>
                    <a:pt x="-1534" y="67985"/>
                    <a:pt x="-1534" y="52379"/>
                    <a:pt x="4603" y="38751"/>
                  </a:cubicBezTo>
                  <a:cubicBezTo>
                    <a:pt x="8074" y="33578"/>
                    <a:pt x="10620" y="27841"/>
                    <a:pt x="12127" y="21796"/>
                  </a:cubicBezTo>
                  <a:cubicBezTo>
                    <a:pt x="12125" y="18201"/>
                    <a:pt x="11934" y="14609"/>
                    <a:pt x="11556" y="11033"/>
                  </a:cubicBezTo>
                  <a:cubicBezTo>
                    <a:pt x="11250" y="7434"/>
                    <a:pt x="12663" y="3903"/>
                    <a:pt x="15366" y="1508"/>
                  </a:cubicBezTo>
                  <a:cubicBezTo>
                    <a:pt x="18501" y="-503"/>
                    <a:pt x="22519" y="-503"/>
                    <a:pt x="25653" y="1508"/>
                  </a:cubicBezTo>
                  <a:cubicBezTo>
                    <a:pt x="28653" y="3491"/>
                    <a:pt x="31292" y="5971"/>
                    <a:pt x="33463" y="8842"/>
                  </a:cubicBezTo>
                  <a:cubicBezTo>
                    <a:pt x="39874" y="15764"/>
                    <a:pt x="46256" y="22654"/>
                    <a:pt x="52609" y="29512"/>
                  </a:cubicBezTo>
                  <a:close/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Hình tự do: Hình 360">
              <a:extLst>
                <a:ext uri="{FF2B5EF4-FFF2-40B4-BE49-F238E27FC236}">
                  <a16:creationId xmlns:a16="http://schemas.microsoft.com/office/drawing/2014/main" id="{EC8446F1-D770-82A9-8BBB-BBA880DDF40B}"/>
                </a:ext>
              </a:extLst>
            </p:cNvPr>
            <p:cNvSpPr/>
            <p:nvPr/>
          </p:nvSpPr>
          <p:spPr>
            <a:xfrm>
              <a:off x="8097075" y="2257743"/>
              <a:ext cx="475583" cy="222851"/>
            </a:xfrm>
            <a:custGeom>
              <a:avLst/>
              <a:gdLst>
                <a:gd name="connsiteX0" fmla="*/ 475583 w 475583"/>
                <a:gd name="connsiteY0" fmla="*/ 2237 h 222851"/>
                <a:gd name="connsiteX1" fmla="*/ 347663 w 475583"/>
                <a:gd name="connsiteY1" fmla="*/ 28145 h 222851"/>
                <a:gd name="connsiteX2" fmla="*/ 146590 w 475583"/>
                <a:gd name="connsiteY2" fmla="*/ 107393 h 222851"/>
                <a:gd name="connsiteX3" fmla="*/ 47625 w 475583"/>
                <a:gd name="connsiteY3" fmla="*/ 60721 h 222851"/>
                <a:gd name="connsiteX4" fmla="*/ 0 w 475583"/>
                <a:gd name="connsiteY4" fmla="*/ 133015 h 222851"/>
                <a:gd name="connsiteX5" fmla="*/ 113633 w 475583"/>
                <a:gd name="connsiteY5" fmla="*/ 211406 h 222851"/>
                <a:gd name="connsiteX6" fmla="*/ 178689 w 475583"/>
                <a:gd name="connsiteY6" fmla="*/ 213216 h 222851"/>
                <a:gd name="connsiteX7" fmla="*/ 393097 w 475583"/>
                <a:gd name="connsiteY7" fmla="*/ 156066 h 22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83" h="222851">
                  <a:moveTo>
                    <a:pt x="475583" y="2237"/>
                  </a:moveTo>
                  <a:cubicBezTo>
                    <a:pt x="417100" y="-6431"/>
                    <a:pt x="387763" y="11762"/>
                    <a:pt x="347663" y="28145"/>
                  </a:cubicBezTo>
                  <a:cubicBezTo>
                    <a:pt x="300038" y="47862"/>
                    <a:pt x="146590" y="107393"/>
                    <a:pt x="146590" y="107393"/>
                  </a:cubicBezTo>
                  <a:lnTo>
                    <a:pt x="47625" y="60721"/>
                  </a:lnTo>
                  <a:cubicBezTo>
                    <a:pt x="47625" y="60721"/>
                    <a:pt x="24860" y="112156"/>
                    <a:pt x="0" y="133015"/>
                  </a:cubicBezTo>
                  <a:cubicBezTo>
                    <a:pt x="0" y="133015"/>
                    <a:pt x="88964" y="196071"/>
                    <a:pt x="113633" y="211406"/>
                  </a:cubicBezTo>
                  <a:cubicBezTo>
                    <a:pt x="138303" y="226741"/>
                    <a:pt x="139827" y="225979"/>
                    <a:pt x="178689" y="213216"/>
                  </a:cubicBezTo>
                  <a:cubicBezTo>
                    <a:pt x="217551" y="200452"/>
                    <a:pt x="393097" y="156066"/>
                    <a:pt x="393097" y="156066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2" name="Đồ họa 25">
              <a:extLst>
                <a:ext uri="{FF2B5EF4-FFF2-40B4-BE49-F238E27FC236}">
                  <a16:creationId xmlns:a16="http://schemas.microsoft.com/office/drawing/2014/main" id="{9C57D400-AEED-9E6B-CC17-993A16FE7FBA}"/>
                </a:ext>
              </a:extLst>
            </p:cNvPr>
            <p:cNvGrpSpPr/>
            <p:nvPr/>
          </p:nvGrpSpPr>
          <p:grpSpPr>
            <a:xfrm>
              <a:off x="8362338" y="2681556"/>
              <a:ext cx="488013" cy="1169534"/>
              <a:chOff x="8362338" y="2681556"/>
              <a:chExt cx="488013" cy="1169534"/>
            </a:xfrm>
          </p:grpSpPr>
          <p:sp>
            <p:nvSpPr>
              <p:cNvPr id="388" name="Hình tự do: Hình 387">
                <a:extLst>
                  <a:ext uri="{FF2B5EF4-FFF2-40B4-BE49-F238E27FC236}">
                    <a16:creationId xmlns:a16="http://schemas.microsoft.com/office/drawing/2014/main" id="{DC21A7DB-B14E-F967-8B4A-83E07745AF52}"/>
                  </a:ext>
                </a:extLst>
              </p:cNvPr>
              <p:cNvSpPr/>
              <p:nvPr/>
            </p:nvSpPr>
            <p:spPr>
              <a:xfrm>
                <a:off x="8749252" y="3551094"/>
                <a:ext cx="84010" cy="139536"/>
              </a:xfrm>
              <a:custGeom>
                <a:avLst/>
                <a:gdLst>
                  <a:gd name="connsiteX0" fmla="*/ 84011 w 84010"/>
                  <a:gd name="connsiteY0" fmla="*/ 130588 h 139536"/>
                  <a:gd name="connsiteX1" fmla="*/ 16383 w 84010"/>
                  <a:gd name="connsiteY1" fmla="*/ 132588 h 139536"/>
                  <a:gd name="connsiteX2" fmla="*/ 0 w 84010"/>
                  <a:gd name="connsiteY2" fmla="*/ 0 h 139536"/>
                  <a:gd name="connsiteX3" fmla="*/ 80391 w 84010"/>
                  <a:gd name="connsiteY3" fmla="*/ 8192 h 13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10" h="139536">
                    <a:moveTo>
                      <a:pt x="84011" y="130588"/>
                    </a:moveTo>
                    <a:cubicBezTo>
                      <a:pt x="63017" y="141770"/>
                      <a:pt x="38005" y="142513"/>
                      <a:pt x="16383" y="132588"/>
                    </a:cubicBezTo>
                    <a:lnTo>
                      <a:pt x="0" y="0"/>
                    </a:lnTo>
                    <a:lnTo>
                      <a:pt x="80391" y="8192"/>
                    </a:lnTo>
                    <a:close/>
                  </a:path>
                </a:pathLst>
              </a:custGeom>
              <a:solidFill>
                <a:srgbClr val="FFBD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Hình tự do: Hình 388">
                <a:extLst>
                  <a:ext uri="{FF2B5EF4-FFF2-40B4-BE49-F238E27FC236}">
                    <a16:creationId xmlns:a16="http://schemas.microsoft.com/office/drawing/2014/main" id="{589EEF5C-6CDD-05C2-9C0C-12C3E4C362CC}"/>
                  </a:ext>
                </a:extLst>
              </p:cNvPr>
              <p:cNvSpPr/>
              <p:nvPr/>
            </p:nvSpPr>
            <p:spPr>
              <a:xfrm>
                <a:off x="8501507" y="3478513"/>
                <a:ext cx="87248" cy="156602"/>
              </a:xfrm>
              <a:custGeom>
                <a:avLst/>
                <a:gdLst>
                  <a:gd name="connsiteX0" fmla="*/ 83820 w 87248"/>
                  <a:gd name="connsiteY0" fmla="*/ 130873 h 156602"/>
                  <a:gd name="connsiteX1" fmla="*/ 0 w 87248"/>
                  <a:gd name="connsiteY1" fmla="*/ 136493 h 156602"/>
                  <a:gd name="connsiteX2" fmla="*/ 2191 w 87248"/>
                  <a:gd name="connsiteY2" fmla="*/ 2572 h 156602"/>
                  <a:gd name="connsiteX3" fmla="*/ 87249 w 87248"/>
                  <a:gd name="connsiteY3" fmla="*/ 0 h 15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48" h="156602">
                    <a:moveTo>
                      <a:pt x="83820" y="130873"/>
                    </a:moveTo>
                    <a:cubicBezTo>
                      <a:pt x="67627" y="168973"/>
                      <a:pt x="36195" y="159448"/>
                      <a:pt x="0" y="136493"/>
                    </a:cubicBezTo>
                    <a:lnTo>
                      <a:pt x="2191" y="2572"/>
                    </a:lnTo>
                    <a:lnTo>
                      <a:pt x="87249" y="0"/>
                    </a:lnTo>
                    <a:close/>
                  </a:path>
                </a:pathLst>
              </a:custGeom>
              <a:solidFill>
                <a:srgbClr val="FFBD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Hình tự do: Hình 389">
                <a:extLst>
                  <a:ext uri="{FF2B5EF4-FFF2-40B4-BE49-F238E27FC236}">
                    <a16:creationId xmlns:a16="http://schemas.microsoft.com/office/drawing/2014/main" id="{9A1216DC-0D05-4957-A1BC-350F798D31EB}"/>
                  </a:ext>
                </a:extLst>
              </p:cNvPr>
              <p:cNvSpPr/>
              <p:nvPr/>
            </p:nvSpPr>
            <p:spPr>
              <a:xfrm>
                <a:off x="8686089" y="3698826"/>
                <a:ext cx="164262" cy="152264"/>
              </a:xfrm>
              <a:custGeom>
                <a:avLst/>
                <a:gdLst>
                  <a:gd name="connsiteX0" fmla="*/ 1060 w 164262"/>
                  <a:gd name="connsiteY0" fmla="*/ 113252 h 152264"/>
                  <a:gd name="connsiteX1" fmla="*/ 2584 w 164262"/>
                  <a:gd name="connsiteY1" fmla="*/ 133826 h 152264"/>
                  <a:gd name="connsiteX2" fmla="*/ 48970 w 164262"/>
                  <a:gd name="connsiteY2" fmla="*/ 151733 h 152264"/>
                  <a:gd name="connsiteX3" fmla="*/ 114312 w 164262"/>
                  <a:gd name="connsiteY3" fmla="*/ 138208 h 152264"/>
                  <a:gd name="connsiteX4" fmla="*/ 137839 w 164262"/>
                  <a:gd name="connsiteY4" fmla="*/ 101537 h 152264"/>
                  <a:gd name="connsiteX5" fmla="*/ 143554 w 164262"/>
                  <a:gd name="connsiteY5" fmla="*/ 60008 h 152264"/>
                  <a:gd name="connsiteX6" fmla="*/ 162604 w 164262"/>
                  <a:gd name="connsiteY6" fmla="*/ 30766 h 152264"/>
                  <a:gd name="connsiteX7" fmla="*/ 161842 w 164262"/>
                  <a:gd name="connsiteY7" fmla="*/ 0 h 15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262" h="152264">
                    <a:moveTo>
                      <a:pt x="1060" y="113252"/>
                    </a:moveTo>
                    <a:cubicBezTo>
                      <a:pt x="-760" y="120082"/>
                      <a:pt x="-226" y="127340"/>
                      <a:pt x="2584" y="133826"/>
                    </a:cubicBezTo>
                    <a:cubicBezTo>
                      <a:pt x="5346" y="137922"/>
                      <a:pt x="21157" y="150495"/>
                      <a:pt x="48970" y="151733"/>
                    </a:cubicBezTo>
                    <a:cubicBezTo>
                      <a:pt x="71621" y="153943"/>
                      <a:pt x="94405" y="149228"/>
                      <a:pt x="114312" y="138208"/>
                    </a:cubicBezTo>
                    <a:cubicBezTo>
                      <a:pt x="127828" y="130721"/>
                      <a:pt x="136667" y="116938"/>
                      <a:pt x="137839" y="101537"/>
                    </a:cubicBezTo>
                    <a:cubicBezTo>
                      <a:pt x="138886" y="86392"/>
                      <a:pt x="136696" y="71914"/>
                      <a:pt x="143554" y="60008"/>
                    </a:cubicBezTo>
                    <a:cubicBezTo>
                      <a:pt x="150412" y="48101"/>
                      <a:pt x="160127" y="36671"/>
                      <a:pt x="162604" y="30766"/>
                    </a:cubicBezTo>
                    <a:cubicBezTo>
                      <a:pt x="165052" y="20622"/>
                      <a:pt x="164785" y="10011"/>
                      <a:pt x="1618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Hình tự do: Hình 390">
                <a:extLst>
                  <a:ext uri="{FF2B5EF4-FFF2-40B4-BE49-F238E27FC236}">
                    <a16:creationId xmlns:a16="http://schemas.microsoft.com/office/drawing/2014/main" id="{B275FA5E-8639-1EB2-A936-FC245852F2BD}"/>
                  </a:ext>
                </a:extLst>
              </p:cNvPr>
              <p:cNvSpPr/>
              <p:nvPr/>
            </p:nvSpPr>
            <p:spPr>
              <a:xfrm>
                <a:off x="8686284" y="3647012"/>
                <a:ext cx="162730" cy="189047"/>
              </a:xfrm>
              <a:custGeom>
                <a:avLst/>
                <a:gdLst>
                  <a:gd name="connsiteX0" fmla="*/ 69730 w 162730"/>
                  <a:gd name="connsiteY0" fmla="*/ 31050 h 189047"/>
                  <a:gd name="connsiteX1" fmla="*/ 66968 w 162730"/>
                  <a:gd name="connsiteY1" fmla="*/ 48005 h 189047"/>
                  <a:gd name="connsiteX2" fmla="*/ 51728 w 162730"/>
                  <a:gd name="connsiteY2" fmla="*/ 81628 h 189047"/>
                  <a:gd name="connsiteX3" fmla="*/ 41155 w 162730"/>
                  <a:gd name="connsiteY3" fmla="*/ 97630 h 189047"/>
                  <a:gd name="connsiteX4" fmla="*/ 15438 w 162730"/>
                  <a:gd name="connsiteY4" fmla="*/ 124871 h 189047"/>
                  <a:gd name="connsiteX5" fmla="*/ 7 w 162730"/>
                  <a:gd name="connsiteY5" fmla="*/ 157923 h 189047"/>
                  <a:gd name="connsiteX6" fmla="*/ 39727 w 162730"/>
                  <a:gd name="connsiteY6" fmla="*/ 187736 h 189047"/>
                  <a:gd name="connsiteX7" fmla="*/ 96115 w 162730"/>
                  <a:gd name="connsiteY7" fmla="*/ 183260 h 189047"/>
                  <a:gd name="connsiteX8" fmla="*/ 132976 w 162730"/>
                  <a:gd name="connsiteY8" fmla="*/ 140683 h 189047"/>
                  <a:gd name="connsiteX9" fmla="*/ 133738 w 162730"/>
                  <a:gd name="connsiteY9" fmla="*/ 123157 h 189047"/>
                  <a:gd name="connsiteX10" fmla="*/ 148788 w 162730"/>
                  <a:gd name="connsiteY10" fmla="*/ 86295 h 189047"/>
                  <a:gd name="connsiteX11" fmla="*/ 160599 w 162730"/>
                  <a:gd name="connsiteY11" fmla="*/ 66102 h 189047"/>
                  <a:gd name="connsiteX12" fmla="*/ 157075 w 162730"/>
                  <a:gd name="connsiteY12" fmla="*/ 26002 h 189047"/>
                  <a:gd name="connsiteX13" fmla="*/ 146121 w 162730"/>
                  <a:gd name="connsiteY13" fmla="*/ 3714 h 189047"/>
                  <a:gd name="connsiteX14" fmla="*/ 145359 w 162730"/>
                  <a:gd name="connsiteY14" fmla="*/ 10381 h 189047"/>
                  <a:gd name="connsiteX15" fmla="*/ 142501 w 162730"/>
                  <a:gd name="connsiteY15" fmla="*/ 17048 h 189047"/>
                  <a:gd name="connsiteX16" fmla="*/ 139549 w 162730"/>
                  <a:gd name="connsiteY16" fmla="*/ 25716 h 189047"/>
                  <a:gd name="connsiteX17" fmla="*/ 130690 w 162730"/>
                  <a:gd name="connsiteY17" fmla="*/ 36194 h 189047"/>
                  <a:gd name="connsiteX18" fmla="*/ 129166 w 162730"/>
                  <a:gd name="connsiteY18" fmla="*/ 12667 h 189047"/>
                  <a:gd name="connsiteX19" fmla="*/ 127166 w 162730"/>
                  <a:gd name="connsiteY19" fmla="*/ 5809 h 189047"/>
                  <a:gd name="connsiteX20" fmla="*/ 120403 w 162730"/>
                  <a:gd name="connsiteY20" fmla="*/ 3142 h 189047"/>
                  <a:gd name="connsiteX21" fmla="*/ 75826 w 162730"/>
                  <a:gd name="connsiteY21" fmla="*/ 761 h 189047"/>
                  <a:gd name="connsiteX22" fmla="*/ 69921 w 162730"/>
                  <a:gd name="connsiteY22" fmla="*/ 3523 h 189047"/>
                  <a:gd name="connsiteX23" fmla="*/ 69159 w 162730"/>
                  <a:gd name="connsiteY23" fmla="*/ 8857 h 189047"/>
                  <a:gd name="connsiteX24" fmla="*/ 69730 w 162730"/>
                  <a:gd name="connsiteY24" fmla="*/ 31050 h 18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730" h="189047">
                    <a:moveTo>
                      <a:pt x="69730" y="31050"/>
                    </a:moveTo>
                    <a:cubicBezTo>
                      <a:pt x="69454" y="36784"/>
                      <a:pt x="68521" y="42471"/>
                      <a:pt x="66968" y="48005"/>
                    </a:cubicBezTo>
                    <a:cubicBezTo>
                      <a:pt x="63225" y="59768"/>
                      <a:pt x="58110" y="71055"/>
                      <a:pt x="51728" y="81628"/>
                    </a:cubicBezTo>
                    <a:cubicBezTo>
                      <a:pt x="48547" y="87181"/>
                      <a:pt x="45013" y="92525"/>
                      <a:pt x="41155" y="97630"/>
                    </a:cubicBezTo>
                    <a:cubicBezTo>
                      <a:pt x="33345" y="107155"/>
                      <a:pt x="23629" y="115537"/>
                      <a:pt x="15438" y="124871"/>
                    </a:cubicBezTo>
                    <a:cubicBezTo>
                      <a:pt x="6646" y="133787"/>
                      <a:pt x="1198" y="145465"/>
                      <a:pt x="7" y="157923"/>
                    </a:cubicBezTo>
                    <a:cubicBezTo>
                      <a:pt x="-469" y="178783"/>
                      <a:pt x="22296" y="185165"/>
                      <a:pt x="39727" y="187736"/>
                    </a:cubicBezTo>
                    <a:cubicBezTo>
                      <a:pt x="58624" y="190461"/>
                      <a:pt x="77884" y="188927"/>
                      <a:pt x="96115" y="183260"/>
                    </a:cubicBezTo>
                    <a:cubicBezTo>
                      <a:pt x="115689" y="177526"/>
                      <a:pt x="130100" y="160876"/>
                      <a:pt x="132976" y="140683"/>
                    </a:cubicBezTo>
                    <a:cubicBezTo>
                      <a:pt x="133738" y="134873"/>
                      <a:pt x="132976" y="128967"/>
                      <a:pt x="133738" y="123157"/>
                    </a:cubicBezTo>
                    <a:cubicBezTo>
                      <a:pt x="135615" y="109812"/>
                      <a:pt x="140787" y="97144"/>
                      <a:pt x="148788" y="86295"/>
                    </a:cubicBezTo>
                    <a:cubicBezTo>
                      <a:pt x="153426" y="79999"/>
                      <a:pt x="157389" y="73227"/>
                      <a:pt x="160599" y="66102"/>
                    </a:cubicBezTo>
                    <a:cubicBezTo>
                      <a:pt x="165647" y="53053"/>
                      <a:pt x="160599" y="38670"/>
                      <a:pt x="157075" y="26002"/>
                    </a:cubicBezTo>
                    <a:cubicBezTo>
                      <a:pt x="153741" y="15048"/>
                      <a:pt x="149931" y="2570"/>
                      <a:pt x="146121" y="3714"/>
                    </a:cubicBezTo>
                    <a:cubicBezTo>
                      <a:pt x="146407" y="5961"/>
                      <a:pt x="146140" y="8247"/>
                      <a:pt x="145359" y="10381"/>
                    </a:cubicBezTo>
                    <a:cubicBezTo>
                      <a:pt x="144140" y="12477"/>
                      <a:pt x="143178" y="14715"/>
                      <a:pt x="142501" y="17048"/>
                    </a:cubicBezTo>
                    <a:cubicBezTo>
                      <a:pt x="141806" y="20030"/>
                      <a:pt x="140815" y="22935"/>
                      <a:pt x="139549" y="25716"/>
                    </a:cubicBezTo>
                    <a:cubicBezTo>
                      <a:pt x="137748" y="30041"/>
                      <a:pt x="134653" y="33698"/>
                      <a:pt x="130690" y="36194"/>
                    </a:cubicBezTo>
                    <a:cubicBezTo>
                      <a:pt x="130214" y="28288"/>
                      <a:pt x="129643" y="20477"/>
                      <a:pt x="129166" y="12667"/>
                    </a:cubicBezTo>
                    <a:cubicBezTo>
                      <a:pt x="129319" y="10219"/>
                      <a:pt x="128604" y="7790"/>
                      <a:pt x="127166" y="5809"/>
                    </a:cubicBezTo>
                    <a:cubicBezTo>
                      <a:pt x="125280" y="4180"/>
                      <a:pt x="122889" y="3247"/>
                      <a:pt x="120403" y="3142"/>
                    </a:cubicBezTo>
                    <a:cubicBezTo>
                      <a:pt x="105763" y="27"/>
                      <a:pt x="90714" y="-782"/>
                      <a:pt x="75826" y="761"/>
                    </a:cubicBezTo>
                    <a:cubicBezTo>
                      <a:pt x="73550" y="789"/>
                      <a:pt x="71397" y="1799"/>
                      <a:pt x="69921" y="3523"/>
                    </a:cubicBezTo>
                    <a:cubicBezTo>
                      <a:pt x="69092" y="5171"/>
                      <a:pt x="68826" y="7047"/>
                      <a:pt x="69159" y="8857"/>
                    </a:cubicBezTo>
                    <a:cubicBezTo>
                      <a:pt x="69540" y="16477"/>
                      <a:pt x="70016" y="23811"/>
                      <a:pt x="69730" y="310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Hình tự do: Hình 391">
                <a:extLst>
                  <a:ext uri="{FF2B5EF4-FFF2-40B4-BE49-F238E27FC236}">
                    <a16:creationId xmlns:a16="http://schemas.microsoft.com/office/drawing/2014/main" id="{88A91B88-FFFC-4DAD-B5AA-EE83CB72ABE7}"/>
                  </a:ext>
                </a:extLst>
              </p:cNvPr>
              <p:cNvSpPr/>
              <p:nvPr/>
            </p:nvSpPr>
            <p:spPr>
              <a:xfrm>
                <a:off x="8734963" y="3715735"/>
                <a:ext cx="71614" cy="21214"/>
              </a:xfrm>
              <a:custGeom>
                <a:avLst/>
                <a:gdLst>
                  <a:gd name="connsiteX0" fmla="*/ 382 w 71614"/>
                  <a:gd name="connsiteY0" fmla="*/ 17381 h 21214"/>
                  <a:gd name="connsiteX1" fmla="*/ 34767 w 71614"/>
                  <a:gd name="connsiteY1" fmla="*/ 11476 h 21214"/>
                  <a:gd name="connsiteX2" fmla="*/ 62009 w 71614"/>
                  <a:gd name="connsiteY2" fmla="*/ 20143 h 21214"/>
                  <a:gd name="connsiteX3" fmla="*/ 69914 w 71614"/>
                  <a:gd name="connsiteY3" fmla="*/ 19286 h 21214"/>
                  <a:gd name="connsiteX4" fmla="*/ 69914 w 71614"/>
                  <a:gd name="connsiteY4" fmla="*/ 19286 h 21214"/>
                  <a:gd name="connsiteX5" fmla="*/ 69914 w 71614"/>
                  <a:gd name="connsiteY5" fmla="*/ 11066 h 21214"/>
                  <a:gd name="connsiteX6" fmla="*/ 69152 w 71614"/>
                  <a:gd name="connsiteY6" fmla="*/ 10428 h 21214"/>
                  <a:gd name="connsiteX7" fmla="*/ 38387 w 71614"/>
                  <a:gd name="connsiteY7" fmla="*/ 141 h 21214"/>
                  <a:gd name="connsiteX8" fmla="*/ 8288 w 71614"/>
                  <a:gd name="connsiteY8" fmla="*/ 3379 h 21214"/>
                  <a:gd name="connsiteX9" fmla="*/ 382 w 71614"/>
                  <a:gd name="connsiteY9" fmla="*/ 17381 h 21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614" h="21214">
                    <a:moveTo>
                      <a:pt x="382" y="17381"/>
                    </a:moveTo>
                    <a:cubicBezTo>
                      <a:pt x="7907" y="11380"/>
                      <a:pt x="25242" y="10714"/>
                      <a:pt x="34767" y="11476"/>
                    </a:cubicBezTo>
                    <a:cubicBezTo>
                      <a:pt x="44425" y="12057"/>
                      <a:pt x="53789" y="15038"/>
                      <a:pt x="62009" y="20143"/>
                    </a:cubicBezTo>
                    <a:cubicBezTo>
                      <a:pt x="64495" y="21848"/>
                      <a:pt x="67857" y="21486"/>
                      <a:pt x="69914" y="19286"/>
                    </a:cubicBezTo>
                    <a:lnTo>
                      <a:pt x="69914" y="19286"/>
                    </a:lnTo>
                    <a:cubicBezTo>
                      <a:pt x="72181" y="17019"/>
                      <a:pt x="72181" y="13343"/>
                      <a:pt x="69914" y="11066"/>
                    </a:cubicBezTo>
                    <a:cubicBezTo>
                      <a:pt x="69676" y="10837"/>
                      <a:pt x="69429" y="10618"/>
                      <a:pt x="69152" y="10428"/>
                    </a:cubicBezTo>
                    <a:cubicBezTo>
                      <a:pt x="60046" y="4227"/>
                      <a:pt x="49398" y="665"/>
                      <a:pt x="38387" y="141"/>
                    </a:cubicBezTo>
                    <a:cubicBezTo>
                      <a:pt x="15050" y="-812"/>
                      <a:pt x="8288" y="3379"/>
                      <a:pt x="8288" y="3379"/>
                    </a:cubicBezTo>
                    <a:cubicBezTo>
                      <a:pt x="8288" y="3379"/>
                      <a:pt x="-2095" y="10523"/>
                      <a:pt x="382" y="17381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Hình tự do: Hình 392">
                <a:extLst>
                  <a:ext uri="{FF2B5EF4-FFF2-40B4-BE49-F238E27FC236}">
                    <a16:creationId xmlns:a16="http://schemas.microsoft.com/office/drawing/2014/main" id="{85E9CD70-A732-FAF7-A81C-78A2035287F7}"/>
                  </a:ext>
                </a:extLst>
              </p:cNvPr>
              <p:cNvSpPr/>
              <p:nvPr/>
            </p:nvSpPr>
            <p:spPr>
              <a:xfrm>
                <a:off x="8718105" y="3738329"/>
                <a:ext cx="74192" cy="22120"/>
              </a:xfrm>
              <a:custGeom>
                <a:avLst/>
                <a:gdLst>
                  <a:gd name="connsiteX0" fmla="*/ 0 w 74192"/>
                  <a:gd name="connsiteY0" fmla="*/ 16600 h 22120"/>
                  <a:gd name="connsiteX1" fmla="*/ 38100 w 74192"/>
                  <a:gd name="connsiteY1" fmla="*/ 11552 h 22120"/>
                  <a:gd name="connsiteX2" fmla="*/ 64675 w 74192"/>
                  <a:gd name="connsiteY2" fmla="*/ 21077 h 22120"/>
                  <a:gd name="connsiteX3" fmla="*/ 72581 w 74192"/>
                  <a:gd name="connsiteY3" fmla="*/ 20219 h 22120"/>
                  <a:gd name="connsiteX4" fmla="*/ 72581 w 74192"/>
                  <a:gd name="connsiteY4" fmla="*/ 20219 h 22120"/>
                  <a:gd name="connsiteX5" fmla="*/ 72342 w 74192"/>
                  <a:gd name="connsiteY5" fmla="*/ 11876 h 22120"/>
                  <a:gd name="connsiteX6" fmla="*/ 71723 w 74192"/>
                  <a:gd name="connsiteY6" fmla="*/ 11361 h 22120"/>
                  <a:gd name="connsiteX7" fmla="*/ 40386 w 74192"/>
                  <a:gd name="connsiteY7" fmla="*/ 122 h 22120"/>
                  <a:gd name="connsiteX8" fmla="*/ 11049 w 74192"/>
                  <a:gd name="connsiteY8" fmla="*/ 4122 h 22120"/>
                  <a:gd name="connsiteX9" fmla="*/ 0 w 74192"/>
                  <a:gd name="connsiteY9" fmla="*/ 16600 h 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192" h="22120">
                    <a:moveTo>
                      <a:pt x="0" y="16600"/>
                    </a:moveTo>
                    <a:cubicBezTo>
                      <a:pt x="9525" y="10599"/>
                      <a:pt x="28575" y="10885"/>
                      <a:pt x="38100" y="11552"/>
                    </a:cubicBezTo>
                    <a:cubicBezTo>
                      <a:pt x="47644" y="12314"/>
                      <a:pt x="56817" y="15600"/>
                      <a:pt x="64675" y="21077"/>
                    </a:cubicBezTo>
                    <a:cubicBezTo>
                      <a:pt x="67170" y="22744"/>
                      <a:pt x="70504" y="22381"/>
                      <a:pt x="72581" y="20219"/>
                    </a:cubicBezTo>
                    <a:lnTo>
                      <a:pt x="72581" y="20219"/>
                    </a:lnTo>
                    <a:cubicBezTo>
                      <a:pt x="74819" y="17848"/>
                      <a:pt x="74714" y="14114"/>
                      <a:pt x="72342" y="11876"/>
                    </a:cubicBezTo>
                    <a:cubicBezTo>
                      <a:pt x="72152" y="11685"/>
                      <a:pt x="71942" y="11514"/>
                      <a:pt x="71723" y="11361"/>
                    </a:cubicBezTo>
                    <a:cubicBezTo>
                      <a:pt x="62532" y="4760"/>
                      <a:pt x="51673" y="865"/>
                      <a:pt x="40386" y="122"/>
                    </a:cubicBezTo>
                    <a:cubicBezTo>
                      <a:pt x="16954" y="-831"/>
                      <a:pt x="11049" y="4122"/>
                      <a:pt x="11049" y="4122"/>
                    </a:cubicBezTo>
                    <a:cubicBezTo>
                      <a:pt x="5648" y="6361"/>
                      <a:pt x="1572" y="10961"/>
                      <a:pt x="0" y="1660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Hình tự do: Hình 393">
                <a:extLst>
                  <a:ext uri="{FF2B5EF4-FFF2-40B4-BE49-F238E27FC236}">
                    <a16:creationId xmlns:a16="http://schemas.microsoft.com/office/drawing/2014/main" id="{34DEE3A7-5F8C-F2E2-45A7-82D0CD3A499B}"/>
                  </a:ext>
                </a:extLst>
              </p:cNvPr>
              <p:cNvSpPr/>
              <p:nvPr/>
            </p:nvSpPr>
            <p:spPr>
              <a:xfrm>
                <a:off x="8747762" y="3692632"/>
                <a:ext cx="67062" cy="20086"/>
              </a:xfrm>
              <a:custGeom>
                <a:avLst/>
                <a:gdLst>
                  <a:gd name="connsiteX0" fmla="*/ 34256 w 67062"/>
                  <a:gd name="connsiteY0" fmla="*/ 574 h 20086"/>
                  <a:gd name="connsiteX1" fmla="*/ 5014 w 67062"/>
                  <a:gd name="connsiteY1" fmla="*/ 3908 h 20086"/>
                  <a:gd name="connsiteX2" fmla="*/ 1109 w 67062"/>
                  <a:gd name="connsiteY2" fmla="*/ 14481 h 20086"/>
                  <a:gd name="connsiteX3" fmla="*/ 27017 w 67062"/>
                  <a:gd name="connsiteY3" fmla="*/ 10195 h 20086"/>
                  <a:gd name="connsiteX4" fmla="*/ 52448 w 67062"/>
                  <a:gd name="connsiteY4" fmla="*/ 16386 h 20086"/>
                  <a:gd name="connsiteX5" fmla="*/ 59020 w 67062"/>
                  <a:gd name="connsiteY5" fmla="*/ 19434 h 20086"/>
                  <a:gd name="connsiteX6" fmla="*/ 66498 w 67062"/>
                  <a:gd name="connsiteY6" fmla="*/ 17157 h 20086"/>
                  <a:gd name="connsiteX7" fmla="*/ 66641 w 67062"/>
                  <a:gd name="connsiteY7" fmla="*/ 16862 h 20086"/>
                  <a:gd name="connsiteX8" fmla="*/ 66641 w 67062"/>
                  <a:gd name="connsiteY8" fmla="*/ 16862 h 20086"/>
                  <a:gd name="connsiteX9" fmla="*/ 64450 w 67062"/>
                  <a:gd name="connsiteY9" fmla="*/ 10195 h 20086"/>
                  <a:gd name="connsiteX10" fmla="*/ 34256 w 67062"/>
                  <a:gd name="connsiteY10" fmla="*/ 574 h 20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62" h="20086">
                    <a:moveTo>
                      <a:pt x="34256" y="574"/>
                    </a:moveTo>
                    <a:cubicBezTo>
                      <a:pt x="24388" y="-816"/>
                      <a:pt x="14320" y="327"/>
                      <a:pt x="5014" y="3908"/>
                    </a:cubicBezTo>
                    <a:cubicBezTo>
                      <a:pt x="918" y="6385"/>
                      <a:pt x="-1558" y="12957"/>
                      <a:pt x="1109" y="14481"/>
                    </a:cubicBezTo>
                    <a:cubicBezTo>
                      <a:pt x="9271" y="10985"/>
                      <a:pt x="18158" y="9509"/>
                      <a:pt x="27017" y="10195"/>
                    </a:cubicBezTo>
                    <a:cubicBezTo>
                      <a:pt x="35789" y="10776"/>
                      <a:pt x="44390" y="12871"/>
                      <a:pt x="52448" y="16386"/>
                    </a:cubicBezTo>
                    <a:cubicBezTo>
                      <a:pt x="54696" y="17281"/>
                      <a:pt x="56887" y="18301"/>
                      <a:pt x="59020" y="19434"/>
                    </a:cubicBezTo>
                    <a:cubicBezTo>
                      <a:pt x="61716" y="20872"/>
                      <a:pt x="65059" y="19853"/>
                      <a:pt x="66498" y="17157"/>
                    </a:cubicBezTo>
                    <a:cubicBezTo>
                      <a:pt x="66545" y="17062"/>
                      <a:pt x="66593" y="16957"/>
                      <a:pt x="66641" y="16862"/>
                    </a:cubicBezTo>
                    <a:lnTo>
                      <a:pt x="66641" y="16862"/>
                    </a:lnTo>
                    <a:cubicBezTo>
                      <a:pt x="67679" y="14405"/>
                      <a:pt x="66745" y="11557"/>
                      <a:pt x="64450" y="10195"/>
                    </a:cubicBezTo>
                    <a:cubicBezTo>
                      <a:pt x="55172" y="4908"/>
                      <a:pt x="44885" y="1632"/>
                      <a:pt x="34256" y="574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Hình tự do: Hình 394">
                <a:extLst>
                  <a:ext uri="{FF2B5EF4-FFF2-40B4-BE49-F238E27FC236}">
                    <a16:creationId xmlns:a16="http://schemas.microsoft.com/office/drawing/2014/main" id="{CF51E942-E494-9CFF-7B99-FF909765FAA9}"/>
                  </a:ext>
                </a:extLst>
              </p:cNvPr>
              <p:cNvSpPr/>
              <p:nvPr/>
            </p:nvSpPr>
            <p:spPr>
              <a:xfrm>
                <a:off x="8363591" y="3648153"/>
                <a:ext cx="247257" cy="89257"/>
              </a:xfrm>
              <a:custGeom>
                <a:avLst/>
                <a:gdLst>
                  <a:gd name="connsiteX0" fmla="*/ 1041 w 247257"/>
                  <a:gd name="connsiteY0" fmla="*/ 53435 h 89257"/>
                  <a:gd name="connsiteX1" fmla="*/ 2660 w 247257"/>
                  <a:gd name="connsiteY1" fmla="*/ 71914 h 89257"/>
                  <a:gd name="connsiteX2" fmla="*/ 72193 w 247257"/>
                  <a:gd name="connsiteY2" fmla="*/ 88678 h 89257"/>
                  <a:gd name="connsiteX3" fmla="*/ 150298 w 247257"/>
                  <a:gd name="connsiteY3" fmla="*/ 58769 h 89257"/>
                  <a:gd name="connsiteX4" fmla="*/ 198494 w 247257"/>
                  <a:gd name="connsiteY4" fmla="*/ 44767 h 89257"/>
                  <a:gd name="connsiteX5" fmla="*/ 246119 w 247257"/>
                  <a:gd name="connsiteY5" fmla="*/ 24003 h 89257"/>
                  <a:gd name="connsiteX6" fmla="*/ 244786 w 247257"/>
                  <a:gd name="connsiteY6" fmla="*/ 0 h 8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257" h="89257">
                    <a:moveTo>
                      <a:pt x="1041" y="53435"/>
                    </a:moveTo>
                    <a:cubicBezTo>
                      <a:pt x="-778" y="59579"/>
                      <a:pt x="-197" y="66180"/>
                      <a:pt x="2660" y="71914"/>
                    </a:cubicBezTo>
                    <a:cubicBezTo>
                      <a:pt x="5423" y="77248"/>
                      <a:pt x="34188" y="92392"/>
                      <a:pt x="72193" y="88678"/>
                    </a:cubicBezTo>
                    <a:cubicBezTo>
                      <a:pt x="100425" y="85820"/>
                      <a:pt x="127381" y="75495"/>
                      <a:pt x="150298" y="58769"/>
                    </a:cubicBezTo>
                    <a:cubicBezTo>
                      <a:pt x="164747" y="49711"/>
                      <a:pt x="181435" y="44863"/>
                      <a:pt x="198494" y="44767"/>
                    </a:cubicBezTo>
                    <a:cubicBezTo>
                      <a:pt x="217544" y="43148"/>
                      <a:pt x="241928" y="32956"/>
                      <a:pt x="246119" y="24003"/>
                    </a:cubicBezTo>
                    <a:cubicBezTo>
                      <a:pt x="248005" y="16040"/>
                      <a:pt x="247539" y="7706"/>
                      <a:pt x="2447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Hình tự do: Hình 395">
                <a:extLst>
                  <a:ext uri="{FF2B5EF4-FFF2-40B4-BE49-F238E27FC236}">
                    <a16:creationId xmlns:a16="http://schemas.microsoft.com/office/drawing/2014/main" id="{44D9655B-CDA0-84A0-816D-E8CEB177DFA2}"/>
                  </a:ext>
                </a:extLst>
              </p:cNvPr>
              <p:cNvSpPr/>
              <p:nvPr/>
            </p:nvSpPr>
            <p:spPr>
              <a:xfrm>
                <a:off x="8362338" y="3571475"/>
                <a:ext cx="247775" cy="152289"/>
              </a:xfrm>
              <a:custGeom>
                <a:avLst/>
                <a:gdLst>
                  <a:gd name="connsiteX0" fmla="*/ 152123 w 247775"/>
                  <a:gd name="connsiteY0" fmla="*/ 8194 h 152289"/>
                  <a:gd name="connsiteX1" fmla="*/ 142121 w 247775"/>
                  <a:gd name="connsiteY1" fmla="*/ 4765 h 152289"/>
                  <a:gd name="connsiteX2" fmla="*/ 136502 w 247775"/>
                  <a:gd name="connsiteY2" fmla="*/ 4288 h 152289"/>
                  <a:gd name="connsiteX3" fmla="*/ 132596 w 247775"/>
                  <a:gd name="connsiteY3" fmla="*/ 10766 h 152289"/>
                  <a:gd name="connsiteX4" fmla="*/ 128977 w 247775"/>
                  <a:gd name="connsiteY4" fmla="*/ 27434 h 152289"/>
                  <a:gd name="connsiteX5" fmla="*/ 118595 w 247775"/>
                  <a:gd name="connsiteY5" fmla="*/ 39055 h 152289"/>
                  <a:gd name="connsiteX6" fmla="*/ 88591 w 247775"/>
                  <a:gd name="connsiteY6" fmla="*/ 59629 h 152289"/>
                  <a:gd name="connsiteX7" fmla="*/ 51634 w 247775"/>
                  <a:gd name="connsiteY7" fmla="*/ 78679 h 152289"/>
                  <a:gd name="connsiteX8" fmla="*/ 11248 w 247775"/>
                  <a:gd name="connsiteY8" fmla="*/ 96395 h 152289"/>
                  <a:gd name="connsiteX9" fmla="*/ 5333 w 247775"/>
                  <a:gd name="connsiteY9" fmla="*/ 134876 h 152289"/>
                  <a:gd name="connsiteX10" fmla="*/ 12772 w 247775"/>
                  <a:gd name="connsiteY10" fmla="*/ 141830 h 152289"/>
                  <a:gd name="connsiteX11" fmla="*/ 107069 w 247775"/>
                  <a:gd name="connsiteY11" fmla="*/ 145544 h 152289"/>
                  <a:gd name="connsiteX12" fmla="*/ 181745 w 247775"/>
                  <a:gd name="connsiteY12" fmla="*/ 111064 h 152289"/>
                  <a:gd name="connsiteX13" fmla="*/ 246420 w 247775"/>
                  <a:gd name="connsiteY13" fmla="*/ 88489 h 152289"/>
                  <a:gd name="connsiteX14" fmla="*/ 238895 w 247775"/>
                  <a:gd name="connsiteY14" fmla="*/ 45722 h 152289"/>
                  <a:gd name="connsiteX15" fmla="*/ 224132 w 247775"/>
                  <a:gd name="connsiteY15" fmla="*/ 97 h 152289"/>
                  <a:gd name="connsiteX16" fmla="*/ 215559 w 247775"/>
                  <a:gd name="connsiteY16" fmla="*/ 15338 h 152289"/>
                  <a:gd name="connsiteX17" fmla="*/ 209368 w 247775"/>
                  <a:gd name="connsiteY17" fmla="*/ 30292 h 152289"/>
                  <a:gd name="connsiteX18" fmla="*/ 199843 w 247775"/>
                  <a:gd name="connsiteY18" fmla="*/ 43246 h 152289"/>
                  <a:gd name="connsiteX19" fmla="*/ 184889 w 247775"/>
                  <a:gd name="connsiteY19" fmla="*/ 43246 h 152289"/>
                  <a:gd name="connsiteX20" fmla="*/ 178031 w 247775"/>
                  <a:gd name="connsiteY20" fmla="*/ 21243 h 152289"/>
                  <a:gd name="connsiteX21" fmla="*/ 164791 w 247775"/>
                  <a:gd name="connsiteY21" fmla="*/ 13051 h 152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7775" h="152289">
                    <a:moveTo>
                      <a:pt x="152123" y="8194"/>
                    </a:moveTo>
                    <a:lnTo>
                      <a:pt x="142121" y="4765"/>
                    </a:lnTo>
                    <a:cubicBezTo>
                      <a:pt x="140350" y="3993"/>
                      <a:pt x="138378" y="3831"/>
                      <a:pt x="136502" y="4288"/>
                    </a:cubicBezTo>
                    <a:cubicBezTo>
                      <a:pt x="134235" y="5689"/>
                      <a:pt x="132777" y="8108"/>
                      <a:pt x="132596" y="10766"/>
                    </a:cubicBezTo>
                    <a:cubicBezTo>
                      <a:pt x="131901" y="16423"/>
                      <a:pt x="130682" y="21996"/>
                      <a:pt x="128977" y="27434"/>
                    </a:cubicBezTo>
                    <a:cubicBezTo>
                      <a:pt x="126253" y="31901"/>
                      <a:pt x="122729" y="35845"/>
                      <a:pt x="118595" y="39055"/>
                    </a:cubicBezTo>
                    <a:cubicBezTo>
                      <a:pt x="109336" y="46941"/>
                      <a:pt x="99278" y="53838"/>
                      <a:pt x="88591" y="59629"/>
                    </a:cubicBezTo>
                    <a:cubicBezTo>
                      <a:pt x="76399" y="66677"/>
                      <a:pt x="64302" y="72297"/>
                      <a:pt x="51634" y="78679"/>
                    </a:cubicBezTo>
                    <a:cubicBezTo>
                      <a:pt x="38966" y="85061"/>
                      <a:pt x="21344" y="89156"/>
                      <a:pt x="11248" y="96395"/>
                    </a:cubicBezTo>
                    <a:cubicBezTo>
                      <a:pt x="-1011" y="105387"/>
                      <a:pt x="-3659" y="122618"/>
                      <a:pt x="5333" y="134876"/>
                    </a:cubicBezTo>
                    <a:cubicBezTo>
                      <a:pt x="7362" y="137639"/>
                      <a:pt x="9876" y="139991"/>
                      <a:pt x="12772" y="141830"/>
                    </a:cubicBezTo>
                    <a:cubicBezTo>
                      <a:pt x="42737" y="154355"/>
                      <a:pt x="76208" y="155679"/>
                      <a:pt x="107069" y="145544"/>
                    </a:cubicBezTo>
                    <a:cubicBezTo>
                      <a:pt x="128977" y="138591"/>
                      <a:pt x="152789" y="114207"/>
                      <a:pt x="181745" y="111064"/>
                    </a:cubicBezTo>
                    <a:cubicBezTo>
                      <a:pt x="200224" y="109063"/>
                      <a:pt x="234990" y="102872"/>
                      <a:pt x="246420" y="88489"/>
                    </a:cubicBezTo>
                    <a:cubicBezTo>
                      <a:pt x="250611" y="82108"/>
                      <a:pt x="244229" y="62582"/>
                      <a:pt x="238895" y="45722"/>
                    </a:cubicBezTo>
                    <a:cubicBezTo>
                      <a:pt x="233085" y="27339"/>
                      <a:pt x="230228" y="-1903"/>
                      <a:pt x="224132" y="97"/>
                    </a:cubicBezTo>
                    <a:cubicBezTo>
                      <a:pt x="224132" y="6289"/>
                      <a:pt x="218607" y="10099"/>
                      <a:pt x="215559" y="15338"/>
                    </a:cubicBezTo>
                    <a:cubicBezTo>
                      <a:pt x="213102" y="20148"/>
                      <a:pt x="211035" y="25148"/>
                      <a:pt x="209368" y="30292"/>
                    </a:cubicBezTo>
                    <a:cubicBezTo>
                      <a:pt x="207587" y="35483"/>
                      <a:pt x="204263" y="39998"/>
                      <a:pt x="199843" y="43246"/>
                    </a:cubicBezTo>
                    <a:cubicBezTo>
                      <a:pt x="195452" y="46694"/>
                      <a:pt x="189280" y="46694"/>
                      <a:pt x="184889" y="43246"/>
                    </a:cubicBezTo>
                    <a:cubicBezTo>
                      <a:pt x="179269" y="37817"/>
                      <a:pt x="182222" y="27815"/>
                      <a:pt x="178031" y="21243"/>
                    </a:cubicBezTo>
                    <a:cubicBezTo>
                      <a:pt x="174678" y="17081"/>
                      <a:pt x="170011" y="14195"/>
                      <a:pt x="164791" y="1305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Hình tự do: Hình 396">
                <a:extLst>
                  <a:ext uri="{FF2B5EF4-FFF2-40B4-BE49-F238E27FC236}">
                    <a16:creationId xmlns:a16="http://schemas.microsoft.com/office/drawing/2014/main" id="{B73BD379-4A00-C978-E9A8-B73211AF8ADE}"/>
                  </a:ext>
                </a:extLst>
              </p:cNvPr>
              <p:cNvSpPr/>
              <p:nvPr/>
            </p:nvSpPr>
            <p:spPr>
              <a:xfrm>
                <a:off x="8467883" y="3611083"/>
                <a:ext cx="48952" cy="23670"/>
              </a:xfrm>
              <a:custGeom>
                <a:avLst/>
                <a:gdLst>
                  <a:gd name="connsiteX0" fmla="*/ 0 w 48952"/>
                  <a:gd name="connsiteY0" fmla="*/ 9543 h 23670"/>
                  <a:gd name="connsiteX1" fmla="*/ 13430 w 48952"/>
                  <a:gd name="connsiteY1" fmla="*/ 18 h 23670"/>
                  <a:gd name="connsiteX2" fmla="*/ 46196 w 48952"/>
                  <a:gd name="connsiteY2" fmla="*/ 11258 h 23670"/>
                  <a:gd name="connsiteX3" fmla="*/ 47587 w 48952"/>
                  <a:gd name="connsiteY3" fmla="*/ 20859 h 23670"/>
                  <a:gd name="connsiteX4" fmla="*/ 45529 w 48952"/>
                  <a:gd name="connsiteY4" fmla="*/ 22688 h 23670"/>
                  <a:gd name="connsiteX5" fmla="*/ 45529 w 48952"/>
                  <a:gd name="connsiteY5" fmla="*/ 22688 h 23670"/>
                  <a:gd name="connsiteX6" fmla="*/ 37719 w 48952"/>
                  <a:gd name="connsiteY6" fmla="*/ 22021 h 23670"/>
                  <a:gd name="connsiteX7" fmla="*/ 0 w 48952"/>
                  <a:gd name="connsiteY7" fmla="*/ 9543 h 2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52" h="23670">
                    <a:moveTo>
                      <a:pt x="0" y="9543"/>
                    </a:moveTo>
                    <a:cubicBezTo>
                      <a:pt x="2591" y="4314"/>
                      <a:pt x="7639" y="733"/>
                      <a:pt x="13430" y="18"/>
                    </a:cubicBezTo>
                    <a:cubicBezTo>
                      <a:pt x="25346" y="-306"/>
                      <a:pt x="36986" y="3685"/>
                      <a:pt x="46196" y="11258"/>
                    </a:cubicBezTo>
                    <a:cubicBezTo>
                      <a:pt x="49235" y="13525"/>
                      <a:pt x="49854" y="17821"/>
                      <a:pt x="47587" y="20859"/>
                    </a:cubicBezTo>
                    <a:cubicBezTo>
                      <a:pt x="47034" y="21602"/>
                      <a:pt x="46330" y="22221"/>
                      <a:pt x="45529" y="22688"/>
                    </a:cubicBezTo>
                    <a:lnTo>
                      <a:pt x="45529" y="22688"/>
                    </a:lnTo>
                    <a:cubicBezTo>
                      <a:pt x="43062" y="24212"/>
                      <a:pt x="39891" y="23945"/>
                      <a:pt x="37719" y="22021"/>
                    </a:cubicBezTo>
                    <a:cubicBezTo>
                      <a:pt x="27222" y="13153"/>
                      <a:pt x="13716" y="8676"/>
                      <a:pt x="0" y="9543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Hình tự do: Hình 397">
                <a:extLst>
                  <a:ext uri="{FF2B5EF4-FFF2-40B4-BE49-F238E27FC236}">
                    <a16:creationId xmlns:a16="http://schemas.microsoft.com/office/drawing/2014/main" id="{413D2711-5B5D-EE7A-3C7D-FA1DCE87DAAE}"/>
                  </a:ext>
                </a:extLst>
              </p:cNvPr>
              <p:cNvSpPr/>
              <p:nvPr/>
            </p:nvSpPr>
            <p:spPr>
              <a:xfrm>
                <a:off x="8442356" y="3627198"/>
                <a:ext cx="54365" cy="24144"/>
              </a:xfrm>
              <a:custGeom>
                <a:avLst/>
                <a:gdLst>
                  <a:gd name="connsiteX0" fmla="*/ 0 w 54365"/>
                  <a:gd name="connsiteY0" fmla="*/ 8763 h 24144"/>
                  <a:gd name="connsiteX1" fmla="*/ 15907 w 54365"/>
                  <a:gd name="connsiteY1" fmla="*/ 0 h 24144"/>
                  <a:gd name="connsiteX2" fmla="*/ 51816 w 54365"/>
                  <a:gd name="connsiteY2" fmla="*/ 12192 h 24144"/>
                  <a:gd name="connsiteX3" fmla="*/ 52892 w 54365"/>
                  <a:gd name="connsiteY3" fmla="*/ 21698 h 24144"/>
                  <a:gd name="connsiteX4" fmla="*/ 51149 w 54365"/>
                  <a:gd name="connsiteY4" fmla="*/ 23241 h 24144"/>
                  <a:gd name="connsiteX5" fmla="*/ 51149 w 54365"/>
                  <a:gd name="connsiteY5" fmla="*/ 23241 h 24144"/>
                  <a:gd name="connsiteX6" fmla="*/ 43625 w 54365"/>
                  <a:gd name="connsiteY6" fmla="*/ 22574 h 24144"/>
                  <a:gd name="connsiteX7" fmla="*/ 0 w 54365"/>
                  <a:gd name="connsiteY7" fmla="*/ 8763 h 2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65" h="24144">
                    <a:moveTo>
                      <a:pt x="0" y="8763"/>
                    </a:moveTo>
                    <a:cubicBezTo>
                      <a:pt x="3562" y="3429"/>
                      <a:pt x="9497" y="162"/>
                      <a:pt x="15907" y="0"/>
                    </a:cubicBezTo>
                    <a:cubicBezTo>
                      <a:pt x="28861" y="200"/>
                      <a:pt x="41415" y="4467"/>
                      <a:pt x="51816" y="12192"/>
                    </a:cubicBezTo>
                    <a:cubicBezTo>
                      <a:pt x="54740" y="14516"/>
                      <a:pt x="55216" y="18774"/>
                      <a:pt x="52892" y="21698"/>
                    </a:cubicBezTo>
                    <a:cubicBezTo>
                      <a:pt x="52407" y="22308"/>
                      <a:pt x="51816" y="22831"/>
                      <a:pt x="51149" y="23241"/>
                    </a:cubicBezTo>
                    <a:lnTo>
                      <a:pt x="51149" y="23241"/>
                    </a:lnTo>
                    <a:cubicBezTo>
                      <a:pt x="48759" y="24660"/>
                      <a:pt x="45729" y="24384"/>
                      <a:pt x="43625" y="22574"/>
                    </a:cubicBezTo>
                    <a:cubicBezTo>
                      <a:pt x="31909" y="11630"/>
                      <a:pt x="15878" y="6553"/>
                      <a:pt x="0" y="8763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Hình tự do: Hình 398">
                <a:extLst>
                  <a:ext uri="{FF2B5EF4-FFF2-40B4-BE49-F238E27FC236}">
                    <a16:creationId xmlns:a16="http://schemas.microsoft.com/office/drawing/2014/main" id="{3B40ED9A-88CC-DB22-DC5C-533A99DAC05B}"/>
                  </a:ext>
                </a:extLst>
              </p:cNvPr>
              <p:cNvSpPr/>
              <p:nvPr/>
            </p:nvSpPr>
            <p:spPr>
              <a:xfrm>
                <a:off x="8413972" y="3641962"/>
                <a:ext cx="53639" cy="24344"/>
              </a:xfrm>
              <a:custGeom>
                <a:avLst/>
                <a:gdLst>
                  <a:gd name="connsiteX0" fmla="*/ 0 w 53639"/>
                  <a:gd name="connsiteY0" fmla="*/ 8001 h 24344"/>
                  <a:gd name="connsiteX1" fmla="*/ 16573 w 53639"/>
                  <a:gd name="connsiteY1" fmla="*/ 0 h 24344"/>
                  <a:gd name="connsiteX2" fmla="*/ 50959 w 53639"/>
                  <a:gd name="connsiteY2" fmla="*/ 12383 h 24344"/>
                  <a:gd name="connsiteX3" fmla="*/ 52264 w 53639"/>
                  <a:gd name="connsiteY3" fmla="*/ 21860 h 24344"/>
                  <a:gd name="connsiteX4" fmla="*/ 50578 w 53639"/>
                  <a:gd name="connsiteY4" fmla="*/ 23432 h 24344"/>
                  <a:gd name="connsiteX5" fmla="*/ 50578 w 53639"/>
                  <a:gd name="connsiteY5" fmla="*/ 23432 h 24344"/>
                  <a:gd name="connsiteX6" fmla="*/ 42958 w 53639"/>
                  <a:gd name="connsiteY6" fmla="*/ 22765 h 24344"/>
                  <a:gd name="connsiteX7" fmla="*/ 0 w 53639"/>
                  <a:gd name="connsiteY7" fmla="*/ 8001 h 24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639" h="24344">
                    <a:moveTo>
                      <a:pt x="0" y="8001"/>
                    </a:moveTo>
                    <a:cubicBezTo>
                      <a:pt x="4105" y="3058"/>
                      <a:pt x="10154" y="143"/>
                      <a:pt x="16573" y="0"/>
                    </a:cubicBezTo>
                    <a:cubicBezTo>
                      <a:pt x="29051" y="410"/>
                      <a:pt x="41081" y="4743"/>
                      <a:pt x="50959" y="12383"/>
                    </a:cubicBezTo>
                    <a:cubicBezTo>
                      <a:pt x="53940" y="14640"/>
                      <a:pt x="54521" y="18879"/>
                      <a:pt x="52264" y="21860"/>
                    </a:cubicBezTo>
                    <a:cubicBezTo>
                      <a:pt x="51797" y="22479"/>
                      <a:pt x="51225" y="23003"/>
                      <a:pt x="50578" y="23432"/>
                    </a:cubicBezTo>
                    <a:lnTo>
                      <a:pt x="50578" y="23432"/>
                    </a:lnTo>
                    <a:cubicBezTo>
                      <a:pt x="48158" y="24860"/>
                      <a:pt x="45091" y="24594"/>
                      <a:pt x="42958" y="22765"/>
                    </a:cubicBezTo>
                    <a:cubicBezTo>
                      <a:pt x="31775" y="11325"/>
                      <a:pt x="15850" y="5858"/>
                      <a:pt x="0" y="8001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Hình tự do: Hình 399">
                <a:extLst>
                  <a:ext uri="{FF2B5EF4-FFF2-40B4-BE49-F238E27FC236}">
                    <a16:creationId xmlns:a16="http://schemas.microsoft.com/office/drawing/2014/main" id="{04BAD99E-50C7-D266-EC87-80BD828BC247}"/>
                  </a:ext>
                </a:extLst>
              </p:cNvPr>
              <p:cNvSpPr/>
              <p:nvPr/>
            </p:nvSpPr>
            <p:spPr>
              <a:xfrm>
                <a:off x="8477218" y="2681556"/>
                <a:ext cx="362345" cy="937614"/>
              </a:xfrm>
              <a:custGeom>
                <a:avLst/>
                <a:gdLst>
                  <a:gd name="connsiteX0" fmla="*/ 324802 w 362345"/>
                  <a:gd name="connsiteY0" fmla="*/ 28956 h 937614"/>
                  <a:gd name="connsiteX1" fmla="*/ 348710 w 362345"/>
                  <a:gd name="connsiteY1" fmla="*/ 495681 h 937614"/>
                  <a:gd name="connsiteX2" fmla="*/ 360712 w 362345"/>
                  <a:gd name="connsiteY2" fmla="*/ 622363 h 937614"/>
                  <a:gd name="connsiteX3" fmla="*/ 358045 w 362345"/>
                  <a:gd name="connsiteY3" fmla="*/ 925735 h 937614"/>
                  <a:gd name="connsiteX4" fmla="*/ 277273 w 362345"/>
                  <a:gd name="connsiteY4" fmla="*/ 932117 h 937614"/>
                  <a:gd name="connsiteX5" fmla="*/ 206312 w 362345"/>
                  <a:gd name="connsiteY5" fmla="*/ 541592 h 937614"/>
                  <a:gd name="connsiteX6" fmla="*/ 161734 w 362345"/>
                  <a:gd name="connsiteY6" fmla="*/ 306324 h 937614"/>
                  <a:gd name="connsiteX7" fmla="*/ 147923 w 362345"/>
                  <a:gd name="connsiteY7" fmla="*/ 505111 h 937614"/>
                  <a:gd name="connsiteX8" fmla="*/ 144685 w 362345"/>
                  <a:gd name="connsiteY8" fmla="*/ 625316 h 937614"/>
                  <a:gd name="connsiteX9" fmla="*/ 113347 w 362345"/>
                  <a:gd name="connsiteY9" fmla="*/ 855726 h 937614"/>
                  <a:gd name="connsiteX10" fmla="*/ 22003 w 362345"/>
                  <a:gd name="connsiteY10" fmla="*/ 856488 h 937614"/>
                  <a:gd name="connsiteX11" fmla="*/ 11716 w 362345"/>
                  <a:gd name="connsiteY11" fmla="*/ 511016 h 937614"/>
                  <a:gd name="connsiteX12" fmla="*/ 0 w 362345"/>
                  <a:gd name="connsiteY12" fmla="*/ 0 h 9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345" h="937614">
                    <a:moveTo>
                      <a:pt x="324802" y="28956"/>
                    </a:moveTo>
                    <a:cubicBezTo>
                      <a:pt x="334327" y="174498"/>
                      <a:pt x="348710" y="495681"/>
                      <a:pt x="348710" y="495681"/>
                    </a:cubicBezTo>
                    <a:cubicBezTo>
                      <a:pt x="350806" y="513778"/>
                      <a:pt x="357473" y="557213"/>
                      <a:pt x="360712" y="622363"/>
                    </a:cubicBezTo>
                    <a:cubicBezTo>
                      <a:pt x="365570" y="716947"/>
                      <a:pt x="358045" y="925735"/>
                      <a:pt x="358045" y="925735"/>
                    </a:cubicBezTo>
                    <a:cubicBezTo>
                      <a:pt x="333156" y="938936"/>
                      <a:pt x="303924" y="941241"/>
                      <a:pt x="277273" y="932117"/>
                    </a:cubicBezTo>
                    <a:cubicBezTo>
                      <a:pt x="277273" y="932117"/>
                      <a:pt x="223552" y="634365"/>
                      <a:pt x="206312" y="541592"/>
                    </a:cubicBezTo>
                    <a:cubicBezTo>
                      <a:pt x="191167" y="460057"/>
                      <a:pt x="161734" y="306324"/>
                      <a:pt x="161734" y="306324"/>
                    </a:cubicBezTo>
                    <a:lnTo>
                      <a:pt x="147923" y="505111"/>
                    </a:lnTo>
                    <a:cubicBezTo>
                      <a:pt x="150524" y="545192"/>
                      <a:pt x="149438" y="585435"/>
                      <a:pt x="144685" y="625316"/>
                    </a:cubicBezTo>
                    <a:cubicBezTo>
                      <a:pt x="139255" y="668464"/>
                      <a:pt x="113347" y="855726"/>
                      <a:pt x="113347" y="855726"/>
                    </a:cubicBezTo>
                    <a:cubicBezTo>
                      <a:pt x="83525" y="864194"/>
                      <a:pt x="51968" y="864460"/>
                      <a:pt x="22003" y="856488"/>
                    </a:cubicBezTo>
                    <a:cubicBezTo>
                      <a:pt x="22003" y="856488"/>
                      <a:pt x="13716" y="550831"/>
                      <a:pt x="11716" y="511016"/>
                    </a:cubicBezTo>
                    <a:cubicBezTo>
                      <a:pt x="9525" y="4657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Hình tự do: Hình 400">
                <a:extLst>
                  <a:ext uri="{FF2B5EF4-FFF2-40B4-BE49-F238E27FC236}">
                    <a16:creationId xmlns:a16="http://schemas.microsoft.com/office/drawing/2014/main" id="{E2A504F6-4F1F-D86D-6B26-ACC5E8BF9FFC}"/>
                  </a:ext>
                </a:extLst>
              </p:cNvPr>
              <p:cNvSpPr/>
              <p:nvPr/>
            </p:nvSpPr>
            <p:spPr>
              <a:xfrm>
                <a:off x="8519985" y="2833099"/>
                <a:ext cx="118967" cy="281654"/>
              </a:xfrm>
              <a:custGeom>
                <a:avLst/>
                <a:gdLst>
                  <a:gd name="connsiteX0" fmla="*/ 118967 w 118967"/>
                  <a:gd name="connsiteY0" fmla="*/ 154496 h 281654"/>
                  <a:gd name="connsiteX1" fmla="*/ 93821 w 118967"/>
                  <a:gd name="connsiteY1" fmla="*/ 35814 h 281654"/>
                  <a:gd name="connsiteX2" fmla="*/ 0 w 118967"/>
                  <a:gd name="connsiteY2" fmla="*/ 0 h 281654"/>
                  <a:gd name="connsiteX3" fmla="*/ 82486 w 118967"/>
                  <a:gd name="connsiteY3" fmla="*/ 49816 h 281654"/>
                  <a:gd name="connsiteX4" fmla="*/ 107632 w 118967"/>
                  <a:gd name="connsiteY4" fmla="*/ 169926 h 281654"/>
                  <a:gd name="connsiteX5" fmla="*/ 110109 w 118967"/>
                  <a:gd name="connsiteY5" fmla="*/ 281654 h 2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7" h="281654">
                    <a:moveTo>
                      <a:pt x="118967" y="154496"/>
                    </a:moveTo>
                    <a:lnTo>
                      <a:pt x="93821" y="35814"/>
                    </a:lnTo>
                    <a:cubicBezTo>
                      <a:pt x="93821" y="35814"/>
                      <a:pt x="34004" y="32290"/>
                      <a:pt x="0" y="0"/>
                    </a:cubicBezTo>
                    <a:cubicBezTo>
                      <a:pt x="0" y="0"/>
                      <a:pt x="6858" y="32480"/>
                      <a:pt x="82486" y="49816"/>
                    </a:cubicBezTo>
                    <a:lnTo>
                      <a:pt x="107632" y="169926"/>
                    </a:lnTo>
                    <a:lnTo>
                      <a:pt x="110109" y="2816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3" name="Hình tự do: Hình 362">
              <a:extLst>
                <a:ext uri="{FF2B5EF4-FFF2-40B4-BE49-F238E27FC236}">
                  <a16:creationId xmlns:a16="http://schemas.microsoft.com/office/drawing/2014/main" id="{D06A8B33-EEDF-6039-B2C2-3B862904F715}"/>
                </a:ext>
              </a:extLst>
            </p:cNvPr>
            <p:cNvSpPr/>
            <p:nvPr/>
          </p:nvSpPr>
          <p:spPr>
            <a:xfrm>
              <a:off x="8474075" y="2259979"/>
              <a:ext cx="344782" cy="538507"/>
            </a:xfrm>
            <a:custGeom>
              <a:avLst/>
              <a:gdLst>
                <a:gd name="connsiteX0" fmla="*/ 300514 w 344782"/>
                <a:gd name="connsiteY0" fmla="*/ 17622 h 538507"/>
                <a:gd name="connsiteX1" fmla="*/ 337185 w 344782"/>
                <a:gd name="connsiteY1" fmla="*/ 65247 h 538507"/>
                <a:gd name="connsiteX2" fmla="*/ 344519 w 344782"/>
                <a:gd name="connsiteY2" fmla="*/ 134970 h 538507"/>
                <a:gd name="connsiteX3" fmla="*/ 323183 w 344782"/>
                <a:gd name="connsiteY3" fmla="*/ 302705 h 538507"/>
                <a:gd name="connsiteX4" fmla="*/ 330517 w 344782"/>
                <a:gd name="connsiteY4" fmla="*/ 495777 h 538507"/>
                <a:gd name="connsiteX5" fmla="*/ 0 w 344782"/>
                <a:gd name="connsiteY5" fmla="*/ 488538 h 538507"/>
                <a:gd name="connsiteX6" fmla="*/ 5715 w 344782"/>
                <a:gd name="connsiteY6" fmla="*/ 120397 h 538507"/>
                <a:gd name="connsiteX7" fmla="*/ 113347 w 344782"/>
                <a:gd name="connsiteY7" fmla="*/ 1 h 538507"/>
                <a:gd name="connsiteX8" fmla="*/ 214598 w 344782"/>
                <a:gd name="connsiteY8" fmla="*/ 857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82" h="538507">
                  <a:moveTo>
                    <a:pt x="300514" y="17622"/>
                  </a:moveTo>
                  <a:cubicBezTo>
                    <a:pt x="329089" y="22670"/>
                    <a:pt x="330994" y="36672"/>
                    <a:pt x="337185" y="65247"/>
                  </a:cubicBezTo>
                  <a:cubicBezTo>
                    <a:pt x="343167" y="87983"/>
                    <a:pt x="345643" y="111491"/>
                    <a:pt x="344519" y="134970"/>
                  </a:cubicBezTo>
                  <a:lnTo>
                    <a:pt x="323183" y="302705"/>
                  </a:lnTo>
                  <a:lnTo>
                    <a:pt x="330517" y="495777"/>
                  </a:lnTo>
                  <a:cubicBezTo>
                    <a:pt x="284512" y="545879"/>
                    <a:pt x="100489" y="561881"/>
                    <a:pt x="0" y="488538"/>
                  </a:cubicBezTo>
                  <a:cubicBezTo>
                    <a:pt x="0" y="488538"/>
                    <a:pt x="1048" y="171260"/>
                    <a:pt x="5715" y="120397"/>
                  </a:cubicBezTo>
                  <a:cubicBezTo>
                    <a:pt x="13811" y="31433"/>
                    <a:pt x="54102" y="-190"/>
                    <a:pt x="113347" y="1"/>
                  </a:cubicBezTo>
                  <a:lnTo>
                    <a:pt x="214598" y="8573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Hình tự do: Hình 363">
              <a:extLst>
                <a:ext uri="{FF2B5EF4-FFF2-40B4-BE49-F238E27FC236}">
                  <a16:creationId xmlns:a16="http://schemas.microsoft.com/office/drawing/2014/main" id="{6C0B200A-A037-257F-8CC4-C6F05FC00474}"/>
                </a:ext>
              </a:extLst>
            </p:cNvPr>
            <p:cNvSpPr/>
            <p:nvPr/>
          </p:nvSpPr>
          <p:spPr>
            <a:xfrm>
              <a:off x="8487695" y="1962514"/>
              <a:ext cx="179832" cy="179831"/>
            </a:xfrm>
            <a:custGeom>
              <a:avLst/>
              <a:gdLst>
                <a:gd name="connsiteX0" fmla="*/ 179833 w 179832"/>
                <a:gd name="connsiteY0" fmla="*/ 90202 h 179831"/>
                <a:gd name="connsiteX1" fmla="*/ 89631 w 179832"/>
                <a:gd name="connsiteY1" fmla="*/ 179832 h 179831"/>
                <a:gd name="connsiteX2" fmla="*/ 0 w 179832"/>
                <a:gd name="connsiteY2" fmla="*/ 89629 h 179831"/>
                <a:gd name="connsiteX3" fmla="*/ 90202 w 179832"/>
                <a:gd name="connsiteY3" fmla="*/ 0 h 179831"/>
                <a:gd name="connsiteX4" fmla="*/ 90298 w 179832"/>
                <a:gd name="connsiteY4" fmla="*/ 0 h 179831"/>
                <a:gd name="connsiteX5" fmla="*/ 179833 w 179832"/>
                <a:gd name="connsiteY5" fmla="*/ 89915 h 179831"/>
                <a:gd name="connsiteX6" fmla="*/ 179833 w 179832"/>
                <a:gd name="connsiteY6" fmla="*/ 90202 h 1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832" h="179831">
                  <a:moveTo>
                    <a:pt x="179833" y="90202"/>
                  </a:moveTo>
                  <a:cubicBezTo>
                    <a:pt x="179671" y="139861"/>
                    <a:pt x="139285" y="179990"/>
                    <a:pt x="89631" y="179832"/>
                  </a:cubicBezTo>
                  <a:cubicBezTo>
                    <a:pt x="39968" y="179673"/>
                    <a:pt x="-161" y="139288"/>
                    <a:pt x="0" y="89629"/>
                  </a:cubicBezTo>
                  <a:cubicBezTo>
                    <a:pt x="163" y="39970"/>
                    <a:pt x="40548" y="-159"/>
                    <a:pt x="90202" y="0"/>
                  </a:cubicBezTo>
                  <a:cubicBezTo>
                    <a:pt x="90231" y="0"/>
                    <a:pt x="90269" y="0"/>
                    <a:pt x="90298" y="0"/>
                  </a:cubicBezTo>
                  <a:cubicBezTo>
                    <a:pt x="139856" y="105"/>
                    <a:pt x="179937" y="40361"/>
                    <a:pt x="179833" y="89915"/>
                  </a:cubicBezTo>
                  <a:cubicBezTo>
                    <a:pt x="179833" y="90011"/>
                    <a:pt x="179833" y="90107"/>
                    <a:pt x="179833" y="9020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Hình tự do: Hình 364">
              <a:extLst>
                <a:ext uri="{FF2B5EF4-FFF2-40B4-BE49-F238E27FC236}">
                  <a16:creationId xmlns:a16="http://schemas.microsoft.com/office/drawing/2014/main" id="{CDB2DD2F-56EF-1589-97F8-0088C3051C1E}"/>
                </a:ext>
              </a:extLst>
            </p:cNvPr>
            <p:cNvSpPr/>
            <p:nvPr/>
          </p:nvSpPr>
          <p:spPr>
            <a:xfrm>
              <a:off x="8694483" y="2018468"/>
              <a:ext cx="54299" cy="191981"/>
            </a:xfrm>
            <a:custGeom>
              <a:avLst/>
              <a:gdLst>
                <a:gd name="connsiteX0" fmla="*/ 1238 w 54299"/>
                <a:gd name="connsiteY0" fmla="*/ 51773 h 191981"/>
                <a:gd name="connsiteX1" fmla="*/ 20288 w 54299"/>
                <a:gd name="connsiteY1" fmla="*/ 243 h 191981"/>
                <a:gd name="connsiteX2" fmla="*/ 48196 w 54299"/>
                <a:gd name="connsiteY2" fmla="*/ 9768 h 191981"/>
                <a:gd name="connsiteX3" fmla="*/ 38671 w 54299"/>
                <a:gd name="connsiteY3" fmla="*/ 97969 h 191981"/>
                <a:gd name="connsiteX4" fmla="*/ 17907 w 54299"/>
                <a:gd name="connsiteY4" fmla="*/ 177599 h 191981"/>
                <a:gd name="connsiteX5" fmla="*/ 0 w 54299"/>
                <a:gd name="connsiteY5" fmla="*/ 191981 h 1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9" h="191981">
                  <a:moveTo>
                    <a:pt x="1238" y="51773"/>
                  </a:moveTo>
                  <a:lnTo>
                    <a:pt x="20288" y="243"/>
                  </a:lnTo>
                  <a:cubicBezTo>
                    <a:pt x="30556" y="-990"/>
                    <a:pt x="40824" y="2515"/>
                    <a:pt x="48196" y="9768"/>
                  </a:cubicBezTo>
                  <a:cubicBezTo>
                    <a:pt x="60103" y="22055"/>
                    <a:pt x="53340" y="60441"/>
                    <a:pt x="38671" y="97969"/>
                  </a:cubicBezTo>
                  <a:cubicBezTo>
                    <a:pt x="38671" y="97969"/>
                    <a:pt x="23813" y="166359"/>
                    <a:pt x="17907" y="177599"/>
                  </a:cubicBezTo>
                  <a:cubicBezTo>
                    <a:pt x="14030" y="184531"/>
                    <a:pt x="7610" y="189688"/>
                    <a:pt x="0" y="19198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Hình tự do: Hình 365">
              <a:extLst>
                <a:ext uri="{FF2B5EF4-FFF2-40B4-BE49-F238E27FC236}">
                  <a16:creationId xmlns:a16="http://schemas.microsoft.com/office/drawing/2014/main" id="{A5E1F6FB-FAAC-1B05-3B6F-47976136F0C2}"/>
                </a:ext>
              </a:extLst>
            </p:cNvPr>
            <p:cNvSpPr/>
            <p:nvPr/>
          </p:nvSpPr>
          <p:spPr>
            <a:xfrm>
              <a:off x="8501888" y="1976114"/>
              <a:ext cx="258547" cy="350821"/>
            </a:xfrm>
            <a:custGeom>
              <a:avLst/>
              <a:gdLst>
                <a:gd name="connsiteX0" fmla="*/ 195262 w 258547"/>
                <a:gd name="connsiteY0" fmla="*/ 143753 h 350821"/>
                <a:gd name="connsiteX1" fmla="*/ 215455 w 258547"/>
                <a:gd name="connsiteY1" fmla="*/ 129465 h 350821"/>
                <a:gd name="connsiteX2" fmla="*/ 249202 w 258547"/>
                <a:gd name="connsiteY2" fmla="*/ 127450 h 350821"/>
                <a:gd name="connsiteX3" fmla="*/ 255364 w 258547"/>
                <a:gd name="connsiteY3" fmla="*/ 136038 h 350821"/>
                <a:gd name="connsiteX4" fmla="*/ 228028 w 258547"/>
                <a:gd name="connsiteY4" fmla="*/ 196521 h 350821"/>
                <a:gd name="connsiteX5" fmla="*/ 193452 w 258547"/>
                <a:gd name="connsiteY5" fmla="*/ 186996 h 350821"/>
                <a:gd name="connsiteX6" fmla="*/ 191261 w 258547"/>
                <a:gd name="connsiteY6" fmla="*/ 294915 h 350821"/>
                <a:gd name="connsiteX7" fmla="*/ 118109 w 258547"/>
                <a:gd name="connsiteY7" fmla="*/ 350064 h 350821"/>
                <a:gd name="connsiteX8" fmla="*/ 93535 w 258547"/>
                <a:gd name="connsiteY8" fmla="*/ 291771 h 350821"/>
                <a:gd name="connsiteX9" fmla="*/ 93535 w 258547"/>
                <a:gd name="connsiteY9" fmla="*/ 258720 h 350821"/>
                <a:gd name="connsiteX10" fmla="*/ 53053 w 258547"/>
                <a:gd name="connsiteY10" fmla="*/ 260720 h 350821"/>
                <a:gd name="connsiteX11" fmla="*/ 10477 w 258547"/>
                <a:gd name="connsiteY11" fmla="*/ 215762 h 350821"/>
                <a:gd name="connsiteX12" fmla="*/ 5238 w 258547"/>
                <a:gd name="connsiteY12" fmla="*/ 70791 h 350821"/>
                <a:gd name="connsiteX13" fmla="*/ 163829 w 258547"/>
                <a:gd name="connsiteY13" fmla="*/ 20404 h 350821"/>
                <a:gd name="connsiteX14" fmla="*/ 195262 w 258547"/>
                <a:gd name="connsiteY14" fmla="*/ 143753 h 3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547" h="350821">
                  <a:moveTo>
                    <a:pt x="195262" y="143753"/>
                  </a:moveTo>
                  <a:cubicBezTo>
                    <a:pt x="200786" y="147087"/>
                    <a:pt x="208597" y="136514"/>
                    <a:pt x="215455" y="129465"/>
                  </a:cubicBezTo>
                  <a:cubicBezTo>
                    <a:pt x="224218" y="119589"/>
                    <a:pt x="239324" y="118687"/>
                    <a:pt x="249202" y="127450"/>
                  </a:cubicBezTo>
                  <a:cubicBezTo>
                    <a:pt x="251869" y="129817"/>
                    <a:pt x="253974" y="132752"/>
                    <a:pt x="255364" y="136038"/>
                  </a:cubicBezTo>
                  <a:cubicBezTo>
                    <a:pt x="266604" y="159850"/>
                    <a:pt x="245839" y="191092"/>
                    <a:pt x="228028" y="196521"/>
                  </a:cubicBezTo>
                  <a:cubicBezTo>
                    <a:pt x="197929" y="206046"/>
                    <a:pt x="193452" y="186996"/>
                    <a:pt x="193452" y="186996"/>
                  </a:cubicBezTo>
                  <a:lnTo>
                    <a:pt x="191261" y="294915"/>
                  </a:lnTo>
                  <a:cubicBezTo>
                    <a:pt x="177688" y="324414"/>
                    <a:pt x="150208" y="345131"/>
                    <a:pt x="118109" y="350064"/>
                  </a:cubicBezTo>
                  <a:cubicBezTo>
                    <a:pt x="64864" y="357113"/>
                    <a:pt x="76009" y="313203"/>
                    <a:pt x="93535" y="291771"/>
                  </a:cubicBezTo>
                  <a:lnTo>
                    <a:pt x="93535" y="258720"/>
                  </a:lnTo>
                  <a:cubicBezTo>
                    <a:pt x="80152" y="260842"/>
                    <a:pt x="66579" y="261512"/>
                    <a:pt x="53053" y="260720"/>
                  </a:cubicBezTo>
                  <a:cubicBezTo>
                    <a:pt x="30955" y="257196"/>
                    <a:pt x="17144" y="239670"/>
                    <a:pt x="10477" y="215762"/>
                  </a:cubicBezTo>
                  <a:cubicBezTo>
                    <a:pt x="-96" y="177662"/>
                    <a:pt x="-4097" y="146229"/>
                    <a:pt x="5238" y="70791"/>
                  </a:cubicBezTo>
                  <a:cubicBezTo>
                    <a:pt x="15525" y="-12076"/>
                    <a:pt x="111918" y="-12552"/>
                    <a:pt x="163829" y="20404"/>
                  </a:cubicBezTo>
                  <a:cubicBezTo>
                    <a:pt x="215740" y="53361"/>
                    <a:pt x="195262" y="143753"/>
                    <a:pt x="195262" y="143753"/>
                  </a:cubicBezTo>
                  <a:close/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Hình tự do: Hình 366">
              <a:extLst>
                <a:ext uri="{FF2B5EF4-FFF2-40B4-BE49-F238E27FC236}">
                  <a16:creationId xmlns:a16="http://schemas.microsoft.com/office/drawing/2014/main" id="{56D2DDDA-3B25-A0A6-14E6-5B469CB2D7C7}"/>
                </a:ext>
              </a:extLst>
            </p:cNvPr>
            <p:cNvSpPr/>
            <p:nvPr/>
          </p:nvSpPr>
          <p:spPr>
            <a:xfrm>
              <a:off x="8483883" y="1929126"/>
              <a:ext cx="237134" cy="198358"/>
            </a:xfrm>
            <a:custGeom>
              <a:avLst/>
              <a:gdLst>
                <a:gd name="connsiteX0" fmla="*/ 212696 w 237134"/>
                <a:gd name="connsiteY0" fmla="*/ 197980 h 198358"/>
                <a:gd name="connsiteX1" fmla="*/ 233460 w 237134"/>
                <a:gd name="connsiteY1" fmla="*/ 176453 h 198358"/>
                <a:gd name="connsiteX2" fmla="*/ 230984 w 237134"/>
                <a:gd name="connsiteY2" fmla="*/ 89585 h 198358"/>
                <a:gd name="connsiteX3" fmla="*/ 222030 w 237134"/>
                <a:gd name="connsiteY3" fmla="*/ 50057 h 198358"/>
                <a:gd name="connsiteX4" fmla="*/ 150212 w 237134"/>
                <a:gd name="connsiteY4" fmla="*/ 28054 h 198358"/>
                <a:gd name="connsiteX5" fmla="*/ 92300 w 237134"/>
                <a:gd name="connsiteY5" fmla="*/ 20339 h 198358"/>
                <a:gd name="connsiteX6" fmla="*/ 38388 w 237134"/>
                <a:gd name="connsiteY6" fmla="*/ 2717 h 198358"/>
                <a:gd name="connsiteX7" fmla="*/ 28101 w 237134"/>
                <a:gd name="connsiteY7" fmla="*/ 50 h 198358"/>
                <a:gd name="connsiteX8" fmla="*/ 21624 w 237134"/>
                <a:gd name="connsiteY8" fmla="*/ 5480 h 198358"/>
                <a:gd name="connsiteX9" fmla="*/ 20100 w 237134"/>
                <a:gd name="connsiteY9" fmla="*/ 13957 h 198358"/>
                <a:gd name="connsiteX10" fmla="*/ 21624 w 237134"/>
                <a:gd name="connsiteY10" fmla="*/ 23482 h 198358"/>
                <a:gd name="connsiteX11" fmla="*/ 24958 w 237134"/>
                <a:gd name="connsiteY11" fmla="*/ 32054 h 198358"/>
                <a:gd name="connsiteX12" fmla="*/ 5908 w 237134"/>
                <a:gd name="connsiteY12" fmla="*/ 28625 h 198358"/>
                <a:gd name="connsiteX13" fmla="*/ 3812 w 237134"/>
                <a:gd name="connsiteY13" fmla="*/ 28625 h 198358"/>
                <a:gd name="connsiteX14" fmla="*/ 2669 w 237134"/>
                <a:gd name="connsiteY14" fmla="*/ 29959 h 198358"/>
                <a:gd name="connsiteX15" fmla="*/ 4289 w 237134"/>
                <a:gd name="connsiteY15" fmla="*/ 59963 h 198358"/>
                <a:gd name="connsiteX16" fmla="*/ 55343 w 237134"/>
                <a:gd name="connsiteY16" fmla="*/ 103397 h 198358"/>
                <a:gd name="connsiteX17" fmla="*/ 124875 w 237134"/>
                <a:gd name="connsiteY17" fmla="*/ 112922 h 198358"/>
                <a:gd name="connsiteX18" fmla="*/ 154593 w 237134"/>
                <a:gd name="connsiteY18" fmla="*/ 105968 h 198358"/>
                <a:gd name="connsiteX19" fmla="*/ 161070 w 237134"/>
                <a:gd name="connsiteY19" fmla="*/ 116160 h 198358"/>
                <a:gd name="connsiteX20" fmla="*/ 170595 w 237134"/>
                <a:gd name="connsiteY20" fmla="*/ 124637 h 198358"/>
                <a:gd name="connsiteX21" fmla="*/ 182120 w 237134"/>
                <a:gd name="connsiteY21" fmla="*/ 129971 h 198358"/>
                <a:gd name="connsiteX22" fmla="*/ 192788 w 237134"/>
                <a:gd name="connsiteY22" fmla="*/ 135115 h 198358"/>
                <a:gd name="connsiteX23" fmla="*/ 194503 w 237134"/>
                <a:gd name="connsiteY23" fmla="*/ 144640 h 198358"/>
                <a:gd name="connsiteX24" fmla="*/ 195360 w 237134"/>
                <a:gd name="connsiteY24" fmla="*/ 173215 h 198358"/>
                <a:gd name="connsiteX25" fmla="*/ 197265 w 237134"/>
                <a:gd name="connsiteY25" fmla="*/ 187598 h 198358"/>
                <a:gd name="connsiteX26" fmla="*/ 206790 w 237134"/>
                <a:gd name="connsiteY26" fmla="*/ 197789 h 198358"/>
                <a:gd name="connsiteX27" fmla="*/ 212696 w 237134"/>
                <a:gd name="connsiteY27" fmla="*/ 197980 h 19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134" h="198358">
                  <a:moveTo>
                    <a:pt x="212696" y="197980"/>
                  </a:moveTo>
                  <a:cubicBezTo>
                    <a:pt x="221363" y="195503"/>
                    <a:pt x="227745" y="181597"/>
                    <a:pt x="233460" y="176453"/>
                  </a:cubicBezTo>
                  <a:cubicBezTo>
                    <a:pt x="242985" y="167881"/>
                    <a:pt x="230984" y="89585"/>
                    <a:pt x="230984" y="89585"/>
                  </a:cubicBezTo>
                  <a:cubicBezTo>
                    <a:pt x="236165" y="75804"/>
                    <a:pt x="232641" y="60263"/>
                    <a:pt x="222030" y="50057"/>
                  </a:cubicBezTo>
                  <a:cubicBezTo>
                    <a:pt x="209076" y="35674"/>
                    <a:pt x="187359" y="34055"/>
                    <a:pt x="150212" y="28054"/>
                  </a:cubicBezTo>
                  <a:cubicBezTo>
                    <a:pt x="131924" y="25101"/>
                    <a:pt x="110397" y="23672"/>
                    <a:pt x="92300" y="20339"/>
                  </a:cubicBezTo>
                  <a:cubicBezTo>
                    <a:pt x="73516" y="17334"/>
                    <a:pt x="55324" y="11388"/>
                    <a:pt x="38388" y="2717"/>
                  </a:cubicBezTo>
                  <a:cubicBezTo>
                    <a:pt x="35350" y="703"/>
                    <a:pt x="31730" y="-235"/>
                    <a:pt x="28101" y="50"/>
                  </a:cubicBezTo>
                  <a:cubicBezTo>
                    <a:pt x="25215" y="750"/>
                    <a:pt x="22815" y="2758"/>
                    <a:pt x="21624" y="5480"/>
                  </a:cubicBezTo>
                  <a:cubicBezTo>
                    <a:pt x="20405" y="8131"/>
                    <a:pt x="19881" y="11048"/>
                    <a:pt x="20100" y="13957"/>
                  </a:cubicBezTo>
                  <a:cubicBezTo>
                    <a:pt x="20119" y="17191"/>
                    <a:pt x="20634" y="20403"/>
                    <a:pt x="21624" y="23482"/>
                  </a:cubicBezTo>
                  <a:cubicBezTo>
                    <a:pt x="22196" y="25292"/>
                    <a:pt x="25720" y="30530"/>
                    <a:pt x="24958" y="32054"/>
                  </a:cubicBezTo>
                  <a:cubicBezTo>
                    <a:pt x="23148" y="35769"/>
                    <a:pt x="8861" y="29482"/>
                    <a:pt x="5908" y="28625"/>
                  </a:cubicBezTo>
                  <a:cubicBezTo>
                    <a:pt x="5232" y="28385"/>
                    <a:pt x="4489" y="28385"/>
                    <a:pt x="3812" y="28625"/>
                  </a:cubicBezTo>
                  <a:cubicBezTo>
                    <a:pt x="3241" y="28625"/>
                    <a:pt x="2955" y="29387"/>
                    <a:pt x="2669" y="29959"/>
                  </a:cubicBezTo>
                  <a:cubicBezTo>
                    <a:pt x="-1388" y="39684"/>
                    <a:pt x="-798" y="50731"/>
                    <a:pt x="4289" y="59963"/>
                  </a:cubicBezTo>
                  <a:cubicBezTo>
                    <a:pt x="15919" y="79788"/>
                    <a:pt x="33911" y="95095"/>
                    <a:pt x="55343" y="103397"/>
                  </a:cubicBezTo>
                  <a:cubicBezTo>
                    <a:pt x="77345" y="112370"/>
                    <a:pt x="101263" y="115647"/>
                    <a:pt x="124875" y="112922"/>
                  </a:cubicBezTo>
                  <a:cubicBezTo>
                    <a:pt x="135019" y="111759"/>
                    <a:pt x="144992" y="109426"/>
                    <a:pt x="154593" y="105968"/>
                  </a:cubicBezTo>
                  <a:cubicBezTo>
                    <a:pt x="156508" y="109516"/>
                    <a:pt x="158670" y="112922"/>
                    <a:pt x="161070" y="116160"/>
                  </a:cubicBezTo>
                  <a:cubicBezTo>
                    <a:pt x="163880" y="119375"/>
                    <a:pt x="167080" y="122223"/>
                    <a:pt x="170595" y="124637"/>
                  </a:cubicBezTo>
                  <a:cubicBezTo>
                    <a:pt x="174138" y="127005"/>
                    <a:pt x="178025" y="128804"/>
                    <a:pt x="182120" y="129971"/>
                  </a:cubicBezTo>
                  <a:cubicBezTo>
                    <a:pt x="186407" y="131114"/>
                    <a:pt x="190407" y="130543"/>
                    <a:pt x="192788" y="135115"/>
                  </a:cubicBezTo>
                  <a:cubicBezTo>
                    <a:pt x="194074" y="138117"/>
                    <a:pt x="194665" y="141376"/>
                    <a:pt x="194503" y="144640"/>
                  </a:cubicBezTo>
                  <a:lnTo>
                    <a:pt x="195360" y="173215"/>
                  </a:lnTo>
                  <a:cubicBezTo>
                    <a:pt x="195274" y="178077"/>
                    <a:pt x="195913" y="182926"/>
                    <a:pt x="197265" y="187598"/>
                  </a:cubicBezTo>
                  <a:cubicBezTo>
                    <a:pt x="198704" y="192280"/>
                    <a:pt x="202218" y="196040"/>
                    <a:pt x="206790" y="197789"/>
                  </a:cubicBezTo>
                  <a:cubicBezTo>
                    <a:pt x="208686" y="198477"/>
                    <a:pt x="210753" y="198544"/>
                    <a:pt x="212696" y="19798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Hình tự do: Hình 367">
              <a:extLst>
                <a:ext uri="{FF2B5EF4-FFF2-40B4-BE49-F238E27FC236}">
                  <a16:creationId xmlns:a16="http://schemas.microsoft.com/office/drawing/2014/main" id="{981E3080-4C14-3331-B189-3B3548CF9499}"/>
                </a:ext>
              </a:extLst>
            </p:cNvPr>
            <p:cNvSpPr/>
            <p:nvPr/>
          </p:nvSpPr>
          <p:spPr>
            <a:xfrm>
              <a:off x="8595137" y="2192257"/>
              <a:ext cx="90582" cy="55530"/>
            </a:xfrm>
            <a:custGeom>
              <a:avLst/>
              <a:gdLst>
                <a:gd name="connsiteX0" fmla="*/ 0 w 90582"/>
                <a:gd name="connsiteY0" fmla="*/ 42577 h 55530"/>
                <a:gd name="connsiteX1" fmla="*/ 66675 w 90582"/>
                <a:gd name="connsiteY1" fmla="*/ 23527 h 55530"/>
                <a:gd name="connsiteX2" fmla="*/ 90583 w 90582"/>
                <a:gd name="connsiteY2" fmla="*/ 0 h 55530"/>
                <a:gd name="connsiteX3" fmla="*/ 76962 w 90582"/>
                <a:gd name="connsiteY3" fmla="*/ 27813 h 55530"/>
                <a:gd name="connsiteX4" fmla="*/ 0 w 90582"/>
                <a:gd name="connsiteY4" fmla="*/ 55531 h 5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82" h="55530">
                  <a:moveTo>
                    <a:pt x="0" y="42577"/>
                  </a:moveTo>
                  <a:cubicBezTo>
                    <a:pt x="0" y="42577"/>
                    <a:pt x="49339" y="33052"/>
                    <a:pt x="66675" y="23527"/>
                  </a:cubicBezTo>
                  <a:cubicBezTo>
                    <a:pt x="76819" y="18252"/>
                    <a:pt x="85144" y="10057"/>
                    <a:pt x="90583" y="0"/>
                  </a:cubicBezTo>
                  <a:cubicBezTo>
                    <a:pt x="87973" y="10098"/>
                    <a:pt x="83344" y="19561"/>
                    <a:pt x="76962" y="27813"/>
                  </a:cubicBezTo>
                  <a:cubicBezTo>
                    <a:pt x="64294" y="43910"/>
                    <a:pt x="0" y="55531"/>
                    <a:pt x="0" y="55531"/>
                  </a:cubicBez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Hình tự do: Hình 368">
              <a:extLst>
                <a:ext uri="{FF2B5EF4-FFF2-40B4-BE49-F238E27FC236}">
                  <a16:creationId xmlns:a16="http://schemas.microsoft.com/office/drawing/2014/main" id="{88CC2CE6-E86F-5B77-78E4-F440EE470420}"/>
                </a:ext>
              </a:extLst>
            </p:cNvPr>
            <p:cNvSpPr/>
            <p:nvPr/>
          </p:nvSpPr>
          <p:spPr>
            <a:xfrm>
              <a:off x="8602470" y="2094721"/>
              <a:ext cx="19028" cy="19050"/>
            </a:xfrm>
            <a:custGeom>
              <a:avLst/>
              <a:gdLst>
                <a:gd name="connsiteX0" fmla="*/ 2 w 19028"/>
                <a:gd name="connsiteY0" fmla="*/ 10192 h 19050"/>
                <a:gd name="connsiteX1" fmla="*/ 10175 w 19028"/>
                <a:gd name="connsiteY1" fmla="*/ 19026 h 19050"/>
                <a:gd name="connsiteX2" fmla="*/ 19004 w 19028"/>
                <a:gd name="connsiteY2" fmla="*/ 8858 h 19050"/>
                <a:gd name="connsiteX3" fmla="*/ 9527 w 19028"/>
                <a:gd name="connsiteY3" fmla="*/ 0 h 19050"/>
                <a:gd name="connsiteX4" fmla="*/ 2 w 19028"/>
                <a:gd name="connsiteY4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8" h="19050">
                  <a:moveTo>
                    <a:pt x="2" y="10192"/>
                  </a:moveTo>
                  <a:cubicBezTo>
                    <a:pt x="373" y="15439"/>
                    <a:pt x="4926" y="19395"/>
                    <a:pt x="10175" y="19026"/>
                  </a:cubicBezTo>
                  <a:cubicBezTo>
                    <a:pt x="15413" y="18659"/>
                    <a:pt x="19376" y="14106"/>
                    <a:pt x="19004" y="8858"/>
                  </a:cubicBezTo>
                  <a:cubicBezTo>
                    <a:pt x="18652" y="3878"/>
                    <a:pt x="14518" y="12"/>
                    <a:pt x="9527" y="0"/>
                  </a:cubicBezTo>
                  <a:cubicBezTo>
                    <a:pt x="4117" y="257"/>
                    <a:pt x="-103" y="4776"/>
                    <a:pt x="2" y="1019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Hình tự do: Hình 369">
              <a:extLst>
                <a:ext uri="{FF2B5EF4-FFF2-40B4-BE49-F238E27FC236}">
                  <a16:creationId xmlns:a16="http://schemas.microsoft.com/office/drawing/2014/main" id="{E6F84D78-80D3-46FC-2B6B-83BF9FA54523}"/>
                </a:ext>
              </a:extLst>
            </p:cNvPr>
            <p:cNvSpPr/>
            <p:nvPr/>
          </p:nvSpPr>
          <p:spPr>
            <a:xfrm>
              <a:off x="8614283" y="2067990"/>
              <a:ext cx="24139" cy="20920"/>
            </a:xfrm>
            <a:custGeom>
              <a:avLst/>
              <a:gdLst>
                <a:gd name="connsiteX0" fmla="*/ 0 w 24139"/>
                <a:gd name="connsiteY0" fmla="*/ 6729 h 20920"/>
                <a:gd name="connsiteX1" fmla="*/ 21908 w 24139"/>
                <a:gd name="connsiteY1" fmla="*/ 20921 h 20920"/>
                <a:gd name="connsiteX2" fmla="*/ 17916 w 24139"/>
                <a:gd name="connsiteY2" fmla="*/ 1938 h 20920"/>
                <a:gd name="connsiteX3" fmla="*/ 17812 w 24139"/>
                <a:gd name="connsiteY3" fmla="*/ 1871 h 20920"/>
                <a:gd name="connsiteX4" fmla="*/ 391 w 24139"/>
                <a:gd name="connsiteY4" fmla="*/ 6047 h 20920"/>
                <a:gd name="connsiteX5" fmla="*/ 0 w 24139"/>
                <a:gd name="connsiteY5" fmla="*/ 6729 h 2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9" h="20920">
                  <a:moveTo>
                    <a:pt x="0" y="6729"/>
                  </a:moveTo>
                  <a:lnTo>
                    <a:pt x="21908" y="20921"/>
                  </a:lnTo>
                  <a:cubicBezTo>
                    <a:pt x="26051" y="14577"/>
                    <a:pt x="24260" y="6078"/>
                    <a:pt x="17916" y="1938"/>
                  </a:cubicBezTo>
                  <a:cubicBezTo>
                    <a:pt x="17878" y="1916"/>
                    <a:pt x="17850" y="1893"/>
                    <a:pt x="17812" y="1871"/>
                  </a:cubicBezTo>
                  <a:cubicBezTo>
                    <a:pt x="11849" y="-1787"/>
                    <a:pt x="4048" y="83"/>
                    <a:pt x="391" y="6047"/>
                  </a:cubicBezTo>
                  <a:cubicBezTo>
                    <a:pt x="257" y="6269"/>
                    <a:pt x="124" y="6497"/>
                    <a:pt x="0" y="672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Hình tự do: Hình 370">
              <a:extLst>
                <a:ext uri="{FF2B5EF4-FFF2-40B4-BE49-F238E27FC236}">
                  <a16:creationId xmlns:a16="http://schemas.microsoft.com/office/drawing/2014/main" id="{77BB99F0-5C22-E28C-E56C-C3F5F7611859}"/>
                </a:ext>
              </a:extLst>
            </p:cNvPr>
            <p:cNvSpPr/>
            <p:nvPr/>
          </p:nvSpPr>
          <p:spPr>
            <a:xfrm>
              <a:off x="8584183" y="2165016"/>
              <a:ext cx="36645" cy="26773"/>
            </a:xfrm>
            <a:custGeom>
              <a:avLst/>
              <a:gdLst>
                <a:gd name="connsiteX0" fmla="*/ 34766 w 36645"/>
                <a:gd name="connsiteY0" fmla="*/ 0 h 26773"/>
                <a:gd name="connsiteX1" fmla="*/ 0 w 36645"/>
                <a:gd name="connsiteY1" fmla="*/ 14954 h 26773"/>
                <a:gd name="connsiteX2" fmla="*/ 24860 w 36645"/>
                <a:gd name="connsiteY2" fmla="*/ 25340 h 26773"/>
                <a:gd name="connsiteX3" fmla="*/ 25527 w 36645"/>
                <a:gd name="connsiteY3" fmla="*/ 25051 h 26773"/>
                <a:gd name="connsiteX4" fmla="*/ 35109 w 36645"/>
                <a:gd name="connsiteY4" fmla="*/ 737 h 26773"/>
                <a:gd name="connsiteX5" fmla="*/ 34766 w 36645"/>
                <a:gd name="connsiteY5" fmla="*/ 0 h 2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5" h="26773">
                  <a:moveTo>
                    <a:pt x="34766" y="0"/>
                  </a:moveTo>
                  <a:lnTo>
                    <a:pt x="0" y="14954"/>
                  </a:lnTo>
                  <a:cubicBezTo>
                    <a:pt x="4000" y="24687"/>
                    <a:pt x="15126" y="29337"/>
                    <a:pt x="24860" y="25340"/>
                  </a:cubicBezTo>
                  <a:cubicBezTo>
                    <a:pt x="25079" y="25248"/>
                    <a:pt x="25308" y="25152"/>
                    <a:pt x="25527" y="25051"/>
                  </a:cubicBezTo>
                  <a:cubicBezTo>
                    <a:pt x="34890" y="20982"/>
                    <a:pt x="39176" y="10096"/>
                    <a:pt x="35109" y="737"/>
                  </a:cubicBezTo>
                  <a:cubicBezTo>
                    <a:pt x="34995" y="489"/>
                    <a:pt x="34881" y="243"/>
                    <a:pt x="34766" y="0"/>
                  </a:cubicBez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Hình tự do: Hình 371">
              <a:extLst>
                <a:ext uri="{FF2B5EF4-FFF2-40B4-BE49-F238E27FC236}">
                  <a16:creationId xmlns:a16="http://schemas.microsoft.com/office/drawing/2014/main" id="{4A8B7AAF-8F2C-D389-7304-1F562826F7E5}"/>
                </a:ext>
              </a:extLst>
            </p:cNvPr>
            <p:cNvSpPr/>
            <p:nvPr/>
          </p:nvSpPr>
          <p:spPr>
            <a:xfrm>
              <a:off x="8510575" y="2066524"/>
              <a:ext cx="22459" cy="18767"/>
            </a:xfrm>
            <a:custGeom>
              <a:avLst/>
              <a:gdLst>
                <a:gd name="connsiteX0" fmla="*/ 1600 w 22459"/>
                <a:gd name="connsiteY0" fmla="*/ 18767 h 18767"/>
                <a:gd name="connsiteX1" fmla="*/ 22460 w 22459"/>
                <a:gd name="connsiteY1" fmla="*/ 6099 h 18767"/>
                <a:gd name="connsiteX2" fmla="*/ 6562 w 22459"/>
                <a:gd name="connsiteY2" fmla="*/ 1438 h 18767"/>
                <a:gd name="connsiteX3" fmla="*/ 6077 w 22459"/>
                <a:gd name="connsiteY3" fmla="*/ 1717 h 18767"/>
                <a:gd name="connsiteX4" fmla="*/ 1600 w 22459"/>
                <a:gd name="connsiteY4" fmla="*/ 18767 h 1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" h="18767">
                  <a:moveTo>
                    <a:pt x="1600" y="18767"/>
                  </a:moveTo>
                  <a:lnTo>
                    <a:pt x="22460" y="6099"/>
                  </a:lnTo>
                  <a:cubicBezTo>
                    <a:pt x="19355" y="421"/>
                    <a:pt x="12239" y="-1666"/>
                    <a:pt x="6562" y="1438"/>
                  </a:cubicBezTo>
                  <a:cubicBezTo>
                    <a:pt x="6401" y="1527"/>
                    <a:pt x="6239" y="1620"/>
                    <a:pt x="6077" y="1717"/>
                  </a:cubicBezTo>
                  <a:cubicBezTo>
                    <a:pt x="266" y="5292"/>
                    <a:pt x="-1705" y="12801"/>
                    <a:pt x="1600" y="187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Hình tự do: Hình 372">
              <a:extLst>
                <a:ext uri="{FF2B5EF4-FFF2-40B4-BE49-F238E27FC236}">
                  <a16:creationId xmlns:a16="http://schemas.microsoft.com/office/drawing/2014/main" id="{C5DF9448-3390-D588-3A36-2876CE7D2834}"/>
                </a:ext>
              </a:extLst>
            </p:cNvPr>
            <p:cNvSpPr/>
            <p:nvPr/>
          </p:nvSpPr>
          <p:spPr>
            <a:xfrm>
              <a:off x="8519985" y="2091577"/>
              <a:ext cx="19747" cy="20145"/>
            </a:xfrm>
            <a:custGeom>
              <a:avLst/>
              <a:gdLst>
                <a:gd name="connsiteX0" fmla="*/ 0 w 19747"/>
                <a:gd name="connsiteY0" fmla="*/ 10287 h 20145"/>
                <a:gd name="connsiteX1" fmla="*/ 9858 w 19747"/>
                <a:gd name="connsiteY1" fmla="*/ 20146 h 20145"/>
                <a:gd name="connsiteX2" fmla="*/ 19717 w 19747"/>
                <a:gd name="connsiteY2" fmla="*/ 10287 h 20145"/>
                <a:gd name="connsiteX3" fmla="*/ 10982 w 19747"/>
                <a:gd name="connsiteY3" fmla="*/ 31 h 20145"/>
                <a:gd name="connsiteX4" fmla="*/ 10192 w 19747"/>
                <a:gd name="connsiteY4" fmla="*/ 0 h 20145"/>
                <a:gd name="connsiteX5" fmla="*/ 0 w 19747"/>
                <a:gd name="connsiteY5" fmla="*/ 10000 h 20145"/>
                <a:gd name="connsiteX6" fmla="*/ 0 w 19747"/>
                <a:gd name="connsiteY6" fmla="*/ 10287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7" h="20145">
                  <a:moveTo>
                    <a:pt x="0" y="10287"/>
                  </a:moveTo>
                  <a:cubicBezTo>
                    <a:pt x="0" y="15732"/>
                    <a:pt x="4410" y="20146"/>
                    <a:pt x="9858" y="20146"/>
                  </a:cubicBezTo>
                  <a:cubicBezTo>
                    <a:pt x="15307" y="20146"/>
                    <a:pt x="19717" y="15732"/>
                    <a:pt x="19717" y="10287"/>
                  </a:cubicBezTo>
                  <a:cubicBezTo>
                    <a:pt x="20136" y="5044"/>
                    <a:pt x="16231" y="452"/>
                    <a:pt x="10982" y="31"/>
                  </a:cubicBezTo>
                  <a:cubicBezTo>
                    <a:pt x="10725" y="10"/>
                    <a:pt x="10458" y="0"/>
                    <a:pt x="10192" y="0"/>
                  </a:cubicBezTo>
                  <a:cubicBezTo>
                    <a:pt x="4619" y="-53"/>
                    <a:pt x="57" y="4424"/>
                    <a:pt x="0" y="10000"/>
                  </a:cubicBezTo>
                  <a:cubicBezTo>
                    <a:pt x="0" y="10095"/>
                    <a:pt x="0" y="10191"/>
                    <a:pt x="0" y="102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Hình tự do: Hình 373">
              <a:extLst>
                <a:ext uri="{FF2B5EF4-FFF2-40B4-BE49-F238E27FC236}">
                  <a16:creationId xmlns:a16="http://schemas.microsoft.com/office/drawing/2014/main" id="{25DD6547-A0EC-AEFD-45B3-F5D91B32B699}"/>
                </a:ext>
              </a:extLst>
            </p:cNvPr>
            <p:cNvSpPr/>
            <p:nvPr/>
          </p:nvSpPr>
          <p:spPr>
            <a:xfrm>
              <a:off x="8534463" y="2096531"/>
              <a:ext cx="40576" cy="63055"/>
            </a:xfrm>
            <a:custGeom>
              <a:avLst/>
              <a:gdLst>
                <a:gd name="connsiteX0" fmla="*/ 40577 w 40576"/>
                <a:gd name="connsiteY0" fmla="*/ 0 h 63055"/>
                <a:gd name="connsiteX1" fmla="*/ 32195 w 40576"/>
                <a:gd name="connsiteY1" fmla="*/ 63056 h 63055"/>
                <a:gd name="connsiteX2" fmla="*/ 0 w 40576"/>
                <a:gd name="connsiteY2" fmla="*/ 49244 h 63055"/>
                <a:gd name="connsiteX3" fmla="*/ 40577 w 40576"/>
                <a:gd name="connsiteY3" fmla="*/ 0 h 6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" h="63055">
                  <a:moveTo>
                    <a:pt x="40577" y="0"/>
                  </a:moveTo>
                  <a:lnTo>
                    <a:pt x="32195" y="63056"/>
                  </a:lnTo>
                  <a:lnTo>
                    <a:pt x="0" y="49244"/>
                  </a:lnTo>
                  <a:lnTo>
                    <a:pt x="40577" y="0"/>
                  </a:ln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Hình tự do: Hình 374">
              <a:extLst>
                <a:ext uri="{FF2B5EF4-FFF2-40B4-BE49-F238E27FC236}">
                  <a16:creationId xmlns:a16="http://schemas.microsoft.com/office/drawing/2014/main" id="{59E24046-7499-6644-42EA-AA73E7304E4D}"/>
                </a:ext>
              </a:extLst>
            </p:cNvPr>
            <p:cNvSpPr/>
            <p:nvPr/>
          </p:nvSpPr>
          <p:spPr>
            <a:xfrm>
              <a:off x="8462359" y="2721656"/>
              <a:ext cx="51246" cy="56828"/>
            </a:xfrm>
            <a:custGeom>
              <a:avLst/>
              <a:gdLst>
                <a:gd name="connsiteX0" fmla="*/ 51244 w 51246"/>
                <a:gd name="connsiteY0" fmla="*/ 28575 h 56828"/>
                <a:gd name="connsiteX1" fmla="*/ 51244 w 51246"/>
                <a:gd name="connsiteY1" fmla="*/ 50101 h 56828"/>
                <a:gd name="connsiteX2" fmla="*/ 44825 w 51246"/>
                <a:gd name="connsiteY2" fmla="*/ 56826 h 56828"/>
                <a:gd name="connsiteX3" fmla="*/ 42577 w 51246"/>
                <a:gd name="connsiteY3" fmla="*/ 56483 h 56828"/>
                <a:gd name="connsiteX4" fmla="*/ 18669 w 51246"/>
                <a:gd name="connsiteY4" fmla="*/ 46958 h 56828"/>
                <a:gd name="connsiteX5" fmla="*/ 1048 w 51246"/>
                <a:gd name="connsiteY5" fmla="*/ 32766 h 56828"/>
                <a:gd name="connsiteX6" fmla="*/ 0 w 51246"/>
                <a:gd name="connsiteY6" fmla="*/ 0 h 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46" h="56828">
                  <a:moveTo>
                    <a:pt x="51244" y="28575"/>
                  </a:moveTo>
                  <a:lnTo>
                    <a:pt x="51244" y="50101"/>
                  </a:lnTo>
                  <a:cubicBezTo>
                    <a:pt x="51330" y="53731"/>
                    <a:pt x="48454" y="56740"/>
                    <a:pt x="44825" y="56826"/>
                  </a:cubicBezTo>
                  <a:cubicBezTo>
                    <a:pt x="44063" y="56845"/>
                    <a:pt x="43301" y="56731"/>
                    <a:pt x="42577" y="56483"/>
                  </a:cubicBezTo>
                  <a:cubicBezTo>
                    <a:pt x="34300" y="54131"/>
                    <a:pt x="26289" y="50940"/>
                    <a:pt x="18669" y="46958"/>
                  </a:cubicBezTo>
                  <a:cubicBezTo>
                    <a:pt x="11897" y="43472"/>
                    <a:pt x="5896" y="38643"/>
                    <a:pt x="1048" y="327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Hình tự do: Hình 375">
              <a:extLst>
                <a:ext uri="{FF2B5EF4-FFF2-40B4-BE49-F238E27FC236}">
                  <a16:creationId xmlns:a16="http://schemas.microsoft.com/office/drawing/2014/main" id="{BAD18F80-64F3-5AC5-0EF9-3AA67A450F8F}"/>
                </a:ext>
              </a:extLst>
            </p:cNvPr>
            <p:cNvSpPr/>
            <p:nvPr/>
          </p:nvSpPr>
          <p:spPr>
            <a:xfrm>
              <a:off x="8455453" y="2260076"/>
              <a:ext cx="370932" cy="573022"/>
            </a:xfrm>
            <a:custGeom>
              <a:avLst/>
              <a:gdLst>
                <a:gd name="connsiteX0" fmla="*/ 6905 w 370932"/>
                <a:gd name="connsiteY0" fmla="*/ 461390 h 573022"/>
                <a:gd name="connsiteX1" fmla="*/ 58150 w 370932"/>
                <a:gd name="connsiteY1" fmla="*/ 489965 h 573022"/>
                <a:gd name="connsiteX2" fmla="*/ 58150 w 370932"/>
                <a:gd name="connsiteY2" fmla="*/ 398429 h 573022"/>
                <a:gd name="connsiteX3" fmla="*/ 78819 w 370932"/>
                <a:gd name="connsiteY3" fmla="*/ 112679 h 573022"/>
                <a:gd name="connsiteX4" fmla="*/ 123396 w 370932"/>
                <a:gd name="connsiteY4" fmla="*/ 13429 h 573022"/>
                <a:gd name="connsiteX5" fmla="*/ 139017 w 370932"/>
                <a:gd name="connsiteY5" fmla="*/ 3904 h 573022"/>
                <a:gd name="connsiteX6" fmla="*/ 139017 w 370932"/>
                <a:gd name="connsiteY6" fmla="*/ 94 h 573022"/>
                <a:gd name="connsiteX7" fmla="*/ 43767 w 370932"/>
                <a:gd name="connsiteY7" fmla="*/ 36098 h 573022"/>
                <a:gd name="connsiteX8" fmla="*/ 11192 w 370932"/>
                <a:gd name="connsiteY8" fmla="*/ 191832 h 573022"/>
                <a:gd name="connsiteX9" fmla="*/ 6905 w 370932"/>
                <a:gd name="connsiteY9" fmla="*/ 461390 h 573022"/>
                <a:gd name="connsiteX10" fmla="*/ 191214 w 370932"/>
                <a:gd name="connsiteY10" fmla="*/ 292321 h 573022"/>
                <a:gd name="connsiteX11" fmla="*/ 200072 w 370932"/>
                <a:gd name="connsiteY11" fmla="*/ 573023 h 573022"/>
                <a:gd name="connsiteX12" fmla="*/ 363807 w 370932"/>
                <a:gd name="connsiteY12" fmla="*/ 524826 h 573022"/>
                <a:gd name="connsiteX13" fmla="*/ 351615 w 370932"/>
                <a:gd name="connsiteY13" fmla="*/ 304989 h 573022"/>
                <a:gd name="connsiteX14" fmla="*/ 370665 w 370932"/>
                <a:gd name="connsiteY14" fmla="*/ 88010 h 573022"/>
                <a:gd name="connsiteX15" fmla="*/ 330184 w 370932"/>
                <a:gd name="connsiteY15" fmla="*/ 18191 h 573022"/>
                <a:gd name="connsiteX16" fmla="*/ 238363 w 370932"/>
                <a:gd name="connsiteY16" fmla="*/ 6190 h 573022"/>
                <a:gd name="connsiteX17" fmla="*/ 205025 w 370932"/>
                <a:gd name="connsiteY17" fmla="*/ 82390 h 573022"/>
                <a:gd name="connsiteX18" fmla="*/ 191214 w 370932"/>
                <a:gd name="connsiteY18" fmla="*/ 292321 h 5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0932" h="573022">
                  <a:moveTo>
                    <a:pt x="6905" y="461390"/>
                  </a:moveTo>
                  <a:cubicBezTo>
                    <a:pt x="19002" y="481011"/>
                    <a:pt x="58150" y="489965"/>
                    <a:pt x="58150" y="489965"/>
                  </a:cubicBezTo>
                  <a:cubicBezTo>
                    <a:pt x="58150" y="489965"/>
                    <a:pt x="57293" y="475868"/>
                    <a:pt x="58150" y="398429"/>
                  </a:cubicBezTo>
                  <a:cubicBezTo>
                    <a:pt x="59007" y="320991"/>
                    <a:pt x="61960" y="177449"/>
                    <a:pt x="78819" y="112679"/>
                  </a:cubicBezTo>
                  <a:cubicBezTo>
                    <a:pt x="88363" y="77456"/>
                    <a:pt x="103403" y="43956"/>
                    <a:pt x="123396" y="13429"/>
                  </a:cubicBezTo>
                  <a:cubicBezTo>
                    <a:pt x="126768" y="7930"/>
                    <a:pt x="132588" y="4388"/>
                    <a:pt x="139017" y="3904"/>
                  </a:cubicBezTo>
                  <a:lnTo>
                    <a:pt x="139017" y="94"/>
                  </a:lnTo>
                  <a:cubicBezTo>
                    <a:pt x="80534" y="-859"/>
                    <a:pt x="68532" y="5047"/>
                    <a:pt x="43767" y="36098"/>
                  </a:cubicBezTo>
                  <a:cubicBezTo>
                    <a:pt x="19002" y="67150"/>
                    <a:pt x="14144" y="125633"/>
                    <a:pt x="11192" y="191832"/>
                  </a:cubicBezTo>
                  <a:cubicBezTo>
                    <a:pt x="9096" y="256031"/>
                    <a:pt x="-9954" y="413003"/>
                    <a:pt x="6905" y="461390"/>
                  </a:cubicBezTo>
                  <a:close/>
                  <a:moveTo>
                    <a:pt x="191214" y="292321"/>
                  </a:moveTo>
                  <a:cubicBezTo>
                    <a:pt x="186547" y="470057"/>
                    <a:pt x="197977" y="558545"/>
                    <a:pt x="200072" y="573023"/>
                  </a:cubicBezTo>
                  <a:cubicBezTo>
                    <a:pt x="200072" y="573023"/>
                    <a:pt x="331898" y="568070"/>
                    <a:pt x="363807" y="524826"/>
                  </a:cubicBezTo>
                  <a:cubicBezTo>
                    <a:pt x="359997" y="468819"/>
                    <a:pt x="355044" y="368426"/>
                    <a:pt x="351615" y="304989"/>
                  </a:cubicBezTo>
                  <a:lnTo>
                    <a:pt x="370665" y="88010"/>
                  </a:lnTo>
                  <a:cubicBezTo>
                    <a:pt x="373237" y="58530"/>
                    <a:pt x="357044" y="30602"/>
                    <a:pt x="330184" y="18191"/>
                  </a:cubicBezTo>
                  <a:lnTo>
                    <a:pt x="238363" y="6190"/>
                  </a:lnTo>
                  <a:cubicBezTo>
                    <a:pt x="230648" y="24097"/>
                    <a:pt x="213407" y="47433"/>
                    <a:pt x="205025" y="82390"/>
                  </a:cubicBezTo>
                  <a:cubicBezTo>
                    <a:pt x="194548" y="127634"/>
                    <a:pt x="193786" y="192308"/>
                    <a:pt x="191214" y="292321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Hình tự do: Hình 376">
              <a:extLst>
                <a:ext uri="{FF2B5EF4-FFF2-40B4-BE49-F238E27FC236}">
                  <a16:creationId xmlns:a16="http://schemas.microsoft.com/office/drawing/2014/main" id="{775DDEC3-22C7-543A-A496-F5EDC1091BD7}"/>
                </a:ext>
              </a:extLst>
            </p:cNvPr>
            <p:cNvSpPr/>
            <p:nvPr/>
          </p:nvSpPr>
          <p:spPr>
            <a:xfrm>
              <a:off x="8505189" y="2254931"/>
              <a:ext cx="89853" cy="227171"/>
            </a:xfrm>
            <a:custGeom>
              <a:avLst/>
              <a:gdLst>
                <a:gd name="connsiteX0" fmla="*/ 89853 w 89853"/>
                <a:gd name="connsiteY0" fmla="*/ 0 h 227171"/>
                <a:gd name="connsiteX1" fmla="*/ 43943 w 89853"/>
                <a:gd name="connsiteY1" fmla="*/ 27432 h 227171"/>
                <a:gd name="connsiteX2" fmla="*/ 9748 w 89853"/>
                <a:gd name="connsiteY2" fmla="*/ 90583 h 227171"/>
                <a:gd name="connsiteX3" fmla="*/ 14796 w 89853"/>
                <a:gd name="connsiteY3" fmla="*/ 114300 h 227171"/>
                <a:gd name="connsiteX4" fmla="*/ 318 w 89853"/>
                <a:gd name="connsiteY4" fmla="*/ 179546 h 227171"/>
                <a:gd name="connsiteX5" fmla="*/ 14510 w 89853"/>
                <a:gd name="connsiteY5" fmla="*/ 227171 h 227171"/>
                <a:gd name="connsiteX6" fmla="*/ 57659 w 89853"/>
                <a:gd name="connsiteY6" fmla="*/ 55721 h 227171"/>
                <a:gd name="connsiteX7" fmla="*/ 89758 w 89853"/>
                <a:gd name="connsiteY7" fmla="*/ 13145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53" h="227171">
                  <a:moveTo>
                    <a:pt x="89853" y="0"/>
                  </a:moveTo>
                  <a:cubicBezTo>
                    <a:pt x="71737" y="3297"/>
                    <a:pt x="55430" y="13042"/>
                    <a:pt x="43943" y="27432"/>
                  </a:cubicBezTo>
                  <a:cubicBezTo>
                    <a:pt x="29741" y="46844"/>
                    <a:pt x="18244" y="68085"/>
                    <a:pt x="9748" y="90583"/>
                  </a:cubicBezTo>
                  <a:cubicBezTo>
                    <a:pt x="7119" y="98822"/>
                    <a:pt x="9043" y="107842"/>
                    <a:pt x="14796" y="114300"/>
                  </a:cubicBezTo>
                  <a:cubicBezTo>
                    <a:pt x="14796" y="114300"/>
                    <a:pt x="-2539" y="158306"/>
                    <a:pt x="318" y="179546"/>
                  </a:cubicBezTo>
                  <a:cubicBezTo>
                    <a:pt x="3299" y="195891"/>
                    <a:pt x="8062" y="211865"/>
                    <a:pt x="14510" y="227171"/>
                  </a:cubicBezTo>
                  <a:cubicBezTo>
                    <a:pt x="14510" y="227171"/>
                    <a:pt x="36799" y="95631"/>
                    <a:pt x="57659" y="55721"/>
                  </a:cubicBezTo>
                  <a:cubicBezTo>
                    <a:pt x="79661" y="12954"/>
                    <a:pt x="89758" y="13145"/>
                    <a:pt x="89758" y="1314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Hình tự do: Hình 377">
              <a:extLst>
                <a:ext uri="{FF2B5EF4-FFF2-40B4-BE49-F238E27FC236}">
                  <a16:creationId xmlns:a16="http://schemas.microsoft.com/office/drawing/2014/main" id="{A88BA1C9-2662-36A8-C3C4-FD9E42341720}"/>
                </a:ext>
              </a:extLst>
            </p:cNvPr>
            <p:cNvSpPr/>
            <p:nvPr/>
          </p:nvSpPr>
          <p:spPr>
            <a:xfrm>
              <a:off x="8643877" y="2255694"/>
              <a:ext cx="95563" cy="256222"/>
            </a:xfrm>
            <a:custGeom>
              <a:avLst/>
              <a:gdLst>
                <a:gd name="connsiteX0" fmla="*/ 49272 w 95563"/>
                <a:gd name="connsiteY0" fmla="*/ 0 h 256222"/>
                <a:gd name="connsiteX1" fmla="*/ 95564 w 95563"/>
                <a:gd name="connsiteY1" fmla="*/ 16478 h 256222"/>
                <a:gd name="connsiteX2" fmla="*/ 54892 w 95563"/>
                <a:gd name="connsiteY2" fmla="*/ 104299 h 256222"/>
                <a:gd name="connsiteX3" fmla="*/ 28794 w 95563"/>
                <a:gd name="connsiteY3" fmla="*/ 126016 h 256222"/>
                <a:gd name="connsiteX4" fmla="*/ 31365 w 95563"/>
                <a:gd name="connsiteY4" fmla="*/ 187738 h 256222"/>
                <a:gd name="connsiteX5" fmla="*/ 3933 w 95563"/>
                <a:gd name="connsiteY5" fmla="*/ 256223 h 256222"/>
                <a:gd name="connsiteX6" fmla="*/ 11172 w 95563"/>
                <a:gd name="connsiteY6" fmla="*/ 96393 h 256222"/>
                <a:gd name="connsiteX7" fmla="*/ 49272 w 95563"/>
                <a:gd name="connsiteY7" fmla="*/ 10668 h 25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3" h="256222">
                  <a:moveTo>
                    <a:pt x="49272" y="0"/>
                  </a:moveTo>
                  <a:cubicBezTo>
                    <a:pt x="62131" y="3048"/>
                    <a:pt x="95564" y="16478"/>
                    <a:pt x="95564" y="16478"/>
                  </a:cubicBezTo>
                  <a:cubicBezTo>
                    <a:pt x="95564" y="16478"/>
                    <a:pt x="65465" y="86296"/>
                    <a:pt x="54892" y="104299"/>
                  </a:cubicBezTo>
                  <a:cubicBezTo>
                    <a:pt x="49282" y="114605"/>
                    <a:pt x="39947" y="122368"/>
                    <a:pt x="28794" y="126016"/>
                  </a:cubicBezTo>
                  <a:cubicBezTo>
                    <a:pt x="31880" y="146437"/>
                    <a:pt x="32737" y="167135"/>
                    <a:pt x="31365" y="187738"/>
                  </a:cubicBezTo>
                  <a:cubicBezTo>
                    <a:pt x="24793" y="211512"/>
                    <a:pt x="15592" y="234486"/>
                    <a:pt x="3933" y="256223"/>
                  </a:cubicBezTo>
                  <a:cubicBezTo>
                    <a:pt x="3933" y="254222"/>
                    <a:pt x="-8640" y="172879"/>
                    <a:pt x="11172" y="96393"/>
                  </a:cubicBezTo>
                  <a:cubicBezTo>
                    <a:pt x="18450" y="65703"/>
                    <a:pt x="31365" y="36633"/>
                    <a:pt x="49272" y="10668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Hình tự do: Hình 378">
              <a:extLst>
                <a:ext uri="{FF2B5EF4-FFF2-40B4-BE49-F238E27FC236}">
                  <a16:creationId xmlns:a16="http://schemas.microsoft.com/office/drawing/2014/main" id="{AE2300F9-BB13-B583-CEF9-B57DFB044B3B}"/>
                </a:ext>
              </a:extLst>
            </p:cNvPr>
            <p:cNvSpPr/>
            <p:nvPr/>
          </p:nvSpPr>
          <p:spPr>
            <a:xfrm>
              <a:off x="8220138" y="2532776"/>
              <a:ext cx="293179" cy="300323"/>
            </a:xfrm>
            <a:custGeom>
              <a:avLst/>
              <a:gdLst>
                <a:gd name="connsiteX0" fmla="*/ 0 w 293179"/>
                <a:gd name="connsiteY0" fmla="*/ 0 h 300323"/>
                <a:gd name="connsiteX1" fmla="*/ 246602 w 293179"/>
                <a:gd name="connsiteY1" fmla="*/ 16954 h 300323"/>
                <a:gd name="connsiteX2" fmla="*/ 293180 w 293179"/>
                <a:gd name="connsiteY2" fmla="*/ 300323 h 300323"/>
                <a:gd name="connsiteX3" fmla="*/ 59246 w 293179"/>
                <a:gd name="connsiteY3" fmla="*/ 278035 h 300323"/>
                <a:gd name="connsiteX4" fmla="*/ 0 w 293179"/>
                <a:gd name="connsiteY4" fmla="*/ 0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79" h="300323">
                  <a:moveTo>
                    <a:pt x="0" y="0"/>
                  </a:moveTo>
                  <a:lnTo>
                    <a:pt x="246602" y="16954"/>
                  </a:lnTo>
                  <a:lnTo>
                    <a:pt x="293180" y="300323"/>
                  </a:lnTo>
                  <a:lnTo>
                    <a:pt x="59246" y="278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Hình tự do: Hình 379">
              <a:extLst>
                <a:ext uri="{FF2B5EF4-FFF2-40B4-BE49-F238E27FC236}">
                  <a16:creationId xmlns:a16="http://schemas.microsoft.com/office/drawing/2014/main" id="{07B6FC38-9159-99BA-A439-CB666AF7B8C7}"/>
                </a:ext>
              </a:extLst>
            </p:cNvPr>
            <p:cNvSpPr/>
            <p:nvPr/>
          </p:nvSpPr>
          <p:spPr>
            <a:xfrm>
              <a:off x="8220138" y="2532776"/>
              <a:ext cx="293179" cy="300323"/>
            </a:xfrm>
            <a:custGeom>
              <a:avLst/>
              <a:gdLst>
                <a:gd name="connsiteX0" fmla="*/ 0 w 293179"/>
                <a:gd name="connsiteY0" fmla="*/ 0 h 300323"/>
                <a:gd name="connsiteX1" fmla="*/ 246602 w 293179"/>
                <a:gd name="connsiteY1" fmla="*/ 16954 h 300323"/>
                <a:gd name="connsiteX2" fmla="*/ 293180 w 293179"/>
                <a:gd name="connsiteY2" fmla="*/ 300323 h 300323"/>
                <a:gd name="connsiteX3" fmla="*/ 59246 w 293179"/>
                <a:gd name="connsiteY3" fmla="*/ 278035 h 300323"/>
                <a:gd name="connsiteX4" fmla="*/ 0 w 293179"/>
                <a:gd name="connsiteY4" fmla="*/ 0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79" h="300323">
                  <a:moveTo>
                    <a:pt x="0" y="0"/>
                  </a:moveTo>
                  <a:lnTo>
                    <a:pt x="246602" y="16954"/>
                  </a:lnTo>
                  <a:lnTo>
                    <a:pt x="293180" y="300323"/>
                  </a:lnTo>
                  <a:lnTo>
                    <a:pt x="59246" y="278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Hình tự do: Hình 380">
              <a:extLst>
                <a:ext uri="{FF2B5EF4-FFF2-40B4-BE49-F238E27FC236}">
                  <a16:creationId xmlns:a16="http://schemas.microsoft.com/office/drawing/2014/main" id="{F996E9F4-655F-00F3-66EB-76FA1299B1F0}"/>
                </a:ext>
              </a:extLst>
            </p:cNvPr>
            <p:cNvSpPr/>
            <p:nvPr/>
          </p:nvSpPr>
          <p:spPr>
            <a:xfrm>
              <a:off x="8411079" y="2716227"/>
              <a:ext cx="91760" cy="52735"/>
            </a:xfrm>
            <a:custGeom>
              <a:avLst/>
              <a:gdLst>
                <a:gd name="connsiteX0" fmla="*/ 321 w 91760"/>
                <a:gd name="connsiteY0" fmla="*/ 0 h 52735"/>
                <a:gd name="connsiteX1" fmla="*/ 13846 w 91760"/>
                <a:gd name="connsiteY1" fmla="*/ 23241 h 52735"/>
                <a:gd name="connsiteX2" fmla="*/ 44136 w 91760"/>
                <a:gd name="connsiteY2" fmla="*/ 48101 h 52735"/>
                <a:gd name="connsiteX3" fmla="*/ 91761 w 91760"/>
                <a:gd name="connsiteY3" fmla="*/ 51340 h 52735"/>
                <a:gd name="connsiteX4" fmla="*/ 85474 w 91760"/>
                <a:gd name="connsiteY4" fmla="*/ 12573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52735">
                  <a:moveTo>
                    <a:pt x="321" y="0"/>
                  </a:moveTo>
                  <a:cubicBezTo>
                    <a:pt x="-1203" y="5620"/>
                    <a:pt x="2607" y="13716"/>
                    <a:pt x="13846" y="23241"/>
                  </a:cubicBezTo>
                  <a:cubicBezTo>
                    <a:pt x="22800" y="30956"/>
                    <a:pt x="28705" y="44386"/>
                    <a:pt x="44136" y="48101"/>
                  </a:cubicBezTo>
                  <a:cubicBezTo>
                    <a:pt x="59547" y="52864"/>
                    <a:pt x="75854" y="53978"/>
                    <a:pt x="91761" y="51340"/>
                  </a:cubicBezTo>
                  <a:lnTo>
                    <a:pt x="85474" y="1257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Hình tự do: Hình 381">
              <a:extLst>
                <a:ext uri="{FF2B5EF4-FFF2-40B4-BE49-F238E27FC236}">
                  <a16:creationId xmlns:a16="http://schemas.microsoft.com/office/drawing/2014/main" id="{7D4ADBD4-66E7-3EB3-F06A-92B46F1419BF}"/>
                </a:ext>
              </a:extLst>
            </p:cNvPr>
            <p:cNvSpPr/>
            <p:nvPr/>
          </p:nvSpPr>
          <p:spPr>
            <a:xfrm>
              <a:off x="8288648" y="2546775"/>
              <a:ext cx="106464" cy="22291"/>
            </a:xfrm>
            <a:custGeom>
              <a:avLst/>
              <a:gdLst>
                <a:gd name="connsiteX0" fmla="*/ 1308 w 106464"/>
                <a:gd name="connsiteY0" fmla="*/ 15528 h 22291"/>
                <a:gd name="connsiteX1" fmla="*/ 70 w 106464"/>
                <a:gd name="connsiteY1" fmla="*/ 6766 h 22291"/>
                <a:gd name="connsiteX2" fmla="*/ 33217 w 106464"/>
                <a:gd name="connsiteY2" fmla="*/ 288 h 22291"/>
                <a:gd name="connsiteX3" fmla="*/ 69602 w 106464"/>
                <a:gd name="connsiteY3" fmla="*/ 2574 h 22291"/>
                <a:gd name="connsiteX4" fmla="*/ 105226 w 106464"/>
                <a:gd name="connsiteY4" fmla="*/ 13528 h 22291"/>
                <a:gd name="connsiteX5" fmla="*/ 106464 w 106464"/>
                <a:gd name="connsiteY5" fmla="*/ 22291 h 2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64" h="22291">
                  <a:moveTo>
                    <a:pt x="1308" y="15528"/>
                  </a:moveTo>
                  <a:cubicBezTo>
                    <a:pt x="1308" y="15528"/>
                    <a:pt x="1308" y="11623"/>
                    <a:pt x="70" y="6766"/>
                  </a:cubicBezTo>
                  <a:cubicBezTo>
                    <a:pt x="-1168" y="1908"/>
                    <a:pt x="14262" y="-950"/>
                    <a:pt x="33217" y="288"/>
                  </a:cubicBezTo>
                  <a:lnTo>
                    <a:pt x="69602" y="2574"/>
                  </a:lnTo>
                  <a:cubicBezTo>
                    <a:pt x="88652" y="3813"/>
                    <a:pt x="104559" y="8766"/>
                    <a:pt x="105226" y="13528"/>
                  </a:cubicBezTo>
                  <a:lnTo>
                    <a:pt x="106464" y="22291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Hình tự do: Hình 382">
              <a:extLst>
                <a:ext uri="{FF2B5EF4-FFF2-40B4-BE49-F238E27FC236}">
                  <a16:creationId xmlns:a16="http://schemas.microsoft.com/office/drawing/2014/main" id="{FCA45A6A-2719-16A5-B0E6-FBAC02AE88A6}"/>
                </a:ext>
              </a:extLst>
            </p:cNvPr>
            <p:cNvSpPr/>
            <p:nvPr/>
          </p:nvSpPr>
          <p:spPr>
            <a:xfrm>
              <a:off x="8275738" y="2509874"/>
              <a:ext cx="127851" cy="35474"/>
            </a:xfrm>
            <a:custGeom>
              <a:avLst/>
              <a:gdLst>
                <a:gd name="connsiteX0" fmla="*/ 26 w 127851"/>
                <a:gd name="connsiteY0" fmla="*/ 21187 h 35474"/>
                <a:gd name="connsiteX1" fmla="*/ 13552 w 127851"/>
                <a:gd name="connsiteY1" fmla="*/ 16901 h 35474"/>
                <a:gd name="connsiteX2" fmla="*/ 27934 w 127851"/>
                <a:gd name="connsiteY2" fmla="*/ 18044 h 35474"/>
                <a:gd name="connsiteX3" fmla="*/ 57462 w 127851"/>
                <a:gd name="connsiteY3" fmla="*/ 42 h 35474"/>
                <a:gd name="connsiteX4" fmla="*/ 94514 w 127851"/>
                <a:gd name="connsiteY4" fmla="*/ 22044 h 35474"/>
                <a:gd name="connsiteX5" fmla="*/ 109849 w 127851"/>
                <a:gd name="connsiteY5" fmla="*/ 23473 h 35474"/>
                <a:gd name="connsiteX6" fmla="*/ 126518 w 127851"/>
                <a:gd name="connsiteY6" fmla="*/ 30141 h 35474"/>
                <a:gd name="connsiteX7" fmla="*/ 127852 w 127851"/>
                <a:gd name="connsiteY7" fmla="*/ 35475 h 35474"/>
                <a:gd name="connsiteX8" fmla="*/ 788 w 127851"/>
                <a:gd name="connsiteY8" fmla="*/ 26807 h 35474"/>
                <a:gd name="connsiteX9" fmla="*/ 26 w 127851"/>
                <a:gd name="connsiteY9" fmla="*/ 21187 h 3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851" h="35474">
                  <a:moveTo>
                    <a:pt x="26" y="21187"/>
                  </a:moveTo>
                  <a:cubicBezTo>
                    <a:pt x="-450" y="18139"/>
                    <a:pt x="5646" y="16234"/>
                    <a:pt x="13552" y="16901"/>
                  </a:cubicBezTo>
                  <a:lnTo>
                    <a:pt x="27934" y="18044"/>
                  </a:lnTo>
                  <a:cubicBezTo>
                    <a:pt x="27934" y="18044"/>
                    <a:pt x="25363" y="-1006"/>
                    <a:pt x="57462" y="42"/>
                  </a:cubicBezTo>
                  <a:cubicBezTo>
                    <a:pt x="89561" y="1089"/>
                    <a:pt x="94514" y="22044"/>
                    <a:pt x="94514" y="22044"/>
                  </a:cubicBezTo>
                  <a:lnTo>
                    <a:pt x="109849" y="23473"/>
                  </a:lnTo>
                  <a:cubicBezTo>
                    <a:pt x="118327" y="24235"/>
                    <a:pt x="125756" y="27188"/>
                    <a:pt x="126518" y="30141"/>
                  </a:cubicBezTo>
                  <a:lnTo>
                    <a:pt x="127852" y="35475"/>
                  </a:lnTo>
                  <a:lnTo>
                    <a:pt x="788" y="26807"/>
                  </a:lnTo>
                  <a:cubicBezTo>
                    <a:pt x="788" y="26807"/>
                    <a:pt x="407" y="24235"/>
                    <a:pt x="26" y="21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Hình tự do: Hình 383">
              <a:extLst>
                <a:ext uri="{FF2B5EF4-FFF2-40B4-BE49-F238E27FC236}">
                  <a16:creationId xmlns:a16="http://schemas.microsoft.com/office/drawing/2014/main" id="{2C2E9DAA-0444-20BA-0DE8-25D589D5BE01}"/>
                </a:ext>
              </a:extLst>
            </p:cNvPr>
            <p:cNvSpPr/>
            <p:nvPr/>
          </p:nvSpPr>
          <p:spPr>
            <a:xfrm>
              <a:off x="8289670" y="2534585"/>
              <a:ext cx="88201" cy="30384"/>
            </a:xfrm>
            <a:custGeom>
              <a:avLst/>
              <a:gdLst>
                <a:gd name="connsiteX0" fmla="*/ 3429 w 88201"/>
                <a:gd name="connsiteY0" fmla="*/ 3048 h 30384"/>
                <a:gd name="connsiteX1" fmla="*/ 20955 w 88201"/>
                <a:gd name="connsiteY1" fmla="*/ 11621 h 30384"/>
                <a:gd name="connsiteX2" fmla="*/ 22384 w 88201"/>
                <a:gd name="connsiteY2" fmla="*/ 26479 h 30384"/>
                <a:gd name="connsiteX3" fmla="*/ 78581 w 88201"/>
                <a:gd name="connsiteY3" fmla="*/ 30385 h 30384"/>
                <a:gd name="connsiteX4" fmla="*/ 76391 w 88201"/>
                <a:gd name="connsiteY4" fmla="*/ 15430 h 30384"/>
                <a:gd name="connsiteX5" fmla="*/ 87058 w 88201"/>
                <a:gd name="connsiteY5" fmla="*/ 8858 h 30384"/>
                <a:gd name="connsiteX6" fmla="*/ 88201 w 88201"/>
                <a:gd name="connsiteY6" fmla="*/ 5239 h 30384"/>
                <a:gd name="connsiteX7" fmla="*/ 0 w 88201"/>
                <a:gd name="connsiteY7" fmla="*/ 0 h 3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01" h="30384">
                  <a:moveTo>
                    <a:pt x="3429" y="3048"/>
                  </a:moveTo>
                  <a:cubicBezTo>
                    <a:pt x="15050" y="3620"/>
                    <a:pt x="19907" y="4191"/>
                    <a:pt x="20955" y="11621"/>
                  </a:cubicBezTo>
                  <a:cubicBezTo>
                    <a:pt x="22003" y="19050"/>
                    <a:pt x="22384" y="26479"/>
                    <a:pt x="22384" y="26479"/>
                  </a:cubicBezTo>
                  <a:lnTo>
                    <a:pt x="78581" y="30385"/>
                  </a:lnTo>
                  <a:cubicBezTo>
                    <a:pt x="78581" y="30385"/>
                    <a:pt x="76867" y="19717"/>
                    <a:pt x="76391" y="15430"/>
                  </a:cubicBezTo>
                  <a:cubicBezTo>
                    <a:pt x="75914" y="11144"/>
                    <a:pt x="78105" y="8287"/>
                    <a:pt x="87058" y="8858"/>
                  </a:cubicBezTo>
                  <a:lnTo>
                    <a:pt x="88201" y="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Hình tự do: Hình 384">
              <a:extLst>
                <a:ext uri="{FF2B5EF4-FFF2-40B4-BE49-F238E27FC236}">
                  <a16:creationId xmlns:a16="http://schemas.microsoft.com/office/drawing/2014/main" id="{8FA62BDA-A382-39E0-2330-CB3DFB78503F}"/>
                </a:ext>
              </a:extLst>
            </p:cNvPr>
            <p:cNvSpPr/>
            <p:nvPr/>
          </p:nvSpPr>
          <p:spPr>
            <a:xfrm>
              <a:off x="8287077" y="2547918"/>
              <a:ext cx="106320" cy="22291"/>
            </a:xfrm>
            <a:custGeom>
              <a:avLst/>
              <a:gdLst>
                <a:gd name="connsiteX0" fmla="*/ 1260 w 106320"/>
                <a:gd name="connsiteY0" fmla="*/ 15528 h 22291"/>
                <a:gd name="connsiteX1" fmla="*/ 22 w 106320"/>
                <a:gd name="connsiteY1" fmla="*/ 6765 h 22291"/>
                <a:gd name="connsiteX2" fmla="*/ 33169 w 106320"/>
                <a:gd name="connsiteY2" fmla="*/ 288 h 22291"/>
                <a:gd name="connsiteX3" fmla="*/ 69554 w 106320"/>
                <a:gd name="connsiteY3" fmla="*/ 2574 h 22291"/>
                <a:gd name="connsiteX4" fmla="*/ 105082 w 106320"/>
                <a:gd name="connsiteY4" fmla="*/ 13528 h 22291"/>
                <a:gd name="connsiteX5" fmla="*/ 106321 w 106320"/>
                <a:gd name="connsiteY5" fmla="*/ 22291 h 2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320" h="22291">
                  <a:moveTo>
                    <a:pt x="1260" y="15528"/>
                  </a:moveTo>
                  <a:cubicBezTo>
                    <a:pt x="1260" y="15528"/>
                    <a:pt x="688" y="11623"/>
                    <a:pt x="22" y="6765"/>
                  </a:cubicBezTo>
                  <a:cubicBezTo>
                    <a:pt x="-645" y="1908"/>
                    <a:pt x="14214" y="-950"/>
                    <a:pt x="33169" y="288"/>
                  </a:cubicBezTo>
                  <a:lnTo>
                    <a:pt x="69554" y="2574"/>
                  </a:lnTo>
                  <a:cubicBezTo>
                    <a:pt x="88604" y="3813"/>
                    <a:pt x="104416" y="8766"/>
                    <a:pt x="105082" y="13528"/>
                  </a:cubicBezTo>
                  <a:lnTo>
                    <a:pt x="106321" y="22291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Hình tự do: Hình 385">
              <a:extLst>
                <a:ext uri="{FF2B5EF4-FFF2-40B4-BE49-F238E27FC236}">
                  <a16:creationId xmlns:a16="http://schemas.microsoft.com/office/drawing/2014/main" id="{DD67FF9D-EC17-94B8-7099-FBA326B6C75D}"/>
                </a:ext>
              </a:extLst>
            </p:cNvPr>
            <p:cNvSpPr/>
            <p:nvPr/>
          </p:nvSpPr>
          <p:spPr>
            <a:xfrm>
              <a:off x="8398690" y="2282554"/>
              <a:ext cx="484320" cy="470351"/>
            </a:xfrm>
            <a:custGeom>
              <a:avLst/>
              <a:gdLst>
                <a:gd name="connsiteX0" fmla="*/ 83671 w 484320"/>
                <a:gd name="connsiteY0" fmla="*/ 362712 h 470351"/>
                <a:gd name="connsiteX1" fmla="*/ 143202 w 484320"/>
                <a:gd name="connsiteY1" fmla="*/ 372237 h 470351"/>
                <a:gd name="connsiteX2" fmla="*/ 166919 w 484320"/>
                <a:gd name="connsiteY2" fmla="*/ 373570 h 470351"/>
                <a:gd name="connsiteX3" fmla="*/ 185969 w 484320"/>
                <a:gd name="connsiteY3" fmla="*/ 369856 h 470351"/>
                <a:gd name="connsiteX4" fmla="*/ 379613 w 484320"/>
                <a:gd name="connsiteY4" fmla="*/ 289560 h 470351"/>
                <a:gd name="connsiteX5" fmla="*/ 350371 w 484320"/>
                <a:gd name="connsiteY5" fmla="*/ 120206 h 470351"/>
                <a:gd name="connsiteX6" fmla="*/ 390948 w 484320"/>
                <a:gd name="connsiteY6" fmla="*/ 0 h 470351"/>
                <a:gd name="connsiteX7" fmla="*/ 455908 w 484320"/>
                <a:gd name="connsiteY7" fmla="*/ 120396 h 470351"/>
                <a:gd name="connsiteX8" fmla="*/ 482292 w 484320"/>
                <a:gd name="connsiteY8" fmla="*/ 323850 h 470351"/>
                <a:gd name="connsiteX9" fmla="*/ 436191 w 484320"/>
                <a:gd name="connsiteY9" fmla="*/ 376333 h 470351"/>
                <a:gd name="connsiteX10" fmla="*/ 207591 w 484320"/>
                <a:gd name="connsiteY10" fmla="*/ 443579 h 470351"/>
                <a:gd name="connsiteX11" fmla="*/ 127772 w 484320"/>
                <a:gd name="connsiteY11" fmla="*/ 466344 h 470351"/>
                <a:gd name="connsiteX12" fmla="*/ 14519 w 484320"/>
                <a:gd name="connsiteY12" fmla="*/ 437198 h 470351"/>
                <a:gd name="connsiteX13" fmla="*/ 6137 w 484320"/>
                <a:gd name="connsiteY13" fmla="*/ 412337 h 470351"/>
                <a:gd name="connsiteX14" fmla="*/ 327 w 484320"/>
                <a:gd name="connsiteY14" fmla="*/ 398716 h 470351"/>
                <a:gd name="connsiteX15" fmla="*/ 6233 w 484320"/>
                <a:gd name="connsiteY15" fmla="*/ 386620 h 470351"/>
                <a:gd name="connsiteX16" fmla="*/ 12995 w 484320"/>
                <a:gd name="connsiteY16" fmla="*/ 386620 h 470351"/>
                <a:gd name="connsiteX17" fmla="*/ 46619 w 484320"/>
                <a:gd name="connsiteY17" fmla="*/ 392525 h 470351"/>
                <a:gd name="connsiteX18" fmla="*/ 85576 w 484320"/>
                <a:gd name="connsiteY18" fmla="*/ 393954 h 470351"/>
                <a:gd name="connsiteX19" fmla="*/ 87576 w 484320"/>
                <a:gd name="connsiteY19" fmla="*/ 393954 h 470351"/>
                <a:gd name="connsiteX20" fmla="*/ 87576 w 484320"/>
                <a:gd name="connsiteY20" fmla="*/ 391668 h 47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4320" h="470351">
                  <a:moveTo>
                    <a:pt x="83671" y="362712"/>
                  </a:moveTo>
                  <a:cubicBezTo>
                    <a:pt x="101197" y="363569"/>
                    <a:pt x="128153" y="369665"/>
                    <a:pt x="143202" y="372237"/>
                  </a:cubicBezTo>
                  <a:cubicBezTo>
                    <a:pt x="150994" y="373923"/>
                    <a:pt x="158995" y="374371"/>
                    <a:pt x="166919" y="373570"/>
                  </a:cubicBezTo>
                  <a:cubicBezTo>
                    <a:pt x="173368" y="372875"/>
                    <a:pt x="179740" y="371627"/>
                    <a:pt x="185969" y="369856"/>
                  </a:cubicBezTo>
                  <a:cubicBezTo>
                    <a:pt x="207496" y="360331"/>
                    <a:pt x="379613" y="289560"/>
                    <a:pt x="379613" y="289560"/>
                  </a:cubicBezTo>
                  <a:lnTo>
                    <a:pt x="350371" y="120206"/>
                  </a:lnTo>
                  <a:cubicBezTo>
                    <a:pt x="350371" y="120206"/>
                    <a:pt x="343513" y="11430"/>
                    <a:pt x="390948" y="0"/>
                  </a:cubicBezTo>
                  <a:cubicBezTo>
                    <a:pt x="427523" y="16573"/>
                    <a:pt x="439144" y="48768"/>
                    <a:pt x="455908" y="120396"/>
                  </a:cubicBezTo>
                  <a:cubicBezTo>
                    <a:pt x="474958" y="202311"/>
                    <a:pt x="489912" y="297942"/>
                    <a:pt x="482292" y="323850"/>
                  </a:cubicBezTo>
                  <a:cubicBezTo>
                    <a:pt x="477149" y="341757"/>
                    <a:pt x="476101" y="360902"/>
                    <a:pt x="436191" y="376333"/>
                  </a:cubicBezTo>
                  <a:cubicBezTo>
                    <a:pt x="393995" y="392716"/>
                    <a:pt x="346942" y="403765"/>
                    <a:pt x="207591" y="443579"/>
                  </a:cubicBezTo>
                  <a:cubicBezTo>
                    <a:pt x="181464" y="452761"/>
                    <a:pt x="154813" y="460362"/>
                    <a:pt x="127772" y="466344"/>
                  </a:cubicBezTo>
                  <a:cubicBezTo>
                    <a:pt x="56906" y="477488"/>
                    <a:pt x="28616" y="464630"/>
                    <a:pt x="14519" y="437198"/>
                  </a:cubicBezTo>
                  <a:cubicBezTo>
                    <a:pt x="10424" y="429292"/>
                    <a:pt x="9852" y="420434"/>
                    <a:pt x="6137" y="412337"/>
                  </a:cubicBezTo>
                  <a:cubicBezTo>
                    <a:pt x="3613" y="408070"/>
                    <a:pt x="1661" y="403489"/>
                    <a:pt x="327" y="398716"/>
                  </a:cubicBezTo>
                  <a:cubicBezTo>
                    <a:pt x="-940" y="393783"/>
                    <a:pt x="1565" y="388658"/>
                    <a:pt x="6233" y="386620"/>
                  </a:cubicBezTo>
                  <a:cubicBezTo>
                    <a:pt x="8462" y="386144"/>
                    <a:pt x="10767" y="386144"/>
                    <a:pt x="12995" y="386620"/>
                  </a:cubicBezTo>
                  <a:cubicBezTo>
                    <a:pt x="24235" y="388811"/>
                    <a:pt x="35379" y="391001"/>
                    <a:pt x="46619" y="392525"/>
                  </a:cubicBezTo>
                  <a:cubicBezTo>
                    <a:pt x="59535" y="394144"/>
                    <a:pt x="72574" y="394621"/>
                    <a:pt x="85576" y="393954"/>
                  </a:cubicBezTo>
                  <a:cubicBezTo>
                    <a:pt x="86243" y="394040"/>
                    <a:pt x="86910" y="394040"/>
                    <a:pt x="87576" y="393954"/>
                  </a:cubicBezTo>
                  <a:cubicBezTo>
                    <a:pt x="89481" y="393097"/>
                    <a:pt x="89005" y="392335"/>
                    <a:pt x="87576" y="391668"/>
                  </a:cubicBezTo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Hình tự do: Hình 386">
              <a:extLst>
                <a:ext uri="{FF2B5EF4-FFF2-40B4-BE49-F238E27FC236}">
                  <a16:creationId xmlns:a16="http://schemas.microsoft.com/office/drawing/2014/main" id="{92123F6F-B643-FA02-E710-E2ABF8C5132C}"/>
                </a:ext>
              </a:extLst>
            </p:cNvPr>
            <p:cNvSpPr/>
            <p:nvPr/>
          </p:nvSpPr>
          <p:spPr>
            <a:xfrm>
              <a:off x="8641143" y="2278268"/>
              <a:ext cx="246845" cy="427672"/>
            </a:xfrm>
            <a:custGeom>
              <a:avLst/>
              <a:gdLst>
                <a:gd name="connsiteX0" fmla="*/ 144590 w 246845"/>
                <a:gd name="connsiteY0" fmla="*/ 0 h 427672"/>
                <a:gd name="connsiteX1" fmla="*/ 206121 w 246845"/>
                <a:gd name="connsiteY1" fmla="*/ 64294 h 427672"/>
                <a:gd name="connsiteX2" fmla="*/ 234696 w 246845"/>
                <a:gd name="connsiteY2" fmla="*/ 209455 h 427672"/>
                <a:gd name="connsiteX3" fmla="*/ 243269 w 246845"/>
                <a:gd name="connsiteY3" fmla="*/ 353758 h 427672"/>
                <a:gd name="connsiteX4" fmla="*/ 174784 w 246845"/>
                <a:gd name="connsiteY4" fmla="*/ 391192 h 427672"/>
                <a:gd name="connsiteX5" fmla="*/ 34766 w 246845"/>
                <a:gd name="connsiteY5" fmla="*/ 427673 h 427672"/>
                <a:gd name="connsiteX6" fmla="*/ 0 w 246845"/>
                <a:gd name="connsiteY6" fmla="*/ 346424 h 427672"/>
                <a:gd name="connsiteX7" fmla="*/ 132207 w 246845"/>
                <a:gd name="connsiteY7" fmla="*/ 287655 h 427672"/>
                <a:gd name="connsiteX8" fmla="*/ 98298 w 246845"/>
                <a:gd name="connsiteY8" fmla="*/ 137446 h 427672"/>
                <a:gd name="connsiteX9" fmla="*/ 144590 w 246845"/>
                <a:gd name="connsiteY9" fmla="*/ 0 h 42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845" h="427672">
                  <a:moveTo>
                    <a:pt x="144590" y="0"/>
                  </a:moveTo>
                  <a:cubicBezTo>
                    <a:pt x="177546" y="4096"/>
                    <a:pt x="199168" y="31718"/>
                    <a:pt x="206121" y="64294"/>
                  </a:cubicBezTo>
                  <a:cubicBezTo>
                    <a:pt x="217075" y="115443"/>
                    <a:pt x="222218" y="144685"/>
                    <a:pt x="234696" y="209455"/>
                  </a:cubicBezTo>
                  <a:cubicBezTo>
                    <a:pt x="246126" y="268319"/>
                    <a:pt x="250603" y="335375"/>
                    <a:pt x="243269" y="353758"/>
                  </a:cubicBezTo>
                  <a:cubicBezTo>
                    <a:pt x="235934" y="372142"/>
                    <a:pt x="198406" y="384239"/>
                    <a:pt x="174784" y="391192"/>
                  </a:cubicBezTo>
                  <a:cubicBezTo>
                    <a:pt x="139541" y="401669"/>
                    <a:pt x="34766" y="427673"/>
                    <a:pt x="34766" y="427673"/>
                  </a:cubicBezTo>
                  <a:cubicBezTo>
                    <a:pt x="35528" y="403098"/>
                    <a:pt x="21527" y="360998"/>
                    <a:pt x="0" y="346424"/>
                  </a:cubicBezTo>
                  <a:lnTo>
                    <a:pt x="132207" y="287655"/>
                  </a:lnTo>
                  <a:lnTo>
                    <a:pt x="98298" y="137446"/>
                  </a:lnTo>
                  <a:cubicBezTo>
                    <a:pt x="98298" y="137446"/>
                    <a:pt x="83725" y="28099"/>
                    <a:pt x="14459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2" name="Đồ họa 25">
            <a:extLst>
              <a:ext uri="{FF2B5EF4-FFF2-40B4-BE49-F238E27FC236}">
                <a16:creationId xmlns:a16="http://schemas.microsoft.com/office/drawing/2014/main" id="{043435EF-301A-7DC4-B220-8C83120DB4F4}"/>
              </a:ext>
            </a:extLst>
          </p:cNvPr>
          <p:cNvGrpSpPr/>
          <p:nvPr/>
        </p:nvGrpSpPr>
        <p:grpSpPr>
          <a:xfrm>
            <a:off x="7954772" y="3538044"/>
            <a:ext cx="2560510" cy="2207609"/>
            <a:chOff x="7954772" y="3538044"/>
            <a:chExt cx="2560510" cy="2207609"/>
          </a:xfrm>
        </p:grpSpPr>
        <p:grpSp>
          <p:nvGrpSpPr>
            <p:cNvPr id="403" name="Đồ họa 25">
              <a:extLst>
                <a:ext uri="{FF2B5EF4-FFF2-40B4-BE49-F238E27FC236}">
                  <a16:creationId xmlns:a16="http://schemas.microsoft.com/office/drawing/2014/main" id="{A06F1400-B023-AD4C-0575-53AE3EAA76F7}"/>
                </a:ext>
              </a:extLst>
            </p:cNvPr>
            <p:cNvGrpSpPr/>
            <p:nvPr/>
          </p:nvGrpSpPr>
          <p:grpSpPr>
            <a:xfrm>
              <a:off x="7954772" y="3538044"/>
              <a:ext cx="2560510" cy="2207609"/>
              <a:chOff x="7954772" y="3538044"/>
              <a:chExt cx="2560510" cy="2207609"/>
            </a:xfrm>
          </p:grpSpPr>
          <p:sp>
            <p:nvSpPr>
              <p:cNvPr id="596" name="Hình tự do: Hình 595">
                <a:extLst>
                  <a:ext uri="{FF2B5EF4-FFF2-40B4-BE49-F238E27FC236}">
                    <a16:creationId xmlns:a16="http://schemas.microsoft.com/office/drawing/2014/main" id="{FD1DF36B-6AD8-8328-8E83-EF553DC5B6C1}"/>
                  </a:ext>
                </a:extLst>
              </p:cNvPr>
              <p:cNvSpPr/>
              <p:nvPr/>
            </p:nvSpPr>
            <p:spPr>
              <a:xfrm>
                <a:off x="7954772" y="4101353"/>
                <a:ext cx="18002" cy="740283"/>
              </a:xfrm>
              <a:custGeom>
                <a:avLst/>
                <a:gdLst>
                  <a:gd name="connsiteX0" fmla="*/ 18002 w 18002"/>
                  <a:gd name="connsiteY0" fmla="*/ 740283 h 740283"/>
                  <a:gd name="connsiteX1" fmla="*/ 0 w 18002"/>
                  <a:gd name="connsiteY1" fmla="*/ 729901 h 740283"/>
                  <a:gd name="connsiteX2" fmla="*/ 0 w 18002"/>
                  <a:gd name="connsiteY2" fmla="*/ 0 h 740283"/>
                  <a:gd name="connsiteX3" fmla="*/ 18002 w 18002"/>
                  <a:gd name="connsiteY3" fmla="*/ 10382 h 740283"/>
                  <a:gd name="connsiteX4" fmla="*/ 18002 w 18002"/>
                  <a:gd name="connsiteY4" fmla="*/ 740283 h 74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283">
                    <a:moveTo>
                      <a:pt x="18002" y="740283"/>
                    </a:moveTo>
                    <a:lnTo>
                      <a:pt x="0" y="729901"/>
                    </a:lnTo>
                    <a:lnTo>
                      <a:pt x="0" y="0"/>
                    </a:lnTo>
                    <a:lnTo>
                      <a:pt x="18002" y="10382"/>
                    </a:lnTo>
                    <a:lnTo>
                      <a:pt x="18002" y="74028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Hình tự do: Hình 596">
                <a:extLst>
                  <a:ext uri="{FF2B5EF4-FFF2-40B4-BE49-F238E27FC236}">
                    <a16:creationId xmlns:a16="http://schemas.microsoft.com/office/drawing/2014/main" id="{E5B590A3-8652-FFE3-D143-E87F4E8DF296}"/>
                  </a:ext>
                </a:extLst>
              </p:cNvPr>
              <p:cNvSpPr/>
              <p:nvPr/>
            </p:nvSpPr>
            <p:spPr>
              <a:xfrm>
                <a:off x="7972774" y="4101353"/>
                <a:ext cx="18002" cy="740283"/>
              </a:xfrm>
              <a:custGeom>
                <a:avLst/>
                <a:gdLst>
                  <a:gd name="connsiteX0" fmla="*/ 0 w 18002"/>
                  <a:gd name="connsiteY0" fmla="*/ 740283 h 740283"/>
                  <a:gd name="connsiteX1" fmla="*/ 18002 w 18002"/>
                  <a:gd name="connsiteY1" fmla="*/ 729901 h 740283"/>
                  <a:gd name="connsiteX2" fmla="*/ 18002 w 18002"/>
                  <a:gd name="connsiteY2" fmla="*/ 0 h 740283"/>
                  <a:gd name="connsiteX3" fmla="*/ 0 w 18002"/>
                  <a:gd name="connsiteY3" fmla="*/ 10382 h 740283"/>
                  <a:gd name="connsiteX4" fmla="*/ 0 w 18002"/>
                  <a:gd name="connsiteY4" fmla="*/ 740283 h 74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283">
                    <a:moveTo>
                      <a:pt x="0" y="740283"/>
                    </a:moveTo>
                    <a:lnTo>
                      <a:pt x="18002" y="729901"/>
                    </a:lnTo>
                    <a:lnTo>
                      <a:pt x="18002" y="0"/>
                    </a:lnTo>
                    <a:lnTo>
                      <a:pt x="0" y="10382"/>
                    </a:lnTo>
                    <a:lnTo>
                      <a:pt x="0" y="7402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Hình tự do: Hình 597">
                <a:extLst>
                  <a:ext uri="{FF2B5EF4-FFF2-40B4-BE49-F238E27FC236}">
                    <a16:creationId xmlns:a16="http://schemas.microsoft.com/office/drawing/2014/main" id="{44A54B3B-4A2E-948B-209D-69FD369EBD59}"/>
                  </a:ext>
                </a:extLst>
              </p:cNvPr>
              <p:cNvSpPr/>
              <p:nvPr/>
            </p:nvSpPr>
            <p:spPr>
              <a:xfrm>
                <a:off x="8432355" y="3845987"/>
                <a:ext cx="18002" cy="542448"/>
              </a:xfrm>
              <a:custGeom>
                <a:avLst/>
                <a:gdLst>
                  <a:gd name="connsiteX0" fmla="*/ 18002 w 18002"/>
                  <a:gd name="connsiteY0" fmla="*/ 542449 h 542448"/>
                  <a:gd name="connsiteX1" fmla="*/ 0 w 18002"/>
                  <a:gd name="connsiteY1" fmla="*/ 532067 h 542448"/>
                  <a:gd name="connsiteX2" fmla="*/ 0 w 18002"/>
                  <a:gd name="connsiteY2" fmla="*/ 0 h 542448"/>
                  <a:gd name="connsiteX3" fmla="*/ 18002 w 18002"/>
                  <a:gd name="connsiteY3" fmla="*/ 10382 h 542448"/>
                  <a:gd name="connsiteX4" fmla="*/ 18002 w 18002"/>
                  <a:gd name="connsiteY4" fmla="*/ 542449 h 5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542448">
                    <a:moveTo>
                      <a:pt x="18002" y="542449"/>
                    </a:moveTo>
                    <a:lnTo>
                      <a:pt x="0" y="532067"/>
                    </a:lnTo>
                    <a:lnTo>
                      <a:pt x="0" y="0"/>
                    </a:lnTo>
                    <a:lnTo>
                      <a:pt x="18002" y="10382"/>
                    </a:lnTo>
                    <a:lnTo>
                      <a:pt x="18002" y="54244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Hình tự do: Hình 598">
                <a:extLst>
                  <a:ext uri="{FF2B5EF4-FFF2-40B4-BE49-F238E27FC236}">
                    <a16:creationId xmlns:a16="http://schemas.microsoft.com/office/drawing/2014/main" id="{84A89EBB-8B3F-94B2-BCAC-7A1844BD5A3B}"/>
                  </a:ext>
                </a:extLst>
              </p:cNvPr>
              <p:cNvSpPr/>
              <p:nvPr/>
            </p:nvSpPr>
            <p:spPr>
              <a:xfrm>
                <a:off x="8450357" y="3845702"/>
                <a:ext cx="18002" cy="542734"/>
              </a:xfrm>
              <a:custGeom>
                <a:avLst/>
                <a:gdLst>
                  <a:gd name="connsiteX0" fmla="*/ 0 w 18002"/>
                  <a:gd name="connsiteY0" fmla="*/ 542735 h 542734"/>
                  <a:gd name="connsiteX1" fmla="*/ 18002 w 18002"/>
                  <a:gd name="connsiteY1" fmla="*/ 531971 h 542734"/>
                  <a:gd name="connsiteX2" fmla="*/ 18002 w 18002"/>
                  <a:gd name="connsiteY2" fmla="*/ 0 h 542734"/>
                  <a:gd name="connsiteX3" fmla="*/ 0 w 18002"/>
                  <a:gd name="connsiteY3" fmla="*/ 10668 h 542734"/>
                  <a:gd name="connsiteX4" fmla="*/ 0 w 18002"/>
                  <a:gd name="connsiteY4" fmla="*/ 542735 h 54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542734">
                    <a:moveTo>
                      <a:pt x="0" y="542735"/>
                    </a:moveTo>
                    <a:lnTo>
                      <a:pt x="18002" y="531971"/>
                    </a:lnTo>
                    <a:lnTo>
                      <a:pt x="18002" y="0"/>
                    </a:lnTo>
                    <a:lnTo>
                      <a:pt x="0" y="10668"/>
                    </a:lnTo>
                    <a:lnTo>
                      <a:pt x="0" y="54273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Hình tự do: Hình 599">
                <a:extLst>
                  <a:ext uri="{FF2B5EF4-FFF2-40B4-BE49-F238E27FC236}">
                    <a16:creationId xmlns:a16="http://schemas.microsoft.com/office/drawing/2014/main" id="{80C02275-AC50-B0A2-3524-9239A29BA681}"/>
                  </a:ext>
                </a:extLst>
              </p:cNvPr>
              <p:cNvSpPr/>
              <p:nvPr/>
            </p:nvSpPr>
            <p:spPr>
              <a:xfrm>
                <a:off x="7972774" y="3825223"/>
                <a:ext cx="495585" cy="307181"/>
              </a:xfrm>
              <a:custGeom>
                <a:avLst/>
                <a:gdLst>
                  <a:gd name="connsiteX0" fmla="*/ 495586 w 495585"/>
                  <a:gd name="connsiteY0" fmla="*/ 20764 h 307181"/>
                  <a:gd name="connsiteX1" fmla="*/ 0 w 495585"/>
                  <a:gd name="connsiteY1" fmla="*/ 307181 h 307181"/>
                  <a:gd name="connsiteX2" fmla="*/ 0 w 495585"/>
                  <a:gd name="connsiteY2" fmla="*/ 286417 h 307181"/>
                  <a:gd name="connsiteX3" fmla="*/ 495586 w 495585"/>
                  <a:gd name="connsiteY3" fmla="*/ 0 h 307181"/>
                  <a:gd name="connsiteX4" fmla="*/ 495586 w 495585"/>
                  <a:gd name="connsiteY4" fmla="*/ 20764 h 30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585" h="307181">
                    <a:moveTo>
                      <a:pt x="495586" y="20764"/>
                    </a:moveTo>
                    <a:lnTo>
                      <a:pt x="0" y="307181"/>
                    </a:lnTo>
                    <a:lnTo>
                      <a:pt x="0" y="286417"/>
                    </a:lnTo>
                    <a:lnTo>
                      <a:pt x="495586" y="0"/>
                    </a:lnTo>
                    <a:lnTo>
                      <a:pt x="495586" y="2076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Hình tự do: Hình 600">
                <a:extLst>
                  <a:ext uri="{FF2B5EF4-FFF2-40B4-BE49-F238E27FC236}">
                    <a16:creationId xmlns:a16="http://schemas.microsoft.com/office/drawing/2014/main" id="{C8326B9C-CA67-D480-18E1-5795695D11B3}"/>
                  </a:ext>
                </a:extLst>
              </p:cNvPr>
              <p:cNvSpPr/>
              <p:nvPr/>
            </p:nvSpPr>
            <p:spPr>
              <a:xfrm>
                <a:off x="8912510" y="3568715"/>
                <a:ext cx="24383" cy="724281"/>
              </a:xfrm>
              <a:custGeom>
                <a:avLst/>
                <a:gdLst>
                  <a:gd name="connsiteX0" fmla="*/ 24384 w 24383"/>
                  <a:gd name="connsiteY0" fmla="*/ 724281 h 724281"/>
                  <a:gd name="connsiteX1" fmla="*/ 6477 w 24383"/>
                  <a:gd name="connsiteY1" fmla="*/ 714280 h 724281"/>
                  <a:gd name="connsiteX2" fmla="*/ 0 w 24383"/>
                  <a:gd name="connsiteY2" fmla="*/ 0 h 724281"/>
                  <a:gd name="connsiteX3" fmla="*/ 18002 w 24383"/>
                  <a:gd name="connsiteY3" fmla="*/ 10001 h 724281"/>
                  <a:gd name="connsiteX4" fmla="*/ 24384 w 24383"/>
                  <a:gd name="connsiteY4" fmla="*/ 724281 h 72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724281">
                    <a:moveTo>
                      <a:pt x="24384" y="724281"/>
                    </a:moveTo>
                    <a:lnTo>
                      <a:pt x="6477" y="714280"/>
                    </a:lnTo>
                    <a:lnTo>
                      <a:pt x="0" y="0"/>
                    </a:lnTo>
                    <a:lnTo>
                      <a:pt x="18002" y="10001"/>
                    </a:lnTo>
                    <a:lnTo>
                      <a:pt x="24384" y="72428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Hình tự do: Hình 601">
                <a:extLst>
                  <a:ext uri="{FF2B5EF4-FFF2-40B4-BE49-F238E27FC236}">
                    <a16:creationId xmlns:a16="http://schemas.microsoft.com/office/drawing/2014/main" id="{56C9B95D-435D-2734-A681-3379A9E3549F}"/>
                  </a:ext>
                </a:extLst>
              </p:cNvPr>
              <p:cNvSpPr/>
              <p:nvPr/>
            </p:nvSpPr>
            <p:spPr>
              <a:xfrm>
                <a:off x="8930512" y="3568810"/>
                <a:ext cx="24383" cy="724185"/>
              </a:xfrm>
              <a:custGeom>
                <a:avLst/>
                <a:gdLst>
                  <a:gd name="connsiteX0" fmla="*/ 6382 w 24383"/>
                  <a:gd name="connsiteY0" fmla="*/ 724186 h 724185"/>
                  <a:gd name="connsiteX1" fmla="*/ 24384 w 24383"/>
                  <a:gd name="connsiteY1" fmla="*/ 714184 h 724185"/>
                  <a:gd name="connsiteX2" fmla="*/ 18002 w 24383"/>
                  <a:gd name="connsiteY2" fmla="*/ 0 h 724185"/>
                  <a:gd name="connsiteX3" fmla="*/ 0 w 24383"/>
                  <a:gd name="connsiteY3" fmla="*/ 9906 h 724185"/>
                  <a:gd name="connsiteX4" fmla="*/ 6382 w 24383"/>
                  <a:gd name="connsiteY4" fmla="*/ 724186 h 72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724185">
                    <a:moveTo>
                      <a:pt x="6382" y="724186"/>
                    </a:moveTo>
                    <a:lnTo>
                      <a:pt x="24384" y="714184"/>
                    </a:lnTo>
                    <a:lnTo>
                      <a:pt x="18002" y="0"/>
                    </a:lnTo>
                    <a:lnTo>
                      <a:pt x="0" y="9906"/>
                    </a:lnTo>
                    <a:lnTo>
                      <a:pt x="6382" y="7241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Hình tự do: Hình 602">
                <a:extLst>
                  <a:ext uri="{FF2B5EF4-FFF2-40B4-BE49-F238E27FC236}">
                    <a16:creationId xmlns:a16="http://schemas.microsoft.com/office/drawing/2014/main" id="{588CD9CA-5F5B-0FA1-0C18-511C7BC1043D}"/>
                  </a:ext>
                </a:extLst>
              </p:cNvPr>
              <p:cNvSpPr/>
              <p:nvPr/>
            </p:nvSpPr>
            <p:spPr>
              <a:xfrm>
                <a:off x="8450262" y="3548331"/>
                <a:ext cx="498252" cy="308514"/>
              </a:xfrm>
              <a:custGeom>
                <a:avLst/>
                <a:gdLst>
                  <a:gd name="connsiteX0" fmla="*/ 498253 w 498252"/>
                  <a:gd name="connsiteY0" fmla="*/ 20383 h 308514"/>
                  <a:gd name="connsiteX1" fmla="*/ 0 w 498252"/>
                  <a:gd name="connsiteY1" fmla="*/ 308515 h 308514"/>
                  <a:gd name="connsiteX2" fmla="*/ 0 w 498252"/>
                  <a:gd name="connsiteY2" fmla="*/ 287750 h 308514"/>
                  <a:gd name="connsiteX3" fmla="*/ 498253 w 498252"/>
                  <a:gd name="connsiteY3" fmla="*/ 0 h 308514"/>
                  <a:gd name="connsiteX4" fmla="*/ 498253 w 498252"/>
                  <a:gd name="connsiteY4" fmla="*/ 20383 h 30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252" h="308514">
                    <a:moveTo>
                      <a:pt x="498253" y="20383"/>
                    </a:moveTo>
                    <a:lnTo>
                      <a:pt x="0" y="308515"/>
                    </a:lnTo>
                    <a:lnTo>
                      <a:pt x="0" y="287750"/>
                    </a:lnTo>
                    <a:lnTo>
                      <a:pt x="498253" y="0"/>
                    </a:lnTo>
                    <a:lnTo>
                      <a:pt x="498253" y="203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Hình tự do: Hình 603">
                <a:extLst>
                  <a:ext uri="{FF2B5EF4-FFF2-40B4-BE49-F238E27FC236}">
                    <a16:creationId xmlns:a16="http://schemas.microsoft.com/office/drawing/2014/main" id="{80578E44-4417-551A-ACE2-2FF84F25AF4C}"/>
                  </a:ext>
                </a:extLst>
              </p:cNvPr>
              <p:cNvSpPr/>
              <p:nvPr/>
            </p:nvSpPr>
            <p:spPr>
              <a:xfrm>
                <a:off x="8451215" y="3754167"/>
                <a:ext cx="480345" cy="297656"/>
              </a:xfrm>
              <a:custGeom>
                <a:avLst/>
                <a:gdLst>
                  <a:gd name="connsiteX0" fmla="*/ 480346 w 480345"/>
                  <a:gd name="connsiteY0" fmla="*/ 20003 h 297656"/>
                  <a:gd name="connsiteX1" fmla="*/ 95 w 480345"/>
                  <a:gd name="connsiteY1" fmla="*/ 297656 h 297656"/>
                  <a:gd name="connsiteX2" fmla="*/ 0 w 480345"/>
                  <a:gd name="connsiteY2" fmla="*/ 277654 h 297656"/>
                  <a:gd name="connsiteX3" fmla="*/ 480346 w 480345"/>
                  <a:gd name="connsiteY3" fmla="*/ 0 h 297656"/>
                  <a:gd name="connsiteX4" fmla="*/ 480346 w 480345"/>
                  <a:gd name="connsiteY4" fmla="*/ 20003 h 29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345" h="297656">
                    <a:moveTo>
                      <a:pt x="480346" y="20003"/>
                    </a:moveTo>
                    <a:lnTo>
                      <a:pt x="95" y="297656"/>
                    </a:lnTo>
                    <a:lnTo>
                      <a:pt x="0" y="277654"/>
                    </a:lnTo>
                    <a:lnTo>
                      <a:pt x="480346" y="0"/>
                    </a:lnTo>
                    <a:lnTo>
                      <a:pt x="48034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Hình tự do: Hình 604">
                <a:extLst>
                  <a:ext uri="{FF2B5EF4-FFF2-40B4-BE49-F238E27FC236}">
                    <a16:creationId xmlns:a16="http://schemas.microsoft.com/office/drawing/2014/main" id="{73629B0E-EE6A-275D-FD06-EF18B6FB9426}"/>
                  </a:ext>
                </a:extLst>
              </p:cNvPr>
              <p:cNvSpPr/>
              <p:nvPr/>
            </p:nvSpPr>
            <p:spPr>
              <a:xfrm>
                <a:off x="7990776" y="4012294"/>
                <a:ext cx="459581" cy="285368"/>
              </a:xfrm>
              <a:custGeom>
                <a:avLst/>
                <a:gdLst>
                  <a:gd name="connsiteX0" fmla="*/ 459581 w 459581"/>
                  <a:gd name="connsiteY0" fmla="*/ 0 h 285368"/>
                  <a:gd name="connsiteX1" fmla="*/ 0 w 459581"/>
                  <a:gd name="connsiteY1" fmla="*/ 264700 h 285368"/>
                  <a:gd name="connsiteX2" fmla="*/ 0 w 459581"/>
                  <a:gd name="connsiteY2" fmla="*/ 285369 h 285368"/>
                  <a:gd name="connsiteX3" fmla="*/ 459581 w 459581"/>
                  <a:gd name="connsiteY3" fmla="*/ 20002 h 2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81" h="285368">
                    <a:moveTo>
                      <a:pt x="459581" y="0"/>
                    </a:moveTo>
                    <a:lnTo>
                      <a:pt x="0" y="264700"/>
                    </a:lnTo>
                    <a:lnTo>
                      <a:pt x="0" y="285369"/>
                    </a:lnTo>
                    <a:lnTo>
                      <a:pt x="459581" y="20002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Hình tự do: Hình 605">
                <a:extLst>
                  <a:ext uri="{FF2B5EF4-FFF2-40B4-BE49-F238E27FC236}">
                    <a16:creationId xmlns:a16="http://schemas.microsoft.com/office/drawing/2014/main" id="{32309878-495A-A2C8-6CBB-C03E2E0A32EF}"/>
                  </a:ext>
                </a:extLst>
              </p:cNvPr>
              <p:cNvSpPr/>
              <p:nvPr/>
            </p:nvSpPr>
            <p:spPr>
              <a:xfrm>
                <a:off x="8468359" y="3734355"/>
                <a:ext cx="462153" cy="287654"/>
              </a:xfrm>
              <a:custGeom>
                <a:avLst/>
                <a:gdLst>
                  <a:gd name="connsiteX0" fmla="*/ 0 w 462153"/>
                  <a:gd name="connsiteY0" fmla="*/ 287655 h 287654"/>
                  <a:gd name="connsiteX1" fmla="*/ 462153 w 462153"/>
                  <a:gd name="connsiteY1" fmla="*/ 20383 h 287654"/>
                  <a:gd name="connsiteX2" fmla="*/ 462153 w 462153"/>
                  <a:gd name="connsiteY2" fmla="*/ 0 h 287654"/>
                  <a:gd name="connsiteX3" fmla="*/ 0 w 462153"/>
                  <a:gd name="connsiteY3" fmla="*/ 266891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153" h="287654">
                    <a:moveTo>
                      <a:pt x="0" y="287655"/>
                    </a:moveTo>
                    <a:lnTo>
                      <a:pt x="462153" y="20383"/>
                    </a:lnTo>
                    <a:lnTo>
                      <a:pt x="462153" y="0"/>
                    </a:lnTo>
                    <a:lnTo>
                      <a:pt x="0" y="266891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Hình tự do: Hình 606">
                <a:extLst>
                  <a:ext uri="{FF2B5EF4-FFF2-40B4-BE49-F238E27FC236}">
                    <a16:creationId xmlns:a16="http://schemas.microsoft.com/office/drawing/2014/main" id="{C2F7420D-1117-84E0-0800-BE2FE970D7B0}"/>
                  </a:ext>
                </a:extLst>
              </p:cNvPr>
              <p:cNvSpPr/>
              <p:nvPr/>
            </p:nvSpPr>
            <p:spPr>
              <a:xfrm>
                <a:off x="7972774" y="4031820"/>
                <a:ext cx="478535" cy="296322"/>
              </a:xfrm>
              <a:custGeom>
                <a:avLst/>
                <a:gdLst>
                  <a:gd name="connsiteX0" fmla="*/ 478536 w 478535"/>
                  <a:gd name="connsiteY0" fmla="*/ 20003 h 296322"/>
                  <a:gd name="connsiteX1" fmla="*/ 0 w 478535"/>
                  <a:gd name="connsiteY1" fmla="*/ 296323 h 296322"/>
                  <a:gd name="connsiteX2" fmla="*/ 0 w 478535"/>
                  <a:gd name="connsiteY2" fmla="*/ 276225 h 296322"/>
                  <a:gd name="connsiteX3" fmla="*/ 478441 w 478535"/>
                  <a:gd name="connsiteY3" fmla="*/ 0 h 296322"/>
                  <a:gd name="connsiteX4" fmla="*/ 478536 w 478535"/>
                  <a:gd name="connsiteY4" fmla="*/ 20003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35" h="296322">
                    <a:moveTo>
                      <a:pt x="478536" y="20003"/>
                    </a:moveTo>
                    <a:lnTo>
                      <a:pt x="0" y="296323"/>
                    </a:lnTo>
                    <a:lnTo>
                      <a:pt x="0" y="276225"/>
                    </a:lnTo>
                    <a:lnTo>
                      <a:pt x="478441" y="0"/>
                    </a:lnTo>
                    <a:lnTo>
                      <a:pt x="47853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Hình tự do: Hình 607">
                <a:extLst>
                  <a:ext uri="{FF2B5EF4-FFF2-40B4-BE49-F238E27FC236}">
                    <a16:creationId xmlns:a16="http://schemas.microsoft.com/office/drawing/2014/main" id="{ED5B6A91-8AD6-834B-5C52-CA1DF147EADE}"/>
                  </a:ext>
                </a:extLst>
              </p:cNvPr>
              <p:cNvSpPr/>
              <p:nvPr/>
            </p:nvSpPr>
            <p:spPr>
              <a:xfrm>
                <a:off x="8453024" y="4388436"/>
                <a:ext cx="1086516" cy="687704"/>
              </a:xfrm>
              <a:custGeom>
                <a:avLst/>
                <a:gdLst>
                  <a:gd name="connsiteX0" fmla="*/ 0 w 1086516"/>
                  <a:gd name="connsiteY0" fmla="*/ 61817 h 687704"/>
                  <a:gd name="connsiteX1" fmla="*/ 1086517 w 1086516"/>
                  <a:gd name="connsiteY1" fmla="*/ 687705 h 687704"/>
                  <a:gd name="connsiteX2" fmla="*/ 1086517 w 1086516"/>
                  <a:gd name="connsiteY2" fmla="*/ 627412 h 687704"/>
                  <a:gd name="connsiteX3" fmla="*/ 0 w 1086516"/>
                  <a:gd name="connsiteY3" fmla="*/ 0 h 687704"/>
                  <a:gd name="connsiteX4" fmla="*/ 0 w 1086516"/>
                  <a:gd name="connsiteY4" fmla="*/ 61817 h 6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6516" h="687704">
                    <a:moveTo>
                      <a:pt x="0" y="61817"/>
                    </a:moveTo>
                    <a:lnTo>
                      <a:pt x="1086517" y="687705"/>
                    </a:lnTo>
                    <a:lnTo>
                      <a:pt x="1086517" y="627412"/>
                    </a:lnTo>
                    <a:lnTo>
                      <a:pt x="0" y="0"/>
                    </a:lnTo>
                    <a:lnTo>
                      <a:pt x="0" y="61817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Hình tự do: Hình 608">
                <a:extLst>
                  <a:ext uri="{FF2B5EF4-FFF2-40B4-BE49-F238E27FC236}">
                    <a16:creationId xmlns:a16="http://schemas.microsoft.com/office/drawing/2014/main" id="{A2AA136C-8EA7-DC54-9429-0FC12BB94C97}"/>
                  </a:ext>
                </a:extLst>
              </p:cNvPr>
              <p:cNvSpPr/>
              <p:nvPr/>
            </p:nvSpPr>
            <p:spPr>
              <a:xfrm>
                <a:off x="7972774" y="4111735"/>
                <a:ext cx="498252" cy="347853"/>
              </a:xfrm>
              <a:custGeom>
                <a:avLst/>
                <a:gdLst>
                  <a:gd name="connsiteX0" fmla="*/ 0 w 498252"/>
                  <a:gd name="connsiteY0" fmla="*/ 60293 h 347853"/>
                  <a:gd name="connsiteX1" fmla="*/ 498253 w 498252"/>
                  <a:gd name="connsiteY1" fmla="*/ 347853 h 347853"/>
                  <a:gd name="connsiteX2" fmla="*/ 498253 w 498252"/>
                  <a:gd name="connsiteY2" fmla="*/ 287560 h 347853"/>
                  <a:gd name="connsiteX3" fmla="*/ 0 w 498252"/>
                  <a:gd name="connsiteY3" fmla="*/ 0 h 347853"/>
                  <a:gd name="connsiteX4" fmla="*/ 0 w 498252"/>
                  <a:gd name="connsiteY4" fmla="*/ 60293 h 34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252" h="347853">
                    <a:moveTo>
                      <a:pt x="0" y="60293"/>
                    </a:moveTo>
                    <a:lnTo>
                      <a:pt x="498253" y="347853"/>
                    </a:lnTo>
                    <a:lnTo>
                      <a:pt x="498253" y="287560"/>
                    </a:lnTo>
                    <a:lnTo>
                      <a:pt x="0" y="0"/>
                    </a:lnTo>
                    <a:lnTo>
                      <a:pt x="0" y="6029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Hình tự do: Hình 609">
                <a:extLst>
                  <a:ext uri="{FF2B5EF4-FFF2-40B4-BE49-F238E27FC236}">
                    <a16:creationId xmlns:a16="http://schemas.microsoft.com/office/drawing/2014/main" id="{298EF0AE-7BF9-0AD9-64C7-0038CBA0EB9C}"/>
                  </a:ext>
                </a:extLst>
              </p:cNvPr>
              <p:cNvSpPr/>
              <p:nvPr/>
            </p:nvSpPr>
            <p:spPr>
              <a:xfrm>
                <a:off x="9521634" y="5005466"/>
                <a:ext cx="17906" cy="740187"/>
              </a:xfrm>
              <a:custGeom>
                <a:avLst/>
                <a:gdLst>
                  <a:gd name="connsiteX0" fmla="*/ 17907 w 17906"/>
                  <a:gd name="connsiteY0" fmla="*/ 740188 h 740187"/>
                  <a:gd name="connsiteX1" fmla="*/ 0 w 17906"/>
                  <a:gd name="connsiteY1" fmla="*/ 729805 h 740187"/>
                  <a:gd name="connsiteX2" fmla="*/ 0 w 17906"/>
                  <a:gd name="connsiteY2" fmla="*/ 0 h 740187"/>
                  <a:gd name="connsiteX3" fmla="*/ 17907 w 17906"/>
                  <a:gd name="connsiteY3" fmla="*/ 10478 h 740187"/>
                  <a:gd name="connsiteX4" fmla="*/ 17907 w 17906"/>
                  <a:gd name="connsiteY4" fmla="*/ 740188 h 74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6" h="740187">
                    <a:moveTo>
                      <a:pt x="17907" y="740188"/>
                    </a:moveTo>
                    <a:lnTo>
                      <a:pt x="0" y="729805"/>
                    </a:lnTo>
                    <a:lnTo>
                      <a:pt x="0" y="0"/>
                    </a:lnTo>
                    <a:lnTo>
                      <a:pt x="17907" y="10478"/>
                    </a:lnTo>
                    <a:lnTo>
                      <a:pt x="17907" y="74018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Hình tự do: Hình 610">
                <a:extLst>
                  <a:ext uri="{FF2B5EF4-FFF2-40B4-BE49-F238E27FC236}">
                    <a16:creationId xmlns:a16="http://schemas.microsoft.com/office/drawing/2014/main" id="{1930C717-87EB-3C36-3083-990B5FA44CB8}"/>
                  </a:ext>
                </a:extLst>
              </p:cNvPr>
              <p:cNvSpPr/>
              <p:nvPr/>
            </p:nvSpPr>
            <p:spPr>
              <a:xfrm>
                <a:off x="9539541" y="5005561"/>
                <a:ext cx="18002" cy="740092"/>
              </a:xfrm>
              <a:custGeom>
                <a:avLst/>
                <a:gdLst>
                  <a:gd name="connsiteX0" fmla="*/ 0 w 18002"/>
                  <a:gd name="connsiteY0" fmla="*/ 740092 h 740092"/>
                  <a:gd name="connsiteX1" fmla="*/ 18002 w 18002"/>
                  <a:gd name="connsiteY1" fmla="*/ 729710 h 740092"/>
                  <a:gd name="connsiteX2" fmla="*/ 18002 w 18002"/>
                  <a:gd name="connsiteY2" fmla="*/ 0 h 740092"/>
                  <a:gd name="connsiteX3" fmla="*/ 0 w 18002"/>
                  <a:gd name="connsiteY3" fmla="*/ 10382 h 740092"/>
                  <a:gd name="connsiteX4" fmla="*/ 0 w 18002"/>
                  <a:gd name="connsiteY4" fmla="*/ 740092 h 74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092">
                    <a:moveTo>
                      <a:pt x="0" y="740092"/>
                    </a:moveTo>
                    <a:lnTo>
                      <a:pt x="18002" y="729710"/>
                    </a:lnTo>
                    <a:lnTo>
                      <a:pt x="18002" y="0"/>
                    </a:lnTo>
                    <a:lnTo>
                      <a:pt x="0" y="10382"/>
                    </a:lnTo>
                    <a:lnTo>
                      <a:pt x="0" y="7400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Hình tự do: Hình 611">
                <a:extLst>
                  <a:ext uri="{FF2B5EF4-FFF2-40B4-BE49-F238E27FC236}">
                    <a16:creationId xmlns:a16="http://schemas.microsoft.com/office/drawing/2014/main" id="{27C08094-4119-BC28-209D-2AA5CB7B220A}"/>
                  </a:ext>
                </a:extLst>
              </p:cNvPr>
              <p:cNvSpPr/>
              <p:nvPr/>
            </p:nvSpPr>
            <p:spPr>
              <a:xfrm>
                <a:off x="9999217" y="4750196"/>
                <a:ext cx="17907" cy="721899"/>
              </a:xfrm>
              <a:custGeom>
                <a:avLst/>
                <a:gdLst>
                  <a:gd name="connsiteX0" fmla="*/ 17907 w 17907"/>
                  <a:gd name="connsiteY0" fmla="*/ 721900 h 721899"/>
                  <a:gd name="connsiteX1" fmla="*/ 0 w 17907"/>
                  <a:gd name="connsiteY1" fmla="*/ 711517 h 721899"/>
                  <a:gd name="connsiteX2" fmla="*/ 0 w 17907"/>
                  <a:gd name="connsiteY2" fmla="*/ 0 h 721899"/>
                  <a:gd name="connsiteX3" fmla="*/ 17907 w 17907"/>
                  <a:gd name="connsiteY3" fmla="*/ 10382 h 721899"/>
                  <a:gd name="connsiteX4" fmla="*/ 17907 w 17907"/>
                  <a:gd name="connsiteY4" fmla="*/ 721900 h 72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721899">
                    <a:moveTo>
                      <a:pt x="17907" y="721900"/>
                    </a:moveTo>
                    <a:lnTo>
                      <a:pt x="0" y="711517"/>
                    </a:lnTo>
                    <a:lnTo>
                      <a:pt x="0" y="0"/>
                    </a:lnTo>
                    <a:lnTo>
                      <a:pt x="17907" y="10382"/>
                    </a:lnTo>
                    <a:lnTo>
                      <a:pt x="17907" y="72190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Hình tự do: Hình 612">
                <a:extLst>
                  <a:ext uri="{FF2B5EF4-FFF2-40B4-BE49-F238E27FC236}">
                    <a16:creationId xmlns:a16="http://schemas.microsoft.com/office/drawing/2014/main" id="{CECB1641-37F5-6CB0-D3B7-C1689F28A899}"/>
                  </a:ext>
                </a:extLst>
              </p:cNvPr>
              <p:cNvSpPr/>
              <p:nvPr/>
            </p:nvSpPr>
            <p:spPr>
              <a:xfrm>
                <a:off x="10017125" y="4749815"/>
                <a:ext cx="18002" cy="722280"/>
              </a:xfrm>
              <a:custGeom>
                <a:avLst/>
                <a:gdLst>
                  <a:gd name="connsiteX0" fmla="*/ 0 w 18002"/>
                  <a:gd name="connsiteY0" fmla="*/ 722281 h 722280"/>
                  <a:gd name="connsiteX1" fmla="*/ 18002 w 18002"/>
                  <a:gd name="connsiteY1" fmla="*/ 711613 h 722280"/>
                  <a:gd name="connsiteX2" fmla="*/ 18002 w 18002"/>
                  <a:gd name="connsiteY2" fmla="*/ 0 h 722280"/>
                  <a:gd name="connsiteX3" fmla="*/ 0 w 18002"/>
                  <a:gd name="connsiteY3" fmla="*/ 10763 h 722280"/>
                  <a:gd name="connsiteX4" fmla="*/ 0 w 18002"/>
                  <a:gd name="connsiteY4" fmla="*/ 722281 h 72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22280">
                    <a:moveTo>
                      <a:pt x="0" y="722281"/>
                    </a:moveTo>
                    <a:lnTo>
                      <a:pt x="18002" y="711613"/>
                    </a:lnTo>
                    <a:lnTo>
                      <a:pt x="18002" y="0"/>
                    </a:lnTo>
                    <a:lnTo>
                      <a:pt x="0" y="10763"/>
                    </a:lnTo>
                    <a:lnTo>
                      <a:pt x="0" y="72228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Hình tự do: Hình 613">
                <a:extLst>
                  <a:ext uri="{FF2B5EF4-FFF2-40B4-BE49-F238E27FC236}">
                    <a16:creationId xmlns:a16="http://schemas.microsoft.com/office/drawing/2014/main" id="{986ADC4B-3537-3B4D-D2D9-460494A18A0D}"/>
                  </a:ext>
                </a:extLst>
              </p:cNvPr>
              <p:cNvSpPr/>
              <p:nvPr/>
            </p:nvSpPr>
            <p:spPr>
              <a:xfrm>
                <a:off x="9539541" y="4729431"/>
                <a:ext cx="495586" cy="346709"/>
              </a:xfrm>
              <a:custGeom>
                <a:avLst/>
                <a:gdLst>
                  <a:gd name="connsiteX0" fmla="*/ 495586 w 495586"/>
                  <a:gd name="connsiteY0" fmla="*/ 59436 h 346709"/>
                  <a:gd name="connsiteX1" fmla="*/ 0 w 495586"/>
                  <a:gd name="connsiteY1" fmla="*/ 346710 h 346709"/>
                  <a:gd name="connsiteX2" fmla="*/ 0 w 495586"/>
                  <a:gd name="connsiteY2" fmla="*/ 286417 h 346709"/>
                  <a:gd name="connsiteX3" fmla="*/ 495586 w 495586"/>
                  <a:gd name="connsiteY3" fmla="*/ 0 h 346709"/>
                  <a:gd name="connsiteX4" fmla="*/ 495586 w 495586"/>
                  <a:gd name="connsiteY4" fmla="*/ 59436 h 34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586" h="346709">
                    <a:moveTo>
                      <a:pt x="495586" y="59436"/>
                    </a:moveTo>
                    <a:lnTo>
                      <a:pt x="0" y="346710"/>
                    </a:lnTo>
                    <a:lnTo>
                      <a:pt x="0" y="286417"/>
                    </a:lnTo>
                    <a:lnTo>
                      <a:pt x="495586" y="0"/>
                    </a:lnTo>
                    <a:lnTo>
                      <a:pt x="495586" y="5943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Hình tự do: Hình 614">
                <a:extLst>
                  <a:ext uri="{FF2B5EF4-FFF2-40B4-BE49-F238E27FC236}">
                    <a16:creationId xmlns:a16="http://schemas.microsoft.com/office/drawing/2014/main" id="{974B676D-4D70-2AD8-6861-5673E8359373}"/>
                  </a:ext>
                </a:extLst>
              </p:cNvPr>
              <p:cNvSpPr/>
              <p:nvPr/>
            </p:nvSpPr>
            <p:spPr>
              <a:xfrm>
                <a:off x="10479373" y="4472923"/>
                <a:ext cx="17907" cy="721518"/>
              </a:xfrm>
              <a:custGeom>
                <a:avLst/>
                <a:gdLst>
                  <a:gd name="connsiteX0" fmla="*/ 17907 w 17907"/>
                  <a:gd name="connsiteY0" fmla="*/ 721519 h 721518"/>
                  <a:gd name="connsiteX1" fmla="*/ 0 w 17907"/>
                  <a:gd name="connsiteY1" fmla="*/ 711613 h 721518"/>
                  <a:gd name="connsiteX2" fmla="*/ 0 w 17907"/>
                  <a:gd name="connsiteY2" fmla="*/ 0 h 721518"/>
                  <a:gd name="connsiteX3" fmla="*/ 17907 w 17907"/>
                  <a:gd name="connsiteY3" fmla="*/ 10001 h 721518"/>
                  <a:gd name="connsiteX4" fmla="*/ 17907 w 17907"/>
                  <a:gd name="connsiteY4" fmla="*/ 721519 h 72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721518">
                    <a:moveTo>
                      <a:pt x="17907" y="721519"/>
                    </a:moveTo>
                    <a:lnTo>
                      <a:pt x="0" y="711613"/>
                    </a:lnTo>
                    <a:lnTo>
                      <a:pt x="0" y="0"/>
                    </a:lnTo>
                    <a:lnTo>
                      <a:pt x="17907" y="10001"/>
                    </a:lnTo>
                    <a:lnTo>
                      <a:pt x="17907" y="72151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Hình tự do: Hình 615">
                <a:extLst>
                  <a:ext uri="{FF2B5EF4-FFF2-40B4-BE49-F238E27FC236}">
                    <a16:creationId xmlns:a16="http://schemas.microsoft.com/office/drawing/2014/main" id="{0753ECF7-344A-ADF3-0458-19FB936474B8}"/>
                  </a:ext>
                </a:extLst>
              </p:cNvPr>
              <p:cNvSpPr/>
              <p:nvPr/>
            </p:nvSpPr>
            <p:spPr>
              <a:xfrm>
                <a:off x="10497280" y="4473018"/>
                <a:ext cx="18002" cy="721423"/>
              </a:xfrm>
              <a:custGeom>
                <a:avLst/>
                <a:gdLst>
                  <a:gd name="connsiteX0" fmla="*/ 0 w 18002"/>
                  <a:gd name="connsiteY0" fmla="*/ 721423 h 721423"/>
                  <a:gd name="connsiteX1" fmla="*/ 18002 w 18002"/>
                  <a:gd name="connsiteY1" fmla="*/ 711517 h 721423"/>
                  <a:gd name="connsiteX2" fmla="*/ 18002 w 18002"/>
                  <a:gd name="connsiteY2" fmla="*/ 0 h 721423"/>
                  <a:gd name="connsiteX3" fmla="*/ 0 w 18002"/>
                  <a:gd name="connsiteY3" fmla="*/ 9906 h 721423"/>
                  <a:gd name="connsiteX4" fmla="*/ 0 w 18002"/>
                  <a:gd name="connsiteY4" fmla="*/ 721423 h 7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21423">
                    <a:moveTo>
                      <a:pt x="0" y="721423"/>
                    </a:moveTo>
                    <a:lnTo>
                      <a:pt x="18002" y="711517"/>
                    </a:lnTo>
                    <a:lnTo>
                      <a:pt x="18002" y="0"/>
                    </a:lnTo>
                    <a:lnTo>
                      <a:pt x="0" y="9906"/>
                    </a:lnTo>
                    <a:lnTo>
                      <a:pt x="0" y="72142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Hình tự do: Hình 616">
                <a:extLst>
                  <a:ext uri="{FF2B5EF4-FFF2-40B4-BE49-F238E27FC236}">
                    <a16:creationId xmlns:a16="http://schemas.microsoft.com/office/drawing/2014/main" id="{42E80477-558C-DD47-DB27-9C5ECAE5C718}"/>
                  </a:ext>
                </a:extLst>
              </p:cNvPr>
              <p:cNvSpPr/>
              <p:nvPr/>
            </p:nvSpPr>
            <p:spPr>
              <a:xfrm>
                <a:off x="10017125" y="4452540"/>
                <a:ext cx="498157" cy="345471"/>
              </a:xfrm>
              <a:custGeom>
                <a:avLst/>
                <a:gdLst>
                  <a:gd name="connsiteX0" fmla="*/ 498157 w 498157"/>
                  <a:gd name="connsiteY0" fmla="*/ 59150 h 345471"/>
                  <a:gd name="connsiteX1" fmla="*/ 0 w 498157"/>
                  <a:gd name="connsiteY1" fmla="*/ 345472 h 345471"/>
                  <a:gd name="connsiteX2" fmla="*/ 0 w 498157"/>
                  <a:gd name="connsiteY2" fmla="*/ 287655 h 345471"/>
                  <a:gd name="connsiteX3" fmla="*/ 498157 w 498157"/>
                  <a:gd name="connsiteY3" fmla="*/ 0 h 345471"/>
                  <a:gd name="connsiteX4" fmla="*/ 498157 w 498157"/>
                  <a:gd name="connsiteY4" fmla="*/ 59150 h 34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157" h="345471">
                    <a:moveTo>
                      <a:pt x="498157" y="59150"/>
                    </a:moveTo>
                    <a:lnTo>
                      <a:pt x="0" y="345472"/>
                    </a:lnTo>
                    <a:lnTo>
                      <a:pt x="0" y="287655"/>
                    </a:lnTo>
                    <a:lnTo>
                      <a:pt x="498157" y="0"/>
                    </a:lnTo>
                    <a:lnTo>
                      <a:pt x="498157" y="5915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Hình tự do: Hình 617">
                <a:extLst>
                  <a:ext uri="{FF2B5EF4-FFF2-40B4-BE49-F238E27FC236}">
                    <a16:creationId xmlns:a16="http://schemas.microsoft.com/office/drawing/2014/main" id="{47E08EB2-C90E-FE5A-EE94-C59127AB5E4D}"/>
                  </a:ext>
                </a:extLst>
              </p:cNvPr>
              <p:cNvSpPr/>
              <p:nvPr/>
            </p:nvSpPr>
            <p:spPr>
              <a:xfrm>
                <a:off x="10018077" y="4658375"/>
                <a:ext cx="480250" cy="297656"/>
              </a:xfrm>
              <a:custGeom>
                <a:avLst/>
                <a:gdLst>
                  <a:gd name="connsiteX0" fmla="*/ 480250 w 480250"/>
                  <a:gd name="connsiteY0" fmla="*/ 20003 h 297656"/>
                  <a:gd name="connsiteX1" fmla="*/ 0 w 480250"/>
                  <a:gd name="connsiteY1" fmla="*/ 297656 h 297656"/>
                  <a:gd name="connsiteX2" fmla="*/ 0 w 480250"/>
                  <a:gd name="connsiteY2" fmla="*/ 277654 h 297656"/>
                  <a:gd name="connsiteX3" fmla="*/ 480250 w 480250"/>
                  <a:gd name="connsiteY3" fmla="*/ 0 h 297656"/>
                  <a:gd name="connsiteX4" fmla="*/ 480250 w 480250"/>
                  <a:gd name="connsiteY4" fmla="*/ 20003 h 29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250" h="297656">
                    <a:moveTo>
                      <a:pt x="480250" y="20003"/>
                    </a:moveTo>
                    <a:lnTo>
                      <a:pt x="0" y="297656"/>
                    </a:lnTo>
                    <a:lnTo>
                      <a:pt x="0" y="277654"/>
                    </a:lnTo>
                    <a:lnTo>
                      <a:pt x="480250" y="0"/>
                    </a:lnTo>
                    <a:lnTo>
                      <a:pt x="480250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Hình tự do: Hình 618">
                <a:extLst>
                  <a:ext uri="{FF2B5EF4-FFF2-40B4-BE49-F238E27FC236}">
                    <a16:creationId xmlns:a16="http://schemas.microsoft.com/office/drawing/2014/main" id="{60161A1F-582B-5EF2-508A-7A1CF961FBF8}"/>
                  </a:ext>
                </a:extLst>
              </p:cNvPr>
              <p:cNvSpPr/>
              <p:nvPr/>
            </p:nvSpPr>
            <p:spPr>
              <a:xfrm>
                <a:off x="9557543" y="4916502"/>
                <a:ext cx="459676" cy="285368"/>
              </a:xfrm>
              <a:custGeom>
                <a:avLst/>
                <a:gdLst>
                  <a:gd name="connsiteX0" fmla="*/ 459677 w 459676"/>
                  <a:gd name="connsiteY0" fmla="*/ 0 h 285368"/>
                  <a:gd name="connsiteX1" fmla="*/ 0 w 459676"/>
                  <a:gd name="connsiteY1" fmla="*/ 264700 h 285368"/>
                  <a:gd name="connsiteX2" fmla="*/ 0 w 459676"/>
                  <a:gd name="connsiteY2" fmla="*/ 285369 h 285368"/>
                  <a:gd name="connsiteX3" fmla="*/ 459581 w 459676"/>
                  <a:gd name="connsiteY3" fmla="*/ 20003 h 2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676" h="285368">
                    <a:moveTo>
                      <a:pt x="459677" y="0"/>
                    </a:moveTo>
                    <a:lnTo>
                      <a:pt x="0" y="264700"/>
                    </a:lnTo>
                    <a:lnTo>
                      <a:pt x="0" y="285369"/>
                    </a:lnTo>
                    <a:lnTo>
                      <a:pt x="459581" y="20003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Hình tự do: Hình 619">
                <a:extLst>
                  <a:ext uri="{FF2B5EF4-FFF2-40B4-BE49-F238E27FC236}">
                    <a16:creationId xmlns:a16="http://schemas.microsoft.com/office/drawing/2014/main" id="{13A21847-BB1C-C7AB-8106-039AA29F8203}"/>
                  </a:ext>
                </a:extLst>
              </p:cNvPr>
              <p:cNvSpPr/>
              <p:nvPr/>
            </p:nvSpPr>
            <p:spPr>
              <a:xfrm>
                <a:off x="10035127" y="4638563"/>
                <a:ext cx="462248" cy="287654"/>
              </a:xfrm>
              <a:custGeom>
                <a:avLst/>
                <a:gdLst>
                  <a:gd name="connsiteX0" fmla="*/ 0 w 462248"/>
                  <a:gd name="connsiteY0" fmla="*/ 287655 h 287654"/>
                  <a:gd name="connsiteX1" fmla="*/ 462248 w 462248"/>
                  <a:gd name="connsiteY1" fmla="*/ 20383 h 287654"/>
                  <a:gd name="connsiteX2" fmla="*/ 462248 w 462248"/>
                  <a:gd name="connsiteY2" fmla="*/ 0 h 287654"/>
                  <a:gd name="connsiteX3" fmla="*/ 0 w 462248"/>
                  <a:gd name="connsiteY3" fmla="*/ 26689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248" h="287654">
                    <a:moveTo>
                      <a:pt x="0" y="287655"/>
                    </a:moveTo>
                    <a:lnTo>
                      <a:pt x="462248" y="20383"/>
                    </a:lnTo>
                    <a:lnTo>
                      <a:pt x="462248" y="0"/>
                    </a:lnTo>
                    <a:lnTo>
                      <a:pt x="0" y="266890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Hình tự do: Hình 620">
                <a:extLst>
                  <a:ext uri="{FF2B5EF4-FFF2-40B4-BE49-F238E27FC236}">
                    <a16:creationId xmlns:a16="http://schemas.microsoft.com/office/drawing/2014/main" id="{BC3557C2-665C-F33C-35C8-D75592AB068D}"/>
                  </a:ext>
                </a:extLst>
              </p:cNvPr>
              <p:cNvSpPr/>
              <p:nvPr/>
            </p:nvSpPr>
            <p:spPr>
              <a:xfrm>
                <a:off x="9539541" y="4936028"/>
                <a:ext cx="478536" cy="296322"/>
              </a:xfrm>
              <a:custGeom>
                <a:avLst/>
                <a:gdLst>
                  <a:gd name="connsiteX0" fmla="*/ 478536 w 478536"/>
                  <a:gd name="connsiteY0" fmla="*/ 20003 h 296322"/>
                  <a:gd name="connsiteX1" fmla="*/ 0 w 478536"/>
                  <a:gd name="connsiteY1" fmla="*/ 296323 h 296322"/>
                  <a:gd name="connsiteX2" fmla="*/ 0 w 478536"/>
                  <a:gd name="connsiteY2" fmla="*/ 276130 h 296322"/>
                  <a:gd name="connsiteX3" fmla="*/ 478536 w 478536"/>
                  <a:gd name="connsiteY3" fmla="*/ 0 h 296322"/>
                  <a:gd name="connsiteX4" fmla="*/ 478536 w 478536"/>
                  <a:gd name="connsiteY4" fmla="*/ 20003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36" h="296322">
                    <a:moveTo>
                      <a:pt x="478536" y="20003"/>
                    </a:moveTo>
                    <a:lnTo>
                      <a:pt x="0" y="296323"/>
                    </a:lnTo>
                    <a:lnTo>
                      <a:pt x="0" y="276130"/>
                    </a:lnTo>
                    <a:lnTo>
                      <a:pt x="478536" y="0"/>
                    </a:lnTo>
                    <a:lnTo>
                      <a:pt x="47853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Hình tự do: Hình 621">
                <a:extLst>
                  <a:ext uri="{FF2B5EF4-FFF2-40B4-BE49-F238E27FC236}">
                    <a16:creationId xmlns:a16="http://schemas.microsoft.com/office/drawing/2014/main" id="{1C27AB23-340F-7AD0-AA1B-CB6B25153C5F}"/>
                  </a:ext>
                </a:extLst>
              </p:cNvPr>
              <p:cNvSpPr/>
              <p:nvPr/>
            </p:nvSpPr>
            <p:spPr>
              <a:xfrm>
                <a:off x="7954772" y="3538044"/>
                <a:ext cx="2560510" cy="1477899"/>
              </a:xfrm>
              <a:custGeom>
                <a:avLst/>
                <a:gdLst>
                  <a:gd name="connsiteX0" fmla="*/ 1584769 w 2560510"/>
                  <a:gd name="connsiteY0" fmla="*/ 1477899 h 1477899"/>
                  <a:gd name="connsiteX1" fmla="*/ 2560510 w 2560510"/>
                  <a:gd name="connsiteY1" fmla="*/ 914495 h 1477899"/>
                  <a:gd name="connsiteX2" fmla="*/ 975741 w 2560510"/>
                  <a:gd name="connsiteY2" fmla="*/ 0 h 1477899"/>
                  <a:gd name="connsiteX3" fmla="*/ 0 w 2560510"/>
                  <a:gd name="connsiteY3" fmla="*/ 563308 h 1477899"/>
                  <a:gd name="connsiteX4" fmla="*/ 1584769 w 2560510"/>
                  <a:gd name="connsiteY4" fmla="*/ 1477899 h 147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510" h="1477899">
                    <a:moveTo>
                      <a:pt x="1584769" y="1477899"/>
                    </a:moveTo>
                    <a:lnTo>
                      <a:pt x="2560510" y="914495"/>
                    </a:lnTo>
                    <a:lnTo>
                      <a:pt x="975741" y="0"/>
                    </a:lnTo>
                    <a:lnTo>
                      <a:pt x="0" y="563308"/>
                    </a:lnTo>
                    <a:lnTo>
                      <a:pt x="1584769" y="1477899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Hình tự do: Hình 622">
                <a:extLst>
                  <a:ext uri="{FF2B5EF4-FFF2-40B4-BE49-F238E27FC236}">
                    <a16:creationId xmlns:a16="http://schemas.microsoft.com/office/drawing/2014/main" id="{07F55447-8ABB-A014-E8FB-AC6C396BEC91}"/>
                  </a:ext>
                </a:extLst>
              </p:cNvPr>
              <p:cNvSpPr/>
              <p:nvPr/>
            </p:nvSpPr>
            <p:spPr>
              <a:xfrm>
                <a:off x="7954772" y="3538044"/>
                <a:ext cx="2560510" cy="1477899"/>
              </a:xfrm>
              <a:custGeom>
                <a:avLst/>
                <a:gdLst>
                  <a:gd name="connsiteX0" fmla="*/ 1584769 w 2560510"/>
                  <a:gd name="connsiteY0" fmla="*/ 1477899 h 1477899"/>
                  <a:gd name="connsiteX1" fmla="*/ 2560510 w 2560510"/>
                  <a:gd name="connsiteY1" fmla="*/ 914495 h 1477899"/>
                  <a:gd name="connsiteX2" fmla="*/ 975741 w 2560510"/>
                  <a:gd name="connsiteY2" fmla="*/ 0 h 1477899"/>
                  <a:gd name="connsiteX3" fmla="*/ 0 w 2560510"/>
                  <a:gd name="connsiteY3" fmla="*/ 563308 h 1477899"/>
                  <a:gd name="connsiteX4" fmla="*/ 1584769 w 2560510"/>
                  <a:gd name="connsiteY4" fmla="*/ 1477899 h 147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510" h="1477899">
                    <a:moveTo>
                      <a:pt x="1584769" y="1477899"/>
                    </a:moveTo>
                    <a:lnTo>
                      <a:pt x="2560510" y="914495"/>
                    </a:lnTo>
                    <a:lnTo>
                      <a:pt x="975741" y="0"/>
                    </a:lnTo>
                    <a:lnTo>
                      <a:pt x="0" y="563308"/>
                    </a:lnTo>
                    <a:lnTo>
                      <a:pt x="1584769" y="147789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Hình tự do: Hình 623">
                <a:extLst>
                  <a:ext uri="{FF2B5EF4-FFF2-40B4-BE49-F238E27FC236}">
                    <a16:creationId xmlns:a16="http://schemas.microsoft.com/office/drawing/2014/main" id="{BD1A8C74-5E16-9658-7824-0C3CE526F458}"/>
                  </a:ext>
                </a:extLst>
              </p:cNvPr>
              <p:cNvSpPr/>
              <p:nvPr/>
            </p:nvSpPr>
            <p:spPr>
              <a:xfrm>
                <a:off x="9521634" y="5725746"/>
                <a:ext cx="17906" cy="19907"/>
              </a:xfrm>
              <a:custGeom>
                <a:avLst/>
                <a:gdLst>
                  <a:gd name="connsiteX0" fmla="*/ 17907 w 17906"/>
                  <a:gd name="connsiteY0" fmla="*/ 19907 h 19907"/>
                  <a:gd name="connsiteX1" fmla="*/ 17907 w 17906"/>
                  <a:gd name="connsiteY1" fmla="*/ 10382 h 19907"/>
                  <a:gd name="connsiteX2" fmla="*/ 0 w 17906"/>
                  <a:gd name="connsiteY2" fmla="*/ 0 h 19907"/>
                  <a:gd name="connsiteX3" fmla="*/ 0 w 17906"/>
                  <a:gd name="connsiteY3" fmla="*/ 9525 h 19907"/>
                  <a:gd name="connsiteX4" fmla="*/ 17907 w 17906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6" h="19907">
                    <a:moveTo>
                      <a:pt x="17907" y="19907"/>
                    </a:moveTo>
                    <a:lnTo>
                      <a:pt x="17907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7907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Hình tự do: Hình 624">
                <a:extLst>
                  <a:ext uri="{FF2B5EF4-FFF2-40B4-BE49-F238E27FC236}">
                    <a16:creationId xmlns:a16="http://schemas.microsoft.com/office/drawing/2014/main" id="{C44BCC4E-B716-D145-66D5-7F0315634378}"/>
                  </a:ext>
                </a:extLst>
              </p:cNvPr>
              <p:cNvSpPr/>
              <p:nvPr/>
            </p:nvSpPr>
            <p:spPr>
              <a:xfrm>
                <a:off x="9539541" y="5725746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Hình tự do: Hình 625">
                <a:extLst>
                  <a:ext uri="{FF2B5EF4-FFF2-40B4-BE49-F238E27FC236}">
                    <a16:creationId xmlns:a16="http://schemas.microsoft.com/office/drawing/2014/main" id="{26863EF1-6CD6-A7FD-C3D2-55BC135DA13B}"/>
                  </a:ext>
                </a:extLst>
              </p:cNvPr>
              <p:cNvSpPr/>
              <p:nvPr/>
            </p:nvSpPr>
            <p:spPr>
              <a:xfrm>
                <a:off x="9999217" y="5452093"/>
                <a:ext cx="18002" cy="20002"/>
              </a:xfrm>
              <a:custGeom>
                <a:avLst/>
                <a:gdLst>
                  <a:gd name="connsiteX0" fmla="*/ 18002 w 18002"/>
                  <a:gd name="connsiteY0" fmla="*/ 20003 h 20002"/>
                  <a:gd name="connsiteX1" fmla="*/ 18002 w 18002"/>
                  <a:gd name="connsiteY1" fmla="*/ 10383 h 20002"/>
                  <a:gd name="connsiteX2" fmla="*/ 0 w 18002"/>
                  <a:gd name="connsiteY2" fmla="*/ 0 h 20002"/>
                  <a:gd name="connsiteX3" fmla="*/ 0 w 18002"/>
                  <a:gd name="connsiteY3" fmla="*/ 9620 h 20002"/>
                  <a:gd name="connsiteX4" fmla="*/ 18002 w 18002"/>
                  <a:gd name="connsiteY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20002">
                    <a:moveTo>
                      <a:pt x="18002" y="20003"/>
                    </a:moveTo>
                    <a:lnTo>
                      <a:pt x="18002" y="10383"/>
                    </a:lnTo>
                    <a:lnTo>
                      <a:pt x="0" y="0"/>
                    </a:lnTo>
                    <a:lnTo>
                      <a:pt x="0" y="9620"/>
                    </a:lnTo>
                    <a:lnTo>
                      <a:pt x="18002" y="2000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Hình tự do: Hình 626">
                <a:extLst>
                  <a:ext uri="{FF2B5EF4-FFF2-40B4-BE49-F238E27FC236}">
                    <a16:creationId xmlns:a16="http://schemas.microsoft.com/office/drawing/2014/main" id="{F72FCE18-6E48-ED80-5E16-004771F214AB}"/>
                  </a:ext>
                </a:extLst>
              </p:cNvPr>
              <p:cNvSpPr/>
              <p:nvPr/>
            </p:nvSpPr>
            <p:spPr>
              <a:xfrm>
                <a:off x="10017220" y="5452093"/>
                <a:ext cx="17907" cy="20002"/>
              </a:xfrm>
              <a:custGeom>
                <a:avLst/>
                <a:gdLst>
                  <a:gd name="connsiteX0" fmla="*/ 0 w 17907"/>
                  <a:gd name="connsiteY0" fmla="*/ 20003 h 20002"/>
                  <a:gd name="connsiteX1" fmla="*/ 0 w 17907"/>
                  <a:gd name="connsiteY1" fmla="*/ 10383 h 20002"/>
                  <a:gd name="connsiteX2" fmla="*/ 17907 w 17907"/>
                  <a:gd name="connsiteY2" fmla="*/ 0 h 20002"/>
                  <a:gd name="connsiteX3" fmla="*/ 17907 w 17907"/>
                  <a:gd name="connsiteY3" fmla="*/ 9620 h 20002"/>
                  <a:gd name="connsiteX4" fmla="*/ 0 w 17907"/>
                  <a:gd name="connsiteY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20002">
                    <a:moveTo>
                      <a:pt x="0" y="20003"/>
                    </a:moveTo>
                    <a:lnTo>
                      <a:pt x="0" y="10383"/>
                    </a:lnTo>
                    <a:lnTo>
                      <a:pt x="17907" y="0"/>
                    </a:lnTo>
                    <a:lnTo>
                      <a:pt x="17907" y="9620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Hình tự do: Hình 627">
                <a:extLst>
                  <a:ext uri="{FF2B5EF4-FFF2-40B4-BE49-F238E27FC236}">
                    <a16:creationId xmlns:a16="http://schemas.microsoft.com/office/drawing/2014/main" id="{C54EA076-0A2E-FD67-4694-2985A146807B}"/>
                  </a:ext>
                </a:extLst>
              </p:cNvPr>
              <p:cNvSpPr/>
              <p:nvPr/>
            </p:nvSpPr>
            <p:spPr>
              <a:xfrm>
                <a:off x="10479373" y="5174535"/>
                <a:ext cx="17907" cy="19907"/>
              </a:xfrm>
              <a:custGeom>
                <a:avLst/>
                <a:gdLst>
                  <a:gd name="connsiteX0" fmla="*/ 17907 w 17907"/>
                  <a:gd name="connsiteY0" fmla="*/ 19907 h 19907"/>
                  <a:gd name="connsiteX1" fmla="*/ 17907 w 17907"/>
                  <a:gd name="connsiteY1" fmla="*/ 10382 h 19907"/>
                  <a:gd name="connsiteX2" fmla="*/ 0 w 17907"/>
                  <a:gd name="connsiteY2" fmla="*/ 0 h 19907"/>
                  <a:gd name="connsiteX3" fmla="*/ 0 w 17907"/>
                  <a:gd name="connsiteY3" fmla="*/ 9525 h 19907"/>
                  <a:gd name="connsiteX4" fmla="*/ 17907 w 17907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19907">
                    <a:moveTo>
                      <a:pt x="17907" y="19907"/>
                    </a:moveTo>
                    <a:lnTo>
                      <a:pt x="17907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7907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Hình tự do: Hình 628">
                <a:extLst>
                  <a:ext uri="{FF2B5EF4-FFF2-40B4-BE49-F238E27FC236}">
                    <a16:creationId xmlns:a16="http://schemas.microsoft.com/office/drawing/2014/main" id="{5FBE41C5-5C21-B72E-98DB-09DAAF5C9409}"/>
                  </a:ext>
                </a:extLst>
              </p:cNvPr>
              <p:cNvSpPr/>
              <p:nvPr/>
            </p:nvSpPr>
            <p:spPr>
              <a:xfrm>
                <a:off x="10497280" y="5174535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Hình tự do: Hình 629">
                <a:extLst>
                  <a:ext uri="{FF2B5EF4-FFF2-40B4-BE49-F238E27FC236}">
                    <a16:creationId xmlns:a16="http://schemas.microsoft.com/office/drawing/2014/main" id="{5EF7DFE4-725C-B59F-9BFD-3BFF24C8F7FD}"/>
                  </a:ext>
                </a:extLst>
              </p:cNvPr>
              <p:cNvSpPr/>
              <p:nvPr/>
            </p:nvSpPr>
            <p:spPr>
              <a:xfrm>
                <a:off x="7954772" y="4821728"/>
                <a:ext cx="18002" cy="19907"/>
              </a:xfrm>
              <a:custGeom>
                <a:avLst/>
                <a:gdLst>
                  <a:gd name="connsiteX0" fmla="*/ 18002 w 18002"/>
                  <a:gd name="connsiteY0" fmla="*/ 19907 h 19907"/>
                  <a:gd name="connsiteX1" fmla="*/ 18002 w 18002"/>
                  <a:gd name="connsiteY1" fmla="*/ 10382 h 19907"/>
                  <a:gd name="connsiteX2" fmla="*/ 0 w 18002"/>
                  <a:gd name="connsiteY2" fmla="*/ 0 h 19907"/>
                  <a:gd name="connsiteX3" fmla="*/ 0 w 18002"/>
                  <a:gd name="connsiteY3" fmla="*/ 9525 h 19907"/>
                  <a:gd name="connsiteX4" fmla="*/ 18002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18002" y="19907"/>
                    </a:moveTo>
                    <a:lnTo>
                      <a:pt x="18002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8002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Hình tự do: Hình 630">
                <a:extLst>
                  <a:ext uri="{FF2B5EF4-FFF2-40B4-BE49-F238E27FC236}">
                    <a16:creationId xmlns:a16="http://schemas.microsoft.com/office/drawing/2014/main" id="{46DE975A-8824-028D-9158-2E3A7CD5D4EE}"/>
                  </a:ext>
                </a:extLst>
              </p:cNvPr>
              <p:cNvSpPr/>
              <p:nvPr/>
            </p:nvSpPr>
            <p:spPr>
              <a:xfrm>
                <a:off x="7972774" y="4821728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4" name="Đồ họa 25">
              <a:extLst>
                <a:ext uri="{FF2B5EF4-FFF2-40B4-BE49-F238E27FC236}">
                  <a16:creationId xmlns:a16="http://schemas.microsoft.com/office/drawing/2014/main" id="{13B2D7C9-9403-FCCA-FAB6-6E81EF88C9A1}"/>
                </a:ext>
              </a:extLst>
            </p:cNvPr>
            <p:cNvGrpSpPr/>
            <p:nvPr/>
          </p:nvGrpSpPr>
          <p:grpSpPr>
            <a:xfrm>
              <a:off x="9549447" y="4035821"/>
              <a:ext cx="253269" cy="159068"/>
              <a:chOff x="9549447" y="4035821"/>
              <a:chExt cx="253269" cy="159068"/>
            </a:xfrm>
          </p:grpSpPr>
          <p:sp>
            <p:nvSpPr>
              <p:cNvPr id="543" name="Hình tự do: Hình 542">
                <a:extLst>
                  <a:ext uri="{FF2B5EF4-FFF2-40B4-BE49-F238E27FC236}">
                    <a16:creationId xmlns:a16="http://schemas.microsoft.com/office/drawing/2014/main" id="{D4D4A8F8-D3D3-C712-9103-5AB865D55298}"/>
                  </a:ext>
                </a:extLst>
              </p:cNvPr>
              <p:cNvSpPr/>
              <p:nvPr/>
            </p:nvSpPr>
            <p:spPr>
              <a:xfrm>
                <a:off x="9549447" y="4047918"/>
                <a:ext cx="253269" cy="146971"/>
              </a:xfrm>
              <a:custGeom>
                <a:avLst/>
                <a:gdLst>
                  <a:gd name="connsiteX0" fmla="*/ 144875 w 253269"/>
                  <a:gd name="connsiteY0" fmla="*/ 0 h 146971"/>
                  <a:gd name="connsiteX1" fmla="*/ 251079 w 253269"/>
                  <a:gd name="connsiteY1" fmla="*/ 55626 h 146971"/>
                  <a:gd name="connsiteX2" fmla="*/ 253270 w 253269"/>
                  <a:gd name="connsiteY2" fmla="*/ 59055 h 146971"/>
                  <a:gd name="connsiteX3" fmla="*/ 253270 w 253269"/>
                  <a:gd name="connsiteY3" fmla="*/ 61817 h 146971"/>
                  <a:gd name="connsiteX4" fmla="*/ 251079 w 253269"/>
                  <a:gd name="connsiteY4" fmla="*/ 65246 h 146971"/>
                  <a:gd name="connsiteX5" fmla="*/ 111157 w 253269"/>
                  <a:gd name="connsiteY5" fmla="*/ 146113 h 146971"/>
                  <a:gd name="connsiteX6" fmla="*/ 107442 w 253269"/>
                  <a:gd name="connsiteY6" fmla="*/ 146971 h 146971"/>
                  <a:gd name="connsiteX7" fmla="*/ 103822 w 253269"/>
                  <a:gd name="connsiteY7" fmla="*/ 146113 h 146971"/>
                  <a:gd name="connsiteX8" fmla="*/ 0 w 253269"/>
                  <a:gd name="connsiteY8" fmla="*/ 86106 h 146971"/>
                  <a:gd name="connsiteX9" fmla="*/ 0 w 253269"/>
                  <a:gd name="connsiteY9" fmla="*/ 83344 h 14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269" h="146971">
                    <a:moveTo>
                      <a:pt x="144875" y="0"/>
                    </a:moveTo>
                    <a:lnTo>
                      <a:pt x="251079" y="55626"/>
                    </a:lnTo>
                    <a:lnTo>
                      <a:pt x="253270" y="59055"/>
                    </a:lnTo>
                    <a:lnTo>
                      <a:pt x="253270" y="61817"/>
                    </a:lnTo>
                    <a:cubicBezTo>
                      <a:pt x="253260" y="63284"/>
                      <a:pt x="252413" y="64618"/>
                      <a:pt x="251079" y="65246"/>
                    </a:cubicBezTo>
                    <a:lnTo>
                      <a:pt x="111157" y="146113"/>
                    </a:lnTo>
                    <a:cubicBezTo>
                      <a:pt x="110004" y="146695"/>
                      <a:pt x="108728" y="146990"/>
                      <a:pt x="107442" y="146971"/>
                    </a:cubicBezTo>
                    <a:cubicBezTo>
                      <a:pt x="106185" y="146990"/>
                      <a:pt x="104937" y="146695"/>
                      <a:pt x="103822" y="146113"/>
                    </a:cubicBezTo>
                    <a:lnTo>
                      <a:pt x="0" y="86106"/>
                    </a:lnTo>
                    <a:lnTo>
                      <a:pt x="0" y="8334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Hình tự do: Hình 543">
                <a:extLst>
                  <a:ext uri="{FF2B5EF4-FFF2-40B4-BE49-F238E27FC236}">
                    <a16:creationId xmlns:a16="http://schemas.microsoft.com/office/drawing/2014/main" id="{CFD68139-D28B-EFE0-3423-4393059B442B}"/>
                  </a:ext>
                </a:extLst>
              </p:cNvPr>
              <p:cNvSpPr/>
              <p:nvPr/>
            </p:nvSpPr>
            <p:spPr>
              <a:xfrm>
                <a:off x="9549447" y="4045251"/>
                <a:ext cx="253269" cy="147161"/>
              </a:xfrm>
              <a:custGeom>
                <a:avLst/>
                <a:gdLst>
                  <a:gd name="connsiteX0" fmla="*/ 107442 w 253269"/>
                  <a:gd name="connsiteY0" fmla="*/ 147161 h 147161"/>
                  <a:gd name="connsiteX1" fmla="*/ 111157 w 253269"/>
                  <a:gd name="connsiteY1" fmla="*/ 146304 h 147161"/>
                  <a:gd name="connsiteX2" fmla="*/ 251079 w 253269"/>
                  <a:gd name="connsiteY2" fmla="*/ 65437 h 147161"/>
                  <a:gd name="connsiteX3" fmla="*/ 253270 w 253269"/>
                  <a:gd name="connsiteY3" fmla="*/ 62008 h 147161"/>
                  <a:gd name="connsiteX4" fmla="*/ 251079 w 253269"/>
                  <a:gd name="connsiteY4" fmla="*/ 58579 h 147161"/>
                  <a:gd name="connsiteX5" fmla="*/ 149543 w 253269"/>
                  <a:gd name="connsiteY5" fmla="*/ 0 h 147161"/>
                  <a:gd name="connsiteX6" fmla="*/ 0 w 253269"/>
                  <a:gd name="connsiteY6" fmla="*/ 86296 h 147161"/>
                  <a:gd name="connsiteX7" fmla="*/ 103822 w 253269"/>
                  <a:gd name="connsiteY7" fmla="*/ 146304 h 147161"/>
                  <a:gd name="connsiteX8" fmla="*/ 107442 w 253269"/>
                  <a:gd name="connsiteY8" fmla="*/ 147161 h 14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269" h="147161">
                    <a:moveTo>
                      <a:pt x="107442" y="147161"/>
                    </a:moveTo>
                    <a:cubicBezTo>
                      <a:pt x="108728" y="147180"/>
                      <a:pt x="110004" y="146885"/>
                      <a:pt x="111157" y="146304"/>
                    </a:cubicBezTo>
                    <a:lnTo>
                      <a:pt x="251079" y="65437"/>
                    </a:lnTo>
                    <a:cubicBezTo>
                      <a:pt x="252413" y="64808"/>
                      <a:pt x="253260" y="63475"/>
                      <a:pt x="253270" y="62008"/>
                    </a:cubicBezTo>
                    <a:cubicBezTo>
                      <a:pt x="253241" y="60541"/>
                      <a:pt x="252394" y="59217"/>
                      <a:pt x="251079" y="58579"/>
                    </a:cubicBezTo>
                    <a:lnTo>
                      <a:pt x="149543" y="0"/>
                    </a:lnTo>
                    <a:lnTo>
                      <a:pt x="0" y="86296"/>
                    </a:lnTo>
                    <a:lnTo>
                      <a:pt x="103822" y="146304"/>
                    </a:lnTo>
                    <a:cubicBezTo>
                      <a:pt x="104937" y="146885"/>
                      <a:pt x="106185" y="147180"/>
                      <a:pt x="107442" y="14716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Hình tự do: Hình 544">
                <a:extLst>
                  <a:ext uri="{FF2B5EF4-FFF2-40B4-BE49-F238E27FC236}">
                    <a16:creationId xmlns:a16="http://schemas.microsoft.com/office/drawing/2014/main" id="{3CE7A82C-B30B-8B63-AC49-B3B2FE073B55}"/>
                  </a:ext>
                </a:extLst>
              </p:cNvPr>
              <p:cNvSpPr/>
              <p:nvPr/>
            </p:nvSpPr>
            <p:spPr>
              <a:xfrm>
                <a:off x="9554019" y="4036869"/>
                <a:ext cx="246411" cy="152964"/>
              </a:xfrm>
              <a:custGeom>
                <a:avLst/>
                <a:gdLst>
                  <a:gd name="connsiteX0" fmla="*/ 144971 w 246411"/>
                  <a:gd name="connsiteY0" fmla="*/ 0 h 152964"/>
                  <a:gd name="connsiteX1" fmla="*/ 245364 w 246411"/>
                  <a:gd name="connsiteY1" fmla="*/ 58007 h 152964"/>
                  <a:gd name="connsiteX2" fmla="*/ 246412 w 246411"/>
                  <a:gd name="connsiteY2" fmla="*/ 59436 h 152964"/>
                  <a:gd name="connsiteX3" fmla="*/ 246412 w 246411"/>
                  <a:gd name="connsiteY3" fmla="*/ 70199 h 152964"/>
                  <a:gd name="connsiteX4" fmla="*/ 246412 w 246411"/>
                  <a:gd name="connsiteY4" fmla="*/ 70199 h 152964"/>
                  <a:gd name="connsiteX5" fmla="*/ 245364 w 246411"/>
                  <a:gd name="connsiteY5" fmla="*/ 71628 h 152964"/>
                  <a:gd name="connsiteX6" fmla="*/ 105442 w 246411"/>
                  <a:gd name="connsiteY6" fmla="*/ 152400 h 152964"/>
                  <a:gd name="connsiteX7" fmla="*/ 100394 w 246411"/>
                  <a:gd name="connsiteY7" fmla="*/ 152400 h 152964"/>
                  <a:gd name="connsiteX8" fmla="*/ 0 w 246411"/>
                  <a:gd name="connsiteY8" fmla="*/ 94393 h 152964"/>
                  <a:gd name="connsiteX9" fmla="*/ 0 w 246411"/>
                  <a:gd name="connsiteY9" fmla="*/ 83629 h 15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411" h="152964">
                    <a:moveTo>
                      <a:pt x="144971" y="0"/>
                    </a:moveTo>
                    <a:lnTo>
                      <a:pt x="245364" y="58007"/>
                    </a:lnTo>
                    <a:lnTo>
                      <a:pt x="246412" y="59436"/>
                    </a:lnTo>
                    <a:lnTo>
                      <a:pt x="246412" y="70199"/>
                    </a:lnTo>
                    <a:lnTo>
                      <a:pt x="246412" y="70199"/>
                    </a:lnTo>
                    <a:cubicBezTo>
                      <a:pt x="246354" y="70838"/>
                      <a:pt x="245954" y="71380"/>
                      <a:pt x="245364" y="71628"/>
                    </a:cubicBezTo>
                    <a:lnTo>
                      <a:pt x="105442" y="152400"/>
                    </a:lnTo>
                    <a:cubicBezTo>
                      <a:pt x="103842" y="153153"/>
                      <a:pt x="101994" y="153153"/>
                      <a:pt x="100394" y="152400"/>
                    </a:cubicBezTo>
                    <a:lnTo>
                      <a:pt x="0" y="94393"/>
                    </a:lnTo>
                    <a:lnTo>
                      <a:pt x="0" y="8362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Hình tự do: Hình 545">
                <a:extLst>
                  <a:ext uri="{FF2B5EF4-FFF2-40B4-BE49-F238E27FC236}">
                    <a16:creationId xmlns:a16="http://schemas.microsoft.com/office/drawing/2014/main" id="{2DF6AD15-41F1-7D8A-C396-EC1A7DA6688F}"/>
                  </a:ext>
                </a:extLst>
              </p:cNvPr>
              <p:cNvSpPr/>
              <p:nvPr/>
            </p:nvSpPr>
            <p:spPr>
              <a:xfrm>
                <a:off x="9554019" y="4036869"/>
                <a:ext cx="246356" cy="142572"/>
              </a:xfrm>
              <a:custGeom>
                <a:avLst/>
                <a:gdLst>
                  <a:gd name="connsiteX0" fmla="*/ 0 w 246356"/>
                  <a:gd name="connsiteY0" fmla="*/ 83915 h 142572"/>
                  <a:gd name="connsiteX1" fmla="*/ 1333 w 246356"/>
                  <a:gd name="connsiteY1" fmla="*/ 84677 h 142572"/>
                  <a:gd name="connsiteX2" fmla="*/ 17621 w 246356"/>
                  <a:gd name="connsiteY2" fmla="*/ 94202 h 142572"/>
                  <a:gd name="connsiteX3" fmla="*/ 20669 w 246356"/>
                  <a:gd name="connsiteY3" fmla="*/ 95917 h 142572"/>
                  <a:gd name="connsiteX4" fmla="*/ 100394 w 246356"/>
                  <a:gd name="connsiteY4" fmla="*/ 141922 h 142572"/>
                  <a:gd name="connsiteX5" fmla="*/ 105442 w 246356"/>
                  <a:gd name="connsiteY5" fmla="*/ 141922 h 142572"/>
                  <a:gd name="connsiteX6" fmla="*/ 245364 w 246356"/>
                  <a:gd name="connsiteY6" fmla="*/ 61151 h 142572"/>
                  <a:gd name="connsiteX7" fmla="*/ 246259 w 246356"/>
                  <a:gd name="connsiteY7" fmla="*/ 59188 h 142572"/>
                  <a:gd name="connsiteX8" fmla="*/ 245364 w 246356"/>
                  <a:gd name="connsiteY8" fmla="*/ 58293 h 142572"/>
                  <a:gd name="connsiteX9" fmla="*/ 244030 w 246356"/>
                  <a:gd name="connsiteY9" fmla="*/ 57150 h 142572"/>
                  <a:gd name="connsiteX10" fmla="*/ 144971 w 246356"/>
                  <a:gd name="connsiteY10" fmla="*/ 0 h 142572"/>
                  <a:gd name="connsiteX11" fmla="*/ 1238 w 246356"/>
                  <a:gd name="connsiteY11" fmla="*/ 82963 h 142572"/>
                  <a:gd name="connsiteX12" fmla="*/ 1238 w 246356"/>
                  <a:gd name="connsiteY12" fmla="*/ 82963 h 1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6356" h="142572">
                    <a:moveTo>
                      <a:pt x="0" y="83915"/>
                    </a:moveTo>
                    <a:lnTo>
                      <a:pt x="1333" y="84677"/>
                    </a:lnTo>
                    <a:lnTo>
                      <a:pt x="17621" y="94202"/>
                    </a:lnTo>
                    <a:lnTo>
                      <a:pt x="20669" y="95917"/>
                    </a:lnTo>
                    <a:lnTo>
                      <a:pt x="100394" y="141922"/>
                    </a:lnTo>
                    <a:cubicBezTo>
                      <a:pt x="101965" y="142789"/>
                      <a:pt x="103870" y="142789"/>
                      <a:pt x="105442" y="141922"/>
                    </a:cubicBezTo>
                    <a:lnTo>
                      <a:pt x="245364" y="61151"/>
                    </a:lnTo>
                    <a:cubicBezTo>
                      <a:pt x="246154" y="60855"/>
                      <a:pt x="246555" y="59979"/>
                      <a:pt x="246259" y="59188"/>
                    </a:cubicBezTo>
                    <a:cubicBezTo>
                      <a:pt x="246107" y="58779"/>
                      <a:pt x="245783" y="58445"/>
                      <a:pt x="245364" y="58293"/>
                    </a:cubicBezTo>
                    <a:lnTo>
                      <a:pt x="244030" y="57150"/>
                    </a:lnTo>
                    <a:lnTo>
                      <a:pt x="144971" y="0"/>
                    </a:lnTo>
                    <a:lnTo>
                      <a:pt x="1238" y="82963"/>
                    </a:lnTo>
                    <a:lnTo>
                      <a:pt x="1238" y="82963"/>
                    </a:ln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Hình tự do: Hình 546">
                <a:extLst>
                  <a:ext uri="{FF2B5EF4-FFF2-40B4-BE49-F238E27FC236}">
                    <a16:creationId xmlns:a16="http://schemas.microsoft.com/office/drawing/2014/main" id="{3E3EC579-55C2-B79E-E941-F738D579A385}"/>
                  </a:ext>
                </a:extLst>
              </p:cNvPr>
              <p:cNvSpPr/>
              <p:nvPr/>
            </p:nvSpPr>
            <p:spPr>
              <a:xfrm>
                <a:off x="9656889" y="4096876"/>
                <a:ext cx="143541" cy="93631"/>
              </a:xfrm>
              <a:custGeom>
                <a:avLst/>
                <a:gdLst>
                  <a:gd name="connsiteX0" fmla="*/ 0 w 143541"/>
                  <a:gd name="connsiteY0" fmla="*/ 82868 h 93631"/>
                  <a:gd name="connsiteX1" fmla="*/ 0 w 143541"/>
                  <a:gd name="connsiteY1" fmla="*/ 93631 h 93631"/>
                  <a:gd name="connsiteX2" fmla="*/ 2572 w 143541"/>
                  <a:gd name="connsiteY2" fmla="*/ 93059 h 93631"/>
                  <a:gd name="connsiteX3" fmla="*/ 142494 w 143541"/>
                  <a:gd name="connsiteY3" fmla="*/ 12192 h 93631"/>
                  <a:gd name="connsiteX4" fmla="*/ 143542 w 143541"/>
                  <a:gd name="connsiteY4" fmla="*/ 10763 h 93631"/>
                  <a:gd name="connsiteX5" fmla="*/ 143542 w 143541"/>
                  <a:gd name="connsiteY5" fmla="*/ 0 h 93631"/>
                  <a:gd name="connsiteX6" fmla="*/ 142494 w 143541"/>
                  <a:gd name="connsiteY6" fmla="*/ 1429 h 93631"/>
                  <a:gd name="connsiteX7" fmla="*/ 2572 w 143541"/>
                  <a:gd name="connsiteY7" fmla="*/ 82201 h 93631"/>
                  <a:gd name="connsiteX8" fmla="*/ 0 w 143541"/>
                  <a:gd name="connsiteY8" fmla="*/ 82868 h 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541" h="93631">
                    <a:moveTo>
                      <a:pt x="0" y="82868"/>
                    </a:moveTo>
                    <a:lnTo>
                      <a:pt x="0" y="93631"/>
                    </a:lnTo>
                    <a:cubicBezTo>
                      <a:pt x="886" y="93641"/>
                      <a:pt x="1772" y="93450"/>
                      <a:pt x="2572" y="93059"/>
                    </a:cubicBezTo>
                    <a:lnTo>
                      <a:pt x="142494" y="12192"/>
                    </a:lnTo>
                    <a:cubicBezTo>
                      <a:pt x="143085" y="11944"/>
                      <a:pt x="143485" y="11402"/>
                      <a:pt x="143542" y="10763"/>
                    </a:cubicBezTo>
                    <a:lnTo>
                      <a:pt x="143542" y="0"/>
                    </a:lnTo>
                    <a:cubicBezTo>
                      <a:pt x="143466" y="629"/>
                      <a:pt x="143066" y="1172"/>
                      <a:pt x="142494" y="1429"/>
                    </a:cubicBezTo>
                    <a:lnTo>
                      <a:pt x="2572" y="82201"/>
                    </a:lnTo>
                    <a:cubicBezTo>
                      <a:pt x="1791" y="82658"/>
                      <a:pt x="905" y="82896"/>
                      <a:pt x="0" y="8286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Hình tự do: Hình 547">
                <a:extLst>
                  <a:ext uri="{FF2B5EF4-FFF2-40B4-BE49-F238E27FC236}">
                    <a16:creationId xmlns:a16="http://schemas.microsoft.com/office/drawing/2014/main" id="{012AD639-A297-1D0E-BD28-8736098FA691}"/>
                  </a:ext>
                </a:extLst>
              </p:cNvPr>
              <p:cNvSpPr/>
              <p:nvPr/>
            </p:nvSpPr>
            <p:spPr>
              <a:xfrm>
                <a:off x="9554019" y="4035821"/>
                <a:ext cx="244053" cy="142096"/>
              </a:xfrm>
              <a:custGeom>
                <a:avLst/>
                <a:gdLst>
                  <a:gd name="connsiteX0" fmla="*/ 0 w 244053"/>
                  <a:gd name="connsiteY0" fmla="*/ 83534 h 142096"/>
                  <a:gd name="connsiteX1" fmla="*/ 18097 w 244053"/>
                  <a:gd name="connsiteY1" fmla="*/ 94012 h 142096"/>
                  <a:gd name="connsiteX2" fmla="*/ 20955 w 244053"/>
                  <a:gd name="connsiteY2" fmla="*/ 95631 h 142096"/>
                  <a:gd name="connsiteX3" fmla="*/ 100394 w 244053"/>
                  <a:gd name="connsiteY3" fmla="*/ 141446 h 142096"/>
                  <a:gd name="connsiteX4" fmla="*/ 105442 w 244053"/>
                  <a:gd name="connsiteY4" fmla="*/ 141446 h 142096"/>
                  <a:gd name="connsiteX5" fmla="*/ 230696 w 244053"/>
                  <a:gd name="connsiteY5" fmla="*/ 69151 h 142096"/>
                  <a:gd name="connsiteX6" fmla="*/ 233934 w 244053"/>
                  <a:gd name="connsiteY6" fmla="*/ 67342 h 142096"/>
                  <a:gd name="connsiteX7" fmla="*/ 244030 w 244053"/>
                  <a:gd name="connsiteY7" fmla="*/ 58198 h 142096"/>
                  <a:gd name="connsiteX8" fmla="*/ 244030 w 244053"/>
                  <a:gd name="connsiteY8" fmla="*/ 58198 h 142096"/>
                  <a:gd name="connsiteX9" fmla="*/ 244030 w 244053"/>
                  <a:gd name="connsiteY9" fmla="*/ 57436 h 142096"/>
                  <a:gd name="connsiteX10" fmla="*/ 242221 w 244053"/>
                  <a:gd name="connsiteY10" fmla="*/ 54864 h 142096"/>
                  <a:gd name="connsiteX11" fmla="*/ 232696 w 244053"/>
                  <a:gd name="connsiteY11" fmla="*/ 50959 h 142096"/>
                  <a:gd name="connsiteX12" fmla="*/ 232696 w 244053"/>
                  <a:gd name="connsiteY12" fmla="*/ 50959 h 142096"/>
                  <a:gd name="connsiteX13" fmla="*/ 144399 w 244053"/>
                  <a:gd name="connsiteY13" fmla="*/ 0 h 14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4053" h="142096">
                    <a:moveTo>
                      <a:pt x="0" y="83534"/>
                    </a:moveTo>
                    <a:lnTo>
                      <a:pt x="18097" y="94012"/>
                    </a:lnTo>
                    <a:lnTo>
                      <a:pt x="20955" y="95631"/>
                    </a:lnTo>
                    <a:lnTo>
                      <a:pt x="100394" y="141446"/>
                    </a:lnTo>
                    <a:cubicBezTo>
                      <a:pt x="101965" y="142313"/>
                      <a:pt x="103870" y="142313"/>
                      <a:pt x="105442" y="141446"/>
                    </a:cubicBezTo>
                    <a:lnTo>
                      <a:pt x="230696" y="69151"/>
                    </a:lnTo>
                    <a:lnTo>
                      <a:pt x="233934" y="67342"/>
                    </a:lnTo>
                    <a:cubicBezTo>
                      <a:pt x="237915" y="65056"/>
                      <a:pt x="241363" y="61931"/>
                      <a:pt x="244030" y="58198"/>
                    </a:cubicBezTo>
                    <a:lnTo>
                      <a:pt x="244030" y="58198"/>
                    </a:lnTo>
                    <a:lnTo>
                      <a:pt x="244030" y="57436"/>
                    </a:lnTo>
                    <a:cubicBezTo>
                      <a:pt x="244202" y="56236"/>
                      <a:pt x="243411" y="55102"/>
                      <a:pt x="242221" y="54864"/>
                    </a:cubicBezTo>
                    <a:cubicBezTo>
                      <a:pt x="238906" y="53940"/>
                      <a:pt x="235706" y="52626"/>
                      <a:pt x="232696" y="50959"/>
                    </a:cubicBezTo>
                    <a:lnTo>
                      <a:pt x="232696" y="50959"/>
                    </a:lnTo>
                    <a:lnTo>
                      <a:pt x="1443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Hình tự do: Hình 548">
                <a:extLst>
                  <a:ext uri="{FF2B5EF4-FFF2-40B4-BE49-F238E27FC236}">
                    <a16:creationId xmlns:a16="http://schemas.microsoft.com/office/drawing/2014/main" id="{D5C80D9E-B197-F7A6-D927-DFC9C51236D7}"/>
                  </a:ext>
                </a:extLst>
              </p:cNvPr>
              <p:cNvSpPr/>
              <p:nvPr/>
            </p:nvSpPr>
            <p:spPr>
              <a:xfrm>
                <a:off x="9567116" y="4117545"/>
                <a:ext cx="6583" cy="3810"/>
              </a:xfrm>
              <a:custGeom>
                <a:avLst/>
                <a:gdLst>
                  <a:gd name="connsiteX0" fmla="*/ 5667 w 6583"/>
                  <a:gd name="connsiteY0" fmla="*/ 571 h 3810"/>
                  <a:gd name="connsiteX1" fmla="*/ 6487 w 6583"/>
                  <a:gd name="connsiteY1" fmla="*/ 2419 h 3810"/>
                  <a:gd name="connsiteX2" fmla="*/ 5667 w 6583"/>
                  <a:gd name="connsiteY2" fmla="*/ 3238 h 3810"/>
                  <a:gd name="connsiteX3" fmla="*/ 1000 w 6583"/>
                  <a:gd name="connsiteY3" fmla="*/ 3238 h 3810"/>
                  <a:gd name="connsiteX4" fmla="*/ 1000 w 6583"/>
                  <a:gd name="connsiteY4" fmla="*/ 571 h 3810"/>
                  <a:gd name="connsiteX5" fmla="*/ 5667 w 6583"/>
                  <a:gd name="connsiteY5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3" h="3810">
                    <a:moveTo>
                      <a:pt x="5667" y="571"/>
                    </a:moveTo>
                    <a:cubicBezTo>
                      <a:pt x="6401" y="857"/>
                      <a:pt x="6772" y="1686"/>
                      <a:pt x="6487" y="2419"/>
                    </a:cubicBezTo>
                    <a:cubicBezTo>
                      <a:pt x="6344" y="2791"/>
                      <a:pt x="6049" y="3096"/>
                      <a:pt x="5667" y="3238"/>
                    </a:cubicBezTo>
                    <a:cubicBezTo>
                      <a:pt x="4201" y="4001"/>
                      <a:pt x="2467" y="4001"/>
                      <a:pt x="1000" y="3238"/>
                    </a:cubicBezTo>
                    <a:cubicBezTo>
                      <a:pt x="-333" y="2477"/>
                      <a:pt x="-333" y="1333"/>
                      <a:pt x="1000" y="571"/>
                    </a:cubicBezTo>
                    <a:cubicBezTo>
                      <a:pt x="2467" y="-190"/>
                      <a:pt x="4201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Hình tự do: Hình 549">
                <a:extLst>
                  <a:ext uri="{FF2B5EF4-FFF2-40B4-BE49-F238E27FC236}">
                    <a16:creationId xmlns:a16="http://schemas.microsoft.com/office/drawing/2014/main" id="{1D42048B-2A11-AA24-4D79-32D485070A26}"/>
                  </a:ext>
                </a:extLst>
              </p:cNvPr>
              <p:cNvSpPr/>
              <p:nvPr/>
            </p:nvSpPr>
            <p:spPr>
              <a:xfrm>
                <a:off x="9554555" y="4109362"/>
                <a:ext cx="17275" cy="12469"/>
              </a:xfrm>
              <a:custGeom>
                <a:avLst/>
                <a:gdLst>
                  <a:gd name="connsiteX0" fmla="*/ 36 w 17275"/>
                  <a:gd name="connsiteY0" fmla="*/ 7231 h 12469"/>
                  <a:gd name="connsiteX1" fmla="*/ 36 w 17275"/>
                  <a:gd name="connsiteY1" fmla="*/ 9612 h 12469"/>
                  <a:gd name="connsiteX2" fmla="*/ 1655 w 17275"/>
                  <a:gd name="connsiteY2" fmla="*/ 8659 h 12469"/>
                  <a:gd name="connsiteX3" fmla="*/ 1655 w 17275"/>
                  <a:gd name="connsiteY3" fmla="*/ 7231 h 12469"/>
                  <a:gd name="connsiteX4" fmla="*/ 4036 w 17275"/>
                  <a:gd name="connsiteY4" fmla="*/ 1515 h 12469"/>
                  <a:gd name="connsiteX5" fmla="*/ 5655 w 17275"/>
                  <a:gd name="connsiteY5" fmla="*/ 1515 h 12469"/>
                  <a:gd name="connsiteX6" fmla="*/ 8513 w 17275"/>
                  <a:gd name="connsiteY6" fmla="*/ 2373 h 12469"/>
                  <a:gd name="connsiteX7" fmla="*/ 15562 w 17275"/>
                  <a:gd name="connsiteY7" fmla="*/ 12469 h 12469"/>
                  <a:gd name="connsiteX8" fmla="*/ 17276 w 17275"/>
                  <a:gd name="connsiteY8" fmla="*/ 12469 h 12469"/>
                  <a:gd name="connsiteX9" fmla="*/ 9370 w 17275"/>
                  <a:gd name="connsiteY9" fmla="*/ 1135 h 12469"/>
                  <a:gd name="connsiteX10" fmla="*/ 3179 w 17275"/>
                  <a:gd name="connsiteY10" fmla="*/ 658 h 12469"/>
                  <a:gd name="connsiteX11" fmla="*/ 36 w 17275"/>
                  <a:gd name="connsiteY11" fmla="*/ 7231 h 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469">
                    <a:moveTo>
                      <a:pt x="36" y="7231"/>
                    </a:moveTo>
                    <a:cubicBezTo>
                      <a:pt x="-12" y="8021"/>
                      <a:pt x="-12" y="8821"/>
                      <a:pt x="36" y="9612"/>
                    </a:cubicBezTo>
                    <a:lnTo>
                      <a:pt x="1655" y="8659"/>
                    </a:lnTo>
                    <a:cubicBezTo>
                      <a:pt x="1607" y="8183"/>
                      <a:pt x="1607" y="7707"/>
                      <a:pt x="1655" y="7231"/>
                    </a:cubicBezTo>
                    <a:cubicBezTo>
                      <a:pt x="1388" y="5040"/>
                      <a:pt x="2293" y="2868"/>
                      <a:pt x="4036" y="1515"/>
                    </a:cubicBezTo>
                    <a:cubicBezTo>
                      <a:pt x="4569" y="1382"/>
                      <a:pt x="5122" y="1382"/>
                      <a:pt x="5655" y="1515"/>
                    </a:cubicBezTo>
                    <a:cubicBezTo>
                      <a:pt x="6665" y="1535"/>
                      <a:pt x="7656" y="1830"/>
                      <a:pt x="8513" y="2373"/>
                    </a:cubicBezTo>
                    <a:cubicBezTo>
                      <a:pt x="12009" y="4773"/>
                      <a:pt x="14514" y="8355"/>
                      <a:pt x="15562" y="12469"/>
                    </a:cubicBezTo>
                    <a:lnTo>
                      <a:pt x="17276" y="12469"/>
                    </a:lnTo>
                    <a:cubicBezTo>
                      <a:pt x="16152" y="7831"/>
                      <a:pt x="13333" y="3792"/>
                      <a:pt x="9370" y="1135"/>
                    </a:cubicBezTo>
                    <a:cubicBezTo>
                      <a:pt x="7561" y="-180"/>
                      <a:pt x="5170" y="-370"/>
                      <a:pt x="3179" y="658"/>
                    </a:cubicBezTo>
                    <a:cubicBezTo>
                      <a:pt x="1121" y="2211"/>
                      <a:pt x="-50" y="4659"/>
                      <a:pt x="36" y="72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Hình tự do: Hình 550">
                <a:extLst>
                  <a:ext uri="{FF2B5EF4-FFF2-40B4-BE49-F238E27FC236}">
                    <a16:creationId xmlns:a16="http://schemas.microsoft.com/office/drawing/2014/main" id="{1B3E9F18-9C9B-3F48-2545-1BF754005CF5}"/>
                  </a:ext>
                </a:extLst>
              </p:cNvPr>
              <p:cNvSpPr/>
              <p:nvPr/>
            </p:nvSpPr>
            <p:spPr>
              <a:xfrm>
                <a:off x="9554876" y="4119831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Hình tự do: Hình 551">
                <a:extLst>
                  <a:ext uri="{FF2B5EF4-FFF2-40B4-BE49-F238E27FC236}">
                    <a16:creationId xmlns:a16="http://schemas.microsoft.com/office/drawing/2014/main" id="{4E4CDC64-7787-D341-96F0-C08BE922748F}"/>
                  </a:ext>
                </a:extLst>
              </p:cNvPr>
              <p:cNvSpPr/>
              <p:nvPr/>
            </p:nvSpPr>
            <p:spPr>
              <a:xfrm>
                <a:off x="9581202" y="4109449"/>
                <a:ext cx="6498" cy="3810"/>
              </a:xfrm>
              <a:custGeom>
                <a:avLst/>
                <a:gdLst>
                  <a:gd name="connsiteX0" fmla="*/ 5583 w 6498"/>
                  <a:gd name="connsiteY0" fmla="*/ 571 h 3810"/>
                  <a:gd name="connsiteX1" fmla="*/ 6402 w 6498"/>
                  <a:gd name="connsiteY1" fmla="*/ 2419 h 3810"/>
                  <a:gd name="connsiteX2" fmla="*/ 5583 w 6498"/>
                  <a:gd name="connsiteY2" fmla="*/ 3238 h 3810"/>
                  <a:gd name="connsiteX3" fmla="*/ 916 w 6498"/>
                  <a:gd name="connsiteY3" fmla="*/ 3238 h 3810"/>
                  <a:gd name="connsiteX4" fmla="*/ 96 w 6498"/>
                  <a:gd name="connsiteY4" fmla="*/ 1391 h 3810"/>
                  <a:gd name="connsiteX5" fmla="*/ 916 w 6498"/>
                  <a:gd name="connsiteY5" fmla="*/ 571 h 3810"/>
                  <a:gd name="connsiteX6" fmla="*/ 5583 w 6498"/>
                  <a:gd name="connsiteY6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8" h="3810">
                    <a:moveTo>
                      <a:pt x="5583" y="571"/>
                    </a:moveTo>
                    <a:cubicBezTo>
                      <a:pt x="6316" y="857"/>
                      <a:pt x="6688" y="1686"/>
                      <a:pt x="6402" y="2419"/>
                    </a:cubicBezTo>
                    <a:cubicBezTo>
                      <a:pt x="6259" y="2791"/>
                      <a:pt x="5964" y="3096"/>
                      <a:pt x="5583" y="3238"/>
                    </a:cubicBezTo>
                    <a:cubicBezTo>
                      <a:pt x="4116" y="4001"/>
                      <a:pt x="2383" y="4001"/>
                      <a:pt x="916" y="3238"/>
                    </a:cubicBezTo>
                    <a:cubicBezTo>
                      <a:pt x="182" y="2953"/>
                      <a:pt x="-189" y="2124"/>
                      <a:pt x="96" y="1391"/>
                    </a:cubicBezTo>
                    <a:cubicBezTo>
                      <a:pt x="239" y="1019"/>
                      <a:pt x="535" y="714"/>
                      <a:pt x="916" y="571"/>
                    </a:cubicBezTo>
                    <a:cubicBezTo>
                      <a:pt x="2383" y="-190"/>
                      <a:pt x="4116" y="-190"/>
                      <a:pt x="5583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Hình tự do: Hình 552">
                <a:extLst>
                  <a:ext uri="{FF2B5EF4-FFF2-40B4-BE49-F238E27FC236}">
                    <a16:creationId xmlns:a16="http://schemas.microsoft.com/office/drawing/2014/main" id="{4132E48F-A996-8A4D-E220-D82234E59010}"/>
                  </a:ext>
                </a:extLst>
              </p:cNvPr>
              <p:cNvSpPr/>
              <p:nvPr/>
            </p:nvSpPr>
            <p:spPr>
              <a:xfrm>
                <a:off x="9568557" y="4100794"/>
                <a:ext cx="17275" cy="12465"/>
              </a:xfrm>
              <a:custGeom>
                <a:avLst/>
                <a:gdLst>
                  <a:gd name="connsiteX0" fmla="*/ 36 w 17275"/>
                  <a:gd name="connsiteY0" fmla="*/ 7703 h 12465"/>
                  <a:gd name="connsiteX1" fmla="*/ 36 w 17275"/>
                  <a:gd name="connsiteY1" fmla="*/ 10084 h 12465"/>
                  <a:gd name="connsiteX2" fmla="*/ 1655 w 17275"/>
                  <a:gd name="connsiteY2" fmla="*/ 9132 h 12465"/>
                  <a:gd name="connsiteX3" fmla="*/ 1655 w 17275"/>
                  <a:gd name="connsiteY3" fmla="*/ 7703 h 12465"/>
                  <a:gd name="connsiteX4" fmla="*/ 4036 w 17275"/>
                  <a:gd name="connsiteY4" fmla="*/ 1988 h 12465"/>
                  <a:gd name="connsiteX5" fmla="*/ 5751 w 17275"/>
                  <a:gd name="connsiteY5" fmla="*/ 1512 h 12465"/>
                  <a:gd name="connsiteX6" fmla="*/ 8608 w 17275"/>
                  <a:gd name="connsiteY6" fmla="*/ 2369 h 12465"/>
                  <a:gd name="connsiteX7" fmla="*/ 15562 w 17275"/>
                  <a:gd name="connsiteY7" fmla="*/ 12465 h 12465"/>
                  <a:gd name="connsiteX8" fmla="*/ 17276 w 17275"/>
                  <a:gd name="connsiteY8" fmla="*/ 12465 h 12465"/>
                  <a:gd name="connsiteX9" fmla="*/ 9465 w 17275"/>
                  <a:gd name="connsiteY9" fmla="*/ 1130 h 12465"/>
                  <a:gd name="connsiteX10" fmla="*/ 3179 w 17275"/>
                  <a:gd name="connsiteY10" fmla="*/ 654 h 12465"/>
                  <a:gd name="connsiteX11" fmla="*/ 36 w 17275"/>
                  <a:gd name="connsiteY11" fmla="*/ 7703 h 1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465">
                    <a:moveTo>
                      <a:pt x="36" y="7703"/>
                    </a:moveTo>
                    <a:cubicBezTo>
                      <a:pt x="-12" y="8493"/>
                      <a:pt x="-12" y="9294"/>
                      <a:pt x="36" y="10084"/>
                    </a:cubicBezTo>
                    <a:lnTo>
                      <a:pt x="1655" y="9132"/>
                    </a:lnTo>
                    <a:cubicBezTo>
                      <a:pt x="1655" y="8655"/>
                      <a:pt x="1655" y="8179"/>
                      <a:pt x="1655" y="7703"/>
                    </a:cubicBezTo>
                    <a:cubicBezTo>
                      <a:pt x="1388" y="5512"/>
                      <a:pt x="2293" y="3341"/>
                      <a:pt x="4036" y="1988"/>
                    </a:cubicBezTo>
                    <a:cubicBezTo>
                      <a:pt x="4551" y="1673"/>
                      <a:pt x="5151" y="1512"/>
                      <a:pt x="5751" y="1512"/>
                    </a:cubicBezTo>
                    <a:cubicBezTo>
                      <a:pt x="6760" y="1559"/>
                      <a:pt x="7741" y="1855"/>
                      <a:pt x="8608" y="2369"/>
                    </a:cubicBezTo>
                    <a:cubicBezTo>
                      <a:pt x="12075" y="4779"/>
                      <a:pt x="14552" y="8370"/>
                      <a:pt x="15562" y="12465"/>
                    </a:cubicBezTo>
                    <a:lnTo>
                      <a:pt x="17276" y="12465"/>
                    </a:lnTo>
                    <a:cubicBezTo>
                      <a:pt x="16181" y="7846"/>
                      <a:pt x="13390" y="3807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979" y="2302"/>
                      <a:pt x="-212" y="4969"/>
                      <a:pt x="36" y="770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Hình tự do: Hình 553">
                <a:extLst>
                  <a:ext uri="{FF2B5EF4-FFF2-40B4-BE49-F238E27FC236}">
                    <a16:creationId xmlns:a16="http://schemas.microsoft.com/office/drawing/2014/main" id="{C4D1F3C8-F4D3-B645-7BF3-2EA5D52BEB49}"/>
                  </a:ext>
                </a:extLst>
              </p:cNvPr>
              <p:cNvSpPr/>
              <p:nvPr/>
            </p:nvSpPr>
            <p:spPr>
              <a:xfrm>
                <a:off x="9595191" y="4101353"/>
                <a:ext cx="6595" cy="3810"/>
              </a:xfrm>
              <a:custGeom>
                <a:avLst/>
                <a:gdLst>
                  <a:gd name="connsiteX0" fmla="*/ 5596 w 6595"/>
                  <a:gd name="connsiteY0" fmla="*/ 571 h 3810"/>
                  <a:gd name="connsiteX1" fmla="*/ 5596 w 6595"/>
                  <a:gd name="connsiteY1" fmla="*/ 3238 h 3810"/>
                  <a:gd name="connsiteX2" fmla="*/ 929 w 6595"/>
                  <a:gd name="connsiteY2" fmla="*/ 3238 h 3810"/>
                  <a:gd name="connsiteX3" fmla="*/ 929 w 6595"/>
                  <a:gd name="connsiteY3" fmla="*/ 571 h 3810"/>
                  <a:gd name="connsiteX4" fmla="*/ 5596 w 6595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" h="3810">
                    <a:moveTo>
                      <a:pt x="5596" y="571"/>
                    </a:moveTo>
                    <a:cubicBezTo>
                      <a:pt x="6929" y="1238"/>
                      <a:pt x="6929" y="2477"/>
                      <a:pt x="5596" y="3238"/>
                    </a:cubicBezTo>
                    <a:cubicBezTo>
                      <a:pt x="4129" y="4001"/>
                      <a:pt x="2396" y="4001"/>
                      <a:pt x="929" y="3238"/>
                    </a:cubicBezTo>
                    <a:cubicBezTo>
                      <a:pt x="-310" y="2477"/>
                      <a:pt x="-310" y="1238"/>
                      <a:pt x="929" y="571"/>
                    </a:cubicBezTo>
                    <a:cubicBezTo>
                      <a:pt x="2396" y="-190"/>
                      <a:pt x="4129" y="-190"/>
                      <a:pt x="5596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Hình tự do: Hình 554">
                <a:extLst>
                  <a:ext uri="{FF2B5EF4-FFF2-40B4-BE49-F238E27FC236}">
                    <a16:creationId xmlns:a16="http://schemas.microsoft.com/office/drawing/2014/main" id="{02985D07-2C5D-2619-124E-33F975ABFFF0}"/>
                  </a:ext>
                </a:extLst>
              </p:cNvPr>
              <p:cNvSpPr/>
              <p:nvPr/>
            </p:nvSpPr>
            <p:spPr>
              <a:xfrm>
                <a:off x="9582558" y="4092766"/>
                <a:ext cx="17561" cy="12206"/>
              </a:xfrm>
              <a:custGeom>
                <a:avLst/>
                <a:gdLst>
                  <a:gd name="connsiteX0" fmla="*/ 36 w 17561"/>
                  <a:gd name="connsiteY0" fmla="*/ 7634 h 12206"/>
                  <a:gd name="connsiteX1" fmla="*/ 36 w 17561"/>
                  <a:gd name="connsiteY1" fmla="*/ 10016 h 12206"/>
                  <a:gd name="connsiteX2" fmla="*/ 1655 w 17561"/>
                  <a:gd name="connsiteY2" fmla="*/ 9063 h 12206"/>
                  <a:gd name="connsiteX3" fmla="*/ 1655 w 17561"/>
                  <a:gd name="connsiteY3" fmla="*/ 7634 h 12206"/>
                  <a:gd name="connsiteX4" fmla="*/ 3941 w 17561"/>
                  <a:gd name="connsiteY4" fmla="*/ 1919 h 12206"/>
                  <a:gd name="connsiteX5" fmla="*/ 5941 w 17561"/>
                  <a:gd name="connsiteY5" fmla="*/ 1252 h 12206"/>
                  <a:gd name="connsiteX6" fmla="*/ 8799 w 17561"/>
                  <a:gd name="connsiteY6" fmla="*/ 2110 h 12206"/>
                  <a:gd name="connsiteX7" fmla="*/ 15847 w 17561"/>
                  <a:gd name="connsiteY7" fmla="*/ 12206 h 12206"/>
                  <a:gd name="connsiteX8" fmla="*/ 17562 w 17561"/>
                  <a:gd name="connsiteY8" fmla="*/ 12206 h 12206"/>
                  <a:gd name="connsiteX9" fmla="*/ 9656 w 17561"/>
                  <a:gd name="connsiteY9" fmla="*/ 871 h 12206"/>
                  <a:gd name="connsiteX10" fmla="*/ 3370 w 17561"/>
                  <a:gd name="connsiteY10" fmla="*/ 871 h 12206"/>
                  <a:gd name="connsiteX11" fmla="*/ 36 w 17561"/>
                  <a:gd name="connsiteY11" fmla="*/ 7634 h 1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61" h="12206">
                    <a:moveTo>
                      <a:pt x="36" y="7634"/>
                    </a:moveTo>
                    <a:cubicBezTo>
                      <a:pt x="-12" y="8425"/>
                      <a:pt x="-12" y="9225"/>
                      <a:pt x="36" y="10016"/>
                    </a:cubicBezTo>
                    <a:lnTo>
                      <a:pt x="1655" y="9063"/>
                    </a:lnTo>
                    <a:lnTo>
                      <a:pt x="1655" y="7634"/>
                    </a:lnTo>
                    <a:cubicBezTo>
                      <a:pt x="1407" y="5462"/>
                      <a:pt x="2265" y="3319"/>
                      <a:pt x="3941" y="1919"/>
                    </a:cubicBezTo>
                    <a:cubicBezTo>
                      <a:pt x="4531" y="1519"/>
                      <a:pt x="5227" y="1291"/>
                      <a:pt x="5941" y="1252"/>
                    </a:cubicBezTo>
                    <a:cubicBezTo>
                      <a:pt x="6951" y="1300"/>
                      <a:pt x="7932" y="1595"/>
                      <a:pt x="8799" y="2110"/>
                    </a:cubicBezTo>
                    <a:cubicBezTo>
                      <a:pt x="12294" y="4510"/>
                      <a:pt x="14799" y="8091"/>
                      <a:pt x="15847" y="12206"/>
                    </a:cubicBezTo>
                    <a:lnTo>
                      <a:pt x="17562" y="12206"/>
                    </a:lnTo>
                    <a:cubicBezTo>
                      <a:pt x="16438" y="7567"/>
                      <a:pt x="13618" y="3529"/>
                      <a:pt x="9656" y="871"/>
                    </a:cubicBezTo>
                    <a:cubicBezTo>
                      <a:pt x="7722" y="-290"/>
                      <a:pt x="5303" y="-290"/>
                      <a:pt x="3370" y="871"/>
                    </a:cubicBezTo>
                    <a:cubicBezTo>
                      <a:pt x="1198" y="2424"/>
                      <a:pt x="-50" y="4967"/>
                      <a:pt x="36" y="763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Hình tự do: Hình 555">
                <a:extLst>
                  <a:ext uri="{FF2B5EF4-FFF2-40B4-BE49-F238E27FC236}">
                    <a16:creationId xmlns:a16="http://schemas.microsoft.com/office/drawing/2014/main" id="{BD749FD8-5374-91C3-2A66-130D20724E2F}"/>
                  </a:ext>
                </a:extLst>
              </p:cNvPr>
              <p:cNvSpPr/>
              <p:nvPr/>
            </p:nvSpPr>
            <p:spPr>
              <a:xfrm>
                <a:off x="9609216" y="4093447"/>
                <a:ext cx="6595" cy="3809"/>
              </a:xfrm>
              <a:custGeom>
                <a:avLst/>
                <a:gdLst>
                  <a:gd name="connsiteX0" fmla="*/ 5667 w 6595"/>
                  <a:gd name="connsiteY0" fmla="*/ 571 h 3809"/>
                  <a:gd name="connsiteX1" fmla="*/ 5667 w 6595"/>
                  <a:gd name="connsiteY1" fmla="*/ 3238 h 3809"/>
                  <a:gd name="connsiteX2" fmla="*/ 1000 w 6595"/>
                  <a:gd name="connsiteY2" fmla="*/ 3238 h 3809"/>
                  <a:gd name="connsiteX3" fmla="*/ 1000 w 6595"/>
                  <a:gd name="connsiteY3" fmla="*/ 571 h 3809"/>
                  <a:gd name="connsiteX4" fmla="*/ 5667 w 6595"/>
                  <a:gd name="connsiteY4" fmla="*/ 571 h 3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" h="3809">
                    <a:moveTo>
                      <a:pt x="5667" y="571"/>
                    </a:moveTo>
                    <a:cubicBezTo>
                      <a:pt x="6905" y="1238"/>
                      <a:pt x="6905" y="2477"/>
                      <a:pt x="5667" y="3238"/>
                    </a:cubicBezTo>
                    <a:cubicBezTo>
                      <a:pt x="4200" y="4000"/>
                      <a:pt x="2467" y="4000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67" y="-190"/>
                      <a:pt x="4200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Hình tự do: Hình 556">
                <a:extLst>
                  <a:ext uri="{FF2B5EF4-FFF2-40B4-BE49-F238E27FC236}">
                    <a16:creationId xmlns:a16="http://schemas.microsoft.com/office/drawing/2014/main" id="{30AE4A23-33B9-B4AE-8343-3A8E8946CD52}"/>
                  </a:ext>
                </a:extLst>
              </p:cNvPr>
              <p:cNvSpPr/>
              <p:nvPr/>
            </p:nvSpPr>
            <p:spPr>
              <a:xfrm>
                <a:off x="9596620" y="4084597"/>
                <a:ext cx="17311" cy="12469"/>
              </a:xfrm>
              <a:custGeom>
                <a:avLst/>
                <a:gdLst>
                  <a:gd name="connsiteX0" fmla="*/ 71 w 17311"/>
                  <a:gd name="connsiteY0" fmla="*/ 7707 h 12469"/>
                  <a:gd name="connsiteX1" fmla="*/ 71 w 17311"/>
                  <a:gd name="connsiteY1" fmla="*/ 10088 h 12469"/>
                  <a:gd name="connsiteX2" fmla="*/ 1691 w 17311"/>
                  <a:gd name="connsiteY2" fmla="*/ 9136 h 12469"/>
                  <a:gd name="connsiteX3" fmla="*/ 1691 w 17311"/>
                  <a:gd name="connsiteY3" fmla="*/ 7707 h 12469"/>
                  <a:gd name="connsiteX4" fmla="*/ 4072 w 17311"/>
                  <a:gd name="connsiteY4" fmla="*/ 1992 h 12469"/>
                  <a:gd name="connsiteX5" fmla="*/ 5691 w 17311"/>
                  <a:gd name="connsiteY5" fmla="*/ 1516 h 12469"/>
                  <a:gd name="connsiteX6" fmla="*/ 8549 w 17311"/>
                  <a:gd name="connsiteY6" fmla="*/ 2373 h 12469"/>
                  <a:gd name="connsiteX7" fmla="*/ 15597 w 17311"/>
                  <a:gd name="connsiteY7" fmla="*/ 12469 h 12469"/>
                  <a:gd name="connsiteX8" fmla="*/ 17312 w 17311"/>
                  <a:gd name="connsiteY8" fmla="*/ 12469 h 12469"/>
                  <a:gd name="connsiteX9" fmla="*/ 9406 w 17311"/>
                  <a:gd name="connsiteY9" fmla="*/ 1135 h 12469"/>
                  <a:gd name="connsiteX10" fmla="*/ 3215 w 17311"/>
                  <a:gd name="connsiteY10" fmla="*/ 658 h 12469"/>
                  <a:gd name="connsiteX11" fmla="*/ 71 w 17311"/>
                  <a:gd name="connsiteY11" fmla="*/ 7707 h 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11" h="12469">
                    <a:moveTo>
                      <a:pt x="71" y="7707"/>
                    </a:moveTo>
                    <a:cubicBezTo>
                      <a:pt x="-24" y="8498"/>
                      <a:pt x="-24" y="9298"/>
                      <a:pt x="71" y="10088"/>
                    </a:cubicBezTo>
                    <a:lnTo>
                      <a:pt x="1691" y="9136"/>
                    </a:lnTo>
                    <a:cubicBezTo>
                      <a:pt x="1643" y="8660"/>
                      <a:pt x="1643" y="8183"/>
                      <a:pt x="1691" y="7707"/>
                    </a:cubicBezTo>
                    <a:cubicBezTo>
                      <a:pt x="1424" y="5516"/>
                      <a:pt x="2329" y="3344"/>
                      <a:pt x="4072" y="1992"/>
                    </a:cubicBezTo>
                    <a:cubicBezTo>
                      <a:pt x="4558" y="1697"/>
                      <a:pt x="5120" y="1525"/>
                      <a:pt x="5691" y="1516"/>
                    </a:cubicBezTo>
                    <a:cubicBezTo>
                      <a:pt x="6701" y="1544"/>
                      <a:pt x="7691" y="1840"/>
                      <a:pt x="8549" y="2373"/>
                    </a:cubicBezTo>
                    <a:cubicBezTo>
                      <a:pt x="12044" y="4773"/>
                      <a:pt x="14549" y="8355"/>
                      <a:pt x="15597" y="12469"/>
                    </a:cubicBezTo>
                    <a:lnTo>
                      <a:pt x="17312" y="12469"/>
                    </a:lnTo>
                    <a:cubicBezTo>
                      <a:pt x="16188" y="7831"/>
                      <a:pt x="13368" y="3792"/>
                      <a:pt x="9406" y="1135"/>
                    </a:cubicBezTo>
                    <a:cubicBezTo>
                      <a:pt x="7596" y="-180"/>
                      <a:pt x="5205" y="-370"/>
                      <a:pt x="3215" y="658"/>
                    </a:cubicBezTo>
                    <a:cubicBezTo>
                      <a:pt x="995" y="2287"/>
                      <a:pt x="-195" y="4964"/>
                      <a:pt x="71" y="77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Hình tự do: Hình 557">
                <a:extLst>
                  <a:ext uri="{FF2B5EF4-FFF2-40B4-BE49-F238E27FC236}">
                    <a16:creationId xmlns:a16="http://schemas.microsoft.com/office/drawing/2014/main" id="{DA41A826-BF2D-AC38-552D-1BEFE4F39744}"/>
                  </a:ext>
                </a:extLst>
              </p:cNvPr>
              <p:cNvSpPr/>
              <p:nvPr/>
            </p:nvSpPr>
            <p:spPr>
              <a:xfrm>
                <a:off x="9623218" y="4085160"/>
                <a:ext cx="6596" cy="3810"/>
              </a:xfrm>
              <a:custGeom>
                <a:avLst/>
                <a:gdLst>
                  <a:gd name="connsiteX0" fmla="*/ 5667 w 6596"/>
                  <a:gd name="connsiteY0" fmla="*/ 572 h 3810"/>
                  <a:gd name="connsiteX1" fmla="*/ 5667 w 6596"/>
                  <a:gd name="connsiteY1" fmla="*/ 3239 h 3810"/>
                  <a:gd name="connsiteX2" fmla="*/ 1000 w 6596"/>
                  <a:gd name="connsiteY2" fmla="*/ 3239 h 3810"/>
                  <a:gd name="connsiteX3" fmla="*/ 1000 w 6596"/>
                  <a:gd name="connsiteY3" fmla="*/ 572 h 3810"/>
                  <a:gd name="connsiteX4" fmla="*/ 5667 w 6596"/>
                  <a:gd name="connsiteY4" fmla="*/ 572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667" y="572"/>
                    </a:moveTo>
                    <a:cubicBezTo>
                      <a:pt x="6906" y="1238"/>
                      <a:pt x="6906" y="2476"/>
                      <a:pt x="5667" y="3239"/>
                    </a:cubicBezTo>
                    <a:cubicBezTo>
                      <a:pt x="4201" y="4000"/>
                      <a:pt x="2467" y="4000"/>
                      <a:pt x="1000" y="3239"/>
                    </a:cubicBezTo>
                    <a:cubicBezTo>
                      <a:pt x="-333" y="2476"/>
                      <a:pt x="-333" y="1238"/>
                      <a:pt x="1000" y="572"/>
                    </a:cubicBezTo>
                    <a:cubicBezTo>
                      <a:pt x="2467" y="-191"/>
                      <a:pt x="4201" y="-191"/>
                      <a:pt x="5667" y="57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Hình tự do: Hình 558">
                <a:extLst>
                  <a:ext uri="{FF2B5EF4-FFF2-40B4-BE49-F238E27FC236}">
                    <a16:creationId xmlns:a16="http://schemas.microsoft.com/office/drawing/2014/main" id="{B95864D6-6350-7F1D-2B70-393E5E2D3855}"/>
                  </a:ext>
                </a:extLst>
              </p:cNvPr>
              <p:cNvSpPr/>
              <p:nvPr/>
            </p:nvSpPr>
            <p:spPr>
              <a:xfrm>
                <a:off x="9610657" y="4076886"/>
                <a:ext cx="17276" cy="12441"/>
              </a:xfrm>
              <a:custGeom>
                <a:avLst/>
                <a:gdLst>
                  <a:gd name="connsiteX0" fmla="*/ 36 w 17276"/>
                  <a:gd name="connsiteY0" fmla="*/ 7608 h 12441"/>
                  <a:gd name="connsiteX1" fmla="*/ 36 w 17276"/>
                  <a:gd name="connsiteY1" fmla="*/ 9989 h 12441"/>
                  <a:gd name="connsiteX2" fmla="*/ 1655 w 17276"/>
                  <a:gd name="connsiteY2" fmla="*/ 9036 h 12441"/>
                  <a:gd name="connsiteX3" fmla="*/ 1655 w 17276"/>
                  <a:gd name="connsiteY3" fmla="*/ 7608 h 12441"/>
                  <a:gd name="connsiteX4" fmla="*/ 4036 w 17276"/>
                  <a:gd name="connsiteY4" fmla="*/ 1893 h 12441"/>
                  <a:gd name="connsiteX5" fmla="*/ 5751 w 17276"/>
                  <a:gd name="connsiteY5" fmla="*/ 1416 h 12441"/>
                  <a:gd name="connsiteX6" fmla="*/ 8608 w 17276"/>
                  <a:gd name="connsiteY6" fmla="*/ 2274 h 12441"/>
                  <a:gd name="connsiteX7" fmla="*/ 15561 w 17276"/>
                  <a:gd name="connsiteY7" fmla="*/ 12370 h 12441"/>
                  <a:gd name="connsiteX8" fmla="*/ 17276 w 17276"/>
                  <a:gd name="connsiteY8" fmla="*/ 12370 h 12441"/>
                  <a:gd name="connsiteX9" fmla="*/ 9465 w 17276"/>
                  <a:gd name="connsiteY9" fmla="*/ 1131 h 12441"/>
                  <a:gd name="connsiteX10" fmla="*/ 3179 w 17276"/>
                  <a:gd name="connsiteY10" fmla="*/ 654 h 12441"/>
                  <a:gd name="connsiteX11" fmla="*/ 36 w 17276"/>
                  <a:gd name="connsiteY11" fmla="*/ 7608 h 1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6" h="12441">
                    <a:moveTo>
                      <a:pt x="36" y="7608"/>
                    </a:moveTo>
                    <a:cubicBezTo>
                      <a:pt x="-12" y="8398"/>
                      <a:pt x="-12" y="9198"/>
                      <a:pt x="36" y="9989"/>
                    </a:cubicBezTo>
                    <a:lnTo>
                      <a:pt x="1655" y="9036"/>
                    </a:lnTo>
                    <a:cubicBezTo>
                      <a:pt x="1607" y="8560"/>
                      <a:pt x="1607" y="8084"/>
                      <a:pt x="1655" y="7608"/>
                    </a:cubicBezTo>
                    <a:cubicBezTo>
                      <a:pt x="1388" y="5417"/>
                      <a:pt x="2293" y="3245"/>
                      <a:pt x="4036" y="1893"/>
                    </a:cubicBezTo>
                    <a:cubicBezTo>
                      <a:pt x="4550" y="1578"/>
                      <a:pt x="5151" y="1416"/>
                      <a:pt x="5751" y="1416"/>
                    </a:cubicBezTo>
                    <a:cubicBezTo>
                      <a:pt x="6760" y="1464"/>
                      <a:pt x="7741" y="1759"/>
                      <a:pt x="8608" y="2274"/>
                    </a:cubicBezTo>
                    <a:cubicBezTo>
                      <a:pt x="12047" y="4712"/>
                      <a:pt x="14514" y="8284"/>
                      <a:pt x="15561" y="12370"/>
                    </a:cubicBezTo>
                    <a:cubicBezTo>
                      <a:pt x="16133" y="12465"/>
                      <a:pt x="16704" y="12465"/>
                      <a:pt x="17276" y="12370"/>
                    </a:cubicBezTo>
                    <a:cubicBezTo>
                      <a:pt x="16095" y="7817"/>
                      <a:pt x="13323" y="3826"/>
                      <a:pt x="9465" y="1131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998" y="2264"/>
                      <a:pt x="-193" y="4903"/>
                      <a:pt x="36" y="76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Hình tự do: Hình 559">
                <a:extLst>
                  <a:ext uri="{FF2B5EF4-FFF2-40B4-BE49-F238E27FC236}">
                    <a16:creationId xmlns:a16="http://schemas.microsoft.com/office/drawing/2014/main" id="{709D5144-2A3C-C008-1DBD-5CF082956598}"/>
                  </a:ext>
                </a:extLst>
              </p:cNvPr>
              <p:cNvSpPr/>
              <p:nvPr/>
            </p:nvSpPr>
            <p:spPr>
              <a:xfrm>
                <a:off x="9637291" y="4077064"/>
                <a:ext cx="6596" cy="3810"/>
              </a:xfrm>
              <a:custGeom>
                <a:avLst/>
                <a:gdLst>
                  <a:gd name="connsiteX0" fmla="*/ 5596 w 6596"/>
                  <a:gd name="connsiteY0" fmla="*/ 571 h 3810"/>
                  <a:gd name="connsiteX1" fmla="*/ 5596 w 6596"/>
                  <a:gd name="connsiteY1" fmla="*/ 3238 h 3810"/>
                  <a:gd name="connsiteX2" fmla="*/ 929 w 6596"/>
                  <a:gd name="connsiteY2" fmla="*/ 3238 h 3810"/>
                  <a:gd name="connsiteX3" fmla="*/ 929 w 6596"/>
                  <a:gd name="connsiteY3" fmla="*/ 571 h 3810"/>
                  <a:gd name="connsiteX4" fmla="*/ 5596 w 6596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596" y="571"/>
                    </a:moveTo>
                    <a:cubicBezTo>
                      <a:pt x="6930" y="1238"/>
                      <a:pt x="6930" y="2477"/>
                      <a:pt x="5596" y="3238"/>
                    </a:cubicBezTo>
                    <a:cubicBezTo>
                      <a:pt x="4129" y="4001"/>
                      <a:pt x="2395" y="4001"/>
                      <a:pt x="929" y="3238"/>
                    </a:cubicBezTo>
                    <a:cubicBezTo>
                      <a:pt x="-310" y="2477"/>
                      <a:pt x="-310" y="1238"/>
                      <a:pt x="929" y="571"/>
                    </a:cubicBezTo>
                    <a:cubicBezTo>
                      <a:pt x="2395" y="-190"/>
                      <a:pt x="4129" y="-190"/>
                      <a:pt x="5596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Hình tự do: Hình 560">
                <a:extLst>
                  <a:ext uri="{FF2B5EF4-FFF2-40B4-BE49-F238E27FC236}">
                    <a16:creationId xmlns:a16="http://schemas.microsoft.com/office/drawing/2014/main" id="{285C06FD-DB5E-5500-82FD-E1E7AF763944}"/>
                  </a:ext>
                </a:extLst>
              </p:cNvPr>
              <p:cNvSpPr/>
              <p:nvPr/>
            </p:nvSpPr>
            <p:spPr>
              <a:xfrm>
                <a:off x="9624659" y="4068980"/>
                <a:ext cx="17371" cy="12441"/>
              </a:xfrm>
              <a:custGeom>
                <a:avLst/>
                <a:gdLst>
                  <a:gd name="connsiteX0" fmla="*/ 36 w 17371"/>
                  <a:gd name="connsiteY0" fmla="*/ 7131 h 12441"/>
                  <a:gd name="connsiteX1" fmla="*/ 36 w 17371"/>
                  <a:gd name="connsiteY1" fmla="*/ 9513 h 12441"/>
                  <a:gd name="connsiteX2" fmla="*/ 1655 w 17371"/>
                  <a:gd name="connsiteY2" fmla="*/ 8560 h 12441"/>
                  <a:gd name="connsiteX3" fmla="*/ 1655 w 17371"/>
                  <a:gd name="connsiteY3" fmla="*/ 7131 h 12441"/>
                  <a:gd name="connsiteX4" fmla="*/ 4036 w 17371"/>
                  <a:gd name="connsiteY4" fmla="*/ 1416 h 12441"/>
                  <a:gd name="connsiteX5" fmla="*/ 5751 w 17371"/>
                  <a:gd name="connsiteY5" fmla="*/ 1416 h 12441"/>
                  <a:gd name="connsiteX6" fmla="*/ 8608 w 17371"/>
                  <a:gd name="connsiteY6" fmla="*/ 2273 h 12441"/>
                  <a:gd name="connsiteX7" fmla="*/ 15657 w 17371"/>
                  <a:gd name="connsiteY7" fmla="*/ 12370 h 12441"/>
                  <a:gd name="connsiteX8" fmla="*/ 17371 w 17371"/>
                  <a:gd name="connsiteY8" fmla="*/ 12370 h 12441"/>
                  <a:gd name="connsiteX9" fmla="*/ 9465 w 17371"/>
                  <a:gd name="connsiteY9" fmla="*/ 1130 h 12441"/>
                  <a:gd name="connsiteX10" fmla="*/ 3179 w 17371"/>
                  <a:gd name="connsiteY10" fmla="*/ 654 h 12441"/>
                  <a:gd name="connsiteX11" fmla="*/ 36 w 17371"/>
                  <a:gd name="connsiteY11" fmla="*/ 7131 h 1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71" h="12441">
                    <a:moveTo>
                      <a:pt x="36" y="7131"/>
                    </a:moveTo>
                    <a:cubicBezTo>
                      <a:pt x="-12" y="7922"/>
                      <a:pt x="-12" y="8722"/>
                      <a:pt x="36" y="9513"/>
                    </a:cubicBezTo>
                    <a:lnTo>
                      <a:pt x="1655" y="8560"/>
                    </a:lnTo>
                    <a:cubicBezTo>
                      <a:pt x="1655" y="8560"/>
                      <a:pt x="1655" y="7608"/>
                      <a:pt x="1655" y="7131"/>
                    </a:cubicBezTo>
                    <a:cubicBezTo>
                      <a:pt x="1388" y="4941"/>
                      <a:pt x="2293" y="2769"/>
                      <a:pt x="4036" y="1416"/>
                    </a:cubicBezTo>
                    <a:cubicBezTo>
                      <a:pt x="4598" y="1273"/>
                      <a:pt x="5189" y="1273"/>
                      <a:pt x="5751" y="1416"/>
                    </a:cubicBezTo>
                    <a:cubicBezTo>
                      <a:pt x="6760" y="1464"/>
                      <a:pt x="7741" y="1759"/>
                      <a:pt x="8608" y="2273"/>
                    </a:cubicBezTo>
                    <a:cubicBezTo>
                      <a:pt x="12075" y="4702"/>
                      <a:pt x="14571" y="8274"/>
                      <a:pt x="15657" y="12370"/>
                    </a:cubicBezTo>
                    <a:cubicBezTo>
                      <a:pt x="16228" y="12465"/>
                      <a:pt x="16800" y="12465"/>
                      <a:pt x="17371" y="12370"/>
                    </a:cubicBezTo>
                    <a:cubicBezTo>
                      <a:pt x="16228" y="7770"/>
                      <a:pt x="13409" y="3759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1160" y="2197"/>
                      <a:pt x="-3" y="4598"/>
                      <a:pt x="36" y="71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Hình tự do: Hình 561">
                <a:extLst>
                  <a:ext uri="{FF2B5EF4-FFF2-40B4-BE49-F238E27FC236}">
                    <a16:creationId xmlns:a16="http://schemas.microsoft.com/office/drawing/2014/main" id="{C585315A-0AAF-2C94-1120-65B04F432D75}"/>
                  </a:ext>
                </a:extLst>
              </p:cNvPr>
              <p:cNvSpPr/>
              <p:nvPr/>
            </p:nvSpPr>
            <p:spPr>
              <a:xfrm>
                <a:off x="9651317" y="4068968"/>
                <a:ext cx="6572" cy="3810"/>
              </a:xfrm>
              <a:custGeom>
                <a:avLst/>
                <a:gdLst>
                  <a:gd name="connsiteX0" fmla="*/ 5572 w 6572"/>
                  <a:gd name="connsiteY0" fmla="*/ 571 h 3810"/>
                  <a:gd name="connsiteX1" fmla="*/ 5572 w 6572"/>
                  <a:gd name="connsiteY1" fmla="*/ 3238 h 3810"/>
                  <a:gd name="connsiteX2" fmla="*/ 1000 w 6572"/>
                  <a:gd name="connsiteY2" fmla="*/ 3238 h 3810"/>
                  <a:gd name="connsiteX3" fmla="*/ 1000 w 6572"/>
                  <a:gd name="connsiteY3" fmla="*/ 571 h 3810"/>
                  <a:gd name="connsiteX4" fmla="*/ 5572 w 6572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" h="3810">
                    <a:moveTo>
                      <a:pt x="5572" y="571"/>
                    </a:moveTo>
                    <a:cubicBezTo>
                      <a:pt x="6906" y="1238"/>
                      <a:pt x="6906" y="2477"/>
                      <a:pt x="5572" y="3238"/>
                    </a:cubicBezTo>
                    <a:cubicBezTo>
                      <a:pt x="4143" y="4001"/>
                      <a:pt x="2429" y="4001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29" y="-190"/>
                      <a:pt x="4143" y="-190"/>
                      <a:pt x="5572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Hình tự do: Hình 562">
                <a:extLst>
                  <a:ext uri="{FF2B5EF4-FFF2-40B4-BE49-F238E27FC236}">
                    <a16:creationId xmlns:a16="http://schemas.microsoft.com/office/drawing/2014/main" id="{3C619C98-B69C-883D-DE73-8D079778A596}"/>
                  </a:ext>
                </a:extLst>
              </p:cNvPr>
              <p:cNvSpPr/>
              <p:nvPr/>
            </p:nvSpPr>
            <p:spPr>
              <a:xfrm>
                <a:off x="9638756" y="4060408"/>
                <a:ext cx="17371" cy="12369"/>
              </a:xfrm>
              <a:custGeom>
                <a:avLst/>
                <a:gdLst>
                  <a:gd name="connsiteX0" fmla="*/ 36 w 17371"/>
                  <a:gd name="connsiteY0" fmla="*/ 7607 h 12369"/>
                  <a:gd name="connsiteX1" fmla="*/ 36 w 17371"/>
                  <a:gd name="connsiteY1" fmla="*/ 9989 h 12369"/>
                  <a:gd name="connsiteX2" fmla="*/ 1750 w 17371"/>
                  <a:gd name="connsiteY2" fmla="*/ 9036 h 12369"/>
                  <a:gd name="connsiteX3" fmla="*/ 1750 w 17371"/>
                  <a:gd name="connsiteY3" fmla="*/ 7607 h 12369"/>
                  <a:gd name="connsiteX4" fmla="*/ 4036 w 17371"/>
                  <a:gd name="connsiteY4" fmla="*/ 1893 h 12369"/>
                  <a:gd name="connsiteX5" fmla="*/ 5751 w 17371"/>
                  <a:gd name="connsiteY5" fmla="*/ 1416 h 12369"/>
                  <a:gd name="connsiteX6" fmla="*/ 8608 w 17371"/>
                  <a:gd name="connsiteY6" fmla="*/ 2273 h 12369"/>
                  <a:gd name="connsiteX7" fmla="*/ 15657 w 17371"/>
                  <a:gd name="connsiteY7" fmla="*/ 12370 h 12369"/>
                  <a:gd name="connsiteX8" fmla="*/ 17371 w 17371"/>
                  <a:gd name="connsiteY8" fmla="*/ 12370 h 12369"/>
                  <a:gd name="connsiteX9" fmla="*/ 9465 w 17371"/>
                  <a:gd name="connsiteY9" fmla="*/ 1130 h 12369"/>
                  <a:gd name="connsiteX10" fmla="*/ 3179 w 17371"/>
                  <a:gd name="connsiteY10" fmla="*/ 654 h 12369"/>
                  <a:gd name="connsiteX11" fmla="*/ 36 w 17371"/>
                  <a:gd name="connsiteY11" fmla="*/ 7607 h 1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71" h="12369">
                    <a:moveTo>
                      <a:pt x="36" y="7607"/>
                    </a:moveTo>
                    <a:cubicBezTo>
                      <a:pt x="-12" y="8398"/>
                      <a:pt x="-12" y="9198"/>
                      <a:pt x="36" y="9989"/>
                    </a:cubicBezTo>
                    <a:lnTo>
                      <a:pt x="1750" y="9036"/>
                    </a:lnTo>
                    <a:cubicBezTo>
                      <a:pt x="1703" y="8560"/>
                      <a:pt x="1703" y="8084"/>
                      <a:pt x="1750" y="7607"/>
                    </a:cubicBezTo>
                    <a:cubicBezTo>
                      <a:pt x="1503" y="5436"/>
                      <a:pt x="2360" y="3293"/>
                      <a:pt x="4036" y="1893"/>
                    </a:cubicBezTo>
                    <a:cubicBezTo>
                      <a:pt x="4560" y="1607"/>
                      <a:pt x="5151" y="1445"/>
                      <a:pt x="5751" y="1416"/>
                    </a:cubicBezTo>
                    <a:cubicBezTo>
                      <a:pt x="6760" y="1464"/>
                      <a:pt x="7741" y="1759"/>
                      <a:pt x="8608" y="2273"/>
                    </a:cubicBezTo>
                    <a:cubicBezTo>
                      <a:pt x="12104" y="4674"/>
                      <a:pt x="14609" y="8255"/>
                      <a:pt x="15657" y="12370"/>
                    </a:cubicBezTo>
                    <a:lnTo>
                      <a:pt x="17371" y="12370"/>
                    </a:lnTo>
                    <a:cubicBezTo>
                      <a:pt x="16228" y="7769"/>
                      <a:pt x="13409" y="3759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1026" y="2293"/>
                      <a:pt x="-164" y="4912"/>
                      <a:pt x="36" y="76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Hình tự do: Hình 563">
                <a:extLst>
                  <a:ext uri="{FF2B5EF4-FFF2-40B4-BE49-F238E27FC236}">
                    <a16:creationId xmlns:a16="http://schemas.microsoft.com/office/drawing/2014/main" id="{97056A15-CDC8-7946-6E96-E4501FF0CD6C}"/>
                  </a:ext>
                </a:extLst>
              </p:cNvPr>
              <p:cNvSpPr/>
              <p:nvPr/>
            </p:nvSpPr>
            <p:spPr>
              <a:xfrm>
                <a:off x="9665319" y="4060871"/>
                <a:ext cx="6596" cy="3810"/>
              </a:xfrm>
              <a:custGeom>
                <a:avLst/>
                <a:gdLst>
                  <a:gd name="connsiteX0" fmla="*/ 5667 w 6596"/>
                  <a:gd name="connsiteY0" fmla="*/ 571 h 3810"/>
                  <a:gd name="connsiteX1" fmla="*/ 5667 w 6596"/>
                  <a:gd name="connsiteY1" fmla="*/ 3238 h 3810"/>
                  <a:gd name="connsiteX2" fmla="*/ 1000 w 6596"/>
                  <a:gd name="connsiteY2" fmla="*/ 3238 h 3810"/>
                  <a:gd name="connsiteX3" fmla="*/ 1000 w 6596"/>
                  <a:gd name="connsiteY3" fmla="*/ 571 h 3810"/>
                  <a:gd name="connsiteX4" fmla="*/ 5667 w 6596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667" y="571"/>
                    </a:moveTo>
                    <a:cubicBezTo>
                      <a:pt x="6906" y="1238"/>
                      <a:pt x="6906" y="2477"/>
                      <a:pt x="5667" y="3238"/>
                    </a:cubicBezTo>
                    <a:cubicBezTo>
                      <a:pt x="4201" y="4001"/>
                      <a:pt x="2467" y="4001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67" y="-190"/>
                      <a:pt x="4201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Hình tự do: Hình 564">
                <a:extLst>
                  <a:ext uri="{FF2B5EF4-FFF2-40B4-BE49-F238E27FC236}">
                    <a16:creationId xmlns:a16="http://schemas.microsoft.com/office/drawing/2014/main" id="{302A50C3-00C0-E323-E84A-41B73A21ABF9}"/>
                  </a:ext>
                </a:extLst>
              </p:cNvPr>
              <p:cNvSpPr/>
              <p:nvPr/>
            </p:nvSpPr>
            <p:spPr>
              <a:xfrm>
                <a:off x="9652729" y="4052504"/>
                <a:ext cx="17304" cy="12249"/>
              </a:xfrm>
              <a:custGeom>
                <a:avLst/>
                <a:gdLst>
                  <a:gd name="connsiteX0" fmla="*/ 64 w 17304"/>
                  <a:gd name="connsiteY0" fmla="*/ 7415 h 12249"/>
                  <a:gd name="connsiteX1" fmla="*/ 64 w 17304"/>
                  <a:gd name="connsiteY1" fmla="*/ 9797 h 12249"/>
                  <a:gd name="connsiteX2" fmla="*/ 1684 w 17304"/>
                  <a:gd name="connsiteY2" fmla="*/ 8844 h 12249"/>
                  <a:gd name="connsiteX3" fmla="*/ 1684 w 17304"/>
                  <a:gd name="connsiteY3" fmla="*/ 7415 h 12249"/>
                  <a:gd name="connsiteX4" fmla="*/ 4065 w 17304"/>
                  <a:gd name="connsiteY4" fmla="*/ 1700 h 12249"/>
                  <a:gd name="connsiteX5" fmla="*/ 5684 w 17304"/>
                  <a:gd name="connsiteY5" fmla="*/ 1224 h 12249"/>
                  <a:gd name="connsiteX6" fmla="*/ 8542 w 17304"/>
                  <a:gd name="connsiteY6" fmla="*/ 2081 h 12249"/>
                  <a:gd name="connsiteX7" fmla="*/ 15590 w 17304"/>
                  <a:gd name="connsiteY7" fmla="*/ 12178 h 12249"/>
                  <a:gd name="connsiteX8" fmla="*/ 17305 w 17304"/>
                  <a:gd name="connsiteY8" fmla="*/ 12178 h 12249"/>
                  <a:gd name="connsiteX9" fmla="*/ 9399 w 17304"/>
                  <a:gd name="connsiteY9" fmla="*/ 843 h 12249"/>
                  <a:gd name="connsiteX10" fmla="*/ 3207 w 17304"/>
                  <a:gd name="connsiteY10" fmla="*/ 843 h 12249"/>
                  <a:gd name="connsiteX11" fmla="*/ 64 w 17304"/>
                  <a:gd name="connsiteY11" fmla="*/ 7415 h 1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04" h="12249">
                    <a:moveTo>
                      <a:pt x="64" y="7415"/>
                    </a:moveTo>
                    <a:cubicBezTo>
                      <a:pt x="-21" y="8206"/>
                      <a:pt x="-21" y="9006"/>
                      <a:pt x="64" y="9797"/>
                    </a:cubicBezTo>
                    <a:lnTo>
                      <a:pt x="1684" y="8844"/>
                    </a:lnTo>
                    <a:cubicBezTo>
                      <a:pt x="1636" y="8368"/>
                      <a:pt x="1636" y="7891"/>
                      <a:pt x="1684" y="7415"/>
                    </a:cubicBezTo>
                    <a:cubicBezTo>
                      <a:pt x="1417" y="5224"/>
                      <a:pt x="2322" y="3053"/>
                      <a:pt x="4065" y="1700"/>
                    </a:cubicBezTo>
                    <a:cubicBezTo>
                      <a:pt x="4551" y="1405"/>
                      <a:pt x="5113" y="1233"/>
                      <a:pt x="5684" y="1224"/>
                    </a:cubicBezTo>
                    <a:cubicBezTo>
                      <a:pt x="6694" y="1243"/>
                      <a:pt x="7684" y="1538"/>
                      <a:pt x="8542" y="2081"/>
                    </a:cubicBezTo>
                    <a:cubicBezTo>
                      <a:pt x="12037" y="4481"/>
                      <a:pt x="14552" y="8063"/>
                      <a:pt x="15590" y="12178"/>
                    </a:cubicBezTo>
                    <a:cubicBezTo>
                      <a:pt x="16162" y="12273"/>
                      <a:pt x="16733" y="12273"/>
                      <a:pt x="17305" y="12178"/>
                    </a:cubicBezTo>
                    <a:cubicBezTo>
                      <a:pt x="16124" y="7568"/>
                      <a:pt x="13314" y="3548"/>
                      <a:pt x="9399" y="843"/>
                    </a:cubicBezTo>
                    <a:cubicBezTo>
                      <a:pt x="7484" y="-281"/>
                      <a:pt x="5122" y="-281"/>
                      <a:pt x="3207" y="843"/>
                    </a:cubicBezTo>
                    <a:cubicBezTo>
                      <a:pt x="1141" y="2376"/>
                      <a:pt x="-40" y="4843"/>
                      <a:pt x="64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Hình tự do: Hình 565">
                <a:extLst>
                  <a:ext uri="{FF2B5EF4-FFF2-40B4-BE49-F238E27FC236}">
                    <a16:creationId xmlns:a16="http://schemas.microsoft.com/office/drawing/2014/main" id="{D75B80EC-2F7B-797A-F83A-B95C2807A844}"/>
                  </a:ext>
                </a:extLst>
              </p:cNvPr>
              <p:cNvSpPr/>
              <p:nvPr/>
            </p:nvSpPr>
            <p:spPr>
              <a:xfrm>
                <a:off x="9679441" y="4052751"/>
                <a:ext cx="6426" cy="3833"/>
              </a:xfrm>
              <a:custGeom>
                <a:avLst/>
                <a:gdLst>
                  <a:gd name="connsiteX0" fmla="*/ 5547 w 6426"/>
                  <a:gd name="connsiteY0" fmla="*/ 500 h 3833"/>
                  <a:gd name="connsiteX1" fmla="*/ 6281 w 6426"/>
                  <a:gd name="connsiteY1" fmla="*/ 2529 h 3833"/>
                  <a:gd name="connsiteX2" fmla="*/ 5547 w 6426"/>
                  <a:gd name="connsiteY2" fmla="*/ 3262 h 3833"/>
                  <a:gd name="connsiteX3" fmla="*/ 880 w 6426"/>
                  <a:gd name="connsiteY3" fmla="*/ 3262 h 3833"/>
                  <a:gd name="connsiteX4" fmla="*/ 146 w 6426"/>
                  <a:gd name="connsiteY4" fmla="*/ 1234 h 3833"/>
                  <a:gd name="connsiteX5" fmla="*/ 880 w 6426"/>
                  <a:gd name="connsiteY5" fmla="*/ 500 h 3833"/>
                  <a:gd name="connsiteX6" fmla="*/ 5547 w 6426"/>
                  <a:gd name="connsiteY6" fmla="*/ 500 h 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6" h="3833">
                    <a:moveTo>
                      <a:pt x="5547" y="500"/>
                    </a:moveTo>
                    <a:cubicBezTo>
                      <a:pt x="6309" y="852"/>
                      <a:pt x="6642" y="1767"/>
                      <a:pt x="6281" y="2529"/>
                    </a:cubicBezTo>
                    <a:cubicBezTo>
                      <a:pt x="6128" y="2853"/>
                      <a:pt x="5871" y="3110"/>
                      <a:pt x="5547" y="3262"/>
                    </a:cubicBezTo>
                    <a:cubicBezTo>
                      <a:pt x="4080" y="4024"/>
                      <a:pt x="2347" y="4024"/>
                      <a:pt x="880" y="3262"/>
                    </a:cubicBezTo>
                    <a:cubicBezTo>
                      <a:pt x="118" y="2910"/>
                      <a:pt x="-216" y="1996"/>
                      <a:pt x="146" y="1234"/>
                    </a:cubicBezTo>
                    <a:cubicBezTo>
                      <a:pt x="299" y="910"/>
                      <a:pt x="556" y="652"/>
                      <a:pt x="880" y="500"/>
                    </a:cubicBezTo>
                    <a:cubicBezTo>
                      <a:pt x="2366" y="-167"/>
                      <a:pt x="4061" y="-167"/>
                      <a:pt x="5547" y="50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Hình tự do: Hình 566">
                <a:extLst>
                  <a:ext uri="{FF2B5EF4-FFF2-40B4-BE49-F238E27FC236}">
                    <a16:creationId xmlns:a16="http://schemas.microsoft.com/office/drawing/2014/main" id="{6699F354-DCC4-82FA-2CFD-42C51ED73C64}"/>
                  </a:ext>
                </a:extLst>
              </p:cNvPr>
              <p:cNvSpPr/>
              <p:nvPr/>
            </p:nvSpPr>
            <p:spPr>
              <a:xfrm>
                <a:off x="9666759" y="4044408"/>
                <a:ext cx="17275" cy="12249"/>
              </a:xfrm>
              <a:custGeom>
                <a:avLst/>
                <a:gdLst>
                  <a:gd name="connsiteX0" fmla="*/ 36 w 17275"/>
                  <a:gd name="connsiteY0" fmla="*/ 7415 h 12249"/>
                  <a:gd name="connsiteX1" fmla="*/ 36 w 17275"/>
                  <a:gd name="connsiteY1" fmla="*/ 9797 h 12249"/>
                  <a:gd name="connsiteX2" fmla="*/ 1655 w 17275"/>
                  <a:gd name="connsiteY2" fmla="*/ 8844 h 12249"/>
                  <a:gd name="connsiteX3" fmla="*/ 1655 w 17275"/>
                  <a:gd name="connsiteY3" fmla="*/ 7415 h 12249"/>
                  <a:gd name="connsiteX4" fmla="*/ 4036 w 17275"/>
                  <a:gd name="connsiteY4" fmla="*/ 1700 h 12249"/>
                  <a:gd name="connsiteX5" fmla="*/ 5751 w 17275"/>
                  <a:gd name="connsiteY5" fmla="*/ 1224 h 12249"/>
                  <a:gd name="connsiteX6" fmla="*/ 8608 w 17275"/>
                  <a:gd name="connsiteY6" fmla="*/ 2081 h 12249"/>
                  <a:gd name="connsiteX7" fmla="*/ 15562 w 17275"/>
                  <a:gd name="connsiteY7" fmla="*/ 12178 h 12249"/>
                  <a:gd name="connsiteX8" fmla="*/ 17276 w 17275"/>
                  <a:gd name="connsiteY8" fmla="*/ 12178 h 12249"/>
                  <a:gd name="connsiteX9" fmla="*/ 9465 w 17275"/>
                  <a:gd name="connsiteY9" fmla="*/ 843 h 12249"/>
                  <a:gd name="connsiteX10" fmla="*/ 3179 w 17275"/>
                  <a:gd name="connsiteY10" fmla="*/ 843 h 12249"/>
                  <a:gd name="connsiteX11" fmla="*/ 36 w 17275"/>
                  <a:gd name="connsiteY11" fmla="*/ 7415 h 1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249">
                    <a:moveTo>
                      <a:pt x="36" y="7415"/>
                    </a:moveTo>
                    <a:cubicBezTo>
                      <a:pt x="-12" y="8206"/>
                      <a:pt x="-12" y="9006"/>
                      <a:pt x="36" y="9797"/>
                    </a:cubicBezTo>
                    <a:lnTo>
                      <a:pt x="1655" y="8844"/>
                    </a:lnTo>
                    <a:cubicBezTo>
                      <a:pt x="1607" y="8368"/>
                      <a:pt x="1607" y="7891"/>
                      <a:pt x="1655" y="7415"/>
                    </a:cubicBezTo>
                    <a:cubicBezTo>
                      <a:pt x="1388" y="5224"/>
                      <a:pt x="2293" y="3053"/>
                      <a:pt x="4036" y="1700"/>
                    </a:cubicBezTo>
                    <a:cubicBezTo>
                      <a:pt x="4551" y="1386"/>
                      <a:pt x="5151" y="1224"/>
                      <a:pt x="5751" y="1224"/>
                    </a:cubicBezTo>
                    <a:cubicBezTo>
                      <a:pt x="6760" y="1272"/>
                      <a:pt x="7741" y="1567"/>
                      <a:pt x="8608" y="2081"/>
                    </a:cubicBezTo>
                    <a:cubicBezTo>
                      <a:pt x="12075" y="4491"/>
                      <a:pt x="14552" y="8082"/>
                      <a:pt x="15562" y="12178"/>
                    </a:cubicBezTo>
                    <a:cubicBezTo>
                      <a:pt x="16133" y="12273"/>
                      <a:pt x="16705" y="12273"/>
                      <a:pt x="17276" y="12178"/>
                    </a:cubicBezTo>
                    <a:cubicBezTo>
                      <a:pt x="16123" y="7577"/>
                      <a:pt x="13352" y="3558"/>
                      <a:pt x="9465" y="843"/>
                    </a:cubicBezTo>
                    <a:cubicBezTo>
                      <a:pt x="7523" y="-281"/>
                      <a:pt x="5122" y="-281"/>
                      <a:pt x="3179" y="843"/>
                    </a:cubicBezTo>
                    <a:cubicBezTo>
                      <a:pt x="1112" y="2376"/>
                      <a:pt x="-69" y="4843"/>
                      <a:pt x="36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Hình tự do: Hình 567">
                <a:extLst>
                  <a:ext uri="{FF2B5EF4-FFF2-40B4-BE49-F238E27FC236}">
                    <a16:creationId xmlns:a16="http://schemas.microsoft.com/office/drawing/2014/main" id="{F5FA702B-C2A7-0CD3-1C79-7D569E76B456}"/>
                  </a:ext>
                </a:extLst>
              </p:cNvPr>
              <p:cNvSpPr/>
              <p:nvPr/>
            </p:nvSpPr>
            <p:spPr>
              <a:xfrm>
                <a:off x="9693442" y="4044655"/>
                <a:ext cx="6613" cy="3833"/>
              </a:xfrm>
              <a:custGeom>
                <a:avLst/>
                <a:gdLst>
                  <a:gd name="connsiteX0" fmla="*/ 5547 w 6613"/>
                  <a:gd name="connsiteY0" fmla="*/ 500 h 3833"/>
                  <a:gd name="connsiteX1" fmla="*/ 6566 w 6613"/>
                  <a:gd name="connsiteY1" fmla="*/ 2243 h 3833"/>
                  <a:gd name="connsiteX2" fmla="*/ 5547 w 6613"/>
                  <a:gd name="connsiteY2" fmla="*/ 3262 h 3833"/>
                  <a:gd name="connsiteX3" fmla="*/ 880 w 6613"/>
                  <a:gd name="connsiteY3" fmla="*/ 3262 h 3833"/>
                  <a:gd name="connsiteX4" fmla="*/ 146 w 6613"/>
                  <a:gd name="connsiteY4" fmla="*/ 1234 h 3833"/>
                  <a:gd name="connsiteX5" fmla="*/ 880 w 6613"/>
                  <a:gd name="connsiteY5" fmla="*/ 500 h 3833"/>
                  <a:gd name="connsiteX6" fmla="*/ 5547 w 6613"/>
                  <a:gd name="connsiteY6" fmla="*/ 500 h 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13" h="3833">
                    <a:moveTo>
                      <a:pt x="5547" y="500"/>
                    </a:moveTo>
                    <a:cubicBezTo>
                      <a:pt x="6309" y="700"/>
                      <a:pt x="6766" y="1481"/>
                      <a:pt x="6566" y="2243"/>
                    </a:cubicBezTo>
                    <a:cubicBezTo>
                      <a:pt x="6433" y="2739"/>
                      <a:pt x="6043" y="3129"/>
                      <a:pt x="5547" y="3262"/>
                    </a:cubicBezTo>
                    <a:cubicBezTo>
                      <a:pt x="4080" y="4024"/>
                      <a:pt x="2347" y="4024"/>
                      <a:pt x="880" y="3262"/>
                    </a:cubicBezTo>
                    <a:cubicBezTo>
                      <a:pt x="118" y="2910"/>
                      <a:pt x="-216" y="1996"/>
                      <a:pt x="146" y="1234"/>
                    </a:cubicBezTo>
                    <a:cubicBezTo>
                      <a:pt x="299" y="910"/>
                      <a:pt x="556" y="652"/>
                      <a:pt x="880" y="500"/>
                    </a:cubicBezTo>
                    <a:cubicBezTo>
                      <a:pt x="2366" y="-167"/>
                      <a:pt x="4061" y="-167"/>
                      <a:pt x="5547" y="50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Hình tự do: Hình 568">
                <a:extLst>
                  <a:ext uri="{FF2B5EF4-FFF2-40B4-BE49-F238E27FC236}">
                    <a16:creationId xmlns:a16="http://schemas.microsoft.com/office/drawing/2014/main" id="{92D6C6C4-8EB9-E3C5-B1BF-706F96CEAB1D}"/>
                  </a:ext>
                </a:extLst>
              </p:cNvPr>
              <p:cNvSpPr/>
              <p:nvPr/>
            </p:nvSpPr>
            <p:spPr>
              <a:xfrm>
                <a:off x="9680761" y="4036311"/>
                <a:ext cx="17275" cy="12177"/>
              </a:xfrm>
              <a:custGeom>
                <a:avLst/>
                <a:gdLst>
                  <a:gd name="connsiteX0" fmla="*/ 36 w 17275"/>
                  <a:gd name="connsiteY0" fmla="*/ 7415 h 12177"/>
                  <a:gd name="connsiteX1" fmla="*/ 36 w 17275"/>
                  <a:gd name="connsiteY1" fmla="*/ 9797 h 12177"/>
                  <a:gd name="connsiteX2" fmla="*/ 1655 w 17275"/>
                  <a:gd name="connsiteY2" fmla="*/ 8844 h 12177"/>
                  <a:gd name="connsiteX3" fmla="*/ 1655 w 17275"/>
                  <a:gd name="connsiteY3" fmla="*/ 7415 h 12177"/>
                  <a:gd name="connsiteX4" fmla="*/ 3941 w 17275"/>
                  <a:gd name="connsiteY4" fmla="*/ 1700 h 12177"/>
                  <a:gd name="connsiteX5" fmla="*/ 5655 w 17275"/>
                  <a:gd name="connsiteY5" fmla="*/ 1224 h 12177"/>
                  <a:gd name="connsiteX6" fmla="*/ 8513 w 17275"/>
                  <a:gd name="connsiteY6" fmla="*/ 2081 h 12177"/>
                  <a:gd name="connsiteX7" fmla="*/ 15562 w 17275"/>
                  <a:gd name="connsiteY7" fmla="*/ 12178 h 12177"/>
                  <a:gd name="connsiteX8" fmla="*/ 17276 w 17275"/>
                  <a:gd name="connsiteY8" fmla="*/ 12178 h 12177"/>
                  <a:gd name="connsiteX9" fmla="*/ 9370 w 17275"/>
                  <a:gd name="connsiteY9" fmla="*/ 843 h 12177"/>
                  <a:gd name="connsiteX10" fmla="*/ 3084 w 17275"/>
                  <a:gd name="connsiteY10" fmla="*/ 843 h 12177"/>
                  <a:gd name="connsiteX11" fmla="*/ 36 w 17275"/>
                  <a:gd name="connsiteY11" fmla="*/ 7415 h 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177">
                    <a:moveTo>
                      <a:pt x="36" y="7415"/>
                    </a:moveTo>
                    <a:cubicBezTo>
                      <a:pt x="-12" y="8206"/>
                      <a:pt x="-12" y="9006"/>
                      <a:pt x="36" y="9797"/>
                    </a:cubicBezTo>
                    <a:lnTo>
                      <a:pt x="1655" y="8844"/>
                    </a:lnTo>
                    <a:lnTo>
                      <a:pt x="1655" y="7415"/>
                    </a:lnTo>
                    <a:cubicBezTo>
                      <a:pt x="1407" y="5244"/>
                      <a:pt x="2265" y="3100"/>
                      <a:pt x="3941" y="1700"/>
                    </a:cubicBezTo>
                    <a:cubicBezTo>
                      <a:pt x="4465" y="1415"/>
                      <a:pt x="5056" y="1253"/>
                      <a:pt x="5655" y="1224"/>
                    </a:cubicBezTo>
                    <a:cubicBezTo>
                      <a:pt x="6665" y="1272"/>
                      <a:pt x="7646" y="1567"/>
                      <a:pt x="8513" y="2081"/>
                    </a:cubicBezTo>
                    <a:cubicBezTo>
                      <a:pt x="12009" y="4481"/>
                      <a:pt x="14514" y="8063"/>
                      <a:pt x="15562" y="12178"/>
                    </a:cubicBezTo>
                    <a:lnTo>
                      <a:pt x="17276" y="12178"/>
                    </a:lnTo>
                    <a:cubicBezTo>
                      <a:pt x="16095" y="7568"/>
                      <a:pt x="13285" y="3548"/>
                      <a:pt x="9370" y="843"/>
                    </a:cubicBezTo>
                    <a:cubicBezTo>
                      <a:pt x="7427" y="-281"/>
                      <a:pt x="5027" y="-281"/>
                      <a:pt x="3084" y="843"/>
                    </a:cubicBezTo>
                    <a:cubicBezTo>
                      <a:pt x="1074" y="2424"/>
                      <a:pt x="-60" y="4863"/>
                      <a:pt x="36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Hình tự do: Hình 569">
                <a:extLst>
                  <a:ext uri="{FF2B5EF4-FFF2-40B4-BE49-F238E27FC236}">
                    <a16:creationId xmlns:a16="http://schemas.microsoft.com/office/drawing/2014/main" id="{2DF7DFC4-7304-651B-1483-94D03C150495}"/>
                  </a:ext>
                </a:extLst>
              </p:cNvPr>
              <p:cNvSpPr/>
              <p:nvPr/>
            </p:nvSpPr>
            <p:spPr>
              <a:xfrm>
                <a:off x="9590809" y="4114130"/>
                <a:ext cx="83077" cy="50194"/>
              </a:xfrm>
              <a:custGeom>
                <a:avLst/>
                <a:gdLst>
                  <a:gd name="connsiteX0" fmla="*/ 80177 w 83077"/>
                  <a:gd name="connsiteY0" fmla="*/ 50087 h 50194"/>
                  <a:gd name="connsiteX1" fmla="*/ 78653 w 83077"/>
                  <a:gd name="connsiteY1" fmla="*/ 50087 h 50194"/>
                  <a:gd name="connsiteX2" fmla="*/ 1405 w 83077"/>
                  <a:gd name="connsiteY2" fmla="*/ 5511 h 50194"/>
                  <a:gd name="connsiteX3" fmla="*/ 357 w 83077"/>
                  <a:gd name="connsiteY3" fmla="*/ 1510 h 50194"/>
                  <a:gd name="connsiteX4" fmla="*/ 4358 w 83077"/>
                  <a:gd name="connsiteY4" fmla="*/ 367 h 50194"/>
                  <a:gd name="connsiteX5" fmla="*/ 81605 w 83077"/>
                  <a:gd name="connsiteY5" fmla="*/ 45039 h 50194"/>
                  <a:gd name="connsiteX6" fmla="*/ 82720 w 83077"/>
                  <a:gd name="connsiteY6" fmla="*/ 48925 h 50194"/>
                  <a:gd name="connsiteX7" fmla="*/ 82653 w 83077"/>
                  <a:gd name="connsiteY7" fmla="*/ 49040 h 50194"/>
                  <a:gd name="connsiteX8" fmla="*/ 80177 w 83077"/>
                  <a:gd name="connsiteY8" fmla="*/ 50087 h 5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77" h="50194">
                    <a:moveTo>
                      <a:pt x="80177" y="50087"/>
                    </a:moveTo>
                    <a:cubicBezTo>
                      <a:pt x="79681" y="50230"/>
                      <a:pt x="79148" y="50230"/>
                      <a:pt x="78653" y="50087"/>
                    </a:cubicBezTo>
                    <a:lnTo>
                      <a:pt x="1405" y="5511"/>
                    </a:lnTo>
                    <a:cubicBezTo>
                      <a:pt x="62" y="4653"/>
                      <a:pt x="-386" y="2910"/>
                      <a:pt x="357" y="1510"/>
                    </a:cubicBezTo>
                    <a:cubicBezTo>
                      <a:pt x="1148" y="91"/>
                      <a:pt x="2938" y="-414"/>
                      <a:pt x="4358" y="367"/>
                    </a:cubicBezTo>
                    <a:lnTo>
                      <a:pt x="81605" y="45039"/>
                    </a:lnTo>
                    <a:cubicBezTo>
                      <a:pt x="82987" y="45801"/>
                      <a:pt x="83482" y="47544"/>
                      <a:pt x="82720" y="48925"/>
                    </a:cubicBezTo>
                    <a:cubicBezTo>
                      <a:pt x="82701" y="48964"/>
                      <a:pt x="82672" y="49002"/>
                      <a:pt x="82653" y="49040"/>
                    </a:cubicBezTo>
                    <a:cubicBezTo>
                      <a:pt x="82044" y="49764"/>
                      <a:pt x="81120" y="50154"/>
                      <a:pt x="80177" y="50087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Hình tự do: Hình 570">
                <a:extLst>
                  <a:ext uri="{FF2B5EF4-FFF2-40B4-BE49-F238E27FC236}">
                    <a16:creationId xmlns:a16="http://schemas.microsoft.com/office/drawing/2014/main" id="{24960608-3E53-08B5-3148-DC96B3057006}"/>
                  </a:ext>
                </a:extLst>
              </p:cNvPr>
              <p:cNvSpPr/>
              <p:nvPr/>
            </p:nvSpPr>
            <p:spPr>
              <a:xfrm>
                <a:off x="9599813" y="4108527"/>
                <a:ext cx="83446" cy="50361"/>
              </a:xfrm>
              <a:custGeom>
                <a:avLst/>
                <a:gdLst>
                  <a:gd name="connsiteX0" fmla="*/ 80508 w 83446"/>
                  <a:gd name="connsiteY0" fmla="*/ 50262 h 50361"/>
                  <a:gd name="connsiteX1" fmla="*/ 78984 w 83446"/>
                  <a:gd name="connsiteY1" fmla="*/ 50262 h 50361"/>
                  <a:gd name="connsiteX2" fmla="*/ 1831 w 83446"/>
                  <a:gd name="connsiteY2" fmla="*/ 5685 h 50361"/>
                  <a:gd name="connsiteX3" fmla="*/ 222 w 83446"/>
                  <a:gd name="connsiteY3" fmla="*/ 1827 h 50361"/>
                  <a:gd name="connsiteX4" fmla="*/ 4079 w 83446"/>
                  <a:gd name="connsiteY4" fmla="*/ 227 h 50361"/>
                  <a:gd name="connsiteX5" fmla="*/ 4784 w 83446"/>
                  <a:gd name="connsiteY5" fmla="*/ 636 h 50361"/>
                  <a:gd name="connsiteX6" fmla="*/ 81937 w 83446"/>
                  <a:gd name="connsiteY6" fmla="*/ 45213 h 50361"/>
                  <a:gd name="connsiteX7" fmla="*/ 83080 w 83446"/>
                  <a:gd name="connsiteY7" fmla="*/ 49214 h 50361"/>
                  <a:gd name="connsiteX8" fmla="*/ 80508 w 83446"/>
                  <a:gd name="connsiteY8" fmla="*/ 50262 h 5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446" h="50361">
                    <a:moveTo>
                      <a:pt x="80508" y="50262"/>
                    </a:moveTo>
                    <a:cubicBezTo>
                      <a:pt x="80013" y="50395"/>
                      <a:pt x="79488" y="50395"/>
                      <a:pt x="78984" y="50262"/>
                    </a:cubicBezTo>
                    <a:lnTo>
                      <a:pt x="1831" y="5685"/>
                    </a:lnTo>
                    <a:cubicBezTo>
                      <a:pt x="326" y="5066"/>
                      <a:pt x="-398" y="3342"/>
                      <a:pt x="222" y="1827"/>
                    </a:cubicBezTo>
                    <a:cubicBezTo>
                      <a:pt x="841" y="322"/>
                      <a:pt x="2565" y="-402"/>
                      <a:pt x="4079" y="227"/>
                    </a:cubicBezTo>
                    <a:cubicBezTo>
                      <a:pt x="4327" y="322"/>
                      <a:pt x="4565" y="465"/>
                      <a:pt x="4784" y="636"/>
                    </a:cubicBezTo>
                    <a:lnTo>
                      <a:pt x="81937" y="45213"/>
                    </a:lnTo>
                    <a:cubicBezTo>
                      <a:pt x="83356" y="46004"/>
                      <a:pt x="83861" y="47795"/>
                      <a:pt x="83080" y="49214"/>
                    </a:cubicBezTo>
                    <a:cubicBezTo>
                      <a:pt x="82451" y="49967"/>
                      <a:pt x="81489" y="50367"/>
                      <a:pt x="80508" y="5026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Hình tự do: Hình 571">
                <a:extLst>
                  <a:ext uri="{FF2B5EF4-FFF2-40B4-BE49-F238E27FC236}">
                    <a16:creationId xmlns:a16="http://schemas.microsoft.com/office/drawing/2014/main" id="{EB9BA641-C8ED-812E-7072-7A6BE950B331}"/>
                  </a:ext>
                </a:extLst>
              </p:cNvPr>
              <p:cNvSpPr/>
              <p:nvPr/>
            </p:nvSpPr>
            <p:spPr>
              <a:xfrm>
                <a:off x="9609507" y="4102996"/>
                <a:ext cx="83081" cy="50458"/>
              </a:xfrm>
              <a:custGeom>
                <a:avLst/>
                <a:gdLst>
                  <a:gd name="connsiteX0" fmla="*/ 80148 w 83081"/>
                  <a:gd name="connsiteY0" fmla="*/ 50459 h 50458"/>
                  <a:gd name="connsiteX1" fmla="*/ 78720 w 83081"/>
                  <a:gd name="connsiteY1" fmla="*/ 49982 h 50458"/>
                  <a:gd name="connsiteX2" fmla="*/ 1472 w 83081"/>
                  <a:gd name="connsiteY2" fmla="*/ 5406 h 50458"/>
                  <a:gd name="connsiteX3" fmla="*/ 358 w 83081"/>
                  <a:gd name="connsiteY3" fmla="*/ 1519 h 50458"/>
                  <a:gd name="connsiteX4" fmla="*/ 424 w 83081"/>
                  <a:gd name="connsiteY4" fmla="*/ 1405 h 50458"/>
                  <a:gd name="connsiteX5" fmla="*/ 4425 w 83081"/>
                  <a:gd name="connsiteY5" fmla="*/ 357 h 50458"/>
                  <a:gd name="connsiteX6" fmla="*/ 81577 w 83081"/>
                  <a:gd name="connsiteY6" fmla="*/ 44934 h 50458"/>
                  <a:gd name="connsiteX7" fmla="*/ 82701 w 83081"/>
                  <a:gd name="connsiteY7" fmla="*/ 48954 h 50458"/>
                  <a:gd name="connsiteX8" fmla="*/ 80148 w 83081"/>
                  <a:gd name="connsiteY8" fmla="*/ 50459 h 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81" h="50458">
                    <a:moveTo>
                      <a:pt x="80148" y="50459"/>
                    </a:moveTo>
                    <a:cubicBezTo>
                      <a:pt x="79634" y="50449"/>
                      <a:pt x="79139" y="50278"/>
                      <a:pt x="78720" y="49982"/>
                    </a:cubicBezTo>
                    <a:lnTo>
                      <a:pt x="1472" y="5406"/>
                    </a:lnTo>
                    <a:cubicBezTo>
                      <a:pt x="91" y="4643"/>
                      <a:pt x="-405" y="2900"/>
                      <a:pt x="358" y="1519"/>
                    </a:cubicBezTo>
                    <a:cubicBezTo>
                      <a:pt x="376" y="1481"/>
                      <a:pt x="396" y="1443"/>
                      <a:pt x="424" y="1405"/>
                    </a:cubicBezTo>
                    <a:cubicBezTo>
                      <a:pt x="1281" y="62"/>
                      <a:pt x="3025" y="-386"/>
                      <a:pt x="4425" y="357"/>
                    </a:cubicBezTo>
                    <a:lnTo>
                      <a:pt x="81577" y="44934"/>
                    </a:lnTo>
                    <a:cubicBezTo>
                      <a:pt x="82996" y="45734"/>
                      <a:pt x="83501" y="47535"/>
                      <a:pt x="82701" y="48954"/>
                    </a:cubicBezTo>
                    <a:cubicBezTo>
                      <a:pt x="82177" y="49877"/>
                      <a:pt x="81206" y="50449"/>
                      <a:pt x="80148" y="5045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Hình tự do: Hình 572">
                <a:extLst>
                  <a:ext uri="{FF2B5EF4-FFF2-40B4-BE49-F238E27FC236}">
                    <a16:creationId xmlns:a16="http://schemas.microsoft.com/office/drawing/2014/main" id="{AF718AF1-0F7F-0F0C-314C-5691F1647999}"/>
                  </a:ext>
                </a:extLst>
              </p:cNvPr>
              <p:cNvSpPr/>
              <p:nvPr/>
            </p:nvSpPr>
            <p:spPr>
              <a:xfrm>
                <a:off x="9618841" y="4098033"/>
                <a:ext cx="83176" cy="50469"/>
              </a:xfrm>
              <a:custGeom>
                <a:avLst/>
                <a:gdLst>
                  <a:gd name="connsiteX0" fmla="*/ 80148 w 83176"/>
                  <a:gd name="connsiteY0" fmla="*/ 49992 h 50469"/>
                  <a:gd name="connsiteX1" fmla="*/ 78720 w 83176"/>
                  <a:gd name="connsiteY1" fmla="*/ 49992 h 50469"/>
                  <a:gd name="connsiteX2" fmla="*/ 1472 w 83176"/>
                  <a:gd name="connsiteY2" fmla="*/ 5511 h 50469"/>
                  <a:gd name="connsiteX3" fmla="*/ 357 w 83176"/>
                  <a:gd name="connsiteY3" fmla="*/ 1624 h 50469"/>
                  <a:gd name="connsiteX4" fmla="*/ 424 w 83176"/>
                  <a:gd name="connsiteY4" fmla="*/ 1510 h 50469"/>
                  <a:gd name="connsiteX5" fmla="*/ 4425 w 83176"/>
                  <a:gd name="connsiteY5" fmla="*/ 367 h 50469"/>
                  <a:gd name="connsiteX6" fmla="*/ 81672 w 83176"/>
                  <a:gd name="connsiteY6" fmla="*/ 44944 h 50469"/>
                  <a:gd name="connsiteX7" fmla="*/ 82796 w 83176"/>
                  <a:gd name="connsiteY7" fmla="*/ 48964 h 50469"/>
                  <a:gd name="connsiteX8" fmla="*/ 80148 w 83176"/>
                  <a:gd name="connsiteY8" fmla="*/ 50469 h 50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176" h="50469">
                    <a:moveTo>
                      <a:pt x="80148" y="49992"/>
                    </a:moveTo>
                    <a:cubicBezTo>
                      <a:pt x="79682" y="50126"/>
                      <a:pt x="79186" y="50126"/>
                      <a:pt x="78720" y="49992"/>
                    </a:cubicBezTo>
                    <a:lnTo>
                      <a:pt x="1472" y="5511"/>
                    </a:lnTo>
                    <a:cubicBezTo>
                      <a:pt x="91" y="4749"/>
                      <a:pt x="-404" y="3005"/>
                      <a:pt x="357" y="1624"/>
                    </a:cubicBezTo>
                    <a:cubicBezTo>
                      <a:pt x="377" y="1586"/>
                      <a:pt x="405" y="1548"/>
                      <a:pt x="424" y="1510"/>
                    </a:cubicBezTo>
                    <a:cubicBezTo>
                      <a:pt x="1215" y="91"/>
                      <a:pt x="3005" y="-414"/>
                      <a:pt x="4425" y="367"/>
                    </a:cubicBezTo>
                    <a:lnTo>
                      <a:pt x="81672" y="44944"/>
                    </a:lnTo>
                    <a:cubicBezTo>
                      <a:pt x="83092" y="45744"/>
                      <a:pt x="83596" y="47544"/>
                      <a:pt x="82796" y="48964"/>
                    </a:cubicBezTo>
                    <a:cubicBezTo>
                      <a:pt x="82263" y="49916"/>
                      <a:pt x="81244" y="50497"/>
                      <a:pt x="80148" y="5046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Hình tự do: Hình 573">
                <a:extLst>
                  <a:ext uri="{FF2B5EF4-FFF2-40B4-BE49-F238E27FC236}">
                    <a16:creationId xmlns:a16="http://schemas.microsoft.com/office/drawing/2014/main" id="{1FAFC106-676F-2E80-6883-8D30FEA119A1}"/>
                  </a:ext>
                </a:extLst>
              </p:cNvPr>
              <p:cNvSpPr/>
              <p:nvPr/>
            </p:nvSpPr>
            <p:spPr>
              <a:xfrm>
                <a:off x="9628242" y="4092547"/>
                <a:ext cx="82953" cy="50430"/>
              </a:xfrm>
              <a:custGeom>
                <a:avLst/>
                <a:gdLst>
                  <a:gd name="connsiteX0" fmla="*/ 80081 w 82953"/>
                  <a:gd name="connsiteY0" fmla="*/ 50049 h 50430"/>
                  <a:gd name="connsiteX1" fmla="*/ 78653 w 82953"/>
                  <a:gd name="connsiteY1" fmla="*/ 50049 h 50430"/>
                  <a:gd name="connsiteX2" fmla="*/ 1405 w 82953"/>
                  <a:gd name="connsiteY2" fmla="*/ 5472 h 50430"/>
                  <a:gd name="connsiteX3" fmla="*/ 357 w 82953"/>
                  <a:gd name="connsiteY3" fmla="*/ 1472 h 50430"/>
                  <a:gd name="connsiteX4" fmla="*/ 4244 w 82953"/>
                  <a:gd name="connsiteY4" fmla="*/ 357 h 50430"/>
                  <a:gd name="connsiteX5" fmla="*/ 4358 w 82953"/>
                  <a:gd name="connsiteY5" fmla="*/ 424 h 50430"/>
                  <a:gd name="connsiteX6" fmla="*/ 81605 w 82953"/>
                  <a:gd name="connsiteY6" fmla="*/ 45001 h 50430"/>
                  <a:gd name="connsiteX7" fmla="*/ 82472 w 82953"/>
                  <a:gd name="connsiteY7" fmla="*/ 49087 h 50430"/>
                  <a:gd name="connsiteX8" fmla="*/ 80081 w 82953"/>
                  <a:gd name="connsiteY8" fmla="*/ 50430 h 5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953" h="50430">
                    <a:moveTo>
                      <a:pt x="80081" y="50049"/>
                    </a:moveTo>
                    <a:cubicBezTo>
                      <a:pt x="79615" y="50183"/>
                      <a:pt x="79120" y="50183"/>
                      <a:pt x="78653" y="50049"/>
                    </a:cubicBezTo>
                    <a:lnTo>
                      <a:pt x="1405" y="5472"/>
                    </a:lnTo>
                    <a:cubicBezTo>
                      <a:pt x="62" y="4615"/>
                      <a:pt x="-386" y="2872"/>
                      <a:pt x="357" y="1472"/>
                    </a:cubicBezTo>
                    <a:cubicBezTo>
                      <a:pt x="1119" y="91"/>
                      <a:pt x="2862" y="-404"/>
                      <a:pt x="4244" y="357"/>
                    </a:cubicBezTo>
                    <a:cubicBezTo>
                      <a:pt x="4282" y="377"/>
                      <a:pt x="4320" y="405"/>
                      <a:pt x="4358" y="424"/>
                    </a:cubicBezTo>
                    <a:lnTo>
                      <a:pt x="81605" y="45001"/>
                    </a:lnTo>
                    <a:cubicBezTo>
                      <a:pt x="82977" y="45887"/>
                      <a:pt x="83368" y="47716"/>
                      <a:pt x="82472" y="49087"/>
                    </a:cubicBezTo>
                    <a:cubicBezTo>
                      <a:pt x="81948" y="49897"/>
                      <a:pt x="81053" y="50402"/>
                      <a:pt x="80081" y="5043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Hình tự do: Hình 574">
                <a:extLst>
                  <a:ext uri="{FF2B5EF4-FFF2-40B4-BE49-F238E27FC236}">
                    <a16:creationId xmlns:a16="http://schemas.microsoft.com/office/drawing/2014/main" id="{36972A36-B52A-F491-7D05-ED4D4C92D07E}"/>
                  </a:ext>
                </a:extLst>
              </p:cNvPr>
              <p:cNvSpPr/>
              <p:nvPr/>
            </p:nvSpPr>
            <p:spPr>
              <a:xfrm>
                <a:off x="9637577" y="4086770"/>
                <a:ext cx="83109" cy="50492"/>
              </a:xfrm>
              <a:custGeom>
                <a:avLst/>
                <a:gdLst>
                  <a:gd name="connsiteX0" fmla="*/ 80177 w 83109"/>
                  <a:gd name="connsiteY0" fmla="*/ 50492 h 50492"/>
                  <a:gd name="connsiteX1" fmla="*/ 78653 w 83109"/>
                  <a:gd name="connsiteY1" fmla="*/ 50016 h 50492"/>
                  <a:gd name="connsiteX2" fmla="*/ 1405 w 83109"/>
                  <a:gd name="connsiteY2" fmla="*/ 5439 h 50492"/>
                  <a:gd name="connsiteX3" fmla="*/ 357 w 83109"/>
                  <a:gd name="connsiteY3" fmla="*/ 1439 h 50492"/>
                  <a:gd name="connsiteX4" fmla="*/ 4358 w 83109"/>
                  <a:gd name="connsiteY4" fmla="*/ 391 h 50492"/>
                  <a:gd name="connsiteX5" fmla="*/ 81606 w 83109"/>
                  <a:gd name="connsiteY5" fmla="*/ 44968 h 50492"/>
                  <a:gd name="connsiteX6" fmla="*/ 82730 w 83109"/>
                  <a:gd name="connsiteY6" fmla="*/ 48987 h 50492"/>
                  <a:gd name="connsiteX7" fmla="*/ 80177 w 83109"/>
                  <a:gd name="connsiteY7" fmla="*/ 50492 h 5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09" h="50492">
                    <a:moveTo>
                      <a:pt x="80177" y="50492"/>
                    </a:moveTo>
                    <a:cubicBezTo>
                      <a:pt x="79634" y="50483"/>
                      <a:pt x="79110" y="50321"/>
                      <a:pt x="78653" y="50016"/>
                    </a:cubicBezTo>
                    <a:lnTo>
                      <a:pt x="1405" y="5439"/>
                    </a:lnTo>
                    <a:cubicBezTo>
                      <a:pt x="62" y="4582"/>
                      <a:pt x="-386" y="2839"/>
                      <a:pt x="357" y="1439"/>
                    </a:cubicBezTo>
                    <a:cubicBezTo>
                      <a:pt x="1186" y="57"/>
                      <a:pt x="2958" y="-409"/>
                      <a:pt x="4358" y="391"/>
                    </a:cubicBezTo>
                    <a:lnTo>
                      <a:pt x="81606" y="44968"/>
                    </a:lnTo>
                    <a:cubicBezTo>
                      <a:pt x="83025" y="45768"/>
                      <a:pt x="83530" y="47568"/>
                      <a:pt x="82730" y="48987"/>
                    </a:cubicBezTo>
                    <a:cubicBezTo>
                      <a:pt x="82205" y="49911"/>
                      <a:pt x="81234" y="50483"/>
                      <a:pt x="80177" y="5049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Hình tự do: Hình 575">
                <a:extLst>
                  <a:ext uri="{FF2B5EF4-FFF2-40B4-BE49-F238E27FC236}">
                    <a16:creationId xmlns:a16="http://schemas.microsoft.com/office/drawing/2014/main" id="{CB223289-1D76-B4CB-5769-716212ACD2BC}"/>
                  </a:ext>
                </a:extLst>
              </p:cNvPr>
              <p:cNvSpPr/>
              <p:nvPr/>
            </p:nvSpPr>
            <p:spPr>
              <a:xfrm>
                <a:off x="9647106" y="4082139"/>
                <a:ext cx="82914" cy="50360"/>
              </a:xfrm>
              <a:custGeom>
                <a:avLst/>
                <a:gdLst>
                  <a:gd name="connsiteX0" fmla="*/ 79982 w 82914"/>
                  <a:gd name="connsiteY0" fmla="*/ 49980 h 50360"/>
                  <a:gd name="connsiteX1" fmla="*/ 78458 w 82914"/>
                  <a:gd name="connsiteY1" fmla="*/ 49980 h 50360"/>
                  <a:gd name="connsiteX2" fmla="*/ 1306 w 82914"/>
                  <a:gd name="connsiteY2" fmla="*/ 5403 h 50360"/>
                  <a:gd name="connsiteX3" fmla="*/ 505 w 82914"/>
                  <a:gd name="connsiteY3" fmla="*/ 1307 h 50360"/>
                  <a:gd name="connsiteX4" fmla="*/ 4163 w 82914"/>
                  <a:gd name="connsiteY4" fmla="*/ 259 h 50360"/>
                  <a:gd name="connsiteX5" fmla="*/ 81411 w 82914"/>
                  <a:gd name="connsiteY5" fmla="*/ 44836 h 50360"/>
                  <a:gd name="connsiteX6" fmla="*/ 82535 w 82914"/>
                  <a:gd name="connsiteY6" fmla="*/ 48856 h 50360"/>
                  <a:gd name="connsiteX7" fmla="*/ 79982 w 82914"/>
                  <a:gd name="connsiteY7" fmla="*/ 50361 h 5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14" h="50360">
                    <a:moveTo>
                      <a:pt x="79982" y="49980"/>
                    </a:moveTo>
                    <a:cubicBezTo>
                      <a:pt x="79487" y="50113"/>
                      <a:pt x="78953" y="50113"/>
                      <a:pt x="78458" y="49980"/>
                    </a:cubicBezTo>
                    <a:lnTo>
                      <a:pt x="1306" y="5403"/>
                    </a:lnTo>
                    <a:cubicBezTo>
                      <a:pt x="-47" y="4488"/>
                      <a:pt x="-409" y="2660"/>
                      <a:pt x="505" y="1307"/>
                    </a:cubicBezTo>
                    <a:cubicBezTo>
                      <a:pt x="1306" y="116"/>
                      <a:pt x="2848" y="-331"/>
                      <a:pt x="4163" y="259"/>
                    </a:cubicBezTo>
                    <a:lnTo>
                      <a:pt x="81411" y="44836"/>
                    </a:lnTo>
                    <a:cubicBezTo>
                      <a:pt x="82830" y="45636"/>
                      <a:pt x="83335" y="47437"/>
                      <a:pt x="82535" y="48856"/>
                    </a:cubicBezTo>
                    <a:cubicBezTo>
                      <a:pt x="82011" y="49780"/>
                      <a:pt x="81039" y="50351"/>
                      <a:pt x="79982" y="503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Hình tự do: Hình 576">
                <a:extLst>
                  <a:ext uri="{FF2B5EF4-FFF2-40B4-BE49-F238E27FC236}">
                    <a16:creationId xmlns:a16="http://schemas.microsoft.com/office/drawing/2014/main" id="{049A6AE1-7471-96C9-7AC6-C2CF3D8DE5A5}"/>
                  </a:ext>
                </a:extLst>
              </p:cNvPr>
              <p:cNvSpPr/>
              <p:nvPr/>
            </p:nvSpPr>
            <p:spPr>
              <a:xfrm>
                <a:off x="9656626" y="4076555"/>
                <a:ext cx="82735" cy="49955"/>
              </a:xfrm>
              <a:custGeom>
                <a:avLst/>
                <a:gdLst>
                  <a:gd name="connsiteX0" fmla="*/ 79797 w 82735"/>
                  <a:gd name="connsiteY0" fmla="*/ 49849 h 49955"/>
                  <a:gd name="connsiteX1" fmla="*/ 78368 w 82735"/>
                  <a:gd name="connsiteY1" fmla="*/ 49849 h 49955"/>
                  <a:gd name="connsiteX2" fmla="*/ 1120 w 82735"/>
                  <a:gd name="connsiteY2" fmla="*/ 5272 h 49955"/>
                  <a:gd name="connsiteX3" fmla="*/ 635 w 82735"/>
                  <a:gd name="connsiteY3" fmla="*/ 1128 h 49955"/>
                  <a:gd name="connsiteX4" fmla="*/ 4073 w 82735"/>
                  <a:gd name="connsiteY4" fmla="*/ 223 h 49955"/>
                  <a:gd name="connsiteX5" fmla="*/ 81226 w 82735"/>
                  <a:gd name="connsiteY5" fmla="*/ 44800 h 49955"/>
                  <a:gd name="connsiteX6" fmla="*/ 82369 w 82735"/>
                  <a:gd name="connsiteY6" fmla="*/ 48801 h 49955"/>
                  <a:gd name="connsiteX7" fmla="*/ 79797 w 82735"/>
                  <a:gd name="connsiteY7" fmla="*/ 49849 h 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35" h="49955">
                    <a:moveTo>
                      <a:pt x="79797" y="49849"/>
                    </a:moveTo>
                    <a:cubicBezTo>
                      <a:pt x="79330" y="49992"/>
                      <a:pt x="78835" y="49992"/>
                      <a:pt x="78368" y="49849"/>
                    </a:cubicBezTo>
                    <a:lnTo>
                      <a:pt x="1120" y="5272"/>
                    </a:lnTo>
                    <a:cubicBezTo>
                      <a:pt x="-156" y="4262"/>
                      <a:pt x="-375" y="2405"/>
                      <a:pt x="635" y="1128"/>
                    </a:cubicBezTo>
                    <a:cubicBezTo>
                      <a:pt x="1454" y="90"/>
                      <a:pt x="2854" y="-281"/>
                      <a:pt x="4073" y="223"/>
                    </a:cubicBezTo>
                    <a:lnTo>
                      <a:pt x="81226" y="44800"/>
                    </a:lnTo>
                    <a:cubicBezTo>
                      <a:pt x="82645" y="45591"/>
                      <a:pt x="83150" y="47382"/>
                      <a:pt x="82369" y="48801"/>
                    </a:cubicBezTo>
                    <a:cubicBezTo>
                      <a:pt x="81740" y="49553"/>
                      <a:pt x="80778" y="49954"/>
                      <a:pt x="79797" y="4984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Hình tự do: Hình 577">
                <a:extLst>
                  <a:ext uri="{FF2B5EF4-FFF2-40B4-BE49-F238E27FC236}">
                    <a16:creationId xmlns:a16="http://schemas.microsoft.com/office/drawing/2014/main" id="{25ED03F5-E193-6394-38F8-006DAF932BB5}"/>
                  </a:ext>
                </a:extLst>
              </p:cNvPr>
              <p:cNvSpPr/>
              <p:nvPr/>
            </p:nvSpPr>
            <p:spPr>
              <a:xfrm>
                <a:off x="9665609" y="4070958"/>
                <a:ext cx="83077" cy="50116"/>
              </a:xfrm>
              <a:custGeom>
                <a:avLst/>
                <a:gdLst>
                  <a:gd name="connsiteX0" fmla="*/ 80148 w 83077"/>
                  <a:gd name="connsiteY0" fmla="*/ 50016 h 50116"/>
                  <a:gd name="connsiteX1" fmla="*/ 78719 w 83077"/>
                  <a:gd name="connsiteY1" fmla="*/ 50016 h 50116"/>
                  <a:gd name="connsiteX2" fmla="*/ 1472 w 83077"/>
                  <a:gd name="connsiteY2" fmla="*/ 5439 h 50116"/>
                  <a:gd name="connsiteX3" fmla="*/ 357 w 83077"/>
                  <a:gd name="connsiteY3" fmla="*/ 1553 h 50116"/>
                  <a:gd name="connsiteX4" fmla="*/ 424 w 83077"/>
                  <a:gd name="connsiteY4" fmla="*/ 1439 h 50116"/>
                  <a:gd name="connsiteX5" fmla="*/ 4425 w 83077"/>
                  <a:gd name="connsiteY5" fmla="*/ 391 h 50116"/>
                  <a:gd name="connsiteX6" fmla="*/ 81672 w 83077"/>
                  <a:gd name="connsiteY6" fmla="*/ 44968 h 50116"/>
                  <a:gd name="connsiteX7" fmla="*/ 82720 w 83077"/>
                  <a:gd name="connsiteY7" fmla="*/ 48968 h 50116"/>
                  <a:gd name="connsiteX8" fmla="*/ 80148 w 83077"/>
                  <a:gd name="connsiteY8" fmla="*/ 50016 h 5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77" h="50116">
                    <a:moveTo>
                      <a:pt x="80148" y="50016"/>
                    </a:moveTo>
                    <a:cubicBezTo>
                      <a:pt x="79682" y="50149"/>
                      <a:pt x="79186" y="50149"/>
                      <a:pt x="78719" y="50016"/>
                    </a:cubicBezTo>
                    <a:lnTo>
                      <a:pt x="1472" y="5439"/>
                    </a:lnTo>
                    <a:cubicBezTo>
                      <a:pt x="91" y="4677"/>
                      <a:pt x="-404" y="2934"/>
                      <a:pt x="357" y="1553"/>
                    </a:cubicBezTo>
                    <a:cubicBezTo>
                      <a:pt x="377" y="1515"/>
                      <a:pt x="405" y="1477"/>
                      <a:pt x="424" y="1439"/>
                    </a:cubicBezTo>
                    <a:cubicBezTo>
                      <a:pt x="1253" y="57"/>
                      <a:pt x="3024" y="-409"/>
                      <a:pt x="4425" y="391"/>
                    </a:cubicBezTo>
                    <a:lnTo>
                      <a:pt x="81672" y="44968"/>
                    </a:lnTo>
                    <a:cubicBezTo>
                      <a:pt x="83015" y="45825"/>
                      <a:pt x="83463" y="47568"/>
                      <a:pt x="82720" y="48968"/>
                    </a:cubicBezTo>
                    <a:cubicBezTo>
                      <a:pt x="82091" y="49721"/>
                      <a:pt x="81129" y="50121"/>
                      <a:pt x="80148" y="5001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Hình tự do: Hình 578">
                <a:extLst>
                  <a:ext uri="{FF2B5EF4-FFF2-40B4-BE49-F238E27FC236}">
                    <a16:creationId xmlns:a16="http://schemas.microsoft.com/office/drawing/2014/main" id="{57E7D8D0-A3BC-A9A8-A67A-FBD5DBAFA56B}"/>
                  </a:ext>
                </a:extLst>
              </p:cNvPr>
              <p:cNvSpPr/>
              <p:nvPr/>
            </p:nvSpPr>
            <p:spPr>
              <a:xfrm>
                <a:off x="9675010" y="4065553"/>
                <a:ext cx="83044" cy="50151"/>
              </a:xfrm>
              <a:custGeom>
                <a:avLst/>
                <a:gdLst>
                  <a:gd name="connsiteX0" fmla="*/ 80081 w 83044"/>
                  <a:gd name="connsiteY0" fmla="*/ 50087 h 50151"/>
                  <a:gd name="connsiteX1" fmla="*/ 78653 w 83044"/>
                  <a:gd name="connsiteY1" fmla="*/ 50087 h 50151"/>
                  <a:gd name="connsiteX2" fmla="*/ 1405 w 83044"/>
                  <a:gd name="connsiteY2" fmla="*/ 5511 h 50151"/>
                  <a:gd name="connsiteX3" fmla="*/ 357 w 83044"/>
                  <a:gd name="connsiteY3" fmla="*/ 1510 h 50151"/>
                  <a:gd name="connsiteX4" fmla="*/ 4358 w 83044"/>
                  <a:gd name="connsiteY4" fmla="*/ 367 h 50151"/>
                  <a:gd name="connsiteX5" fmla="*/ 81605 w 83044"/>
                  <a:gd name="connsiteY5" fmla="*/ 44944 h 50151"/>
                  <a:gd name="connsiteX6" fmla="*/ 82653 w 83044"/>
                  <a:gd name="connsiteY6" fmla="*/ 48945 h 50151"/>
                  <a:gd name="connsiteX7" fmla="*/ 80081 w 83044"/>
                  <a:gd name="connsiteY7" fmla="*/ 50087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44" h="50151">
                    <a:moveTo>
                      <a:pt x="80081" y="50087"/>
                    </a:moveTo>
                    <a:cubicBezTo>
                      <a:pt x="79605" y="50173"/>
                      <a:pt x="79129" y="50173"/>
                      <a:pt x="78653" y="50087"/>
                    </a:cubicBezTo>
                    <a:lnTo>
                      <a:pt x="1405" y="5511"/>
                    </a:lnTo>
                    <a:cubicBezTo>
                      <a:pt x="62" y="4653"/>
                      <a:pt x="-386" y="2910"/>
                      <a:pt x="357" y="1510"/>
                    </a:cubicBezTo>
                    <a:cubicBezTo>
                      <a:pt x="1148" y="91"/>
                      <a:pt x="2938" y="-414"/>
                      <a:pt x="4358" y="367"/>
                    </a:cubicBezTo>
                    <a:lnTo>
                      <a:pt x="81605" y="44944"/>
                    </a:lnTo>
                    <a:cubicBezTo>
                      <a:pt x="82987" y="45773"/>
                      <a:pt x="83453" y="47544"/>
                      <a:pt x="82653" y="48945"/>
                    </a:cubicBezTo>
                    <a:cubicBezTo>
                      <a:pt x="82034" y="49726"/>
                      <a:pt x="81072" y="50145"/>
                      <a:pt x="80081" y="50087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Hình tự do: Hình 579">
                <a:extLst>
                  <a:ext uri="{FF2B5EF4-FFF2-40B4-BE49-F238E27FC236}">
                    <a16:creationId xmlns:a16="http://schemas.microsoft.com/office/drawing/2014/main" id="{75DB7DE1-B7E4-FD54-D954-8CA040FDEA70}"/>
                  </a:ext>
                </a:extLst>
              </p:cNvPr>
              <p:cNvSpPr/>
              <p:nvPr/>
            </p:nvSpPr>
            <p:spPr>
              <a:xfrm>
                <a:off x="9684345" y="4059971"/>
                <a:ext cx="83077" cy="50347"/>
              </a:xfrm>
              <a:custGeom>
                <a:avLst/>
                <a:gdLst>
                  <a:gd name="connsiteX0" fmla="*/ 80177 w 83077"/>
                  <a:gd name="connsiteY0" fmla="*/ 50240 h 50347"/>
                  <a:gd name="connsiteX1" fmla="*/ 78653 w 83077"/>
                  <a:gd name="connsiteY1" fmla="*/ 50240 h 50347"/>
                  <a:gd name="connsiteX2" fmla="*/ 1405 w 83077"/>
                  <a:gd name="connsiteY2" fmla="*/ 5472 h 50347"/>
                  <a:gd name="connsiteX3" fmla="*/ 357 w 83077"/>
                  <a:gd name="connsiteY3" fmla="*/ 1472 h 50347"/>
                  <a:gd name="connsiteX4" fmla="*/ 4243 w 83077"/>
                  <a:gd name="connsiteY4" fmla="*/ 358 h 50347"/>
                  <a:gd name="connsiteX5" fmla="*/ 4358 w 83077"/>
                  <a:gd name="connsiteY5" fmla="*/ 424 h 50347"/>
                  <a:gd name="connsiteX6" fmla="*/ 81606 w 83077"/>
                  <a:gd name="connsiteY6" fmla="*/ 45001 h 50347"/>
                  <a:gd name="connsiteX7" fmla="*/ 82720 w 83077"/>
                  <a:gd name="connsiteY7" fmla="*/ 48887 h 50347"/>
                  <a:gd name="connsiteX8" fmla="*/ 82653 w 83077"/>
                  <a:gd name="connsiteY8" fmla="*/ 49002 h 50347"/>
                  <a:gd name="connsiteX9" fmla="*/ 80177 w 83077"/>
                  <a:gd name="connsiteY9" fmla="*/ 50240 h 50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77" h="50347">
                    <a:moveTo>
                      <a:pt x="80177" y="50240"/>
                    </a:moveTo>
                    <a:cubicBezTo>
                      <a:pt x="79681" y="50383"/>
                      <a:pt x="79148" y="50383"/>
                      <a:pt x="78653" y="50240"/>
                    </a:cubicBezTo>
                    <a:lnTo>
                      <a:pt x="1405" y="5472"/>
                    </a:lnTo>
                    <a:cubicBezTo>
                      <a:pt x="62" y="4615"/>
                      <a:pt x="-386" y="2872"/>
                      <a:pt x="357" y="1472"/>
                    </a:cubicBezTo>
                    <a:cubicBezTo>
                      <a:pt x="1119" y="91"/>
                      <a:pt x="2862" y="-405"/>
                      <a:pt x="4243" y="358"/>
                    </a:cubicBezTo>
                    <a:cubicBezTo>
                      <a:pt x="4281" y="376"/>
                      <a:pt x="4320" y="396"/>
                      <a:pt x="4358" y="424"/>
                    </a:cubicBezTo>
                    <a:lnTo>
                      <a:pt x="81606" y="45001"/>
                    </a:lnTo>
                    <a:cubicBezTo>
                      <a:pt x="82987" y="45763"/>
                      <a:pt x="83482" y="47506"/>
                      <a:pt x="82720" y="48887"/>
                    </a:cubicBezTo>
                    <a:cubicBezTo>
                      <a:pt x="82701" y="48926"/>
                      <a:pt x="82672" y="48964"/>
                      <a:pt x="82653" y="49002"/>
                    </a:cubicBezTo>
                    <a:cubicBezTo>
                      <a:pt x="82110" y="49830"/>
                      <a:pt x="81167" y="50297"/>
                      <a:pt x="80177" y="5024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Hình tự do: Hình 580">
                <a:extLst>
                  <a:ext uri="{FF2B5EF4-FFF2-40B4-BE49-F238E27FC236}">
                    <a16:creationId xmlns:a16="http://schemas.microsoft.com/office/drawing/2014/main" id="{F87BC486-DF41-A5D3-CF87-FF1F571DCB0C}"/>
                  </a:ext>
                </a:extLst>
              </p:cNvPr>
              <p:cNvSpPr/>
              <p:nvPr/>
            </p:nvSpPr>
            <p:spPr>
              <a:xfrm>
                <a:off x="9693669" y="4054732"/>
                <a:ext cx="83087" cy="50149"/>
              </a:xfrm>
              <a:custGeom>
                <a:avLst/>
                <a:gdLst>
                  <a:gd name="connsiteX0" fmla="*/ 80186 w 83087"/>
                  <a:gd name="connsiteY0" fmla="*/ 50049 h 50149"/>
                  <a:gd name="connsiteX1" fmla="*/ 78662 w 83087"/>
                  <a:gd name="connsiteY1" fmla="*/ 50049 h 50149"/>
                  <a:gd name="connsiteX2" fmla="*/ 1510 w 83087"/>
                  <a:gd name="connsiteY2" fmla="*/ 5472 h 50149"/>
                  <a:gd name="connsiteX3" fmla="*/ 367 w 83087"/>
                  <a:gd name="connsiteY3" fmla="*/ 1472 h 50149"/>
                  <a:gd name="connsiteX4" fmla="*/ 4253 w 83087"/>
                  <a:gd name="connsiteY4" fmla="*/ 357 h 50149"/>
                  <a:gd name="connsiteX5" fmla="*/ 4368 w 83087"/>
                  <a:gd name="connsiteY5" fmla="*/ 424 h 50149"/>
                  <a:gd name="connsiteX6" fmla="*/ 81615 w 83087"/>
                  <a:gd name="connsiteY6" fmla="*/ 45001 h 50149"/>
                  <a:gd name="connsiteX7" fmla="*/ 82730 w 83087"/>
                  <a:gd name="connsiteY7" fmla="*/ 48887 h 50149"/>
                  <a:gd name="connsiteX8" fmla="*/ 82663 w 83087"/>
                  <a:gd name="connsiteY8" fmla="*/ 49002 h 50149"/>
                  <a:gd name="connsiteX9" fmla="*/ 80186 w 83087"/>
                  <a:gd name="connsiteY9" fmla="*/ 50049 h 5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87" h="50149">
                    <a:moveTo>
                      <a:pt x="80186" y="50049"/>
                    </a:moveTo>
                    <a:cubicBezTo>
                      <a:pt x="79691" y="50183"/>
                      <a:pt x="79158" y="50183"/>
                      <a:pt x="78662" y="50049"/>
                    </a:cubicBezTo>
                    <a:lnTo>
                      <a:pt x="1510" y="5472"/>
                    </a:lnTo>
                    <a:cubicBezTo>
                      <a:pt x="91" y="4682"/>
                      <a:pt x="-414" y="2891"/>
                      <a:pt x="367" y="1472"/>
                    </a:cubicBezTo>
                    <a:cubicBezTo>
                      <a:pt x="1129" y="91"/>
                      <a:pt x="2872" y="-404"/>
                      <a:pt x="4253" y="357"/>
                    </a:cubicBezTo>
                    <a:cubicBezTo>
                      <a:pt x="4291" y="377"/>
                      <a:pt x="4329" y="405"/>
                      <a:pt x="4368" y="424"/>
                    </a:cubicBezTo>
                    <a:lnTo>
                      <a:pt x="81615" y="45001"/>
                    </a:lnTo>
                    <a:cubicBezTo>
                      <a:pt x="82997" y="45763"/>
                      <a:pt x="83492" y="47506"/>
                      <a:pt x="82730" y="48887"/>
                    </a:cubicBezTo>
                    <a:cubicBezTo>
                      <a:pt x="82711" y="48925"/>
                      <a:pt x="82682" y="48963"/>
                      <a:pt x="82663" y="49002"/>
                    </a:cubicBezTo>
                    <a:cubicBezTo>
                      <a:pt x="82072" y="49754"/>
                      <a:pt x="81139" y="50154"/>
                      <a:pt x="80186" y="5004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Hình tự do: Hình 581">
                <a:extLst>
                  <a:ext uri="{FF2B5EF4-FFF2-40B4-BE49-F238E27FC236}">
                    <a16:creationId xmlns:a16="http://schemas.microsoft.com/office/drawing/2014/main" id="{7561A381-D8A9-B298-7A10-CA0B13747EA4}"/>
                  </a:ext>
                </a:extLst>
              </p:cNvPr>
              <p:cNvSpPr/>
              <p:nvPr/>
            </p:nvSpPr>
            <p:spPr>
              <a:xfrm>
                <a:off x="9703042" y="4049370"/>
                <a:ext cx="83081" cy="50458"/>
              </a:xfrm>
              <a:custGeom>
                <a:avLst/>
                <a:gdLst>
                  <a:gd name="connsiteX0" fmla="*/ 80148 w 83081"/>
                  <a:gd name="connsiteY0" fmla="*/ 50078 h 50458"/>
                  <a:gd name="connsiteX1" fmla="*/ 78720 w 83081"/>
                  <a:gd name="connsiteY1" fmla="*/ 50078 h 50458"/>
                  <a:gd name="connsiteX2" fmla="*/ 1472 w 83081"/>
                  <a:gd name="connsiteY2" fmla="*/ 5406 h 50458"/>
                  <a:gd name="connsiteX3" fmla="*/ 357 w 83081"/>
                  <a:gd name="connsiteY3" fmla="*/ 1519 h 50458"/>
                  <a:gd name="connsiteX4" fmla="*/ 424 w 83081"/>
                  <a:gd name="connsiteY4" fmla="*/ 1405 h 50458"/>
                  <a:gd name="connsiteX5" fmla="*/ 4425 w 83081"/>
                  <a:gd name="connsiteY5" fmla="*/ 357 h 50458"/>
                  <a:gd name="connsiteX6" fmla="*/ 81577 w 83081"/>
                  <a:gd name="connsiteY6" fmla="*/ 44934 h 50458"/>
                  <a:gd name="connsiteX7" fmla="*/ 82701 w 83081"/>
                  <a:gd name="connsiteY7" fmla="*/ 48954 h 50458"/>
                  <a:gd name="connsiteX8" fmla="*/ 80148 w 83081"/>
                  <a:gd name="connsiteY8" fmla="*/ 50459 h 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81" h="50458">
                    <a:moveTo>
                      <a:pt x="80148" y="50078"/>
                    </a:moveTo>
                    <a:cubicBezTo>
                      <a:pt x="79682" y="50173"/>
                      <a:pt x="79186" y="50173"/>
                      <a:pt x="78720" y="50078"/>
                    </a:cubicBezTo>
                    <a:lnTo>
                      <a:pt x="1472" y="5406"/>
                    </a:lnTo>
                    <a:cubicBezTo>
                      <a:pt x="91" y="4643"/>
                      <a:pt x="-404" y="2900"/>
                      <a:pt x="357" y="1519"/>
                    </a:cubicBezTo>
                    <a:cubicBezTo>
                      <a:pt x="377" y="1481"/>
                      <a:pt x="405" y="1443"/>
                      <a:pt x="424" y="1405"/>
                    </a:cubicBezTo>
                    <a:cubicBezTo>
                      <a:pt x="1281" y="62"/>
                      <a:pt x="3024" y="-386"/>
                      <a:pt x="4425" y="357"/>
                    </a:cubicBezTo>
                    <a:lnTo>
                      <a:pt x="81577" y="44934"/>
                    </a:lnTo>
                    <a:cubicBezTo>
                      <a:pt x="82997" y="45734"/>
                      <a:pt x="83501" y="47535"/>
                      <a:pt x="82701" y="48954"/>
                    </a:cubicBezTo>
                    <a:cubicBezTo>
                      <a:pt x="82177" y="49878"/>
                      <a:pt x="81206" y="50449"/>
                      <a:pt x="80148" y="5045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Hình tự do: Hình 582">
                <a:extLst>
                  <a:ext uri="{FF2B5EF4-FFF2-40B4-BE49-F238E27FC236}">
                    <a16:creationId xmlns:a16="http://schemas.microsoft.com/office/drawing/2014/main" id="{0430641C-CBD3-49BD-36B4-4909CA23ACFE}"/>
                  </a:ext>
                </a:extLst>
              </p:cNvPr>
              <p:cNvSpPr/>
              <p:nvPr/>
            </p:nvSpPr>
            <p:spPr>
              <a:xfrm>
                <a:off x="9576830" y="4116521"/>
                <a:ext cx="87563" cy="53506"/>
              </a:xfrm>
              <a:custGeom>
                <a:avLst/>
                <a:gdLst>
                  <a:gd name="connsiteX0" fmla="*/ 84631 w 87563"/>
                  <a:gd name="connsiteY0" fmla="*/ 53126 h 53506"/>
                  <a:gd name="connsiteX1" fmla="*/ 83202 w 87563"/>
                  <a:gd name="connsiteY1" fmla="*/ 53126 h 53506"/>
                  <a:gd name="connsiteX2" fmla="*/ 1477 w 87563"/>
                  <a:gd name="connsiteY2" fmla="*/ 5501 h 53506"/>
                  <a:gd name="connsiteX3" fmla="*/ 392 w 87563"/>
                  <a:gd name="connsiteY3" fmla="*/ 1472 h 53506"/>
                  <a:gd name="connsiteX4" fmla="*/ 430 w 87563"/>
                  <a:gd name="connsiteY4" fmla="*/ 1405 h 53506"/>
                  <a:gd name="connsiteX5" fmla="*/ 4430 w 87563"/>
                  <a:gd name="connsiteY5" fmla="*/ 357 h 53506"/>
                  <a:gd name="connsiteX6" fmla="*/ 86060 w 87563"/>
                  <a:gd name="connsiteY6" fmla="*/ 47982 h 53506"/>
                  <a:gd name="connsiteX7" fmla="*/ 87184 w 87563"/>
                  <a:gd name="connsiteY7" fmla="*/ 52002 h 53506"/>
                  <a:gd name="connsiteX8" fmla="*/ 84631 w 87563"/>
                  <a:gd name="connsiteY8" fmla="*/ 53507 h 5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563" h="53506">
                    <a:moveTo>
                      <a:pt x="84631" y="53126"/>
                    </a:moveTo>
                    <a:cubicBezTo>
                      <a:pt x="84164" y="53221"/>
                      <a:pt x="83669" y="53221"/>
                      <a:pt x="83202" y="53126"/>
                    </a:cubicBezTo>
                    <a:lnTo>
                      <a:pt x="1477" y="5501"/>
                    </a:lnTo>
                    <a:cubicBezTo>
                      <a:pt x="68" y="4691"/>
                      <a:pt x="-418" y="2882"/>
                      <a:pt x="392" y="1472"/>
                    </a:cubicBezTo>
                    <a:cubicBezTo>
                      <a:pt x="401" y="1443"/>
                      <a:pt x="420" y="1424"/>
                      <a:pt x="430" y="1405"/>
                    </a:cubicBezTo>
                    <a:cubicBezTo>
                      <a:pt x="1287" y="62"/>
                      <a:pt x="3030" y="-386"/>
                      <a:pt x="4430" y="357"/>
                    </a:cubicBezTo>
                    <a:lnTo>
                      <a:pt x="86060" y="47982"/>
                    </a:lnTo>
                    <a:cubicBezTo>
                      <a:pt x="87479" y="48782"/>
                      <a:pt x="87984" y="50583"/>
                      <a:pt x="87184" y="52002"/>
                    </a:cubicBezTo>
                    <a:cubicBezTo>
                      <a:pt x="86659" y="52926"/>
                      <a:pt x="85688" y="53497"/>
                      <a:pt x="84631" y="53507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4" name="Đồ họa 25">
                <a:extLst>
                  <a:ext uri="{FF2B5EF4-FFF2-40B4-BE49-F238E27FC236}">
                    <a16:creationId xmlns:a16="http://schemas.microsoft.com/office/drawing/2014/main" id="{F515331B-BBF2-62DE-D4CB-119385DD1346}"/>
                  </a:ext>
                </a:extLst>
              </p:cNvPr>
              <p:cNvGrpSpPr/>
              <p:nvPr/>
            </p:nvGrpSpPr>
            <p:grpSpPr>
              <a:xfrm>
                <a:off x="9604025" y="4071337"/>
                <a:ext cx="134230" cy="77712"/>
                <a:chOff x="9604025" y="4071337"/>
                <a:chExt cx="134230" cy="77712"/>
              </a:xfrm>
              <a:solidFill>
                <a:srgbClr val="455A64"/>
              </a:solidFill>
            </p:grpSpPr>
            <p:sp>
              <p:nvSpPr>
                <p:cNvPr id="585" name="Hình tự do: Hình 584">
                  <a:extLst>
                    <a:ext uri="{FF2B5EF4-FFF2-40B4-BE49-F238E27FC236}">
                      <a16:creationId xmlns:a16="http://schemas.microsoft.com/office/drawing/2014/main" id="{7C55B023-6D95-4478-942C-AE80CED0A705}"/>
                    </a:ext>
                  </a:extLst>
                </p:cNvPr>
                <p:cNvSpPr/>
                <p:nvPr/>
              </p:nvSpPr>
              <p:spPr>
                <a:xfrm>
                  <a:off x="9618313" y="4103341"/>
                  <a:ext cx="33157" cy="17662"/>
                </a:xfrm>
                <a:custGeom>
                  <a:avLst/>
                  <a:gdLst>
                    <a:gd name="connsiteX0" fmla="*/ 4191 w 33157"/>
                    <a:gd name="connsiteY0" fmla="*/ 7728 h 17662"/>
                    <a:gd name="connsiteX1" fmla="*/ 8096 w 33157"/>
                    <a:gd name="connsiteY1" fmla="*/ 3632 h 17662"/>
                    <a:gd name="connsiteX2" fmla="*/ 9906 w 33157"/>
                    <a:gd name="connsiteY2" fmla="*/ 3632 h 17662"/>
                    <a:gd name="connsiteX3" fmla="*/ 9906 w 33157"/>
                    <a:gd name="connsiteY3" fmla="*/ 5632 h 17662"/>
                    <a:gd name="connsiteX4" fmla="*/ 9906 w 33157"/>
                    <a:gd name="connsiteY4" fmla="*/ 6108 h 17662"/>
                    <a:gd name="connsiteX5" fmla="*/ 14288 w 33157"/>
                    <a:gd name="connsiteY5" fmla="*/ 7537 h 17662"/>
                    <a:gd name="connsiteX6" fmla="*/ 14288 w 33157"/>
                    <a:gd name="connsiteY6" fmla="*/ 7537 h 17662"/>
                    <a:gd name="connsiteX7" fmla="*/ 16669 w 33157"/>
                    <a:gd name="connsiteY7" fmla="*/ 8585 h 17662"/>
                    <a:gd name="connsiteX8" fmla="*/ 16669 w 33157"/>
                    <a:gd name="connsiteY8" fmla="*/ 9061 h 17662"/>
                    <a:gd name="connsiteX9" fmla="*/ 21622 w 33157"/>
                    <a:gd name="connsiteY9" fmla="*/ 9061 h 17662"/>
                    <a:gd name="connsiteX10" fmla="*/ 23908 w 33157"/>
                    <a:gd name="connsiteY10" fmla="*/ 9061 h 17662"/>
                    <a:gd name="connsiteX11" fmla="*/ 23336 w 33157"/>
                    <a:gd name="connsiteY11" fmla="*/ 11442 h 17662"/>
                    <a:gd name="connsiteX12" fmla="*/ 23336 w 33157"/>
                    <a:gd name="connsiteY12" fmla="*/ 11919 h 17662"/>
                    <a:gd name="connsiteX13" fmla="*/ 24289 w 33157"/>
                    <a:gd name="connsiteY13" fmla="*/ 13728 h 17662"/>
                    <a:gd name="connsiteX14" fmla="*/ 24289 w 33157"/>
                    <a:gd name="connsiteY14" fmla="*/ 14300 h 17662"/>
                    <a:gd name="connsiteX15" fmla="*/ 30861 w 33157"/>
                    <a:gd name="connsiteY15" fmla="*/ 15729 h 17662"/>
                    <a:gd name="connsiteX16" fmla="*/ 32861 w 33157"/>
                    <a:gd name="connsiteY16" fmla="*/ 17443 h 17662"/>
                    <a:gd name="connsiteX17" fmla="*/ 32861 w 33157"/>
                    <a:gd name="connsiteY17" fmla="*/ 16776 h 17662"/>
                    <a:gd name="connsiteX18" fmla="*/ 31147 w 33157"/>
                    <a:gd name="connsiteY18" fmla="*/ 13633 h 17662"/>
                    <a:gd name="connsiteX19" fmla="*/ 25908 w 33157"/>
                    <a:gd name="connsiteY19" fmla="*/ 13633 h 17662"/>
                    <a:gd name="connsiteX20" fmla="*/ 25337 w 33157"/>
                    <a:gd name="connsiteY20" fmla="*/ 11823 h 17662"/>
                    <a:gd name="connsiteX21" fmla="*/ 24479 w 33157"/>
                    <a:gd name="connsiteY21" fmla="*/ 11823 h 17662"/>
                    <a:gd name="connsiteX22" fmla="*/ 24479 w 33157"/>
                    <a:gd name="connsiteY22" fmla="*/ 11823 h 17662"/>
                    <a:gd name="connsiteX23" fmla="*/ 24479 w 33157"/>
                    <a:gd name="connsiteY23" fmla="*/ 11252 h 17662"/>
                    <a:gd name="connsiteX24" fmla="*/ 24479 w 33157"/>
                    <a:gd name="connsiteY24" fmla="*/ 10585 h 17662"/>
                    <a:gd name="connsiteX25" fmla="*/ 19621 w 33157"/>
                    <a:gd name="connsiteY25" fmla="*/ 8680 h 17662"/>
                    <a:gd name="connsiteX26" fmla="*/ 16764 w 33157"/>
                    <a:gd name="connsiteY26" fmla="*/ 8680 h 17662"/>
                    <a:gd name="connsiteX27" fmla="*/ 16764 w 33157"/>
                    <a:gd name="connsiteY27" fmla="*/ 8013 h 17662"/>
                    <a:gd name="connsiteX28" fmla="*/ 14478 w 33157"/>
                    <a:gd name="connsiteY28" fmla="*/ 7156 h 17662"/>
                    <a:gd name="connsiteX29" fmla="*/ 14478 w 33157"/>
                    <a:gd name="connsiteY29" fmla="*/ 5727 h 17662"/>
                    <a:gd name="connsiteX30" fmla="*/ 10192 w 33157"/>
                    <a:gd name="connsiteY30" fmla="*/ 5727 h 17662"/>
                    <a:gd name="connsiteX31" fmla="*/ 9430 w 33157"/>
                    <a:gd name="connsiteY31" fmla="*/ 5727 h 17662"/>
                    <a:gd name="connsiteX32" fmla="*/ 10096 w 33157"/>
                    <a:gd name="connsiteY32" fmla="*/ 5061 h 17662"/>
                    <a:gd name="connsiteX33" fmla="*/ 10096 w 33157"/>
                    <a:gd name="connsiteY33" fmla="*/ 4203 h 17662"/>
                    <a:gd name="connsiteX34" fmla="*/ 8668 w 33157"/>
                    <a:gd name="connsiteY34" fmla="*/ 3346 h 17662"/>
                    <a:gd name="connsiteX35" fmla="*/ 6667 w 33157"/>
                    <a:gd name="connsiteY35" fmla="*/ 3346 h 17662"/>
                    <a:gd name="connsiteX36" fmla="*/ 6667 w 33157"/>
                    <a:gd name="connsiteY36" fmla="*/ 1155 h 17662"/>
                    <a:gd name="connsiteX37" fmla="*/ 2096 w 33157"/>
                    <a:gd name="connsiteY37" fmla="*/ 1155 h 17662"/>
                    <a:gd name="connsiteX38" fmla="*/ 2096 w 33157"/>
                    <a:gd name="connsiteY38" fmla="*/ 1822 h 17662"/>
                    <a:gd name="connsiteX39" fmla="*/ 5144 w 33157"/>
                    <a:gd name="connsiteY39" fmla="*/ 965 h 17662"/>
                    <a:gd name="connsiteX40" fmla="*/ 4667 w 33157"/>
                    <a:gd name="connsiteY40" fmla="*/ 4203 h 17662"/>
                    <a:gd name="connsiteX41" fmla="*/ 3143 w 33157"/>
                    <a:gd name="connsiteY41" fmla="*/ 4965 h 17662"/>
                    <a:gd name="connsiteX42" fmla="*/ 0 w 33157"/>
                    <a:gd name="connsiteY42" fmla="*/ 6965 h 17662"/>
                    <a:gd name="connsiteX43" fmla="*/ 4191 w 33157"/>
                    <a:gd name="connsiteY43" fmla="*/ 7728 h 17662"/>
                    <a:gd name="connsiteX44" fmla="*/ 5048 w 33157"/>
                    <a:gd name="connsiteY44" fmla="*/ 5251 h 17662"/>
                    <a:gd name="connsiteX45" fmla="*/ 6191 w 33157"/>
                    <a:gd name="connsiteY45" fmla="*/ 4584 h 17662"/>
                    <a:gd name="connsiteX46" fmla="*/ 4191 w 33157"/>
                    <a:gd name="connsiteY46" fmla="*/ 6680 h 17662"/>
                    <a:gd name="connsiteX47" fmla="*/ 3048 w 33157"/>
                    <a:gd name="connsiteY47" fmla="*/ 6680 h 17662"/>
                    <a:gd name="connsiteX48" fmla="*/ 5048 w 33157"/>
                    <a:gd name="connsiteY48" fmla="*/ 5251 h 1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157" h="17662">
                      <a:moveTo>
                        <a:pt x="4191" y="7728"/>
                      </a:moveTo>
                      <a:cubicBezTo>
                        <a:pt x="5791" y="6680"/>
                        <a:pt x="7125" y="5280"/>
                        <a:pt x="8096" y="3632"/>
                      </a:cubicBezTo>
                      <a:cubicBezTo>
                        <a:pt x="8687" y="3470"/>
                        <a:pt x="9315" y="3470"/>
                        <a:pt x="9906" y="3632"/>
                      </a:cubicBezTo>
                      <a:cubicBezTo>
                        <a:pt x="12097" y="3632"/>
                        <a:pt x="9906" y="4775"/>
                        <a:pt x="9906" y="5632"/>
                      </a:cubicBezTo>
                      <a:cubicBezTo>
                        <a:pt x="9906" y="6489"/>
                        <a:pt x="9906" y="6204"/>
                        <a:pt x="9906" y="6108"/>
                      </a:cubicBezTo>
                      <a:cubicBezTo>
                        <a:pt x="9906" y="6013"/>
                        <a:pt x="15335" y="4965"/>
                        <a:pt x="14288" y="7537"/>
                      </a:cubicBezTo>
                      <a:lnTo>
                        <a:pt x="14288" y="7537"/>
                      </a:lnTo>
                      <a:cubicBezTo>
                        <a:pt x="14764" y="7537"/>
                        <a:pt x="16954" y="8013"/>
                        <a:pt x="16669" y="8585"/>
                      </a:cubicBezTo>
                      <a:cubicBezTo>
                        <a:pt x="16383" y="9156"/>
                        <a:pt x="16669" y="9061"/>
                        <a:pt x="16669" y="9061"/>
                      </a:cubicBezTo>
                      <a:cubicBezTo>
                        <a:pt x="18317" y="8966"/>
                        <a:pt x="19974" y="8966"/>
                        <a:pt x="21622" y="9061"/>
                      </a:cubicBezTo>
                      <a:lnTo>
                        <a:pt x="23908" y="9061"/>
                      </a:lnTo>
                      <a:cubicBezTo>
                        <a:pt x="24384" y="9728"/>
                        <a:pt x="23908" y="10966"/>
                        <a:pt x="23336" y="11442"/>
                      </a:cubicBezTo>
                      <a:lnTo>
                        <a:pt x="23336" y="11919"/>
                      </a:lnTo>
                      <a:cubicBezTo>
                        <a:pt x="24194" y="12395"/>
                        <a:pt x="24860" y="12871"/>
                        <a:pt x="24289" y="13728"/>
                      </a:cubicBezTo>
                      <a:cubicBezTo>
                        <a:pt x="23717" y="14586"/>
                        <a:pt x="24289" y="14300"/>
                        <a:pt x="24289" y="14300"/>
                      </a:cubicBezTo>
                      <a:cubicBezTo>
                        <a:pt x="26384" y="14966"/>
                        <a:pt x="30194" y="13157"/>
                        <a:pt x="30861" y="15729"/>
                      </a:cubicBezTo>
                      <a:cubicBezTo>
                        <a:pt x="31528" y="18300"/>
                        <a:pt x="30861" y="17633"/>
                        <a:pt x="32861" y="17443"/>
                      </a:cubicBezTo>
                      <a:cubicBezTo>
                        <a:pt x="32861" y="17443"/>
                        <a:pt x="33528" y="16776"/>
                        <a:pt x="32861" y="16776"/>
                      </a:cubicBezTo>
                      <a:cubicBezTo>
                        <a:pt x="30766" y="16776"/>
                        <a:pt x="32290" y="14395"/>
                        <a:pt x="31147" y="13633"/>
                      </a:cubicBezTo>
                      <a:cubicBezTo>
                        <a:pt x="30004" y="12871"/>
                        <a:pt x="27146" y="14395"/>
                        <a:pt x="25908" y="13633"/>
                      </a:cubicBezTo>
                      <a:cubicBezTo>
                        <a:pt x="24670" y="12871"/>
                        <a:pt x="25908" y="12776"/>
                        <a:pt x="25337" y="11823"/>
                      </a:cubicBezTo>
                      <a:cubicBezTo>
                        <a:pt x="24765" y="10871"/>
                        <a:pt x="24670" y="11823"/>
                        <a:pt x="24479" y="11823"/>
                      </a:cubicBezTo>
                      <a:cubicBezTo>
                        <a:pt x="24289" y="11823"/>
                        <a:pt x="24479" y="11823"/>
                        <a:pt x="24479" y="11823"/>
                      </a:cubicBezTo>
                      <a:cubicBezTo>
                        <a:pt x="24479" y="11823"/>
                        <a:pt x="24479" y="11823"/>
                        <a:pt x="24479" y="11252"/>
                      </a:cubicBezTo>
                      <a:cubicBezTo>
                        <a:pt x="24479" y="10680"/>
                        <a:pt x="24479" y="11252"/>
                        <a:pt x="24479" y="10585"/>
                      </a:cubicBezTo>
                      <a:cubicBezTo>
                        <a:pt x="24955" y="8204"/>
                        <a:pt x="21146" y="8775"/>
                        <a:pt x="19621" y="8680"/>
                      </a:cubicBezTo>
                      <a:cubicBezTo>
                        <a:pt x="18669" y="8737"/>
                        <a:pt x="17716" y="8737"/>
                        <a:pt x="16764" y="8680"/>
                      </a:cubicBezTo>
                      <a:cubicBezTo>
                        <a:pt x="16764" y="8680"/>
                        <a:pt x="16764" y="8108"/>
                        <a:pt x="16764" y="8013"/>
                      </a:cubicBezTo>
                      <a:lnTo>
                        <a:pt x="14478" y="7156"/>
                      </a:lnTo>
                      <a:cubicBezTo>
                        <a:pt x="14478" y="7156"/>
                        <a:pt x="14954" y="6204"/>
                        <a:pt x="14478" y="5727"/>
                      </a:cubicBezTo>
                      <a:cubicBezTo>
                        <a:pt x="14002" y="5251"/>
                        <a:pt x="11144" y="5156"/>
                        <a:pt x="10192" y="5727"/>
                      </a:cubicBezTo>
                      <a:lnTo>
                        <a:pt x="9430" y="5727"/>
                      </a:lnTo>
                      <a:cubicBezTo>
                        <a:pt x="9801" y="5727"/>
                        <a:pt x="10096" y="5432"/>
                        <a:pt x="10096" y="5061"/>
                      </a:cubicBezTo>
                      <a:cubicBezTo>
                        <a:pt x="10096" y="5061"/>
                        <a:pt x="10096" y="5061"/>
                        <a:pt x="10096" y="4203"/>
                      </a:cubicBezTo>
                      <a:cubicBezTo>
                        <a:pt x="10096" y="3346"/>
                        <a:pt x="9334" y="3441"/>
                        <a:pt x="8668" y="3346"/>
                      </a:cubicBezTo>
                      <a:cubicBezTo>
                        <a:pt x="8011" y="3165"/>
                        <a:pt x="7325" y="3165"/>
                        <a:pt x="6667" y="3346"/>
                      </a:cubicBezTo>
                      <a:cubicBezTo>
                        <a:pt x="6848" y="2632"/>
                        <a:pt x="6848" y="1870"/>
                        <a:pt x="6667" y="1155"/>
                      </a:cubicBezTo>
                      <a:cubicBezTo>
                        <a:pt x="6096" y="-1131"/>
                        <a:pt x="3429" y="584"/>
                        <a:pt x="2096" y="1155"/>
                      </a:cubicBezTo>
                      <a:cubicBezTo>
                        <a:pt x="762" y="1727"/>
                        <a:pt x="2096" y="1917"/>
                        <a:pt x="2096" y="1822"/>
                      </a:cubicBezTo>
                      <a:cubicBezTo>
                        <a:pt x="2096" y="1727"/>
                        <a:pt x="4381" y="774"/>
                        <a:pt x="5144" y="965"/>
                      </a:cubicBezTo>
                      <a:cubicBezTo>
                        <a:pt x="5905" y="1155"/>
                        <a:pt x="5144" y="3060"/>
                        <a:pt x="4667" y="4203"/>
                      </a:cubicBezTo>
                      <a:lnTo>
                        <a:pt x="3143" y="4965"/>
                      </a:lnTo>
                      <a:cubicBezTo>
                        <a:pt x="1943" y="5356"/>
                        <a:pt x="857" y="6042"/>
                        <a:pt x="0" y="6965"/>
                      </a:cubicBezTo>
                      <a:cubicBezTo>
                        <a:pt x="1143" y="8013"/>
                        <a:pt x="2667" y="8490"/>
                        <a:pt x="4191" y="7728"/>
                      </a:cubicBezTo>
                      <a:close/>
                      <a:moveTo>
                        <a:pt x="5048" y="5251"/>
                      </a:moveTo>
                      <a:lnTo>
                        <a:pt x="6191" y="4584"/>
                      </a:lnTo>
                      <a:cubicBezTo>
                        <a:pt x="5734" y="5451"/>
                        <a:pt x="5039" y="6175"/>
                        <a:pt x="4191" y="6680"/>
                      </a:cubicBezTo>
                      <a:cubicBezTo>
                        <a:pt x="4191" y="6680"/>
                        <a:pt x="2572" y="7347"/>
                        <a:pt x="3048" y="6680"/>
                      </a:cubicBezTo>
                      <a:cubicBezTo>
                        <a:pt x="3543" y="6004"/>
                        <a:pt x="4248" y="5499"/>
                        <a:pt x="5048" y="525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6" name="Hình tự do: Hình 585">
                  <a:extLst>
                    <a:ext uri="{FF2B5EF4-FFF2-40B4-BE49-F238E27FC236}">
                      <a16:creationId xmlns:a16="http://schemas.microsoft.com/office/drawing/2014/main" id="{0AFC13EB-4302-B8AD-DDED-198AEEF65F97}"/>
                    </a:ext>
                  </a:extLst>
                </p:cNvPr>
                <p:cNvSpPr/>
                <p:nvPr/>
              </p:nvSpPr>
              <p:spPr>
                <a:xfrm>
                  <a:off x="9655746" y="4121546"/>
                  <a:ext cx="25172" cy="13768"/>
                </a:xfrm>
                <a:custGeom>
                  <a:avLst/>
                  <a:gdLst>
                    <a:gd name="connsiteX0" fmla="*/ 0 w 25172"/>
                    <a:gd name="connsiteY0" fmla="*/ 8096 h 13768"/>
                    <a:gd name="connsiteX1" fmla="*/ 0 w 25172"/>
                    <a:gd name="connsiteY1" fmla="*/ 8096 h 13768"/>
                    <a:gd name="connsiteX2" fmla="*/ 4191 w 25172"/>
                    <a:gd name="connsiteY2" fmla="*/ 4381 h 13768"/>
                    <a:gd name="connsiteX3" fmla="*/ 6477 w 25172"/>
                    <a:gd name="connsiteY3" fmla="*/ 5143 h 13768"/>
                    <a:gd name="connsiteX4" fmla="*/ 6477 w 25172"/>
                    <a:gd name="connsiteY4" fmla="*/ 6191 h 13768"/>
                    <a:gd name="connsiteX5" fmla="*/ 6477 w 25172"/>
                    <a:gd name="connsiteY5" fmla="*/ 6191 h 13768"/>
                    <a:gd name="connsiteX6" fmla="*/ 10096 w 25172"/>
                    <a:gd name="connsiteY6" fmla="*/ 6763 h 13768"/>
                    <a:gd name="connsiteX7" fmla="*/ 10096 w 25172"/>
                    <a:gd name="connsiteY7" fmla="*/ 6763 h 13768"/>
                    <a:gd name="connsiteX8" fmla="*/ 13049 w 25172"/>
                    <a:gd name="connsiteY8" fmla="*/ 7620 h 13768"/>
                    <a:gd name="connsiteX9" fmla="*/ 12573 w 25172"/>
                    <a:gd name="connsiteY9" fmla="*/ 9620 h 13768"/>
                    <a:gd name="connsiteX10" fmla="*/ 14573 w 25172"/>
                    <a:gd name="connsiteY10" fmla="*/ 9620 h 13768"/>
                    <a:gd name="connsiteX11" fmla="*/ 15716 w 25172"/>
                    <a:gd name="connsiteY11" fmla="*/ 9620 h 13768"/>
                    <a:gd name="connsiteX12" fmla="*/ 15716 w 25172"/>
                    <a:gd name="connsiteY12" fmla="*/ 10287 h 13768"/>
                    <a:gd name="connsiteX13" fmla="*/ 16193 w 25172"/>
                    <a:gd name="connsiteY13" fmla="*/ 10858 h 13768"/>
                    <a:gd name="connsiteX14" fmla="*/ 17145 w 25172"/>
                    <a:gd name="connsiteY14" fmla="*/ 10858 h 13768"/>
                    <a:gd name="connsiteX15" fmla="*/ 17812 w 25172"/>
                    <a:gd name="connsiteY15" fmla="*/ 10858 h 13768"/>
                    <a:gd name="connsiteX16" fmla="*/ 19050 w 25172"/>
                    <a:gd name="connsiteY16" fmla="*/ 10858 h 13768"/>
                    <a:gd name="connsiteX17" fmla="*/ 20669 w 25172"/>
                    <a:gd name="connsiteY17" fmla="*/ 11334 h 13768"/>
                    <a:gd name="connsiteX18" fmla="*/ 20669 w 25172"/>
                    <a:gd name="connsiteY18" fmla="*/ 13430 h 13768"/>
                    <a:gd name="connsiteX19" fmla="*/ 24670 w 25172"/>
                    <a:gd name="connsiteY19" fmla="*/ 13430 h 13768"/>
                    <a:gd name="connsiteX20" fmla="*/ 24670 w 25172"/>
                    <a:gd name="connsiteY20" fmla="*/ 12573 h 13768"/>
                    <a:gd name="connsiteX21" fmla="*/ 22765 w 25172"/>
                    <a:gd name="connsiteY21" fmla="*/ 12573 h 13768"/>
                    <a:gd name="connsiteX22" fmla="*/ 21907 w 25172"/>
                    <a:gd name="connsiteY22" fmla="*/ 10573 h 13768"/>
                    <a:gd name="connsiteX23" fmla="*/ 21907 w 25172"/>
                    <a:gd name="connsiteY23" fmla="*/ 10096 h 13768"/>
                    <a:gd name="connsiteX24" fmla="*/ 19240 w 25172"/>
                    <a:gd name="connsiteY24" fmla="*/ 9144 h 13768"/>
                    <a:gd name="connsiteX25" fmla="*/ 17907 w 25172"/>
                    <a:gd name="connsiteY25" fmla="*/ 9620 h 13768"/>
                    <a:gd name="connsiteX26" fmla="*/ 17240 w 25172"/>
                    <a:gd name="connsiteY26" fmla="*/ 8382 h 13768"/>
                    <a:gd name="connsiteX27" fmla="*/ 16764 w 25172"/>
                    <a:gd name="connsiteY27" fmla="*/ 8382 h 13768"/>
                    <a:gd name="connsiteX28" fmla="*/ 14097 w 25172"/>
                    <a:gd name="connsiteY28" fmla="*/ 8382 h 13768"/>
                    <a:gd name="connsiteX29" fmla="*/ 14954 w 25172"/>
                    <a:gd name="connsiteY29" fmla="*/ 7239 h 13768"/>
                    <a:gd name="connsiteX30" fmla="*/ 13906 w 25172"/>
                    <a:gd name="connsiteY30" fmla="*/ 6096 h 13768"/>
                    <a:gd name="connsiteX31" fmla="*/ 12382 w 25172"/>
                    <a:gd name="connsiteY31" fmla="*/ 6096 h 13768"/>
                    <a:gd name="connsiteX32" fmla="*/ 11335 w 25172"/>
                    <a:gd name="connsiteY32" fmla="*/ 5524 h 13768"/>
                    <a:gd name="connsiteX33" fmla="*/ 9430 w 25172"/>
                    <a:gd name="connsiteY33" fmla="*/ 4953 h 13768"/>
                    <a:gd name="connsiteX34" fmla="*/ 8192 w 25172"/>
                    <a:gd name="connsiteY34" fmla="*/ 4953 h 13768"/>
                    <a:gd name="connsiteX35" fmla="*/ 8192 w 25172"/>
                    <a:gd name="connsiteY35" fmla="*/ 4191 h 13768"/>
                    <a:gd name="connsiteX36" fmla="*/ 8192 w 25172"/>
                    <a:gd name="connsiteY36" fmla="*/ 2762 h 13768"/>
                    <a:gd name="connsiteX37" fmla="*/ 6382 w 25172"/>
                    <a:gd name="connsiteY37" fmla="*/ 2095 h 13768"/>
                    <a:gd name="connsiteX38" fmla="*/ 4667 w 25172"/>
                    <a:gd name="connsiteY38" fmla="*/ 2667 h 13768"/>
                    <a:gd name="connsiteX39" fmla="*/ 3048 w 25172"/>
                    <a:gd name="connsiteY39" fmla="*/ 0 h 13768"/>
                    <a:gd name="connsiteX40" fmla="*/ 3048 w 25172"/>
                    <a:gd name="connsiteY40" fmla="*/ 762 h 13768"/>
                    <a:gd name="connsiteX41" fmla="*/ 3810 w 25172"/>
                    <a:gd name="connsiteY41" fmla="*/ 3238 h 13768"/>
                    <a:gd name="connsiteX42" fmla="*/ 0 w 25172"/>
                    <a:gd name="connsiteY42" fmla="*/ 8096 h 13768"/>
                    <a:gd name="connsiteX43" fmla="*/ 1810 w 25172"/>
                    <a:gd name="connsiteY43" fmla="*/ 6858 h 13768"/>
                    <a:gd name="connsiteX44" fmla="*/ 3048 w 25172"/>
                    <a:gd name="connsiteY44" fmla="*/ 5524 h 13768"/>
                    <a:gd name="connsiteX45" fmla="*/ 3048 w 25172"/>
                    <a:gd name="connsiteY45" fmla="*/ 5524 h 13768"/>
                    <a:gd name="connsiteX46" fmla="*/ 1810 w 25172"/>
                    <a:gd name="connsiteY46" fmla="*/ 6858 h 1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172" h="13768">
                      <a:moveTo>
                        <a:pt x="0" y="8096"/>
                      </a:moveTo>
                      <a:cubicBezTo>
                        <a:pt x="0" y="8096"/>
                        <a:pt x="0" y="8096"/>
                        <a:pt x="0" y="8096"/>
                      </a:cubicBezTo>
                      <a:cubicBezTo>
                        <a:pt x="1810" y="8667"/>
                        <a:pt x="3524" y="6477"/>
                        <a:pt x="4191" y="4381"/>
                      </a:cubicBezTo>
                      <a:cubicBezTo>
                        <a:pt x="4763" y="4381"/>
                        <a:pt x="6287" y="4381"/>
                        <a:pt x="6477" y="5143"/>
                      </a:cubicBezTo>
                      <a:lnTo>
                        <a:pt x="6477" y="6191"/>
                      </a:lnTo>
                      <a:lnTo>
                        <a:pt x="6477" y="6191"/>
                      </a:lnTo>
                      <a:cubicBezTo>
                        <a:pt x="7429" y="6191"/>
                        <a:pt x="10573" y="5048"/>
                        <a:pt x="10096" y="6763"/>
                      </a:cubicBezTo>
                      <a:cubicBezTo>
                        <a:pt x="10096" y="6763"/>
                        <a:pt x="10096" y="6763"/>
                        <a:pt x="10096" y="6763"/>
                      </a:cubicBezTo>
                      <a:cubicBezTo>
                        <a:pt x="10096" y="6763"/>
                        <a:pt x="12763" y="6763"/>
                        <a:pt x="13049" y="7620"/>
                      </a:cubicBezTo>
                      <a:cubicBezTo>
                        <a:pt x="13335" y="8477"/>
                        <a:pt x="11906" y="8763"/>
                        <a:pt x="12573" y="9620"/>
                      </a:cubicBezTo>
                      <a:cubicBezTo>
                        <a:pt x="13240" y="10477"/>
                        <a:pt x="14002" y="9620"/>
                        <a:pt x="14573" y="9620"/>
                      </a:cubicBezTo>
                      <a:cubicBezTo>
                        <a:pt x="15145" y="9620"/>
                        <a:pt x="15335" y="9620"/>
                        <a:pt x="15716" y="9620"/>
                      </a:cubicBezTo>
                      <a:cubicBezTo>
                        <a:pt x="16097" y="9620"/>
                        <a:pt x="15716" y="9620"/>
                        <a:pt x="15716" y="10287"/>
                      </a:cubicBezTo>
                      <a:cubicBezTo>
                        <a:pt x="15716" y="10954"/>
                        <a:pt x="15716" y="10763"/>
                        <a:pt x="16193" y="10858"/>
                      </a:cubicBezTo>
                      <a:cubicBezTo>
                        <a:pt x="16669" y="10954"/>
                        <a:pt x="16859" y="10858"/>
                        <a:pt x="17145" y="10858"/>
                      </a:cubicBezTo>
                      <a:cubicBezTo>
                        <a:pt x="17431" y="10858"/>
                        <a:pt x="17145" y="10858"/>
                        <a:pt x="17812" y="10858"/>
                      </a:cubicBezTo>
                      <a:lnTo>
                        <a:pt x="19050" y="10858"/>
                      </a:lnTo>
                      <a:cubicBezTo>
                        <a:pt x="19050" y="10858"/>
                        <a:pt x="20764" y="11620"/>
                        <a:pt x="20669" y="11334"/>
                      </a:cubicBezTo>
                      <a:cubicBezTo>
                        <a:pt x="20574" y="11049"/>
                        <a:pt x="19812" y="12668"/>
                        <a:pt x="20669" y="13430"/>
                      </a:cubicBezTo>
                      <a:cubicBezTo>
                        <a:pt x="21527" y="14192"/>
                        <a:pt x="23908" y="13430"/>
                        <a:pt x="24670" y="13430"/>
                      </a:cubicBezTo>
                      <a:cubicBezTo>
                        <a:pt x="25432" y="13430"/>
                        <a:pt x="25241" y="12573"/>
                        <a:pt x="24670" y="12573"/>
                      </a:cubicBezTo>
                      <a:lnTo>
                        <a:pt x="22765" y="12573"/>
                      </a:lnTo>
                      <a:cubicBezTo>
                        <a:pt x="21146" y="11906"/>
                        <a:pt x="21622" y="11334"/>
                        <a:pt x="21907" y="10573"/>
                      </a:cubicBezTo>
                      <a:lnTo>
                        <a:pt x="21907" y="10096"/>
                      </a:lnTo>
                      <a:cubicBezTo>
                        <a:pt x="20764" y="10096"/>
                        <a:pt x="20003" y="9144"/>
                        <a:pt x="19240" y="9144"/>
                      </a:cubicBezTo>
                      <a:cubicBezTo>
                        <a:pt x="18479" y="9144"/>
                        <a:pt x="18097" y="9620"/>
                        <a:pt x="17907" y="9620"/>
                      </a:cubicBezTo>
                      <a:cubicBezTo>
                        <a:pt x="17717" y="9620"/>
                        <a:pt x="17240" y="9620"/>
                        <a:pt x="17240" y="8382"/>
                      </a:cubicBezTo>
                      <a:lnTo>
                        <a:pt x="16764" y="8382"/>
                      </a:lnTo>
                      <a:cubicBezTo>
                        <a:pt x="16002" y="8382"/>
                        <a:pt x="14097" y="10096"/>
                        <a:pt x="14097" y="8382"/>
                      </a:cubicBezTo>
                      <a:cubicBezTo>
                        <a:pt x="14097" y="8382"/>
                        <a:pt x="14859" y="7620"/>
                        <a:pt x="14954" y="7239"/>
                      </a:cubicBezTo>
                      <a:cubicBezTo>
                        <a:pt x="15050" y="6858"/>
                        <a:pt x="14954" y="6191"/>
                        <a:pt x="13906" y="6096"/>
                      </a:cubicBezTo>
                      <a:cubicBezTo>
                        <a:pt x="12859" y="6001"/>
                        <a:pt x="12859" y="6096"/>
                        <a:pt x="12382" y="6096"/>
                      </a:cubicBezTo>
                      <a:cubicBezTo>
                        <a:pt x="10382" y="6096"/>
                        <a:pt x="12382" y="6096"/>
                        <a:pt x="11335" y="5524"/>
                      </a:cubicBezTo>
                      <a:cubicBezTo>
                        <a:pt x="10287" y="4953"/>
                        <a:pt x="10573" y="4953"/>
                        <a:pt x="9430" y="4953"/>
                      </a:cubicBezTo>
                      <a:lnTo>
                        <a:pt x="8192" y="4953"/>
                      </a:lnTo>
                      <a:cubicBezTo>
                        <a:pt x="7144" y="4953"/>
                        <a:pt x="8192" y="4953"/>
                        <a:pt x="8192" y="4191"/>
                      </a:cubicBezTo>
                      <a:cubicBezTo>
                        <a:pt x="8192" y="3429"/>
                        <a:pt x="8192" y="3334"/>
                        <a:pt x="8192" y="2762"/>
                      </a:cubicBezTo>
                      <a:cubicBezTo>
                        <a:pt x="8192" y="2191"/>
                        <a:pt x="7334" y="1905"/>
                        <a:pt x="6382" y="2095"/>
                      </a:cubicBezTo>
                      <a:lnTo>
                        <a:pt x="4667" y="2667"/>
                      </a:lnTo>
                      <a:cubicBezTo>
                        <a:pt x="4667" y="1143"/>
                        <a:pt x="4667" y="0"/>
                        <a:pt x="3048" y="0"/>
                      </a:cubicBezTo>
                      <a:cubicBezTo>
                        <a:pt x="1429" y="0"/>
                        <a:pt x="2286" y="667"/>
                        <a:pt x="3048" y="762"/>
                      </a:cubicBezTo>
                      <a:cubicBezTo>
                        <a:pt x="3810" y="857"/>
                        <a:pt x="4096" y="2095"/>
                        <a:pt x="3810" y="3238"/>
                      </a:cubicBezTo>
                      <a:cubicBezTo>
                        <a:pt x="1819" y="4134"/>
                        <a:pt x="400" y="5953"/>
                        <a:pt x="0" y="8096"/>
                      </a:cubicBezTo>
                      <a:close/>
                      <a:moveTo>
                        <a:pt x="1810" y="6858"/>
                      </a:moveTo>
                      <a:cubicBezTo>
                        <a:pt x="2134" y="6344"/>
                        <a:pt x="2553" y="5886"/>
                        <a:pt x="3048" y="5524"/>
                      </a:cubicBezTo>
                      <a:cubicBezTo>
                        <a:pt x="3048" y="5524"/>
                        <a:pt x="3048" y="5524"/>
                        <a:pt x="3048" y="5524"/>
                      </a:cubicBezTo>
                      <a:cubicBezTo>
                        <a:pt x="3048" y="5524"/>
                        <a:pt x="1429" y="7906"/>
                        <a:pt x="1810" y="685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7" name="Hình tự do: Hình 586">
                  <a:extLst>
                    <a:ext uri="{FF2B5EF4-FFF2-40B4-BE49-F238E27FC236}">
                      <a16:creationId xmlns:a16="http://schemas.microsoft.com/office/drawing/2014/main" id="{400D2653-D96D-59A2-0F78-29841CBBCC6D}"/>
                    </a:ext>
                  </a:extLst>
                </p:cNvPr>
                <p:cNvSpPr/>
                <p:nvPr/>
              </p:nvSpPr>
              <p:spPr>
                <a:xfrm>
                  <a:off x="9629362" y="4130705"/>
                  <a:ext cx="32681" cy="18343"/>
                </a:xfrm>
                <a:custGeom>
                  <a:avLst/>
                  <a:gdLst>
                    <a:gd name="connsiteX0" fmla="*/ 3715 w 32681"/>
                    <a:gd name="connsiteY0" fmla="*/ 7985 h 18343"/>
                    <a:gd name="connsiteX1" fmla="*/ 7620 w 32681"/>
                    <a:gd name="connsiteY1" fmla="*/ 3985 h 18343"/>
                    <a:gd name="connsiteX2" fmla="*/ 9334 w 32681"/>
                    <a:gd name="connsiteY2" fmla="*/ 3985 h 18343"/>
                    <a:gd name="connsiteX3" fmla="*/ 9334 w 32681"/>
                    <a:gd name="connsiteY3" fmla="*/ 6080 h 18343"/>
                    <a:gd name="connsiteX4" fmla="*/ 9334 w 32681"/>
                    <a:gd name="connsiteY4" fmla="*/ 6557 h 18343"/>
                    <a:gd name="connsiteX5" fmla="*/ 13716 w 32681"/>
                    <a:gd name="connsiteY5" fmla="*/ 7890 h 18343"/>
                    <a:gd name="connsiteX6" fmla="*/ 13716 w 32681"/>
                    <a:gd name="connsiteY6" fmla="*/ 8366 h 18343"/>
                    <a:gd name="connsiteX7" fmla="*/ 16097 w 32681"/>
                    <a:gd name="connsiteY7" fmla="*/ 9319 h 18343"/>
                    <a:gd name="connsiteX8" fmla="*/ 16097 w 32681"/>
                    <a:gd name="connsiteY8" fmla="*/ 9795 h 18343"/>
                    <a:gd name="connsiteX9" fmla="*/ 21050 w 32681"/>
                    <a:gd name="connsiteY9" fmla="*/ 9795 h 18343"/>
                    <a:gd name="connsiteX10" fmla="*/ 23336 w 32681"/>
                    <a:gd name="connsiteY10" fmla="*/ 9795 h 18343"/>
                    <a:gd name="connsiteX11" fmla="*/ 22765 w 32681"/>
                    <a:gd name="connsiteY11" fmla="*/ 12081 h 18343"/>
                    <a:gd name="connsiteX12" fmla="*/ 22765 w 32681"/>
                    <a:gd name="connsiteY12" fmla="*/ 12652 h 18343"/>
                    <a:gd name="connsiteX13" fmla="*/ 23717 w 32681"/>
                    <a:gd name="connsiteY13" fmla="*/ 14462 h 18343"/>
                    <a:gd name="connsiteX14" fmla="*/ 23717 w 32681"/>
                    <a:gd name="connsiteY14" fmla="*/ 15034 h 18343"/>
                    <a:gd name="connsiteX15" fmla="*/ 30289 w 32681"/>
                    <a:gd name="connsiteY15" fmla="*/ 16367 h 18343"/>
                    <a:gd name="connsiteX16" fmla="*/ 32385 w 32681"/>
                    <a:gd name="connsiteY16" fmla="*/ 18177 h 18343"/>
                    <a:gd name="connsiteX17" fmla="*/ 32385 w 32681"/>
                    <a:gd name="connsiteY17" fmla="*/ 17510 h 18343"/>
                    <a:gd name="connsiteX18" fmla="*/ 30671 w 32681"/>
                    <a:gd name="connsiteY18" fmla="*/ 14272 h 18343"/>
                    <a:gd name="connsiteX19" fmla="*/ 25432 w 32681"/>
                    <a:gd name="connsiteY19" fmla="*/ 14272 h 18343"/>
                    <a:gd name="connsiteX20" fmla="*/ 24860 w 32681"/>
                    <a:gd name="connsiteY20" fmla="*/ 12462 h 18343"/>
                    <a:gd name="connsiteX21" fmla="*/ 24003 w 32681"/>
                    <a:gd name="connsiteY21" fmla="*/ 12462 h 18343"/>
                    <a:gd name="connsiteX22" fmla="*/ 24003 w 32681"/>
                    <a:gd name="connsiteY22" fmla="*/ 12462 h 18343"/>
                    <a:gd name="connsiteX23" fmla="*/ 24003 w 32681"/>
                    <a:gd name="connsiteY23" fmla="*/ 11891 h 18343"/>
                    <a:gd name="connsiteX24" fmla="*/ 24003 w 32681"/>
                    <a:gd name="connsiteY24" fmla="*/ 11224 h 18343"/>
                    <a:gd name="connsiteX25" fmla="*/ 19145 w 32681"/>
                    <a:gd name="connsiteY25" fmla="*/ 9319 h 18343"/>
                    <a:gd name="connsiteX26" fmla="*/ 16288 w 32681"/>
                    <a:gd name="connsiteY26" fmla="*/ 9319 h 18343"/>
                    <a:gd name="connsiteX27" fmla="*/ 16288 w 32681"/>
                    <a:gd name="connsiteY27" fmla="*/ 8652 h 18343"/>
                    <a:gd name="connsiteX28" fmla="*/ 14002 w 32681"/>
                    <a:gd name="connsiteY28" fmla="*/ 7700 h 18343"/>
                    <a:gd name="connsiteX29" fmla="*/ 14002 w 32681"/>
                    <a:gd name="connsiteY29" fmla="*/ 6366 h 18343"/>
                    <a:gd name="connsiteX30" fmla="*/ 9811 w 32681"/>
                    <a:gd name="connsiteY30" fmla="*/ 5794 h 18343"/>
                    <a:gd name="connsiteX31" fmla="*/ 9049 w 32681"/>
                    <a:gd name="connsiteY31" fmla="*/ 5794 h 18343"/>
                    <a:gd name="connsiteX32" fmla="*/ 9715 w 32681"/>
                    <a:gd name="connsiteY32" fmla="*/ 5128 h 18343"/>
                    <a:gd name="connsiteX33" fmla="*/ 9715 w 32681"/>
                    <a:gd name="connsiteY33" fmla="*/ 4175 h 18343"/>
                    <a:gd name="connsiteX34" fmla="*/ 8287 w 32681"/>
                    <a:gd name="connsiteY34" fmla="*/ 3318 h 18343"/>
                    <a:gd name="connsiteX35" fmla="*/ 6191 w 32681"/>
                    <a:gd name="connsiteY35" fmla="*/ 3318 h 18343"/>
                    <a:gd name="connsiteX36" fmla="*/ 6191 w 32681"/>
                    <a:gd name="connsiteY36" fmla="*/ 1223 h 18343"/>
                    <a:gd name="connsiteX37" fmla="*/ 1619 w 32681"/>
                    <a:gd name="connsiteY37" fmla="*/ 1223 h 18343"/>
                    <a:gd name="connsiteX38" fmla="*/ 1619 w 32681"/>
                    <a:gd name="connsiteY38" fmla="*/ 1889 h 18343"/>
                    <a:gd name="connsiteX39" fmla="*/ 4667 w 32681"/>
                    <a:gd name="connsiteY39" fmla="*/ 937 h 18343"/>
                    <a:gd name="connsiteX40" fmla="*/ 4667 w 32681"/>
                    <a:gd name="connsiteY40" fmla="*/ 4175 h 18343"/>
                    <a:gd name="connsiteX41" fmla="*/ 3143 w 32681"/>
                    <a:gd name="connsiteY41" fmla="*/ 4937 h 18343"/>
                    <a:gd name="connsiteX42" fmla="*/ 0 w 32681"/>
                    <a:gd name="connsiteY42" fmla="*/ 7033 h 18343"/>
                    <a:gd name="connsiteX43" fmla="*/ 3715 w 32681"/>
                    <a:gd name="connsiteY43" fmla="*/ 7985 h 18343"/>
                    <a:gd name="connsiteX44" fmla="*/ 4572 w 32681"/>
                    <a:gd name="connsiteY44" fmla="*/ 5509 h 18343"/>
                    <a:gd name="connsiteX45" fmla="*/ 5715 w 32681"/>
                    <a:gd name="connsiteY45" fmla="*/ 4937 h 18343"/>
                    <a:gd name="connsiteX46" fmla="*/ 3715 w 32681"/>
                    <a:gd name="connsiteY46" fmla="*/ 7033 h 18343"/>
                    <a:gd name="connsiteX47" fmla="*/ 2572 w 32681"/>
                    <a:gd name="connsiteY47" fmla="*/ 7033 h 18343"/>
                    <a:gd name="connsiteX48" fmla="*/ 4572 w 32681"/>
                    <a:gd name="connsiteY48" fmla="*/ 5509 h 1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681" h="18343">
                      <a:moveTo>
                        <a:pt x="3715" y="7985"/>
                      </a:moveTo>
                      <a:cubicBezTo>
                        <a:pt x="5315" y="6976"/>
                        <a:pt x="6648" y="5604"/>
                        <a:pt x="7620" y="3985"/>
                      </a:cubicBezTo>
                      <a:cubicBezTo>
                        <a:pt x="8191" y="3890"/>
                        <a:pt x="8763" y="3890"/>
                        <a:pt x="9334" y="3985"/>
                      </a:cubicBezTo>
                      <a:cubicBezTo>
                        <a:pt x="11621" y="3985"/>
                        <a:pt x="9334" y="5223"/>
                        <a:pt x="9334" y="6080"/>
                      </a:cubicBezTo>
                      <a:cubicBezTo>
                        <a:pt x="9334" y="6937"/>
                        <a:pt x="9334" y="6557"/>
                        <a:pt x="9334" y="6557"/>
                      </a:cubicBezTo>
                      <a:cubicBezTo>
                        <a:pt x="9334" y="6557"/>
                        <a:pt x="14764" y="5318"/>
                        <a:pt x="13716" y="7890"/>
                      </a:cubicBezTo>
                      <a:cubicBezTo>
                        <a:pt x="13716" y="7890"/>
                        <a:pt x="13716" y="8366"/>
                        <a:pt x="13716" y="8366"/>
                      </a:cubicBezTo>
                      <a:cubicBezTo>
                        <a:pt x="13716" y="8366"/>
                        <a:pt x="16383" y="8843"/>
                        <a:pt x="16097" y="9319"/>
                      </a:cubicBezTo>
                      <a:cubicBezTo>
                        <a:pt x="15812" y="9795"/>
                        <a:pt x="16097" y="9795"/>
                        <a:pt x="16097" y="9795"/>
                      </a:cubicBezTo>
                      <a:cubicBezTo>
                        <a:pt x="17745" y="9700"/>
                        <a:pt x="19402" y="9700"/>
                        <a:pt x="21050" y="9795"/>
                      </a:cubicBezTo>
                      <a:lnTo>
                        <a:pt x="23336" y="9795"/>
                      </a:lnTo>
                      <a:cubicBezTo>
                        <a:pt x="23813" y="10367"/>
                        <a:pt x="23336" y="11700"/>
                        <a:pt x="22765" y="12081"/>
                      </a:cubicBezTo>
                      <a:lnTo>
                        <a:pt x="22765" y="12652"/>
                      </a:lnTo>
                      <a:cubicBezTo>
                        <a:pt x="23622" y="12652"/>
                        <a:pt x="24289" y="13510"/>
                        <a:pt x="23717" y="14462"/>
                      </a:cubicBezTo>
                      <a:cubicBezTo>
                        <a:pt x="23146" y="15415"/>
                        <a:pt x="23717" y="14939"/>
                        <a:pt x="23717" y="15034"/>
                      </a:cubicBezTo>
                      <a:cubicBezTo>
                        <a:pt x="25908" y="15605"/>
                        <a:pt x="29718" y="13891"/>
                        <a:pt x="30289" y="16367"/>
                      </a:cubicBezTo>
                      <a:cubicBezTo>
                        <a:pt x="30861" y="18844"/>
                        <a:pt x="30289" y="18368"/>
                        <a:pt x="32385" y="18177"/>
                      </a:cubicBezTo>
                      <a:cubicBezTo>
                        <a:pt x="32385" y="18177"/>
                        <a:pt x="33052" y="17510"/>
                        <a:pt x="32385" y="17510"/>
                      </a:cubicBezTo>
                      <a:cubicBezTo>
                        <a:pt x="30289" y="17510"/>
                        <a:pt x="31813" y="15129"/>
                        <a:pt x="30671" y="14272"/>
                      </a:cubicBezTo>
                      <a:cubicBezTo>
                        <a:pt x="29528" y="13415"/>
                        <a:pt x="26670" y="15034"/>
                        <a:pt x="25432" y="14272"/>
                      </a:cubicBezTo>
                      <a:cubicBezTo>
                        <a:pt x="24193" y="13510"/>
                        <a:pt x="25432" y="13319"/>
                        <a:pt x="24860" y="12462"/>
                      </a:cubicBezTo>
                      <a:cubicBezTo>
                        <a:pt x="24289" y="11605"/>
                        <a:pt x="24098" y="12462"/>
                        <a:pt x="24003" y="12462"/>
                      </a:cubicBezTo>
                      <a:lnTo>
                        <a:pt x="24003" y="12462"/>
                      </a:lnTo>
                      <a:cubicBezTo>
                        <a:pt x="24003" y="12462"/>
                        <a:pt x="24003" y="12462"/>
                        <a:pt x="24003" y="11891"/>
                      </a:cubicBezTo>
                      <a:cubicBezTo>
                        <a:pt x="24003" y="11319"/>
                        <a:pt x="24003" y="11891"/>
                        <a:pt x="24003" y="11224"/>
                      </a:cubicBezTo>
                      <a:cubicBezTo>
                        <a:pt x="24479" y="8843"/>
                        <a:pt x="20669" y="9509"/>
                        <a:pt x="19145" y="9319"/>
                      </a:cubicBezTo>
                      <a:cubicBezTo>
                        <a:pt x="18193" y="9414"/>
                        <a:pt x="17240" y="9414"/>
                        <a:pt x="16288" y="9319"/>
                      </a:cubicBezTo>
                      <a:cubicBezTo>
                        <a:pt x="16288" y="9319"/>
                        <a:pt x="16288" y="8747"/>
                        <a:pt x="16288" y="8652"/>
                      </a:cubicBezTo>
                      <a:lnTo>
                        <a:pt x="14002" y="7700"/>
                      </a:lnTo>
                      <a:cubicBezTo>
                        <a:pt x="14002" y="7700"/>
                        <a:pt x="14478" y="6842"/>
                        <a:pt x="14002" y="6366"/>
                      </a:cubicBezTo>
                      <a:cubicBezTo>
                        <a:pt x="13525" y="5890"/>
                        <a:pt x="10763" y="5794"/>
                        <a:pt x="9811" y="5794"/>
                      </a:cubicBezTo>
                      <a:lnTo>
                        <a:pt x="9049" y="5794"/>
                      </a:lnTo>
                      <a:cubicBezTo>
                        <a:pt x="9049" y="5794"/>
                        <a:pt x="9620" y="5794"/>
                        <a:pt x="9715" y="5128"/>
                      </a:cubicBezTo>
                      <a:cubicBezTo>
                        <a:pt x="9811" y="4461"/>
                        <a:pt x="9715" y="4652"/>
                        <a:pt x="9715" y="4175"/>
                      </a:cubicBezTo>
                      <a:cubicBezTo>
                        <a:pt x="9715" y="3699"/>
                        <a:pt x="8954" y="3413"/>
                        <a:pt x="8287" y="3318"/>
                      </a:cubicBezTo>
                      <a:cubicBezTo>
                        <a:pt x="7591" y="3232"/>
                        <a:pt x="6886" y="3232"/>
                        <a:pt x="6191" y="3318"/>
                      </a:cubicBezTo>
                      <a:cubicBezTo>
                        <a:pt x="6401" y="2632"/>
                        <a:pt x="6401" y="1908"/>
                        <a:pt x="6191" y="1223"/>
                      </a:cubicBezTo>
                      <a:cubicBezTo>
                        <a:pt x="5620" y="-1159"/>
                        <a:pt x="2953" y="556"/>
                        <a:pt x="1619" y="1223"/>
                      </a:cubicBezTo>
                      <a:cubicBezTo>
                        <a:pt x="286" y="1889"/>
                        <a:pt x="1143" y="1985"/>
                        <a:pt x="1619" y="1889"/>
                      </a:cubicBezTo>
                      <a:cubicBezTo>
                        <a:pt x="2581" y="1413"/>
                        <a:pt x="3610" y="1089"/>
                        <a:pt x="4667" y="937"/>
                      </a:cubicBezTo>
                      <a:cubicBezTo>
                        <a:pt x="5905" y="937"/>
                        <a:pt x="4667" y="3032"/>
                        <a:pt x="4667" y="4175"/>
                      </a:cubicBezTo>
                      <a:lnTo>
                        <a:pt x="3143" y="4937"/>
                      </a:lnTo>
                      <a:cubicBezTo>
                        <a:pt x="1934" y="5356"/>
                        <a:pt x="857" y="6080"/>
                        <a:pt x="0" y="7033"/>
                      </a:cubicBezTo>
                      <a:cubicBezTo>
                        <a:pt x="667" y="8271"/>
                        <a:pt x="2191" y="8747"/>
                        <a:pt x="3715" y="7985"/>
                      </a:cubicBezTo>
                      <a:close/>
                      <a:moveTo>
                        <a:pt x="4572" y="5509"/>
                      </a:moveTo>
                      <a:lnTo>
                        <a:pt x="5715" y="4937"/>
                      </a:lnTo>
                      <a:cubicBezTo>
                        <a:pt x="5229" y="5785"/>
                        <a:pt x="4543" y="6509"/>
                        <a:pt x="3715" y="7033"/>
                      </a:cubicBezTo>
                      <a:cubicBezTo>
                        <a:pt x="3715" y="7033"/>
                        <a:pt x="2096" y="7604"/>
                        <a:pt x="2572" y="7033"/>
                      </a:cubicBezTo>
                      <a:cubicBezTo>
                        <a:pt x="3057" y="6319"/>
                        <a:pt x="3762" y="5785"/>
                        <a:pt x="4572" y="550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8" name="Hình tự do: Hình 587">
                  <a:extLst>
                    <a:ext uri="{FF2B5EF4-FFF2-40B4-BE49-F238E27FC236}">
                      <a16:creationId xmlns:a16="http://schemas.microsoft.com/office/drawing/2014/main" id="{97430DF1-FDC2-DB6B-A49D-38A49594ED62}"/>
                    </a:ext>
                  </a:extLst>
                </p:cNvPr>
                <p:cNvSpPr/>
                <p:nvPr/>
              </p:nvSpPr>
              <p:spPr>
                <a:xfrm>
                  <a:off x="9604025" y="4113349"/>
                  <a:ext cx="25587" cy="13636"/>
                </a:xfrm>
                <a:custGeom>
                  <a:avLst/>
                  <a:gdLst>
                    <a:gd name="connsiteX0" fmla="*/ 0 w 25587"/>
                    <a:gd name="connsiteY0" fmla="*/ 8101 h 13636"/>
                    <a:gd name="connsiteX1" fmla="*/ 0 w 25587"/>
                    <a:gd name="connsiteY1" fmla="*/ 8101 h 13636"/>
                    <a:gd name="connsiteX2" fmla="*/ 4191 w 25587"/>
                    <a:gd name="connsiteY2" fmla="*/ 4387 h 13636"/>
                    <a:gd name="connsiteX3" fmla="*/ 6477 w 25587"/>
                    <a:gd name="connsiteY3" fmla="*/ 5149 h 13636"/>
                    <a:gd name="connsiteX4" fmla="*/ 6477 w 25587"/>
                    <a:gd name="connsiteY4" fmla="*/ 6196 h 13636"/>
                    <a:gd name="connsiteX5" fmla="*/ 6477 w 25587"/>
                    <a:gd name="connsiteY5" fmla="*/ 6196 h 13636"/>
                    <a:gd name="connsiteX6" fmla="*/ 10096 w 25587"/>
                    <a:gd name="connsiteY6" fmla="*/ 6768 h 13636"/>
                    <a:gd name="connsiteX7" fmla="*/ 10096 w 25587"/>
                    <a:gd name="connsiteY7" fmla="*/ 6768 h 13636"/>
                    <a:gd name="connsiteX8" fmla="*/ 12954 w 25587"/>
                    <a:gd name="connsiteY8" fmla="*/ 7625 h 13636"/>
                    <a:gd name="connsiteX9" fmla="*/ 12954 w 25587"/>
                    <a:gd name="connsiteY9" fmla="*/ 9626 h 13636"/>
                    <a:gd name="connsiteX10" fmla="*/ 15049 w 25587"/>
                    <a:gd name="connsiteY10" fmla="*/ 9626 h 13636"/>
                    <a:gd name="connsiteX11" fmla="*/ 16097 w 25587"/>
                    <a:gd name="connsiteY11" fmla="*/ 9626 h 13636"/>
                    <a:gd name="connsiteX12" fmla="*/ 16097 w 25587"/>
                    <a:gd name="connsiteY12" fmla="*/ 10197 h 13636"/>
                    <a:gd name="connsiteX13" fmla="*/ 16573 w 25587"/>
                    <a:gd name="connsiteY13" fmla="*/ 10864 h 13636"/>
                    <a:gd name="connsiteX14" fmla="*/ 17526 w 25587"/>
                    <a:gd name="connsiteY14" fmla="*/ 10864 h 13636"/>
                    <a:gd name="connsiteX15" fmla="*/ 18193 w 25587"/>
                    <a:gd name="connsiteY15" fmla="*/ 10864 h 13636"/>
                    <a:gd name="connsiteX16" fmla="*/ 19431 w 25587"/>
                    <a:gd name="connsiteY16" fmla="*/ 10864 h 13636"/>
                    <a:gd name="connsiteX17" fmla="*/ 21050 w 25587"/>
                    <a:gd name="connsiteY17" fmla="*/ 11340 h 13636"/>
                    <a:gd name="connsiteX18" fmla="*/ 21050 w 25587"/>
                    <a:gd name="connsiteY18" fmla="*/ 13340 h 13636"/>
                    <a:gd name="connsiteX19" fmla="*/ 25051 w 25587"/>
                    <a:gd name="connsiteY19" fmla="*/ 13340 h 13636"/>
                    <a:gd name="connsiteX20" fmla="*/ 25051 w 25587"/>
                    <a:gd name="connsiteY20" fmla="*/ 12578 h 13636"/>
                    <a:gd name="connsiteX21" fmla="*/ 23146 w 25587"/>
                    <a:gd name="connsiteY21" fmla="*/ 12578 h 13636"/>
                    <a:gd name="connsiteX22" fmla="*/ 22288 w 25587"/>
                    <a:gd name="connsiteY22" fmla="*/ 10578 h 13636"/>
                    <a:gd name="connsiteX23" fmla="*/ 22288 w 25587"/>
                    <a:gd name="connsiteY23" fmla="*/ 10102 h 13636"/>
                    <a:gd name="connsiteX24" fmla="*/ 19621 w 25587"/>
                    <a:gd name="connsiteY24" fmla="*/ 9054 h 13636"/>
                    <a:gd name="connsiteX25" fmla="*/ 18288 w 25587"/>
                    <a:gd name="connsiteY25" fmla="*/ 9626 h 13636"/>
                    <a:gd name="connsiteX26" fmla="*/ 17621 w 25587"/>
                    <a:gd name="connsiteY26" fmla="*/ 8292 h 13636"/>
                    <a:gd name="connsiteX27" fmla="*/ 17145 w 25587"/>
                    <a:gd name="connsiteY27" fmla="*/ 8292 h 13636"/>
                    <a:gd name="connsiteX28" fmla="*/ 14478 w 25587"/>
                    <a:gd name="connsiteY28" fmla="*/ 8292 h 13636"/>
                    <a:gd name="connsiteX29" fmla="*/ 15335 w 25587"/>
                    <a:gd name="connsiteY29" fmla="*/ 7244 h 13636"/>
                    <a:gd name="connsiteX30" fmla="*/ 14383 w 25587"/>
                    <a:gd name="connsiteY30" fmla="*/ 6006 h 13636"/>
                    <a:gd name="connsiteX31" fmla="*/ 12763 w 25587"/>
                    <a:gd name="connsiteY31" fmla="*/ 6006 h 13636"/>
                    <a:gd name="connsiteX32" fmla="*/ 11716 w 25587"/>
                    <a:gd name="connsiteY32" fmla="*/ 5434 h 13636"/>
                    <a:gd name="connsiteX33" fmla="*/ 9906 w 25587"/>
                    <a:gd name="connsiteY33" fmla="*/ 4863 h 13636"/>
                    <a:gd name="connsiteX34" fmla="*/ 8572 w 25587"/>
                    <a:gd name="connsiteY34" fmla="*/ 4863 h 13636"/>
                    <a:gd name="connsiteX35" fmla="*/ 8572 w 25587"/>
                    <a:gd name="connsiteY35" fmla="*/ 4196 h 13636"/>
                    <a:gd name="connsiteX36" fmla="*/ 8572 w 25587"/>
                    <a:gd name="connsiteY36" fmla="*/ 2767 h 13636"/>
                    <a:gd name="connsiteX37" fmla="*/ 6763 w 25587"/>
                    <a:gd name="connsiteY37" fmla="*/ 2005 h 13636"/>
                    <a:gd name="connsiteX38" fmla="*/ 5048 w 25587"/>
                    <a:gd name="connsiteY38" fmla="*/ 2577 h 13636"/>
                    <a:gd name="connsiteX39" fmla="*/ 3429 w 25587"/>
                    <a:gd name="connsiteY39" fmla="*/ 5 h 13636"/>
                    <a:gd name="connsiteX40" fmla="*/ 3429 w 25587"/>
                    <a:gd name="connsiteY40" fmla="*/ 767 h 13636"/>
                    <a:gd name="connsiteX41" fmla="*/ 4191 w 25587"/>
                    <a:gd name="connsiteY41" fmla="*/ 3244 h 13636"/>
                    <a:gd name="connsiteX42" fmla="*/ 0 w 25587"/>
                    <a:gd name="connsiteY42" fmla="*/ 8101 h 13636"/>
                    <a:gd name="connsiteX43" fmla="*/ 1714 w 25587"/>
                    <a:gd name="connsiteY43" fmla="*/ 6768 h 13636"/>
                    <a:gd name="connsiteX44" fmla="*/ 3048 w 25587"/>
                    <a:gd name="connsiteY44" fmla="*/ 5530 h 13636"/>
                    <a:gd name="connsiteX45" fmla="*/ 3048 w 25587"/>
                    <a:gd name="connsiteY45" fmla="*/ 6006 h 13636"/>
                    <a:gd name="connsiteX46" fmla="*/ 1714 w 25587"/>
                    <a:gd name="connsiteY46" fmla="*/ 6768 h 1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587" h="13636">
                      <a:moveTo>
                        <a:pt x="0" y="8101"/>
                      </a:moveTo>
                      <a:cubicBezTo>
                        <a:pt x="0" y="8101"/>
                        <a:pt x="0" y="8101"/>
                        <a:pt x="0" y="8101"/>
                      </a:cubicBezTo>
                      <a:cubicBezTo>
                        <a:pt x="1810" y="8673"/>
                        <a:pt x="3524" y="6482"/>
                        <a:pt x="4191" y="4387"/>
                      </a:cubicBezTo>
                      <a:cubicBezTo>
                        <a:pt x="4858" y="4387"/>
                        <a:pt x="6287" y="4387"/>
                        <a:pt x="6477" y="5149"/>
                      </a:cubicBezTo>
                      <a:lnTo>
                        <a:pt x="6477" y="6196"/>
                      </a:lnTo>
                      <a:lnTo>
                        <a:pt x="6477" y="6196"/>
                      </a:lnTo>
                      <a:cubicBezTo>
                        <a:pt x="7429" y="6196"/>
                        <a:pt x="10668" y="5053"/>
                        <a:pt x="10096" y="6768"/>
                      </a:cubicBezTo>
                      <a:lnTo>
                        <a:pt x="10096" y="6768"/>
                      </a:lnTo>
                      <a:cubicBezTo>
                        <a:pt x="10858" y="7339"/>
                        <a:pt x="12668" y="6768"/>
                        <a:pt x="12954" y="7625"/>
                      </a:cubicBezTo>
                      <a:cubicBezTo>
                        <a:pt x="13240" y="8483"/>
                        <a:pt x="11811" y="8768"/>
                        <a:pt x="12954" y="9626"/>
                      </a:cubicBezTo>
                      <a:cubicBezTo>
                        <a:pt x="14097" y="10483"/>
                        <a:pt x="14383" y="9626"/>
                        <a:pt x="15049" y="9626"/>
                      </a:cubicBezTo>
                      <a:cubicBezTo>
                        <a:pt x="15716" y="9626"/>
                        <a:pt x="15716" y="9149"/>
                        <a:pt x="16097" y="9626"/>
                      </a:cubicBezTo>
                      <a:cubicBezTo>
                        <a:pt x="16478" y="10102"/>
                        <a:pt x="16097" y="9626"/>
                        <a:pt x="16097" y="10197"/>
                      </a:cubicBezTo>
                      <a:cubicBezTo>
                        <a:pt x="16097" y="10768"/>
                        <a:pt x="16097" y="10673"/>
                        <a:pt x="16573" y="10864"/>
                      </a:cubicBezTo>
                      <a:lnTo>
                        <a:pt x="17526" y="10864"/>
                      </a:lnTo>
                      <a:cubicBezTo>
                        <a:pt x="17526" y="10864"/>
                        <a:pt x="17526" y="10864"/>
                        <a:pt x="18193" y="10864"/>
                      </a:cubicBezTo>
                      <a:lnTo>
                        <a:pt x="19431" y="10864"/>
                      </a:lnTo>
                      <a:cubicBezTo>
                        <a:pt x="19431" y="10864"/>
                        <a:pt x="21241" y="11626"/>
                        <a:pt x="21050" y="11340"/>
                      </a:cubicBezTo>
                      <a:cubicBezTo>
                        <a:pt x="20860" y="11054"/>
                        <a:pt x="20193" y="12673"/>
                        <a:pt x="21050" y="13340"/>
                      </a:cubicBezTo>
                      <a:cubicBezTo>
                        <a:pt x="21907" y="14007"/>
                        <a:pt x="24289" y="13340"/>
                        <a:pt x="25051" y="13340"/>
                      </a:cubicBezTo>
                      <a:cubicBezTo>
                        <a:pt x="25813" y="13340"/>
                        <a:pt x="25717" y="12578"/>
                        <a:pt x="25051" y="12578"/>
                      </a:cubicBezTo>
                      <a:lnTo>
                        <a:pt x="23146" y="12578"/>
                      </a:lnTo>
                      <a:cubicBezTo>
                        <a:pt x="21527" y="11816"/>
                        <a:pt x="22003" y="11340"/>
                        <a:pt x="22288" y="10578"/>
                      </a:cubicBezTo>
                      <a:cubicBezTo>
                        <a:pt x="22574" y="9816"/>
                        <a:pt x="22288" y="10102"/>
                        <a:pt x="22288" y="10102"/>
                      </a:cubicBezTo>
                      <a:cubicBezTo>
                        <a:pt x="22288" y="10102"/>
                        <a:pt x="20479" y="9054"/>
                        <a:pt x="19621" y="9054"/>
                      </a:cubicBezTo>
                      <a:lnTo>
                        <a:pt x="18288" y="9626"/>
                      </a:lnTo>
                      <a:cubicBezTo>
                        <a:pt x="17050" y="9626"/>
                        <a:pt x="17621" y="9626"/>
                        <a:pt x="17621" y="8292"/>
                      </a:cubicBezTo>
                      <a:cubicBezTo>
                        <a:pt x="17621" y="6959"/>
                        <a:pt x="17621" y="8292"/>
                        <a:pt x="17145" y="8292"/>
                      </a:cubicBezTo>
                      <a:cubicBezTo>
                        <a:pt x="16669" y="8292"/>
                        <a:pt x="14573" y="10102"/>
                        <a:pt x="14478" y="8292"/>
                      </a:cubicBezTo>
                      <a:cubicBezTo>
                        <a:pt x="14478" y="8292"/>
                        <a:pt x="15335" y="7625"/>
                        <a:pt x="15335" y="7244"/>
                      </a:cubicBezTo>
                      <a:cubicBezTo>
                        <a:pt x="15335" y="6863"/>
                        <a:pt x="15335" y="6196"/>
                        <a:pt x="14383" y="6006"/>
                      </a:cubicBezTo>
                      <a:cubicBezTo>
                        <a:pt x="13849" y="5911"/>
                        <a:pt x="13297" y="5911"/>
                        <a:pt x="12763" y="6006"/>
                      </a:cubicBezTo>
                      <a:cubicBezTo>
                        <a:pt x="10763" y="6006"/>
                        <a:pt x="12763" y="6006"/>
                        <a:pt x="11716" y="5434"/>
                      </a:cubicBezTo>
                      <a:cubicBezTo>
                        <a:pt x="11287" y="4901"/>
                        <a:pt x="10573" y="4672"/>
                        <a:pt x="9906" y="4863"/>
                      </a:cubicBezTo>
                      <a:cubicBezTo>
                        <a:pt x="9458" y="4911"/>
                        <a:pt x="9020" y="4911"/>
                        <a:pt x="8572" y="4863"/>
                      </a:cubicBezTo>
                      <a:cubicBezTo>
                        <a:pt x="7525" y="4863"/>
                        <a:pt x="8572" y="4863"/>
                        <a:pt x="8572" y="4196"/>
                      </a:cubicBezTo>
                      <a:cubicBezTo>
                        <a:pt x="8572" y="3529"/>
                        <a:pt x="8572" y="3339"/>
                        <a:pt x="8572" y="2767"/>
                      </a:cubicBezTo>
                      <a:cubicBezTo>
                        <a:pt x="8572" y="2196"/>
                        <a:pt x="7715" y="1815"/>
                        <a:pt x="6763" y="2005"/>
                      </a:cubicBezTo>
                      <a:lnTo>
                        <a:pt x="5048" y="2577"/>
                      </a:lnTo>
                      <a:cubicBezTo>
                        <a:pt x="5048" y="1148"/>
                        <a:pt x="5048" y="-90"/>
                        <a:pt x="3429" y="5"/>
                      </a:cubicBezTo>
                      <a:cubicBezTo>
                        <a:pt x="1810" y="101"/>
                        <a:pt x="2667" y="672"/>
                        <a:pt x="3429" y="767"/>
                      </a:cubicBezTo>
                      <a:cubicBezTo>
                        <a:pt x="4191" y="862"/>
                        <a:pt x="4477" y="2101"/>
                        <a:pt x="4191" y="3244"/>
                      </a:cubicBezTo>
                      <a:cubicBezTo>
                        <a:pt x="1714" y="5244"/>
                        <a:pt x="95" y="6673"/>
                        <a:pt x="0" y="8101"/>
                      </a:cubicBezTo>
                      <a:close/>
                      <a:moveTo>
                        <a:pt x="1714" y="6768"/>
                      </a:moveTo>
                      <a:cubicBezTo>
                        <a:pt x="2067" y="6263"/>
                        <a:pt x="2524" y="5844"/>
                        <a:pt x="3048" y="5530"/>
                      </a:cubicBezTo>
                      <a:lnTo>
                        <a:pt x="3048" y="6006"/>
                      </a:lnTo>
                      <a:cubicBezTo>
                        <a:pt x="3048" y="6006"/>
                        <a:pt x="1333" y="7816"/>
                        <a:pt x="1714" y="67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9" name="Hình tự do: Hình 588">
                  <a:extLst>
                    <a:ext uri="{FF2B5EF4-FFF2-40B4-BE49-F238E27FC236}">
                      <a16:creationId xmlns:a16="http://schemas.microsoft.com/office/drawing/2014/main" id="{26DAFFC3-E3E1-B5E1-DC98-3AA2CF321B0F}"/>
                    </a:ext>
                  </a:extLst>
                </p:cNvPr>
                <p:cNvSpPr/>
                <p:nvPr/>
              </p:nvSpPr>
              <p:spPr>
                <a:xfrm>
                  <a:off x="9675844" y="4071337"/>
                  <a:ext cx="32681" cy="17663"/>
                </a:xfrm>
                <a:custGeom>
                  <a:avLst/>
                  <a:gdLst>
                    <a:gd name="connsiteX0" fmla="*/ 3715 w 32681"/>
                    <a:gd name="connsiteY0" fmla="*/ 8204 h 17663"/>
                    <a:gd name="connsiteX1" fmla="*/ 7620 w 32681"/>
                    <a:gd name="connsiteY1" fmla="*/ 4108 h 17663"/>
                    <a:gd name="connsiteX2" fmla="*/ 9334 w 32681"/>
                    <a:gd name="connsiteY2" fmla="*/ 4108 h 17663"/>
                    <a:gd name="connsiteX3" fmla="*/ 9334 w 32681"/>
                    <a:gd name="connsiteY3" fmla="*/ 6108 h 17663"/>
                    <a:gd name="connsiteX4" fmla="*/ 9334 w 32681"/>
                    <a:gd name="connsiteY4" fmla="*/ 6108 h 17663"/>
                    <a:gd name="connsiteX5" fmla="*/ 13716 w 32681"/>
                    <a:gd name="connsiteY5" fmla="*/ 7537 h 17663"/>
                    <a:gd name="connsiteX6" fmla="*/ 13716 w 32681"/>
                    <a:gd name="connsiteY6" fmla="*/ 7537 h 17663"/>
                    <a:gd name="connsiteX7" fmla="*/ 16097 w 32681"/>
                    <a:gd name="connsiteY7" fmla="*/ 8585 h 17663"/>
                    <a:gd name="connsiteX8" fmla="*/ 16097 w 32681"/>
                    <a:gd name="connsiteY8" fmla="*/ 9061 h 17663"/>
                    <a:gd name="connsiteX9" fmla="*/ 21050 w 32681"/>
                    <a:gd name="connsiteY9" fmla="*/ 9061 h 17663"/>
                    <a:gd name="connsiteX10" fmla="*/ 23336 w 32681"/>
                    <a:gd name="connsiteY10" fmla="*/ 9061 h 17663"/>
                    <a:gd name="connsiteX11" fmla="*/ 22765 w 32681"/>
                    <a:gd name="connsiteY11" fmla="*/ 11442 h 17663"/>
                    <a:gd name="connsiteX12" fmla="*/ 22765 w 32681"/>
                    <a:gd name="connsiteY12" fmla="*/ 11919 h 17663"/>
                    <a:gd name="connsiteX13" fmla="*/ 23717 w 32681"/>
                    <a:gd name="connsiteY13" fmla="*/ 13728 h 17663"/>
                    <a:gd name="connsiteX14" fmla="*/ 23717 w 32681"/>
                    <a:gd name="connsiteY14" fmla="*/ 14300 h 17663"/>
                    <a:gd name="connsiteX15" fmla="*/ 30289 w 32681"/>
                    <a:gd name="connsiteY15" fmla="*/ 15728 h 17663"/>
                    <a:gd name="connsiteX16" fmla="*/ 32385 w 32681"/>
                    <a:gd name="connsiteY16" fmla="*/ 17443 h 17663"/>
                    <a:gd name="connsiteX17" fmla="*/ 32385 w 32681"/>
                    <a:gd name="connsiteY17" fmla="*/ 16776 h 17663"/>
                    <a:gd name="connsiteX18" fmla="*/ 30671 w 32681"/>
                    <a:gd name="connsiteY18" fmla="*/ 13633 h 17663"/>
                    <a:gd name="connsiteX19" fmla="*/ 25432 w 32681"/>
                    <a:gd name="connsiteY19" fmla="*/ 13633 h 17663"/>
                    <a:gd name="connsiteX20" fmla="*/ 24860 w 32681"/>
                    <a:gd name="connsiteY20" fmla="*/ 11823 h 17663"/>
                    <a:gd name="connsiteX21" fmla="*/ 24003 w 32681"/>
                    <a:gd name="connsiteY21" fmla="*/ 11823 h 17663"/>
                    <a:gd name="connsiteX22" fmla="*/ 24003 w 32681"/>
                    <a:gd name="connsiteY22" fmla="*/ 11823 h 17663"/>
                    <a:gd name="connsiteX23" fmla="*/ 24003 w 32681"/>
                    <a:gd name="connsiteY23" fmla="*/ 11252 h 17663"/>
                    <a:gd name="connsiteX24" fmla="*/ 24003 w 32681"/>
                    <a:gd name="connsiteY24" fmla="*/ 10585 h 17663"/>
                    <a:gd name="connsiteX25" fmla="*/ 19145 w 32681"/>
                    <a:gd name="connsiteY25" fmla="*/ 8680 h 17663"/>
                    <a:gd name="connsiteX26" fmla="*/ 16288 w 32681"/>
                    <a:gd name="connsiteY26" fmla="*/ 8680 h 17663"/>
                    <a:gd name="connsiteX27" fmla="*/ 16288 w 32681"/>
                    <a:gd name="connsiteY27" fmla="*/ 8013 h 17663"/>
                    <a:gd name="connsiteX28" fmla="*/ 14002 w 32681"/>
                    <a:gd name="connsiteY28" fmla="*/ 7156 h 17663"/>
                    <a:gd name="connsiteX29" fmla="*/ 14002 w 32681"/>
                    <a:gd name="connsiteY29" fmla="*/ 5727 h 17663"/>
                    <a:gd name="connsiteX30" fmla="*/ 9811 w 32681"/>
                    <a:gd name="connsiteY30" fmla="*/ 5727 h 17663"/>
                    <a:gd name="connsiteX31" fmla="*/ 9049 w 32681"/>
                    <a:gd name="connsiteY31" fmla="*/ 5727 h 17663"/>
                    <a:gd name="connsiteX32" fmla="*/ 9715 w 32681"/>
                    <a:gd name="connsiteY32" fmla="*/ 5061 h 17663"/>
                    <a:gd name="connsiteX33" fmla="*/ 9715 w 32681"/>
                    <a:gd name="connsiteY33" fmla="*/ 4203 h 17663"/>
                    <a:gd name="connsiteX34" fmla="*/ 8287 w 32681"/>
                    <a:gd name="connsiteY34" fmla="*/ 3346 h 17663"/>
                    <a:gd name="connsiteX35" fmla="*/ 6191 w 32681"/>
                    <a:gd name="connsiteY35" fmla="*/ 3346 h 17663"/>
                    <a:gd name="connsiteX36" fmla="*/ 6191 w 32681"/>
                    <a:gd name="connsiteY36" fmla="*/ 1155 h 17663"/>
                    <a:gd name="connsiteX37" fmla="*/ 1619 w 32681"/>
                    <a:gd name="connsiteY37" fmla="*/ 1155 h 17663"/>
                    <a:gd name="connsiteX38" fmla="*/ 1619 w 32681"/>
                    <a:gd name="connsiteY38" fmla="*/ 1822 h 17663"/>
                    <a:gd name="connsiteX39" fmla="*/ 4667 w 32681"/>
                    <a:gd name="connsiteY39" fmla="*/ 965 h 17663"/>
                    <a:gd name="connsiteX40" fmla="*/ 4667 w 32681"/>
                    <a:gd name="connsiteY40" fmla="*/ 4203 h 17663"/>
                    <a:gd name="connsiteX41" fmla="*/ 3143 w 32681"/>
                    <a:gd name="connsiteY41" fmla="*/ 4965 h 17663"/>
                    <a:gd name="connsiteX42" fmla="*/ 0 w 32681"/>
                    <a:gd name="connsiteY42" fmla="*/ 6966 h 17663"/>
                    <a:gd name="connsiteX43" fmla="*/ 3715 w 32681"/>
                    <a:gd name="connsiteY43" fmla="*/ 8204 h 17663"/>
                    <a:gd name="connsiteX44" fmla="*/ 4572 w 32681"/>
                    <a:gd name="connsiteY44" fmla="*/ 5727 h 17663"/>
                    <a:gd name="connsiteX45" fmla="*/ 5715 w 32681"/>
                    <a:gd name="connsiteY45" fmla="*/ 5061 h 17663"/>
                    <a:gd name="connsiteX46" fmla="*/ 3715 w 32681"/>
                    <a:gd name="connsiteY46" fmla="*/ 7156 h 17663"/>
                    <a:gd name="connsiteX47" fmla="*/ 2572 w 32681"/>
                    <a:gd name="connsiteY47" fmla="*/ 7156 h 17663"/>
                    <a:gd name="connsiteX48" fmla="*/ 4572 w 32681"/>
                    <a:gd name="connsiteY48" fmla="*/ 5727 h 1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681" h="17663">
                      <a:moveTo>
                        <a:pt x="3715" y="8204"/>
                      </a:moveTo>
                      <a:cubicBezTo>
                        <a:pt x="5286" y="7128"/>
                        <a:pt x="6620" y="5737"/>
                        <a:pt x="7620" y="4108"/>
                      </a:cubicBezTo>
                      <a:cubicBezTo>
                        <a:pt x="8182" y="3956"/>
                        <a:pt x="8772" y="3956"/>
                        <a:pt x="9334" y="4108"/>
                      </a:cubicBezTo>
                      <a:cubicBezTo>
                        <a:pt x="11621" y="4108"/>
                        <a:pt x="9334" y="5251"/>
                        <a:pt x="9334" y="6108"/>
                      </a:cubicBezTo>
                      <a:cubicBezTo>
                        <a:pt x="9334" y="6966"/>
                        <a:pt x="9334" y="6680"/>
                        <a:pt x="9334" y="6108"/>
                      </a:cubicBezTo>
                      <a:cubicBezTo>
                        <a:pt x="9334" y="5537"/>
                        <a:pt x="14764" y="4965"/>
                        <a:pt x="13716" y="7537"/>
                      </a:cubicBezTo>
                      <a:lnTo>
                        <a:pt x="13716" y="7537"/>
                      </a:lnTo>
                      <a:cubicBezTo>
                        <a:pt x="14192" y="7537"/>
                        <a:pt x="16383" y="8013"/>
                        <a:pt x="16097" y="8585"/>
                      </a:cubicBezTo>
                      <a:cubicBezTo>
                        <a:pt x="15811" y="9156"/>
                        <a:pt x="16097" y="9061"/>
                        <a:pt x="16097" y="9061"/>
                      </a:cubicBezTo>
                      <a:cubicBezTo>
                        <a:pt x="17745" y="8966"/>
                        <a:pt x="19402" y="8966"/>
                        <a:pt x="21050" y="9061"/>
                      </a:cubicBezTo>
                      <a:lnTo>
                        <a:pt x="23336" y="9061"/>
                      </a:lnTo>
                      <a:cubicBezTo>
                        <a:pt x="23813" y="9728"/>
                        <a:pt x="23336" y="10966"/>
                        <a:pt x="22765" y="11442"/>
                      </a:cubicBezTo>
                      <a:cubicBezTo>
                        <a:pt x="22193" y="11919"/>
                        <a:pt x="22765" y="11442"/>
                        <a:pt x="22765" y="11919"/>
                      </a:cubicBezTo>
                      <a:cubicBezTo>
                        <a:pt x="22765" y="12395"/>
                        <a:pt x="24289" y="12871"/>
                        <a:pt x="23717" y="13728"/>
                      </a:cubicBezTo>
                      <a:cubicBezTo>
                        <a:pt x="23146" y="14586"/>
                        <a:pt x="23717" y="14300"/>
                        <a:pt x="23717" y="14300"/>
                      </a:cubicBezTo>
                      <a:cubicBezTo>
                        <a:pt x="25908" y="14967"/>
                        <a:pt x="29718" y="13157"/>
                        <a:pt x="30289" y="15728"/>
                      </a:cubicBezTo>
                      <a:cubicBezTo>
                        <a:pt x="30861" y="18300"/>
                        <a:pt x="30289" y="17634"/>
                        <a:pt x="32385" y="17443"/>
                      </a:cubicBezTo>
                      <a:cubicBezTo>
                        <a:pt x="32385" y="17443"/>
                        <a:pt x="33052" y="16776"/>
                        <a:pt x="32385" y="16776"/>
                      </a:cubicBezTo>
                      <a:cubicBezTo>
                        <a:pt x="30289" y="16776"/>
                        <a:pt x="31813" y="14395"/>
                        <a:pt x="30671" y="13633"/>
                      </a:cubicBezTo>
                      <a:cubicBezTo>
                        <a:pt x="29527" y="12871"/>
                        <a:pt x="26670" y="14300"/>
                        <a:pt x="25432" y="13633"/>
                      </a:cubicBezTo>
                      <a:cubicBezTo>
                        <a:pt x="24193" y="12966"/>
                        <a:pt x="25432" y="12776"/>
                        <a:pt x="24860" y="11823"/>
                      </a:cubicBezTo>
                      <a:cubicBezTo>
                        <a:pt x="24289" y="10871"/>
                        <a:pt x="24098" y="11823"/>
                        <a:pt x="24003" y="11823"/>
                      </a:cubicBezTo>
                      <a:cubicBezTo>
                        <a:pt x="23908" y="11823"/>
                        <a:pt x="24003" y="11823"/>
                        <a:pt x="24003" y="11823"/>
                      </a:cubicBezTo>
                      <a:cubicBezTo>
                        <a:pt x="24003" y="11823"/>
                        <a:pt x="24003" y="11823"/>
                        <a:pt x="24003" y="11252"/>
                      </a:cubicBezTo>
                      <a:cubicBezTo>
                        <a:pt x="24003" y="10680"/>
                        <a:pt x="24003" y="11252"/>
                        <a:pt x="24003" y="10585"/>
                      </a:cubicBezTo>
                      <a:cubicBezTo>
                        <a:pt x="24479" y="8204"/>
                        <a:pt x="20669" y="8775"/>
                        <a:pt x="19145" y="8680"/>
                      </a:cubicBezTo>
                      <a:cubicBezTo>
                        <a:pt x="18192" y="8737"/>
                        <a:pt x="17240" y="8737"/>
                        <a:pt x="16288" y="8680"/>
                      </a:cubicBezTo>
                      <a:cubicBezTo>
                        <a:pt x="16288" y="8680"/>
                        <a:pt x="16288" y="8109"/>
                        <a:pt x="16288" y="8013"/>
                      </a:cubicBezTo>
                      <a:lnTo>
                        <a:pt x="14002" y="7156"/>
                      </a:lnTo>
                      <a:cubicBezTo>
                        <a:pt x="14002" y="7156"/>
                        <a:pt x="14478" y="6203"/>
                        <a:pt x="14002" y="5727"/>
                      </a:cubicBezTo>
                      <a:cubicBezTo>
                        <a:pt x="13525" y="5251"/>
                        <a:pt x="10763" y="5156"/>
                        <a:pt x="9811" y="5727"/>
                      </a:cubicBezTo>
                      <a:lnTo>
                        <a:pt x="9049" y="5727"/>
                      </a:lnTo>
                      <a:cubicBezTo>
                        <a:pt x="9382" y="5661"/>
                        <a:pt x="9649" y="5394"/>
                        <a:pt x="9715" y="5061"/>
                      </a:cubicBezTo>
                      <a:cubicBezTo>
                        <a:pt x="9715" y="5061"/>
                        <a:pt x="9715" y="5061"/>
                        <a:pt x="9715" y="4203"/>
                      </a:cubicBezTo>
                      <a:cubicBezTo>
                        <a:pt x="9715" y="3346"/>
                        <a:pt x="8953" y="3346"/>
                        <a:pt x="8287" y="3346"/>
                      </a:cubicBezTo>
                      <a:cubicBezTo>
                        <a:pt x="7601" y="3175"/>
                        <a:pt x="6877" y="3175"/>
                        <a:pt x="6191" y="3346"/>
                      </a:cubicBezTo>
                      <a:cubicBezTo>
                        <a:pt x="6410" y="2632"/>
                        <a:pt x="6410" y="1870"/>
                        <a:pt x="6191" y="1155"/>
                      </a:cubicBezTo>
                      <a:cubicBezTo>
                        <a:pt x="5620" y="-1131"/>
                        <a:pt x="2953" y="584"/>
                        <a:pt x="1619" y="1155"/>
                      </a:cubicBezTo>
                      <a:cubicBezTo>
                        <a:pt x="286" y="1727"/>
                        <a:pt x="1143" y="1917"/>
                        <a:pt x="1619" y="1822"/>
                      </a:cubicBezTo>
                      <a:cubicBezTo>
                        <a:pt x="2096" y="1727"/>
                        <a:pt x="3905" y="774"/>
                        <a:pt x="4667" y="965"/>
                      </a:cubicBezTo>
                      <a:cubicBezTo>
                        <a:pt x="5429" y="1155"/>
                        <a:pt x="4667" y="3060"/>
                        <a:pt x="4667" y="4203"/>
                      </a:cubicBezTo>
                      <a:lnTo>
                        <a:pt x="3143" y="4965"/>
                      </a:lnTo>
                      <a:cubicBezTo>
                        <a:pt x="1943" y="5356"/>
                        <a:pt x="857" y="6042"/>
                        <a:pt x="0" y="6966"/>
                      </a:cubicBezTo>
                      <a:cubicBezTo>
                        <a:pt x="667" y="8490"/>
                        <a:pt x="2191" y="8966"/>
                        <a:pt x="3715" y="8204"/>
                      </a:cubicBezTo>
                      <a:close/>
                      <a:moveTo>
                        <a:pt x="4572" y="5727"/>
                      </a:moveTo>
                      <a:lnTo>
                        <a:pt x="5715" y="5061"/>
                      </a:lnTo>
                      <a:cubicBezTo>
                        <a:pt x="5229" y="5908"/>
                        <a:pt x="4543" y="6632"/>
                        <a:pt x="3715" y="7156"/>
                      </a:cubicBezTo>
                      <a:cubicBezTo>
                        <a:pt x="3715" y="7156"/>
                        <a:pt x="2096" y="7823"/>
                        <a:pt x="2572" y="7156"/>
                      </a:cubicBezTo>
                      <a:cubicBezTo>
                        <a:pt x="3067" y="6480"/>
                        <a:pt x="3772" y="5975"/>
                        <a:pt x="4572" y="572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0" name="Hình tự do: Hình 589">
                  <a:extLst>
                    <a:ext uri="{FF2B5EF4-FFF2-40B4-BE49-F238E27FC236}">
                      <a16:creationId xmlns:a16="http://schemas.microsoft.com/office/drawing/2014/main" id="{66AD240A-A8C4-1868-4579-5EEFC4BD202F}"/>
                    </a:ext>
                  </a:extLst>
                </p:cNvPr>
                <p:cNvSpPr/>
                <p:nvPr/>
              </p:nvSpPr>
              <p:spPr>
                <a:xfrm>
                  <a:off x="9712801" y="4090113"/>
                  <a:ext cx="25455" cy="13673"/>
                </a:xfrm>
                <a:custGeom>
                  <a:avLst/>
                  <a:gdLst>
                    <a:gd name="connsiteX0" fmla="*/ 0 w 25455"/>
                    <a:gd name="connsiteY0" fmla="*/ 8001 h 13673"/>
                    <a:gd name="connsiteX1" fmla="*/ 0 w 25455"/>
                    <a:gd name="connsiteY1" fmla="*/ 8001 h 13673"/>
                    <a:gd name="connsiteX2" fmla="*/ 4096 w 25455"/>
                    <a:gd name="connsiteY2" fmla="*/ 4286 h 13673"/>
                    <a:gd name="connsiteX3" fmla="*/ 6477 w 25455"/>
                    <a:gd name="connsiteY3" fmla="*/ 5048 h 13673"/>
                    <a:gd name="connsiteX4" fmla="*/ 6477 w 25455"/>
                    <a:gd name="connsiteY4" fmla="*/ 6096 h 13673"/>
                    <a:gd name="connsiteX5" fmla="*/ 6477 w 25455"/>
                    <a:gd name="connsiteY5" fmla="*/ 6096 h 13673"/>
                    <a:gd name="connsiteX6" fmla="*/ 10096 w 25455"/>
                    <a:gd name="connsiteY6" fmla="*/ 6668 h 13673"/>
                    <a:gd name="connsiteX7" fmla="*/ 10096 w 25455"/>
                    <a:gd name="connsiteY7" fmla="*/ 6668 h 13673"/>
                    <a:gd name="connsiteX8" fmla="*/ 13049 w 25455"/>
                    <a:gd name="connsiteY8" fmla="*/ 7525 h 13673"/>
                    <a:gd name="connsiteX9" fmla="*/ 13049 w 25455"/>
                    <a:gd name="connsiteY9" fmla="*/ 9525 h 13673"/>
                    <a:gd name="connsiteX10" fmla="*/ 15050 w 25455"/>
                    <a:gd name="connsiteY10" fmla="*/ 9525 h 13673"/>
                    <a:gd name="connsiteX11" fmla="*/ 16193 w 25455"/>
                    <a:gd name="connsiteY11" fmla="*/ 9525 h 13673"/>
                    <a:gd name="connsiteX12" fmla="*/ 16193 w 25455"/>
                    <a:gd name="connsiteY12" fmla="*/ 10192 h 13673"/>
                    <a:gd name="connsiteX13" fmla="*/ 16669 w 25455"/>
                    <a:gd name="connsiteY13" fmla="*/ 10763 h 13673"/>
                    <a:gd name="connsiteX14" fmla="*/ 17621 w 25455"/>
                    <a:gd name="connsiteY14" fmla="*/ 10763 h 13673"/>
                    <a:gd name="connsiteX15" fmla="*/ 18288 w 25455"/>
                    <a:gd name="connsiteY15" fmla="*/ 10763 h 13673"/>
                    <a:gd name="connsiteX16" fmla="*/ 19526 w 25455"/>
                    <a:gd name="connsiteY16" fmla="*/ 10763 h 13673"/>
                    <a:gd name="connsiteX17" fmla="*/ 21050 w 25455"/>
                    <a:gd name="connsiteY17" fmla="*/ 11239 h 13673"/>
                    <a:gd name="connsiteX18" fmla="*/ 21050 w 25455"/>
                    <a:gd name="connsiteY18" fmla="*/ 13335 h 13673"/>
                    <a:gd name="connsiteX19" fmla="*/ 24956 w 25455"/>
                    <a:gd name="connsiteY19" fmla="*/ 13335 h 13673"/>
                    <a:gd name="connsiteX20" fmla="*/ 24956 w 25455"/>
                    <a:gd name="connsiteY20" fmla="*/ 12478 h 13673"/>
                    <a:gd name="connsiteX21" fmla="*/ 23146 w 25455"/>
                    <a:gd name="connsiteY21" fmla="*/ 12478 h 13673"/>
                    <a:gd name="connsiteX22" fmla="*/ 22289 w 25455"/>
                    <a:gd name="connsiteY22" fmla="*/ 10478 h 13673"/>
                    <a:gd name="connsiteX23" fmla="*/ 22289 w 25455"/>
                    <a:gd name="connsiteY23" fmla="*/ 10001 h 13673"/>
                    <a:gd name="connsiteX24" fmla="*/ 19717 w 25455"/>
                    <a:gd name="connsiteY24" fmla="*/ 9049 h 13673"/>
                    <a:gd name="connsiteX25" fmla="*/ 18383 w 25455"/>
                    <a:gd name="connsiteY25" fmla="*/ 9525 h 13673"/>
                    <a:gd name="connsiteX26" fmla="*/ 17717 w 25455"/>
                    <a:gd name="connsiteY26" fmla="*/ 8287 h 13673"/>
                    <a:gd name="connsiteX27" fmla="*/ 17240 w 25455"/>
                    <a:gd name="connsiteY27" fmla="*/ 8287 h 13673"/>
                    <a:gd name="connsiteX28" fmla="*/ 14573 w 25455"/>
                    <a:gd name="connsiteY28" fmla="*/ 8287 h 13673"/>
                    <a:gd name="connsiteX29" fmla="*/ 15431 w 25455"/>
                    <a:gd name="connsiteY29" fmla="*/ 7144 h 13673"/>
                    <a:gd name="connsiteX30" fmla="*/ 14383 w 25455"/>
                    <a:gd name="connsiteY30" fmla="*/ 6001 h 13673"/>
                    <a:gd name="connsiteX31" fmla="*/ 12859 w 25455"/>
                    <a:gd name="connsiteY31" fmla="*/ 6001 h 13673"/>
                    <a:gd name="connsiteX32" fmla="*/ 11811 w 25455"/>
                    <a:gd name="connsiteY32" fmla="*/ 5429 h 13673"/>
                    <a:gd name="connsiteX33" fmla="*/ 9906 w 25455"/>
                    <a:gd name="connsiteY33" fmla="*/ 4858 h 13673"/>
                    <a:gd name="connsiteX34" fmla="*/ 8668 w 25455"/>
                    <a:gd name="connsiteY34" fmla="*/ 4858 h 13673"/>
                    <a:gd name="connsiteX35" fmla="*/ 8668 w 25455"/>
                    <a:gd name="connsiteY35" fmla="*/ 4191 h 13673"/>
                    <a:gd name="connsiteX36" fmla="*/ 8668 w 25455"/>
                    <a:gd name="connsiteY36" fmla="*/ 2762 h 13673"/>
                    <a:gd name="connsiteX37" fmla="*/ 6858 w 25455"/>
                    <a:gd name="connsiteY37" fmla="*/ 2096 h 13673"/>
                    <a:gd name="connsiteX38" fmla="*/ 5144 w 25455"/>
                    <a:gd name="connsiteY38" fmla="*/ 2667 h 13673"/>
                    <a:gd name="connsiteX39" fmla="*/ 3524 w 25455"/>
                    <a:gd name="connsiteY39" fmla="*/ 0 h 13673"/>
                    <a:gd name="connsiteX40" fmla="*/ 3524 w 25455"/>
                    <a:gd name="connsiteY40" fmla="*/ 762 h 13673"/>
                    <a:gd name="connsiteX41" fmla="*/ 4286 w 25455"/>
                    <a:gd name="connsiteY41" fmla="*/ 3238 h 13673"/>
                    <a:gd name="connsiteX42" fmla="*/ 0 w 25455"/>
                    <a:gd name="connsiteY42" fmla="*/ 8001 h 13673"/>
                    <a:gd name="connsiteX43" fmla="*/ 1810 w 25455"/>
                    <a:gd name="connsiteY43" fmla="*/ 6668 h 13673"/>
                    <a:gd name="connsiteX44" fmla="*/ 3048 w 25455"/>
                    <a:gd name="connsiteY44" fmla="*/ 5429 h 13673"/>
                    <a:gd name="connsiteX45" fmla="*/ 3048 w 25455"/>
                    <a:gd name="connsiteY45" fmla="*/ 5429 h 13673"/>
                    <a:gd name="connsiteX46" fmla="*/ 1810 w 25455"/>
                    <a:gd name="connsiteY46" fmla="*/ 6668 h 1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455" h="13673">
                      <a:moveTo>
                        <a:pt x="0" y="8001"/>
                      </a:moveTo>
                      <a:cubicBezTo>
                        <a:pt x="0" y="8001"/>
                        <a:pt x="0" y="8001"/>
                        <a:pt x="0" y="8001"/>
                      </a:cubicBezTo>
                      <a:cubicBezTo>
                        <a:pt x="1810" y="8572"/>
                        <a:pt x="3524" y="6382"/>
                        <a:pt x="4096" y="4286"/>
                      </a:cubicBezTo>
                      <a:cubicBezTo>
                        <a:pt x="4763" y="4286"/>
                        <a:pt x="6287" y="4286"/>
                        <a:pt x="6477" y="5048"/>
                      </a:cubicBezTo>
                      <a:lnTo>
                        <a:pt x="6477" y="6096"/>
                      </a:lnTo>
                      <a:lnTo>
                        <a:pt x="6477" y="6096"/>
                      </a:lnTo>
                      <a:cubicBezTo>
                        <a:pt x="7429" y="6096"/>
                        <a:pt x="10573" y="4953"/>
                        <a:pt x="10096" y="6668"/>
                      </a:cubicBezTo>
                      <a:cubicBezTo>
                        <a:pt x="10096" y="6668"/>
                        <a:pt x="10096" y="6668"/>
                        <a:pt x="10096" y="6668"/>
                      </a:cubicBezTo>
                      <a:cubicBezTo>
                        <a:pt x="10096" y="6668"/>
                        <a:pt x="12764" y="6668"/>
                        <a:pt x="13049" y="7525"/>
                      </a:cubicBezTo>
                      <a:cubicBezTo>
                        <a:pt x="13335" y="8382"/>
                        <a:pt x="11906" y="8668"/>
                        <a:pt x="13049" y="9525"/>
                      </a:cubicBezTo>
                      <a:cubicBezTo>
                        <a:pt x="14192" y="10382"/>
                        <a:pt x="14478" y="9525"/>
                        <a:pt x="15050" y="9525"/>
                      </a:cubicBezTo>
                      <a:cubicBezTo>
                        <a:pt x="15621" y="9525"/>
                        <a:pt x="15812" y="9525"/>
                        <a:pt x="16193" y="9525"/>
                      </a:cubicBezTo>
                      <a:cubicBezTo>
                        <a:pt x="16574" y="9525"/>
                        <a:pt x="16193" y="10001"/>
                        <a:pt x="16193" y="10192"/>
                      </a:cubicBezTo>
                      <a:cubicBezTo>
                        <a:pt x="16193" y="10382"/>
                        <a:pt x="16193" y="10668"/>
                        <a:pt x="16669" y="10763"/>
                      </a:cubicBezTo>
                      <a:cubicBezTo>
                        <a:pt x="17145" y="10859"/>
                        <a:pt x="17240" y="10763"/>
                        <a:pt x="17621" y="10763"/>
                      </a:cubicBezTo>
                      <a:cubicBezTo>
                        <a:pt x="18002" y="10763"/>
                        <a:pt x="17621" y="10763"/>
                        <a:pt x="18288" y="10763"/>
                      </a:cubicBezTo>
                      <a:lnTo>
                        <a:pt x="19526" y="10763"/>
                      </a:lnTo>
                      <a:cubicBezTo>
                        <a:pt x="19526" y="10763"/>
                        <a:pt x="21241" y="11525"/>
                        <a:pt x="21050" y="11239"/>
                      </a:cubicBezTo>
                      <a:cubicBezTo>
                        <a:pt x="20860" y="10954"/>
                        <a:pt x="20288" y="12573"/>
                        <a:pt x="21050" y="13335"/>
                      </a:cubicBezTo>
                      <a:cubicBezTo>
                        <a:pt x="21812" y="14097"/>
                        <a:pt x="24289" y="13335"/>
                        <a:pt x="24956" y="13335"/>
                      </a:cubicBezTo>
                      <a:cubicBezTo>
                        <a:pt x="25622" y="13335"/>
                        <a:pt x="25622" y="12478"/>
                        <a:pt x="24956" y="12478"/>
                      </a:cubicBezTo>
                      <a:lnTo>
                        <a:pt x="23146" y="12478"/>
                      </a:lnTo>
                      <a:cubicBezTo>
                        <a:pt x="21527" y="11811"/>
                        <a:pt x="21908" y="11239"/>
                        <a:pt x="22289" y="10478"/>
                      </a:cubicBezTo>
                      <a:cubicBezTo>
                        <a:pt x="22670" y="9715"/>
                        <a:pt x="22289" y="10001"/>
                        <a:pt x="22289" y="10001"/>
                      </a:cubicBezTo>
                      <a:cubicBezTo>
                        <a:pt x="22289" y="10001"/>
                        <a:pt x="20479" y="9049"/>
                        <a:pt x="19717" y="9049"/>
                      </a:cubicBezTo>
                      <a:cubicBezTo>
                        <a:pt x="19260" y="9173"/>
                        <a:pt x="18812" y="9335"/>
                        <a:pt x="18383" y="9525"/>
                      </a:cubicBezTo>
                      <a:cubicBezTo>
                        <a:pt x="17050" y="9525"/>
                        <a:pt x="17717" y="9525"/>
                        <a:pt x="17717" y="8287"/>
                      </a:cubicBezTo>
                      <a:cubicBezTo>
                        <a:pt x="17717" y="7048"/>
                        <a:pt x="17717" y="8287"/>
                        <a:pt x="17240" y="8287"/>
                      </a:cubicBezTo>
                      <a:cubicBezTo>
                        <a:pt x="16764" y="8287"/>
                        <a:pt x="14573" y="10001"/>
                        <a:pt x="14573" y="8287"/>
                      </a:cubicBezTo>
                      <a:cubicBezTo>
                        <a:pt x="14573" y="8287"/>
                        <a:pt x="15335" y="7525"/>
                        <a:pt x="15431" y="7144"/>
                      </a:cubicBezTo>
                      <a:cubicBezTo>
                        <a:pt x="15526" y="6763"/>
                        <a:pt x="15431" y="6096"/>
                        <a:pt x="14383" y="6001"/>
                      </a:cubicBezTo>
                      <a:cubicBezTo>
                        <a:pt x="13335" y="5905"/>
                        <a:pt x="13335" y="6001"/>
                        <a:pt x="12859" y="6001"/>
                      </a:cubicBezTo>
                      <a:cubicBezTo>
                        <a:pt x="10763" y="6001"/>
                        <a:pt x="12859" y="6001"/>
                        <a:pt x="11811" y="5429"/>
                      </a:cubicBezTo>
                      <a:cubicBezTo>
                        <a:pt x="10763" y="4858"/>
                        <a:pt x="11049" y="4858"/>
                        <a:pt x="9906" y="4858"/>
                      </a:cubicBezTo>
                      <a:cubicBezTo>
                        <a:pt x="9497" y="4906"/>
                        <a:pt x="9077" y="4906"/>
                        <a:pt x="8668" y="4858"/>
                      </a:cubicBezTo>
                      <a:cubicBezTo>
                        <a:pt x="7525" y="4858"/>
                        <a:pt x="8668" y="4858"/>
                        <a:pt x="8668" y="4191"/>
                      </a:cubicBezTo>
                      <a:cubicBezTo>
                        <a:pt x="8668" y="3524"/>
                        <a:pt x="8668" y="3334"/>
                        <a:pt x="8668" y="2762"/>
                      </a:cubicBezTo>
                      <a:cubicBezTo>
                        <a:pt x="8668" y="2191"/>
                        <a:pt x="7811" y="1905"/>
                        <a:pt x="6858" y="2096"/>
                      </a:cubicBezTo>
                      <a:cubicBezTo>
                        <a:pt x="6258" y="2181"/>
                        <a:pt x="5677" y="2381"/>
                        <a:pt x="5144" y="2667"/>
                      </a:cubicBezTo>
                      <a:cubicBezTo>
                        <a:pt x="5144" y="1143"/>
                        <a:pt x="5144" y="0"/>
                        <a:pt x="3524" y="0"/>
                      </a:cubicBezTo>
                      <a:cubicBezTo>
                        <a:pt x="1905" y="0"/>
                        <a:pt x="2762" y="667"/>
                        <a:pt x="3524" y="762"/>
                      </a:cubicBezTo>
                      <a:cubicBezTo>
                        <a:pt x="4286" y="857"/>
                        <a:pt x="4572" y="2096"/>
                        <a:pt x="4286" y="3238"/>
                      </a:cubicBezTo>
                      <a:cubicBezTo>
                        <a:pt x="2143" y="3991"/>
                        <a:pt x="524" y="5782"/>
                        <a:pt x="0" y="8001"/>
                      </a:cubicBezTo>
                      <a:close/>
                      <a:moveTo>
                        <a:pt x="1810" y="6668"/>
                      </a:moveTo>
                      <a:cubicBezTo>
                        <a:pt x="2143" y="6182"/>
                        <a:pt x="2562" y="5763"/>
                        <a:pt x="3048" y="5429"/>
                      </a:cubicBezTo>
                      <a:lnTo>
                        <a:pt x="3048" y="5429"/>
                      </a:lnTo>
                      <a:cubicBezTo>
                        <a:pt x="3048" y="5429"/>
                        <a:pt x="1429" y="7811"/>
                        <a:pt x="1810" y="66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1" name="Hình tự do: Hình 590">
                  <a:extLst>
                    <a:ext uri="{FF2B5EF4-FFF2-40B4-BE49-F238E27FC236}">
                      <a16:creationId xmlns:a16="http://schemas.microsoft.com/office/drawing/2014/main" id="{5F9ED957-B6F2-291F-52B4-F08615F7E3ED}"/>
                    </a:ext>
                  </a:extLst>
                </p:cNvPr>
                <p:cNvSpPr/>
                <p:nvPr/>
              </p:nvSpPr>
              <p:spPr>
                <a:xfrm>
                  <a:off x="9686512" y="4098606"/>
                  <a:ext cx="33157" cy="18462"/>
                </a:xfrm>
                <a:custGeom>
                  <a:avLst/>
                  <a:gdLst>
                    <a:gd name="connsiteX0" fmla="*/ 3620 w 33157"/>
                    <a:gd name="connsiteY0" fmla="*/ 8557 h 18462"/>
                    <a:gd name="connsiteX1" fmla="*/ 7525 w 33157"/>
                    <a:gd name="connsiteY1" fmla="*/ 4556 h 18462"/>
                    <a:gd name="connsiteX2" fmla="*/ 9239 w 33157"/>
                    <a:gd name="connsiteY2" fmla="*/ 4556 h 18462"/>
                    <a:gd name="connsiteX3" fmla="*/ 9239 w 33157"/>
                    <a:gd name="connsiteY3" fmla="*/ 6652 h 18462"/>
                    <a:gd name="connsiteX4" fmla="*/ 9715 w 33157"/>
                    <a:gd name="connsiteY4" fmla="*/ 7128 h 18462"/>
                    <a:gd name="connsiteX5" fmla="*/ 14097 w 33157"/>
                    <a:gd name="connsiteY5" fmla="*/ 8462 h 18462"/>
                    <a:gd name="connsiteX6" fmla="*/ 14097 w 33157"/>
                    <a:gd name="connsiteY6" fmla="*/ 8938 h 18462"/>
                    <a:gd name="connsiteX7" fmla="*/ 16478 w 33157"/>
                    <a:gd name="connsiteY7" fmla="*/ 9890 h 18462"/>
                    <a:gd name="connsiteX8" fmla="*/ 16478 w 33157"/>
                    <a:gd name="connsiteY8" fmla="*/ 9890 h 18462"/>
                    <a:gd name="connsiteX9" fmla="*/ 21526 w 33157"/>
                    <a:gd name="connsiteY9" fmla="*/ 9890 h 18462"/>
                    <a:gd name="connsiteX10" fmla="*/ 23813 w 33157"/>
                    <a:gd name="connsiteY10" fmla="*/ 9890 h 18462"/>
                    <a:gd name="connsiteX11" fmla="*/ 23241 w 33157"/>
                    <a:gd name="connsiteY11" fmla="*/ 12177 h 18462"/>
                    <a:gd name="connsiteX12" fmla="*/ 23241 w 33157"/>
                    <a:gd name="connsiteY12" fmla="*/ 12748 h 18462"/>
                    <a:gd name="connsiteX13" fmla="*/ 24193 w 33157"/>
                    <a:gd name="connsiteY13" fmla="*/ 14558 h 18462"/>
                    <a:gd name="connsiteX14" fmla="*/ 24193 w 33157"/>
                    <a:gd name="connsiteY14" fmla="*/ 15129 h 18462"/>
                    <a:gd name="connsiteX15" fmla="*/ 30766 w 33157"/>
                    <a:gd name="connsiteY15" fmla="*/ 16463 h 18462"/>
                    <a:gd name="connsiteX16" fmla="*/ 32861 w 33157"/>
                    <a:gd name="connsiteY16" fmla="*/ 18272 h 18462"/>
                    <a:gd name="connsiteX17" fmla="*/ 32861 w 33157"/>
                    <a:gd name="connsiteY17" fmla="*/ 17511 h 18462"/>
                    <a:gd name="connsiteX18" fmla="*/ 31147 w 33157"/>
                    <a:gd name="connsiteY18" fmla="*/ 14367 h 18462"/>
                    <a:gd name="connsiteX19" fmla="*/ 25813 w 33157"/>
                    <a:gd name="connsiteY19" fmla="*/ 14367 h 18462"/>
                    <a:gd name="connsiteX20" fmla="*/ 25337 w 33157"/>
                    <a:gd name="connsiteY20" fmla="*/ 12462 h 18462"/>
                    <a:gd name="connsiteX21" fmla="*/ 24479 w 33157"/>
                    <a:gd name="connsiteY21" fmla="*/ 12462 h 18462"/>
                    <a:gd name="connsiteX22" fmla="*/ 24479 w 33157"/>
                    <a:gd name="connsiteY22" fmla="*/ 12462 h 18462"/>
                    <a:gd name="connsiteX23" fmla="*/ 24479 w 33157"/>
                    <a:gd name="connsiteY23" fmla="*/ 11891 h 18462"/>
                    <a:gd name="connsiteX24" fmla="*/ 24479 w 33157"/>
                    <a:gd name="connsiteY24" fmla="*/ 11224 h 18462"/>
                    <a:gd name="connsiteX25" fmla="*/ 19526 w 33157"/>
                    <a:gd name="connsiteY25" fmla="*/ 9319 h 18462"/>
                    <a:gd name="connsiteX26" fmla="*/ 16764 w 33157"/>
                    <a:gd name="connsiteY26" fmla="*/ 9319 h 18462"/>
                    <a:gd name="connsiteX27" fmla="*/ 16764 w 33157"/>
                    <a:gd name="connsiteY27" fmla="*/ 8652 h 18462"/>
                    <a:gd name="connsiteX28" fmla="*/ 14478 w 33157"/>
                    <a:gd name="connsiteY28" fmla="*/ 7700 h 18462"/>
                    <a:gd name="connsiteX29" fmla="*/ 14478 w 33157"/>
                    <a:gd name="connsiteY29" fmla="*/ 6366 h 18462"/>
                    <a:gd name="connsiteX30" fmla="*/ 10287 w 33157"/>
                    <a:gd name="connsiteY30" fmla="*/ 5795 h 18462"/>
                    <a:gd name="connsiteX31" fmla="*/ 9525 w 33157"/>
                    <a:gd name="connsiteY31" fmla="*/ 5795 h 18462"/>
                    <a:gd name="connsiteX32" fmla="*/ 10192 w 33157"/>
                    <a:gd name="connsiteY32" fmla="*/ 5128 h 18462"/>
                    <a:gd name="connsiteX33" fmla="*/ 10192 w 33157"/>
                    <a:gd name="connsiteY33" fmla="*/ 4176 h 18462"/>
                    <a:gd name="connsiteX34" fmla="*/ 8763 w 33157"/>
                    <a:gd name="connsiteY34" fmla="*/ 3318 h 18462"/>
                    <a:gd name="connsiteX35" fmla="*/ 6667 w 33157"/>
                    <a:gd name="connsiteY35" fmla="*/ 3318 h 18462"/>
                    <a:gd name="connsiteX36" fmla="*/ 6667 w 33157"/>
                    <a:gd name="connsiteY36" fmla="*/ 1223 h 18462"/>
                    <a:gd name="connsiteX37" fmla="*/ 2096 w 33157"/>
                    <a:gd name="connsiteY37" fmla="*/ 1223 h 18462"/>
                    <a:gd name="connsiteX38" fmla="*/ 2096 w 33157"/>
                    <a:gd name="connsiteY38" fmla="*/ 1889 h 18462"/>
                    <a:gd name="connsiteX39" fmla="*/ 5143 w 33157"/>
                    <a:gd name="connsiteY39" fmla="*/ 937 h 18462"/>
                    <a:gd name="connsiteX40" fmla="*/ 4667 w 33157"/>
                    <a:gd name="connsiteY40" fmla="*/ 4176 h 18462"/>
                    <a:gd name="connsiteX41" fmla="*/ 3143 w 33157"/>
                    <a:gd name="connsiteY41" fmla="*/ 4937 h 18462"/>
                    <a:gd name="connsiteX42" fmla="*/ 0 w 33157"/>
                    <a:gd name="connsiteY42" fmla="*/ 7033 h 18462"/>
                    <a:gd name="connsiteX43" fmla="*/ 3620 w 33157"/>
                    <a:gd name="connsiteY43" fmla="*/ 8557 h 18462"/>
                    <a:gd name="connsiteX44" fmla="*/ 4381 w 33157"/>
                    <a:gd name="connsiteY44" fmla="*/ 6080 h 18462"/>
                    <a:gd name="connsiteX45" fmla="*/ 5620 w 33157"/>
                    <a:gd name="connsiteY45" fmla="*/ 5509 h 18462"/>
                    <a:gd name="connsiteX46" fmla="*/ 3620 w 33157"/>
                    <a:gd name="connsiteY46" fmla="*/ 7604 h 18462"/>
                    <a:gd name="connsiteX47" fmla="*/ 2381 w 33157"/>
                    <a:gd name="connsiteY47" fmla="*/ 7604 h 18462"/>
                    <a:gd name="connsiteX48" fmla="*/ 4381 w 33157"/>
                    <a:gd name="connsiteY48" fmla="*/ 6080 h 18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157" h="18462">
                      <a:moveTo>
                        <a:pt x="3620" y="8557"/>
                      </a:moveTo>
                      <a:cubicBezTo>
                        <a:pt x="5220" y="7547"/>
                        <a:pt x="6553" y="6176"/>
                        <a:pt x="7525" y="4556"/>
                      </a:cubicBezTo>
                      <a:cubicBezTo>
                        <a:pt x="8096" y="4461"/>
                        <a:pt x="8668" y="4461"/>
                        <a:pt x="9239" y="4556"/>
                      </a:cubicBezTo>
                      <a:cubicBezTo>
                        <a:pt x="11525" y="4556"/>
                        <a:pt x="9239" y="5795"/>
                        <a:pt x="9239" y="6652"/>
                      </a:cubicBezTo>
                      <a:lnTo>
                        <a:pt x="9715" y="7128"/>
                      </a:lnTo>
                      <a:cubicBezTo>
                        <a:pt x="11335" y="7128"/>
                        <a:pt x="15145" y="5890"/>
                        <a:pt x="14097" y="8462"/>
                      </a:cubicBezTo>
                      <a:lnTo>
                        <a:pt x="14097" y="8938"/>
                      </a:lnTo>
                      <a:cubicBezTo>
                        <a:pt x="14573" y="8938"/>
                        <a:pt x="16764" y="9414"/>
                        <a:pt x="16478" y="9890"/>
                      </a:cubicBezTo>
                      <a:lnTo>
                        <a:pt x="16478" y="9890"/>
                      </a:lnTo>
                      <a:cubicBezTo>
                        <a:pt x="18164" y="9795"/>
                        <a:pt x="19840" y="9795"/>
                        <a:pt x="21526" y="9890"/>
                      </a:cubicBezTo>
                      <a:lnTo>
                        <a:pt x="23813" y="9890"/>
                      </a:lnTo>
                      <a:cubicBezTo>
                        <a:pt x="23813" y="10462"/>
                        <a:pt x="23813" y="11795"/>
                        <a:pt x="23241" y="12177"/>
                      </a:cubicBezTo>
                      <a:lnTo>
                        <a:pt x="23241" y="12748"/>
                      </a:lnTo>
                      <a:cubicBezTo>
                        <a:pt x="24098" y="12748"/>
                        <a:pt x="24765" y="13605"/>
                        <a:pt x="24193" y="14558"/>
                      </a:cubicBezTo>
                      <a:lnTo>
                        <a:pt x="24193" y="15129"/>
                      </a:lnTo>
                      <a:cubicBezTo>
                        <a:pt x="26384" y="15701"/>
                        <a:pt x="30194" y="13891"/>
                        <a:pt x="30766" y="16463"/>
                      </a:cubicBezTo>
                      <a:cubicBezTo>
                        <a:pt x="31337" y="19035"/>
                        <a:pt x="30766" y="18463"/>
                        <a:pt x="32861" y="18272"/>
                      </a:cubicBezTo>
                      <a:cubicBezTo>
                        <a:pt x="32861" y="18272"/>
                        <a:pt x="33528" y="17606"/>
                        <a:pt x="32861" y="17511"/>
                      </a:cubicBezTo>
                      <a:cubicBezTo>
                        <a:pt x="30766" y="17511"/>
                        <a:pt x="32290" y="15224"/>
                        <a:pt x="31147" y="14367"/>
                      </a:cubicBezTo>
                      <a:cubicBezTo>
                        <a:pt x="30004" y="13510"/>
                        <a:pt x="27146" y="15129"/>
                        <a:pt x="25813" y="14367"/>
                      </a:cubicBezTo>
                      <a:cubicBezTo>
                        <a:pt x="24479" y="13605"/>
                        <a:pt x="25813" y="13415"/>
                        <a:pt x="25337" y="12462"/>
                      </a:cubicBezTo>
                      <a:cubicBezTo>
                        <a:pt x="24860" y="11510"/>
                        <a:pt x="24574" y="12462"/>
                        <a:pt x="24479" y="12462"/>
                      </a:cubicBezTo>
                      <a:lnTo>
                        <a:pt x="24479" y="12462"/>
                      </a:lnTo>
                      <a:cubicBezTo>
                        <a:pt x="24508" y="12272"/>
                        <a:pt x="24508" y="12081"/>
                        <a:pt x="24479" y="11891"/>
                      </a:cubicBezTo>
                      <a:cubicBezTo>
                        <a:pt x="24479" y="11891"/>
                        <a:pt x="24479" y="11891"/>
                        <a:pt x="24479" y="11224"/>
                      </a:cubicBezTo>
                      <a:cubicBezTo>
                        <a:pt x="24479" y="8843"/>
                        <a:pt x="21146" y="9510"/>
                        <a:pt x="19526" y="9319"/>
                      </a:cubicBezTo>
                      <a:cubicBezTo>
                        <a:pt x="18612" y="9414"/>
                        <a:pt x="17678" y="9414"/>
                        <a:pt x="16764" y="9319"/>
                      </a:cubicBezTo>
                      <a:cubicBezTo>
                        <a:pt x="16764" y="9319"/>
                        <a:pt x="16764" y="8747"/>
                        <a:pt x="16764" y="8652"/>
                      </a:cubicBezTo>
                      <a:lnTo>
                        <a:pt x="14478" y="7700"/>
                      </a:lnTo>
                      <a:cubicBezTo>
                        <a:pt x="14478" y="7700"/>
                        <a:pt x="14954" y="6843"/>
                        <a:pt x="14478" y="6366"/>
                      </a:cubicBezTo>
                      <a:cubicBezTo>
                        <a:pt x="14002" y="5890"/>
                        <a:pt x="11239" y="5795"/>
                        <a:pt x="10287" y="5795"/>
                      </a:cubicBezTo>
                      <a:lnTo>
                        <a:pt x="9525" y="5795"/>
                      </a:lnTo>
                      <a:cubicBezTo>
                        <a:pt x="9525" y="5795"/>
                        <a:pt x="10096" y="5795"/>
                        <a:pt x="10192" y="5128"/>
                      </a:cubicBezTo>
                      <a:cubicBezTo>
                        <a:pt x="10287" y="4461"/>
                        <a:pt x="10192" y="4652"/>
                        <a:pt x="10192" y="4176"/>
                      </a:cubicBezTo>
                      <a:cubicBezTo>
                        <a:pt x="10192" y="3699"/>
                        <a:pt x="9334" y="3413"/>
                        <a:pt x="8763" y="3318"/>
                      </a:cubicBezTo>
                      <a:cubicBezTo>
                        <a:pt x="8068" y="3185"/>
                        <a:pt x="7363" y="3185"/>
                        <a:pt x="6667" y="3318"/>
                      </a:cubicBezTo>
                      <a:cubicBezTo>
                        <a:pt x="6877" y="2632"/>
                        <a:pt x="6877" y="1909"/>
                        <a:pt x="6667" y="1223"/>
                      </a:cubicBezTo>
                      <a:cubicBezTo>
                        <a:pt x="6096" y="-1159"/>
                        <a:pt x="3429" y="556"/>
                        <a:pt x="2096" y="1223"/>
                      </a:cubicBezTo>
                      <a:cubicBezTo>
                        <a:pt x="762" y="1889"/>
                        <a:pt x="1619" y="1985"/>
                        <a:pt x="2096" y="1889"/>
                      </a:cubicBezTo>
                      <a:cubicBezTo>
                        <a:pt x="3048" y="1404"/>
                        <a:pt x="4076" y="1080"/>
                        <a:pt x="5143" y="937"/>
                      </a:cubicBezTo>
                      <a:cubicBezTo>
                        <a:pt x="6382" y="937"/>
                        <a:pt x="5143" y="3032"/>
                        <a:pt x="4667" y="4176"/>
                      </a:cubicBezTo>
                      <a:lnTo>
                        <a:pt x="3143" y="4937"/>
                      </a:lnTo>
                      <a:cubicBezTo>
                        <a:pt x="1924" y="5337"/>
                        <a:pt x="838" y="6062"/>
                        <a:pt x="0" y="7033"/>
                      </a:cubicBezTo>
                      <a:cubicBezTo>
                        <a:pt x="571" y="8843"/>
                        <a:pt x="2096" y="9319"/>
                        <a:pt x="3620" y="8557"/>
                      </a:cubicBezTo>
                      <a:close/>
                      <a:moveTo>
                        <a:pt x="4381" y="6080"/>
                      </a:moveTo>
                      <a:lnTo>
                        <a:pt x="5620" y="5509"/>
                      </a:lnTo>
                      <a:cubicBezTo>
                        <a:pt x="5134" y="6357"/>
                        <a:pt x="4448" y="7081"/>
                        <a:pt x="3620" y="7604"/>
                      </a:cubicBezTo>
                      <a:cubicBezTo>
                        <a:pt x="3620" y="7604"/>
                        <a:pt x="2000" y="8176"/>
                        <a:pt x="2381" y="7604"/>
                      </a:cubicBezTo>
                      <a:cubicBezTo>
                        <a:pt x="2915" y="6938"/>
                        <a:pt x="3600" y="6414"/>
                        <a:pt x="4381" y="608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2" name="Hình tự do: Hình 591">
                  <a:extLst>
                    <a:ext uri="{FF2B5EF4-FFF2-40B4-BE49-F238E27FC236}">
                      <a16:creationId xmlns:a16="http://schemas.microsoft.com/office/drawing/2014/main" id="{6436E516-7C89-AE85-B441-BB18EE78C4A2}"/>
                    </a:ext>
                  </a:extLst>
                </p:cNvPr>
                <p:cNvSpPr/>
                <p:nvPr/>
              </p:nvSpPr>
              <p:spPr>
                <a:xfrm>
                  <a:off x="9660985" y="4081821"/>
                  <a:ext cx="25648" cy="13636"/>
                </a:xfrm>
                <a:custGeom>
                  <a:avLst/>
                  <a:gdLst>
                    <a:gd name="connsiteX0" fmla="*/ 0 w 25648"/>
                    <a:gd name="connsiteY0" fmla="*/ 8101 h 13636"/>
                    <a:gd name="connsiteX1" fmla="*/ 0 w 25648"/>
                    <a:gd name="connsiteY1" fmla="*/ 8101 h 13636"/>
                    <a:gd name="connsiteX2" fmla="*/ 4191 w 25648"/>
                    <a:gd name="connsiteY2" fmla="*/ 4387 h 13636"/>
                    <a:gd name="connsiteX3" fmla="*/ 6477 w 25648"/>
                    <a:gd name="connsiteY3" fmla="*/ 5149 h 13636"/>
                    <a:gd name="connsiteX4" fmla="*/ 6477 w 25648"/>
                    <a:gd name="connsiteY4" fmla="*/ 6196 h 13636"/>
                    <a:gd name="connsiteX5" fmla="*/ 6477 w 25648"/>
                    <a:gd name="connsiteY5" fmla="*/ 6196 h 13636"/>
                    <a:gd name="connsiteX6" fmla="*/ 10097 w 25648"/>
                    <a:gd name="connsiteY6" fmla="*/ 6768 h 13636"/>
                    <a:gd name="connsiteX7" fmla="*/ 13049 w 25648"/>
                    <a:gd name="connsiteY7" fmla="*/ 7625 h 13636"/>
                    <a:gd name="connsiteX8" fmla="*/ 13049 w 25648"/>
                    <a:gd name="connsiteY8" fmla="*/ 9626 h 13636"/>
                    <a:gd name="connsiteX9" fmla="*/ 15050 w 25648"/>
                    <a:gd name="connsiteY9" fmla="*/ 9626 h 13636"/>
                    <a:gd name="connsiteX10" fmla="*/ 16193 w 25648"/>
                    <a:gd name="connsiteY10" fmla="*/ 9626 h 13636"/>
                    <a:gd name="connsiteX11" fmla="*/ 16193 w 25648"/>
                    <a:gd name="connsiteY11" fmla="*/ 10197 h 13636"/>
                    <a:gd name="connsiteX12" fmla="*/ 16669 w 25648"/>
                    <a:gd name="connsiteY12" fmla="*/ 10864 h 13636"/>
                    <a:gd name="connsiteX13" fmla="*/ 17621 w 25648"/>
                    <a:gd name="connsiteY13" fmla="*/ 10864 h 13636"/>
                    <a:gd name="connsiteX14" fmla="*/ 18288 w 25648"/>
                    <a:gd name="connsiteY14" fmla="*/ 10864 h 13636"/>
                    <a:gd name="connsiteX15" fmla="*/ 19526 w 25648"/>
                    <a:gd name="connsiteY15" fmla="*/ 10864 h 13636"/>
                    <a:gd name="connsiteX16" fmla="*/ 21146 w 25648"/>
                    <a:gd name="connsiteY16" fmla="*/ 11340 h 13636"/>
                    <a:gd name="connsiteX17" fmla="*/ 21146 w 25648"/>
                    <a:gd name="connsiteY17" fmla="*/ 13340 h 13636"/>
                    <a:gd name="connsiteX18" fmla="*/ 25146 w 25648"/>
                    <a:gd name="connsiteY18" fmla="*/ 13340 h 13636"/>
                    <a:gd name="connsiteX19" fmla="*/ 25146 w 25648"/>
                    <a:gd name="connsiteY19" fmla="*/ 12578 h 13636"/>
                    <a:gd name="connsiteX20" fmla="*/ 23241 w 25648"/>
                    <a:gd name="connsiteY20" fmla="*/ 12578 h 13636"/>
                    <a:gd name="connsiteX21" fmla="*/ 22384 w 25648"/>
                    <a:gd name="connsiteY21" fmla="*/ 10578 h 13636"/>
                    <a:gd name="connsiteX22" fmla="*/ 22384 w 25648"/>
                    <a:gd name="connsiteY22" fmla="*/ 10102 h 13636"/>
                    <a:gd name="connsiteX23" fmla="*/ 19717 w 25648"/>
                    <a:gd name="connsiteY23" fmla="*/ 9054 h 13636"/>
                    <a:gd name="connsiteX24" fmla="*/ 18383 w 25648"/>
                    <a:gd name="connsiteY24" fmla="*/ 9626 h 13636"/>
                    <a:gd name="connsiteX25" fmla="*/ 17717 w 25648"/>
                    <a:gd name="connsiteY25" fmla="*/ 8292 h 13636"/>
                    <a:gd name="connsiteX26" fmla="*/ 17241 w 25648"/>
                    <a:gd name="connsiteY26" fmla="*/ 8292 h 13636"/>
                    <a:gd name="connsiteX27" fmla="*/ 14574 w 25648"/>
                    <a:gd name="connsiteY27" fmla="*/ 8292 h 13636"/>
                    <a:gd name="connsiteX28" fmla="*/ 15431 w 25648"/>
                    <a:gd name="connsiteY28" fmla="*/ 7244 h 13636"/>
                    <a:gd name="connsiteX29" fmla="*/ 14383 w 25648"/>
                    <a:gd name="connsiteY29" fmla="*/ 6006 h 13636"/>
                    <a:gd name="connsiteX30" fmla="*/ 12859 w 25648"/>
                    <a:gd name="connsiteY30" fmla="*/ 6006 h 13636"/>
                    <a:gd name="connsiteX31" fmla="*/ 11811 w 25648"/>
                    <a:gd name="connsiteY31" fmla="*/ 5434 h 13636"/>
                    <a:gd name="connsiteX32" fmla="*/ 10001 w 25648"/>
                    <a:gd name="connsiteY32" fmla="*/ 4863 h 13636"/>
                    <a:gd name="connsiteX33" fmla="*/ 8668 w 25648"/>
                    <a:gd name="connsiteY33" fmla="*/ 4863 h 13636"/>
                    <a:gd name="connsiteX34" fmla="*/ 8668 w 25648"/>
                    <a:gd name="connsiteY34" fmla="*/ 4196 h 13636"/>
                    <a:gd name="connsiteX35" fmla="*/ 8668 w 25648"/>
                    <a:gd name="connsiteY35" fmla="*/ 2767 h 13636"/>
                    <a:gd name="connsiteX36" fmla="*/ 6858 w 25648"/>
                    <a:gd name="connsiteY36" fmla="*/ 2005 h 13636"/>
                    <a:gd name="connsiteX37" fmla="*/ 5144 w 25648"/>
                    <a:gd name="connsiteY37" fmla="*/ 2577 h 13636"/>
                    <a:gd name="connsiteX38" fmla="*/ 3524 w 25648"/>
                    <a:gd name="connsiteY38" fmla="*/ 5 h 13636"/>
                    <a:gd name="connsiteX39" fmla="*/ 3524 w 25648"/>
                    <a:gd name="connsiteY39" fmla="*/ 767 h 13636"/>
                    <a:gd name="connsiteX40" fmla="*/ 4286 w 25648"/>
                    <a:gd name="connsiteY40" fmla="*/ 3244 h 13636"/>
                    <a:gd name="connsiteX41" fmla="*/ 0 w 25648"/>
                    <a:gd name="connsiteY41" fmla="*/ 8101 h 13636"/>
                    <a:gd name="connsiteX42" fmla="*/ 1810 w 25648"/>
                    <a:gd name="connsiteY42" fmla="*/ 6768 h 13636"/>
                    <a:gd name="connsiteX43" fmla="*/ 3048 w 25648"/>
                    <a:gd name="connsiteY43" fmla="*/ 5530 h 13636"/>
                    <a:gd name="connsiteX44" fmla="*/ 3048 w 25648"/>
                    <a:gd name="connsiteY44" fmla="*/ 6006 h 13636"/>
                    <a:gd name="connsiteX45" fmla="*/ 1810 w 25648"/>
                    <a:gd name="connsiteY45" fmla="*/ 6768 h 1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5648" h="13636">
                      <a:moveTo>
                        <a:pt x="0" y="8101"/>
                      </a:moveTo>
                      <a:cubicBezTo>
                        <a:pt x="0" y="8101"/>
                        <a:pt x="0" y="8101"/>
                        <a:pt x="0" y="8101"/>
                      </a:cubicBezTo>
                      <a:cubicBezTo>
                        <a:pt x="1810" y="8673"/>
                        <a:pt x="3524" y="6482"/>
                        <a:pt x="4191" y="4387"/>
                      </a:cubicBezTo>
                      <a:cubicBezTo>
                        <a:pt x="4858" y="4387"/>
                        <a:pt x="6287" y="4387"/>
                        <a:pt x="6477" y="5149"/>
                      </a:cubicBezTo>
                      <a:cubicBezTo>
                        <a:pt x="6448" y="5501"/>
                        <a:pt x="6448" y="5844"/>
                        <a:pt x="6477" y="6196"/>
                      </a:cubicBezTo>
                      <a:lnTo>
                        <a:pt x="6477" y="6196"/>
                      </a:lnTo>
                      <a:cubicBezTo>
                        <a:pt x="7430" y="6196"/>
                        <a:pt x="10668" y="5053"/>
                        <a:pt x="10097" y="6768"/>
                      </a:cubicBezTo>
                      <a:cubicBezTo>
                        <a:pt x="10954" y="7339"/>
                        <a:pt x="12764" y="6768"/>
                        <a:pt x="13049" y="7625"/>
                      </a:cubicBezTo>
                      <a:cubicBezTo>
                        <a:pt x="13335" y="8482"/>
                        <a:pt x="11906" y="8768"/>
                        <a:pt x="13049" y="9626"/>
                      </a:cubicBezTo>
                      <a:cubicBezTo>
                        <a:pt x="14192" y="10483"/>
                        <a:pt x="14478" y="9626"/>
                        <a:pt x="15050" y="9626"/>
                      </a:cubicBezTo>
                      <a:cubicBezTo>
                        <a:pt x="15621" y="9626"/>
                        <a:pt x="15812" y="9149"/>
                        <a:pt x="16193" y="9626"/>
                      </a:cubicBezTo>
                      <a:cubicBezTo>
                        <a:pt x="16574" y="10102"/>
                        <a:pt x="16193" y="9626"/>
                        <a:pt x="16193" y="10197"/>
                      </a:cubicBezTo>
                      <a:cubicBezTo>
                        <a:pt x="16193" y="10768"/>
                        <a:pt x="16193" y="10673"/>
                        <a:pt x="16669" y="10864"/>
                      </a:cubicBezTo>
                      <a:lnTo>
                        <a:pt x="17621" y="10864"/>
                      </a:lnTo>
                      <a:cubicBezTo>
                        <a:pt x="17621" y="10864"/>
                        <a:pt x="17621" y="10864"/>
                        <a:pt x="18288" y="10864"/>
                      </a:cubicBezTo>
                      <a:lnTo>
                        <a:pt x="19526" y="10864"/>
                      </a:lnTo>
                      <a:cubicBezTo>
                        <a:pt x="19526" y="10864"/>
                        <a:pt x="21241" y="11626"/>
                        <a:pt x="21146" y="11340"/>
                      </a:cubicBezTo>
                      <a:cubicBezTo>
                        <a:pt x="21050" y="11054"/>
                        <a:pt x="20288" y="12673"/>
                        <a:pt x="21146" y="13340"/>
                      </a:cubicBezTo>
                      <a:cubicBezTo>
                        <a:pt x="22003" y="14007"/>
                        <a:pt x="24384" y="13340"/>
                        <a:pt x="25146" y="13340"/>
                      </a:cubicBezTo>
                      <a:cubicBezTo>
                        <a:pt x="25908" y="13340"/>
                        <a:pt x="25718" y="12578"/>
                        <a:pt x="25146" y="12578"/>
                      </a:cubicBezTo>
                      <a:lnTo>
                        <a:pt x="23241" y="12578"/>
                      </a:lnTo>
                      <a:cubicBezTo>
                        <a:pt x="21622" y="11816"/>
                        <a:pt x="22098" y="11340"/>
                        <a:pt x="22384" y="10578"/>
                      </a:cubicBezTo>
                      <a:cubicBezTo>
                        <a:pt x="22670" y="9816"/>
                        <a:pt x="22384" y="10006"/>
                        <a:pt x="22384" y="10102"/>
                      </a:cubicBezTo>
                      <a:cubicBezTo>
                        <a:pt x="22384" y="10197"/>
                        <a:pt x="20479" y="9054"/>
                        <a:pt x="19717" y="9054"/>
                      </a:cubicBezTo>
                      <a:lnTo>
                        <a:pt x="18383" y="9626"/>
                      </a:lnTo>
                      <a:cubicBezTo>
                        <a:pt x="17145" y="9626"/>
                        <a:pt x="17717" y="9149"/>
                        <a:pt x="17717" y="8292"/>
                      </a:cubicBezTo>
                      <a:cubicBezTo>
                        <a:pt x="17717" y="7435"/>
                        <a:pt x="17717" y="8292"/>
                        <a:pt x="17241" y="8292"/>
                      </a:cubicBezTo>
                      <a:cubicBezTo>
                        <a:pt x="16764" y="8292"/>
                        <a:pt x="14669" y="10102"/>
                        <a:pt x="14574" y="8292"/>
                      </a:cubicBezTo>
                      <a:cubicBezTo>
                        <a:pt x="14574" y="8292"/>
                        <a:pt x="15335" y="7625"/>
                        <a:pt x="15431" y="7244"/>
                      </a:cubicBezTo>
                      <a:cubicBezTo>
                        <a:pt x="15526" y="6863"/>
                        <a:pt x="15431" y="6196"/>
                        <a:pt x="14383" y="6006"/>
                      </a:cubicBezTo>
                      <a:cubicBezTo>
                        <a:pt x="13878" y="5911"/>
                        <a:pt x="13364" y="5911"/>
                        <a:pt x="12859" y="6006"/>
                      </a:cubicBezTo>
                      <a:cubicBezTo>
                        <a:pt x="10859" y="6006"/>
                        <a:pt x="12859" y="6006"/>
                        <a:pt x="11811" y="5434"/>
                      </a:cubicBezTo>
                      <a:cubicBezTo>
                        <a:pt x="11382" y="4901"/>
                        <a:pt x="10668" y="4672"/>
                        <a:pt x="10001" y="4863"/>
                      </a:cubicBezTo>
                      <a:cubicBezTo>
                        <a:pt x="9554" y="4910"/>
                        <a:pt x="9115" y="4910"/>
                        <a:pt x="8668" y="4863"/>
                      </a:cubicBezTo>
                      <a:cubicBezTo>
                        <a:pt x="7620" y="4863"/>
                        <a:pt x="8668" y="4863"/>
                        <a:pt x="8668" y="4196"/>
                      </a:cubicBezTo>
                      <a:cubicBezTo>
                        <a:pt x="8668" y="3529"/>
                        <a:pt x="8668" y="3339"/>
                        <a:pt x="8668" y="2767"/>
                      </a:cubicBezTo>
                      <a:cubicBezTo>
                        <a:pt x="8668" y="2196"/>
                        <a:pt x="7811" y="1815"/>
                        <a:pt x="6858" y="2005"/>
                      </a:cubicBezTo>
                      <a:lnTo>
                        <a:pt x="5144" y="2577"/>
                      </a:lnTo>
                      <a:cubicBezTo>
                        <a:pt x="5144" y="1148"/>
                        <a:pt x="5144" y="-90"/>
                        <a:pt x="3524" y="5"/>
                      </a:cubicBezTo>
                      <a:cubicBezTo>
                        <a:pt x="1905" y="101"/>
                        <a:pt x="2762" y="672"/>
                        <a:pt x="3524" y="767"/>
                      </a:cubicBezTo>
                      <a:cubicBezTo>
                        <a:pt x="4286" y="862"/>
                        <a:pt x="4572" y="2101"/>
                        <a:pt x="4286" y="3244"/>
                      </a:cubicBezTo>
                      <a:cubicBezTo>
                        <a:pt x="1810" y="5244"/>
                        <a:pt x="191" y="6673"/>
                        <a:pt x="0" y="8101"/>
                      </a:cubicBezTo>
                      <a:close/>
                      <a:moveTo>
                        <a:pt x="1810" y="6768"/>
                      </a:moveTo>
                      <a:cubicBezTo>
                        <a:pt x="2143" y="6282"/>
                        <a:pt x="2562" y="5863"/>
                        <a:pt x="3048" y="5530"/>
                      </a:cubicBezTo>
                      <a:cubicBezTo>
                        <a:pt x="3096" y="5682"/>
                        <a:pt x="3096" y="5854"/>
                        <a:pt x="3048" y="6006"/>
                      </a:cubicBezTo>
                      <a:cubicBezTo>
                        <a:pt x="3048" y="6006"/>
                        <a:pt x="1429" y="7816"/>
                        <a:pt x="1810" y="67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3" name="Hình tự do: Hình 592">
                  <a:extLst>
                    <a:ext uri="{FF2B5EF4-FFF2-40B4-BE49-F238E27FC236}">
                      <a16:creationId xmlns:a16="http://schemas.microsoft.com/office/drawing/2014/main" id="{B6D8CEFE-9FA3-E37F-F580-CBFB8647449D}"/>
                    </a:ext>
                  </a:extLst>
                </p:cNvPr>
                <p:cNvSpPr/>
                <p:nvPr/>
              </p:nvSpPr>
              <p:spPr>
                <a:xfrm>
                  <a:off x="9680596" y="4117656"/>
                  <a:ext cx="32744" cy="18366"/>
                </a:xfrm>
                <a:custGeom>
                  <a:avLst/>
                  <a:gdLst>
                    <a:gd name="connsiteX0" fmla="*/ 3629 w 32744"/>
                    <a:gd name="connsiteY0" fmla="*/ 8557 h 18366"/>
                    <a:gd name="connsiteX1" fmla="*/ 7630 w 32744"/>
                    <a:gd name="connsiteY1" fmla="*/ 4461 h 18366"/>
                    <a:gd name="connsiteX2" fmla="*/ 9344 w 32744"/>
                    <a:gd name="connsiteY2" fmla="*/ 4461 h 18366"/>
                    <a:gd name="connsiteX3" fmla="*/ 9344 w 32744"/>
                    <a:gd name="connsiteY3" fmla="*/ 6557 h 18366"/>
                    <a:gd name="connsiteX4" fmla="*/ 9344 w 32744"/>
                    <a:gd name="connsiteY4" fmla="*/ 7033 h 18366"/>
                    <a:gd name="connsiteX5" fmla="*/ 13631 w 32744"/>
                    <a:gd name="connsiteY5" fmla="*/ 8366 h 18366"/>
                    <a:gd name="connsiteX6" fmla="*/ 13631 w 32744"/>
                    <a:gd name="connsiteY6" fmla="*/ 8843 h 18366"/>
                    <a:gd name="connsiteX7" fmla="*/ 16107 w 32744"/>
                    <a:gd name="connsiteY7" fmla="*/ 9795 h 18366"/>
                    <a:gd name="connsiteX8" fmla="*/ 16107 w 32744"/>
                    <a:gd name="connsiteY8" fmla="*/ 9795 h 18366"/>
                    <a:gd name="connsiteX9" fmla="*/ 21060 w 32744"/>
                    <a:gd name="connsiteY9" fmla="*/ 9795 h 18366"/>
                    <a:gd name="connsiteX10" fmla="*/ 23346 w 32744"/>
                    <a:gd name="connsiteY10" fmla="*/ 9795 h 18366"/>
                    <a:gd name="connsiteX11" fmla="*/ 22870 w 32744"/>
                    <a:gd name="connsiteY11" fmla="*/ 12081 h 18366"/>
                    <a:gd name="connsiteX12" fmla="*/ 22870 w 32744"/>
                    <a:gd name="connsiteY12" fmla="*/ 12653 h 18366"/>
                    <a:gd name="connsiteX13" fmla="*/ 23822 w 32744"/>
                    <a:gd name="connsiteY13" fmla="*/ 14462 h 18366"/>
                    <a:gd name="connsiteX14" fmla="*/ 23822 w 32744"/>
                    <a:gd name="connsiteY14" fmla="*/ 15034 h 18366"/>
                    <a:gd name="connsiteX15" fmla="*/ 30394 w 32744"/>
                    <a:gd name="connsiteY15" fmla="*/ 16368 h 18366"/>
                    <a:gd name="connsiteX16" fmla="*/ 32490 w 32744"/>
                    <a:gd name="connsiteY16" fmla="*/ 18177 h 18366"/>
                    <a:gd name="connsiteX17" fmla="*/ 32490 w 32744"/>
                    <a:gd name="connsiteY17" fmla="*/ 17415 h 18366"/>
                    <a:gd name="connsiteX18" fmla="*/ 30776 w 32744"/>
                    <a:gd name="connsiteY18" fmla="*/ 14272 h 18366"/>
                    <a:gd name="connsiteX19" fmla="*/ 25537 w 32744"/>
                    <a:gd name="connsiteY19" fmla="*/ 14272 h 18366"/>
                    <a:gd name="connsiteX20" fmla="*/ 24965 w 32744"/>
                    <a:gd name="connsiteY20" fmla="*/ 12462 h 18366"/>
                    <a:gd name="connsiteX21" fmla="*/ 24108 w 32744"/>
                    <a:gd name="connsiteY21" fmla="*/ 12462 h 18366"/>
                    <a:gd name="connsiteX22" fmla="*/ 24108 w 32744"/>
                    <a:gd name="connsiteY22" fmla="*/ 12462 h 18366"/>
                    <a:gd name="connsiteX23" fmla="*/ 24108 w 32744"/>
                    <a:gd name="connsiteY23" fmla="*/ 11891 h 18366"/>
                    <a:gd name="connsiteX24" fmla="*/ 24108 w 32744"/>
                    <a:gd name="connsiteY24" fmla="*/ 11224 h 18366"/>
                    <a:gd name="connsiteX25" fmla="*/ 19250 w 32744"/>
                    <a:gd name="connsiteY25" fmla="*/ 9319 h 18366"/>
                    <a:gd name="connsiteX26" fmla="*/ 16393 w 32744"/>
                    <a:gd name="connsiteY26" fmla="*/ 9319 h 18366"/>
                    <a:gd name="connsiteX27" fmla="*/ 16393 w 32744"/>
                    <a:gd name="connsiteY27" fmla="*/ 8652 h 18366"/>
                    <a:gd name="connsiteX28" fmla="*/ 14107 w 32744"/>
                    <a:gd name="connsiteY28" fmla="*/ 7700 h 18366"/>
                    <a:gd name="connsiteX29" fmla="*/ 14107 w 32744"/>
                    <a:gd name="connsiteY29" fmla="*/ 6366 h 18366"/>
                    <a:gd name="connsiteX30" fmla="*/ 9821 w 32744"/>
                    <a:gd name="connsiteY30" fmla="*/ 5795 h 18366"/>
                    <a:gd name="connsiteX31" fmla="*/ 9059 w 32744"/>
                    <a:gd name="connsiteY31" fmla="*/ 5795 h 18366"/>
                    <a:gd name="connsiteX32" fmla="*/ 9725 w 32744"/>
                    <a:gd name="connsiteY32" fmla="*/ 5128 h 18366"/>
                    <a:gd name="connsiteX33" fmla="*/ 9725 w 32744"/>
                    <a:gd name="connsiteY33" fmla="*/ 4176 h 18366"/>
                    <a:gd name="connsiteX34" fmla="*/ 8297 w 32744"/>
                    <a:gd name="connsiteY34" fmla="*/ 3318 h 18366"/>
                    <a:gd name="connsiteX35" fmla="*/ 6296 w 32744"/>
                    <a:gd name="connsiteY35" fmla="*/ 3318 h 18366"/>
                    <a:gd name="connsiteX36" fmla="*/ 6296 w 32744"/>
                    <a:gd name="connsiteY36" fmla="*/ 1223 h 18366"/>
                    <a:gd name="connsiteX37" fmla="*/ 1724 w 32744"/>
                    <a:gd name="connsiteY37" fmla="*/ 1223 h 18366"/>
                    <a:gd name="connsiteX38" fmla="*/ 1724 w 32744"/>
                    <a:gd name="connsiteY38" fmla="*/ 1794 h 18366"/>
                    <a:gd name="connsiteX39" fmla="*/ 4772 w 32744"/>
                    <a:gd name="connsiteY39" fmla="*/ 937 h 18366"/>
                    <a:gd name="connsiteX40" fmla="*/ 4772 w 32744"/>
                    <a:gd name="connsiteY40" fmla="*/ 4176 h 18366"/>
                    <a:gd name="connsiteX41" fmla="*/ 3248 w 32744"/>
                    <a:gd name="connsiteY41" fmla="*/ 4937 h 18366"/>
                    <a:gd name="connsiteX42" fmla="*/ 105 w 32744"/>
                    <a:gd name="connsiteY42" fmla="*/ 7033 h 18366"/>
                    <a:gd name="connsiteX43" fmla="*/ 3629 w 32744"/>
                    <a:gd name="connsiteY43" fmla="*/ 8557 h 18366"/>
                    <a:gd name="connsiteX44" fmla="*/ 4487 w 32744"/>
                    <a:gd name="connsiteY44" fmla="*/ 6080 h 18366"/>
                    <a:gd name="connsiteX45" fmla="*/ 5630 w 32744"/>
                    <a:gd name="connsiteY45" fmla="*/ 5509 h 18366"/>
                    <a:gd name="connsiteX46" fmla="*/ 3629 w 32744"/>
                    <a:gd name="connsiteY46" fmla="*/ 7604 h 18366"/>
                    <a:gd name="connsiteX47" fmla="*/ 2486 w 32744"/>
                    <a:gd name="connsiteY47" fmla="*/ 7604 h 18366"/>
                    <a:gd name="connsiteX48" fmla="*/ 4487 w 32744"/>
                    <a:gd name="connsiteY48" fmla="*/ 6080 h 1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44" h="18366">
                      <a:moveTo>
                        <a:pt x="3629" y="8557"/>
                      </a:moveTo>
                      <a:cubicBezTo>
                        <a:pt x="5277" y="7547"/>
                        <a:pt x="6658" y="6138"/>
                        <a:pt x="7630" y="4461"/>
                      </a:cubicBezTo>
                      <a:cubicBezTo>
                        <a:pt x="8192" y="4299"/>
                        <a:pt x="8782" y="4299"/>
                        <a:pt x="9344" y="4461"/>
                      </a:cubicBezTo>
                      <a:cubicBezTo>
                        <a:pt x="11630" y="4461"/>
                        <a:pt x="9344" y="5699"/>
                        <a:pt x="9344" y="6557"/>
                      </a:cubicBezTo>
                      <a:cubicBezTo>
                        <a:pt x="9344" y="7414"/>
                        <a:pt x="9344" y="7033"/>
                        <a:pt x="9344" y="7033"/>
                      </a:cubicBezTo>
                      <a:cubicBezTo>
                        <a:pt x="9344" y="7033"/>
                        <a:pt x="14678" y="5795"/>
                        <a:pt x="13631" y="8366"/>
                      </a:cubicBezTo>
                      <a:lnTo>
                        <a:pt x="13631" y="8843"/>
                      </a:lnTo>
                      <a:cubicBezTo>
                        <a:pt x="14107" y="8843"/>
                        <a:pt x="16298" y="9319"/>
                        <a:pt x="16107" y="9795"/>
                      </a:cubicBezTo>
                      <a:lnTo>
                        <a:pt x="16107" y="9795"/>
                      </a:lnTo>
                      <a:cubicBezTo>
                        <a:pt x="17755" y="9700"/>
                        <a:pt x="19412" y="9700"/>
                        <a:pt x="21060" y="9795"/>
                      </a:cubicBezTo>
                      <a:cubicBezTo>
                        <a:pt x="21822" y="9690"/>
                        <a:pt x="22584" y="9690"/>
                        <a:pt x="23346" y="9795"/>
                      </a:cubicBezTo>
                      <a:cubicBezTo>
                        <a:pt x="23918" y="10367"/>
                        <a:pt x="23346" y="11700"/>
                        <a:pt x="22870" y="12081"/>
                      </a:cubicBezTo>
                      <a:lnTo>
                        <a:pt x="22870" y="12653"/>
                      </a:lnTo>
                      <a:cubicBezTo>
                        <a:pt x="23727" y="12653"/>
                        <a:pt x="24394" y="13510"/>
                        <a:pt x="23822" y="14462"/>
                      </a:cubicBezTo>
                      <a:lnTo>
                        <a:pt x="23822" y="15034"/>
                      </a:lnTo>
                      <a:cubicBezTo>
                        <a:pt x="25918" y="15605"/>
                        <a:pt x="29728" y="13796"/>
                        <a:pt x="30394" y="16368"/>
                      </a:cubicBezTo>
                      <a:cubicBezTo>
                        <a:pt x="31061" y="18939"/>
                        <a:pt x="30394" y="18368"/>
                        <a:pt x="32490" y="18177"/>
                      </a:cubicBezTo>
                      <a:cubicBezTo>
                        <a:pt x="32490" y="18177"/>
                        <a:pt x="33062" y="17415"/>
                        <a:pt x="32490" y="17415"/>
                      </a:cubicBezTo>
                      <a:cubicBezTo>
                        <a:pt x="30490" y="17415"/>
                        <a:pt x="32014" y="15129"/>
                        <a:pt x="30776" y="14272"/>
                      </a:cubicBezTo>
                      <a:cubicBezTo>
                        <a:pt x="29537" y="13415"/>
                        <a:pt x="26775" y="15034"/>
                        <a:pt x="25537" y="14272"/>
                      </a:cubicBezTo>
                      <a:cubicBezTo>
                        <a:pt x="24299" y="13510"/>
                        <a:pt x="25537" y="13415"/>
                        <a:pt x="24965" y="12462"/>
                      </a:cubicBezTo>
                      <a:cubicBezTo>
                        <a:pt x="24394" y="11510"/>
                        <a:pt x="24299" y="12462"/>
                        <a:pt x="24108" y="12462"/>
                      </a:cubicBezTo>
                      <a:lnTo>
                        <a:pt x="24108" y="12462"/>
                      </a:lnTo>
                      <a:cubicBezTo>
                        <a:pt x="24079" y="12272"/>
                        <a:pt x="24079" y="12081"/>
                        <a:pt x="24108" y="11891"/>
                      </a:cubicBezTo>
                      <a:cubicBezTo>
                        <a:pt x="24108" y="11891"/>
                        <a:pt x="24108" y="11891"/>
                        <a:pt x="24108" y="11224"/>
                      </a:cubicBezTo>
                      <a:cubicBezTo>
                        <a:pt x="24584" y="8843"/>
                        <a:pt x="20774" y="9414"/>
                        <a:pt x="19250" y="9319"/>
                      </a:cubicBezTo>
                      <a:cubicBezTo>
                        <a:pt x="18298" y="9414"/>
                        <a:pt x="17345" y="9414"/>
                        <a:pt x="16393" y="9319"/>
                      </a:cubicBezTo>
                      <a:cubicBezTo>
                        <a:pt x="16393" y="9319"/>
                        <a:pt x="16393" y="8747"/>
                        <a:pt x="16393" y="8652"/>
                      </a:cubicBezTo>
                      <a:lnTo>
                        <a:pt x="14107" y="7700"/>
                      </a:lnTo>
                      <a:cubicBezTo>
                        <a:pt x="14107" y="7700"/>
                        <a:pt x="14583" y="6843"/>
                        <a:pt x="14107" y="6366"/>
                      </a:cubicBezTo>
                      <a:cubicBezTo>
                        <a:pt x="13631" y="5890"/>
                        <a:pt x="10773" y="5795"/>
                        <a:pt x="9821" y="5795"/>
                      </a:cubicBezTo>
                      <a:lnTo>
                        <a:pt x="9059" y="5795"/>
                      </a:lnTo>
                      <a:cubicBezTo>
                        <a:pt x="9059" y="5795"/>
                        <a:pt x="9725" y="5795"/>
                        <a:pt x="9725" y="5128"/>
                      </a:cubicBezTo>
                      <a:cubicBezTo>
                        <a:pt x="9725" y="4461"/>
                        <a:pt x="9725" y="4556"/>
                        <a:pt x="9725" y="4176"/>
                      </a:cubicBezTo>
                      <a:cubicBezTo>
                        <a:pt x="9725" y="3795"/>
                        <a:pt x="8963" y="3413"/>
                        <a:pt x="8297" y="3318"/>
                      </a:cubicBezTo>
                      <a:cubicBezTo>
                        <a:pt x="7639" y="3185"/>
                        <a:pt x="6953" y="3185"/>
                        <a:pt x="6296" y="3318"/>
                      </a:cubicBezTo>
                      <a:cubicBezTo>
                        <a:pt x="6515" y="2632"/>
                        <a:pt x="6515" y="1909"/>
                        <a:pt x="6296" y="1223"/>
                      </a:cubicBezTo>
                      <a:cubicBezTo>
                        <a:pt x="5725" y="-1159"/>
                        <a:pt x="3153" y="556"/>
                        <a:pt x="1724" y="1223"/>
                      </a:cubicBezTo>
                      <a:cubicBezTo>
                        <a:pt x="296" y="1889"/>
                        <a:pt x="1724" y="1985"/>
                        <a:pt x="1724" y="1794"/>
                      </a:cubicBezTo>
                      <a:cubicBezTo>
                        <a:pt x="2705" y="1394"/>
                        <a:pt x="3725" y="1099"/>
                        <a:pt x="4772" y="937"/>
                      </a:cubicBezTo>
                      <a:cubicBezTo>
                        <a:pt x="6010" y="937"/>
                        <a:pt x="4772" y="3032"/>
                        <a:pt x="4772" y="4176"/>
                      </a:cubicBezTo>
                      <a:lnTo>
                        <a:pt x="3248" y="4937"/>
                      </a:lnTo>
                      <a:cubicBezTo>
                        <a:pt x="2105" y="5509"/>
                        <a:pt x="772" y="5890"/>
                        <a:pt x="105" y="7033"/>
                      </a:cubicBezTo>
                      <a:cubicBezTo>
                        <a:pt x="-562" y="8176"/>
                        <a:pt x="2105" y="9319"/>
                        <a:pt x="3629" y="8557"/>
                      </a:cubicBezTo>
                      <a:close/>
                      <a:moveTo>
                        <a:pt x="4487" y="6080"/>
                      </a:moveTo>
                      <a:lnTo>
                        <a:pt x="5630" y="5509"/>
                      </a:lnTo>
                      <a:cubicBezTo>
                        <a:pt x="5201" y="6395"/>
                        <a:pt x="4496" y="7128"/>
                        <a:pt x="3629" y="7604"/>
                      </a:cubicBezTo>
                      <a:cubicBezTo>
                        <a:pt x="3629" y="7604"/>
                        <a:pt x="2010" y="8176"/>
                        <a:pt x="2486" y="7604"/>
                      </a:cubicBezTo>
                      <a:cubicBezTo>
                        <a:pt x="3020" y="6938"/>
                        <a:pt x="3706" y="6414"/>
                        <a:pt x="4487" y="608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4" name="Hình tự do: Hình 593">
                  <a:extLst>
                    <a:ext uri="{FF2B5EF4-FFF2-40B4-BE49-F238E27FC236}">
                      <a16:creationId xmlns:a16="http://schemas.microsoft.com/office/drawing/2014/main" id="{C644BB8A-A83C-4415-4334-8533499B602A}"/>
                    </a:ext>
                  </a:extLst>
                </p:cNvPr>
                <p:cNvSpPr/>
                <p:nvPr/>
              </p:nvSpPr>
              <p:spPr>
                <a:xfrm>
                  <a:off x="9660127" y="4102591"/>
                  <a:ext cx="24348" cy="13769"/>
                </a:xfrm>
                <a:custGeom>
                  <a:avLst/>
                  <a:gdLst>
                    <a:gd name="connsiteX0" fmla="*/ 0 w 24348"/>
                    <a:gd name="connsiteY0" fmla="*/ 8096 h 13769"/>
                    <a:gd name="connsiteX1" fmla="*/ 0 w 24348"/>
                    <a:gd name="connsiteY1" fmla="*/ 8096 h 13769"/>
                    <a:gd name="connsiteX2" fmla="*/ 4191 w 24348"/>
                    <a:gd name="connsiteY2" fmla="*/ 4381 h 13769"/>
                    <a:gd name="connsiteX3" fmla="*/ 6572 w 24348"/>
                    <a:gd name="connsiteY3" fmla="*/ 5144 h 13769"/>
                    <a:gd name="connsiteX4" fmla="*/ 6096 w 24348"/>
                    <a:gd name="connsiteY4" fmla="*/ 6191 h 13769"/>
                    <a:gd name="connsiteX5" fmla="*/ 6096 w 24348"/>
                    <a:gd name="connsiteY5" fmla="*/ 6191 h 13769"/>
                    <a:gd name="connsiteX6" fmla="*/ 9716 w 24348"/>
                    <a:gd name="connsiteY6" fmla="*/ 6763 h 13769"/>
                    <a:gd name="connsiteX7" fmla="*/ 9716 w 24348"/>
                    <a:gd name="connsiteY7" fmla="*/ 6763 h 13769"/>
                    <a:gd name="connsiteX8" fmla="*/ 12573 w 24348"/>
                    <a:gd name="connsiteY8" fmla="*/ 7620 h 13769"/>
                    <a:gd name="connsiteX9" fmla="*/ 12097 w 24348"/>
                    <a:gd name="connsiteY9" fmla="*/ 9620 h 13769"/>
                    <a:gd name="connsiteX10" fmla="*/ 14192 w 24348"/>
                    <a:gd name="connsiteY10" fmla="*/ 9620 h 13769"/>
                    <a:gd name="connsiteX11" fmla="*/ 15335 w 24348"/>
                    <a:gd name="connsiteY11" fmla="*/ 9620 h 13769"/>
                    <a:gd name="connsiteX12" fmla="*/ 15335 w 24348"/>
                    <a:gd name="connsiteY12" fmla="*/ 10287 h 13769"/>
                    <a:gd name="connsiteX13" fmla="*/ 15335 w 24348"/>
                    <a:gd name="connsiteY13" fmla="*/ 10859 h 13769"/>
                    <a:gd name="connsiteX14" fmla="*/ 16288 w 24348"/>
                    <a:gd name="connsiteY14" fmla="*/ 10859 h 13769"/>
                    <a:gd name="connsiteX15" fmla="*/ 16954 w 24348"/>
                    <a:gd name="connsiteY15" fmla="*/ 10859 h 13769"/>
                    <a:gd name="connsiteX16" fmla="*/ 18193 w 24348"/>
                    <a:gd name="connsiteY16" fmla="*/ 10859 h 13769"/>
                    <a:gd name="connsiteX17" fmla="*/ 19812 w 24348"/>
                    <a:gd name="connsiteY17" fmla="*/ 11335 h 13769"/>
                    <a:gd name="connsiteX18" fmla="*/ 19812 w 24348"/>
                    <a:gd name="connsiteY18" fmla="*/ 13430 h 13769"/>
                    <a:gd name="connsiteX19" fmla="*/ 23813 w 24348"/>
                    <a:gd name="connsiteY19" fmla="*/ 13430 h 13769"/>
                    <a:gd name="connsiteX20" fmla="*/ 23813 w 24348"/>
                    <a:gd name="connsiteY20" fmla="*/ 12668 h 13769"/>
                    <a:gd name="connsiteX21" fmla="*/ 21908 w 24348"/>
                    <a:gd name="connsiteY21" fmla="*/ 12668 h 13769"/>
                    <a:gd name="connsiteX22" fmla="*/ 21050 w 24348"/>
                    <a:gd name="connsiteY22" fmla="*/ 10668 h 13769"/>
                    <a:gd name="connsiteX23" fmla="*/ 21050 w 24348"/>
                    <a:gd name="connsiteY23" fmla="*/ 10192 h 13769"/>
                    <a:gd name="connsiteX24" fmla="*/ 18383 w 24348"/>
                    <a:gd name="connsiteY24" fmla="*/ 9239 h 13769"/>
                    <a:gd name="connsiteX25" fmla="*/ 17050 w 24348"/>
                    <a:gd name="connsiteY25" fmla="*/ 9716 h 13769"/>
                    <a:gd name="connsiteX26" fmla="*/ 16383 w 24348"/>
                    <a:gd name="connsiteY26" fmla="*/ 8382 h 13769"/>
                    <a:gd name="connsiteX27" fmla="*/ 16383 w 24348"/>
                    <a:gd name="connsiteY27" fmla="*/ 8382 h 13769"/>
                    <a:gd name="connsiteX28" fmla="*/ 13716 w 24348"/>
                    <a:gd name="connsiteY28" fmla="*/ 8382 h 13769"/>
                    <a:gd name="connsiteX29" fmla="*/ 14573 w 24348"/>
                    <a:gd name="connsiteY29" fmla="*/ 7239 h 13769"/>
                    <a:gd name="connsiteX30" fmla="*/ 13621 w 24348"/>
                    <a:gd name="connsiteY30" fmla="*/ 6001 h 13769"/>
                    <a:gd name="connsiteX31" fmla="*/ 12002 w 24348"/>
                    <a:gd name="connsiteY31" fmla="*/ 6001 h 13769"/>
                    <a:gd name="connsiteX32" fmla="*/ 10954 w 24348"/>
                    <a:gd name="connsiteY32" fmla="*/ 5429 h 13769"/>
                    <a:gd name="connsiteX33" fmla="*/ 9144 w 24348"/>
                    <a:gd name="connsiteY33" fmla="*/ 4858 h 13769"/>
                    <a:gd name="connsiteX34" fmla="*/ 7811 w 24348"/>
                    <a:gd name="connsiteY34" fmla="*/ 4858 h 13769"/>
                    <a:gd name="connsiteX35" fmla="*/ 7811 w 24348"/>
                    <a:gd name="connsiteY35" fmla="*/ 4191 h 13769"/>
                    <a:gd name="connsiteX36" fmla="*/ 7811 w 24348"/>
                    <a:gd name="connsiteY36" fmla="*/ 2762 h 13769"/>
                    <a:gd name="connsiteX37" fmla="*/ 6096 w 24348"/>
                    <a:gd name="connsiteY37" fmla="*/ 2000 h 13769"/>
                    <a:gd name="connsiteX38" fmla="*/ 4286 w 24348"/>
                    <a:gd name="connsiteY38" fmla="*/ 2667 h 13769"/>
                    <a:gd name="connsiteX39" fmla="*/ 2667 w 24348"/>
                    <a:gd name="connsiteY39" fmla="*/ 0 h 13769"/>
                    <a:gd name="connsiteX40" fmla="*/ 2667 w 24348"/>
                    <a:gd name="connsiteY40" fmla="*/ 762 h 13769"/>
                    <a:gd name="connsiteX41" fmla="*/ 3334 w 24348"/>
                    <a:gd name="connsiteY41" fmla="*/ 3238 h 13769"/>
                    <a:gd name="connsiteX42" fmla="*/ 0 w 24348"/>
                    <a:gd name="connsiteY42" fmla="*/ 8096 h 13769"/>
                    <a:gd name="connsiteX43" fmla="*/ 1715 w 24348"/>
                    <a:gd name="connsiteY43" fmla="*/ 6763 h 13769"/>
                    <a:gd name="connsiteX44" fmla="*/ 3048 w 24348"/>
                    <a:gd name="connsiteY44" fmla="*/ 5525 h 13769"/>
                    <a:gd name="connsiteX45" fmla="*/ 3048 w 24348"/>
                    <a:gd name="connsiteY45" fmla="*/ 5525 h 13769"/>
                    <a:gd name="connsiteX46" fmla="*/ 1715 w 24348"/>
                    <a:gd name="connsiteY46" fmla="*/ 6763 h 13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348" h="13769">
                      <a:moveTo>
                        <a:pt x="0" y="8096"/>
                      </a:moveTo>
                      <a:cubicBezTo>
                        <a:pt x="0" y="8096"/>
                        <a:pt x="0" y="8096"/>
                        <a:pt x="0" y="8096"/>
                      </a:cubicBezTo>
                      <a:cubicBezTo>
                        <a:pt x="1810" y="8668"/>
                        <a:pt x="3524" y="6477"/>
                        <a:pt x="4191" y="4381"/>
                      </a:cubicBezTo>
                      <a:cubicBezTo>
                        <a:pt x="4858" y="4381"/>
                        <a:pt x="6287" y="4381"/>
                        <a:pt x="6572" y="5144"/>
                      </a:cubicBezTo>
                      <a:cubicBezTo>
                        <a:pt x="6439" y="5505"/>
                        <a:pt x="6277" y="5848"/>
                        <a:pt x="6096" y="6191"/>
                      </a:cubicBezTo>
                      <a:lnTo>
                        <a:pt x="6096" y="6191"/>
                      </a:lnTo>
                      <a:cubicBezTo>
                        <a:pt x="7144" y="6191"/>
                        <a:pt x="10287" y="5048"/>
                        <a:pt x="9716" y="6763"/>
                      </a:cubicBezTo>
                      <a:cubicBezTo>
                        <a:pt x="9716" y="6763"/>
                        <a:pt x="9716" y="6763"/>
                        <a:pt x="9716" y="6763"/>
                      </a:cubicBezTo>
                      <a:cubicBezTo>
                        <a:pt x="9716" y="6763"/>
                        <a:pt x="12287" y="6763"/>
                        <a:pt x="12573" y="7620"/>
                      </a:cubicBezTo>
                      <a:cubicBezTo>
                        <a:pt x="12859" y="8477"/>
                        <a:pt x="11430" y="8763"/>
                        <a:pt x="12097" y="9620"/>
                      </a:cubicBezTo>
                      <a:cubicBezTo>
                        <a:pt x="12763" y="10478"/>
                        <a:pt x="13526" y="9620"/>
                        <a:pt x="14192" y="9620"/>
                      </a:cubicBezTo>
                      <a:cubicBezTo>
                        <a:pt x="14859" y="9620"/>
                        <a:pt x="14859" y="9620"/>
                        <a:pt x="15335" y="9620"/>
                      </a:cubicBezTo>
                      <a:cubicBezTo>
                        <a:pt x="15812" y="9620"/>
                        <a:pt x="15335" y="10096"/>
                        <a:pt x="15335" y="10287"/>
                      </a:cubicBezTo>
                      <a:cubicBezTo>
                        <a:pt x="15335" y="10478"/>
                        <a:pt x="15335" y="10287"/>
                        <a:pt x="15335" y="10859"/>
                      </a:cubicBezTo>
                      <a:cubicBezTo>
                        <a:pt x="15335" y="11430"/>
                        <a:pt x="16002" y="10859"/>
                        <a:pt x="16288" y="10859"/>
                      </a:cubicBezTo>
                      <a:cubicBezTo>
                        <a:pt x="16574" y="10859"/>
                        <a:pt x="16764" y="10859"/>
                        <a:pt x="16954" y="10859"/>
                      </a:cubicBezTo>
                      <a:cubicBezTo>
                        <a:pt x="17364" y="10801"/>
                        <a:pt x="17783" y="10801"/>
                        <a:pt x="18193" y="10859"/>
                      </a:cubicBezTo>
                      <a:cubicBezTo>
                        <a:pt x="18193" y="10859"/>
                        <a:pt x="20003" y="11621"/>
                        <a:pt x="19812" y="11335"/>
                      </a:cubicBezTo>
                      <a:cubicBezTo>
                        <a:pt x="19621" y="11049"/>
                        <a:pt x="18955" y="12668"/>
                        <a:pt x="19812" y="13430"/>
                      </a:cubicBezTo>
                      <a:cubicBezTo>
                        <a:pt x="20669" y="14192"/>
                        <a:pt x="23051" y="13430"/>
                        <a:pt x="23813" y="13430"/>
                      </a:cubicBezTo>
                      <a:cubicBezTo>
                        <a:pt x="24575" y="13430"/>
                        <a:pt x="24479" y="12668"/>
                        <a:pt x="23813" y="12668"/>
                      </a:cubicBezTo>
                      <a:lnTo>
                        <a:pt x="21908" y="12668"/>
                      </a:lnTo>
                      <a:cubicBezTo>
                        <a:pt x="20288" y="11906"/>
                        <a:pt x="20765" y="11430"/>
                        <a:pt x="21050" y="10668"/>
                      </a:cubicBezTo>
                      <a:cubicBezTo>
                        <a:pt x="21336" y="9906"/>
                        <a:pt x="21050" y="10192"/>
                        <a:pt x="21050" y="10192"/>
                      </a:cubicBezTo>
                      <a:cubicBezTo>
                        <a:pt x="21050" y="10192"/>
                        <a:pt x="19241" y="9144"/>
                        <a:pt x="18383" y="9239"/>
                      </a:cubicBezTo>
                      <a:cubicBezTo>
                        <a:pt x="17526" y="9335"/>
                        <a:pt x="17240" y="9716"/>
                        <a:pt x="17050" y="9716"/>
                      </a:cubicBezTo>
                      <a:cubicBezTo>
                        <a:pt x="16859" y="9716"/>
                        <a:pt x="16383" y="9716"/>
                        <a:pt x="16383" y="8382"/>
                      </a:cubicBezTo>
                      <a:cubicBezTo>
                        <a:pt x="16383" y="7049"/>
                        <a:pt x="16383" y="8382"/>
                        <a:pt x="16383" y="8382"/>
                      </a:cubicBezTo>
                      <a:cubicBezTo>
                        <a:pt x="16383" y="8382"/>
                        <a:pt x="13811" y="10096"/>
                        <a:pt x="13716" y="8382"/>
                      </a:cubicBezTo>
                      <a:cubicBezTo>
                        <a:pt x="13621" y="6668"/>
                        <a:pt x="14573" y="7620"/>
                        <a:pt x="14573" y="7239"/>
                      </a:cubicBezTo>
                      <a:cubicBezTo>
                        <a:pt x="14573" y="6858"/>
                        <a:pt x="14573" y="6191"/>
                        <a:pt x="13621" y="6001"/>
                      </a:cubicBezTo>
                      <a:cubicBezTo>
                        <a:pt x="13088" y="5905"/>
                        <a:pt x="12535" y="5905"/>
                        <a:pt x="12002" y="6001"/>
                      </a:cubicBezTo>
                      <a:cubicBezTo>
                        <a:pt x="10001" y="6001"/>
                        <a:pt x="12002" y="6001"/>
                        <a:pt x="10954" y="5429"/>
                      </a:cubicBezTo>
                      <a:cubicBezTo>
                        <a:pt x="10525" y="4896"/>
                        <a:pt x="9811" y="4667"/>
                        <a:pt x="9144" y="4858"/>
                      </a:cubicBezTo>
                      <a:cubicBezTo>
                        <a:pt x="8697" y="4906"/>
                        <a:pt x="8258" y="4906"/>
                        <a:pt x="7811" y="4858"/>
                      </a:cubicBezTo>
                      <a:cubicBezTo>
                        <a:pt x="6763" y="4858"/>
                        <a:pt x="7811" y="4858"/>
                        <a:pt x="7811" y="4191"/>
                      </a:cubicBezTo>
                      <a:cubicBezTo>
                        <a:pt x="7811" y="3524"/>
                        <a:pt x="7811" y="3334"/>
                        <a:pt x="7811" y="2762"/>
                      </a:cubicBezTo>
                      <a:cubicBezTo>
                        <a:pt x="7811" y="2191"/>
                        <a:pt x="6953" y="1905"/>
                        <a:pt x="6096" y="2000"/>
                      </a:cubicBezTo>
                      <a:cubicBezTo>
                        <a:pt x="5467" y="2153"/>
                        <a:pt x="4858" y="2381"/>
                        <a:pt x="4286" y="2667"/>
                      </a:cubicBezTo>
                      <a:cubicBezTo>
                        <a:pt x="4286" y="1143"/>
                        <a:pt x="4286" y="0"/>
                        <a:pt x="2667" y="0"/>
                      </a:cubicBezTo>
                      <a:cubicBezTo>
                        <a:pt x="1048" y="0"/>
                        <a:pt x="1905" y="667"/>
                        <a:pt x="2667" y="762"/>
                      </a:cubicBezTo>
                      <a:cubicBezTo>
                        <a:pt x="3429" y="857"/>
                        <a:pt x="3620" y="2096"/>
                        <a:pt x="3334" y="3238"/>
                      </a:cubicBezTo>
                      <a:cubicBezTo>
                        <a:pt x="3048" y="4381"/>
                        <a:pt x="95" y="6763"/>
                        <a:pt x="0" y="8096"/>
                      </a:cubicBezTo>
                      <a:close/>
                      <a:moveTo>
                        <a:pt x="1715" y="6763"/>
                      </a:moveTo>
                      <a:cubicBezTo>
                        <a:pt x="2067" y="6258"/>
                        <a:pt x="2524" y="5839"/>
                        <a:pt x="3048" y="5525"/>
                      </a:cubicBezTo>
                      <a:lnTo>
                        <a:pt x="3048" y="5525"/>
                      </a:lnTo>
                      <a:cubicBezTo>
                        <a:pt x="3048" y="5525"/>
                        <a:pt x="1334" y="7811"/>
                        <a:pt x="1715" y="676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5" name="Hình tự do: Hình 594">
                  <a:extLst>
                    <a:ext uri="{FF2B5EF4-FFF2-40B4-BE49-F238E27FC236}">
                      <a16:creationId xmlns:a16="http://schemas.microsoft.com/office/drawing/2014/main" id="{919BD6D4-B858-CD29-947E-7507DBC6AC46}"/>
                    </a:ext>
                  </a:extLst>
                </p:cNvPr>
                <p:cNvSpPr/>
                <p:nvPr/>
              </p:nvSpPr>
              <p:spPr>
                <a:xfrm>
                  <a:off x="9641744" y="4090855"/>
                  <a:ext cx="18883" cy="11693"/>
                </a:xfrm>
                <a:custGeom>
                  <a:avLst/>
                  <a:gdLst>
                    <a:gd name="connsiteX0" fmla="*/ 381 w 18883"/>
                    <a:gd name="connsiteY0" fmla="*/ 2020 h 11693"/>
                    <a:gd name="connsiteX1" fmla="*/ 381 w 18883"/>
                    <a:gd name="connsiteY1" fmla="*/ 4306 h 11693"/>
                    <a:gd name="connsiteX2" fmla="*/ 381 w 18883"/>
                    <a:gd name="connsiteY2" fmla="*/ 4306 h 11693"/>
                    <a:gd name="connsiteX3" fmla="*/ 4096 w 18883"/>
                    <a:gd name="connsiteY3" fmla="*/ 4306 h 11693"/>
                    <a:gd name="connsiteX4" fmla="*/ 4096 w 18883"/>
                    <a:gd name="connsiteY4" fmla="*/ 4782 h 11693"/>
                    <a:gd name="connsiteX5" fmla="*/ 6953 w 18883"/>
                    <a:gd name="connsiteY5" fmla="*/ 5640 h 11693"/>
                    <a:gd name="connsiteX6" fmla="*/ 6953 w 18883"/>
                    <a:gd name="connsiteY6" fmla="*/ 7640 h 11693"/>
                    <a:gd name="connsiteX7" fmla="*/ 8954 w 18883"/>
                    <a:gd name="connsiteY7" fmla="*/ 7640 h 11693"/>
                    <a:gd name="connsiteX8" fmla="*/ 10096 w 18883"/>
                    <a:gd name="connsiteY8" fmla="*/ 7640 h 11693"/>
                    <a:gd name="connsiteX9" fmla="*/ 10096 w 18883"/>
                    <a:gd name="connsiteY9" fmla="*/ 8211 h 11693"/>
                    <a:gd name="connsiteX10" fmla="*/ 10096 w 18883"/>
                    <a:gd name="connsiteY10" fmla="*/ 8783 h 11693"/>
                    <a:gd name="connsiteX11" fmla="*/ 11049 w 18883"/>
                    <a:gd name="connsiteY11" fmla="*/ 8783 h 11693"/>
                    <a:gd name="connsiteX12" fmla="*/ 11621 w 18883"/>
                    <a:gd name="connsiteY12" fmla="*/ 8783 h 11693"/>
                    <a:gd name="connsiteX13" fmla="*/ 12954 w 18883"/>
                    <a:gd name="connsiteY13" fmla="*/ 8783 h 11693"/>
                    <a:gd name="connsiteX14" fmla="*/ 14478 w 18883"/>
                    <a:gd name="connsiteY14" fmla="*/ 9259 h 11693"/>
                    <a:gd name="connsiteX15" fmla="*/ 14478 w 18883"/>
                    <a:gd name="connsiteY15" fmla="*/ 11354 h 11693"/>
                    <a:gd name="connsiteX16" fmla="*/ 18383 w 18883"/>
                    <a:gd name="connsiteY16" fmla="*/ 11354 h 11693"/>
                    <a:gd name="connsiteX17" fmla="*/ 18383 w 18883"/>
                    <a:gd name="connsiteY17" fmla="*/ 10593 h 11693"/>
                    <a:gd name="connsiteX18" fmla="*/ 16478 w 18883"/>
                    <a:gd name="connsiteY18" fmla="*/ 10593 h 11693"/>
                    <a:gd name="connsiteX19" fmla="*/ 15526 w 18883"/>
                    <a:gd name="connsiteY19" fmla="*/ 8592 h 11693"/>
                    <a:gd name="connsiteX20" fmla="*/ 15526 w 18883"/>
                    <a:gd name="connsiteY20" fmla="*/ 8116 h 11693"/>
                    <a:gd name="connsiteX21" fmla="*/ 12859 w 18883"/>
                    <a:gd name="connsiteY21" fmla="*/ 7164 h 11693"/>
                    <a:gd name="connsiteX22" fmla="*/ 11621 w 18883"/>
                    <a:gd name="connsiteY22" fmla="*/ 7164 h 11693"/>
                    <a:gd name="connsiteX23" fmla="*/ 10859 w 18883"/>
                    <a:gd name="connsiteY23" fmla="*/ 5925 h 11693"/>
                    <a:gd name="connsiteX24" fmla="*/ 10859 w 18883"/>
                    <a:gd name="connsiteY24" fmla="*/ 5925 h 11693"/>
                    <a:gd name="connsiteX25" fmla="*/ 8192 w 18883"/>
                    <a:gd name="connsiteY25" fmla="*/ 5925 h 11693"/>
                    <a:gd name="connsiteX26" fmla="*/ 9049 w 18883"/>
                    <a:gd name="connsiteY26" fmla="*/ 4782 h 11693"/>
                    <a:gd name="connsiteX27" fmla="*/ 8001 w 18883"/>
                    <a:gd name="connsiteY27" fmla="*/ 3639 h 11693"/>
                    <a:gd name="connsiteX28" fmla="*/ 6382 w 18883"/>
                    <a:gd name="connsiteY28" fmla="*/ 3639 h 11693"/>
                    <a:gd name="connsiteX29" fmla="*/ 5429 w 18883"/>
                    <a:gd name="connsiteY29" fmla="*/ 3639 h 11693"/>
                    <a:gd name="connsiteX30" fmla="*/ 3524 w 18883"/>
                    <a:gd name="connsiteY30" fmla="*/ 2973 h 11693"/>
                    <a:gd name="connsiteX31" fmla="*/ 2286 w 18883"/>
                    <a:gd name="connsiteY31" fmla="*/ 2973 h 11693"/>
                    <a:gd name="connsiteX32" fmla="*/ 1810 w 18883"/>
                    <a:gd name="connsiteY32" fmla="*/ 2211 h 11693"/>
                    <a:gd name="connsiteX33" fmla="*/ 1810 w 18883"/>
                    <a:gd name="connsiteY33" fmla="*/ 782 h 11693"/>
                    <a:gd name="connsiteX34" fmla="*/ 0 w 18883"/>
                    <a:gd name="connsiteY34" fmla="*/ 782 h 11693"/>
                    <a:gd name="connsiteX35" fmla="*/ 0 w 18883"/>
                    <a:gd name="connsiteY35" fmla="*/ 1258 h 11693"/>
                    <a:gd name="connsiteX36" fmla="*/ 381 w 18883"/>
                    <a:gd name="connsiteY36" fmla="*/ 2020 h 11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8883" h="11693">
                      <a:moveTo>
                        <a:pt x="381" y="2020"/>
                      </a:moveTo>
                      <a:cubicBezTo>
                        <a:pt x="571" y="2773"/>
                        <a:pt x="571" y="3553"/>
                        <a:pt x="381" y="4306"/>
                      </a:cubicBezTo>
                      <a:cubicBezTo>
                        <a:pt x="381" y="4306"/>
                        <a:pt x="381" y="4306"/>
                        <a:pt x="381" y="4306"/>
                      </a:cubicBezTo>
                      <a:cubicBezTo>
                        <a:pt x="381" y="4306"/>
                        <a:pt x="4572" y="3068"/>
                        <a:pt x="4096" y="4306"/>
                      </a:cubicBezTo>
                      <a:lnTo>
                        <a:pt x="4096" y="4782"/>
                      </a:lnTo>
                      <a:cubicBezTo>
                        <a:pt x="4953" y="5259"/>
                        <a:pt x="6763" y="4306"/>
                        <a:pt x="6953" y="5640"/>
                      </a:cubicBezTo>
                      <a:cubicBezTo>
                        <a:pt x="7144" y="6973"/>
                        <a:pt x="5905" y="6783"/>
                        <a:pt x="6953" y="7640"/>
                      </a:cubicBezTo>
                      <a:cubicBezTo>
                        <a:pt x="8001" y="8497"/>
                        <a:pt x="8382" y="7640"/>
                        <a:pt x="8954" y="7640"/>
                      </a:cubicBezTo>
                      <a:cubicBezTo>
                        <a:pt x="9525" y="7640"/>
                        <a:pt x="9715" y="7068"/>
                        <a:pt x="10096" y="7640"/>
                      </a:cubicBezTo>
                      <a:cubicBezTo>
                        <a:pt x="10478" y="8211"/>
                        <a:pt x="10096" y="7640"/>
                        <a:pt x="10096" y="8211"/>
                      </a:cubicBezTo>
                      <a:cubicBezTo>
                        <a:pt x="10096" y="8783"/>
                        <a:pt x="10096" y="8687"/>
                        <a:pt x="10096" y="8783"/>
                      </a:cubicBezTo>
                      <a:cubicBezTo>
                        <a:pt x="10096" y="8878"/>
                        <a:pt x="10668" y="8783"/>
                        <a:pt x="11049" y="8783"/>
                      </a:cubicBezTo>
                      <a:lnTo>
                        <a:pt x="11621" y="8783"/>
                      </a:lnTo>
                      <a:cubicBezTo>
                        <a:pt x="12059" y="8687"/>
                        <a:pt x="12516" y="8687"/>
                        <a:pt x="12954" y="8783"/>
                      </a:cubicBezTo>
                      <a:cubicBezTo>
                        <a:pt x="12954" y="8783"/>
                        <a:pt x="14669" y="9640"/>
                        <a:pt x="14478" y="9259"/>
                      </a:cubicBezTo>
                      <a:cubicBezTo>
                        <a:pt x="14288" y="8878"/>
                        <a:pt x="13716" y="10593"/>
                        <a:pt x="14478" y="11354"/>
                      </a:cubicBezTo>
                      <a:cubicBezTo>
                        <a:pt x="15240" y="12117"/>
                        <a:pt x="17717" y="11354"/>
                        <a:pt x="18383" y="11354"/>
                      </a:cubicBezTo>
                      <a:cubicBezTo>
                        <a:pt x="19050" y="11354"/>
                        <a:pt x="19050" y="10593"/>
                        <a:pt x="18383" y="10593"/>
                      </a:cubicBezTo>
                      <a:lnTo>
                        <a:pt x="16478" y="10593"/>
                      </a:lnTo>
                      <a:cubicBezTo>
                        <a:pt x="14859" y="9926"/>
                        <a:pt x="15240" y="9450"/>
                        <a:pt x="15526" y="8592"/>
                      </a:cubicBezTo>
                      <a:lnTo>
                        <a:pt x="15526" y="8116"/>
                      </a:lnTo>
                      <a:cubicBezTo>
                        <a:pt x="14478" y="8116"/>
                        <a:pt x="13716" y="7164"/>
                        <a:pt x="12859" y="7164"/>
                      </a:cubicBezTo>
                      <a:lnTo>
                        <a:pt x="11621" y="7164"/>
                      </a:lnTo>
                      <a:cubicBezTo>
                        <a:pt x="10287" y="7164"/>
                        <a:pt x="10954" y="7164"/>
                        <a:pt x="10859" y="5925"/>
                      </a:cubicBezTo>
                      <a:cubicBezTo>
                        <a:pt x="10763" y="4687"/>
                        <a:pt x="10859" y="5925"/>
                        <a:pt x="10859" y="5925"/>
                      </a:cubicBezTo>
                      <a:cubicBezTo>
                        <a:pt x="10859" y="5925"/>
                        <a:pt x="8192" y="7735"/>
                        <a:pt x="8192" y="5925"/>
                      </a:cubicBezTo>
                      <a:cubicBezTo>
                        <a:pt x="8192" y="5925"/>
                        <a:pt x="8954" y="5163"/>
                        <a:pt x="9049" y="4782"/>
                      </a:cubicBezTo>
                      <a:cubicBezTo>
                        <a:pt x="9144" y="4401"/>
                        <a:pt x="9049" y="3830"/>
                        <a:pt x="8001" y="3639"/>
                      </a:cubicBezTo>
                      <a:cubicBezTo>
                        <a:pt x="7468" y="3544"/>
                        <a:pt x="6915" y="3544"/>
                        <a:pt x="6382" y="3639"/>
                      </a:cubicBezTo>
                      <a:cubicBezTo>
                        <a:pt x="4381" y="3639"/>
                        <a:pt x="6382" y="3639"/>
                        <a:pt x="5429" y="3639"/>
                      </a:cubicBezTo>
                      <a:cubicBezTo>
                        <a:pt x="4953" y="3106"/>
                        <a:pt x="4229" y="2858"/>
                        <a:pt x="3524" y="2973"/>
                      </a:cubicBezTo>
                      <a:cubicBezTo>
                        <a:pt x="3115" y="3058"/>
                        <a:pt x="2695" y="3058"/>
                        <a:pt x="2286" y="2973"/>
                      </a:cubicBezTo>
                      <a:cubicBezTo>
                        <a:pt x="1143" y="2973"/>
                        <a:pt x="2286" y="2973"/>
                        <a:pt x="1810" y="2211"/>
                      </a:cubicBezTo>
                      <a:cubicBezTo>
                        <a:pt x="1334" y="1449"/>
                        <a:pt x="2286" y="1353"/>
                        <a:pt x="1810" y="782"/>
                      </a:cubicBezTo>
                      <a:cubicBezTo>
                        <a:pt x="1334" y="210"/>
                        <a:pt x="286" y="-647"/>
                        <a:pt x="0" y="782"/>
                      </a:cubicBezTo>
                      <a:lnTo>
                        <a:pt x="0" y="1258"/>
                      </a:lnTo>
                      <a:cubicBezTo>
                        <a:pt x="0" y="1258"/>
                        <a:pt x="381" y="1829"/>
                        <a:pt x="381" y="202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5" name="Đồ họa 25">
              <a:extLst>
                <a:ext uri="{FF2B5EF4-FFF2-40B4-BE49-F238E27FC236}">
                  <a16:creationId xmlns:a16="http://schemas.microsoft.com/office/drawing/2014/main" id="{7F7BEAD2-5779-F483-834A-53CD8734955D}"/>
                </a:ext>
              </a:extLst>
            </p:cNvPr>
            <p:cNvGrpSpPr/>
            <p:nvPr/>
          </p:nvGrpSpPr>
          <p:grpSpPr>
            <a:xfrm>
              <a:off x="9491215" y="4124213"/>
              <a:ext cx="131193" cy="82200"/>
              <a:chOff x="9491215" y="4124213"/>
              <a:chExt cx="131193" cy="82200"/>
            </a:xfrm>
          </p:grpSpPr>
          <p:sp>
            <p:nvSpPr>
              <p:cNvPr id="533" name="Hình tự do: Hình 532">
                <a:extLst>
                  <a:ext uri="{FF2B5EF4-FFF2-40B4-BE49-F238E27FC236}">
                    <a16:creationId xmlns:a16="http://schemas.microsoft.com/office/drawing/2014/main" id="{EF28E6C9-B5EA-CD20-44E2-4133C072CDD1}"/>
                  </a:ext>
                </a:extLst>
              </p:cNvPr>
              <p:cNvSpPr/>
              <p:nvPr/>
            </p:nvSpPr>
            <p:spPr>
              <a:xfrm>
                <a:off x="9491215" y="4129843"/>
                <a:ext cx="131193" cy="76570"/>
              </a:xfrm>
              <a:custGeom>
                <a:avLst/>
                <a:gdLst>
                  <a:gd name="connsiteX0" fmla="*/ 131194 w 131193"/>
                  <a:gd name="connsiteY0" fmla="*/ 68950 h 76570"/>
                  <a:gd name="connsiteX1" fmla="*/ 118049 w 131193"/>
                  <a:gd name="connsiteY1" fmla="*/ 76570 h 76570"/>
                  <a:gd name="connsiteX2" fmla="*/ 13846 w 131193"/>
                  <a:gd name="connsiteY2" fmla="*/ 15515 h 76570"/>
                  <a:gd name="connsiteX3" fmla="*/ 320 w 131193"/>
                  <a:gd name="connsiteY3" fmla="*/ 1799 h 76570"/>
                  <a:gd name="connsiteX4" fmla="*/ 301 w 131193"/>
                  <a:gd name="connsiteY4" fmla="*/ 313 h 76570"/>
                  <a:gd name="connsiteX5" fmla="*/ 1463 w 131193"/>
                  <a:gd name="connsiteY5" fmla="*/ 85 h 76570"/>
                  <a:gd name="connsiteX6" fmla="*/ 26324 w 131193"/>
                  <a:gd name="connsiteY6" fmla="*/ 8372 h 76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93" h="76570">
                    <a:moveTo>
                      <a:pt x="131194" y="68950"/>
                    </a:moveTo>
                    <a:cubicBezTo>
                      <a:pt x="129670" y="73046"/>
                      <a:pt x="125288" y="75523"/>
                      <a:pt x="118049" y="76570"/>
                    </a:cubicBezTo>
                    <a:lnTo>
                      <a:pt x="13846" y="15515"/>
                    </a:lnTo>
                    <a:lnTo>
                      <a:pt x="320" y="1799"/>
                    </a:lnTo>
                    <a:cubicBezTo>
                      <a:pt x="-99" y="1399"/>
                      <a:pt x="-108" y="732"/>
                      <a:pt x="301" y="313"/>
                    </a:cubicBezTo>
                    <a:cubicBezTo>
                      <a:pt x="606" y="8"/>
                      <a:pt x="1063" y="-87"/>
                      <a:pt x="1463" y="85"/>
                    </a:cubicBezTo>
                    <a:lnTo>
                      <a:pt x="26324" y="837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Hình tự do: Hình 533">
                <a:extLst>
                  <a:ext uri="{FF2B5EF4-FFF2-40B4-BE49-F238E27FC236}">
                    <a16:creationId xmlns:a16="http://schemas.microsoft.com/office/drawing/2014/main" id="{F48991F1-2F7B-2EE4-39B1-D0963BF0CCD9}"/>
                  </a:ext>
                </a:extLst>
              </p:cNvPr>
              <p:cNvSpPr/>
              <p:nvPr/>
            </p:nvSpPr>
            <p:spPr>
              <a:xfrm>
                <a:off x="9493621" y="4124213"/>
                <a:ext cx="22964" cy="18192"/>
              </a:xfrm>
              <a:custGeom>
                <a:avLst/>
                <a:gdLst>
                  <a:gd name="connsiteX0" fmla="*/ 22965 w 22964"/>
                  <a:gd name="connsiteY0" fmla="*/ 4286 h 18192"/>
                  <a:gd name="connsiteX1" fmla="*/ 771 w 22964"/>
                  <a:gd name="connsiteY1" fmla="*/ 0 h 18192"/>
                  <a:gd name="connsiteX2" fmla="*/ 0 w 22964"/>
                  <a:gd name="connsiteY2" fmla="*/ 752 h 18192"/>
                  <a:gd name="connsiteX3" fmla="*/ 105 w 22964"/>
                  <a:gd name="connsiteY3" fmla="*/ 1143 h 18192"/>
                  <a:gd name="connsiteX4" fmla="*/ 15250 w 22964"/>
                  <a:gd name="connsiteY4" fmla="*/ 18192 h 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64" h="18192">
                    <a:moveTo>
                      <a:pt x="22965" y="4286"/>
                    </a:moveTo>
                    <a:lnTo>
                      <a:pt x="771" y="0"/>
                    </a:lnTo>
                    <a:cubicBezTo>
                      <a:pt x="352" y="0"/>
                      <a:pt x="10" y="333"/>
                      <a:pt x="0" y="752"/>
                    </a:cubicBezTo>
                    <a:cubicBezTo>
                      <a:pt x="0" y="895"/>
                      <a:pt x="38" y="1029"/>
                      <a:pt x="105" y="1143"/>
                    </a:cubicBezTo>
                    <a:lnTo>
                      <a:pt x="15250" y="18192"/>
                    </a:ln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Hình tự do: Hình 534">
                <a:extLst>
                  <a:ext uri="{FF2B5EF4-FFF2-40B4-BE49-F238E27FC236}">
                    <a16:creationId xmlns:a16="http://schemas.microsoft.com/office/drawing/2014/main" id="{6972B5BE-E1AF-5227-0FC6-9F4DDD7927E7}"/>
                  </a:ext>
                </a:extLst>
              </p:cNvPr>
              <p:cNvSpPr/>
              <p:nvPr/>
            </p:nvSpPr>
            <p:spPr>
              <a:xfrm>
                <a:off x="9493624" y="4124213"/>
                <a:ext cx="5150" cy="4381"/>
              </a:xfrm>
              <a:custGeom>
                <a:avLst/>
                <a:gdLst>
                  <a:gd name="connsiteX0" fmla="*/ 102 w 5150"/>
                  <a:gd name="connsiteY0" fmla="*/ 1143 h 4381"/>
                  <a:gd name="connsiteX1" fmla="*/ 378 w 5150"/>
                  <a:gd name="connsiteY1" fmla="*/ 105 h 4381"/>
                  <a:gd name="connsiteX2" fmla="*/ 769 w 5150"/>
                  <a:gd name="connsiteY2" fmla="*/ 0 h 4381"/>
                  <a:gd name="connsiteX3" fmla="*/ 5150 w 5150"/>
                  <a:gd name="connsiteY3" fmla="*/ 857 h 4381"/>
                  <a:gd name="connsiteX4" fmla="*/ 5150 w 5150"/>
                  <a:gd name="connsiteY4" fmla="*/ 857 h 4381"/>
                  <a:gd name="connsiteX5" fmla="*/ 3341 w 5150"/>
                  <a:gd name="connsiteY5" fmla="*/ 4381 h 4381"/>
                  <a:gd name="connsiteX6" fmla="*/ 3341 w 5150"/>
                  <a:gd name="connsiteY6" fmla="*/ 4381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0" h="4381">
                    <a:moveTo>
                      <a:pt x="102" y="1143"/>
                    </a:moveTo>
                    <a:cubicBezTo>
                      <a:pt x="-107" y="781"/>
                      <a:pt x="16" y="314"/>
                      <a:pt x="378" y="105"/>
                    </a:cubicBezTo>
                    <a:cubicBezTo>
                      <a:pt x="502" y="38"/>
                      <a:pt x="635" y="0"/>
                      <a:pt x="769" y="0"/>
                    </a:cubicBezTo>
                    <a:lnTo>
                      <a:pt x="5150" y="857"/>
                    </a:lnTo>
                    <a:lnTo>
                      <a:pt x="5150" y="857"/>
                    </a:lnTo>
                    <a:cubicBezTo>
                      <a:pt x="3931" y="1600"/>
                      <a:pt x="3236" y="2962"/>
                      <a:pt x="3341" y="4381"/>
                    </a:cubicBezTo>
                    <a:lnTo>
                      <a:pt x="3341" y="438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Hình tự do: Hình 535">
                <a:extLst>
                  <a:ext uri="{FF2B5EF4-FFF2-40B4-BE49-F238E27FC236}">
                    <a16:creationId xmlns:a16="http://schemas.microsoft.com/office/drawing/2014/main" id="{7E1BACD4-4F0B-378E-F976-E318513EA416}"/>
                  </a:ext>
                </a:extLst>
              </p:cNvPr>
              <p:cNvSpPr/>
              <p:nvPr/>
            </p:nvSpPr>
            <p:spPr>
              <a:xfrm>
                <a:off x="9508499" y="4128594"/>
                <a:ext cx="90953" cy="61245"/>
              </a:xfrm>
              <a:custGeom>
                <a:avLst/>
                <a:gdLst>
                  <a:gd name="connsiteX0" fmla="*/ 83048 w 90953"/>
                  <a:gd name="connsiteY0" fmla="*/ 61246 h 61245"/>
                  <a:gd name="connsiteX1" fmla="*/ 81239 w 90953"/>
                  <a:gd name="connsiteY1" fmla="*/ 60198 h 61245"/>
                  <a:gd name="connsiteX2" fmla="*/ 79048 w 90953"/>
                  <a:gd name="connsiteY2" fmla="*/ 58960 h 61245"/>
                  <a:gd name="connsiteX3" fmla="*/ 371 w 90953"/>
                  <a:gd name="connsiteY3" fmla="*/ 13811 h 61245"/>
                  <a:gd name="connsiteX4" fmla="*/ 8087 w 90953"/>
                  <a:gd name="connsiteY4" fmla="*/ 0 h 61245"/>
                  <a:gd name="connsiteX5" fmla="*/ 86763 w 90953"/>
                  <a:gd name="connsiteY5" fmla="*/ 45053 h 61245"/>
                  <a:gd name="connsiteX6" fmla="*/ 90954 w 90953"/>
                  <a:gd name="connsiteY6" fmla="*/ 47434 h 61245"/>
                  <a:gd name="connsiteX7" fmla="*/ 83048 w 90953"/>
                  <a:gd name="connsiteY7" fmla="*/ 61246 h 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953" h="61245">
                    <a:moveTo>
                      <a:pt x="83048" y="61246"/>
                    </a:moveTo>
                    <a:lnTo>
                      <a:pt x="81239" y="60198"/>
                    </a:lnTo>
                    <a:lnTo>
                      <a:pt x="79048" y="58960"/>
                    </a:lnTo>
                    <a:lnTo>
                      <a:pt x="371" y="13811"/>
                    </a:lnTo>
                    <a:cubicBezTo>
                      <a:pt x="-1172" y="7887"/>
                      <a:pt x="2229" y="1791"/>
                      <a:pt x="8087" y="0"/>
                    </a:cubicBezTo>
                    <a:lnTo>
                      <a:pt x="86763" y="45053"/>
                    </a:lnTo>
                    <a:lnTo>
                      <a:pt x="90954" y="47434"/>
                    </a:lnTo>
                    <a:cubicBezTo>
                      <a:pt x="88192" y="46101"/>
                      <a:pt x="80000" y="59722"/>
                      <a:pt x="83048" y="61246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Hình tự do: Hình 536">
                <a:extLst>
                  <a:ext uri="{FF2B5EF4-FFF2-40B4-BE49-F238E27FC236}">
                    <a16:creationId xmlns:a16="http://schemas.microsoft.com/office/drawing/2014/main" id="{7A21FC7E-4B8C-2FB8-6ADF-04F5D8CABEFF}"/>
                  </a:ext>
                </a:extLst>
              </p:cNvPr>
              <p:cNvSpPr/>
              <p:nvPr/>
            </p:nvSpPr>
            <p:spPr>
              <a:xfrm>
                <a:off x="9579944" y="4169738"/>
                <a:ext cx="12651" cy="16102"/>
              </a:xfrm>
              <a:custGeom>
                <a:avLst/>
                <a:gdLst>
                  <a:gd name="connsiteX0" fmla="*/ 4651 w 12651"/>
                  <a:gd name="connsiteY0" fmla="*/ 16102 h 16102"/>
                  <a:gd name="connsiteX1" fmla="*/ 650 w 12651"/>
                  <a:gd name="connsiteY1" fmla="*/ 13816 h 16102"/>
                  <a:gd name="connsiteX2" fmla="*/ 1507 w 12651"/>
                  <a:gd name="connsiteY2" fmla="*/ 7149 h 16102"/>
                  <a:gd name="connsiteX3" fmla="*/ 8556 w 12651"/>
                  <a:gd name="connsiteY3" fmla="*/ 100 h 16102"/>
                  <a:gd name="connsiteX4" fmla="*/ 11604 w 12651"/>
                  <a:gd name="connsiteY4" fmla="*/ 1815 h 16102"/>
                  <a:gd name="connsiteX5" fmla="*/ 12651 w 12651"/>
                  <a:gd name="connsiteY5" fmla="*/ 2386 h 16102"/>
                  <a:gd name="connsiteX6" fmla="*/ 5603 w 12651"/>
                  <a:gd name="connsiteY6" fmla="*/ 9530 h 16102"/>
                  <a:gd name="connsiteX7" fmla="*/ 4555 w 12651"/>
                  <a:gd name="connsiteY7" fmla="*/ 16007 h 16102"/>
                  <a:gd name="connsiteX8" fmla="*/ 4555 w 12651"/>
                  <a:gd name="connsiteY8" fmla="*/ 16007 h 16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51" h="16102">
                    <a:moveTo>
                      <a:pt x="4651" y="16102"/>
                    </a:moveTo>
                    <a:lnTo>
                      <a:pt x="650" y="13816"/>
                    </a:lnTo>
                    <a:cubicBezTo>
                      <a:pt x="-588" y="13149"/>
                      <a:pt x="78" y="10196"/>
                      <a:pt x="1507" y="7149"/>
                    </a:cubicBezTo>
                    <a:cubicBezTo>
                      <a:pt x="2936" y="4100"/>
                      <a:pt x="7032" y="-757"/>
                      <a:pt x="8556" y="100"/>
                    </a:cubicBezTo>
                    <a:lnTo>
                      <a:pt x="11604" y="1815"/>
                    </a:lnTo>
                    <a:lnTo>
                      <a:pt x="12651" y="2386"/>
                    </a:lnTo>
                    <a:cubicBezTo>
                      <a:pt x="11032" y="1624"/>
                      <a:pt x="7413" y="5529"/>
                      <a:pt x="5603" y="9530"/>
                    </a:cubicBezTo>
                    <a:cubicBezTo>
                      <a:pt x="3793" y="13530"/>
                      <a:pt x="3508" y="15245"/>
                      <a:pt x="4555" y="16007"/>
                    </a:cubicBezTo>
                    <a:lnTo>
                      <a:pt x="4555" y="16007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Hình tự do: Hình 537">
                <a:extLst>
                  <a:ext uri="{FF2B5EF4-FFF2-40B4-BE49-F238E27FC236}">
                    <a16:creationId xmlns:a16="http://schemas.microsoft.com/office/drawing/2014/main" id="{B38B516D-663D-5119-EDF7-711C33CA9A6A}"/>
                  </a:ext>
                </a:extLst>
              </p:cNvPr>
              <p:cNvSpPr/>
              <p:nvPr/>
            </p:nvSpPr>
            <p:spPr>
              <a:xfrm>
                <a:off x="9583065" y="4171448"/>
                <a:ext cx="12578" cy="16106"/>
              </a:xfrm>
              <a:custGeom>
                <a:avLst/>
                <a:gdLst>
                  <a:gd name="connsiteX0" fmla="*/ 577 w 12578"/>
                  <a:gd name="connsiteY0" fmla="*/ 13820 h 16106"/>
                  <a:gd name="connsiteX1" fmla="*/ 8483 w 12578"/>
                  <a:gd name="connsiteY1" fmla="*/ 104 h 16106"/>
                  <a:gd name="connsiteX2" fmla="*/ 12578 w 12578"/>
                  <a:gd name="connsiteY2" fmla="*/ 2485 h 16106"/>
                  <a:gd name="connsiteX3" fmla="*/ 4577 w 12578"/>
                  <a:gd name="connsiteY3" fmla="*/ 16106 h 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8" h="16106">
                    <a:moveTo>
                      <a:pt x="577" y="13820"/>
                    </a:moveTo>
                    <a:cubicBezTo>
                      <a:pt x="-2185" y="12391"/>
                      <a:pt x="5720" y="-1325"/>
                      <a:pt x="8483" y="104"/>
                    </a:cubicBezTo>
                    <a:lnTo>
                      <a:pt x="12578" y="2485"/>
                    </a:lnTo>
                    <a:cubicBezTo>
                      <a:pt x="9816" y="961"/>
                      <a:pt x="1815" y="14677"/>
                      <a:pt x="4577" y="16106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Hình tự do: Hình 538">
                <a:extLst>
                  <a:ext uri="{FF2B5EF4-FFF2-40B4-BE49-F238E27FC236}">
                    <a16:creationId xmlns:a16="http://schemas.microsoft.com/office/drawing/2014/main" id="{19C4CEAA-C322-DD6D-13D0-D4C754D7C23E}"/>
                  </a:ext>
                </a:extLst>
              </p:cNvPr>
              <p:cNvSpPr/>
              <p:nvPr/>
            </p:nvSpPr>
            <p:spPr>
              <a:xfrm>
                <a:off x="9586954" y="4173608"/>
                <a:ext cx="12309" cy="16232"/>
              </a:xfrm>
              <a:custGeom>
                <a:avLst/>
                <a:gdLst>
                  <a:gd name="connsiteX0" fmla="*/ 4594 w 12309"/>
                  <a:gd name="connsiteY0" fmla="*/ 16232 h 16232"/>
                  <a:gd name="connsiteX1" fmla="*/ 593 w 12309"/>
                  <a:gd name="connsiteY1" fmla="*/ 13946 h 16232"/>
                  <a:gd name="connsiteX2" fmla="*/ 8309 w 12309"/>
                  <a:gd name="connsiteY2" fmla="*/ 40 h 16232"/>
                  <a:gd name="connsiteX3" fmla="*/ 8309 w 12309"/>
                  <a:gd name="connsiteY3" fmla="*/ 40 h 16232"/>
                  <a:gd name="connsiteX4" fmla="*/ 12309 w 12309"/>
                  <a:gd name="connsiteY4" fmla="*/ 2326 h 16232"/>
                  <a:gd name="connsiteX5" fmla="*/ 4594 w 12309"/>
                  <a:gd name="connsiteY5" fmla="*/ 16232 h 1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09" h="16232">
                    <a:moveTo>
                      <a:pt x="4594" y="16232"/>
                    </a:moveTo>
                    <a:lnTo>
                      <a:pt x="593" y="13946"/>
                    </a:lnTo>
                    <a:cubicBezTo>
                      <a:pt x="-2169" y="12518"/>
                      <a:pt x="5451" y="-818"/>
                      <a:pt x="8309" y="40"/>
                    </a:cubicBezTo>
                    <a:lnTo>
                      <a:pt x="8309" y="40"/>
                    </a:lnTo>
                    <a:lnTo>
                      <a:pt x="12309" y="2326"/>
                    </a:lnTo>
                    <a:cubicBezTo>
                      <a:pt x="9737" y="1087"/>
                      <a:pt x="1546" y="14708"/>
                      <a:pt x="4594" y="1623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Hình tự do: Hình 539">
                <a:extLst>
                  <a:ext uri="{FF2B5EF4-FFF2-40B4-BE49-F238E27FC236}">
                    <a16:creationId xmlns:a16="http://schemas.microsoft.com/office/drawing/2014/main" id="{344F1414-990C-FC91-9F17-01022F86F56E}"/>
                  </a:ext>
                </a:extLst>
              </p:cNvPr>
              <p:cNvSpPr/>
              <p:nvPr/>
            </p:nvSpPr>
            <p:spPr>
              <a:xfrm>
                <a:off x="9492634" y="4124594"/>
                <a:ext cx="100723" cy="65913"/>
              </a:xfrm>
              <a:custGeom>
                <a:avLst/>
                <a:gdLst>
                  <a:gd name="connsiteX0" fmla="*/ 615 w 100723"/>
                  <a:gd name="connsiteY0" fmla="*/ 0 h 65913"/>
                  <a:gd name="connsiteX1" fmla="*/ 1377 w 100723"/>
                  <a:gd name="connsiteY1" fmla="*/ 0 h 65913"/>
                  <a:gd name="connsiteX2" fmla="*/ 17475 w 100723"/>
                  <a:gd name="connsiteY2" fmla="*/ 8763 h 65913"/>
                  <a:gd name="connsiteX3" fmla="*/ 100723 w 100723"/>
                  <a:gd name="connsiteY3" fmla="*/ 56388 h 65913"/>
                  <a:gd name="connsiteX4" fmla="*/ 100723 w 100723"/>
                  <a:gd name="connsiteY4" fmla="*/ 56388 h 65913"/>
                  <a:gd name="connsiteX5" fmla="*/ 98151 w 100723"/>
                  <a:gd name="connsiteY5" fmla="*/ 65913 h 65913"/>
                  <a:gd name="connsiteX6" fmla="*/ 96341 w 100723"/>
                  <a:gd name="connsiteY6" fmla="*/ 64865 h 65913"/>
                  <a:gd name="connsiteX7" fmla="*/ 94151 w 100723"/>
                  <a:gd name="connsiteY7" fmla="*/ 63627 h 65913"/>
                  <a:gd name="connsiteX8" fmla="*/ 15474 w 100723"/>
                  <a:gd name="connsiteY8" fmla="*/ 18479 h 65913"/>
                  <a:gd name="connsiteX9" fmla="*/ 15474 w 100723"/>
                  <a:gd name="connsiteY9" fmla="*/ 18479 h 65913"/>
                  <a:gd name="connsiteX10" fmla="*/ 425 w 100723"/>
                  <a:gd name="connsiteY10" fmla="*/ 1429 h 65913"/>
                  <a:gd name="connsiteX11" fmla="*/ 82 w 100723"/>
                  <a:gd name="connsiteY11" fmla="*/ 410 h 65913"/>
                  <a:gd name="connsiteX12" fmla="*/ 615 w 100723"/>
                  <a:gd name="connsiteY12" fmla="*/ 0 h 6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3" h="65913">
                    <a:moveTo>
                      <a:pt x="615" y="0"/>
                    </a:moveTo>
                    <a:lnTo>
                      <a:pt x="1377" y="0"/>
                    </a:lnTo>
                    <a:lnTo>
                      <a:pt x="17475" y="8763"/>
                    </a:lnTo>
                    <a:lnTo>
                      <a:pt x="100723" y="56388"/>
                    </a:lnTo>
                    <a:cubicBezTo>
                      <a:pt x="100723" y="56388"/>
                      <a:pt x="100723" y="56388"/>
                      <a:pt x="100723" y="56388"/>
                    </a:cubicBezTo>
                    <a:cubicBezTo>
                      <a:pt x="98342" y="60008"/>
                      <a:pt x="96627" y="64675"/>
                      <a:pt x="98151" y="65913"/>
                    </a:cubicBezTo>
                    <a:lnTo>
                      <a:pt x="96341" y="64865"/>
                    </a:lnTo>
                    <a:lnTo>
                      <a:pt x="94151" y="63627"/>
                    </a:lnTo>
                    <a:lnTo>
                      <a:pt x="15474" y="18479"/>
                    </a:lnTo>
                    <a:lnTo>
                      <a:pt x="15474" y="18479"/>
                    </a:lnTo>
                    <a:lnTo>
                      <a:pt x="425" y="1429"/>
                    </a:lnTo>
                    <a:cubicBezTo>
                      <a:pt x="44" y="1238"/>
                      <a:pt x="-108" y="781"/>
                      <a:pt x="82" y="410"/>
                    </a:cubicBezTo>
                    <a:cubicBezTo>
                      <a:pt x="187" y="200"/>
                      <a:pt x="387" y="48"/>
                      <a:pt x="615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Hình tự do: Hình 540">
                <a:extLst>
                  <a:ext uri="{FF2B5EF4-FFF2-40B4-BE49-F238E27FC236}">
                    <a16:creationId xmlns:a16="http://schemas.microsoft.com/office/drawing/2014/main" id="{347EC402-C538-4B06-C3A6-733A296D6591}"/>
                  </a:ext>
                </a:extLst>
              </p:cNvPr>
              <p:cNvSpPr/>
              <p:nvPr/>
            </p:nvSpPr>
            <p:spPr>
              <a:xfrm>
                <a:off x="9590897" y="4176141"/>
                <a:ext cx="27023" cy="23639"/>
              </a:xfrm>
              <a:custGeom>
                <a:avLst/>
                <a:gdLst>
                  <a:gd name="connsiteX0" fmla="*/ 17605 w 27023"/>
                  <a:gd name="connsiteY0" fmla="*/ 23415 h 23639"/>
                  <a:gd name="connsiteX1" fmla="*/ 650 w 27023"/>
                  <a:gd name="connsiteY1" fmla="*/ 13890 h 23639"/>
                  <a:gd name="connsiteX2" fmla="*/ 1507 w 27023"/>
                  <a:gd name="connsiteY2" fmla="*/ 7318 h 23639"/>
                  <a:gd name="connsiteX3" fmla="*/ 8556 w 27023"/>
                  <a:gd name="connsiteY3" fmla="*/ 79 h 23639"/>
                  <a:gd name="connsiteX4" fmla="*/ 8556 w 27023"/>
                  <a:gd name="connsiteY4" fmla="*/ 79 h 23639"/>
                  <a:gd name="connsiteX5" fmla="*/ 25606 w 27023"/>
                  <a:gd name="connsiteY5" fmla="*/ 9604 h 23639"/>
                  <a:gd name="connsiteX6" fmla="*/ 22081 w 27023"/>
                  <a:gd name="connsiteY6" fmla="*/ 22177 h 23639"/>
                  <a:gd name="connsiteX7" fmla="*/ 17605 w 27023"/>
                  <a:gd name="connsiteY7" fmla="*/ 23415 h 2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23" h="23639">
                    <a:moveTo>
                      <a:pt x="17605" y="23415"/>
                    </a:moveTo>
                    <a:lnTo>
                      <a:pt x="650" y="13890"/>
                    </a:lnTo>
                    <a:cubicBezTo>
                      <a:pt x="-588" y="13223"/>
                      <a:pt x="79" y="10366"/>
                      <a:pt x="1507" y="7318"/>
                    </a:cubicBezTo>
                    <a:cubicBezTo>
                      <a:pt x="2936" y="4270"/>
                      <a:pt x="6937" y="-684"/>
                      <a:pt x="8556" y="79"/>
                    </a:cubicBezTo>
                    <a:lnTo>
                      <a:pt x="8556" y="79"/>
                    </a:lnTo>
                    <a:lnTo>
                      <a:pt x="25606" y="9604"/>
                    </a:lnTo>
                    <a:cubicBezTo>
                      <a:pt x="29034" y="11604"/>
                      <a:pt x="25606" y="19129"/>
                      <a:pt x="22081" y="22177"/>
                    </a:cubicBezTo>
                    <a:cubicBezTo>
                      <a:pt x="20986" y="23482"/>
                      <a:pt x="19205" y="23967"/>
                      <a:pt x="17605" y="23415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Hình tự do: Hình 541">
                <a:extLst>
                  <a:ext uri="{FF2B5EF4-FFF2-40B4-BE49-F238E27FC236}">
                    <a16:creationId xmlns:a16="http://schemas.microsoft.com/office/drawing/2014/main" id="{5C0F0F77-9F35-C0E3-40BA-4EE9EEF75205}"/>
                  </a:ext>
                </a:extLst>
              </p:cNvPr>
              <p:cNvSpPr/>
              <p:nvPr/>
            </p:nvSpPr>
            <p:spPr>
              <a:xfrm>
                <a:off x="9607282" y="4185532"/>
                <a:ext cx="10729" cy="13879"/>
              </a:xfrm>
              <a:custGeom>
                <a:avLst/>
                <a:gdLst>
                  <a:gd name="connsiteX0" fmla="*/ 267 w 10729"/>
                  <a:gd name="connsiteY0" fmla="*/ 8689 h 13879"/>
                  <a:gd name="connsiteX1" fmla="*/ 7221 w 10729"/>
                  <a:gd name="connsiteY1" fmla="*/ 307 h 13879"/>
                  <a:gd name="connsiteX2" fmla="*/ 9697 w 10729"/>
                  <a:gd name="connsiteY2" fmla="*/ 307 h 13879"/>
                  <a:gd name="connsiteX3" fmla="*/ 5697 w 10729"/>
                  <a:gd name="connsiteY3" fmla="*/ 12499 h 13879"/>
                  <a:gd name="connsiteX4" fmla="*/ 1315 w 10729"/>
                  <a:gd name="connsiteY4" fmla="*/ 13642 h 13879"/>
                  <a:gd name="connsiteX5" fmla="*/ 267 w 10729"/>
                  <a:gd name="connsiteY5" fmla="*/ 8689 h 1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29" h="13879">
                    <a:moveTo>
                      <a:pt x="267" y="8689"/>
                    </a:moveTo>
                    <a:cubicBezTo>
                      <a:pt x="1163" y="4975"/>
                      <a:pt x="3735" y="1879"/>
                      <a:pt x="7221" y="307"/>
                    </a:cubicBezTo>
                    <a:cubicBezTo>
                      <a:pt x="7992" y="-102"/>
                      <a:pt x="8926" y="-102"/>
                      <a:pt x="9697" y="307"/>
                    </a:cubicBezTo>
                    <a:cubicBezTo>
                      <a:pt x="12269" y="2689"/>
                      <a:pt x="9697" y="9832"/>
                      <a:pt x="5697" y="12499"/>
                    </a:cubicBezTo>
                    <a:cubicBezTo>
                      <a:pt x="4611" y="13747"/>
                      <a:pt x="2868" y="14204"/>
                      <a:pt x="1315" y="13642"/>
                    </a:cubicBezTo>
                    <a:cubicBezTo>
                      <a:pt x="267" y="13261"/>
                      <a:pt x="-399" y="11356"/>
                      <a:pt x="267" y="868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6" name="Đồ họa 25">
              <a:extLst>
                <a:ext uri="{FF2B5EF4-FFF2-40B4-BE49-F238E27FC236}">
                  <a16:creationId xmlns:a16="http://schemas.microsoft.com/office/drawing/2014/main" id="{BE1BE4C1-5DC3-0656-37EA-B47E73E4191E}"/>
                </a:ext>
              </a:extLst>
            </p:cNvPr>
            <p:cNvGrpSpPr/>
            <p:nvPr/>
          </p:nvGrpSpPr>
          <p:grpSpPr>
            <a:xfrm>
              <a:off x="8937273" y="3628818"/>
              <a:ext cx="566548" cy="442722"/>
              <a:chOff x="8937273" y="3628818"/>
              <a:chExt cx="566548" cy="442722"/>
            </a:xfrm>
          </p:grpSpPr>
          <p:sp>
            <p:nvSpPr>
              <p:cNvPr id="519" name="Hình tự do: Hình 518">
                <a:extLst>
                  <a:ext uri="{FF2B5EF4-FFF2-40B4-BE49-F238E27FC236}">
                    <a16:creationId xmlns:a16="http://schemas.microsoft.com/office/drawing/2014/main" id="{40C4D6A0-B43E-AD23-81BD-FB185FAC04AD}"/>
                  </a:ext>
                </a:extLst>
              </p:cNvPr>
              <p:cNvSpPr/>
              <p:nvPr/>
            </p:nvSpPr>
            <p:spPr>
              <a:xfrm>
                <a:off x="8970994" y="3764382"/>
                <a:ext cx="532827" cy="307157"/>
              </a:xfrm>
              <a:custGeom>
                <a:avLst/>
                <a:gdLst>
                  <a:gd name="connsiteX0" fmla="*/ 0 w 532827"/>
                  <a:gd name="connsiteY0" fmla="*/ 111323 h 307157"/>
                  <a:gd name="connsiteX1" fmla="*/ 190500 w 532827"/>
                  <a:gd name="connsiteY1" fmla="*/ 1500 h 307157"/>
                  <a:gd name="connsiteX2" fmla="*/ 201454 w 532827"/>
                  <a:gd name="connsiteY2" fmla="*/ 1500 h 307157"/>
                  <a:gd name="connsiteX3" fmla="*/ 531590 w 532827"/>
                  <a:gd name="connsiteY3" fmla="*/ 192000 h 307157"/>
                  <a:gd name="connsiteX4" fmla="*/ 532495 w 532827"/>
                  <a:gd name="connsiteY4" fmla="*/ 195382 h 307157"/>
                  <a:gd name="connsiteX5" fmla="*/ 531590 w 532827"/>
                  <a:gd name="connsiteY5" fmla="*/ 196287 h 307157"/>
                  <a:gd name="connsiteX6" fmla="*/ 339471 w 532827"/>
                  <a:gd name="connsiteY6" fmla="*/ 307158 h 3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827" h="307157">
                    <a:moveTo>
                      <a:pt x="0" y="111323"/>
                    </a:moveTo>
                    <a:lnTo>
                      <a:pt x="190500" y="1500"/>
                    </a:lnTo>
                    <a:cubicBezTo>
                      <a:pt x="193881" y="-500"/>
                      <a:pt x="198072" y="-500"/>
                      <a:pt x="201454" y="1500"/>
                    </a:cubicBezTo>
                    <a:lnTo>
                      <a:pt x="531590" y="192000"/>
                    </a:lnTo>
                    <a:cubicBezTo>
                      <a:pt x="532771" y="192686"/>
                      <a:pt x="533181" y="194201"/>
                      <a:pt x="532495" y="195382"/>
                    </a:cubicBezTo>
                    <a:cubicBezTo>
                      <a:pt x="532276" y="195763"/>
                      <a:pt x="531962" y="196067"/>
                      <a:pt x="531590" y="196287"/>
                    </a:cubicBezTo>
                    <a:lnTo>
                      <a:pt x="339471" y="30715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Hình tự do: Hình 519">
                <a:extLst>
                  <a:ext uri="{FF2B5EF4-FFF2-40B4-BE49-F238E27FC236}">
                    <a16:creationId xmlns:a16="http://schemas.microsoft.com/office/drawing/2014/main" id="{F636A2A1-BE1B-18A0-5A76-2B21EE6CA1A6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510350" cy="199453"/>
              </a:xfrm>
              <a:custGeom>
                <a:avLst/>
                <a:gdLst>
                  <a:gd name="connsiteX0" fmla="*/ 0 w 510350"/>
                  <a:gd name="connsiteY0" fmla="*/ 0 h 199453"/>
                  <a:gd name="connsiteX1" fmla="*/ 0 w 510350"/>
                  <a:gd name="connsiteY1" fmla="*/ 4286 h 199453"/>
                  <a:gd name="connsiteX2" fmla="*/ 8763 w 510350"/>
                  <a:gd name="connsiteY2" fmla="*/ 19526 h 199453"/>
                  <a:gd name="connsiteX3" fmla="*/ 316325 w 510350"/>
                  <a:gd name="connsiteY3" fmla="*/ 197072 h 199453"/>
                  <a:gd name="connsiteX4" fmla="*/ 325088 w 510350"/>
                  <a:gd name="connsiteY4" fmla="*/ 199454 h 199453"/>
                  <a:gd name="connsiteX5" fmla="*/ 333946 w 510350"/>
                  <a:gd name="connsiteY5" fmla="*/ 197072 h 199453"/>
                  <a:gd name="connsiteX6" fmla="*/ 501587 w 510350"/>
                  <a:gd name="connsiteY6" fmla="*/ 100584 h 199453"/>
                  <a:gd name="connsiteX7" fmla="*/ 510349 w 510350"/>
                  <a:gd name="connsiteY7" fmla="*/ 85344 h 199453"/>
                  <a:gd name="connsiteX8" fmla="*/ 510349 w 510350"/>
                  <a:gd name="connsiteY8" fmla="*/ 79534 h 199453"/>
                  <a:gd name="connsiteX9" fmla="*/ 510349 w 510350"/>
                  <a:gd name="connsiteY9" fmla="*/ 79534 h 199453"/>
                  <a:gd name="connsiteX10" fmla="*/ 509302 w 510350"/>
                  <a:gd name="connsiteY10" fmla="*/ 81439 h 199453"/>
                  <a:gd name="connsiteX11" fmla="*/ 325184 w 510350"/>
                  <a:gd name="connsiteY11" fmla="*/ 187738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0350" h="199453">
                    <a:moveTo>
                      <a:pt x="0" y="0"/>
                    </a:moveTo>
                    <a:lnTo>
                      <a:pt x="0" y="4286"/>
                    </a:lnTo>
                    <a:cubicBezTo>
                      <a:pt x="0" y="10563"/>
                      <a:pt x="3334" y="16373"/>
                      <a:pt x="8763" y="19526"/>
                    </a:cubicBezTo>
                    <a:lnTo>
                      <a:pt x="316325" y="197072"/>
                    </a:lnTo>
                    <a:cubicBezTo>
                      <a:pt x="318973" y="198654"/>
                      <a:pt x="322002" y="199473"/>
                      <a:pt x="325088" y="199454"/>
                    </a:cubicBezTo>
                    <a:cubicBezTo>
                      <a:pt x="328203" y="199463"/>
                      <a:pt x="331260" y="198644"/>
                      <a:pt x="333946" y="197072"/>
                    </a:cubicBezTo>
                    <a:lnTo>
                      <a:pt x="501587" y="100584"/>
                    </a:lnTo>
                    <a:cubicBezTo>
                      <a:pt x="506997" y="97412"/>
                      <a:pt x="510330" y="91621"/>
                      <a:pt x="510349" y="85344"/>
                    </a:cubicBezTo>
                    <a:lnTo>
                      <a:pt x="510349" y="79534"/>
                    </a:lnTo>
                    <a:lnTo>
                      <a:pt x="510349" y="79534"/>
                    </a:lnTo>
                    <a:cubicBezTo>
                      <a:pt x="510378" y="80315"/>
                      <a:pt x="509978" y="81048"/>
                      <a:pt x="509302" y="81439"/>
                    </a:cubicBezTo>
                    <a:lnTo>
                      <a:pt x="325184" y="18773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Hình tự do: Hình 520">
                <a:extLst>
                  <a:ext uri="{FF2B5EF4-FFF2-40B4-BE49-F238E27FC236}">
                    <a16:creationId xmlns:a16="http://schemas.microsoft.com/office/drawing/2014/main" id="{B7174FB6-DA63-1668-9368-0FC564F8C8D9}"/>
                  </a:ext>
                </a:extLst>
              </p:cNvPr>
              <p:cNvSpPr/>
              <p:nvPr/>
            </p:nvSpPr>
            <p:spPr>
              <a:xfrm>
                <a:off x="8985186" y="3746349"/>
                <a:ext cx="510386" cy="294424"/>
              </a:xfrm>
              <a:custGeom>
                <a:avLst/>
                <a:gdLst>
                  <a:gd name="connsiteX0" fmla="*/ 0 w 510386"/>
                  <a:gd name="connsiteY0" fmla="*/ 106211 h 294424"/>
                  <a:gd name="connsiteX1" fmla="*/ 182309 w 510386"/>
                  <a:gd name="connsiteY1" fmla="*/ 1436 h 294424"/>
                  <a:gd name="connsiteX2" fmla="*/ 192786 w 510386"/>
                  <a:gd name="connsiteY2" fmla="*/ 1436 h 294424"/>
                  <a:gd name="connsiteX3" fmla="*/ 509206 w 510386"/>
                  <a:gd name="connsiteY3" fmla="*/ 184125 h 294424"/>
                  <a:gd name="connsiteX4" fmla="*/ 510102 w 510386"/>
                  <a:gd name="connsiteY4" fmla="*/ 187231 h 294424"/>
                  <a:gd name="connsiteX5" fmla="*/ 509206 w 510386"/>
                  <a:gd name="connsiteY5" fmla="*/ 188126 h 294424"/>
                  <a:gd name="connsiteX6" fmla="*/ 325088 w 510386"/>
                  <a:gd name="connsiteY6" fmla="*/ 294425 h 29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0386" h="294424">
                    <a:moveTo>
                      <a:pt x="0" y="106211"/>
                    </a:moveTo>
                    <a:lnTo>
                      <a:pt x="182309" y="1436"/>
                    </a:lnTo>
                    <a:cubicBezTo>
                      <a:pt x="185538" y="-479"/>
                      <a:pt x="189557" y="-479"/>
                      <a:pt x="192786" y="1436"/>
                    </a:cubicBezTo>
                    <a:lnTo>
                      <a:pt x="509206" y="184125"/>
                    </a:lnTo>
                    <a:cubicBezTo>
                      <a:pt x="510311" y="184735"/>
                      <a:pt x="510712" y="186126"/>
                      <a:pt x="510102" y="187231"/>
                    </a:cubicBezTo>
                    <a:cubicBezTo>
                      <a:pt x="509892" y="187612"/>
                      <a:pt x="509578" y="187916"/>
                      <a:pt x="509206" y="188126"/>
                    </a:cubicBezTo>
                    <a:lnTo>
                      <a:pt x="325088" y="2944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Hình tự do: Hình 521">
                <a:extLst>
                  <a:ext uri="{FF2B5EF4-FFF2-40B4-BE49-F238E27FC236}">
                    <a16:creationId xmlns:a16="http://schemas.microsoft.com/office/drawing/2014/main" id="{1EBD4924-9BDA-7B09-5AA4-B3AB4264D9BE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222694"/>
              </a:xfrm>
              <a:custGeom>
                <a:avLst/>
                <a:gdLst>
                  <a:gd name="connsiteX0" fmla="*/ 288131 w 386429"/>
                  <a:gd name="connsiteY0" fmla="*/ 222695 h 222694"/>
                  <a:gd name="connsiteX1" fmla="*/ 386429 w 386429"/>
                  <a:gd name="connsiteY1" fmla="*/ 166021 h 222694"/>
                  <a:gd name="connsiteX2" fmla="*/ 98870 w 386429"/>
                  <a:gd name="connsiteY2" fmla="*/ 0 h 222694"/>
                  <a:gd name="connsiteX3" fmla="*/ 0 w 386429"/>
                  <a:gd name="connsiteY3" fmla="*/ 56388 h 222694"/>
                  <a:gd name="connsiteX4" fmla="*/ 288131 w 386429"/>
                  <a:gd name="connsiteY4" fmla="*/ 222695 h 2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429" h="222694">
                    <a:moveTo>
                      <a:pt x="288131" y="222695"/>
                    </a:move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lnTo>
                      <a:pt x="288131" y="222695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Hình tự do: Hình 522">
                <a:extLst>
                  <a:ext uri="{FF2B5EF4-FFF2-40B4-BE49-F238E27FC236}">
                    <a16:creationId xmlns:a16="http://schemas.microsoft.com/office/drawing/2014/main" id="{19D0AC14-6EBD-88CC-7D23-762C139792CE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168211"/>
              </a:xfrm>
              <a:custGeom>
                <a:avLst/>
                <a:gdLst>
                  <a:gd name="connsiteX0" fmla="*/ 0 w 386429"/>
                  <a:gd name="connsiteY0" fmla="*/ 56388 h 168211"/>
                  <a:gd name="connsiteX1" fmla="*/ 3715 w 386429"/>
                  <a:gd name="connsiteY1" fmla="*/ 58579 h 168211"/>
                  <a:gd name="connsiteX2" fmla="*/ 98870 w 386429"/>
                  <a:gd name="connsiteY2" fmla="*/ 4286 h 168211"/>
                  <a:gd name="connsiteX3" fmla="*/ 382714 w 386429"/>
                  <a:gd name="connsiteY3" fmla="*/ 168212 h 168211"/>
                  <a:gd name="connsiteX4" fmla="*/ 386429 w 386429"/>
                  <a:gd name="connsiteY4" fmla="*/ 166021 h 168211"/>
                  <a:gd name="connsiteX5" fmla="*/ 98870 w 386429"/>
                  <a:gd name="connsiteY5" fmla="*/ 0 h 168211"/>
                  <a:gd name="connsiteX6" fmla="*/ 0 w 386429"/>
                  <a:gd name="connsiteY6" fmla="*/ 56388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9" h="168211">
                    <a:moveTo>
                      <a:pt x="0" y="56388"/>
                    </a:moveTo>
                    <a:lnTo>
                      <a:pt x="3715" y="58579"/>
                    </a:lnTo>
                    <a:lnTo>
                      <a:pt x="98870" y="4286"/>
                    </a:lnTo>
                    <a:lnTo>
                      <a:pt x="382714" y="168212"/>
                    </a:ln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Hình tự do: Hình 523">
                <a:extLst>
                  <a:ext uri="{FF2B5EF4-FFF2-40B4-BE49-F238E27FC236}">
                    <a16:creationId xmlns:a16="http://schemas.microsoft.com/office/drawing/2014/main" id="{A47E06FE-1D37-38D9-D4ED-38F16E6ECC83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168211"/>
              </a:xfrm>
              <a:custGeom>
                <a:avLst/>
                <a:gdLst>
                  <a:gd name="connsiteX0" fmla="*/ 0 w 386429"/>
                  <a:gd name="connsiteY0" fmla="*/ 56388 h 168211"/>
                  <a:gd name="connsiteX1" fmla="*/ 3715 w 386429"/>
                  <a:gd name="connsiteY1" fmla="*/ 58579 h 168211"/>
                  <a:gd name="connsiteX2" fmla="*/ 98870 w 386429"/>
                  <a:gd name="connsiteY2" fmla="*/ 4286 h 168211"/>
                  <a:gd name="connsiteX3" fmla="*/ 382714 w 386429"/>
                  <a:gd name="connsiteY3" fmla="*/ 168212 h 168211"/>
                  <a:gd name="connsiteX4" fmla="*/ 386429 w 386429"/>
                  <a:gd name="connsiteY4" fmla="*/ 166021 h 168211"/>
                  <a:gd name="connsiteX5" fmla="*/ 98870 w 386429"/>
                  <a:gd name="connsiteY5" fmla="*/ 0 h 168211"/>
                  <a:gd name="connsiteX6" fmla="*/ 0 w 386429"/>
                  <a:gd name="connsiteY6" fmla="*/ 56388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9" h="168211">
                    <a:moveTo>
                      <a:pt x="0" y="56388"/>
                    </a:moveTo>
                    <a:lnTo>
                      <a:pt x="3715" y="58579"/>
                    </a:lnTo>
                    <a:lnTo>
                      <a:pt x="98870" y="4286"/>
                    </a:lnTo>
                    <a:lnTo>
                      <a:pt x="382714" y="168212"/>
                    </a:ln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Hình tự do: Hình 524">
                <a:extLst>
                  <a:ext uri="{FF2B5EF4-FFF2-40B4-BE49-F238E27FC236}">
                    <a16:creationId xmlns:a16="http://schemas.microsoft.com/office/drawing/2014/main" id="{6A28FD69-962C-2C05-39C1-9DE806873BEF}"/>
                  </a:ext>
                </a:extLst>
              </p:cNvPr>
              <p:cNvSpPr/>
              <p:nvPr/>
            </p:nvSpPr>
            <p:spPr>
              <a:xfrm>
                <a:off x="9222740" y="3816460"/>
                <a:ext cx="137540" cy="79438"/>
              </a:xfrm>
              <a:custGeom>
                <a:avLst/>
                <a:gdLst>
                  <a:gd name="connsiteX0" fmla="*/ 137541 w 137540"/>
                  <a:gd name="connsiteY0" fmla="*/ 50578 h 79438"/>
                  <a:gd name="connsiteX1" fmla="*/ 135731 w 137540"/>
                  <a:gd name="connsiteY1" fmla="*/ 51626 h 79438"/>
                  <a:gd name="connsiteX2" fmla="*/ 87535 w 137540"/>
                  <a:gd name="connsiteY2" fmla="*/ 79439 h 79438"/>
                  <a:gd name="connsiteX3" fmla="*/ 1810 w 137540"/>
                  <a:gd name="connsiteY3" fmla="*/ 29909 h 79438"/>
                  <a:gd name="connsiteX4" fmla="*/ 0 w 137540"/>
                  <a:gd name="connsiteY4" fmla="*/ 28861 h 79438"/>
                  <a:gd name="connsiteX5" fmla="*/ 50006 w 137540"/>
                  <a:gd name="connsiteY5" fmla="*/ 0 h 79438"/>
                  <a:gd name="connsiteX6" fmla="*/ 137541 w 137540"/>
                  <a:gd name="connsiteY6" fmla="*/ 50578 h 7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540" h="79438">
                    <a:moveTo>
                      <a:pt x="137541" y="50578"/>
                    </a:moveTo>
                    <a:lnTo>
                      <a:pt x="135731" y="51626"/>
                    </a:lnTo>
                    <a:lnTo>
                      <a:pt x="87535" y="79439"/>
                    </a:lnTo>
                    <a:lnTo>
                      <a:pt x="1810" y="29909"/>
                    </a:lnTo>
                    <a:lnTo>
                      <a:pt x="0" y="28861"/>
                    </a:lnTo>
                    <a:lnTo>
                      <a:pt x="50006" y="0"/>
                    </a:lnTo>
                    <a:lnTo>
                      <a:pt x="137541" y="505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Hình tự do: Hình 525">
                <a:extLst>
                  <a:ext uri="{FF2B5EF4-FFF2-40B4-BE49-F238E27FC236}">
                    <a16:creationId xmlns:a16="http://schemas.microsoft.com/office/drawing/2014/main" id="{4DA25507-8EC8-3367-A81D-5C3694DDE545}"/>
                  </a:ext>
                </a:extLst>
              </p:cNvPr>
              <p:cNvSpPr/>
              <p:nvPr/>
            </p:nvSpPr>
            <p:spPr>
              <a:xfrm>
                <a:off x="9224549" y="3818555"/>
                <a:ext cx="133921" cy="77343"/>
              </a:xfrm>
              <a:custGeom>
                <a:avLst/>
                <a:gdLst>
                  <a:gd name="connsiteX0" fmla="*/ 133922 w 133921"/>
                  <a:gd name="connsiteY0" fmla="*/ 49530 h 77343"/>
                  <a:gd name="connsiteX1" fmla="*/ 85725 w 133921"/>
                  <a:gd name="connsiteY1" fmla="*/ 77343 h 77343"/>
                  <a:gd name="connsiteX2" fmla="*/ 0 w 133921"/>
                  <a:gd name="connsiteY2" fmla="*/ 27813 h 77343"/>
                  <a:gd name="connsiteX3" fmla="*/ 48197 w 133921"/>
                  <a:gd name="connsiteY3" fmla="*/ 0 h 77343"/>
                  <a:gd name="connsiteX4" fmla="*/ 133922 w 133921"/>
                  <a:gd name="connsiteY4" fmla="*/ 49530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21" h="77343">
                    <a:moveTo>
                      <a:pt x="133922" y="49530"/>
                    </a:moveTo>
                    <a:lnTo>
                      <a:pt x="85725" y="77343"/>
                    </a:lnTo>
                    <a:lnTo>
                      <a:pt x="0" y="27813"/>
                    </a:lnTo>
                    <a:lnTo>
                      <a:pt x="48197" y="0"/>
                    </a:lnTo>
                    <a:lnTo>
                      <a:pt x="133922" y="4953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Hình tự do: Hình 526">
                <a:extLst>
                  <a:ext uri="{FF2B5EF4-FFF2-40B4-BE49-F238E27FC236}">
                    <a16:creationId xmlns:a16="http://schemas.microsoft.com/office/drawing/2014/main" id="{54E2D72F-3D8D-78D2-E34A-47F691B258D2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325088" cy="199453"/>
              </a:xfrm>
              <a:custGeom>
                <a:avLst/>
                <a:gdLst>
                  <a:gd name="connsiteX0" fmla="*/ 325088 w 325088"/>
                  <a:gd name="connsiteY0" fmla="*/ 187738 h 199453"/>
                  <a:gd name="connsiteX1" fmla="*/ 325088 w 325088"/>
                  <a:gd name="connsiteY1" fmla="*/ 199454 h 199453"/>
                  <a:gd name="connsiteX2" fmla="*/ 316325 w 325088"/>
                  <a:gd name="connsiteY2" fmla="*/ 197072 h 199453"/>
                  <a:gd name="connsiteX3" fmla="*/ 8763 w 325088"/>
                  <a:gd name="connsiteY3" fmla="*/ 19526 h 199453"/>
                  <a:gd name="connsiteX4" fmla="*/ 0 w 325088"/>
                  <a:gd name="connsiteY4" fmla="*/ 4286 h 199453"/>
                  <a:gd name="connsiteX5" fmla="*/ 0 w 325088"/>
                  <a:gd name="connsiteY5" fmla="*/ 0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088" h="199453">
                    <a:moveTo>
                      <a:pt x="325088" y="187738"/>
                    </a:moveTo>
                    <a:lnTo>
                      <a:pt x="325088" y="199454"/>
                    </a:lnTo>
                    <a:cubicBezTo>
                      <a:pt x="322002" y="199473"/>
                      <a:pt x="318973" y="198654"/>
                      <a:pt x="316325" y="197072"/>
                    </a:cubicBezTo>
                    <a:lnTo>
                      <a:pt x="8763" y="19526"/>
                    </a:lnTo>
                    <a:cubicBezTo>
                      <a:pt x="3334" y="16373"/>
                      <a:pt x="0" y="10563"/>
                      <a:pt x="0" y="42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Hình tự do: Hình 527">
                <a:extLst>
                  <a:ext uri="{FF2B5EF4-FFF2-40B4-BE49-F238E27FC236}">
                    <a16:creationId xmlns:a16="http://schemas.microsoft.com/office/drawing/2014/main" id="{A0DB72E5-5EA0-0B91-E5A3-7D45A4DB772C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325088" cy="199453"/>
              </a:xfrm>
              <a:custGeom>
                <a:avLst/>
                <a:gdLst>
                  <a:gd name="connsiteX0" fmla="*/ 325088 w 325088"/>
                  <a:gd name="connsiteY0" fmla="*/ 187738 h 199453"/>
                  <a:gd name="connsiteX1" fmla="*/ 325088 w 325088"/>
                  <a:gd name="connsiteY1" fmla="*/ 199454 h 199453"/>
                  <a:gd name="connsiteX2" fmla="*/ 316325 w 325088"/>
                  <a:gd name="connsiteY2" fmla="*/ 197072 h 199453"/>
                  <a:gd name="connsiteX3" fmla="*/ 8763 w 325088"/>
                  <a:gd name="connsiteY3" fmla="*/ 19526 h 199453"/>
                  <a:gd name="connsiteX4" fmla="*/ 0 w 325088"/>
                  <a:gd name="connsiteY4" fmla="*/ 4286 h 199453"/>
                  <a:gd name="connsiteX5" fmla="*/ 0 w 325088"/>
                  <a:gd name="connsiteY5" fmla="*/ 0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088" h="199453">
                    <a:moveTo>
                      <a:pt x="325088" y="187738"/>
                    </a:moveTo>
                    <a:lnTo>
                      <a:pt x="325088" y="199454"/>
                    </a:lnTo>
                    <a:cubicBezTo>
                      <a:pt x="322002" y="199473"/>
                      <a:pt x="318973" y="198654"/>
                      <a:pt x="316325" y="197072"/>
                    </a:cubicBezTo>
                    <a:lnTo>
                      <a:pt x="8763" y="19526"/>
                    </a:lnTo>
                    <a:cubicBezTo>
                      <a:pt x="3334" y="16373"/>
                      <a:pt x="0" y="10563"/>
                      <a:pt x="0" y="42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Hình tự do: Hình 528">
                <a:extLst>
                  <a:ext uri="{FF2B5EF4-FFF2-40B4-BE49-F238E27FC236}">
                    <a16:creationId xmlns:a16="http://schemas.microsoft.com/office/drawing/2014/main" id="{2F4BFFA6-C4DB-F6C8-C3EE-8CBE5514FD5D}"/>
                  </a:ext>
                </a:extLst>
              </p:cNvPr>
              <p:cNvSpPr/>
              <p:nvPr/>
            </p:nvSpPr>
            <p:spPr>
              <a:xfrm>
                <a:off x="8937273" y="3631961"/>
                <a:ext cx="368047" cy="412335"/>
              </a:xfrm>
              <a:custGeom>
                <a:avLst/>
                <a:gdLst>
                  <a:gd name="connsiteX0" fmla="*/ 368048 w 368047"/>
                  <a:gd name="connsiteY0" fmla="*/ 410909 h 412335"/>
                  <a:gd name="connsiteX1" fmla="*/ 350141 w 368047"/>
                  <a:gd name="connsiteY1" fmla="*/ 409575 h 412335"/>
                  <a:gd name="connsiteX2" fmla="*/ 43912 w 368047"/>
                  <a:gd name="connsiteY2" fmla="*/ 232791 h 412335"/>
                  <a:gd name="connsiteX3" fmla="*/ 33816 w 368047"/>
                  <a:gd name="connsiteY3" fmla="*/ 218218 h 412335"/>
                  <a:gd name="connsiteX4" fmla="*/ 288 w 368047"/>
                  <a:gd name="connsiteY4" fmla="*/ 18193 h 412335"/>
                  <a:gd name="connsiteX5" fmla="*/ 6098 w 368047"/>
                  <a:gd name="connsiteY5" fmla="*/ 0 h 412335"/>
                  <a:gd name="connsiteX6" fmla="*/ 324328 w 368047"/>
                  <a:gd name="connsiteY6" fmla="*/ 183737 h 412335"/>
                  <a:gd name="connsiteX7" fmla="*/ 331853 w 368047"/>
                  <a:gd name="connsiteY7" fmla="*/ 194500 h 41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047" h="412335">
                    <a:moveTo>
                      <a:pt x="368048" y="410909"/>
                    </a:moveTo>
                    <a:cubicBezTo>
                      <a:pt x="362190" y="413204"/>
                      <a:pt x="355599" y="412709"/>
                      <a:pt x="350141" y="409575"/>
                    </a:cubicBezTo>
                    <a:lnTo>
                      <a:pt x="43912" y="232791"/>
                    </a:lnTo>
                    <a:cubicBezTo>
                      <a:pt x="38550" y="229676"/>
                      <a:pt x="34844" y="224333"/>
                      <a:pt x="33816" y="218218"/>
                    </a:cubicBezTo>
                    <a:lnTo>
                      <a:pt x="288" y="18193"/>
                    </a:lnTo>
                    <a:cubicBezTo>
                      <a:pt x="-827" y="11544"/>
                      <a:pt x="1335" y="4772"/>
                      <a:pt x="6098" y="0"/>
                    </a:cubicBezTo>
                    <a:lnTo>
                      <a:pt x="324328" y="183737"/>
                    </a:lnTo>
                    <a:cubicBezTo>
                      <a:pt x="328329" y="186004"/>
                      <a:pt x="331101" y="189957"/>
                      <a:pt x="331853" y="19450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Hình tự do: Hình 529">
                <a:extLst>
                  <a:ext uri="{FF2B5EF4-FFF2-40B4-BE49-F238E27FC236}">
                    <a16:creationId xmlns:a16="http://schemas.microsoft.com/office/drawing/2014/main" id="{ACE72814-3B51-3BB3-BBBF-52F9E673AB58}"/>
                  </a:ext>
                </a:extLst>
              </p:cNvPr>
              <p:cNvSpPr/>
              <p:nvPr/>
            </p:nvSpPr>
            <p:spPr>
              <a:xfrm>
                <a:off x="8943371" y="3628818"/>
                <a:ext cx="366902" cy="414051"/>
              </a:xfrm>
              <a:custGeom>
                <a:avLst/>
                <a:gdLst>
                  <a:gd name="connsiteX0" fmla="*/ 366903 w 366902"/>
                  <a:gd name="connsiteY0" fmla="*/ 411480 h 414051"/>
                  <a:gd name="connsiteX1" fmla="*/ 364808 w 366902"/>
                  <a:gd name="connsiteY1" fmla="*/ 412718 h 414051"/>
                  <a:gd name="connsiteX2" fmla="*/ 361950 w 366902"/>
                  <a:gd name="connsiteY2" fmla="*/ 414052 h 414051"/>
                  <a:gd name="connsiteX3" fmla="*/ 325755 w 366902"/>
                  <a:gd name="connsiteY3" fmla="*/ 197739 h 414051"/>
                  <a:gd name="connsiteX4" fmla="*/ 318230 w 366902"/>
                  <a:gd name="connsiteY4" fmla="*/ 186976 h 414051"/>
                  <a:gd name="connsiteX5" fmla="*/ 0 w 366902"/>
                  <a:gd name="connsiteY5" fmla="*/ 3238 h 414051"/>
                  <a:gd name="connsiteX6" fmla="*/ 4286 w 366902"/>
                  <a:gd name="connsiteY6" fmla="*/ 0 h 414051"/>
                  <a:gd name="connsiteX7" fmla="*/ 323088 w 366902"/>
                  <a:gd name="connsiteY7" fmla="*/ 184023 h 414051"/>
                  <a:gd name="connsiteX8" fmla="*/ 330613 w 366902"/>
                  <a:gd name="connsiteY8" fmla="*/ 194786 h 41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902" h="414051">
                    <a:moveTo>
                      <a:pt x="366903" y="411480"/>
                    </a:moveTo>
                    <a:lnTo>
                      <a:pt x="364808" y="412718"/>
                    </a:lnTo>
                    <a:lnTo>
                      <a:pt x="361950" y="414052"/>
                    </a:lnTo>
                    <a:lnTo>
                      <a:pt x="325755" y="197739"/>
                    </a:lnTo>
                    <a:cubicBezTo>
                      <a:pt x="325003" y="193195"/>
                      <a:pt x="322231" y="189243"/>
                      <a:pt x="318230" y="186976"/>
                    </a:cubicBezTo>
                    <a:lnTo>
                      <a:pt x="0" y="3238"/>
                    </a:lnTo>
                    <a:cubicBezTo>
                      <a:pt x="1257" y="1953"/>
                      <a:pt x="2705" y="857"/>
                      <a:pt x="4286" y="0"/>
                    </a:cubicBezTo>
                    <a:lnTo>
                      <a:pt x="323088" y="184023"/>
                    </a:lnTo>
                    <a:cubicBezTo>
                      <a:pt x="327060" y="186328"/>
                      <a:pt x="329803" y="190271"/>
                      <a:pt x="330613" y="1947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Hình tự do: Hình 530">
                <a:extLst>
                  <a:ext uri="{FF2B5EF4-FFF2-40B4-BE49-F238E27FC236}">
                    <a16:creationId xmlns:a16="http://schemas.microsoft.com/office/drawing/2014/main" id="{1C294F66-6D88-C1FC-5362-E64B6688F37F}"/>
                  </a:ext>
                </a:extLst>
              </p:cNvPr>
              <p:cNvSpPr/>
              <p:nvPr/>
            </p:nvSpPr>
            <p:spPr>
              <a:xfrm>
                <a:off x="9266174" y="3817032"/>
                <a:ext cx="44100" cy="225837"/>
              </a:xfrm>
              <a:custGeom>
                <a:avLst/>
                <a:gdLst>
                  <a:gd name="connsiteX0" fmla="*/ 0 w 44100"/>
                  <a:gd name="connsiteY0" fmla="*/ 2762 h 225837"/>
                  <a:gd name="connsiteX1" fmla="*/ 4858 w 44100"/>
                  <a:gd name="connsiteY1" fmla="*/ 0 h 225837"/>
                  <a:gd name="connsiteX2" fmla="*/ 7810 w 44100"/>
                  <a:gd name="connsiteY2" fmla="*/ 6572 h 225837"/>
                  <a:gd name="connsiteX3" fmla="*/ 44101 w 44100"/>
                  <a:gd name="connsiteY3" fmla="*/ 223266 h 225837"/>
                  <a:gd name="connsiteX4" fmla="*/ 42005 w 44100"/>
                  <a:gd name="connsiteY4" fmla="*/ 224504 h 225837"/>
                  <a:gd name="connsiteX5" fmla="*/ 39148 w 44100"/>
                  <a:gd name="connsiteY5" fmla="*/ 225838 h 225837"/>
                  <a:gd name="connsiteX6" fmla="*/ 2953 w 44100"/>
                  <a:gd name="connsiteY6" fmla="*/ 9525 h 225837"/>
                  <a:gd name="connsiteX7" fmla="*/ 0 w 44100"/>
                  <a:gd name="connsiteY7" fmla="*/ 2762 h 225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00" h="225837">
                    <a:moveTo>
                      <a:pt x="0" y="2762"/>
                    </a:moveTo>
                    <a:lnTo>
                      <a:pt x="4858" y="0"/>
                    </a:lnTo>
                    <a:cubicBezTo>
                      <a:pt x="6391" y="1905"/>
                      <a:pt x="7410" y="4162"/>
                      <a:pt x="7810" y="6572"/>
                    </a:cubicBezTo>
                    <a:lnTo>
                      <a:pt x="44101" y="223266"/>
                    </a:lnTo>
                    <a:lnTo>
                      <a:pt x="42005" y="224504"/>
                    </a:lnTo>
                    <a:lnTo>
                      <a:pt x="39148" y="225838"/>
                    </a:lnTo>
                    <a:lnTo>
                      <a:pt x="2953" y="9525"/>
                    </a:lnTo>
                    <a:cubicBezTo>
                      <a:pt x="2467" y="7086"/>
                      <a:pt x="1457" y="4781"/>
                      <a:pt x="0" y="27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Hình tự do: Hình 531">
                <a:extLst>
                  <a:ext uri="{FF2B5EF4-FFF2-40B4-BE49-F238E27FC236}">
                    <a16:creationId xmlns:a16="http://schemas.microsoft.com/office/drawing/2014/main" id="{3A0256C0-A6C5-EADA-CF65-B594B8A34D87}"/>
                  </a:ext>
                </a:extLst>
              </p:cNvPr>
              <p:cNvSpPr/>
              <p:nvPr/>
            </p:nvSpPr>
            <p:spPr>
              <a:xfrm>
                <a:off x="9078972" y="3814106"/>
                <a:ext cx="54171" cy="57506"/>
              </a:xfrm>
              <a:custGeom>
                <a:avLst/>
                <a:gdLst>
                  <a:gd name="connsiteX0" fmla="*/ 53851 w 54171"/>
                  <a:gd name="connsiteY0" fmla="*/ 44264 h 57506"/>
                  <a:gd name="connsiteX1" fmla="*/ 22990 w 54171"/>
                  <a:gd name="connsiteY1" fmla="*/ 4545 h 57506"/>
                  <a:gd name="connsiteX2" fmla="*/ 320 w 54171"/>
                  <a:gd name="connsiteY2" fmla="*/ 13308 h 57506"/>
                  <a:gd name="connsiteX3" fmla="*/ 31181 w 54171"/>
                  <a:gd name="connsiteY3" fmla="*/ 53027 h 57506"/>
                  <a:gd name="connsiteX4" fmla="*/ 53851 w 54171"/>
                  <a:gd name="connsiteY4" fmla="*/ 44264 h 5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71" h="57506">
                    <a:moveTo>
                      <a:pt x="53851" y="44264"/>
                    </a:moveTo>
                    <a:cubicBezTo>
                      <a:pt x="49098" y="27528"/>
                      <a:pt x="38030" y="13289"/>
                      <a:pt x="22990" y="4545"/>
                    </a:cubicBezTo>
                    <a:cubicBezTo>
                      <a:pt x="8226" y="-4028"/>
                      <a:pt x="-1965" y="-122"/>
                      <a:pt x="320" y="13308"/>
                    </a:cubicBezTo>
                    <a:cubicBezTo>
                      <a:pt x="5102" y="30034"/>
                      <a:pt x="16161" y="44264"/>
                      <a:pt x="31181" y="53027"/>
                    </a:cubicBezTo>
                    <a:cubicBezTo>
                      <a:pt x="45945" y="61504"/>
                      <a:pt x="56137" y="57599"/>
                      <a:pt x="53851" y="44264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7" name="Đồ họa 25">
              <a:extLst>
                <a:ext uri="{FF2B5EF4-FFF2-40B4-BE49-F238E27FC236}">
                  <a16:creationId xmlns:a16="http://schemas.microsoft.com/office/drawing/2014/main" id="{059C95B9-86D3-C1FF-348A-434FA14CC5BC}"/>
                </a:ext>
              </a:extLst>
            </p:cNvPr>
            <p:cNvGrpSpPr/>
            <p:nvPr/>
          </p:nvGrpSpPr>
          <p:grpSpPr>
            <a:xfrm>
              <a:off x="8921750" y="4409129"/>
              <a:ext cx="427482" cy="280110"/>
              <a:chOff x="8921750" y="4409129"/>
              <a:chExt cx="427482" cy="280110"/>
            </a:xfrm>
          </p:grpSpPr>
          <p:sp>
            <p:nvSpPr>
              <p:cNvPr id="516" name="Hình tự do: Hình 515">
                <a:extLst>
                  <a:ext uri="{FF2B5EF4-FFF2-40B4-BE49-F238E27FC236}">
                    <a16:creationId xmlns:a16="http://schemas.microsoft.com/office/drawing/2014/main" id="{9CBCA38F-D6F9-D935-CA53-B76190E18864}"/>
                  </a:ext>
                </a:extLst>
              </p:cNvPr>
              <p:cNvSpPr/>
              <p:nvPr/>
            </p:nvSpPr>
            <p:spPr>
              <a:xfrm>
                <a:off x="8921750" y="4416343"/>
                <a:ext cx="424148" cy="272896"/>
              </a:xfrm>
              <a:custGeom>
                <a:avLst/>
                <a:gdLst>
                  <a:gd name="connsiteX0" fmla="*/ 182213 w 424148"/>
                  <a:gd name="connsiteY0" fmla="*/ 272892 h 272896"/>
                  <a:gd name="connsiteX1" fmla="*/ 190309 w 424148"/>
                  <a:gd name="connsiteY1" fmla="*/ 270797 h 272896"/>
                  <a:gd name="connsiteX2" fmla="*/ 419100 w 424148"/>
                  <a:gd name="connsiteY2" fmla="*/ 138590 h 272896"/>
                  <a:gd name="connsiteX3" fmla="*/ 424148 w 424148"/>
                  <a:gd name="connsiteY3" fmla="*/ 130780 h 272896"/>
                  <a:gd name="connsiteX4" fmla="*/ 419481 w 424148"/>
                  <a:gd name="connsiteY4" fmla="*/ 122683 h 272896"/>
                  <a:gd name="connsiteX5" fmla="*/ 230505 w 424148"/>
                  <a:gd name="connsiteY5" fmla="*/ 2383 h 272896"/>
                  <a:gd name="connsiteX6" fmla="*/ 221647 w 424148"/>
                  <a:gd name="connsiteY6" fmla="*/ 1 h 272896"/>
                  <a:gd name="connsiteX7" fmla="*/ 213455 w 424148"/>
                  <a:gd name="connsiteY7" fmla="*/ 2097 h 272896"/>
                  <a:gd name="connsiteX8" fmla="*/ 145256 w 424148"/>
                  <a:gd name="connsiteY8" fmla="*/ 41435 h 272896"/>
                  <a:gd name="connsiteX9" fmla="*/ 140399 w 424148"/>
                  <a:gd name="connsiteY9" fmla="*/ 57818 h 272896"/>
                  <a:gd name="connsiteX10" fmla="*/ 143256 w 424148"/>
                  <a:gd name="connsiteY10" fmla="*/ 63152 h 272896"/>
                  <a:gd name="connsiteX11" fmla="*/ 142399 w 424148"/>
                  <a:gd name="connsiteY11" fmla="*/ 66105 h 272896"/>
                  <a:gd name="connsiteX12" fmla="*/ 5048 w 424148"/>
                  <a:gd name="connsiteY12" fmla="*/ 146020 h 272896"/>
                  <a:gd name="connsiteX13" fmla="*/ 0 w 424148"/>
                  <a:gd name="connsiteY13" fmla="*/ 153830 h 272896"/>
                  <a:gd name="connsiteX14" fmla="*/ 4763 w 424148"/>
                  <a:gd name="connsiteY14" fmla="*/ 161926 h 272896"/>
                  <a:gd name="connsiteX15" fmla="*/ 173260 w 424148"/>
                  <a:gd name="connsiteY15" fmla="*/ 270416 h 272896"/>
                  <a:gd name="connsiteX16" fmla="*/ 182213 w 424148"/>
                  <a:gd name="connsiteY16" fmla="*/ 272892 h 272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4148" h="272896">
                    <a:moveTo>
                      <a:pt x="182213" y="272892"/>
                    </a:moveTo>
                    <a:cubicBezTo>
                      <a:pt x="185052" y="272912"/>
                      <a:pt x="187842" y="272188"/>
                      <a:pt x="190309" y="270797"/>
                    </a:cubicBezTo>
                    <a:lnTo>
                      <a:pt x="419100" y="138590"/>
                    </a:lnTo>
                    <a:cubicBezTo>
                      <a:pt x="422024" y="137037"/>
                      <a:pt x="423939" y="134085"/>
                      <a:pt x="424148" y="130780"/>
                    </a:cubicBezTo>
                    <a:cubicBezTo>
                      <a:pt x="424110" y="127455"/>
                      <a:pt x="422348" y="124379"/>
                      <a:pt x="419481" y="122683"/>
                    </a:cubicBezTo>
                    <a:lnTo>
                      <a:pt x="230505" y="2383"/>
                    </a:lnTo>
                    <a:cubicBezTo>
                      <a:pt x="227829" y="782"/>
                      <a:pt x="224761" y="-37"/>
                      <a:pt x="221647" y="1"/>
                    </a:cubicBezTo>
                    <a:cubicBezTo>
                      <a:pt x="218780" y="-27"/>
                      <a:pt x="215951" y="697"/>
                      <a:pt x="213455" y="2097"/>
                    </a:cubicBezTo>
                    <a:lnTo>
                      <a:pt x="145256" y="41435"/>
                    </a:lnTo>
                    <a:cubicBezTo>
                      <a:pt x="139608" y="44788"/>
                      <a:pt x="137484" y="51922"/>
                      <a:pt x="140399" y="57818"/>
                    </a:cubicBezTo>
                    <a:lnTo>
                      <a:pt x="143256" y="63152"/>
                    </a:lnTo>
                    <a:cubicBezTo>
                      <a:pt x="143732" y="64209"/>
                      <a:pt x="143370" y="65457"/>
                      <a:pt x="142399" y="66105"/>
                    </a:cubicBezTo>
                    <a:lnTo>
                      <a:pt x="5048" y="146020"/>
                    </a:lnTo>
                    <a:cubicBezTo>
                      <a:pt x="2124" y="147572"/>
                      <a:pt x="210" y="150525"/>
                      <a:pt x="0" y="153830"/>
                    </a:cubicBezTo>
                    <a:cubicBezTo>
                      <a:pt x="57" y="157183"/>
                      <a:pt x="1857" y="160250"/>
                      <a:pt x="4763" y="161926"/>
                    </a:cubicBezTo>
                    <a:lnTo>
                      <a:pt x="173260" y="270416"/>
                    </a:lnTo>
                    <a:cubicBezTo>
                      <a:pt x="175936" y="272102"/>
                      <a:pt x="179051" y="272959"/>
                      <a:pt x="182213" y="2728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Hình tự do: Hình 516">
                <a:extLst>
                  <a:ext uri="{FF2B5EF4-FFF2-40B4-BE49-F238E27FC236}">
                    <a16:creationId xmlns:a16="http://schemas.microsoft.com/office/drawing/2014/main" id="{BA21E0EB-F1B7-B0B6-A165-1E2E5BF063E8}"/>
                  </a:ext>
                </a:extLst>
              </p:cNvPr>
              <p:cNvSpPr/>
              <p:nvPr/>
            </p:nvSpPr>
            <p:spPr>
              <a:xfrm>
                <a:off x="8926679" y="4433930"/>
                <a:ext cx="422552" cy="243159"/>
              </a:xfrm>
              <a:custGeom>
                <a:avLst/>
                <a:gdLst>
                  <a:gd name="connsiteX0" fmla="*/ 173950 w 422552"/>
                  <a:gd name="connsiteY0" fmla="*/ 241685 h 243159"/>
                  <a:gd name="connsiteX1" fmla="*/ 2500 w 422552"/>
                  <a:gd name="connsiteY1" fmla="*/ 142339 h 243159"/>
                  <a:gd name="connsiteX2" fmla="*/ 2500 w 422552"/>
                  <a:gd name="connsiteY2" fmla="*/ 135291 h 243159"/>
                  <a:gd name="connsiteX3" fmla="*/ 237768 w 422552"/>
                  <a:gd name="connsiteY3" fmla="*/ 1464 h 243159"/>
                  <a:gd name="connsiteX4" fmla="*/ 249960 w 422552"/>
                  <a:gd name="connsiteY4" fmla="*/ 1464 h 243159"/>
                  <a:gd name="connsiteX5" fmla="*/ 419981 w 422552"/>
                  <a:gd name="connsiteY5" fmla="*/ 99572 h 243159"/>
                  <a:gd name="connsiteX6" fmla="*/ 419981 w 422552"/>
                  <a:gd name="connsiteY6" fmla="*/ 106620 h 243159"/>
                  <a:gd name="connsiteX7" fmla="*/ 186238 w 422552"/>
                  <a:gd name="connsiteY7" fmla="*/ 241590 h 243159"/>
                  <a:gd name="connsiteX8" fmla="*/ 173950 w 422552"/>
                  <a:gd name="connsiteY8" fmla="*/ 241685 h 24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52" h="243159">
                    <a:moveTo>
                      <a:pt x="173950" y="241685"/>
                    </a:moveTo>
                    <a:lnTo>
                      <a:pt x="2500" y="142339"/>
                    </a:lnTo>
                    <a:cubicBezTo>
                      <a:pt x="-833" y="140434"/>
                      <a:pt x="-833" y="137291"/>
                      <a:pt x="2500" y="135291"/>
                    </a:cubicBezTo>
                    <a:lnTo>
                      <a:pt x="237768" y="1464"/>
                    </a:lnTo>
                    <a:cubicBezTo>
                      <a:pt x="241597" y="-488"/>
                      <a:pt x="246131" y="-488"/>
                      <a:pt x="249960" y="1464"/>
                    </a:cubicBezTo>
                    <a:lnTo>
                      <a:pt x="419981" y="99572"/>
                    </a:lnTo>
                    <a:cubicBezTo>
                      <a:pt x="423410" y="101572"/>
                      <a:pt x="423410" y="104715"/>
                      <a:pt x="419981" y="106620"/>
                    </a:cubicBezTo>
                    <a:lnTo>
                      <a:pt x="186238" y="241590"/>
                    </a:lnTo>
                    <a:cubicBezTo>
                      <a:pt x="182409" y="243647"/>
                      <a:pt x="177808" y="243685"/>
                      <a:pt x="173950" y="24168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Hình tự do: Hình 517">
                <a:extLst>
                  <a:ext uri="{FF2B5EF4-FFF2-40B4-BE49-F238E27FC236}">
                    <a16:creationId xmlns:a16="http://schemas.microsoft.com/office/drawing/2014/main" id="{F584EDCC-72DE-06FF-3029-E0BD78D38B57}"/>
                  </a:ext>
                </a:extLst>
              </p:cNvPr>
              <p:cNvSpPr/>
              <p:nvPr/>
            </p:nvSpPr>
            <p:spPr>
              <a:xfrm>
                <a:off x="8926474" y="4409129"/>
                <a:ext cx="422016" cy="267450"/>
              </a:xfrm>
              <a:custGeom>
                <a:avLst/>
                <a:gdLst>
                  <a:gd name="connsiteX0" fmla="*/ 420281 w 422016"/>
                  <a:gd name="connsiteY0" fmla="*/ 124182 h 267450"/>
                  <a:gd name="connsiteX1" fmla="*/ 227210 w 422016"/>
                  <a:gd name="connsiteY1" fmla="*/ 1500 h 267450"/>
                  <a:gd name="connsiteX2" fmla="*/ 215113 w 422016"/>
                  <a:gd name="connsiteY2" fmla="*/ 1500 h 267450"/>
                  <a:gd name="connsiteX3" fmla="*/ 145580 w 422016"/>
                  <a:gd name="connsiteY3" fmla="*/ 41696 h 267450"/>
                  <a:gd name="connsiteX4" fmla="*/ 142628 w 422016"/>
                  <a:gd name="connsiteY4" fmla="*/ 51221 h 267450"/>
                  <a:gd name="connsiteX5" fmla="*/ 145485 w 422016"/>
                  <a:gd name="connsiteY5" fmla="*/ 56745 h 267450"/>
                  <a:gd name="connsiteX6" fmla="*/ 142628 w 422016"/>
                  <a:gd name="connsiteY6" fmla="*/ 66270 h 267450"/>
                  <a:gd name="connsiteX7" fmla="*/ 2515 w 422016"/>
                  <a:gd name="connsiteY7" fmla="*/ 147804 h 267450"/>
                  <a:gd name="connsiteX8" fmla="*/ 286 w 422016"/>
                  <a:gd name="connsiteY8" fmla="*/ 153005 h 267450"/>
                  <a:gd name="connsiteX9" fmla="*/ 2515 w 422016"/>
                  <a:gd name="connsiteY9" fmla="*/ 155234 h 267450"/>
                  <a:gd name="connsiteX10" fmla="*/ 173965 w 422016"/>
                  <a:gd name="connsiteY10" fmla="*/ 265914 h 267450"/>
                  <a:gd name="connsiteX11" fmla="*/ 186062 w 422016"/>
                  <a:gd name="connsiteY11" fmla="*/ 265914 h 267450"/>
                  <a:gd name="connsiteX12" fmla="*/ 419805 w 422016"/>
                  <a:gd name="connsiteY12" fmla="*/ 130945 h 267450"/>
                  <a:gd name="connsiteX13" fmla="*/ 421625 w 422016"/>
                  <a:gd name="connsiteY13" fmla="*/ 125735 h 267450"/>
                  <a:gd name="connsiteX14" fmla="*/ 420281 w 422016"/>
                  <a:gd name="connsiteY14" fmla="*/ 124182 h 26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2016" h="267450">
                    <a:moveTo>
                      <a:pt x="420281" y="124182"/>
                    </a:moveTo>
                    <a:lnTo>
                      <a:pt x="227210" y="1500"/>
                    </a:lnTo>
                    <a:cubicBezTo>
                      <a:pt x="223428" y="-500"/>
                      <a:pt x="218894" y="-500"/>
                      <a:pt x="215113" y="1500"/>
                    </a:cubicBezTo>
                    <a:lnTo>
                      <a:pt x="145580" y="41696"/>
                    </a:lnTo>
                    <a:cubicBezTo>
                      <a:pt x="142332" y="43667"/>
                      <a:pt x="141066" y="47754"/>
                      <a:pt x="142628" y="51221"/>
                    </a:cubicBezTo>
                    <a:lnTo>
                      <a:pt x="145485" y="56745"/>
                    </a:lnTo>
                    <a:cubicBezTo>
                      <a:pt x="147066" y="60184"/>
                      <a:pt x="145838" y="64270"/>
                      <a:pt x="142628" y="66270"/>
                    </a:cubicBezTo>
                    <a:lnTo>
                      <a:pt x="2515" y="147804"/>
                    </a:lnTo>
                    <a:cubicBezTo>
                      <a:pt x="467" y="148623"/>
                      <a:pt x="-533" y="150957"/>
                      <a:pt x="286" y="153005"/>
                    </a:cubicBezTo>
                    <a:cubicBezTo>
                      <a:pt x="696" y="154024"/>
                      <a:pt x="1496" y="154824"/>
                      <a:pt x="2515" y="155234"/>
                    </a:cubicBezTo>
                    <a:lnTo>
                      <a:pt x="173965" y="265914"/>
                    </a:lnTo>
                    <a:cubicBezTo>
                      <a:pt x="177737" y="267962"/>
                      <a:pt x="182290" y="267962"/>
                      <a:pt x="186062" y="265914"/>
                    </a:cubicBezTo>
                    <a:lnTo>
                      <a:pt x="419805" y="130945"/>
                    </a:lnTo>
                    <a:cubicBezTo>
                      <a:pt x="421748" y="130011"/>
                      <a:pt x="422567" y="127678"/>
                      <a:pt x="421625" y="125735"/>
                    </a:cubicBezTo>
                    <a:cubicBezTo>
                      <a:pt x="421320" y="125106"/>
                      <a:pt x="420863" y="124573"/>
                      <a:pt x="420281" y="12418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8" name="Đồ họa 25">
              <a:extLst>
                <a:ext uri="{FF2B5EF4-FFF2-40B4-BE49-F238E27FC236}">
                  <a16:creationId xmlns:a16="http://schemas.microsoft.com/office/drawing/2014/main" id="{017CFE10-0C57-994C-3E5B-2C3F0018F9B5}"/>
                </a:ext>
              </a:extLst>
            </p:cNvPr>
            <p:cNvGrpSpPr/>
            <p:nvPr/>
          </p:nvGrpSpPr>
          <p:grpSpPr>
            <a:xfrm>
              <a:off x="9520777" y="4401057"/>
              <a:ext cx="487500" cy="373332"/>
              <a:chOff x="9520777" y="4401057"/>
              <a:chExt cx="487500" cy="373332"/>
            </a:xfrm>
          </p:grpSpPr>
          <p:sp>
            <p:nvSpPr>
              <p:cNvPr id="479" name="Hình tự do: Hình 478">
                <a:extLst>
                  <a:ext uri="{FF2B5EF4-FFF2-40B4-BE49-F238E27FC236}">
                    <a16:creationId xmlns:a16="http://schemas.microsoft.com/office/drawing/2014/main" id="{5CB7BB00-3627-1109-3F2B-7F13F335B105}"/>
                  </a:ext>
                </a:extLst>
              </p:cNvPr>
              <p:cNvSpPr/>
              <p:nvPr/>
            </p:nvSpPr>
            <p:spPr>
              <a:xfrm>
                <a:off x="9520777" y="4493885"/>
                <a:ext cx="487500" cy="280504"/>
              </a:xfrm>
              <a:custGeom>
                <a:avLst/>
                <a:gdLst>
                  <a:gd name="connsiteX0" fmla="*/ 0 w 487500"/>
                  <a:gd name="connsiteY0" fmla="*/ 124770 h 280504"/>
                  <a:gd name="connsiteX1" fmla="*/ 213741 w 487500"/>
                  <a:gd name="connsiteY1" fmla="*/ 1422 h 280504"/>
                  <a:gd name="connsiteX2" fmla="*/ 224695 w 487500"/>
                  <a:gd name="connsiteY2" fmla="*/ 1422 h 280504"/>
                  <a:gd name="connsiteX3" fmla="*/ 486251 w 487500"/>
                  <a:gd name="connsiteY3" fmla="*/ 152012 h 280504"/>
                  <a:gd name="connsiteX4" fmla="*/ 487213 w 487500"/>
                  <a:gd name="connsiteY4" fmla="*/ 155241 h 280504"/>
                  <a:gd name="connsiteX5" fmla="*/ 486251 w 487500"/>
                  <a:gd name="connsiteY5" fmla="*/ 156203 h 280504"/>
                  <a:gd name="connsiteX6" fmla="*/ 270605 w 487500"/>
                  <a:gd name="connsiteY6" fmla="*/ 280504 h 28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500" h="280504">
                    <a:moveTo>
                      <a:pt x="0" y="124770"/>
                    </a:moveTo>
                    <a:lnTo>
                      <a:pt x="213741" y="1422"/>
                    </a:lnTo>
                    <a:cubicBezTo>
                      <a:pt x="217141" y="-474"/>
                      <a:pt x="221294" y="-474"/>
                      <a:pt x="224695" y="1422"/>
                    </a:cubicBezTo>
                    <a:lnTo>
                      <a:pt x="486251" y="152012"/>
                    </a:lnTo>
                    <a:cubicBezTo>
                      <a:pt x="487404" y="152641"/>
                      <a:pt x="487842" y="154079"/>
                      <a:pt x="487213" y="155241"/>
                    </a:cubicBezTo>
                    <a:cubicBezTo>
                      <a:pt x="486994" y="155650"/>
                      <a:pt x="486661" y="155984"/>
                      <a:pt x="486251" y="156203"/>
                    </a:cubicBezTo>
                    <a:lnTo>
                      <a:pt x="270605" y="280504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Hình tự do: Hình 479">
                <a:extLst>
                  <a:ext uri="{FF2B5EF4-FFF2-40B4-BE49-F238E27FC236}">
                    <a16:creationId xmlns:a16="http://schemas.microsoft.com/office/drawing/2014/main" id="{2FD5E0E4-C6A6-268B-17EF-BDCE24CBBAB7}"/>
                  </a:ext>
                </a:extLst>
              </p:cNvPr>
              <p:cNvSpPr/>
              <p:nvPr/>
            </p:nvSpPr>
            <p:spPr>
              <a:xfrm>
                <a:off x="9542780" y="4505308"/>
                <a:ext cx="450341" cy="248793"/>
              </a:xfrm>
              <a:custGeom>
                <a:avLst/>
                <a:gdLst>
                  <a:gd name="connsiteX0" fmla="*/ 0 w 450341"/>
                  <a:gd name="connsiteY0" fmla="*/ 109728 h 248793"/>
                  <a:gd name="connsiteX1" fmla="*/ 2381 w 450341"/>
                  <a:gd name="connsiteY1" fmla="*/ 113347 h 248793"/>
                  <a:gd name="connsiteX2" fmla="*/ 236220 w 450341"/>
                  <a:gd name="connsiteY2" fmla="*/ 248221 h 248793"/>
                  <a:gd name="connsiteX3" fmla="*/ 240792 w 450341"/>
                  <a:gd name="connsiteY3" fmla="*/ 248221 h 248793"/>
                  <a:gd name="connsiteX4" fmla="*/ 450342 w 450341"/>
                  <a:gd name="connsiteY4" fmla="*/ 142208 h 248793"/>
                  <a:gd name="connsiteX5" fmla="*/ 450342 w 450341"/>
                  <a:gd name="connsiteY5" fmla="*/ 137541 h 248793"/>
                  <a:gd name="connsiteX6" fmla="*/ 212217 w 450341"/>
                  <a:gd name="connsiteY6" fmla="*/ 0 h 248793"/>
                  <a:gd name="connsiteX7" fmla="*/ 2667 w 450341"/>
                  <a:gd name="connsiteY7" fmla="*/ 106013 h 248793"/>
                  <a:gd name="connsiteX8" fmla="*/ 0 w 450341"/>
                  <a:gd name="connsiteY8" fmla="*/ 109728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341" h="248793">
                    <a:moveTo>
                      <a:pt x="0" y="109728"/>
                    </a:moveTo>
                    <a:cubicBezTo>
                      <a:pt x="171" y="111243"/>
                      <a:pt x="1057" y="112595"/>
                      <a:pt x="2381" y="113347"/>
                    </a:cubicBezTo>
                    <a:lnTo>
                      <a:pt x="236220" y="248221"/>
                    </a:lnTo>
                    <a:cubicBezTo>
                      <a:pt x="237649" y="248984"/>
                      <a:pt x="239363" y="248984"/>
                      <a:pt x="240792" y="248221"/>
                    </a:cubicBezTo>
                    <a:lnTo>
                      <a:pt x="450342" y="142208"/>
                    </a:lnTo>
                    <a:lnTo>
                      <a:pt x="450342" y="137541"/>
                    </a:lnTo>
                    <a:lnTo>
                      <a:pt x="212217" y="0"/>
                    </a:lnTo>
                    <a:lnTo>
                      <a:pt x="2667" y="106013"/>
                    </a:lnTo>
                    <a:cubicBezTo>
                      <a:pt x="1200" y="106718"/>
                      <a:pt x="200" y="108118"/>
                      <a:pt x="0" y="109728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Hình tự do: Hình 480">
                <a:extLst>
                  <a:ext uri="{FF2B5EF4-FFF2-40B4-BE49-F238E27FC236}">
                    <a16:creationId xmlns:a16="http://schemas.microsoft.com/office/drawing/2014/main" id="{0CEEBBBC-709F-4FA7-5BA3-47842C29AAFF}"/>
                  </a:ext>
                </a:extLst>
              </p:cNvPr>
              <p:cNvSpPr/>
              <p:nvPr/>
            </p:nvSpPr>
            <p:spPr>
              <a:xfrm>
                <a:off x="9542758" y="4611321"/>
                <a:ext cx="238432" cy="142684"/>
              </a:xfrm>
              <a:custGeom>
                <a:avLst/>
                <a:gdLst>
                  <a:gd name="connsiteX0" fmla="*/ 238433 w 238432"/>
                  <a:gd name="connsiteY0" fmla="*/ 138113 h 142684"/>
                  <a:gd name="connsiteX1" fmla="*/ 238433 w 238432"/>
                  <a:gd name="connsiteY1" fmla="*/ 142685 h 142684"/>
                  <a:gd name="connsiteX2" fmla="*/ 236052 w 238432"/>
                  <a:gd name="connsiteY2" fmla="*/ 142208 h 142684"/>
                  <a:gd name="connsiteX3" fmla="*/ 2403 w 238432"/>
                  <a:gd name="connsiteY3" fmla="*/ 7334 h 142684"/>
                  <a:gd name="connsiteX4" fmla="*/ 336 w 238432"/>
                  <a:gd name="connsiteY4" fmla="*/ 2067 h 142684"/>
                  <a:gd name="connsiteX5" fmla="*/ 2403 w 238432"/>
                  <a:gd name="connsiteY5" fmla="*/ 0 h 142684"/>
                  <a:gd name="connsiteX6" fmla="*/ 2403 w 238432"/>
                  <a:gd name="connsiteY6" fmla="*/ 2667 h 142684"/>
                  <a:gd name="connsiteX7" fmla="*/ 236242 w 238432"/>
                  <a:gd name="connsiteY7" fmla="*/ 137541 h 142684"/>
                  <a:gd name="connsiteX8" fmla="*/ 238433 w 238432"/>
                  <a:gd name="connsiteY8" fmla="*/ 138113 h 14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32" h="142684">
                    <a:moveTo>
                      <a:pt x="238433" y="138113"/>
                    </a:moveTo>
                    <a:lnTo>
                      <a:pt x="238433" y="142685"/>
                    </a:lnTo>
                    <a:cubicBezTo>
                      <a:pt x="237614" y="142685"/>
                      <a:pt x="236804" y="142523"/>
                      <a:pt x="236052" y="142208"/>
                    </a:cubicBezTo>
                    <a:lnTo>
                      <a:pt x="2403" y="7334"/>
                    </a:lnTo>
                    <a:cubicBezTo>
                      <a:pt x="374" y="6448"/>
                      <a:pt x="-549" y="4096"/>
                      <a:pt x="336" y="2067"/>
                    </a:cubicBezTo>
                    <a:cubicBezTo>
                      <a:pt x="736" y="1143"/>
                      <a:pt x="1479" y="400"/>
                      <a:pt x="2403" y="0"/>
                    </a:cubicBezTo>
                    <a:cubicBezTo>
                      <a:pt x="1070" y="667"/>
                      <a:pt x="1070" y="1905"/>
                      <a:pt x="2403" y="2667"/>
                    </a:cubicBezTo>
                    <a:lnTo>
                      <a:pt x="236242" y="137541"/>
                    </a:lnTo>
                    <a:cubicBezTo>
                      <a:pt x="236918" y="137903"/>
                      <a:pt x="237671" y="138094"/>
                      <a:pt x="238433" y="13811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Hình tự do: Hình 481">
                <a:extLst>
                  <a:ext uri="{FF2B5EF4-FFF2-40B4-BE49-F238E27FC236}">
                    <a16:creationId xmlns:a16="http://schemas.microsoft.com/office/drawing/2014/main" id="{A269C0D5-21F1-88CB-46EC-F710E919F368}"/>
                  </a:ext>
                </a:extLst>
              </p:cNvPr>
              <p:cNvSpPr/>
              <p:nvPr/>
            </p:nvSpPr>
            <p:spPr>
              <a:xfrm>
                <a:off x="9544065" y="4505308"/>
                <a:ext cx="448960" cy="244125"/>
              </a:xfrm>
              <a:custGeom>
                <a:avLst/>
                <a:gdLst>
                  <a:gd name="connsiteX0" fmla="*/ 448961 w 448960"/>
                  <a:gd name="connsiteY0" fmla="*/ 137541 h 244125"/>
                  <a:gd name="connsiteX1" fmla="*/ 239411 w 448960"/>
                  <a:gd name="connsiteY1" fmla="*/ 243554 h 244125"/>
                  <a:gd name="connsiteX2" fmla="*/ 234648 w 448960"/>
                  <a:gd name="connsiteY2" fmla="*/ 243554 h 244125"/>
                  <a:gd name="connsiteX3" fmla="*/ 1000 w 448960"/>
                  <a:gd name="connsiteY3" fmla="*/ 108680 h 244125"/>
                  <a:gd name="connsiteX4" fmla="*/ 1000 w 448960"/>
                  <a:gd name="connsiteY4" fmla="*/ 106013 h 244125"/>
                  <a:gd name="connsiteX5" fmla="*/ 210550 w 448960"/>
                  <a:gd name="connsiteY5" fmla="*/ 0 h 24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8960" h="244125">
                    <a:moveTo>
                      <a:pt x="448961" y="137541"/>
                    </a:moveTo>
                    <a:lnTo>
                      <a:pt x="239411" y="243554"/>
                    </a:lnTo>
                    <a:cubicBezTo>
                      <a:pt x="237915" y="244316"/>
                      <a:pt x="236144" y="244316"/>
                      <a:pt x="234648" y="243554"/>
                    </a:cubicBezTo>
                    <a:lnTo>
                      <a:pt x="1000" y="108680"/>
                    </a:lnTo>
                    <a:cubicBezTo>
                      <a:pt x="-333" y="107918"/>
                      <a:pt x="-333" y="106680"/>
                      <a:pt x="1000" y="106013"/>
                    </a:cubicBezTo>
                    <a:lnTo>
                      <a:pt x="210550" y="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Hình tự do: Hình 482">
                <a:extLst>
                  <a:ext uri="{FF2B5EF4-FFF2-40B4-BE49-F238E27FC236}">
                    <a16:creationId xmlns:a16="http://schemas.microsoft.com/office/drawing/2014/main" id="{540D1010-6D72-BCA7-E5BD-899C31A39871}"/>
                  </a:ext>
                </a:extLst>
              </p:cNvPr>
              <p:cNvSpPr/>
              <p:nvPr/>
            </p:nvSpPr>
            <p:spPr>
              <a:xfrm>
                <a:off x="9781095" y="4642849"/>
                <a:ext cx="211931" cy="111165"/>
              </a:xfrm>
              <a:custGeom>
                <a:avLst/>
                <a:gdLst>
                  <a:gd name="connsiteX0" fmla="*/ 211931 w 211931"/>
                  <a:gd name="connsiteY0" fmla="*/ 0 h 111165"/>
                  <a:gd name="connsiteX1" fmla="*/ 211931 w 211931"/>
                  <a:gd name="connsiteY1" fmla="*/ 4667 h 111165"/>
                  <a:gd name="connsiteX2" fmla="*/ 2381 w 211931"/>
                  <a:gd name="connsiteY2" fmla="*/ 110680 h 111165"/>
                  <a:gd name="connsiteX3" fmla="*/ 0 w 211931"/>
                  <a:gd name="connsiteY3" fmla="*/ 111157 h 111165"/>
                  <a:gd name="connsiteX4" fmla="*/ 0 w 211931"/>
                  <a:gd name="connsiteY4" fmla="*/ 106585 h 111165"/>
                  <a:gd name="connsiteX5" fmla="*/ 2381 w 211931"/>
                  <a:gd name="connsiteY5" fmla="*/ 106013 h 11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931" h="111165">
                    <a:moveTo>
                      <a:pt x="211931" y="0"/>
                    </a:moveTo>
                    <a:lnTo>
                      <a:pt x="211931" y="4667"/>
                    </a:lnTo>
                    <a:lnTo>
                      <a:pt x="2381" y="110680"/>
                    </a:lnTo>
                    <a:cubicBezTo>
                      <a:pt x="1638" y="111043"/>
                      <a:pt x="819" y="111205"/>
                      <a:pt x="0" y="111157"/>
                    </a:cubicBezTo>
                    <a:lnTo>
                      <a:pt x="0" y="106585"/>
                    </a:lnTo>
                    <a:cubicBezTo>
                      <a:pt x="829" y="106604"/>
                      <a:pt x="1648" y="106404"/>
                      <a:pt x="2381" y="1060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Hình tự do: Hình 483">
                <a:extLst>
                  <a:ext uri="{FF2B5EF4-FFF2-40B4-BE49-F238E27FC236}">
                    <a16:creationId xmlns:a16="http://schemas.microsoft.com/office/drawing/2014/main" id="{249F8548-736A-EC49-CCB3-56F23BF73EC7}"/>
                  </a:ext>
                </a:extLst>
              </p:cNvPr>
              <p:cNvSpPr/>
              <p:nvPr/>
            </p:nvSpPr>
            <p:spPr>
              <a:xfrm>
                <a:off x="9751472" y="4445967"/>
                <a:ext cx="238315" cy="198786"/>
              </a:xfrm>
              <a:custGeom>
                <a:avLst/>
                <a:gdLst>
                  <a:gd name="connsiteX0" fmla="*/ 238316 w 238315"/>
                  <a:gd name="connsiteY0" fmla="*/ 198787 h 198786"/>
                  <a:gd name="connsiteX1" fmla="*/ 0 w 238315"/>
                  <a:gd name="connsiteY1" fmla="*/ 61246 h 198786"/>
                  <a:gd name="connsiteX2" fmla="*/ 0 w 238315"/>
                  <a:gd name="connsiteY2" fmla="*/ 0 h 198786"/>
                  <a:gd name="connsiteX3" fmla="*/ 238316 w 238315"/>
                  <a:gd name="connsiteY3" fmla="*/ 138208 h 198786"/>
                  <a:gd name="connsiteX4" fmla="*/ 238316 w 238315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15" h="198786">
                    <a:moveTo>
                      <a:pt x="238316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316" y="138208"/>
                    </a:lnTo>
                    <a:lnTo>
                      <a:pt x="238316" y="19878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Hình tự do: Hình 484">
                <a:extLst>
                  <a:ext uri="{FF2B5EF4-FFF2-40B4-BE49-F238E27FC236}">
                    <a16:creationId xmlns:a16="http://schemas.microsoft.com/office/drawing/2014/main" id="{B00C23F2-2336-82B2-C5B2-CFD2D83C2190}"/>
                  </a:ext>
                </a:extLst>
              </p:cNvPr>
              <p:cNvSpPr/>
              <p:nvPr/>
            </p:nvSpPr>
            <p:spPr>
              <a:xfrm>
                <a:off x="9751472" y="4445967"/>
                <a:ext cx="238315" cy="198786"/>
              </a:xfrm>
              <a:custGeom>
                <a:avLst/>
                <a:gdLst>
                  <a:gd name="connsiteX0" fmla="*/ 238316 w 238315"/>
                  <a:gd name="connsiteY0" fmla="*/ 198787 h 198786"/>
                  <a:gd name="connsiteX1" fmla="*/ 0 w 238315"/>
                  <a:gd name="connsiteY1" fmla="*/ 61246 h 198786"/>
                  <a:gd name="connsiteX2" fmla="*/ 0 w 238315"/>
                  <a:gd name="connsiteY2" fmla="*/ 0 h 198786"/>
                  <a:gd name="connsiteX3" fmla="*/ 238316 w 238315"/>
                  <a:gd name="connsiteY3" fmla="*/ 138208 h 198786"/>
                  <a:gd name="connsiteX4" fmla="*/ 238316 w 238315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15" h="198786">
                    <a:moveTo>
                      <a:pt x="238316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316" y="138208"/>
                    </a:lnTo>
                    <a:lnTo>
                      <a:pt x="238316" y="198787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Hình tự do: Hình 485">
                <a:extLst>
                  <a:ext uri="{FF2B5EF4-FFF2-40B4-BE49-F238E27FC236}">
                    <a16:creationId xmlns:a16="http://schemas.microsoft.com/office/drawing/2014/main" id="{BF590CAD-D415-7D5C-0750-16F66A0B885A}"/>
                  </a:ext>
                </a:extLst>
              </p:cNvPr>
              <p:cNvSpPr/>
              <p:nvPr/>
            </p:nvSpPr>
            <p:spPr>
              <a:xfrm>
                <a:off x="9542780" y="4486068"/>
                <a:ext cx="418909" cy="253317"/>
              </a:xfrm>
              <a:custGeom>
                <a:avLst/>
                <a:gdLst>
                  <a:gd name="connsiteX0" fmla="*/ 2953 w 418909"/>
                  <a:gd name="connsiteY0" fmla="*/ 96012 h 253317"/>
                  <a:gd name="connsiteX1" fmla="*/ 0 w 418909"/>
                  <a:gd name="connsiteY1" fmla="*/ 101060 h 253317"/>
                  <a:gd name="connsiteX2" fmla="*/ 0 w 418909"/>
                  <a:gd name="connsiteY2" fmla="*/ 113443 h 253317"/>
                  <a:gd name="connsiteX3" fmla="*/ 2953 w 418909"/>
                  <a:gd name="connsiteY3" fmla="*/ 118491 h 253317"/>
                  <a:gd name="connsiteX4" fmla="*/ 235458 w 418909"/>
                  <a:gd name="connsiteY4" fmla="*/ 252603 h 253317"/>
                  <a:gd name="connsiteX5" fmla="*/ 241268 w 418909"/>
                  <a:gd name="connsiteY5" fmla="*/ 252603 h 253317"/>
                  <a:gd name="connsiteX6" fmla="*/ 418909 w 418909"/>
                  <a:gd name="connsiteY6" fmla="*/ 156591 h 253317"/>
                  <a:gd name="connsiteX7" fmla="*/ 418909 w 418909"/>
                  <a:gd name="connsiteY7" fmla="*/ 137541 h 253317"/>
                  <a:gd name="connsiteX8" fmla="*/ 180784 w 418909"/>
                  <a:gd name="connsiteY8" fmla="*/ 0 h 253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909" h="253317">
                    <a:moveTo>
                      <a:pt x="2953" y="96012"/>
                    </a:moveTo>
                    <a:cubicBezTo>
                      <a:pt x="1200" y="97107"/>
                      <a:pt x="95" y="98993"/>
                      <a:pt x="0" y="101060"/>
                    </a:cubicBezTo>
                    <a:lnTo>
                      <a:pt x="0" y="113443"/>
                    </a:lnTo>
                    <a:cubicBezTo>
                      <a:pt x="143" y="115491"/>
                      <a:pt x="1229" y="117367"/>
                      <a:pt x="2953" y="118491"/>
                    </a:cubicBezTo>
                    <a:lnTo>
                      <a:pt x="235458" y="252603"/>
                    </a:lnTo>
                    <a:cubicBezTo>
                      <a:pt x="237277" y="253555"/>
                      <a:pt x="239449" y="253555"/>
                      <a:pt x="241268" y="252603"/>
                    </a:cubicBezTo>
                    <a:lnTo>
                      <a:pt x="418909" y="156591"/>
                    </a:lnTo>
                    <a:lnTo>
                      <a:pt x="418909" y="137541"/>
                    </a:lnTo>
                    <a:lnTo>
                      <a:pt x="180784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Hình tự do: Hình 486">
                <a:extLst>
                  <a:ext uri="{FF2B5EF4-FFF2-40B4-BE49-F238E27FC236}">
                    <a16:creationId xmlns:a16="http://schemas.microsoft.com/office/drawing/2014/main" id="{10CDD511-151A-55B2-41B7-C47687989731}"/>
                  </a:ext>
                </a:extLst>
              </p:cNvPr>
              <p:cNvSpPr/>
              <p:nvPr/>
            </p:nvSpPr>
            <p:spPr>
              <a:xfrm>
                <a:off x="9544518" y="4485972"/>
                <a:ext cx="417171" cy="234291"/>
              </a:xfrm>
              <a:custGeom>
                <a:avLst/>
                <a:gdLst>
                  <a:gd name="connsiteX0" fmla="*/ 178856 w 417171"/>
                  <a:gd name="connsiteY0" fmla="*/ 0 h 234291"/>
                  <a:gd name="connsiteX1" fmla="*/ 1215 w 417171"/>
                  <a:gd name="connsiteY1" fmla="*/ 96107 h 234291"/>
                  <a:gd name="connsiteX2" fmla="*/ 1215 w 417171"/>
                  <a:gd name="connsiteY2" fmla="*/ 99441 h 234291"/>
                  <a:gd name="connsiteX3" fmla="*/ 233720 w 417171"/>
                  <a:gd name="connsiteY3" fmla="*/ 233648 h 234291"/>
                  <a:gd name="connsiteX4" fmla="*/ 239530 w 417171"/>
                  <a:gd name="connsiteY4" fmla="*/ 233648 h 234291"/>
                  <a:gd name="connsiteX5" fmla="*/ 417171 w 417171"/>
                  <a:gd name="connsiteY5" fmla="*/ 137541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171" h="234291">
                    <a:moveTo>
                      <a:pt x="178856" y="0"/>
                    </a:moveTo>
                    <a:lnTo>
                      <a:pt x="1215" y="96107"/>
                    </a:lnTo>
                    <a:cubicBezTo>
                      <a:pt x="-405" y="96964"/>
                      <a:pt x="-405" y="98488"/>
                      <a:pt x="1215" y="99441"/>
                    </a:cubicBezTo>
                    <a:lnTo>
                      <a:pt x="233720" y="233648"/>
                    </a:lnTo>
                    <a:cubicBezTo>
                      <a:pt x="235558" y="234505"/>
                      <a:pt x="237692" y="234505"/>
                      <a:pt x="239530" y="233648"/>
                    </a:cubicBezTo>
                    <a:lnTo>
                      <a:pt x="417171" y="137541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Hình tự do: Hình 487">
                <a:extLst>
                  <a:ext uri="{FF2B5EF4-FFF2-40B4-BE49-F238E27FC236}">
                    <a16:creationId xmlns:a16="http://schemas.microsoft.com/office/drawing/2014/main" id="{98C129DC-0933-EE75-BF75-00356BD4447A}"/>
                  </a:ext>
                </a:extLst>
              </p:cNvPr>
              <p:cNvSpPr/>
              <p:nvPr/>
            </p:nvSpPr>
            <p:spPr>
              <a:xfrm>
                <a:off x="9937624" y="4621336"/>
                <a:ext cx="8635" cy="4582"/>
              </a:xfrm>
              <a:custGeom>
                <a:avLst/>
                <a:gdLst>
                  <a:gd name="connsiteX0" fmla="*/ 1395 w 8635"/>
                  <a:gd name="connsiteY0" fmla="*/ 3701 h 4582"/>
                  <a:gd name="connsiteX1" fmla="*/ 3395 w 8635"/>
                  <a:gd name="connsiteY1" fmla="*/ 4368 h 4582"/>
                  <a:gd name="connsiteX2" fmla="*/ 6539 w 8635"/>
                  <a:gd name="connsiteY2" fmla="*/ 4368 h 4582"/>
                  <a:gd name="connsiteX3" fmla="*/ 7491 w 8635"/>
                  <a:gd name="connsiteY3" fmla="*/ 4368 h 4582"/>
                  <a:gd name="connsiteX4" fmla="*/ 7491 w 8635"/>
                  <a:gd name="connsiteY4" fmla="*/ 844 h 4582"/>
                  <a:gd name="connsiteX5" fmla="*/ 4729 w 8635"/>
                  <a:gd name="connsiteY5" fmla="*/ 82 h 4582"/>
                  <a:gd name="connsiteX6" fmla="*/ 1395 w 8635"/>
                  <a:gd name="connsiteY6" fmla="*/ 558 h 4582"/>
                  <a:gd name="connsiteX7" fmla="*/ 1395 w 8635"/>
                  <a:gd name="connsiteY7" fmla="*/ 558 h 4582"/>
                  <a:gd name="connsiteX8" fmla="*/ 1395 w 8635"/>
                  <a:gd name="connsiteY8" fmla="*/ 3701 h 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" h="4582">
                    <a:moveTo>
                      <a:pt x="1395" y="3701"/>
                    </a:moveTo>
                    <a:cubicBezTo>
                      <a:pt x="2005" y="4063"/>
                      <a:pt x="2691" y="4292"/>
                      <a:pt x="3395" y="4368"/>
                    </a:cubicBezTo>
                    <a:cubicBezTo>
                      <a:pt x="4424" y="4654"/>
                      <a:pt x="5510" y="4654"/>
                      <a:pt x="6539" y="4368"/>
                    </a:cubicBezTo>
                    <a:lnTo>
                      <a:pt x="7491" y="4368"/>
                    </a:lnTo>
                    <a:cubicBezTo>
                      <a:pt x="9110" y="3511"/>
                      <a:pt x="8920" y="1891"/>
                      <a:pt x="7491" y="844"/>
                    </a:cubicBezTo>
                    <a:cubicBezTo>
                      <a:pt x="6653" y="358"/>
                      <a:pt x="5701" y="101"/>
                      <a:pt x="4729" y="82"/>
                    </a:cubicBezTo>
                    <a:cubicBezTo>
                      <a:pt x="3595" y="-118"/>
                      <a:pt x="2424" y="53"/>
                      <a:pt x="1395" y="558"/>
                    </a:cubicBezTo>
                    <a:lnTo>
                      <a:pt x="1395" y="558"/>
                    </a:lnTo>
                    <a:cubicBezTo>
                      <a:pt x="-605" y="1415"/>
                      <a:pt x="-319" y="2748"/>
                      <a:pt x="1395" y="370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Hình tự do: Hình 488">
                <a:extLst>
                  <a:ext uri="{FF2B5EF4-FFF2-40B4-BE49-F238E27FC236}">
                    <a16:creationId xmlns:a16="http://schemas.microsoft.com/office/drawing/2014/main" id="{8EC0FE2D-D919-60F2-0A87-A2DBE6EEFD34}"/>
                  </a:ext>
                </a:extLst>
              </p:cNvPr>
              <p:cNvSpPr/>
              <p:nvPr/>
            </p:nvSpPr>
            <p:spPr>
              <a:xfrm>
                <a:off x="9542780" y="4582556"/>
                <a:ext cx="238410" cy="156690"/>
              </a:xfrm>
              <a:custGeom>
                <a:avLst/>
                <a:gdLst>
                  <a:gd name="connsiteX0" fmla="*/ 238411 w 238410"/>
                  <a:gd name="connsiteY0" fmla="*/ 137636 h 156690"/>
                  <a:gd name="connsiteX1" fmla="*/ 238411 w 238410"/>
                  <a:gd name="connsiteY1" fmla="*/ 156686 h 156690"/>
                  <a:gd name="connsiteX2" fmla="*/ 235458 w 238410"/>
                  <a:gd name="connsiteY2" fmla="*/ 156020 h 156690"/>
                  <a:gd name="connsiteX3" fmla="*/ 2857 w 238410"/>
                  <a:gd name="connsiteY3" fmla="*/ 22003 h 156690"/>
                  <a:gd name="connsiteX4" fmla="*/ 0 w 238410"/>
                  <a:gd name="connsiteY4" fmla="*/ 16954 h 156690"/>
                  <a:gd name="connsiteX5" fmla="*/ 0 w 238410"/>
                  <a:gd name="connsiteY5" fmla="*/ 4477 h 156690"/>
                  <a:gd name="connsiteX6" fmla="*/ 2191 w 238410"/>
                  <a:gd name="connsiteY6" fmla="*/ 0 h 156690"/>
                  <a:gd name="connsiteX7" fmla="*/ 2857 w 238410"/>
                  <a:gd name="connsiteY7" fmla="*/ 2857 h 156690"/>
                  <a:gd name="connsiteX8" fmla="*/ 235458 w 238410"/>
                  <a:gd name="connsiteY8" fmla="*/ 136970 h 156690"/>
                  <a:gd name="connsiteX9" fmla="*/ 238411 w 238410"/>
                  <a:gd name="connsiteY9" fmla="*/ 137636 h 15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410" h="156690">
                    <a:moveTo>
                      <a:pt x="238411" y="137636"/>
                    </a:moveTo>
                    <a:lnTo>
                      <a:pt x="238411" y="156686"/>
                    </a:lnTo>
                    <a:cubicBezTo>
                      <a:pt x="237382" y="156724"/>
                      <a:pt x="236372" y="156496"/>
                      <a:pt x="235458" y="156020"/>
                    </a:cubicBezTo>
                    <a:lnTo>
                      <a:pt x="2857" y="22003"/>
                    </a:lnTo>
                    <a:cubicBezTo>
                      <a:pt x="1162" y="20860"/>
                      <a:pt x="105" y="18993"/>
                      <a:pt x="0" y="16954"/>
                    </a:cubicBezTo>
                    <a:lnTo>
                      <a:pt x="0" y="4477"/>
                    </a:lnTo>
                    <a:cubicBezTo>
                      <a:pt x="105" y="2753"/>
                      <a:pt x="895" y="1143"/>
                      <a:pt x="2191" y="0"/>
                    </a:cubicBezTo>
                    <a:cubicBezTo>
                      <a:pt x="1333" y="857"/>
                      <a:pt x="1524" y="2000"/>
                      <a:pt x="2857" y="2857"/>
                    </a:cubicBezTo>
                    <a:lnTo>
                      <a:pt x="235458" y="136970"/>
                    </a:lnTo>
                    <a:cubicBezTo>
                      <a:pt x="236353" y="137493"/>
                      <a:pt x="237382" y="137722"/>
                      <a:pt x="238411" y="137636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Hình tự do: Hình 489">
                <a:extLst>
                  <a:ext uri="{FF2B5EF4-FFF2-40B4-BE49-F238E27FC236}">
                    <a16:creationId xmlns:a16="http://schemas.microsoft.com/office/drawing/2014/main" id="{FD703A02-1BB5-F437-51F3-0EFE43106AF4}"/>
                  </a:ext>
                </a:extLst>
              </p:cNvPr>
              <p:cNvSpPr/>
              <p:nvPr/>
            </p:nvSpPr>
            <p:spPr>
              <a:xfrm>
                <a:off x="9941686" y="4597491"/>
                <a:ext cx="34907" cy="55266"/>
              </a:xfrm>
              <a:custGeom>
                <a:avLst/>
                <a:gdLst>
                  <a:gd name="connsiteX0" fmla="*/ 28480 w 34907"/>
                  <a:gd name="connsiteY0" fmla="*/ 1353 h 55266"/>
                  <a:gd name="connsiteX1" fmla="*/ 16383 w 34907"/>
                  <a:gd name="connsiteY1" fmla="*/ 2019 h 55266"/>
                  <a:gd name="connsiteX2" fmla="*/ 0 w 34907"/>
                  <a:gd name="connsiteY2" fmla="*/ 26403 h 55266"/>
                  <a:gd name="connsiteX3" fmla="*/ 3905 w 34907"/>
                  <a:gd name="connsiteY3" fmla="*/ 26975 h 55266"/>
                  <a:gd name="connsiteX4" fmla="*/ 18288 w 34907"/>
                  <a:gd name="connsiteY4" fmla="*/ 5163 h 55266"/>
                  <a:gd name="connsiteX5" fmla="*/ 23336 w 34907"/>
                  <a:gd name="connsiteY5" fmla="*/ 3639 h 55266"/>
                  <a:gd name="connsiteX6" fmla="*/ 26289 w 34907"/>
                  <a:gd name="connsiteY6" fmla="*/ 4496 h 55266"/>
                  <a:gd name="connsiteX7" fmla="*/ 31052 w 34907"/>
                  <a:gd name="connsiteY7" fmla="*/ 18021 h 55266"/>
                  <a:gd name="connsiteX8" fmla="*/ 14859 w 34907"/>
                  <a:gd name="connsiteY8" fmla="*/ 50025 h 55266"/>
                  <a:gd name="connsiteX9" fmla="*/ 8858 w 34907"/>
                  <a:gd name="connsiteY9" fmla="*/ 51454 h 55266"/>
                  <a:gd name="connsiteX10" fmla="*/ 4572 w 34907"/>
                  <a:gd name="connsiteY10" fmla="*/ 53931 h 55266"/>
                  <a:gd name="connsiteX11" fmla="*/ 4572 w 34907"/>
                  <a:gd name="connsiteY11" fmla="*/ 53931 h 55266"/>
                  <a:gd name="connsiteX12" fmla="*/ 9620 w 34907"/>
                  <a:gd name="connsiteY12" fmla="*/ 55264 h 55266"/>
                  <a:gd name="connsiteX13" fmla="*/ 16574 w 34907"/>
                  <a:gd name="connsiteY13" fmla="*/ 53264 h 55266"/>
                  <a:gd name="connsiteX14" fmla="*/ 34766 w 34907"/>
                  <a:gd name="connsiteY14" fmla="*/ 17926 h 55266"/>
                  <a:gd name="connsiteX15" fmla="*/ 28480 w 34907"/>
                  <a:gd name="connsiteY15" fmla="*/ 1353 h 5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907" h="55266">
                    <a:moveTo>
                      <a:pt x="28480" y="1353"/>
                    </a:moveTo>
                    <a:cubicBezTo>
                      <a:pt x="24632" y="-667"/>
                      <a:pt x="19984" y="-409"/>
                      <a:pt x="16383" y="2019"/>
                    </a:cubicBezTo>
                    <a:cubicBezTo>
                      <a:pt x="8125" y="7877"/>
                      <a:pt x="2296" y="16545"/>
                      <a:pt x="0" y="26403"/>
                    </a:cubicBezTo>
                    <a:lnTo>
                      <a:pt x="3905" y="26975"/>
                    </a:lnTo>
                    <a:cubicBezTo>
                      <a:pt x="5982" y="18241"/>
                      <a:pt x="11068" y="10506"/>
                      <a:pt x="18288" y="5163"/>
                    </a:cubicBezTo>
                    <a:cubicBezTo>
                      <a:pt x="19812" y="4229"/>
                      <a:pt x="21555" y="3705"/>
                      <a:pt x="23336" y="3639"/>
                    </a:cubicBezTo>
                    <a:cubicBezTo>
                      <a:pt x="24384" y="3610"/>
                      <a:pt x="25422" y="3905"/>
                      <a:pt x="26289" y="4496"/>
                    </a:cubicBezTo>
                    <a:cubicBezTo>
                      <a:pt x="30090" y="7887"/>
                      <a:pt x="31890" y="12992"/>
                      <a:pt x="31052" y="18021"/>
                    </a:cubicBezTo>
                    <a:cubicBezTo>
                      <a:pt x="30766" y="30585"/>
                      <a:pt x="24813" y="42348"/>
                      <a:pt x="14859" y="50025"/>
                    </a:cubicBezTo>
                    <a:cubicBezTo>
                      <a:pt x="13068" y="51149"/>
                      <a:pt x="10963" y="51654"/>
                      <a:pt x="8858" y="51454"/>
                    </a:cubicBezTo>
                    <a:lnTo>
                      <a:pt x="4572" y="53931"/>
                    </a:lnTo>
                    <a:lnTo>
                      <a:pt x="4572" y="53931"/>
                    </a:lnTo>
                    <a:cubicBezTo>
                      <a:pt x="6096" y="54835"/>
                      <a:pt x="7849" y="55302"/>
                      <a:pt x="9620" y="55264"/>
                    </a:cubicBezTo>
                    <a:cubicBezTo>
                      <a:pt x="12068" y="55198"/>
                      <a:pt x="14469" y="54512"/>
                      <a:pt x="16574" y="53264"/>
                    </a:cubicBezTo>
                    <a:cubicBezTo>
                      <a:pt x="27756" y="44910"/>
                      <a:pt x="34462" y="31880"/>
                      <a:pt x="34766" y="17926"/>
                    </a:cubicBezTo>
                    <a:cubicBezTo>
                      <a:pt x="35528" y="11706"/>
                      <a:pt x="33176" y="5506"/>
                      <a:pt x="28480" y="13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Hình tự do: Hình 490">
                <a:extLst>
                  <a:ext uri="{FF2B5EF4-FFF2-40B4-BE49-F238E27FC236}">
                    <a16:creationId xmlns:a16="http://schemas.microsoft.com/office/drawing/2014/main" id="{23608140-A16C-A8B6-380C-28C246E324B2}"/>
                  </a:ext>
                </a:extLst>
              </p:cNvPr>
              <p:cNvSpPr/>
              <p:nvPr/>
            </p:nvSpPr>
            <p:spPr>
              <a:xfrm>
                <a:off x="9542780" y="4444348"/>
                <a:ext cx="450341" cy="270795"/>
              </a:xfrm>
              <a:custGeom>
                <a:avLst/>
                <a:gdLst>
                  <a:gd name="connsiteX0" fmla="*/ 0 w 450341"/>
                  <a:gd name="connsiteY0" fmla="*/ 131731 h 270795"/>
                  <a:gd name="connsiteX1" fmla="*/ 2381 w 450341"/>
                  <a:gd name="connsiteY1" fmla="*/ 135446 h 270795"/>
                  <a:gd name="connsiteX2" fmla="*/ 236220 w 450341"/>
                  <a:gd name="connsiteY2" fmla="*/ 270224 h 270795"/>
                  <a:gd name="connsiteX3" fmla="*/ 240792 w 450341"/>
                  <a:gd name="connsiteY3" fmla="*/ 270224 h 270795"/>
                  <a:gd name="connsiteX4" fmla="*/ 450342 w 450341"/>
                  <a:gd name="connsiteY4" fmla="*/ 142208 h 270795"/>
                  <a:gd name="connsiteX5" fmla="*/ 450342 w 450341"/>
                  <a:gd name="connsiteY5" fmla="*/ 137636 h 270795"/>
                  <a:gd name="connsiteX6" fmla="*/ 212217 w 450341"/>
                  <a:gd name="connsiteY6" fmla="*/ 0 h 270795"/>
                  <a:gd name="connsiteX7" fmla="*/ 2667 w 450341"/>
                  <a:gd name="connsiteY7" fmla="*/ 128111 h 270795"/>
                  <a:gd name="connsiteX8" fmla="*/ 0 w 450341"/>
                  <a:gd name="connsiteY8" fmla="*/ 131731 h 27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341" h="270795">
                    <a:moveTo>
                      <a:pt x="0" y="131731"/>
                    </a:moveTo>
                    <a:cubicBezTo>
                      <a:pt x="133" y="133283"/>
                      <a:pt x="1029" y="134674"/>
                      <a:pt x="2381" y="135446"/>
                    </a:cubicBezTo>
                    <a:lnTo>
                      <a:pt x="236220" y="270224"/>
                    </a:lnTo>
                    <a:cubicBezTo>
                      <a:pt x="237649" y="270986"/>
                      <a:pt x="239363" y="270986"/>
                      <a:pt x="240792" y="270224"/>
                    </a:cubicBezTo>
                    <a:lnTo>
                      <a:pt x="450342" y="142208"/>
                    </a:lnTo>
                    <a:lnTo>
                      <a:pt x="450342" y="137636"/>
                    </a:lnTo>
                    <a:lnTo>
                      <a:pt x="212217" y="0"/>
                    </a:lnTo>
                    <a:lnTo>
                      <a:pt x="2667" y="128111"/>
                    </a:lnTo>
                    <a:cubicBezTo>
                      <a:pt x="1219" y="128778"/>
                      <a:pt x="209" y="130150"/>
                      <a:pt x="0" y="13173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Hình tự do: Hình 491">
                <a:extLst>
                  <a:ext uri="{FF2B5EF4-FFF2-40B4-BE49-F238E27FC236}">
                    <a16:creationId xmlns:a16="http://schemas.microsoft.com/office/drawing/2014/main" id="{B86439CA-693B-D947-4E21-D24AE789CB64}"/>
                  </a:ext>
                </a:extLst>
              </p:cNvPr>
              <p:cNvSpPr/>
              <p:nvPr/>
            </p:nvSpPr>
            <p:spPr>
              <a:xfrm>
                <a:off x="9542780" y="4572364"/>
                <a:ext cx="238410" cy="142780"/>
              </a:xfrm>
              <a:custGeom>
                <a:avLst/>
                <a:gdLst>
                  <a:gd name="connsiteX0" fmla="*/ 238411 w 238410"/>
                  <a:gd name="connsiteY0" fmla="*/ 138113 h 142780"/>
                  <a:gd name="connsiteX1" fmla="*/ 238411 w 238410"/>
                  <a:gd name="connsiteY1" fmla="*/ 142780 h 142780"/>
                  <a:gd name="connsiteX2" fmla="*/ 236029 w 238410"/>
                  <a:gd name="connsiteY2" fmla="*/ 142208 h 142780"/>
                  <a:gd name="connsiteX3" fmla="*/ 2381 w 238410"/>
                  <a:gd name="connsiteY3" fmla="*/ 7429 h 142780"/>
                  <a:gd name="connsiteX4" fmla="*/ 0 w 238410"/>
                  <a:gd name="connsiteY4" fmla="*/ 3715 h 142780"/>
                  <a:gd name="connsiteX5" fmla="*/ 2381 w 238410"/>
                  <a:gd name="connsiteY5" fmla="*/ 0 h 142780"/>
                  <a:gd name="connsiteX6" fmla="*/ 1362 w 238410"/>
                  <a:gd name="connsiteY6" fmla="*/ 1743 h 142780"/>
                  <a:gd name="connsiteX7" fmla="*/ 2381 w 238410"/>
                  <a:gd name="connsiteY7" fmla="*/ 2762 h 142780"/>
                  <a:gd name="connsiteX8" fmla="*/ 236220 w 238410"/>
                  <a:gd name="connsiteY8" fmla="*/ 137636 h 142780"/>
                  <a:gd name="connsiteX9" fmla="*/ 238411 w 238410"/>
                  <a:gd name="connsiteY9" fmla="*/ 138113 h 1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410" h="142780">
                    <a:moveTo>
                      <a:pt x="238411" y="138113"/>
                    </a:moveTo>
                    <a:lnTo>
                      <a:pt x="238411" y="142780"/>
                    </a:lnTo>
                    <a:cubicBezTo>
                      <a:pt x="237582" y="142799"/>
                      <a:pt x="236763" y="142599"/>
                      <a:pt x="236029" y="142208"/>
                    </a:cubicBezTo>
                    <a:lnTo>
                      <a:pt x="2381" y="7429"/>
                    </a:lnTo>
                    <a:cubicBezTo>
                      <a:pt x="1029" y="6658"/>
                      <a:pt x="133" y="5267"/>
                      <a:pt x="0" y="3715"/>
                    </a:cubicBezTo>
                    <a:cubicBezTo>
                      <a:pt x="171" y="2172"/>
                      <a:pt x="1048" y="800"/>
                      <a:pt x="2381" y="0"/>
                    </a:cubicBezTo>
                    <a:cubicBezTo>
                      <a:pt x="1619" y="200"/>
                      <a:pt x="1162" y="981"/>
                      <a:pt x="1362" y="1743"/>
                    </a:cubicBezTo>
                    <a:cubicBezTo>
                      <a:pt x="1495" y="2238"/>
                      <a:pt x="1886" y="2629"/>
                      <a:pt x="2381" y="2762"/>
                    </a:cubicBezTo>
                    <a:lnTo>
                      <a:pt x="236220" y="137636"/>
                    </a:lnTo>
                    <a:cubicBezTo>
                      <a:pt x="236906" y="137960"/>
                      <a:pt x="237649" y="138122"/>
                      <a:pt x="238411" y="13811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Hình tự do: Hình 492">
                <a:extLst>
                  <a:ext uri="{FF2B5EF4-FFF2-40B4-BE49-F238E27FC236}">
                    <a16:creationId xmlns:a16="http://schemas.microsoft.com/office/drawing/2014/main" id="{F9C78760-2A5E-436D-9FA6-2C41B87A867E}"/>
                  </a:ext>
                </a:extLst>
              </p:cNvPr>
              <p:cNvSpPr/>
              <p:nvPr/>
            </p:nvSpPr>
            <p:spPr>
              <a:xfrm>
                <a:off x="9543999" y="4444348"/>
                <a:ext cx="449026" cy="266130"/>
              </a:xfrm>
              <a:custGeom>
                <a:avLst/>
                <a:gdLst>
                  <a:gd name="connsiteX0" fmla="*/ 449027 w 449026"/>
                  <a:gd name="connsiteY0" fmla="*/ 137636 h 266130"/>
                  <a:gd name="connsiteX1" fmla="*/ 239477 w 449026"/>
                  <a:gd name="connsiteY1" fmla="*/ 265652 h 266130"/>
                  <a:gd name="connsiteX2" fmla="*/ 234714 w 449026"/>
                  <a:gd name="connsiteY2" fmla="*/ 265652 h 266130"/>
                  <a:gd name="connsiteX3" fmla="*/ 1066 w 449026"/>
                  <a:gd name="connsiteY3" fmla="*/ 130778 h 266130"/>
                  <a:gd name="connsiteX4" fmla="*/ 47 w 449026"/>
                  <a:gd name="connsiteY4" fmla="*/ 129035 h 266130"/>
                  <a:gd name="connsiteX5" fmla="*/ 1066 w 449026"/>
                  <a:gd name="connsiteY5" fmla="*/ 128016 h 266130"/>
                  <a:gd name="connsiteX6" fmla="*/ 210616 w 449026"/>
                  <a:gd name="connsiteY6" fmla="*/ 0 h 26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026" h="266130">
                    <a:moveTo>
                      <a:pt x="449027" y="137636"/>
                    </a:moveTo>
                    <a:lnTo>
                      <a:pt x="239477" y="265652"/>
                    </a:lnTo>
                    <a:cubicBezTo>
                      <a:pt x="237953" y="266290"/>
                      <a:pt x="236238" y="266290"/>
                      <a:pt x="234714" y="265652"/>
                    </a:cubicBezTo>
                    <a:lnTo>
                      <a:pt x="1066" y="130778"/>
                    </a:lnTo>
                    <a:cubicBezTo>
                      <a:pt x="304" y="130578"/>
                      <a:pt x="-153" y="129797"/>
                      <a:pt x="47" y="129035"/>
                    </a:cubicBezTo>
                    <a:cubicBezTo>
                      <a:pt x="180" y="128540"/>
                      <a:pt x="571" y="128149"/>
                      <a:pt x="1066" y="128016"/>
                    </a:cubicBezTo>
                    <a:lnTo>
                      <a:pt x="210616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Hình tự do: Hình 493">
                <a:extLst>
                  <a:ext uri="{FF2B5EF4-FFF2-40B4-BE49-F238E27FC236}">
                    <a16:creationId xmlns:a16="http://schemas.microsoft.com/office/drawing/2014/main" id="{140B64C8-5191-9500-1D24-65ACD25E906E}"/>
                  </a:ext>
                </a:extLst>
              </p:cNvPr>
              <p:cNvSpPr/>
              <p:nvPr/>
            </p:nvSpPr>
            <p:spPr>
              <a:xfrm>
                <a:off x="9781095" y="4581984"/>
                <a:ext cx="211931" cy="133171"/>
              </a:xfrm>
              <a:custGeom>
                <a:avLst/>
                <a:gdLst>
                  <a:gd name="connsiteX0" fmla="*/ 211931 w 211931"/>
                  <a:gd name="connsiteY0" fmla="*/ 0 h 133171"/>
                  <a:gd name="connsiteX1" fmla="*/ 211931 w 211931"/>
                  <a:gd name="connsiteY1" fmla="*/ 4572 h 133171"/>
                  <a:gd name="connsiteX2" fmla="*/ 2381 w 211931"/>
                  <a:gd name="connsiteY2" fmla="*/ 132588 h 133171"/>
                  <a:gd name="connsiteX3" fmla="*/ 0 w 211931"/>
                  <a:gd name="connsiteY3" fmla="*/ 133159 h 133171"/>
                  <a:gd name="connsiteX4" fmla="*/ 0 w 211931"/>
                  <a:gd name="connsiteY4" fmla="*/ 128492 h 133171"/>
                  <a:gd name="connsiteX5" fmla="*/ 2381 w 211931"/>
                  <a:gd name="connsiteY5" fmla="*/ 128016 h 13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931" h="133171">
                    <a:moveTo>
                      <a:pt x="211931" y="0"/>
                    </a:moveTo>
                    <a:lnTo>
                      <a:pt x="211931" y="4572"/>
                    </a:lnTo>
                    <a:lnTo>
                      <a:pt x="2381" y="132588"/>
                    </a:lnTo>
                    <a:cubicBezTo>
                      <a:pt x="1667" y="133026"/>
                      <a:pt x="838" y="133226"/>
                      <a:pt x="0" y="133159"/>
                    </a:cubicBezTo>
                    <a:lnTo>
                      <a:pt x="0" y="128492"/>
                    </a:lnTo>
                    <a:cubicBezTo>
                      <a:pt x="819" y="128540"/>
                      <a:pt x="1638" y="128378"/>
                      <a:pt x="2381" y="12801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Hình tự do: Hình 494">
                <a:extLst>
                  <a:ext uri="{FF2B5EF4-FFF2-40B4-BE49-F238E27FC236}">
                    <a16:creationId xmlns:a16="http://schemas.microsoft.com/office/drawing/2014/main" id="{B09E75C2-8E04-8F57-A3C4-EA7E7EB4151F}"/>
                  </a:ext>
                </a:extLst>
              </p:cNvPr>
              <p:cNvSpPr/>
              <p:nvPr/>
            </p:nvSpPr>
            <p:spPr>
              <a:xfrm>
                <a:off x="9989788" y="4582079"/>
                <a:ext cx="3238" cy="62674"/>
              </a:xfrm>
              <a:custGeom>
                <a:avLst/>
                <a:gdLst>
                  <a:gd name="connsiteX0" fmla="*/ 3238 w 3238"/>
                  <a:gd name="connsiteY0" fmla="*/ 60865 h 62674"/>
                  <a:gd name="connsiteX1" fmla="*/ 3238 w 3238"/>
                  <a:gd name="connsiteY1" fmla="*/ 0 h 62674"/>
                  <a:gd name="connsiteX2" fmla="*/ 0 w 3238"/>
                  <a:gd name="connsiteY2" fmla="*/ 2096 h 62674"/>
                  <a:gd name="connsiteX3" fmla="*/ 0 w 3238"/>
                  <a:gd name="connsiteY3" fmla="*/ 62675 h 62674"/>
                  <a:gd name="connsiteX4" fmla="*/ 3238 w 3238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62674">
                    <a:moveTo>
                      <a:pt x="3238" y="60865"/>
                    </a:moveTo>
                    <a:lnTo>
                      <a:pt x="3238" y="0"/>
                    </a:lnTo>
                    <a:lnTo>
                      <a:pt x="0" y="2096"/>
                    </a:lnTo>
                    <a:lnTo>
                      <a:pt x="0" y="62675"/>
                    </a:lnTo>
                    <a:lnTo>
                      <a:pt x="3238" y="60865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Hình tự do: Hình 495">
                <a:extLst>
                  <a:ext uri="{FF2B5EF4-FFF2-40B4-BE49-F238E27FC236}">
                    <a16:creationId xmlns:a16="http://schemas.microsoft.com/office/drawing/2014/main" id="{41292730-9409-4161-ED94-3202948FCF39}"/>
                  </a:ext>
                </a:extLst>
              </p:cNvPr>
              <p:cNvSpPr/>
              <p:nvPr/>
            </p:nvSpPr>
            <p:spPr>
              <a:xfrm>
                <a:off x="9989788" y="4582079"/>
                <a:ext cx="3238" cy="62674"/>
              </a:xfrm>
              <a:custGeom>
                <a:avLst/>
                <a:gdLst>
                  <a:gd name="connsiteX0" fmla="*/ 3238 w 3238"/>
                  <a:gd name="connsiteY0" fmla="*/ 60865 h 62674"/>
                  <a:gd name="connsiteX1" fmla="*/ 3238 w 3238"/>
                  <a:gd name="connsiteY1" fmla="*/ 0 h 62674"/>
                  <a:gd name="connsiteX2" fmla="*/ 0 w 3238"/>
                  <a:gd name="connsiteY2" fmla="*/ 2096 h 62674"/>
                  <a:gd name="connsiteX3" fmla="*/ 0 w 3238"/>
                  <a:gd name="connsiteY3" fmla="*/ 62675 h 62674"/>
                  <a:gd name="connsiteX4" fmla="*/ 3238 w 3238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62674">
                    <a:moveTo>
                      <a:pt x="3238" y="60865"/>
                    </a:moveTo>
                    <a:lnTo>
                      <a:pt x="3238" y="0"/>
                    </a:lnTo>
                    <a:lnTo>
                      <a:pt x="0" y="2096"/>
                    </a:lnTo>
                    <a:lnTo>
                      <a:pt x="0" y="62675"/>
                    </a:lnTo>
                    <a:lnTo>
                      <a:pt x="3238" y="60865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Hình tự do: Hình 496">
                <a:extLst>
                  <a:ext uri="{FF2B5EF4-FFF2-40B4-BE49-F238E27FC236}">
                    <a16:creationId xmlns:a16="http://schemas.microsoft.com/office/drawing/2014/main" id="{DA4C258D-D2F9-3943-DEEA-26029E5469B1}"/>
                  </a:ext>
                </a:extLst>
              </p:cNvPr>
              <p:cNvSpPr/>
              <p:nvPr/>
            </p:nvSpPr>
            <p:spPr>
              <a:xfrm>
                <a:off x="9540875" y="4442174"/>
                <a:ext cx="446817" cy="258015"/>
              </a:xfrm>
              <a:custGeom>
                <a:avLst/>
                <a:gdLst>
                  <a:gd name="connsiteX0" fmla="*/ 444532 w 446817"/>
                  <a:gd name="connsiteY0" fmla="*/ 138858 h 258015"/>
                  <a:gd name="connsiteX1" fmla="*/ 446818 w 446817"/>
                  <a:gd name="connsiteY1" fmla="*/ 135714 h 258015"/>
                  <a:gd name="connsiteX2" fmla="*/ 446818 w 446817"/>
                  <a:gd name="connsiteY2" fmla="*/ 131047 h 258015"/>
                  <a:gd name="connsiteX3" fmla="*/ 216979 w 446817"/>
                  <a:gd name="connsiteY3" fmla="*/ 1222 h 258015"/>
                  <a:gd name="connsiteX4" fmla="*/ 206312 w 446817"/>
                  <a:gd name="connsiteY4" fmla="*/ 1222 h 258015"/>
                  <a:gd name="connsiteX5" fmla="*/ 0 w 446817"/>
                  <a:gd name="connsiteY5" fmla="*/ 120570 h 258015"/>
                  <a:gd name="connsiteX6" fmla="*/ 238125 w 446817"/>
                  <a:gd name="connsiteY6" fmla="*/ 258016 h 2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7" h="258015">
                    <a:moveTo>
                      <a:pt x="444532" y="138858"/>
                    </a:moveTo>
                    <a:cubicBezTo>
                      <a:pt x="445808" y="138305"/>
                      <a:pt x="446684" y="137105"/>
                      <a:pt x="446818" y="135714"/>
                    </a:cubicBezTo>
                    <a:lnTo>
                      <a:pt x="446818" y="131047"/>
                    </a:lnTo>
                    <a:lnTo>
                      <a:pt x="216979" y="1222"/>
                    </a:lnTo>
                    <a:cubicBezTo>
                      <a:pt x="213608" y="-407"/>
                      <a:pt x="209683" y="-407"/>
                      <a:pt x="206312" y="1222"/>
                    </a:cubicBezTo>
                    <a:lnTo>
                      <a:pt x="0" y="120570"/>
                    </a:lnTo>
                    <a:lnTo>
                      <a:pt x="238125" y="258016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Hình tự do: Hình 497">
                <a:extLst>
                  <a:ext uri="{FF2B5EF4-FFF2-40B4-BE49-F238E27FC236}">
                    <a16:creationId xmlns:a16="http://schemas.microsoft.com/office/drawing/2014/main" id="{7F9E3F92-3EDA-EBCA-321A-05526570C70D}"/>
                  </a:ext>
                </a:extLst>
              </p:cNvPr>
              <p:cNvSpPr/>
              <p:nvPr/>
            </p:nvSpPr>
            <p:spPr>
              <a:xfrm>
                <a:off x="9540875" y="4442174"/>
                <a:ext cx="446817" cy="258015"/>
              </a:xfrm>
              <a:custGeom>
                <a:avLst/>
                <a:gdLst>
                  <a:gd name="connsiteX0" fmla="*/ 444532 w 446817"/>
                  <a:gd name="connsiteY0" fmla="*/ 138858 h 258015"/>
                  <a:gd name="connsiteX1" fmla="*/ 446818 w 446817"/>
                  <a:gd name="connsiteY1" fmla="*/ 135714 h 258015"/>
                  <a:gd name="connsiteX2" fmla="*/ 446818 w 446817"/>
                  <a:gd name="connsiteY2" fmla="*/ 131047 h 258015"/>
                  <a:gd name="connsiteX3" fmla="*/ 216979 w 446817"/>
                  <a:gd name="connsiteY3" fmla="*/ 1222 h 258015"/>
                  <a:gd name="connsiteX4" fmla="*/ 206312 w 446817"/>
                  <a:gd name="connsiteY4" fmla="*/ 1222 h 258015"/>
                  <a:gd name="connsiteX5" fmla="*/ 0 w 446817"/>
                  <a:gd name="connsiteY5" fmla="*/ 120570 h 258015"/>
                  <a:gd name="connsiteX6" fmla="*/ 238125 w 446817"/>
                  <a:gd name="connsiteY6" fmla="*/ 258016 h 2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7" h="258015">
                    <a:moveTo>
                      <a:pt x="444532" y="138858"/>
                    </a:moveTo>
                    <a:cubicBezTo>
                      <a:pt x="445808" y="138305"/>
                      <a:pt x="446684" y="137105"/>
                      <a:pt x="446818" y="135714"/>
                    </a:cubicBezTo>
                    <a:lnTo>
                      <a:pt x="446818" y="131047"/>
                    </a:lnTo>
                    <a:lnTo>
                      <a:pt x="216979" y="1222"/>
                    </a:lnTo>
                    <a:cubicBezTo>
                      <a:pt x="213608" y="-407"/>
                      <a:pt x="209683" y="-407"/>
                      <a:pt x="206312" y="1222"/>
                    </a:cubicBezTo>
                    <a:lnTo>
                      <a:pt x="0" y="120570"/>
                    </a:lnTo>
                    <a:lnTo>
                      <a:pt x="238125" y="25801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Hình tự do: Hình 498">
                <a:extLst>
                  <a:ext uri="{FF2B5EF4-FFF2-40B4-BE49-F238E27FC236}">
                    <a16:creationId xmlns:a16="http://schemas.microsoft.com/office/drawing/2014/main" id="{6C951D81-0424-99BB-1F33-1E1242560A17}"/>
                  </a:ext>
                </a:extLst>
              </p:cNvPr>
              <p:cNvSpPr/>
              <p:nvPr/>
            </p:nvSpPr>
            <p:spPr>
              <a:xfrm>
                <a:off x="9540875" y="4437538"/>
                <a:ext cx="446818" cy="258079"/>
              </a:xfrm>
              <a:custGeom>
                <a:avLst/>
                <a:gdLst>
                  <a:gd name="connsiteX0" fmla="*/ 444532 w 446818"/>
                  <a:gd name="connsiteY0" fmla="*/ 138827 h 258079"/>
                  <a:gd name="connsiteX1" fmla="*/ 446675 w 446818"/>
                  <a:gd name="connsiteY1" fmla="*/ 134779 h 258079"/>
                  <a:gd name="connsiteX2" fmla="*/ 444532 w 446818"/>
                  <a:gd name="connsiteY2" fmla="*/ 132636 h 258079"/>
                  <a:gd name="connsiteX3" fmla="*/ 216979 w 446818"/>
                  <a:gd name="connsiteY3" fmla="*/ 1286 h 258079"/>
                  <a:gd name="connsiteX4" fmla="*/ 206312 w 446818"/>
                  <a:gd name="connsiteY4" fmla="*/ 1286 h 258079"/>
                  <a:gd name="connsiteX5" fmla="*/ 0 w 446818"/>
                  <a:gd name="connsiteY5" fmla="*/ 120539 h 258079"/>
                  <a:gd name="connsiteX6" fmla="*/ 238125 w 446818"/>
                  <a:gd name="connsiteY6" fmla="*/ 258080 h 258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8" h="258079">
                    <a:moveTo>
                      <a:pt x="444532" y="138827"/>
                    </a:moveTo>
                    <a:cubicBezTo>
                      <a:pt x="446246" y="138303"/>
                      <a:pt x="447199" y="136493"/>
                      <a:pt x="446675" y="134779"/>
                    </a:cubicBezTo>
                    <a:cubicBezTo>
                      <a:pt x="446361" y="133750"/>
                      <a:pt x="445561" y="132950"/>
                      <a:pt x="444532" y="132636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20539"/>
                    </a:lnTo>
                    <a:lnTo>
                      <a:pt x="238125" y="25808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Hình tự do: Hình 499">
                <a:extLst>
                  <a:ext uri="{FF2B5EF4-FFF2-40B4-BE49-F238E27FC236}">
                    <a16:creationId xmlns:a16="http://schemas.microsoft.com/office/drawing/2014/main" id="{3277D8B7-6107-E0D8-264D-C3E9C8A1528E}"/>
                  </a:ext>
                </a:extLst>
              </p:cNvPr>
              <p:cNvSpPr/>
              <p:nvPr/>
            </p:nvSpPr>
            <p:spPr>
              <a:xfrm>
                <a:off x="9540875" y="4437538"/>
                <a:ext cx="446818" cy="258079"/>
              </a:xfrm>
              <a:custGeom>
                <a:avLst/>
                <a:gdLst>
                  <a:gd name="connsiteX0" fmla="*/ 444532 w 446818"/>
                  <a:gd name="connsiteY0" fmla="*/ 138827 h 258079"/>
                  <a:gd name="connsiteX1" fmla="*/ 446675 w 446818"/>
                  <a:gd name="connsiteY1" fmla="*/ 134779 h 258079"/>
                  <a:gd name="connsiteX2" fmla="*/ 444532 w 446818"/>
                  <a:gd name="connsiteY2" fmla="*/ 132636 h 258079"/>
                  <a:gd name="connsiteX3" fmla="*/ 216979 w 446818"/>
                  <a:gd name="connsiteY3" fmla="*/ 1286 h 258079"/>
                  <a:gd name="connsiteX4" fmla="*/ 206312 w 446818"/>
                  <a:gd name="connsiteY4" fmla="*/ 1286 h 258079"/>
                  <a:gd name="connsiteX5" fmla="*/ 0 w 446818"/>
                  <a:gd name="connsiteY5" fmla="*/ 120539 h 258079"/>
                  <a:gd name="connsiteX6" fmla="*/ 238125 w 446818"/>
                  <a:gd name="connsiteY6" fmla="*/ 258080 h 258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8" h="258079">
                    <a:moveTo>
                      <a:pt x="444532" y="138827"/>
                    </a:moveTo>
                    <a:cubicBezTo>
                      <a:pt x="446246" y="138303"/>
                      <a:pt x="447199" y="136493"/>
                      <a:pt x="446675" y="134779"/>
                    </a:cubicBezTo>
                    <a:cubicBezTo>
                      <a:pt x="446361" y="133750"/>
                      <a:pt x="445561" y="132950"/>
                      <a:pt x="444532" y="132636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20539"/>
                    </a:lnTo>
                    <a:lnTo>
                      <a:pt x="238125" y="25808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Hình tự do: Hình 500">
                <a:extLst>
                  <a:ext uri="{FF2B5EF4-FFF2-40B4-BE49-F238E27FC236}">
                    <a16:creationId xmlns:a16="http://schemas.microsoft.com/office/drawing/2014/main" id="{57C6C3C8-F88E-A973-786A-209000BE269B}"/>
                  </a:ext>
                </a:extLst>
              </p:cNvPr>
              <p:cNvSpPr/>
              <p:nvPr/>
            </p:nvSpPr>
            <p:spPr>
              <a:xfrm>
                <a:off x="9565925" y="4437347"/>
                <a:ext cx="415352" cy="239696"/>
              </a:xfrm>
              <a:custGeom>
                <a:avLst/>
                <a:gdLst>
                  <a:gd name="connsiteX0" fmla="*/ 22574 w 415352"/>
                  <a:gd name="connsiteY0" fmla="*/ 89583 h 239696"/>
                  <a:gd name="connsiteX1" fmla="*/ 174974 w 415352"/>
                  <a:gd name="connsiteY1" fmla="*/ 1286 h 239696"/>
                  <a:gd name="connsiteX2" fmla="*/ 185642 w 415352"/>
                  <a:gd name="connsiteY2" fmla="*/ 1286 h 239696"/>
                  <a:gd name="connsiteX3" fmla="*/ 395192 w 415352"/>
                  <a:gd name="connsiteY3" fmla="*/ 122539 h 239696"/>
                  <a:gd name="connsiteX4" fmla="*/ 415099 w 415352"/>
                  <a:gd name="connsiteY4" fmla="*/ 110919 h 239696"/>
                  <a:gd name="connsiteX5" fmla="*/ 415099 w 415352"/>
                  <a:gd name="connsiteY5" fmla="*/ 134445 h 239696"/>
                  <a:gd name="connsiteX6" fmla="*/ 415099 w 415352"/>
                  <a:gd name="connsiteY6" fmla="*/ 134445 h 239696"/>
                  <a:gd name="connsiteX7" fmla="*/ 413290 w 415352"/>
                  <a:gd name="connsiteY7" fmla="*/ 138636 h 239696"/>
                  <a:gd name="connsiteX8" fmla="*/ 238125 w 415352"/>
                  <a:gd name="connsiteY8" fmla="*/ 239697 h 239696"/>
                  <a:gd name="connsiteX9" fmla="*/ 0 w 415352"/>
                  <a:gd name="connsiteY9" fmla="*/ 102156 h 239696"/>
                  <a:gd name="connsiteX10" fmla="*/ 0 w 415352"/>
                  <a:gd name="connsiteY10" fmla="*/ 76438 h 23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352" h="239696">
                    <a:moveTo>
                      <a:pt x="22574" y="89583"/>
                    </a:moveTo>
                    <a:lnTo>
                      <a:pt x="174974" y="1286"/>
                    </a:lnTo>
                    <a:cubicBezTo>
                      <a:pt x="178327" y="-429"/>
                      <a:pt x="182289" y="-429"/>
                      <a:pt x="185642" y="1286"/>
                    </a:cubicBezTo>
                    <a:lnTo>
                      <a:pt x="395192" y="122539"/>
                    </a:lnTo>
                    <a:lnTo>
                      <a:pt x="415099" y="110919"/>
                    </a:lnTo>
                    <a:lnTo>
                      <a:pt x="415099" y="134445"/>
                    </a:lnTo>
                    <a:lnTo>
                      <a:pt x="415099" y="134445"/>
                    </a:lnTo>
                    <a:cubicBezTo>
                      <a:pt x="415766" y="135874"/>
                      <a:pt x="415099" y="137494"/>
                      <a:pt x="413290" y="138636"/>
                    </a:cubicBezTo>
                    <a:lnTo>
                      <a:pt x="238125" y="239697"/>
                    </a:lnTo>
                    <a:lnTo>
                      <a:pt x="0" y="102156"/>
                    </a:lnTo>
                    <a:lnTo>
                      <a:pt x="0" y="7643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Hình tự do: Hình 501">
                <a:extLst>
                  <a:ext uri="{FF2B5EF4-FFF2-40B4-BE49-F238E27FC236}">
                    <a16:creationId xmlns:a16="http://schemas.microsoft.com/office/drawing/2014/main" id="{0FE0FEE4-2781-7C7B-FAD5-3361564FF133}"/>
                  </a:ext>
                </a:extLst>
              </p:cNvPr>
              <p:cNvSpPr/>
              <p:nvPr/>
            </p:nvSpPr>
            <p:spPr>
              <a:xfrm>
                <a:off x="9565449" y="4411630"/>
                <a:ext cx="415790" cy="239887"/>
              </a:xfrm>
              <a:custGeom>
                <a:avLst/>
                <a:gdLst>
                  <a:gd name="connsiteX0" fmla="*/ 413576 w 415790"/>
                  <a:gd name="connsiteY0" fmla="*/ 138827 h 239887"/>
                  <a:gd name="connsiteX1" fmla="*/ 413576 w 415790"/>
                  <a:gd name="connsiteY1" fmla="*/ 132731 h 239887"/>
                  <a:gd name="connsiteX2" fmla="*/ 185928 w 415790"/>
                  <a:gd name="connsiteY2" fmla="*/ 1286 h 239887"/>
                  <a:gd name="connsiteX3" fmla="*/ 175260 w 415790"/>
                  <a:gd name="connsiteY3" fmla="*/ 1286 h 239887"/>
                  <a:gd name="connsiteX4" fmla="*/ 0 w 415790"/>
                  <a:gd name="connsiteY4" fmla="*/ 102441 h 239887"/>
                  <a:gd name="connsiteX5" fmla="*/ 238125 w 415790"/>
                  <a:gd name="connsiteY5" fmla="*/ 239887 h 239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790" h="239887">
                    <a:moveTo>
                      <a:pt x="413576" y="138827"/>
                    </a:moveTo>
                    <a:cubicBezTo>
                      <a:pt x="416528" y="137112"/>
                      <a:pt x="416528" y="134350"/>
                      <a:pt x="413576" y="132731"/>
                    </a:cubicBezTo>
                    <a:lnTo>
                      <a:pt x="185928" y="1286"/>
                    </a:lnTo>
                    <a:cubicBezTo>
                      <a:pt x="182575" y="-429"/>
                      <a:pt x="178613" y="-429"/>
                      <a:pt x="175260" y="1286"/>
                    </a:cubicBezTo>
                    <a:lnTo>
                      <a:pt x="0" y="102441"/>
                    </a:lnTo>
                    <a:lnTo>
                      <a:pt x="238125" y="239887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Hình tự do: Hình 502">
                <a:extLst>
                  <a:ext uri="{FF2B5EF4-FFF2-40B4-BE49-F238E27FC236}">
                    <a16:creationId xmlns:a16="http://schemas.microsoft.com/office/drawing/2014/main" id="{4B896CA8-A70A-1D53-397D-F63F13E04922}"/>
                  </a:ext>
                </a:extLst>
              </p:cNvPr>
              <p:cNvSpPr/>
              <p:nvPr/>
            </p:nvSpPr>
            <p:spPr>
              <a:xfrm>
                <a:off x="9565830" y="4514071"/>
                <a:ext cx="238410" cy="163258"/>
              </a:xfrm>
              <a:custGeom>
                <a:avLst/>
                <a:gdLst>
                  <a:gd name="connsiteX0" fmla="*/ 238411 w 238410"/>
                  <a:gd name="connsiteY0" fmla="*/ 137541 h 163258"/>
                  <a:gd name="connsiteX1" fmla="*/ 238411 w 238410"/>
                  <a:gd name="connsiteY1" fmla="*/ 163258 h 163258"/>
                  <a:gd name="connsiteX2" fmla="*/ 0 w 238410"/>
                  <a:gd name="connsiteY2" fmla="*/ 25717 h 163258"/>
                  <a:gd name="connsiteX3" fmla="*/ 0 w 238410"/>
                  <a:gd name="connsiteY3" fmla="*/ 0 h 163258"/>
                  <a:gd name="connsiteX4" fmla="*/ 238411 w 238410"/>
                  <a:gd name="connsiteY4" fmla="*/ 137541 h 16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63258">
                    <a:moveTo>
                      <a:pt x="238411" y="137541"/>
                    </a:moveTo>
                    <a:lnTo>
                      <a:pt x="238411" y="163258"/>
                    </a:lnTo>
                    <a:lnTo>
                      <a:pt x="0" y="25717"/>
                    </a:lnTo>
                    <a:lnTo>
                      <a:pt x="0" y="0"/>
                    </a:lnTo>
                    <a:lnTo>
                      <a:pt x="238411" y="137541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Hình tự do: Hình 503">
                <a:extLst>
                  <a:ext uri="{FF2B5EF4-FFF2-40B4-BE49-F238E27FC236}">
                    <a16:creationId xmlns:a16="http://schemas.microsoft.com/office/drawing/2014/main" id="{20E01E1F-7735-3EA8-7C8A-8C01ED6D3BF2}"/>
                  </a:ext>
                </a:extLst>
              </p:cNvPr>
              <p:cNvSpPr/>
              <p:nvPr/>
            </p:nvSpPr>
            <p:spPr>
              <a:xfrm>
                <a:off x="9800621" y="4637765"/>
                <a:ext cx="8002" cy="4667"/>
              </a:xfrm>
              <a:custGeom>
                <a:avLst/>
                <a:gdLst>
                  <a:gd name="connsiteX0" fmla="*/ 762 w 8002"/>
                  <a:gd name="connsiteY0" fmla="*/ 3751 h 4667"/>
                  <a:gd name="connsiteX1" fmla="*/ 2762 w 8002"/>
                  <a:gd name="connsiteY1" fmla="*/ 4417 h 4667"/>
                  <a:gd name="connsiteX2" fmla="*/ 5906 w 8002"/>
                  <a:gd name="connsiteY2" fmla="*/ 4417 h 4667"/>
                  <a:gd name="connsiteX3" fmla="*/ 6858 w 8002"/>
                  <a:gd name="connsiteY3" fmla="*/ 4417 h 4667"/>
                  <a:gd name="connsiteX4" fmla="*/ 6858 w 8002"/>
                  <a:gd name="connsiteY4" fmla="*/ 893 h 4667"/>
                  <a:gd name="connsiteX5" fmla="*/ 4096 w 8002"/>
                  <a:gd name="connsiteY5" fmla="*/ 36 h 4667"/>
                  <a:gd name="connsiteX6" fmla="*/ 762 w 8002"/>
                  <a:gd name="connsiteY6" fmla="*/ 607 h 4667"/>
                  <a:gd name="connsiteX7" fmla="*/ 762 w 8002"/>
                  <a:gd name="connsiteY7" fmla="*/ 607 h 4667"/>
                  <a:gd name="connsiteX8" fmla="*/ 762 w 8002"/>
                  <a:gd name="connsiteY8" fmla="*/ 3751 h 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2" h="4667">
                    <a:moveTo>
                      <a:pt x="762" y="3751"/>
                    </a:moveTo>
                    <a:cubicBezTo>
                      <a:pt x="1390" y="4074"/>
                      <a:pt x="2067" y="4293"/>
                      <a:pt x="2762" y="4417"/>
                    </a:cubicBezTo>
                    <a:cubicBezTo>
                      <a:pt x="3781" y="4751"/>
                      <a:pt x="4886" y="4751"/>
                      <a:pt x="5906" y="4417"/>
                    </a:cubicBezTo>
                    <a:cubicBezTo>
                      <a:pt x="6220" y="4512"/>
                      <a:pt x="6544" y="4512"/>
                      <a:pt x="6858" y="4417"/>
                    </a:cubicBezTo>
                    <a:cubicBezTo>
                      <a:pt x="8477" y="3560"/>
                      <a:pt x="8287" y="1941"/>
                      <a:pt x="6858" y="893"/>
                    </a:cubicBezTo>
                    <a:cubicBezTo>
                      <a:pt x="6001" y="426"/>
                      <a:pt x="5067" y="131"/>
                      <a:pt x="4096" y="36"/>
                    </a:cubicBezTo>
                    <a:cubicBezTo>
                      <a:pt x="2953" y="-88"/>
                      <a:pt x="1800" y="112"/>
                      <a:pt x="762" y="607"/>
                    </a:cubicBezTo>
                    <a:cubicBezTo>
                      <a:pt x="762" y="607"/>
                      <a:pt x="762" y="607"/>
                      <a:pt x="762" y="607"/>
                    </a:cubicBezTo>
                    <a:cubicBezTo>
                      <a:pt x="762" y="607"/>
                      <a:pt x="-952" y="2798"/>
                      <a:pt x="762" y="37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Hình tự do: Hình 504">
                <a:extLst>
                  <a:ext uri="{FF2B5EF4-FFF2-40B4-BE49-F238E27FC236}">
                    <a16:creationId xmlns:a16="http://schemas.microsoft.com/office/drawing/2014/main" id="{7649FDEA-09FC-1CC6-89C4-D43678800095}"/>
                  </a:ext>
                </a:extLst>
              </p:cNvPr>
              <p:cNvSpPr/>
              <p:nvPr/>
            </p:nvSpPr>
            <p:spPr>
              <a:xfrm>
                <a:off x="9774408" y="4633986"/>
                <a:ext cx="31738" cy="40203"/>
              </a:xfrm>
              <a:custGeom>
                <a:avLst/>
                <a:gdLst>
                  <a:gd name="connsiteX0" fmla="*/ 20 w 31738"/>
                  <a:gd name="connsiteY0" fmla="*/ 27627 h 40203"/>
                  <a:gd name="connsiteX1" fmla="*/ 2687 w 31738"/>
                  <a:gd name="connsiteY1" fmla="*/ 36581 h 40203"/>
                  <a:gd name="connsiteX2" fmla="*/ 10402 w 31738"/>
                  <a:gd name="connsiteY2" fmla="*/ 40200 h 40203"/>
                  <a:gd name="connsiteX3" fmla="*/ 10402 w 31738"/>
                  <a:gd name="connsiteY3" fmla="*/ 40200 h 40203"/>
                  <a:gd name="connsiteX4" fmla="*/ 17832 w 31738"/>
                  <a:gd name="connsiteY4" fmla="*/ 38010 h 40203"/>
                  <a:gd name="connsiteX5" fmla="*/ 19165 w 31738"/>
                  <a:gd name="connsiteY5" fmla="*/ 37152 h 40203"/>
                  <a:gd name="connsiteX6" fmla="*/ 16212 w 31738"/>
                  <a:gd name="connsiteY6" fmla="*/ 35438 h 40203"/>
                  <a:gd name="connsiteX7" fmla="*/ 3068 w 31738"/>
                  <a:gd name="connsiteY7" fmla="*/ 27627 h 40203"/>
                  <a:gd name="connsiteX8" fmla="*/ 16308 w 31738"/>
                  <a:gd name="connsiteY8" fmla="*/ 4767 h 40203"/>
                  <a:gd name="connsiteX9" fmla="*/ 25833 w 31738"/>
                  <a:gd name="connsiteY9" fmla="*/ 4291 h 40203"/>
                  <a:gd name="connsiteX10" fmla="*/ 28595 w 31738"/>
                  <a:gd name="connsiteY10" fmla="*/ 8196 h 40203"/>
                  <a:gd name="connsiteX11" fmla="*/ 31738 w 31738"/>
                  <a:gd name="connsiteY11" fmla="*/ 8196 h 40203"/>
                  <a:gd name="connsiteX12" fmla="*/ 29547 w 31738"/>
                  <a:gd name="connsiteY12" fmla="*/ 3529 h 40203"/>
                  <a:gd name="connsiteX13" fmla="*/ 21832 w 31738"/>
                  <a:gd name="connsiteY13" fmla="*/ 5 h 40203"/>
                  <a:gd name="connsiteX14" fmla="*/ 14403 w 31738"/>
                  <a:gd name="connsiteY14" fmla="*/ 2196 h 40203"/>
                  <a:gd name="connsiteX15" fmla="*/ 20 w 31738"/>
                  <a:gd name="connsiteY15" fmla="*/ 27627 h 4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8" h="40203">
                    <a:moveTo>
                      <a:pt x="20" y="27627"/>
                    </a:moveTo>
                    <a:cubicBezTo>
                      <a:pt x="-151" y="30828"/>
                      <a:pt x="792" y="33990"/>
                      <a:pt x="2687" y="36581"/>
                    </a:cubicBezTo>
                    <a:cubicBezTo>
                      <a:pt x="4544" y="38934"/>
                      <a:pt x="7402" y="40277"/>
                      <a:pt x="10402" y="40200"/>
                    </a:cubicBezTo>
                    <a:lnTo>
                      <a:pt x="10402" y="40200"/>
                    </a:lnTo>
                    <a:cubicBezTo>
                      <a:pt x="13031" y="40124"/>
                      <a:pt x="15584" y="39372"/>
                      <a:pt x="17832" y="38010"/>
                    </a:cubicBezTo>
                    <a:lnTo>
                      <a:pt x="19165" y="37152"/>
                    </a:lnTo>
                    <a:lnTo>
                      <a:pt x="16212" y="35438"/>
                    </a:lnTo>
                    <a:cubicBezTo>
                      <a:pt x="8878" y="39534"/>
                      <a:pt x="3068" y="36105"/>
                      <a:pt x="3068" y="27627"/>
                    </a:cubicBezTo>
                    <a:cubicBezTo>
                      <a:pt x="3573" y="18331"/>
                      <a:pt x="8497" y="9835"/>
                      <a:pt x="16308" y="4767"/>
                    </a:cubicBezTo>
                    <a:cubicBezTo>
                      <a:pt x="19099" y="2720"/>
                      <a:pt x="22851" y="2529"/>
                      <a:pt x="25833" y="4291"/>
                    </a:cubicBezTo>
                    <a:cubicBezTo>
                      <a:pt x="27195" y="5215"/>
                      <a:pt x="28176" y="6606"/>
                      <a:pt x="28595" y="8196"/>
                    </a:cubicBezTo>
                    <a:cubicBezTo>
                      <a:pt x="29614" y="8530"/>
                      <a:pt x="30719" y="8530"/>
                      <a:pt x="31738" y="8196"/>
                    </a:cubicBezTo>
                    <a:cubicBezTo>
                      <a:pt x="31357" y="6501"/>
                      <a:pt x="30614" y="4901"/>
                      <a:pt x="29547" y="3529"/>
                    </a:cubicBezTo>
                    <a:cubicBezTo>
                      <a:pt x="27671" y="1214"/>
                      <a:pt x="24813" y="-90"/>
                      <a:pt x="21832" y="5"/>
                    </a:cubicBezTo>
                    <a:cubicBezTo>
                      <a:pt x="19203" y="43"/>
                      <a:pt x="16632" y="796"/>
                      <a:pt x="14403" y="2196"/>
                    </a:cubicBezTo>
                    <a:cubicBezTo>
                      <a:pt x="5802" y="7872"/>
                      <a:pt x="458" y="17331"/>
                      <a:pt x="20" y="276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Hình tự do: Hình 505">
                <a:extLst>
                  <a:ext uri="{FF2B5EF4-FFF2-40B4-BE49-F238E27FC236}">
                    <a16:creationId xmlns:a16="http://schemas.microsoft.com/office/drawing/2014/main" id="{7FF823CC-3362-0D52-F517-8B6B7E75C0D7}"/>
                  </a:ext>
                </a:extLst>
              </p:cNvPr>
              <p:cNvSpPr/>
              <p:nvPr/>
            </p:nvSpPr>
            <p:spPr>
              <a:xfrm>
                <a:off x="9782048" y="4536455"/>
                <a:ext cx="205644" cy="105155"/>
              </a:xfrm>
              <a:custGeom>
                <a:avLst/>
                <a:gdLst>
                  <a:gd name="connsiteX0" fmla="*/ 0 w 205644"/>
                  <a:gd name="connsiteY0" fmla="*/ 100489 h 105155"/>
                  <a:gd name="connsiteX1" fmla="*/ 205645 w 205644"/>
                  <a:gd name="connsiteY1" fmla="*/ 0 h 105155"/>
                  <a:gd name="connsiteX2" fmla="*/ 205645 w 205644"/>
                  <a:gd name="connsiteY2" fmla="*/ 3429 h 105155"/>
                  <a:gd name="connsiteX3" fmla="*/ 202978 w 205644"/>
                  <a:gd name="connsiteY3" fmla="*/ 8001 h 105155"/>
                  <a:gd name="connsiteX4" fmla="*/ 0 w 205644"/>
                  <a:gd name="connsiteY4" fmla="*/ 105156 h 1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44" h="105155">
                    <a:moveTo>
                      <a:pt x="0" y="100489"/>
                    </a:moveTo>
                    <a:lnTo>
                      <a:pt x="205645" y="0"/>
                    </a:lnTo>
                    <a:lnTo>
                      <a:pt x="205645" y="3429"/>
                    </a:lnTo>
                    <a:cubicBezTo>
                      <a:pt x="205502" y="5277"/>
                      <a:pt x="204521" y="6963"/>
                      <a:pt x="202978" y="8001"/>
                    </a:cubicBezTo>
                    <a:lnTo>
                      <a:pt x="0" y="105156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Hình tự do: Hình 506">
                <a:extLst>
                  <a:ext uri="{FF2B5EF4-FFF2-40B4-BE49-F238E27FC236}">
                    <a16:creationId xmlns:a16="http://schemas.microsoft.com/office/drawing/2014/main" id="{A2791C28-CBF6-3216-1C6E-DFFF789563D7}"/>
                  </a:ext>
                </a:extLst>
              </p:cNvPr>
              <p:cNvSpPr/>
              <p:nvPr/>
            </p:nvSpPr>
            <p:spPr>
              <a:xfrm>
                <a:off x="9782048" y="4536455"/>
                <a:ext cx="205644" cy="105155"/>
              </a:xfrm>
              <a:custGeom>
                <a:avLst/>
                <a:gdLst>
                  <a:gd name="connsiteX0" fmla="*/ 0 w 205644"/>
                  <a:gd name="connsiteY0" fmla="*/ 100489 h 105155"/>
                  <a:gd name="connsiteX1" fmla="*/ 205645 w 205644"/>
                  <a:gd name="connsiteY1" fmla="*/ 0 h 105155"/>
                  <a:gd name="connsiteX2" fmla="*/ 205645 w 205644"/>
                  <a:gd name="connsiteY2" fmla="*/ 3429 h 105155"/>
                  <a:gd name="connsiteX3" fmla="*/ 202978 w 205644"/>
                  <a:gd name="connsiteY3" fmla="*/ 8001 h 105155"/>
                  <a:gd name="connsiteX4" fmla="*/ 0 w 205644"/>
                  <a:gd name="connsiteY4" fmla="*/ 105156 h 1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44" h="105155">
                    <a:moveTo>
                      <a:pt x="0" y="100489"/>
                    </a:moveTo>
                    <a:lnTo>
                      <a:pt x="205645" y="0"/>
                    </a:lnTo>
                    <a:lnTo>
                      <a:pt x="205645" y="3429"/>
                    </a:lnTo>
                    <a:cubicBezTo>
                      <a:pt x="205502" y="5277"/>
                      <a:pt x="204521" y="6963"/>
                      <a:pt x="202978" y="8001"/>
                    </a:cubicBezTo>
                    <a:lnTo>
                      <a:pt x="0" y="10515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Hình tự do: Hình 507">
                <a:extLst>
                  <a:ext uri="{FF2B5EF4-FFF2-40B4-BE49-F238E27FC236}">
                    <a16:creationId xmlns:a16="http://schemas.microsoft.com/office/drawing/2014/main" id="{5E47433F-9D3B-82E9-7577-81B1FC5B3DEA}"/>
                  </a:ext>
                </a:extLst>
              </p:cNvPr>
              <p:cNvSpPr/>
              <p:nvPr/>
            </p:nvSpPr>
            <p:spPr>
              <a:xfrm>
                <a:off x="9540875" y="4401057"/>
                <a:ext cx="446678" cy="237982"/>
              </a:xfrm>
              <a:custGeom>
                <a:avLst/>
                <a:gdLst>
                  <a:gd name="connsiteX0" fmla="*/ 444532 w 446678"/>
                  <a:gd name="connsiteY0" fmla="*/ 138827 h 237982"/>
                  <a:gd name="connsiteX1" fmla="*/ 446484 w 446678"/>
                  <a:gd name="connsiteY1" fmla="*/ 134684 h 237982"/>
                  <a:gd name="connsiteX2" fmla="*/ 444532 w 446678"/>
                  <a:gd name="connsiteY2" fmla="*/ 132731 h 237982"/>
                  <a:gd name="connsiteX3" fmla="*/ 216979 w 446678"/>
                  <a:gd name="connsiteY3" fmla="*/ 1286 h 237982"/>
                  <a:gd name="connsiteX4" fmla="*/ 206312 w 446678"/>
                  <a:gd name="connsiteY4" fmla="*/ 1286 h 237982"/>
                  <a:gd name="connsiteX5" fmla="*/ 0 w 446678"/>
                  <a:gd name="connsiteY5" fmla="*/ 100441 h 237982"/>
                  <a:gd name="connsiteX6" fmla="*/ 238125 w 446678"/>
                  <a:gd name="connsiteY6" fmla="*/ 237982 h 23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678" h="237982">
                    <a:moveTo>
                      <a:pt x="444532" y="138827"/>
                    </a:moveTo>
                    <a:cubicBezTo>
                      <a:pt x="446218" y="138227"/>
                      <a:pt x="447094" y="136369"/>
                      <a:pt x="446484" y="134684"/>
                    </a:cubicBezTo>
                    <a:cubicBezTo>
                      <a:pt x="446161" y="133779"/>
                      <a:pt x="445446" y="133055"/>
                      <a:pt x="444532" y="132731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00441"/>
                    </a:lnTo>
                    <a:lnTo>
                      <a:pt x="238125" y="23798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Hình tự do: Hình 508">
                <a:extLst>
                  <a:ext uri="{FF2B5EF4-FFF2-40B4-BE49-F238E27FC236}">
                    <a16:creationId xmlns:a16="http://schemas.microsoft.com/office/drawing/2014/main" id="{C182755F-BE36-716E-DD9B-B12351BE1C43}"/>
                  </a:ext>
                </a:extLst>
              </p:cNvPr>
              <p:cNvSpPr/>
              <p:nvPr/>
            </p:nvSpPr>
            <p:spPr>
              <a:xfrm>
                <a:off x="9540589" y="4501403"/>
                <a:ext cx="238410" cy="198786"/>
              </a:xfrm>
              <a:custGeom>
                <a:avLst/>
                <a:gdLst>
                  <a:gd name="connsiteX0" fmla="*/ 238411 w 238410"/>
                  <a:gd name="connsiteY0" fmla="*/ 198787 h 198786"/>
                  <a:gd name="connsiteX1" fmla="*/ 0 w 238410"/>
                  <a:gd name="connsiteY1" fmla="*/ 61246 h 198786"/>
                  <a:gd name="connsiteX2" fmla="*/ 0 w 238410"/>
                  <a:gd name="connsiteY2" fmla="*/ 0 h 198786"/>
                  <a:gd name="connsiteX3" fmla="*/ 238411 w 238410"/>
                  <a:gd name="connsiteY3" fmla="*/ 137636 h 198786"/>
                  <a:gd name="connsiteX4" fmla="*/ 238411 w 238410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98786">
                    <a:moveTo>
                      <a:pt x="238411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411" y="137636"/>
                    </a:lnTo>
                    <a:lnTo>
                      <a:pt x="238411" y="19878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Hình tự do: Hình 509">
                <a:extLst>
                  <a:ext uri="{FF2B5EF4-FFF2-40B4-BE49-F238E27FC236}">
                    <a16:creationId xmlns:a16="http://schemas.microsoft.com/office/drawing/2014/main" id="{2FD0C6BE-B2D2-337E-2DCF-8216BDBBD6FF}"/>
                  </a:ext>
                </a:extLst>
              </p:cNvPr>
              <p:cNvSpPr/>
              <p:nvPr/>
            </p:nvSpPr>
            <p:spPr>
              <a:xfrm>
                <a:off x="9540589" y="4501403"/>
                <a:ext cx="238410" cy="198786"/>
              </a:xfrm>
              <a:custGeom>
                <a:avLst/>
                <a:gdLst>
                  <a:gd name="connsiteX0" fmla="*/ 238411 w 238410"/>
                  <a:gd name="connsiteY0" fmla="*/ 198787 h 198786"/>
                  <a:gd name="connsiteX1" fmla="*/ 0 w 238410"/>
                  <a:gd name="connsiteY1" fmla="*/ 61246 h 198786"/>
                  <a:gd name="connsiteX2" fmla="*/ 0 w 238410"/>
                  <a:gd name="connsiteY2" fmla="*/ 0 h 198786"/>
                  <a:gd name="connsiteX3" fmla="*/ 238411 w 238410"/>
                  <a:gd name="connsiteY3" fmla="*/ 137636 h 198786"/>
                  <a:gd name="connsiteX4" fmla="*/ 238411 w 238410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98786">
                    <a:moveTo>
                      <a:pt x="238411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411" y="137636"/>
                    </a:lnTo>
                    <a:lnTo>
                      <a:pt x="238411" y="19878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Hình tự do: Hình 510">
                <a:extLst>
                  <a:ext uri="{FF2B5EF4-FFF2-40B4-BE49-F238E27FC236}">
                    <a16:creationId xmlns:a16="http://schemas.microsoft.com/office/drawing/2014/main" id="{EFDCE5F3-6A0D-F706-257C-CC85F0E276A5}"/>
                  </a:ext>
                </a:extLst>
              </p:cNvPr>
              <p:cNvSpPr/>
              <p:nvPr/>
            </p:nvSpPr>
            <p:spPr>
              <a:xfrm>
                <a:off x="9709658" y="4620560"/>
                <a:ext cx="32679" cy="40389"/>
              </a:xfrm>
              <a:custGeom>
                <a:avLst/>
                <a:gdLst>
                  <a:gd name="connsiteX0" fmla="*/ 22288 w 32679"/>
                  <a:gd name="connsiteY0" fmla="*/ 40386 h 40389"/>
                  <a:gd name="connsiteX1" fmla="*/ 30004 w 32679"/>
                  <a:gd name="connsiteY1" fmla="*/ 36767 h 40389"/>
                  <a:gd name="connsiteX2" fmla="*/ 32671 w 32679"/>
                  <a:gd name="connsiteY2" fmla="*/ 27813 h 40389"/>
                  <a:gd name="connsiteX3" fmla="*/ 17907 w 32679"/>
                  <a:gd name="connsiteY3" fmla="*/ 2191 h 40389"/>
                  <a:gd name="connsiteX4" fmla="*/ 10478 w 32679"/>
                  <a:gd name="connsiteY4" fmla="*/ 0 h 40389"/>
                  <a:gd name="connsiteX5" fmla="*/ 0 w 32679"/>
                  <a:gd name="connsiteY5" fmla="*/ 12573 h 40389"/>
                  <a:gd name="connsiteX6" fmla="*/ 14859 w 32679"/>
                  <a:gd name="connsiteY6" fmla="*/ 38195 h 40389"/>
                  <a:gd name="connsiteX7" fmla="*/ 22288 w 32679"/>
                  <a:gd name="connsiteY7" fmla="*/ 40386 h 4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79" h="40389">
                    <a:moveTo>
                      <a:pt x="22288" y="40386"/>
                    </a:moveTo>
                    <a:cubicBezTo>
                      <a:pt x="25289" y="40462"/>
                      <a:pt x="28146" y="39119"/>
                      <a:pt x="30004" y="36767"/>
                    </a:cubicBezTo>
                    <a:cubicBezTo>
                      <a:pt x="31842" y="34157"/>
                      <a:pt x="32785" y="31004"/>
                      <a:pt x="32671" y="27813"/>
                    </a:cubicBezTo>
                    <a:cubicBezTo>
                      <a:pt x="32147" y="17393"/>
                      <a:pt x="26661" y="7868"/>
                      <a:pt x="17907" y="2191"/>
                    </a:cubicBezTo>
                    <a:cubicBezTo>
                      <a:pt x="15659" y="838"/>
                      <a:pt x="13097" y="86"/>
                      <a:pt x="10478" y="0"/>
                    </a:cubicBezTo>
                    <a:cubicBezTo>
                      <a:pt x="4191" y="0"/>
                      <a:pt x="0" y="5048"/>
                      <a:pt x="0" y="12573"/>
                    </a:cubicBezTo>
                    <a:cubicBezTo>
                      <a:pt x="562" y="23003"/>
                      <a:pt x="6087" y="32528"/>
                      <a:pt x="14859" y="38195"/>
                    </a:cubicBezTo>
                    <a:cubicBezTo>
                      <a:pt x="17107" y="39548"/>
                      <a:pt x="19669" y="40300"/>
                      <a:pt x="22288" y="403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Hình tự do: Hình 511">
                <a:extLst>
                  <a:ext uri="{FF2B5EF4-FFF2-40B4-BE49-F238E27FC236}">
                    <a16:creationId xmlns:a16="http://schemas.microsoft.com/office/drawing/2014/main" id="{38B4BC0C-C6DF-30F4-70B4-5FB7CAB1618E}"/>
                  </a:ext>
                </a:extLst>
              </p:cNvPr>
              <p:cNvSpPr/>
              <p:nvPr/>
            </p:nvSpPr>
            <p:spPr>
              <a:xfrm>
                <a:off x="9712801" y="4623666"/>
                <a:ext cx="26479" cy="34209"/>
              </a:xfrm>
              <a:custGeom>
                <a:avLst/>
                <a:gdLst>
                  <a:gd name="connsiteX0" fmla="*/ 26479 w 26479"/>
                  <a:gd name="connsiteY0" fmla="*/ 24708 h 34209"/>
                  <a:gd name="connsiteX1" fmla="*/ 13240 w 26479"/>
                  <a:gd name="connsiteY1" fmla="*/ 32423 h 34209"/>
                  <a:gd name="connsiteX2" fmla="*/ 0 w 26479"/>
                  <a:gd name="connsiteY2" fmla="*/ 9468 h 34209"/>
                  <a:gd name="connsiteX3" fmla="*/ 13240 w 26479"/>
                  <a:gd name="connsiteY3" fmla="*/ 1848 h 34209"/>
                  <a:gd name="connsiteX4" fmla="*/ 26479 w 26479"/>
                  <a:gd name="connsiteY4" fmla="*/ 24708 h 3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34209">
                    <a:moveTo>
                      <a:pt x="26479" y="24708"/>
                    </a:moveTo>
                    <a:cubicBezTo>
                      <a:pt x="26479" y="33185"/>
                      <a:pt x="20574" y="36614"/>
                      <a:pt x="13240" y="32423"/>
                    </a:cubicBezTo>
                    <a:cubicBezTo>
                      <a:pt x="5439" y="27308"/>
                      <a:pt x="524" y="18783"/>
                      <a:pt x="0" y="9468"/>
                    </a:cubicBezTo>
                    <a:cubicBezTo>
                      <a:pt x="0" y="990"/>
                      <a:pt x="5906" y="-2438"/>
                      <a:pt x="13240" y="1848"/>
                    </a:cubicBezTo>
                    <a:cubicBezTo>
                      <a:pt x="21050" y="6915"/>
                      <a:pt x="25975" y="15411"/>
                      <a:pt x="26479" y="24708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Hình tự do: Hình 512">
                <a:extLst>
                  <a:ext uri="{FF2B5EF4-FFF2-40B4-BE49-F238E27FC236}">
                    <a16:creationId xmlns:a16="http://schemas.microsoft.com/office/drawing/2014/main" id="{CE431B1E-9B46-D612-7C5D-551989B688B8}"/>
                  </a:ext>
                </a:extLst>
              </p:cNvPr>
              <p:cNvSpPr/>
              <p:nvPr/>
            </p:nvSpPr>
            <p:spPr>
              <a:xfrm>
                <a:off x="9558782" y="4531263"/>
                <a:ext cx="132397" cy="101632"/>
              </a:xfrm>
              <a:custGeom>
                <a:avLst/>
                <a:gdLst>
                  <a:gd name="connsiteX0" fmla="*/ 132397 w 132397"/>
                  <a:gd name="connsiteY0" fmla="*/ 86630 h 101632"/>
                  <a:gd name="connsiteX1" fmla="*/ 132397 w 132397"/>
                  <a:gd name="connsiteY1" fmla="*/ 91202 h 101632"/>
                  <a:gd name="connsiteX2" fmla="*/ 117920 w 132397"/>
                  <a:gd name="connsiteY2" fmla="*/ 99584 h 101632"/>
                  <a:gd name="connsiteX3" fmla="*/ 14573 w 132397"/>
                  <a:gd name="connsiteY3" fmla="*/ 39958 h 101632"/>
                  <a:gd name="connsiteX4" fmla="*/ 0 w 132397"/>
                  <a:gd name="connsiteY4" fmla="*/ 14812 h 101632"/>
                  <a:gd name="connsiteX5" fmla="*/ 0 w 132397"/>
                  <a:gd name="connsiteY5" fmla="*/ 10430 h 101632"/>
                  <a:gd name="connsiteX6" fmla="*/ 14573 w 132397"/>
                  <a:gd name="connsiteY6" fmla="*/ 2048 h 101632"/>
                  <a:gd name="connsiteX7" fmla="*/ 117920 w 132397"/>
                  <a:gd name="connsiteY7" fmla="*/ 61675 h 101632"/>
                  <a:gd name="connsiteX8" fmla="*/ 132397 w 132397"/>
                  <a:gd name="connsiteY8" fmla="*/ 86630 h 10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7" h="101632">
                    <a:moveTo>
                      <a:pt x="132397" y="86630"/>
                    </a:moveTo>
                    <a:lnTo>
                      <a:pt x="132397" y="91202"/>
                    </a:lnTo>
                    <a:cubicBezTo>
                      <a:pt x="132397" y="100727"/>
                      <a:pt x="125921" y="104252"/>
                      <a:pt x="117920" y="99584"/>
                    </a:cubicBezTo>
                    <a:lnTo>
                      <a:pt x="14573" y="39958"/>
                    </a:lnTo>
                    <a:cubicBezTo>
                      <a:pt x="6001" y="34357"/>
                      <a:pt x="600" y="25032"/>
                      <a:pt x="0" y="14812"/>
                    </a:cubicBezTo>
                    <a:lnTo>
                      <a:pt x="0" y="10430"/>
                    </a:lnTo>
                    <a:cubicBezTo>
                      <a:pt x="0" y="905"/>
                      <a:pt x="6572" y="-2619"/>
                      <a:pt x="14573" y="2048"/>
                    </a:cubicBezTo>
                    <a:lnTo>
                      <a:pt x="117920" y="61675"/>
                    </a:lnTo>
                    <a:cubicBezTo>
                      <a:pt x="126416" y="67247"/>
                      <a:pt x="131778" y="76496"/>
                      <a:pt x="132397" y="8663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Hình tự do: Hình 513">
                <a:extLst>
                  <a:ext uri="{FF2B5EF4-FFF2-40B4-BE49-F238E27FC236}">
                    <a16:creationId xmlns:a16="http://schemas.microsoft.com/office/drawing/2014/main" id="{B40E321D-315C-C4E3-6CC0-1E50205D7295}"/>
                  </a:ext>
                </a:extLst>
              </p:cNvPr>
              <p:cNvSpPr/>
              <p:nvPr/>
            </p:nvSpPr>
            <p:spPr>
              <a:xfrm>
                <a:off x="9779000" y="4637515"/>
                <a:ext cx="3143" cy="62674"/>
              </a:xfrm>
              <a:custGeom>
                <a:avLst/>
                <a:gdLst>
                  <a:gd name="connsiteX0" fmla="*/ 3143 w 3143"/>
                  <a:gd name="connsiteY0" fmla="*/ 60865 h 62674"/>
                  <a:gd name="connsiteX1" fmla="*/ 3143 w 3143"/>
                  <a:gd name="connsiteY1" fmla="*/ 0 h 62674"/>
                  <a:gd name="connsiteX2" fmla="*/ 0 w 3143"/>
                  <a:gd name="connsiteY2" fmla="*/ 1524 h 62674"/>
                  <a:gd name="connsiteX3" fmla="*/ 0 w 3143"/>
                  <a:gd name="connsiteY3" fmla="*/ 62675 h 62674"/>
                  <a:gd name="connsiteX4" fmla="*/ 3143 w 3143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" h="62674">
                    <a:moveTo>
                      <a:pt x="3143" y="60865"/>
                    </a:moveTo>
                    <a:lnTo>
                      <a:pt x="3143" y="0"/>
                    </a:lnTo>
                    <a:lnTo>
                      <a:pt x="0" y="1524"/>
                    </a:lnTo>
                    <a:lnTo>
                      <a:pt x="0" y="62675"/>
                    </a:lnTo>
                    <a:lnTo>
                      <a:pt x="3143" y="60865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Hình tự do: Hình 514">
                <a:extLst>
                  <a:ext uri="{FF2B5EF4-FFF2-40B4-BE49-F238E27FC236}">
                    <a16:creationId xmlns:a16="http://schemas.microsoft.com/office/drawing/2014/main" id="{36E5E65A-2E4A-4DE0-44F7-C849288DD1AE}"/>
                  </a:ext>
                </a:extLst>
              </p:cNvPr>
              <p:cNvSpPr/>
              <p:nvPr/>
            </p:nvSpPr>
            <p:spPr>
              <a:xfrm>
                <a:off x="9779000" y="4637515"/>
                <a:ext cx="3143" cy="62674"/>
              </a:xfrm>
              <a:custGeom>
                <a:avLst/>
                <a:gdLst>
                  <a:gd name="connsiteX0" fmla="*/ 3143 w 3143"/>
                  <a:gd name="connsiteY0" fmla="*/ 60865 h 62674"/>
                  <a:gd name="connsiteX1" fmla="*/ 3143 w 3143"/>
                  <a:gd name="connsiteY1" fmla="*/ 0 h 62674"/>
                  <a:gd name="connsiteX2" fmla="*/ 0 w 3143"/>
                  <a:gd name="connsiteY2" fmla="*/ 1524 h 62674"/>
                  <a:gd name="connsiteX3" fmla="*/ 0 w 3143"/>
                  <a:gd name="connsiteY3" fmla="*/ 62675 h 62674"/>
                  <a:gd name="connsiteX4" fmla="*/ 3143 w 3143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" h="62674">
                    <a:moveTo>
                      <a:pt x="3143" y="60865"/>
                    </a:moveTo>
                    <a:lnTo>
                      <a:pt x="3143" y="0"/>
                    </a:lnTo>
                    <a:lnTo>
                      <a:pt x="0" y="1524"/>
                    </a:lnTo>
                    <a:lnTo>
                      <a:pt x="0" y="62675"/>
                    </a:lnTo>
                    <a:lnTo>
                      <a:pt x="3143" y="60865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9" name="Đồ họa 25">
              <a:extLst>
                <a:ext uri="{FF2B5EF4-FFF2-40B4-BE49-F238E27FC236}">
                  <a16:creationId xmlns:a16="http://schemas.microsoft.com/office/drawing/2014/main" id="{954E05B6-D641-7710-BEF0-B98EA14C5CD3}"/>
                </a:ext>
              </a:extLst>
            </p:cNvPr>
            <p:cNvGrpSpPr/>
            <p:nvPr/>
          </p:nvGrpSpPr>
          <p:grpSpPr>
            <a:xfrm>
              <a:off x="9504584" y="3865454"/>
              <a:ext cx="117386" cy="200966"/>
              <a:chOff x="9504584" y="3865454"/>
              <a:chExt cx="117386" cy="200966"/>
            </a:xfrm>
          </p:grpSpPr>
          <p:sp>
            <p:nvSpPr>
              <p:cNvPr id="458" name="Hình tự do: Hình 457">
                <a:extLst>
                  <a:ext uri="{FF2B5EF4-FFF2-40B4-BE49-F238E27FC236}">
                    <a16:creationId xmlns:a16="http://schemas.microsoft.com/office/drawing/2014/main" id="{49B2D701-2385-38B4-ECC7-8D33E571DE7B}"/>
                  </a:ext>
                </a:extLst>
              </p:cNvPr>
              <p:cNvSpPr/>
              <p:nvPr/>
            </p:nvSpPr>
            <p:spPr>
              <a:xfrm>
                <a:off x="9504584" y="4002650"/>
                <a:ext cx="115157" cy="63769"/>
              </a:xfrm>
              <a:custGeom>
                <a:avLst/>
                <a:gdLst>
                  <a:gd name="connsiteX0" fmla="*/ 98298 w 115157"/>
                  <a:gd name="connsiteY0" fmla="*/ 9359 h 63769"/>
                  <a:gd name="connsiteX1" fmla="*/ 98298 w 115157"/>
                  <a:gd name="connsiteY1" fmla="*/ 54412 h 63769"/>
                  <a:gd name="connsiteX2" fmla="*/ 16859 w 115157"/>
                  <a:gd name="connsiteY2" fmla="*/ 54412 h 63769"/>
                  <a:gd name="connsiteX3" fmla="*/ 16859 w 115157"/>
                  <a:gd name="connsiteY3" fmla="*/ 9359 h 63769"/>
                  <a:gd name="connsiteX4" fmla="*/ 98298 w 115157"/>
                  <a:gd name="connsiteY4" fmla="*/ 9359 h 6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157" h="63769">
                    <a:moveTo>
                      <a:pt x="98298" y="9359"/>
                    </a:moveTo>
                    <a:cubicBezTo>
                      <a:pt x="120777" y="21741"/>
                      <a:pt x="120777" y="41934"/>
                      <a:pt x="98298" y="54412"/>
                    </a:cubicBezTo>
                    <a:cubicBezTo>
                      <a:pt x="72590" y="66889"/>
                      <a:pt x="42567" y="66889"/>
                      <a:pt x="16859" y="54412"/>
                    </a:cubicBezTo>
                    <a:cubicBezTo>
                      <a:pt x="-5620" y="41934"/>
                      <a:pt x="-5620" y="21741"/>
                      <a:pt x="16859" y="9359"/>
                    </a:cubicBezTo>
                    <a:cubicBezTo>
                      <a:pt x="42567" y="-3120"/>
                      <a:pt x="72590" y="-3120"/>
                      <a:pt x="98298" y="93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Hình tự do: Hình 458">
                <a:extLst>
                  <a:ext uri="{FF2B5EF4-FFF2-40B4-BE49-F238E27FC236}">
                    <a16:creationId xmlns:a16="http://schemas.microsoft.com/office/drawing/2014/main" id="{E6727127-DFC7-6A29-4E67-12CFD02A8849}"/>
                  </a:ext>
                </a:extLst>
              </p:cNvPr>
              <p:cNvSpPr/>
              <p:nvPr/>
            </p:nvSpPr>
            <p:spPr>
              <a:xfrm>
                <a:off x="9521825" y="4017533"/>
                <a:ext cx="42291" cy="15144"/>
              </a:xfrm>
              <a:custGeom>
                <a:avLst/>
                <a:gdLst>
                  <a:gd name="connsiteX0" fmla="*/ 0 w 42291"/>
                  <a:gd name="connsiteY0" fmla="*/ 15145 h 15144"/>
                  <a:gd name="connsiteX1" fmla="*/ 42291 w 42291"/>
                  <a:gd name="connsiteY1" fmla="*/ 0 h 15144"/>
                  <a:gd name="connsiteX2" fmla="*/ 40862 w 42291"/>
                  <a:gd name="connsiteY2" fmla="*/ 0 h 15144"/>
                  <a:gd name="connsiteX3" fmla="*/ 0 w 42291"/>
                  <a:gd name="connsiteY3" fmla="*/ 15145 h 1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91" h="15144">
                    <a:moveTo>
                      <a:pt x="0" y="15145"/>
                    </a:moveTo>
                    <a:cubicBezTo>
                      <a:pt x="6382" y="6477"/>
                      <a:pt x="22860" y="286"/>
                      <a:pt x="42291" y="0"/>
                    </a:cubicBezTo>
                    <a:lnTo>
                      <a:pt x="40862" y="0"/>
                    </a:lnTo>
                    <a:cubicBezTo>
                      <a:pt x="21812" y="286"/>
                      <a:pt x="5524" y="6382"/>
                      <a:pt x="0" y="151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60" name="Đồ họa 25">
                <a:extLst>
                  <a:ext uri="{FF2B5EF4-FFF2-40B4-BE49-F238E27FC236}">
                    <a16:creationId xmlns:a16="http://schemas.microsoft.com/office/drawing/2014/main" id="{BA22B7C3-D24B-2B22-4DDB-10C8F250B990}"/>
                  </a:ext>
                </a:extLst>
              </p:cNvPr>
              <p:cNvGrpSpPr/>
              <p:nvPr/>
            </p:nvGrpSpPr>
            <p:grpSpPr>
              <a:xfrm>
                <a:off x="9505155" y="3865454"/>
                <a:ext cx="116816" cy="188774"/>
                <a:chOff x="9505155" y="3865454"/>
                <a:chExt cx="116816" cy="188774"/>
              </a:xfrm>
            </p:grpSpPr>
            <p:sp>
              <p:nvSpPr>
                <p:cNvPr id="461" name="Hình tự do: Hình 460">
                  <a:extLst>
                    <a:ext uri="{FF2B5EF4-FFF2-40B4-BE49-F238E27FC236}">
                      <a16:creationId xmlns:a16="http://schemas.microsoft.com/office/drawing/2014/main" id="{34D96723-E5F4-2867-DEDA-F6D2CF13DA51}"/>
                    </a:ext>
                  </a:extLst>
                </p:cNvPr>
                <p:cNvSpPr/>
                <p:nvPr/>
              </p:nvSpPr>
              <p:spPr>
                <a:xfrm>
                  <a:off x="9511761" y="3933652"/>
                  <a:ext cx="101325" cy="38004"/>
                </a:xfrm>
                <a:custGeom>
                  <a:avLst/>
                  <a:gdLst>
                    <a:gd name="connsiteX0" fmla="*/ 15493 w 101325"/>
                    <a:gd name="connsiteY0" fmla="*/ 4633 h 38004"/>
                    <a:gd name="connsiteX1" fmla="*/ 87121 w 101325"/>
                    <a:gd name="connsiteY1" fmla="*/ 6538 h 38004"/>
                    <a:gd name="connsiteX2" fmla="*/ 86454 w 101325"/>
                    <a:gd name="connsiteY2" fmla="*/ 33303 h 38004"/>
                    <a:gd name="connsiteX3" fmla="*/ 14731 w 101325"/>
                    <a:gd name="connsiteY3" fmla="*/ 31494 h 38004"/>
                    <a:gd name="connsiteX4" fmla="*/ 15493 w 101325"/>
                    <a:gd name="connsiteY4" fmla="*/ 4633 h 3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25" h="38004">
                      <a:moveTo>
                        <a:pt x="15493" y="4633"/>
                      </a:moveTo>
                      <a:cubicBezTo>
                        <a:pt x="38991" y="-2139"/>
                        <a:pt x="64013" y="-1473"/>
                        <a:pt x="87121" y="6538"/>
                      </a:cubicBezTo>
                      <a:cubicBezTo>
                        <a:pt x="106171" y="14444"/>
                        <a:pt x="106171" y="26445"/>
                        <a:pt x="86454" y="33303"/>
                      </a:cubicBezTo>
                      <a:cubicBezTo>
                        <a:pt x="62937" y="40142"/>
                        <a:pt x="37877" y="39504"/>
                        <a:pt x="14731" y="31494"/>
                      </a:cubicBezTo>
                      <a:cubicBezTo>
                        <a:pt x="-5177" y="23588"/>
                        <a:pt x="-4891" y="11586"/>
                        <a:pt x="15493" y="4633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" name="Hình tự do: Hình 461">
                  <a:extLst>
                    <a:ext uri="{FF2B5EF4-FFF2-40B4-BE49-F238E27FC236}">
                      <a16:creationId xmlns:a16="http://schemas.microsoft.com/office/drawing/2014/main" id="{3DD2EAB7-B5FF-EC3D-3E97-5C115BE96B89}"/>
                    </a:ext>
                  </a:extLst>
                </p:cNvPr>
                <p:cNvSpPr/>
                <p:nvPr/>
              </p:nvSpPr>
              <p:spPr>
                <a:xfrm>
                  <a:off x="9511761" y="3933652"/>
                  <a:ext cx="101325" cy="38004"/>
                </a:xfrm>
                <a:custGeom>
                  <a:avLst/>
                  <a:gdLst>
                    <a:gd name="connsiteX0" fmla="*/ 15493 w 101325"/>
                    <a:gd name="connsiteY0" fmla="*/ 4633 h 38004"/>
                    <a:gd name="connsiteX1" fmla="*/ 87121 w 101325"/>
                    <a:gd name="connsiteY1" fmla="*/ 6538 h 38004"/>
                    <a:gd name="connsiteX2" fmla="*/ 86454 w 101325"/>
                    <a:gd name="connsiteY2" fmla="*/ 33303 h 38004"/>
                    <a:gd name="connsiteX3" fmla="*/ 14731 w 101325"/>
                    <a:gd name="connsiteY3" fmla="*/ 31494 h 38004"/>
                    <a:gd name="connsiteX4" fmla="*/ 15493 w 101325"/>
                    <a:gd name="connsiteY4" fmla="*/ 4633 h 3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25" h="38004">
                      <a:moveTo>
                        <a:pt x="15493" y="4633"/>
                      </a:moveTo>
                      <a:cubicBezTo>
                        <a:pt x="38991" y="-2139"/>
                        <a:pt x="64013" y="-1473"/>
                        <a:pt x="87121" y="6538"/>
                      </a:cubicBezTo>
                      <a:cubicBezTo>
                        <a:pt x="106171" y="14444"/>
                        <a:pt x="106171" y="26445"/>
                        <a:pt x="86454" y="33303"/>
                      </a:cubicBezTo>
                      <a:cubicBezTo>
                        <a:pt x="62937" y="40142"/>
                        <a:pt x="37877" y="39504"/>
                        <a:pt x="14731" y="31494"/>
                      </a:cubicBezTo>
                      <a:cubicBezTo>
                        <a:pt x="-5177" y="23588"/>
                        <a:pt x="-4891" y="11586"/>
                        <a:pt x="15493" y="46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" name="Hình tự do: Hình 462">
                  <a:extLst>
                    <a:ext uri="{FF2B5EF4-FFF2-40B4-BE49-F238E27FC236}">
                      <a16:creationId xmlns:a16="http://schemas.microsoft.com/office/drawing/2014/main" id="{A4D84144-A160-B088-85EB-6F4C1E7E568E}"/>
                    </a:ext>
                  </a:extLst>
                </p:cNvPr>
                <p:cNvSpPr/>
                <p:nvPr/>
              </p:nvSpPr>
              <p:spPr>
                <a:xfrm>
                  <a:off x="9512300" y="3913520"/>
                  <a:ext cx="103250" cy="140708"/>
                </a:xfrm>
                <a:custGeom>
                  <a:avLst/>
                  <a:gdLst>
                    <a:gd name="connsiteX0" fmla="*/ 0 w 103250"/>
                    <a:gd name="connsiteY0" fmla="*/ 0 h 140708"/>
                    <a:gd name="connsiteX1" fmla="*/ 103251 w 103250"/>
                    <a:gd name="connsiteY1" fmla="*/ 2762 h 140708"/>
                    <a:gd name="connsiteX2" fmla="*/ 92297 w 103250"/>
                    <a:gd name="connsiteY2" fmla="*/ 124206 h 140708"/>
                    <a:gd name="connsiteX3" fmla="*/ 92297 w 103250"/>
                    <a:gd name="connsiteY3" fmla="*/ 124206 h 140708"/>
                    <a:gd name="connsiteX4" fmla="*/ 79438 w 103250"/>
                    <a:gd name="connsiteY4" fmla="*/ 136017 h 140708"/>
                    <a:gd name="connsiteX5" fmla="*/ 17526 w 103250"/>
                    <a:gd name="connsiteY5" fmla="*/ 134493 h 140708"/>
                    <a:gd name="connsiteX6" fmla="*/ 4858 w 103250"/>
                    <a:gd name="connsiteY6" fmla="*/ 121920 h 140708"/>
                    <a:gd name="connsiteX7" fmla="*/ 4858 w 103250"/>
                    <a:gd name="connsiteY7" fmla="*/ 121920 h 140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250" h="140708">
                      <a:moveTo>
                        <a:pt x="0" y="0"/>
                      </a:moveTo>
                      <a:lnTo>
                        <a:pt x="103251" y="2762"/>
                      </a:lnTo>
                      <a:lnTo>
                        <a:pt x="92297" y="124206"/>
                      </a:lnTo>
                      <a:lnTo>
                        <a:pt x="92297" y="124206"/>
                      </a:lnTo>
                      <a:cubicBezTo>
                        <a:pt x="91630" y="128588"/>
                        <a:pt x="87439" y="132874"/>
                        <a:pt x="79438" y="136017"/>
                      </a:cubicBezTo>
                      <a:cubicBezTo>
                        <a:pt x="59255" y="142761"/>
                        <a:pt x="37347" y="142218"/>
                        <a:pt x="17526" y="134493"/>
                      </a:cubicBezTo>
                      <a:cubicBezTo>
                        <a:pt x="9430" y="130874"/>
                        <a:pt x="5239" y="126397"/>
                        <a:pt x="4858" y="121920"/>
                      </a:cubicBezTo>
                      <a:lnTo>
                        <a:pt x="4858" y="12192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" name="Hình tự do: Hình 463">
                  <a:extLst>
                    <a:ext uri="{FF2B5EF4-FFF2-40B4-BE49-F238E27FC236}">
                      <a16:creationId xmlns:a16="http://schemas.microsoft.com/office/drawing/2014/main" id="{6D265D35-B2D8-35CA-E5AF-DF504D1A8678}"/>
                    </a:ext>
                  </a:extLst>
                </p:cNvPr>
                <p:cNvSpPr/>
                <p:nvPr/>
              </p:nvSpPr>
              <p:spPr>
                <a:xfrm>
                  <a:off x="9511823" y="3913520"/>
                  <a:ext cx="103250" cy="37729"/>
                </a:xfrm>
                <a:custGeom>
                  <a:avLst/>
                  <a:gdLst>
                    <a:gd name="connsiteX0" fmla="*/ 103251 w 103250"/>
                    <a:gd name="connsiteY0" fmla="*/ 2762 h 37729"/>
                    <a:gd name="connsiteX1" fmla="*/ 100965 w 103250"/>
                    <a:gd name="connsiteY1" fmla="*/ 27432 h 37729"/>
                    <a:gd name="connsiteX2" fmla="*/ 92297 w 103250"/>
                    <a:gd name="connsiteY2" fmla="*/ 31814 h 37729"/>
                    <a:gd name="connsiteX3" fmla="*/ 10001 w 103250"/>
                    <a:gd name="connsiteY3" fmla="*/ 29718 h 37729"/>
                    <a:gd name="connsiteX4" fmla="*/ 7334 w 103250"/>
                    <a:gd name="connsiteY4" fmla="*/ 28385 h 37729"/>
                    <a:gd name="connsiteX5" fmla="*/ 952 w 103250"/>
                    <a:gd name="connsiteY5" fmla="*/ 24575 h 37729"/>
                    <a:gd name="connsiteX6" fmla="*/ 0 w 103250"/>
                    <a:gd name="connsiteY6" fmla="*/ 0 h 37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250" h="37729">
                      <a:moveTo>
                        <a:pt x="103251" y="2762"/>
                      </a:moveTo>
                      <a:lnTo>
                        <a:pt x="100965" y="27432"/>
                      </a:lnTo>
                      <a:cubicBezTo>
                        <a:pt x="98250" y="29213"/>
                        <a:pt x="95345" y="30680"/>
                        <a:pt x="92297" y="31814"/>
                      </a:cubicBezTo>
                      <a:cubicBezTo>
                        <a:pt x="65408" y="40367"/>
                        <a:pt x="36423" y="39624"/>
                        <a:pt x="10001" y="29718"/>
                      </a:cubicBezTo>
                      <a:lnTo>
                        <a:pt x="7334" y="28385"/>
                      </a:lnTo>
                      <a:cubicBezTo>
                        <a:pt x="5115" y="27270"/>
                        <a:pt x="2981" y="25994"/>
                        <a:pt x="952" y="2457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" name="Hình tự do: Hình 464">
                  <a:extLst>
                    <a:ext uri="{FF2B5EF4-FFF2-40B4-BE49-F238E27FC236}">
                      <a16:creationId xmlns:a16="http://schemas.microsoft.com/office/drawing/2014/main" id="{ACAFCE69-D69C-778B-FD35-D48BD965CC24}"/>
                    </a:ext>
                  </a:extLst>
                </p:cNvPr>
                <p:cNvSpPr/>
                <p:nvPr/>
              </p:nvSpPr>
              <p:spPr>
                <a:xfrm>
                  <a:off x="9505155" y="3889683"/>
                  <a:ext cx="116777" cy="51940"/>
                </a:xfrm>
                <a:custGeom>
                  <a:avLst/>
                  <a:gdLst>
                    <a:gd name="connsiteX0" fmla="*/ 1 w 116777"/>
                    <a:gd name="connsiteY0" fmla="*/ 27266 h 51940"/>
                    <a:gd name="connsiteX1" fmla="*/ 477 w 116777"/>
                    <a:gd name="connsiteY1" fmla="*/ 8216 h 51940"/>
                    <a:gd name="connsiteX2" fmla="*/ 12574 w 116777"/>
                    <a:gd name="connsiteY2" fmla="*/ 8216 h 51940"/>
                    <a:gd name="connsiteX3" fmla="*/ 17908 w 116777"/>
                    <a:gd name="connsiteY3" fmla="*/ 5930 h 51940"/>
                    <a:gd name="connsiteX4" fmla="*/ 100109 w 116777"/>
                    <a:gd name="connsiteY4" fmla="*/ 8025 h 51940"/>
                    <a:gd name="connsiteX5" fmla="*/ 105157 w 116777"/>
                    <a:gd name="connsiteY5" fmla="*/ 10597 h 51940"/>
                    <a:gd name="connsiteX6" fmla="*/ 116778 w 116777"/>
                    <a:gd name="connsiteY6" fmla="*/ 10597 h 51940"/>
                    <a:gd name="connsiteX7" fmla="*/ 116301 w 116777"/>
                    <a:gd name="connsiteY7" fmla="*/ 29647 h 51940"/>
                    <a:gd name="connsiteX8" fmla="*/ 116301 w 116777"/>
                    <a:gd name="connsiteY8" fmla="*/ 29647 h 51940"/>
                    <a:gd name="connsiteX9" fmla="*/ 99156 w 116777"/>
                    <a:gd name="connsiteY9" fmla="*/ 46030 h 51940"/>
                    <a:gd name="connsiteX10" fmla="*/ 16956 w 116777"/>
                    <a:gd name="connsiteY10" fmla="*/ 43839 h 51940"/>
                    <a:gd name="connsiteX11" fmla="*/ 1 w 116777"/>
                    <a:gd name="connsiteY11" fmla="*/ 27266 h 51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777" h="51940">
                      <a:moveTo>
                        <a:pt x="1" y="27266"/>
                      </a:moveTo>
                      <a:lnTo>
                        <a:pt x="477" y="8216"/>
                      </a:lnTo>
                      <a:lnTo>
                        <a:pt x="12574" y="8216"/>
                      </a:lnTo>
                      <a:cubicBezTo>
                        <a:pt x="14289" y="7301"/>
                        <a:pt x="16070" y="6539"/>
                        <a:pt x="17908" y="5930"/>
                      </a:cubicBezTo>
                      <a:cubicBezTo>
                        <a:pt x="44759" y="-2643"/>
                        <a:pt x="73725" y="-1900"/>
                        <a:pt x="100109" y="8025"/>
                      </a:cubicBezTo>
                      <a:cubicBezTo>
                        <a:pt x="102014" y="8883"/>
                        <a:pt x="103633" y="9740"/>
                        <a:pt x="105157" y="10597"/>
                      </a:cubicBezTo>
                      <a:lnTo>
                        <a:pt x="116778" y="10597"/>
                      </a:lnTo>
                      <a:lnTo>
                        <a:pt x="116301" y="29647"/>
                      </a:lnTo>
                      <a:lnTo>
                        <a:pt x="116301" y="29647"/>
                      </a:lnTo>
                      <a:cubicBezTo>
                        <a:pt x="116301" y="35743"/>
                        <a:pt x="110396" y="41649"/>
                        <a:pt x="99156" y="46030"/>
                      </a:cubicBezTo>
                      <a:cubicBezTo>
                        <a:pt x="72296" y="54602"/>
                        <a:pt x="43321" y="53831"/>
                        <a:pt x="16956" y="43839"/>
                      </a:cubicBezTo>
                      <a:cubicBezTo>
                        <a:pt x="5526" y="39553"/>
                        <a:pt x="-94" y="32885"/>
                        <a:pt x="1" y="2726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6" name="Hình tự do: Hình 465">
                  <a:extLst>
                    <a:ext uri="{FF2B5EF4-FFF2-40B4-BE49-F238E27FC236}">
                      <a16:creationId xmlns:a16="http://schemas.microsoft.com/office/drawing/2014/main" id="{31A666EA-9655-C92D-5DB0-4A2FB12377D0}"/>
                    </a:ext>
                  </a:extLst>
                </p:cNvPr>
                <p:cNvSpPr/>
                <p:nvPr/>
              </p:nvSpPr>
              <p:spPr>
                <a:xfrm>
                  <a:off x="9505155" y="3889683"/>
                  <a:ext cx="116777" cy="51940"/>
                </a:xfrm>
                <a:custGeom>
                  <a:avLst/>
                  <a:gdLst>
                    <a:gd name="connsiteX0" fmla="*/ 1 w 116777"/>
                    <a:gd name="connsiteY0" fmla="*/ 27266 h 51940"/>
                    <a:gd name="connsiteX1" fmla="*/ 477 w 116777"/>
                    <a:gd name="connsiteY1" fmla="*/ 8216 h 51940"/>
                    <a:gd name="connsiteX2" fmla="*/ 12574 w 116777"/>
                    <a:gd name="connsiteY2" fmla="*/ 8216 h 51940"/>
                    <a:gd name="connsiteX3" fmla="*/ 17908 w 116777"/>
                    <a:gd name="connsiteY3" fmla="*/ 5930 h 51940"/>
                    <a:gd name="connsiteX4" fmla="*/ 100109 w 116777"/>
                    <a:gd name="connsiteY4" fmla="*/ 8025 h 51940"/>
                    <a:gd name="connsiteX5" fmla="*/ 105157 w 116777"/>
                    <a:gd name="connsiteY5" fmla="*/ 10597 h 51940"/>
                    <a:gd name="connsiteX6" fmla="*/ 116778 w 116777"/>
                    <a:gd name="connsiteY6" fmla="*/ 10597 h 51940"/>
                    <a:gd name="connsiteX7" fmla="*/ 116301 w 116777"/>
                    <a:gd name="connsiteY7" fmla="*/ 29647 h 51940"/>
                    <a:gd name="connsiteX8" fmla="*/ 116301 w 116777"/>
                    <a:gd name="connsiteY8" fmla="*/ 29647 h 51940"/>
                    <a:gd name="connsiteX9" fmla="*/ 99156 w 116777"/>
                    <a:gd name="connsiteY9" fmla="*/ 46030 h 51940"/>
                    <a:gd name="connsiteX10" fmla="*/ 16956 w 116777"/>
                    <a:gd name="connsiteY10" fmla="*/ 43839 h 51940"/>
                    <a:gd name="connsiteX11" fmla="*/ 1 w 116777"/>
                    <a:gd name="connsiteY11" fmla="*/ 27266 h 51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777" h="51940">
                      <a:moveTo>
                        <a:pt x="1" y="27266"/>
                      </a:moveTo>
                      <a:lnTo>
                        <a:pt x="477" y="8216"/>
                      </a:lnTo>
                      <a:lnTo>
                        <a:pt x="12574" y="8216"/>
                      </a:lnTo>
                      <a:cubicBezTo>
                        <a:pt x="14289" y="7301"/>
                        <a:pt x="16070" y="6539"/>
                        <a:pt x="17908" y="5930"/>
                      </a:cubicBezTo>
                      <a:cubicBezTo>
                        <a:pt x="44759" y="-2643"/>
                        <a:pt x="73725" y="-1900"/>
                        <a:pt x="100109" y="8025"/>
                      </a:cubicBezTo>
                      <a:cubicBezTo>
                        <a:pt x="102014" y="8883"/>
                        <a:pt x="103633" y="9740"/>
                        <a:pt x="105157" y="10597"/>
                      </a:cubicBezTo>
                      <a:lnTo>
                        <a:pt x="116778" y="10597"/>
                      </a:lnTo>
                      <a:lnTo>
                        <a:pt x="116301" y="29647"/>
                      </a:lnTo>
                      <a:lnTo>
                        <a:pt x="116301" y="29647"/>
                      </a:lnTo>
                      <a:cubicBezTo>
                        <a:pt x="116301" y="35743"/>
                        <a:pt x="110396" y="41649"/>
                        <a:pt x="99156" y="46030"/>
                      </a:cubicBezTo>
                      <a:cubicBezTo>
                        <a:pt x="72296" y="54602"/>
                        <a:pt x="43321" y="53831"/>
                        <a:pt x="16956" y="43839"/>
                      </a:cubicBezTo>
                      <a:cubicBezTo>
                        <a:pt x="5526" y="39553"/>
                        <a:pt x="-94" y="32885"/>
                        <a:pt x="1" y="272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7" name="Hình tự do: Hình 466">
                  <a:extLst>
                    <a:ext uri="{FF2B5EF4-FFF2-40B4-BE49-F238E27FC236}">
                      <a16:creationId xmlns:a16="http://schemas.microsoft.com/office/drawing/2014/main" id="{EE5AAA1A-B02B-F014-33D3-C59B86C06488}"/>
                    </a:ext>
                  </a:extLst>
                </p:cNvPr>
                <p:cNvSpPr/>
                <p:nvPr/>
              </p:nvSpPr>
              <p:spPr>
                <a:xfrm>
                  <a:off x="9505688" y="3876158"/>
                  <a:ext cx="116282" cy="47373"/>
                </a:xfrm>
                <a:custGeom>
                  <a:avLst/>
                  <a:gdLst>
                    <a:gd name="connsiteX0" fmla="*/ 17755 w 116282"/>
                    <a:gd name="connsiteY0" fmla="*/ 5930 h 47373"/>
                    <a:gd name="connsiteX1" fmla="*/ 99956 w 116282"/>
                    <a:gd name="connsiteY1" fmla="*/ 8025 h 47373"/>
                    <a:gd name="connsiteX2" fmla="*/ 99099 w 116282"/>
                    <a:gd name="connsiteY2" fmla="*/ 41458 h 47373"/>
                    <a:gd name="connsiteX3" fmla="*/ 16898 w 116282"/>
                    <a:gd name="connsiteY3" fmla="*/ 39362 h 47373"/>
                    <a:gd name="connsiteX4" fmla="*/ 17755 w 116282"/>
                    <a:gd name="connsiteY4" fmla="*/ 5930 h 47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282" h="47373">
                      <a:moveTo>
                        <a:pt x="17755" y="5930"/>
                      </a:moveTo>
                      <a:cubicBezTo>
                        <a:pt x="44606" y="-2643"/>
                        <a:pt x="73572" y="-1900"/>
                        <a:pt x="99956" y="8025"/>
                      </a:cubicBezTo>
                      <a:cubicBezTo>
                        <a:pt x="122054" y="17550"/>
                        <a:pt x="121673" y="32790"/>
                        <a:pt x="99099" y="41458"/>
                      </a:cubicBezTo>
                      <a:cubicBezTo>
                        <a:pt x="72238" y="50011"/>
                        <a:pt x="43282" y="49268"/>
                        <a:pt x="16898" y="39362"/>
                      </a:cubicBezTo>
                      <a:cubicBezTo>
                        <a:pt x="-5962" y="29552"/>
                        <a:pt x="-5581" y="14502"/>
                        <a:pt x="17755" y="593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8" name="Hình tự do: Hình 467">
                  <a:extLst>
                    <a:ext uri="{FF2B5EF4-FFF2-40B4-BE49-F238E27FC236}">
                      <a16:creationId xmlns:a16="http://schemas.microsoft.com/office/drawing/2014/main" id="{8C72162B-1BD0-47DB-5509-998AD1EC91C0}"/>
                    </a:ext>
                  </a:extLst>
                </p:cNvPr>
                <p:cNvSpPr/>
                <p:nvPr/>
              </p:nvSpPr>
              <p:spPr>
                <a:xfrm>
                  <a:off x="9515989" y="3878753"/>
                  <a:ext cx="95787" cy="37623"/>
                </a:xfrm>
                <a:custGeom>
                  <a:avLst/>
                  <a:gdLst>
                    <a:gd name="connsiteX0" fmla="*/ 501 w 95787"/>
                    <a:gd name="connsiteY0" fmla="*/ 15240 h 37623"/>
                    <a:gd name="connsiteX1" fmla="*/ 501 w 95787"/>
                    <a:gd name="connsiteY1" fmla="*/ 15240 h 37623"/>
                    <a:gd name="connsiteX2" fmla="*/ 4693 w 95787"/>
                    <a:gd name="connsiteY2" fmla="*/ 0 h 37623"/>
                    <a:gd name="connsiteX3" fmla="*/ 34220 w 95787"/>
                    <a:gd name="connsiteY3" fmla="*/ 762 h 37623"/>
                    <a:gd name="connsiteX4" fmla="*/ 63557 w 95787"/>
                    <a:gd name="connsiteY4" fmla="*/ 1524 h 37623"/>
                    <a:gd name="connsiteX5" fmla="*/ 92132 w 95787"/>
                    <a:gd name="connsiteY5" fmla="*/ 2191 h 37623"/>
                    <a:gd name="connsiteX6" fmla="*/ 95466 w 95787"/>
                    <a:gd name="connsiteY6" fmla="*/ 17621 h 37623"/>
                    <a:gd name="connsiteX7" fmla="*/ 95466 w 95787"/>
                    <a:gd name="connsiteY7" fmla="*/ 17621 h 37623"/>
                    <a:gd name="connsiteX8" fmla="*/ 81654 w 95787"/>
                    <a:gd name="connsiteY8" fmla="*/ 32956 h 37623"/>
                    <a:gd name="connsiteX9" fmla="*/ 13836 w 95787"/>
                    <a:gd name="connsiteY9" fmla="*/ 31242 h 37623"/>
                    <a:gd name="connsiteX10" fmla="*/ 501 w 95787"/>
                    <a:gd name="connsiteY10" fmla="*/ 15240 h 3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787" h="37623">
                      <a:moveTo>
                        <a:pt x="501" y="15240"/>
                      </a:moveTo>
                      <a:lnTo>
                        <a:pt x="501" y="15240"/>
                      </a:lnTo>
                      <a:lnTo>
                        <a:pt x="4693" y="0"/>
                      </a:lnTo>
                      <a:lnTo>
                        <a:pt x="34220" y="762"/>
                      </a:lnTo>
                      <a:cubicBezTo>
                        <a:pt x="43993" y="-228"/>
                        <a:pt x="53851" y="29"/>
                        <a:pt x="63557" y="1524"/>
                      </a:cubicBezTo>
                      <a:lnTo>
                        <a:pt x="92132" y="2191"/>
                      </a:lnTo>
                      <a:lnTo>
                        <a:pt x="95466" y="17621"/>
                      </a:lnTo>
                      <a:lnTo>
                        <a:pt x="95466" y="17621"/>
                      </a:lnTo>
                      <a:cubicBezTo>
                        <a:pt x="97085" y="23241"/>
                        <a:pt x="92608" y="28956"/>
                        <a:pt x="81654" y="32956"/>
                      </a:cubicBezTo>
                      <a:cubicBezTo>
                        <a:pt x="59452" y="39719"/>
                        <a:pt x="35668" y="39119"/>
                        <a:pt x="13836" y="31242"/>
                      </a:cubicBezTo>
                      <a:cubicBezTo>
                        <a:pt x="2883" y="26861"/>
                        <a:pt x="-1594" y="20955"/>
                        <a:pt x="501" y="1524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9" name="Hình tự do: Hình 468">
                  <a:extLst>
                    <a:ext uri="{FF2B5EF4-FFF2-40B4-BE49-F238E27FC236}">
                      <a16:creationId xmlns:a16="http://schemas.microsoft.com/office/drawing/2014/main" id="{1E1083DB-74E6-2B08-6605-61D84C531972}"/>
                    </a:ext>
                  </a:extLst>
                </p:cNvPr>
                <p:cNvSpPr/>
                <p:nvPr/>
              </p:nvSpPr>
              <p:spPr>
                <a:xfrm>
                  <a:off x="9515989" y="3878753"/>
                  <a:ext cx="95787" cy="37623"/>
                </a:xfrm>
                <a:custGeom>
                  <a:avLst/>
                  <a:gdLst>
                    <a:gd name="connsiteX0" fmla="*/ 501 w 95787"/>
                    <a:gd name="connsiteY0" fmla="*/ 15240 h 37623"/>
                    <a:gd name="connsiteX1" fmla="*/ 501 w 95787"/>
                    <a:gd name="connsiteY1" fmla="*/ 15240 h 37623"/>
                    <a:gd name="connsiteX2" fmla="*/ 4693 w 95787"/>
                    <a:gd name="connsiteY2" fmla="*/ 0 h 37623"/>
                    <a:gd name="connsiteX3" fmla="*/ 34220 w 95787"/>
                    <a:gd name="connsiteY3" fmla="*/ 762 h 37623"/>
                    <a:gd name="connsiteX4" fmla="*/ 63557 w 95787"/>
                    <a:gd name="connsiteY4" fmla="*/ 1524 h 37623"/>
                    <a:gd name="connsiteX5" fmla="*/ 92132 w 95787"/>
                    <a:gd name="connsiteY5" fmla="*/ 2191 h 37623"/>
                    <a:gd name="connsiteX6" fmla="*/ 95466 w 95787"/>
                    <a:gd name="connsiteY6" fmla="*/ 17621 h 37623"/>
                    <a:gd name="connsiteX7" fmla="*/ 95466 w 95787"/>
                    <a:gd name="connsiteY7" fmla="*/ 17621 h 37623"/>
                    <a:gd name="connsiteX8" fmla="*/ 81654 w 95787"/>
                    <a:gd name="connsiteY8" fmla="*/ 32956 h 37623"/>
                    <a:gd name="connsiteX9" fmla="*/ 13836 w 95787"/>
                    <a:gd name="connsiteY9" fmla="*/ 31242 h 37623"/>
                    <a:gd name="connsiteX10" fmla="*/ 501 w 95787"/>
                    <a:gd name="connsiteY10" fmla="*/ 15240 h 3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787" h="37623">
                      <a:moveTo>
                        <a:pt x="501" y="15240"/>
                      </a:moveTo>
                      <a:lnTo>
                        <a:pt x="501" y="15240"/>
                      </a:lnTo>
                      <a:lnTo>
                        <a:pt x="4693" y="0"/>
                      </a:lnTo>
                      <a:lnTo>
                        <a:pt x="34220" y="762"/>
                      </a:lnTo>
                      <a:cubicBezTo>
                        <a:pt x="43993" y="-228"/>
                        <a:pt x="53851" y="29"/>
                        <a:pt x="63557" y="1524"/>
                      </a:cubicBezTo>
                      <a:lnTo>
                        <a:pt x="92132" y="2191"/>
                      </a:lnTo>
                      <a:lnTo>
                        <a:pt x="95466" y="17621"/>
                      </a:lnTo>
                      <a:lnTo>
                        <a:pt x="95466" y="17621"/>
                      </a:lnTo>
                      <a:cubicBezTo>
                        <a:pt x="97085" y="23241"/>
                        <a:pt x="92608" y="28956"/>
                        <a:pt x="81654" y="32956"/>
                      </a:cubicBezTo>
                      <a:cubicBezTo>
                        <a:pt x="59452" y="39719"/>
                        <a:pt x="35668" y="39119"/>
                        <a:pt x="13836" y="31242"/>
                      </a:cubicBezTo>
                      <a:cubicBezTo>
                        <a:pt x="2883" y="26861"/>
                        <a:pt x="-1594" y="20955"/>
                        <a:pt x="501" y="1524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0" name="Hình tự do: Hình 469">
                  <a:extLst>
                    <a:ext uri="{FF2B5EF4-FFF2-40B4-BE49-F238E27FC236}">
                      <a16:creationId xmlns:a16="http://schemas.microsoft.com/office/drawing/2014/main" id="{4B6B2D54-8889-D786-4FC8-645C86437A69}"/>
                    </a:ext>
                  </a:extLst>
                </p:cNvPr>
                <p:cNvSpPr/>
                <p:nvPr/>
              </p:nvSpPr>
              <p:spPr>
                <a:xfrm>
                  <a:off x="9520239" y="3865454"/>
                  <a:ext cx="88086" cy="32600"/>
                </a:xfrm>
                <a:custGeom>
                  <a:avLst/>
                  <a:gdLst>
                    <a:gd name="connsiteX0" fmla="*/ 13396 w 88086"/>
                    <a:gd name="connsiteY0" fmla="*/ 3966 h 32600"/>
                    <a:gd name="connsiteX1" fmla="*/ 75690 w 88086"/>
                    <a:gd name="connsiteY1" fmla="*/ 5585 h 32600"/>
                    <a:gd name="connsiteX2" fmla="*/ 75119 w 88086"/>
                    <a:gd name="connsiteY2" fmla="*/ 28635 h 32600"/>
                    <a:gd name="connsiteX3" fmla="*/ 12825 w 88086"/>
                    <a:gd name="connsiteY3" fmla="*/ 27016 h 32600"/>
                    <a:gd name="connsiteX4" fmla="*/ 13396 w 88086"/>
                    <a:gd name="connsiteY4" fmla="*/ 3966 h 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86" h="32600">
                      <a:moveTo>
                        <a:pt x="13396" y="3966"/>
                      </a:moveTo>
                      <a:cubicBezTo>
                        <a:pt x="33847" y="-1826"/>
                        <a:pt x="55573" y="-1264"/>
                        <a:pt x="75690" y="5585"/>
                      </a:cubicBezTo>
                      <a:cubicBezTo>
                        <a:pt x="92454" y="12347"/>
                        <a:pt x="92168" y="22730"/>
                        <a:pt x="75119" y="28635"/>
                      </a:cubicBezTo>
                      <a:cubicBezTo>
                        <a:pt x="54668" y="34427"/>
                        <a:pt x="32942" y="33864"/>
                        <a:pt x="12825" y="27016"/>
                      </a:cubicBezTo>
                      <a:cubicBezTo>
                        <a:pt x="-4511" y="20158"/>
                        <a:pt x="-4225" y="9490"/>
                        <a:pt x="13396" y="396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1" name="Hình tự do: Hình 470">
                  <a:extLst>
                    <a:ext uri="{FF2B5EF4-FFF2-40B4-BE49-F238E27FC236}">
                      <a16:creationId xmlns:a16="http://schemas.microsoft.com/office/drawing/2014/main" id="{F648EE51-7889-57F2-28C4-8799659399B4}"/>
                    </a:ext>
                  </a:extLst>
                </p:cNvPr>
                <p:cNvSpPr/>
                <p:nvPr/>
              </p:nvSpPr>
              <p:spPr>
                <a:xfrm>
                  <a:off x="9526301" y="3871440"/>
                  <a:ext cx="75628" cy="20626"/>
                </a:xfrm>
                <a:custGeom>
                  <a:avLst/>
                  <a:gdLst>
                    <a:gd name="connsiteX0" fmla="*/ 0 w 75628"/>
                    <a:gd name="connsiteY0" fmla="*/ 9313 h 20626"/>
                    <a:gd name="connsiteX1" fmla="*/ 1905 w 75628"/>
                    <a:gd name="connsiteY1" fmla="*/ 11599 h 20626"/>
                    <a:gd name="connsiteX2" fmla="*/ 8954 w 75628"/>
                    <a:gd name="connsiteY2" fmla="*/ 15409 h 20626"/>
                    <a:gd name="connsiteX3" fmla="*/ 38195 w 75628"/>
                    <a:gd name="connsiteY3" fmla="*/ 20553 h 20626"/>
                    <a:gd name="connsiteX4" fmla="*/ 66770 w 75628"/>
                    <a:gd name="connsiteY4" fmla="*/ 16933 h 20626"/>
                    <a:gd name="connsiteX5" fmla="*/ 73819 w 75628"/>
                    <a:gd name="connsiteY5" fmla="*/ 13409 h 20626"/>
                    <a:gd name="connsiteX6" fmla="*/ 75629 w 75628"/>
                    <a:gd name="connsiteY6" fmla="*/ 11314 h 20626"/>
                    <a:gd name="connsiteX7" fmla="*/ 67056 w 75628"/>
                    <a:gd name="connsiteY7" fmla="*/ 5218 h 20626"/>
                    <a:gd name="connsiteX8" fmla="*/ 38481 w 75628"/>
                    <a:gd name="connsiteY8" fmla="*/ 74 h 20626"/>
                    <a:gd name="connsiteX9" fmla="*/ 9049 w 75628"/>
                    <a:gd name="connsiteY9" fmla="*/ 3694 h 20626"/>
                    <a:gd name="connsiteX10" fmla="*/ 0 w 75628"/>
                    <a:gd name="connsiteY10" fmla="*/ 9313 h 2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628" h="20626">
                      <a:moveTo>
                        <a:pt x="0" y="9313"/>
                      </a:moveTo>
                      <a:cubicBezTo>
                        <a:pt x="0" y="9313"/>
                        <a:pt x="0" y="10456"/>
                        <a:pt x="1905" y="11599"/>
                      </a:cubicBezTo>
                      <a:cubicBezTo>
                        <a:pt x="4067" y="13190"/>
                        <a:pt x="6439" y="14466"/>
                        <a:pt x="8954" y="15409"/>
                      </a:cubicBezTo>
                      <a:cubicBezTo>
                        <a:pt x="18355" y="18696"/>
                        <a:pt x="28232" y="20439"/>
                        <a:pt x="38195" y="20553"/>
                      </a:cubicBezTo>
                      <a:cubicBezTo>
                        <a:pt x="47853" y="20953"/>
                        <a:pt x="57512" y="19724"/>
                        <a:pt x="66770" y="16933"/>
                      </a:cubicBezTo>
                      <a:cubicBezTo>
                        <a:pt x="69294" y="16143"/>
                        <a:pt x="71676" y="14952"/>
                        <a:pt x="73819" y="13409"/>
                      </a:cubicBezTo>
                      <a:cubicBezTo>
                        <a:pt x="75247" y="12361"/>
                        <a:pt x="75629" y="11504"/>
                        <a:pt x="75629" y="11314"/>
                      </a:cubicBezTo>
                      <a:cubicBezTo>
                        <a:pt x="75629" y="11123"/>
                        <a:pt x="74200" y="8075"/>
                        <a:pt x="67056" y="5218"/>
                      </a:cubicBezTo>
                      <a:cubicBezTo>
                        <a:pt x="57883" y="1922"/>
                        <a:pt x="48225" y="179"/>
                        <a:pt x="38481" y="74"/>
                      </a:cubicBezTo>
                      <a:cubicBezTo>
                        <a:pt x="28537" y="-326"/>
                        <a:pt x="18602" y="893"/>
                        <a:pt x="9049" y="3694"/>
                      </a:cubicBezTo>
                      <a:cubicBezTo>
                        <a:pt x="1905" y="6170"/>
                        <a:pt x="95" y="8837"/>
                        <a:pt x="0" y="9313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2" name="Hình tự do: Hình 471">
                  <a:extLst>
                    <a:ext uri="{FF2B5EF4-FFF2-40B4-BE49-F238E27FC236}">
                      <a16:creationId xmlns:a16="http://schemas.microsoft.com/office/drawing/2014/main" id="{5DDB99E6-54B9-4A3F-87D6-2ADED4273DC7}"/>
                    </a:ext>
                  </a:extLst>
                </p:cNvPr>
                <p:cNvSpPr/>
                <p:nvPr/>
              </p:nvSpPr>
              <p:spPr>
                <a:xfrm>
                  <a:off x="9526301" y="3871440"/>
                  <a:ext cx="75628" cy="20626"/>
                </a:xfrm>
                <a:custGeom>
                  <a:avLst/>
                  <a:gdLst>
                    <a:gd name="connsiteX0" fmla="*/ 0 w 75628"/>
                    <a:gd name="connsiteY0" fmla="*/ 9313 h 20626"/>
                    <a:gd name="connsiteX1" fmla="*/ 1905 w 75628"/>
                    <a:gd name="connsiteY1" fmla="*/ 11599 h 20626"/>
                    <a:gd name="connsiteX2" fmla="*/ 8954 w 75628"/>
                    <a:gd name="connsiteY2" fmla="*/ 15409 h 20626"/>
                    <a:gd name="connsiteX3" fmla="*/ 38195 w 75628"/>
                    <a:gd name="connsiteY3" fmla="*/ 20553 h 20626"/>
                    <a:gd name="connsiteX4" fmla="*/ 66770 w 75628"/>
                    <a:gd name="connsiteY4" fmla="*/ 16933 h 20626"/>
                    <a:gd name="connsiteX5" fmla="*/ 73819 w 75628"/>
                    <a:gd name="connsiteY5" fmla="*/ 13409 h 20626"/>
                    <a:gd name="connsiteX6" fmla="*/ 75629 w 75628"/>
                    <a:gd name="connsiteY6" fmla="*/ 11314 h 20626"/>
                    <a:gd name="connsiteX7" fmla="*/ 67056 w 75628"/>
                    <a:gd name="connsiteY7" fmla="*/ 5218 h 20626"/>
                    <a:gd name="connsiteX8" fmla="*/ 38481 w 75628"/>
                    <a:gd name="connsiteY8" fmla="*/ 74 h 20626"/>
                    <a:gd name="connsiteX9" fmla="*/ 9049 w 75628"/>
                    <a:gd name="connsiteY9" fmla="*/ 3694 h 20626"/>
                    <a:gd name="connsiteX10" fmla="*/ 0 w 75628"/>
                    <a:gd name="connsiteY10" fmla="*/ 9313 h 2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628" h="20626">
                      <a:moveTo>
                        <a:pt x="0" y="9313"/>
                      </a:moveTo>
                      <a:cubicBezTo>
                        <a:pt x="0" y="9313"/>
                        <a:pt x="0" y="10456"/>
                        <a:pt x="1905" y="11599"/>
                      </a:cubicBezTo>
                      <a:cubicBezTo>
                        <a:pt x="4067" y="13190"/>
                        <a:pt x="6439" y="14466"/>
                        <a:pt x="8954" y="15409"/>
                      </a:cubicBezTo>
                      <a:cubicBezTo>
                        <a:pt x="18355" y="18696"/>
                        <a:pt x="28232" y="20439"/>
                        <a:pt x="38195" y="20553"/>
                      </a:cubicBezTo>
                      <a:cubicBezTo>
                        <a:pt x="47853" y="20953"/>
                        <a:pt x="57512" y="19724"/>
                        <a:pt x="66770" y="16933"/>
                      </a:cubicBezTo>
                      <a:cubicBezTo>
                        <a:pt x="69294" y="16143"/>
                        <a:pt x="71676" y="14952"/>
                        <a:pt x="73819" y="13409"/>
                      </a:cubicBezTo>
                      <a:cubicBezTo>
                        <a:pt x="75247" y="12361"/>
                        <a:pt x="75629" y="11504"/>
                        <a:pt x="75629" y="11314"/>
                      </a:cubicBezTo>
                      <a:cubicBezTo>
                        <a:pt x="75629" y="11123"/>
                        <a:pt x="74200" y="8075"/>
                        <a:pt x="67056" y="5218"/>
                      </a:cubicBezTo>
                      <a:cubicBezTo>
                        <a:pt x="57883" y="1922"/>
                        <a:pt x="48225" y="179"/>
                        <a:pt x="38481" y="74"/>
                      </a:cubicBezTo>
                      <a:cubicBezTo>
                        <a:pt x="28537" y="-326"/>
                        <a:pt x="18602" y="893"/>
                        <a:pt x="9049" y="3694"/>
                      </a:cubicBezTo>
                      <a:cubicBezTo>
                        <a:pt x="1905" y="6170"/>
                        <a:pt x="95" y="8837"/>
                        <a:pt x="0" y="93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" name="Hình tự do: Hình 472">
                  <a:extLst>
                    <a:ext uri="{FF2B5EF4-FFF2-40B4-BE49-F238E27FC236}">
                      <a16:creationId xmlns:a16="http://schemas.microsoft.com/office/drawing/2014/main" id="{4EF542F7-A31A-9B5F-3B29-67B866EB38E9}"/>
                    </a:ext>
                  </a:extLst>
                </p:cNvPr>
                <p:cNvSpPr/>
                <p:nvPr/>
              </p:nvSpPr>
              <p:spPr>
                <a:xfrm>
                  <a:off x="9528206" y="3875817"/>
                  <a:ext cx="71913" cy="16249"/>
                </a:xfrm>
                <a:custGeom>
                  <a:avLst/>
                  <a:gdLst>
                    <a:gd name="connsiteX0" fmla="*/ 0 w 71913"/>
                    <a:gd name="connsiteY0" fmla="*/ 7222 h 16249"/>
                    <a:gd name="connsiteX1" fmla="*/ 7048 w 71913"/>
                    <a:gd name="connsiteY1" fmla="*/ 11032 h 16249"/>
                    <a:gd name="connsiteX2" fmla="*/ 36290 w 71913"/>
                    <a:gd name="connsiteY2" fmla="*/ 16176 h 16249"/>
                    <a:gd name="connsiteX3" fmla="*/ 64865 w 71913"/>
                    <a:gd name="connsiteY3" fmla="*/ 12556 h 16249"/>
                    <a:gd name="connsiteX4" fmla="*/ 71914 w 71913"/>
                    <a:gd name="connsiteY4" fmla="*/ 9032 h 16249"/>
                    <a:gd name="connsiteX5" fmla="*/ 65056 w 71913"/>
                    <a:gd name="connsiteY5" fmla="*/ 5222 h 16249"/>
                    <a:gd name="connsiteX6" fmla="*/ 36481 w 71913"/>
                    <a:gd name="connsiteY6" fmla="*/ 79 h 16249"/>
                    <a:gd name="connsiteX7" fmla="*/ 7048 w 71913"/>
                    <a:gd name="connsiteY7" fmla="*/ 3793 h 16249"/>
                    <a:gd name="connsiteX8" fmla="*/ 0 w 71913"/>
                    <a:gd name="connsiteY8" fmla="*/ 7222 h 16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13" h="16249">
                      <a:moveTo>
                        <a:pt x="0" y="7222"/>
                      </a:moveTo>
                      <a:cubicBezTo>
                        <a:pt x="2162" y="8813"/>
                        <a:pt x="4534" y="10089"/>
                        <a:pt x="7048" y="11032"/>
                      </a:cubicBezTo>
                      <a:cubicBezTo>
                        <a:pt x="16450" y="14319"/>
                        <a:pt x="26327" y="16062"/>
                        <a:pt x="36290" y="16176"/>
                      </a:cubicBezTo>
                      <a:cubicBezTo>
                        <a:pt x="45948" y="16576"/>
                        <a:pt x="55607" y="15347"/>
                        <a:pt x="64865" y="12556"/>
                      </a:cubicBezTo>
                      <a:cubicBezTo>
                        <a:pt x="67389" y="11766"/>
                        <a:pt x="69770" y="10575"/>
                        <a:pt x="71914" y="9032"/>
                      </a:cubicBezTo>
                      <a:cubicBezTo>
                        <a:pt x="69828" y="7432"/>
                        <a:pt x="67513" y="6156"/>
                        <a:pt x="65056" y="5222"/>
                      </a:cubicBezTo>
                      <a:cubicBezTo>
                        <a:pt x="55883" y="1927"/>
                        <a:pt x="46225" y="183"/>
                        <a:pt x="36481" y="79"/>
                      </a:cubicBezTo>
                      <a:cubicBezTo>
                        <a:pt x="26527" y="-340"/>
                        <a:pt x="16583" y="917"/>
                        <a:pt x="7048" y="3793"/>
                      </a:cubicBezTo>
                      <a:cubicBezTo>
                        <a:pt x="4534" y="4565"/>
                        <a:pt x="2162" y="5727"/>
                        <a:pt x="0" y="7222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" name="Hình tự do: Hình 473">
                  <a:extLst>
                    <a:ext uri="{FF2B5EF4-FFF2-40B4-BE49-F238E27FC236}">
                      <a16:creationId xmlns:a16="http://schemas.microsoft.com/office/drawing/2014/main" id="{57655793-EBF8-B3A5-253A-18270CA7C329}"/>
                    </a:ext>
                  </a:extLst>
                </p:cNvPr>
                <p:cNvSpPr/>
                <p:nvPr/>
              </p:nvSpPr>
              <p:spPr>
                <a:xfrm>
                  <a:off x="9528206" y="3875817"/>
                  <a:ext cx="71913" cy="16249"/>
                </a:xfrm>
                <a:custGeom>
                  <a:avLst/>
                  <a:gdLst>
                    <a:gd name="connsiteX0" fmla="*/ 0 w 71913"/>
                    <a:gd name="connsiteY0" fmla="*/ 7222 h 16249"/>
                    <a:gd name="connsiteX1" fmla="*/ 7048 w 71913"/>
                    <a:gd name="connsiteY1" fmla="*/ 11032 h 16249"/>
                    <a:gd name="connsiteX2" fmla="*/ 36290 w 71913"/>
                    <a:gd name="connsiteY2" fmla="*/ 16176 h 16249"/>
                    <a:gd name="connsiteX3" fmla="*/ 64865 w 71913"/>
                    <a:gd name="connsiteY3" fmla="*/ 12556 h 16249"/>
                    <a:gd name="connsiteX4" fmla="*/ 71914 w 71913"/>
                    <a:gd name="connsiteY4" fmla="*/ 9032 h 16249"/>
                    <a:gd name="connsiteX5" fmla="*/ 65056 w 71913"/>
                    <a:gd name="connsiteY5" fmla="*/ 5222 h 16249"/>
                    <a:gd name="connsiteX6" fmla="*/ 36481 w 71913"/>
                    <a:gd name="connsiteY6" fmla="*/ 79 h 16249"/>
                    <a:gd name="connsiteX7" fmla="*/ 7048 w 71913"/>
                    <a:gd name="connsiteY7" fmla="*/ 3793 h 16249"/>
                    <a:gd name="connsiteX8" fmla="*/ 0 w 71913"/>
                    <a:gd name="connsiteY8" fmla="*/ 7222 h 16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13" h="16249">
                      <a:moveTo>
                        <a:pt x="0" y="7222"/>
                      </a:moveTo>
                      <a:cubicBezTo>
                        <a:pt x="2162" y="8813"/>
                        <a:pt x="4534" y="10089"/>
                        <a:pt x="7048" y="11032"/>
                      </a:cubicBezTo>
                      <a:cubicBezTo>
                        <a:pt x="16450" y="14319"/>
                        <a:pt x="26327" y="16062"/>
                        <a:pt x="36290" y="16176"/>
                      </a:cubicBezTo>
                      <a:cubicBezTo>
                        <a:pt x="45948" y="16576"/>
                        <a:pt x="55607" y="15347"/>
                        <a:pt x="64865" y="12556"/>
                      </a:cubicBezTo>
                      <a:cubicBezTo>
                        <a:pt x="67389" y="11766"/>
                        <a:pt x="69770" y="10575"/>
                        <a:pt x="71914" y="9032"/>
                      </a:cubicBezTo>
                      <a:cubicBezTo>
                        <a:pt x="69828" y="7432"/>
                        <a:pt x="67513" y="6156"/>
                        <a:pt x="65056" y="5222"/>
                      </a:cubicBezTo>
                      <a:cubicBezTo>
                        <a:pt x="55883" y="1927"/>
                        <a:pt x="46225" y="183"/>
                        <a:pt x="36481" y="79"/>
                      </a:cubicBezTo>
                      <a:cubicBezTo>
                        <a:pt x="26527" y="-340"/>
                        <a:pt x="16583" y="917"/>
                        <a:pt x="7048" y="3793"/>
                      </a:cubicBezTo>
                      <a:cubicBezTo>
                        <a:pt x="4534" y="4565"/>
                        <a:pt x="2162" y="5727"/>
                        <a:pt x="0" y="72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5" name="Hình tự do: Hình 474">
                  <a:extLst>
                    <a:ext uri="{FF2B5EF4-FFF2-40B4-BE49-F238E27FC236}">
                      <a16:creationId xmlns:a16="http://schemas.microsoft.com/office/drawing/2014/main" id="{A9437BB7-5D14-08A2-6549-2464FA2E80BA}"/>
                    </a:ext>
                  </a:extLst>
                </p:cNvPr>
                <p:cNvSpPr/>
                <p:nvPr/>
              </p:nvSpPr>
              <p:spPr>
                <a:xfrm>
                  <a:off x="9538289" y="3882240"/>
                  <a:ext cx="10174" cy="5814"/>
                </a:xfrm>
                <a:custGeom>
                  <a:avLst/>
                  <a:gdLst>
                    <a:gd name="connsiteX0" fmla="*/ 7443 w 10174"/>
                    <a:gd name="connsiteY0" fmla="*/ 1657 h 5814"/>
                    <a:gd name="connsiteX1" fmla="*/ 490 w 10174"/>
                    <a:gd name="connsiteY1" fmla="*/ 133 h 5814"/>
                    <a:gd name="connsiteX2" fmla="*/ 2775 w 10174"/>
                    <a:gd name="connsiteY2" fmla="*/ 4134 h 5814"/>
                    <a:gd name="connsiteX3" fmla="*/ 9633 w 10174"/>
                    <a:gd name="connsiteY3" fmla="*/ 5658 h 5814"/>
                    <a:gd name="connsiteX4" fmla="*/ 7443 w 10174"/>
                    <a:gd name="connsiteY4" fmla="*/ 1657 h 5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4" h="5814">
                      <a:moveTo>
                        <a:pt x="7443" y="1657"/>
                      </a:moveTo>
                      <a:cubicBezTo>
                        <a:pt x="5414" y="267"/>
                        <a:pt x="2918" y="-276"/>
                        <a:pt x="490" y="133"/>
                      </a:cubicBezTo>
                      <a:cubicBezTo>
                        <a:pt x="-749" y="800"/>
                        <a:pt x="490" y="2610"/>
                        <a:pt x="2775" y="4134"/>
                      </a:cubicBezTo>
                      <a:cubicBezTo>
                        <a:pt x="4757" y="5562"/>
                        <a:pt x="7233" y="6115"/>
                        <a:pt x="9633" y="5658"/>
                      </a:cubicBezTo>
                      <a:cubicBezTo>
                        <a:pt x="10872" y="4896"/>
                        <a:pt x="9919" y="3086"/>
                        <a:pt x="7443" y="16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" name="Hình tự do: Hình 475">
                  <a:extLst>
                    <a:ext uri="{FF2B5EF4-FFF2-40B4-BE49-F238E27FC236}">
                      <a16:creationId xmlns:a16="http://schemas.microsoft.com/office/drawing/2014/main" id="{61C16CA1-956B-71D5-75F8-A6C41DAD8BDE}"/>
                    </a:ext>
                  </a:extLst>
                </p:cNvPr>
                <p:cNvSpPr/>
                <p:nvPr/>
              </p:nvSpPr>
              <p:spPr>
                <a:xfrm>
                  <a:off x="9511728" y="3951620"/>
                  <a:ext cx="101441" cy="63861"/>
                </a:xfrm>
                <a:custGeom>
                  <a:avLst/>
                  <a:gdLst>
                    <a:gd name="connsiteX0" fmla="*/ 97346 w 101441"/>
                    <a:gd name="connsiteY0" fmla="*/ 47149 h 63861"/>
                    <a:gd name="connsiteX1" fmla="*/ 83248 w 101441"/>
                    <a:gd name="connsiteY1" fmla="*/ 59436 h 63861"/>
                    <a:gd name="connsiteX2" fmla="*/ 15716 w 101441"/>
                    <a:gd name="connsiteY2" fmla="*/ 57721 h 63861"/>
                    <a:gd name="connsiteX3" fmla="*/ 1810 w 101441"/>
                    <a:gd name="connsiteY3" fmla="*/ 44768 h 63861"/>
                    <a:gd name="connsiteX4" fmla="*/ 0 w 101441"/>
                    <a:gd name="connsiteY4" fmla="*/ 0 h 63861"/>
                    <a:gd name="connsiteX5" fmla="*/ 14764 w 101441"/>
                    <a:gd name="connsiteY5" fmla="*/ 13811 h 63861"/>
                    <a:gd name="connsiteX6" fmla="*/ 86487 w 101441"/>
                    <a:gd name="connsiteY6" fmla="*/ 15621 h 63861"/>
                    <a:gd name="connsiteX7" fmla="*/ 101441 w 101441"/>
                    <a:gd name="connsiteY7" fmla="*/ 2667 h 6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441" h="63861">
                      <a:moveTo>
                        <a:pt x="97346" y="47149"/>
                      </a:moveTo>
                      <a:cubicBezTo>
                        <a:pt x="97346" y="51721"/>
                        <a:pt x="92488" y="56198"/>
                        <a:pt x="83248" y="59436"/>
                      </a:cubicBezTo>
                      <a:cubicBezTo>
                        <a:pt x="61103" y="65875"/>
                        <a:pt x="37509" y="65275"/>
                        <a:pt x="15716" y="57721"/>
                      </a:cubicBezTo>
                      <a:cubicBezTo>
                        <a:pt x="6191" y="54007"/>
                        <a:pt x="1714" y="49340"/>
                        <a:pt x="1810" y="44768"/>
                      </a:cubicBezTo>
                      <a:lnTo>
                        <a:pt x="0" y="0"/>
                      </a:lnTo>
                      <a:cubicBezTo>
                        <a:pt x="0" y="4858"/>
                        <a:pt x="4858" y="9525"/>
                        <a:pt x="14764" y="13811"/>
                      </a:cubicBezTo>
                      <a:cubicBezTo>
                        <a:pt x="37910" y="21822"/>
                        <a:pt x="62970" y="22460"/>
                        <a:pt x="86487" y="15621"/>
                      </a:cubicBezTo>
                      <a:cubicBezTo>
                        <a:pt x="96012" y="12192"/>
                        <a:pt x="101251" y="7429"/>
                        <a:pt x="101441" y="266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" name="Hình tự do: Hình 476">
                  <a:extLst>
                    <a:ext uri="{FF2B5EF4-FFF2-40B4-BE49-F238E27FC236}">
                      <a16:creationId xmlns:a16="http://schemas.microsoft.com/office/drawing/2014/main" id="{2B442AEF-B1B6-E73C-FAD0-16D805CDAC9B}"/>
                    </a:ext>
                  </a:extLst>
                </p:cNvPr>
                <p:cNvSpPr/>
                <p:nvPr/>
              </p:nvSpPr>
              <p:spPr>
                <a:xfrm>
                  <a:off x="9572876" y="3982794"/>
                  <a:ext cx="23250" cy="23158"/>
                </a:xfrm>
                <a:custGeom>
                  <a:avLst/>
                  <a:gdLst>
                    <a:gd name="connsiteX0" fmla="*/ 4574 w 23250"/>
                    <a:gd name="connsiteY0" fmla="*/ 17499 h 23158"/>
                    <a:gd name="connsiteX1" fmla="*/ 8765 w 23250"/>
                    <a:gd name="connsiteY1" fmla="*/ 10069 h 23158"/>
                    <a:gd name="connsiteX2" fmla="*/ 20767 w 23250"/>
                    <a:gd name="connsiteY2" fmla="*/ 68 h 23158"/>
                    <a:gd name="connsiteX3" fmla="*/ 22576 w 23250"/>
                    <a:gd name="connsiteY3" fmla="*/ 830 h 23158"/>
                    <a:gd name="connsiteX4" fmla="*/ 10518 w 23250"/>
                    <a:gd name="connsiteY4" fmla="*/ 22490 h 23158"/>
                    <a:gd name="connsiteX5" fmla="*/ 193 w 23250"/>
                    <a:gd name="connsiteY5" fmla="*/ 22261 h 23158"/>
                    <a:gd name="connsiteX6" fmla="*/ 145 w 23250"/>
                    <a:gd name="connsiteY6" fmla="*/ 21452 h 23158"/>
                    <a:gd name="connsiteX7" fmla="*/ 193 w 23250"/>
                    <a:gd name="connsiteY7" fmla="*/ 21404 h 23158"/>
                    <a:gd name="connsiteX8" fmla="*/ 4574 w 23250"/>
                    <a:gd name="connsiteY8" fmla="*/ 17499 h 2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250" h="23158">
                      <a:moveTo>
                        <a:pt x="4574" y="17499"/>
                      </a:moveTo>
                      <a:cubicBezTo>
                        <a:pt x="6174" y="15146"/>
                        <a:pt x="7574" y="12660"/>
                        <a:pt x="8765" y="10069"/>
                      </a:cubicBezTo>
                      <a:cubicBezTo>
                        <a:pt x="11489" y="5450"/>
                        <a:pt x="15728" y="1916"/>
                        <a:pt x="20767" y="68"/>
                      </a:cubicBezTo>
                      <a:cubicBezTo>
                        <a:pt x="21472" y="-151"/>
                        <a:pt x="22243" y="173"/>
                        <a:pt x="22576" y="830"/>
                      </a:cubicBezTo>
                      <a:cubicBezTo>
                        <a:pt x="25224" y="10136"/>
                        <a:pt x="19833" y="19833"/>
                        <a:pt x="10518" y="22490"/>
                      </a:cubicBezTo>
                      <a:cubicBezTo>
                        <a:pt x="7136" y="23452"/>
                        <a:pt x="3536" y="23376"/>
                        <a:pt x="193" y="22261"/>
                      </a:cubicBezTo>
                      <a:cubicBezTo>
                        <a:pt x="-45" y="22052"/>
                        <a:pt x="-65" y="21690"/>
                        <a:pt x="145" y="21452"/>
                      </a:cubicBezTo>
                      <a:cubicBezTo>
                        <a:pt x="155" y="21433"/>
                        <a:pt x="173" y="21423"/>
                        <a:pt x="193" y="21404"/>
                      </a:cubicBezTo>
                      <a:cubicBezTo>
                        <a:pt x="1907" y="20423"/>
                        <a:pt x="3403" y="19090"/>
                        <a:pt x="4574" y="1749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" name="Hình tự do: Hình 477">
                  <a:extLst>
                    <a:ext uri="{FF2B5EF4-FFF2-40B4-BE49-F238E27FC236}">
                      <a16:creationId xmlns:a16="http://schemas.microsoft.com/office/drawing/2014/main" id="{5FFAC388-99EC-9268-5EB4-7AF1408458CF}"/>
                    </a:ext>
                  </a:extLst>
                </p:cNvPr>
                <p:cNvSpPr/>
                <p:nvPr/>
              </p:nvSpPr>
              <p:spPr>
                <a:xfrm>
                  <a:off x="9567237" y="3977524"/>
                  <a:ext cx="24464" cy="24473"/>
                </a:xfrm>
                <a:custGeom>
                  <a:avLst/>
                  <a:gdLst>
                    <a:gd name="connsiteX0" fmla="*/ 23643 w 24464"/>
                    <a:gd name="connsiteY0" fmla="*/ 3909 h 24473"/>
                    <a:gd name="connsiteX1" fmla="*/ 16119 w 24464"/>
                    <a:gd name="connsiteY1" fmla="*/ 8196 h 24473"/>
                    <a:gd name="connsiteX2" fmla="*/ 10594 w 24464"/>
                    <a:gd name="connsiteY2" fmla="*/ 15339 h 24473"/>
                    <a:gd name="connsiteX3" fmla="*/ 3736 w 24464"/>
                    <a:gd name="connsiteY3" fmla="*/ 24102 h 24473"/>
                    <a:gd name="connsiteX4" fmla="*/ 1736 w 24464"/>
                    <a:gd name="connsiteY4" fmla="*/ 24102 h 24473"/>
                    <a:gd name="connsiteX5" fmla="*/ 5736 w 24464"/>
                    <a:gd name="connsiteY5" fmla="*/ 5052 h 24473"/>
                    <a:gd name="connsiteX6" fmla="*/ 23834 w 24464"/>
                    <a:gd name="connsiteY6" fmla="*/ 1433 h 24473"/>
                    <a:gd name="connsiteX7" fmla="*/ 24215 w 24464"/>
                    <a:gd name="connsiteY7" fmla="*/ 3414 h 24473"/>
                    <a:gd name="connsiteX8" fmla="*/ 23643 w 24464"/>
                    <a:gd name="connsiteY8" fmla="*/ 3909 h 24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464" h="24473">
                      <a:moveTo>
                        <a:pt x="23643" y="3909"/>
                      </a:moveTo>
                      <a:cubicBezTo>
                        <a:pt x="20900" y="4881"/>
                        <a:pt x="18348" y="6329"/>
                        <a:pt x="16119" y="8196"/>
                      </a:cubicBezTo>
                      <a:cubicBezTo>
                        <a:pt x="13861" y="10224"/>
                        <a:pt x="11994" y="12644"/>
                        <a:pt x="10594" y="15339"/>
                      </a:cubicBezTo>
                      <a:cubicBezTo>
                        <a:pt x="9099" y="18806"/>
                        <a:pt x="6737" y="21816"/>
                        <a:pt x="3736" y="24102"/>
                      </a:cubicBezTo>
                      <a:cubicBezTo>
                        <a:pt x="3165" y="24597"/>
                        <a:pt x="2308" y="24597"/>
                        <a:pt x="1736" y="24102"/>
                      </a:cubicBezTo>
                      <a:cubicBezTo>
                        <a:pt x="-1645" y="17616"/>
                        <a:pt x="31" y="9634"/>
                        <a:pt x="5736" y="5052"/>
                      </a:cubicBezTo>
                      <a:cubicBezTo>
                        <a:pt x="10347" y="61"/>
                        <a:pt x="17652" y="-1406"/>
                        <a:pt x="23834" y="1433"/>
                      </a:cubicBezTo>
                      <a:cubicBezTo>
                        <a:pt x="24491" y="1871"/>
                        <a:pt x="24663" y="2766"/>
                        <a:pt x="24215" y="3414"/>
                      </a:cubicBezTo>
                      <a:cubicBezTo>
                        <a:pt x="24072" y="3633"/>
                        <a:pt x="23872" y="3805"/>
                        <a:pt x="23643" y="390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0" name="Hình tự do: Hình 409">
              <a:extLst>
                <a:ext uri="{FF2B5EF4-FFF2-40B4-BE49-F238E27FC236}">
                  <a16:creationId xmlns:a16="http://schemas.microsoft.com/office/drawing/2014/main" id="{CB04E61C-A5AA-1570-2657-11A9080C02C1}"/>
                </a:ext>
              </a:extLst>
            </p:cNvPr>
            <p:cNvSpPr/>
            <p:nvPr/>
          </p:nvSpPr>
          <p:spPr>
            <a:xfrm>
              <a:off x="9085594" y="4502165"/>
              <a:ext cx="384057" cy="221265"/>
            </a:xfrm>
            <a:custGeom>
              <a:avLst/>
              <a:gdLst>
                <a:gd name="connsiteX0" fmla="*/ 381557 w 384057"/>
                <a:gd name="connsiteY0" fmla="*/ 97726 h 221265"/>
                <a:gd name="connsiteX1" fmla="*/ 170102 w 384057"/>
                <a:gd name="connsiteY1" fmla="*/ 219837 h 221265"/>
                <a:gd name="connsiteX2" fmla="*/ 158196 w 384057"/>
                <a:gd name="connsiteY2" fmla="*/ 219837 h 221265"/>
                <a:gd name="connsiteX3" fmla="*/ 2462 w 384057"/>
                <a:gd name="connsiteY3" fmla="*/ 129921 h 221265"/>
                <a:gd name="connsiteX4" fmla="*/ 195 w 384057"/>
                <a:gd name="connsiteY4" fmla="*/ 125330 h 221265"/>
                <a:gd name="connsiteX5" fmla="*/ 2462 w 384057"/>
                <a:gd name="connsiteY5" fmla="*/ 123063 h 221265"/>
                <a:gd name="connsiteX6" fmla="*/ 214012 w 384057"/>
                <a:gd name="connsiteY6" fmla="*/ 1429 h 221265"/>
                <a:gd name="connsiteX7" fmla="*/ 225918 w 384057"/>
                <a:gd name="connsiteY7" fmla="*/ 1429 h 221265"/>
                <a:gd name="connsiteX8" fmla="*/ 381557 w 384057"/>
                <a:gd name="connsiteY8" fmla="*/ 91345 h 221265"/>
                <a:gd name="connsiteX9" fmla="*/ 381557 w 384057"/>
                <a:gd name="connsiteY9" fmla="*/ 97726 h 2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265">
                  <a:moveTo>
                    <a:pt x="381557" y="97726"/>
                  </a:moveTo>
                  <a:lnTo>
                    <a:pt x="170102" y="219837"/>
                  </a:lnTo>
                  <a:cubicBezTo>
                    <a:pt x="166359" y="221742"/>
                    <a:pt x="161939" y="221742"/>
                    <a:pt x="158196" y="219837"/>
                  </a:cubicBezTo>
                  <a:lnTo>
                    <a:pt x="2462" y="129921"/>
                  </a:lnTo>
                  <a:cubicBezTo>
                    <a:pt x="566" y="129283"/>
                    <a:pt x="-453" y="127226"/>
                    <a:pt x="195" y="125330"/>
                  </a:cubicBezTo>
                  <a:cubicBezTo>
                    <a:pt x="557" y="124263"/>
                    <a:pt x="1395" y="123425"/>
                    <a:pt x="2462" y="123063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345"/>
                  </a:lnTo>
                  <a:cubicBezTo>
                    <a:pt x="384891" y="92678"/>
                    <a:pt x="384891" y="95822"/>
                    <a:pt x="381557" y="977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Hình tự do: Hình 410">
              <a:extLst>
                <a:ext uri="{FF2B5EF4-FFF2-40B4-BE49-F238E27FC236}">
                  <a16:creationId xmlns:a16="http://schemas.microsoft.com/office/drawing/2014/main" id="{D30372B5-6BEC-95A6-FE3D-DAC5515A7BDE}"/>
                </a:ext>
              </a:extLst>
            </p:cNvPr>
            <p:cNvSpPr/>
            <p:nvPr/>
          </p:nvSpPr>
          <p:spPr>
            <a:xfrm>
              <a:off x="9085594" y="4492640"/>
              <a:ext cx="384057" cy="221932"/>
            </a:xfrm>
            <a:custGeom>
              <a:avLst/>
              <a:gdLst>
                <a:gd name="connsiteX0" fmla="*/ 381557 w 384057"/>
                <a:gd name="connsiteY0" fmla="*/ 98203 h 221932"/>
                <a:gd name="connsiteX1" fmla="*/ 170102 w 384057"/>
                <a:gd name="connsiteY1" fmla="*/ 220504 h 221932"/>
                <a:gd name="connsiteX2" fmla="*/ 158196 w 384057"/>
                <a:gd name="connsiteY2" fmla="*/ 220504 h 221932"/>
                <a:gd name="connsiteX3" fmla="*/ 2462 w 384057"/>
                <a:gd name="connsiteY3" fmla="*/ 130683 h 221932"/>
                <a:gd name="connsiteX4" fmla="*/ 195 w 384057"/>
                <a:gd name="connsiteY4" fmla="*/ 126092 h 221932"/>
                <a:gd name="connsiteX5" fmla="*/ 2462 w 384057"/>
                <a:gd name="connsiteY5" fmla="*/ 123825 h 221932"/>
                <a:gd name="connsiteX6" fmla="*/ 214012 w 384057"/>
                <a:gd name="connsiteY6" fmla="*/ 1429 h 221932"/>
                <a:gd name="connsiteX7" fmla="*/ 225918 w 384057"/>
                <a:gd name="connsiteY7" fmla="*/ 1429 h 221932"/>
                <a:gd name="connsiteX8" fmla="*/ 381557 w 384057"/>
                <a:gd name="connsiteY8" fmla="*/ 91345 h 221932"/>
                <a:gd name="connsiteX9" fmla="*/ 381557 w 384057"/>
                <a:gd name="connsiteY9" fmla="*/ 98203 h 22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932">
                  <a:moveTo>
                    <a:pt x="381557" y="98203"/>
                  </a:moveTo>
                  <a:lnTo>
                    <a:pt x="170102" y="220504"/>
                  </a:lnTo>
                  <a:cubicBezTo>
                    <a:pt x="166359" y="222409"/>
                    <a:pt x="161939" y="222409"/>
                    <a:pt x="158196" y="220504"/>
                  </a:cubicBezTo>
                  <a:lnTo>
                    <a:pt x="2462" y="130683"/>
                  </a:lnTo>
                  <a:cubicBezTo>
                    <a:pt x="566" y="130045"/>
                    <a:pt x="-453" y="127987"/>
                    <a:pt x="195" y="126092"/>
                  </a:cubicBezTo>
                  <a:cubicBezTo>
                    <a:pt x="557" y="125025"/>
                    <a:pt x="1395" y="124187"/>
                    <a:pt x="2462" y="123825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345"/>
                  </a:lnTo>
                  <a:cubicBezTo>
                    <a:pt x="384891" y="93250"/>
                    <a:pt x="384891" y="96679"/>
                    <a:pt x="381557" y="98203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Hình tự do: Hình 411">
              <a:extLst>
                <a:ext uri="{FF2B5EF4-FFF2-40B4-BE49-F238E27FC236}">
                  <a16:creationId xmlns:a16="http://schemas.microsoft.com/office/drawing/2014/main" id="{F60A3300-CB9A-0F69-D94C-7A770367C05F}"/>
                </a:ext>
              </a:extLst>
            </p:cNvPr>
            <p:cNvSpPr/>
            <p:nvPr/>
          </p:nvSpPr>
          <p:spPr>
            <a:xfrm>
              <a:off x="9095962" y="4492640"/>
              <a:ext cx="363378" cy="206216"/>
            </a:xfrm>
            <a:custGeom>
              <a:avLst/>
              <a:gdLst>
                <a:gd name="connsiteX0" fmla="*/ 215551 w 363378"/>
                <a:gd name="connsiteY0" fmla="*/ 1429 h 206216"/>
                <a:gd name="connsiteX1" fmla="*/ 363379 w 363378"/>
                <a:gd name="connsiteY1" fmla="*/ 87154 h 206216"/>
                <a:gd name="connsiteX2" fmla="*/ 159734 w 363378"/>
                <a:gd name="connsiteY2" fmla="*/ 204788 h 206216"/>
                <a:gd name="connsiteX3" fmla="*/ 147828 w 363378"/>
                <a:gd name="connsiteY3" fmla="*/ 204788 h 206216"/>
                <a:gd name="connsiteX4" fmla="*/ 0 w 363378"/>
                <a:gd name="connsiteY4" fmla="*/ 119063 h 206216"/>
                <a:gd name="connsiteX5" fmla="*/ 203645 w 363378"/>
                <a:gd name="connsiteY5" fmla="*/ 1429 h 206216"/>
                <a:gd name="connsiteX6" fmla="*/ 215551 w 363378"/>
                <a:gd name="connsiteY6" fmla="*/ 1429 h 20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378" h="206216">
                  <a:moveTo>
                    <a:pt x="215551" y="1429"/>
                  </a:moveTo>
                  <a:lnTo>
                    <a:pt x="363379" y="87154"/>
                  </a:lnTo>
                  <a:lnTo>
                    <a:pt x="159734" y="204788"/>
                  </a:lnTo>
                  <a:cubicBezTo>
                    <a:pt x="155991" y="206692"/>
                    <a:pt x="151571" y="206692"/>
                    <a:pt x="147828" y="204788"/>
                  </a:cubicBezTo>
                  <a:lnTo>
                    <a:pt x="0" y="119063"/>
                  </a:lnTo>
                  <a:lnTo>
                    <a:pt x="203645" y="1429"/>
                  </a:lnTo>
                  <a:cubicBezTo>
                    <a:pt x="207388" y="-476"/>
                    <a:pt x="211807" y="-476"/>
                    <a:pt x="215551" y="1429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Hình tự do: Hình 412">
              <a:extLst>
                <a:ext uri="{FF2B5EF4-FFF2-40B4-BE49-F238E27FC236}">
                  <a16:creationId xmlns:a16="http://schemas.microsoft.com/office/drawing/2014/main" id="{85D0FFDB-DE23-3EB8-C621-E8F223072768}"/>
                </a:ext>
              </a:extLst>
            </p:cNvPr>
            <p:cNvSpPr/>
            <p:nvPr/>
          </p:nvSpPr>
          <p:spPr>
            <a:xfrm>
              <a:off x="9085594" y="4471208"/>
              <a:ext cx="384057" cy="221670"/>
            </a:xfrm>
            <a:custGeom>
              <a:avLst/>
              <a:gdLst>
                <a:gd name="connsiteX0" fmla="*/ 381557 w 384057"/>
                <a:gd name="connsiteY0" fmla="*/ 98108 h 221670"/>
                <a:gd name="connsiteX1" fmla="*/ 170102 w 384057"/>
                <a:gd name="connsiteY1" fmla="*/ 220313 h 221670"/>
                <a:gd name="connsiteX2" fmla="*/ 158196 w 384057"/>
                <a:gd name="connsiteY2" fmla="*/ 220313 h 221670"/>
                <a:gd name="connsiteX3" fmla="*/ 2462 w 384057"/>
                <a:gd name="connsiteY3" fmla="*/ 130397 h 221670"/>
                <a:gd name="connsiteX4" fmla="*/ 195 w 384057"/>
                <a:gd name="connsiteY4" fmla="*/ 125806 h 221670"/>
                <a:gd name="connsiteX5" fmla="*/ 2462 w 384057"/>
                <a:gd name="connsiteY5" fmla="*/ 123539 h 221670"/>
                <a:gd name="connsiteX6" fmla="*/ 214012 w 384057"/>
                <a:gd name="connsiteY6" fmla="*/ 1429 h 221670"/>
                <a:gd name="connsiteX7" fmla="*/ 225918 w 384057"/>
                <a:gd name="connsiteY7" fmla="*/ 1429 h 221670"/>
                <a:gd name="connsiteX8" fmla="*/ 381557 w 384057"/>
                <a:gd name="connsiteY8" fmla="*/ 91250 h 221670"/>
                <a:gd name="connsiteX9" fmla="*/ 381557 w 384057"/>
                <a:gd name="connsiteY9" fmla="*/ 98108 h 2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670">
                  <a:moveTo>
                    <a:pt x="381557" y="98108"/>
                  </a:moveTo>
                  <a:lnTo>
                    <a:pt x="170102" y="220313"/>
                  </a:lnTo>
                  <a:cubicBezTo>
                    <a:pt x="166339" y="222123"/>
                    <a:pt x="161958" y="222123"/>
                    <a:pt x="158196" y="220313"/>
                  </a:cubicBezTo>
                  <a:lnTo>
                    <a:pt x="2462" y="130397"/>
                  </a:lnTo>
                  <a:cubicBezTo>
                    <a:pt x="566" y="129759"/>
                    <a:pt x="-453" y="127702"/>
                    <a:pt x="195" y="125806"/>
                  </a:cubicBezTo>
                  <a:cubicBezTo>
                    <a:pt x="557" y="124740"/>
                    <a:pt x="1395" y="123901"/>
                    <a:pt x="2462" y="123539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250"/>
                  </a:lnTo>
                  <a:cubicBezTo>
                    <a:pt x="384891" y="93155"/>
                    <a:pt x="384891" y="96203"/>
                    <a:pt x="381557" y="98108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4" name="Đồ họa 25">
              <a:extLst>
                <a:ext uri="{FF2B5EF4-FFF2-40B4-BE49-F238E27FC236}">
                  <a16:creationId xmlns:a16="http://schemas.microsoft.com/office/drawing/2014/main" id="{01832908-2696-DD16-87A4-674EB420F32C}"/>
                </a:ext>
              </a:extLst>
            </p:cNvPr>
            <p:cNvGrpSpPr/>
            <p:nvPr/>
          </p:nvGrpSpPr>
          <p:grpSpPr>
            <a:xfrm>
              <a:off x="9155856" y="4191956"/>
              <a:ext cx="169177" cy="188603"/>
              <a:chOff x="9155856" y="4191956"/>
              <a:chExt cx="169177" cy="188603"/>
            </a:xfrm>
          </p:grpSpPr>
          <p:sp>
            <p:nvSpPr>
              <p:cNvPr id="450" name="Hình tự do: Hình 449">
                <a:extLst>
                  <a:ext uri="{FF2B5EF4-FFF2-40B4-BE49-F238E27FC236}">
                    <a16:creationId xmlns:a16="http://schemas.microsoft.com/office/drawing/2014/main" id="{81A96DBC-2828-7932-4BC0-14685D6CBCBE}"/>
                  </a:ext>
                </a:extLst>
              </p:cNvPr>
              <p:cNvSpPr/>
              <p:nvPr/>
            </p:nvSpPr>
            <p:spPr>
              <a:xfrm>
                <a:off x="9156183" y="4322068"/>
                <a:ext cx="134897" cy="58492"/>
              </a:xfrm>
              <a:custGeom>
                <a:avLst/>
                <a:gdLst>
                  <a:gd name="connsiteX0" fmla="*/ 115038 w 134897"/>
                  <a:gd name="connsiteY0" fmla="*/ 8171 h 58492"/>
                  <a:gd name="connsiteX1" fmla="*/ 115038 w 134897"/>
                  <a:gd name="connsiteY1" fmla="*/ 49414 h 58492"/>
                  <a:gd name="connsiteX2" fmla="*/ 19788 w 134897"/>
                  <a:gd name="connsiteY2" fmla="*/ 50271 h 58492"/>
                  <a:gd name="connsiteX3" fmla="*/ 19788 w 134897"/>
                  <a:gd name="connsiteY3" fmla="*/ 9028 h 58492"/>
                  <a:gd name="connsiteX4" fmla="*/ 115038 w 134897"/>
                  <a:gd name="connsiteY4" fmla="*/ 8171 h 5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97" h="58492">
                    <a:moveTo>
                      <a:pt x="115038" y="8171"/>
                    </a:moveTo>
                    <a:cubicBezTo>
                      <a:pt x="141423" y="19315"/>
                      <a:pt x="141613" y="37794"/>
                      <a:pt x="115038" y="49414"/>
                    </a:cubicBezTo>
                    <a:cubicBezTo>
                      <a:pt x="84434" y="61215"/>
                      <a:pt x="50592" y="61520"/>
                      <a:pt x="19788" y="50271"/>
                    </a:cubicBezTo>
                    <a:cubicBezTo>
                      <a:pt x="-6501" y="39127"/>
                      <a:pt x="-6691" y="20648"/>
                      <a:pt x="19788" y="9028"/>
                    </a:cubicBezTo>
                    <a:cubicBezTo>
                      <a:pt x="50402" y="-2707"/>
                      <a:pt x="84215" y="-3011"/>
                      <a:pt x="115038" y="81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Hình tự do: Hình 450">
                <a:extLst>
                  <a:ext uri="{FF2B5EF4-FFF2-40B4-BE49-F238E27FC236}">
                    <a16:creationId xmlns:a16="http://schemas.microsoft.com/office/drawing/2014/main" id="{671FA48A-35C0-E9C0-3479-B6A2F427218A}"/>
                  </a:ext>
                </a:extLst>
              </p:cNvPr>
              <p:cNvSpPr/>
              <p:nvPr/>
            </p:nvSpPr>
            <p:spPr>
              <a:xfrm>
                <a:off x="9271317" y="4239144"/>
                <a:ext cx="53717" cy="92295"/>
              </a:xfrm>
              <a:custGeom>
                <a:avLst/>
                <a:gdLst>
                  <a:gd name="connsiteX0" fmla="*/ 11430 w 53717"/>
                  <a:gd name="connsiteY0" fmla="*/ 91857 h 92295"/>
                  <a:gd name="connsiteX1" fmla="*/ 29146 w 53717"/>
                  <a:gd name="connsiteY1" fmla="*/ 89857 h 92295"/>
                  <a:gd name="connsiteX2" fmla="*/ 45720 w 53717"/>
                  <a:gd name="connsiteY2" fmla="*/ 64329 h 92295"/>
                  <a:gd name="connsiteX3" fmla="*/ 52007 w 53717"/>
                  <a:gd name="connsiteY3" fmla="*/ 10894 h 92295"/>
                  <a:gd name="connsiteX4" fmla="*/ 15145 w 53717"/>
                  <a:gd name="connsiteY4" fmla="*/ 321 h 92295"/>
                  <a:gd name="connsiteX5" fmla="*/ 10573 w 53717"/>
                  <a:gd name="connsiteY5" fmla="*/ 321 h 92295"/>
                  <a:gd name="connsiteX6" fmla="*/ 10573 w 53717"/>
                  <a:gd name="connsiteY6" fmla="*/ 16514 h 92295"/>
                  <a:gd name="connsiteX7" fmla="*/ 15526 w 53717"/>
                  <a:gd name="connsiteY7" fmla="*/ 16514 h 92295"/>
                  <a:gd name="connsiteX8" fmla="*/ 37433 w 53717"/>
                  <a:gd name="connsiteY8" fmla="*/ 20133 h 92295"/>
                  <a:gd name="connsiteX9" fmla="*/ 24765 w 53717"/>
                  <a:gd name="connsiteY9" fmla="*/ 75474 h 92295"/>
                  <a:gd name="connsiteX10" fmla="*/ 5715 w 53717"/>
                  <a:gd name="connsiteY10" fmla="*/ 75474 h 92295"/>
                  <a:gd name="connsiteX11" fmla="*/ 0 w 53717"/>
                  <a:gd name="connsiteY11" fmla="*/ 89571 h 92295"/>
                  <a:gd name="connsiteX12" fmla="*/ 11430 w 53717"/>
                  <a:gd name="connsiteY12" fmla="*/ 91857 h 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17" h="92295">
                    <a:moveTo>
                      <a:pt x="11430" y="91857"/>
                    </a:moveTo>
                    <a:cubicBezTo>
                      <a:pt x="17402" y="92847"/>
                      <a:pt x="23536" y="92152"/>
                      <a:pt x="29146" y="89857"/>
                    </a:cubicBezTo>
                    <a:cubicBezTo>
                      <a:pt x="36290" y="86713"/>
                      <a:pt x="40672" y="78141"/>
                      <a:pt x="45720" y="64329"/>
                    </a:cubicBezTo>
                    <a:cubicBezTo>
                      <a:pt x="50006" y="52614"/>
                      <a:pt x="56959" y="19276"/>
                      <a:pt x="52007" y="10894"/>
                    </a:cubicBezTo>
                    <a:cubicBezTo>
                      <a:pt x="44482" y="-1965"/>
                      <a:pt x="28384" y="-60"/>
                      <a:pt x="15145" y="321"/>
                    </a:cubicBezTo>
                    <a:lnTo>
                      <a:pt x="10573" y="321"/>
                    </a:lnTo>
                    <a:lnTo>
                      <a:pt x="10573" y="16514"/>
                    </a:lnTo>
                    <a:lnTo>
                      <a:pt x="15526" y="16514"/>
                    </a:lnTo>
                    <a:cubicBezTo>
                      <a:pt x="22955" y="16514"/>
                      <a:pt x="35433" y="16038"/>
                      <a:pt x="37433" y="20133"/>
                    </a:cubicBezTo>
                    <a:cubicBezTo>
                      <a:pt x="40577" y="28134"/>
                      <a:pt x="31337" y="70902"/>
                      <a:pt x="24765" y="75474"/>
                    </a:cubicBezTo>
                    <a:cubicBezTo>
                      <a:pt x="18555" y="77369"/>
                      <a:pt x="11925" y="77369"/>
                      <a:pt x="5715" y="75474"/>
                    </a:cubicBezTo>
                    <a:lnTo>
                      <a:pt x="0" y="89571"/>
                    </a:lnTo>
                    <a:cubicBezTo>
                      <a:pt x="3705" y="90771"/>
                      <a:pt x="7544" y="91542"/>
                      <a:pt x="11430" y="91857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Hình tự do: Hình 451">
                <a:extLst>
                  <a:ext uri="{FF2B5EF4-FFF2-40B4-BE49-F238E27FC236}">
                    <a16:creationId xmlns:a16="http://schemas.microsoft.com/office/drawing/2014/main" id="{72F3F34E-FD59-2D81-061E-02BD76352CE6}"/>
                  </a:ext>
                </a:extLst>
              </p:cNvPr>
              <p:cNvSpPr/>
              <p:nvPr/>
            </p:nvSpPr>
            <p:spPr>
              <a:xfrm>
                <a:off x="9271317" y="4239144"/>
                <a:ext cx="53717" cy="92295"/>
              </a:xfrm>
              <a:custGeom>
                <a:avLst/>
                <a:gdLst>
                  <a:gd name="connsiteX0" fmla="*/ 11430 w 53717"/>
                  <a:gd name="connsiteY0" fmla="*/ 91857 h 92295"/>
                  <a:gd name="connsiteX1" fmla="*/ 29146 w 53717"/>
                  <a:gd name="connsiteY1" fmla="*/ 89857 h 92295"/>
                  <a:gd name="connsiteX2" fmla="*/ 45720 w 53717"/>
                  <a:gd name="connsiteY2" fmla="*/ 64329 h 92295"/>
                  <a:gd name="connsiteX3" fmla="*/ 52007 w 53717"/>
                  <a:gd name="connsiteY3" fmla="*/ 10894 h 92295"/>
                  <a:gd name="connsiteX4" fmla="*/ 15145 w 53717"/>
                  <a:gd name="connsiteY4" fmla="*/ 321 h 92295"/>
                  <a:gd name="connsiteX5" fmla="*/ 10573 w 53717"/>
                  <a:gd name="connsiteY5" fmla="*/ 321 h 92295"/>
                  <a:gd name="connsiteX6" fmla="*/ 10573 w 53717"/>
                  <a:gd name="connsiteY6" fmla="*/ 16514 h 92295"/>
                  <a:gd name="connsiteX7" fmla="*/ 15526 w 53717"/>
                  <a:gd name="connsiteY7" fmla="*/ 16514 h 92295"/>
                  <a:gd name="connsiteX8" fmla="*/ 37433 w 53717"/>
                  <a:gd name="connsiteY8" fmla="*/ 20133 h 92295"/>
                  <a:gd name="connsiteX9" fmla="*/ 24765 w 53717"/>
                  <a:gd name="connsiteY9" fmla="*/ 75474 h 92295"/>
                  <a:gd name="connsiteX10" fmla="*/ 5715 w 53717"/>
                  <a:gd name="connsiteY10" fmla="*/ 75474 h 92295"/>
                  <a:gd name="connsiteX11" fmla="*/ 0 w 53717"/>
                  <a:gd name="connsiteY11" fmla="*/ 89571 h 92295"/>
                  <a:gd name="connsiteX12" fmla="*/ 11430 w 53717"/>
                  <a:gd name="connsiteY12" fmla="*/ 91857 h 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17" h="92295">
                    <a:moveTo>
                      <a:pt x="11430" y="91857"/>
                    </a:moveTo>
                    <a:cubicBezTo>
                      <a:pt x="17402" y="92847"/>
                      <a:pt x="23536" y="92152"/>
                      <a:pt x="29146" y="89857"/>
                    </a:cubicBezTo>
                    <a:cubicBezTo>
                      <a:pt x="36290" y="86713"/>
                      <a:pt x="40672" y="78141"/>
                      <a:pt x="45720" y="64329"/>
                    </a:cubicBezTo>
                    <a:cubicBezTo>
                      <a:pt x="50006" y="52614"/>
                      <a:pt x="56959" y="19276"/>
                      <a:pt x="52007" y="10894"/>
                    </a:cubicBezTo>
                    <a:cubicBezTo>
                      <a:pt x="44482" y="-1965"/>
                      <a:pt x="28384" y="-60"/>
                      <a:pt x="15145" y="321"/>
                    </a:cubicBezTo>
                    <a:lnTo>
                      <a:pt x="10573" y="321"/>
                    </a:lnTo>
                    <a:lnTo>
                      <a:pt x="10573" y="16514"/>
                    </a:lnTo>
                    <a:lnTo>
                      <a:pt x="15526" y="16514"/>
                    </a:lnTo>
                    <a:cubicBezTo>
                      <a:pt x="22955" y="16514"/>
                      <a:pt x="35433" y="16038"/>
                      <a:pt x="37433" y="20133"/>
                    </a:cubicBezTo>
                    <a:cubicBezTo>
                      <a:pt x="40577" y="28134"/>
                      <a:pt x="31337" y="70902"/>
                      <a:pt x="24765" y="75474"/>
                    </a:cubicBezTo>
                    <a:cubicBezTo>
                      <a:pt x="18555" y="77369"/>
                      <a:pt x="11925" y="77369"/>
                      <a:pt x="5715" y="75474"/>
                    </a:cubicBezTo>
                    <a:lnTo>
                      <a:pt x="0" y="89571"/>
                    </a:lnTo>
                    <a:cubicBezTo>
                      <a:pt x="3705" y="90771"/>
                      <a:pt x="7544" y="91542"/>
                      <a:pt x="11430" y="91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Hình tự do: Hình 452">
                <a:extLst>
                  <a:ext uri="{FF2B5EF4-FFF2-40B4-BE49-F238E27FC236}">
                    <a16:creationId xmlns:a16="http://schemas.microsoft.com/office/drawing/2014/main" id="{3B9A4AA9-572A-4BCF-DB43-39F0C4F65DDF}"/>
                  </a:ext>
                </a:extLst>
              </p:cNvPr>
              <p:cNvSpPr/>
              <p:nvPr/>
            </p:nvSpPr>
            <p:spPr>
              <a:xfrm>
                <a:off x="9155856" y="4192147"/>
                <a:ext cx="135641" cy="166419"/>
              </a:xfrm>
              <a:custGeom>
                <a:avLst/>
                <a:gdLst>
                  <a:gd name="connsiteX0" fmla="*/ 134892 w 135641"/>
                  <a:gd name="connsiteY0" fmla="*/ 25697 h 166419"/>
                  <a:gd name="connsiteX1" fmla="*/ 115365 w 135641"/>
                  <a:gd name="connsiteY1" fmla="*/ 8171 h 166419"/>
                  <a:gd name="connsiteX2" fmla="*/ 20115 w 135641"/>
                  <a:gd name="connsiteY2" fmla="*/ 9028 h 166419"/>
                  <a:gd name="connsiteX3" fmla="*/ 1065 w 135641"/>
                  <a:gd name="connsiteY3" fmla="*/ 26840 h 166419"/>
                  <a:gd name="connsiteX4" fmla="*/ 1065 w 135641"/>
                  <a:gd name="connsiteY4" fmla="*/ 26840 h 166419"/>
                  <a:gd name="connsiteX5" fmla="*/ 20115 w 135641"/>
                  <a:gd name="connsiteY5" fmla="*/ 145617 h 166419"/>
                  <a:gd name="connsiteX6" fmla="*/ 20115 w 135641"/>
                  <a:gd name="connsiteY6" fmla="*/ 146093 h 166419"/>
                  <a:gd name="connsiteX7" fmla="*/ 20115 w 135641"/>
                  <a:gd name="connsiteY7" fmla="*/ 146569 h 166419"/>
                  <a:gd name="connsiteX8" fmla="*/ 20115 w 135641"/>
                  <a:gd name="connsiteY8" fmla="*/ 146569 h 166419"/>
                  <a:gd name="connsiteX9" fmla="*/ 32593 w 135641"/>
                  <a:gd name="connsiteY9" fmla="*/ 158094 h 166419"/>
                  <a:gd name="connsiteX10" fmla="*/ 104698 w 135641"/>
                  <a:gd name="connsiteY10" fmla="*/ 157523 h 166419"/>
                  <a:gd name="connsiteX11" fmla="*/ 116985 w 135641"/>
                  <a:gd name="connsiteY11" fmla="*/ 145712 h 166419"/>
                  <a:gd name="connsiteX12" fmla="*/ 116985 w 135641"/>
                  <a:gd name="connsiteY12" fmla="*/ 145712 h 166419"/>
                  <a:gd name="connsiteX13" fmla="*/ 116985 w 135641"/>
                  <a:gd name="connsiteY13" fmla="*/ 145045 h 166419"/>
                  <a:gd name="connsiteX14" fmla="*/ 134130 w 135641"/>
                  <a:gd name="connsiteY14" fmla="*/ 26078 h 1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5641" h="166419">
                    <a:moveTo>
                      <a:pt x="134892" y="25697"/>
                    </a:moveTo>
                    <a:cubicBezTo>
                      <a:pt x="133273" y="19220"/>
                      <a:pt x="126795" y="13029"/>
                      <a:pt x="115365" y="8171"/>
                    </a:cubicBezTo>
                    <a:cubicBezTo>
                      <a:pt x="84542" y="-3012"/>
                      <a:pt x="50729" y="-2707"/>
                      <a:pt x="20115" y="9028"/>
                    </a:cubicBezTo>
                    <a:cubicBezTo>
                      <a:pt x="8781" y="14076"/>
                      <a:pt x="2399" y="20458"/>
                      <a:pt x="1065" y="26840"/>
                    </a:cubicBezTo>
                    <a:lnTo>
                      <a:pt x="1065" y="26840"/>
                    </a:lnTo>
                    <a:cubicBezTo>
                      <a:pt x="-3030" y="69417"/>
                      <a:pt x="4971" y="118470"/>
                      <a:pt x="20115" y="145617"/>
                    </a:cubicBezTo>
                    <a:lnTo>
                      <a:pt x="20115" y="146093"/>
                    </a:lnTo>
                    <a:lnTo>
                      <a:pt x="20115" y="146569"/>
                    </a:lnTo>
                    <a:lnTo>
                      <a:pt x="20115" y="146569"/>
                    </a:lnTo>
                    <a:cubicBezTo>
                      <a:pt x="23192" y="151436"/>
                      <a:pt x="27497" y="155408"/>
                      <a:pt x="32593" y="158094"/>
                    </a:cubicBezTo>
                    <a:cubicBezTo>
                      <a:pt x="55348" y="169391"/>
                      <a:pt x="82123" y="169181"/>
                      <a:pt x="104698" y="157523"/>
                    </a:cubicBezTo>
                    <a:cubicBezTo>
                      <a:pt x="109765" y="154742"/>
                      <a:pt x="114003" y="150665"/>
                      <a:pt x="116985" y="145712"/>
                    </a:cubicBezTo>
                    <a:lnTo>
                      <a:pt x="116985" y="145712"/>
                    </a:lnTo>
                    <a:lnTo>
                      <a:pt x="116985" y="145045"/>
                    </a:lnTo>
                    <a:cubicBezTo>
                      <a:pt x="131844" y="117708"/>
                      <a:pt x="138987" y="68845"/>
                      <a:pt x="134130" y="26078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Hình tự do: Hình 453">
                <a:extLst>
                  <a:ext uri="{FF2B5EF4-FFF2-40B4-BE49-F238E27FC236}">
                    <a16:creationId xmlns:a16="http://schemas.microsoft.com/office/drawing/2014/main" id="{B0E18985-E63A-23F1-BF8F-77B7217FA626}"/>
                  </a:ext>
                </a:extLst>
              </p:cNvPr>
              <p:cNvSpPr/>
              <p:nvPr/>
            </p:nvSpPr>
            <p:spPr>
              <a:xfrm>
                <a:off x="9156183" y="4191956"/>
                <a:ext cx="134897" cy="58516"/>
              </a:xfrm>
              <a:custGeom>
                <a:avLst/>
                <a:gdLst>
                  <a:gd name="connsiteX0" fmla="*/ 115038 w 134897"/>
                  <a:gd name="connsiteY0" fmla="*/ 8171 h 58516"/>
                  <a:gd name="connsiteX1" fmla="*/ 115038 w 134897"/>
                  <a:gd name="connsiteY1" fmla="*/ 49509 h 58516"/>
                  <a:gd name="connsiteX2" fmla="*/ 19788 w 134897"/>
                  <a:gd name="connsiteY2" fmla="*/ 50367 h 58516"/>
                  <a:gd name="connsiteX3" fmla="*/ 19788 w 134897"/>
                  <a:gd name="connsiteY3" fmla="*/ 9028 h 58516"/>
                  <a:gd name="connsiteX4" fmla="*/ 115038 w 134897"/>
                  <a:gd name="connsiteY4" fmla="*/ 8171 h 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97" h="58516">
                    <a:moveTo>
                      <a:pt x="115038" y="8171"/>
                    </a:moveTo>
                    <a:cubicBezTo>
                      <a:pt x="141423" y="19410"/>
                      <a:pt x="141613" y="37889"/>
                      <a:pt x="115038" y="49509"/>
                    </a:cubicBezTo>
                    <a:cubicBezTo>
                      <a:pt x="84415" y="61216"/>
                      <a:pt x="50611" y="61520"/>
                      <a:pt x="19788" y="50367"/>
                    </a:cubicBezTo>
                    <a:cubicBezTo>
                      <a:pt x="-6501" y="39222"/>
                      <a:pt x="-6691" y="20744"/>
                      <a:pt x="19788" y="9028"/>
                    </a:cubicBezTo>
                    <a:cubicBezTo>
                      <a:pt x="50402" y="-2707"/>
                      <a:pt x="84215" y="-3011"/>
                      <a:pt x="115038" y="81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Hình tự do: Hình 454">
                <a:extLst>
                  <a:ext uri="{FF2B5EF4-FFF2-40B4-BE49-F238E27FC236}">
                    <a16:creationId xmlns:a16="http://schemas.microsoft.com/office/drawing/2014/main" id="{310D5289-1800-86B2-8130-C92296D212B9}"/>
                  </a:ext>
                </a:extLst>
              </p:cNvPr>
              <p:cNvSpPr/>
              <p:nvPr/>
            </p:nvSpPr>
            <p:spPr>
              <a:xfrm>
                <a:off x="9170007" y="4202204"/>
                <a:ext cx="108132" cy="38052"/>
              </a:xfrm>
              <a:custGeom>
                <a:avLst/>
                <a:gdLst>
                  <a:gd name="connsiteX0" fmla="*/ 92166 w 108132"/>
                  <a:gd name="connsiteY0" fmla="*/ 5162 h 38052"/>
                  <a:gd name="connsiteX1" fmla="*/ 92166 w 108132"/>
                  <a:gd name="connsiteY1" fmla="*/ 32213 h 38052"/>
                  <a:gd name="connsiteX2" fmla="*/ 15966 w 108132"/>
                  <a:gd name="connsiteY2" fmla="*/ 32880 h 38052"/>
                  <a:gd name="connsiteX3" fmla="*/ 15966 w 108132"/>
                  <a:gd name="connsiteY3" fmla="*/ 5924 h 38052"/>
                  <a:gd name="connsiteX4" fmla="*/ 92166 w 108132"/>
                  <a:gd name="connsiteY4" fmla="*/ 5162 h 3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32" h="38052">
                    <a:moveTo>
                      <a:pt x="92166" y="5162"/>
                    </a:moveTo>
                    <a:cubicBezTo>
                      <a:pt x="113407" y="12497"/>
                      <a:pt x="113502" y="24212"/>
                      <a:pt x="92166" y="32213"/>
                    </a:cubicBezTo>
                    <a:cubicBezTo>
                      <a:pt x="67363" y="39766"/>
                      <a:pt x="40903" y="39995"/>
                      <a:pt x="15966" y="32880"/>
                    </a:cubicBezTo>
                    <a:cubicBezTo>
                      <a:pt x="-5274" y="25641"/>
                      <a:pt x="-5370" y="13830"/>
                      <a:pt x="15966" y="5924"/>
                    </a:cubicBezTo>
                    <a:cubicBezTo>
                      <a:pt x="40760" y="-1705"/>
                      <a:pt x="67230" y="-1972"/>
                      <a:pt x="92166" y="5162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Hình tự do: Hình 455">
                <a:extLst>
                  <a:ext uri="{FF2B5EF4-FFF2-40B4-BE49-F238E27FC236}">
                    <a16:creationId xmlns:a16="http://schemas.microsoft.com/office/drawing/2014/main" id="{B827DEDE-9247-18D4-8D8C-F412830A8967}"/>
                  </a:ext>
                </a:extLst>
              </p:cNvPr>
              <p:cNvSpPr/>
              <p:nvPr/>
            </p:nvSpPr>
            <p:spPr>
              <a:xfrm>
                <a:off x="9170007" y="4202204"/>
                <a:ext cx="108132" cy="38052"/>
              </a:xfrm>
              <a:custGeom>
                <a:avLst/>
                <a:gdLst>
                  <a:gd name="connsiteX0" fmla="*/ 92166 w 108132"/>
                  <a:gd name="connsiteY0" fmla="*/ 5162 h 38052"/>
                  <a:gd name="connsiteX1" fmla="*/ 92166 w 108132"/>
                  <a:gd name="connsiteY1" fmla="*/ 32213 h 38052"/>
                  <a:gd name="connsiteX2" fmla="*/ 15966 w 108132"/>
                  <a:gd name="connsiteY2" fmla="*/ 32880 h 38052"/>
                  <a:gd name="connsiteX3" fmla="*/ 15966 w 108132"/>
                  <a:gd name="connsiteY3" fmla="*/ 5924 h 38052"/>
                  <a:gd name="connsiteX4" fmla="*/ 92166 w 108132"/>
                  <a:gd name="connsiteY4" fmla="*/ 5162 h 3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32" h="38052">
                    <a:moveTo>
                      <a:pt x="92166" y="5162"/>
                    </a:moveTo>
                    <a:cubicBezTo>
                      <a:pt x="113407" y="12497"/>
                      <a:pt x="113502" y="24212"/>
                      <a:pt x="92166" y="32213"/>
                    </a:cubicBezTo>
                    <a:cubicBezTo>
                      <a:pt x="67363" y="39766"/>
                      <a:pt x="40903" y="39995"/>
                      <a:pt x="15966" y="32880"/>
                    </a:cubicBezTo>
                    <a:cubicBezTo>
                      <a:pt x="-5274" y="25641"/>
                      <a:pt x="-5370" y="13830"/>
                      <a:pt x="15966" y="5924"/>
                    </a:cubicBezTo>
                    <a:cubicBezTo>
                      <a:pt x="40760" y="-1705"/>
                      <a:pt x="67230" y="-1972"/>
                      <a:pt x="92166" y="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Hình tự do: Hình 456">
                <a:extLst>
                  <a:ext uri="{FF2B5EF4-FFF2-40B4-BE49-F238E27FC236}">
                    <a16:creationId xmlns:a16="http://schemas.microsoft.com/office/drawing/2014/main" id="{35EF9BE4-C0C4-AA30-55FF-7DEDB7276AEC}"/>
                  </a:ext>
                </a:extLst>
              </p:cNvPr>
              <p:cNvSpPr/>
              <p:nvPr/>
            </p:nvSpPr>
            <p:spPr>
              <a:xfrm>
                <a:off x="9175495" y="4218541"/>
                <a:ext cx="97440" cy="21715"/>
              </a:xfrm>
              <a:custGeom>
                <a:avLst/>
                <a:gdLst>
                  <a:gd name="connsiteX0" fmla="*/ 86773 w 97440"/>
                  <a:gd name="connsiteY0" fmla="*/ 5208 h 21715"/>
                  <a:gd name="connsiteX1" fmla="*/ 97441 w 97440"/>
                  <a:gd name="connsiteY1" fmla="*/ 10447 h 21715"/>
                  <a:gd name="connsiteX2" fmla="*/ 86868 w 97440"/>
                  <a:gd name="connsiteY2" fmla="*/ 15876 h 21715"/>
                  <a:gd name="connsiteX3" fmla="*/ 10668 w 97440"/>
                  <a:gd name="connsiteY3" fmla="*/ 16543 h 21715"/>
                  <a:gd name="connsiteX4" fmla="*/ 0 w 97440"/>
                  <a:gd name="connsiteY4" fmla="*/ 11304 h 21715"/>
                  <a:gd name="connsiteX5" fmla="*/ 10573 w 97440"/>
                  <a:gd name="connsiteY5" fmla="*/ 5875 h 21715"/>
                  <a:gd name="connsiteX6" fmla="*/ 86773 w 97440"/>
                  <a:gd name="connsiteY6" fmla="*/ 5208 h 2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21715">
                    <a:moveTo>
                      <a:pt x="86773" y="5208"/>
                    </a:moveTo>
                    <a:cubicBezTo>
                      <a:pt x="90583" y="6389"/>
                      <a:pt x="94183" y="8151"/>
                      <a:pt x="97441" y="10447"/>
                    </a:cubicBezTo>
                    <a:cubicBezTo>
                      <a:pt x="94183" y="12733"/>
                      <a:pt x="90630" y="14562"/>
                      <a:pt x="86868" y="15876"/>
                    </a:cubicBezTo>
                    <a:cubicBezTo>
                      <a:pt x="62065" y="23429"/>
                      <a:pt x="35605" y="23658"/>
                      <a:pt x="10668" y="16543"/>
                    </a:cubicBezTo>
                    <a:cubicBezTo>
                      <a:pt x="6858" y="15362"/>
                      <a:pt x="3258" y="13600"/>
                      <a:pt x="0" y="11304"/>
                    </a:cubicBezTo>
                    <a:cubicBezTo>
                      <a:pt x="3229" y="8961"/>
                      <a:pt x="6791" y="7132"/>
                      <a:pt x="10573" y="5875"/>
                    </a:cubicBezTo>
                    <a:cubicBezTo>
                      <a:pt x="35376" y="-1726"/>
                      <a:pt x="61846" y="-1955"/>
                      <a:pt x="86773" y="520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5" name="Đồ họa 25">
              <a:extLst>
                <a:ext uri="{FF2B5EF4-FFF2-40B4-BE49-F238E27FC236}">
                  <a16:creationId xmlns:a16="http://schemas.microsoft.com/office/drawing/2014/main" id="{80232B29-7D9E-1D03-68A0-B87FC6D09B0E}"/>
                </a:ext>
              </a:extLst>
            </p:cNvPr>
            <p:cNvGrpSpPr/>
            <p:nvPr/>
          </p:nvGrpSpPr>
          <p:grpSpPr>
            <a:xfrm>
              <a:off x="8143300" y="3956668"/>
              <a:ext cx="466148" cy="279207"/>
              <a:chOff x="8143300" y="3956668"/>
              <a:chExt cx="466148" cy="279207"/>
            </a:xfrm>
          </p:grpSpPr>
          <p:sp>
            <p:nvSpPr>
              <p:cNvPr id="429" name="Hình tự do: Hình 428">
                <a:extLst>
                  <a:ext uri="{FF2B5EF4-FFF2-40B4-BE49-F238E27FC236}">
                    <a16:creationId xmlns:a16="http://schemas.microsoft.com/office/drawing/2014/main" id="{DE3CA4EA-3611-9412-8311-E6976E9E9B22}"/>
                  </a:ext>
                </a:extLst>
              </p:cNvPr>
              <p:cNvSpPr/>
              <p:nvPr/>
            </p:nvSpPr>
            <p:spPr>
              <a:xfrm>
                <a:off x="8143300" y="3966986"/>
                <a:ext cx="466148" cy="268889"/>
              </a:xfrm>
              <a:custGeom>
                <a:avLst/>
                <a:gdLst>
                  <a:gd name="connsiteX0" fmla="*/ 161 w 466148"/>
                  <a:gd name="connsiteY0" fmla="*/ 155608 h 268889"/>
                  <a:gd name="connsiteX1" fmla="*/ 761 w 466148"/>
                  <a:gd name="connsiteY1" fmla="*/ 157532 h 268889"/>
                  <a:gd name="connsiteX2" fmla="*/ 923 w 466148"/>
                  <a:gd name="connsiteY2" fmla="*/ 157608 h 268889"/>
                  <a:gd name="connsiteX3" fmla="*/ 192662 w 466148"/>
                  <a:gd name="connsiteY3" fmla="*/ 268384 h 268889"/>
                  <a:gd name="connsiteX4" fmla="*/ 195043 w 466148"/>
                  <a:gd name="connsiteY4" fmla="*/ 268860 h 268889"/>
                  <a:gd name="connsiteX5" fmla="*/ 197424 w 466148"/>
                  <a:gd name="connsiteY5" fmla="*/ 268384 h 268889"/>
                  <a:gd name="connsiteX6" fmla="*/ 465077 w 466148"/>
                  <a:gd name="connsiteY6" fmla="*/ 113793 h 268889"/>
                  <a:gd name="connsiteX7" fmla="*/ 465934 w 466148"/>
                  <a:gd name="connsiteY7" fmla="*/ 112935 h 268889"/>
                  <a:gd name="connsiteX8" fmla="*/ 465934 w 466148"/>
                  <a:gd name="connsiteY8" fmla="*/ 111602 h 268889"/>
                  <a:gd name="connsiteX9" fmla="*/ 465934 w 466148"/>
                  <a:gd name="connsiteY9" fmla="*/ 111602 h 268889"/>
                  <a:gd name="connsiteX10" fmla="*/ 465934 w 466148"/>
                  <a:gd name="connsiteY10" fmla="*/ 111602 h 268889"/>
                  <a:gd name="connsiteX11" fmla="*/ 273624 w 466148"/>
                  <a:gd name="connsiteY11" fmla="*/ 636 h 268889"/>
                  <a:gd name="connsiteX12" fmla="*/ 268862 w 466148"/>
                  <a:gd name="connsiteY12" fmla="*/ 636 h 268889"/>
                  <a:gd name="connsiteX13" fmla="*/ 923 w 466148"/>
                  <a:gd name="connsiteY13" fmla="*/ 155608 h 268889"/>
                  <a:gd name="connsiteX14" fmla="*/ 923 w 466148"/>
                  <a:gd name="connsiteY14" fmla="*/ 155608 h 268889"/>
                  <a:gd name="connsiteX15" fmla="*/ 923 w 466148"/>
                  <a:gd name="connsiteY15" fmla="*/ 155608 h 268889"/>
                  <a:gd name="connsiteX16" fmla="*/ 257 w 466148"/>
                  <a:gd name="connsiteY16" fmla="*/ 155608 h 26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6148" h="268889">
                    <a:moveTo>
                      <a:pt x="161" y="155608"/>
                    </a:moveTo>
                    <a:cubicBezTo>
                      <a:pt x="-201" y="156303"/>
                      <a:pt x="66" y="157170"/>
                      <a:pt x="761" y="157532"/>
                    </a:cubicBezTo>
                    <a:cubicBezTo>
                      <a:pt x="819" y="157560"/>
                      <a:pt x="866" y="157589"/>
                      <a:pt x="923" y="157608"/>
                    </a:cubicBezTo>
                    <a:lnTo>
                      <a:pt x="192662" y="268384"/>
                    </a:lnTo>
                    <a:cubicBezTo>
                      <a:pt x="193405" y="268745"/>
                      <a:pt x="194224" y="268907"/>
                      <a:pt x="195043" y="268860"/>
                    </a:cubicBezTo>
                    <a:cubicBezTo>
                      <a:pt x="195872" y="268965"/>
                      <a:pt x="196700" y="268793"/>
                      <a:pt x="197424" y="268384"/>
                    </a:cubicBezTo>
                    <a:lnTo>
                      <a:pt x="465077" y="113793"/>
                    </a:lnTo>
                    <a:cubicBezTo>
                      <a:pt x="465467" y="113640"/>
                      <a:pt x="465782" y="113326"/>
                      <a:pt x="465934" y="112935"/>
                    </a:cubicBezTo>
                    <a:cubicBezTo>
                      <a:pt x="466220" y="112536"/>
                      <a:pt x="466220" y="112002"/>
                      <a:pt x="465934" y="111602"/>
                    </a:cubicBezTo>
                    <a:lnTo>
                      <a:pt x="465934" y="111602"/>
                    </a:lnTo>
                    <a:lnTo>
                      <a:pt x="465934" y="111602"/>
                    </a:lnTo>
                    <a:lnTo>
                      <a:pt x="273624" y="636"/>
                    </a:lnTo>
                    <a:cubicBezTo>
                      <a:pt x="272148" y="-212"/>
                      <a:pt x="270338" y="-212"/>
                      <a:pt x="268862" y="636"/>
                    </a:cubicBezTo>
                    <a:lnTo>
                      <a:pt x="923" y="155608"/>
                    </a:lnTo>
                    <a:lnTo>
                      <a:pt x="923" y="155608"/>
                    </a:lnTo>
                    <a:lnTo>
                      <a:pt x="923" y="155608"/>
                    </a:lnTo>
                    <a:cubicBezTo>
                      <a:pt x="704" y="155541"/>
                      <a:pt x="476" y="155541"/>
                      <a:pt x="257" y="155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0" name="Đồ họa 25">
                <a:extLst>
                  <a:ext uri="{FF2B5EF4-FFF2-40B4-BE49-F238E27FC236}">
                    <a16:creationId xmlns:a16="http://schemas.microsoft.com/office/drawing/2014/main" id="{A7363D1A-BA62-8694-8A2A-94E6E1ECFDA9}"/>
                  </a:ext>
                </a:extLst>
              </p:cNvPr>
              <p:cNvGrpSpPr/>
              <p:nvPr/>
            </p:nvGrpSpPr>
            <p:grpSpPr>
              <a:xfrm>
                <a:off x="8149081" y="3956668"/>
                <a:ext cx="450268" cy="268128"/>
                <a:chOff x="8149081" y="3956668"/>
                <a:chExt cx="450268" cy="268128"/>
              </a:xfrm>
            </p:grpSpPr>
            <p:sp>
              <p:nvSpPr>
                <p:cNvPr id="431" name="Hình tự do: Hình 430">
                  <a:extLst>
                    <a:ext uri="{FF2B5EF4-FFF2-40B4-BE49-F238E27FC236}">
                      <a16:creationId xmlns:a16="http://schemas.microsoft.com/office/drawing/2014/main" id="{0E0F42AF-0A6F-2927-FDB3-334CAE517D4F}"/>
                    </a:ext>
                  </a:extLst>
                </p:cNvPr>
                <p:cNvSpPr/>
                <p:nvPr/>
              </p:nvSpPr>
              <p:spPr>
                <a:xfrm>
                  <a:off x="8149843" y="3956668"/>
                  <a:ext cx="449506" cy="268128"/>
                </a:xfrm>
                <a:custGeom>
                  <a:avLst/>
                  <a:gdLst>
                    <a:gd name="connsiteX0" fmla="*/ 449485 w 449506"/>
                    <a:gd name="connsiteY0" fmla="*/ 110776 h 268128"/>
                    <a:gd name="connsiteX1" fmla="*/ 449485 w 449506"/>
                    <a:gd name="connsiteY1" fmla="*/ 115348 h 268128"/>
                    <a:gd name="connsiteX2" fmla="*/ 447199 w 449506"/>
                    <a:gd name="connsiteY2" fmla="*/ 119348 h 268128"/>
                    <a:gd name="connsiteX3" fmla="*/ 190881 w 449506"/>
                    <a:gd name="connsiteY3" fmla="*/ 267557 h 268128"/>
                    <a:gd name="connsiteX4" fmla="*/ 186309 w 449506"/>
                    <a:gd name="connsiteY4" fmla="*/ 267557 h 268128"/>
                    <a:gd name="connsiteX5" fmla="*/ 2286 w 449506"/>
                    <a:gd name="connsiteY5" fmla="*/ 161353 h 268128"/>
                    <a:gd name="connsiteX6" fmla="*/ 0 w 449506"/>
                    <a:gd name="connsiteY6" fmla="*/ 157448 h 268128"/>
                    <a:gd name="connsiteX7" fmla="*/ 0 w 449506"/>
                    <a:gd name="connsiteY7" fmla="*/ 152781 h 268128"/>
                    <a:gd name="connsiteX8" fmla="*/ 2286 w 449506"/>
                    <a:gd name="connsiteY8" fmla="*/ 148876 h 268128"/>
                    <a:gd name="connsiteX9" fmla="*/ 259461 w 449506"/>
                    <a:gd name="connsiteY9" fmla="*/ 572 h 268128"/>
                    <a:gd name="connsiteX10" fmla="*/ 264033 w 449506"/>
                    <a:gd name="connsiteY10" fmla="*/ 572 h 268128"/>
                    <a:gd name="connsiteX11" fmla="*/ 447961 w 449506"/>
                    <a:gd name="connsiteY11" fmla="*/ 106775 h 268128"/>
                    <a:gd name="connsiteX12" fmla="*/ 449485 w 449506"/>
                    <a:gd name="connsiteY12" fmla="*/ 110776 h 268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9506" h="268128">
                      <a:moveTo>
                        <a:pt x="449485" y="110776"/>
                      </a:moveTo>
                      <a:lnTo>
                        <a:pt x="449485" y="115348"/>
                      </a:lnTo>
                      <a:cubicBezTo>
                        <a:pt x="449409" y="116967"/>
                        <a:pt x="448561" y="118462"/>
                        <a:pt x="447199" y="119348"/>
                      </a:cubicBezTo>
                      <a:lnTo>
                        <a:pt x="190881" y="267557"/>
                      </a:lnTo>
                      <a:cubicBezTo>
                        <a:pt x="189452" y="268319"/>
                        <a:pt x="187738" y="268319"/>
                        <a:pt x="186309" y="267557"/>
                      </a:cubicBezTo>
                      <a:lnTo>
                        <a:pt x="2286" y="161353"/>
                      </a:lnTo>
                      <a:cubicBezTo>
                        <a:pt x="943" y="160496"/>
                        <a:pt x="86" y="159039"/>
                        <a:pt x="0" y="157448"/>
                      </a:cubicBezTo>
                      <a:lnTo>
                        <a:pt x="0" y="152781"/>
                      </a:lnTo>
                      <a:cubicBezTo>
                        <a:pt x="86" y="151190"/>
                        <a:pt x="943" y="149733"/>
                        <a:pt x="2286" y="148876"/>
                      </a:cubicBezTo>
                      <a:lnTo>
                        <a:pt x="259461" y="572"/>
                      </a:lnTo>
                      <a:cubicBezTo>
                        <a:pt x="260890" y="-191"/>
                        <a:pt x="262604" y="-191"/>
                        <a:pt x="264033" y="572"/>
                      </a:cubicBezTo>
                      <a:lnTo>
                        <a:pt x="447961" y="106775"/>
                      </a:lnTo>
                      <a:cubicBezTo>
                        <a:pt x="449056" y="107804"/>
                        <a:pt x="449628" y="109280"/>
                        <a:pt x="449485" y="11077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2" name="Hình tự do: Hình 431">
                  <a:extLst>
                    <a:ext uri="{FF2B5EF4-FFF2-40B4-BE49-F238E27FC236}">
                      <a16:creationId xmlns:a16="http://schemas.microsoft.com/office/drawing/2014/main" id="{24EC5B16-EF9A-85B5-4D19-3F9EE94C9CEF}"/>
                    </a:ext>
                  </a:extLst>
                </p:cNvPr>
                <p:cNvSpPr/>
                <p:nvPr/>
              </p:nvSpPr>
              <p:spPr>
                <a:xfrm>
                  <a:off x="8149081" y="4105734"/>
                  <a:ext cx="188594" cy="118684"/>
                </a:xfrm>
                <a:custGeom>
                  <a:avLst/>
                  <a:gdLst>
                    <a:gd name="connsiteX0" fmla="*/ 2381 w 188594"/>
                    <a:gd name="connsiteY0" fmla="*/ 0 h 118684"/>
                    <a:gd name="connsiteX1" fmla="*/ 2381 w 188594"/>
                    <a:gd name="connsiteY1" fmla="*/ 2381 h 118684"/>
                    <a:gd name="connsiteX2" fmla="*/ 186404 w 188594"/>
                    <a:gd name="connsiteY2" fmla="*/ 108585 h 118684"/>
                    <a:gd name="connsiteX3" fmla="*/ 188595 w 188594"/>
                    <a:gd name="connsiteY3" fmla="*/ 109156 h 118684"/>
                    <a:gd name="connsiteX4" fmla="*/ 188595 w 188594"/>
                    <a:gd name="connsiteY4" fmla="*/ 118681 h 118684"/>
                    <a:gd name="connsiteX5" fmla="*/ 186309 w 188594"/>
                    <a:gd name="connsiteY5" fmla="*/ 118110 h 118684"/>
                    <a:gd name="connsiteX6" fmla="*/ 2286 w 188594"/>
                    <a:gd name="connsiteY6" fmla="*/ 11906 h 118684"/>
                    <a:gd name="connsiteX7" fmla="*/ 0 w 188594"/>
                    <a:gd name="connsiteY7" fmla="*/ 8001 h 118684"/>
                    <a:gd name="connsiteX8" fmla="*/ 0 w 188594"/>
                    <a:gd name="connsiteY8" fmla="*/ 3334 h 118684"/>
                    <a:gd name="connsiteX9" fmla="*/ 2381 w 188594"/>
                    <a:gd name="connsiteY9" fmla="*/ 0 h 11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8594" h="118684">
                      <a:moveTo>
                        <a:pt x="2381" y="0"/>
                      </a:moveTo>
                      <a:cubicBezTo>
                        <a:pt x="1429" y="667"/>
                        <a:pt x="1524" y="1714"/>
                        <a:pt x="2381" y="2381"/>
                      </a:cubicBezTo>
                      <a:lnTo>
                        <a:pt x="186404" y="108585"/>
                      </a:lnTo>
                      <a:cubicBezTo>
                        <a:pt x="187071" y="108975"/>
                        <a:pt x="187823" y="109166"/>
                        <a:pt x="188595" y="109156"/>
                      </a:cubicBezTo>
                      <a:lnTo>
                        <a:pt x="188595" y="118681"/>
                      </a:lnTo>
                      <a:cubicBezTo>
                        <a:pt x="187795" y="118710"/>
                        <a:pt x="187004" y="118510"/>
                        <a:pt x="186309" y="118110"/>
                      </a:cubicBezTo>
                      <a:lnTo>
                        <a:pt x="2286" y="11906"/>
                      </a:lnTo>
                      <a:cubicBezTo>
                        <a:pt x="943" y="11049"/>
                        <a:pt x="86" y="9592"/>
                        <a:pt x="0" y="8001"/>
                      </a:cubicBezTo>
                      <a:lnTo>
                        <a:pt x="0" y="3334"/>
                      </a:lnTo>
                      <a:cubicBezTo>
                        <a:pt x="267" y="1924"/>
                        <a:pt x="1134" y="705"/>
                        <a:pt x="2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3" name="Hình tự do: Hình 432">
                  <a:extLst>
                    <a:ext uri="{FF2B5EF4-FFF2-40B4-BE49-F238E27FC236}">
                      <a16:creationId xmlns:a16="http://schemas.microsoft.com/office/drawing/2014/main" id="{0D602C86-C2D8-4FE4-2AD3-513874B650EC}"/>
                    </a:ext>
                  </a:extLst>
                </p:cNvPr>
                <p:cNvSpPr/>
                <p:nvPr/>
              </p:nvSpPr>
              <p:spPr>
                <a:xfrm>
                  <a:off x="8337295" y="4063634"/>
                  <a:ext cx="261746" cy="160496"/>
                </a:xfrm>
                <a:custGeom>
                  <a:avLst/>
                  <a:gdLst>
                    <a:gd name="connsiteX0" fmla="*/ 260604 w 261746"/>
                    <a:gd name="connsiteY0" fmla="*/ 95 h 160496"/>
                    <a:gd name="connsiteX1" fmla="*/ 260604 w 261746"/>
                    <a:gd name="connsiteY1" fmla="*/ 95 h 160496"/>
                    <a:gd name="connsiteX2" fmla="*/ 260604 w 261746"/>
                    <a:gd name="connsiteY2" fmla="*/ 95 h 160496"/>
                    <a:gd name="connsiteX3" fmla="*/ 260604 w 261746"/>
                    <a:gd name="connsiteY3" fmla="*/ 95 h 160496"/>
                    <a:gd name="connsiteX4" fmla="*/ 261747 w 261746"/>
                    <a:gd name="connsiteY4" fmla="*/ 2572 h 160496"/>
                    <a:gd name="connsiteX5" fmla="*/ 261747 w 261746"/>
                    <a:gd name="connsiteY5" fmla="*/ 7715 h 160496"/>
                    <a:gd name="connsiteX6" fmla="*/ 259461 w 261746"/>
                    <a:gd name="connsiteY6" fmla="*/ 11716 h 160496"/>
                    <a:gd name="connsiteX7" fmla="*/ 2286 w 261746"/>
                    <a:gd name="connsiteY7" fmla="*/ 159925 h 160496"/>
                    <a:gd name="connsiteX8" fmla="*/ 0 w 261746"/>
                    <a:gd name="connsiteY8" fmla="*/ 160496 h 160496"/>
                    <a:gd name="connsiteX9" fmla="*/ 0 w 261746"/>
                    <a:gd name="connsiteY9" fmla="*/ 150971 h 160496"/>
                    <a:gd name="connsiteX10" fmla="*/ 2381 w 261746"/>
                    <a:gd name="connsiteY10" fmla="*/ 150400 h 160496"/>
                    <a:gd name="connsiteX11" fmla="*/ 259556 w 261746"/>
                    <a:gd name="connsiteY11" fmla="*/ 2191 h 160496"/>
                    <a:gd name="connsiteX12" fmla="*/ 260413 w 261746"/>
                    <a:gd name="connsiteY12" fmla="*/ 1238 h 160496"/>
                    <a:gd name="connsiteX13" fmla="*/ 260413 w 261746"/>
                    <a:gd name="connsiteY13" fmla="*/ 0 h 16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1746" h="160496">
                      <a:moveTo>
                        <a:pt x="260604" y="95"/>
                      </a:moveTo>
                      <a:lnTo>
                        <a:pt x="260604" y="95"/>
                      </a:lnTo>
                      <a:lnTo>
                        <a:pt x="260604" y="95"/>
                      </a:lnTo>
                      <a:lnTo>
                        <a:pt x="260604" y="95"/>
                      </a:lnTo>
                      <a:cubicBezTo>
                        <a:pt x="261214" y="800"/>
                        <a:pt x="261604" y="1657"/>
                        <a:pt x="261747" y="2572"/>
                      </a:cubicBezTo>
                      <a:lnTo>
                        <a:pt x="261747" y="7715"/>
                      </a:lnTo>
                      <a:cubicBezTo>
                        <a:pt x="261614" y="9325"/>
                        <a:pt x="260776" y="10792"/>
                        <a:pt x="259461" y="11716"/>
                      </a:cubicBezTo>
                      <a:lnTo>
                        <a:pt x="2286" y="159925"/>
                      </a:lnTo>
                      <a:cubicBezTo>
                        <a:pt x="1581" y="160306"/>
                        <a:pt x="800" y="160496"/>
                        <a:pt x="0" y="160496"/>
                      </a:cubicBezTo>
                      <a:lnTo>
                        <a:pt x="0" y="150971"/>
                      </a:lnTo>
                      <a:cubicBezTo>
                        <a:pt x="829" y="150990"/>
                        <a:pt x="1648" y="150790"/>
                        <a:pt x="2381" y="150400"/>
                      </a:cubicBezTo>
                      <a:lnTo>
                        <a:pt x="259556" y="2191"/>
                      </a:lnTo>
                      <a:cubicBezTo>
                        <a:pt x="259918" y="1943"/>
                        <a:pt x="260213" y="1619"/>
                        <a:pt x="260413" y="1238"/>
                      </a:cubicBezTo>
                      <a:cubicBezTo>
                        <a:pt x="260585" y="848"/>
                        <a:pt x="260585" y="391"/>
                        <a:pt x="2604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4" name="Hình tự do: Hình 433">
                  <a:extLst>
                    <a:ext uri="{FF2B5EF4-FFF2-40B4-BE49-F238E27FC236}">
                      <a16:creationId xmlns:a16="http://schemas.microsoft.com/office/drawing/2014/main" id="{29655701-B9C3-9A09-6140-0E2B241C6729}"/>
                    </a:ext>
                  </a:extLst>
                </p:cNvPr>
                <p:cNvSpPr/>
                <p:nvPr/>
              </p:nvSpPr>
              <p:spPr>
                <a:xfrm>
                  <a:off x="8438261" y="3991529"/>
                  <a:ext cx="91570" cy="57150"/>
                </a:xfrm>
                <a:custGeom>
                  <a:avLst/>
                  <a:gdLst>
                    <a:gd name="connsiteX0" fmla="*/ 91535 w 91570"/>
                    <a:gd name="connsiteY0" fmla="*/ 7239 h 57150"/>
                    <a:gd name="connsiteX1" fmla="*/ 87821 w 91570"/>
                    <a:gd name="connsiteY1" fmla="*/ 2191 h 57150"/>
                    <a:gd name="connsiteX2" fmla="*/ 79629 w 91570"/>
                    <a:gd name="connsiteY2" fmla="*/ 0 h 57150"/>
                    <a:gd name="connsiteX3" fmla="*/ 78867 w 91570"/>
                    <a:gd name="connsiteY3" fmla="*/ 0 h 57150"/>
                    <a:gd name="connsiteX4" fmla="*/ 57912 w 91570"/>
                    <a:gd name="connsiteY4" fmla="*/ 4286 h 57150"/>
                    <a:gd name="connsiteX5" fmla="*/ 57912 w 91570"/>
                    <a:gd name="connsiteY5" fmla="*/ 4286 h 57150"/>
                    <a:gd name="connsiteX6" fmla="*/ 39910 w 91570"/>
                    <a:gd name="connsiteY6" fmla="*/ 2286 h 57150"/>
                    <a:gd name="connsiteX7" fmla="*/ 34766 w 91570"/>
                    <a:gd name="connsiteY7" fmla="*/ 2286 h 57150"/>
                    <a:gd name="connsiteX8" fmla="*/ 23146 w 91570"/>
                    <a:gd name="connsiteY8" fmla="*/ 2286 h 57150"/>
                    <a:gd name="connsiteX9" fmla="*/ 16097 w 91570"/>
                    <a:gd name="connsiteY9" fmla="*/ 2286 h 57150"/>
                    <a:gd name="connsiteX10" fmla="*/ 15430 w 91570"/>
                    <a:gd name="connsiteY10" fmla="*/ 2286 h 57150"/>
                    <a:gd name="connsiteX11" fmla="*/ 10287 w 91570"/>
                    <a:gd name="connsiteY11" fmla="*/ 3334 h 57150"/>
                    <a:gd name="connsiteX12" fmla="*/ 0 w 91570"/>
                    <a:gd name="connsiteY12" fmla="*/ 9239 h 57150"/>
                    <a:gd name="connsiteX13" fmla="*/ 0 w 91570"/>
                    <a:gd name="connsiteY13" fmla="*/ 12668 h 57150"/>
                    <a:gd name="connsiteX14" fmla="*/ 77057 w 91570"/>
                    <a:gd name="connsiteY14" fmla="*/ 57150 h 57150"/>
                    <a:gd name="connsiteX15" fmla="*/ 87344 w 91570"/>
                    <a:gd name="connsiteY15" fmla="*/ 51245 h 57150"/>
                    <a:gd name="connsiteX16" fmla="*/ 89059 w 91570"/>
                    <a:gd name="connsiteY16" fmla="*/ 48101 h 57150"/>
                    <a:gd name="connsiteX17" fmla="*/ 89059 w 91570"/>
                    <a:gd name="connsiteY17" fmla="*/ 44768 h 57150"/>
                    <a:gd name="connsiteX18" fmla="*/ 88201 w 91570"/>
                    <a:gd name="connsiteY18" fmla="*/ 40386 h 57150"/>
                    <a:gd name="connsiteX19" fmla="*/ 87630 w 91570"/>
                    <a:gd name="connsiteY19" fmla="*/ 37814 h 57150"/>
                    <a:gd name="connsiteX20" fmla="*/ 87630 w 91570"/>
                    <a:gd name="connsiteY20" fmla="*/ 35338 h 57150"/>
                    <a:gd name="connsiteX21" fmla="*/ 87630 w 91570"/>
                    <a:gd name="connsiteY21" fmla="*/ 31909 h 57150"/>
                    <a:gd name="connsiteX22" fmla="*/ 87630 w 91570"/>
                    <a:gd name="connsiteY22" fmla="*/ 30671 h 57150"/>
                    <a:gd name="connsiteX23" fmla="*/ 83915 w 91570"/>
                    <a:gd name="connsiteY23" fmla="*/ 24479 h 57150"/>
                    <a:gd name="connsiteX24" fmla="*/ 83915 w 91570"/>
                    <a:gd name="connsiteY24" fmla="*/ 23622 h 57150"/>
                    <a:gd name="connsiteX25" fmla="*/ 91250 w 91570"/>
                    <a:gd name="connsiteY25" fmla="*/ 11430 h 57150"/>
                    <a:gd name="connsiteX26" fmla="*/ 91535 w 91570"/>
                    <a:gd name="connsiteY26" fmla="*/ 7239 h 57150"/>
                    <a:gd name="connsiteX27" fmla="*/ 75724 w 91570"/>
                    <a:gd name="connsiteY27" fmla="*/ 16764 h 57150"/>
                    <a:gd name="connsiteX28" fmla="*/ 70199 w 91570"/>
                    <a:gd name="connsiteY28" fmla="*/ 18955 h 57150"/>
                    <a:gd name="connsiteX29" fmla="*/ 59722 w 91570"/>
                    <a:gd name="connsiteY29" fmla="*/ 18098 h 57150"/>
                    <a:gd name="connsiteX30" fmla="*/ 57817 w 91570"/>
                    <a:gd name="connsiteY30" fmla="*/ 16288 h 57150"/>
                    <a:gd name="connsiteX31" fmla="*/ 62008 w 91570"/>
                    <a:gd name="connsiteY31" fmla="*/ 12287 h 57150"/>
                    <a:gd name="connsiteX32" fmla="*/ 76105 w 91570"/>
                    <a:gd name="connsiteY32" fmla="*/ 10192 h 57150"/>
                    <a:gd name="connsiteX33" fmla="*/ 78010 w 91570"/>
                    <a:gd name="connsiteY33" fmla="*/ 10954 h 57150"/>
                    <a:gd name="connsiteX34" fmla="*/ 79915 w 91570"/>
                    <a:gd name="connsiteY34" fmla="*/ 12763 h 57150"/>
                    <a:gd name="connsiteX35" fmla="*/ 75724 w 91570"/>
                    <a:gd name="connsiteY35" fmla="*/ 16764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91570" h="57150">
                      <a:moveTo>
                        <a:pt x="91535" y="7239"/>
                      </a:moveTo>
                      <a:cubicBezTo>
                        <a:pt x="91535" y="5525"/>
                        <a:pt x="90583" y="3810"/>
                        <a:pt x="87821" y="2191"/>
                      </a:cubicBezTo>
                      <a:cubicBezTo>
                        <a:pt x="85315" y="791"/>
                        <a:pt x="82496" y="38"/>
                        <a:pt x="79629" y="0"/>
                      </a:cubicBezTo>
                      <a:lnTo>
                        <a:pt x="78867" y="0"/>
                      </a:lnTo>
                      <a:cubicBezTo>
                        <a:pt x="71780" y="896"/>
                        <a:pt x="64779" y="2324"/>
                        <a:pt x="57912" y="4286"/>
                      </a:cubicBezTo>
                      <a:lnTo>
                        <a:pt x="57912" y="4286"/>
                      </a:lnTo>
                      <a:cubicBezTo>
                        <a:pt x="51835" y="4763"/>
                        <a:pt x="45729" y="4077"/>
                        <a:pt x="39910" y="2286"/>
                      </a:cubicBezTo>
                      <a:lnTo>
                        <a:pt x="34766" y="2286"/>
                      </a:lnTo>
                      <a:cubicBezTo>
                        <a:pt x="30899" y="2696"/>
                        <a:pt x="27013" y="2696"/>
                        <a:pt x="23146" y="2286"/>
                      </a:cubicBezTo>
                      <a:cubicBezTo>
                        <a:pt x="20098" y="2286"/>
                        <a:pt x="17812" y="2286"/>
                        <a:pt x="16097" y="2286"/>
                      </a:cubicBezTo>
                      <a:lnTo>
                        <a:pt x="15430" y="2286"/>
                      </a:lnTo>
                      <a:cubicBezTo>
                        <a:pt x="13649" y="2057"/>
                        <a:pt x="11840" y="2429"/>
                        <a:pt x="10287" y="3334"/>
                      </a:cubicBezTo>
                      <a:lnTo>
                        <a:pt x="0" y="9239"/>
                      </a:lnTo>
                      <a:lnTo>
                        <a:pt x="0" y="12668"/>
                      </a:lnTo>
                      <a:lnTo>
                        <a:pt x="77057" y="57150"/>
                      </a:lnTo>
                      <a:lnTo>
                        <a:pt x="87344" y="51245"/>
                      </a:lnTo>
                      <a:cubicBezTo>
                        <a:pt x="88535" y="50683"/>
                        <a:pt x="89230" y="49406"/>
                        <a:pt x="89059" y="48101"/>
                      </a:cubicBezTo>
                      <a:lnTo>
                        <a:pt x="89059" y="44768"/>
                      </a:lnTo>
                      <a:cubicBezTo>
                        <a:pt x="89021" y="43272"/>
                        <a:pt x="88735" y="41786"/>
                        <a:pt x="88201" y="40386"/>
                      </a:cubicBezTo>
                      <a:cubicBezTo>
                        <a:pt x="87954" y="39548"/>
                        <a:pt x="87763" y="38681"/>
                        <a:pt x="87630" y="37814"/>
                      </a:cubicBezTo>
                      <a:cubicBezTo>
                        <a:pt x="87706" y="36995"/>
                        <a:pt x="87706" y="36157"/>
                        <a:pt x="87630" y="35338"/>
                      </a:cubicBezTo>
                      <a:lnTo>
                        <a:pt x="87630" y="31909"/>
                      </a:lnTo>
                      <a:cubicBezTo>
                        <a:pt x="87668" y="31499"/>
                        <a:pt x="87668" y="31080"/>
                        <a:pt x="87630" y="30671"/>
                      </a:cubicBezTo>
                      <a:cubicBezTo>
                        <a:pt x="87058" y="28956"/>
                        <a:pt x="84677" y="27146"/>
                        <a:pt x="83915" y="24479"/>
                      </a:cubicBezTo>
                      <a:lnTo>
                        <a:pt x="83915" y="23622"/>
                      </a:lnTo>
                      <a:cubicBezTo>
                        <a:pt x="85534" y="19907"/>
                        <a:pt x="91345" y="15526"/>
                        <a:pt x="91250" y="11430"/>
                      </a:cubicBezTo>
                      <a:cubicBezTo>
                        <a:pt x="91535" y="9620"/>
                        <a:pt x="91630" y="7239"/>
                        <a:pt x="91535" y="7239"/>
                      </a:cubicBezTo>
                      <a:close/>
                      <a:moveTo>
                        <a:pt x="75724" y="16764"/>
                      </a:moveTo>
                      <a:cubicBezTo>
                        <a:pt x="74000" y="17774"/>
                        <a:pt x="72142" y="18507"/>
                        <a:pt x="70199" y="18955"/>
                      </a:cubicBezTo>
                      <a:cubicBezTo>
                        <a:pt x="66713" y="19926"/>
                        <a:pt x="62998" y="19621"/>
                        <a:pt x="59722" y="18098"/>
                      </a:cubicBezTo>
                      <a:cubicBezTo>
                        <a:pt x="58941" y="17669"/>
                        <a:pt x="58283" y="17050"/>
                        <a:pt x="57817" y="16288"/>
                      </a:cubicBezTo>
                      <a:cubicBezTo>
                        <a:pt x="58817" y="14592"/>
                        <a:pt x="60265" y="13211"/>
                        <a:pt x="62008" y="12287"/>
                      </a:cubicBezTo>
                      <a:cubicBezTo>
                        <a:pt x="66256" y="9792"/>
                        <a:pt x="71314" y="9039"/>
                        <a:pt x="76105" y="10192"/>
                      </a:cubicBezTo>
                      <a:lnTo>
                        <a:pt x="78010" y="10954"/>
                      </a:lnTo>
                      <a:cubicBezTo>
                        <a:pt x="78791" y="11382"/>
                        <a:pt x="79448" y="12002"/>
                        <a:pt x="79915" y="12763"/>
                      </a:cubicBezTo>
                      <a:cubicBezTo>
                        <a:pt x="78962" y="14497"/>
                        <a:pt x="77505" y="15897"/>
                        <a:pt x="75724" y="1676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5" name="Hình tự do: Hình 434">
                  <a:extLst>
                    <a:ext uri="{FF2B5EF4-FFF2-40B4-BE49-F238E27FC236}">
                      <a16:creationId xmlns:a16="http://schemas.microsoft.com/office/drawing/2014/main" id="{5D2D3510-3507-2328-C7A2-7F5D549DAA75}"/>
                    </a:ext>
                  </a:extLst>
                </p:cNvPr>
                <p:cNvSpPr/>
                <p:nvPr/>
              </p:nvSpPr>
              <p:spPr>
                <a:xfrm>
                  <a:off x="8438070" y="3991244"/>
                  <a:ext cx="92159" cy="52768"/>
                </a:xfrm>
                <a:custGeom>
                  <a:avLst/>
                  <a:gdLst>
                    <a:gd name="connsiteX0" fmla="*/ 10287 w 92159"/>
                    <a:gd name="connsiteY0" fmla="*/ 2381 h 52768"/>
                    <a:gd name="connsiteX1" fmla="*/ 0 w 92159"/>
                    <a:gd name="connsiteY1" fmla="*/ 8287 h 52768"/>
                    <a:gd name="connsiteX2" fmla="*/ 77057 w 92159"/>
                    <a:gd name="connsiteY2" fmla="*/ 52769 h 52768"/>
                    <a:gd name="connsiteX3" fmla="*/ 87344 w 92159"/>
                    <a:gd name="connsiteY3" fmla="*/ 46863 h 52768"/>
                    <a:gd name="connsiteX4" fmla="*/ 88201 w 92159"/>
                    <a:gd name="connsiteY4" fmla="*/ 39434 h 52768"/>
                    <a:gd name="connsiteX5" fmla="*/ 88201 w 92159"/>
                    <a:gd name="connsiteY5" fmla="*/ 29909 h 52768"/>
                    <a:gd name="connsiteX6" fmla="*/ 84772 w 92159"/>
                    <a:gd name="connsiteY6" fmla="*/ 19431 h 52768"/>
                    <a:gd name="connsiteX7" fmla="*/ 88392 w 92159"/>
                    <a:gd name="connsiteY7" fmla="*/ 2191 h 52768"/>
                    <a:gd name="connsiteX8" fmla="*/ 80200 w 92159"/>
                    <a:gd name="connsiteY8" fmla="*/ 0 h 52768"/>
                    <a:gd name="connsiteX9" fmla="*/ 79438 w 92159"/>
                    <a:gd name="connsiteY9" fmla="*/ 0 h 52768"/>
                    <a:gd name="connsiteX10" fmla="*/ 58483 w 92159"/>
                    <a:gd name="connsiteY10" fmla="*/ 4286 h 52768"/>
                    <a:gd name="connsiteX11" fmla="*/ 58483 w 92159"/>
                    <a:gd name="connsiteY11" fmla="*/ 4286 h 52768"/>
                    <a:gd name="connsiteX12" fmla="*/ 40481 w 92159"/>
                    <a:gd name="connsiteY12" fmla="*/ 2286 h 52768"/>
                    <a:gd name="connsiteX13" fmla="*/ 35338 w 92159"/>
                    <a:gd name="connsiteY13" fmla="*/ 2286 h 52768"/>
                    <a:gd name="connsiteX14" fmla="*/ 23717 w 92159"/>
                    <a:gd name="connsiteY14" fmla="*/ 2286 h 52768"/>
                    <a:gd name="connsiteX15" fmla="*/ 16669 w 92159"/>
                    <a:gd name="connsiteY15" fmla="*/ 2286 h 52768"/>
                    <a:gd name="connsiteX16" fmla="*/ 16002 w 92159"/>
                    <a:gd name="connsiteY16" fmla="*/ 2286 h 52768"/>
                    <a:gd name="connsiteX17" fmla="*/ 10287 w 92159"/>
                    <a:gd name="connsiteY17" fmla="*/ 2381 h 52768"/>
                    <a:gd name="connsiteX18" fmla="*/ 73819 w 92159"/>
                    <a:gd name="connsiteY18" fmla="*/ 42196 h 52768"/>
                    <a:gd name="connsiteX19" fmla="*/ 78105 w 92159"/>
                    <a:gd name="connsiteY19" fmla="*/ 42196 h 52768"/>
                    <a:gd name="connsiteX20" fmla="*/ 77438 w 92159"/>
                    <a:gd name="connsiteY20" fmla="*/ 44577 h 52768"/>
                    <a:gd name="connsiteX21" fmla="*/ 73247 w 92159"/>
                    <a:gd name="connsiteY21" fmla="*/ 44577 h 52768"/>
                    <a:gd name="connsiteX22" fmla="*/ 74104 w 92159"/>
                    <a:gd name="connsiteY22" fmla="*/ 42196 h 52768"/>
                    <a:gd name="connsiteX23" fmla="*/ 62198 w 92159"/>
                    <a:gd name="connsiteY23" fmla="*/ 8954 h 52768"/>
                    <a:gd name="connsiteX24" fmla="*/ 76295 w 92159"/>
                    <a:gd name="connsiteY24" fmla="*/ 6858 h 52768"/>
                    <a:gd name="connsiteX25" fmla="*/ 78200 w 92159"/>
                    <a:gd name="connsiteY25" fmla="*/ 7620 h 52768"/>
                    <a:gd name="connsiteX26" fmla="*/ 75914 w 92159"/>
                    <a:gd name="connsiteY26" fmla="*/ 17145 h 52768"/>
                    <a:gd name="connsiteX27" fmla="*/ 70390 w 92159"/>
                    <a:gd name="connsiteY27" fmla="*/ 19336 h 52768"/>
                    <a:gd name="connsiteX28" fmla="*/ 59912 w 92159"/>
                    <a:gd name="connsiteY28" fmla="*/ 18479 h 52768"/>
                    <a:gd name="connsiteX29" fmla="*/ 62198 w 92159"/>
                    <a:gd name="connsiteY29" fmla="*/ 8954 h 52768"/>
                    <a:gd name="connsiteX30" fmla="*/ 14573 w 92159"/>
                    <a:gd name="connsiteY30" fmla="*/ 7906 h 52768"/>
                    <a:gd name="connsiteX31" fmla="*/ 18764 w 92159"/>
                    <a:gd name="connsiteY31" fmla="*/ 7906 h 52768"/>
                    <a:gd name="connsiteX32" fmla="*/ 18193 w 92159"/>
                    <a:gd name="connsiteY32" fmla="*/ 10382 h 52768"/>
                    <a:gd name="connsiteX33" fmla="*/ 13906 w 92159"/>
                    <a:gd name="connsiteY33" fmla="*/ 10382 h 52768"/>
                    <a:gd name="connsiteX34" fmla="*/ 14383 w 92159"/>
                    <a:gd name="connsiteY34" fmla="*/ 7525 h 5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2159" h="52768">
                      <a:moveTo>
                        <a:pt x="10287" y="2381"/>
                      </a:moveTo>
                      <a:lnTo>
                        <a:pt x="0" y="8287"/>
                      </a:lnTo>
                      <a:lnTo>
                        <a:pt x="77057" y="52769"/>
                      </a:lnTo>
                      <a:lnTo>
                        <a:pt x="87344" y="46863"/>
                      </a:lnTo>
                      <a:cubicBezTo>
                        <a:pt x="88678" y="46101"/>
                        <a:pt x="90011" y="45053"/>
                        <a:pt x="88201" y="39434"/>
                      </a:cubicBezTo>
                      <a:cubicBezTo>
                        <a:pt x="86392" y="33814"/>
                        <a:pt x="88201" y="32290"/>
                        <a:pt x="88201" y="29909"/>
                      </a:cubicBezTo>
                      <a:cubicBezTo>
                        <a:pt x="88201" y="27527"/>
                        <a:pt x="82487" y="24670"/>
                        <a:pt x="84772" y="19431"/>
                      </a:cubicBezTo>
                      <a:cubicBezTo>
                        <a:pt x="87058" y="14192"/>
                        <a:pt x="97726" y="7620"/>
                        <a:pt x="88392" y="2191"/>
                      </a:cubicBezTo>
                      <a:cubicBezTo>
                        <a:pt x="85887" y="791"/>
                        <a:pt x="83067" y="38"/>
                        <a:pt x="80200" y="0"/>
                      </a:cubicBezTo>
                      <a:lnTo>
                        <a:pt x="79438" y="0"/>
                      </a:lnTo>
                      <a:cubicBezTo>
                        <a:pt x="72352" y="895"/>
                        <a:pt x="65351" y="2324"/>
                        <a:pt x="58483" y="4286"/>
                      </a:cubicBezTo>
                      <a:lnTo>
                        <a:pt x="58483" y="4286"/>
                      </a:lnTo>
                      <a:cubicBezTo>
                        <a:pt x="52407" y="4763"/>
                        <a:pt x="46301" y="4077"/>
                        <a:pt x="40481" y="2286"/>
                      </a:cubicBezTo>
                      <a:lnTo>
                        <a:pt x="35338" y="2286"/>
                      </a:lnTo>
                      <a:cubicBezTo>
                        <a:pt x="31471" y="2696"/>
                        <a:pt x="27584" y="2696"/>
                        <a:pt x="23717" y="2286"/>
                      </a:cubicBezTo>
                      <a:cubicBezTo>
                        <a:pt x="20669" y="2286"/>
                        <a:pt x="18383" y="2286"/>
                        <a:pt x="16669" y="2286"/>
                      </a:cubicBezTo>
                      <a:lnTo>
                        <a:pt x="16002" y="2286"/>
                      </a:lnTo>
                      <a:cubicBezTo>
                        <a:pt x="14145" y="1629"/>
                        <a:pt x="12116" y="1667"/>
                        <a:pt x="10287" y="2381"/>
                      </a:cubicBezTo>
                      <a:close/>
                      <a:moveTo>
                        <a:pt x="73819" y="42196"/>
                      </a:moveTo>
                      <a:cubicBezTo>
                        <a:pt x="75171" y="41548"/>
                        <a:pt x="76752" y="41548"/>
                        <a:pt x="78105" y="42196"/>
                      </a:cubicBezTo>
                      <a:cubicBezTo>
                        <a:pt x="79058" y="42767"/>
                        <a:pt x="78772" y="43815"/>
                        <a:pt x="77438" y="44577"/>
                      </a:cubicBezTo>
                      <a:cubicBezTo>
                        <a:pt x="76124" y="45273"/>
                        <a:pt x="74562" y="45273"/>
                        <a:pt x="73247" y="44577"/>
                      </a:cubicBezTo>
                      <a:cubicBezTo>
                        <a:pt x="72200" y="44101"/>
                        <a:pt x="72485" y="42958"/>
                        <a:pt x="74104" y="42196"/>
                      </a:cubicBezTo>
                      <a:close/>
                      <a:moveTo>
                        <a:pt x="62198" y="8954"/>
                      </a:moveTo>
                      <a:cubicBezTo>
                        <a:pt x="66446" y="6458"/>
                        <a:pt x="71504" y="5705"/>
                        <a:pt x="76295" y="6858"/>
                      </a:cubicBezTo>
                      <a:lnTo>
                        <a:pt x="78200" y="7620"/>
                      </a:lnTo>
                      <a:cubicBezTo>
                        <a:pt x="82010" y="9811"/>
                        <a:pt x="80963" y="14002"/>
                        <a:pt x="75914" y="17145"/>
                      </a:cubicBezTo>
                      <a:cubicBezTo>
                        <a:pt x="74190" y="18155"/>
                        <a:pt x="72333" y="18888"/>
                        <a:pt x="70390" y="19336"/>
                      </a:cubicBezTo>
                      <a:cubicBezTo>
                        <a:pt x="66904" y="20307"/>
                        <a:pt x="63189" y="20003"/>
                        <a:pt x="59912" y="18479"/>
                      </a:cubicBezTo>
                      <a:cubicBezTo>
                        <a:pt x="56102" y="16002"/>
                        <a:pt x="57150" y="11906"/>
                        <a:pt x="62198" y="8954"/>
                      </a:cubicBezTo>
                      <a:close/>
                      <a:moveTo>
                        <a:pt x="14573" y="7906"/>
                      </a:moveTo>
                      <a:cubicBezTo>
                        <a:pt x="15897" y="7258"/>
                        <a:pt x="17440" y="7258"/>
                        <a:pt x="18764" y="7906"/>
                      </a:cubicBezTo>
                      <a:cubicBezTo>
                        <a:pt x="19812" y="8477"/>
                        <a:pt x="19526" y="9620"/>
                        <a:pt x="18193" y="10382"/>
                      </a:cubicBezTo>
                      <a:cubicBezTo>
                        <a:pt x="16840" y="11030"/>
                        <a:pt x="15259" y="11030"/>
                        <a:pt x="13906" y="10382"/>
                      </a:cubicBezTo>
                      <a:cubicBezTo>
                        <a:pt x="12763" y="9716"/>
                        <a:pt x="13049" y="8668"/>
                        <a:pt x="14383" y="7525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6" name="Hình tự do: Hình 435">
                  <a:extLst>
                    <a:ext uri="{FF2B5EF4-FFF2-40B4-BE49-F238E27FC236}">
                      <a16:creationId xmlns:a16="http://schemas.microsoft.com/office/drawing/2014/main" id="{F6BE2354-92B8-6263-B967-F75D00307A92}"/>
                    </a:ext>
                  </a:extLst>
                </p:cNvPr>
                <p:cNvSpPr/>
                <p:nvPr/>
              </p:nvSpPr>
              <p:spPr>
                <a:xfrm>
                  <a:off x="8183657" y="3976868"/>
                  <a:ext cx="377475" cy="221825"/>
                </a:xfrm>
                <a:custGeom>
                  <a:avLst/>
                  <a:gdLst>
                    <a:gd name="connsiteX0" fmla="*/ 161449 w 377475"/>
                    <a:gd name="connsiteY0" fmla="*/ 221354 h 221825"/>
                    <a:gd name="connsiteX1" fmla="*/ 1429 w 377475"/>
                    <a:gd name="connsiteY1" fmla="*/ 128961 h 221825"/>
                    <a:gd name="connsiteX2" fmla="*/ 0 w 377475"/>
                    <a:gd name="connsiteY2" fmla="*/ 126580 h 221825"/>
                    <a:gd name="connsiteX3" fmla="*/ 0 w 377475"/>
                    <a:gd name="connsiteY3" fmla="*/ 124770 h 221825"/>
                    <a:gd name="connsiteX4" fmla="*/ 1429 w 377475"/>
                    <a:gd name="connsiteY4" fmla="*/ 122389 h 221825"/>
                    <a:gd name="connsiteX5" fmla="*/ 212884 w 377475"/>
                    <a:gd name="connsiteY5" fmla="*/ 279 h 221825"/>
                    <a:gd name="connsiteX6" fmla="*/ 215646 w 377475"/>
                    <a:gd name="connsiteY6" fmla="*/ 279 h 221825"/>
                    <a:gd name="connsiteX7" fmla="*/ 376142 w 377475"/>
                    <a:gd name="connsiteY7" fmla="*/ 92766 h 221825"/>
                    <a:gd name="connsiteX8" fmla="*/ 377476 w 377475"/>
                    <a:gd name="connsiteY8" fmla="*/ 95052 h 221825"/>
                    <a:gd name="connsiteX9" fmla="*/ 377476 w 377475"/>
                    <a:gd name="connsiteY9" fmla="*/ 96862 h 221825"/>
                    <a:gd name="connsiteX10" fmla="*/ 376142 w 377475"/>
                    <a:gd name="connsiteY10" fmla="*/ 99243 h 221825"/>
                    <a:gd name="connsiteX11" fmla="*/ 164592 w 377475"/>
                    <a:gd name="connsiteY11" fmla="*/ 221354 h 221825"/>
                    <a:gd name="connsiteX12" fmla="*/ 161449 w 377475"/>
                    <a:gd name="connsiteY12" fmla="*/ 221354 h 221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7475" h="221825">
                      <a:moveTo>
                        <a:pt x="161449" y="221354"/>
                      </a:moveTo>
                      <a:lnTo>
                        <a:pt x="1429" y="128961"/>
                      </a:lnTo>
                      <a:cubicBezTo>
                        <a:pt x="610" y="128428"/>
                        <a:pt x="76" y="127552"/>
                        <a:pt x="0" y="126580"/>
                      </a:cubicBezTo>
                      <a:lnTo>
                        <a:pt x="0" y="124770"/>
                      </a:lnTo>
                      <a:cubicBezTo>
                        <a:pt x="76" y="123799"/>
                        <a:pt x="610" y="122922"/>
                        <a:pt x="1429" y="122389"/>
                      </a:cubicBezTo>
                      <a:lnTo>
                        <a:pt x="212884" y="279"/>
                      </a:lnTo>
                      <a:cubicBezTo>
                        <a:pt x="213770" y="-93"/>
                        <a:pt x="214760" y="-93"/>
                        <a:pt x="215646" y="279"/>
                      </a:cubicBezTo>
                      <a:lnTo>
                        <a:pt x="376142" y="92766"/>
                      </a:lnTo>
                      <a:cubicBezTo>
                        <a:pt x="376914" y="93290"/>
                        <a:pt x="377400" y="94128"/>
                        <a:pt x="377476" y="95052"/>
                      </a:cubicBezTo>
                      <a:lnTo>
                        <a:pt x="377476" y="96862"/>
                      </a:lnTo>
                      <a:cubicBezTo>
                        <a:pt x="377400" y="97815"/>
                        <a:pt x="376914" y="98681"/>
                        <a:pt x="376142" y="99243"/>
                      </a:cubicBezTo>
                      <a:lnTo>
                        <a:pt x="164592" y="221354"/>
                      </a:lnTo>
                      <a:cubicBezTo>
                        <a:pt x="163640" y="221983"/>
                        <a:pt x="162401" y="221983"/>
                        <a:pt x="161449" y="221354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7" name="Hình tự do: Hình 436">
                  <a:extLst>
                    <a:ext uri="{FF2B5EF4-FFF2-40B4-BE49-F238E27FC236}">
                      <a16:creationId xmlns:a16="http://schemas.microsoft.com/office/drawing/2014/main" id="{7619BA85-0C7B-DABA-6058-AB7AB1A57FA5}"/>
                    </a:ext>
                  </a:extLst>
                </p:cNvPr>
                <p:cNvSpPr/>
                <p:nvPr/>
              </p:nvSpPr>
              <p:spPr>
                <a:xfrm>
                  <a:off x="8183372" y="4099543"/>
                  <a:ext cx="162782" cy="99322"/>
                </a:xfrm>
                <a:custGeom>
                  <a:avLst/>
                  <a:gdLst>
                    <a:gd name="connsiteX0" fmla="*/ 1333 w 162782"/>
                    <a:gd name="connsiteY0" fmla="*/ 0 h 99322"/>
                    <a:gd name="connsiteX1" fmla="*/ 1333 w 162782"/>
                    <a:gd name="connsiteY1" fmla="*/ 1334 h 99322"/>
                    <a:gd name="connsiteX2" fmla="*/ 161353 w 162782"/>
                    <a:gd name="connsiteY2" fmla="*/ 93726 h 99322"/>
                    <a:gd name="connsiteX3" fmla="*/ 162782 w 162782"/>
                    <a:gd name="connsiteY3" fmla="*/ 93726 h 99322"/>
                    <a:gd name="connsiteX4" fmla="*/ 162782 w 162782"/>
                    <a:gd name="connsiteY4" fmla="*/ 99251 h 99322"/>
                    <a:gd name="connsiteX5" fmla="*/ 161353 w 162782"/>
                    <a:gd name="connsiteY5" fmla="*/ 99251 h 99322"/>
                    <a:gd name="connsiteX6" fmla="*/ 1333 w 162782"/>
                    <a:gd name="connsiteY6" fmla="*/ 6858 h 99322"/>
                    <a:gd name="connsiteX7" fmla="*/ 0 w 162782"/>
                    <a:gd name="connsiteY7" fmla="*/ 4477 h 99322"/>
                    <a:gd name="connsiteX8" fmla="*/ 0 w 162782"/>
                    <a:gd name="connsiteY8" fmla="*/ 2667 h 99322"/>
                    <a:gd name="connsiteX9" fmla="*/ 1333 w 162782"/>
                    <a:gd name="connsiteY9" fmla="*/ 0 h 9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782" h="99322">
                      <a:moveTo>
                        <a:pt x="1333" y="0"/>
                      </a:moveTo>
                      <a:cubicBezTo>
                        <a:pt x="1333" y="0"/>
                        <a:pt x="1333" y="953"/>
                        <a:pt x="1333" y="1334"/>
                      </a:cubicBezTo>
                      <a:lnTo>
                        <a:pt x="161353" y="93726"/>
                      </a:lnTo>
                      <a:cubicBezTo>
                        <a:pt x="161820" y="93869"/>
                        <a:pt x="162315" y="93869"/>
                        <a:pt x="162782" y="93726"/>
                      </a:cubicBezTo>
                      <a:lnTo>
                        <a:pt x="162782" y="99251"/>
                      </a:lnTo>
                      <a:cubicBezTo>
                        <a:pt x="162315" y="99346"/>
                        <a:pt x="161820" y="99346"/>
                        <a:pt x="161353" y="99251"/>
                      </a:cubicBezTo>
                      <a:lnTo>
                        <a:pt x="1333" y="6858"/>
                      </a:lnTo>
                      <a:cubicBezTo>
                        <a:pt x="514" y="6344"/>
                        <a:pt x="10" y="5449"/>
                        <a:pt x="0" y="4477"/>
                      </a:cubicBezTo>
                      <a:lnTo>
                        <a:pt x="0" y="2667"/>
                      </a:lnTo>
                      <a:cubicBezTo>
                        <a:pt x="19" y="1619"/>
                        <a:pt x="505" y="638"/>
                        <a:pt x="1333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8" name="Hình tự do: Hình 437">
                  <a:extLst>
                    <a:ext uri="{FF2B5EF4-FFF2-40B4-BE49-F238E27FC236}">
                      <a16:creationId xmlns:a16="http://schemas.microsoft.com/office/drawing/2014/main" id="{954AC357-F60C-7439-754A-311816CCBD79}"/>
                    </a:ext>
                  </a:extLst>
                </p:cNvPr>
                <p:cNvSpPr/>
                <p:nvPr/>
              </p:nvSpPr>
              <p:spPr>
                <a:xfrm>
                  <a:off x="8345582" y="4069825"/>
                  <a:ext cx="214253" cy="127420"/>
                </a:xfrm>
                <a:custGeom>
                  <a:avLst/>
                  <a:gdLst>
                    <a:gd name="connsiteX0" fmla="*/ 214217 w 214253"/>
                    <a:gd name="connsiteY0" fmla="*/ 0 h 127420"/>
                    <a:gd name="connsiteX1" fmla="*/ 214217 w 214253"/>
                    <a:gd name="connsiteY1" fmla="*/ 0 h 127420"/>
                    <a:gd name="connsiteX2" fmla="*/ 214217 w 214253"/>
                    <a:gd name="connsiteY2" fmla="*/ 0 h 127420"/>
                    <a:gd name="connsiteX3" fmla="*/ 214217 w 214253"/>
                    <a:gd name="connsiteY3" fmla="*/ 762 h 127420"/>
                    <a:gd name="connsiteX4" fmla="*/ 214217 w 214253"/>
                    <a:gd name="connsiteY4" fmla="*/ 762 h 127420"/>
                    <a:gd name="connsiteX5" fmla="*/ 214217 w 214253"/>
                    <a:gd name="connsiteY5" fmla="*/ 2858 h 127420"/>
                    <a:gd name="connsiteX6" fmla="*/ 212884 w 214253"/>
                    <a:gd name="connsiteY6" fmla="*/ 5239 h 127420"/>
                    <a:gd name="connsiteX7" fmla="*/ 1333 w 214253"/>
                    <a:gd name="connsiteY7" fmla="*/ 127349 h 127420"/>
                    <a:gd name="connsiteX8" fmla="*/ 0 w 214253"/>
                    <a:gd name="connsiteY8" fmla="*/ 127349 h 127420"/>
                    <a:gd name="connsiteX9" fmla="*/ 0 w 214253"/>
                    <a:gd name="connsiteY9" fmla="*/ 122396 h 127420"/>
                    <a:gd name="connsiteX10" fmla="*/ 1333 w 214253"/>
                    <a:gd name="connsiteY10" fmla="*/ 122396 h 127420"/>
                    <a:gd name="connsiteX11" fmla="*/ 214217 w 214253"/>
                    <a:gd name="connsiteY11" fmla="*/ 1334 h 127420"/>
                    <a:gd name="connsiteX12" fmla="*/ 214217 w 214253"/>
                    <a:gd name="connsiteY12" fmla="*/ 0 h 12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253" h="127420">
                      <a:moveTo>
                        <a:pt x="214217" y="0"/>
                      </a:moveTo>
                      <a:lnTo>
                        <a:pt x="214217" y="0"/>
                      </a:lnTo>
                      <a:lnTo>
                        <a:pt x="214217" y="0"/>
                      </a:lnTo>
                      <a:cubicBezTo>
                        <a:pt x="214265" y="248"/>
                        <a:pt x="214265" y="515"/>
                        <a:pt x="214217" y="762"/>
                      </a:cubicBezTo>
                      <a:cubicBezTo>
                        <a:pt x="214217" y="762"/>
                        <a:pt x="214217" y="762"/>
                        <a:pt x="214217" y="762"/>
                      </a:cubicBezTo>
                      <a:lnTo>
                        <a:pt x="214217" y="2858"/>
                      </a:lnTo>
                      <a:cubicBezTo>
                        <a:pt x="214132" y="3801"/>
                        <a:pt x="213646" y="4667"/>
                        <a:pt x="212884" y="5239"/>
                      </a:cubicBezTo>
                      <a:lnTo>
                        <a:pt x="1333" y="127349"/>
                      </a:lnTo>
                      <a:cubicBezTo>
                        <a:pt x="895" y="127445"/>
                        <a:pt x="438" y="127445"/>
                        <a:pt x="0" y="127349"/>
                      </a:cubicBezTo>
                      <a:lnTo>
                        <a:pt x="0" y="122396"/>
                      </a:lnTo>
                      <a:cubicBezTo>
                        <a:pt x="438" y="122492"/>
                        <a:pt x="895" y="122492"/>
                        <a:pt x="1333" y="122396"/>
                      </a:cubicBezTo>
                      <a:lnTo>
                        <a:pt x="214217" y="1334"/>
                      </a:lnTo>
                      <a:cubicBezTo>
                        <a:pt x="214217" y="953"/>
                        <a:pt x="214217" y="381"/>
                        <a:pt x="214217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9" name="Hình tự do: Hình 438">
                  <a:extLst>
                    <a:ext uri="{FF2B5EF4-FFF2-40B4-BE49-F238E27FC236}">
                      <a16:creationId xmlns:a16="http://schemas.microsoft.com/office/drawing/2014/main" id="{3220D145-F550-F70C-90B4-D697E40C8143}"/>
                    </a:ext>
                  </a:extLst>
                </p:cNvPr>
                <p:cNvSpPr/>
                <p:nvPr/>
              </p:nvSpPr>
              <p:spPr>
                <a:xfrm>
                  <a:off x="8380422" y="4004905"/>
                  <a:ext cx="135491" cy="78278"/>
                </a:xfrm>
                <a:custGeom>
                  <a:avLst/>
                  <a:gdLst>
                    <a:gd name="connsiteX0" fmla="*/ 2594 w 135491"/>
                    <a:gd name="connsiteY0" fmla="*/ 436 h 78278"/>
                    <a:gd name="connsiteX1" fmla="*/ 689 w 135491"/>
                    <a:gd name="connsiteY1" fmla="*/ 1483 h 78278"/>
                    <a:gd name="connsiteX2" fmla="*/ 98 w 135491"/>
                    <a:gd name="connsiteY2" fmla="*/ 2989 h 78278"/>
                    <a:gd name="connsiteX3" fmla="*/ 689 w 135491"/>
                    <a:gd name="connsiteY3" fmla="*/ 3579 h 78278"/>
                    <a:gd name="connsiteX4" fmla="*/ 129181 w 135491"/>
                    <a:gd name="connsiteY4" fmla="*/ 77779 h 78278"/>
                    <a:gd name="connsiteX5" fmla="*/ 132896 w 135491"/>
                    <a:gd name="connsiteY5" fmla="*/ 77779 h 78278"/>
                    <a:gd name="connsiteX6" fmla="*/ 134705 w 135491"/>
                    <a:gd name="connsiteY6" fmla="*/ 76731 h 78278"/>
                    <a:gd name="connsiteX7" fmla="*/ 134705 w 135491"/>
                    <a:gd name="connsiteY7" fmla="*/ 74636 h 78278"/>
                    <a:gd name="connsiteX8" fmla="*/ 6213 w 135491"/>
                    <a:gd name="connsiteY8" fmla="*/ 436 h 78278"/>
                    <a:gd name="connsiteX9" fmla="*/ 2594 w 135491"/>
                    <a:gd name="connsiteY9" fmla="*/ 436 h 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78">
                      <a:moveTo>
                        <a:pt x="2594" y="436"/>
                      </a:moveTo>
                      <a:lnTo>
                        <a:pt x="689" y="1483"/>
                      </a:lnTo>
                      <a:cubicBezTo>
                        <a:pt x="108" y="1731"/>
                        <a:pt x="-159" y="2407"/>
                        <a:pt x="98" y="2989"/>
                      </a:cubicBezTo>
                      <a:cubicBezTo>
                        <a:pt x="212" y="3255"/>
                        <a:pt x="422" y="3465"/>
                        <a:pt x="689" y="3579"/>
                      </a:cubicBezTo>
                      <a:lnTo>
                        <a:pt x="129181" y="77779"/>
                      </a:lnTo>
                      <a:cubicBezTo>
                        <a:pt x="130333" y="78446"/>
                        <a:pt x="131743" y="78446"/>
                        <a:pt x="132896" y="77779"/>
                      </a:cubicBezTo>
                      <a:lnTo>
                        <a:pt x="134705" y="76731"/>
                      </a:lnTo>
                      <a:cubicBezTo>
                        <a:pt x="135753" y="76160"/>
                        <a:pt x="135753" y="75207"/>
                        <a:pt x="134705" y="74636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0" name="Hình tự do: Hình 439">
                  <a:extLst>
                    <a:ext uri="{FF2B5EF4-FFF2-40B4-BE49-F238E27FC236}">
                      <a16:creationId xmlns:a16="http://schemas.microsoft.com/office/drawing/2014/main" id="{7BB7355E-B8B2-C2A2-44B0-24A62E0F2173}"/>
                    </a:ext>
                  </a:extLst>
                </p:cNvPr>
                <p:cNvSpPr/>
                <p:nvPr/>
              </p:nvSpPr>
              <p:spPr>
                <a:xfrm>
                  <a:off x="8369181" y="4011382"/>
                  <a:ext cx="135491" cy="78278"/>
                </a:xfrm>
                <a:custGeom>
                  <a:avLst/>
                  <a:gdLst>
                    <a:gd name="connsiteX0" fmla="*/ 2595 w 135491"/>
                    <a:gd name="connsiteY0" fmla="*/ 436 h 78278"/>
                    <a:gd name="connsiteX1" fmla="*/ 786 w 135491"/>
                    <a:gd name="connsiteY1" fmla="*/ 1484 h 78278"/>
                    <a:gd name="connsiteX2" fmla="*/ 786 w 135491"/>
                    <a:gd name="connsiteY2" fmla="*/ 3579 h 78278"/>
                    <a:gd name="connsiteX3" fmla="*/ 129278 w 135491"/>
                    <a:gd name="connsiteY3" fmla="*/ 77779 h 78278"/>
                    <a:gd name="connsiteX4" fmla="*/ 132898 w 135491"/>
                    <a:gd name="connsiteY4" fmla="*/ 77779 h 78278"/>
                    <a:gd name="connsiteX5" fmla="*/ 134802 w 135491"/>
                    <a:gd name="connsiteY5" fmla="*/ 76731 h 78278"/>
                    <a:gd name="connsiteX6" fmla="*/ 135393 w 135491"/>
                    <a:gd name="connsiteY6" fmla="*/ 75226 h 78278"/>
                    <a:gd name="connsiteX7" fmla="*/ 134802 w 135491"/>
                    <a:gd name="connsiteY7" fmla="*/ 74636 h 78278"/>
                    <a:gd name="connsiteX8" fmla="*/ 6215 w 135491"/>
                    <a:gd name="connsiteY8" fmla="*/ 436 h 78278"/>
                    <a:gd name="connsiteX9" fmla="*/ 2595 w 135491"/>
                    <a:gd name="connsiteY9" fmla="*/ 436 h 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78">
                      <a:moveTo>
                        <a:pt x="2595" y="436"/>
                      </a:moveTo>
                      <a:lnTo>
                        <a:pt x="786" y="1484"/>
                      </a:lnTo>
                      <a:cubicBezTo>
                        <a:pt x="-262" y="2055"/>
                        <a:pt x="-262" y="3008"/>
                        <a:pt x="786" y="3579"/>
                      </a:cubicBezTo>
                      <a:lnTo>
                        <a:pt x="129278" y="77779"/>
                      </a:lnTo>
                      <a:cubicBezTo>
                        <a:pt x="130392" y="78446"/>
                        <a:pt x="131783" y="78446"/>
                        <a:pt x="132898" y="77779"/>
                      </a:cubicBezTo>
                      <a:lnTo>
                        <a:pt x="134802" y="76731"/>
                      </a:lnTo>
                      <a:cubicBezTo>
                        <a:pt x="135384" y="76483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2" y="74636"/>
                      </a:cubicBezTo>
                      <a:lnTo>
                        <a:pt x="6215" y="436"/>
                      </a:lnTo>
                      <a:cubicBezTo>
                        <a:pt x="5081" y="-145"/>
                        <a:pt x="3729" y="-145"/>
                        <a:pt x="2595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1" name="Hình tự do: Hình 440">
                  <a:extLst>
                    <a:ext uri="{FF2B5EF4-FFF2-40B4-BE49-F238E27FC236}">
                      <a16:creationId xmlns:a16="http://schemas.microsoft.com/office/drawing/2014/main" id="{D5EB3CFA-1F79-E1AA-2873-CB0565E389A6}"/>
                    </a:ext>
                  </a:extLst>
                </p:cNvPr>
                <p:cNvSpPr/>
                <p:nvPr/>
              </p:nvSpPr>
              <p:spPr>
                <a:xfrm>
                  <a:off x="8358038" y="4017859"/>
                  <a:ext cx="135491" cy="78200"/>
                </a:xfrm>
                <a:custGeom>
                  <a:avLst/>
                  <a:gdLst>
                    <a:gd name="connsiteX0" fmla="*/ 2594 w 135491"/>
                    <a:gd name="connsiteY0" fmla="*/ 436 h 78200"/>
                    <a:gd name="connsiteX1" fmla="*/ 689 w 135491"/>
                    <a:gd name="connsiteY1" fmla="*/ 1483 h 78200"/>
                    <a:gd name="connsiteX2" fmla="*/ 98 w 135491"/>
                    <a:gd name="connsiteY2" fmla="*/ 2988 h 78200"/>
                    <a:gd name="connsiteX3" fmla="*/ 689 w 135491"/>
                    <a:gd name="connsiteY3" fmla="*/ 3579 h 78200"/>
                    <a:gd name="connsiteX4" fmla="*/ 129181 w 135491"/>
                    <a:gd name="connsiteY4" fmla="*/ 77779 h 78200"/>
                    <a:gd name="connsiteX5" fmla="*/ 132896 w 135491"/>
                    <a:gd name="connsiteY5" fmla="*/ 77779 h 78200"/>
                    <a:gd name="connsiteX6" fmla="*/ 134705 w 135491"/>
                    <a:gd name="connsiteY6" fmla="*/ 76731 h 78200"/>
                    <a:gd name="connsiteX7" fmla="*/ 134705 w 135491"/>
                    <a:gd name="connsiteY7" fmla="*/ 74635 h 78200"/>
                    <a:gd name="connsiteX8" fmla="*/ 6213 w 135491"/>
                    <a:gd name="connsiteY8" fmla="*/ 436 h 78200"/>
                    <a:gd name="connsiteX9" fmla="*/ 2594 w 135491"/>
                    <a:gd name="connsiteY9" fmla="*/ 436 h 7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00">
                      <a:moveTo>
                        <a:pt x="2594" y="436"/>
                      </a:moveTo>
                      <a:lnTo>
                        <a:pt x="689" y="1483"/>
                      </a:lnTo>
                      <a:cubicBezTo>
                        <a:pt x="108" y="1731"/>
                        <a:pt x="-159" y="2407"/>
                        <a:pt x="98" y="2988"/>
                      </a:cubicBezTo>
                      <a:cubicBezTo>
                        <a:pt x="212" y="3255"/>
                        <a:pt x="422" y="3465"/>
                        <a:pt x="689" y="3579"/>
                      </a:cubicBezTo>
                      <a:lnTo>
                        <a:pt x="129181" y="77779"/>
                      </a:lnTo>
                      <a:cubicBezTo>
                        <a:pt x="130352" y="78341"/>
                        <a:pt x="131724" y="78341"/>
                        <a:pt x="132896" y="77779"/>
                      </a:cubicBezTo>
                      <a:lnTo>
                        <a:pt x="134705" y="76731"/>
                      </a:lnTo>
                      <a:cubicBezTo>
                        <a:pt x="135753" y="76159"/>
                        <a:pt x="135753" y="75207"/>
                        <a:pt x="134705" y="74635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2" name="Hình tự do: Hình 441">
                  <a:extLst>
                    <a:ext uri="{FF2B5EF4-FFF2-40B4-BE49-F238E27FC236}">
                      <a16:creationId xmlns:a16="http://schemas.microsoft.com/office/drawing/2014/main" id="{4430F931-25F3-0ED9-3CCD-AD19B37243C1}"/>
                    </a:ext>
                  </a:extLst>
                </p:cNvPr>
                <p:cNvSpPr/>
                <p:nvPr/>
              </p:nvSpPr>
              <p:spPr>
                <a:xfrm>
                  <a:off x="8333271" y="4032147"/>
                  <a:ext cx="135491" cy="78214"/>
                </a:xfrm>
                <a:custGeom>
                  <a:avLst/>
                  <a:gdLst>
                    <a:gd name="connsiteX0" fmla="*/ 2596 w 135491"/>
                    <a:gd name="connsiteY0" fmla="*/ 436 h 78214"/>
                    <a:gd name="connsiteX1" fmla="*/ 786 w 135491"/>
                    <a:gd name="connsiteY1" fmla="*/ 1483 h 78214"/>
                    <a:gd name="connsiteX2" fmla="*/ 786 w 135491"/>
                    <a:gd name="connsiteY2" fmla="*/ 3579 h 78214"/>
                    <a:gd name="connsiteX3" fmla="*/ 129278 w 135491"/>
                    <a:gd name="connsiteY3" fmla="*/ 77779 h 78214"/>
                    <a:gd name="connsiteX4" fmla="*/ 132898 w 135491"/>
                    <a:gd name="connsiteY4" fmla="*/ 77779 h 78214"/>
                    <a:gd name="connsiteX5" fmla="*/ 134802 w 135491"/>
                    <a:gd name="connsiteY5" fmla="*/ 76731 h 78214"/>
                    <a:gd name="connsiteX6" fmla="*/ 135393 w 135491"/>
                    <a:gd name="connsiteY6" fmla="*/ 75226 h 78214"/>
                    <a:gd name="connsiteX7" fmla="*/ 134802 w 135491"/>
                    <a:gd name="connsiteY7" fmla="*/ 74635 h 78214"/>
                    <a:gd name="connsiteX8" fmla="*/ 6215 w 135491"/>
                    <a:gd name="connsiteY8" fmla="*/ 436 h 78214"/>
                    <a:gd name="connsiteX9" fmla="*/ 2596 w 135491"/>
                    <a:gd name="connsiteY9" fmla="*/ 436 h 7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14">
                      <a:moveTo>
                        <a:pt x="2596" y="436"/>
                      </a:moveTo>
                      <a:lnTo>
                        <a:pt x="786" y="1483"/>
                      </a:lnTo>
                      <a:cubicBezTo>
                        <a:pt x="-262" y="2055"/>
                        <a:pt x="-262" y="3008"/>
                        <a:pt x="786" y="3579"/>
                      </a:cubicBezTo>
                      <a:lnTo>
                        <a:pt x="129278" y="77779"/>
                      </a:lnTo>
                      <a:cubicBezTo>
                        <a:pt x="130411" y="78360"/>
                        <a:pt x="131764" y="78360"/>
                        <a:pt x="132898" y="77779"/>
                      </a:cubicBezTo>
                      <a:lnTo>
                        <a:pt x="134802" y="76731"/>
                      </a:lnTo>
                      <a:cubicBezTo>
                        <a:pt x="135384" y="76483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2" y="74635"/>
                      </a:cubicBezTo>
                      <a:lnTo>
                        <a:pt x="6215" y="436"/>
                      </a:lnTo>
                      <a:cubicBezTo>
                        <a:pt x="5082" y="-145"/>
                        <a:pt x="3729" y="-145"/>
                        <a:pt x="2596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3" name="Hình tự do: Hình 442">
                  <a:extLst>
                    <a:ext uri="{FF2B5EF4-FFF2-40B4-BE49-F238E27FC236}">
                      <a16:creationId xmlns:a16="http://schemas.microsoft.com/office/drawing/2014/main" id="{C83C1611-35A2-3417-CB46-769EF88B00E0}"/>
                    </a:ext>
                  </a:extLst>
                </p:cNvPr>
                <p:cNvSpPr/>
                <p:nvPr/>
              </p:nvSpPr>
              <p:spPr>
                <a:xfrm>
                  <a:off x="8322032" y="4038638"/>
                  <a:ext cx="135491" cy="78200"/>
                </a:xfrm>
                <a:custGeom>
                  <a:avLst/>
                  <a:gdLst>
                    <a:gd name="connsiteX0" fmla="*/ 2596 w 135491"/>
                    <a:gd name="connsiteY0" fmla="*/ 422 h 78200"/>
                    <a:gd name="connsiteX1" fmla="*/ 786 w 135491"/>
                    <a:gd name="connsiteY1" fmla="*/ 1469 h 78200"/>
                    <a:gd name="connsiteX2" fmla="*/ 786 w 135491"/>
                    <a:gd name="connsiteY2" fmla="*/ 3565 h 78200"/>
                    <a:gd name="connsiteX3" fmla="*/ 129278 w 135491"/>
                    <a:gd name="connsiteY3" fmla="*/ 77765 h 78200"/>
                    <a:gd name="connsiteX4" fmla="*/ 132898 w 135491"/>
                    <a:gd name="connsiteY4" fmla="*/ 77765 h 78200"/>
                    <a:gd name="connsiteX5" fmla="*/ 134803 w 135491"/>
                    <a:gd name="connsiteY5" fmla="*/ 76717 h 78200"/>
                    <a:gd name="connsiteX6" fmla="*/ 135393 w 135491"/>
                    <a:gd name="connsiteY6" fmla="*/ 75212 h 78200"/>
                    <a:gd name="connsiteX7" fmla="*/ 134803 w 135491"/>
                    <a:gd name="connsiteY7" fmla="*/ 74621 h 78200"/>
                    <a:gd name="connsiteX8" fmla="*/ 6310 w 135491"/>
                    <a:gd name="connsiteY8" fmla="*/ 422 h 78200"/>
                    <a:gd name="connsiteX9" fmla="*/ 2596 w 135491"/>
                    <a:gd name="connsiteY9" fmla="*/ 422 h 7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00">
                      <a:moveTo>
                        <a:pt x="2596" y="422"/>
                      </a:moveTo>
                      <a:lnTo>
                        <a:pt x="786" y="1469"/>
                      </a:lnTo>
                      <a:cubicBezTo>
                        <a:pt x="-262" y="2041"/>
                        <a:pt x="-262" y="2993"/>
                        <a:pt x="786" y="3565"/>
                      </a:cubicBezTo>
                      <a:lnTo>
                        <a:pt x="129278" y="77765"/>
                      </a:lnTo>
                      <a:cubicBezTo>
                        <a:pt x="130412" y="78346"/>
                        <a:pt x="131764" y="78346"/>
                        <a:pt x="132898" y="77765"/>
                      </a:cubicBezTo>
                      <a:lnTo>
                        <a:pt x="134803" y="76717"/>
                      </a:lnTo>
                      <a:cubicBezTo>
                        <a:pt x="135384" y="76469"/>
                        <a:pt x="135650" y="75793"/>
                        <a:pt x="135393" y="75212"/>
                      </a:cubicBezTo>
                      <a:cubicBezTo>
                        <a:pt x="135279" y="74945"/>
                        <a:pt x="135069" y="74736"/>
                        <a:pt x="134803" y="74621"/>
                      </a:cubicBezTo>
                      <a:lnTo>
                        <a:pt x="6310" y="422"/>
                      </a:lnTo>
                      <a:cubicBezTo>
                        <a:pt x="5139" y="-141"/>
                        <a:pt x="3767" y="-141"/>
                        <a:pt x="2596" y="42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4" name="Hình tự do: Hình 443">
                  <a:extLst>
                    <a:ext uri="{FF2B5EF4-FFF2-40B4-BE49-F238E27FC236}">
                      <a16:creationId xmlns:a16="http://schemas.microsoft.com/office/drawing/2014/main" id="{5AEA167F-825B-8F56-2546-FBCFC0908D92}"/>
                    </a:ext>
                  </a:extLst>
                </p:cNvPr>
                <p:cNvSpPr/>
                <p:nvPr/>
              </p:nvSpPr>
              <p:spPr>
                <a:xfrm>
                  <a:off x="8310889" y="4045005"/>
                  <a:ext cx="135491" cy="78309"/>
                </a:xfrm>
                <a:custGeom>
                  <a:avLst/>
                  <a:gdLst>
                    <a:gd name="connsiteX0" fmla="*/ 2594 w 135491"/>
                    <a:gd name="connsiteY0" fmla="*/ 436 h 78309"/>
                    <a:gd name="connsiteX1" fmla="*/ 689 w 135491"/>
                    <a:gd name="connsiteY1" fmla="*/ 1579 h 78309"/>
                    <a:gd name="connsiteX2" fmla="*/ 98 w 135491"/>
                    <a:gd name="connsiteY2" fmla="*/ 3084 h 78309"/>
                    <a:gd name="connsiteX3" fmla="*/ 689 w 135491"/>
                    <a:gd name="connsiteY3" fmla="*/ 3674 h 78309"/>
                    <a:gd name="connsiteX4" fmla="*/ 129276 w 135491"/>
                    <a:gd name="connsiteY4" fmla="*/ 77874 h 78309"/>
                    <a:gd name="connsiteX5" fmla="*/ 132896 w 135491"/>
                    <a:gd name="connsiteY5" fmla="*/ 77874 h 78309"/>
                    <a:gd name="connsiteX6" fmla="*/ 134705 w 135491"/>
                    <a:gd name="connsiteY6" fmla="*/ 76826 h 78309"/>
                    <a:gd name="connsiteX7" fmla="*/ 134705 w 135491"/>
                    <a:gd name="connsiteY7" fmla="*/ 74636 h 78309"/>
                    <a:gd name="connsiteX8" fmla="*/ 6213 w 135491"/>
                    <a:gd name="connsiteY8" fmla="*/ 436 h 78309"/>
                    <a:gd name="connsiteX9" fmla="*/ 2594 w 135491"/>
                    <a:gd name="connsiteY9" fmla="*/ 436 h 78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309">
                      <a:moveTo>
                        <a:pt x="2594" y="436"/>
                      </a:moveTo>
                      <a:lnTo>
                        <a:pt x="689" y="1579"/>
                      </a:lnTo>
                      <a:cubicBezTo>
                        <a:pt x="108" y="1826"/>
                        <a:pt x="-159" y="2503"/>
                        <a:pt x="98" y="3084"/>
                      </a:cubicBezTo>
                      <a:cubicBezTo>
                        <a:pt x="212" y="3350"/>
                        <a:pt x="422" y="3560"/>
                        <a:pt x="689" y="3674"/>
                      </a:cubicBezTo>
                      <a:lnTo>
                        <a:pt x="129276" y="77874"/>
                      </a:lnTo>
                      <a:cubicBezTo>
                        <a:pt x="130410" y="78455"/>
                        <a:pt x="131762" y="78455"/>
                        <a:pt x="132896" y="77874"/>
                      </a:cubicBezTo>
                      <a:lnTo>
                        <a:pt x="134705" y="76826"/>
                      </a:lnTo>
                      <a:cubicBezTo>
                        <a:pt x="135753" y="76160"/>
                        <a:pt x="135753" y="75207"/>
                        <a:pt x="134705" y="74636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Hình tự do: Hình 444">
                  <a:extLst>
                    <a:ext uri="{FF2B5EF4-FFF2-40B4-BE49-F238E27FC236}">
                      <a16:creationId xmlns:a16="http://schemas.microsoft.com/office/drawing/2014/main" id="{6A7A9220-94C7-CD7B-E22B-46165F387862}"/>
                    </a:ext>
                  </a:extLst>
                </p:cNvPr>
                <p:cNvSpPr/>
                <p:nvPr/>
              </p:nvSpPr>
              <p:spPr>
                <a:xfrm>
                  <a:off x="8286122" y="4059307"/>
                  <a:ext cx="135491" cy="78295"/>
                </a:xfrm>
                <a:custGeom>
                  <a:avLst/>
                  <a:gdLst>
                    <a:gd name="connsiteX0" fmla="*/ 2595 w 135491"/>
                    <a:gd name="connsiteY0" fmla="*/ 421 h 78295"/>
                    <a:gd name="connsiteX1" fmla="*/ 786 w 135491"/>
                    <a:gd name="connsiteY1" fmla="*/ 1564 h 78295"/>
                    <a:gd name="connsiteX2" fmla="*/ 786 w 135491"/>
                    <a:gd name="connsiteY2" fmla="*/ 3660 h 78295"/>
                    <a:gd name="connsiteX3" fmla="*/ 129278 w 135491"/>
                    <a:gd name="connsiteY3" fmla="*/ 77860 h 78295"/>
                    <a:gd name="connsiteX4" fmla="*/ 132898 w 135491"/>
                    <a:gd name="connsiteY4" fmla="*/ 77860 h 78295"/>
                    <a:gd name="connsiteX5" fmla="*/ 134802 w 135491"/>
                    <a:gd name="connsiteY5" fmla="*/ 76717 h 78295"/>
                    <a:gd name="connsiteX6" fmla="*/ 135393 w 135491"/>
                    <a:gd name="connsiteY6" fmla="*/ 75212 h 78295"/>
                    <a:gd name="connsiteX7" fmla="*/ 134802 w 135491"/>
                    <a:gd name="connsiteY7" fmla="*/ 74621 h 78295"/>
                    <a:gd name="connsiteX8" fmla="*/ 6310 w 135491"/>
                    <a:gd name="connsiteY8" fmla="*/ 421 h 78295"/>
                    <a:gd name="connsiteX9" fmla="*/ 2595 w 135491"/>
                    <a:gd name="connsiteY9" fmla="*/ 421 h 78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95">
                      <a:moveTo>
                        <a:pt x="2595" y="421"/>
                      </a:moveTo>
                      <a:lnTo>
                        <a:pt x="786" y="1564"/>
                      </a:lnTo>
                      <a:cubicBezTo>
                        <a:pt x="-262" y="2136"/>
                        <a:pt x="-262" y="3088"/>
                        <a:pt x="786" y="3660"/>
                      </a:cubicBezTo>
                      <a:lnTo>
                        <a:pt x="129278" y="77860"/>
                      </a:lnTo>
                      <a:cubicBezTo>
                        <a:pt x="130411" y="78441"/>
                        <a:pt x="131764" y="78441"/>
                        <a:pt x="132898" y="77860"/>
                      </a:cubicBezTo>
                      <a:lnTo>
                        <a:pt x="134802" y="76717"/>
                      </a:lnTo>
                      <a:cubicBezTo>
                        <a:pt x="135384" y="76469"/>
                        <a:pt x="135650" y="75793"/>
                        <a:pt x="135393" y="75212"/>
                      </a:cubicBezTo>
                      <a:cubicBezTo>
                        <a:pt x="135279" y="74945"/>
                        <a:pt x="135069" y="74735"/>
                        <a:pt x="134802" y="74621"/>
                      </a:cubicBezTo>
                      <a:lnTo>
                        <a:pt x="6310" y="421"/>
                      </a:lnTo>
                      <a:cubicBezTo>
                        <a:pt x="5139" y="-140"/>
                        <a:pt x="3767" y="-140"/>
                        <a:pt x="2595" y="42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Hình tự do: Hình 445">
                  <a:extLst>
                    <a:ext uri="{FF2B5EF4-FFF2-40B4-BE49-F238E27FC236}">
                      <a16:creationId xmlns:a16="http://schemas.microsoft.com/office/drawing/2014/main" id="{98C44035-B299-4843-6816-ECB30398AD49}"/>
                    </a:ext>
                  </a:extLst>
                </p:cNvPr>
                <p:cNvSpPr/>
                <p:nvPr/>
              </p:nvSpPr>
              <p:spPr>
                <a:xfrm>
                  <a:off x="8274883" y="4065784"/>
                  <a:ext cx="135588" cy="78295"/>
                </a:xfrm>
                <a:custGeom>
                  <a:avLst/>
                  <a:gdLst>
                    <a:gd name="connsiteX0" fmla="*/ 2596 w 135588"/>
                    <a:gd name="connsiteY0" fmla="*/ 421 h 78295"/>
                    <a:gd name="connsiteX1" fmla="*/ 786 w 135588"/>
                    <a:gd name="connsiteY1" fmla="*/ 1565 h 78295"/>
                    <a:gd name="connsiteX2" fmla="*/ 786 w 135588"/>
                    <a:gd name="connsiteY2" fmla="*/ 3660 h 78295"/>
                    <a:gd name="connsiteX3" fmla="*/ 129278 w 135588"/>
                    <a:gd name="connsiteY3" fmla="*/ 77860 h 78295"/>
                    <a:gd name="connsiteX4" fmla="*/ 132898 w 135588"/>
                    <a:gd name="connsiteY4" fmla="*/ 77860 h 78295"/>
                    <a:gd name="connsiteX5" fmla="*/ 134803 w 135588"/>
                    <a:gd name="connsiteY5" fmla="*/ 76812 h 78295"/>
                    <a:gd name="connsiteX6" fmla="*/ 134803 w 135588"/>
                    <a:gd name="connsiteY6" fmla="*/ 74621 h 78295"/>
                    <a:gd name="connsiteX7" fmla="*/ 6310 w 135588"/>
                    <a:gd name="connsiteY7" fmla="*/ 421 h 78295"/>
                    <a:gd name="connsiteX8" fmla="*/ 2596 w 135588"/>
                    <a:gd name="connsiteY8" fmla="*/ 421 h 78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588" h="78295">
                      <a:moveTo>
                        <a:pt x="2596" y="421"/>
                      </a:moveTo>
                      <a:lnTo>
                        <a:pt x="786" y="1565"/>
                      </a:lnTo>
                      <a:cubicBezTo>
                        <a:pt x="-262" y="2136"/>
                        <a:pt x="-262" y="3088"/>
                        <a:pt x="786" y="3660"/>
                      </a:cubicBezTo>
                      <a:lnTo>
                        <a:pt x="129278" y="77860"/>
                      </a:lnTo>
                      <a:cubicBezTo>
                        <a:pt x="130412" y="78441"/>
                        <a:pt x="131764" y="78441"/>
                        <a:pt x="132898" y="77860"/>
                      </a:cubicBezTo>
                      <a:lnTo>
                        <a:pt x="134803" y="76812"/>
                      </a:lnTo>
                      <a:cubicBezTo>
                        <a:pt x="135850" y="76145"/>
                        <a:pt x="135850" y="75193"/>
                        <a:pt x="134803" y="74621"/>
                      </a:cubicBezTo>
                      <a:lnTo>
                        <a:pt x="6310" y="421"/>
                      </a:lnTo>
                      <a:cubicBezTo>
                        <a:pt x="5139" y="-140"/>
                        <a:pt x="3767" y="-140"/>
                        <a:pt x="2596" y="42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Hình tự do: Hình 446">
                  <a:extLst>
                    <a:ext uri="{FF2B5EF4-FFF2-40B4-BE49-F238E27FC236}">
                      <a16:creationId xmlns:a16="http://schemas.microsoft.com/office/drawing/2014/main" id="{F2F0B7F6-0242-3BB8-A9D7-7C56917D26D7}"/>
                    </a:ext>
                  </a:extLst>
                </p:cNvPr>
                <p:cNvSpPr/>
                <p:nvPr/>
              </p:nvSpPr>
              <p:spPr>
                <a:xfrm>
                  <a:off x="8263739" y="4072247"/>
                  <a:ext cx="135491" cy="78309"/>
                </a:xfrm>
                <a:custGeom>
                  <a:avLst/>
                  <a:gdLst>
                    <a:gd name="connsiteX0" fmla="*/ 2596 w 135491"/>
                    <a:gd name="connsiteY0" fmla="*/ 436 h 78309"/>
                    <a:gd name="connsiteX1" fmla="*/ 786 w 135491"/>
                    <a:gd name="connsiteY1" fmla="*/ 1483 h 78309"/>
                    <a:gd name="connsiteX2" fmla="*/ 786 w 135491"/>
                    <a:gd name="connsiteY2" fmla="*/ 3674 h 78309"/>
                    <a:gd name="connsiteX3" fmla="*/ 129278 w 135491"/>
                    <a:gd name="connsiteY3" fmla="*/ 77874 h 78309"/>
                    <a:gd name="connsiteX4" fmla="*/ 132898 w 135491"/>
                    <a:gd name="connsiteY4" fmla="*/ 77874 h 78309"/>
                    <a:gd name="connsiteX5" fmla="*/ 134803 w 135491"/>
                    <a:gd name="connsiteY5" fmla="*/ 76731 h 78309"/>
                    <a:gd name="connsiteX6" fmla="*/ 135393 w 135491"/>
                    <a:gd name="connsiteY6" fmla="*/ 75226 h 78309"/>
                    <a:gd name="connsiteX7" fmla="*/ 134803 w 135491"/>
                    <a:gd name="connsiteY7" fmla="*/ 74635 h 78309"/>
                    <a:gd name="connsiteX8" fmla="*/ 6310 w 135491"/>
                    <a:gd name="connsiteY8" fmla="*/ 436 h 78309"/>
                    <a:gd name="connsiteX9" fmla="*/ 2596 w 135491"/>
                    <a:gd name="connsiteY9" fmla="*/ 436 h 78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309">
                      <a:moveTo>
                        <a:pt x="2596" y="436"/>
                      </a:moveTo>
                      <a:lnTo>
                        <a:pt x="786" y="1483"/>
                      </a:lnTo>
                      <a:cubicBezTo>
                        <a:pt x="-262" y="2150"/>
                        <a:pt x="-262" y="3007"/>
                        <a:pt x="786" y="3674"/>
                      </a:cubicBezTo>
                      <a:lnTo>
                        <a:pt x="129278" y="77874"/>
                      </a:lnTo>
                      <a:cubicBezTo>
                        <a:pt x="130411" y="78455"/>
                        <a:pt x="131764" y="78455"/>
                        <a:pt x="132898" y="77874"/>
                      </a:cubicBezTo>
                      <a:lnTo>
                        <a:pt x="134803" y="76731"/>
                      </a:lnTo>
                      <a:cubicBezTo>
                        <a:pt x="135384" y="76474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3" y="74635"/>
                      </a:cubicBezTo>
                      <a:lnTo>
                        <a:pt x="6310" y="436"/>
                      </a:lnTo>
                      <a:cubicBezTo>
                        <a:pt x="5139" y="-145"/>
                        <a:pt x="3767" y="-145"/>
                        <a:pt x="2596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Hình tự do: Hình 447">
                  <a:extLst>
                    <a:ext uri="{FF2B5EF4-FFF2-40B4-BE49-F238E27FC236}">
                      <a16:creationId xmlns:a16="http://schemas.microsoft.com/office/drawing/2014/main" id="{14ACFF79-32C4-AB06-A1C9-08351319E831}"/>
                    </a:ext>
                  </a:extLst>
                </p:cNvPr>
                <p:cNvSpPr/>
                <p:nvPr/>
              </p:nvSpPr>
              <p:spPr>
                <a:xfrm>
                  <a:off x="8409209" y="3983147"/>
                  <a:ext cx="96107" cy="72580"/>
                </a:xfrm>
                <a:custGeom>
                  <a:avLst/>
                  <a:gdLst>
                    <a:gd name="connsiteX0" fmla="*/ 92012 w 96107"/>
                    <a:gd name="connsiteY0" fmla="*/ 57531 h 72580"/>
                    <a:gd name="connsiteX1" fmla="*/ 80581 w 96107"/>
                    <a:gd name="connsiteY1" fmla="*/ 48578 h 72580"/>
                    <a:gd name="connsiteX2" fmla="*/ 80010 w 96107"/>
                    <a:gd name="connsiteY2" fmla="*/ 47625 h 72580"/>
                    <a:gd name="connsiteX3" fmla="*/ 80010 w 96107"/>
                    <a:gd name="connsiteY3" fmla="*/ 47625 h 72580"/>
                    <a:gd name="connsiteX4" fmla="*/ 82772 w 96107"/>
                    <a:gd name="connsiteY4" fmla="*/ 45053 h 72580"/>
                    <a:gd name="connsiteX5" fmla="*/ 91630 w 96107"/>
                    <a:gd name="connsiteY5" fmla="*/ 36957 h 72580"/>
                    <a:gd name="connsiteX6" fmla="*/ 92488 w 96107"/>
                    <a:gd name="connsiteY6" fmla="*/ 35243 h 72580"/>
                    <a:gd name="connsiteX7" fmla="*/ 92488 w 96107"/>
                    <a:gd name="connsiteY7" fmla="*/ 31814 h 72580"/>
                    <a:gd name="connsiteX8" fmla="*/ 91440 w 96107"/>
                    <a:gd name="connsiteY8" fmla="*/ 29528 h 72580"/>
                    <a:gd name="connsiteX9" fmla="*/ 89630 w 96107"/>
                    <a:gd name="connsiteY9" fmla="*/ 25146 h 72580"/>
                    <a:gd name="connsiteX10" fmla="*/ 91726 w 96107"/>
                    <a:gd name="connsiteY10" fmla="*/ 21050 h 72580"/>
                    <a:gd name="connsiteX11" fmla="*/ 94964 w 96107"/>
                    <a:gd name="connsiteY11" fmla="*/ 12287 h 72580"/>
                    <a:gd name="connsiteX12" fmla="*/ 89345 w 96107"/>
                    <a:gd name="connsiteY12" fmla="*/ 2096 h 72580"/>
                    <a:gd name="connsiteX13" fmla="*/ 80581 w 96107"/>
                    <a:gd name="connsiteY13" fmla="*/ 0 h 72580"/>
                    <a:gd name="connsiteX14" fmla="*/ 80581 w 96107"/>
                    <a:gd name="connsiteY14" fmla="*/ 0 h 72580"/>
                    <a:gd name="connsiteX15" fmla="*/ 67437 w 96107"/>
                    <a:gd name="connsiteY15" fmla="*/ 4667 h 72580"/>
                    <a:gd name="connsiteX16" fmla="*/ 58960 w 96107"/>
                    <a:gd name="connsiteY16" fmla="*/ 7906 h 72580"/>
                    <a:gd name="connsiteX17" fmla="*/ 51149 w 96107"/>
                    <a:gd name="connsiteY17" fmla="*/ 7906 h 72580"/>
                    <a:gd name="connsiteX18" fmla="*/ 49339 w 96107"/>
                    <a:gd name="connsiteY18" fmla="*/ 7906 h 72580"/>
                    <a:gd name="connsiteX19" fmla="*/ 49339 w 96107"/>
                    <a:gd name="connsiteY19" fmla="*/ 7906 h 72580"/>
                    <a:gd name="connsiteX20" fmla="*/ 45720 w 96107"/>
                    <a:gd name="connsiteY20" fmla="*/ 9049 h 72580"/>
                    <a:gd name="connsiteX21" fmla="*/ 38100 w 96107"/>
                    <a:gd name="connsiteY21" fmla="*/ 16097 h 72580"/>
                    <a:gd name="connsiteX22" fmla="*/ 35242 w 96107"/>
                    <a:gd name="connsiteY22" fmla="*/ 18669 h 72580"/>
                    <a:gd name="connsiteX23" fmla="*/ 35242 w 96107"/>
                    <a:gd name="connsiteY23" fmla="*/ 18669 h 72580"/>
                    <a:gd name="connsiteX24" fmla="*/ 28766 w 96107"/>
                    <a:gd name="connsiteY24" fmla="*/ 19526 h 72580"/>
                    <a:gd name="connsiteX25" fmla="*/ 15716 w 96107"/>
                    <a:gd name="connsiteY25" fmla="*/ 13716 h 72580"/>
                    <a:gd name="connsiteX26" fmla="*/ 9525 w 96107"/>
                    <a:gd name="connsiteY26" fmla="*/ 12383 h 72580"/>
                    <a:gd name="connsiteX27" fmla="*/ 9525 w 96107"/>
                    <a:gd name="connsiteY27" fmla="*/ 12383 h 72580"/>
                    <a:gd name="connsiteX28" fmla="*/ 0 w 96107"/>
                    <a:gd name="connsiteY28" fmla="*/ 14669 h 72580"/>
                    <a:gd name="connsiteX29" fmla="*/ 0 w 96107"/>
                    <a:gd name="connsiteY29" fmla="*/ 18098 h 72580"/>
                    <a:gd name="connsiteX30" fmla="*/ 94297 w 96107"/>
                    <a:gd name="connsiteY30" fmla="*/ 72581 h 72580"/>
                    <a:gd name="connsiteX31" fmla="*/ 96107 w 96107"/>
                    <a:gd name="connsiteY31" fmla="*/ 67818 h 72580"/>
                    <a:gd name="connsiteX32" fmla="*/ 96107 w 96107"/>
                    <a:gd name="connsiteY32" fmla="*/ 64389 h 72580"/>
                    <a:gd name="connsiteX33" fmla="*/ 92012 w 96107"/>
                    <a:gd name="connsiteY33" fmla="*/ 57531 h 72580"/>
                    <a:gd name="connsiteX34" fmla="*/ 72962 w 96107"/>
                    <a:gd name="connsiteY34" fmla="*/ 9906 h 72580"/>
                    <a:gd name="connsiteX35" fmla="*/ 85249 w 96107"/>
                    <a:gd name="connsiteY35" fmla="*/ 7811 h 72580"/>
                    <a:gd name="connsiteX36" fmla="*/ 86582 w 96107"/>
                    <a:gd name="connsiteY36" fmla="*/ 8382 h 72580"/>
                    <a:gd name="connsiteX37" fmla="*/ 89916 w 96107"/>
                    <a:gd name="connsiteY37" fmla="*/ 11906 h 72580"/>
                    <a:gd name="connsiteX38" fmla="*/ 88106 w 96107"/>
                    <a:gd name="connsiteY38" fmla="*/ 14478 h 72580"/>
                    <a:gd name="connsiteX39" fmla="*/ 84296 w 96107"/>
                    <a:gd name="connsiteY39" fmla="*/ 16669 h 72580"/>
                    <a:gd name="connsiteX40" fmla="*/ 74771 w 96107"/>
                    <a:gd name="connsiteY40" fmla="*/ 16097 h 72580"/>
                    <a:gd name="connsiteX41" fmla="*/ 71438 w 96107"/>
                    <a:gd name="connsiteY41" fmla="*/ 12573 h 72580"/>
                    <a:gd name="connsiteX42" fmla="*/ 72580 w 96107"/>
                    <a:gd name="connsiteY42" fmla="*/ 9906 h 72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6107" h="72580">
                      <a:moveTo>
                        <a:pt x="92012" y="57531"/>
                      </a:moveTo>
                      <a:lnTo>
                        <a:pt x="80581" y="48578"/>
                      </a:lnTo>
                      <a:cubicBezTo>
                        <a:pt x="80362" y="48273"/>
                        <a:pt x="80172" y="47958"/>
                        <a:pt x="80010" y="47625"/>
                      </a:cubicBezTo>
                      <a:cubicBezTo>
                        <a:pt x="80010" y="47625"/>
                        <a:pt x="80010" y="47625"/>
                        <a:pt x="80010" y="47625"/>
                      </a:cubicBezTo>
                      <a:lnTo>
                        <a:pt x="82772" y="45053"/>
                      </a:lnTo>
                      <a:lnTo>
                        <a:pt x="91630" y="36957"/>
                      </a:lnTo>
                      <a:cubicBezTo>
                        <a:pt x="92164" y="36547"/>
                        <a:pt x="92478" y="35919"/>
                        <a:pt x="92488" y="35243"/>
                      </a:cubicBezTo>
                      <a:lnTo>
                        <a:pt x="92488" y="31814"/>
                      </a:lnTo>
                      <a:cubicBezTo>
                        <a:pt x="92431" y="30947"/>
                        <a:pt x="92059" y="30137"/>
                        <a:pt x="91440" y="29528"/>
                      </a:cubicBezTo>
                      <a:cubicBezTo>
                        <a:pt x="90478" y="28242"/>
                        <a:pt x="89859" y="26737"/>
                        <a:pt x="89630" y="25146"/>
                      </a:cubicBezTo>
                      <a:cubicBezTo>
                        <a:pt x="89897" y="23603"/>
                        <a:pt x="90630" y="22174"/>
                        <a:pt x="91726" y="21050"/>
                      </a:cubicBezTo>
                      <a:cubicBezTo>
                        <a:pt x="94259" y="18898"/>
                        <a:pt x="95488" y="15573"/>
                        <a:pt x="94964" y="12287"/>
                      </a:cubicBezTo>
                      <a:cubicBezTo>
                        <a:pt x="95621" y="8011"/>
                        <a:pt x="93316" y="3820"/>
                        <a:pt x="89345" y="2096"/>
                      </a:cubicBezTo>
                      <a:cubicBezTo>
                        <a:pt x="86611" y="772"/>
                        <a:pt x="83620" y="57"/>
                        <a:pt x="80581" y="0"/>
                      </a:cubicBezTo>
                      <a:lnTo>
                        <a:pt x="80581" y="0"/>
                      </a:lnTo>
                      <a:cubicBezTo>
                        <a:pt x="75790" y="0"/>
                        <a:pt x="71152" y="1648"/>
                        <a:pt x="67437" y="4667"/>
                      </a:cubicBezTo>
                      <a:cubicBezTo>
                        <a:pt x="64970" y="6525"/>
                        <a:pt x="62036" y="7649"/>
                        <a:pt x="58960" y="7906"/>
                      </a:cubicBezTo>
                      <a:cubicBezTo>
                        <a:pt x="56369" y="8277"/>
                        <a:pt x="53740" y="8277"/>
                        <a:pt x="51149" y="7906"/>
                      </a:cubicBezTo>
                      <a:cubicBezTo>
                        <a:pt x="50549" y="7820"/>
                        <a:pt x="49940" y="7820"/>
                        <a:pt x="49339" y="7906"/>
                      </a:cubicBezTo>
                      <a:lnTo>
                        <a:pt x="49339" y="7906"/>
                      </a:lnTo>
                      <a:cubicBezTo>
                        <a:pt x="48025" y="7772"/>
                        <a:pt x="46720" y="8182"/>
                        <a:pt x="45720" y="9049"/>
                      </a:cubicBezTo>
                      <a:lnTo>
                        <a:pt x="38100" y="16097"/>
                      </a:lnTo>
                      <a:lnTo>
                        <a:pt x="35242" y="18669"/>
                      </a:lnTo>
                      <a:lnTo>
                        <a:pt x="35242" y="18669"/>
                      </a:lnTo>
                      <a:cubicBezTo>
                        <a:pt x="33347" y="19964"/>
                        <a:pt x="30937" y="20288"/>
                        <a:pt x="28766" y="19526"/>
                      </a:cubicBezTo>
                      <a:cubicBezTo>
                        <a:pt x="24575" y="17812"/>
                        <a:pt x="22574" y="16764"/>
                        <a:pt x="15716" y="13716"/>
                      </a:cubicBezTo>
                      <a:cubicBezTo>
                        <a:pt x="13773" y="12840"/>
                        <a:pt x="11659" y="12383"/>
                        <a:pt x="9525" y="12383"/>
                      </a:cubicBezTo>
                      <a:lnTo>
                        <a:pt x="9525" y="12383"/>
                      </a:lnTo>
                      <a:cubicBezTo>
                        <a:pt x="6210" y="12363"/>
                        <a:pt x="2943" y="13154"/>
                        <a:pt x="0" y="14669"/>
                      </a:cubicBezTo>
                      <a:lnTo>
                        <a:pt x="0" y="18098"/>
                      </a:lnTo>
                      <a:lnTo>
                        <a:pt x="94297" y="72581"/>
                      </a:lnTo>
                      <a:cubicBezTo>
                        <a:pt x="95412" y="71238"/>
                        <a:pt x="96050" y="69561"/>
                        <a:pt x="96107" y="67818"/>
                      </a:cubicBezTo>
                      <a:lnTo>
                        <a:pt x="96107" y="64389"/>
                      </a:lnTo>
                      <a:cubicBezTo>
                        <a:pt x="95812" y="61617"/>
                        <a:pt x="94316" y="59103"/>
                        <a:pt x="92012" y="57531"/>
                      </a:cubicBezTo>
                      <a:close/>
                      <a:moveTo>
                        <a:pt x="72962" y="9906"/>
                      </a:moveTo>
                      <a:cubicBezTo>
                        <a:pt x="76400" y="7087"/>
                        <a:pt x="81067" y="6287"/>
                        <a:pt x="85249" y="7811"/>
                      </a:cubicBezTo>
                      <a:cubicBezTo>
                        <a:pt x="85734" y="7896"/>
                        <a:pt x="86182" y="8096"/>
                        <a:pt x="86582" y="8382"/>
                      </a:cubicBezTo>
                      <a:cubicBezTo>
                        <a:pt x="88116" y="9068"/>
                        <a:pt x="89325" y="10335"/>
                        <a:pt x="89916" y="11906"/>
                      </a:cubicBezTo>
                      <a:cubicBezTo>
                        <a:pt x="89497" y="12878"/>
                        <a:pt x="88887" y="13754"/>
                        <a:pt x="88106" y="14478"/>
                      </a:cubicBezTo>
                      <a:cubicBezTo>
                        <a:pt x="87001" y="15459"/>
                        <a:pt x="85706" y="16212"/>
                        <a:pt x="84296" y="16669"/>
                      </a:cubicBezTo>
                      <a:cubicBezTo>
                        <a:pt x="81162" y="17679"/>
                        <a:pt x="77762" y="17479"/>
                        <a:pt x="74771" y="16097"/>
                      </a:cubicBezTo>
                      <a:cubicBezTo>
                        <a:pt x="73295" y="15335"/>
                        <a:pt x="72114" y="14088"/>
                        <a:pt x="71438" y="12573"/>
                      </a:cubicBezTo>
                      <a:cubicBezTo>
                        <a:pt x="71628" y="11611"/>
                        <a:pt x="72019" y="10706"/>
                        <a:pt x="72580" y="990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Hình tự do: Hình 448">
                  <a:extLst>
                    <a:ext uri="{FF2B5EF4-FFF2-40B4-BE49-F238E27FC236}">
                      <a16:creationId xmlns:a16="http://schemas.microsoft.com/office/drawing/2014/main" id="{1A4A1324-886B-3A8E-5690-AE2CF6B534DA}"/>
                    </a:ext>
                  </a:extLst>
                </p:cNvPr>
                <p:cNvSpPr/>
                <p:nvPr/>
              </p:nvSpPr>
              <p:spPr>
                <a:xfrm>
                  <a:off x="8409019" y="3982862"/>
                  <a:ext cx="96113" cy="69341"/>
                </a:xfrm>
                <a:custGeom>
                  <a:avLst/>
                  <a:gdLst>
                    <a:gd name="connsiteX0" fmla="*/ 0 w 96113"/>
                    <a:gd name="connsiteY0" fmla="*/ 14859 h 69341"/>
                    <a:gd name="connsiteX1" fmla="*/ 94298 w 96113"/>
                    <a:gd name="connsiteY1" fmla="*/ 69342 h 69341"/>
                    <a:gd name="connsiteX2" fmla="*/ 92202 w 96113"/>
                    <a:gd name="connsiteY2" fmla="*/ 57817 h 69341"/>
                    <a:gd name="connsiteX3" fmla="*/ 80772 w 96113"/>
                    <a:gd name="connsiteY3" fmla="*/ 48863 h 69341"/>
                    <a:gd name="connsiteX4" fmla="*/ 80772 w 96113"/>
                    <a:gd name="connsiteY4" fmla="*/ 44196 h 69341"/>
                    <a:gd name="connsiteX5" fmla="*/ 83534 w 96113"/>
                    <a:gd name="connsiteY5" fmla="*/ 41624 h 69341"/>
                    <a:gd name="connsiteX6" fmla="*/ 92392 w 96113"/>
                    <a:gd name="connsiteY6" fmla="*/ 33528 h 69341"/>
                    <a:gd name="connsiteX7" fmla="*/ 92392 w 96113"/>
                    <a:gd name="connsiteY7" fmla="*/ 29528 h 69341"/>
                    <a:gd name="connsiteX8" fmla="*/ 92392 w 96113"/>
                    <a:gd name="connsiteY8" fmla="*/ 17717 h 69341"/>
                    <a:gd name="connsiteX9" fmla="*/ 92955 w 96113"/>
                    <a:gd name="connsiteY9" fmla="*/ 4258 h 69341"/>
                    <a:gd name="connsiteX10" fmla="*/ 90011 w 96113"/>
                    <a:gd name="connsiteY10" fmla="*/ 2096 h 69341"/>
                    <a:gd name="connsiteX11" fmla="*/ 81248 w 96113"/>
                    <a:gd name="connsiteY11" fmla="*/ 0 h 69341"/>
                    <a:gd name="connsiteX12" fmla="*/ 81248 w 96113"/>
                    <a:gd name="connsiteY12" fmla="*/ 0 h 69341"/>
                    <a:gd name="connsiteX13" fmla="*/ 68104 w 96113"/>
                    <a:gd name="connsiteY13" fmla="*/ 4667 h 69341"/>
                    <a:gd name="connsiteX14" fmla="*/ 59626 w 96113"/>
                    <a:gd name="connsiteY14" fmla="*/ 7906 h 69341"/>
                    <a:gd name="connsiteX15" fmla="*/ 51816 w 96113"/>
                    <a:gd name="connsiteY15" fmla="*/ 7906 h 69341"/>
                    <a:gd name="connsiteX16" fmla="*/ 50006 w 96113"/>
                    <a:gd name="connsiteY16" fmla="*/ 7906 h 69341"/>
                    <a:gd name="connsiteX17" fmla="*/ 50006 w 96113"/>
                    <a:gd name="connsiteY17" fmla="*/ 7906 h 69341"/>
                    <a:gd name="connsiteX18" fmla="*/ 46387 w 96113"/>
                    <a:gd name="connsiteY18" fmla="*/ 9049 h 69341"/>
                    <a:gd name="connsiteX19" fmla="*/ 38767 w 96113"/>
                    <a:gd name="connsiteY19" fmla="*/ 16097 h 69341"/>
                    <a:gd name="connsiteX20" fmla="*/ 35909 w 96113"/>
                    <a:gd name="connsiteY20" fmla="*/ 18669 h 69341"/>
                    <a:gd name="connsiteX21" fmla="*/ 35909 w 96113"/>
                    <a:gd name="connsiteY21" fmla="*/ 18669 h 69341"/>
                    <a:gd name="connsiteX22" fmla="*/ 29432 w 96113"/>
                    <a:gd name="connsiteY22" fmla="*/ 19526 h 69341"/>
                    <a:gd name="connsiteX23" fmla="*/ 16383 w 96113"/>
                    <a:gd name="connsiteY23" fmla="*/ 13716 h 69341"/>
                    <a:gd name="connsiteX24" fmla="*/ 10192 w 96113"/>
                    <a:gd name="connsiteY24" fmla="*/ 12383 h 69341"/>
                    <a:gd name="connsiteX25" fmla="*/ 10192 w 96113"/>
                    <a:gd name="connsiteY25" fmla="*/ 12383 h 69341"/>
                    <a:gd name="connsiteX26" fmla="*/ 0 w 96113"/>
                    <a:gd name="connsiteY26" fmla="*/ 14859 h 69341"/>
                    <a:gd name="connsiteX27" fmla="*/ 85058 w 96113"/>
                    <a:gd name="connsiteY27" fmla="*/ 4667 h 69341"/>
                    <a:gd name="connsiteX28" fmla="*/ 86392 w 96113"/>
                    <a:gd name="connsiteY28" fmla="*/ 5239 h 69341"/>
                    <a:gd name="connsiteX29" fmla="*/ 89678 w 96113"/>
                    <a:gd name="connsiteY29" fmla="*/ 12325 h 69341"/>
                    <a:gd name="connsiteX30" fmla="*/ 87916 w 96113"/>
                    <a:gd name="connsiteY30" fmla="*/ 14764 h 69341"/>
                    <a:gd name="connsiteX31" fmla="*/ 84106 w 96113"/>
                    <a:gd name="connsiteY31" fmla="*/ 16954 h 69341"/>
                    <a:gd name="connsiteX32" fmla="*/ 74581 w 96113"/>
                    <a:gd name="connsiteY32" fmla="*/ 16383 h 69341"/>
                    <a:gd name="connsiteX33" fmla="*/ 71380 w 96113"/>
                    <a:gd name="connsiteY33" fmla="*/ 9258 h 69341"/>
                    <a:gd name="connsiteX34" fmla="*/ 73152 w 96113"/>
                    <a:gd name="connsiteY34" fmla="*/ 6858 h 69341"/>
                    <a:gd name="connsiteX35" fmla="*/ 85058 w 96113"/>
                    <a:gd name="connsiteY35" fmla="*/ 4667 h 6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96113" h="69341">
                      <a:moveTo>
                        <a:pt x="0" y="14859"/>
                      </a:moveTo>
                      <a:lnTo>
                        <a:pt x="94298" y="69342"/>
                      </a:lnTo>
                      <a:cubicBezTo>
                        <a:pt x="96869" y="65818"/>
                        <a:pt x="97155" y="62198"/>
                        <a:pt x="92202" y="57817"/>
                      </a:cubicBezTo>
                      <a:lnTo>
                        <a:pt x="80772" y="48863"/>
                      </a:lnTo>
                      <a:cubicBezTo>
                        <a:pt x="80772" y="48863"/>
                        <a:pt x="78296" y="46101"/>
                        <a:pt x="80772" y="44196"/>
                      </a:cubicBezTo>
                      <a:lnTo>
                        <a:pt x="83534" y="41624"/>
                      </a:lnTo>
                      <a:lnTo>
                        <a:pt x="92392" y="33528"/>
                      </a:lnTo>
                      <a:cubicBezTo>
                        <a:pt x="92392" y="33528"/>
                        <a:pt x="94393" y="32099"/>
                        <a:pt x="92392" y="29528"/>
                      </a:cubicBezTo>
                      <a:cubicBezTo>
                        <a:pt x="89659" y="26070"/>
                        <a:pt x="89659" y="21174"/>
                        <a:pt x="92392" y="17717"/>
                      </a:cubicBezTo>
                      <a:cubicBezTo>
                        <a:pt x="96260" y="14154"/>
                        <a:pt x="96517" y="8125"/>
                        <a:pt x="92955" y="4258"/>
                      </a:cubicBezTo>
                      <a:cubicBezTo>
                        <a:pt x="92116" y="3353"/>
                        <a:pt x="91126" y="2620"/>
                        <a:pt x="90011" y="2096"/>
                      </a:cubicBezTo>
                      <a:cubicBezTo>
                        <a:pt x="87278" y="772"/>
                        <a:pt x="84287" y="57"/>
                        <a:pt x="81248" y="0"/>
                      </a:cubicBezTo>
                      <a:lnTo>
                        <a:pt x="81248" y="0"/>
                      </a:lnTo>
                      <a:cubicBezTo>
                        <a:pt x="76457" y="0"/>
                        <a:pt x="71819" y="1648"/>
                        <a:pt x="68104" y="4667"/>
                      </a:cubicBezTo>
                      <a:cubicBezTo>
                        <a:pt x="65637" y="6525"/>
                        <a:pt x="62703" y="7649"/>
                        <a:pt x="59626" y="7906"/>
                      </a:cubicBezTo>
                      <a:cubicBezTo>
                        <a:pt x="57036" y="8277"/>
                        <a:pt x="54407" y="8277"/>
                        <a:pt x="51816" y="7906"/>
                      </a:cubicBezTo>
                      <a:cubicBezTo>
                        <a:pt x="51216" y="7820"/>
                        <a:pt x="50606" y="7820"/>
                        <a:pt x="50006" y="7906"/>
                      </a:cubicBezTo>
                      <a:lnTo>
                        <a:pt x="50006" y="7906"/>
                      </a:lnTo>
                      <a:cubicBezTo>
                        <a:pt x="48692" y="7772"/>
                        <a:pt x="47387" y="8182"/>
                        <a:pt x="46387" y="9049"/>
                      </a:cubicBezTo>
                      <a:lnTo>
                        <a:pt x="38767" y="16097"/>
                      </a:lnTo>
                      <a:lnTo>
                        <a:pt x="35909" y="18669"/>
                      </a:lnTo>
                      <a:lnTo>
                        <a:pt x="35909" y="18669"/>
                      </a:lnTo>
                      <a:cubicBezTo>
                        <a:pt x="34014" y="19964"/>
                        <a:pt x="31604" y="20288"/>
                        <a:pt x="29432" y="19526"/>
                      </a:cubicBezTo>
                      <a:cubicBezTo>
                        <a:pt x="25241" y="17812"/>
                        <a:pt x="23241" y="16764"/>
                        <a:pt x="16383" y="13716"/>
                      </a:cubicBezTo>
                      <a:cubicBezTo>
                        <a:pt x="14440" y="12840"/>
                        <a:pt x="12325" y="12383"/>
                        <a:pt x="10192" y="12383"/>
                      </a:cubicBezTo>
                      <a:lnTo>
                        <a:pt x="10192" y="12383"/>
                      </a:lnTo>
                      <a:cubicBezTo>
                        <a:pt x="6639" y="12316"/>
                        <a:pt x="3124" y="13164"/>
                        <a:pt x="0" y="14859"/>
                      </a:cubicBezTo>
                      <a:close/>
                      <a:moveTo>
                        <a:pt x="85058" y="4667"/>
                      </a:moveTo>
                      <a:cubicBezTo>
                        <a:pt x="85544" y="4753"/>
                        <a:pt x="85992" y="4953"/>
                        <a:pt x="86392" y="5239"/>
                      </a:cubicBezTo>
                      <a:cubicBezTo>
                        <a:pt x="89259" y="6287"/>
                        <a:pt x="90726" y="9458"/>
                        <a:pt x="89678" y="12325"/>
                      </a:cubicBezTo>
                      <a:cubicBezTo>
                        <a:pt x="89335" y="13288"/>
                        <a:pt x="88716" y="14126"/>
                        <a:pt x="87916" y="14764"/>
                      </a:cubicBezTo>
                      <a:cubicBezTo>
                        <a:pt x="86811" y="15745"/>
                        <a:pt x="85515" y="16498"/>
                        <a:pt x="84106" y="16954"/>
                      </a:cubicBezTo>
                      <a:cubicBezTo>
                        <a:pt x="80972" y="17964"/>
                        <a:pt x="77572" y="17764"/>
                        <a:pt x="74581" y="16383"/>
                      </a:cubicBezTo>
                      <a:cubicBezTo>
                        <a:pt x="71733" y="15297"/>
                        <a:pt x="70295" y="12107"/>
                        <a:pt x="71380" y="9258"/>
                      </a:cubicBezTo>
                      <a:cubicBezTo>
                        <a:pt x="71742" y="8306"/>
                        <a:pt x="72352" y="7477"/>
                        <a:pt x="73152" y="6858"/>
                      </a:cubicBezTo>
                      <a:cubicBezTo>
                        <a:pt x="76486" y="4144"/>
                        <a:pt x="80972" y="3315"/>
                        <a:pt x="85058" y="466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6" name="Đồ họa 25">
              <a:extLst>
                <a:ext uri="{FF2B5EF4-FFF2-40B4-BE49-F238E27FC236}">
                  <a16:creationId xmlns:a16="http://schemas.microsoft.com/office/drawing/2014/main" id="{875D9C07-5274-EC2C-00A8-01548DBB48C3}"/>
                </a:ext>
              </a:extLst>
            </p:cNvPr>
            <p:cNvGrpSpPr/>
            <p:nvPr/>
          </p:nvGrpSpPr>
          <p:grpSpPr>
            <a:xfrm>
              <a:off x="8487608" y="3901590"/>
              <a:ext cx="537110" cy="587549"/>
              <a:chOff x="8487608" y="3901590"/>
              <a:chExt cx="537110" cy="587549"/>
            </a:xfrm>
          </p:grpSpPr>
          <p:sp>
            <p:nvSpPr>
              <p:cNvPr id="417" name="Hình tự do: Hình 416">
                <a:extLst>
                  <a:ext uri="{FF2B5EF4-FFF2-40B4-BE49-F238E27FC236}">
                    <a16:creationId xmlns:a16="http://schemas.microsoft.com/office/drawing/2014/main" id="{7F368D1F-3C46-F5CE-D922-54CB163B4F6A}"/>
                  </a:ext>
                </a:extLst>
              </p:cNvPr>
              <p:cNvSpPr/>
              <p:nvPr/>
            </p:nvSpPr>
            <p:spPr>
              <a:xfrm>
                <a:off x="8487608" y="4173655"/>
                <a:ext cx="525390" cy="315484"/>
              </a:xfrm>
              <a:custGeom>
                <a:avLst/>
                <a:gdLst>
                  <a:gd name="connsiteX0" fmla="*/ 525391 w 525390"/>
                  <a:gd name="connsiteY0" fmla="*/ 196589 h 315484"/>
                  <a:gd name="connsiteX1" fmla="*/ 517199 w 525390"/>
                  <a:gd name="connsiteY1" fmla="*/ 210210 h 315484"/>
                  <a:gd name="connsiteX2" fmla="*/ 338891 w 525390"/>
                  <a:gd name="connsiteY2" fmla="*/ 313556 h 315484"/>
                  <a:gd name="connsiteX3" fmla="*/ 322508 w 525390"/>
                  <a:gd name="connsiteY3" fmla="*/ 313556 h 315484"/>
                  <a:gd name="connsiteX4" fmla="*/ 8183 w 525390"/>
                  <a:gd name="connsiteY4" fmla="*/ 132581 h 315484"/>
                  <a:gd name="connsiteX5" fmla="*/ 1811 w 525390"/>
                  <a:gd name="connsiteY5" fmla="*/ 111712 h 315484"/>
                  <a:gd name="connsiteX6" fmla="*/ 8183 w 525390"/>
                  <a:gd name="connsiteY6" fmla="*/ 105340 h 315484"/>
                  <a:gd name="connsiteX7" fmla="*/ 186491 w 525390"/>
                  <a:gd name="connsiteY7" fmla="*/ 1993 h 315484"/>
                  <a:gd name="connsiteX8" fmla="*/ 202874 w 525390"/>
                  <a:gd name="connsiteY8" fmla="*/ 1993 h 315484"/>
                  <a:gd name="connsiteX9" fmla="*/ 517199 w 525390"/>
                  <a:gd name="connsiteY9" fmla="*/ 182968 h 315484"/>
                  <a:gd name="connsiteX10" fmla="*/ 525391 w 525390"/>
                  <a:gd name="connsiteY10" fmla="*/ 196589 h 31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390" h="315484">
                    <a:moveTo>
                      <a:pt x="525391" y="196589"/>
                    </a:moveTo>
                    <a:cubicBezTo>
                      <a:pt x="525029" y="202190"/>
                      <a:pt x="521971" y="207266"/>
                      <a:pt x="517199" y="210210"/>
                    </a:cubicBezTo>
                    <a:lnTo>
                      <a:pt x="338891" y="313556"/>
                    </a:lnTo>
                    <a:cubicBezTo>
                      <a:pt x="333729" y="316128"/>
                      <a:pt x="327671" y="316128"/>
                      <a:pt x="322508" y="313556"/>
                    </a:cubicBezTo>
                    <a:lnTo>
                      <a:pt x="8183" y="132581"/>
                    </a:lnTo>
                    <a:cubicBezTo>
                      <a:pt x="658" y="128580"/>
                      <a:pt x="-2190" y="119236"/>
                      <a:pt x="1811" y="111712"/>
                    </a:cubicBezTo>
                    <a:cubicBezTo>
                      <a:pt x="3259" y="108997"/>
                      <a:pt x="5478" y="106778"/>
                      <a:pt x="8183" y="105340"/>
                    </a:cubicBezTo>
                    <a:lnTo>
                      <a:pt x="186491" y="1993"/>
                    </a:lnTo>
                    <a:cubicBezTo>
                      <a:pt x="191625" y="-664"/>
                      <a:pt x="197740" y="-664"/>
                      <a:pt x="202874" y="1993"/>
                    </a:cubicBezTo>
                    <a:lnTo>
                      <a:pt x="517199" y="182968"/>
                    </a:lnTo>
                    <a:cubicBezTo>
                      <a:pt x="521971" y="185911"/>
                      <a:pt x="525029" y="190988"/>
                      <a:pt x="525391" y="19658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Hình tự do: Hình 417">
                <a:extLst>
                  <a:ext uri="{FF2B5EF4-FFF2-40B4-BE49-F238E27FC236}">
                    <a16:creationId xmlns:a16="http://schemas.microsoft.com/office/drawing/2014/main" id="{F169D68B-7799-4016-2BAC-7CE492B2751E}"/>
                  </a:ext>
                </a:extLst>
              </p:cNvPr>
              <p:cNvSpPr/>
              <p:nvPr/>
            </p:nvSpPr>
            <p:spPr>
              <a:xfrm>
                <a:off x="8492434" y="4173655"/>
                <a:ext cx="516641" cy="297737"/>
              </a:xfrm>
              <a:custGeom>
                <a:avLst/>
                <a:gdLst>
                  <a:gd name="connsiteX0" fmla="*/ 512374 w 516641"/>
                  <a:gd name="connsiteY0" fmla="*/ 192779 h 297737"/>
                  <a:gd name="connsiteX1" fmla="*/ 334066 w 516641"/>
                  <a:gd name="connsiteY1" fmla="*/ 295744 h 297737"/>
                  <a:gd name="connsiteX2" fmla="*/ 317683 w 516641"/>
                  <a:gd name="connsiteY2" fmla="*/ 295744 h 297737"/>
                  <a:gd name="connsiteX3" fmla="*/ 3358 w 516641"/>
                  <a:gd name="connsiteY3" fmla="*/ 114769 h 297737"/>
                  <a:gd name="connsiteX4" fmla="*/ 3358 w 516641"/>
                  <a:gd name="connsiteY4" fmla="*/ 105244 h 297737"/>
                  <a:gd name="connsiteX5" fmla="*/ 181666 w 516641"/>
                  <a:gd name="connsiteY5" fmla="*/ 1993 h 297737"/>
                  <a:gd name="connsiteX6" fmla="*/ 198049 w 516641"/>
                  <a:gd name="connsiteY6" fmla="*/ 1993 h 297737"/>
                  <a:gd name="connsiteX7" fmla="*/ 512374 w 516641"/>
                  <a:gd name="connsiteY7" fmla="*/ 182968 h 297737"/>
                  <a:gd name="connsiteX8" fmla="*/ 516593 w 516641"/>
                  <a:gd name="connsiteY8" fmla="*/ 188560 h 297737"/>
                  <a:gd name="connsiteX9" fmla="*/ 512374 w 516641"/>
                  <a:gd name="connsiteY9" fmla="*/ 192779 h 29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6641" h="297737">
                    <a:moveTo>
                      <a:pt x="512374" y="192779"/>
                    </a:moveTo>
                    <a:lnTo>
                      <a:pt x="334066" y="295744"/>
                    </a:lnTo>
                    <a:cubicBezTo>
                      <a:pt x="328932" y="298402"/>
                      <a:pt x="322817" y="298402"/>
                      <a:pt x="317683" y="295744"/>
                    </a:cubicBezTo>
                    <a:lnTo>
                      <a:pt x="3358" y="114769"/>
                    </a:lnTo>
                    <a:cubicBezTo>
                      <a:pt x="-1119" y="112198"/>
                      <a:pt x="-1119" y="108007"/>
                      <a:pt x="3358" y="105244"/>
                    </a:cubicBezTo>
                    <a:lnTo>
                      <a:pt x="181666" y="1993"/>
                    </a:lnTo>
                    <a:cubicBezTo>
                      <a:pt x="186800" y="-664"/>
                      <a:pt x="192915" y="-664"/>
                      <a:pt x="198049" y="1993"/>
                    </a:cubicBezTo>
                    <a:lnTo>
                      <a:pt x="512374" y="182968"/>
                    </a:lnTo>
                    <a:cubicBezTo>
                      <a:pt x="515079" y="183349"/>
                      <a:pt x="516974" y="185854"/>
                      <a:pt x="516593" y="188560"/>
                    </a:cubicBezTo>
                    <a:cubicBezTo>
                      <a:pt x="516288" y="190750"/>
                      <a:pt x="514564" y="192474"/>
                      <a:pt x="512374" y="19277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Hình tự do: Hình 418">
                <a:extLst>
                  <a:ext uri="{FF2B5EF4-FFF2-40B4-BE49-F238E27FC236}">
                    <a16:creationId xmlns:a16="http://schemas.microsoft.com/office/drawing/2014/main" id="{C66589F0-103F-CF1B-2B6B-923AE5BD7698}"/>
                  </a:ext>
                </a:extLst>
              </p:cNvPr>
              <p:cNvSpPr/>
              <p:nvPr/>
            </p:nvSpPr>
            <p:spPr>
              <a:xfrm>
                <a:off x="8818213" y="4357480"/>
                <a:ext cx="194786" cy="131644"/>
              </a:xfrm>
              <a:custGeom>
                <a:avLst/>
                <a:gdLst>
                  <a:gd name="connsiteX0" fmla="*/ 0 w 194786"/>
                  <a:gd name="connsiteY0" fmla="*/ 113919 h 131644"/>
                  <a:gd name="connsiteX1" fmla="*/ 0 w 194786"/>
                  <a:gd name="connsiteY1" fmla="*/ 131636 h 131644"/>
                  <a:gd name="connsiteX2" fmla="*/ 8192 w 194786"/>
                  <a:gd name="connsiteY2" fmla="*/ 129730 h 131644"/>
                  <a:gd name="connsiteX3" fmla="*/ 186595 w 194786"/>
                  <a:gd name="connsiteY3" fmla="*/ 26670 h 131644"/>
                  <a:gd name="connsiteX4" fmla="*/ 194786 w 194786"/>
                  <a:gd name="connsiteY4" fmla="*/ 13049 h 131644"/>
                  <a:gd name="connsiteX5" fmla="*/ 187452 w 194786"/>
                  <a:gd name="connsiteY5" fmla="*/ 0 h 131644"/>
                  <a:gd name="connsiteX6" fmla="*/ 186595 w 194786"/>
                  <a:gd name="connsiteY6" fmla="*/ 8954 h 131644"/>
                  <a:gd name="connsiteX7" fmla="*/ 8287 w 194786"/>
                  <a:gd name="connsiteY7" fmla="*/ 112014 h 131644"/>
                  <a:gd name="connsiteX8" fmla="*/ 0 w 194786"/>
                  <a:gd name="connsiteY8" fmla="*/ 113919 h 13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786" h="131644">
                    <a:moveTo>
                      <a:pt x="0" y="113919"/>
                    </a:moveTo>
                    <a:lnTo>
                      <a:pt x="0" y="131636"/>
                    </a:lnTo>
                    <a:cubicBezTo>
                      <a:pt x="2848" y="131731"/>
                      <a:pt x="5677" y="131073"/>
                      <a:pt x="8192" y="129730"/>
                    </a:cubicBezTo>
                    <a:lnTo>
                      <a:pt x="186595" y="26670"/>
                    </a:lnTo>
                    <a:cubicBezTo>
                      <a:pt x="191367" y="23727"/>
                      <a:pt x="194424" y="18650"/>
                      <a:pt x="194786" y="13049"/>
                    </a:cubicBezTo>
                    <a:cubicBezTo>
                      <a:pt x="194386" y="7829"/>
                      <a:pt x="191700" y="3048"/>
                      <a:pt x="187452" y="0"/>
                    </a:cubicBezTo>
                    <a:cubicBezTo>
                      <a:pt x="191167" y="2667"/>
                      <a:pt x="190881" y="6477"/>
                      <a:pt x="186595" y="8954"/>
                    </a:cubicBezTo>
                    <a:lnTo>
                      <a:pt x="8287" y="112014"/>
                    </a:lnTo>
                    <a:cubicBezTo>
                      <a:pt x="5725" y="113329"/>
                      <a:pt x="2877" y="113986"/>
                      <a:pt x="0" y="1139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Hình tự do: Hình 419">
                <a:extLst>
                  <a:ext uri="{FF2B5EF4-FFF2-40B4-BE49-F238E27FC236}">
                    <a16:creationId xmlns:a16="http://schemas.microsoft.com/office/drawing/2014/main" id="{5A0ED960-2C9F-297E-A0CE-B1BBCB60F927}"/>
                  </a:ext>
                </a:extLst>
              </p:cNvPr>
              <p:cNvSpPr/>
              <p:nvPr/>
            </p:nvSpPr>
            <p:spPr>
              <a:xfrm>
                <a:off x="8682766" y="3901590"/>
                <a:ext cx="341952" cy="457254"/>
              </a:xfrm>
              <a:custGeom>
                <a:avLst/>
                <a:gdLst>
                  <a:gd name="connsiteX0" fmla="*/ 337948 w 341952"/>
                  <a:gd name="connsiteY0" fmla="*/ 455700 h 457254"/>
                  <a:gd name="connsiteX1" fmla="*/ 341949 w 341952"/>
                  <a:gd name="connsiteY1" fmla="*/ 443889 h 457254"/>
                  <a:gd name="connsiteX2" fmla="*/ 341949 w 341952"/>
                  <a:gd name="connsiteY2" fmla="*/ 197477 h 457254"/>
                  <a:gd name="connsiteX3" fmla="*/ 334234 w 341952"/>
                  <a:gd name="connsiteY3" fmla="*/ 182904 h 457254"/>
                  <a:gd name="connsiteX4" fmla="*/ 19909 w 341952"/>
                  <a:gd name="connsiteY4" fmla="*/ 1929 h 457254"/>
                  <a:gd name="connsiteX5" fmla="*/ 4002 w 341952"/>
                  <a:gd name="connsiteY5" fmla="*/ 1929 h 457254"/>
                  <a:gd name="connsiteX6" fmla="*/ 1 w 341952"/>
                  <a:gd name="connsiteY6" fmla="*/ 13740 h 457254"/>
                  <a:gd name="connsiteX7" fmla="*/ 1 w 341952"/>
                  <a:gd name="connsiteY7" fmla="*/ 260151 h 457254"/>
                  <a:gd name="connsiteX8" fmla="*/ 8193 w 341952"/>
                  <a:gd name="connsiteY8" fmla="*/ 274344 h 457254"/>
                  <a:gd name="connsiteX9" fmla="*/ 322518 w 341952"/>
                  <a:gd name="connsiteY9" fmla="*/ 455319 h 457254"/>
                  <a:gd name="connsiteX10" fmla="*/ 337948 w 341952"/>
                  <a:gd name="connsiteY10" fmla="*/ 455700 h 45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952" h="457254">
                    <a:moveTo>
                      <a:pt x="337948" y="455700"/>
                    </a:moveTo>
                    <a:cubicBezTo>
                      <a:pt x="342235" y="453223"/>
                      <a:pt x="341949" y="449128"/>
                      <a:pt x="341949" y="443889"/>
                    </a:cubicBezTo>
                    <a:lnTo>
                      <a:pt x="341949" y="197477"/>
                    </a:lnTo>
                    <a:cubicBezTo>
                      <a:pt x="341901" y="191657"/>
                      <a:pt x="339025" y="186218"/>
                      <a:pt x="334234" y="182904"/>
                    </a:cubicBezTo>
                    <a:lnTo>
                      <a:pt x="19909" y="1929"/>
                    </a:lnTo>
                    <a:cubicBezTo>
                      <a:pt x="14917" y="-643"/>
                      <a:pt x="8993" y="-643"/>
                      <a:pt x="4002" y="1929"/>
                    </a:cubicBezTo>
                    <a:cubicBezTo>
                      <a:pt x="-189" y="4310"/>
                      <a:pt x="1" y="8501"/>
                      <a:pt x="1" y="13740"/>
                    </a:cubicBezTo>
                    <a:lnTo>
                      <a:pt x="1" y="260151"/>
                    </a:lnTo>
                    <a:cubicBezTo>
                      <a:pt x="373" y="265904"/>
                      <a:pt x="3402" y="271153"/>
                      <a:pt x="8193" y="274344"/>
                    </a:cubicBezTo>
                    <a:lnTo>
                      <a:pt x="322518" y="455319"/>
                    </a:lnTo>
                    <a:cubicBezTo>
                      <a:pt x="327347" y="457757"/>
                      <a:pt x="333005" y="457900"/>
                      <a:pt x="337948" y="45570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Hình tự do: Hình 420">
                <a:extLst>
                  <a:ext uri="{FF2B5EF4-FFF2-40B4-BE49-F238E27FC236}">
                    <a16:creationId xmlns:a16="http://schemas.microsoft.com/office/drawing/2014/main" id="{EA19F6C9-AE49-EC21-9AFF-E0F8D5045076}"/>
                  </a:ext>
                </a:extLst>
              </p:cNvPr>
              <p:cNvSpPr/>
              <p:nvPr/>
            </p:nvSpPr>
            <p:spPr>
              <a:xfrm>
                <a:off x="8682480" y="3901590"/>
                <a:ext cx="340043" cy="195762"/>
              </a:xfrm>
              <a:custGeom>
                <a:avLst/>
                <a:gdLst>
                  <a:gd name="connsiteX0" fmla="*/ 1 w 340043"/>
                  <a:gd name="connsiteY0" fmla="*/ 13454 h 195762"/>
                  <a:gd name="connsiteX1" fmla="*/ 8193 w 340043"/>
                  <a:gd name="connsiteY1" fmla="*/ 8691 h 195762"/>
                  <a:gd name="connsiteX2" fmla="*/ 322518 w 340043"/>
                  <a:gd name="connsiteY2" fmla="*/ 189666 h 195762"/>
                  <a:gd name="connsiteX3" fmla="*/ 328328 w 340043"/>
                  <a:gd name="connsiteY3" fmla="*/ 195763 h 195762"/>
                  <a:gd name="connsiteX4" fmla="*/ 340044 w 340043"/>
                  <a:gd name="connsiteY4" fmla="*/ 189000 h 195762"/>
                  <a:gd name="connsiteX5" fmla="*/ 340044 w 340043"/>
                  <a:gd name="connsiteY5" fmla="*/ 189000 h 195762"/>
                  <a:gd name="connsiteX6" fmla="*/ 334519 w 340043"/>
                  <a:gd name="connsiteY6" fmla="*/ 182904 h 195762"/>
                  <a:gd name="connsiteX7" fmla="*/ 20194 w 340043"/>
                  <a:gd name="connsiteY7" fmla="*/ 1929 h 195762"/>
                  <a:gd name="connsiteX8" fmla="*/ 4383 w 340043"/>
                  <a:gd name="connsiteY8" fmla="*/ 1929 h 195762"/>
                  <a:gd name="connsiteX9" fmla="*/ 1 w 340043"/>
                  <a:gd name="connsiteY9" fmla="*/ 13454 h 19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0043" h="195762">
                    <a:moveTo>
                      <a:pt x="1" y="13454"/>
                    </a:moveTo>
                    <a:cubicBezTo>
                      <a:pt x="1" y="8215"/>
                      <a:pt x="3716" y="6120"/>
                      <a:pt x="8193" y="8691"/>
                    </a:cubicBezTo>
                    <a:lnTo>
                      <a:pt x="322518" y="189666"/>
                    </a:lnTo>
                    <a:cubicBezTo>
                      <a:pt x="324956" y="191152"/>
                      <a:pt x="326956" y="193257"/>
                      <a:pt x="328328" y="195763"/>
                    </a:cubicBezTo>
                    <a:lnTo>
                      <a:pt x="340044" y="189000"/>
                    </a:lnTo>
                    <a:lnTo>
                      <a:pt x="340044" y="189000"/>
                    </a:lnTo>
                    <a:cubicBezTo>
                      <a:pt x="338758" y="186533"/>
                      <a:pt x="336853" y="184428"/>
                      <a:pt x="334519" y="182904"/>
                    </a:cubicBezTo>
                    <a:lnTo>
                      <a:pt x="20194" y="1929"/>
                    </a:lnTo>
                    <a:cubicBezTo>
                      <a:pt x="15241" y="-643"/>
                      <a:pt x="9336" y="-643"/>
                      <a:pt x="4383" y="1929"/>
                    </a:cubicBezTo>
                    <a:cubicBezTo>
                      <a:pt x="-189" y="4024"/>
                      <a:pt x="1" y="8215"/>
                      <a:pt x="1" y="134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Hình tự do: Hình 421">
                <a:extLst>
                  <a:ext uri="{FF2B5EF4-FFF2-40B4-BE49-F238E27FC236}">
                    <a16:creationId xmlns:a16="http://schemas.microsoft.com/office/drawing/2014/main" id="{AFCF8648-B0B9-C398-547C-7F629F70D38E}"/>
                  </a:ext>
                </a:extLst>
              </p:cNvPr>
              <p:cNvSpPr/>
              <p:nvPr/>
            </p:nvSpPr>
            <p:spPr>
              <a:xfrm>
                <a:off x="9005760" y="4090970"/>
                <a:ext cx="18955" cy="268152"/>
              </a:xfrm>
              <a:custGeom>
                <a:avLst/>
                <a:gdLst>
                  <a:gd name="connsiteX0" fmla="*/ 0 w 18955"/>
                  <a:gd name="connsiteY0" fmla="*/ 266510 h 268152"/>
                  <a:gd name="connsiteX1" fmla="*/ 14954 w 18955"/>
                  <a:gd name="connsiteY1" fmla="*/ 266510 h 268152"/>
                  <a:gd name="connsiteX2" fmla="*/ 18955 w 18955"/>
                  <a:gd name="connsiteY2" fmla="*/ 254699 h 268152"/>
                  <a:gd name="connsiteX3" fmla="*/ 18955 w 18955"/>
                  <a:gd name="connsiteY3" fmla="*/ 8096 h 268152"/>
                  <a:gd name="connsiteX4" fmla="*/ 16573 w 18955"/>
                  <a:gd name="connsiteY4" fmla="*/ 0 h 268152"/>
                  <a:gd name="connsiteX5" fmla="*/ 4858 w 18955"/>
                  <a:gd name="connsiteY5" fmla="*/ 6763 h 268152"/>
                  <a:gd name="connsiteX6" fmla="*/ 4858 w 18955"/>
                  <a:gd name="connsiteY6" fmla="*/ 6763 h 268152"/>
                  <a:gd name="connsiteX7" fmla="*/ 7239 w 18955"/>
                  <a:gd name="connsiteY7" fmla="*/ 14859 h 268152"/>
                  <a:gd name="connsiteX8" fmla="*/ 7239 w 18955"/>
                  <a:gd name="connsiteY8" fmla="*/ 261271 h 268152"/>
                  <a:gd name="connsiteX9" fmla="*/ 0 w 18955"/>
                  <a:gd name="connsiteY9" fmla="*/ 266510 h 2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55" h="268152">
                    <a:moveTo>
                      <a:pt x="0" y="266510"/>
                    </a:moveTo>
                    <a:cubicBezTo>
                      <a:pt x="4743" y="268700"/>
                      <a:pt x="10211" y="268700"/>
                      <a:pt x="14954" y="266510"/>
                    </a:cubicBezTo>
                    <a:cubicBezTo>
                      <a:pt x="19145" y="264033"/>
                      <a:pt x="18955" y="259937"/>
                      <a:pt x="18955" y="254699"/>
                    </a:cubicBezTo>
                    <a:lnTo>
                      <a:pt x="18955" y="8096"/>
                    </a:lnTo>
                    <a:cubicBezTo>
                      <a:pt x="18888" y="5239"/>
                      <a:pt x="18069" y="2439"/>
                      <a:pt x="16573" y="0"/>
                    </a:cubicBezTo>
                    <a:lnTo>
                      <a:pt x="4858" y="6763"/>
                    </a:lnTo>
                    <a:lnTo>
                      <a:pt x="4858" y="6763"/>
                    </a:lnTo>
                    <a:cubicBezTo>
                      <a:pt x="6344" y="9211"/>
                      <a:pt x="7163" y="12002"/>
                      <a:pt x="7239" y="14859"/>
                    </a:cubicBezTo>
                    <a:lnTo>
                      <a:pt x="7239" y="261271"/>
                    </a:lnTo>
                    <a:cubicBezTo>
                      <a:pt x="7239" y="266129"/>
                      <a:pt x="4096" y="268319"/>
                      <a:pt x="0" y="26651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Hình tự do: Hình 422">
                <a:extLst>
                  <a:ext uri="{FF2B5EF4-FFF2-40B4-BE49-F238E27FC236}">
                    <a16:creationId xmlns:a16="http://schemas.microsoft.com/office/drawing/2014/main" id="{1BF90B3F-153C-9831-2D98-4FBE2949E98B}"/>
                  </a:ext>
                </a:extLst>
              </p:cNvPr>
              <p:cNvSpPr/>
              <p:nvPr/>
            </p:nvSpPr>
            <p:spPr>
              <a:xfrm>
                <a:off x="8692673" y="3925682"/>
                <a:ext cx="312705" cy="402491"/>
              </a:xfrm>
              <a:custGeom>
                <a:avLst/>
                <a:gdLst>
                  <a:gd name="connsiteX0" fmla="*/ 307753 w 312705"/>
                  <a:gd name="connsiteY0" fmla="*/ 175385 h 402491"/>
                  <a:gd name="connsiteX1" fmla="*/ 4858 w 312705"/>
                  <a:gd name="connsiteY1" fmla="*/ 602 h 402491"/>
                  <a:gd name="connsiteX2" fmla="*/ 0 w 312705"/>
                  <a:gd name="connsiteY2" fmla="*/ 3459 h 402491"/>
                  <a:gd name="connsiteX3" fmla="*/ 0 w 312705"/>
                  <a:gd name="connsiteY3" fmla="*/ 218533 h 402491"/>
                  <a:gd name="connsiteX4" fmla="*/ 4858 w 312705"/>
                  <a:gd name="connsiteY4" fmla="*/ 227011 h 402491"/>
                  <a:gd name="connsiteX5" fmla="*/ 307753 w 312705"/>
                  <a:gd name="connsiteY5" fmla="*/ 401890 h 402491"/>
                  <a:gd name="connsiteX6" fmla="*/ 312706 w 312705"/>
                  <a:gd name="connsiteY6" fmla="*/ 399032 h 402491"/>
                  <a:gd name="connsiteX7" fmla="*/ 312706 w 312705"/>
                  <a:gd name="connsiteY7" fmla="*/ 183958 h 402491"/>
                  <a:gd name="connsiteX8" fmla="*/ 307753 w 312705"/>
                  <a:gd name="connsiteY8" fmla="*/ 175385 h 40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705" h="402491">
                    <a:moveTo>
                      <a:pt x="307753" y="175385"/>
                    </a:moveTo>
                    <a:lnTo>
                      <a:pt x="4858" y="602"/>
                    </a:lnTo>
                    <a:cubicBezTo>
                      <a:pt x="2191" y="-922"/>
                      <a:pt x="0" y="602"/>
                      <a:pt x="0" y="3459"/>
                    </a:cubicBezTo>
                    <a:lnTo>
                      <a:pt x="0" y="218533"/>
                    </a:lnTo>
                    <a:cubicBezTo>
                      <a:pt x="172" y="221972"/>
                      <a:pt x="1972" y="225125"/>
                      <a:pt x="4858" y="227011"/>
                    </a:cubicBezTo>
                    <a:lnTo>
                      <a:pt x="307753" y="401890"/>
                    </a:lnTo>
                    <a:cubicBezTo>
                      <a:pt x="310420" y="403414"/>
                      <a:pt x="312706" y="401890"/>
                      <a:pt x="312706" y="399032"/>
                    </a:cubicBezTo>
                    <a:lnTo>
                      <a:pt x="312706" y="183958"/>
                    </a:lnTo>
                    <a:cubicBezTo>
                      <a:pt x="312468" y="180491"/>
                      <a:pt x="310639" y="177319"/>
                      <a:pt x="307753" y="17538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Hình tự do: Hình 423">
                <a:extLst>
                  <a:ext uri="{FF2B5EF4-FFF2-40B4-BE49-F238E27FC236}">
                    <a16:creationId xmlns:a16="http://schemas.microsoft.com/office/drawing/2014/main" id="{08E71A26-6EC4-BD54-1FC3-81E8B3C9C8C0}"/>
                  </a:ext>
                </a:extLst>
              </p:cNvPr>
              <p:cNvSpPr/>
              <p:nvPr/>
            </p:nvSpPr>
            <p:spPr>
              <a:xfrm>
                <a:off x="8675729" y="4188340"/>
                <a:ext cx="308156" cy="177474"/>
              </a:xfrm>
              <a:custGeom>
                <a:avLst/>
                <a:gdLst>
                  <a:gd name="connsiteX0" fmla="*/ 306409 w 308156"/>
                  <a:gd name="connsiteY0" fmla="*/ 169140 h 177474"/>
                  <a:gd name="connsiteX1" fmla="*/ 14848 w 308156"/>
                  <a:gd name="connsiteY1" fmla="*/ 929 h 177474"/>
                  <a:gd name="connsiteX2" fmla="*/ 6657 w 308156"/>
                  <a:gd name="connsiteY2" fmla="*/ 929 h 177474"/>
                  <a:gd name="connsiteX3" fmla="*/ 1799 w 308156"/>
                  <a:gd name="connsiteY3" fmla="*/ 3596 h 177474"/>
                  <a:gd name="connsiteX4" fmla="*/ 94 w 308156"/>
                  <a:gd name="connsiteY4" fmla="*/ 6653 h 177474"/>
                  <a:gd name="connsiteX5" fmla="*/ 1799 w 308156"/>
                  <a:gd name="connsiteY5" fmla="*/ 8358 h 177474"/>
                  <a:gd name="connsiteX6" fmla="*/ 293645 w 308156"/>
                  <a:gd name="connsiteY6" fmla="*/ 176474 h 177474"/>
                  <a:gd name="connsiteX7" fmla="*/ 301837 w 308156"/>
                  <a:gd name="connsiteY7" fmla="*/ 176474 h 177474"/>
                  <a:gd name="connsiteX8" fmla="*/ 306599 w 308156"/>
                  <a:gd name="connsiteY8" fmla="*/ 173807 h 177474"/>
                  <a:gd name="connsiteX9" fmla="*/ 307980 w 308156"/>
                  <a:gd name="connsiteY9" fmla="*/ 170588 h 177474"/>
                  <a:gd name="connsiteX10" fmla="*/ 306409 w 308156"/>
                  <a:gd name="connsiteY10" fmla="*/ 169140 h 17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8156" h="177474">
                    <a:moveTo>
                      <a:pt x="306409" y="169140"/>
                    </a:moveTo>
                    <a:lnTo>
                      <a:pt x="14848" y="929"/>
                    </a:lnTo>
                    <a:cubicBezTo>
                      <a:pt x="12257" y="-310"/>
                      <a:pt x="9248" y="-310"/>
                      <a:pt x="6657" y="929"/>
                    </a:cubicBezTo>
                    <a:lnTo>
                      <a:pt x="1799" y="3596"/>
                    </a:lnTo>
                    <a:cubicBezTo>
                      <a:pt x="485" y="3967"/>
                      <a:pt x="-277" y="5339"/>
                      <a:pt x="94" y="6653"/>
                    </a:cubicBezTo>
                    <a:cubicBezTo>
                      <a:pt x="332" y="7482"/>
                      <a:pt x="980" y="8120"/>
                      <a:pt x="1799" y="8358"/>
                    </a:cubicBezTo>
                    <a:lnTo>
                      <a:pt x="293645" y="176474"/>
                    </a:lnTo>
                    <a:cubicBezTo>
                      <a:pt x="296207" y="177808"/>
                      <a:pt x="299274" y="177808"/>
                      <a:pt x="301837" y="176474"/>
                    </a:cubicBezTo>
                    <a:lnTo>
                      <a:pt x="306599" y="173807"/>
                    </a:lnTo>
                    <a:cubicBezTo>
                      <a:pt x="307866" y="173303"/>
                      <a:pt x="308485" y="171855"/>
                      <a:pt x="307980" y="170588"/>
                    </a:cubicBezTo>
                    <a:cubicBezTo>
                      <a:pt x="307704" y="169893"/>
                      <a:pt x="307123" y="169359"/>
                      <a:pt x="306409" y="16914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Hình tự do: Hình 424">
                <a:extLst>
                  <a:ext uri="{FF2B5EF4-FFF2-40B4-BE49-F238E27FC236}">
                    <a16:creationId xmlns:a16="http://schemas.microsoft.com/office/drawing/2014/main" id="{577E0886-5DBD-12D3-F3FF-68EAAA076EEA}"/>
                  </a:ext>
                </a:extLst>
              </p:cNvPr>
              <p:cNvSpPr/>
              <p:nvPr/>
            </p:nvSpPr>
            <p:spPr>
              <a:xfrm>
                <a:off x="8582734" y="4201784"/>
                <a:ext cx="378407" cy="218269"/>
              </a:xfrm>
              <a:custGeom>
                <a:avLst/>
                <a:gdLst>
                  <a:gd name="connsiteX0" fmla="*/ 376544 w 378407"/>
                  <a:gd name="connsiteY0" fmla="*/ 169221 h 218269"/>
                  <a:gd name="connsiteX1" fmla="*/ 84983 w 378407"/>
                  <a:gd name="connsiteY1" fmla="*/ 914 h 218269"/>
                  <a:gd name="connsiteX2" fmla="*/ 77458 w 378407"/>
                  <a:gd name="connsiteY2" fmla="*/ 914 h 218269"/>
                  <a:gd name="connsiteX3" fmla="*/ 1258 w 378407"/>
                  <a:gd name="connsiteY3" fmla="*/ 44729 h 218269"/>
                  <a:gd name="connsiteX4" fmla="*/ 1925 w 378407"/>
                  <a:gd name="connsiteY4" fmla="*/ 49015 h 218269"/>
                  <a:gd name="connsiteX5" fmla="*/ 293200 w 378407"/>
                  <a:gd name="connsiteY5" fmla="*/ 217132 h 218269"/>
                  <a:gd name="connsiteX6" fmla="*/ 300629 w 378407"/>
                  <a:gd name="connsiteY6" fmla="*/ 217608 h 218269"/>
                  <a:gd name="connsiteX7" fmla="*/ 376829 w 378407"/>
                  <a:gd name="connsiteY7" fmla="*/ 173983 h 218269"/>
                  <a:gd name="connsiteX8" fmla="*/ 376544 w 378407"/>
                  <a:gd name="connsiteY8" fmla="*/ 169221 h 218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07" h="218269">
                    <a:moveTo>
                      <a:pt x="376544" y="169221"/>
                    </a:moveTo>
                    <a:lnTo>
                      <a:pt x="84983" y="914"/>
                    </a:lnTo>
                    <a:cubicBezTo>
                      <a:pt x="82621" y="-305"/>
                      <a:pt x="79821" y="-305"/>
                      <a:pt x="77458" y="914"/>
                    </a:cubicBezTo>
                    <a:lnTo>
                      <a:pt x="1258" y="44729"/>
                    </a:lnTo>
                    <a:cubicBezTo>
                      <a:pt x="-646" y="45777"/>
                      <a:pt x="-361" y="47777"/>
                      <a:pt x="1925" y="49015"/>
                    </a:cubicBezTo>
                    <a:lnTo>
                      <a:pt x="293200" y="217132"/>
                    </a:lnTo>
                    <a:cubicBezTo>
                      <a:pt x="295457" y="218456"/>
                      <a:pt x="298219" y="218637"/>
                      <a:pt x="300629" y="217608"/>
                    </a:cubicBezTo>
                    <a:lnTo>
                      <a:pt x="376829" y="173983"/>
                    </a:lnTo>
                    <a:cubicBezTo>
                      <a:pt x="379115" y="172460"/>
                      <a:pt x="378829" y="170555"/>
                      <a:pt x="376544" y="1692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Hình tự do: Hình 425">
                <a:extLst>
                  <a:ext uri="{FF2B5EF4-FFF2-40B4-BE49-F238E27FC236}">
                    <a16:creationId xmlns:a16="http://schemas.microsoft.com/office/drawing/2014/main" id="{100FCA99-8B6E-E686-3330-F1E549706F7F}"/>
                  </a:ext>
                </a:extLst>
              </p:cNvPr>
              <p:cNvSpPr/>
              <p:nvPr/>
            </p:nvSpPr>
            <p:spPr>
              <a:xfrm>
                <a:off x="8590475" y="4207509"/>
                <a:ext cx="362706" cy="208311"/>
              </a:xfrm>
              <a:custGeom>
                <a:avLst/>
                <a:gdLst>
                  <a:gd name="connsiteX0" fmla="*/ 117438 w 362706"/>
                  <a:gd name="connsiteY0" fmla="*/ 65961 h 208311"/>
                  <a:gd name="connsiteX1" fmla="*/ 126201 w 362706"/>
                  <a:gd name="connsiteY1" fmla="*/ 60912 h 208311"/>
                  <a:gd name="connsiteX2" fmla="*/ 126201 w 362706"/>
                  <a:gd name="connsiteY2" fmla="*/ 60150 h 208311"/>
                  <a:gd name="connsiteX3" fmla="*/ 116676 w 362706"/>
                  <a:gd name="connsiteY3" fmla="*/ 54912 h 208311"/>
                  <a:gd name="connsiteX4" fmla="*/ 115342 w 362706"/>
                  <a:gd name="connsiteY4" fmla="*/ 54912 h 208311"/>
                  <a:gd name="connsiteX5" fmla="*/ 106580 w 362706"/>
                  <a:gd name="connsiteY5" fmla="*/ 59960 h 208311"/>
                  <a:gd name="connsiteX6" fmla="*/ 106580 w 362706"/>
                  <a:gd name="connsiteY6" fmla="*/ 60722 h 208311"/>
                  <a:gd name="connsiteX7" fmla="*/ 116105 w 362706"/>
                  <a:gd name="connsiteY7" fmla="*/ 65961 h 208311"/>
                  <a:gd name="connsiteX8" fmla="*/ 117438 w 362706"/>
                  <a:gd name="connsiteY8" fmla="*/ 65961 h 208311"/>
                  <a:gd name="connsiteX9" fmla="*/ 128201 w 362706"/>
                  <a:gd name="connsiteY9" fmla="*/ 47577 h 208311"/>
                  <a:gd name="connsiteX10" fmla="*/ 119438 w 362706"/>
                  <a:gd name="connsiteY10" fmla="*/ 52626 h 208311"/>
                  <a:gd name="connsiteX11" fmla="*/ 119438 w 362706"/>
                  <a:gd name="connsiteY11" fmla="*/ 53388 h 208311"/>
                  <a:gd name="connsiteX12" fmla="*/ 128963 w 362706"/>
                  <a:gd name="connsiteY12" fmla="*/ 58721 h 208311"/>
                  <a:gd name="connsiteX13" fmla="*/ 130201 w 362706"/>
                  <a:gd name="connsiteY13" fmla="*/ 58721 h 208311"/>
                  <a:gd name="connsiteX14" fmla="*/ 138964 w 362706"/>
                  <a:gd name="connsiteY14" fmla="*/ 53673 h 208311"/>
                  <a:gd name="connsiteX15" fmla="*/ 138964 w 362706"/>
                  <a:gd name="connsiteY15" fmla="*/ 52911 h 208311"/>
                  <a:gd name="connsiteX16" fmla="*/ 129439 w 362706"/>
                  <a:gd name="connsiteY16" fmla="*/ 47673 h 208311"/>
                  <a:gd name="connsiteX17" fmla="*/ 128201 w 362706"/>
                  <a:gd name="connsiteY17" fmla="*/ 47577 h 208311"/>
                  <a:gd name="connsiteX18" fmla="*/ 157634 w 362706"/>
                  <a:gd name="connsiteY18" fmla="*/ 64627 h 208311"/>
                  <a:gd name="connsiteX19" fmla="*/ 148966 w 362706"/>
                  <a:gd name="connsiteY19" fmla="*/ 69675 h 208311"/>
                  <a:gd name="connsiteX20" fmla="*/ 148966 w 362706"/>
                  <a:gd name="connsiteY20" fmla="*/ 70437 h 208311"/>
                  <a:gd name="connsiteX21" fmla="*/ 164492 w 362706"/>
                  <a:gd name="connsiteY21" fmla="*/ 79391 h 208311"/>
                  <a:gd name="connsiteX22" fmla="*/ 165730 w 362706"/>
                  <a:gd name="connsiteY22" fmla="*/ 79391 h 208311"/>
                  <a:gd name="connsiteX23" fmla="*/ 174493 w 362706"/>
                  <a:gd name="connsiteY23" fmla="*/ 74343 h 208311"/>
                  <a:gd name="connsiteX24" fmla="*/ 174493 w 362706"/>
                  <a:gd name="connsiteY24" fmla="*/ 73581 h 208311"/>
                  <a:gd name="connsiteX25" fmla="*/ 159062 w 362706"/>
                  <a:gd name="connsiteY25" fmla="*/ 64722 h 208311"/>
                  <a:gd name="connsiteX26" fmla="*/ 157634 w 362706"/>
                  <a:gd name="connsiteY26" fmla="*/ 64627 h 208311"/>
                  <a:gd name="connsiteX27" fmla="*/ 141536 w 362706"/>
                  <a:gd name="connsiteY27" fmla="*/ 55102 h 208311"/>
                  <a:gd name="connsiteX28" fmla="*/ 132773 w 362706"/>
                  <a:gd name="connsiteY28" fmla="*/ 60150 h 208311"/>
                  <a:gd name="connsiteX29" fmla="*/ 132773 w 362706"/>
                  <a:gd name="connsiteY29" fmla="*/ 60912 h 208311"/>
                  <a:gd name="connsiteX30" fmla="*/ 142298 w 362706"/>
                  <a:gd name="connsiteY30" fmla="*/ 66246 h 208311"/>
                  <a:gd name="connsiteX31" fmla="*/ 143632 w 362706"/>
                  <a:gd name="connsiteY31" fmla="*/ 66246 h 208311"/>
                  <a:gd name="connsiteX32" fmla="*/ 152300 w 362706"/>
                  <a:gd name="connsiteY32" fmla="*/ 61198 h 208311"/>
                  <a:gd name="connsiteX33" fmla="*/ 152300 w 362706"/>
                  <a:gd name="connsiteY33" fmla="*/ 60436 h 208311"/>
                  <a:gd name="connsiteX34" fmla="*/ 143251 w 362706"/>
                  <a:gd name="connsiteY34" fmla="*/ 55197 h 208311"/>
                  <a:gd name="connsiteX35" fmla="*/ 141536 w 362706"/>
                  <a:gd name="connsiteY35" fmla="*/ 55293 h 208311"/>
                  <a:gd name="connsiteX36" fmla="*/ 177350 w 362706"/>
                  <a:gd name="connsiteY36" fmla="*/ 75771 h 208311"/>
                  <a:gd name="connsiteX37" fmla="*/ 168587 w 362706"/>
                  <a:gd name="connsiteY37" fmla="*/ 80820 h 208311"/>
                  <a:gd name="connsiteX38" fmla="*/ 168587 w 362706"/>
                  <a:gd name="connsiteY38" fmla="*/ 81582 h 208311"/>
                  <a:gd name="connsiteX39" fmla="*/ 178112 w 362706"/>
                  <a:gd name="connsiteY39" fmla="*/ 86916 h 208311"/>
                  <a:gd name="connsiteX40" fmla="*/ 179446 w 362706"/>
                  <a:gd name="connsiteY40" fmla="*/ 86916 h 208311"/>
                  <a:gd name="connsiteX41" fmla="*/ 188113 w 362706"/>
                  <a:gd name="connsiteY41" fmla="*/ 81867 h 208311"/>
                  <a:gd name="connsiteX42" fmla="*/ 188113 w 362706"/>
                  <a:gd name="connsiteY42" fmla="*/ 81105 h 208311"/>
                  <a:gd name="connsiteX43" fmla="*/ 178588 w 362706"/>
                  <a:gd name="connsiteY43" fmla="*/ 75867 h 208311"/>
                  <a:gd name="connsiteX44" fmla="*/ 177350 w 362706"/>
                  <a:gd name="connsiteY44" fmla="*/ 75962 h 208311"/>
                  <a:gd name="connsiteX45" fmla="*/ 190685 w 362706"/>
                  <a:gd name="connsiteY45" fmla="*/ 83487 h 208311"/>
                  <a:gd name="connsiteX46" fmla="*/ 181922 w 362706"/>
                  <a:gd name="connsiteY46" fmla="*/ 88535 h 208311"/>
                  <a:gd name="connsiteX47" fmla="*/ 181922 w 362706"/>
                  <a:gd name="connsiteY47" fmla="*/ 89297 h 208311"/>
                  <a:gd name="connsiteX48" fmla="*/ 191447 w 362706"/>
                  <a:gd name="connsiteY48" fmla="*/ 94631 h 208311"/>
                  <a:gd name="connsiteX49" fmla="*/ 192781 w 362706"/>
                  <a:gd name="connsiteY49" fmla="*/ 94631 h 208311"/>
                  <a:gd name="connsiteX50" fmla="*/ 201448 w 362706"/>
                  <a:gd name="connsiteY50" fmla="*/ 89583 h 208311"/>
                  <a:gd name="connsiteX51" fmla="*/ 201448 w 362706"/>
                  <a:gd name="connsiteY51" fmla="*/ 88821 h 208311"/>
                  <a:gd name="connsiteX52" fmla="*/ 191923 w 362706"/>
                  <a:gd name="connsiteY52" fmla="*/ 83582 h 208311"/>
                  <a:gd name="connsiteX53" fmla="*/ 190685 w 362706"/>
                  <a:gd name="connsiteY53" fmla="*/ 83677 h 208311"/>
                  <a:gd name="connsiteX54" fmla="*/ 159062 w 362706"/>
                  <a:gd name="connsiteY54" fmla="*/ 104156 h 208311"/>
                  <a:gd name="connsiteX55" fmla="*/ 167825 w 362706"/>
                  <a:gd name="connsiteY55" fmla="*/ 99108 h 208311"/>
                  <a:gd name="connsiteX56" fmla="*/ 167825 w 362706"/>
                  <a:gd name="connsiteY56" fmla="*/ 98346 h 208311"/>
                  <a:gd name="connsiteX57" fmla="*/ 158300 w 362706"/>
                  <a:gd name="connsiteY57" fmla="*/ 93107 h 208311"/>
                  <a:gd name="connsiteX58" fmla="*/ 156967 w 362706"/>
                  <a:gd name="connsiteY58" fmla="*/ 93107 h 208311"/>
                  <a:gd name="connsiteX59" fmla="*/ 148299 w 362706"/>
                  <a:gd name="connsiteY59" fmla="*/ 98060 h 208311"/>
                  <a:gd name="connsiteX60" fmla="*/ 148299 w 362706"/>
                  <a:gd name="connsiteY60" fmla="*/ 98822 h 208311"/>
                  <a:gd name="connsiteX61" fmla="*/ 157824 w 362706"/>
                  <a:gd name="connsiteY61" fmla="*/ 104156 h 208311"/>
                  <a:gd name="connsiteX62" fmla="*/ 159062 w 362706"/>
                  <a:gd name="connsiteY62" fmla="*/ 104346 h 208311"/>
                  <a:gd name="connsiteX63" fmla="*/ 172397 w 362706"/>
                  <a:gd name="connsiteY63" fmla="*/ 111871 h 208311"/>
                  <a:gd name="connsiteX64" fmla="*/ 181160 w 362706"/>
                  <a:gd name="connsiteY64" fmla="*/ 106823 h 208311"/>
                  <a:gd name="connsiteX65" fmla="*/ 181160 w 362706"/>
                  <a:gd name="connsiteY65" fmla="*/ 106061 h 208311"/>
                  <a:gd name="connsiteX66" fmla="*/ 171635 w 362706"/>
                  <a:gd name="connsiteY66" fmla="*/ 100822 h 208311"/>
                  <a:gd name="connsiteX67" fmla="*/ 170302 w 362706"/>
                  <a:gd name="connsiteY67" fmla="*/ 100822 h 208311"/>
                  <a:gd name="connsiteX68" fmla="*/ 161634 w 362706"/>
                  <a:gd name="connsiteY68" fmla="*/ 105870 h 208311"/>
                  <a:gd name="connsiteX69" fmla="*/ 161634 w 362706"/>
                  <a:gd name="connsiteY69" fmla="*/ 106632 h 208311"/>
                  <a:gd name="connsiteX70" fmla="*/ 171159 w 362706"/>
                  <a:gd name="connsiteY70" fmla="*/ 111966 h 208311"/>
                  <a:gd name="connsiteX71" fmla="*/ 172397 w 362706"/>
                  <a:gd name="connsiteY71" fmla="*/ 112062 h 208311"/>
                  <a:gd name="connsiteX72" fmla="*/ 185732 w 362706"/>
                  <a:gd name="connsiteY72" fmla="*/ 119586 h 208311"/>
                  <a:gd name="connsiteX73" fmla="*/ 194495 w 362706"/>
                  <a:gd name="connsiteY73" fmla="*/ 114538 h 208311"/>
                  <a:gd name="connsiteX74" fmla="*/ 194495 w 362706"/>
                  <a:gd name="connsiteY74" fmla="*/ 113776 h 208311"/>
                  <a:gd name="connsiteX75" fmla="*/ 184970 w 362706"/>
                  <a:gd name="connsiteY75" fmla="*/ 108537 h 208311"/>
                  <a:gd name="connsiteX76" fmla="*/ 183637 w 362706"/>
                  <a:gd name="connsiteY76" fmla="*/ 108537 h 208311"/>
                  <a:gd name="connsiteX77" fmla="*/ 174969 w 362706"/>
                  <a:gd name="connsiteY77" fmla="*/ 113586 h 208311"/>
                  <a:gd name="connsiteX78" fmla="*/ 174969 w 362706"/>
                  <a:gd name="connsiteY78" fmla="*/ 114348 h 208311"/>
                  <a:gd name="connsiteX79" fmla="*/ 184494 w 362706"/>
                  <a:gd name="connsiteY79" fmla="*/ 119682 h 208311"/>
                  <a:gd name="connsiteX80" fmla="*/ 185732 w 362706"/>
                  <a:gd name="connsiteY80" fmla="*/ 119777 h 208311"/>
                  <a:gd name="connsiteX81" fmla="*/ 199067 w 362706"/>
                  <a:gd name="connsiteY81" fmla="*/ 127302 h 208311"/>
                  <a:gd name="connsiteX82" fmla="*/ 207830 w 362706"/>
                  <a:gd name="connsiteY82" fmla="*/ 122253 h 208311"/>
                  <a:gd name="connsiteX83" fmla="*/ 207830 w 362706"/>
                  <a:gd name="connsiteY83" fmla="*/ 121491 h 208311"/>
                  <a:gd name="connsiteX84" fmla="*/ 198305 w 362706"/>
                  <a:gd name="connsiteY84" fmla="*/ 116253 h 208311"/>
                  <a:gd name="connsiteX85" fmla="*/ 197067 w 362706"/>
                  <a:gd name="connsiteY85" fmla="*/ 116253 h 208311"/>
                  <a:gd name="connsiteX86" fmla="*/ 188304 w 362706"/>
                  <a:gd name="connsiteY86" fmla="*/ 121301 h 208311"/>
                  <a:gd name="connsiteX87" fmla="*/ 188304 w 362706"/>
                  <a:gd name="connsiteY87" fmla="*/ 122063 h 208311"/>
                  <a:gd name="connsiteX88" fmla="*/ 197829 w 362706"/>
                  <a:gd name="connsiteY88" fmla="*/ 127302 h 208311"/>
                  <a:gd name="connsiteX89" fmla="*/ 199067 w 362706"/>
                  <a:gd name="connsiteY89" fmla="*/ 127492 h 208311"/>
                  <a:gd name="connsiteX90" fmla="*/ 131249 w 362706"/>
                  <a:gd name="connsiteY90" fmla="*/ 73676 h 208311"/>
                  <a:gd name="connsiteX91" fmla="*/ 139917 w 362706"/>
                  <a:gd name="connsiteY91" fmla="*/ 68628 h 208311"/>
                  <a:gd name="connsiteX92" fmla="*/ 139917 w 362706"/>
                  <a:gd name="connsiteY92" fmla="*/ 67866 h 208311"/>
                  <a:gd name="connsiteX93" fmla="*/ 130392 w 362706"/>
                  <a:gd name="connsiteY93" fmla="*/ 62532 h 208311"/>
                  <a:gd name="connsiteX94" fmla="*/ 129059 w 362706"/>
                  <a:gd name="connsiteY94" fmla="*/ 62532 h 208311"/>
                  <a:gd name="connsiteX95" fmla="*/ 120296 w 362706"/>
                  <a:gd name="connsiteY95" fmla="*/ 67580 h 208311"/>
                  <a:gd name="connsiteX96" fmla="*/ 120296 w 362706"/>
                  <a:gd name="connsiteY96" fmla="*/ 68342 h 208311"/>
                  <a:gd name="connsiteX97" fmla="*/ 129821 w 362706"/>
                  <a:gd name="connsiteY97" fmla="*/ 73581 h 208311"/>
                  <a:gd name="connsiteX98" fmla="*/ 131249 w 362706"/>
                  <a:gd name="connsiteY98" fmla="*/ 73676 h 208311"/>
                  <a:gd name="connsiteX99" fmla="*/ 146108 w 362706"/>
                  <a:gd name="connsiteY99" fmla="*/ 96631 h 208311"/>
                  <a:gd name="connsiteX100" fmla="*/ 154871 w 362706"/>
                  <a:gd name="connsiteY100" fmla="*/ 91583 h 208311"/>
                  <a:gd name="connsiteX101" fmla="*/ 154871 w 362706"/>
                  <a:gd name="connsiteY101" fmla="*/ 90821 h 208311"/>
                  <a:gd name="connsiteX102" fmla="*/ 146489 w 362706"/>
                  <a:gd name="connsiteY102" fmla="*/ 85963 h 208311"/>
                  <a:gd name="connsiteX103" fmla="*/ 146489 w 362706"/>
                  <a:gd name="connsiteY103" fmla="*/ 85201 h 208311"/>
                  <a:gd name="connsiteX104" fmla="*/ 157729 w 362706"/>
                  <a:gd name="connsiteY104" fmla="*/ 78724 h 208311"/>
                  <a:gd name="connsiteX105" fmla="*/ 157729 w 362706"/>
                  <a:gd name="connsiteY105" fmla="*/ 77962 h 208311"/>
                  <a:gd name="connsiteX106" fmla="*/ 147156 w 362706"/>
                  <a:gd name="connsiteY106" fmla="*/ 71866 h 208311"/>
                  <a:gd name="connsiteX107" fmla="*/ 145822 w 362706"/>
                  <a:gd name="connsiteY107" fmla="*/ 71866 h 208311"/>
                  <a:gd name="connsiteX108" fmla="*/ 124677 w 362706"/>
                  <a:gd name="connsiteY108" fmla="*/ 84058 h 208311"/>
                  <a:gd name="connsiteX109" fmla="*/ 124677 w 362706"/>
                  <a:gd name="connsiteY109" fmla="*/ 84915 h 208311"/>
                  <a:gd name="connsiteX110" fmla="*/ 145060 w 362706"/>
                  <a:gd name="connsiteY110" fmla="*/ 96631 h 208311"/>
                  <a:gd name="connsiteX111" fmla="*/ 145727 w 362706"/>
                  <a:gd name="connsiteY111" fmla="*/ 96631 h 208311"/>
                  <a:gd name="connsiteX112" fmla="*/ 204401 w 362706"/>
                  <a:gd name="connsiteY112" fmla="*/ 91392 h 208311"/>
                  <a:gd name="connsiteX113" fmla="*/ 195638 w 362706"/>
                  <a:gd name="connsiteY113" fmla="*/ 96441 h 208311"/>
                  <a:gd name="connsiteX114" fmla="*/ 195638 w 362706"/>
                  <a:gd name="connsiteY114" fmla="*/ 97203 h 208311"/>
                  <a:gd name="connsiteX115" fmla="*/ 205163 w 362706"/>
                  <a:gd name="connsiteY115" fmla="*/ 102537 h 208311"/>
                  <a:gd name="connsiteX116" fmla="*/ 206497 w 362706"/>
                  <a:gd name="connsiteY116" fmla="*/ 102537 h 208311"/>
                  <a:gd name="connsiteX117" fmla="*/ 215164 w 362706"/>
                  <a:gd name="connsiteY117" fmla="*/ 97488 h 208311"/>
                  <a:gd name="connsiteX118" fmla="*/ 215164 w 362706"/>
                  <a:gd name="connsiteY118" fmla="*/ 96726 h 208311"/>
                  <a:gd name="connsiteX119" fmla="*/ 205639 w 362706"/>
                  <a:gd name="connsiteY119" fmla="*/ 91488 h 208311"/>
                  <a:gd name="connsiteX120" fmla="*/ 204020 w 362706"/>
                  <a:gd name="connsiteY120" fmla="*/ 91392 h 208311"/>
                  <a:gd name="connsiteX121" fmla="*/ 217736 w 362706"/>
                  <a:gd name="connsiteY121" fmla="*/ 99108 h 208311"/>
                  <a:gd name="connsiteX122" fmla="*/ 208973 w 362706"/>
                  <a:gd name="connsiteY122" fmla="*/ 104156 h 208311"/>
                  <a:gd name="connsiteX123" fmla="*/ 208973 w 362706"/>
                  <a:gd name="connsiteY123" fmla="*/ 104918 h 208311"/>
                  <a:gd name="connsiteX124" fmla="*/ 218498 w 362706"/>
                  <a:gd name="connsiteY124" fmla="*/ 110157 h 208311"/>
                  <a:gd name="connsiteX125" fmla="*/ 219832 w 362706"/>
                  <a:gd name="connsiteY125" fmla="*/ 110157 h 208311"/>
                  <a:gd name="connsiteX126" fmla="*/ 228500 w 362706"/>
                  <a:gd name="connsiteY126" fmla="*/ 105108 h 208311"/>
                  <a:gd name="connsiteX127" fmla="*/ 228500 w 362706"/>
                  <a:gd name="connsiteY127" fmla="*/ 104346 h 208311"/>
                  <a:gd name="connsiteX128" fmla="*/ 218975 w 362706"/>
                  <a:gd name="connsiteY128" fmla="*/ 99108 h 208311"/>
                  <a:gd name="connsiteX129" fmla="*/ 217088 w 362706"/>
                  <a:gd name="connsiteY129" fmla="*/ 98993 h 208311"/>
                  <a:gd name="connsiteX130" fmla="*/ 216974 w 362706"/>
                  <a:gd name="connsiteY130" fmla="*/ 99108 h 208311"/>
                  <a:gd name="connsiteX131" fmla="*/ 301651 w 362706"/>
                  <a:gd name="connsiteY131" fmla="*/ 176355 h 208311"/>
                  <a:gd name="connsiteX132" fmla="*/ 301651 w 362706"/>
                  <a:gd name="connsiteY132" fmla="*/ 175593 h 208311"/>
                  <a:gd name="connsiteX133" fmla="*/ 292126 w 362706"/>
                  <a:gd name="connsiteY133" fmla="*/ 170355 h 208311"/>
                  <a:gd name="connsiteX134" fmla="*/ 290793 w 362706"/>
                  <a:gd name="connsiteY134" fmla="*/ 170355 h 208311"/>
                  <a:gd name="connsiteX135" fmla="*/ 282030 w 362706"/>
                  <a:gd name="connsiteY135" fmla="*/ 175403 h 208311"/>
                  <a:gd name="connsiteX136" fmla="*/ 282030 w 362706"/>
                  <a:gd name="connsiteY136" fmla="*/ 176165 h 208311"/>
                  <a:gd name="connsiteX137" fmla="*/ 291555 w 362706"/>
                  <a:gd name="connsiteY137" fmla="*/ 181499 h 208311"/>
                  <a:gd name="connsiteX138" fmla="*/ 292889 w 362706"/>
                  <a:gd name="connsiteY138" fmla="*/ 181499 h 208311"/>
                  <a:gd name="connsiteX139" fmla="*/ 324511 w 362706"/>
                  <a:gd name="connsiteY139" fmla="*/ 160734 h 208311"/>
                  <a:gd name="connsiteX140" fmla="*/ 315748 w 362706"/>
                  <a:gd name="connsiteY140" fmla="*/ 165783 h 208311"/>
                  <a:gd name="connsiteX141" fmla="*/ 315748 w 362706"/>
                  <a:gd name="connsiteY141" fmla="*/ 166545 h 208311"/>
                  <a:gd name="connsiteX142" fmla="*/ 325273 w 362706"/>
                  <a:gd name="connsiteY142" fmla="*/ 171783 h 208311"/>
                  <a:gd name="connsiteX143" fmla="*/ 326512 w 362706"/>
                  <a:gd name="connsiteY143" fmla="*/ 171783 h 208311"/>
                  <a:gd name="connsiteX144" fmla="*/ 335275 w 362706"/>
                  <a:gd name="connsiteY144" fmla="*/ 166735 h 208311"/>
                  <a:gd name="connsiteX145" fmla="*/ 335275 w 362706"/>
                  <a:gd name="connsiteY145" fmla="*/ 165973 h 208311"/>
                  <a:gd name="connsiteX146" fmla="*/ 325750 w 362706"/>
                  <a:gd name="connsiteY146" fmla="*/ 160734 h 208311"/>
                  <a:gd name="connsiteX147" fmla="*/ 324130 w 362706"/>
                  <a:gd name="connsiteY147" fmla="*/ 160734 h 208311"/>
                  <a:gd name="connsiteX148" fmla="*/ 324130 w 362706"/>
                  <a:gd name="connsiteY148" fmla="*/ 160734 h 208311"/>
                  <a:gd name="connsiteX149" fmla="*/ 317654 w 362706"/>
                  <a:gd name="connsiteY149" fmla="*/ 171212 h 208311"/>
                  <a:gd name="connsiteX150" fmla="*/ 317654 w 362706"/>
                  <a:gd name="connsiteY150" fmla="*/ 170450 h 208311"/>
                  <a:gd name="connsiteX151" fmla="*/ 308129 w 362706"/>
                  <a:gd name="connsiteY151" fmla="*/ 165116 h 208311"/>
                  <a:gd name="connsiteX152" fmla="*/ 306795 w 362706"/>
                  <a:gd name="connsiteY152" fmla="*/ 165116 h 208311"/>
                  <a:gd name="connsiteX153" fmla="*/ 298032 w 362706"/>
                  <a:gd name="connsiteY153" fmla="*/ 170164 h 208311"/>
                  <a:gd name="connsiteX154" fmla="*/ 298032 w 362706"/>
                  <a:gd name="connsiteY154" fmla="*/ 170926 h 208311"/>
                  <a:gd name="connsiteX155" fmla="*/ 307557 w 362706"/>
                  <a:gd name="connsiteY155" fmla="*/ 176165 h 208311"/>
                  <a:gd name="connsiteX156" fmla="*/ 308890 w 362706"/>
                  <a:gd name="connsiteY156" fmla="*/ 176165 h 208311"/>
                  <a:gd name="connsiteX157" fmla="*/ 273362 w 362706"/>
                  <a:gd name="connsiteY157" fmla="*/ 184547 h 208311"/>
                  <a:gd name="connsiteX158" fmla="*/ 282125 w 362706"/>
                  <a:gd name="connsiteY158" fmla="*/ 179499 h 208311"/>
                  <a:gd name="connsiteX159" fmla="*/ 282125 w 362706"/>
                  <a:gd name="connsiteY159" fmla="*/ 178737 h 208311"/>
                  <a:gd name="connsiteX160" fmla="*/ 272600 w 362706"/>
                  <a:gd name="connsiteY160" fmla="*/ 173498 h 208311"/>
                  <a:gd name="connsiteX161" fmla="*/ 271267 w 362706"/>
                  <a:gd name="connsiteY161" fmla="*/ 173498 h 208311"/>
                  <a:gd name="connsiteX162" fmla="*/ 262599 w 362706"/>
                  <a:gd name="connsiteY162" fmla="*/ 178546 h 208311"/>
                  <a:gd name="connsiteX163" fmla="*/ 262599 w 362706"/>
                  <a:gd name="connsiteY163" fmla="*/ 179308 h 208311"/>
                  <a:gd name="connsiteX164" fmla="*/ 272124 w 362706"/>
                  <a:gd name="connsiteY164" fmla="*/ 184642 h 208311"/>
                  <a:gd name="connsiteX165" fmla="*/ 272981 w 362706"/>
                  <a:gd name="connsiteY165" fmla="*/ 184547 h 208311"/>
                  <a:gd name="connsiteX166" fmla="*/ 295460 w 362706"/>
                  <a:gd name="connsiteY166" fmla="*/ 187214 h 208311"/>
                  <a:gd name="connsiteX167" fmla="*/ 295460 w 362706"/>
                  <a:gd name="connsiteY167" fmla="*/ 186452 h 208311"/>
                  <a:gd name="connsiteX168" fmla="*/ 285935 w 362706"/>
                  <a:gd name="connsiteY168" fmla="*/ 181213 h 208311"/>
                  <a:gd name="connsiteX169" fmla="*/ 284602 w 362706"/>
                  <a:gd name="connsiteY169" fmla="*/ 181213 h 208311"/>
                  <a:gd name="connsiteX170" fmla="*/ 275934 w 362706"/>
                  <a:gd name="connsiteY170" fmla="*/ 186261 h 208311"/>
                  <a:gd name="connsiteX171" fmla="*/ 275934 w 362706"/>
                  <a:gd name="connsiteY171" fmla="*/ 187023 h 208311"/>
                  <a:gd name="connsiteX172" fmla="*/ 284983 w 362706"/>
                  <a:gd name="connsiteY172" fmla="*/ 192357 h 208311"/>
                  <a:gd name="connsiteX173" fmla="*/ 286316 w 362706"/>
                  <a:gd name="connsiteY173" fmla="*/ 192357 h 208311"/>
                  <a:gd name="connsiteX174" fmla="*/ 311081 w 362706"/>
                  <a:gd name="connsiteY174" fmla="*/ 153019 h 208311"/>
                  <a:gd name="connsiteX175" fmla="*/ 302414 w 362706"/>
                  <a:gd name="connsiteY175" fmla="*/ 158067 h 208311"/>
                  <a:gd name="connsiteX176" fmla="*/ 302414 w 362706"/>
                  <a:gd name="connsiteY176" fmla="*/ 158829 h 208311"/>
                  <a:gd name="connsiteX177" fmla="*/ 311462 w 362706"/>
                  <a:gd name="connsiteY177" fmla="*/ 164163 h 208311"/>
                  <a:gd name="connsiteX178" fmla="*/ 312796 w 362706"/>
                  <a:gd name="connsiteY178" fmla="*/ 164163 h 208311"/>
                  <a:gd name="connsiteX179" fmla="*/ 321559 w 362706"/>
                  <a:gd name="connsiteY179" fmla="*/ 159115 h 208311"/>
                  <a:gd name="connsiteX180" fmla="*/ 321559 w 362706"/>
                  <a:gd name="connsiteY180" fmla="*/ 158353 h 208311"/>
                  <a:gd name="connsiteX181" fmla="*/ 312034 w 362706"/>
                  <a:gd name="connsiteY181" fmla="*/ 153114 h 208311"/>
                  <a:gd name="connsiteX182" fmla="*/ 310700 w 362706"/>
                  <a:gd name="connsiteY182" fmla="*/ 153210 h 208311"/>
                  <a:gd name="connsiteX183" fmla="*/ 244406 w 362706"/>
                  <a:gd name="connsiteY183" fmla="*/ 114919 h 208311"/>
                  <a:gd name="connsiteX184" fmla="*/ 235643 w 362706"/>
                  <a:gd name="connsiteY184" fmla="*/ 119967 h 208311"/>
                  <a:gd name="connsiteX185" fmla="*/ 235643 w 362706"/>
                  <a:gd name="connsiteY185" fmla="*/ 120729 h 208311"/>
                  <a:gd name="connsiteX186" fmla="*/ 245168 w 362706"/>
                  <a:gd name="connsiteY186" fmla="*/ 125968 h 208311"/>
                  <a:gd name="connsiteX187" fmla="*/ 246502 w 362706"/>
                  <a:gd name="connsiteY187" fmla="*/ 125968 h 208311"/>
                  <a:gd name="connsiteX188" fmla="*/ 255265 w 362706"/>
                  <a:gd name="connsiteY188" fmla="*/ 120920 h 208311"/>
                  <a:gd name="connsiteX189" fmla="*/ 255265 w 362706"/>
                  <a:gd name="connsiteY189" fmla="*/ 120158 h 208311"/>
                  <a:gd name="connsiteX190" fmla="*/ 245740 w 362706"/>
                  <a:gd name="connsiteY190" fmla="*/ 114824 h 208311"/>
                  <a:gd name="connsiteX191" fmla="*/ 244025 w 362706"/>
                  <a:gd name="connsiteY191" fmla="*/ 114538 h 208311"/>
                  <a:gd name="connsiteX192" fmla="*/ 297746 w 362706"/>
                  <a:gd name="connsiteY192" fmla="*/ 145685 h 208311"/>
                  <a:gd name="connsiteX193" fmla="*/ 289079 w 362706"/>
                  <a:gd name="connsiteY193" fmla="*/ 150733 h 208311"/>
                  <a:gd name="connsiteX194" fmla="*/ 289079 w 362706"/>
                  <a:gd name="connsiteY194" fmla="*/ 151495 h 208311"/>
                  <a:gd name="connsiteX195" fmla="*/ 298604 w 362706"/>
                  <a:gd name="connsiteY195" fmla="*/ 156829 h 208311"/>
                  <a:gd name="connsiteX196" fmla="*/ 299937 w 362706"/>
                  <a:gd name="connsiteY196" fmla="*/ 156829 h 208311"/>
                  <a:gd name="connsiteX197" fmla="*/ 308700 w 362706"/>
                  <a:gd name="connsiteY197" fmla="*/ 151781 h 208311"/>
                  <a:gd name="connsiteX198" fmla="*/ 308700 w 362706"/>
                  <a:gd name="connsiteY198" fmla="*/ 151019 h 208311"/>
                  <a:gd name="connsiteX199" fmla="*/ 299175 w 362706"/>
                  <a:gd name="connsiteY199" fmla="*/ 145780 h 208311"/>
                  <a:gd name="connsiteX200" fmla="*/ 297365 w 362706"/>
                  <a:gd name="connsiteY200" fmla="*/ 145304 h 208311"/>
                  <a:gd name="connsiteX201" fmla="*/ 231071 w 362706"/>
                  <a:gd name="connsiteY201" fmla="*/ 107585 h 208311"/>
                  <a:gd name="connsiteX202" fmla="*/ 222308 w 362706"/>
                  <a:gd name="connsiteY202" fmla="*/ 112633 h 208311"/>
                  <a:gd name="connsiteX203" fmla="*/ 222308 w 362706"/>
                  <a:gd name="connsiteY203" fmla="*/ 113395 h 208311"/>
                  <a:gd name="connsiteX204" fmla="*/ 231833 w 362706"/>
                  <a:gd name="connsiteY204" fmla="*/ 118634 h 208311"/>
                  <a:gd name="connsiteX205" fmla="*/ 233167 w 362706"/>
                  <a:gd name="connsiteY205" fmla="*/ 118634 h 208311"/>
                  <a:gd name="connsiteX206" fmla="*/ 241930 w 362706"/>
                  <a:gd name="connsiteY206" fmla="*/ 113586 h 208311"/>
                  <a:gd name="connsiteX207" fmla="*/ 241930 w 362706"/>
                  <a:gd name="connsiteY207" fmla="*/ 112824 h 208311"/>
                  <a:gd name="connsiteX208" fmla="*/ 232405 w 362706"/>
                  <a:gd name="connsiteY208" fmla="*/ 107490 h 208311"/>
                  <a:gd name="connsiteX209" fmla="*/ 230690 w 362706"/>
                  <a:gd name="connsiteY209" fmla="*/ 106823 h 208311"/>
                  <a:gd name="connsiteX210" fmla="*/ 257741 w 362706"/>
                  <a:gd name="connsiteY210" fmla="*/ 123015 h 208311"/>
                  <a:gd name="connsiteX211" fmla="*/ 248978 w 362706"/>
                  <a:gd name="connsiteY211" fmla="*/ 128063 h 208311"/>
                  <a:gd name="connsiteX212" fmla="*/ 248978 w 362706"/>
                  <a:gd name="connsiteY212" fmla="*/ 128826 h 208311"/>
                  <a:gd name="connsiteX213" fmla="*/ 258503 w 362706"/>
                  <a:gd name="connsiteY213" fmla="*/ 134064 h 208311"/>
                  <a:gd name="connsiteX214" fmla="*/ 259837 w 362706"/>
                  <a:gd name="connsiteY214" fmla="*/ 134064 h 208311"/>
                  <a:gd name="connsiteX215" fmla="*/ 268600 w 362706"/>
                  <a:gd name="connsiteY215" fmla="*/ 129111 h 208311"/>
                  <a:gd name="connsiteX216" fmla="*/ 268600 w 362706"/>
                  <a:gd name="connsiteY216" fmla="*/ 128350 h 208311"/>
                  <a:gd name="connsiteX217" fmla="*/ 259075 w 362706"/>
                  <a:gd name="connsiteY217" fmla="*/ 123015 h 208311"/>
                  <a:gd name="connsiteX218" fmla="*/ 257360 w 362706"/>
                  <a:gd name="connsiteY218" fmla="*/ 122253 h 208311"/>
                  <a:gd name="connsiteX219" fmla="*/ 271076 w 362706"/>
                  <a:gd name="connsiteY219" fmla="*/ 130731 h 208311"/>
                  <a:gd name="connsiteX220" fmla="*/ 262409 w 362706"/>
                  <a:gd name="connsiteY220" fmla="*/ 135779 h 208311"/>
                  <a:gd name="connsiteX221" fmla="*/ 262409 w 362706"/>
                  <a:gd name="connsiteY221" fmla="*/ 136541 h 208311"/>
                  <a:gd name="connsiteX222" fmla="*/ 271934 w 362706"/>
                  <a:gd name="connsiteY222" fmla="*/ 141780 h 208311"/>
                  <a:gd name="connsiteX223" fmla="*/ 273267 w 362706"/>
                  <a:gd name="connsiteY223" fmla="*/ 141780 h 208311"/>
                  <a:gd name="connsiteX224" fmla="*/ 282030 w 362706"/>
                  <a:gd name="connsiteY224" fmla="*/ 136731 h 208311"/>
                  <a:gd name="connsiteX225" fmla="*/ 282030 w 362706"/>
                  <a:gd name="connsiteY225" fmla="*/ 135969 h 208311"/>
                  <a:gd name="connsiteX226" fmla="*/ 272505 w 362706"/>
                  <a:gd name="connsiteY226" fmla="*/ 130731 h 208311"/>
                  <a:gd name="connsiteX227" fmla="*/ 270800 w 362706"/>
                  <a:gd name="connsiteY227" fmla="*/ 129931 h 208311"/>
                  <a:gd name="connsiteX228" fmla="*/ 270695 w 362706"/>
                  <a:gd name="connsiteY228" fmla="*/ 129969 h 208311"/>
                  <a:gd name="connsiteX229" fmla="*/ 284411 w 362706"/>
                  <a:gd name="connsiteY229" fmla="*/ 138351 h 208311"/>
                  <a:gd name="connsiteX230" fmla="*/ 275743 w 362706"/>
                  <a:gd name="connsiteY230" fmla="*/ 143399 h 208311"/>
                  <a:gd name="connsiteX231" fmla="*/ 275743 w 362706"/>
                  <a:gd name="connsiteY231" fmla="*/ 144161 h 208311"/>
                  <a:gd name="connsiteX232" fmla="*/ 285268 w 362706"/>
                  <a:gd name="connsiteY232" fmla="*/ 149495 h 208311"/>
                  <a:gd name="connsiteX233" fmla="*/ 286602 w 362706"/>
                  <a:gd name="connsiteY233" fmla="*/ 149495 h 208311"/>
                  <a:gd name="connsiteX234" fmla="*/ 295365 w 362706"/>
                  <a:gd name="connsiteY234" fmla="*/ 144446 h 208311"/>
                  <a:gd name="connsiteX235" fmla="*/ 295365 w 362706"/>
                  <a:gd name="connsiteY235" fmla="*/ 143685 h 208311"/>
                  <a:gd name="connsiteX236" fmla="*/ 285840 w 362706"/>
                  <a:gd name="connsiteY236" fmla="*/ 138446 h 208311"/>
                  <a:gd name="connsiteX237" fmla="*/ 283735 w 362706"/>
                  <a:gd name="connsiteY237" fmla="*/ 137550 h 208311"/>
                  <a:gd name="connsiteX238" fmla="*/ 283649 w 362706"/>
                  <a:gd name="connsiteY238" fmla="*/ 137588 h 208311"/>
                  <a:gd name="connsiteX239" fmla="*/ 226213 w 362706"/>
                  <a:gd name="connsiteY239" fmla="*/ 143685 h 208311"/>
                  <a:gd name="connsiteX240" fmla="*/ 234881 w 362706"/>
                  <a:gd name="connsiteY240" fmla="*/ 138636 h 208311"/>
                  <a:gd name="connsiteX241" fmla="*/ 234881 w 362706"/>
                  <a:gd name="connsiteY241" fmla="*/ 137875 h 208311"/>
                  <a:gd name="connsiteX242" fmla="*/ 225356 w 362706"/>
                  <a:gd name="connsiteY242" fmla="*/ 132540 h 208311"/>
                  <a:gd name="connsiteX243" fmla="*/ 224023 w 362706"/>
                  <a:gd name="connsiteY243" fmla="*/ 132540 h 208311"/>
                  <a:gd name="connsiteX244" fmla="*/ 215260 w 362706"/>
                  <a:gd name="connsiteY244" fmla="*/ 137588 h 208311"/>
                  <a:gd name="connsiteX245" fmla="*/ 215260 w 362706"/>
                  <a:gd name="connsiteY245" fmla="*/ 138351 h 208311"/>
                  <a:gd name="connsiteX246" fmla="*/ 224785 w 362706"/>
                  <a:gd name="connsiteY246" fmla="*/ 143589 h 208311"/>
                  <a:gd name="connsiteX247" fmla="*/ 225832 w 362706"/>
                  <a:gd name="connsiteY247" fmla="*/ 142923 h 208311"/>
                  <a:gd name="connsiteX248" fmla="*/ 99055 w 362706"/>
                  <a:gd name="connsiteY248" fmla="*/ 31385 h 208311"/>
                  <a:gd name="connsiteX249" fmla="*/ 90292 w 362706"/>
                  <a:gd name="connsiteY249" fmla="*/ 36433 h 208311"/>
                  <a:gd name="connsiteX250" fmla="*/ 90292 w 362706"/>
                  <a:gd name="connsiteY250" fmla="*/ 37195 h 208311"/>
                  <a:gd name="connsiteX251" fmla="*/ 99817 w 362706"/>
                  <a:gd name="connsiteY251" fmla="*/ 42434 h 208311"/>
                  <a:gd name="connsiteX252" fmla="*/ 101150 w 362706"/>
                  <a:gd name="connsiteY252" fmla="*/ 42434 h 208311"/>
                  <a:gd name="connsiteX253" fmla="*/ 109913 w 362706"/>
                  <a:gd name="connsiteY253" fmla="*/ 37386 h 208311"/>
                  <a:gd name="connsiteX254" fmla="*/ 109913 w 362706"/>
                  <a:gd name="connsiteY254" fmla="*/ 36624 h 208311"/>
                  <a:gd name="connsiteX255" fmla="*/ 100388 w 362706"/>
                  <a:gd name="connsiteY255" fmla="*/ 31290 h 208311"/>
                  <a:gd name="connsiteX256" fmla="*/ 98674 w 362706"/>
                  <a:gd name="connsiteY256" fmla="*/ 30623 h 208311"/>
                  <a:gd name="connsiteX257" fmla="*/ 115152 w 362706"/>
                  <a:gd name="connsiteY257" fmla="*/ 40910 h 208311"/>
                  <a:gd name="connsiteX258" fmla="*/ 106484 w 362706"/>
                  <a:gd name="connsiteY258" fmla="*/ 45958 h 208311"/>
                  <a:gd name="connsiteX259" fmla="*/ 106484 w 362706"/>
                  <a:gd name="connsiteY259" fmla="*/ 46720 h 208311"/>
                  <a:gd name="connsiteX260" fmla="*/ 115533 w 362706"/>
                  <a:gd name="connsiteY260" fmla="*/ 51959 h 208311"/>
                  <a:gd name="connsiteX261" fmla="*/ 116867 w 362706"/>
                  <a:gd name="connsiteY261" fmla="*/ 51959 h 208311"/>
                  <a:gd name="connsiteX262" fmla="*/ 125630 w 362706"/>
                  <a:gd name="connsiteY262" fmla="*/ 46911 h 208311"/>
                  <a:gd name="connsiteX263" fmla="*/ 125630 w 362706"/>
                  <a:gd name="connsiteY263" fmla="*/ 46149 h 208311"/>
                  <a:gd name="connsiteX264" fmla="*/ 116105 w 362706"/>
                  <a:gd name="connsiteY264" fmla="*/ 40910 h 208311"/>
                  <a:gd name="connsiteX265" fmla="*/ 114771 w 362706"/>
                  <a:gd name="connsiteY265" fmla="*/ 39957 h 208311"/>
                  <a:gd name="connsiteX266" fmla="*/ 85720 w 362706"/>
                  <a:gd name="connsiteY266" fmla="*/ 23860 h 208311"/>
                  <a:gd name="connsiteX267" fmla="*/ 76957 w 362706"/>
                  <a:gd name="connsiteY267" fmla="*/ 28908 h 208311"/>
                  <a:gd name="connsiteX268" fmla="*/ 76957 w 362706"/>
                  <a:gd name="connsiteY268" fmla="*/ 29670 h 208311"/>
                  <a:gd name="connsiteX269" fmla="*/ 86482 w 362706"/>
                  <a:gd name="connsiteY269" fmla="*/ 34909 h 208311"/>
                  <a:gd name="connsiteX270" fmla="*/ 87815 w 362706"/>
                  <a:gd name="connsiteY270" fmla="*/ 34909 h 208311"/>
                  <a:gd name="connsiteX271" fmla="*/ 96483 w 362706"/>
                  <a:gd name="connsiteY271" fmla="*/ 29861 h 208311"/>
                  <a:gd name="connsiteX272" fmla="*/ 96483 w 362706"/>
                  <a:gd name="connsiteY272" fmla="*/ 29099 h 208311"/>
                  <a:gd name="connsiteX273" fmla="*/ 86958 w 362706"/>
                  <a:gd name="connsiteY273" fmla="*/ 23765 h 208311"/>
                  <a:gd name="connsiteX274" fmla="*/ 85339 w 362706"/>
                  <a:gd name="connsiteY274" fmla="*/ 22908 h 208311"/>
                  <a:gd name="connsiteX275" fmla="*/ 161920 w 362706"/>
                  <a:gd name="connsiteY275" fmla="*/ 92440 h 208311"/>
                  <a:gd name="connsiteX276" fmla="*/ 170683 w 362706"/>
                  <a:gd name="connsiteY276" fmla="*/ 87392 h 208311"/>
                  <a:gd name="connsiteX277" fmla="*/ 170683 w 362706"/>
                  <a:gd name="connsiteY277" fmla="*/ 86630 h 208311"/>
                  <a:gd name="connsiteX278" fmla="*/ 161158 w 362706"/>
                  <a:gd name="connsiteY278" fmla="*/ 81391 h 208311"/>
                  <a:gd name="connsiteX279" fmla="*/ 159824 w 362706"/>
                  <a:gd name="connsiteY279" fmla="*/ 81391 h 208311"/>
                  <a:gd name="connsiteX280" fmla="*/ 151061 w 362706"/>
                  <a:gd name="connsiteY280" fmla="*/ 86439 h 208311"/>
                  <a:gd name="connsiteX281" fmla="*/ 151061 w 362706"/>
                  <a:gd name="connsiteY281" fmla="*/ 87201 h 208311"/>
                  <a:gd name="connsiteX282" fmla="*/ 160586 w 362706"/>
                  <a:gd name="connsiteY282" fmla="*/ 92535 h 208311"/>
                  <a:gd name="connsiteX283" fmla="*/ 161729 w 362706"/>
                  <a:gd name="connsiteY283" fmla="*/ 91488 h 208311"/>
                  <a:gd name="connsiteX284" fmla="*/ 63241 w 362706"/>
                  <a:gd name="connsiteY284" fmla="*/ 19860 h 208311"/>
                  <a:gd name="connsiteX285" fmla="*/ 63241 w 362706"/>
                  <a:gd name="connsiteY285" fmla="*/ 20621 h 208311"/>
                  <a:gd name="connsiteX286" fmla="*/ 72766 w 362706"/>
                  <a:gd name="connsiteY286" fmla="*/ 25860 h 208311"/>
                  <a:gd name="connsiteX287" fmla="*/ 74099 w 362706"/>
                  <a:gd name="connsiteY287" fmla="*/ 25860 h 208311"/>
                  <a:gd name="connsiteX288" fmla="*/ 82767 w 362706"/>
                  <a:gd name="connsiteY288" fmla="*/ 20812 h 208311"/>
                  <a:gd name="connsiteX289" fmla="*/ 82767 w 362706"/>
                  <a:gd name="connsiteY289" fmla="*/ 20050 h 208311"/>
                  <a:gd name="connsiteX290" fmla="*/ 73242 w 362706"/>
                  <a:gd name="connsiteY290" fmla="*/ 14716 h 208311"/>
                  <a:gd name="connsiteX291" fmla="*/ 71909 w 362706"/>
                  <a:gd name="connsiteY291" fmla="*/ 14716 h 208311"/>
                  <a:gd name="connsiteX292" fmla="*/ 212497 w 362706"/>
                  <a:gd name="connsiteY292" fmla="*/ 134826 h 208311"/>
                  <a:gd name="connsiteX293" fmla="*/ 221165 w 362706"/>
                  <a:gd name="connsiteY293" fmla="*/ 129778 h 208311"/>
                  <a:gd name="connsiteX294" fmla="*/ 221165 w 362706"/>
                  <a:gd name="connsiteY294" fmla="*/ 129016 h 208311"/>
                  <a:gd name="connsiteX295" fmla="*/ 211640 w 362706"/>
                  <a:gd name="connsiteY295" fmla="*/ 123682 h 208311"/>
                  <a:gd name="connsiteX296" fmla="*/ 210307 w 362706"/>
                  <a:gd name="connsiteY296" fmla="*/ 123682 h 208311"/>
                  <a:gd name="connsiteX297" fmla="*/ 201544 w 362706"/>
                  <a:gd name="connsiteY297" fmla="*/ 128730 h 208311"/>
                  <a:gd name="connsiteX298" fmla="*/ 201544 w 362706"/>
                  <a:gd name="connsiteY298" fmla="*/ 129492 h 208311"/>
                  <a:gd name="connsiteX299" fmla="*/ 211069 w 362706"/>
                  <a:gd name="connsiteY299" fmla="*/ 134731 h 208311"/>
                  <a:gd name="connsiteX300" fmla="*/ 212497 w 362706"/>
                  <a:gd name="connsiteY300" fmla="*/ 135207 h 208311"/>
                  <a:gd name="connsiteX301" fmla="*/ 48858 w 362706"/>
                  <a:gd name="connsiteY301" fmla="*/ 40338 h 208311"/>
                  <a:gd name="connsiteX302" fmla="*/ 57526 w 362706"/>
                  <a:gd name="connsiteY302" fmla="*/ 35290 h 208311"/>
                  <a:gd name="connsiteX303" fmla="*/ 57526 w 362706"/>
                  <a:gd name="connsiteY303" fmla="*/ 34528 h 208311"/>
                  <a:gd name="connsiteX304" fmla="*/ 48001 w 362706"/>
                  <a:gd name="connsiteY304" fmla="*/ 29289 h 208311"/>
                  <a:gd name="connsiteX305" fmla="*/ 46667 w 362706"/>
                  <a:gd name="connsiteY305" fmla="*/ 29289 h 208311"/>
                  <a:gd name="connsiteX306" fmla="*/ 37904 w 362706"/>
                  <a:gd name="connsiteY306" fmla="*/ 34338 h 208311"/>
                  <a:gd name="connsiteX307" fmla="*/ 37904 w 362706"/>
                  <a:gd name="connsiteY307" fmla="*/ 35100 h 208311"/>
                  <a:gd name="connsiteX308" fmla="*/ 47429 w 362706"/>
                  <a:gd name="connsiteY308" fmla="*/ 40434 h 208311"/>
                  <a:gd name="connsiteX309" fmla="*/ 48858 w 362706"/>
                  <a:gd name="connsiteY309" fmla="*/ 40719 h 208311"/>
                  <a:gd name="connsiteX310" fmla="*/ 74671 w 362706"/>
                  <a:gd name="connsiteY310" fmla="*/ 40815 h 208311"/>
                  <a:gd name="connsiteX311" fmla="*/ 83338 w 362706"/>
                  <a:gd name="connsiteY311" fmla="*/ 35766 h 208311"/>
                  <a:gd name="connsiteX312" fmla="*/ 83338 w 362706"/>
                  <a:gd name="connsiteY312" fmla="*/ 35004 h 208311"/>
                  <a:gd name="connsiteX313" fmla="*/ 73813 w 362706"/>
                  <a:gd name="connsiteY313" fmla="*/ 29766 h 208311"/>
                  <a:gd name="connsiteX314" fmla="*/ 72480 w 362706"/>
                  <a:gd name="connsiteY314" fmla="*/ 29766 h 208311"/>
                  <a:gd name="connsiteX315" fmla="*/ 63717 w 362706"/>
                  <a:gd name="connsiteY315" fmla="*/ 34814 h 208311"/>
                  <a:gd name="connsiteX316" fmla="*/ 63717 w 362706"/>
                  <a:gd name="connsiteY316" fmla="*/ 35576 h 208311"/>
                  <a:gd name="connsiteX317" fmla="*/ 73242 w 362706"/>
                  <a:gd name="connsiteY317" fmla="*/ 40910 h 208311"/>
                  <a:gd name="connsiteX318" fmla="*/ 74671 w 362706"/>
                  <a:gd name="connsiteY318" fmla="*/ 41196 h 208311"/>
                  <a:gd name="connsiteX319" fmla="*/ 50763 w 362706"/>
                  <a:gd name="connsiteY319" fmla="*/ 27099 h 208311"/>
                  <a:gd name="connsiteX320" fmla="*/ 50763 w 362706"/>
                  <a:gd name="connsiteY320" fmla="*/ 27861 h 208311"/>
                  <a:gd name="connsiteX321" fmla="*/ 60288 w 362706"/>
                  <a:gd name="connsiteY321" fmla="*/ 33100 h 208311"/>
                  <a:gd name="connsiteX322" fmla="*/ 61622 w 362706"/>
                  <a:gd name="connsiteY322" fmla="*/ 33100 h 208311"/>
                  <a:gd name="connsiteX323" fmla="*/ 70289 w 362706"/>
                  <a:gd name="connsiteY323" fmla="*/ 28051 h 208311"/>
                  <a:gd name="connsiteX324" fmla="*/ 70289 w 362706"/>
                  <a:gd name="connsiteY324" fmla="*/ 27289 h 208311"/>
                  <a:gd name="connsiteX325" fmla="*/ 60764 w 362706"/>
                  <a:gd name="connsiteY325" fmla="*/ 22050 h 208311"/>
                  <a:gd name="connsiteX326" fmla="*/ 59431 w 362706"/>
                  <a:gd name="connsiteY326" fmla="*/ 22050 h 208311"/>
                  <a:gd name="connsiteX327" fmla="*/ 56573 w 362706"/>
                  <a:gd name="connsiteY327" fmla="*/ 19669 h 208311"/>
                  <a:gd name="connsiteX328" fmla="*/ 47525 w 362706"/>
                  <a:gd name="connsiteY328" fmla="*/ 14335 h 208311"/>
                  <a:gd name="connsiteX329" fmla="*/ 46191 w 362706"/>
                  <a:gd name="connsiteY329" fmla="*/ 14335 h 208311"/>
                  <a:gd name="connsiteX330" fmla="*/ 24950 w 362706"/>
                  <a:gd name="connsiteY330" fmla="*/ 26527 h 208311"/>
                  <a:gd name="connsiteX331" fmla="*/ 24950 w 362706"/>
                  <a:gd name="connsiteY331" fmla="*/ 27289 h 208311"/>
                  <a:gd name="connsiteX332" fmla="*/ 34475 w 362706"/>
                  <a:gd name="connsiteY332" fmla="*/ 32623 h 208311"/>
                  <a:gd name="connsiteX333" fmla="*/ 35809 w 362706"/>
                  <a:gd name="connsiteY333" fmla="*/ 32623 h 208311"/>
                  <a:gd name="connsiteX334" fmla="*/ 56954 w 362706"/>
                  <a:gd name="connsiteY334" fmla="*/ 20431 h 208311"/>
                  <a:gd name="connsiteX335" fmla="*/ 56573 w 362706"/>
                  <a:gd name="connsiteY335" fmla="*/ 19860 h 208311"/>
                  <a:gd name="connsiteX336" fmla="*/ 86196 w 362706"/>
                  <a:gd name="connsiteY336" fmla="*/ 37386 h 208311"/>
                  <a:gd name="connsiteX337" fmla="*/ 77433 w 362706"/>
                  <a:gd name="connsiteY337" fmla="*/ 42434 h 208311"/>
                  <a:gd name="connsiteX338" fmla="*/ 77433 w 362706"/>
                  <a:gd name="connsiteY338" fmla="*/ 43196 h 208311"/>
                  <a:gd name="connsiteX339" fmla="*/ 86958 w 362706"/>
                  <a:gd name="connsiteY339" fmla="*/ 48530 h 208311"/>
                  <a:gd name="connsiteX340" fmla="*/ 88292 w 362706"/>
                  <a:gd name="connsiteY340" fmla="*/ 48530 h 208311"/>
                  <a:gd name="connsiteX341" fmla="*/ 97055 w 362706"/>
                  <a:gd name="connsiteY341" fmla="*/ 43482 h 208311"/>
                  <a:gd name="connsiteX342" fmla="*/ 97055 w 362706"/>
                  <a:gd name="connsiteY342" fmla="*/ 42720 h 208311"/>
                  <a:gd name="connsiteX343" fmla="*/ 87530 w 362706"/>
                  <a:gd name="connsiteY343" fmla="*/ 37481 h 208311"/>
                  <a:gd name="connsiteX344" fmla="*/ 86196 w 362706"/>
                  <a:gd name="connsiteY344" fmla="*/ 37767 h 208311"/>
                  <a:gd name="connsiteX345" fmla="*/ 186589 w 362706"/>
                  <a:gd name="connsiteY345" fmla="*/ 96060 h 208311"/>
                  <a:gd name="connsiteX346" fmla="*/ 177922 w 362706"/>
                  <a:gd name="connsiteY346" fmla="*/ 101108 h 208311"/>
                  <a:gd name="connsiteX347" fmla="*/ 177922 w 362706"/>
                  <a:gd name="connsiteY347" fmla="*/ 101870 h 208311"/>
                  <a:gd name="connsiteX348" fmla="*/ 187447 w 362706"/>
                  <a:gd name="connsiteY348" fmla="*/ 107109 h 208311"/>
                  <a:gd name="connsiteX349" fmla="*/ 188780 w 362706"/>
                  <a:gd name="connsiteY349" fmla="*/ 107109 h 208311"/>
                  <a:gd name="connsiteX350" fmla="*/ 197543 w 362706"/>
                  <a:gd name="connsiteY350" fmla="*/ 102060 h 208311"/>
                  <a:gd name="connsiteX351" fmla="*/ 197543 w 362706"/>
                  <a:gd name="connsiteY351" fmla="*/ 101298 h 208311"/>
                  <a:gd name="connsiteX352" fmla="*/ 188018 w 362706"/>
                  <a:gd name="connsiteY352" fmla="*/ 96060 h 208311"/>
                  <a:gd name="connsiteX353" fmla="*/ 186589 w 362706"/>
                  <a:gd name="connsiteY353" fmla="*/ 96060 h 208311"/>
                  <a:gd name="connsiteX354" fmla="*/ 70861 w 362706"/>
                  <a:gd name="connsiteY354" fmla="*/ 43672 h 208311"/>
                  <a:gd name="connsiteX355" fmla="*/ 70861 w 362706"/>
                  <a:gd name="connsiteY355" fmla="*/ 42910 h 208311"/>
                  <a:gd name="connsiteX356" fmla="*/ 61336 w 362706"/>
                  <a:gd name="connsiteY356" fmla="*/ 37671 h 208311"/>
                  <a:gd name="connsiteX357" fmla="*/ 60002 w 362706"/>
                  <a:gd name="connsiteY357" fmla="*/ 37671 h 208311"/>
                  <a:gd name="connsiteX358" fmla="*/ 51239 w 362706"/>
                  <a:gd name="connsiteY358" fmla="*/ 42720 h 208311"/>
                  <a:gd name="connsiteX359" fmla="*/ 51239 w 362706"/>
                  <a:gd name="connsiteY359" fmla="*/ 43482 h 208311"/>
                  <a:gd name="connsiteX360" fmla="*/ 60764 w 362706"/>
                  <a:gd name="connsiteY360" fmla="*/ 48720 h 208311"/>
                  <a:gd name="connsiteX361" fmla="*/ 62098 w 362706"/>
                  <a:gd name="connsiteY361" fmla="*/ 48720 h 208311"/>
                  <a:gd name="connsiteX362" fmla="*/ 173255 w 362706"/>
                  <a:gd name="connsiteY362" fmla="*/ 88344 h 208311"/>
                  <a:gd name="connsiteX363" fmla="*/ 164492 w 362706"/>
                  <a:gd name="connsiteY363" fmla="*/ 93393 h 208311"/>
                  <a:gd name="connsiteX364" fmla="*/ 164492 w 362706"/>
                  <a:gd name="connsiteY364" fmla="*/ 94155 h 208311"/>
                  <a:gd name="connsiteX365" fmla="*/ 174017 w 362706"/>
                  <a:gd name="connsiteY365" fmla="*/ 99393 h 208311"/>
                  <a:gd name="connsiteX366" fmla="*/ 175350 w 362706"/>
                  <a:gd name="connsiteY366" fmla="*/ 99393 h 208311"/>
                  <a:gd name="connsiteX367" fmla="*/ 184113 w 362706"/>
                  <a:gd name="connsiteY367" fmla="*/ 94345 h 208311"/>
                  <a:gd name="connsiteX368" fmla="*/ 184113 w 362706"/>
                  <a:gd name="connsiteY368" fmla="*/ 93583 h 208311"/>
                  <a:gd name="connsiteX369" fmla="*/ 174588 w 362706"/>
                  <a:gd name="connsiteY369" fmla="*/ 88344 h 208311"/>
                  <a:gd name="connsiteX370" fmla="*/ 173255 w 362706"/>
                  <a:gd name="connsiteY370" fmla="*/ 88059 h 208311"/>
                  <a:gd name="connsiteX371" fmla="*/ 287555 w 362706"/>
                  <a:gd name="connsiteY371" fmla="*/ 168926 h 208311"/>
                  <a:gd name="connsiteX372" fmla="*/ 287555 w 362706"/>
                  <a:gd name="connsiteY372" fmla="*/ 168164 h 208311"/>
                  <a:gd name="connsiteX373" fmla="*/ 278030 w 362706"/>
                  <a:gd name="connsiteY373" fmla="*/ 162925 h 208311"/>
                  <a:gd name="connsiteX374" fmla="*/ 276696 w 362706"/>
                  <a:gd name="connsiteY374" fmla="*/ 162925 h 208311"/>
                  <a:gd name="connsiteX375" fmla="*/ 267933 w 362706"/>
                  <a:gd name="connsiteY375" fmla="*/ 167973 h 208311"/>
                  <a:gd name="connsiteX376" fmla="*/ 267933 w 362706"/>
                  <a:gd name="connsiteY376" fmla="*/ 168735 h 208311"/>
                  <a:gd name="connsiteX377" fmla="*/ 277458 w 362706"/>
                  <a:gd name="connsiteY377" fmla="*/ 174069 h 208311"/>
                  <a:gd name="connsiteX378" fmla="*/ 278792 w 362706"/>
                  <a:gd name="connsiteY378" fmla="*/ 174069 h 208311"/>
                  <a:gd name="connsiteX379" fmla="*/ 292984 w 362706"/>
                  <a:gd name="connsiteY379" fmla="*/ 157686 h 208311"/>
                  <a:gd name="connsiteX380" fmla="*/ 284221 w 362706"/>
                  <a:gd name="connsiteY380" fmla="*/ 162735 h 208311"/>
                  <a:gd name="connsiteX381" fmla="*/ 284221 w 362706"/>
                  <a:gd name="connsiteY381" fmla="*/ 163496 h 208311"/>
                  <a:gd name="connsiteX382" fmla="*/ 293746 w 362706"/>
                  <a:gd name="connsiteY382" fmla="*/ 168735 h 208311"/>
                  <a:gd name="connsiteX383" fmla="*/ 295079 w 362706"/>
                  <a:gd name="connsiteY383" fmla="*/ 168735 h 208311"/>
                  <a:gd name="connsiteX384" fmla="*/ 303747 w 362706"/>
                  <a:gd name="connsiteY384" fmla="*/ 163687 h 208311"/>
                  <a:gd name="connsiteX385" fmla="*/ 303747 w 362706"/>
                  <a:gd name="connsiteY385" fmla="*/ 162925 h 208311"/>
                  <a:gd name="connsiteX386" fmla="*/ 294222 w 362706"/>
                  <a:gd name="connsiteY386" fmla="*/ 157686 h 208311"/>
                  <a:gd name="connsiteX387" fmla="*/ 293174 w 362706"/>
                  <a:gd name="connsiteY387" fmla="*/ 157401 h 208311"/>
                  <a:gd name="connsiteX388" fmla="*/ 265456 w 362706"/>
                  <a:gd name="connsiteY388" fmla="*/ 166259 h 208311"/>
                  <a:gd name="connsiteX389" fmla="*/ 274219 w 362706"/>
                  <a:gd name="connsiteY389" fmla="*/ 161211 h 208311"/>
                  <a:gd name="connsiteX390" fmla="*/ 274219 w 362706"/>
                  <a:gd name="connsiteY390" fmla="*/ 160449 h 208311"/>
                  <a:gd name="connsiteX391" fmla="*/ 264694 w 362706"/>
                  <a:gd name="connsiteY391" fmla="*/ 155210 h 208311"/>
                  <a:gd name="connsiteX392" fmla="*/ 263361 w 362706"/>
                  <a:gd name="connsiteY392" fmla="*/ 155210 h 208311"/>
                  <a:gd name="connsiteX393" fmla="*/ 254598 w 362706"/>
                  <a:gd name="connsiteY393" fmla="*/ 160163 h 208311"/>
                  <a:gd name="connsiteX394" fmla="*/ 254598 w 362706"/>
                  <a:gd name="connsiteY394" fmla="*/ 160925 h 208311"/>
                  <a:gd name="connsiteX395" fmla="*/ 264123 w 362706"/>
                  <a:gd name="connsiteY395" fmla="*/ 166259 h 208311"/>
                  <a:gd name="connsiteX396" fmla="*/ 265838 w 362706"/>
                  <a:gd name="connsiteY396" fmla="*/ 165973 h 208311"/>
                  <a:gd name="connsiteX397" fmla="*/ 252122 w 362706"/>
                  <a:gd name="connsiteY397" fmla="*/ 158544 h 208311"/>
                  <a:gd name="connsiteX398" fmla="*/ 260789 w 362706"/>
                  <a:gd name="connsiteY398" fmla="*/ 153495 h 208311"/>
                  <a:gd name="connsiteX399" fmla="*/ 260789 w 362706"/>
                  <a:gd name="connsiteY399" fmla="*/ 152733 h 208311"/>
                  <a:gd name="connsiteX400" fmla="*/ 251264 w 362706"/>
                  <a:gd name="connsiteY400" fmla="*/ 147495 h 208311"/>
                  <a:gd name="connsiteX401" fmla="*/ 249931 w 362706"/>
                  <a:gd name="connsiteY401" fmla="*/ 147495 h 208311"/>
                  <a:gd name="connsiteX402" fmla="*/ 241168 w 362706"/>
                  <a:gd name="connsiteY402" fmla="*/ 152543 h 208311"/>
                  <a:gd name="connsiteX403" fmla="*/ 241168 w 362706"/>
                  <a:gd name="connsiteY403" fmla="*/ 153305 h 208311"/>
                  <a:gd name="connsiteX404" fmla="*/ 250693 w 362706"/>
                  <a:gd name="connsiteY404" fmla="*/ 158544 h 208311"/>
                  <a:gd name="connsiteX405" fmla="*/ 252502 w 362706"/>
                  <a:gd name="connsiteY405" fmla="*/ 158258 h 208311"/>
                  <a:gd name="connsiteX406" fmla="*/ 238786 w 362706"/>
                  <a:gd name="connsiteY406" fmla="*/ 150924 h 208311"/>
                  <a:gd name="connsiteX407" fmla="*/ 247454 w 362706"/>
                  <a:gd name="connsiteY407" fmla="*/ 145875 h 208311"/>
                  <a:gd name="connsiteX408" fmla="*/ 247454 w 362706"/>
                  <a:gd name="connsiteY408" fmla="*/ 145113 h 208311"/>
                  <a:gd name="connsiteX409" fmla="*/ 237929 w 362706"/>
                  <a:gd name="connsiteY409" fmla="*/ 139779 h 208311"/>
                  <a:gd name="connsiteX410" fmla="*/ 236596 w 362706"/>
                  <a:gd name="connsiteY410" fmla="*/ 139779 h 208311"/>
                  <a:gd name="connsiteX411" fmla="*/ 227833 w 362706"/>
                  <a:gd name="connsiteY411" fmla="*/ 144828 h 208311"/>
                  <a:gd name="connsiteX412" fmla="*/ 227833 w 362706"/>
                  <a:gd name="connsiteY412" fmla="*/ 145590 h 208311"/>
                  <a:gd name="connsiteX413" fmla="*/ 237358 w 362706"/>
                  <a:gd name="connsiteY413" fmla="*/ 150828 h 208311"/>
                  <a:gd name="connsiteX414" fmla="*/ 239168 w 362706"/>
                  <a:gd name="connsiteY414" fmla="*/ 150638 h 208311"/>
                  <a:gd name="connsiteX415" fmla="*/ 279649 w 362706"/>
                  <a:gd name="connsiteY415" fmla="*/ 149971 h 208311"/>
                  <a:gd name="connsiteX416" fmla="*/ 270886 w 362706"/>
                  <a:gd name="connsiteY416" fmla="*/ 155019 h 208311"/>
                  <a:gd name="connsiteX417" fmla="*/ 270886 w 362706"/>
                  <a:gd name="connsiteY417" fmla="*/ 155781 h 208311"/>
                  <a:gd name="connsiteX418" fmla="*/ 280411 w 362706"/>
                  <a:gd name="connsiteY418" fmla="*/ 161020 h 208311"/>
                  <a:gd name="connsiteX419" fmla="*/ 281744 w 362706"/>
                  <a:gd name="connsiteY419" fmla="*/ 161020 h 208311"/>
                  <a:gd name="connsiteX420" fmla="*/ 290412 w 362706"/>
                  <a:gd name="connsiteY420" fmla="*/ 155972 h 208311"/>
                  <a:gd name="connsiteX421" fmla="*/ 290412 w 362706"/>
                  <a:gd name="connsiteY421" fmla="*/ 155210 h 208311"/>
                  <a:gd name="connsiteX422" fmla="*/ 280887 w 362706"/>
                  <a:gd name="connsiteY422" fmla="*/ 149971 h 208311"/>
                  <a:gd name="connsiteX423" fmla="*/ 280030 w 362706"/>
                  <a:gd name="connsiteY423" fmla="*/ 149685 h 208311"/>
                  <a:gd name="connsiteX424" fmla="*/ 266314 w 362706"/>
                  <a:gd name="connsiteY424" fmla="*/ 142256 h 208311"/>
                  <a:gd name="connsiteX425" fmla="*/ 257551 w 362706"/>
                  <a:gd name="connsiteY425" fmla="*/ 147304 h 208311"/>
                  <a:gd name="connsiteX426" fmla="*/ 257551 w 362706"/>
                  <a:gd name="connsiteY426" fmla="*/ 148066 h 208311"/>
                  <a:gd name="connsiteX427" fmla="*/ 267076 w 362706"/>
                  <a:gd name="connsiteY427" fmla="*/ 153400 h 208311"/>
                  <a:gd name="connsiteX428" fmla="*/ 268409 w 362706"/>
                  <a:gd name="connsiteY428" fmla="*/ 153400 h 208311"/>
                  <a:gd name="connsiteX429" fmla="*/ 277077 w 362706"/>
                  <a:gd name="connsiteY429" fmla="*/ 148352 h 208311"/>
                  <a:gd name="connsiteX430" fmla="*/ 277077 w 362706"/>
                  <a:gd name="connsiteY430" fmla="*/ 147590 h 208311"/>
                  <a:gd name="connsiteX431" fmla="*/ 268028 w 362706"/>
                  <a:gd name="connsiteY431" fmla="*/ 142351 h 208311"/>
                  <a:gd name="connsiteX432" fmla="*/ 266695 w 362706"/>
                  <a:gd name="connsiteY432" fmla="*/ 141970 h 208311"/>
                  <a:gd name="connsiteX433" fmla="*/ 212879 w 362706"/>
                  <a:gd name="connsiteY433" fmla="*/ 111490 h 208311"/>
                  <a:gd name="connsiteX434" fmla="*/ 204211 w 362706"/>
                  <a:gd name="connsiteY434" fmla="*/ 116538 h 208311"/>
                  <a:gd name="connsiteX435" fmla="*/ 204211 w 362706"/>
                  <a:gd name="connsiteY435" fmla="*/ 117300 h 208311"/>
                  <a:gd name="connsiteX436" fmla="*/ 213259 w 362706"/>
                  <a:gd name="connsiteY436" fmla="*/ 122539 h 208311"/>
                  <a:gd name="connsiteX437" fmla="*/ 214593 w 362706"/>
                  <a:gd name="connsiteY437" fmla="*/ 122539 h 208311"/>
                  <a:gd name="connsiteX438" fmla="*/ 223356 w 362706"/>
                  <a:gd name="connsiteY438" fmla="*/ 117491 h 208311"/>
                  <a:gd name="connsiteX439" fmla="*/ 223356 w 362706"/>
                  <a:gd name="connsiteY439" fmla="*/ 116729 h 208311"/>
                  <a:gd name="connsiteX440" fmla="*/ 213831 w 362706"/>
                  <a:gd name="connsiteY440" fmla="*/ 111395 h 208311"/>
                  <a:gd name="connsiteX441" fmla="*/ 213259 w 362706"/>
                  <a:gd name="connsiteY441" fmla="*/ 111204 h 208311"/>
                  <a:gd name="connsiteX442" fmla="*/ 226213 w 362706"/>
                  <a:gd name="connsiteY442" fmla="*/ 119205 h 208311"/>
                  <a:gd name="connsiteX443" fmla="*/ 217546 w 362706"/>
                  <a:gd name="connsiteY443" fmla="*/ 124254 h 208311"/>
                  <a:gd name="connsiteX444" fmla="*/ 217546 w 362706"/>
                  <a:gd name="connsiteY444" fmla="*/ 125016 h 208311"/>
                  <a:gd name="connsiteX445" fmla="*/ 226594 w 362706"/>
                  <a:gd name="connsiteY445" fmla="*/ 130254 h 208311"/>
                  <a:gd name="connsiteX446" fmla="*/ 227928 w 362706"/>
                  <a:gd name="connsiteY446" fmla="*/ 130254 h 208311"/>
                  <a:gd name="connsiteX447" fmla="*/ 236691 w 362706"/>
                  <a:gd name="connsiteY447" fmla="*/ 125301 h 208311"/>
                  <a:gd name="connsiteX448" fmla="*/ 236691 w 362706"/>
                  <a:gd name="connsiteY448" fmla="*/ 124444 h 208311"/>
                  <a:gd name="connsiteX449" fmla="*/ 227166 w 362706"/>
                  <a:gd name="connsiteY449" fmla="*/ 119205 h 208311"/>
                  <a:gd name="connsiteX450" fmla="*/ 226499 w 362706"/>
                  <a:gd name="connsiteY450" fmla="*/ 118920 h 208311"/>
                  <a:gd name="connsiteX451" fmla="*/ 199543 w 362706"/>
                  <a:gd name="connsiteY451" fmla="*/ 103775 h 208311"/>
                  <a:gd name="connsiteX452" fmla="*/ 190876 w 362706"/>
                  <a:gd name="connsiteY452" fmla="*/ 108823 h 208311"/>
                  <a:gd name="connsiteX453" fmla="*/ 190876 w 362706"/>
                  <a:gd name="connsiteY453" fmla="*/ 109585 h 208311"/>
                  <a:gd name="connsiteX454" fmla="*/ 200401 w 362706"/>
                  <a:gd name="connsiteY454" fmla="*/ 114824 h 208311"/>
                  <a:gd name="connsiteX455" fmla="*/ 201734 w 362706"/>
                  <a:gd name="connsiteY455" fmla="*/ 114824 h 208311"/>
                  <a:gd name="connsiteX456" fmla="*/ 210497 w 362706"/>
                  <a:gd name="connsiteY456" fmla="*/ 109776 h 208311"/>
                  <a:gd name="connsiteX457" fmla="*/ 210497 w 362706"/>
                  <a:gd name="connsiteY457" fmla="*/ 109013 h 208311"/>
                  <a:gd name="connsiteX458" fmla="*/ 200972 w 362706"/>
                  <a:gd name="connsiteY458" fmla="*/ 103680 h 208311"/>
                  <a:gd name="connsiteX459" fmla="*/ 199925 w 362706"/>
                  <a:gd name="connsiteY459" fmla="*/ 103489 h 208311"/>
                  <a:gd name="connsiteX460" fmla="*/ 252979 w 362706"/>
                  <a:gd name="connsiteY460" fmla="*/ 134541 h 208311"/>
                  <a:gd name="connsiteX461" fmla="*/ 244216 w 362706"/>
                  <a:gd name="connsiteY461" fmla="*/ 139589 h 208311"/>
                  <a:gd name="connsiteX462" fmla="*/ 244216 w 362706"/>
                  <a:gd name="connsiteY462" fmla="*/ 140351 h 208311"/>
                  <a:gd name="connsiteX463" fmla="*/ 253741 w 362706"/>
                  <a:gd name="connsiteY463" fmla="*/ 145685 h 208311"/>
                  <a:gd name="connsiteX464" fmla="*/ 255074 w 362706"/>
                  <a:gd name="connsiteY464" fmla="*/ 145685 h 208311"/>
                  <a:gd name="connsiteX465" fmla="*/ 263742 w 362706"/>
                  <a:gd name="connsiteY465" fmla="*/ 140637 h 208311"/>
                  <a:gd name="connsiteX466" fmla="*/ 263742 w 362706"/>
                  <a:gd name="connsiteY466" fmla="*/ 139875 h 208311"/>
                  <a:gd name="connsiteX467" fmla="*/ 255074 w 362706"/>
                  <a:gd name="connsiteY467" fmla="*/ 134160 h 208311"/>
                  <a:gd name="connsiteX468" fmla="*/ 253360 w 362706"/>
                  <a:gd name="connsiteY468" fmla="*/ 134160 h 208311"/>
                  <a:gd name="connsiteX469" fmla="*/ 239644 w 362706"/>
                  <a:gd name="connsiteY469" fmla="*/ 126921 h 208311"/>
                  <a:gd name="connsiteX470" fmla="*/ 230881 w 362706"/>
                  <a:gd name="connsiteY470" fmla="*/ 131874 h 208311"/>
                  <a:gd name="connsiteX471" fmla="*/ 230881 w 362706"/>
                  <a:gd name="connsiteY471" fmla="*/ 132731 h 208311"/>
                  <a:gd name="connsiteX472" fmla="*/ 240406 w 362706"/>
                  <a:gd name="connsiteY472" fmla="*/ 137970 h 208311"/>
                  <a:gd name="connsiteX473" fmla="*/ 241644 w 362706"/>
                  <a:gd name="connsiteY473" fmla="*/ 137970 h 208311"/>
                  <a:gd name="connsiteX474" fmla="*/ 250407 w 362706"/>
                  <a:gd name="connsiteY474" fmla="*/ 132921 h 208311"/>
                  <a:gd name="connsiteX475" fmla="*/ 250407 w 362706"/>
                  <a:gd name="connsiteY475" fmla="*/ 132159 h 208311"/>
                  <a:gd name="connsiteX476" fmla="*/ 240882 w 362706"/>
                  <a:gd name="connsiteY476" fmla="*/ 126921 h 208311"/>
                  <a:gd name="connsiteX477" fmla="*/ 240025 w 362706"/>
                  <a:gd name="connsiteY477" fmla="*/ 126635 h 208311"/>
                  <a:gd name="connsiteX478" fmla="*/ 259265 w 362706"/>
                  <a:gd name="connsiteY478" fmla="*/ 177117 h 208311"/>
                  <a:gd name="connsiteX479" fmla="*/ 268028 w 362706"/>
                  <a:gd name="connsiteY479" fmla="*/ 172069 h 208311"/>
                  <a:gd name="connsiteX480" fmla="*/ 268028 w 362706"/>
                  <a:gd name="connsiteY480" fmla="*/ 171307 h 208311"/>
                  <a:gd name="connsiteX481" fmla="*/ 258503 w 362706"/>
                  <a:gd name="connsiteY481" fmla="*/ 166068 h 208311"/>
                  <a:gd name="connsiteX482" fmla="*/ 257170 w 362706"/>
                  <a:gd name="connsiteY482" fmla="*/ 166068 h 208311"/>
                  <a:gd name="connsiteX483" fmla="*/ 248502 w 362706"/>
                  <a:gd name="connsiteY483" fmla="*/ 171117 h 208311"/>
                  <a:gd name="connsiteX484" fmla="*/ 248502 w 362706"/>
                  <a:gd name="connsiteY484" fmla="*/ 171879 h 208311"/>
                  <a:gd name="connsiteX485" fmla="*/ 258027 w 362706"/>
                  <a:gd name="connsiteY485" fmla="*/ 177213 h 208311"/>
                  <a:gd name="connsiteX486" fmla="*/ 259646 w 362706"/>
                  <a:gd name="connsiteY486" fmla="*/ 176832 h 208311"/>
                  <a:gd name="connsiteX487" fmla="*/ 328417 w 362706"/>
                  <a:gd name="connsiteY487" fmla="*/ 174546 h 208311"/>
                  <a:gd name="connsiteX488" fmla="*/ 337942 w 362706"/>
                  <a:gd name="connsiteY488" fmla="*/ 179784 h 208311"/>
                  <a:gd name="connsiteX489" fmla="*/ 339275 w 362706"/>
                  <a:gd name="connsiteY489" fmla="*/ 179784 h 208311"/>
                  <a:gd name="connsiteX490" fmla="*/ 347943 w 362706"/>
                  <a:gd name="connsiteY490" fmla="*/ 174736 h 208311"/>
                  <a:gd name="connsiteX491" fmla="*/ 347943 w 362706"/>
                  <a:gd name="connsiteY491" fmla="*/ 173974 h 208311"/>
                  <a:gd name="connsiteX492" fmla="*/ 338418 w 362706"/>
                  <a:gd name="connsiteY492" fmla="*/ 168640 h 208311"/>
                  <a:gd name="connsiteX493" fmla="*/ 337084 w 362706"/>
                  <a:gd name="connsiteY493" fmla="*/ 168640 h 208311"/>
                  <a:gd name="connsiteX494" fmla="*/ 328322 w 362706"/>
                  <a:gd name="connsiteY494" fmla="*/ 173688 h 208311"/>
                  <a:gd name="connsiteX495" fmla="*/ 328798 w 362706"/>
                  <a:gd name="connsiteY495" fmla="*/ 174260 h 208311"/>
                  <a:gd name="connsiteX496" fmla="*/ 310986 w 362706"/>
                  <a:gd name="connsiteY496" fmla="*/ 178927 h 208311"/>
                  <a:gd name="connsiteX497" fmla="*/ 325083 w 362706"/>
                  <a:gd name="connsiteY497" fmla="*/ 187023 h 208311"/>
                  <a:gd name="connsiteX498" fmla="*/ 326417 w 362706"/>
                  <a:gd name="connsiteY498" fmla="*/ 187023 h 208311"/>
                  <a:gd name="connsiteX499" fmla="*/ 335084 w 362706"/>
                  <a:gd name="connsiteY499" fmla="*/ 181975 h 208311"/>
                  <a:gd name="connsiteX500" fmla="*/ 335084 w 362706"/>
                  <a:gd name="connsiteY500" fmla="*/ 181213 h 208311"/>
                  <a:gd name="connsiteX501" fmla="*/ 321082 w 362706"/>
                  <a:gd name="connsiteY501" fmla="*/ 173117 h 208311"/>
                  <a:gd name="connsiteX502" fmla="*/ 319749 w 362706"/>
                  <a:gd name="connsiteY502" fmla="*/ 173117 h 208311"/>
                  <a:gd name="connsiteX503" fmla="*/ 310986 w 362706"/>
                  <a:gd name="connsiteY503" fmla="*/ 178165 h 208311"/>
                  <a:gd name="connsiteX504" fmla="*/ 311367 w 362706"/>
                  <a:gd name="connsiteY504" fmla="*/ 178642 h 208311"/>
                  <a:gd name="connsiteX505" fmla="*/ 341466 w 362706"/>
                  <a:gd name="connsiteY505" fmla="*/ 164544 h 208311"/>
                  <a:gd name="connsiteX506" fmla="*/ 352705 w 362706"/>
                  <a:gd name="connsiteY506" fmla="*/ 171021 h 208311"/>
                  <a:gd name="connsiteX507" fmla="*/ 354039 w 362706"/>
                  <a:gd name="connsiteY507" fmla="*/ 171021 h 208311"/>
                  <a:gd name="connsiteX508" fmla="*/ 362707 w 362706"/>
                  <a:gd name="connsiteY508" fmla="*/ 165973 h 208311"/>
                  <a:gd name="connsiteX509" fmla="*/ 362707 w 362706"/>
                  <a:gd name="connsiteY509" fmla="*/ 165211 h 208311"/>
                  <a:gd name="connsiteX510" fmla="*/ 351467 w 362706"/>
                  <a:gd name="connsiteY510" fmla="*/ 158734 h 208311"/>
                  <a:gd name="connsiteX511" fmla="*/ 350134 w 362706"/>
                  <a:gd name="connsiteY511" fmla="*/ 158734 h 208311"/>
                  <a:gd name="connsiteX512" fmla="*/ 341466 w 362706"/>
                  <a:gd name="connsiteY512" fmla="*/ 163782 h 208311"/>
                  <a:gd name="connsiteX513" fmla="*/ 341847 w 362706"/>
                  <a:gd name="connsiteY513" fmla="*/ 164259 h 208311"/>
                  <a:gd name="connsiteX514" fmla="*/ 341466 w 362706"/>
                  <a:gd name="connsiteY514" fmla="*/ 153781 h 208311"/>
                  <a:gd name="connsiteX515" fmla="*/ 341466 w 362706"/>
                  <a:gd name="connsiteY515" fmla="*/ 153019 h 208311"/>
                  <a:gd name="connsiteX516" fmla="*/ 331941 w 362706"/>
                  <a:gd name="connsiteY516" fmla="*/ 147780 h 208311"/>
                  <a:gd name="connsiteX517" fmla="*/ 330607 w 362706"/>
                  <a:gd name="connsiteY517" fmla="*/ 147780 h 208311"/>
                  <a:gd name="connsiteX518" fmla="*/ 321940 w 362706"/>
                  <a:gd name="connsiteY518" fmla="*/ 152829 h 208311"/>
                  <a:gd name="connsiteX519" fmla="*/ 321940 w 362706"/>
                  <a:gd name="connsiteY519" fmla="*/ 153591 h 208311"/>
                  <a:gd name="connsiteX520" fmla="*/ 331465 w 362706"/>
                  <a:gd name="connsiteY520" fmla="*/ 158925 h 208311"/>
                  <a:gd name="connsiteX521" fmla="*/ 332798 w 362706"/>
                  <a:gd name="connsiteY521" fmla="*/ 158925 h 208311"/>
                  <a:gd name="connsiteX522" fmla="*/ 294984 w 362706"/>
                  <a:gd name="connsiteY522" fmla="*/ 184071 h 208311"/>
                  <a:gd name="connsiteX523" fmla="*/ 312605 w 362706"/>
                  <a:gd name="connsiteY523" fmla="*/ 194262 h 208311"/>
                  <a:gd name="connsiteX524" fmla="*/ 313939 w 362706"/>
                  <a:gd name="connsiteY524" fmla="*/ 194262 h 208311"/>
                  <a:gd name="connsiteX525" fmla="*/ 322606 w 362706"/>
                  <a:gd name="connsiteY525" fmla="*/ 189214 h 208311"/>
                  <a:gd name="connsiteX526" fmla="*/ 322606 w 362706"/>
                  <a:gd name="connsiteY526" fmla="*/ 188452 h 208311"/>
                  <a:gd name="connsiteX527" fmla="*/ 305080 w 362706"/>
                  <a:gd name="connsiteY527" fmla="*/ 178356 h 208311"/>
                  <a:gd name="connsiteX528" fmla="*/ 303747 w 362706"/>
                  <a:gd name="connsiteY528" fmla="*/ 178356 h 208311"/>
                  <a:gd name="connsiteX529" fmla="*/ 294984 w 362706"/>
                  <a:gd name="connsiteY529" fmla="*/ 183404 h 208311"/>
                  <a:gd name="connsiteX530" fmla="*/ 295365 w 362706"/>
                  <a:gd name="connsiteY530" fmla="*/ 183785 h 208311"/>
                  <a:gd name="connsiteX531" fmla="*/ 288888 w 362706"/>
                  <a:gd name="connsiteY531" fmla="*/ 194929 h 208311"/>
                  <a:gd name="connsiteX532" fmla="*/ 300127 w 362706"/>
                  <a:gd name="connsiteY532" fmla="*/ 201406 h 208311"/>
                  <a:gd name="connsiteX533" fmla="*/ 301461 w 362706"/>
                  <a:gd name="connsiteY533" fmla="*/ 201406 h 208311"/>
                  <a:gd name="connsiteX534" fmla="*/ 310129 w 362706"/>
                  <a:gd name="connsiteY534" fmla="*/ 196358 h 208311"/>
                  <a:gd name="connsiteX535" fmla="*/ 310129 w 362706"/>
                  <a:gd name="connsiteY535" fmla="*/ 195596 h 208311"/>
                  <a:gd name="connsiteX536" fmla="*/ 298889 w 362706"/>
                  <a:gd name="connsiteY536" fmla="*/ 189119 h 208311"/>
                  <a:gd name="connsiteX537" fmla="*/ 297651 w 362706"/>
                  <a:gd name="connsiteY537" fmla="*/ 189119 h 208311"/>
                  <a:gd name="connsiteX538" fmla="*/ 288888 w 362706"/>
                  <a:gd name="connsiteY538" fmla="*/ 194167 h 208311"/>
                  <a:gd name="connsiteX539" fmla="*/ 289269 w 362706"/>
                  <a:gd name="connsiteY539" fmla="*/ 194643 h 208311"/>
                  <a:gd name="connsiteX540" fmla="*/ 242692 w 362706"/>
                  <a:gd name="connsiteY540" fmla="*/ 96060 h 208311"/>
                  <a:gd name="connsiteX541" fmla="*/ 242692 w 362706"/>
                  <a:gd name="connsiteY541" fmla="*/ 95298 h 208311"/>
                  <a:gd name="connsiteX542" fmla="*/ 233167 w 362706"/>
                  <a:gd name="connsiteY542" fmla="*/ 90059 h 208311"/>
                  <a:gd name="connsiteX543" fmla="*/ 231833 w 362706"/>
                  <a:gd name="connsiteY543" fmla="*/ 90059 h 208311"/>
                  <a:gd name="connsiteX544" fmla="*/ 223070 w 362706"/>
                  <a:gd name="connsiteY544" fmla="*/ 95107 h 208311"/>
                  <a:gd name="connsiteX545" fmla="*/ 223070 w 362706"/>
                  <a:gd name="connsiteY545" fmla="*/ 95869 h 208311"/>
                  <a:gd name="connsiteX546" fmla="*/ 232595 w 362706"/>
                  <a:gd name="connsiteY546" fmla="*/ 101108 h 208311"/>
                  <a:gd name="connsiteX547" fmla="*/ 233929 w 362706"/>
                  <a:gd name="connsiteY547" fmla="*/ 101108 h 208311"/>
                  <a:gd name="connsiteX548" fmla="*/ 269362 w 362706"/>
                  <a:gd name="connsiteY548" fmla="*/ 111490 h 208311"/>
                  <a:gd name="connsiteX549" fmla="*/ 269362 w 362706"/>
                  <a:gd name="connsiteY549" fmla="*/ 110728 h 208311"/>
                  <a:gd name="connsiteX550" fmla="*/ 259837 w 362706"/>
                  <a:gd name="connsiteY550" fmla="*/ 105394 h 208311"/>
                  <a:gd name="connsiteX551" fmla="*/ 258503 w 362706"/>
                  <a:gd name="connsiteY551" fmla="*/ 105394 h 208311"/>
                  <a:gd name="connsiteX552" fmla="*/ 249740 w 362706"/>
                  <a:gd name="connsiteY552" fmla="*/ 110442 h 208311"/>
                  <a:gd name="connsiteX553" fmla="*/ 249740 w 362706"/>
                  <a:gd name="connsiteY553" fmla="*/ 111204 h 208311"/>
                  <a:gd name="connsiteX554" fmla="*/ 259265 w 362706"/>
                  <a:gd name="connsiteY554" fmla="*/ 116443 h 208311"/>
                  <a:gd name="connsiteX555" fmla="*/ 260599 w 362706"/>
                  <a:gd name="connsiteY555" fmla="*/ 116443 h 208311"/>
                  <a:gd name="connsiteX556" fmla="*/ 328512 w 362706"/>
                  <a:gd name="connsiteY556" fmla="*/ 145590 h 208311"/>
                  <a:gd name="connsiteX557" fmla="*/ 328512 w 362706"/>
                  <a:gd name="connsiteY557" fmla="*/ 144828 h 208311"/>
                  <a:gd name="connsiteX558" fmla="*/ 318987 w 362706"/>
                  <a:gd name="connsiteY558" fmla="*/ 139589 h 208311"/>
                  <a:gd name="connsiteX559" fmla="*/ 317654 w 362706"/>
                  <a:gd name="connsiteY559" fmla="*/ 139589 h 208311"/>
                  <a:gd name="connsiteX560" fmla="*/ 308986 w 362706"/>
                  <a:gd name="connsiteY560" fmla="*/ 144637 h 208311"/>
                  <a:gd name="connsiteX561" fmla="*/ 308986 w 362706"/>
                  <a:gd name="connsiteY561" fmla="*/ 145399 h 208311"/>
                  <a:gd name="connsiteX562" fmla="*/ 318511 w 362706"/>
                  <a:gd name="connsiteY562" fmla="*/ 150733 h 208311"/>
                  <a:gd name="connsiteX563" fmla="*/ 319844 w 362706"/>
                  <a:gd name="connsiteY563" fmla="*/ 150733 h 208311"/>
                  <a:gd name="connsiteX564" fmla="*/ 256027 w 362706"/>
                  <a:gd name="connsiteY564" fmla="*/ 103775 h 208311"/>
                  <a:gd name="connsiteX565" fmla="*/ 256027 w 362706"/>
                  <a:gd name="connsiteY565" fmla="*/ 103013 h 208311"/>
                  <a:gd name="connsiteX566" fmla="*/ 246502 w 362706"/>
                  <a:gd name="connsiteY566" fmla="*/ 97679 h 208311"/>
                  <a:gd name="connsiteX567" fmla="*/ 245168 w 362706"/>
                  <a:gd name="connsiteY567" fmla="*/ 97679 h 208311"/>
                  <a:gd name="connsiteX568" fmla="*/ 236405 w 362706"/>
                  <a:gd name="connsiteY568" fmla="*/ 102727 h 208311"/>
                  <a:gd name="connsiteX569" fmla="*/ 236405 w 362706"/>
                  <a:gd name="connsiteY569" fmla="*/ 103489 h 208311"/>
                  <a:gd name="connsiteX570" fmla="*/ 245930 w 362706"/>
                  <a:gd name="connsiteY570" fmla="*/ 108728 h 208311"/>
                  <a:gd name="connsiteX571" fmla="*/ 247264 w 362706"/>
                  <a:gd name="connsiteY571" fmla="*/ 108728 h 208311"/>
                  <a:gd name="connsiteX572" fmla="*/ 282697 w 362706"/>
                  <a:gd name="connsiteY572" fmla="*/ 119110 h 208311"/>
                  <a:gd name="connsiteX573" fmla="*/ 282697 w 362706"/>
                  <a:gd name="connsiteY573" fmla="*/ 118348 h 208311"/>
                  <a:gd name="connsiteX574" fmla="*/ 273172 w 362706"/>
                  <a:gd name="connsiteY574" fmla="*/ 113109 h 208311"/>
                  <a:gd name="connsiteX575" fmla="*/ 271838 w 362706"/>
                  <a:gd name="connsiteY575" fmla="*/ 113109 h 208311"/>
                  <a:gd name="connsiteX576" fmla="*/ 263171 w 362706"/>
                  <a:gd name="connsiteY576" fmla="*/ 118158 h 208311"/>
                  <a:gd name="connsiteX577" fmla="*/ 263171 w 362706"/>
                  <a:gd name="connsiteY577" fmla="*/ 118920 h 208311"/>
                  <a:gd name="connsiteX578" fmla="*/ 272696 w 362706"/>
                  <a:gd name="connsiteY578" fmla="*/ 124158 h 208311"/>
                  <a:gd name="connsiteX579" fmla="*/ 274029 w 362706"/>
                  <a:gd name="connsiteY579" fmla="*/ 124158 h 208311"/>
                  <a:gd name="connsiteX580" fmla="*/ 273839 w 362706"/>
                  <a:gd name="connsiteY580" fmla="*/ 199311 h 208311"/>
                  <a:gd name="connsiteX581" fmla="*/ 273839 w 362706"/>
                  <a:gd name="connsiteY581" fmla="*/ 200073 h 208311"/>
                  <a:gd name="connsiteX582" fmla="*/ 287935 w 362706"/>
                  <a:gd name="connsiteY582" fmla="*/ 208169 h 208311"/>
                  <a:gd name="connsiteX583" fmla="*/ 289269 w 362706"/>
                  <a:gd name="connsiteY583" fmla="*/ 208169 h 208311"/>
                  <a:gd name="connsiteX584" fmla="*/ 297937 w 362706"/>
                  <a:gd name="connsiteY584" fmla="*/ 203121 h 208311"/>
                  <a:gd name="connsiteX585" fmla="*/ 297937 w 362706"/>
                  <a:gd name="connsiteY585" fmla="*/ 202359 h 208311"/>
                  <a:gd name="connsiteX586" fmla="*/ 283935 w 362706"/>
                  <a:gd name="connsiteY586" fmla="*/ 194262 h 208311"/>
                  <a:gd name="connsiteX587" fmla="*/ 282601 w 362706"/>
                  <a:gd name="connsiteY587" fmla="*/ 194262 h 208311"/>
                  <a:gd name="connsiteX588" fmla="*/ 301842 w 362706"/>
                  <a:gd name="connsiteY588" fmla="*/ 130254 h 208311"/>
                  <a:gd name="connsiteX589" fmla="*/ 301842 w 362706"/>
                  <a:gd name="connsiteY589" fmla="*/ 129492 h 208311"/>
                  <a:gd name="connsiteX590" fmla="*/ 292317 w 362706"/>
                  <a:gd name="connsiteY590" fmla="*/ 124158 h 208311"/>
                  <a:gd name="connsiteX591" fmla="*/ 290984 w 362706"/>
                  <a:gd name="connsiteY591" fmla="*/ 124158 h 208311"/>
                  <a:gd name="connsiteX592" fmla="*/ 282316 w 362706"/>
                  <a:gd name="connsiteY592" fmla="*/ 129207 h 208311"/>
                  <a:gd name="connsiteX593" fmla="*/ 282316 w 362706"/>
                  <a:gd name="connsiteY593" fmla="*/ 129969 h 208311"/>
                  <a:gd name="connsiteX594" fmla="*/ 291841 w 362706"/>
                  <a:gd name="connsiteY594" fmla="*/ 135207 h 208311"/>
                  <a:gd name="connsiteX595" fmla="*/ 293174 w 362706"/>
                  <a:gd name="connsiteY595" fmla="*/ 135207 h 208311"/>
                  <a:gd name="connsiteX596" fmla="*/ 315177 w 362706"/>
                  <a:gd name="connsiteY596" fmla="*/ 137875 h 208311"/>
                  <a:gd name="connsiteX597" fmla="*/ 315177 w 362706"/>
                  <a:gd name="connsiteY597" fmla="*/ 137112 h 208311"/>
                  <a:gd name="connsiteX598" fmla="*/ 305652 w 362706"/>
                  <a:gd name="connsiteY598" fmla="*/ 131874 h 208311"/>
                  <a:gd name="connsiteX599" fmla="*/ 304318 w 362706"/>
                  <a:gd name="connsiteY599" fmla="*/ 131874 h 208311"/>
                  <a:gd name="connsiteX600" fmla="*/ 295651 w 362706"/>
                  <a:gd name="connsiteY600" fmla="*/ 136922 h 208311"/>
                  <a:gd name="connsiteX601" fmla="*/ 295651 w 362706"/>
                  <a:gd name="connsiteY601" fmla="*/ 137684 h 208311"/>
                  <a:gd name="connsiteX602" fmla="*/ 305176 w 362706"/>
                  <a:gd name="connsiteY602" fmla="*/ 142923 h 208311"/>
                  <a:gd name="connsiteX603" fmla="*/ 306509 w 362706"/>
                  <a:gd name="connsiteY603" fmla="*/ 142923 h 208311"/>
                  <a:gd name="connsiteX604" fmla="*/ 26474 w 362706"/>
                  <a:gd name="connsiteY604" fmla="*/ 56721 h 208311"/>
                  <a:gd name="connsiteX605" fmla="*/ 26474 w 362706"/>
                  <a:gd name="connsiteY605" fmla="*/ 57483 h 208311"/>
                  <a:gd name="connsiteX606" fmla="*/ 48953 w 362706"/>
                  <a:gd name="connsiteY606" fmla="*/ 70533 h 208311"/>
                  <a:gd name="connsiteX607" fmla="*/ 50287 w 362706"/>
                  <a:gd name="connsiteY607" fmla="*/ 70533 h 208311"/>
                  <a:gd name="connsiteX608" fmla="*/ 59050 w 362706"/>
                  <a:gd name="connsiteY608" fmla="*/ 65484 h 208311"/>
                  <a:gd name="connsiteX609" fmla="*/ 59050 w 362706"/>
                  <a:gd name="connsiteY609" fmla="*/ 64722 h 208311"/>
                  <a:gd name="connsiteX610" fmla="*/ 36571 w 362706"/>
                  <a:gd name="connsiteY610" fmla="*/ 51768 h 208311"/>
                  <a:gd name="connsiteX611" fmla="*/ 35237 w 362706"/>
                  <a:gd name="connsiteY611" fmla="*/ 51768 h 208311"/>
                  <a:gd name="connsiteX612" fmla="*/ 56002 w 362706"/>
                  <a:gd name="connsiteY612" fmla="*/ 73771 h 208311"/>
                  <a:gd name="connsiteX613" fmla="*/ 56002 w 362706"/>
                  <a:gd name="connsiteY613" fmla="*/ 74533 h 208311"/>
                  <a:gd name="connsiteX614" fmla="*/ 65527 w 362706"/>
                  <a:gd name="connsiteY614" fmla="*/ 79772 h 208311"/>
                  <a:gd name="connsiteX615" fmla="*/ 66765 w 362706"/>
                  <a:gd name="connsiteY615" fmla="*/ 79772 h 208311"/>
                  <a:gd name="connsiteX616" fmla="*/ 75528 w 362706"/>
                  <a:gd name="connsiteY616" fmla="*/ 74724 h 208311"/>
                  <a:gd name="connsiteX617" fmla="*/ 75528 w 362706"/>
                  <a:gd name="connsiteY617" fmla="*/ 73962 h 208311"/>
                  <a:gd name="connsiteX618" fmla="*/ 66003 w 362706"/>
                  <a:gd name="connsiteY618" fmla="*/ 68723 h 208311"/>
                  <a:gd name="connsiteX619" fmla="*/ 64765 w 362706"/>
                  <a:gd name="connsiteY619" fmla="*/ 68723 h 208311"/>
                  <a:gd name="connsiteX620" fmla="*/ 246502 w 362706"/>
                  <a:gd name="connsiteY620" fmla="*/ 169021 h 208311"/>
                  <a:gd name="connsiteX621" fmla="*/ 255265 w 362706"/>
                  <a:gd name="connsiteY621" fmla="*/ 163973 h 208311"/>
                  <a:gd name="connsiteX622" fmla="*/ 255265 w 362706"/>
                  <a:gd name="connsiteY622" fmla="*/ 163211 h 208311"/>
                  <a:gd name="connsiteX623" fmla="*/ 245740 w 362706"/>
                  <a:gd name="connsiteY623" fmla="*/ 157972 h 208311"/>
                  <a:gd name="connsiteX624" fmla="*/ 244406 w 362706"/>
                  <a:gd name="connsiteY624" fmla="*/ 157972 h 208311"/>
                  <a:gd name="connsiteX625" fmla="*/ 236024 w 362706"/>
                  <a:gd name="connsiteY625" fmla="*/ 162735 h 208311"/>
                  <a:gd name="connsiteX626" fmla="*/ 236024 w 362706"/>
                  <a:gd name="connsiteY626" fmla="*/ 163496 h 208311"/>
                  <a:gd name="connsiteX627" fmla="*/ 245549 w 362706"/>
                  <a:gd name="connsiteY627" fmla="*/ 168735 h 208311"/>
                  <a:gd name="connsiteX628" fmla="*/ 246311 w 362706"/>
                  <a:gd name="connsiteY628" fmla="*/ 169117 h 208311"/>
                  <a:gd name="connsiteX629" fmla="*/ 83053 w 362706"/>
                  <a:gd name="connsiteY629" fmla="*/ 89106 h 208311"/>
                  <a:gd name="connsiteX630" fmla="*/ 83053 w 362706"/>
                  <a:gd name="connsiteY630" fmla="*/ 89868 h 208311"/>
                  <a:gd name="connsiteX631" fmla="*/ 92578 w 362706"/>
                  <a:gd name="connsiteY631" fmla="*/ 95107 h 208311"/>
                  <a:gd name="connsiteX632" fmla="*/ 93911 w 362706"/>
                  <a:gd name="connsiteY632" fmla="*/ 95107 h 208311"/>
                  <a:gd name="connsiteX633" fmla="*/ 102579 w 362706"/>
                  <a:gd name="connsiteY633" fmla="*/ 90059 h 208311"/>
                  <a:gd name="connsiteX634" fmla="*/ 102579 w 362706"/>
                  <a:gd name="connsiteY634" fmla="*/ 89297 h 208311"/>
                  <a:gd name="connsiteX635" fmla="*/ 93054 w 362706"/>
                  <a:gd name="connsiteY635" fmla="*/ 83963 h 208311"/>
                  <a:gd name="connsiteX636" fmla="*/ 91721 w 362706"/>
                  <a:gd name="connsiteY636" fmla="*/ 83963 h 208311"/>
                  <a:gd name="connsiteX637" fmla="*/ 13520 w 362706"/>
                  <a:gd name="connsiteY637" fmla="*/ 48911 h 208311"/>
                  <a:gd name="connsiteX638" fmla="*/ 13520 w 362706"/>
                  <a:gd name="connsiteY638" fmla="*/ 49673 h 208311"/>
                  <a:gd name="connsiteX639" fmla="*/ 23045 w 362706"/>
                  <a:gd name="connsiteY639" fmla="*/ 55007 h 208311"/>
                  <a:gd name="connsiteX640" fmla="*/ 24379 w 362706"/>
                  <a:gd name="connsiteY640" fmla="*/ 55007 h 208311"/>
                  <a:gd name="connsiteX641" fmla="*/ 33047 w 362706"/>
                  <a:gd name="connsiteY641" fmla="*/ 49959 h 208311"/>
                  <a:gd name="connsiteX642" fmla="*/ 33047 w 362706"/>
                  <a:gd name="connsiteY642" fmla="*/ 49196 h 208311"/>
                  <a:gd name="connsiteX643" fmla="*/ 23522 w 362706"/>
                  <a:gd name="connsiteY643" fmla="*/ 43958 h 208311"/>
                  <a:gd name="connsiteX644" fmla="*/ 22188 w 362706"/>
                  <a:gd name="connsiteY644" fmla="*/ 43958 h 208311"/>
                  <a:gd name="connsiteX645" fmla="*/ 280 w 362706"/>
                  <a:gd name="connsiteY645" fmla="*/ 42053 h 208311"/>
                  <a:gd name="connsiteX646" fmla="*/ 9805 w 362706"/>
                  <a:gd name="connsiteY646" fmla="*/ 47292 h 208311"/>
                  <a:gd name="connsiteX647" fmla="*/ 11139 w 362706"/>
                  <a:gd name="connsiteY647" fmla="*/ 47292 h 208311"/>
                  <a:gd name="connsiteX648" fmla="*/ 32284 w 362706"/>
                  <a:gd name="connsiteY648" fmla="*/ 35100 h 208311"/>
                  <a:gd name="connsiteX649" fmla="*/ 32284 w 362706"/>
                  <a:gd name="connsiteY649" fmla="*/ 34338 h 208311"/>
                  <a:gd name="connsiteX650" fmla="*/ 23236 w 362706"/>
                  <a:gd name="connsiteY650" fmla="*/ 29004 h 208311"/>
                  <a:gd name="connsiteX651" fmla="*/ 21902 w 362706"/>
                  <a:gd name="connsiteY651" fmla="*/ 29004 h 208311"/>
                  <a:gd name="connsiteX652" fmla="*/ 661 w 362706"/>
                  <a:gd name="connsiteY652" fmla="*/ 41291 h 208311"/>
                  <a:gd name="connsiteX653" fmla="*/ 90 w 362706"/>
                  <a:gd name="connsiteY653" fmla="*/ 42148 h 208311"/>
                  <a:gd name="connsiteX654" fmla="*/ 132868 w 362706"/>
                  <a:gd name="connsiteY654" fmla="*/ 118253 h 208311"/>
                  <a:gd name="connsiteX655" fmla="*/ 132868 w 362706"/>
                  <a:gd name="connsiteY655" fmla="*/ 119015 h 208311"/>
                  <a:gd name="connsiteX656" fmla="*/ 144108 w 362706"/>
                  <a:gd name="connsiteY656" fmla="*/ 125492 h 208311"/>
                  <a:gd name="connsiteX657" fmla="*/ 145442 w 362706"/>
                  <a:gd name="connsiteY657" fmla="*/ 125492 h 208311"/>
                  <a:gd name="connsiteX658" fmla="*/ 154205 w 362706"/>
                  <a:gd name="connsiteY658" fmla="*/ 120444 h 208311"/>
                  <a:gd name="connsiteX659" fmla="*/ 154205 w 362706"/>
                  <a:gd name="connsiteY659" fmla="*/ 119682 h 208311"/>
                  <a:gd name="connsiteX660" fmla="*/ 142965 w 362706"/>
                  <a:gd name="connsiteY660" fmla="*/ 113205 h 208311"/>
                  <a:gd name="connsiteX661" fmla="*/ 141631 w 362706"/>
                  <a:gd name="connsiteY661" fmla="*/ 113205 h 208311"/>
                  <a:gd name="connsiteX662" fmla="*/ 99245 w 362706"/>
                  <a:gd name="connsiteY662" fmla="*/ 99203 h 208311"/>
                  <a:gd name="connsiteX663" fmla="*/ 99245 w 362706"/>
                  <a:gd name="connsiteY663" fmla="*/ 99965 h 208311"/>
                  <a:gd name="connsiteX664" fmla="*/ 113342 w 362706"/>
                  <a:gd name="connsiteY664" fmla="*/ 108061 h 208311"/>
                  <a:gd name="connsiteX665" fmla="*/ 114676 w 362706"/>
                  <a:gd name="connsiteY665" fmla="*/ 108061 h 208311"/>
                  <a:gd name="connsiteX666" fmla="*/ 123343 w 362706"/>
                  <a:gd name="connsiteY666" fmla="*/ 103013 h 208311"/>
                  <a:gd name="connsiteX667" fmla="*/ 123343 w 362706"/>
                  <a:gd name="connsiteY667" fmla="*/ 102251 h 208311"/>
                  <a:gd name="connsiteX668" fmla="*/ 109247 w 362706"/>
                  <a:gd name="connsiteY668" fmla="*/ 94155 h 208311"/>
                  <a:gd name="connsiteX669" fmla="*/ 107913 w 362706"/>
                  <a:gd name="connsiteY669" fmla="*/ 94155 h 208311"/>
                  <a:gd name="connsiteX670" fmla="*/ 163825 w 362706"/>
                  <a:gd name="connsiteY670" fmla="*/ 136446 h 208311"/>
                  <a:gd name="connsiteX671" fmla="*/ 163825 w 362706"/>
                  <a:gd name="connsiteY671" fmla="*/ 137208 h 208311"/>
                  <a:gd name="connsiteX672" fmla="*/ 238977 w 362706"/>
                  <a:gd name="connsiteY672" fmla="*/ 180642 h 208311"/>
                  <a:gd name="connsiteX673" fmla="*/ 240215 w 362706"/>
                  <a:gd name="connsiteY673" fmla="*/ 180642 h 208311"/>
                  <a:gd name="connsiteX674" fmla="*/ 248978 w 362706"/>
                  <a:gd name="connsiteY674" fmla="*/ 175593 h 208311"/>
                  <a:gd name="connsiteX675" fmla="*/ 248978 w 362706"/>
                  <a:gd name="connsiteY675" fmla="*/ 174831 h 208311"/>
                  <a:gd name="connsiteX676" fmla="*/ 173826 w 362706"/>
                  <a:gd name="connsiteY676" fmla="*/ 131493 h 208311"/>
                  <a:gd name="connsiteX677" fmla="*/ 172588 w 362706"/>
                  <a:gd name="connsiteY677" fmla="*/ 131493 h 208311"/>
                  <a:gd name="connsiteX678" fmla="*/ 243168 w 362706"/>
                  <a:gd name="connsiteY678" fmla="*/ 182261 h 208311"/>
                  <a:gd name="connsiteX679" fmla="*/ 243168 w 362706"/>
                  <a:gd name="connsiteY679" fmla="*/ 183023 h 208311"/>
                  <a:gd name="connsiteX680" fmla="*/ 254407 w 362706"/>
                  <a:gd name="connsiteY680" fmla="*/ 189500 h 208311"/>
                  <a:gd name="connsiteX681" fmla="*/ 255741 w 362706"/>
                  <a:gd name="connsiteY681" fmla="*/ 189500 h 208311"/>
                  <a:gd name="connsiteX682" fmla="*/ 264409 w 362706"/>
                  <a:gd name="connsiteY682" fmla="*/ 184452 h 208311"/>
                  <a:gd name="connsiteX683" fmla="*/ 264409 w 362706"/>
                  <a:gd name="connsiteY683" fmla="*/ 183690 h 208311"/>
                  <a:gd name="connsiteX684" fmla="*/ 253169 w 362706"/>
                  <a:gd name="connsiteY684" fmla="*/ 177213 h 208311"/>
                  <a:gd name="connsiteX685" fmla="*/ 251836 w 362706"/>
                  <a:gd name="connsiteY685" fmla="*/ 177213 h 208311"/>
                  <a:gd name="connsiteX686" fmla="*/ 148394 w 362706"/>
                  <a:gd name="connsiteY686" fmla="*/ 127587 h 208311"/>
                  <a:gd name="connsiteX687" fmla="*/ 148394 w 362706"/>
                  <a:gd name="connsiteY687" fmla="*/ 128350 h 208311"/>
                  <a:gd name="connsiteX688" fmla="*/ 159824 w 362706"/>
                  <a:gd name="connsiteY688" fmla="*/ 134160 h 208311"/>
                  <a:gd name="connsiteX689" fmla="*/ 161158 w 362706"/>
                  <a:gd name="connsiteY689" fmla="*/ 134160 h 208311"/>
                  <a:gd name="connsiteX690" fmla="*/ 169921 w 362706"/>
                  <a:gd name="connsiteY690" fmla="*/ 129111 h 208311"/>
                  <a:gd name="connsiteX691" fmla="*/ 169921 w 362706"/>
                  <a:gd name="connsiteY691" fmla="*/ 128350 h 208311"/>
                  <a:gd name="connsiteX692" fmla="*/ 158681 w 362706"/>
                  <a:gd name="connsiteY692" fmla="*/ 121872 h 208311"/>
                  <a:gd name="connsiteX693" fmla="*/ 157348 w 362706"/>
                  <a:gd name="connsiteY693" fmla="*/ 121872 h 208311"/>
                  <a:gd name="connsiteX694" fmla="*/ 258598 w 362706"/>
                  <a:gd name="connsiteY694" fmla="*/ 191214 h 208311"/>
                  <a:gd name="connsiteX695" fmla="*/ 258598 w 362706"/>
                  <a:gd name="connsiteY695" fmla="*/ 191976 h 208311"/>
                  <a:gd name="connsiteX696" fmla="*/ 269838 w 362706"/>
                  <a:gd name="connsiteY696" fmla="*/ 198453 h 208311"/>
                  <a:gd name="connsiteX697" fmla="*/ 271172 w 362706"/>
                  <a:gd name="connsiteY697" fmla="*/ 198453 h 208311"/>
                  <a:gd name="connsiteX698" fmla="*/ 279934 w 362706"/>
                  <a:gd name="connsiteY698" fmla="*/ 193405 h 208311"/>
                  <a:gd name="connsiteX699" fmla="*/ 279934 w 362706"/>
                  <a:gd name="connsiteY699" fmla="*/ 192643 h 208311"/>
                  <a:gd name="connsiteX700" fmla="*/ 268695 w 362706"/>
                  <a:gd name="connsiteY700" fmla="*/ 186166 h 208311"/>
                  <a:gd name="connsiteX701" fmla="*/ 267361 w 362706"/>
                  <a:gd name="connsiteY701" fmla="*/ 186166 h 208311"/>
                  <a:gd name="connsiteX702" fmla="*/ 117438 w 362706"/>
                  <a:gd name="connsiteY702" fmla="*/ 109680 h 208311"/>
                  <a:gd name="connsiteX703" fmla="*/ 117438 w 362706"/>
                  <a:gd name="connsiteY703" fmla="*/ 110442 h 208311"/>
                  <a:gd name="connsiteX704" fmla="*/ 128677 w 362706"/>
                  <a:gd name="connsiteY704" fmla="*/ 117015 h 208311"/>
                  <a:gd name="connsiteX705" fmla="*/ 130011 w 362706"/>
                  <a:gd name="connsiteY705" fmla="*/ 117015 h 208311"/>
                  <a:gd name="connsiteX706" fmla="*/ 138774 w 362706"/>
                  <a:gd name="connsiteY706" fmla="*/ 111966 h 208311"/>
                  <a:gd name="connsiteX707" fmla="*/ 138774 w 362706"/>
                  <a:gd name="connsiteY707" fmla="*/ 111204 h 208311"/>
                  <a:gd name="connsiteX708" fmla="*/ 127534 w 362706"/>
                  <a:gd name="connsiteY708" fmla="*/ 104727 h 208311"/>
                  <a:gd name="connsiteX709" fmla="*/ 126201 w 362706"/>
                  <a:gd name="connsiteY709" fmla="*/ 104727 h 208311"/>
                  <a:gd name="connsiteX710" fmla="*/ 69813 w 362706"/>
                  <a:gd name="connsiteY710" fmla="*/ 82153 h 208311"/>
                  <a:gd name="connsiteX711" fmla="*/ 69813 w 362706"/>
                  <a:gd name="connsiteY711" fmla="*/ 82915 h 208311"/>
                  <a:gd name="connsiteX712" fmla="*/ 79338 w 362706"/>
                  <a:gd name="connsiteY712" fmla="*/ 88154 h 208311"/>
                  <a:gd name="connsiteX713" fmla="*/ 80672 w 362706"/>
                  <a:gd name="connsiteY713" fmla="*/ 88154 h 208311"/>
                  <a:gd name="connsiteX714" fmla="*/ 89339 w 362706"/>
                  <a:gd name="connsiteY714" fmla="*/ 83106 h 208311"/>
                  <a:gd name="connsiteX715" fmla="*/ 89339 w 362706"/>
                  <a:gd name="connsiteY715" fmla="*/ 82344 h 208311"/>
                  <a:gd name="connsiteX716" fmla="*/ 80290 w 362706"/>
                  <a:gd name="connsiteY716" fmla="*/ 77010 h 208311"/>
                  <a:gd name="connsiteX717" fmla="*/ 78957 w 362706"/>
                  <a:gd name="connsiteY717" fmla="*/ 77010 h 208311"/>
                  <a:gd name="connsiteX718" fmla="*/ 50001 w 362706"/>
                  <a:gd name="connsiteY718" fmla="*/ 56340 h 208311"/>
                  <a:gd name="connsiteX719" fmla="*/ 58669 w 362706"/>
                  <a:gd name="connsiteY719" fmla="*/ 51292 h 208311"/>
                  <a:gd name="connsiteX720" fmla="*/ 58669 w 362706"/>
                  <a:gd name="connsiteY720" fmla="*/ 50530 h 208311"/>
                  <a:gd name="connsiteX721" fmla="*/ 49144 w 362706"/>
                  <a:gd name="connsiteY721" fmla="*/ 45196 h 208311"/>
                  <a:gd name="connsiteX722" fmla="*/ 47810 w 362706"/>
                  <a:gd name="connsiteY722" fmla="*/ 45196 h 208311"/>
                  <a:gd name="connsiteX723" fmla="*/ 39047 w 362706"/>
                  <a:gd name="connsiteY723" fmla="*/ 50244 h 208311"/>
                  <a:gd name="connsiteX724" fmla="*/ 39047 w 362706"/>
                  <a:gd name="connsiteY724" fmla="*/ 51006 h 208311"/>
                  <a:gd name="connsiteX725" fmla="*/ 48572 w 362706"/>
                  <a:gd name="connsiteY725" fmla="*/ 56245 h 208311"/>
                  <a:gd name="connsiteX726" fmla="*/ 49715 w 362706"/>
                  <a:gd name="connsiteY726" fmla="*/ 55674 h 208311"/>
                  <a:gd name="connsiteX727" fmla="*/ 104389 w 362706"/>
                  <a:gd name="connsiteY727" fmla="*/ 58912 h 208311"/>
                  <a:gd name="connsiteX728" fmla="*/ 113152 w 362706"/>
                  <a:gd name="connsiteY728" fmla="*/ 53864 h 208311"/>
                  <a:gd name="connsiteX729" fmla="*/ 113152 w 362706"/>
                  <a:gd name="connsiteY729" fmla="*/ 53102 h 208311"/>
                  <a:gd name="connsiteX730" fmla="*/ 103627 w 362706"/>
                  <a:gd name="connsiteY730" fmla="*/ 47863 h 208311"/>
                  <a:gd name="connsiteX731" fmla="*/ 102388 w 362706"/>
                  <a:gd name="connsiteY731" fmla="*/ 47863 h 208311"/>
                  <a:gd name="connsiteX732" fmla="*/ 93626 w 362706"/>
                  <a:gd name="connsiteY732" fmla="*/ 52911 h 208311"/>
                  <a:gd name="connsiteX733" fmla="*/ 93626 w 362706"/>
                  <a:gd name="connsiteY733" fmla="*/ 53673 h 208311"/>
                  <a:gd name="connsiteX734" fmla="*/ 102674 w 362706"/>
                  <a:gd name="connsiteY734" fmla="*/ 59007 h 208311"/>
                  <a:gd name="connsiteX735" fmla="*/ 104103 w 362706"/>
                  <a:gd name="connsiteY735" fmla="*/ 57960 h 208311"/>
                  <a:gd name="connsiteX736" fmla="*/ 139822 w 362706"/>
                  <a:gd name="connsiteY736" fmla="*/ 108156 h 208311"/>
                  <a:gd name="connsiteX737" fmla="*/ 148585 w 362706"/>
                  <a:gd name="connsiteY737" fmla="*/ 103108 h 208311"/>
                  <a:gd name="connsiteX738" fmla="*/ 148585 w 362706"/>
                  <a:gd name="connsiteY738" fmla="*/ 102346 h 208311"/>
                  <a:gd name="connsiteX739" fmla="*/ 121724 w 362706"/>
                  <a:gd name="connsiteY739" fmla="*/ 86535 h 208311"/>
                  <a:gd name="connsiteX740" fmla="*/ 120391 w 362706"/>
                  <a:gd name="connsiteY740" fmla="*/ 86535 h 208311"/>
                  <a:gd name="connsiteX741" fmla="*/ 111723 w 362706"/>
                  <a:gd name="connsiteY741" fmla="*/ 91583 h 208311"/>
                  <a:gd name="connsiteX742" fmla="*/ 111723 w 362706"/>
                  <a:gd name="connsiteY742" fmla="*/ 92345 h 208311"/>
                  <a:gd name="connsiteX743" fmla="*/ 138488 w 362706"/>
                  <a:gd name="connsiteY743" fmla="*/ 107775 h 208311"/>
                  <a:gd name="connsiteX744" fmla="*/ 139536 w 362706"/>
                  <a:gd name="connsiteY744" fmla="*/ 107490 h 208311"/>
                  <a:gd name="connsiteX745" fmla="*/ 71813 w 362706"/>
                  <a:gd name="connsiteY745" fmla="*/ 57960 h 208311"/>
                  <a:gd name="connsiteX746" fmla="*/ 71813 w 362706"/>
                  <a:gd name="connsiteY746" fmla="*/ 57198 h 208311"/>
                  <a:gd name="connsiteX747" fmla="*/ 62288 w 362706"/>
                  <a:gd name="connsiteY747" fmla="*/ 51959 h 208311"/>
                  <a:gd name="connsiteX748" fmla="*/ 60955 w 362706"/>
                  <a:gd name="connsiteY748" fmla="*/ 51959 h 208311"/>
                  <a:gd name="connsiteX749" fmla="*/ 52192 w 362706"/>
                  <a:gd name="connsiteY749" fmla="*/ 57007 h 208311"/>
                  <a:gd name="connsiteX750" fmla="*/ 52192 w 362706"/>
                  <a:gd name="connsiteY750" fmla="*/ 57769 h 208311"/>
                  <a:gd name="connsiteX751" fmla="*/ 61717 w 362706"/>
                  <a:gd name="connsiteY751" fmla="*/ 63008 h 208311"/>
                  <a:gd name="connsiteX752" fmla="*/ 63050 w 362706"/>
                  <a:gd name="connsiteY752" fmla="*/ 63008 h 208311"/>
                  <a:gd name="connsiteX753" fmla="*/ 75528 w 362706"/>
                  <a:gd name="connsiteY753" fmla="*/ 55864 h 208311"/>
                  <a:gd name="connsiteX754" fmla="*/ 84291 w 362706"/>
                  <a:gd name="connsiteY754" fmla="*/ 50816 h 208311"/>
                  <a:gd name="connsiteX755" fmla="*/ 84291 w 362706"/>
                  <a:gd name="connsiteY755" fmla="*/ 50054 h 208311"/>
                  <a:gd name="connsiteX756" fmla="*/ 74766 w 362706"/>
                  <a:gd name="connsiteY756" fmla="*/ 44720 h 208311"/>
                  <a:gd name="connsiteX757" fmla="*/ 73432 w 362706"/>
                  <a:gd name="connsiteY757" fmla="*/ 44720 h 208311"/>
                  <a:gd name="connsiteX758" fmla="*/ 64669 w 362706"/>
                  <a:gd name="connsiteY758" fmla="*/ 49768 h 208311"/>
                  <a:gd name="connsiteX759" fmla="*/ 64669 w 362706"/>
                  <a:gd name="connsiteY759" fmla="*/ 50530 h 208311"/>
                  <a:gd name="connsiteX760" fmla="*/ 74194 w 362706"/>
                  <a:gd name="connsiteY760" fmla="*/ 55769 h 208311"/>
                  <a:gd name="connsiteX761" fmla="*/ 75528 w 362706"/>
                  <a:gd name="connsiteY761" fmla="*/ 56150 h 208311"/>
                  <a:gd name="connsiteX762" fmla="*/ 152966 w 362706"/>
                  <a:gd name="connsiteY762" fmla="*/ 114919 h 208311"/>
                  <a:gd name="connsiteX763" fmla="*/ 161634 w 362706"/>
                  <a:gd name="connsiteY763" fmla="*/ 109871 h 208311"/>
                  <a:gd name="connsiteX764" fmla="*/ 161634 w 362706"/>
                  <a:gd name="connsiteY764" fmla="*/ 109109 h 208311"/>
                  <a:gd name="connsiteX765" fmla="*/ 152109 w 362706"/>
                  <a:gd name="connsiteY765" fmla="*/ 103870 h 208311"/>
                  <a:gd name="connsiteX766" fmla="*/ 150776 w 362706"/>
                  <a:gd name="connsiteY766" fmla="*/ 103870 h 208311"/>
                  <a:gd name="connsiteX767" fmla="*/ 142013 w 362706"/>
                  <a:gd name="connsiteY767" fmla="*/ 108918 h 208311"/>
                  <a:gd name="connsiteX768" fmla="*/ 142013 w 362706"/>
                  <a:gd name="connsiteY768" fmla="*/ 109680 h 208311"/>
                  <a:gd name="connsiteX769" fmla="*/ 151538 w 362706"/>
                  <a:gd name="connsiteY769" fmla="*/ 115014 h 208311"/>
                  <a:gd name="connsiteX770" fmla="*/ 152966 w 362706"/>
                  <a:gd name="connsiteY770" fmla="*/ 115110 h 208311"/>
                  <a:gd name="connsiteX771" fmla="*/ 101246 w 362706"/>
                  <a:gd name="connsiteY771" fmla="*/ 75009 h 208311"/>
                  <a:gd name="connsiteX772" fmla="*/ 101246 w 362706"/>
                  <a:gd name="connsiteY772" fmla="*/ 74247 h 208311"/>
                  <a:gd name="connsiteX773" fmla="*/ 91721 w 362706"/>
                  <a:gd name="connsiteY773" fmla="*/ 69009 h 208311"/>
                  <a:gd name="connsiteX774" fmla="*/ 90387 w 362706"/>
                  <a:gd name="connsiteY774" fmla="*/ 69009 h 208311"/>
                  <a:gd name="connsiteX775" fmla="*/ 81624 w 362706"/>
                  <a:gd name="connsiteY775" fmla="*/ 74057 h 208311"/>
                  <a:gd name="connsiteX776" fmla="*/ 81624 w 362706"/>
                  <a:gd name="connsiteY776" fmla="*/ 74819 h 208311"/>
                  <a:gd name="connsiteX777" fmla="*/ 91149 w 362706"/>
                  <a:gd name="connsiteY777" fmla="*/ 80153 h 208311"/>
                  <a:gd name="connsiteX778" fmla="*/ 92387 w 362706"/>
                  <a:gd name="connsiteY778" fmla="*/ 80153 h 208311"/>
                  <a:gd name="connsiteX779" fmla="*/ 219641 w 362706"/>
                  <a:gd name="connsiteY779" fmla="*/ 153495 h 208311"/>
                  <a:gd name="connsiteX780" fmla="*/ 228404 w 362706"/>
                  <a:gd name="connsiteY780" fmla="*/ 148447 h 208311"/>
                  <a:gd name="connsiteX781" fmla="*/ 228404 w 362706"/>
                  <a:gd name="connsiteY781" fmla="*/ 147685 h 208311"/>
                  <a:gd name="connsiteX782" fmla="*/ 218879 w 362706"/>
                  <a:gd name="connsiteY782" fmla="*/ 142351 h 208311"/>
                  <a:gd name="connsiteX783" fmla="*/ 217546 w 362706"/>
                  <a:gd name="connsiteY783" fmla="*/ 142351 h 208311"/>
                  <a:gd name="connsiteX784" fmla="*/ 208783 w 362706"/>
                  <a:gd name="connsiteY784" fmla="*/ 147400 h 208311"/>
                  <a:gd name="connsiteX785" fmla="*/ 208783 w 362706"/>
                  <a:gd name="connsiteY785" fmla="*/ 148161 h 208311"/>
                  <a:gd name="connsiteX786" fmla="*/ 218308 w 362706"/>
                  <a:gd name="connsiteY786" fmla="*/ 153400 h 208311"/>
                  <a:gd name="connsiteX787" fmla="*/ 219641 w 362706"/>
                  <a:gd name="connsiteY787" fmla="*/ 153781 h 208311"/>
                  <a:gd name="connsiteX788" fmla="*/ 206306 w 362706"/>
                  <a:gd name="connsiteY788" fmla="*/ 145780 h 208311"/>
                  <a:gd name="connsiteX789" fmla="*/ 215069 w 362706"/>
                  <a:gd name="connsiteY789" fmla="*/ 140732 h 208311"/>
                  <a:gd name="connsiteX790" fmla="*/ 215069 w 362706"/>
                  <a:gd name="connsiteY790" fmla="*/ 139970 h 208311"/>
                  <a:gd name="connsiteX791" fmla="*/ 205544 w 362706"/>
                  <a:gd name="connsiteY791" fmla="*/ 134636 h 208311"/>
                  <a:gd name="connsiteX792" fmla="*/ 204211 w 362706"/>
                  <a:gd name="connsiteY792" fmla="*/ 134636 h 208311"/>
                  <a:gd name="connsiteX793" fmla="*/ 195448 w 362706"/>
                  <a:gd name="connsiteY793" fmla="*/ 139684 h 208311"/>
                  <a:gd name="connsiteX794" fmla="*/ 195448 w 362706"/>
                  <a:gd name="connsiteY794" fmla="*/ 140446 h 208311"/>
                  <a:gd name="connsiteX795" fmla="*/ 204973 w 362706"/>
                  <a:gd name="connsiteY795" fmla="*/ 145685 h 208311"/>
                  <a:gd name="connsiteX796" fmla="*/ 206306 w 362706"/>
                  <a:gd name="connsiteY796" fmla="*/ 146066 h 208311"/>
                  <a:gd name="connsiteX797" fmla="*/ 232976 w 362706"/>
                  <a:gd name="connsiteY797" fmla="*/ 161115 h 208311"/>
                  <a:gd name="connsiteX798" fmla="*/ 241739 w 362706"/>
                  <a:gd name="connsiteY798" fmla="*/ 156162 h 208311"/>
                  <a:gd name="connsiteX799" fmla="*/ 241739 w 362706"/>
                  <a:gd name="connsiteY799" fmla="*/ 155400 h 208311"/>
                  <a:gd name="connsiteX800" fmla="*/ 232214 w 362706"/>
                  <a:gd name="connsiteY800" fmla="*/ 150067 h 208311"/>
                  <a:gd name="connsiteX801" fmla="*/ 230881 w 362706"/>
                  <a:gd name="connsiteY801" fmla="*/ 150067 h 208311"/>
                  <a:gd name="connsiteX802" fmla="*/ 222118 w 362706"/>
                  <a:gd name="connsiteY802" fmla="*/ 155115 h 208311"/>
                  <a:gd name="connsiteX803" fmla="*/ 222118 w 362706"/>
                  <a:gd name="connsiteY803" fmla="*/ 155877 h 208311"/>
                  <a:gd name="connsiteX804" fmla="*/ 231643 w 362706"/>
                  <a:gd name="connsiteY804" fmla="*/ 161115 h 208311"/>
                  <a:gd name="connsiteX805" fmla="*/ 232976 w 362706"/>
                  <a:gd name="connsiteY805" fmla="*/ 161401 h 208311"/>
                  <a:gd name="connsiteX806" fmla="*/ 179636 w 362706"/>
                  <a:gd name="connsiteY806" fmla="*/ 130350 h 208311"/>
                  <a:gd name="connsiteX807" fmla="*/ 188304 w 362706"/>
                  <a:gd name="connsiteY807" fmla="*/ 125301 h 208311"/>
                  <a:gd name="connsiteX808" fmla="*/ 188304 w 362706"/>
                  <a:gd name="connsiteY808" fmla="*/ 124539 h 208311"/>
                  <a:gd name="connsiteX809" fmla="*/ 178779 w 362706"/>
                  <a:gd name="connsiteY809" fmla="*/ 119301 h 208311"/>
                  <a:gd name="connsiteX810" fmla="*/ 177446 w 362706"/>
                  <a:gd name="connsiteY810" fmla="*/ 119301 h 208311"/>
                  <a:gd name="connsiteX811" fmla="*/ 169349 w 362706"/>
                  <a:gd name="connsiteY811" fmla="*/ 124635 h 208311"/>
                  <a:gd name="connsiteX812" fmla="*/ 169349 w 362706"/>
                  <a:gd name="connsiteY812" fmla="*/ 125396 h 208311"/>
                  <a:gd name="connsiteX813" fmla="*/ 178874 w 362706"/>
                  <a:gd name="connsiteY813" fmla="*/ 130731 h 208311"/>
                  <a:gd name="connsiteX814" fmla="*/ 179636 w 362706"/>
                  <a:gd name="connsiteY814" fmla="*/ 130635 h 208311"/>
                  <a:gd name="connsiteX815" fmla="*/ 192971 w 362706"/>
                  <a:gd name="connsiteY815" fmla="*/ 138065 h 208311"/>
                  <a:gd name="connsiteX816" fmla="*/ 201639 w 362706"/>
                  <a:gd name="connsiteY816" fmla="*/ 133017 h 208311"/>
                  <a:gd name="connsiteX817" fmla="*/ 201639 w 362706"/>
                  <a:gd name="connsiteY817" fmla="*/ 132255 h 208311"/>
                  <a:gd name="connsiteX818" fmla="*/ 192114 w 362706"/>
                  <a:gd name="connsiteY818" fmla="*/ 127016 h 208311"/>
                  <a:gd name="connsiteX819" fmla="*/ 190780 w 362706"/>
                  <a:gd name="connsiteY819" fmla="*/ 127016 h 208311"/>
                  <a:gd name="connsiteX820" fmla="*/ 182018 w 362706"/>
                  <a:gd name="connsiteY820" fmla="*/ 132064 h 208311"/>
                  <a:gd name="connsiteX821" fmla="*/ 182018 w 362706"/>
                  <a:gd name="connsiteY821" fmla="*/ 132826 h 208311"/>
                  <a:gd name="connsiteX822" fmla="*/ 191543 w 362706"/>
                  <a:gd name="connsiteY822" fmla="*/ 138065 h 208311"/>
                  <a:gd name="connsiteX823" fmla="*/ 192971 w 362706"/>
                  <a:gd name="connsiteY823" fmla="*/ 138351 h 208311"/>
                  <a:gd name="connsiteX824" fmla="*/ 166301 w 362706"/>
                  <a:gd name="connsiteY824" fmla="*/ 122634 h 208311"/>
                  <a:gd name="connsiteX825" fmla="*/ 174969 w 362706"/>
                  <a:gd name="connsiteY825" fmla="*/ 117586 h 208311"/>
                  <a:gd name="connsiteX826" fmla="*/ 174969 w 362706"/>
                  <a:gd name="connsiteY826" fmla="*/ 116824 h 208311"/>
                  <a:gd name="connsiteX827" fmla="*/ 165444 w 362706"/>
                  <a:gd name="connsiteY827" fmla="*/ 111585 h 208311"/>
                  <a:gd name="connsiteX828" fmla="*/ 164110 w 362706"/>
                  <a:gd name="connsiteY828" fmla="*/ 111585 h 208311"/>
                  <a:gd name="connsiteX829" fmla="*/ 155347 w 362706"/>
                  <a:gd name="connsiteY829" fmla="*/ 116634 h 208311"/>
                  <a:gd name="connsiteX830" fmla="*/ 155347 w 362706"/>
                  <a:gd name="connsiteY830" fmla="*/ 117396 h 208311"/>
                  <a:gd name="connsiteX831" fmla="*/ 164872 w 362706"/>
                  <a:gd name="connsiteY831" fmla="*/ 122730 h 208311"/>
                  <a:gd name="connsiteX832" fmla="*/ 166301 w 362706"/>
                  <a:gd name="connsiteY832" fmla="*/ 122920 h 208311"/>
                  <a:gd name="connsiteX833" fmla="*/ 94483 w 362706"/>
                  <a:gd name="connsiteY833" fmla="*/ 14050 h 208311"/>
                  <a:gd name="connsiteX834" fmla="*/ 94483 w 362706"/>
                  <a:gd name="connsiteY834" fmla="*/ 13287 h 208311"/>
                  <a:gd name="connsiteX835" fmla="*/ 84958 w 362706"/>
                  <a:gd name="connsiteY835" fmla="*/ 8049 h 208311"/>
                  <a:gd name="connsiteX836" fmla="*/ 83624 w 362706"/>
                  <a:gd name="connsiteY836" fmla="*/ 8049 h 208311"/>
                  <a:gd name="connsiteX837" fmla="*/ 81338 w 362706"/>
                  <a:gd name="connsiteY837" fmla="*/ 9382 h 208311"/>
                  <a:gd name="connsiteX838" fmla="*/ 81338 w 362706"/>
                  <a:gd name="connsiteY838" fmla="*/ 10144 h 208311"/>
                  <a:gd name="connsiteX839" fmla="*/ 90387 w 362706"/>
                  <a:gd name="connsiteY839" fmla="*/ 15383 h 208311"/>
                  <a:gd name="connsiteX840" fmla="*/ 91721 w 362706"/>
                  <a:gd name="connsiteY840" fmla="*/ 15383 h 208311"/>
                  <a:gd name="connsiteX841" fmla="*/ 167159 w 362706"/>
                  <a:gd name="connsiteY841" fmla="*/ 52150 h 208311"/>
                  <a:gd name="connsiteX842" fmla="*/ 167159 w 362706"/>
                  <a:gd name="connsiteY842" fmla="*/ 51387 h 208311"/>
                  <a:gd name="connsiteX843" fmla="*/ 158110 w 362706"/>
                  <a:gd name="connsiteY843" fmla="*/ 46149 h 208311"/>
                  <a:gd name="connsiteX844" fmla="*/ 156776 w 362706"/>
                  <a:gd name="connsiteY844" fmla="*/ 46149 h 208311"/>
                  <a:gd name="connsiteX845" fmla="*/ 148013 w 362706"/>
                  <a:gd name="connsiteY845" fmla="*/ 51197 h 208311"/>
                  <a:gd name="connsiteX846" fmla="*/ 148013 w 362706"/>
                  <a:gd name="connsiteY846" fmla="*/ 51959 h 208311"/>
                  <a:gd name="connsiteX847" fmla="*/ 157538 w 362706"/>
                  <a:gd name="connsiteY847" fmla="*/ 57198 h 208311"/>
                  <a:gd name="connsiteX848" fmla="*/ 158872 w 362706"/>
                  <a:gd name="connsiteY848" fmla="*/ 57198 h 208311"/>
                  <a:gd name="connsiteX849" fmla="*/ 140488 w 362706"/>
                  <a:gd name="connsiteY849" fmla="*/ 36814 h 208311"/>
                  <a:gd name="connsiteX850" fmla="*/ 140488 w 362706"/>
                  <a:gd name="connsiteY850" fmla="*/ 36052 h 208311"/>
                  <a:gd name="connsiteX851" fmla="*/ 130963 w 362706"/>
                  <a:gd name="connsiteY851" fmla="*/ 30718 h 208311"/>
                  <a:gd name="connsiteX852" fmla="*/ 129630 w 362706"/>
                  <a:gd name="connsiteY852" fmla="*/ 30718 h 208311"/>
                  <a:gd name="connsiteX853" fmla="*/ 120962 w 362706"/>
                  <a:gd name="connsiteY853" fmla="*/ 35766 h 208311"/>
                  <a:gd name="connsiteX854" fmla="*/ 120962 w 362706"/>
                  <a:gd name="connsiteY854" fmla="*/ 36528 h 208311"/>
                  <a:gd name="connsiteX855" fmla="*/ 130011 w 362706"/>
                  <a:gd name="connsiteY855" fmla="*/ 41767 h 208311"/>
                  <a:gd name="connsiteX856" fmla="*/ 131344 w 362706"/>
                  <a:gd name="connsiteY856" fmla="*/ 41767 h 208311"/>
                  <a:gd name="connsiteX857" fmla="*/ 183446 w 362706"/>
                  <a:gd name="connsiteY857" fmla="*/ 61579 h 208311"/>
                  <a:gd name="connsiteX858" fmla="*/ 183446 w 362706"/>
                  <a:gd name="connsiteY858" fmla="*/ 60817 h 208311"/>
                  <a:gd name="connsiteX859" fmla="*/ 174397 w 362706"/>
                  <a:gd name="connsiteY859" fmla="*/ 55578 h 208311"/>
                  <a:gd name="connsiteX860" fmla="*/ 173064 w 362706"/>
                  <a:gd name="connsiteY860" fmla="*/ 55578 h 208311"/>
                  <a:gd name="connsiteX861" fmla="*/ 164301 w 362706"/>
                  <a:gd name="connsiteY861" fmla="*/ 60627 h 208311"/>
                  <a:gd name="connsiteX862" fmla="*/ 164301 w 362706"/>
                  <a:gd name="connsiteY862" fmla="*/ 61388 h 208311"/>
                  <a:gd name="connsiteX863" fmla="*/ 173826 w 362706"/>
                  <a:gd name="connsiteY863" fmla="*/ 66723 h 208311"/>
                  <a:gd name="connsiteX864" fmla="*/ 175159 w 362706"/>
                  <a:gd name="connsiteY864" fmla="*/ 66723 h 208311"/>
                  <a:gd name="connsiteX865" fmla="*/ 153823 w 362706"/>
                  <a:gd name="connsiteY865" fmla="*/ 44529 h 208311"/>
                  <a:gd name="connsiteX866" fmla="*/ 153823 w 362706"/>
                  <a:gd name="connsiteY866" fmla="*/ 43767 h 208311"/>
                  <a:gd name="connsiteX867" fmla="*/ 144298 w 362706"/>
                  <a:gd name="connsiteY867" fmla="*/ 38433 h 208311"/>
                  <a:gd name="connsiteX868" fmla="*/ 143060 w 362706"/>
                  <a:gd name="connsiteY868" fmla="*/ 38433 h 208311"/>
                  <a:gd name="connsiteX869" fmla="*/ 134297 w 362706"/>
                  <a:gd name="connsiteY869" fmla="*/ 43482 h 208311"/>
                  <a:gd name="connsiteX870" fmla="*/ 134297 w 362706"/>
                  <a:gd name="connsiteY870" fmla="*/ 44244 h 208311"/>
                  <a:gd name="connsiteX871" fmla="*/ 143822 w 362706"/>
                  <a:gd name="connsiteY871" fmla="*/ 49482 h 208311"/>
                  <a:gd name="connsiteX872" fmla="*/ 145060 w 362706"/>
                  <a:gd name="connsiteY872" fmla="*/ 49482 h 208311"/>
                  <a:gd name="connsiteX873" fmla="*/ 210116 w 362706"/>
                  <a:gd name="connsiteY873" fmla="*/ 77010 h 208311"/>
                  <a:gd name="connsiteX874" fmla="*/ 210116 w 362706"/>
                  <a:gd name="connsiteY874" fmla="*/ 76248 h 208311"/>
                  <a:gd name="connsiteX875" fmla="*/ 200591 w 362706"/>
                  <a:gd name="connsiteY875" fmla="*/ 71009 h 208311"/>
                  <a:gd name="connsiteX876" fmla="*/ 199258 w 362706"/>
                  <a:gd name="connsiteY876" fmla="*/ 71009 h 208311"/>
                  <a:gd name="connsiteX877" fmla="*/ 190495 w 362706"/>
                  <a:gd name="connsiteY877" fmla="*/ 76057 h 208311"/>
                  <a:gd name="connsiteX878" fmla="*/ 190495 w 362706"/>
                  <a:gd name="connsiteY878" fmla="*/ 76819 h 208311"/>
                  <a:gd name="connsiteX879" fmla="*/ 200020 w 362706"/>
                  <a:gd name="connsiteY879" fmla="*/ 82058 h 208311"/>
                  <a:gd name="connsiteX880" fmla="*/ 201353 w 362706"/>
                  <a:gd name="connsiteY880" fmla="*/ 82058 h 208311"/>
                  <a:gd name="connsiteX881" fmla="*/ 196781 w 362706"/>
                  <a:gd name="connsiteY881" fmla="*/ 69294 h 208311"/>
                  <a:gd name="connsiteX882" fmla="*/ 196781 w 362706"/>
                  <a:gd name="connsiteY882" fmla="*/ 68532 h 208311"/>
                  <a:gd name="connsiteX883" fmla="*/ 187256 w 362706"/>
                  <a:gd name="connsiteY883" fmla="*/ 63294 h 208311"/>
                  <a:gd name="connsiteX884" fmla="*/ 185923 w 362706"/>
                  <a:gd name="connsiteY884" fmla="*/ 63294 h 208311"/>
                  <a:gd name="connsiteX885" fmla="*/ 177160 w 362706"/>
                  <a:gd name="connsiteY885" fmla="*/ 68342 h 208311"/>
                  <a:gd name="connsiteX886" fmla="*/ 177160 w 362706"/>
                  <a:gd name="connsiteY886" fmla="*/ 69104 h 208311"/>
                  <a:gd name="connsiteX887" fmla="*/ 186685 w 362706"/>
                  <a:gd name="connsiteY887" fmla="*/ 74438 h 208311"/>
                  <a:gd name="connsiteX888" fmla="*/ 188018 w 362706"/>
                  <a:gd name="connsiteY888" fmla="*/ 74438 h 208311"/>
                  <a:gd name="connsiteX889" fmla="*/ 121153 w 362706"/>
                  <a:gd name="connsiteY889" fmla="*/ 29289 h 208311"/>
                  <a:gd name="connsiteX890" fmla="*/ 121153 w 362706"/>
                  <a:gd name="connsiteY890" fmla="*/ 28527 h 208311"/>
                  <a:gd name="connsiteX891" fmla="*/ 111628 w 362706"/>
                  <a:gd name="connsiteY891" fmla="*/ 23288 h 208311"/>
                  <a:gd name="connsiteX892" fmla="*/ 110294 w 362706"/>
                  <a:gd name="connsiteY892" fmla="*/ 23288 h 208311"/>
                  <a:gd name="connsiteX893" fmla="*/ 108008 w 362706"/>
                  <a:gd name="connsiteY893" fmla="*/ 24622 h 208311"/>
                  <a:gd name="connsiteX894" fmla="*/ 108008 w 362706"/>
                  <a:gd name="connsiteY894" fmla="*/ 25384 h 208311"/>
                  <a:gd name="connsiteX895" fmla="*/ 117533 w 362706"/>
                  <a:gd name="connsiteY895" fmla="*/ 30718 h 208311"/>
                  <a:gd name="connsiteX896" fmla="*/ 118772 w 362706"/>
                  <a:gd name="connsiteY896" fmla="*/ 30718 h 208311"/>
                  <a:gd name="connsiteX897" fmla="*/ 81148 w 362706"/>
                  <a:gd name="connsiteY897" fmla="*/ 6239 h 208311"/>
                  <a:gd name="connsiteX898" fmla="*/ 81148 w 362706"/>
                  <a:gd name="connsiteY898" fmla="*/ 5477 h 208311"/>
                  <a:gd name="connsiteX899" fmla="*/ 71623 w 362706"/>
                  <a:gd name="connsiteY899" fmla="*/ 143 h 208311"/>
                  <a:gd name="connsiteX900" fmla="*/ 70289 w 362706"/>
                  <a:gd name="connsiteY900" fmla="*/ 143 h 208311"/>
                  <a:gd name="connsiteX901" fmla="*/ 68003 w 362706"/>
                  <a:gd name="connsiteY901" fmla="*/ 1476 h 208311"/>
                  <a:gd name="connsiteX902" fmla="*/ 68003 w 362706"/>
                  <a:gd name="connsiteY902" fmla="*/ 2238 h 208311"/>
                  <a:gd name="connsiteX903" fmla="*/ 77528 w 362706"/>
                  <a:gd name="connsiteY903" fmla="*/ 7477 h 208311"/>
                  <a:gd name="connsiteX904" fmla="*/ 78862 w 362706"/>
                  <a:gd name="connsiteY904" fmla="*/ 7477 h 208311"/>
                  <a:gd name="connsiteX905" fmla="*/ 69146 w 362706"/>
                  <a:gd name="connsiteY905" fmla="*/ 13097 h 208311"/>
                  <a:gd name="connsiteX906" fmla="*/ 69146 w 362706"/>
                  <a:gd name="connsiteY906" fmla="*/ 12335 h 208311"/>
                  <a:gd name="connsiteX907" fmla="*/ 60097 w 362706"/>
                  <a:gd name="connsiteY907" fmla="*/ 7096 h 208311"/>
                  <a:gd name="connsiteX908" fmla="*/ 58764 w 362706"/>
                  <a:gd name="connsiteY908" fmla="*/ 7096 h 208311"/>
                  <a:gd name="connsiteX909" fmla="*/ 50001 w 362706"/>
                  <a:gd name="connsiteY909" fmla="*/ 12144 h 208311"/>
                  <a:gd name="connsiteX910" fmla="*/ 50001 w 362706"/>
                  <a:gd name="connsiteY910" fmla="*/ 12906 h 208311"/>
                  <a:gd name="connsiteX911" fmla="*/ 59526 w 362706"/>
                  <a:gd name="connsiteY911" fmla="*/ 18145 h 208311"/>
                  <a:gd name="connsiteX912" fmla="*/ 60859 w 362706"/>
                  <a:gd name="connsiteY912" fmla="*/ 18145 h 208311"/>
                  <a:gd name="connsiteX913" fmla="*/ 35999 w 362706"/>
                  <a:gd name="connsiteY913" fmla="*/ 48435 h 208311"/>
                  <a:gd name="connsiteX914" fmla="*/ 44667 w 362706"/>
                  <a:gd name="connsiteY914" fmla="*/ 43386 h 208311"/>
                  <a:gd name="connsiteX915" fmla="*/ 44667 w 362706"/>
                  <a:gd name="connsiteY915" fmla="*/ 42625 h 208311"/>
                  <a:gd name="connsiteX916" fmla="*/ 35142 w 362706"/>
                  <a:gd name="connsiteY916" fmla="*/ 37290 h 208311"/>
                  <a:gd name="connsiteX917" fmla="*/ 33809 w 362706"/>
                  <a:gd name="connsiteY917" fmla="*/ 37290 h 208311"/>
                  <a:gd name="connsiteX918" fmla="*/ 25046 w 362706"/>
                  <a:gd name="connsiteY918" fmla="*/ 42338 h 208311"/>
                  <a:gd name="connsiteX919" fmla="*/ 25046 w 362706"/>
                  <a:gd name="connsiteY919" fmla="*/ 43101 h 208311"/>
                  <a:gd name="connsiteX920" fmla="*/ 34571 w 362706"/>
                  <a:gd name="connsiteY920" fmla="*/ 48339 h 208311"/>
                  <a:gd name="connsiteX921" fmla="*/ 35999 w 362706"/>
                  <a:gd name="connsiteY921" fmla="*/ 48435 h 208311"/>
                  <a:gd name="connsiteX922" fmla="*/ 107437 w 362706"/>
                  <a:gd name="connsiteY922" fmla="*/ 22527 h 208311"/>
                  <a:gd name="connsiteX923" fmla="*/ 107437 w 362706"/>
                  <a:gd name="connsiteY923" fmla="*/ 21765 h 208311"/>
                  <a:gd name="connsiteX924" fmla="*/ 97912 w 362706"/>
                  <a:gd name="connsiteY924" fmla="*/ 16526 h 208311"/>
                  <a:gd name="connsiteX925" fmla="*/ 96578 w 362706"/>
                  <a:gd name="connsiteY925" fmla="*/ 16526 h 208311"/>
                  <a:gd name="connsiteX926" fmla="*/ 94292 w 362706"/>
                  <a:gd name="connsiteY926" fmla="*/ 17955 h 208311"/>
                  <a:gd name="connsiteX927" fmla="*/ 94292 w 362706"/>
                  <a:gd name="connsiteY927" fmla="*/ 18717 h 208311"/>
                  <a:gd name="connsiteX928" fmla="*/ 103817 w 362706"/>
                  <a:gd name="connsiteY928" fmla="*/ 23955 h 208311"/>
                  <a:gd name="connsiteX929" fmla="*/ 105151 w 362706"/>
                  <a:gd name="connsiteY929" fmla="*/ 23955 h 208311"/>
                  <a:gd name="connsiteX930" fmla="*/ 223165 w 362706"/>
                  <a:gd name="connsiteY930" fmla="*/ 85677 h 208311"/>
                  <a:gd name="connsiteX931" fmla="*/ 223165 w 362706"/>
                  <a:gd name="connsiteY931" fmla="*/ 84915 h 208311"/>
                  <a:gd name="connsiteX932" fmla="*/ 213640 w 362706"/>
                  <a:gd name="connsiteY932" fmla="*/ 79581 h 208311"/>
                  <a:gd name="connsiteX933" fmla="*/ 212307 w 362706"/>
                  <a:gd name="connsiteY933" fmla="*/ 79581 h 208311"/>
                  <a:gd name="connsiteX934" fmla="*/ 203544 w 362706"/>
                  <a:gd name="connsiteY934" fmla="*/ 84630 h 208311"/>
                  <a:gd name="connsiteX935" fmla="*/ 203544 w 362706"/>
                  <a:gd name="connsiteY935" fmla="*/ 85392 h 208311"/>
                  <a:gd name="connsiteX936" fmla="*/ 213069 w 362706"/>
                  <a:gd name="connsiteY936" fmla="*/ 90630 h 208311"/>
                  <a:gd name="connsiteX937" fmla="*/ 214402 w 362706"/>
                  <a:gd name="connsiteY937" fmla="*/ 90630 h 208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</a:cxnLst>
                <a:rect l="l" t="t" r="r" b="b"/>
                <a:pathLst>
                  <a:path w="362706" h="208311">
                    <a:moveTo>
                      <a:pt x="117438" y="65961"/>
                    </a:moveTo>
                    <a:lnTo>
                      <a:pt x="126201" y="60912"/>
                    </a:lnTo>
                    <a:cubicBezTo>
                      <a:pt x="126201" y="60912"/>
                      <a:pt x="126201" y="60341"/>
                      <a:pt x="126201" y="60150"/>
                    </a:cubicBezTo>
                    <a:lnTo>
                      <a:pt x="116676" y="54912"/>
                    </a:lnTo>
                    <a:cubicBezTo>
                      <a:pt x="116266" y="54673"/>
                      <a:pt x="115752" y="54673"/>
                      <a:pt x="115342" y="54912"/>
                    </a:cubicBezTo>
                    <a:lnTo>
                      <a:pt x="106580" y="59960"/>
                    </a:lnTo>
                    <a:cubicBezTo>
                      <a:pt x="106580" y="59960"/>
                      <a:pt x="106580" y="60531"/>
                      <a:pt x="106580" y="60722"/>
                    </a:cubicBezTo>
                    <a:lnTo>
                      <a:pt x="116105" y="65961"/>
                    </a:lnTo>
                    <a:cubicBezTo>
                      <a:pt x="116504" y="66246"/>
                      <a:pt x="117038" y="66246"/>
                      <a:pt x="117438" y="65961"/>
                    </a:cubicBezTo>
                    <a:close/>
                    <a:moveTo>
                      <a:pt x="128201" y="47577"/>
                    </a:moveTo>
                    <a:lnTo>
                      <a:pt x="119438" y="52626"/>
                    </a:lnTo>
                    <a:cubicBezTo>
                      <a:pt x="119438" y="52626"/>
                      <a:pt x="119438" y="53197"/>
                      <a:pt x="119438" y="53388"/>
                    </a:cubicBezTo>
                    <a:lnTo>
                      <a:pt x="128963" y="58721"/>
                    </a:lnTo>
                    <a:cubicBezTo>
                      <a:pt x="129354" y="58912"/>
                      <a:pt x="129811" y="58912"/>
                      <a:pt x="130201" y="58721"/>
                    </a:cubicBezTo>
                    <a:lnTo>
                      <a:pt x="138964" y="53673"/>
                    </a:lnTo>
                    <a:cubicBezTo>
                      <a:pt x="138964" y="53673"/>
                      <a:pt x="138964" y="53197"/>
                      <a:pt x="138964" y="52911"/>
                    </a:cubicBezTo>
                    <a:lnTo>
                      <a:pt x="129439" y="47673"/>
                    </a:lnTo>
                    <a:cubicBezTo>
                      <a:pt x="129049" y="47492"/>
                      <a:pt x="128611" y="47454"/>
                      <a:pt x="128201" y="47577"/>
                    </a:cubicBezTo>
                    <a:close/>
                    <a:moveTo>
                      <a:pt x="157634" y="64627"/>
                    </a:moveTo>
                    <a:lnTo>
                      <a:pt x="148966" y="69675"/>
                    </a:lnTo>
                    <a:lnTo>
                      <a:pt x="148966" y="70437"/>
                    </a:lnTo>
                    <a:lnTo>
                      <a:pt x="164492" y="79391"/>
                    </a:lnTo>
                    <a:cubicBezTo>
                      <a:pt x="164882" y="79581"/>
                      <a:pt x="165339" y="79581"/>
                      <a:pt x="165730" y="79391"/>
                    </a:cubicBezTo>
                    <a:lnTo>
                      <a:pt x="174493" y="74343"/>
                    </a:lnTo>
                    <a:cubicBezTo>
                      <a:pt x="174493" y="74343"/>
                      <a:pt x="174493" y="73866"/>
                      <a:pt x="174493" y="73581"/>
                    </a:cubicBezTo>
                    <a:lnTo>
                      <a:pt x="159062" y="64722"/>
                    </a:lnTo>
                    <a:cubicBezTo>
                      <a:pt x="158643" y="64418"/>
                      <a:pt x="158091" y="64380"/>
                      <a:pt x="157634" y="64627"/>
                    </a:cubicBezTo>
                    <a:close/>
                    <a:moveTo>
                      <a:pt x="141536" y="55102"/>
                    </a:moveTo>
                    <a:lnTo>
                      <a:pt x="132773" y="60150"/>
                    </a:lnTo>
                    <a:cubicBezTo>
                      <a:pt x="132773" y="60150"/>
                      <a:pt x="132773" y="60722"/>
                      <a:pt x="132773" y="60912"/>
                    </a:cubicBezTo>
                    <a:lnTo>
                      <a:pt x="142298" y="66246"/>
                    </a:lnTo>
                    <a:cubicBezTo>
                      <a:pt x="142717" y="66437"/>
                      <a:pt x="143213" y="66437"/>
                      <a:pt x="143632" y="66246"/>
                    </a:cubicBezTo>
                    <a:lnTo>
                      <a:pt x="152300" y="61198"/>
                    </a:lnTo>
                    <a:cubicBezTo>
                      <a:pt x="152300" y="61198"/>
                      <a:pt x="152300" y="60722"/>
                      <a:pt x="152300" y="60436"/>
                    </a:cubicBezTo>
                    <a:lnTo>
                      <a:pt x="143251" y="55197"/>
                    </a:lnTo>
                    <a:cubicBezTo>
                      <a:pt x="142736" y="54807"/>
                      <a:pt x="142013" y="54845"/>
                      <a:pt x="141536" y="55293"/>
                    </a:cubicBezTo>
                    <a:close/>
                    <a:moveTo>
                      <a:pt x="177350" y="75771"/>
                    </a:moveTo>
                    <a:lnTo>
                      <a:pt x="168587" y="80820"/>
                    </a:lnTo>
                    <a:cubicBezTo>
                      <a:pt x="168587" y="80820"/>
                      <a:pt x="168587" y="81391"/>
                      <a:pt x="168587" y="81582"/>
                    </a:cubicBezTo>
                    <a:lnTo>
                      <a:pt x="178112" y="86916"/>
                    </a:lnTo>
                    <a:cubicBezTo>
                      <a:pt x="178531" y="87106"/>
                      <a:pt x="179027" y="87106"/>
                      <a:pt x="179446" y="86916"/>
                    </a:cubicBezTo>
                    <a:lnTo>
                      <a:pt x="188113" y="81867"/>
                    </a:lnTo>
                    <a:cubicBezTo>
                      <a:pt x="188113" y="81867"/>
                      <a:pt x="188113" y="81867"/>
                      <a:pt x="188113" y="81105"/>
                    </a:cubicBezTo>
                    <a:lnTo>
                      <a:pt x="178588" y="75867"/>
                    </a:lnTo>
                    <a:cubicBezTo>
                      <a:pt x="178179" y="75733"/>
                      <a:pt x="177731" y="75771"/>
                      <a:pt x="177350" y="75962"/>
                    </a:cubicBezTo>
                    <a:close/>
                    <a:moveTo>
                      <a:pt x="190685" y="83487"/>
                    </a:moveTo>
                    <a:lnTo>
                      <a:pt x="181922" y="88535"/>
                    </a:lnTo>
                    <a:cubicBezTo>
                      <a:pt x="181922" y="88535"/>
                      <a:pt x="181922" y="89106"/>
                      <a:pt x="181922" y="89297"/>
                    </a:cubicBezTo>
                    <a:lnTo>
                      <a:pt x="191447" y="94631"/>
                    </a:lnTo>
                    <a:cubicBezTo>
                      <a:pt x="191876" y="94821"/>
                      <a:pt x="192362" y="94821"/>
                      <a:pt x="192781" y="94631"/>
                    </a:cubicBezTo>
                    <a:lnTo>
                      <a:pt x="201448" y="89583"/>
                    </a:lnTo>
                    <a:lnTo>
                      <a:pt x="201448" y="88821"/>
                    </a:lnTo>
                    <a:lnTo>
                      <a:pt x="191923" y="83582"/>
                    </a:lnTo>
                    <a:cubicBezTo>
                      <a:pt x="191523" y="83410"/>
                      <a:pt x="191057" y="83439"/>
                      <a:pt x="190685" y="83677"/>
                    </a:cubicBezTo>
                    <a:close/>
                    <a:moveTo>
                      <a:pt x="159062" y="104156"/>
                    </a:moveTo>
                    <a:lnTo>
                      <a:pt x="167825" y="99108"/>
                    </a:lnTo>
                    <a:cubicBezTo>
                      <a:pt x="167825" y="99108"/>
                      <a:pt x="167825" y="99108"/>
                      <a:pt x="167825" y="98346"/>
                    </a:cubicBezTo>
                    <a:lnTo>
                      <a:pt x="158300" y="93107"/>
                    </a:lnTo>
                    <a:cubicBezTo>
                      <a:pt x="157891" y="92869"/>
                      <a:pt x="157376" y="92869"/>
                      <a:pt x="156967" y="93107"/>
                    </a:cubicBezTo>
                    <a:lnTo>
                      <a:pt x="148299" y="98060"/>
                    </a:lnTo>
                    <a:cubicBezTo>
                      <a:pt x="148299" y="98060"/>
                      <a:pt x="148299" y="98631"/>
                      <a:pt x="148299" y="98822"/>
                    </a:cubicBezTo>
                    <a:lnTo>
                      <a:pt x="157824" y="104156"/>
                    </a:lnTo>
                    <a:cubicBezTo>
                      <a:pt x="158195" y="104384"/>
                      <a:pt x="158643" y="104451"/>
                      <a:pt x="159062" y="104346"/>
                    </a:cubicBezTo>
                    <a:close/>
                    <a:moveTo>
                      <a:pt x="172397" y="111871"/>
                    </a:moveTo>
                    <a:lnTo>
                      <a:pt x="181160" y="106823"/>
                    </a:lnTo>
                    <a:cubicBezTo>
                      <a:pt x="181160" y="106823"/>
                      <a:pt x="181160" y="106823"/>
                      <a:pt x="181160" y="106061"/>
                    </a:cubicBezTo>
                    <a:lnTo>
                      <a:pt x="171635" y="100822"/>
                    </a:lnTo>
                    <a:cubicBezTo>
                      <a:pt x="171216" y="100632"/>
                      <a:pt x="170730" y="100632"/>
                      <a:pt x="170302" y="100822"/>
                    </a:cubicBezTo>
                    <a:lnTo>
                      <a:pt x="161634" y="105870"/>
                    </a:lnTo>
                    <a:cubicBezTo>
                      <a:pt x="161634" y="105870"/>
                      <a:pt x="161634" y="106442"/>
                      <a:pt x="161634" y="106632"/>
                    </a:cubicBezTo>
                    <a:lnTo>
                      <a:pt x="171159" y="111966"/>
                    </a:lnTo>
                    <a:cubicBezTo>
                      <a:pt x="171540" y="112157"/>
                      <a:pt x="171988" y="112195"/>
                      <a:pt x="172397" y="112062"/>
                    </a:cubicBezTo>
                    <a:close/>
                    <a:moveTo>
                      <a:pt x="185732" y="119586"/>
                    </a:moveTo>
                    <a:lnTo>
                      <a:pt x="194495" y="114538"/>
                    </a:lnTo>
                    <a:cubicBezTo>
                      <a:pt x="194495" y="114538"/>
                      <a:pt x="194495" y="113967"/>
                      <a:pt x="194495" y="113776"/>
                    </a:cubicBezTo>
                    <a:lnTo>
                      <a:pt x="184970" y="108537"/>
                    </a:lnTo>
                    <a:cubicBezTo>
                      <a:pt x="184561" y="108299"/>
                      <a:pt x="184046" y="108299"/>
                      <a:pt x="183637" y="108537"/>
                    </a:cubicBezTo>
                    <a:lnTo>
                      <a:pt x="174969" y="113586"/>
                    </a:lnTo>
                    <a:cubicBezTo>
                      <a:pt x="174969" y="113586"/>
                      <a:pt x="174969" y="114157"/>
                      <a:pt x="174969" y="114348"/>
                    </a:cubicBezTo>
                    <a:lnTo>
                      <a:pt x="184494" y="119682"/>
                    </a:lnTo>
                    <a:cubicBezTo>
                      <a:pt x="184875" y="119872"/>
                      <a:pt x="185323" y="119910"/>
                      <a:pt x="185732" y="119777"/>
                    </a:cubicBezTo>
                    <a:close/>
                    <a:moveTo>
                      <a:pt x="199067" y="127302"/>
                    </a:moveTo>
                    <a:lnTo>
                      <a:pt x="207830" y="122253"/>
                    </a:lnTo>
                    <a:cubicBezTo>
                      <a:pt x="207830" y="122253"/>
                      <a:pt x="207830" y="121682"/>
                      <a:pt x="207830" y="121491"/>
                    </a:cubicBezTo>
                    <a:lnTo>
                      <a:pt x="198305" y="116253"/>
                    </a:lnTo>
                    <a:cubicBezTo>
                      <a:pt x="197924" y="116005"/>
                      <a:pt x="197448" y="116005"/>
                      <a:pt x="197067" y="116253"/>
                    </a:cubicBezTo>
                    <a:lnTo>
                      <a:pt x="188304" y="121301"/>
                    </a:lnTo>
                    <a:cubicBezTo>
                      <a:pt x="188304" y="121301"/>
                      <a:pt x="188304" y="121872"/>
                      <a:pt x="188304" y="122063"/>
                    </a:cubicBezTo>
                    <a:lnTo>
                      <a:pt x="197829" y="127302"/>
                    </a:lnTo>
                    <a:cubicBezTo>
                      <a:pt x="198162" y="127607"/>
                      <a:pt x="198658" y="127683"/>
                      <a:pt x="199067" y="127492"/>
                    </a:cubicBezTo>
                    <a:close/>
                    <a:moveTo>
                      <a:pt x="131249" y="73676"/>
                    </a:moveTo>
                    <a:lnTo>
                      <a:pt x="139917" y="68628"/>
                    </a:lnTo>
                    <a:cubicBezTo>
                      <a:pt x="139917" y="68628"/>
                      <a:pt x="139917" y="68056"/>
                      <a:pt x="139917" y="67866"/>
                    </a:cubicBezTo>
                    <a:lnTo>
                      <a:pt x="130392" y="62532"/>
                    </a:lnTo>
                    <a:cubicBezTo>
                      <a:pt x="129973" y="62341"/>
                      <a:pt x="129478" y="62341"/>
                      <a:pt x="129059" y="62532"/>
                    </a:cubicBezTo>
                    <a:lnTo>
                      <a:pt x="120296" y="67580"/>
                    </a:lnTo>
                    <a:cubicBezTo>
                      <a:pt x="120296" y="67580"/>
                      <a:pt x="120296" y="68151"/>
                      <a:pt x="120296" y="68342"/>
                    </a:cubicBezTo>
                    <a:lnTo>
                      <a:pt x="129821" y="73581"/>
                    </a:lnTo>
                    <a:cubicBezTo>
                      <a:pt x="130240" y="73885"/>
                      <a:pt x="130792" y="73923"/>
                      <a:pt x="131249" y="73676"/>
                    </a:cubicBezTo>
                    <a:close/>
                    <a:moveTo>
                      <a:pt x="146108" y="96631"/>
                    </a:moveTo>
                    <a:lnTo>
                      <a:pt x="154871" y="91583"/>
                    </a:lnTo>
                    <a:cubicBezTo>
                      <a:pt x="154871" y="91583"/>
                      <a:pt x="154871" y="91583"/>
                      <a:pt x="154871" y="90821"/>
                    </a:cubicBezTo>
                    <a:lnTo>
                      <a:pt x="146489" y="85963"/>
                    </a:lnTo>
                    <a:cubicBezTo>
                      <a:pt x="146013" y="85963"/>
                      <a:pt x="146013" y="85392"/>
                      <a:pt x="146489" y="85201"/>
                    </a:cubicBezTo>
                    <a:lnTo>
                      <a:pt x="157729" y="78724"/>
                    </a:lnTo>
                    <a:cubicBezTo>
                      <a:pt x="157729" y="78724"/>
                      <a:pt x="157729" y="78248"/>
                      <a:pt x="157729" y="77962"/>
                    </a:cubicBezTo>
                    <a:lnTo>
                      <a:pt x="147156" y="71866"/>
                    </a:lnTo>
                    <a:cubicBezTo>
                      <a:pt x="146737" y="71676"/>
                      <a:pt x="146242" y="71676"/>
                      <a:pt x="145822" y="71866"/>
                    </a:cubicBezTo>
                    <a:lnTo>
                      <a:pt x="124677" y="84058"/>
                    </a:lnTo>
                    <a:cubicBezTo>
                      <a:pt x="124677" y="84058"/>
                      <a:pt x="124677" y="84630"/>
                      <a:pt x="124677" y="84915"/>
                    </a:cubicBezTo>
                    <a:lnTo>
                      <a:pt x="145060" y="96631"/>
                    </a:lnTo>
                    <a:cubicBezTo>
                      <a:pt x="145280" y="96688"/>
                      <a:pt x="145508" y="96688"/>
                      <a:pt x="145727" y="96631"/>
                    </a:cubicBezTo>
                    <a:close/>
                    <a:moveTo>
                      <a:pt x="204401" y="91392"/>
                    </a:moveTo>
                    <a:lnTo>
                      <a:pt x="195638" y="96441"/>
                    </a:lnTo>
                    <a:lnTo>
                      <a:pt x="195638" y="97203"/>
                    </a:lnTo>
                    <a:lnTo>
                      <a:pt x="205163" y="102537"/>
                    </a:lnTo>
                    <a:cubicBezTo>
                      <a:pt x="205582" y="102727"/>
                      <a:pt x="206068" y="102727"/>
                      <a:pt x="206497" y="102537"/>
                    </a:cubicBezTo>
                    <a:lnTo>
                      <a:pt x="215164" y="97488"/>
                    </a:lnTo>
                    <a:lnTo>
                      <a:pt x="215164" y="96726"/>
                    </a:lnTo>
                    <a:lnTo>
                      <a:pt x="205639" y="91488"/>
                    </a:lnTo>
                    <a:cubicBezTo>
                      <a:pt x="205182" y="91097"/>
                      <a:pt x="204516" y="91059"/>
                      <a:pt x="204020" y="91392"/>
                    </a:cubicBezTo>
                    <a:close/>
                    <a:moveTo>
                      <a:pt x="217736" y="99108"/>
                    </a:moveTo>
                    <a:lnTo>
                      <a:pt x="208973" y="104156"/>
                    </a:lnTo>
                    <a:lnTo>
                      <a:pt x="208973" y="104918"/>
                    </a:lnTo>
                    <a:lnTo>
                      <a:pt x="218498" y="110157"/>
                    </a:lnTo>
                    <a:cubicBezTo>
                      <a:pt x="218908" y="110395"/>
                      <a:pt x="219422" y="110395"/>
                      <a:pt x="219832" y="110157"/>
                    </a:cubicBezTo>
                    <a:lnTo>
                      <a:pt x="228500" y="105108"/>
                    </a:lnTo>
                    <a:lnTo>
                      <a:pt x="228500" y="104346"/>
                    </a:lnTo>
                    <a:lnTo>
                      <a:pt x="218975" y="99108"/>
                    </a:lnTo>
                    <a:cubicBezTo>
                      <a:pt x="218489" y="98555"/>
                      <a:pt x="217641" y="98498"/>
                      <a:pt x="217088" y="98993"/>
                    </a:cubicBezTo>
                    <a:cubicBezTo>
                      <a:pt x="217050" y="99022"/>
                      <a:pt x="217012" y="99070"/>
                      <a:pt x="216974" y="99108"/>
                    </a:cubicBezTo>
                    <a:close/>
                    <a:moveTo>
                      <a:pt x="301651" y="176355"/>
                    </a:moveTo>
                    <a:lnTo>
                      <a:pt x="301651" y="175593"/>
                    </a:lnTo>
                    <a:lnTo>
                      <a:pt x="292126" y="170355"/>
                    </a:lnTo>
                    <a:cubicBezTo>
                      <a:pt x="291717" y="170116"/>
                      <a:pt x="291203" y="170116"/>
                      <a:pt x="290793" y="170355"/>
                    </a:cubicBezTo>
                    <a:lnTo>
                      <a:pt x="282030" y="175403"/>
                    </a:lnTo>
                    <a:lnTo>
                      <a:pt x="282030" y="176165"/>
                    </a:lnTo>
                    <a:lnTo>
                      <a:pt x="291555" y="181499"/>
                    </a:lnTo>
                    <a:cubicBezTo>
                      <a:pt x="291974" y="181689"/>
                      <a:pt x="292469" y="181689"/>
                      <a:pt x="292889" y="181499"/>
                    </a:cubicBezTo>
                    <a:close/>
                    <a:moveTo>
                      <a:pt x="324511" y="160734"/>
                    </a:moveTo>
                    <a:lnTo>
                      <a:pt x="315748" y="165783"/>
                    </a:lnTo>
                    <a:cubicBezTo>
                      <a:pt x="315748" y="165783"/>
                      <a:pt x="315748" y="166354"/>
                      <a:pt x="315748" y="166545"/>
                    </a:cubicBezTo>
                    <a:lnTo>
                      <a:pt x="325273" y="171783"/>
                    </a:lnTo>
                    <a:cubicBezTo>
                      <a:pt x="325655" y="172031"/>
                      <a:pt x="326131" y="172031"/>
                      <a:pt x="326512" y="171783"/>
                    </a:cubicBezTo>
                    <a:lnTo>
                      <a:pt x="335275" y="166735"/>
                    </a:lnTo>
                    <a:cubicBezTo>
                      <a:pt x="335275" y="166735"/>
                      <a:pt x="335275" y="166163"/>
                      <a:pt x="335275" y="165973"/>
                    </a:cubicBezTo>
                    <a:lnTo>
                      <a:pt x="325750" y="160734"/>
                    </a:lnTo>
                    <a:cubicBezTo>
                      <a:pt x="325302" y="160287"/>
                      <a:pt x="324578" y="160287"/>
                      <a:pt x="324130" y="160734"/>
                    </a:cubicBezTo>
                    <a:cubicBezTo>
                      <a:pt x="324130" y="160734"/>
                      <a:pt x="324130" y="160734"/>
                      <a:pt x="324130" y="160734"/>
                    </a:cubicBezTo>
                    <a:close/>
                    <a:moveTo>
                      <a:pt x="317654" y="171212"/>
                    </a:moveTo>
                    <a:lnTo>
                      <a:pt x="317654" y="170450"/>
                    </a:lnTo>
                    <a:lnTo>
                      <a:pt x="308129" y="165116"/>
                    </a:lnTo>
                    <a:cubicBezTo>
                      <a:pt x="307709" y="164925"/>
                      <a:pt x="307224" y="164925"/>
                      <a:pt x="306795" y="165116"/>
                    </a:cubicBezTo>
                    <a:lnTo>
                      <a:pt x="298032" y="170164"/>
                    </a:lnTo>
                    <a:lnTo>
                      <a:pt x="298032" y="170926"/>
                    </a:lnTo>
                    <a:lnTo>
                      <a:pt x="307557" y="176165"/>
                    </a:lnTo>
                    <a:cubicBezTo>
                      <a:pt x="307967" y="176403"/>
                      <a:pt x="308481" y="176403"/>
                      <a:pt x="308890" y="176165"/>
                    </a:cubicBezTo>
                    <a:close/>
                    <a:moveTo>
                      <a:pt x="273362" y="184547"/>
                    </a:moveTo>
                    <a:lnTo>
                      <a:pt x="282125" y="179499"/>
                    </a:lnTo>
                    <a:cubicBezTo>
                      <a:pt x="282125" y="179499"/>
                      <a:pt x="282125" y="178927"/>
                      <a:pt x="282125" y="178737"/>
                    </a:cubicBezTo>
                    <a:lnTo>
                      <a:pt x="272600" y="173498"/>
                    </a:lnTo>
                    <a:cubicBezTo>
                      <a:pt x="272191" y="173260"/>
                      <a:pt x="271676" y="173260"/>
                      <a:pt x="271267" y="173498"/>
                    </a:cubicBezTo>
                    <a:lnTo>
                      <a:pt x="262599" y="178546"/>
                    </a:lnTo>
                    <a:cubicBezTo>
                      <a:pt x="262599" y="178546"/>
                      <a:pt x="262599" y="179118"/>
                      <a:pt x="262599" y="179308"/>
                    </a:cubicBezTo>
                    <a:lnTo>
                      <a:pt x="272124" y="184642"/>
                    </a:lnTo>
                    <a:cubicBezTo>
                      <a:pt x="272410" y="184690"/>
                      <a:pt x="272705" y="184652"/>
                      <a:pt x="272981" y="184547"/>
                    </a:cubicBezTo>
                    <a:close/>
                    <a:moveTo>
                      <a:pt x="295460" y="187214"/>
                    </a:moveTo>
                    <a:cubicBezTo>
                      <a:pt x="295460" y="187214"/>
                      <a:pt x="295460" y="186642"/>
                      <a:pt x="295460" y="186452"/>
                    </a:cubicBezTo>
                    <a:lnTo>
                      <a:pt x="285935" y="181213"/>
                    </a:lnTo>
                    <a:cubicBezTo>
                      <a:pt x="285526" y="180975"/>
                      <a:pt x="285011" y="180975"/>
                      <a:pt x="284602" y="181213"/>
                    </a:cubicBezTo>
                    <a:lnTo>
                      <a:pt x="275934" y="186261"/>
                    </a:lnTo>
                    <a:cubicBezTo>
                      <a:pt x="275934" y="186261"/>
                      <a:pt x="275934" y="186833"/>
                      <a:pt x="275934" y="187023"/>
                    </a:cubicBezTo>
                    <a:lnTo>
                      <a:pt x="284983" y="192357"/>
                    </a:lnTo>
                    <a:cubicBezTo>
                      <a:pt x="285402" y="192548"/>
                      <a:pt x="285897" y="192548"/>
                      <a:pt x="286316" y="192357"/>
                    </a:cubicBezTo>
                    <a:close/>
                    <a:moveTo>
                      <a:pt x="311081" y="153019"/>
                    </a:moveTo>
                    <a:lnTo>
                      <a:pt x="302414" y="158067"/>
                    </a:lnTo>
                    <a:cubicBezTo>
                      <a:pt x="302414" y="158067"/>
                      <a:pt x="302414" y="158639"/>
                      <a:pt x="302414" y="158829"/>
                    </a:cubicBezTo>
                    <a:lnTo>
                      <a:pt x="311462" y="164163"/>
                    </a:lnTo>
                    <a:cubicBezTo>
                      <a:pt x="311881" y="164354"/>
                      <a:pt x="312377" y="164354"/>
                      <a:pt x="312796" y="164163"/>
                    </a:cubicBezTo>
                    <a:lnTo>
                      <a:pt x="321559" y="159115"/>
                    </a:lnTo>
                    <a:cubicBezTo>
                      <a:pt x="321559" y="159115"/>
                      <a:pt x="321559" y="158544"/>
                      <a:pt x="321559" y="158353"/>
                    </a:cubicBezTo>
                    <a:lnTo>
                      <a:pt x="312034" y="153114"/>
                    </a:lnTo>
                    <a:cubicBezTo>
                      <a:pt x="311605" y="152905"/>
                      <a:pt x="311100" y="152943"/>
                      <a:pt x="310700" y="153210"/>
                    </a:cubicBezTo>
                    <a:close/>
                    <a:moveTo>
                      <a:pt x="244406" y="114919"/>
                    </a:moveTo>
                    <a:lnTo>
                      <a:pt x="235643" y="119967"/>
                    </a:lnTo>
                    <a:cubicBezTo>
                      <a:pt x="235643" y="119967"/>
                      <a:pt x="235643" y="119967"/>
                      <a:pt x="235643" y="120729"/>
                    </a:cubicBezTo>
                    <a:lnTo>
                      <a:pt x="245168" y="125968"/>
                    </a:lnTo>
                    <a:cubicBezTo>
                      <a:pt x="245578" y="126206"/>
                      <a:pt x="246092" y="126206"/>
                      <a:pt x="246502" y="125968"/>
                    </a:cubicBezTo>
                    <a:lnTo>
                      <a:pt x="255265" y="120920"/>
                    </a:lnTo>
                    <a:lnTo>
                      <a:pt x="255265" y="120158"/>
                    </a:lnTo>
                    <a:lnTo>
                      <a:pt x="245740" y="114824"/>
                    </a:lnTo>
                    <a:cubicBezTo>
                      <a:pt x="245273" y="114405"/>
                      <a:pt x="244606" y="114290"/>
                      <a:pt x="244025" y="114538"/>
                    </a:cubicBezTo>
                    <a:close/>
                    <a:moveTo>
                      <a:pt x="297746" y="145685"/>
                    </a:moveTo>
                    <a:lnTo>
                      <a:pt x="289079" y="150733"/>
                    </a:lnTo>
                    <a:cubicBezTo>
                      <a:pt x="289079" y="150733"/>
                      <a:pt x="289079" y="151305"/>
                      <a:pt x="289079" y="151495"/>
                    </a:cubicBezTo>
                    <a:lnTo>
                      <a:pt x="298604" y="156829"/>
                    </a:lnTo>
                    <a:cubicBezTo>
                      <a:pt x="299032" y="157020"/>
                      <a:pt x="299518" y="157020"/>
                      <a:pt x="299937" y="156829"/>
                    </a:cubicBezTo>
                    <a:lnTo>
                      <a:pt x="308700" y="151781"/>
                    </a:lnTo>
                    <a:cubicBezTo>
                      <a:pt x="308700" y="151781"/>
                      <a:pt x="308700" y="151209"/>
                      <a:pt x="308700" y="151019"/>
                    </a:cubicBezTo>
                    <a:lnTo>
                      <a:pt x="299175" y="145780"/>
                    </a:lnTo>
                    <a:cubicBezTo>
                      <a:pt x="298804" y="145151"/>
                      <a:pt x="297994" y="144942"/>
                      <a:pt x="297365" y="145304"/>
                    </a:cubicBezTo>
                    <a:close/>
                    <a:moveTo>
                      <a:pt x="231071" y="107585"/>
                    </a:moveTo>
                    <a:lnTo>
                      <a:pt x="222308" y="112633"/>
                    </a:lnTo>
                    <a:lnTo>
                      <a:pt x="222308" y="113395"/>
                    </a:lnTo>
                    <a:lnTo>
                      <a:pt x="231833" y="118634"/>
                    </a:lnTo>
                    <a:cubicBezTo>
                      <a:pt x="232243" y="118872"/>
                      <a:pt x="232757" y="118872"/>
                      <a:pt x="233167" y="118634"/>
                    </a:cubicBezTo>
                    <a:lnTo>
                      <a:pt x="241930" y="113586"/>
                    </a:lnTo>
                    <a:lnTo>
                      <a:pt x="241930" y="112824"/>
                    </a:lnTo>
                    <a:lnTo>
                      <a:pt x="232405" y="107490"/>
                    </a:lnTo>
                    <a:cubicBezTo>
                      <a:pt x="232024" y="106937"/>
                      <a:pt x="231347" y="106671"/>
                      <a:pt x="230690" y="106823"/>
                    </a:cubicBezTo>
                    <a:close/>
                    <a:moveTo>
                      <a:pt x="257741" y="123015"/>
                    </a:moveTo>
                    <a:lnTo>
                      <a:pt x="248978" y="128063"/>
                    </a:lnTo>
                    <a:cubicBezTo>
                      <a:pt x="248978" y="128063"/>
                      <a:pt x="248978" y="128540"/>
                      <a:pt x="248978" y="128826"/>
                    </a:cubicBezTo>
                    <a:lnTo>
                      <a:pt x="258503" y="134064"/>
                    </a:lnTo>
                    <a:cubicBezTo>
                      <a:pt x="258913" y="134303"/>
                      <a:pt x="259427" y="134303"/>
                      <a:pt x="259837" y="134064"/>
                    </a:cubicBezTo>
                    <a:lnTo>
                      <a:pt x="268600" y="129111"/>
                    </a:lnTo>
                    <a:cubicBezTo>
                      <a:pt x="268600" y="129111"/>
                      <a:pt x="268600" y="128540"/>
                      <a:pt x="268600" y="128350"/>
                    </a:cubicBezTo>
                    <a:lnTo>
                      <a:pt x="259075" y="123015"/>
                    </a:lnTo>
                    <a:cubicBezTo>
                      <a:pt x="258722" y="122425"/>
                      <a:pt x="258037" y="122120"/>
                      <a:pt x="257360" y="122253"/>
                    </a:cubicBezTo>
                    <a:close/>
                    <a:moveTo>
                      <a:pt x="271076" y="130731"/>
                    </a:moveTo>
                    <a:lnTo>
                      <a:pt x="262409" y="135779"/>
                    </a:lnTo>
                    <a:cubicBezTo>
                      <a:pt x="262409" y="135779"/>
                      <a:pt x="262409" y="136255"/>
                      <a:pt x="262409" y="136541"/>
                    </a:cubicBezTo>
                    <a:lnTo>
                      <a:pt x="271934" y="141780"/>
                    </a:lnTo>
                    <a:cubicBezTo>
                      <a:pt x="272353" y="141970"/>
                      <a:pt x="272848" y="141970"/>
                      <a:pt x="273267" y="141780"/>
                    </a:cubicBezTo>
                    <a:lnTo>
                      <a:pt x="282030" y="136731"/>
                    </a:lnTo>
                    <a:cubicBezTo>
                      <a:pt x="282030" y="136731"/>
                      <a:pt x="282030" y="136255"/>
                      <a:pt x="282030" y="135969"/>
                    </a:cubicBezTo>
                    <a:lnTo>
                      <a:pt x="272505" y="130731"/>
                    </a:lnTo>
                    <a:cubicBezTo>
                      <a:pt x="272257" y="130035"/>
                      <a:pt x="271495" y="129673"/>
                      <a:pt x="270800" y="129931"/>
                    </a:cubicBezTo>
                    <a:cubicBezTo>
                      <a:pt x="270762" y="129940"/>
                      <a:pt x="270733" y="129950"/>
                      <a:pt x="270695" y="129969"/>
                    </a:cubicBezTo>
                    <a:close/>
                    <a:moveTo>
                      <a:pt x="284411" y="138351"/>
                    </a:moveTo>
                    <a:lnTo>
                      <a:pt x="275743" y="143399"/>
                    </a:lnTo>
                    <a:lnTo>
                      <a:pt x="275743" y="144161"/>
                    </a:lnTo>
                    <a:lnTo>
                      <a:pt x="285268" y="149495"/>
                    </a:lnTo>
                    <a:cubicBezTo>
                      <a:pt x="285688" y="149685"/>
                      <a:pt x="286183" y="149685"/>
                      <a:pt x="286602" y="149495"/>
                    </a:cubicBezTo>
                    <a:lnTo>
                      <a:pt x="295365" y="144446"/>
                    </a:lnTo>
                    <a:cubicBezTo>
                      <a:pt x="295365" y="144446"/>
                      <a:pt x="295365" y="143970"/>
                      <a:pt x="295365" y="143685"/>
                    </a:cubicBezTo>
                    <a:lnTo>
                      <a:pt x="285840" y="138446"/>
                    </a:lnTo>
                    <a:cubicBezTo>
                      <a:pt x="285507" y="137617"/>
                      <a:pt x="284564" y="137217"/>
                      <a:pt x="283735" y="137550"/>
                    </a:cubicBezTo>
                    <a:cubicBezTo>
                      <a:pt x="283706" y="137560"/>
                      <a:pt x="283678" y="137579"/>
                      <a:pt x="283649" y="137588"/>
                    </a:cubicBezTo>
                    <a:close/>
                    <a:moveTo>
                      <a:pt x="226213" y="143685"/>
                    </a:moveTo>
                    <a:lnTo>
                      <a:pt x="234881" y="138636"/>
                    </a:lnTo>
                    <a:cubicBezTo>
                      <a:pt x="234881" y="138636"/>
                      <a:pt x="234881" y="138065"/>
                      <a:pt x="234881" y="137875"/>
                    </a:cubicBezTo>
                    <a:lnTo>
                      <a:pt x="225356" y="132540"/>
                    </a:lnTo>
                    <a:cubicBezTo>
                      <a:pt x="224937" y="132350"/>
                      <a:pt x="224451" y="132350"/>
                      <a:pt x="224023" y="132540"/>
                    </a:cubicBezTo>
                    <a:lnTo>
                      <a:pt x="215260" y="137588"/>
                    </a:lnTo>
                    <a:cubicBezTo>
                      <a:pt x="215260" y="137588"/>
                      <a:pt x="215260" y="138160"/>
                      <a:pt x="215260" y="138351"/>
                    </a:cubicBezTo>
                    <a:lnTo>
                      <a:pt x="224785" y="143589"/>
                    </a:lnTo>
                    <a:cubicBezTo>
                      <a:pt x="225223" y="143551"/>
                      <a:pt x="225613" y="143304"/>
                      <a:pt x="225832" y="142923"/>
                    </a:cubicBezTo>
                    <a:close/>
                    <a:moveTo>
                      <a:pt x="99055" y="31385"/>
                    </a:moveTo>
                    <a:lnTo>
                      <a:pt x="90292" y="36433"/>
                    </a:lnTo>
                    <a:cubicBezTo>
                      <a:pt x="90292" y="36433"/>
                      <a:pt x="90292" y="36433"/>
                      <a:pt x="90292" y="37195"/>
                    </a:cubicBezTo>
                    <a:lnTo>
                      <a:pt x="99817" y="42434"/>
                    </a:lnTo>
                    <a:cubicBezTo>
                      <a:pt x="100236" y="42625"/>
                      <a:pt x="100731" y="42625"/>
                      <a:pt x="101150" y="42434"/>
                    </a:cubicBezTo>
                    <a:lnTo>
                      <a:pt x="109913" y="37386"/>
                    </a:lnTo>
                    <a:cubicBezTo>
                      <a:pt x="109913" y="37386"/>
                      <a:pt x="109913" y="36814"/>
                      <a:pt x="109913" y="36624"/>
                    </a:cubicBezTo>
                    <a:lnTo>
                      <a:pt x="100388" y="31290"/>
                    </a:lnTo>
                    <a:cubicBezTo>
                      <a:pt x="100007" y="30737"/>
                      <a:pt x="99331" y="30471"/>
                      <a:pt x="98674" y="30623"/>
                    </a:cubicBezTo>
                    <a:close/>
                    <a:moveTo>
                      <a:pt x="115152" y="40910"/>
                    </a:moveTo>
                    <a:lnTo>
                      <a:pt x="106484" y="45958"/>
                    </a:lnTo>
                    <a:cubicBezTo>
                      <a:pt x="106484" y="45958"/>
                      <a:pt x="106484" y="46434"/>
                      <a:pt x="106484" y="46720"/>
                    </a:cubicBezTo>
                    <a:lnTo>
                      <a:pt x="115533" y="51959"/>
                    </a:lnTo>
                    <a:cubicBezTo>
                      <a:pt x="116009" y="51959"/>
                      <a:pt x="116581" y="51959"/>
                      <a:pt x="116867" y="51959"/>
                    </a:cubicBezTo>
                    <a:lnTo>
                      <a:pt x="125630" y="46911"/>
                    </a:lnTo>
                    <a:cubicBezTo>
                      <a:pt x="125630" y="46911"/>
                      <a:pt x="125630" y="46434"/>
                      <a:pt x="125630" y="46149"/>
                    </a:cubicBezTo>
                    <a:lnTo>
                      <a:pt x="116105" y="40910"/>
                    </a:lnTo>
                    <a:cubicBezTo>
                      <a:pt x="115866" y="40376"/>
                      <a:pt x="115352" y="40014"/>
                      <a:pt x="114771" y="39957"/>
                    </a:cubicBezTo>
                    <a:close/>
                    <a:moveTo>
                      <a:pt x="85720" y="23860"/>
                    </a:moveTo>
                    <a:lnTo>
                      <a:pt x="76957" y="28908"/>
                    </a:lnTo>
                    <a:cubicBezTo>
                      <a:pt x="76957" y="28908"/>
                      <a:pt x="76957" y="28908"/>
                      <a:pt x="76957" y="29670"/>
                    </a:cubicBezTo>
                    <a:lnTo>
                      <a:pt x="86482" y="34909"/>
                    </a:lnTo>
                    <a:cubicBezTo>
                      <a:pt x="86891" y="35147"/>
                      <a:pt x="87406" y="35147"/>
                      <a:pt x="87815" y="34909"/>
                    </a:cubicBezTo>
                    <a:lnTo>
                      <a:pt x="96483" y="29861"/>
                    </a:lnTo>
                    <a:lnTo>
                      <a:pt x="96483" y="29099"/>
                    </a:lnTo>
                    <a:lnTo>
                      <a:pt x="86958" y="23765"/>
                    </a:lnTo>
                    <a:cubicBezTo>
                      <a:pt x="86644" y="23174"/>
                      <a:pt x="86005" y="22832"/>
                      <a:pt x="85339" y="22908"/>
                    </a:cubicBezTo>
                    <a:close/>
                    <a:moveTo>
                      <a:pt x="161920" y="92440"/>
                    </a:moveTo>
                    <a:lnTo>
                      <a:pt x="170683" y="87392"/>
                    </a:lnTo>
                    <a:lnTo>
                      <a:pt x="170683" y="86630"/>
                    </a:lnTo>
                    <a:lnTo>
                      <a:pt x="161158" y="81391"/>
                    </a:lnTo>
                    <a:cubicBezTo>
                      <a:pt x="160748" y="81153"/>
                      <a:pt x="160234" y="81153"/>
                      <a:pt x="159824" y="81391"/>
                    </a:cubicBezTo>
                    <a:lnTo>
                      <a:pt x="151061" y="86439"/>
                    </a:lnTo>
                    <a:lnTo>
                      <a:pt x="151061" y="87201"/>
                    </a:lnTo>
                    <a:lnTo>
                      <a:pt x="160586" y="92535"/>
                    </a:lnTo>
                    <a:cubicBezTo>
                      <a:pt x="161120" y="92402"/>
                      <a:pt x="161548" y="92012"/>
                      <a:pt x="161729" y="91488"/>
                    </a:cubicBezTo>
                    <a:close/>
                    <a:moveTo>
                      <a:pt x="63241" y="19860"/>
                    </a:moveTo>
                    <a:cubicBezTo>
                      <a:pt x="63241" y="19860"/>
                      <a:pt x="63241" y="20431"/>
                      <a:pt x="63241" y="20621"/>
                    </a:cubicBezTo>
                    <a:lnTo>
                      <a:pt x="72766" y="25860"/>
                    </a:lnTo>
                    <a:cubicBezTo>
                      <a:pt x="73175" y="26098"/>
                      <a:pt x="73690" y="26098"/>
                      <a:pt x="74099" y="25860"/>
                    </a:cubicBezTo>
                    <a:lnTo>
                      <a:pt x="82767" y="20812"/>
                    </a:lnTo>
                    <a:lnTo>
                      <a:pt x="82767" y="20050"/>
                    </a:lnTo>
                    <a:lnTo>
                      <a:pt x="73242" y="14716"/>
                    </a:lnTo>
                    <a:cubicBezTo>
                      <a:pt x="72823" y="14526"/>
                      <a:pt x="72328" y="14526"/>
                      <a:pt x="71909" y="14716"/>
                    </a:cubicBezTo>
                    <a:close/>
                    <a:moveTo>
                      <a:pt x="212497" y="134826"/>
                    </a:moveTo>
                    <a:lnTo>
                      <a:pt x="221165" y="129778"/>
                    </a:lnTo>
                    <a:cubicBezTo>
                      <a:pt x="221165" y="129778"/>
                      <a:pt x="221165" y="129207"/>
                      <a:pt x="221165" y="129016"/>
                    </a:cubicBezTo>
                    <a:lnTo>
                      <a:pt x="211640" y="123682"/>
                    </a:lnTo>
                    <a:cubicBezTo>
                      <a:pt x="211221" y="123492"/>
                      <a:pt x="210726" y="123492"/>
                      <a:pt x="210307" y="123682"/>
                    </a:cubicBezTo>
                    <a:lnTo>
                      <a:pt x="201544" y="128730"/>
                    </a:lnTo>
                    <a:cubicBezTo>
                      <a:pt x="201544" y="128730"/>
                      <a:pt x="201544" y="129302"/>
                      <a:pt x="201544" y="129492"/>
                    </a:cubicBezTo>
                    <a:lnTo>
                      <a:pt x="211069" y="134731"/>
                    </a:lnTo>
                    <a:cubicBezTo>
                      <a:pt x="211402" y="135169"/>
                      <a:pt x="211964" y="135360"/>
                      <a:pt x="212497" y="135207"/>
                    </a:cubicBezTo>
                    <a:close/>
                    <a:moveTo>
                      <a:pt x="48858" y="40338"/>
                    </a:moveTo>
                    <a:lnTo>
                      <a:pt x="57526" y="35290"/>
                    </a:lnTo>
                    <a:lnTo>
                      <a:pt x="57526" y="34528"/>
                    </a:lnTo>
                    <a:lnTo>
                      <a:pt x="48001" y="29289"/>
                    </a:lnTo>
                    <a:cubicBezTo>
                      <a:pt x="47591" y="29051"/>
                      <a:pt x="47077" y="29051"/>
                      <a:pt x="46667" y="29289"/>
                    </a:cubicBezTo>
                    <a:lnTo>
                      <a:pt x="37904" y="34338"/>
                    </a:lnTo>
                    <a:cubicBezTo>
                      <a:pt x="37904" y="34338"/>
                      <a:pt x="37904" y="34909"/>
                      <a:pt x="37904" y="35100"/>
                    </a:cubicBezTo>
                    <a:lnTo>
                      <a:pt x="47429" y="40434"/>
                    </a:lnTo>
                    <a:cubicBezTo>
                      <a:pt x="47829" y="40748"/>
                      <a:pt x="48363" y="40853"/>
                      <a:pt x="48858" y="40719"/>
                    </a:cubicBezTo>
                    <a:close/>
                    <a:moveTo>
                      <a:pt x="74671" y="40815"/>
                    </a:moveTo>
                    <a:lnTo>
                      <a:pt x="83338" y="35766"/>
                    </a:lnTo>
                    <a:cubicBezTo>
                      <a:pt x="83338" y="35766"/>
                      <a:pt x="83338" y="35766"/>
                      <a:pt x="83338" y="35004"/>
                    </a:cubicBezTo>
                    <a:lnTo>
                      <a:pt x="73813" y="29766"/>
                    </a:lnTo>
                    <a:cubicBezTo>
                      <a:pt x="73394" y="29575"/>
                      <a:pt x="72899" y="29575"/>
                      <a:pt x="72480" y="29766"/>
                    </a:cubicBezTo>
                    <a:lnTo>
                      <a:pt x="63717" y="34814"/>
                    </a:lnTo>
                    <a:cubicBezTo>
                      <a:pt x="63717" y="34814"/>
                      <a:pt x="63717" y="35385"/>
                      <a:pt x="63717" y="35576"/>
                    </a:cubicBezTo>
                    <a:lnTo>
                      <a:pt x="73242" y="40910"/>
                    </a:lnTo>
                    <a:cubicBezTo>
                      <a:pt x="73642" y="41224"/>
                      <a:pt x="74175" y="41329"/>
                      <a:pt x="74671" y="41196"/>
                    </a:cubicBezTo>
                    <a:close/>
                    <a:moveTo>
                      <a:pt x="50763" y="27099"/>
                    </a:moveTo>
                    <a:cubicBezTo>
                      <a:pt x="50763" y="27099"/>
                      <a:pt x="50763" y="27575"/>
                      <a:pt x="50763" y="27861"/>
                    </a:cubicBezTo>
                    <a:lnTo>
                      <a:pt x="60288" y="33100"/>
                    </a:lnTo>
                    <a:cubicBezTo>
                      <a:pt x="60707" y="33290"/>
                      <a:pt x="61202" y="33290"/>
                      <a:pt x="61622" y="33100"/>
                    </a:cubicBezTo>
                    <a:lnTo>
                      <a:pt x="70289" y="28051"/>
                    </a:lnTo>
                    <a:cubicBezTo>
                      <a:pt x="70289" y="28051"/>
                      <a:pt x="70289" y="28051"/>
                      <a:pt x="70289" y="27289"/>
                    </a:cubicBezTo>
                    <a:lnTo>
                      <a:pt x="60764" y="22050"/>
                    </a:lnTo>
                    <a:cubicBezTo>
                      <a:pt x="60764" y="22050"/>
                      <a:pt x="59717" y="22050"/>
                      <a:pt x="59431" y="22050"/>
                    </a:cubicBezTo>
                    <a:close/>
                    <a:moveTo>
                      <a:pt x="56573" y="19669"/>
                    </a:moveTo>
                    <a:lnTo>
                      <a:pt x="47525" y="14335"/>
                    </a:lnTo>
                    <a:cubicBezTo>
                      <a:pt x="47105" y="14145"/>
                      <a:pt x="46620" y="14145"/>
                      <a:pt x="46191" y="14335"/>
                    </a:cubicBezTo>
                    <a:lnTo>
                      <a:pt x="24950" y="26527"/>
                    </a:lnTo>
                    <a:cubicBezTo>
                      <a:pt x="24950" y="26527"/>
                      <a:pt x="24950" y="27099"/>
                      <a:pt x="24950" y="27289"/>
                    </a:cubicBezTo>
                    <a:lnTo>
                      <a:pt x="34475" y="32623"/>
                    </a:lnTo>
                    <a:cubicBezTo>
                      <a:pt x="34894" y="32813"/>
                      <a:pt x="35390" y="32813"/>
                      <a:pt x="35809" y="32623"/>
                    </a:cubicBezTo>
                    <a:lnTo>
                      <a:pt x="56954" y="20431"/>
                    </a:lnTo>
                    <a:cubicBezTo>
                      <a:pt x="56954" y="20431"/>
                      <a:pt x="57050" y="19860"/>
                      <a:pt x="56573" y="19860"/>
                    </a:cubicBezTo>
                    <a:close/>
                    <a:moveTo>
                      <a:pt x="86196" y="37386"/>
                    </a:moveTo>
                    <a:lnTo>
                      <a:pt x="77433" y="42434"/>
                    </a:lnTo>
                    <a:lnTo>
                      <a:pt x="77433" y="43196"/>
                    </a:lnTo>
                    <a:lnTo>
                      <a:pt x="86958" y="48530"/>
                    </a:lnTo>
                    <a:cubicBezTo>
                      <a:pt x="87387" y="48720"/>
                      <a:pt x="87872" y="48720"/>
                      <a:pt x="88292" y="48530"/>
                    </a:cubicBezTo>
                    <a:lnTo>
                      <a:pt x="97055" y="43482"/>
                    </a:lnTo>
                    <a:cubicBezTo>
                      <a:pt x="97055" y="43482"/>
                      <a:pt x="97055" y="43482"/>
                      <a:pt x="97055" y="42720"/>
                    </a:cubicBezTo>
                    <a:lnTo>
                      <a:pt x="87530" y="37481"/>
                    </a:lnTo>
                    <a:cubicBezTo>
                      <a:pt x="87063" y="37329"/>
                      <a:pt x="86558" y="37433"/>
                      <a:pt x="86196" y="37767"/>
                    </a:cubicBezTo>
                    <a:close/>
                    <a:moveTo>
                      <a:pt x="186589" y="96060"/>
                    </a:moveTo>
                    <a:lnTo>
                      <a:pt x="177922" y="101108"/>
                    </a:lnTo>
                    <a:lnTo>
                      <a:pt x="177922" y="101870"/>
                    </a:lnTo>
                    <a:lnTo>
                      <a:pt x="187447" y="107109"/>
                    </a:lnTo>
                    <a:cubicBezTo>
                      <a:pt x="187856" y="107347"/>
                      <a:pt x="188371" y="107347"/>
                      <a:pt x="188780" y="107109"/>
                    </a:cubicBezTo>
                    <a:lnTo>
                      <a:pt x="197543" y="102060"/>
                    </a:lnTo>
                    <a:lnTo>
                      <a:pt x="197543" y="101298"/>
                    </a:lnTo>
                    <a:lnTo>
                      <a:pt x="188018" y="96060"/>
                    </a:lnTo>
                    <a:cubicBezTo>
                      <a:pt x="187580" y="95783"/>
                      <a:pt x="187028" y="95783"/>
                      <a:pt x="186589" y="96060"/>
                    </a:cubicBezTo>
                    <a:close/>
                    <a:moveTo>
                      <a:pt x="70861" y="43672"/>
                    </a:moveTo>
                    <a:lnTo>
                      <a:pt x="70861" y="42910"/>
                    </a:lnTo>
                    <a:lnTo>
                      <a:pt x="61336" y="37671"/>
                    </a:lnTo>
                    <a:cubicBezTo>
                      <a:pt x="60926" y="37433"/>
                      <a:pt x="60412" y="37433"/>
                      <a:pt x="60002" y="37671"/>
                    </a:cubicBezTo>
                    <a:lnTo>
                      <a:pt x="51239" y="42720"/>
                    </a:lnTo>
                    <a:lnTo>
                      <a:pt x="51239" y="43482"/>
                    </a:lnTo>
                    <a:lnTo>
                      <a:pt x="60764" y="48720"/>
                    </a:lnTo>
                    <a:cubicBezTo>
                      <a:pt x="61174" y="48958"/>
                      <a:pt x="61688" y="48958"/>
                      <a:pt x="62098" y="48720"/>
                    </a:cubicBezTo>
                    <a:close/>
                    <a:moveTo>
                      <a:pt x="173255" y="88344"/>
                    </a:moveTo>
                    <a:lnTo>
                      <a:pt x="164492" y="93393"/>
                    </a:lnTo>
                    <a:lnTo>
                      <a:pt x="164492" y="94155"/>
                    </a:lnTo>
                    <a:lnTo>
                      <a:pt x="174017" y="99393"/>
                    </a:lnTo>
                    <a:cubicBezTo>
                      <a:pt x="174426" y="99631"/>
                      <a:pt x="174940" y="99631"/>
                      <a:pt x="175350" y="99393"/>
                    </a:cubicBezTo>
                    <a:lnTo>
                      <a:pt x="184113" y="94345"/>
                    </a:lnTo>
                    <a:lnTo>
                      <a:pt x="184113" y="93583"/>
                    </a:lnTo>
                    <a:lnTo>
                      <a:pt x="174588" y="88344"/>
                    </a:lnTo>
                    <a:cubicBezTo>
                      <a:pt x="174226" y="88011"/>
                      <a:pt x="173721" y="87906"/>
                      <a:pt x="173255" y="88059"/>
                    </a:cubicBezTo>
                    <a:close/>
                    <a:moveTo>
                      <a:pt x="287555" y="168926"/>
                    </a:moveTo>
                    <a:cubicBezTo>
                      <a:pt x="287555" y="168926"/>
                      <a:pt x="287555" y="168450"/>
                      <a:pt x="287555" y="168164"/>
                    </a:cubicBezTo>
                    <a:lnTo>
                      <a:pt x="278030" y="162925"/>
                    </a:lnTo>
                    <a:cubicBezTo>
                      <a:pt x="277610" y="162735"/>
                      <a:pt x="277115" y="162735"/>
                      <a:pt x="276696" y="162925"/>
                    </a:cubicBezTo>
                    <a:lnTo>
                      <a:pt x="267933" y="167973"/>
                    </a:lnTo>
                    <a:lnTo>
                      <a:pt x="267933" y="168735"/>
                    </a:lnTo>
                    <a:lnTo>
                      <a:pt x="277458" y="174069"/>
                    </a:lnTo>
                    <a:cubicBezTo>
                      <a:pt x="277887" y="174260"/>
                      <a:pt x="278372" y="174260"/>
                      <a:pt x="278792" y="174069"/>
                    </a:cubicBezTo>
                    <a:close/>
                    <a:moveTo>
                      <a:pt x="292984" y="157686"/>
                    </a:moveTo>
                    <a:lnTo>
                      <a:pt x="284221" y="162735"/>
                    </a:lnTo>
                    <a:lnTo>
                      <a:pt x="284221" y="163496"/>
                    </a:lnTo>
                    <a:lnTo>
                      <a:pt x="293746" y="168735"/>
                    </a:lnTo>
                    <a:cubicBezTo>
                      <a:pt x="294155" y="168973"/>
                      <a:pt x="294670" y="168973"/>
                      <a:pt x="295079" y="168735"/>
                    </a:cubicBezTo>
                    <a:lnTo>
                      <a:pt x="303747" y="163687"/>
                    </a:lnTo>
                    <a:lnTo>
                      <a:pt x="303747" y="162925"/>
                    </a:lnTo>
                    <a:lnTo>
                      <a:pt x="294222" y="157686"/>
                    </a:lnTo>
                    <a:cubicBezTo>
                      <a:pt x="293927" y="157448"/>
                      <a:pt x="293546" y="157343"/>
                      <a:pt x="293174" y="157401"/>
                    </a:cubicBezTo>
                    <a:close/>
                    <a:moveTo>
                      <a:pt x="265456" y="166259"/>
                    </a:moveTo>
                    <a:lnTo>
                      <a:pt x="274219" y="161211"/>
                    </a:lnTo>
                    <a:cubicBezTo>
                      <a:pt x="274219" y="161211"/>
                      <a:pt x="274219" y="160734"/>
                      <a:pt x="274219" y="160449"/>
                    </a:cubicBezTo>
                    <a:lnTo>
                      <a:pt x="264694" y="155210"/>
                    </a:lnTo>
                    <a:cubicBezTo>
                      <a:pt x="264285" y="154972"/>
                      <a:pt x="263771" y="154972"/>
                      <a:pt x="263361" y="155210"/>
                    </a:cubicBezTo>
                    <a:lnTo>
                      <a:pt x="254598" y="160163"/>
                    </a:lnTo>
                    <a:cubicBezTo>
                      <a:pt x="254598" y="160163"/>
                      <a:pt x="254598" y="160734"/>
                      <a:pt x="254598" y="160925"/>
                    </a:cubicBezTo>
                    <a:lnTo>
                      <a:pt x="264123" y="166259"/>
                    </a:lnTo>
                    <a:cubicBezTo>
                      <a:pt x="264704" y="166506"/>
                      <a:pt x="265371" y="166392"/>
                      <a:pt x="265838" y="165973"/>
                    </a:cubicBezTo>
                    <a:close/>
                    <a:moveTo>
                      <a:pt x="252122" y="158544"/>
                    </a:moveTo>
                    <a:lnTo>
                      <a:pt x="260789" y="153495"/>
                    </a:lnTo>
                    <a:cubicBezTo>
                      <a:pt x="260789" y="153495"/>
                      <a:pt x="260789" y="153019"/>
                      <a:pt x="260789" y="152733"/>
                    </a:cubicBezTo>
                    <a:lnTo>
                      <a:pt x="251264" y="147495"/>
                    </a:lnTo>
                    <a:cubicBezTo>
                      <a:pt x="250845" y="147304"/>
                      <a:pt x="250359" y="147304"/>
                      <a:pt x="249931" y="147495"/>
                    </a:cubicBezTo>
                    <a:lnTo>
                      <a:pt x="241168" y="152543"/>
                    </a:lnTo>
                    <a:cubicBezTo>
                      <a:pt x="241168" y="152543"/>
                      <a:pt x="241168" y="153019"/>
                      <a:pt x="241168" y="153305"/>
                    </a:cubicBezTo>
                    <a:lnTo>
                      <a:pt x="250693" y="158544"/>
                    </a:lnTo>
                    <a:cubicBezTo>
                      <a:pt x="251274" y="158944"/>
                      <a:pt x="252074" y="158820"/>
                      <a:pt x="252502" y="158258"/>
                    </a:cubicBezTo>
                    <a:close/>
                    <a:moveTo>
                      <a:pt x="238786" y="150924"/>
                    </a:moveTo>
                    <a:lnTo>
                      <a:pt x="247454" y="145875"/>
                    </a:lnTo>
                    <a:lnTo>
                      <a:pt x="247454" y="145113"/>
                    </a:lnTo>
                    <a:lnTo>
                      <a:pt x="237929" y="139779"/>
                    </a:lnTo>
                    <a:cubicBezTo>
                      <a:pt x="237510" y="139589"/>
                      <a:pt x="237015" y="139589"/>
                      <a:pt x="236596" y="139779"/>
                    </a:cubicBezTo>
                    <a:lnTo>
                      <a:pt x="227833" y="144828"/>
                    </a:lnTo>
                    <a:cubicBezTo>
                      <a:pt x="227833" y="144828"/>
                      <a:pt x="227833" y="145304"/>
                      <a:pt x="227833" y="145590"/>
                    </a:cubicBezTo>
                    <a:lnTo>
                      <a:pt x="237358" y="150828"/>
                    </a:lnTo>
                    <a:cubicBezTo>
                      <a:pt x="237939" y="151143"/>
                      <a:pt x="238663" y="151066"/>
                      <a:pt x="239168" y="150638"/>
                    </a:cubicBezTo>
                    <a:close/>
                    <a:moveTo>
                      <a:pt x="279649" y="149971"/>
                    </a:moveTo>
                    <a:lnTo>
                      <a:pt x="270886" y="155019"/>
                    </a:lnTo>
                    <a:cubicBezTo>
                      <a:pt x="270886" y="155019"/>
                      <a:pt x="270886" y="155591"/>
                      <a:pt x="270886" y="155781"/>
                    </a:cubicBezTo>
                    <a:lnTo>
                      <a:pt x="280411" y="161020"/>
                    </a:lnTo>
                    <a:cubicBezTo>
                      <a:pt x="280820" y="161258"/>
                      <a:pt x="281335" y="161258"/>
                      <a:pt x="281744" y="161020"/>
                    </a:cubicBezTo>
                    <a:lnTo>
                      <a:pt x="290412" y="155972"/>
                    </a:lnTo>
                    <a:lnTo>
                      <a:pt x="290412" y="155210"/>
                    </a:lnTo>
                    <a:lnTo>
                      <a:pt x="280887" y="149971"/>
                    </a:lnTo>
                    <a:cubicBezTo>
                      <a:pt x="280639" y="149781"/>
                      <a:pt x="280344" y="149676"/>
                      <a:pt x="280030" y="149685"/>
                    </a:cubicBezTo>
                    <a:close/>
                    <a:moveTo>
                      <a:pt x="266314" y="142256"/>
                    </a:moveTo>
                    <a:lnTo>
                      <a:pt x="257551" y="147304"/>
                    </a:lnTo>
                    <a:cubicBezTo>
                      <a:pt x="257551" y="147304"/>
                      <a:pt x="257551" y="147876"/>
                      <a:pt x="257551" y="148066"/>
                    </a:cubicBezTo>
                    <a:lnTo>
                      <a:pt x="267076" y="153400"/>
                    </a:lnTo>
                    <a:cubicBezTo>
                      <a:pt x="267495" y="153591"/>
                      <a:pt x="267981" y="153591"/>
                      <a:pt x="268409" y="153400"/>
                    </a:cubicBezTo>
                    <a:lnTo>
                      <a:pt x="277077" y="148352"/>
                    </a:lnTo>
                    <a:cubicBezTo>
                      <a:pt x="277077" y="148352"/>
                      <a:pt x="277077" y="147780"/>
                      <a:pt x="277077" y="147590"/>
                    </a:cubicBezTo>
                    <a:lnTo>
                      <a:pt x="268028" y="142351"/>
                    </a:lnTo>
                    <a:cubicBezTo>
                      <a:pt x="267685" y="141989"/>
                      <a:pt x="267171" y="141837"/>
                      <a:pt x="266695" y="141970"/>
                    </a:cubicBezTo>
                    <a:close/>
                    <a:moveTo>
                      <a:pt x="212879" y="111490"/>
                    </a:moveTo>
                    <a:lnTo>
                      <a:pt x="204211" y="116538"/>
                    </a:lnTo>
                    <a:cubicBezTo>
                      <a:pt x="204211" y="116538"/>
                      <a:pt x="204211" y="117015"/>
                      <a:pt x="204211" y="117300"/>
                    </a:cubicBezTo>
                    <a:lnTo>
                      <a:pt x="213259" y="122539"/>
                    </a:lnTo>
                    <a:cubicBezTo>
                      <a:pt x="213679" y="122730"/>
                      <a:pt x="214174" y="122730"/>
                      <a:pt x="214593" y="122539"/>
                    </a:cubicBezTo>
                    <a:lnTo>
                      <a:pt x="223356" y="117491"/>
                    </a:lnTo>
                    <a:cubicBezTo>
                      <a:pt x="223356" y="117491"/>
                      <a:pt x="223356" y="116919"/>
                      <a:pt x="223356" y="116729"/>
                    </a:cubicBezTo>
                    <a:lnTo>
                      <a:pt x="213831" y="111395"/>
                    </a:lnTo>
                    <a:cubicBezTo>
                      <a:pt x="213650" y="111300"/>
                      <a:pt x="213459" y="111233"/>
                      <a:pt x="213259" y="111204"/>
                    </a:cubicBezTo>
                    <a:close/>
                    <a:moveTo>
                      <a:pt x="226213" y="119205"/>
                    </a:moveTo>
                    <a:lnTo>
                      <a:pt x="217546" y="124254"/>
                    </a:lnTo>
                    <a:cubicBezTo>
                      <a:pt x="217546" y="124254"/>
                      <a:pt x="217546" y="124730"/>
                      <a:pt x="217546" y="125016"/>
                    </a:cubicBezTo>
                    <a:lnTo>
                      <a:pt x="226594" y="130254"/>
                    </a:lnTo>
                    <a:cubicBezTo>
                      <a:pt x="227071" y="130254"/>
                      <a:pt x="227642" y="130254"/>
                      <a:pt x="227928" y="130254"/>
                    </a:cubicBezTo>
                    <a:lnTo>
                      <a:pt x="236691" y="125301"/>
                    </a:lnTo>
                    <a:cubicBezTo>
                      <a:pt x="236691" y="125301"/>
                      <a:pt x="236691" y="124730"/>
                      <a:pt x="236691" y="124444"/>
                    </a:cubicBezTo>
                    <a:lnTo>
                      <a:pt x="227166" y="119205"/>
                    </a:lnTo>
                    <a:cubicBezTo>
                      <a:pt x="226966" y="119063"/>
                      <a:pt x="226737" y="118967"/>
                      <a:pt x="226499" y="118920"/>
                    </a:cubicBezTo>
                    <a:close/>
                    <a:moveTo>
                      <a:pt x="199543" y="103775"/>
                    </a:moveTo>
                    <a:lnTo>
                      <a:pt x="190876" y="108823"/>
                    </a:lnTo>
                    <a:lnTo>
                      <a:pt x="190876" y="109585"/>
                    </a:lnTo>
                    <a:lnTo>
                      <a:pt x="200401" y="114824"/>
                    </a:lnTo>
                    <a:cubicBezTo>
                      <a:pt x="200810" y="115062"/>
                      <a:pt x="201325" y="115062"/>
                      <a:pt x="201734" y="114824"/>
                    </a:cubicBezTo>
                    <a:lnTo>
                      <a:pt x="210497" y="109776"/>
                    </a:lnTo>
                    <a:cubicBezTo>
                      <a:pt x="210497" y="109776"/>
                      <a:pt x="210497" y="109204"/>
                      <a:pt x="210497" y="109013"/>
                    </a:cubicBezTo>
                    <a:lnTo>
                      <a:pt x="200972" y="103680"/>
                    </a:lnTo>
                    <a:cubicBezTo>
                      <a:pt x="200658" y="103499"/>
                      <a:pt x="200286" y="103432"/>
                      <a:pt x="199925" y="103489"/>
                    </a:cubicBezTo>
                    <a:close/>
                    <a:moveTo>
                      <a:pt x="252979" y="134541"/>
                    </a:moveTo>
                    <a:lnTo>
                      <a:pt x="244216" y="139589"/>
                    </a:lnTo>
                    <a:cubicBezTo>
                      <a:pt x="244216" y="139589"/>
                      <a:pt x="244216" y="140160"/>
                      <a:pt x="244216" y="140351"/>
                    </a:cubicBezTo>
                    <a:lnTo>
                      <a:pt x="253741" y="145685"/>
                    </a:lnTo>
                    <a:cubicBezTo>
                      <a:pt x="254160" y="145875"/>
                      <a:pt x="254655" y="145875"/>
                      <a:pt x="255074" y="145685"/>
                    </a:cubicBezTo>
                    <a:lnTo>
                      <a:pt x="263742" y="140637"/>
                    </a:lnTo>
                    <a:cubicBezTo>
                      <a:pt x="263742" y="140637"/>
                      <a:pt x="263742" y="140637"/>
                      <a:pt x="263742" y="139875"/>
                    </a:cubicBezTo>
                    <a:lnTo>
                      <a:pt x="255074" y="134160"/>
                    </a:lnTo>
                    <a:cubicBezTo>
                      <a:pt x="254541" y="133855"/>
                      <a:pt x="253893" y="133855"/>
                      <a:pt x="253360" y="134160"/>
                    </a:cubicBezTo>
                    <a:close/>
                    <a:moveTo>
                      <a:pt x="239644" y="126921"/>
                    </a:moveTo>
                    <a:lnTo>
                      <a:pt x="230881" y="131874"/>
                    </a:lnTo>
                    <a:cubicBezTo>
                      <a:pt x="230881" y="131874"/>
                      <a:pt x="230881" y="132445"/>
                      <a:pt x="230881" y="132731"/>
                    </a:cubicBezTo>
                    <a:lnTo>
                      <a:pt x="240406" y="137970"/>
                    </a:lnTo>
                    <a:cubicBezTo>
                      <a:pt x="240796" y="138160"/>
                      <a:pt x="241253" y="138160"/>
                      <a:pt x="241644" y="137970"/>
                    </a:cubicBezTo>
                    <a:lnTo>
                      <a:pt x="250407" y="132921"/>
                    </a:lnTo>
                    <a:cubicBezTo>
                      <a:pt x="250407" y="132921"/>
                      <a:pt x="250407" y="132921"/>
                      <a:pt x="250407" y="132159"/>
                    </a:cubicBezTo>
                    <a:lnTo>
                      <a:pt x="240882" y="126921"/>
                    </a:lnTo>
                    <a:cubicBezTo>
                      <a:pt x="240882" y="126921"/>
                      <a:pt x="240310" y="126349"/>
                      <a:pt x="240025" y="126635"/>
                    </a:cubicBezTo>
                    <a:close/>
                    <a:moveTo>
                      <a:pt x="259265" y="177117"/>
                    </a:moveTo>
                    <a:lnTo>
                      <a:pt x="268028" y="172069"/>
                    </a:lnTo>
                    <a:cubicBezTo>
                      <a:pt x="268028" y="172069"/>
                      <a:pt x="268028" y="171593"/>
                      <a:pt x="268028" y="171307"/>
                    </a:cubicBezTo>
                    <a:lnTo>
                      <a:pt x="258503" y="166068"/>
                    </a:lnTo>
                    <a:cubicBezTo>
                      <a:pt x="258084" y="165878"/>
                      <a:pt x="257589" y="165878"/>
                      <a:pt x="257170" y="166068"/>
                    </a:cubicBezTo>
                    <a:lnTo>
                      <a:pt x="248502" y="171117"/>
                    </a:lnTo>
                    <a:lnTo>
                      <a:pt x="248502" y="171879"/>
                    </a:lnTo>
                    <a:lnTo>
                      <a:pt x="258027" y="177213"/>
                    </a:lnTo>
                    <a:cubicBezTo>
                      <a:pt x="258598" y="177394"/>
                      <a:pt x="259218" y="177251"/>
                      <a:pt x="259646" y="176832"/>
                    </a:cubicBezTo>
                    <a:close/>
                    <a:moveTo>
                      <a:pt x="328417" y="174546"/>
                    </a:moveTo>
                    <a:lnTo>
                      <a:pt x="337942" y="179784"/>
                    </a:lnTo>
                    <a:cubicBezTo>
                      <a:pt x="338351" y="180023"/>
                      <a:pt x="338866" y="180023"/>
                      <a:pt x="339275" y="179784"/>
                    </a:cubicBezTo>
                    <a:lnTo>
                      <a:pt x="347943" y="174736"/>
                    </a:lnTo>
                    <a:cubicBezTo>
                      <a:pt x="347943" y="174736"/>
                      <a:pt x="347943" y="174165"/>
                      <a:pt x="347943" y="173974"/>
                    </a:cubicBezTo>
                    <a:lnTo>
                      <a:pt x="338418" y="168640"/>
                    </a:lnTo>
                    <a:cubicBezTo>
                      <a:pt x="337999" y="168450"/>
                      <a:pt x="337504" y="168450"/>
                      <a:pt x="337084" y="168640"/>
                    </a:cubicBezTo>
                    <a:lnTo>
                      <a:pt x="328322" y="173688"/>
                    </a:lnTo>
                    <a:cubicBezTo>
                      <a:pt x="328322" y="173688"/>
                      <a:pt x="328417" y="174069"/>
                      <a:pt x="328798" y="174260"/>
                    </a:cubicBezTo>
                    <a:close/>
                    <a:moveTo>
                      <a:pt x="310986" y="178927"/>
                    </a:moveTo>
                    <a:lnTo>
                      <a:pt x="325083" y="187023"/>
                    </a:lnTo>
                    <a:cubicBezTo>
                      <a:pt x="325512" y="187214"/>
                      <a:pt x="325997" y="187214"/>
                      <a:pt x="326417" y="187023"/>
                    </a:cubicBezTo>
                    <a:lnTo>
                      <a:pt x="335084" y="181975"/>
                    </a:lnTo>
                    <a:cubicBezTo>
                      <a:pt x="335084" y="181975"/>
                      <a:pt x="335084" y="181499"/>
                      <a:pt x="335084" y="181213"/>
                    </a:cubicBezTo>
                    <a:lnTo>
                      <a:pt x="321082" y="173117"/>
                    </a:lnTo>
                    <a:cubicBezTo>
                      <a:pt x="320654" y="172926"/>
                      <a:pt x="320168" y="172926"/>
                      <a:pt x="319749" y="173117"/>
                    </a:cubicBezTo>
                    <a:lnTo>
                      <a:pt x="310986" y="178165"/>
                    </a:lnTo>
                    <a:cubicBezTo>
                      <a:pt x="310986" y="178165"/>
                      <a:pt x="310986" y="178356"/>
                      <a:pt x="311367" y="178642"/>
                    </a:cubicBezTo>
                    <a:close/>
                    <a:moveTo>
                      <a:pt x="341466" y="164544"/>
                    </a:moveTo>
                    <a:lnTo>
                      <a:pt x="352705" y="171021"/>
                    </a:lnTo>
                    <a:cubicBezTo>
                      <a:pt x="353115" y="171259"/>
                      <a:pt x="353629" y="171259"/>
                      <a:pt x="354039" y="171021"/>
                    </a:cubicBezTo>
                    <a:lnTo>
                      <a:pt x="362707" y="165973"/>
                    </a:lnTo>
                    <a:cubicBezTo>
                      <a:pt x="362707" y="165973"/>
                      <a:pt x="362707" y="165402"/>
                      <a:pt x="362707" y="165211"/>
                    </a:cubicBezTo>
                    <a:lnTo>
                      <a:pt x="351467" y="158734"/>
                    </a:lnTo>
                    <a:cubicBezTo>
                      <a:pt x="351048" y="158544"/>
                      <a:pt x="350553" y="158544"/>
                      <a:pt x="350134" y="158734"/>
                    </a:cubicBezTo>
                    <a:lnTo>
                      <a:pt x="341466" y="163782"/>
                    </a:lnTo>
                    <a:cubicBezTo>
                      <a:pt x="341466" y="163782"/>
                      <a:pt x="341466" y="164068"/>
                      <a:pt x="341847" y="164259"/>
                    </a:cubicBezTo>
                    <a:close/>
                    <a:moveTo>
                      <a:pt x="341466" y="153781"/>
                    </a:moveTo>
                    <a:cubicBezTo>
                      <a:pt x="341466" y="153781"/>
                      <a:pt x="341466" y="153781"/>
                      <a:pt x="341466" y="153019"/>
                    </a:cubicBezTo>
                    <a:lnTo>
                      <a:pt x="331941" y="147780"/>
                    </a:lnTo>
                    <a:cubicBezTo>
                      <a:pt x="331531" y="147542"/>
                      <a:pt x="331017" y="147542"/>
                      <a:pt x="330607" y="147780"/>
                    </a:cubicBezTo>
                    <a:lnTo>
                      <a:pt x="321940" y="152829"/>
                    </a:lnTo>
                    <a:cubicBezTo>
                      <a:pt x="321940" y="152829"/>
                      <a:pt x="321940" y="153400"/>
                      <a:pt x="321940" y="153591"/>
                    </a:cubicBezTo>
                    <a:lnTo>
                      <a:pt x="331465" y="158925"/>
                    </a:lnTo>
                    <a:cubicBezTo>
                      <a:pt x="331884" y="159115"/>
                      <a:pt x="332379" y="159115"/>
                      <a:pt x="332798" y="158925"/>
                    </a:cubicBezTo>
                    <a:close/>
                    <a:moveTo>
                      <a:pt x="294984" y="184071"/>
                    </a:moveTo>
                    <a:lnTo>
                      <a:pt x="312605" y="194262"/>
                    </a:lnTo>
                    <a:cubicBezTo>
                      <a:pt x="313024" y="194453"/>
                      <a:pt x="313510" y="194453"/>
                      <a:pt x="313939" y="194262"/>
                    </a:cubicBezTo>
                    <a:lnTo>
                      <a:pt x="322606" y="189214"/>
                    </a:lnTo>
                    <a:cubicBezTo>
                      <a:pt x="322606" y="189214"/>
                      <a:pt x="322606" y="188643"/>
                      <a:pt x="322606" y="188452"/>
                    </a:cubicBezTo>
                    <a:lnTo>
                      <a:pt x="305080" y="178356"/>
                    </a:lnTo>
                    <a:cubicBezTo>
                      <a:pt x="304671" y="178117"/>
                      <a:pt x="304157" y="178117"/>
                      <a:pt x="303747" y="178356"/>
                    </a:cubicBezTo>
                    <a:lnTo>
                      <a:pt x="294984" y="183404"/>
                    </a:lnTo>
                    <a:lnTo>
                      <a:pt x="295365" y="183785"/>
                    </a:lnTo>
                    <a:close/>
                    <a:moveTo>
                      <a:pt x="288888" y="194929"/>
                    </a:moveTo>
                    <a:lnTo>
                      <a:pt x="300127" y="201406"/>
                    </a:lnTo>
                    <a:cubicBezTo>
                      <a:pt x="300537" y="201644"/>
                      <a:pt x="301051" y="201644"/>
                      <a:pt x="301461" y="201406"/>
                    </a:cubicBezTo>
                    <a:lnTo>
                      <a:pt x="310129" y="196358"/>
                    </a:lnTo>
                    <a:cubicBezTo>
                      <a:pt x="310129" y="196358"/>
                      <a:pt x="310129" y="195786"/>
                      <a:pt x="310129" y="195596"/>
                    </a:cubicBezTo>
                    <a:lnTo>
                      <a:pt x="298889" y="189119"/>
                    </a:lnTo>
                    <a:cubicBezTo>
                      <a:pt x="298508" y="188871"/>
                      <a:pt x="298032" y="188871"/>
                      <a:pt x="297651" y="189119"/>
                    </a:cubicBezTo>
                    <a:lnTo>
                      <a:pt x="288888" y="194167"/>
                    </a:lnTo>
                    <a:cubicBezTo>
                      <a:pt x="288888" y="194167"/>
                      <a:pt x="288888" y="194453"/>
                      <a:pt x="289269" y="194643"/>
                    </a:cubicBezTo>
                    <a:close/>
                    <a:moveTo>
                      <a:pt x="242692" y="96060"/>
                    </a:moveTo>
                    <a:lnTo>
                      <a:pt x="242692" y="95298"/>
                    </a:lnTo>
                    <a:lnTo>
                      <a:pt x="233167" y="90059"/>
                    </a:lnTo>
                    <a:cubicBezTo>
                      <a:pt x="232757" y="89821"/>
                      <a:pt x="232243" y="89821"/>
                      <a:pt x="231833" y="90059"/>
                    </a:cubicBezTo>
                    <a:lnTo>
                      <a:pt x="223070" y="95107"/>
                    </a:lnTo>
                    <a:lnTo>
                      <a:pt x="223070" y="95869"/>
                    </a:lnTo>
                    <a:lnTo>
                      <a:pt x="232595" y="101108"/>
                    </a:lnTo>
                    <a:cubicBezTo>
                      <a:pt x="233005" y="101346"/>
                      <a:pt x="233519" y="101346"/>
                      <a:pt x="233929" y="101108"/>
                    </a:cubicBezTo>
                    <a:close/>
                    <a:moveTo>
                      <a:pt x="269362" y="111490"/>
                    </a:moveTo>
                    <a:lnTo>
                      <a:pt x="269362" y="110728"/>
                    </a:lnTo>
                    <a:lnTo>
                      <a:pt x="259837" y="105394"/>
                    </a:lnTo>
                    <a:cubicBezTo>
                      <a:pt x="259418" y="105204"/>
                      <a:pt x="258922" y="105204"/>
                      <a:pt x="258503" y="105394"/>
                    </a:cubicBezTo>
                    <a:lnTo>
                      <a:pt x="249740" y="110442"/>
                    </a:lnTo>
                    <a:cubicBezTo>
                      <a:pt x="249740" y="110442"/>
                      <a:pt x="249740" y="110919"/>
                      <a:pt x="249740" y="111204"/>
                    </a:cubicBezTo>
                    <a:lnTo>
                      <a:pt x="259265" y="116443"/>
                    </a:lnTo>
                    <a:cubicBezTo>
                      <a:pt x="259684" y="116634"/>
                      <a:pt x="260180" y="116634"/>
                      <a:pt x="260599" y="116443"/>
                    </a:cubicBezTo>
                    <a:close/>
                    <a:moveTo>
                      <a:pt x="328512" y="145590"/>
                    </a:moveTo>
                    <a:cubicBezTo>
                      <a:pt x="328512" y="145590"/>
                      <a:pt x="328512" y="145113"/>
                      <a:pt x="328512" y="144828"/>
                    </a:cubicBezTo>
                    <a:lnTo>
                      <a:pt x="318987" y="139589"/>
                    </a:lnTo>
                    <a:cubicBezTo>
                      <a:pt x="318568" y="139398"/>
                      <a:pt x="318082" y="139398"/>
                      <a:pt x="317654" y="139589"/>
                    </a:cubicBezTo>
                    <a:lnTo>
                      <a:pt x="308986" y="144637"/>
                    </a:lnTo>
                    <a:cubicBezTo>
                      <a:pt x="308986" y="144637"/>
                      <a:pt x="308986" y="145209"/>
                      <a:pt x="308986" y="145399"/>
                    </a:cubicBezTo>
                    <a:lnTo>
                      <a:pt x="318511" y="150733"/>
                    </a:lnTo>
                    <a:cubicBezTo>
                      <a:pt x="318930" y="150924"/>
                      <a:pt x="319425" y="150924"/>
                      <a:pt x="319844" y="150733"/>
                    </a:cubicBezTo>
                    <a:close/>
                    <a:moveTo>
                      <a:pt x="256027" y="103775"/>
                    </a:moveTo>
                    <a:lnTo>
                      <a:pt x="256027" y="103013"/>
                    </a:lnTo>
                    <a:lnTo>
                      <a:pt x="246502" y="97679"/>
                    </a:lnTo>
                    <a:cubicBezTo>
                      <a:pt x="246083" y="97488"/>
                      <a:pt x="245597" y="97488"/>
                      <a:pt x="245168" y="97679"/>
                    </a:cubicBezTo>
                    <a:lnTo>
                      <a:pt x="236405" y="102727"/>
                    </a:lnTo>
                    <a:lnTo>
                      <a:pt x="236405" y="103489"/>
                    </a:lnTo>
                    <a:lnTo>
                      <a:pt x="245930" y="108728"/>
                    </a:lnTo>
                    <a:cubicBezTo>
                      <a:pt x="246340" y="108966"/>
                      <a:pt x="246854" y="108966"/>
                      <a:pt x="247264" y="108728"/>
                    </a:cubicBezTo>
                    <a:close/>
                    <a:moveTo>
                      <a:pt x="282697" y="119110"/>
                    </a:moveTo>
                    <a:cubicBezTo>
                      <a:pt x="282697" y="119110"/>
                      <a:pt x="282697" y="118634"/>
                      <a:pt x="282697" y="118348"/>
                    </a:cubicBezTo>
                    <a:lnTo>
                      <a:pt x="273172" y="113109"/>
                    </a:lnTo>
                    <a:cubicBezTo>
                      <a:pt x="272743" y="112919"/>
                      <a:pt x="272257" y="112919"/>
                      <a:pt x="271838" y="113109"/>
                    </a:cubicBezTo>
                    <a:lnTo>
                      <a:pt x="263171" y="118158"/>
                    </a:lnTo>
                    <a:cubicBezTo>
                      <a:pt x="263171" y="118158"/>
                      <a:pt x="263171" y="118634"/>
                      <a:pt x="263171" y="118920"/>
                    </a:cubicBezTo>
                    <a:lnTo>
                      <a:pt x="272696" y="124158"/>
                    </a:lnTo>
                    <a:cubicBezTo>
                      <a:pt x="273105" y="124397"/>
                      <a:pt x="273619" y="124397"/>
                      <a:pt x="274029" y="124158"/>
                    </a:cubicBezTo>
                    <a:close/>
                    <a:moveTo>
                      <a:pt x="273839" y="199311"/>
                    </a:moveTo>
                    <a:cubicBezTo>
                      <a:pt x="273839" y="199311"/>
                      <a:pt x="273839" y="199787"/>
                      <a:pt x="273839" y="200073"/>
                    </a:cubicBezTo>
                    <a:lnTo>
                      <a:pt x="287935" y="208169"/>
                    </a:lnTo>
                    <a:cubicBezTo>
                      <a:pt x="288355" y="208359"/>
                      <a:pt x="288850" y="208359"/>
                      <a:pt x="289269" y="208169"/>
                    </a:cubicBezTo>
                    <a:lnTo>
                      <a:pt x="297937" y="203121"/>
                    </a:lnTo>
                    <a:cubicBezTo>
                      <a:pt x="297937" y="203121"/>
                      <a:pt x="297937" y="202644"/>
                      <a:pt x="297937" y="202359"/>
                    </a:cubicBezTo>
                    <a:lnTo>
                      <a:pt x="283935" y="194262"/>
                    </a:lnTo>
                    <a:cubicBezTo>
                      <a:pt x="283516" y="194072"/>
                      <a:pt x="283021" y="194072"/>
                      <a:pt x="282601" y="194262"/>
                    </a:cubicBezTo>
                    <a:close/>
                    <a:moveTo>
                      <a:pt x="301842" y="130254"/>
                    </a:moveTo>
                    <a:cubicBezTo>
                      <a:pt x="301842" y="130254"/>
                      <a:pt x="301842" y="129683"/>
                      <a:pt x="301842" y="129492"/>
                    </a:cubicBezTo>
                    <a:lnTo>
                      <a:pt x="292317" y="124158"/>
                    </a:lnTo>
                    <a:cubicBezTo>
                      <a:pt x="291898" y="123968"/>
                      <a:pt x="291403" y="123968"/>
                      <a:pt x="290984" y="124158"/>
                    </a:cubicBezTo>
                    <a:lnTo>
                      <a:pt x="282316" y="129207"/>
                    </a:lnTo>
                    <a:cubicBezTo>
                      <a:pt x="282316" y="129207"/>
                      <a:pt x="282316" y="129683"/>
                      <a:pt x="282316" y="129969"/>
                    </a:cubicBezTo>
                    <a:lnTo>
                      <a:pt x="291841" y="135207"/>
                    </a:lnTo>
                    <a:cubicBezTo>
                      <a:pt x="292260" y="135398"/>
                      <a:pt x="292755" y="135398"/>
                      <a:pt x="293174" y="135207"/>
                    </a:cubicBezTo>
                    <a:close/>
                    <a:moveTo>
                      <a:pt x="315177" y="137875"/>
                    </a:moveTo>
                    <a:cubicBezTo>
                      <a:pt x="315177" y="137875"/>
                      <a:pt x="315177" y="137398"/>
                      <a:pt x="315177" y="137112"/>
                    </a:cubicBezTo>
                    <a:lnTo>
                      <a:pt x="305652" y="131874"/>
                    </a:lnTo>
                    <a:cubicBezTo>
                      <a:pt x="305233" y="131683"/>
                      <a:pt x="304738" y="131683"/>
                      <a:pt x="304318" y="131874"/>
                    </a:cubicBezTo>
                    <a:lnTo>
                      <a:pt x="295651" y="136922"/>
                    </a:lnTo>
                    <a:cubicBezTo>
                      <a:pt x="295651" y="136922"/>
                      <a:pt x="295651" y="137398"/>
                      <a:pt x="295651" y="137684"/>
                    </a:cubicBezTo>
                    <a:lnTo>
                      <a:pt x="305176" y="142923"/>
                    </a:lnTo>
                    <a:cubicBezTo>
                      <a:pt x="305595" y="143113"/>
                      <a:pt x="306081" y="143113"/>
                      <a:pt x="306509" y="142923"/>
                    </a:cubicBezTo>
                    <a:close/>
                    <a:moveTo>
                      <a:pt x="26474" y="56721"/>
                    </a:moveTo>
                    <a:lnTo>
                      <a:pt x="26474" y="57483"/>
                    </a:lnTo>
                    <a:lnTo>
                      <a:pt x="48953" y="70533"/>
                    </a:lnTo>
                    <a:cubicBezTo>
                      <a:pt x="49372" y="70723"/>
                      <a:pt x="49868" y="70723"/>
                      <a:pt x="50287" y="70533"/>
                    </a:cubicBezTo>
                    <a:lnTo>
                      <a:pt x="59050" y="65484"/>
                    </a:lnTo>
                    <a:lnTo>
                      <a:pt x="59050" y="64722"/>
                    </a:lnTo>
                    <a:lnTo>
                      <a:pt x="36571" y="51768"/>
                    </a:lnTo>
                    <a:cubicBezTo>
                      <a:pt x="36161" y="51530"/>
                      <a:pt x="35647" y="51530"/>
                      <a:pt x="35237" y="51768"/>
                    </a:cubicBezTo>
                    <a:close/>
                    <a:moveTo>
                      <a:pt x="56002" y="73771"/>
                    </a:moveTo>
                    <a:cubicBezTo>
                      <a:pt x="56002" y="73771"/>
                      <a:pt x="56002" y="74343"/>
                      <a:pt x="56002" y="74533"/>
                    </a:cubicBezTo>
                    <a:lnTo>
                      <a:pt x="65527" y="79772"/>
                    </a:lnTo>
                    <a:cubicBezTo>
                      <a:pt x="65908" y="80020"/>
                      <a:pt x="66384" y="80020"/>
                      <a:pt x="66765" y="79772"/>
                    </a:cubicBezTo>
                    <a:lnTo>
                      <a:pt x="75528" y="74724"/>
                    </a:lnTo>
                    <a:cubicBezTo>
                      <a:pt x="75528" y="74724"/>
                      <a:pt x="75528" y="74152"/>
                      <a:pt x="75528" y="73962"/>
                    </a:cubicBezTo>
                    <a:lnTo>
                      <a:pt x="66003" y="68723"/>
                    </a:lnTo>
                    <a:cubicBezTo>
                      <a:pt x="65622" y="68475"/>
                      <a:pt x="65146" y="68475"/>
                      <a:pt x="64765" y="68723"/>
                    </a:cubicBezTo>
                    <a:close/>
                    <a:moveTo>
                      <a:pt x="246502" y="169021"/>
                    </a:moveTo>
                    <a:lnTo>
                      <a:pt x="255265" y="163973"/>
                    </a:lnTo>
                    <a:cubicBezTo>
                      <a:pt x="255265" y="163973"/>
                      <a:pt x="255265" y="163496"/>
                      <a:pt x="255265" y="163211"/>
                    </a:cubicBezTo>
                    <a:lnTo>
                      <a:pt x="245740" y="157972"/>
                    </a:lnTo>
                    <a:cubicBezTo>
                      <a:pt x="245330" y="157734"/>
                      <a:pt x="244816" y="157734"/>
                      <a:pt x="244406" y="157972"/>
                    </a:cubicBezTo>
                    <a:lnTo>
                      <a:pt x="236024" y="162735"/>
                    </a:lnTo>
                    <a:cubicBezTo>
                      <a:pt x="236024" y="162735"/>
                      <a:pt x="236024" y="162735"/>
                      <a:pt x="236024" y="163496"/>
                    </a:cubicBezTo>
                    <a:lnTo>
                      <a:pt x="245549" y="168735"/>
                    </a:lnTo>
                    <a:cubicBezTo>
                      <a:pt x="245768" y="168926"/>
                      <a:pt x="246026" y="169059"/>
                      <a:pt x="246311" y="169117"/>
                    </a:cubicBezTo>
                    <a:close/>
                    <a:moveTo>
                      <a:pt x="83053" y="89106"/>
                    </a:moveTo>
                    <a:cubicBezTo>
                      <a:pt x="83053" y="89106"/>
                      <a:pt x="83053" y="89678"/>
                      <a:pt x="83053" y="89868"/>
                    </a:cubicBezTo>
                    <a:lnTo>
                      <a:pt x="92578" y="95107"/>
                    </a:lnTo>
                    <a:cubicBezTo>
                      <a:pt x="92987" y="95345"/>
                      <a:pt x="93502" y="95345"/>
                      <a:pt x="93911" y="95107"/>
                    </a:cubicBezTo>
                    <a:lnTo>
                      <a:pt x="102579" y="90059"/>
                    </a:lnTo>
                    <a:cubicBezTo>
                      <a:pt x="102579" y="90059"/>
                      <a:pt x="102579" y="89487"/>
                      <a:pt x="102579" y="89297"/>
                    </a:cubicBezTo>
                    <a:lnTo>
                      <a:pt x="93054" y="83963"/>
                    </a:lnTo>
                    <a:cubicBezTo>
                      <a:pt x="92635" y="83772"/>
                      <a:pt x="92149" y="83772"/>
                      <a:pt x="91721" y="83963"/>
                    </a:cubicBezTo>
                    <a:close/>
                    <a:moveTo>
                      <a:pt x="13520" y="48911"/>
                    </a:moveTo>
                    <a:cubicBezTo>
                      <a:pt x="13520" y="48911"/>
                      <a:pt x="13520" y="49482"/>
                      <a:pt x="13520" y="49673"/>
                    </a:cubicBezTo>
                    <a:lnTo>
                      <a:pt x="23045" y="55007"/>
                    </a:lnTo>
                    <a:cubicBezTo>
                      <a:pt x="23464" y="55197"/>
                      <a:pt x="23960" y="55197"/>
                      <a:pt x="24379" y="55007"/>
                    </a:cubicBezTo>
                    <a:lnTo>
                      <a:pt x="33047" y="49959"/>
                    </a:lnTo>
                    <a:cubicBezTo>
                      <a:pt x="33047" y="49959"/>
                      <a:pt x="33047" y="49482"/>
                      <a:pt x="33047" y="49196"/>
                    </a:cubicBezTo>
                    <a:lnTo>
                      <a:pt x="23522" y="43958"/>
                    </a:lnTo>
                    <a:cubicBezTo>
                      <a:pt x="23102" y="43767"/>
                      <a:pt x="22607" y="43767"/>
                      <a:pt x="22188" y="43958"/>
                    </a:cubicBezTo>
                    <a:close/>
                    <a:moveTo>
                      <a:pt x="280" y="42053"/>
                    </a:moveTo>
                    <a:lnTo>
                      <a:pt x="9805" y="47292"/>
                    </a:lnTo>
                    <a:cubicBezTo>
                      <a:pt x="10225" y="47482"/>
                      <a:pt x="10720" y="47482"/>
                      <a:pt x="11139" y="47292"/>
                    </a:cubicBezTo>
                    <a:lnTo>
                      <a:pt x="32284" y="35100"/>
                    </a:lnTo>
                    <a:cubicBezTo>
                      <a:pt x="32284" y="35100"/>
                      <a:pt x="32284" y="34528"/>
                      <a:pt x="32284" y="34338"/>
                    </a:cubicBezTo>
                    <a:lnTo>
                      <a:pt x="23236" y="29004"/>
                    </a:lnTo>
                    <a:cubicBezTo>
                      <a:pt x="22817" y="28813"/>
                      <a:pt x="22321" y="28813"/>
                      <a:pt x="21902" y="29004"/>
                    </a:cubicBezTo>
                    <a:lnTo>
                      <a:pt x="661" y="41291"/>
                    </a:lnTo>
                    <a:cubicBezTo>
                      <a:pt x="661" y="41291"/>
                      <a:pt x="-291" y="41862"/>
                      <a:pt x="90" y="42148"/>
                    </a:cubicBezTo>
                    <a:close/>
                    <a:moveTo>
                      <a:pt x="132868" y="118253"/>
                    </a:moveTo>
                    <a:lnTo>
                      <a:pt x="132868" y="119015"/>
                    </a:lnTo>
                    <a:lnTo>
                      <a:pt x="144108" y="125492"/>
                    </a:lnTo>
                    <a:cubicBezTo>
                      <a:pt x="144518" y="125730"/>
                      <a:pt x="145032" y="125730"/>
                      <a:pt x="145442" y="125492"/>
                    </a:cubicBezTo>
                    <a:lnTo>
                      <a:pt x="154205" y="120444"/>
                    </a:lnTo>
                    <a:lnTo>
                      <a:pt x="154205" y="119682"/>
                    </a:lnTo>
                    <a:lnTo>
                      <a:pt x="142965" y="113205"/>
                    </a:lnTo>
                    <a:cubicBezTo>
                      <a:pt x="142555" y="112966"/>
                      <a:pt x="142041" y="112966"/>
                      <a:pt x="141631" y="113205"/>
                    </a:cubicBezTo>
                    <a:close/>
                    <a:moveTo>
                      <a:pt x="99245" y="99203"/>
                    </a:moveTo>
                    <a:cubicBezTo>
                      <a:pt x="99245" y="99203"/>
                      <a:pt x="99245" y="99679"/>
                      <a:pt x="99245" y="99965"/>
                    </a:cubicBezTo>
                    <a:lnTo>
                      <a:pt x="113342" y="108061"/>
                    </a:lnTo>
                    <a:cubicBezTo>
                      <a:pt x="113761" y="108252"/>
                      <a:pt x="114247" y="108252"/>
                      <a:pt x="114676" y="108061"/>
                    </a:cubicBezTo>
                    <a:lnTo>
                      <a:pt x="123343" y="103013"/>
                    </a:lnTo>
                    <a:cubicBezTo>
                      <a:pt x="123343" y="103013"/>
                      <a:pt x="123343" y="102537"/>
                      <a:pt x="123343" y="102251"/>
                    </a:cubicBezTo>
                    <a:lnTo>
                      <a:pt x="109247" y="94155"/>
                    </a:lnTo>
                    <a:cubicBezTo>
                      <a:pt x="108827" y="93964"/>
                      <a:pt x="108332" y="93964"/>
                      <a:pt x="107913" y="94155"/>
                    </a:cubicBezTo>
                    <a:close/>
                    <a:moveTo>
                      <a:pt x="163825" y="136446"/>
                    </a:moveTo>
                    <a:cubicBezTo>
                      <a:pt x="163825" y="136446"/>
                      <a:pt x="163825" y="137017"/>
                      <a:pt x="163825" y="137208"/>
                    </a:cubicBezTo>
                    <a:lnTo>
                      <a:pt x="238977" y="180642"/>
                    </a:lnTo>
                    <a:cubicBezTo>
                      <a:pt x="239367" y="180832"/>
                      <a:pt x="239825" y="180832"/>
                      <a:pt x="240215" y="180642"/>
                    </a:cubicBezTo>
                    <a:lnTo>
                      <a:pt x="248978" y="175593"/>
                    </a:lnTo>
                    <a:cubicBezTo>
                      <a:pt x="248978" y="175593"/>
                      <a:pt x="248978" y="175593"/>
                      <a:pt x="248978" y="174831"/>
                    </a:cubicBezTo>
                    <a:lnTo>
                      <a:pt x="173826" y="131493"/>
                    </a:lnTo>
                    <a:cubicBezTo>
                      <a:pt x="173435" y="131302"/>
                      <a:pt x="172978" y="131302"/>
                      <a:pt x="172588" y="131493"/>
                    </a:cubicBezTo>
                    <a:close/>
                    <a:moveTo>
                      <a:pt x="243168" y="182261"/>
                    </a:moveTo>
                    <a:cubicBezTo>
                      <a:pt x="243168" y="182261"/>
                      <a:pt x="243168" y="182832"/>
                      <a:pt x="243168" y="183023"/>
                    </a:cubicBezTo>
                    <a:lnTo>
                      <a:pt x="254407" y="189500"/>
                    </a:lnTo>
                    <a:cubicBezTo>
                      <a:pt x="254817" y="189738"/>
                      <a:pt x="255331" y="189738"/>
                      <a:pt x="255741" y="189500"/>
                    </a:cubicBezTo>
                    <a:lnTo>
                      <a:pt x="264409" y="184452"/>
                    </a:lnTo>
                    <a:lnTo>
                      <a:pt x="264409" y="183690"/>
                    </a:lnTo>
                    <a:lnTo>
                      <a:pt x="253169" y="177213"/>
                    </a:lnTo>
                    <a:cubicBezTo>
                      <a:pt x="252750" y="177022"/>
                      <a:pt x="252255" y="177022"/>
                      <a:pt x="251836" y="177213"/>
                    </a:cubicBezTo>
                    <a:close/>
                    <a:moveTo>
                      <a:pt x="148394" y="127587"/>
                    </a:moveTo>
                    <a:cubicBezTo>
                      <a:pt x="148394" y="127587"/>
                      <a:pt x="148394" y="128063"/>
                      <a:pt x="148394" y="128350"/>
                    </a:cubicBezTo>
                    <a:lnTo>
                      <a:pt x="159824" y="134160"/>
                    </a:lnTo>
                    <a:cubicBezTo>
                      <a:pt x="160243" y="134350"/>
                      <a:pt x="160739" y="134350"/>
                      <a:pt x="161158" y="134160"/>
                    </a:cubicBezTo>
                    <a:lnTo>
                      <a:pt x="169921" y="129111"/>
                    </a:lnTo>
                    <a:cubicBezTo>
                      <a:pt x="169921" y="129111"/>
                      <a:pt x="169921" y="128635"/>
                      <a:pt x="169921" y="128350"/>
                    </a:cubicBezTo>
                    <a:lnTo>
                      <a:pt x="158681" y="121872"/>
                    </a:lnTo>
                    <a:cubicBezTo>
                      <a:pt x="158262" y="121682"/>
                      <a:pt x="157776" y="121682"/>
                      <a:pt x="157348" y="121872"/>
                    </a:cubicBezTo>
                    <a:close/>
                    <a:moveTo>
                      <a:pt x="258598" y="191214"/>
                    </a:moveTo>
                    <a:lnTo>
                      <a:pt x="258598" y="191976"/>
                    </a:lnTo>
                    <a:lnTo>
                      <a:pt x="269838" y="198453"/>
                    </a:lnTo>
                    <a:cubicBezTo>
                      <a:pt x="270257" y="198644"/>
                      <a:pt x="270752" y="198644"/>
                      <a:pt x="271172" y="198453"/>
                    </a:cubicBezTo>
                    <a:lnTo>
                      <a:pt x="279934" y="193405"/>
                    </a:lnTo>
                    <a:lnTo>
                      <a:pt x="279934" y="192643"/>
                    </a:lnTo>
                    <a:lnTo>
                      <a:pt x="268695" y="186166"/>
                    </a:lnTo>
                    <a:cubicBezTo>
                      <a:pt x="268285" y="185928"/>
                      <a:pt x="267771" y="185928"/>
                      <a:pt x="267361" y="186166"/>
                    </a:cubicBezTo>
                    <a:close/>
                    <a:moveTo>
                      <a:pt x="117438" y="109680"/>
                    </a:moveTo>
                    <a:lnTo>
                      <a:pt x="117438" y="110442"/>
                    </a:lnTo>
                    <a:lnTo>
                      <a:pt x="128677" y="117015"/>
                    </a:lnTo>
                    <a:cubicBezTo>
                      <a:pt x="129097" y="117205"/>
                      <a:pt x="129592" y="117205"/>
                      <a:pt x="130011" y="117015"/>
                    </a:cubicBezTo>
                    <a:lnTo>
                      <a:pt x="138774" y="111966"/>
                    </a:lnTo>
                    <a:lnTo>
                      <a:pt x="138774" y="111204"/>
                    </a:lnTo>
                    <a:lnTo>
                      <a:pt x="127534" y="104727"/>
                    </a:lnTo>
                    <a:cubicBezTo>
                      <a:pt x="127115" y="104537"/>
                      <a:pt x="126620" y="104537"/>
                      <a:pt x="126201" y="104727"/>
                    </a:cubicBezTo>
                    <a:close/>
                    <a:moveTo>
                      <a:pt x="69813" y="82153"/>
                    </a:moveTo>
                    <a:cubicBezTo>
                      <a:pt x="69813" y="82153"/>
                      <a:pt x="69813" y="82725"/>
                      <a:pt x="69813" y="82915"/>
                    </a:cubicBezTo>
                    <a:lnTo>
                      <a:pt x="79338" y="88154"/>
                    </a:lnTo>
                    <a:cubicBezTo>
                      <a:pt x="79748" y="88392"/>
                      <a:pt x="80262" y="88392"/>
                      <a:pt x="80672" y="88154"/>
                    </a:cubicBezTo>
                    <a:lnTo>
                      <a:pt x="89339" y="83106"/>
                    </a:lnTo>
                    <a:cubicBezTo>
                      <a:pt x="89339" y="83106"/>
                      <a:pt x="89339" y="82534"/>
                      <a:pt x="89339" y="82344"/>
                    </a:cubicBezTo>
                    <a:lnTo>
                      <a:pt x="80290" y="77010"/>
                    </a:lnTo>
                    <a:cubicBezTo>
                      <a:pt x="79862" y="76819"/>
                      <a:pt x="79376" y="76819"/>
                      <a:pt x="78957" y="77010"/>
                    </a:cubicBezTo>
                    <a:close/>
                    <a:moveTo>
                      <a:pt x="50001" y="56340"/>
                    </a:moveTo>
                    <a:lnTo>
                      <a:pt x="58669" y="51292"/>
                    </a:lnTo>
                    <a:cubicBezTo>
                      <a:pt x="58669" y="51292"/>
                      <a:pt x="58669" y="50721"/>
                      <a:pt x="58669" y="50530"/>
                    </a:cubicBezTo>
                    <a:lnTo>
                      <a:pt x="49144" y="45196"/>
                    </a:lnTo>
                    <a:cubicBezTo>
                      <a:pt x="48725" y="45006"/>
                      <a:pt x="48239" y="45006"/>
                      <a:pt x="47810" y="45196"/>
                    </a:cubicBezTo>
                    <a:lnTo>
                      <a:pt x="39047" y="50244"/>
                    </a:lnTo>
                    <a:cubicBezTo>
                      <a:pt x="39047" y="50244"/>
                      <a:pt x="39047" y="50721"/>
                      <a:pt x="39047" y="51006"/>
                    </a:cubicBezTo>
                    <a:lnTo>
                      <a:pt x="48572" y="56245"/>
                    </a:lnTo>
                    <a:cubicBezTo>
                      <a:pt x="49020" y="56216"/>
                      <a:pt x="49430" y="56016"/>
                      <a:pt x="49715" y="55674"/>
                    </a:cubicBezTo>
                    <a:close/>
                    <a:moveTo>
                      <a:pt x="104389" y="58912"/>
                    </a:moveTo>
                    <a:lnTo>
                      <a:pt x="113152" y="53864"/>
                    </a:lnTo>
                    <a:cubicBezTo>
                      <a:pt x="113152" y="53864"/>
                      <a:pt x="113152" y="53292"/>
                      <a:pt x="113152" y="53102"/>
                    </a:cubicBezTo>
                    <a:lnTo>
                      <a:pt x="103627" y="47863"/>
                    </a:lnTo>
                    <a:cubicBezTo>
                      <a:pt x="103246" y="47615"/>
                      <a:pt x="102769" y="47615"/>
                      <a:pt x="102388" y="47863"/>
                    </a:cubicBezTo>
                    <a:lnTo>
                      <a:pt x="93626" y="52911"/>
                    </a:lnTo>
                    <a:cubicBezTo>
                      <a:pt x="93626" y="52911"/>
                      <a:pt x="93626" y="53483"/>
                      <a:pt x="93626" y="53673"/>
                    </a:cubicBezTo>
                    <a:lnTo>
                      <a:pt x="102674" y="59007"/>
                    </a:lnTo>
                    <a:cubicBezTo>
                      <a:pt x="103312" y="58969"/>
                      <a:pt x="103874" y="58560"/>
                      <a:pt x="104103" y="57960"/>
                    </a:cubicBezTo>
                    <a:close/>
                    <a:moveTo>
                      <a:pt x="139822" y="108156"/>
                    </a:moveTo>
                    <a:lnTo>
                      <a:pt x="148585" y="103108"/>
                    </a:lnTo>
                    <a:cubicBezTo>
                      <a:pt x="148585" y="103108"/>
                      <a:pt x="148585" y="102632"/>
                      <a:pt x="148585" y="102346"/>
                    </a:cubicBezTo>
                    <a:lnTo>
                      <a:pt x="121724" y="86535"/>
                    </a:lnTo>
                    <a:cubicBezTo>
                      <a:pt x="121315" y="86297"/>
                      <a:pt x="120800" y="86297"/>
                      <a:pt x="120391" y="86535"/>
                    </a:cubicBezTo>
                    <a:lnTo>
                      <a:pt x="111723" y="91583"/>
                    </a:lnTo>
                    <a:lnTo>
                      <a:pt x="111723" y="92345"/>
                    </a:lnTo>
                    <a:lnTo>
                      <a:pt x="138488" y="107775"/>
                    </a:lnTo>
                    <a:cubicBezTo>
                      <a:pt x="138860" y="107823"/>
                      <a:pt x="139241" y="107718"/>
                      <a:pt x="139536" y="107490"/>
                    </a:cubicBezTo>
                    <a:close/>
                    <a:moveTo>
                      <a:pt x="71813" y="57960"/>
                    </a:moveTo>
                    <a:cubicBezTo>
                      <a:pt x="71813" y="57960"/>
                      <a:pt x="71813" y="57960"/>
                      <a:pt x="71813" y="57198"/>
                    </a:cubicBezTo>
                    <a:lnTo>
                      <a:pt x="62288" y="51959"/>
                    </a:lnTo>
                    <a:cubicBezTo>
                      <a:pt x="61860" y="51768"/>
                      <a:pt x="61374" y="51768"/>
                      <a:pt x="60955" y="51959"/>
                    </a:cubicBezTo>
                    <a:lnTo>
                      <a:pt x="52192" y="57007"/>
                    </a:lnTo>
                    <a:cubicBezTo>
                      <a:pt x="52192" y="57007"/>
                      <a:pt x="52192" y="57483"/>
                      <a:pt x="52192" y="57769"/>
                    </a:cubicBezTo>
                    <a:lnTo>
                      <a:pt x="61717" y="63008"/>
                    </a:lnTo>
                    <a:cubicBezTo>
                      <a:pt x="62136" y="63198"/>
                      <a:pt x="62631" y="63198"/>
                      <a:pt x="63050" y="63008"/>
                    </a:cubicBezTo>
                    <a:close/>
                    <a:moveTo>
                      <a:pt x="75528" y="55864"/>
                    </a:moveTo>
                    <a:lnTo>
                      <a:pt x="84291" y="50816"/>
                    </a:lnTo>
                    <a:lnTo>
                      <a:pt x="84291" y="50054"/>
                    </a:lnTo>
                    <a:lnTo>
                      <a:pt x="74766" y="44720"/>
                    </a:lnTo>
                    <a:cubicBezTo>
                      <a:pt x="74347" y="44529"/>
                      <a:pt x="73861" y="44529"/>
                      <a:pt x="73432" y="44720"/>
                    </a:cubicBezTo>
                    <a:lnTo>
                      <a:pt x="64669" y="49768"/>
                    </a:lnTo>
                    <a:lnTo>
                      <a:pt x="64669" y="50530"/>
                    </a:lnTo>
                    <a:lnTo>
                      <a:pt x="74194" y="55769"/>
                    </a:lnTo>
                    <a:cubicBezTo>
                      <a:pt x="74537" y="56131"/>
                      <a:pt x="75052" y="56283"/>
                      <a:pt x="75528" y="56150"/>
                    </a:cubicBezTo>
                    <a:close/>
                    <a:moveTo>
                      <a:pt x="152966" y="114919"/>
                    </a:moveTo>
                    <a:lnTo>
                      <a:pt x="161634" y="109871"/>
                    </a:lnTo>
                    <a:cubicBezTo>
                      <a:pt x="161634" y="109871"/>
                      <a:pt x="161634" y="109395"/>
                      <a:pt x="161634" y="109109"/>
                    </a:cubicBezTo>
                    <a:lnTo>
                      <a:pt x="152109" y="103870"/>
                    </a:lnTo>
                    <a:cubicBezTo>
                      <a:pt x="151680" y="103689"/>
                      <a:pt x="151204" y="103689"/>
                      <a:pt x="150776" y="103870"/>
                    </a:cubicBezTo>
                    <a:lnTo>
                      <a:pt x="142013" y="108918"/>
                    </a:lnTo>
                    <a:cubicBezTo>
                      <a:pt x="142013" y="108918"/>
                      <a:pt x="142013" y="109490"/>
                      <a:pt x="142013" y="109680"/>
                    </a:cubicBezTo>
                    <a:lnTo>
                      <a:pt x="151538" y="115014"/>
                    </a:lnTo>
                    <a:cubicBezTo>
                      <a:pt x="151976" y="115262"/>
                      <a:pt x="152500" y="115300"/>
                      <a:pt x="152966" y="115110"/>
                    </a:cubicBezTo>
                    <a:close/>
                    <a:moveTo>
                      <a:pt x="101246" y="75009"/>
                    </a:moveTo>
                    <a:cubicBezTo>
                      <a:pt x="101246" y="75009"/>
                      <a:pt x="101246" y="74533"/>
                      <a:pt x="101246" y="74247"/>
                    </a:cubicBezTo>
                    <a:lnTo>
                      <a:pt x="91721" y="69009"/>
                    </a:lnTo>
                    <a:cubicBezTo>
                      <a:pt x="91311" y="68771"/>
                      <a:pt x="90797" y="68771"/>
                      <a:pt x="90387" y="69009"/>
                    </a:cubicBezTo>
                    <a:lnTo>
                      <a:pt x="81624" y="74057"/>
                    </a:lnTo>
                    <a:cubicBezTo>
                      <a:pt x="81624" y="74057"/>
                      <a:pt x="81624" y="74628"/>
                      <a:pt x="81624" y="74819"/>
                    </a:cubicBezTo>
                    <a:lnTo>
                      <a:pt x="91149" y="80153"/>
                    </a:lnTo>
                    <a:cubicBezTo>
                      <a:pt x="91539" y="80343"/>
                      <a:pt x="91997" y="80343"/>
                      <a:pt x="92387" y="80153"/>
                    </a:cubicBezTo>
                    <a:close/>
                    <a:moveTo>
                      <a:pt x="219641" y="153495"/>
                    </a:moveTo>
                    <a:lnTo>
                      <a:pt x="228404" y="148447"/>
                    </a:lnTo>
                    <a:lnTo>
                      <a:pt x="228404" y="147685"/>
                    </a:lnTo>
                    <a:lnTo>
                      <a:pt x="218879" y="142351"/>
                    </a:lnTo>
                    <a:cubicBezTo>
                      <a:pt x="218460" y="142161"/>
                      <a:pt x="217965" y="142161"/>
                      <a:pt x="217546" y="142351"/>
                    </a:cubicBezTo>
                    <a:lnTo>
                      <a:pt x="208783" y="147400"/>
                    </a:lnTo>
                    <a:cubicBezTo>
                      <a:pt x="208783" y="147400"/>
                      <a:pt x="208783" y="147876"/>
                      <a:pt x="208783" y="148161"/>
                    </a:cubicBezTo>
                    <a:lnTo>
                      <a:pt x="218308" y="153400"/>
                    </a:lnTo>
                    <a:cubicBezTo>
                      <a:pt x="218670" y="153724"/>
                      <a:pt x="219165" y="153857"/>
                      <a:pt x="219641" y="153781"/>
                    </a:cubicBezTo>
                    <a:close/>
                    <a:moveTo>
                      <a:pt x="206306" y="145780"/>
                    </a:moveTo>
                    <a:lnTo>
                      <a:pt x="215069" y="140732"/>
                    </a:lnTo>
                    <a:lnTo>
                      <a:pt x="215069" y="139970"/>
                    </a:lnTo>
                    <a:lnTo>
                      <a:pt x="205544" y="134636"/>
                    </a:lnTo>
                    <a:cubicBezTo>
                      <a:pt x="205125" y="134445"/>
                      <a:pt x="204630" y="134445"/>
                      <a:pt x="204211" y="134636"/>
                    </a:cubicBezTo>
                    <a:lnTo>
                      <a:pt x="195448" y="139684"/>
                    </a:lnTo>
                    <a:lnTo>
                      <a:pt x="195448" y="140446"/>
                    </a:lnTo>
                    <a:lnTo>
                      <a:pt x="204973" y="145685"/>
                    </a:lnTo>
                    <a:cubicBezTo>
                      <a:pt x="205316" y="146047"/>
                      <a:pt x="205830" y="146199"/>
                      <a:pt x="206306" y="146066"/>
                    </a:cubicBezTo>
                    <a:close/>
                    <a:moveTo>
                      <a:pt x="232976" y="161115"/>
                    </a:moveTo>
                    <a:lnTo>
                      <a:pt x="241739" y="156162"/>
                    </a:lnTo>
                    <a:cubicBezTo>
                      <a:pt x="241739" y="156162"/>
                      <a:pt x="241739" y="155591"/>
                      <a:pt x="241739" y="155400"/>
                    </a:cubicBezTo>
                    <a:lnTo>
                      <a:pt x="232214" y="150067"/>
                    </a:lnTo>
                    <a:cubicBezTo>
                      <a:pt x="231795" y="149876"/>
                      <a:pt x="231309" y="149876"/>
                      <a:pt x="230881" y="150067"/>
                    </a:cubicBezTo>
                    <a:lnTo>
                      <a:pt x="222118" y="155115"/>
                    </a:lnTo>
                    <a:cubicBezTo>
                      <a:pt x="222118" y="155115"/>
                      <a:pt x="222118" y="155115"/>
                      <a:pt x="222118" y="155877"/>
                    </a:cubicBezTo>
                    <a:lnTo>
                      <a:pt x="231643" y="161115"/>
                    </a:lnTo>
                    <a:cubicBezTo>
                      <a:pt x="232005" y="161449"/>
                      <a:pt x="232509" y="161554"/>
                      <a:pt x="232976" y="161401"/>
                    </a:cubicBezTo>
                    <a:close/>
                    <a:moveTo>
                      <a:pt x="179636" y="130350"/>
                    </a:moveTo>
                    <a:lnTo>
                      <a:pt x="188304" y="125301"/>
                    </a:lnTo>
                    <a:lnTo>
                      <a:pt x="188304" y="124539"/>
                    </a:lnTo>
                    <a:lnTo>
                      <a:pt x="178779" y="119301"/>
                    </a:lnTo>
                    <a:cubicBezTo>
                      <a:pt x="178369" y="119063"/>
                      <a:pt x="177855" y="119063"/>
                      <a:pt x="177446" y="119301"/>
                    </a:cubicBezTo>
                    <a:lnTo>
                      <a:pt x="169349" y="124635"/>
                    </a:lnTo>
                    <a:cubicBezTo>
                      <a:pt x="169349" y="124635"/>
                      <a:pt x="169349" y="125206"/>
                      <a:pt x="169349" y="125396"/>
                    </a:cubicBezTo>
                    <a:lnTo>
                      <a:pt x="178874" y="130731"/>
                    </a:lnTo>
                    <a:cubicBezTo>
                      <a:pt x="179131" y="130759"/>
                      <a:pt x="179398" y="130731"/>
                      <a:pt x="179636" y="130635"/>
                    </a:cubicBezTo>
                    <a:close/>
                    <a:moveTo>
                      <a:pt x="192971" y="138065"/>
                    </a:moveTo>
                    <a:lnTo>
                      <a:pt x="201639" y="133017"/>
                    </a:lnTo>
                    <a:lnTo>
                      <a:pt x="201639" y="132255"/>
                    </a:lnTo>
                    <a:lnTo>
                      <a:pt x="192114" y="127016"/>
                    </a:lnTo>
                    <a:cubicBezTo>
                      <a:pt x="191704" y="126778"/>
                      <a:pt x="191190" y="126778"/>
                      <a:pt x="190780" y="127016"/>
                    </a:cubicBezTo>
                    <a:lnTo>
                      <a:pt x="182018" y="132064"/>
                    </a:lnTo>
                    <a:lnTo>
                      <a:pt x="182018" y="132826"/>
                    </a:lnTo>
                    <a:lnTo>
                      <a:pt x="191543" y="138065"/>
                    </a:lnTo>
                    <a:cubicBezTo>
                      <a:pt x="191923" y="138436"/>
                      <a:pt x="192476" y="138551"/>
                      <a:pt x="192971" y="138351"/>
                    </a:cubicBezTo>
                    <a:close/>
                    <a:moveTo>
                      <a:pt x="166301" y="122634"/>
                    </a:moveTo>
                    <a:lnTo>
                      <a:pt x="174969" y="117586"/>
                    </a:lnTo>
                    <a:lnTo>
                      <a:pt x="174969" y="116824"/>
                    </a:lnTo>
                    <a:lnTo>
                      <a:pt x="165444" y="111585"/>
                    </a:lnTo>
                    <a:cubicBezTo>
                      <a:pt x="165034" y="111347"/>
                      <a:pt x="164520" y="111347"/>
                      <a:pt x="164110" y="111585"/>
                    </a:cubicBezTo>
                    <a:lnTo>
                      <a:pt x="155347" y="116634"/>
                    </a:lnTo>
                    <a:cubicBezTo>
                      <a:pt x="155347" y="116634"/>
                      <a:pt x="155347" y="117205"/>
                      <a:pt x="155347" y="117396"/>
                    </a:cubicBezTo>
                    <a:lnTo>
                      <a:pt x="164872" y="122730"/>
                    </a:lnTo>
                    <a:cubicBezTo>
                      <a:pt x="165292" y="123015"/>
                      <a:pt x="165825" y="123082"/>
                      <a:pt x="166301" y="122920"/>
                    </a:cubicBezTo>
                    <a:close/>
                    <a:moveTo>
                      <a:pt x="94483" y="14050"/>
                    </a:moveTo>
                    <a:cubicBezTo>
                      <a:pt x="94483" y="14050"/>
                      <a:pt x="94483" y="13573"/>
                      <a:pt x="94483" y="13287"/>
                    </a:cubicBezTo>
                    <a:lnTo>
                      <a:pt x="84958" y="8049"/>
                    </a:lnTo>
                    <a:cubicBezTo>
                      <a:pt x="84539" y="7858"/>
                      <a:pt x="84043" y="7858"/>
                      <a:pt x="83624" y="8049"/>
                    </a:cubicBezTo>
                    <a:lnTo>
                      <a:pt x="81338" y="9382"/>
                    </a:lnTo>
                    <a:cubicBezTo>
                      <a:pt x="81338" y="9382"/>
                      <a:pt x="81338" y="9858"/>
                      <a:pt x="81338" y="10144"/>
                    </a:cubicBezTo>
                    <a:lnTo>
                      <a:pt x="90387" y="15383"/>
                    </a:lnTo>
                    <a:cubicBezTo>
                      <a:pt x="90816" y="15573"/>
                      <a:pt x="91301" y="15573"/>
                      <a:pt x="91721" y="15383"/>
                    </a:cubicBezTo>
                    <a:close/>
                    <a:moveTo>
                      <a:pt x="167159" y="52150"/>
                    </a:moveTo>
                    <a:cubicBezTo>
                      <a:pt x="167159" y="52150"/>
                      <a:pt x="167159" y="51673"/>
                      <a:pt x="167159" y="51387"/>
                    </a:cubicBezTo>
                    <a:lnTo>
                      <a:pt x="158110" y="46149"/>
                    </a:lnTo>
                    <a:cubicBezTo>
                      <a:pt x="157634" y="46149"/>
                      <a:pt x="157062" y="46149"/>
                      <a:pt x="156776" y="46149"/>
                    </a:cubicBezTo>
                    <a:lnTo>
                      <a:pt x="148013" y="51197"/>
                    </a:lnTo>
                    <a:cubicBezTo>
                      <a:pt x="148013" y="51197"/>
                      <a:pt x="148013" y="51673"/>
                      <a:pt x="148013" y="51959"/>
                    </a:cubicBezTo>
                    <a:lnTo>
                      <a:pt x="157538" y="57198"/>
                    </a:lnTo>
                    <a:cubicBezTo>
                      <a:pt x="157957" y="57388"/>
                      <a:pt x="158443" y="57388"/>
                      <a:pt x="158872" y="57198"/>
                    </a:cubicBezTo>
                    <a:close/>
                    <a:moveTo>
                      <a:pt x="140488" y="36814"/>
                    </a:moveTo>
                    <a:cubicBezTo>
                      <a:pt x="140488" y="36814"/>
                      <a:pt x="140488" y="36243"/>
                      <a:pt x="140488" y="36052"/>
                    </a:cubicBezTo>
                    <a:lnTo>
                      <a:pt x="130963" y="30718"/>
                    </a:lnTo>
                    <a:cubicBezTo>
                      <a:pt x="130544" y="30528"/>
                      <a:pt x="130049" y="30528"/>
                      <a:pt x="129630" y="30718"/>
                    </a:cubicBezTo>
                    <a:lnTo>
                      <a:pt x="120962" y="35766"/>
                    </a:lnTo>
                    <a:cubicBezTo>
                      <a:pt x="120962" y="35766"/>
                      <a:pt x="120962" y="35766"/>
                      <a:pt x="120962" y="36528"/>
                    </a:cubicBezTo>
                    <a:lnTo>
                      <a:pt x="130011" y="41767"/>
                    </a:lnTo>
                    <a:cubicBezTo>
                      <a:pt x="130440" y="41948"/>
                      <a:pt x="130916" y="41948"/>
                      <a:pt x="131344" y="41767"/>
                    </a:cubicBezTo>
                    <a:close/>
                    <a:moveTo>
                      <a:pt x="183446" y="61579"/>
                    </a:moveTo>
                    <a:cubicBezTo>
                      <a:pt x="183446" y="61579"/>
                      <a:pt x="183446" y="61103"/>
                      <a:pt x="183446" y="60817"/>
                    </a:cubicBezTo>
                    <a:lnTo>
                      <a:pt x="174397" y="55578"/>
                    </a:lnTo>
                    <a:cubicBezTo>
                      <a:pt x="173988" y="55340"/>
                      <a:pt x="173474" y="55340"/>
                      <a:pt x="173064" y="55578"/>
                    </a:cubicBezTo>
                    <a:lnTo>
                      <a:pt x="164301" y="60627"/>
                    </a:lnTo>
                    <a:cubicBezTo>
                      <a:pt x="164301" y="60627"/>
                      <a:pt x="164301" y="61198"/>
                      <a:pt x="164301" y="61388"/>
                    </a:cubicBezTo>
                    <a:lnTo>
                      <a:pt x="173826" y="66723"/>
                    </a:lnTo>
                    <a:cubicBezTo>
                      <a:pt x="174245" y="66913"/>
                      <a:pt x="174740" y="66913"/>
                      <a:pt x="175159" y="66723"/>
                    </a:cubicBezTo>
                    <a:close/>
                    <a:moveTo>
                      <a:pt x="153823" y="44529"/>
                    </a:moveTo>
                    <a:cubicBezTo>
                      <a:pt x="153823" y="44529"/>
                      <a:pt x="153823" y="43958"/>
                      <a:pt x="153823" y="43767"/>
                    </a:cubicBezTo>
                    <a:lnTo>
                      <a:pt x="144298" y="38433"/>
                    </a:lnTo>
                    <a:cubicBezTo>
                      <a:pt x="143908" y="38243"/>
                      <a:pt x="143451" y="38243"/>
                      <a:pt x="143060" y="38433"/>
                    </a:cubicBezTo>
                    <a:lnTo>
                      <a:pt x="134297" y="43482"/>
                    </a:lnTo>
                    <a:cubicBezTo>
                      <a:pt x="134297" y="43482"/>
                      <a:pt x="134297" y="43958"/>
                      <a:pt x="134297" y="44244"/>
                    </a:cubicBezTo>
                    <a:lnTo>
                      <a:pt x="143822" y="49482"/>
                    </a:lnTo>
                    <a:cubicBezTo>
                      <a:pt x="143822" y="49482"/>
                      <a:pt x="144775" y="49482"/>
                      <a:pt x="145060" y="49482"/>
                    </a:cubicBezTo>
                    <a:close/>
                    <a:moveTo>
                      <a:pt x="210116" y="77010"/>
                    </a:moveTo>
                    <a:lnTo>
                      <a:pt x="210116" y="76248"/>
                    </a:lnTo>
                    <a:lnTo>
                      <a:pt x="200591" y="71009"/>
                    </a:lnTo>
                    <a:cubicBezTo>
                      <a:pt x="200182" y="70771"/>
                      <a:pt x="199667" y="70771"/>
                      <a:pt x="199258" y="71009"/>
                    </a:cubicBezTo>
                    <a:lnTo>
                      <a:pt x="190495" y="76057"/>
                    </a:lnTo>
                    <a:lnTo>
                      <a:pt x="190495" y="76819"/>
                    </a:lnTo>
                    <a:lnTo>
                      <a:pt x="200020" y="82058"/>
                    </a:lnTo>
                    <a:cubicBezTo>
                      <a:pt x="200429" y="82296"/>
                      <a:pt x="200944" y="82296"/>
                      <a:pt x="201353" y="82058"/>
                    </a:cubicBezTo>
                    <a:close/>
                    <a:moveTo>
                      <a:pt x="196781" y="69294"/>
                    </a:moveTo>
                    <a:lnTo>
                      <a:pt x="196781" y="68532"/>
                    </a:lnTo>
                    <a:lnTo>
                      <a:pt x="187256" y="63294"/>
                    </a:lnTo>
                    <a:cubicBezTo>
                      <a:pt x="186847" y="63056"/>
                      <a:pt x="186332" y="63056"/>
                      <a:pt x="185923" y="63294"/>
                    </a:cubicBezTo>
                    <a:lnTo>
                      <a:pt x="177160" y="68342"/>
                    </a:lnTo>
                    <a:cubicBezTo>
                      <a:pt x="177160" y="68342"/>
                      <a:pt x="177160" y="68913"/>
                      <a:pt x="177160" y="69104"/>
                    </a:cubicBezTo>
                    <a:lnTo>
                      <a:pt x="186685" y="74438"/>
                    </a:lnTo>
                    <a:cubicBezTo>
                      <a:pt x="187113" y="74628"/>
                      <a:pt x="187599" y="74628"/>
                      <a:pt x="188018" y="74438"/>
                    </a:cubicBezTo>
                    <a:close/>
                    <a:moveTo>
                      <a:pt x="121153" y="29289"/>
                    </a:moveTo>
                    <a:cubicBezTo>
                      <a:pt x="121153" y="29289"/>
                      <a:pt x="121153" y="28813"/>
                      <a:pt x="121153" y="28527"/>
                    </a:cubicBezTo>
                    <a:lnTo>
                      <a:pt x="111628" y="23288"/>
                    </a:lnTo>
                    <a:cubicBezTo>
                      <a:pt x="111218" y="23050"/>
                      <a:pt x="110704" y="23050"/>
                      <a:pt x="110294" y="23288"/>
                    </a:cubicBezTo>
                    <a:lnTo>
                      <a:pt x="108008" y="24622"/>
                    </a:lnTo>
                    <a:cubicBezTo>
                      <a:pt x="108008" y="24622"/>
                      <a:pt x="108008" y="25194"/>
                      <a:pt x="108008" y="25384"/>
                    </a:cubicBezTo>
                    <a:lnTo>
                      <a:pt x="117533" y="30718"/>
                    </a:lnTo>
                    <a:cubicBezTo>
                      <a:pt x="117924" y="30909"/>
                      <a:pt x="118381" y="30909"/>
                      <a:pt x="118772" y="30718"/>
                    </a:cubicBezTo>
                    <a:close/>
                    <a:moveTo>
                      <a:pt x="81148" y="6239"/>
                    </a:moveTo>
                    <a:cubicBezTo>
                      <a:pt x="81148" y="6239"/>
                      <a:pt x="81148" y="5667"/>
                      <a:pt x="81148" y="5477"/>
                    </a:cubicBezTo>
                    <a:lnTo>
                      <a:pt x="71623" y="143"/>
                    </a:lnTo>
                    <a:cubicBezTo>
                      <a:pt x="71204" y="-48"/>
                      <a:pt x="70718" y="-48"/>
                      <a:pt x="70289" y="143"/>
                    </a:cubicBezTo>
                    <a:lnTo>
                      <a:pt x="68003" y="1476"/>
                    </a:lnTo>
                    <a:lnTo>
                      <a:pt x="68003" y="2238"/>
                    </a:lnTo>
                    <a:lnTo>
                      <a:pt x="77528" y="7477"/>
                    </a:lnTo>
                    <a:cubicBezTo>
                      <a:pt x="77938" y="7715"/>
                      <a:pt x="78452" y="7715"/>
                      <a:pt x="78862" y="7477"/>
                    </a:cubicBezTo>
                    <a:close/>
                    <a:moveTo>
                      <a:pt x="69146" y="13097"/>
                    </a:moveTo>
                    <a:cubicBezTo>
                      <a:pt x="69146" y="13097"/>
                      <a:pt x="69146" y="12525"/>
                      <a:pt x="69146" y="12335"/>
                    </a:cubicBezTo>
                    <a:lnTo>
                      <a:pt x="60097" y="7096"/>
                    </a:lnTo>
                    <a:cubicBezTo>
                      <a:pt x="59688" y="6858"/>
                      <a:pt x="59174" y="6858"/>
                      <a:pt x="58764" y="7096"/>
                    </a:cubicBezTo>
                    <a:lnTo>
                      <a:pt x="50001" y="12144"/>
                    </a:lnTo>
                    <a:cubicBezTo>
                      <a:pt x="50001" y="12144"/>
                      <a:pt x="50001" y="12716"/>
                      <a:pt x="50001" y="12906"/>
                    </a:cubicBezTo>
                    <a:lnTo>
                      <a:pt x="59526" y="18145"/>
                    </a:lnTo>
                    <a:cubicBezTo>
                      <a:pt x="59936" y="18383"/>
                      <a:pt x="60450" y="18383"/>
                      <a:pt x="60859" y="18145"/>
                    </a:cubicBezTo>
                    <a:close/>
                    <a:moveTo>
                      <a:pt x="35999" y="48435"/>
                    </a:moveTo>
                    <a:lnTo>
                      <a:pt x="44667" y="43386"/>
                    </a:lnTo>
                    <a:lnTo>
                      <a:pt x="44667" y="42625"/>
                    </a:lnTo>
                    <a:lnTo>
                      <a:pt x="35142" y="37290"/>
                    </a:lnTo>
                    <a:cubicBezTo>
                      <a:pt x="34723" y="37100"/>
                      <a:pt x="34228" y="37100"/>
                      <a:pt x="33809" y="37290"/>
                    </a:cubicBezTo>
                    <a:lnTo>
                      <a:pt x="25046" y="42338"/>
                    </a:lnTo>
                    <a:cubicBezTo>
                      <a:pt x="25046" y="42338"/>
                      <a:pt x="25046" y="42815"/>
                      <a:pt x="25046" y="43101"/>
                    </a:cubicBezTo>
                    <a:lnTo>
                      <a:pt x="34571" y="48339"/>
                    </a:lnTo>
                    <a:cubicBezTo>
                      <a:pt x="34990" y="48644"/>
                      <a:pt x="35542" y="48682"/>
                      <a:pt x="35999" y="48435"/>
                    </a:cubicBezTo>
                    <a:close/>
                    <a:moveTo>
                      <a:pt x="107437" y="22527"/>
                    </a:moveTo>
                    <a:cubicBezTo>
                      <a:pt x="107437" y="22527"/>
                      <a:pt x="107437" y="22050"/>
                      <a:pt x="107437" y="21765"/>
                    </a:cubicBezTo>
                    <a:lnTo>
                      <a:pt x="97912" y="16526"/>
                    </a:lnTo>
                    <a:cubicBezTo>
                      <a:pt x="97493" y="16335"/>
                      <a:pt x="96997" y="16335"/>
                      <a:pt x="96578" y="16526"/>
                    </a:cubicBezTo>
                    <a:lnTo>
                      <a:pt x="94292" y="17955"/>
                    </a:lnTo>
                    <a:cubicBezTo>
                      <a:pt x="94292" y="17955"/>
                      <a:pt x="94292" y="18431"/>
                      <a:pt x="94292" y="18717"/>
                    </a:cubicBezTo>
                    <a:lnTo>
                      <a:pt x="103817" y="23955"/>
                    </a:lnTo>
                    <a:cubicBezTo>
                      <a:pt x="103817" y="23955"/>
                      <a:pt x="104865" y="23955"/>
                      <a:pt x="105151" y="23955"/>
                    </a:cubicBezTo>
                    <a:close/>
                    <a:moveTo>
                      <a:pt x="223165" y="85677"/>
                    </a:moveTo>
                    <a:lnTo>
                      <a:pt x="223165" y="84915"/>
                    </a:lnTo>
                    <a:lnTo>
                      <a:pt x="213640" y="79581"/>
                    </a:lnTo>
                    <a:cubicBezTo>
                      <a:pt x="213212" y="79391"/>
                      <a:pt x="212726" y="79391"/>
                      <a:pt x="212307" y="79581"/>
                    </a:cubicBezTo>
                    <a:lnTo>
                      <a:pt x="203544" y="84630"/>
                    </a:lnTo>
                    <a:lnTo>
                      <a:pt x="203544" y="85392"/>
                    </a:lnTo>
                    <a:lnTo>
                      <a:pt x="213069" y="90630"/>
                    </a:lnTo>
                    <a:cubicBezTo>
                      <a:pt x="213479" y="90868"/>
                      <a:pt x="213993" y="90868"/>
                      <a:pt x="214402" y="9063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Hình tự do: Hình 426">
                <a:extLst>
                  <a:ext uri="{FF2B5EF4-FFF2-40B4-BE49-F238E27FC236}">
                    <a16:creationId xmlns:a16="http://schemas.microsoft.com/office/drawing/2014/main" id="{FB7281BF-6D21-DDDC-D339-C2B8BC310334}"/>
                  </a:ext>
                </a:extLst>
              </p:cNvPr>
              <p:cNvSpPr/>
              <p:nvPr/>
            </p:nvSpPr>
            <p:spPr>
              <a:xfrm>
                <a:off x="8623903" y="4314427"/>
                <a:ext cx="141827" cy="81914"/>
              </a:xfrm>
              <a:custGeom>
                <a:avLst/>
                <a:gdLst>
                  <a:gd name="connsiteX0" fmla="*/ 141827 w 141827"/>
                  <a:gd name="connsiteY0" fmla="*/ 52101 h 81914"/>
                  <a:gd name="connsiteX1" fmla="*/ 140017 w 141827"/>
                  <a:gd name="connsiteY1" fmla="*/ 53245 h 81914"/>
                  <a:gd name="connsiteX2" fmla="*/ 90297 w 141827"/>
                  <a:gd name="connsiteY2" fmla="*/ 81915 h 81914"/>
                  <a:gd name="connsiteX3" fmla="*/ 1810 w 141827"/>
                  <a:gd name="connsiteY3" fmla="*/ 30861 h 81914"/>
                  <a:gd name="connsiteX4" fmla="*/ 0 w 141827"/>
                  <a:gd name="connsiteY4" fmla="*/ 29813 h 81914"/>
                  <a:gd name="connsiteX5" fmla="*/ 51625 w 141827"/>
                  <a:gd name="connsiteY5" fmla="*/ 0 h 81914"/>
                  <a:gd name="connsiteX6" fmla="*/ 141827 w 141827"/>
                  <a:gd name="connsiteY6" fmla="*/ 52101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27" h="81914">
                    <a:moveTo>
                      <a:pt x="141827" y="52101"/>
                    </a:moveTo>
                    <a:lnTo>
                      <a:pt x="140017" y="53245"/>
                    </a:lnTo>
                    <a:lnTo>
                      <a:pt x="90297" y="81915"/>
                    </a:lnTo>
                    <a:lnTo>
                      <a:pt x="1810" y="30861"/>
                    </a:lnTo>
                    <a:lnTo>
                      <a:pt x="0" y="29813"/>
                    </a:lnTo>
                    <a:lnTo>
                      <a:pt x="51625" y="0"/>
                    </a:lnTo>
                    <a:lnTo>
                      <a:pt x="141827" y="5210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Hình tự do: Hình 427">
                <a:extLst>
                  <a:ext uri="{FF2B5EF4-FFF2-40B4-BE49-F238E27FC236}">
                    <a16:creationId xmlns:a16="http://schemas.microsoft.com/office/drawing/2014/main" id="{505AFB0A-8DB7-B687-AC88-D2D6C2DF1CB8}"/>
                  </a:ext>
                </a:extLst>
              </p:cNvPr>
              <p:cNvSpPr/>
              <p:nvPr/>
            </p:nvSpPr>
            <p:spPr>
              <a:xfrm>
                <a:off x="8625712" y="4316618"/>
                <a:ext cx="138207" cy="79724"/>
              </a:xfrm>
              <a:custGeom>
                <a:avLst/>
                <a:gdLst>
                  <a:gd name="connsiteX0" fmla="*/ 138208 w 138207"/>
                  <a:gd name="connsiteY0" fmla="*/ 51054 h 79724"/>
                  <a:gd name="connsiteX1" fmla="*/ 88487 w 138207"/>
                  <a:gd name="connsiteY1" fmla="*/ 79724 h 79724"/>
                  <a:gd name="connsiteX2" fmla="*/ 0 w 138207"/>
                  <a:gd name="connsiteY2" fmla="*/ 28670 h 79724"/>
                  <a:gd name="connsiteX3" fmla="*/ 49816 w 138207"/>
                  <a:gd name="connsiteY3" fmla="*/ 0 h 79724"/>
                  <a:gd name="connsiteX4" fmla="*/ 138208 w 138207"/>
                  <a:gd name="connsiteY4" fmla="*/ 51054 h 7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207" h="79724">
                    <a:moveTo>
                      <a:pt x="138208" y="51054"/>
                    </a:moveTo>
                    <a:lnTo>
                      <a:pt x="88487" y="79724"/>
                    </a:lnTo>
                    <a:lnTo>
                      <a:pt x="0" y="28670"/>
                    </a:lnTo>
                    <a:lnTo>
                      <a:pt x="49816" y="0"/>
                    </a:lnTo>
                    <a:lnTo>
                      <a:pt x="138208" y="510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32" name="Đồ họa 25">
            <a:extLst>
              <a:ext uri="{FF2B5EF4-FFF2-40B4-BE49-F238E27FC236}">
                <a16:creationId xmlns:a16="http://schemas.microsoft.com/office/drawing/2014/main" id="{D4F5C07F-B86E-3CF6-CA85-A9ED2ECF0882}"/>
              </a:ext>
            </a:extLst>
          </p:cNvPr>
          <p:cNvGrpSpPr/>
          <p:nvPr/>
        </p:nvGrpSpPr>
        <p:grpSpPr>
          <a:xfrm>
            <a:off x="9752763" y="3471743"/>
            <a:ext cx="983340" cy="2081304"/>
            <a:chOff x="9752763" y="3471743"/>
            <a:chExt cx="983340" cy="2081304"/>
          </a:xfrm>
        </p:grpSpPr>
        <p:sp>
          <p:nvSpPr>
            <p:cNvPr id="633" name="Hình tự do: Hình 632">
              <a:extLst>
                <a:ext uri="{FF2B5EF4-FFF2-40B4-BE49-F238E27FC236}">
                  <a16:creationId xmlns:a16="http://schemas.microsoft.com/office/drawing/2014/main" id="{C970FDFF-1752-09AC-17B6-7148FB2B1978}"/>
                </a:ext>
              </a:extLst>
            </p:cNvPr>
            <p:cNvSpPr/>
            <p:nvPr/>
          </p:nvSpPr>
          <p:spPr>
            <a:xfrm>
              <a:off x="10530427" y="3871800"/>
              <a:ext cx="200432" cy="488346"/>
            </a:xfrm>
            <a:custGeom>
              <a:avLst/>
              <a:gdLst>
                <a:gd name="connsiteX0" fmla="*/ 0 w 200432"/>
                <a:gd name="connsiteY0" fmla="*/ 0 h 488346"/>
                <a:gd name="connsiteX1" fmla="*/ 90201 w 200432"/>
                <a:gd name="connsiteY1" fmla="*/ 39909 h 488346"/>
                <a:gd name="connsiteX2" fmla="*/ 188309 w 200432"/>
                <a:gd name="connsiteY2" fmla="*/ 243173 h 488346"/>
                <a:gd name="connsiteX3" fmla="*/ 192976 w 200432"/>
                <a:gd name="connsiteY3" fmla="*/ 313372 h 488346"/>
                <a:gd name="connsiteX4" fmla="*/ 60484 w 200432"/>
                <a:gd name="connsiteY4" fmla="*/ 488347 h 488346"/>
                <a:gd name="connsiteX5" fmla="*/ 15049 w 200432"/>
                <a:gd name="connsiteY5" fmla="*/ 420433 h 488346"/>
                <a:gd name="connsiteX6" fmla="*/ 100203 w 200432"/>
                <a:gd name="connsiteY6" fmla="*/ 290417 h 488346"/>
                <a:gd name="connsiteX7" fmla="*/ 7525 w 200432"/>
                <a:gd name="connsiteY7" fmla="*/ 145161 h 48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432" h="488346">
                  <a:moveTo>
                    <a:pt x="0" y="0"/>
                  </a:moveTo>
                  <a:cubicBezTo>
                    <a:pt x="43529" y="2000"/>
                    <a:pt x="68104" y="7715"/>
                    <a:pt x="90201" y="39909"/>
                  </a:cubicBezTo>
                  <a:cubicBezTo>
                    <a:pt x="112300" y="72104"/>
                    <a:pt x="178403" y="223361"/>
                    <a:pt x="188309" y="243173"/>
                  </a:cubicBezTo>
                  <a:cubicBezTo>
                    <a:pt x="198215" y="262985"/>
                    <a:pt x="207359" y="289655"/>
                    <a:pt x="192976" y="313372"/>
                  </a:cubicBezTo>
                  <a:cubicBezTo>
                    <a:pt x="178594" y="337090"/>
                    <a:pt x="60484" y="488347"/>
                    <a:pt x="60484" y="488347"/>
                  </a:cubicBezTo>
                  <a:lnTo>
                    <a:pt x="15049" y="420433"/>
                  </a:lnTo>
                  <a:lnTo>
                    <a:pt x="100203" y="290417"/>
                  </a:lnTo>
                  <a:lnTo>
                    <a:pt x="7525" y="145161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Hình tự do: Hình 633">
              <a:extLst>
                <a:ext uri="{FF2B5EF4-FFF2-40B4-BE49-F238E27FC236}">
                  <a16:creationId xmlns:a16="http://schemas.microsoft.com/office/drawing/2014/main" id="{F63461BA-6B2E-1870-A202-77F75C6DCA17}"/>
                </a:ext>
              </a:extLst>
            </p:cNvPr>
            <p:cNvSpPr/>
            <p:nvPr/>
          </p:nvSpPr>
          <p:spPr>
            <a:xfrm>
              <a:off x="10524331" y="3858730"/>
              <a:ext cx="211772" cy="406834"/>
            </a:xfrm>
            <a:custGeom>
              <a:avLst/>
              <a:gdLst>
                <a:gd name="connsiteX0" fmla="*/ 0 w 211772"/>
                <a:gd name="connsiteY0" fmla="*/ 13071 h 406834"/>
                <a:gd name="connsiteX1" fmla="*/ 71628 w 211772"/>
                <a:gd name="connsiteY1" fmla="*/ 8118 h 406834"/>
                <a:gd name="connsiteX2" fmla="*/ 128778 w 211772"/>
                <a:gd name="connsiteY2" fmla="*/ 102320 h 406834"/>
                <a:gd name="connsiteX3" fmla="*/ 206597 w 211772"/>
                <a:gd name="connsiteY3" fmla="*/ 275961 h 406834"/>
                <a:gd name="connsiteX4" fmla="*/ 202216 w 211772"/>
                <a:gd name="connsiteY4" fmla="*/ 328253 h 406834"/>
                <a:gd name="connsiteX5" fmla="*/ 139637 w 211772"/>
                <a:gd name="connsiteY5" fmla="*/ 406834 h 406834"/>
                <a:gd name="connsiteX6" fmla="*/ 81248 w 211772"/>
                <a:gd name="connsiteY6" fmla="*/ 341778 h 406834"/>
                <a:gd name="connsiteX7" fmla="*/ 101441 w 211772"/>
                <a:gd name="connsiteY7" fmla="*/ 301964 h 406834"/>
                <a:gd name="connsiteX8" fmla="*/ 36862 w 211772"/>
                <a:gd name="connsiteY8" fmla="*/ 205857 h 4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772" h="406834">
                  <a:moveTo>
                    <a:pt x="0" y="13071"/>
                  </a:moveTo>
                  <a:cubicBezTo>
                    <a:pt x="15430" y="11356"/>
                    <a:pt x="43815" y="-11980"/>
                    <a:pt x="71628" y="8118"/>
                  </a:cubicBezTo>
                  <a:cubicBezTo>
                    <a:pt x="99441" y="28216"/>
                    <a:pt x="111919" y="66220"/>
                    <a:pt x="128778" y="102320"/>
                  </a:cubicBezTo>
                  <a:cubicBezTo>
                    <a:pt x="140208" y="126799"/>
                    <a:pt x="202121" y="263007"/>
                    <a:pt x="206597" y="275961"/>
                  </a:cubicBezTo>
                  <a:cubicBezTo>
                    <a:pt x="214827" y="292877"/>
                    <a:pt x="213150" y="312937"/>
                    <a:pt x="202216" y="328253"/>
                  </a:cubicBezTo>
                  <a:cubicBezTo>
                    <a:pt x="187071" y="350065"/>
                    <a:pt x="139637" y="406834"/>
                    <a:pt x="139637" y="406834"/>
                  </a:cubicBezTo>
                  <a:cubicBezTo>
                    <a:pt x="110137" y="396852"/>
                    <a:pt x="88002" y="372182"/>
                    <a:pt x="81248" y="341778"/>
                  </a:cubicBezTo>
                  <a:lnTo>
                    <a:pt x="101441" y="301964"/>
                  </a:lnTo>
                  <a:lnTo>
                    <a:pt x="36862" y="205857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Hình tự do: Hình 634">
              <a:extLst>
                <a:ext uri="{FF2B5EF4-FFF2-40B4-BE49-F238E27FC236}">
                  <a16:creationId xmlns:a16="http://schemas.microsoft.com/office/drawing/2014/main" id="{E3806A2B-4825-2979-ECEA-579C4981C281}"/>
                </a:ext>
              </a:extLst>
            </p:cNvPr>
            <p:cNvSpPr/>
            <p:nvPr/>
          </p:nvSpPr>
          <p:spPr>
            <a:xfrm>
              <a:off x="10534713" y="3921330"/>
              <a:ext cx="114300" cy="262032"/>
            </a:xfrm>
            <a:custGeom>
              <a:avLst/>
              <a:gdLst>
                <a:gd name="connsiteX0" fmla="*/ 114300 w 114300"/>
                <a:gd name="connsiteY0" fmla="*/ 262033 h 262032"/>
                <a:gd name="connsiteX1" fmla="*/ 93154 w 114300"/>
                <a:gd name="connsiteY1" fmla="*/ 231172 h 262032"/>
                <a:gd name="connsiteX2" fmla="*/ 77248 w 114300"/>
                <a:gd name="connsiteY2" fmla="*/ 144685 h 262032"/>
                <a:gd name="connsiteX3" fmla="*/ 62770 w 114300"/>
                <a:gd name="connsiteY3" fmla="*/ 0 h 262032"/>
                <a:gd name="connsiteX4" fmla="*/ 0 w 114300"/>
                <a:gd name="connsiteY4" fmla="*/ 5048 h 262032"/>
                <a:gd name="connsiteX5" fmla="*/ 26479 w 114300"/>
                <a:gd name="connsiteY5" fmla="*/ 143351 h 262032"/>
                <a:gd name="connsiteX6" fmla="*/ 91059 w 114300"/>
                <a:gd name="connsiteY6" fmla="*/ 239363 h 262032"/>
                <a:gd name="connsiteX7" fmla="*/ 114300 w 114300"/>
                <a:gd name="connsiteY7" fmla="*/ 262033 h 26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262032">
                  <a:moveTo>
                    <a:pt x="114300" y="262033"/>
                  </a:moveTo>
                  <a:lnTo>
                    <a:pt x="93154" y="231172"/>
                  </a:lnTo>
                  <a:cubicBezTo>
                    <a:pt x="93154" y="231172"/>
                    <a:pt x="71723" y="183547"/>
                    <a:pt x="77248" y="144685"/>
                  </a:cubicBezTo>
                  <a:cubicBezTo>
                    <a:pt x="88392" y="63913"/>
                    <a:pt x="78677" y="31147"/>
                    <a:pt x="62770" y="0"/>
                  </a:cubicBezTo>
                  <a:lnTo>
                    <a:pt x="0" y="5048"/>
                  </a:lnTo>
                  <a:lnTo>
                    <a:pt x="26479" y="143351"/>
                  </a:lnTo>
                  <a:lnTo>
                    <a:pt x="91059" y="239363"/>
                  </a:lnTo>
                  <a:cubicBezTo>
                    <a:pt x="97745" y="247936"/>
                    <a:pt x="105566" y="255556"/>
                    <a:pt x="114300" y="2620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Hình tự do: Hình 635">
              <a:extLst>
                <a:ext uri="{FF2B5EF4-FFF2-40B4-BE49-F238E27FC236}">
                  <a16:creationId xmlns:a16="http://schemas.microsoft.com/office/drawing/2014/main" id="{71BFAB43-9982-B586-AC4B-E70481CB953E}"/>
                </a:ext>
              </a:extLst>
            </p:cNvPr>
            <p:cNvSpPr/>
            <p:nvPr/>
          </p:nvSpPr>
          <p:spPr>
            <a:xfrm>
              <a:off x="10122421" y="5410754"/>
              <a:ext cx="260170" cy="142293"/>
            </a:xfrm>
            <a:custGeom>
              <a:avLst/>
              <a:gdLst>
                <a:gd name="connsiteX0" fmla="*/ 243700 w 260170"/>
                <a:gd name="connsiteY0" fmla="*/ 0 h 142293"/>
                <a:gd name="connsiteX1" fmla="*/ 254844 w 260170"/>
                <a:gd name="connsiteY1" fmla="*/ 35719 h 142293"/>
                <a:gd name="connsiteX2" fmla="*/ 258463 w 260170"/>
                <a:gd name="connsiteY2" fmla="*/ 81534 h 142293"/>
                <a:gd name="connsiteX3" fmla="*/ 207695 w 260170"/>
                <a:gd name="connsiteY3" fmla="*/ 99822 h 142293"/>
                <a:gd name="connsiteX4" fmla="*/ 141972 w 260170"/>
                <a:gd name="connsiteY4" fmla="*/ 125635 h 142293"/>
                <a:gd name="connsiteX5" fmla="*/ 58724 w 260170"/>
                <a:gd name="connsiteY5" fmla="*/ 142018 h 142293"/>
                <a:gd name="connsiteX6" fmla="*/ 2145 w 260170"/>
                <a:gd name="connsiteY6" fmla="*/ 116110 h 142293"/>
                <a:gd name="connsiteX7" fmla="*/ 61296 w 260170"/>
                <a:gd name="connsiteY7" fmla="*/ 67151 h 142293"/>
                <a:gd name="connsiteX8" fmla="*/ 170547 w 260170"/>
                <a:gd name="connsiteY8" fmla="*/ 4191 h 14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170" h="142293">
                  <a:moveTo>
                    <a:pt x="243700" y="0"/>
                  </a:moveTo>
                  <a:cubicBezTo>
                    <a:pt x="243700" y="0"/>
                    <a:pt x="250748" y="19050"/>
                    <a:pt x="254844" y="35719"/>
                  </a:cubicBezTo>
                  <a:cubicBezTo>
                    <a:pt x="257987" y="49054"/>
                    <a:pt x="262750" y="71247"/>
                    <a:pt x="258463" y="81534"/>
                  </a:cubicBezTo>
                  <a:cubicBezTo>
                    <a:pt x="254177" y="91821"/>
                    <a:pt x="236079" y="98965"/>
                    <a:pt x="207695" y="99822"/>
                  </a:cubicBezTo>
                  <a:cubicBezTo>
                    <a:pt x="189312" y="100394"/>
                    <a:pt x="161213" y="113919"/>
                    <a:pt x="141972" y="125635"/>
                  </a:cubicBezTo>
                  <a:cubicBezTo>
                    <a:pt x="122732" y="137351"/>
                    <a:pt x="80251" y="143732"/>
                    <a:pt x="58724" y="142018"/>
                  </a:cubicBezTo>
                  <a:cubicBezTo>
                    <a:pt x="33387" y="140018"/>
                    <a:pt x="6622" y="126397"/>
                    <a:pt x="2145" y="116110"/>
                  </a:cubicBezTo>
                  <a:cubicBezTo>
                    <a:pt x="-2331" y="105823"/>
                    <a:pt x="-6237" y="91630"/>
                    <a:pt x="61296" y="67151"/>
                  </a:cubicBezTo>
                  <a:cubicBezTo>
                    <a:pt x="61772" y="67151"/>
                    <a:pt x="142925" y="37052"/>
                    <a:pt x="170547" y="4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Hình tự do: Hình 636">
              <a:extLst>
                <a:ext uri="{FF2B5EF4-FFF2-40B4-BE49-F238E27FC236}">
                  <a16:creationId xmlns:a16="http://schemas.microsoft.com/office/drawing/2014/main" id="{4B7B47BA-ADA1-7099-85B5-4FD8B4E42C46}"/>
                </a:ext>
              </a:extLst>
            </p:cNvPr>
            <p:cNvSpPr/>
            <p:nvPr/>
          </p:nvSpPr>
          <p:spPr>
            <a:xfrm>
              <a:off x="10168288" y="5411517"/>
              <a:ext cx="197941" cy="97866"/>
            </a:xfrm>
            <a:custGeom>
              <a:avLst/>
              <a:gdLst>
                <a:gd name="connsiteX0" fmla="*/ 197833 w 197941"/>
                <a:gd name="connsiteY0" fmla="*/ 1048 h 97866"/>
                <a:gd name="connsiteX1" fmla="*/ 184783 w 197941"/>
                <a:gd name="connsiteY1" fmla="*/ 0 h 97866"/>
                <a:gd name="connsiteX2" fmla="*/ 124681 w 197941"/>
                <a:gd name="connsiteY2" fmla="*/ 3429 h 97866"/>
                <a:gd name="connsiteX3" fmla="*/ 15429 w 197941"/>
                <a:gd name="connsiteY3" fmla="*/ 66389 h 97866"/>
                <a:gd name="connsiteX4" fmla="*/ 4570 w 197941"/>
                <a:gd name="connsiteY4" fmla="*/ 70485 h 97866"/>
                <a:gd name="connsiteX5" fmla="*/ 32098 w 197941"/>
                <a:gd name="connsiteY5" fmla="*/ 97822 h 97866"/>
                <a:gd name="connsiteX6" fmla="*/ 166210 w 197941"/>
                <a:gd name="connsiteY6" fmla="*/ 56293 h 97866"/>
                <a:gd name="connsiteX7" fmla="*/ 197833 w 197941"/>
                <a:gd name="connsiteY7" fmla="*/ 1048 h 9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41" h="97866">
                  <a:moveTo>
                    <a:pt x="197833" y="1048"/>
                  </a:moveTo>
                  <a:lnTo>
                    <a:pt x="184783" y="0"/>
                  </a:lnTo>
                  <a:lnTo>
                    <a:pt x="124681" y="3429"/>
                  </a:lnTo>
                  <a:cubicBezTo>
                    <a:pt x="97058" y="36290"/>
                    <a:pt x="15905" y="66199"/>
                    <a:pt x="15429" y="66389"/>
                  </a:cubicBezTo>
                  <a:lnTo>
                    <a:pt x="4570" y="70485"/>
                  </a:lnTo>
                  <a:cubicBezTo>
                    <a:pt x="-6955" y="80010"/>
                    <a:pt x="3713" y="96393"/>
                    <a:pt x="32098" y="97822"/>
                  </a:cubicBezTo>
                  <a:cubicBezTo>
                    <a:pt x="60482" y="99250"/>
                    <a:pt x="147064" y="66389"/>
                    <a:pt x="166210" y="56293"/>
                  </a:cubicBezTo>
                  <a:cubicBezTo>
                    <a:pt x="186812" y="45825"/>
                    <a:pt x="199242" y="24117"/>
                    <a:pt x="197833" y="1048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Hình tự do: Hình 637">
              <a:extLst>
                <a:ext uri="{FF2B5EF4-FFF2-40B4-BE49-F238E27FC236}">
                  <a16:creationId xmlns:a16="http://schemas.microsoft.com/office/drawing/2014/main" id="{7AF31244-595F-100E-601D-5C347011B8F3}"/>
                </a:ext>
              </a:extLst>
            </p:cNvPr>
            <p:cNvSpPr/>
            <p:nvPr/>
          </p:nvSpPr>
          <p:spPr>
            <a:xfrm>
              <a:off x="10292016" y="5386752"/>
              <a:ext cx="74114" cy="49720"/>
            </a:xfrm>
            <a:custGeom>
              <a:avLst/>
              <a:gdLst>
                <a:gd name="connsiteX0" fmla="*/ 73152 w 74114"/>
                <a:gd name="connsiteY0" fmla="*/ 0 h 49720"/>
                <a:gd name="connsiteX1" fmla="*/ 74105 w 74114"/>
                <a:gd name="connsiteY1" fmla="*/ 25813 h 49720"/>
                <a:gd name="connsiteX2" fmla="*/ 35243 w 74114"/>
                <a:gd name="connsiteY2" fmla="*/ 49721 h 49720"/>
                <a:gd name="connsiteX3" fmla="*/ 953 w 74114"/>
                <a:gd name="connsiteY3" fmla="*/ 28194 h 49720"/>
                <a:gd name="connsiteX4" fmla="*/ 0 w 74114"/>
                <a:gd name="connsiteY4" fmla="*/ 4286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14" h="49720">
                  <a:moveTo>
                    <a:pt x="73152" y="0"/>
                  </a:moveTo>
                  <a:cubicBezTo>
                    <a:pt x="73152" y="0"/>
                    <a:pt x="73724" y="16478"/>
                    <a:pt x="74105" y="25813"/>
                  </a:cubicBezTo>
                  <a:cubicBezTo>
                    <a:pt x="74486" y="35147"/>
                    <a:pt x="64008" y="49625"/>
                    <a:pt x="35243" y="49721"/>
                  </a:cubicBezTo>
                  <a:cubicBezTo>
                    <a:pt x="15050" y="49721"/>
                    <a:pt x="762" y="44863"/>
                    <a:pt x="953" y="28194"/>
                  </a:cubicBezTo>
                  <a:lnTo>
                    <a:pt x="0" y="4286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Hình tự do: Hình 638">
              <a:extLst>
                <a:ext uri="{FF2B5EF4-FFF2-40B4-BE49-F238E27FC236}">
                  <a16:creationId xmlns:a16="http://schemas.microsoft.com/office/drawing/2014/main" id="{22F20459-B08B-56A3-0B36-3DFE4CB88CE7}"/>
                </a:ext>
              </a:extLst>
            </p:cNvPr>
            <p:cNvSpPr/>
            <p:nvPr/>
          </p:nvSpPr>
          <p:spPr>
            <a:xfrm>
              <a:off x="10451445" y="5219232"/>
              <a:ext cx="159507" cy="173731"/>
            </a:xfrm>
            <a:custGeom>
              <a:avLst/>
              <a:gdLst>
                <a:gd name="connsiteX0" fmla="*/ 150991 w 159507"/>
                <a:gd name="connsiteY0" fmla="*/ 92843 h 173731"/>
                <a:gd name="connsiteX1" fmla="*/ 158706 w 159507"/>
                <a:gd name="connsiteY1" fmla="*/ 124562 h 173731"/>
                <a:gd name="connsiteX2" fmla="*/ 145467 w 159507"/>
                <a:gd name="connsiteY2" fmla="*/ 171044 h 173731"/>
                <a:gd name="connsiteX3" fmla="*/ 90793 w 159507"/>
                <a:gd name="connsiteY3" fmla="*/ 160090 h 173731"/>
                <a:gd name="connsiteX4" fmla="*/ 46692 w 159507"/>
                <a:gd name="connsiteY4" fmla="*/ 105893 h 173731"/>
                <a:gd name="connsiteX5" fmla="*/ 2782 w 159507"/>
                <a:gd name="connsiteY5" fmla="*/ 44075 h 173731"/>
                <a:gd name="connsiteX6" fmla="*/ 17451 w 159507"/>
                <a:gd name="connsiteY6" fmla="*/ 3118 h 173731"/>
                <a:gd name="connsiteX7" fmla="*/ 71648 w 159507"/>
                <a:gd name="connsiteY7" fmla="*/ 18834 h 173731"/>
                <a:gd name="connsiteX8" fmla="*/ 92127 w 159507"/>
                <a:gd name="connsiteY8" fmla="*/ 28359 h 173731"/>
                <a:gd name="connsiteX9" fmla="*/ 150991 w 159507"/>
                <a:gd name="connsiteY9" fmla="*/ 92843 h 17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507" h="173731">
                  <a:moveTo>
                    <a:pt x="150991" y="92843"/>
                  </a:moveTo>
                  <a:cubicBezTo>
                    <a:pt x="156230" y="94748"/>
                    <a:pt x="157659" y="104750"/>
                    <a:pt x="158706" y="124562"/>
                  </a:cubicBezTo>
                  <a:cubicBezTo>
                    <a:pt x="159468" y="139516"/>
                    <a:pt x="162993" y="165614"/>
                    <a:pt x="145467" y="171044"/>
                  </a:cubicBezTo>
                  <a:cubicBezTo>
                    <a:pt x="127941" y="176473"/>
                    <a:pt x="102223" y="174092"/>
                    <a:pt x="90793" y="160090"/>
                  </a:cubicBezTo>
                  <a:cubicBezTo>
                    <a:pt x="77029" y="141278"/>
                    <a:pt x="62314" y="123190"/>
                    <a:pt x="46692" y="105893"/>
                  </a:cubicBezTo>
                  <a:cubicBezTo>
                    <a:pt x="29071" y="87414"/>
                    <a:pt x="10116" y="70174"/>
                    <a:pt x="2782" y="44075"/>
                  </a:cubicBezTo>
                  <a:cubicBezTo>
                    <a:pt x="-3790" y="20549"/>
                    <a:pt x="1353" y="10166"/>
                    <a:pt x="17451" y="3118"/>
                  </a:cubicBezTo>
                  <a:cubicBezTo>
                    <a:pt x="33548" y="-3931"/>
                    <a:pt x="48407" y="832"/>
                    <a:pt x="71648" y="18834"/>
                  </a:cubicBezTo>
                  <a:cubicBezTo>
                    <a:pt x="78125" y="22711"/>
                    <a:pt x="84992" y="25902"/>
                    <a:pt x="92127" y="28359"/>
                  </a:cubicBezTo>
                  <a:cubicBezTo>
                    <a:pt x="107176" y="32645"/>
                    <a:pt x="145752" y="90938"/>
                    <a:pt x="150991" y="92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Hình tự do: Hình 639">
              <a:extLst>
                <a:ext uri="{FF2B5EF4-FFF2-40B4-BE49-F238E27FC236}">
                  <a16:creationId xmlns:a16="http://schemas.microsoft.com/office/drawing/2014/main" id="{FD41CDAF-AD0C-41E8-32E5-BE18D68ECE37}"/>
                </a:ext>
              </a:extLst>
            </p:cNvPr>
            <p:cNvSpPr/>
            <p:nvPr/>
          </p:nvSpPr>
          <p:spPr>
            <a:xfrm>
              <a:off x="10535380" y="5247305"/>
              <a:ext cx="67151" cy="85866"/>
            </a:xfrm>
            <a:custGeom>
              <a:avLst/>
              <a:gdLst>
                <a:gd name="connsiteX0" fmla="*/ 66389 w 67151"/>
                <a:gd name="connsiteY0" fmla="*/ 0 h 85866"/>
                <a:gd name="connsiteX1" fmla="*/ 67151 w 67151"/>
                <a:gd name="connsiteY1" fmla="*/ 70771 h 85866"/>
                <a:gd name="connsiteX2" fmla="*/ 5715 w 67151"/>
                <a:gd name="connsiteY2" fmla="*/ 73057 h 85866"/>
                <a:gd name="connsiteX3" fmla="*/ 0 w 67151"/>
                <a:gd name="connsiteY3" fmla="*/ 1334 h 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85866">
                  <a:moveTo>
                    <a:pt x="66389" y="0"/>
                  </a:moveTo>
                  <a:lnTo>
                    <a:pt x="67151" y="70771"/>
                  </a:lnTo>
                  <a:cubicBezTo>
                    <a:pt x="67151" y="70771"/>
                    <a:pt x="52102" y="103156"/>
                    <a:pt x="5715" y="73057"/>
                  </a:cubicBezTo>
                  <a:cubicBezTo>
                    <a:pt x="4667" y="70771"/>
                    <a:pt x="0" y="1334"/>
                    <a:pt x="0" y="1334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Hình tự do: Hình 640">
              <a:extLst>
                <a:ext uri="{FF2B5EF4-FFF2-40B4-BE49-F238E27FC236}">
                  <a16:creationId xmlns:a16="http://schemas.microsoft.com/office/drawing/2014/main" id="{6B2F675B-7B75-E31D-27A8-F76AB7CF0416}"/>
                </a:ext>
              </a:extLst>
            </p:cNvPr>
            <p:cNvSpPr/>
            <p:nvPr/>
          </p:nvSpPr>
          <p:spPr>
            <a:xfrm>
              <a:off x="10480107" y="5236892"/>
              <a:ext cx="88610" cy="86967"/>
            </a:xfrm>
            <a:custGeom>
              <a:avLst/>
              <a:gdLst>
                <a:gd name="connsiteX0" fmla="*/ 63465 w 88610"/>
                <a:gd name="connsiteY0" fmla="*/ 10985 h 86967"/>
                <a:gd name="connsiteX1" fmla="*/ 42986 w 88610"/>
                <a:gd name="connsiteY1" fmla="*/ 1460 h 86967"/>
                <a:gd name="connsiteX2" fmla="*/ 42986 w 88610"/>
                <a:gd name="connsiteY2" fmla="*/ 1460 h 86967"/>
                <a:gd name="connsiteX3" fmla="*/ 4886 w 88610"/>
                <a:gd name="connsiteY3" fmla="*/ 30035 h 86967"/>
                <a:gd name="connsiteX4" fmla="*/ 61083 w 88610"/>
                <a:gd name="connsiteY4" fmla="*/ 83471 h 86967"/>
                <a:gd name="connsiteX5" fmla="*/ 88611 w 88610"/>
                <a:gd name="connsiteY5" fmla="*/ 80042 h 86967"/>
                <a:gd name="connsiteX6" fmla="*/ 79086 w 88610"/>
                <a:gd name="connsiteY6" fmla="*/ 23368 h 86967"/>
                <a:gd name="connsiteX7" fmla="*/ 63465 w 88610"/>
                <a:gd name="connsiteY7" fmla="*/ 10985 h 8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10" h="86967">
                  <a:moveTo>
                    <a:pt x="63465" y="10985"/>
                  </a:moveTo>
                  <a:cubicBezTo>
                    <a:pt x="56330" y="8528"/>
                    <a:pt x="49463" y="5337"/>
                    <a:pt x="42986" y="1460"/>
                  </a:cubicBezTo>
                  <a:lnTo>
                    <a:pt x="42986" y="1460"/>
                  </a:lnTo>
                  <a:cubicBezTo>
                    <a:pt x="24603" y="-3683"/>
                    <a:pt x="-13497" y="4508"/>
                    <a:pt x="4886" y="30035"/>
                  </a:cubicBezTo>
                  <a:cubicBezTo>
                    <a:pt x="20059" y="51257"/>
                    <a:pt x="39128" y="69393"/>
                    <a:pt x="61083" y="83471"/>
                  </a:cubicBezTo>
                  <a:cubicBezTo>
                    <a:pt x="81943" y="92996"/>
                    <a:pt x="88611" y="80042"/>
                    <a:pt x="88611" y="80042"/>
                  </a:cubicBezTo>
                  <a:lnTo>
                    <a:pt x="79086" y="23368"/>
                  </a:lnTo>
                  <a:cubicBezTo>
                    <a:pt x="74876" y="18120"/>
                    <a:pt x="69542" y="13881"/>
                    <a:pt x="63465" y="10985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Hình tự do: Hình 641">
              <a:extLst>
                <a:ext uri="{FF2B5EF4-FFF2-40B4-BE49-F238E27FC236}">
                  <a16:creationId xmlns:a16="http://schemas.microsoft.com/office/drawing/2014/main" id="{45EC38B7-E40C-0EAF-7B2D-BD26AFA3CFD9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Hình tự do: Hình 642">
              <a:extLst>
                <a:ext uri="{FF2B5EF4-FFF2-40B4-BE49-F238E27FC236}">
                  <a16:creationId xmlns:a16="http://schemas.microsoft.com/office/drawing/2014/main" id="{48DAFF27-300B-0EC2-AF5C-F249FD6F9E85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Hình tự do: Hình 643">
              <a:extLst>
                <a:ext uri="{FF2B5EF4-FFF2-40B4-BE49-F238E27FC236}">
                  <a16:creationId xmlns:a16="http://schemas.microsoft.com/office/drawing/2014/main" id="{0127836E-8F22-7046-8938-9B1DBB7826D5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Hình tự do: Hình 644">
              <a:extLst>
                <a:ext uri="{FF2B5EF4-FFF2-40B4-BE49-F238E27FC236}">
                  <a16:creationId xmlns:a16="http://schemas.microsoft.com/office/drawing/2014/main" id="{8CDCC146-A26C-7F59-A273-7BB55949B9A2}"/>
                </a:ext>
              </a:extLst>
            </p:cNvPr>
            <p:cNvSpPr/>
            <p:nvPr/>
          </p:nvSpPr>
          <p:spPr>
            <a:xfrm>
              <a:off x="10450226" y="4433299"/>
              <a:ext cx="132302" cy="502253"/>
            </a:xfrm>
            <a:custGeom>
              <a:avLst/>
              <a:gdLst>
                <a:gd name="connsiteX0" fmla="*/ 37529 w 132302"/>
                <a:gd name="connsiteY0" fmla="*/ 33433 h 502253"/>
                <a:gd name="connsiteX1" fmla="*/ 0 w 132302"/>
                <a:gd name="connsiteY1" fmla="*/ 257366 h 502253"/>
                <a:gd name="connsiteX2" fmla="*/ 29908 w 132302"/>
                <a:gd name="connsiteY2" fmla="*/ 502253 h 502253"/>
                <a:gd name="connsiteX3" fmla="*/ 18002 w 132302"/>
                <a:gd name="connsiteY3" fmla="*/ 262509 h 502253"/>
                <a:gd name="connsiteX4" fmla="*/ 59436 w 132302"/>
                <a:gd name="connsiteY4" fmla="*/ 52959 h 502253"/>
                <a:gd name="connsiteX5" fmla="*/ 132302 w 132302"/>
                <a:gd name="connsiteY5" fmla="*/ 0 h 502253"/>
                <a:gd name="connsiteX6" fmla="*/ 37529 w 132302"/>
                <a:gd name="connsiteY6" fmla="*/ 33433 h 50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02" h="502253">
                  <a:moveTo>
                    <a:pt x="37529" y="33433"/>
                  </a:moveTo>
                  <a:lnTo>
                    <a:pt x="0" y="257366"/>
                  </a:lnTo>
                  <a:cubicBezTo>
                    <a:pt x="1524" y="338423"/>
                    <a:pt x="15812" y="421862"/>
                    <a:pt x="29908" y="502253"/>
                  </a:cubicBezTo>
                  <a:cubicBezTo>
                    <a:pt x="20984" y="422662"/>
                    <a:pt x="17012" y="342595"/>
                    <a:pt x="18002" y="262509"/>
                  </a:cubicBezTo>
                  <a:lnTo>
                    <a:pt x="59436" y="52959"/>
                  </a:lnTo>
                  <a:cubicBezTo>
                    <a:pt x="111062" y="44958"/>
                    <a:pt x="128969" y="13526"/>
                    <a:pt x="132302" y="0"/>
                  </a:cubicBezTo>
                  <a:cubicBezTo>
                    <a:pt x="97155" y="40862"/>
                    <a:pt x="37529" y="33433"/>
                    <a:pt x="37529" y="334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Hình tự do: Hình 645">
              <a:extLst>
                <a:ext uri="{FF2B5EF4-FFF2-40B4-BE49-F238E27FC236}">
                  <a16:creationId xmlns:a16="http://schemas.microsoft.com/office/drawing/2014/main" id="{E0EF6241-531C-8525-2C93-DCF23CB90742}"/>
                </a:ext>
              </a:extLst>
            </p:cNvPr>
            <p:cNvSpPr/>
            <p:nvPr/>
          </p:nvSpPr>
          <p:spPr>
            <a:xfrm>
              <a:off x="10401077" y="3800268"/>
              <a:ext cx="106870" cy="146875"/>
            </a:xfrm>
            <a:custGeom>
              <a:avLst/>
              <a:gdLst>
                <a:gd name="connsiteX0" fmla="*/ 0 w 106870"/>
                <a:gd name="connsiteY0" fmla="*/ 11621 h 146875"/>
                <a:gd name="connsiteX1" fmla="*/ 5905 w 106870"/>
                <a:gd name="connsiteY1" fmla="*/ 146875 h 146875"/>
                <a:gd name="connsiteX2" fmla="*/ 106871 w 106870"/>
                <a:gd name="connsiteY2" fmla="*/ 140684 h 146875"/>
                <a:gd name="connsiteX3" fmla="*/ 103632 w 106870"/>
                <a:gd name="connsiteY3" fmla="*/ 0 h 146875"/>
                <a:gd name="connsiteX4" fmla="*/ 0 w 106870"/>
                <a:gd name="connsiteY4" fmla="*/ 11621 h 1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70" h="146875">
                  <a:moveTo>
                    <a:pt x="0" y="11621"/>
                  </a:moveTo>
                  <a:lnTo>
                    <a:pt x="5905" y="146875"/>
                  </a:lnTo>
                  <a:lnTo>
                    <a:pt x="106871" y="140684"/>
                  </a:lnTo>
                  <a:lnTo>
                    <a:pt x="103632" y="0"/>
                  </a:lnTo>
                  <a:lnTo>
                    <a:pt x="0" y="11621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Hình tự do: Hình 646">
              <a:extLst>
                <a:ext uri="{FF2B5EF4-FFF2-40B4-BE49-F238E27FC236}">
                  <a16:creationId xmlns:a16="http://schemas.microsoft.com/office/drawing/2014/main" id="{8D14E972-8D54-42AC-93CA-AE6E9AC04B2A}"/>
                </a:ext>
              </a:extLst>
            </p:cNvPr>
            <p:cNvSpPr/>
            <p:nvPr/>
          </p:nvSpPr>
          <p:spPr>
            <a:xfrm>
              <a:off x="10251240" y="3866546"/>
              <a:ext cx="355982" cy="401375"/>
            </a:xfrm>
            <a:custGeom>
              <a:avLst/>
              <a:gdLst>
                <a:gd name="connsiteX0" fmla="*/ 354244 w 355982"/>
                <a:gd name="connsiteY0" fmla="*/ 89645 h 401375"/>
                <a:gd name="connsiteX1" fmla="*/ 308334 w 355982"/>
                <a:gd name="connsiteY1" fmla="*/ 6968 h 401375"/>
                <a:gd name="connsiteX2" fmla="*/ 240230 w 355982"/>
                <a:gd name="connsiteY2" fmla="*/ 2968 h 401375"/>
                <a:gd name="connsiteX3" fmla="*/ 157934 w 355982"/>
                <a:gd name="connsiteY3" fmla="*/ 10969 h 401375"/>
                <a:gd name="connsiteX4" fmla="*/ 68494 w 355982"/>
                <a:gd name="connsiteY4" fmla="*/ 30019 h 401375"/>
                <a:gd name="connsiteX5" fmla="*/ 8582 w 355982"/>
                <a:gd name="connsiteY5" fmla="*/ 170322 h 401375"/>
                <a:gd name="connsiteX6" fmla="*/ 34299 w 355982"/>
                <a:gd name="connsiteY6" fmla="*/ 281193 h 401375"/>
                <a:gd name="connsiteX7" fmla="*/ 37728 w 355982"/>
                <a:gd name="connsiteY7" fmla="*/ 361489 h 401375"/>
                <a:gd name="connsiteX8" fmla="*/ 236610 w 355982"/>
                <a:gd name="connsiteY8" fmla="*/ 393302 h 401375"/>
                <a:gd name="connsiteX9" fmla="*/ 311382 w 355982"/>
                <a:gd name="connsiteY9" fmla="*/ 327770 h 401375"/>
                <a:gd name="connsiteX10" fmla="*/ 329194 w 355982"/>
                <a:gd name="connsiteY10" fmla="*/ 274050 h 401375"/>
                <a:gd name="connsiteX11" fmla="*/ 354244 w 355982"/>
                <a:gd name="connsiteY11" fmla="*/ 89645 h 40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982" h="401375">
                  <a:moveTo>
                    <a:pt x="354244" y="89645"/>
                  </a:moveTo>
                  <a:cubicBezTo>
                    <a:pt x="349863" y="58213"/>
                    <a:pt x="338623" y="20018"/>
                    <a:pt x="308334" y="6968"/>
                  </a:cubicBezTo>
                  <a:cubicBezTo>
                    <a:pt x="286445" y="-680"/>
                    <a:pt x="262861" y="-2061"/>
                    <a:pt x="240230" y="2968"/>
                  </a:cubicBezTo>
                  <a:cubicBezTo>
                    <a:pt x="235944" y="17351"/>
                    <a:pt x="183747" y="35734"/>
                    <a:pt x="157934" y="10969"/>
                  </a:cubicBezTo>
                  <a:cubicBezTo>
                    <a:pt x="132883" y="16208"/>
                    <a:pt x="102213" y="21923"/>
                    <a:pt x="68494" y="30019"/>
                  </a:cubicBezTo>
                  <a:cubicBezTo>
                    <a:pt x="41729" y="36496"/>
                    <a:pt x="26108" y="137747"/>
                    <a:pt x="8582" y="170322"/>
                  </a:cubicBezTo>
                  <a:cubicBezTo>
                    <a:pt x="-12183" y="208422"/>
                    <a:pt x="8010" y="261000"/>
                    <a:pt x="34299" y="281193"/>
                  </a:cubicBezTo>
                  <a:cubicBezTo>
                    <a:pt x="34299" y="281193"/>
                    <a:pt x="34776" y="318055"/>
                    <a:pt x="37728" y="361489"/>
                  </a:cubicBezTo>
                  <a:cubicBezTo>
                    <a:pt x="83829" y="400065"/>
                    <a:pt x="170031" y="410638"/>
                    <a:pt x="236610" y="393302"/>
                  </a:cubicBezTo>
                  <a:cubicBezTo>
                    <a:pt x="286712" y="380158"/>
                    <a:pt x="300714" y="363489"/>
                    <a:pt x="311382" y="327770"/>
                  </a:cubicBezTo>
                  <a:cubicBezTo>
                    <a:pt x="315858" y="312911"/>
                    <a:pt x="319859" y="299957"/>
                    <a:pt x="329194" y="274050"/>
                  </a:cubicBezTo>
                  <a:cubicBezTo>
                    <a:pt x="350815" y="214042"/>
                    <a:pt x="360150" y="131460"/>
                    <a:pt x="354244" y="8964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Hình tự do: Hình 647">
              <a:extLst>
                <a:ext uri="{FF2B5EF4-FFF2-40B4-BE49-F238E27FC236}">
                  <a16:creationId xmlns:a16="http://schemas.microsoft.com/office/drawing/2014/main" id="{E4581ECA-B1E3-9FF4-9916-B51394D5DD5D}"/>
                </a:ext>
              </a:extLst>
            </p:cNvPr>
            <p:cNvSpPr/>
            <p:nvPr/>
          </p:nvSpPr>
          <p:spPr>
            <a:xfrm>
              <a:off x="10363358" y="3843507"/>
              <a:ext cx="162779" cy="76894"/>
            </a:xfrm>
            <a:custGeom>
              <a:avLst/>
              <a:gdLst>
                <a:gd name="connsiteX0" fmla="*/ 39148 w 162779"/>
                <a:gd name="connsiteY0" fmla="*/ 4862 h 76894"/>
                <a:gd name="connsiteX1" fmla="*/ 22860 w 162779"/>
                <a:gd name="connsiteY1" fmla="*/ 16197 h 76894"/>
                <a:gd name="connsiteX2" fmla="*/ 0 w 162779"/>
                <a:gd name="connsiteY2" fmla="*/ 43343 h 76894"/>
                <a:gd name="connsiteX3" fmla="*/ 49244 w 162779"/>
                <a:gd name="connsiteY3" fmla="*/ 72489 h 76894"/>
                <a:gd name="connsiteX4" fmla="*/ 137827 w 162779"/>
                <a:gd name="connsiteY4" fmla="*/ 68775 h 76894"/>
                <a:gd name="connsiteX5" fmla="*/ 162592 w 162779"/>
                <a:gd name="connsiteY5" fmla="*/ 45915 h 76894"/>
                <a:gd name="connsiteX6" fmla="*/ 154876 w 162779"/>
                <a:gd name="connsiteY6" fmla="*/ 11434 h 76894"/>
                <a:gd name="connsiteX7" fmla="*/ 142304 w 162779"/>
                <a:gd name="connsiteY7" fmla="*/ 4 h 76894"/>
                <a:gd name="connsiteX8" fmla="*/ 142304 w 162779"/>
                <a:gd name="connsiteY8" fmla="*/ 9529 h 76894"/>
                <a:gd name="connsiteX9" fmla="*/ 111347 w 162779"/>
                <a:gd name="connsiteY9" fmla="*/ 24960 h 76894"/>
                <a:gd name="connsiteX10" fmla="*/ 39719 w 162779"/>
                <a:gd name="connsiteY10" fmla="*/ 16959 h 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779" h="76894">
                  <a:moveTo>
                    <a:pt x="39148" y="4862"/>
                  </a:moveTo>
                  <a:cubicBezTo>
                    <a:pt x="33433" y="4862"/>
                    <a:pt x="29623" y="7243"/>
                    <a:pt x="22860" y="16197"/>
                  </a:cubicBezTo>
                  <a:cubicBezTo>
                    <a:pt x="13335" y="28484"/>
                    <a:pt x="0" y="43343"/>
                    <a:pt x="0" y="43343"/>
                  </a:cubicBezTo>
                  <a:cubicBezTo>
                    <a:pt x="0" y="43343"/>
                    <a:pt x="11811" y="65060"/>
                    <a:pt x="49244" y="72489"/>
                  </a:cubicBezTo>
                  <a:cubicBezTo>
                    <a:pt x="78552" y="79433"/>
                    <a:pt x="109204" y="78147"/>
                    <a:pt x="137827" y="68775"/>
                  </a:cubicBezTo>
                  <a:cubicBezTo>
                    <a:pt x="156877" y="60869"/>
                    <a:pt x="160115" y="54487"/>
                    <a:pt x="162592" y="45915"/>
                  </a:cubicBezTo>
                  <a:cubicBezTo>
                    <a:pt x="163544" y="33904"/>
                    <a:pt x="160858" y="21893"/>
                    <a:pt x="154876" y="11434"/>
                  </a:cubicBezTo>
                  <a:cubicBezTo>
                    <a:pt x="149352" y="-567"/>
                    <a:pt x="142304" y="4"/>
                    <a:pt x="142304" y="4"/>
                  </a:cubicBezTo>
                  <a:lnTo>
                    <a:pt x="142304" y="9529"/>
                  </a:lnTo>
                  <a:cubicBezTo>
                    <a:pt x="142304" y="9529"/>
                    <a:pt x="140303" y="19912"/>
                    <a:pt x="111347" y="24960"/>
                  </a:cubicBezTo>
                  <a:cubicBezTo>
                    <a:pt x="82391" y="30008"/>
                    <a:pt x="48101" y="24960"/>
                    <a:pt x="39719" y="1695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Hình tự do: Hình 648">
              <a:extLst>
                <a:ext uri="{FF2B5EF4-FFF2-40B4-BE49-F238E27FC236}">
                  <a16:creationId xmlns:a16="http://schemas.microsoft.com/office/drawing/2014/main" id="{F0AE0EAE-FD38-DB8E-4B22-8001AE14BDEE}"/>
                </a:ext>
              </a:extLst>
            </p:cNvPr>
            <p:cNvSpPr/>
            <p:nvPr/>
          </p:nvSpPr>
          <p:spPr>
            <a:xfrm>
              <a:off x="10259619" y="3471743"/>
              <a:ext cx="331605" cy="341097"/>
            </a:xfrm>
            <a:custGeom>
              <a:avLst/>
              <a:gdLst>
                <a:gd name="connsiteX0" fmla="*/ 679 w 331605"/>
                <a:gd name="connsiteY0" fmla="*/ 117450 h 341097"/>
                <a:gd name="connsiteX1" fmla="*/ 679 w 331605"/>
                <a:gd name="connsiteY1" fmla="*/ 100305 h 341097"/>
                <a:gd name="connsiteX2" fmla="*/ 60734 w 331605"/>
                <a:gd name="connsiteY2" fmla="*/ 58776 h 341097"/>
                <a:gd name="connsiteX3" fmla="*/ 68878 w 331605"/>
                <a:gd name="connsiteY3" fmla="*/ 60967 h 341097"/>
                <a:gd name="connsiteX4" fmla="*/ 97453 w 331605"/>
                <a:gd name="connsiteY4" fmla="*/ 5532 h 341097"/>
                <a:gd name="connsiteX5" fmla="*/ 147173 w 331605"/>
                <a:gd name="connsiteY5" fmla="*/ 7532 h 341097"/>
                <a:gd name="connsiteX6" fmla="*/ 168890 w 331605"/>
                <a:gd name="connsiteY6" fmla="*/ 26582 h 341097"/>
                <a:gd name="connsiteX7" fmla="*/ 243738 w 331605"/>
                <a:gd name="connsiteY7" fmla="*/ 7741 h 341097"/>
                <a:gd name="connsiteX8" fmla="*/ 268331 w 331605"/>
                <a:gd name="connsiteY8" fmla="*/ 40012 h 341097"/>
                <a:gd name="connsiteX9" fmla="*/ 315385 w 331605"/>
                <a:gd name="connsiteY9" fmla="*/ 60015 h 341097"/>
                <a:gd name="connsiteX10" fmla="*/ 317290 w 331605"/>
                <a:gd name="connsiteY10" fmla="*/ 121165 h 341097"/>
                <a:gd name="connsiteX11" fmla="*/ 327577 w 331605"/>
                <a:gd name="connsiteY11" fmla="*/ 158408 h 341097"/>
                <a:gd name="connsiteX12" fmla="*/ 331577 w 331605"/>
                <a:gd name="connsiteY12" fmla="*/ 201556 h 341097"/>
                <a:gd name="connsiteX13" fmla="*/ 198227 w 331605"/>
                <a:gd name="connsiteY13" fmla="*/ 341097 h 341097"/>
                <a:gd name="connsiteX14" fmla="*/ 124313 w 331605"/>
                <a:gd name="connsiteY14" fmla="*/ 251181 h 341097"/>
                <a:gd name="connsiteX15" fmla="*/ 111454 w 331605"/>
                <a:gd name="connsiteY15" fmla="*/ 234894 h 341097"/>
                <a:gd name="connsiteX16" fmla="*/ 99072 w 331605"/>
                <a:gd name="connsiteY16" fmla="*/ 216415 h 341097"/>
                <a:gd name="connsiteX17" fmla="*/ 48113 w 331605"/>
                <a:gd name="connsiteY17" fmla="*/ 175743 h 341097"/>
                <a:gd name="connsiteX18" fmla="*/ 11728 w 331605"/>
                <a:gd name="connsiteY18" fmla="*/ 145835 h 341097"/>
                <a:gd name="connsiteX19" fmla="*/ 679 w 331605"/>
                <a:gd name="connsiteY19" fmla="*/ 117450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1605" h="341097">
                  <a:moveTo>
                    <a:pt x="679" y="117450"/>
                  </a:moveTo>
                  <a:cubicBezTo>
                    <a:pt x="-226" y="111774"/>
                    <a:pt x="-226" y="105982"/>
                    <a:pt x="679" y="100305"/>
                  </a:cubicBezTo>
                  <a:cubicBezTo>
                    <a:pt x="5793" y="72254"/>
                    <a:pt x="32683" y="53661"/>
                    <a:pt x="60734" y="58776"/>
                  </a:cubicBezTo>
                  <a:cubicBezTo>
                    <a:pt x="63496" y="59281"/>
                    <a:pt x="66230" y="60015"/>
                    <a:pt x="68878" y="60967"/>
                  </a:cubicBezTo>
                  <a:cubicBezTo>
                    <a:pt x="64591" y="38126"/>
                    <a:pt x="76364" y="15295"/>
                    <a:pt x="97453" y="5532"/>
                  </a:cubicBezTo>
                  <a:cubicBezTo>
                    <a:pt x="113626" y="-488"/>
                    <a:pt x="131533" y="226"/>
                    <a:pt x="147173" y="7532"/>
                  </a:cubicBezTo>
                  <a:cubicBezTo>
                    <a:pt x="156593" y="10856"/>
                    <a:pt x="164366" y="17676"/>
                    <a:pt x="168890" y="26582"/>
                  </a:cubicBezTo>
                  <a:cubicBezTo>
                    <a:pt x="184359" y="712"/>
                    <a:pt x="217868" y="-7727"/>
                    <a:pt x="243738" y="7741"/>
                  </a:cubicBezTo>
                  <a:cubicBezTo>
                    <a:pt x="255777" y="14942"/>
                    <a:pt x="264588" y="26496"/>
                    <a:pt x="268331" y="40012"/>
                  </a:cubicBezTo>
                  <a:cubicBezTo>
                    <a:pt x="284714" y="36297"/>
                    <a:pt x="307955" y="43632"/>
                    <a:pt x="315385" y="60015"/>
                  </a:cubicBezTo>
                  <a:cubicBezTo>
                    <a:pt x="323671" y="78588"/>
                    <a:pt x="313480" y="101639"/>
                    <a:pt x="317290" y="121165"/>
                  </a:cubicBezTo>
                  <a:cubicBezTo>
                    <a:pt x="319766" y="133738"/>
                    <a:pt x="325196" y="145644"/>
                    <a:pt x="327577" y="158408"/>
                  </a:cubicBezTo>
                  <a:cubicBezTo>
                    <a:pt x="329910" y="172676"/>
                    <a:pt x="331253" y="187097"/>
                    <a:pt x="331577" y="201556"/>
                  </a:cubicBezTo>
                  <a:cubicBezTo>
                    <a:pt x="333863" y="261278"/>
                    <a:pt x="195274" y="300140"/>
                    <a:pt x="198227" y="341097"/>
                  </a:cubicBezTo>
                  <a:lnTo>
                    <a:pt x="124313" y="251181"/>
                  </a:lnTo>
                  <a:cubicBezTo>
                    <a:pt x="124313" y="247371"/>
                    <a:pt x="113836" y="238132"/>
                    <a:pt x="111454" y="234894"/>
                  </a:cubicBezTo>
                  <a:cubicBezTo>
                    <a:pt x="107073" y="228988"/>
                    <a:pt x="103168" y="222606"/>
                    <a:pt x="99072" y="216415"/>
                  </a:cubicBezTo>
                  <a:cubicBezTo>
                    <a:pt x="86318" y="198270"/>
                    <a:pt x="68640" y="184154"/>
                    <a:pt x="48113" y="175743"/>
                  </a:cubicBezTo>
                  <a:cubicBezTo>
                    <a:pt x="33654" y="169009"/>
                    <a:pt x="21138" y="158722"/>
                    <a:pt x="11728" y="145835"/>
                  </a:cubicBezTo>
                  <a:cubicBezTo>
                    <a:pt x="5822" y="137396"/>
                    <a:pt x="2031" y="127661"/>
                    <a:pt x="679" y="1174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Hình tự do: Hình 649">
              <a:extLst>
                <a:ext uri="{FF2B5EF4-FFF2-40B4-BE49-F238E27FC236}">
                  <a16:creationId xmlns:a16="http://schemas.microsoft.com/office/drawing/2014/main" id="{16020931-E634-4174-E0A6-B6228A682E89}"/>
                </a:ext>
              </a:extLst>
            </p:cNvPr>
            <p:cNvSpPr/>
            <p:nvPr/>
          </p:nvSpPr>
          <p:spPr>
            <a:xfrm>
              <a:off x="10297446" y="3688539"/>
              <a:ext cx="21049" cy="47148"/>
            </a:xfrm>
            <a:custGeom>
              <a:avLst/>
              <a:gdLst>
                <a:gd name="connsiteX0" fmla="*/ 21050 w 21049"/>
                <a:gd name="connsiteY0" fmla="*/ 0 h 47148"/>
                <a:gd name="connsiteX1" fmla="*/ 285 w 21049"/>
                <a:gd name="connsiteY1" fmla="*/ 39434 h 47148"/>
                <a:gd name="connsiteX2" fmla="*/ 18573 w 21049"/>
                <a:gd name="connsiteY2" fmla="*/ 47149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49" h="47148">
                  <a:moveTo>
                    <a:pt x="21050" y="0"/>
                  </a:moveTo>
                  <a:cubicBezTo>
                    <a:pt x="21050" y="0"/>
                    <a:pt x="-2858" y="35624"/>
                    <a:pt x="285" y="39434"/>
                  </a:cubicBezTo>
                  <a:cubicBezTo>
                    <a:pt x="5895" y="43025"/>
                    <a:pt x="12086" y="45634"/>
                    <a:pt x="18573" y="47149"/>
                  </a:cubicBezTo>
                  <a:close/>
                </a:path>
              </a:pathLst>
            </a:custGeom>
            <a:solidFill>
              <a:srgbClr val="9A4A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Hình tự do: Hình 650">
              <a:extLst>
                <a:ext uri="{FF2B5EF4-FFF2-40B4-BE49-F238E27FC236}">
                  <a16:creationId xmlns:a16="http://schemas.microsoft.com/office/drawing/2014/main" id="{9D9B9AE0-B853-5C50-A52B-CD16DF950067}"/>
                </a:ext>
              </a:extLst>
            </p:cNvPr>
            <p:cNvSpPr/>
            <p:nvPr/>
          </p:nvSpPr>
          <p:spPr>
            <a:xfrm>
              <a:off x="10314796" y="3566492"/>
              <a:ext cx="237288" cy="262754"/>
            </a:xfrm>
            <a:custGeom>
              <a:avLst/>
              <a:gdLst>
                <a:gd name="connsiteX0" fmla="*/ 76947 w 237288"/>
                <a:gd name="connsiteY0" fmla="*/ 9367 h 262754"/>
                <a:gd name="connsiteX1" fmla="*/ 3033 w 237288"/>
                <a:gd name="connsiteY1" fmla="*/ 127286 h 262754"/>
                <a:gd name="connsiteX2" fmla="*/ 23988 w 237288"/>
                <a:gd name="connsiteY2" fmla="*/ 255207 h 262754"/>
                <a:gd name="connsiteX3" fmla="*/ 95711 w 237288"/>
                <a:gd name="connsiteY3" fmla="*/ 259017 h 262754"/>
                <a:gd name="connsiteX4" fmla="*/ 210011 w 237288"/>
                <a:gd name="connsiteY4" fmla="*/ 177293 h 262754"/>
                <a:gd name="connsiteX5" fmla="*/ 211726 w 237288"/>
                <a:gd name="connsiteY5" fmla="*/ 27274 h 262754"/>
                <a:gd name="connsiteX6" fmla="*/ 76947 w 237288"/>
                <a:gd name="connsiteY6" fmla="*/ 9367 h 26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288" h="262754">
                  <a:moveTo>
                    <a:pt x="76947" y="9367"/>
                  </a:moveTo>
                  <a:cubicBezTo>
                    <a:pt x="53611" y="21178"/>
                    <a:pt x="13415" y="42990"/>
                    <a:pt x="3033" y="127286"/>
                  </a:cubicBezTo>
                  <a:cubicBezTo>
                    <a:pt x="-7540" y="213773"/>
                    <a:pt x="11986" y="243872"/>
                    <a:pt x="23988" y="255207"/>
                  </a:cubicBezTo>
                  <a:cubicBezTo>
                    <a:pt x="32179" y="262827"/>
                    <a:pt x="73899" y="265685"/>
                    <a:pt x="95711" y="259017"/>
                  </a:cubicBezTo>
                  <a:cubicBezTo>
                    <a:pt x="123048" y="250635"/>
                    <a:pt x="182103" y="221965"/>
                    <a:pt x="210011" y="177293"/>
                  </a:cubicBezTo>
                  <a:cubicBezTo>
                    <a:pt x="242587" y="124810"/>
                    <a:pt x="249349" y="54706"/>
                    <a:pt x="211726" y="27274"/>
                  </a:cubicBezTo>
                  <a:cubicBezTo>
                    <a:pt x="158576" y="-11302"/>
                    <a:pt x="96663" y="-634"/>
                    <a:pt x="76947" y="9367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Hình tự do: Hình 651">
              <a:extLst>
                <a:ext uri="{FF2B5EF4-FFF2-40B4-BE49-F238E27FC236}">
                  <a16:creationId xmlns:a16="http://schemas.microsoft.com/office/drawing/2014/main" id="{7245BA62-1E9C-B507-3B76-EF5896D4E1CE}"/>
                </a:ext>
              </a:extLst>
            </p:cNvPr>
            <p:cNvSpPr/>
            <p:nvPr/>
          </p:nvSpPr>
          <p:spPr>
            <a:xfrm>
              <a:off x="10340975" y="3810935"/>
              <a:ext cx="60674" cy="18448"/>
            </a:xfrm>
            <a:custGeom>
              <a:avLst/>
              <a:gdLst>
                <a:gd name="connsiteX0" fmla="*/ 0 w 60674"/>
                <a:gd name="connsiteY0" fmla="*/ 12287 h 18448"/>
                <a:gd name="connsiteX1" fmla="*/ 60674 w 60674"/>
                <a:gd name="connsiteY1" fmla="*/ 16573 h 18448"/>
                <a:gd name="connsiteX2" fmla="*/ 60007 w 60674"/>
                <a:gd name="connsiteY2" fmla="*/ 0 h 18448"/>
                <a:gd name="connsiteX3" fmla="*/ 30099 w 60674"/>
                <a:gd name="connsiteY3" fmla="*/ 10382 h 18448"/>
                <a:gd name="connsiteX4" fmla="*/ 0 w 60674"/>
                <a:gd name="connsiteY4" fmla="*/ 12287 h 1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4" h="18448">
                  <a:moveTo>
                    <a:pt x="0" y="12287"/>
                  </a:moveTo>
                  <a:cubicBezTo>
                    <a:pt x="9525" y="17717"/>
                    <a:pt x="38767" y="20574"/>
                    <a:pt x="60674" y="16573"/>
                  </a:cubicBezTo>
                  <a:lnTo>
                    <a:pt x="60007" y="0"/>
                  </a:lnTo>
                  <a:cubicBezTo>
                    <a:pt x="50416" y="4467"/>
                    <a:pt x="40396" y="7944"/>
                    <a:pt x="30099" y="10382"/>
                  </a:cubicBezTo>
                  <a:cubicBezTo>
                    <a:pt x="20221" y="12563"/>
                    <a:pt x="10068" y="13202"/>
                    <a:pt x="0" y="12287"/>
                  </a:cubicBezTo>
                  <a:close/>
                </a:path>
              </a:pathLst>
            </a:custGeom>
            <a:solidFill>
              <a:srgbClr val="9A4A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Hình tự do: Hình 652">
              <a:extLst>
                <a:ext uri="{FF2B5EF4-FFF2-40B4-BE49-F238E27FC236}">
                  <a16:creationId xmlns:a16="http://schemas.microsoft.com/office/drawing/2014/main" id="{9BCDFEC8-2972-F827-28B5-EE25DE6C137B}"/>
                </a:ext>
              </a:extLst>
            </p:cNvPr>
            <p:cNvSpPr/>
            <p:nvPr/>
          </p:nvSpPr>
          <p:spPr>
            <a:xfrm>
              <a:off x="10342795" y="3548681"/>
              <a:ext cx="273226" cy="276003"/>
            </a:xfrm>
            <a:custGeom>
              <a:avLst/>
              <a:gdLst>
                <a:gd name="connsiteX0" fmla="*/ 38661 w 273226"/>
                <a:gd name="connsiteY0" fmla="*/ 24605 h 276003"/>
                <a:gd name="connsiteX1" fmla="*/ 11610 w 273226"/>
                <a:gd name="connsiteY1" fmla="*/ 40226 h 276003"/>
                <a:gd name="connsiteX2" fmla="*/ 2085 w 273226"/>
                <a:gd name="connsiteY2" fmla="*/ 52514 h 276003"/>
                <a:gd name="connsiteX3" fmla="*/ 180 w 273226"/>
                <a:gd name="connsiteY3" fmla="*/ 66420 h 276003"/>
                <a:gd name="connsiteX4" fmla="*/ 21897 w 273226"/>
                <a:gd name="connsiteY4" fmla="*/ 96519 h 276003"/>
                <a:gd name="connsiteX5" fmla="*/ 16087 w 273226"/>
                <a:gd name="connsiteY5" fmla="*/ 126618 h 276003"/>
                <a:gd name="connsiteX6" fmla="*/ 37423 w 273226"/>
                <a:gd name="connsiteY6" fmla="*/ 157384 h 276003"/>
                <a:gd name="connsiteX7" fmla="*/ 39137 w 273226"/>
                <a:gd name="connsiteY7" fmla="*/ 158622 h 276003"/>
                <a:gd name="connsiteX8" fmla="*/ 43042 w 273226"/>
                <a:gd name="connsiteY8" fmla="*/ 157479 h 276003"/>
                <a:gd name="connsiteX9" fmla="*/ 87334 w 273226"/>
                <a:gd name="connsiteY9" fmla="*/ 137572 h 276003"/>
                <a:gd name="connsiteX10" fmla="*/ 91810 w 273226"/>
                <a:gd name="connsiteY10" fmla="*/ 200818 h 276003"/>
                <a:gd name="connsiteX11" fmla="*/ 63235 w 273226"/>
                <a:gd name="connsiteY11" fmla="*/ 214248 h 276003"/>
                <a:gd name="connsiteX12" fmla="*/ 48281 w 273226"/>
                <a:gd name="connsiteY12" fmla="*/ 209009 h 276003"/>
                <a:gd name="connsiteX13" fmla="*/ 87048 w 273226"/>
                <a:gd name="connsiteY13" fmla="*/ 269969 h 276003"/>
                <a:gd name="connsiteX14" fmla="*/ 168010 w 273226"/>
                <a:gd name="connsiteY14" fmla="*/ 270922 h 276003"/>
                <a:gd name="connsiteX15" fmla="*/ 226113 w 273226"/>
                <a:gd name="connsiteY15" fmla="*/ 208724 h 276003"/>
                <a:gd name="connsiteX16" fmla="*/ 198967 w 273226"/>
                <a:gd name="connsiteY16" fmla="*/ 9556 h 276003"/>
                <a:gd name="connsiteX17" fmla="*/ 188966 w 273226"/>
                <a:gd name="connsiteY17" fmla="*/ 6603 h 276003"/>
                <a:gd name="connsiteX18" fmla="*/ 49520 w 273226"/>
                <a:gd name="connsiteY18" fmla="*/ 19748 h 27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226" h="276003">
                  <a:moveTo>
                    <a:pt x="38661" y="24605"/>
                  </a:moveTo>
                  <a:cubicBezTo>
                    <a:pt x="28812" y="28215"/>
                    <a:pt x="19659" y="33502"/>
                    <a:pt x="11610" y="40226"/>
                  </a:cubicBezTo>
                  <a:cubicBezTo>
                    <a:pt x="7571" y="43570"/>
                    <a:pt x="4314" y="47770"/>
                    <a:pt x="2085" y="52514"/>
                  </a:cubicBezTo>
                  <a:cubicBezTo>
                    <a:pt x="304" y="56914"/>
                    <a:pt x="-353" y="61696"/>
                    <a:pt x="180" y="66420"/>
                  </a:cubicBezTo>
                  <a:cubicBezTo>
                    <a:pt x="1514" y="79612"/>
                    <a:pt x="9791" y="91099"/>
                    <a:pt x="21897" y="96519"/>
                  </a:cubicBezTo>
                  <a:cubicBezTo>
                    <a:pt x="15582" y="105187"/>
                    <a:pt x="13458" y="116217"/>
                    <a:pt x="16087" y="126618"/>
                  </a:cubicBezTo>
                  <a:cubicBezTo>
                    <a:pt x="20354" y="138582"/>
                    <a:pt x="27717" y="149192"/>
                    <a:pt x="37423" y="157384"/>
                  </a:cubicBezTo>
                  <a:cubicBezTo>
                    <a:pt x="37880" y="157927"/>
                    <a:pt x="38471" y="158355"/>
                    <a:pt x="39137" y="158622"/>
                  </a:cubicBezTo>
                  <a:cubicBezTo>
                    <a:pt x="40471" y="158622"/>
                    <a:pt x="41804" y="158622"/>
                    <a:pt x="43042" y="157479"/>
                  </a:cubicBezTo>
                  <a:cubicBezTo>
                    <a:pt x="57616" y="147954"/>
                    <a:pt x="66665" y="130809"/>
                    <a:pt x="87334" y="137572"/>
                  </a:cubicBezTo>
                  <a:cubicBezTo>
                    <a:pt x="114480" y="146525"/>
                    <a:pt x="113147" y="179958"/>
                    <a:pt x="91810" y="200818"/>
                  </a:cubicBezTo>
                  <a:cubicBezTo>
                    <a:pt x="84181" y="208543"/>
                    <a:pt x="74056" y="213305"/>
                    <a:pt x="63235" y="214248"/>
                  </a:cubicBezTo>
                  <a:cubicBezTo>
                    <a:pt x="57778" y="214410"/>
                    <a:pt x="52444" y="212543"/>
                    <a:pt x="48281" y="209009"/>
                  </a:cubicBezTo>
                  <a:cubicBezTo>
                    <a:pt x="48281" y="209009"/>
                    <a:pt x="49043" y="252634"/>
                    <a:pt x="87048" y="269969"/>
                  </a:cubicBezTo>
                  <a:cubicBezTo>
                    <a:pt x="113442" y="277675"/>
                    <a:pt x="141445" y="278008"/>
                    <a:pt x="168010" y="270922"/>
                  </a:cubicBezTo>
                  <a:cubicBezTo>
                    <a:pt x="182298" y="252729"/>
                    <a:pt x="206110" y="229488"/>
                    <a:pt x="226113" y="208724"/>
                  </a:cubicBezTo>
                  <a:cubicBezTo>
                    <a:pt x="291169" y="140334"/>
                    <a:pt x="294884" y="40893"/>
                    <a:pt x="198967" y="9556"/>
                  </a:cubicBezTo>
                  <a:cubicBezTo>
                    <a:pt x="195633" y="8413"/>
                    <a:pt x="192299" y="7460"/>
                    <a:pt x="188966" y="6603"/>
                  </a:cubicBezTo>
                  <a:cubicBezTo>
                    <a:pt x="142379" y="-5513"/>
                    <a:pt x="93020" y="-855"/>
                    <a:pt x="49520" y="197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Hình tự do: Hình 653">
              <a:extLst>
                <a:ext uri="{FF2B5EF4-FFF2-40B4-BE49-F238E27FC236}">
                  <a16:creationId xmlns:a16="http://schemas.microsoft.com/office/drawing/2014/main" id="{1760CD00-09DD-4B94-B4B9-2A81AFA8AEA5}"/>
                </a:ext>
              </a:extLst>
            </p:cNvPr>
            <p:cNvSpPr/>
            <p:nvPr/>
          </p:nvSpPr>
          <p:spPr>
            <a:xfrm>
              <a:off x="10364918" y="3697449"/>
              <a:ext cx="27396" cy="39095"/>
            </a:xfrm>
            <a:custGeom>
              <a:avLst/>
              <a:gdLst>
                <a:gd name="connsiteX0" fmla="*/ 13490 w 27396"/>
                <a:gd name="connsiteY0" fmla="*/ 39096 h 39095"/>
                <a:gd name="connsiteX1" fmla="*/ 1127 w 27396"/>
                <a:gd name="connsiteY1" fmla="*/ 13502 h 39095"/>
                <a:gd name="connsiteX2" fmla="*/ 1203 w 27396"/>
                <a:gd name="connsiteY2" fmla="*/ 13283 h 39095"/>
                <a:gd name="connsiteX3" fmla="*/ 27397 w 27396"/>
                <a:gd name="connsiteY3" fmla="*/ 1187 h 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6" h="39095">
                  <a:moveTo>
                    <a:pt x="13490" y="39096"/>
                  </a:moveTo>
                  <a:cubicBezTo>
                    <a:pt x="3012" y="35448"/>
                    <a:pt x="-2531" y="23989"/>
                    <a:pt x="1127" y="13502"/>
                  </a:cubicBezTo>
                  <a:cubicBezTo>
                    <a:pt x="1146" y="13426"/>
                    <a:pt x="1174" y="13359"/>
                    <a:pt x="1203" y="13283"/>
                  </a:cubicBezTo>
                  <a:cubicBezTo>
                    <a:pt x="5213" y="2815"/>
                    <a:pt x="16833" y="-2547"/>
                    <a:pt x="27397" y="1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Hình tự do: Hình 654">
              <a:extLst>
                <a:ext uri="{FF2B5EF4-FFF2-40B4-BE49-F238E27FC236}">
                  <a16:creationId xmlns:a16="http://schemas.microsoft.com/office/drawing/2014/main" id="{112B94B2-628C-B818-A5B8-E7D1DD2CEBCE}"/>
                </a:ext>
              </a:extLst>
            </p:cNvPr>
            <p:cNvSpPr/>
            <p:nvPr/>
          </p:nvSpPr>
          <p:spPr>
            <a:xfrm>
              <a:off x="9752763" y="3898280"/>
              <a:ext cx="575141" cy="413286"/>
            </a:xfrm>
            <a:custGeom>
              <a:avLst/>
              <a:gdLst>
                <a:gd name="connsiteX0" fmla="*/ 563352 w 575141"/>
                <a:gd name="connsiteY0" fmla="*/ 0 h 413286"/>
                <a:gd name="connsiteX1" fmla="*/ 454957 w 575141"/>
                <a:gd name="connsiteY1" fmla="*/ 62579 h 413286"/>
                <a:gd name="connsiteX2" fmla="*/ 351801 w 575141"/>
                <a:gd name="connsiteY2" fmla="*/ 236029 h 413286"/>
                <a:gd name="connsiteX3" fmla="*/ 169588 w 575141"/>
                <a:gd name="connsiteY3" fmla="*/ 320897 h 413286"/>
                <a:gd name="connsiteX4" fmla="*/ 99389 w 575141"/>
                <a:gd name="connsiteY4" fmla="*/ 292322 h 413286"/>
                <a:gd name="connsiteX5" fmla="*/ 109962 w 575141"/>
                <a:gd name="connsiteY5" fmla="*/ 338804 h 413286"/>
                <a:gd name="connsiteX6" fmla="*/ 33762 w 575141"/>
                <a:gd name="connsiteY6" fmla="*/ 325183 h 413286"/>
                <a:gd name="connsiteX7" fmla="*/ 14712 w 575141"/>
                <a:gd name="connsiteY7" fmla="*/ 381095 h 413286"/>
                <a:gd name="connsiteX8" fmla="*/ 183971 w 575141"/>
                <a:gd name="connsiteY8" fmla="*/ 405955 h 413286"/>
                <a:gd name="connsiteX9" fmla="*/ 414952 w 575141"/>
                <a:gd name="connsiteY9" fmla="*/ 320230 h 413286"/>
                <a:gd name="connsiteX10" fmla="*/ 518774 w 575141"/>
                <a:gd name="connsiteY10" fmla="*/ 191643 h 413286"/>
                <a:gd name="connsiteX11" fmla="*/ 563352 w 575141"/>
                <a:gd name="connsiteY11" fmla="*/ 0 h 41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141" h="413286">
                  <a:moveTo>
                    <a:pt x="563352" y="0"/>
                  </a:moveTo>
                  <a:cubicBezTo>
                    <a:pt x="514679" y="6096"/>
                    <a:pt x="476198" y="16288"/>
                    <a:pt x="454957" y="62579"/>
                  </a:cubicBezTo>
                  <a:cubicBezTo>
                    <a:pt x="419048" y="141256"/>
                    <a:pt x="380090" y="205454"/>
                    <a:pt x="351801" y="236029"/>
                  </a:cubicBezTo>
                  <a:cubicBezTo>
                    <a:pt x="321512" y="268414"/>
                    <a:pt x="197591" y="325469"/>
                    <a:pt x="169588" y="320897"/>
                  </a:cubicBezTo>
                  <a:cubicBezTo>
                    <a:pt x="141584" y="316325"/>
                    <a:pt x="113772" y="284226"/>
                    <a:pt x="99389" y="292322"/>
                  </a:cubicBezTo>
                  <a:cubicBezTo>
                    <a:pt x="85006" y="300418"/>
                    <a:pt x="111676" y="331851"/>
                    <a:pt x="109962" y="338804"/>
                  </a:cubicBezTo>
                  <a:cubicBezTo>
                    <a:pt x="108247" y="345757"/>
                    <a:pt x="61003" y="338804"/>
                    <a:pt x="33762" y="325183"/>
                  </a:cubicBezTo>
                  <a:cubicBezTo>
                    <a:pt x="6520" y="311563"/>
                    <a:pt x="-15864" y="344805"/>
                    <a:pt x="14712" y="381095"/>
                  </a:cubicBezTo>
                  <a:cubicBezTo>
                    <a:pt x="45287" y="417385"/>
                    <a:pt x="120725" y="418719"/>
                    <a:pt x="183971" y="405955"/>
                  </a:cubicBezTo>
                  <a:cubicBezTo>
                    <a:pt x="247217" y="393192"/>
                    <a:pt x="366470" y="360045"/>
                    <a:pt x="414952" y="320230"/>
                  </a:cubicBezTo>
                  <a:cubicBezTo>
                    <a:pt x="473721" y="271748"/>
                    <a:pt x="493724" y="235077"/>
                    <a:pt x="518774" y="191643"/>
                  </a:cubicBezTo>
                  <a:cubicBezTo>
                    <a:pt x="609643" y="98393"/>
                    <a:pt x="563352" y="0"/>
                    <a:pt x="563352" y="0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Hình tự do: Hình 655">
              <a:extLst>
                <a:ext uri="{FF2B5EF4-FFF2-40B4-BE49-F238E27FC236}">
                  <a16:creationId xmlns:a16="http://schemas.microsoft.com/office/drawing/2014/main" id="{A084B4C8-0F95-256F-73BC-F7822309BB0E}"/>
                </a:ext>
              </a:extLst>
            </p:cNvPr>
            <p:cNvSpPr/>
            <p:nvPr/>
          </p:nvSpPr>
          <p:spPr>
            <a:xfrm>
              <a:off x="10011219" y="3894549"/>
              <a:ext cx="321975" cy="378920"/>
            </a:xfrm>
            <a:custGeom>
              <a:avLst/>
              <a:gdLst>
                <a:gd name="connsiteX0" fmla="*/ 312611 w 321975"/>
                <a:gd name="connsiteY0" fmla="*/ 1159 h 378920"/>
                <a:gd name="connsiteX1" fmla="*/ 220313 w 321975"/>
                <a:gd name="connsiteY1" fmla="*/ 25638 h 378920"/>
                <a:gd name="connsiteX2" fmla="*/ 163163 w 321975"/>
                <a:gd name="connsiteY2" fmla="*/ 125270 h 378920"/>
                <a:gd name="connsiteX3" fmla="*/ 0 w 321975"/>
                <a:gd name="connsiteY3" fmla="*/ 296720 h 378920"/>
                <a:gd name="connsiteX4" fmla="*/ 41624 w 321975"/>
                <a:gd name="connsiteY4" fmla="*/ 378921 h 378920"/>
                <a:gd name="connsiteX5" fmla="*/ 151638 w 321975"/>
                <a:gd name="connsiteY5" fmla="*/ 335296 h 378920"/>
                <a:gd name="connsiteX6" fmla="*/ 273844 w 321975"/>
                <a:gd name="connsiteY6" fmla="*/ 198803 h 378920"/>
                <a:gd name="connsiteX7" fmla="*/ 312611 w 321975"/>
                <a:gd name="connsiteY7" fmla="*/ 1159 h 37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75" h="378920">
                  <a:moveTo>
                    <a:pt x="312611" y="1159"/>
                  </a:moveTo>
                  <a:cubicBezTo>
                    <a:pt x="288417" y="-3032"/>
                    <a:pt x="239173" y="3921"/>
                    <a:pt x="220313" y="25638"/>
                  </a:cubicBezTo>
                  <a:cubicBezTo>
                    <a:pt x="201454" y="47355"/>
                    <a:pt x="190405" y="67929"/>
                    <a:pt x="163163" y="125270"/>
                  </a:cubicBezTo>
                  <a:cubicBezTo>
                    <a:pt x="135922" y="182610"/>
                    <a:pt x="96488" y="251476"/>
                    <a:pt x="0" y="296720"/>
                  </a:cubicBezTo>
                  <a:cubicBezTo>
                    <a:pt x="0" y="296720"/>
                    <a:pt x="8858" y="357204"/>
                    <a:pt x="41624" y="378921"/>
                  </a:cubicBezTo>
                  <a:cubicBezTo>
                    <a:pt x="41624" y="378921"/>
                    <a:pt x="110871" y="364728"/>
                    <a:pt x="151638" y="335296"/>
                  </a:cubicBezTo>
                  <a:cubicBezTo>
                    <a:pt x="192405" y="305864"/>
                    <a:pt x="249936" y="236141"/>
                    <a:pt x="273844" y="198803"/>
                  </a:cubicBezTo>
                  <a:cubicBezTo>
                    <a:pt x="297752" y="161465"/>
                    <a:pt x="341090" y="126603"/>
                    <a:pt x="312611" y="115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7" name="Đồ họa 25">
            <a:extLst>
              <a:ext uri="{FF2B5EF4-FFF2-40B4-BE49-F238E27FC236}">
                <a16:creationId xmlns:a16="http://schemas.microsoft.com/office/drawing/2014/main" id="{50063AF5-E58A-D998-3864-024EE75654DD}"/>
              </a:ext>
            </a:extLst>
          </p:cNvPr>
          <p:cNvGrpSpPr/>
          <p:nvPr/>
        </p:nvGrpSpPr>
        <p:grpSpPr>
          <a:xfrm>
            <a:off x="7652317" y="3725608"/>
            <a:ext cx="1060578" cy="1717078"/>
            <a:chOff x="7652317" y="3725608"/>
            <a:chExt cx="1060578" cy="1717078"/>
          </a:xfrm>
        </p:grpSpPr>
        <p:sp>
          <p:nvSpPr>
            <p:cNvPr id="658" name="Hình tự do: Hình 657">
              <a:extLst>
                <a:ext uri="{FF2B5EF4-FFF2-40B4-BE49-F238E27FC236}">
                  <a16:creationId xmlns:a16="http://schemas.microsoft.com/office/drawing/2014/main" id="{89B33766-DCF6-9D23-7D1F-3FE65F5F02D3}"/>
                </a:ext>
              </a:extLst>
            </p:cNvPr>
            <p:cNvSpPr/>
            <p:nvPr/>
          </p:nvSpPr>
          <p:spPr>
            <a:xfrm>
              <a:off x="7896669" y="4015342"/>
              <a:ext cx="133540" cy="138207"/>
            </a:xfrm>
            <a:custGeom>
              <a:avLst/>
              <a:gdLst>
                <a:gd name="connsiteX0" fmla="*/ 133541 w 133540"/>
                <a:gd name="connsiteY0" fmla="*/ 27242 h 138207"/>
                <a:gd name="connsiteX1" fmla="*/ 123539 w 133540"/>
                <a:gd name="connsiteY1" fmla="*/ 138208 h 138207"/>
                <a:gd name="connsiteX2" fmla="*/ 0 w 133540"/>
                <a:gd name="connsiteY2" fmla="*/ 114681 h 138207"/>
                <a:gd name="connsiteX3" fmla="*/ 12859 w 133540"/>
                <a:gd name="connsiteY3" fmla="*/ 0 h 138207"/>
                <a:gd name="connsiteX4" fmla="*/ 133541 w 133540"/>
                <a:gd name="connsiteY4" fmla="*/ 27242 h 1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40" h="138207">
                  <a:moveTo>
                    <a:pt x="133541" y="27242"/>
                  </a:moveTo>
                  <a:lnTo>
                    <a:pt x="123539" y="138208"/>
                  </a:lnTo>
                  <a:lnTo>
                    <a:pt x="0" y="114681"/>
                  </a:lnTo>
                  <a:lnTo>
                    <a:pt x="12859" y="0"/>
                  </a:lnTo>
                  <a:lnTo>
                    <a:pt x="133541" y="27242"/>
                  </a:ln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Hình tự do: Hình 658">
              <a:extLst>
                <a:ext uri="{FF2B5EF4-FFF2-40B4-BE49-F238E27FC236}">
                  <a16:creationId xmlns:a16="http://schemas.microsoft.com/office/drawing/2014/main" id="{3384F80C-865B-4AE2-9DB1-11CB8F3E2311}"/>
                </a:ext>
              </a:extLst>
            </p:cNvPr>
            <p:cNvSpPr/>
            <p:nvPr/>
          </p:nvSpPr>
          <p:spPr>
            <a:xfrm>
              <a:off x="8106124" y="3902852"/>
              <a:ext cx="24053" cy="52482"/>
            </a:xfrm>
            <a:custGeom>
              <a:avLst/>
              <a:gdLst>
                <a:gd name="connsiteX0" fmla="*/ 0 w 24053"/>
                <a:gd name="connsiteY0" fmla="*/ 0 h 52482"/>
                <a:gd name="connsiteX1" fmla="*/ 23813 w 24053"/>
                <a:gd name="connsiteY1" fmla="*/ 44863 h 52482"/>
                <a:gd name="connsiteX2" fmla="*/ 952 w 24053"/>
                <a:gd name="connsiteY2" fmla="*/ 52483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53" h="52482">
                  <a:moveTo>
                    <a:pt x="0" y="0"/>
                  </a:moveTo>
                  <a:cubicBezTo>
                    <a:pt x="0" y="0"/>
                    <a:pt x="26860" y="40862"/>
                    <a:pt x="23813" y="44863"/>
                  </a:cubicBezTo>
                  <a:cubicBezTo>
                    <a:pt x="20765" y="48863"/>
                    <a:pt x="952" y="52483"/>
                    <a:pt x="952" y="52483"/>
                  </a:cubicBezTo>
                  <a:close/>
                </a:path>
              </a:pathLst>
            </a:custGeom>
            <a:solidFill>
              <a:srgbClr val="874C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Hình tự do: Hình 659">
              <a:extLst>
                <a:ext uri="{FF2B5EF4-FFF2-40B4-BE49-F238E27FC236}">
                  <a16:creationId xmlns:a16="http://schemas.microsoft.com/office/drawing/2014/main" id="{7DA9D253-DBD3-05ED-EF00-48BB7F00C07B}"/>
                </a:ext>
              </a:extLst>
            </p:cNvPr>
            <p:cNvSpPr/>
            <p:nvPr/>
          </p:nvSpPr>
          <p:spPr>
            <a:xfrm>
              <a:off x="7863639" y="3784639"/>
              <a:ext cx="244604" cy="265375"/>
            </a:xfrm>
            <a:custGeom>
              <a:avLst/>
              <a:gdLst>
                <a:gd name="connsiteX0" fmla="*/ 167714 w 244604"/>
                <a:gd name="connsiteY0" fmla="*/ 5342 h 265375"/>
                <a:gd name="connsiteX1" fmla="*/ 243057 w 244604"/>
                <a:gd name="connsiteY1" fmla="*/ 127262 h 265375"/>
                <a:gd name="connsiteX2" fmla="*/ 227340 w 244604"/>
                <a:gd name="connsiteY2" fmla="*/ 258135 h 265375"/>
                <a:gd name="connsiteX3" fmla="*/ 152283 w 244604"/>
                <a:gd name="connsiteY3" fmla="*/ 261659 h 265375"/>
                <a:gd name="connsiteX4" fmla="*/ 30840 w 244604"/>
                <a:gd name="connsiteY4" fmla="*/ 185936 h 265375"/>
                <a:gd name="connsiteX5" fmla="*/ 24172 w 244604"/>
                <a:gd name="connsiteY5" fmla="*/ 30202 h 265375"/>
                <a:gd name="connsiteX6" fmla="*/ 167714 w 244604"/>
                <a:gd name="connsiteY6" fmla="*/ 5342 h 26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604" h="265375">
                  <a:moveTo>
                    <a:pt x="167714" y="5342"/>
                  </a:moveTo>
                  <a:cubicBezTo>
                    <a:pt x="222197" y="16772"/>
                    <a:pt x="237913" y="40775"/>
                    <a:pt x="243057" y="127262"/>
                  </a:cubicBezTo>
                  <a:cubicBezTo>
                    <a:pt x="248391" y="217559"/>
                    <a:pt x="239151" y="245943"/>
                    <a:pt x="227340" y="258135"/>
                  </a:cubicBezTo>
                  <a:cubicBezTo>
                    <a:pt x="219244" y="266327"/>
                    <a:pt x="174762" y="267660"/>
                    <a:pt x="152283" y="261659"/>
                  </a:cubicBezTo>
                  <a:cubicBezTo>
                    <a:pt x="123708" y="253944"/>
                    <a:pt x="60653" y="231370"/>
                    <a:pt x="30840" y="185936"/>
                  </a:cubicBezTo>
                  <a:cubicBezTo>
                    <a:pt x="-4117" y="132405"/>
                    <a:pt x="-13356" y="60015"/>
                    <a:pt x="24172" y="30202"/>
                  </a:cubicBezTo>
                  <a:cubicBezTo>
                    <a:pt x="77036" y="-11613"/>
                    <a:pt x="145616" y="674"/>
                    <a:pt x="167714" y="5342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Hình tự do: Hình 660">
              <a:extLst>
                <a:ext uri="{FF2B5EF4-FFF2-40B4-BE49-F238E27FC236}">
                  <a16:creationId xmlns:a16="http://schemas.microsoft.com/office/drawing/2014/main" id="{4AF1E2BD-DF88-CB23-40A7-000CFC5F0119}"/>
                </a:ext>
              </a:extLst>
            </p:cNvPr>
            <p:cNvSpPr/>
            <p:nvPr/>
          </p:nvSpPr>
          <p:spPr>
            <a:xfrm>
              <a:off x="8029638" y="4033630"/>
              <a:ext cx="61341" cy="16464"/>
            </a:xfrm>
            <a:custGeom>
              <a:avLst/>
              <a:gdLst>
                <a:gd name="connsiteX0" fmla="*/ 572 w 61341"/>
                <a:gd name="connsiteY0" fmla="*/ 0 h 16464"/>
                <a:gd name="connsiteX1" fmla="*/ 0 w 61341"/>
                <a:gd name="connsiteY1" fmla="*/ 15240 h 16464"/>
                <a:gd name="connsiteX2" fmla="*/ 61341 w 61341"/>
                <a:gd name="connsiteY2" fmla="*/ 9144 h 16464"/>
                <a:gd name="connsiteX3" fmla="*/ 61341 w 61341"/>
                <a:gd name="connsiteY3" fmla="*/ 9144 h 16464"/>
                <a:gd name="connsiteX4" fmla="*/ 38291 w 61341"/>
                <a:gd name="connsiteY4" fmla="*/ 9144 h 16464"/>
                <a:gd name="connsiteX5" fmla="*/ 572 w 61341"/>
                <a:gd name="connsiteY5" fmla="*/ 0 h 1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41" h="16464">
                  <a:moveTo>
                    <a:pt x="572" y="0"/>
                  </a:moveTo>
                  <a:lnTo>
                    <a:pt x="0" y="15240"/>
                  </a:lnTo>
                  <a:cubicBezTo>
                    <a:pt x="23336" y="18097"/>
                    <a:pt x="54674" y="15907"/>
                    <a:pt x="61341" y="9144"/>
                  </a:cubicBezTo>
                  <a:lnTo>
                    <a:pt x="61341" y="9144"/>
                  </a:lnTo>
                  <a:cubicBezTo>
                    <a:pt x="53673" y="9858"/>
                    <a:pt x="45958" y="9858"/>
                    <a:pt x="38291" y="9144"/>
                  </a:cubicBezTo>
                  <a:cubicBezTo>
                    <a:pt x="25346" y="7877"/>
                    <a:pt x="12649" y="4801"/>
                    <a:pt x="572" y="0"/>
                  </a:cubicBezTo>
                  <a:close/>
                </a:path>
              </a:pathLst>
            </a:custGeom>
            <a:solidFill>
              <a:srgbClr val="874C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Hình tự do: Hình 661">
              <a:extLst>
                <a:ext uri="{FF2B5EF4-FFF2-40B4-BE49-F238E27FC236}">
                  <a16:creationId xmlns:a16="http://schemas.microsoft.com/office/drawing/2014/main" id="{BAAB36FF-0949-C53F-180B-FACA32FD734A}"/>
                </a:ext>
              </a:extLst>
            </p:cNvPr>
            <p:cNvSpPr/>
            <p:nvPr/>
          </p:nvSpPr>
          <p:spPr>
            <a:xfrm>
              <a:off x="7818957" y="3725608"/>
              <a:ext cx="325752" cy="316750"/>
            </a:xfrm>
            <a:custGeom>
              <a:avLst/>
              <a:gdLst>
                <a:gd name="connsiteX0" fmla="*/ 299740 w 325752"/>
                <a:gd name="connsiteY0" fmla="*/ 101710 h 316750"/>
                <a:gd name="connsiteX1" fmla="*/ 299740 w 325752"/>
                <a:gd name="connsiteY1" fmla="*/ 101710 h 316750"/>
                <a:gd name="connsiteX2" fmla="*/ 247067 w 325752"/>
                <a:gd name="connsiteY2" fmla="*/ 118284 h 316750"/>
                <a:gd name="connsiteX3" fmla="*/ 238399 w 325752"/>
                <a:gd name="connsiteY3" fmla="*/ 161146 h 316750"/>
                <a:gd name="connsiteX4" fmla="*/ 210967 w 325752"/>
                <a:gd name="connsiteY4" fmla="*/ 184006 h 316750"/>
                <a:gd name="connsiteX5" fmla="*/ 177249 w 325752"/>
                <a:gd name="connsiteY5" fmla="*/ 163147 h 316750"/>
                <a:gd name="connsiteX6" fmla="*/ 162961 w 325752"/>
                <a:gd name="connsiteY6" fmla="*/ 225440 h 316750"/>
                <a:gd name="connsiteX7" fmla="*/ 197441 w 325752"/>
                <a:gd name="connsiteY7" fmla="*/ 238966 h 316750"/>
                <a:gd name="connsiteX8" fmla="*/ 175439 w 325752"/>
                <a:gd name="connsiteY8" fmla="*/ 313737 h 316750"/>
                <a:gd name="connsiteX9" fmla="*/ 107049 w 325752"/>
                <a:gd name="connsiteY9" fmla="*/ 312022 h 316750"/>
                <a:gd name="connsiteX10" fmla="*/ 25134 w 325752"/>
                <a:gd name="connsiteY10" fmla="*/ 235822 h 316750"/>
                <a:gd name="connsiteX11" fmla="*/ 37231 w 325752"/>
                <a:gd name="connsiteY11" fmla="*/ 70564 h 316750"/>
                <a:gd name="connsiteX12" fmla="*/ 101620 w 325752"/>
                <a:gd name="connsiteY12" fmla="*/ 12461 h 316750"/>
                <a:gd name="connsiteX13" fmla="*/ 232208 w 325752"/>
                <a:gd name="connsiteY13" fmla="*/ 13604 h 316750"/>
                <a:gd name="connsiteX14" fmla="*/ 258497 w 325752"/>
                <a:gd name="connsiteY14" fmla="*/ 1793 h 316750"/>
                <a:gd name="connsiteX15" fmla="*/ 274118 w 325752"/>
                <a:gd name="connsiteY15" fmla="*/ 1793 h 316750"/>
                <a:gd name="connsiteX16" fmla="*/ 280595 w 325752"/>
                <a:gd name="connsiteY16" fmla="*/ 13890 h 316750"/>
                <a:gd name="connsiteX17" fmla="*/ 278309 w 325752"/>
                <a:gd name="connsiteY17" fmla="*/ 38941 h 316750"/>
                <a:gd name="connsiteX18" fmla="*/ 298216 w 325752"/>
                <a:gd name="connsiteY18" fmla="*/ 32178 h 316750"/>
                <a:gd name="connsiteX19" fmla="*/ 318123 w 325752"/>
                <a:gd name="connsiteY19" fmla="*/ 37131 h 316750"/>
                <a:gd name="connsiteX20" fmla="*/ 325743 w 325752"/>
                <a:gd name="connsiteY20" fmla="*/ 54657 h 316750"/>
                <a:gd name="connsiteX21" fmla="*/ 299740 w 325752"/>
                <a:gd name="connsiteY21" fmla="*/ 101710 h 31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5752" h="316750">
                  <a:moveTo>
                    <a:pt x="299740" y="101710"/>
                  </a:moveTo>
                  <a:lnTo>
                    <a:pt x="299740" y="101710"/>
                  </a:lnTo>
                  <a:cubicBezTo>
                    <a:pt x="283643" y="111102"/>
                    <a:pt x="265641" y="116760"/>
                    <a:pt x="247067" y="118284"/>
                  </a:cubicBezTo>
                  <a:cubicBezTo>
                    <a:pt x="247171" y="133019"/>
                    <a:pt x="244219" y="147611"/>
                    <a:pt x="238399" y="161146"/>
                  </a:cubicBezTo>
                  <a:cubicBezTo>
                    <a:pt x="235065" y="170671"/>
                    <a:pt x="222968" y="200961"/>
                    <a:pt x="210967" y="184006"/>
                  </a:cubicBezTo>
                  <a:cubicBezTo>
                    <a:pt x="202299" y="171719"/>
                    <a:pt x="194393" y="160575"/>
                    <a:pt x="177249" y="163147"/>
                  </a:cubicBezTo>
                  <a:cubicBezTo>
                    <a:pt x="148674" y="167338"/>
                    <a:pt x="145054" y="203437"/>
                    <a:pt x="162961" y="225440"/>
                  </a:cubicBezTo>
                  <a:cubicBezTo>
                    <a:pt x="180868" y="247443"/>
                    <a:pt x="197441" y="238966"/>
                    <a:pt x="197441" y="238966"/>
                  </a:cubicBezTo>
                  <a:cubicBezTo>
                    <a:pt x="197441" y="238966"/>
                    <a:pt x="196584" y="286591"/>
                    <a:pt x="175439" y="313737"/>
                  </a:cubicBezTo>
                  <a:cubicBezTo>
                    <a:pt x="175439" y="313737"/>
                    <a:pt x="151341" y="321547"/>
                    <a:pt x="107049" y="312022"/>
                  </a:cubicBezTo>
                  <a:cubicBezTo>
                    <a:pt x="79808" y="306307"/>
                    <a:pt x="41327" y="272208"/>
                    <a:pt x="25134" y="235822"/>
                  </a:cubicBezTo>
                  <a:cubicBezTo>
                    <a:pt x="-9061" y="159622"/>
                    <a:pt x="-11442" y="91042"/>
                    <a:pt x="37231" y="70564"/>
                  </a:cubicBezTo>
                  <a:cubicBezTo>
                    <a:pt x="42470" y="35416"/>
                    <a:pt x="70092" y="19700"/>
                    <a:pt x="101620" y="12461"/>
                  </a:cubicBezTo>
                  <a:cubicBezTo>
                    <a:pt x="145340" y="2365"/>
                    <a:pt x="189822" y="30654"/>
                    <a:pt x="232208" y="13604"/>
                  </a:cubicBezTo>
                  <a:cubicBezTo>
                    <a:pt x="241161" y="10080"/>
                    <a:pt x="249448" y="4841"/>
                    <a:pt x="258497" y="1793"/>
                  </a:cubicBezTo>
                  <a:cubicBezTo>
                    <a:pt x="263431" y="-598"/>
                    <a:pt x="269184" y="-598"/>
                    <a:pt x="274118" y="1793"/>
                  </a:cubicBezTo>
                  <a:cubicBezTo>
                    <a:pt x="277709" y="4879"/>
                    <a:pt x="280014" y="9194"/>
                    <a:pt x="280595" y="13890"/>
                  </a:cubicBezTo>
                  <a:cubicBezTo>
                    <a:pt x="283138" y="22215"/>
                    <a:pt x="282309" y="31206"/>
                    <a:pt x="278309" y="38941"/>
                  </a:cubicBezTo>
                  <a:cubicBezTo>
                    <a:pt x="284595" y="35769"/>
                    <a:pt x="291301" y="33492"/>
                    <a:pt x="298216" y="32178"/>
                  </a:cubicBezTo>
                  <a:cubicBezTo>
                    <a:pt x="305255" y="30911"/>
                    <a:pt x="312494" y="32711"/>
                    <a:pt x="318123" y="37131"/>
                  </a:cubicBezTo>
                  <a:cubicBezTo>
                    <a:pt x="322810" y="41779"/>
                    <a:pt x="325543" y="48056"/>
                    <a:pt x="325743" y="54657"/>
                  </a:cubicBezTo>
                  <a:cubicBezTo>
                    <a:pt x="326096" y="73859"/>
                    <a:pt x="316180" y="91785"/>
                    <a:pt x="299740" y="10171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Hình tự do: Hình 662">
              <a:extLst>
                <a:ext uri="{FF2B5EF4-FFF2-40B4-BE49-F238E27FC236}">
                  <a16:creationId xmlns:a16="http://schemas.microsoft.com/office/drawing/2014/main" id="{0C8934EE-4B1A-EFA6-4949-A2995AA0AA67}"/>
                </a:ext>
              </a:extLst>
            </p:cNvPr>
            <p:cNvSpPr/>
            <p:nvPr/>
          </p:nvSpPr>
          <p:spPr>
            <a:xfrm>
              <a:off x="7822374" y="3781956"/>
              <a:ext cx="34014" cy="26312"/>
            </a:xfrm>
            <a:custGeom>
              <a:avLst/>
              <a:gdLst>
                <a:gd name="connsiteX0" fmla="*/ 32575 w 34014"/>
                <a:gd name="connsiteY0" fmla="*/ 26313 h 26312"/>
                <a:gd name="connsiteX1" fmla="*/ 0 w 34014"/>
                <a:gd name="connsiteY1" fmla="*/ 7263 h 26312"/>
                <a:gd name="connsiteX2" fmla="*/ 26753 w 34014"/>
                <a:gd name="connsiteY2" fmla="*/ 4091 h 26312"/>
                <a:gd name="connsiteX3" fmla="*/ 32575 w 34014"/>
                <a:gd name="connsiteY3" fmla="*/ 26313 h 2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4" h="26312">
                  <a:moveTo>
                    <a:pt x="32575" y="26313"/>
                  </a:moveTo>
                  <a:lnTo>
                    <a:pt x="0" y="7263"/>
                  </a:lnTo>
                  <a:cubicBezTo>
                    <a:pt x="6511" y="-1005"/>
                    <a:pt x="18489" y="-2424"/>
                    <a:pt x="26753" y="4091"/>
                  </a:cubicBezTo>
                  <a:cubicBezTo>
                    <a:pt x="33445" y="9358"/>
                    <a:pt x="35822" y="18436"/>
                    <a:pt x="32575" y="2631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Hình tự do: Hình 663">
              <a:extLst>
                <a:ext uri="{FF2B5EF4-FFF2-40B4-BE49-F238E27FC236}">
                  <a16:creationId xmlns:a16="http://schemas.microsoft.com/office/drawing/2014/main" id="{423B1319-909D-5F1E-6192-810B4D7B9B66}"/>
                </a:ext>
              </a:extLst>
            </p:cNvPr>
            <p:cNvSpPr/>
            <p:nvPr/>
          </p:nvSpPr>
          <p:spPr>
            <a:xfrm>
              <a:off x="8253761" y="4841921"/>
              <a:ext cx="211548" cy="112496"/>
            </a:xfrm>
            <a:custGeom>
              <a:avLst/>
              <a:gdLst>
                <a:gd name="connsiteX0" fmla="*/ 6572 w 211548"/>
                <a:gd name="connsiteY0" fmla="*/ 75057 h 112496"/>
                <a:gd name="connsiteX1" fmla="*/ 0 w 211548"/>
                <a:gd name="connsiteY1" fmla="*/ 6572 h 112496"/>
                <a:gd name="connsiteX2" fmla="*/ 43720 w 211548"/>
                <a:gd name="connsiteY2" fmla="*/ 10001 h 112496"/>
                <a:gd name="connsiteX3" fmla="*/ 87058 w 211548"/>
                <a:gd name="connsiteY3" fmla="*/ 0 h 112496"/>
                <a:gd name="connsiteX4" fmla="*/ 89630 w 211548"/>
                <a:gd name="connsiteY4" fmla="*/ 48863 h 112496"/>
                <a:gd name="connsiteX5" fmla="*/ 167450 w 211548"/>
                <a:gd name="connsiteY5" fmla="*/ 67913 h 112496"/>
                <a:gd name="connsiteX6" fmla="*/ 186500 w 211548"/>
                <a:gd name="connsiteY6" fmla="*/ 67913 h 112496"/>
                <a:gd name="connsiteX7" fmla="*/ 186500 w 211548"/>
                <a:gd name="connsiteY7" fmla="*/ 67913 h 112496"/>
                <a:gd name="connsiteX8" fmla="*/ 200596 w 211548"/>
                <a:gd name="connsiteY8" fmla="*/ 98298 h 112496"/>
                <a:gd name="connsiteX9" fmla="*/ 111443 w 211548"/>
                <a:gd name="connsiteY9" fmla="*/ 112300 h 112496"/>
                <a:gd name="connsiteX10" fmla="*/ 6572 w 211548"/>
                <a:gd name="connsiteY10" fmla="*/ 75057 h 1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548" h="112496">
                  <a:moveTo>
                    <a:pt x="6572" y="75057"/>
                  </a:moveTo>
                  <a:cubicBezTo>
                    <a:pt x="6572" y="73914"/>
                    <a:pt x="0" y="6572"/>
                    <a:pt x="0" y="6572"/>
                  </a:cubicBezTo>
                  <a:cubicBezTo>
                    <a:pt x="0" y="6572"/>
                    <a:pt x="4763" y="13430"/>
                    <a:pt x="43720" y="10001"/>
                  </a:cubicBezTo>
                  <a:cubicBezTo>
                    <a:pt x="58474" y="8192"/>
                    <a:pt x="73000" y="4839"/>
                    <a:pt x="87058" y="0"/>
                  </a:cubicBezTo>
                  <a:lnTo>
                    <a:pt x="89630" y="48863"/>
                  </a:lnTo>
                  <a:cubicBezTo>
                    <a:pt x="96488" y="68675"/>
                    <a:pt x="130778" y="65913"/>
                    <a:pt x="167450" y="67913"/>
                  </a:cubicBezTo>
                  <a:cubicBezTo>
                    <a:pt x="173641" y="67913"/>
                    <a:pt x="180023" y="67913"/>
                    <a:pt x="186500" y="67913"/>
                  </a:cubicBezTo>
                  <a:lnTo>
                    <a:pt x="186500" y="67913"/>
                  </a:lnTo>
                  <a:cubicBezTo>
                    <a:pt x="206121" y="70199"/>
                    <a:pt x="223647" y="85249"/>
                    <a:pt x="200596" y="98298"/>
                  </a:cubicBezTo>
                  <a:cubicBezTo>
                    <a:pt x="177546" y="111347"/>
                    <a:pt x="143446" y="112014"/>
                    <a:pt x="111443" y="112300"/>
                  </a:cubicBezTo>
                  <a:cubicBezTo>
                    <a:pt x="73628" y="113157"/>
                    <a:pt x="6953" y="112871"/>
                    <a:pt x="6572" y="75057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Hình tự do: Hình 664">
              <a:extLst>
                <a:ext uri="{FF2B5EF4-FFF2-40B4-BE49-F238E27FC236}">
                  <a16:creationId xmlns:a16="http://schemas.microsoft.com/office/drawing/2014/main" id="{8FB3337B-943B-66FA-D29B-A165CC0018AA}"/>
                </a:ext>
              </a:extLst>
            </p:cNvPr>
            <p:cNvSpPr/>
            <p:nvPr/>
          </p:nvSpPr>
          <p:spPr>
            <a:xfrm>
              <a:off x="8242328" y="4950697"/>
              <a:ext cx="279371" cy="73835"/>
            </a:xfrm>
            <a:custGeom>
              <a:avLst/>
              <a:gdLst>
                <a:gd name="connsiteX0" fmla="*/ 279371 w 279371"/>
                <a:gd name="connsiteY0" fmla="*/ 0 h 73835"/>
                <a:gd name="connsiteX1" fmla="*/ 277752 w 279371"/>
                <a:gd name="connsiteY1" fmla="*/ 17907 h 73835"/>
                <a:gd name="connsiteX2" fmla="*/ 219745 w 279371"/>
                <a:gd name="connsiteY2" fmla="*/ 58198 h 73835"/>
                <a:gd name="connsiteX3" fmla="*/ 128591 w 279371"/>
                <a:gd name="connsiteY3" fmla="*/ 64389 h 73835"/>
                <a:gd name="connsiteX4" fmla="*/ 67916 w 279371"/>
                <a:gd name="connsiteY4" fmla="*/ 73438 h 73835"/>
                <a:gd name="connsiteX5" fmla="*/ 1908 w 279371"/>
                <a:gd name="connsiteY5" fmla="*/ 55054 h 73835"/>
                <a:gd name="connsiteX6" fmla="*/ 956 w 279371"/>
                <a:gd name="connsiteY6" fmla="*/ 40386 h 73835"/>
                <a:gd name="connsiteX7" fmla="*/ 279371 w 279371"/>
                <a:gd name="connsiteY7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371" h="73835">
                  <a:moveTo>
                    <a:pt x="279371" y="0"/>
                  </a:moveTo>
                  <a:cubicBezTo>
                    <a:pt x="279181" y="5991"/>
                    <a:pt x="278638" y="11973"/>
                    <a:pt x="277752" y="17907"/>
                  </a:cubicBezTo>
                  <a:cubicBezTo>
                    <a:pt x="276419" y="25146"/>
                    <a:pt x="253558" y="48673"/>
                    <a:pt x="219745" y="58198"/>
                  </a:cubicBezTo>
                  <a:cubicBezTo>
                    <a:pt x="185931" y="67723"/>
                    <a:pt x="147641" y="62294"/>
                    <a:pt x="128591" y="64389"/>
                  </a:cubicBezTo>
                  <a:cubicBezTo>
                    <a:pt x="109541" y="66485"/>
                    <a:pt x="90491" y="71914"/>
                    <a:pt x="67916" y="73438"/>
                  </a:cubicBezTo>
                  <a:cubicBezTo>
                    <a:pt x="45342" y="74962"/>
                    <a:pt x="20958" y="72771"/>
                    <a:pt x="1908" y="55054"/>
                  </a:cubicBezTo>
                  <a:cubicBezTo>
                    <a:pt x="-283" y="49816"/>
                    <a:pt x="-568" y="41529"/>
                    <a:pt x="956" y="40386"/>
                  </a:cubicBezTo>
                  <a:cubicBezTo>
                    <a:pt x="5337" y="37338"/>
                    <a:pt x="279371" y="0"/>
                    <a:pt x="27937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Hình tự do: Hình 665">
              <a:extLst>
                <a:ext uri="{FF2B5EF4-FFF2-40B4-BE49-F238E27FC236}">
                  <a16:creationId xmlns:a16="http://schemas.microsoft.com/office/drawing/2014/main" id="{AFE2C6DE-B6B0-088F-F342-62CB3116CC7C}"/>
                </a:ext>
              </a:extLst>
            </p:cNvPr>
            <p:cNvSpPr/>
            <p:nvPr/>
          </p:nvSpPr>
          <p:spPr>
            <a:xfrm>
              <a:off x="8242444" y="4898024"/>
              <a:ext cx="280150" cy="117396"/>
            </a:xfrm>
            <a:custGeom>
              <a:avLst/>
              <a:gdLst>
                <a:gd name="connsiteX0" fmla="*/ 105519 w 280150"/>
                <a:gd name="connsiteY0" fmla="*/ 0 h 117396"/>
                <a:gd name="connsiteX1" fmla="*/ 178766 w 280150"/>
                <a:gd name="connsiteY1" fmla="*/ 11906 h 117396"/>
                <a:gd name="connsiteX2" fmla="*/ 261443 w 280150"/>
                <a:gd name="connsiteY2" fmla="*/ 19240 h 117396"/>
                <a:gd name="connsiteX3" fmla="*/ 260586 w 280150"/>
                <a:gd name="connsiteY3" fmla="*/ 80010 h 117396"/>
                <a:gd name="connsiteX4" fmla="*/ 221915 w 280150"/>
                <a:gd name="connsiteY4" fmla="*/ 99060 h 117396"/>
                <a:gd name="connsiteX5" fmla="*/ 131332 w 280150"/>
                <a:gd name="connsiteY5" fmla="*/ 106966 h 117396"/>
                <a:gd name="connsiteX6" fmla="*/ 58847 w 280150"/>
                <a:gd name="connsiteY6" fmla="*/ 117253 h 117396"/>
                <a:gd name="connsiteX7" fmla="*/ 1220 w 280150"/>
                <a:gd name="connsiteY7" fmla="*/ 93440 h 117396"/>
                <a:gd name="connsiteX8" fmla="*/ 17889 w 280150"/>
                <a:gd name="connsiteY8" fmla="*/ 15049 h 117396"/>
                <a:gd name="connsiteX9" fmla="*/ 78087 w 280150"/>
                <a:gd name="connsiteY9" fmla="*/ 26003 h 117396"/>
                <a:gd name="connsiteX10" fmla="*/ 105519 w 280150"/>
                <a:gd name="connsiteY10" fmla="*/ 0 h 1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50" h="117396">
                  <a:moveTo>
                    <a:pt x="105519" y="0"/>
                  </a:moveTo>
                  <a:cubicBezTo>
                    <a:pt x="117711" y="11906"/>
                    <a:pt x="147334" y="10096"/>
                    <a:pt x="178766" y="11906"/>
                  </a:cubicBezTo>
                  <a:cubicBezTo>
                    <a:pt x="208389" y="13621"/>
                    <a:pt x="242870" y="8954"/>
                    <a:pt x="261443" y="19240"/>
                  </a:cubicBezTo>
                  <a:cubicBezTo>
                    <a:pt x="280017" y="29528"/>
                    <a:pt x="292400" y="54769"/>
                    <a:pt x="260586" y="80010"/>
                  </a:cubicBezTo>
                  <a:cubicBezTo>
                    <a:pt x="248480" y="87849"/>
                    <a:pt x="235507" y="94240"/>
                    <a:pt x="221915" y="99060"/>
                  </a:cubicBezTo>
                  <a:cubicBezTo>
                    <a:pt x="188577" y="112109"/>
                    <a:pt x="153620" y="105346"/>
                    <a:pt x="131332" y="106966"/>
                  </a:cubicBezTo>
                  <a:cubicBezTo>
                    <a:pt x="102757" y="109061"/>
                    <a:pt x="85136" y="118681"/>
                    <a:pt x="58847" y="117253"/>
                  </a:cubicBezTo>
                  <a:cubicBezTo>
                    <a:pt x="24938" y="115443"/>
                    <a:pt x="5411" y="103346"/>
                    <a:pt x="1220" y="93440"/>
                  </a:cubicBezTo>
                  <a:cubicBezTo>
                    <a:pt x="-2971" y="83534"/>
                    <a:pt x="3887" y="11049"/>
                    <a:pt x="17889" y="15049"/>
                  </a:cubicBezTo>
                  <a:cubicBezTo>
                    <a:pt x="17889" y="15049"/>
                    <a:pt x="19889" y="39243"/>
                    <a:pt x="78087" y="26003"/>
                  </a:cubicBezTo>
                  <a:cubicBezTo>
                    <a:pt x="103424" y="19907"/>
                    <a:pt x="105519" y="5620"/>
                    <a:pt x="105519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Hình tự do: Hình 666">
              <a:extLst>
                <a:ext uri="{FF2B5EF4-FFF2-40B4-BE49-F238E27FC236}">
                  <a16:creationId xmlns:a16="http://schemas.microsoft.com/office/drawing/2014/main" id="{409F5EB9-9818-FB38-E2A6-F90686D0A3AF}"/>
                </a:ext>
              </a:extLst>
            </p:cNvPr>
            <p:cNvSpPr/>
            <p:nvPr/>
          </p:nvSpPr>
          <p:spPr>
            <a:xfrm>
              <a:off x="8220805" y="4481495"/>
              <a:ext cx="127338" cy="402505"/>
            </a:xfrm>
            <a:custGeom>
              <a:avLst/>
              <a:gdLst>
                <a:gd name="connsiteX0" fmla="*/ 126111 w 127338"/>
                <a:gd name="connsiteY0" fmla="*/ 0 h 402505"/>
                <a:gd name="connsiteX1" fmla="*/ 126111 w 127338"/>
                <a:gd name="connsiteY1" fmla="*/ 381000 h 402505"/>
                <a:gd name="connsiteX2" fmla="*/ 32480 w 127338"/>
                <a:gd name="connsiteY2" fmla="*/ 397764 h 402505"/>
                <a:gd name="connsiteX3" fmla="*/ 0 w 127338"/>
                <a:gd name="connsiteY3" fmla="*/ 37814 h 40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38" h="402505">
                  <a:moveTo>
                    <a:pt x="126111" y="0"/>
                  </a:moveTo>
                  <a:cubicBezTo>
                    <a:pt x="128873" y="67437"/>
                    <a:pt x="126111" y="381000"/>
                    <a:pt x="126111" y="381000"/>
                  </a:cubicBezTo>
                  <a:cubicBezTo>
                    <a:pt x="99536" y="401612"/>
                    <a:pt x="64551" y="407870"/>
                    <a:pt x="32480" y="397764"/>
                  </a:cubicBezTo>
                  <a:lnTo>
                    <a:pt x="0" y="37814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Hình tự do: Hình 667">
              <a:extLst>
                <a:ext uri="{FF2B5EF4-FFF2-40B4-BE49-F238E27FC236}">
                  <a16:creationId xmlns:a16="http://schemas.microsoft.com/office/drawing/2014/main" id="{69F8B12F-8337-6419-76E0-598DDE658BD9}"/>
                </a:ext>
              </a:extLst>
            </p:cNvPr>
            <p:cNvSpPr/>
            <p:nvPr/>
          </p:nvSpPr>
          <p:spPr>
            <a:xfrm>
              <a:off x="8433212" y="4965842"/>
              <a:ext cx="217764" cy="112386"/>
            </a:xfrm>
            <a:custGeom>
              <a:avLst/>
              <a:gdLst>
                <a:gd name="connsiteX0" fmla="*/ 12287 w 217764"/>
                <a:gd name="connsiteY0" fmla="*/ 66770 h 112386"/>
                <a:gd name="connsiteX1" fmla="*/ 0 w 217764"/>
                <a:gd name="connsiteY1" fmla="*/ 1238 h 112386"/>
                <a:gd name="connsiteX2" fmla="*/ 51244 w 217764"/>
                <a:gd name="connsiteY2" fmla="*/ 7144 h 112386"/>
                <a:gd name="connsiteX3" fmla="*/ 89344 w 217764"/>
                <a:gd name="connsiteY3" fmla="*/ 0 h 112386"/>
                <a:gd name="connsiteX4" fmla="*/ 95631 w 217764"/>
                <a:gd name="connsiteY4" fmla="*/ 47625 h 112386"/>
                <a:gd name="connsiteX5" fmla="*/ 172879 w 217764"/>
                <a:gd name="connsiteY5" fmla="*/ 69152 h 112386"/>
                <a:gd name="connsiteX6" fmla="*/ 191929 w 217764"/>
                <a:gd name="connsiteY6" fmla="*/ 70104 h 112386"/>
                <a:gd name="connsiteX7" fmla="*/ 193262 w 217764"/>
                <a:gd name="connsiteY7" fmla="*/ 70104 h 112386"/>
                <a:gd name="connsiteX8" fmla="*/ 206407 w 217764"/>
                <a:gd name="connsiteY8" fmla="*/ 100870 h 112386"/>
                <a:gd name="connsiteX9" fmla="*/ 116872 w 217764"/>
                <a:gd name="connsiteY9" fmla="*/ 112109 h 112386"/>
                <a:gd name="connsiteX10" fmla="*/ 12287 w 217764"/>
                <a:gd name="connsiteY10" fmla="*/ 66770 h 1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64" h="112386">
                  <a:moveTo>
                    <a:pt x="12287" y="66770"/>
                  </a:moveTo>
                  <a:cubicBezTo>
                    <a:pt x="12287" y="65627"/>
                    <a:pt x="0" y="1238"/>
                    <a:pt x="0" y="1238"/>
                  </a:cubicBezTo>
                  <a:cubicBezTo>
                    <a:pt x="0" y="1238"/>
                    <a:pt x="12287" y="9430"/>
                    <a:pt x="51244" y="7144"/>
                  </a:cubicBezTo>
                  <a:cubicBezTo>
                    <a:pt x="64170" y="6172"/>
                    <a:pt x="76943" y="3772"/>
                    <a:pt x="89344" y="0"/>
                  </a:cubicBezTo>
                  <a:lnTo>
                    <a:pt x="95631" y="47625"/>
                  </a:lnTo>
                  <a:cubicBezTo>
                    <a:pt x="101822" y="67628"/>
                    <a:pt x="136207" y="66008"/>
                    <a:pt x="172879" y="69152"/>
                  </a:cubicBezTo>
                  <a:cubicBezTo>
                    <a:pt x="178975" y="69723"/>
                    <a:pt x="185356" y="69913"/>
                    <a:pt x="191929" y="70104"/>
                  </a:cubicBezTo>
                  <a:lnTo>
                    <a:pt x="193262" y="70104"/>
                  </a:lnTo>
                  <a:cubicBezTo>
                    <a:pt x="212788" y="72962"/>
                    <a:pt x="229838" y="88487"/>
                    <a:pt x="206407" y="100870"/>
                  </a:cubicBezTo>
                  <a:cubicBezTo>
                    <a:pt x="182975" y="113252"/>
                    <a:pt x="148495" y="112776"/>
                    <a:pt x="116872" y="112109"/>
                  </a:cubicBezTo>
                  <a:cubicBezTo>
                    <a:pt x="78962" y="111157"/>
                    <a:pt x="12287" y="104489"/>
                    <a:pt x="12287" y="66770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Hình tự do: Hình 668">
              <a:extLst>
                <a:ext uri="{FF2B5EF4-FFF2-40B4-BE49-F238E27FC236}">
                  <a16:creationId xmlns:a16="http://schemas.microsoft.com/office/drawing/2014/main" id="{37E93452-2433-E15D-B7FF-18BE647D3165}"/>
                </a:ext>
              </a:extLst>
            </p:cNvPr>
            <p:cNvSpPr/>
            <p:nvPr/>
          </p:nvSpPr>
          <p:spPr>
            <a:xfrm>
              <a:off x="8426566" y="5078046"/>
              <a:ext cx="286329" cy="67985"/>
            </a:xfrm>
            <a:custGeom>
              <a:avLst/>
              <a:gdLst>
                <a:gd name="connsiteX0" fmla="*/ 285634 w 286329"/>
                <a:gd name="connsiteY0" fmla="*/ 0 h 67985"/>
                <a:gd name="connsiteX1" fmla="*/ 283824 w 286329"/>
                <a:gd name="connsiteY1" fmla="*/ 20193 h 67985"/>
                <a:gd name="connsiteX2" fmla="*/ 217625 w 286329"/>
                <a:gd name="connsiteY2" fmla="*/ 55340 h 67985"/>
                <a:gd name="connsiteX3" fmla="*/ 126471 w 286329"/>
                <a:gd name="connsiteY3" fmla="*/ 58388 h 67985"/>
                <a:gd name="connsiteX4" fmla="*/ 64273 w 286329"/>
                <a:gd name="connsiteY4" fmla="*/ 67913 h 67985"/>
                <a:gd name="connsiteX5" fmla="*/ 3027 w 286329"/>
                <a:gd name="connsiteY5" fmla="*/ 47149 h 67985"/>
                <a:gd name="connsiteX6" fmla="*/ 741 w 286329"/>
                <a:gd name="connsiteY6" fmla="*/ 32385 h 67985"/>
                <a:gd name="connsiteX7" fmla="*/ 285634 w 286329"/>
                <a:gd name="connsiteY7" fmla="*/ 0 h 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329" h="67985">
                  <a:moveTo>
                    <a:pt x="285634" y="0"/>
                  </a:moveTo>
                  <a:cubicBezTo>
                    <a:pt x="286986" y="6763"/>
                    <a:pt x="286358" y="13773"/>
                    <a:pt x="283824" y="20193"/>
                  </a:cubicBezTo>
                  <a:cubicBezTo>
                    <a:pt x="279824" y="31718"/>
                    <a:pt x="252011" y="48196"/>
                    <a:pt x="217625" y="55340"/>
                  </a:cubicBezTo>
                  <a:cubicBezTo>
                    <a:pt x="183240" y="62484"/>
                    <a:pt x="145521" y="56769"/>
                    <a:pt x="126471" y="58388"/>
                  </a:cubicBezTo>
                  <a:cubicBezTo>
                    <a:pt x="107421" y="60007"/>
                    <a:pt x="86562" y="67056"/>
                    <a:pt x="64273" y="67913"/>
                  </a:cubicBezTo>
                  <a:cubicBezTo>
                    <a:pt x="41994" y="68809"/>
                    <a:pt x="20172" y="61408"/>
                    <a:pt x="3027" y="47149"/>
                  </a:cubicBezTo>
                  <a:cubicBezTo>
                    <a:pt x="74" y="42481"/>
                    <a:pt x="-783" y="33528"/>
                    <a:pt x="741" y="32385"/>
                  </a:cubicBezTo>
                  <a:cubicBezTo>
                    <a:pt x="4456" y="29432"/>
                    <a:pt x="285634" y="0"/>
                    <a:pt x="285634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Hình tự do: Hình 669">
              <a:extLst>
                <a:ext uri="{FF2B5EF4-FFF2-40B4-BE49-F238E27FC236}">
                  <a16:creationId xmlns:a16="http://schemas.microsoft.com/office/drawing/2014/main" id="{2EF166BF-D978-C100-3905-B23A10BA7E2B}"/>
                </a:ext>
              </a:extLst>
            </p:cNvPr>
            <p:cNvSpPr/>
            <p:nvPr/>
          </p:nvSpPr>
          <p:spPr>
            <a:xfrm>
              <a:off x="8425288" y="5020610"/>
              <a:ext cx="286572" cy="115494"/>
            </a:xfrm>
            <a:custGeom>
              <a:avLst/>
              <a:gdLst>
                <a:gd name="connsiteX0" fmla="*/ 108699 w 286572"/>
                <a:gd name="connsiteY0" fmla="*/ 0 h 115494"/>
                <a:gd name="connsiteX1" fmla="*/ 181565 w 286572"/>
                <a:gd name="connsiteY1" fmla="*/ 14097 h 115494"/>
                <a:gd name="connsiteX2" fmla="*/ 263956 w 286572"/>
                <a:gd name="connsiteY2" fmla="*/ 23622 h 115494"/>
                <a:gd name="connsiteX3" fmla="*/ 269005 w 286572"/>
                <a:gd name="connsiteY3" fmla="*/ 82677 h 115494"/>
                <a:gd name="connsiteX4" fmla="*/ 221380 w 286572"/>
                <a:gd name="connsiteY4" fmla="*/ 103632 h 115494"/>
                <a:gd name="connsiteX5" fmla="*/ 130892 w 286572"/>
                <a:gd name="connsiteY5" fmla="*/ 106966 h 115494"/>
                <a:gd name="connsiteX6" fmla="*/ 58121 w 286572"/>
                <a:gd name="connsiteY6" fmla="*/ 115157 h 115494"/>
                <a:gd name="connsiteX7" fmla="*/ 971 w 286572"/>
                <a:gd name="connsiteY7" fmla="*/ 89535 h 115494"/>
                <a:gd name="connsiteX8" fmla="*/ 20021 w 286572"/>
                <a:gd name="connsiteY8" fmla="*/ 11716 h 115494"/>
                <a:gd name="connsiteX9" fmla="*/ 79934 w 286572"/>
                <a:gd name="connsiteY9" fmla="*/ 24479 h 115494"/>
                <a:gd name="connsiteX10" fmla="*/ 108699 w 286572"/>
                <a:gd name="connsiteY10" fmla="*/ 0 h 11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572" h="115494">
                  <a:moveTo>
                    <a:pt x="108699" y="0"/>
                  </a:moveTo>
                  <a:cubicBezTo>
                    <a:pt x="120510" y="12192"/>
                    <a:pt x="150133" y="11430"/>
                    <a:pt x="181565" y="14097"/>
                  </a:cubicBezTo>
                  <a:cubicBezTo>
                    <a:pt x="211093" y="16669"/>
                    <a:pt x="245668" y="13145"/>
                    <a:pt x="263956" y="23622"/>
                  </a:cubicBezTo>
                  <a:cubicBezTo>
                    <a:pt x="282244" y="34099"/>
                    <a:pt x="301580" y="58388"/>
                    <a:pt x="269005" y="82677"/>
                  </a:cubicBezTo>
                  <a:cubicBezTo>
                    <a:pt x="254136" y="91745"/>
                    <a:pt x="238115" y="98793"/>
                    <a:pt x="221380" y="103632"/>
                  </a:cubicBezTo>
                  <a:cubicBezTo>
                    <a:pt x="186994" y="113157"/>
                    <a:pt x="153181" y="106013"/>
                    <a:pt x="130892" y="106966"/>
                  </a:cubicBezTo>
                  <a:cubicBezTo>
                    <a:pt x="102317" y="108204"/>
                    <a:pt x="84315" y="117348"/>
                    <a:pt x="58121" y="115157"/>
                  </a:cubicBezTo>
                  <a:cubicBezTo>
                    <a:pt x="24307" y="112300"/>
                    <a:pt x="5067" y="99536"/>
                    <a:pt x="971" y="89535"/>
                  </a:cubicBezTo>
                  <a:cubicBezTo>
                    <a:pt x="-3124" y="79534"/>
                    <a:pt x="6210" y="7334"/>
                    <a:pt x="20021" y="11716"/>
                  </a:cubicBezTo>
                  <a:cubicBezTo>
                    <a:pt x="20021" y="11716"/>
                    <a:pt x="21355" y="35909"/>
                    <a:pt x="79934" y="24479"/>
                  </a:cubicBezTo>
                  <a:cubicBezTo>
                    <a:pt x="105937" y="19812"/>
                    <a:pt x="108509" y="5334"/>
                    <a:pt x="108699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Hình tự do: Hình 670">
              <a:extLst>
                <a:ext uri="{FF2B5EF4-FFF2-40B4-BE49-F238E27FC236}">
                  <a16:creationId xmlns:a16="http://schemas.microsoft.com/office/drawing/2014/main" id="{3E9C51DF-933F-819A-7922-B072EC3E4A07}"/>
                </a:ext>
              </a:extLst>
            </p:cNvPr>
            <p:cNvSpPr/>
            <p:nvPr/>
          </p:nvSpPr>
          <p:spPr>
            <a:xfrm>
              <a:off x="8359012" y="4612464"/>
              <a:ext cx="172783" cy="388974"/>
            </a:xfrm>
            <a:custGeom>
              <a:avLst/>
              <a:gdLst>
                <a:gd name="connsiteX0" fmla="*/ 152305 w 172783"/>
                <a:gd name="connsiteY0" fmla="*/ 0 h 388974"/>
                <a:gd name="connsiteX1" fmla="*/ 172784 w 172783"/>
                <a:gd name="connsiteY1" fmla="*/ 372999 h 388974"/>
                <a:gd name="connsiteX2" fmla="*/ 71914 w 172783"/>
                <a:gd name="connsiteY2" fmla="*/ 384238 h 388974"/>
                <a:gd name="connsiteX3" fmla="*/ 0 w 172783"/>
                <a:gd name="connsiteY3" fmla="*/ 21431 h 38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83" h="388974">
                  <a:moveTo>
                    <a:pt x="152305" y="0"/>
                  </a:moveTo>
                  <a:cubicBezTo>
                    <a:pt x="160115" y="69818"/>
                    <a:pt x="167545" y="272034"/>
                    <a:pt x="172784" y="372999"/>
                  </a:cubicBezTo>
                  <a:cubicBezTo>
                    <a:pt x="141761" y="389277"/>
                    <a:pt x="105756" y="393287"/>
                    <a:pt x="71914" y="384238"/>
                  </a:cubicBezTo>
                  <a:lnTo>
                    <a:pt x="0" y="21431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Hình tự do: Hình 671">
              <a:extLst>
                <a:ext uri="{FF2B5EF4-FFF2-40B4-BE49-F238E27FC236}">
                  <a16:creationId xmlns:a16="http://schemas.microsoft.com/office/drawing/2014/main" id="{31E8C3BD-DE99-28C0-8E22-ED40F8520366}"/>
                </a:ext>
              </a:extLst>
            </p:cNvPr>
            <p:cNvSpPr/>
            <p:nvPr/>
          </p:nvSpPr>
          <p:spPr>
            <a:xfrm>
              <a:off x="8050116" y="4882250"/>
              <a:ext cx="16859" cy="557841"/>
            </a:xfrm>
            <a:custGeom>
              <a:avLst/>
              <a:gdLst>
                <a:gd name="connsiteX0" fmla="*/ 8383 w 16859"/>
                <a:gd name="connsiteY0" fmla="*/ 557842 h 557841"/>
                <a:gd name="connsiteX1" fmla="*/ 16860 w 16859"/>
                <a:gd name="connsiteY1" fmla="*/ 549364 h 557841"/>
                <a:gd name="connsiteX2" fmla="*/ 16860 w 16859"/>
                <a:gd name="connsiteY2" fmla="*/ 7582 h 557841"/>
                <a:gd name="connsiteX3" fmla="*/ 7535 w 16859"/>
                <a:gd name="connsiteY3" fmla="*/ 48 h 557841"/>
                <a:gd name="connsiteX4" fmla="*/ 1 w 16859"/>
                <a:gd name="connsiteY4" fmla="*/ 7582 h 557841"/>
                <a:gd name="connsiteX5" fmla="*/ 1 w 16859"/>
                <a:gd name="connsiteY5" fmla="*/ 549364 h 557841"/>
                <a:gd name="connsiteX6" fmla="*/ 8287 w 16859"/>
                <a:gd name="connsiteY6" fmla="*/ 557842 h 557841"/>
                <a:gd name="connsiteX7" fmla="*/ 8383 w 16859"/>
                <a:gd name="connsiteY7" fmla="*/ 557842 h 5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59" h="557841">
                  <a:moveTo>
                    <a:pt x="8383" y="557842"/>
                  </a:moveTo>
                  <a:cubicBezTo>
                    <a:pt x="13069" y="557842"/>
                    <a:pt x="16860" y="554051"/>
                    <a:pt x="16860" y="549364"/>
                  </a:cubicBezTo>
                  <a:lnTo>
                    <a:pt x="16860" y="7582"/>
                  </a:lnTo>
                  <a:cubicBezTo>
                    <a:pt x="16365" y="2925"/>
                    <a:pt x="12193" y="-447"/>
                    <a:pt x="7535" y="48"/>
                  </a:cubicBezTo>
                  <a:cubicBezTo>
                    <a:pt x="3563" y="477"/>
                    <a:pt x="420" y="3611"/>
                    <a:pt x="1" y="7582"/>
                  </a:cubicBezTo>
                  <a:lnTo>
                    <a:pt x="1" y="549364"/>
                  </a:lnTo>
                  <a:cubicBezTo>
                    <a:pt x="-56" y="553994"/>
                    <a:pt x="3658" y="557785"/>
                    <a:pt x="8287" y="557842"/>
                  </a:cubicBezTo>
                  <a:cubicBezTo>
                    <a:pt x="8316" y="557842"/>
                    <a:pt x="8354" y="557842"/>
                    <a:pt x="8383" y="55784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Hình tự do: Hình 672">
              <a:extLst>
                <a:ext uri="{FF2B5EF4-FFF2-40B4-BE49-F238E27FC236}">
                  <a16:creationId xmlns:a16="http://schemas.microsoft.com/office/drawing/2014/main" id="{16FCF78F-53D4-05BC-1FF4-3025D6C540A6}"/>
                </a:ext>
              </a:extLst>
            </p:cNvPr>
            <p:cNvSpPr/>
            <p:nvPr/>
          </p:nvSpPr>
          <p:spPr>
            <a:xfrm>
              <a:off x="7714881" y="4805564"/>
              <a:ext cx="182952" cy="437264"/>
            </a:xfrm>
            <a:custGeom>
              <a:avLst/>
              <a:gdLst>
                <a:gd name="connsiteX0" fmla="*/ 8433 w 182952"/>
                <a:gd name="connsiteY0" fmla="*/ 437265 h 437264"/>
                <a:gd name="connsiteX1" fmla="*/ 16243 w 182952"/>
                <a:gd name="connsiteY1" fmla="*/ 431931 h 437264"/>
                <a:gd name="connsiteX2" fmla="*/ 182359 w 182952"/>
                <a:gd name="connsiteY2" fmla="*/ 11498 h 437264"/>
                <a:gd name="connsiteX3" fmla="*/ 177645 w 182952"/>
                <a:gd name="connsiteY3" fmla="*/ 592 h 437264"/>
                <a:gd name="connsiteX4" fmla="*/ 166738 w 182952"/>
                <a:gd name="connsiteY4" fmla="*/ 5306 h 437264"/>
                <a:gd name="connsiteX5" fmla="*/ 622 w 182952"/>
                <a:gd name="connsiteY5" fmla="*/ 425740 h 437264"/>
                <a:gd name="connsiteX6" fmla="*/ 5220 w 182952"/>
                <a:gd name="connsiteY6" fmla="*/ 436665 h 437264"/>
                <a:gd name="connsiteX7" fmla="*/ 5290 w 182952"/>
                <a:gd name="connsiteY7" fmla="*/ 436694 h 437264"/>
                <a:gd name="connsiteX8" fmla="*/ 8433 w 182952"/>
                <a:gd name="connsiteY8" fmla="*/ 437265 h 4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952" h="437264">
                  <a:moveTo>
                    <a:pt x="8433" y="437265"/>
                  </a:moveTo>
                  <a:cubicBezTo>
                    <a:pt x="11887" y="437265"/>
                    <a:pt x="14987" y="435151"/>
                    <a:pt x="16243" y="431931"/>
                  </a:cubicBezTo>
                  <a:lnTo>
                    <a:pt x="182359" y="11498"/>
                  </a:lnTo>
                  <a:cubicBezTo>
                    <a:pt x="184069" y="7183"/>
                    <a:pt x="181958" y="2296"/>
                    <a:pt x="177645" y="592"/>
                  </a:cubicBezTo>
                  <a:cubicBezTo>
                    <a:pt x="173331" y="-1114"/>
                    <a:pt x="168448" y="992"/>
                    <a:pt x="166738" y="5306"/>
                  </a:cubicBezTo>
                  <a:lnTo>
                    <a:pt x="622" y="425740"/>
                  </a:lnTo>
                  <a:cubicBezTo>
                    <a:pt x="-1125" y="430026"/>
                    <a:pt x="934" y="434922"/>
                    <a:pt x="5220" y="436665"/>
                  </a:cubicBezTo>
                  <a:cubicBezTo>
                    <a:pt x="5243" y="436675"/>
                    <a:pt x="5267" y="436684"/>
                    <a:pt x="5290" y="436694"/>
                  </a:cubicBezTo>
                  <a:cubicBezTo>
                    <a:pt x="6297" y="437056"/>
                    <a:pt x="7360" y="437256"/>
                    <a:pt x="8433" y="43726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Hình tự do: Hình 673">
              <a:extLst>
                <a:ext uri="{FF2B5EF4-FFF2-40B4-BE49-F238E27FC236}">
                  <a16:creationId xmlns:a16="http://schemas.microsoft.com/office/drawing/2014/main" id="{E57CB487-EF30-9BE6-61BD-7140395213BB}"/>
                </a:ext>
              </a:extLst>
            </p:cNvPr>
            <p:cNvSpPr/>
            <p:nvPr/>
          </p:nvSpPr>
          <p:spPr>
            <a:xfrm>
              <a:off x="7735289" y="4841921"/>
              <a:ext cx="646336" cy="350425"/>
            </a:xfrm>
            <a:custGeom>
              <a:avLst/>
              <a:gdLst>
                <a:gd name="connsiteX0" fmla="*/ 7933 w 646336"/>
                <a:gd name="connsiteY0" fmla="*/ 350425 h 350425"/>
                <a:gd name="connsiteX1" fmla="*/ 14124 w 646336"/>
                <a:gd name="connsiteY1" fmla="*/ 347758 h 350425"/>
                <a:gd name="connsiteX2" fmla="*/ 323210 w 646336"/>
                <a:gd name="connsiteY2" fmla="*/ 20669 h 350425"/>
                <a:gd name="connsiteX3" fmla="*/ 631820 w 646336"/>
                <a:gd name="connsiteY3" fmla="*/ 346425 h 350425"/>
                <a:gd name="connsiteX4" fmla="*/ 643726 w 646336"/>
                <a:gd name="connsiteY4" fmla="*/ 346710 h 350425"/>
                <a:gd name="connsiteX5" fmla="*/ 644012 w 646336"/>
                <a:gd name="connsiteY5" fmla="*/ 334804 h 350425"/>
                <a:gd name="connsiteX6" fmla="*/ 329687 w 646336"/>
                <a:gd name="connsiteY6" fmla="*/ 2572 h 350425"/>
                <a:gd name="connsiteX7" fmla="*/ 323591 w 646336"/>
                <a:gd name="connsiteY7" fmla="*/ 0 h 350425"/>
                <a:gd name="connsiteX8" fmla="*/ 323591 w 646336"/>
                <a:gd name="connsiteY8" fmla="*/ 0 h 350425"/>
                <a:gd name="connsiteX9" fmla="*/ 317495 w 646336"/>
                <a:gd name="connsiteY9" fmla="*/ 2572 h 350425"/>
                <a:gd name="connsiteX10" fmla="*/ 2218 w 646336"/>
                <a:gd name="connsiteY10" fmla="*/ 335947 h 350425"/>
                <a:gd name="connsiteX11" fmla="*/ 2761 w 646336"/>
                <a:gd name="connsiteY11" fmla="*/ 347920 h 350425"/>
                <a:gd name="connsiteX12" fmla="*/ 8314 w 646336"/>
                <a:gd name="connsiteY12" fmla="*/ 350139 h 35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336" h="350425">
                  <a:moveTo>
                    <a:pt x="7933" y="350425"/>
                  </a:moveTo>
                  <a:cubicBezTo>
                    <a:pt x="10279" y="350444"/>
                    <a:pt x="12525" y="349472"/>
                    <a:pt x="14124" y="347758"/>
                  </a:cubicBezTo>
                  <a:lnTo>
                    <a:pt x="323210" y="20669"/>
                  </a:lnTo>
                  <a:lnTo>
                    <a:pt x="631820" y="346425"/>
                  </a:lnTo>
                  <a:cubicBezTo>
                    <a:pt x="635030" y="349787"/>
                    <a:pt x="640364" y="349920"/>
                    <a:pt x="643726" y="346710"/>
                  </a:cubicBezTo>
                  <a:cubicBezTo>
                    <a:pt x="647089" y="343500"/>
                    <a:pt x="647222" y="338166"/>
                    <a:pt x="644012" y="334804"/>
                  </a:cubicBezTo>
                  <a:lnTo>
                    <a:pt x="329687" y="2572"/>
                  </a:lnTo>
                  <a:cubicBezTo>
                    <a:pt x="328087" y="924"/>
                    <a:pt x="325887" y="0"/>
                    <a:pt x="323591" y="0"/>
                  </a:cubicBezTo>
                  <a:lnTo>
                    <a:pt x="323591" y="0"/>
                  </a:lnTo>
                  <a:cubicBezTo>
                    <a:pt x="321296" y="19"/>
                    <a:pt x="319105" y="943"/>
                    <a:pt x="317495" y="2572"/>
                  </a:cubicBezTo>
                  <a:lnTo>
                    <a:pt x="2218" y="335947"/>
                  </a:lnTo>
                  <a:cubicBezTo>
                    <a:pt x="-940" y="339405"/>
                    <a:pt x="-696" y="344767"/>
                    <a:pt x="2761" y="347920"/>
                  </a:cubicBezTo>
                  <a:cubicBezTo>
                    <a:pt x="4281" y="349310"/>
                    <a:pt x="6255" y="350101"/>
                    <a:pt x="8314" y="35013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Hình tự do: Hình 674">
              <a:extLst>
                <a:ext uri="{FF2B5EF4-FFF2-40B4-BE49-F238E27FC236}">
                  <a16:creationId xmlns:a16="http://schemas.microsoft.com/office/drawing/2014/main" id="{F2BC390E-59D4-6EEA-A751-D95F44754D91}"/>
                </a:ext>
              </a:extLst>
            </p:cNvPr>
            <p:cNvSpPr/>
            <p:nvPr/>
          </p:nvSpPr>
          <p:spPr>
            <a:xfrm>
              <a:off x="8219162" y="4805564"/>
              <a:ext cx="183009" cy="437264"/>
            </a:xfrm>
            <a:custGeom>
              <a:avLst/>
              <a:gdLst>
                <a:gd name="connsiteX0" fmla="*/ 174522 w 183009"/>
                <a:gd name="connsiteY0" fmla="*/ 437265 h 437264"/>
                <a:gd name="connsiteX1" fmla="*/ 177665 w 183009"/>
                <a:gd name="connsiteY1" fmla="*/ 436694 h 437264"/>
                <a:gd name="connsiteX2" fmla="*/ 182428 w 183009"/>
                <a:gd name="connsiteY2" fmla="*/ 425740 h 437264"/>
                <a:gd name="connsiteX3" fmla="*/ 16217 w 183009"/>
                <a:gd name="connsiteY3" fmla="*/ 5306 h 437264"/>
                <a:gd name="connsiteX4" fmla="*/ 5310 w 183009"/>
                <a:gd name="connsiteY4" fmla="*/ 592 h 437264"/>
                <a:gd name="connsiteX5" fmla="*/ 596 w 183009"/>
                <a:gd name="connsiteY5" fmla="*/ 11498 h 437264"/>
                <a:gd name="connsiteX6" fmla="*/ 166712 w 183009"/>
                <a:gd name="connsiteY6" fmla="*/ 431931 h 437264"/>
                <a:gd name="connsiteX7" fmla="*/ 174522 w 183009"/>
                <a:gd name="connsiteY7" fmla="*/ 437265 h 4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009" h="437264">
                  <a:moveTo>
                    <a:pt x="174522" y="437265"/>
                  </a:moveTo>
                  <a:cubicBezTo>
                    <a:pt x="175598" y="437256"/>
                    <a:pt x="176656" y="437056"/>
                    <a:pt x="177665" y="436694"/>
                  </a:cubicBezTo>
                  <a:cubicBezTo>
                    <a:pt x="181990" y="434969"/>
                    <a:pt x="184123" y="430083"/>
                    <a:pt x="182428" y="425740"/>
                  </a:cubicBezTo>
                  <a:lnTo>
                    <a:pt x="16217" y="5306"/>
                  </a:lnTo>
                  <a:cubicBezTo>
                    <a:pt x="14512" y="992"/>
                    <a:pt x="9625" y="-1114"/>
                    <a:pt x="5310" y="592"/>
                  </a:cubicBezTo>
                  <a:cubicBezTo>
                    <a:pt x="996" y="2306"/>
                    <a:pt x="-1119" y="7183"/>
                    <a:pt x="596" y="11498"/>
                  </a:cubicBezTo>
                  <a:lnTo>
                    <a:pt x="166712" y="431931"/>
                  </a:lnTo>
                  <a:cubicBezTo>
                    <a:pt x="167969" y="435151"/>
                    <a:pt x="171064" y="437265"/>
                    <a:pt x="174522" y="43726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Hình tự do: Hình 675">
              <a:extLst>
                <a:ext uri="{FF2B5EF4-FFF2-40B4-BE49-F238E27FC236}">
                  <a16:creationId xmlns:a16="http://schemas.microsoft.com/office/drawing/2014/main" id="{46105264-9F14-5A94-96E2-2329519D3F94}"/>
                </a:ext>
              </a:extLst>
            </p:cNvPr>
            <p:cNvSpPr/>
            <p:nvPr/>
          </p:nvSpPr>
          <p:spPr>
            <a:xfrm>
              <a:off x="7718552" y="4510290"/>
              <a:ext cx="680132" cy="393624"/>
            </a:xfrm>
            <a:custGeom>
              <a:avLst/>
              <a:gdLst>
                <a:gd name="connsiteX0" fmla="*/ 679323 w 680132"/>
                <a:gd name="connsiteY0" fmla="*/ 193328 h 393624"/>
                <a:gd name="connsiteX1" fmla="*/ 605599 w 680132"/>
                <a:gd name="connsiteY1" fmla="*/ 98078 h 393624"/>
                <a:gd name="connsiteX2" fmla="*/ 454628 w 680132"/>
                <a:gd name="connsiteY2" fmla="*/ 13306 h 393624"/>
                <a:gd name="connsiteX3" fmla="*/ 310706 w 680132"/>
                <a:gd name="connsiteY3" fmla="*/ 23783 h 393624"/>
                <a:gd name="connsiteX4" fmla="*/ 0 w 680132"/>
                <a:gd name="connsiteY4" fmla="*/ 204758 h 393624"/>
                <a:gd name="connsiteX5" fmla="*/ 415671 w 680132"/>
                <a:gd name="connsiteY5" fmla="*/ 393353 h 393624"/>
                <a:gd name="connsiteX6" fmla="*/ 663797 w 680132"/>
                <a:gd name="connsiteY6" fmla="*/ 236857 h 393624"/>
                <a:gd name="connsiteX7" fmla="*/ 679323 w 680132"/>
                <a:gd name="connsiteY7" fmla="*/ 193328 h 39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0132" h="393624">
                  <a:moveTo>
                    <a:pt x="679323" y="193328"/>
                  </a:moveTo>
                  <a:cubicBezTo>
                    <a:pt x="685324" y="159419"/>
                    <a:pt x="657701" y="132844"/>
                    <a:pt x="605599" y="98078"/>
                  </a:cubicBezTo>
                  <a:cubicBezTo>
                    <a:pt x="557346" y="66284"/>
                    <a:pt x="506892" y="37956"/>
                    <a:pt x="454628" y="13306"/>
                  </a:cubicBezTo>
                  <a:cubicBezTo>
                    <a:pt x="411099" y="-6697"/>
                    <a:pt x="366522" y="-4887"/>
                    <a:pt x="310706" y="23783"/>
                  </a:cubicBezTo>
                  <a:cubicBezTo>
                    <a:pt x="233172" y="63598"/>
                    <a:pt x="0" y="204758"/>
                    <a:pt x="0" y="204758"/>
                  </a:cubicBezTo>
                  <a:cubicBezTo>
                    <a:pt x="0" y="204758"/>
                    <a:pt x="348615" y="401926"/>
                    <a:pt x="415671" y="393353"/>
                  </a:cubicBezTo>
                  <a:cubicBezTo>
                    <a:pt x="482727" y="384781"/>
                    <a:pt x="650748" y="275243"/>
                    <a:pt x="663797" y="236857"/>
                  </a:cubicBezTo>
                  <a:cubicBezTo>
                    <a:pt x="676847" y="198472"/>
                    <a:pt x="679323" y="193328"/>
                    <a:pt x="679323" y="193328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Hình tự do: Hình 676">
              <a:extLst>
                <a:ext uri="{FF2B5EF4-FFF2-40B4-BE49-F238E27FC236}">
                  <a16:creationId xmlns:a16="http://schemas.microsoft.com/office/drawing/2014/main" id="{8F8634EA-2523-6D3C-5562-CD34D44AF994}"/>
                </a:ext>
              </a:extLst>
            </p:cNvPr>
            <p:cNvSpPr/>
            <p:nvPr/>
          </p:nvSpPr>
          <p:spPr>
            <a:xfrm>
              <a:off x="8100599" y="4703619"/>
              <a:ext cx="297284" cy="217169"/>
            </a:xfrm>
            <a:custGeom>
              <a:avLst/>
              <a:gdLst>
                <a:gd name="connsiteX0" fmla="*/ 0 w 297284"/>
                <a:gd name="connsiteY0" fmla="*/ 158401 h 217169"/>
                <a:gd name="connsiteX1" fmla="*/ 185166 w 297284"/>
                <a:gd name="connsiteY1" fmla="*/ 110776 h 217169"/>
                <a:gd name="connsiteX2" fmla="*/ 297275 w 297284"/>
                <a:gd name="connsiteY2" fmla="*/ 0 h 217169"/>
                <a:gd name="connsiteX3" fmla="*/ 290322 w 297284"/>
                <a:gd name="connsiteY3" fmla="*/ 54769 h 217169"/>
                <a:gd name="connsiteX4" fmla="*/ 200597 w 297284"/>
                <a:gd name="connsiteY4" fmla="*/ 138684 h 217169"/>
                <a:gd name="connsiteX5" fmla="*/ 38671 w 297284"/>
                <a:gd name="connsiteY5" fmla="*/ 217170 h 217169"/>
                <a:gd name="connsiteX6" fmla="*/ 2857 w 297284"/>
                <a:gd name="connsiteY6" fmla="*/ 212217 h 2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84" h="217169">
                  <a:moveTo>
                    <a:pt x="0" y="158401"/>
                  </a:moveTo>
                  <a:cubicBezTo>
                    <a:pt x="50006" y="203740"/>
                    <a:pt x="102298" y="164687"/>
                    <a:pt x="185166" y="110776"/>
                  </a:cubicBezTo>
                  <a:cubicBezTo>
                    <a:pt x="278797" y="50197"/>
                    <a:pt x="297275" y="0"/>
                    <a:pt x="297275" y="0"/>
                  </a:cubicBezTo>
                  <a:cubicBezTo>
                    <a:pt x="297447" y="18488"/>
                    <a:pt x="295113" y="36909"/>
                    <a:pt x="290322" y="54769"/>
                  </a:cubicBezTo>
                  <a:cubicBezTo>
                    <a:pt x="283273" y="72295"/>
                    <a:pt x="268129" y="92107"/>
                    <a:pt x="200597" y="138684"/>
                  </a:cubicBezTo>
                  <a:cubicBezTo>
                    <a:pt x="133064" y="185261"/>
                    <a:pt x="84106" y="208597"/>
                    <a:pt x="38671" y="217170"/>
                  </a:cubicBezTo>
                  <a:lnTo>
                    <a:pt x="2857" y="212217"/>
                  </a:lnTo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Hình tự do: Hình 677">
              <a:extLst>
                <a:ext uri="{FF2B5EF4-FFF2-40B4-BE49-F238E27FC236}">
                  <a16:creationId xmlns:a16="http://schemas.microsoft.com/office/drawing/2014/main" id="{AB53B832-B764-D577-FDB8-20F276E56C69}"/>
                </a:ext>
              </a:extLst>
            </p:cNvPr>
            <p:cNvSpPr/>
            <p:nvPr/>
          </p:nvSpPr>
          <p:spPr>
            <a:xfrm>
              <a:off x="8100695" y="4703619"/>
              <a:ext cx="297188" cy="217169"/>
            </a:xfrm>
            <a:custGeom>
              <a:avLst/>
              <a:gdLst>
                <a:gd name="connsiteX0" fmla="*/ 185071 w 297188"/>
                <a:gd name="connsiteY0" fmla="*/ 110966 h 217169"/>
                <a:gd name="connsiteX1" fmla="*/ 297180 w 297188"/>
                <a:gd name="connsiteY1" fmla="*/ 0 h 217169"/>
                <a:gd name="connsiteX2" fmla="*/ 290227 w 297188"/>
                <a:gd name="connsiteY2" fmla="*/ 54769 h 217169"/>
                <a:gd name="connsiteX3" fmla="*/ 200501 w 297188"/>
                <a:gd name="connsiteY3" fmla="*/ 138684 h 217169"/>
                <a:gd name="connsiteX4" fmla="*/ 38576 w 297188"/>
                <a:gd name="connsiteY4" fmla="*/ 217170 h 217169"/>
                <a:gd name="connsiteX5" fmla="*/ 2762 w 297188"/>
                <a:gd name="connsiteY5" fmla="*/ 212217 h 217169"/>
                <a:gd name="connsiteX6" fmla="*/ 0 w 297188"/>
                <a:gd name="connsiteY6" fmla="*/ 158020 h 217169"/>
                <a:gd name="connsiteX7" fmla="*/ 185071 w 297188"/>
                <a:gd name="connsiteY7" fmla="*/ 110966 h 2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88" h="217169">
                  <a:moveTo>
                    <a:pt x="185071" y="110966"/>
                  </a:moveTo>
                  <a:cubicBezTo>
                    <a:pt x="278701" y="50197"/>
                    <a:pt x="297180" y="0"/>
                    <a:pt x="297180" y="0"/>
                  </a:cubicBezTo>
                  <a:cubicBezTo>
                    <a:pt x="297351" y="18488"/>
                    <a:pt x="295018" y="36909"/>
                    <a:pt x="290227" y="54769"/>
                  </a:cubicBezTo>
                  <a:cubicBezTo>
                    <a:pt x="283178" y="72295"/>
                    <a:pt x="268034" y="92107"/>
                    <a:pt x="200501" y="138684"/>
                  </a:cubicBezTo>
                  <a:cubicBezTo>
                    <a:pt x="132969" y="185261"/>
                    <a:pt x="84011" y="208597"/>
                    <a:pt x="38576" y="217170"/>
                  </a:cubicBezTo>
                  <a:lnTo>
                    <a:pt x="2762" y="212217"/>
                  </a:lnTo>
                  <a:lnTo>
                    <a:pt x="0" y="158020"/>
                  </a:lnTo>
                  <a:cubicBezTo>
                    <a:pt x="49530" y="203740"/>
                    <a:pt x="102203" y="164687"/>
                    <a:pt x="185071" y="110966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Hình tự do: Hình 678">
              <a:extLst>
                <a:ext uri="{FF2B5EF4-FFF2-40B4-BE49-F238E27FC236}">
                  <a16:creationId xmlns:a16="http://schemas.microsoft.com/office/drawing/2014/main" id="{82124056-8FC8-B0A1-39D6-6B35ACD6386F}"/>
                </a:ext>
              </a:extLst>
            </p:cNvPr>
            <p:cNvSpPr/>
            <p:nvPr/>
          </p:nvSpPr>
          <p:spPr>
            <a:xfrm>
              <a:off x="7712762" y="5179869"/>
              <a:ext cx="39698" cy="64977"/>
            </a:xfrm>
            <a:custGeom>
              <a:avLst/>
              <a:gdLst>
                <a:gd name="connsiteX0" fmla="*/ 21982 w 39698"/>
                <a:gd name="connsiteY0" fmla="*/ 0 h 64977"/>
                <a:gd name="connsiteX1" fmla="*/ 75 w 39698"/>
                <a:gd name="connsiteY1" fmla="*/ 57150 h 64977"/>
                <a:gd name="connsiteX2" fmla="*/ 75 w 39698"/>
                <a:gd name="connsiteY2" fmla="*/ 58674 h 64977"/>
                <a:gd name="connsiteX3" fmla="*/ 75 w 39698"/>
                <a:gd name="connsiteY3" fmla="*/ 59722 h 64977"/>
                <a:gd name="connsiteX4" fmla="*/ 3313 w 39698"/>
                <a:gd name="connsiteY4" fmla="*/ 63341 h 64977"/>
                <a:gd name="connsiteX5" fmla="*/ 16744 w 39698"/>
                <a:gd name="connsiteY5" fmla="*/ 63341 h 64977"/>
                <a:gd name="connsiteX6" fmla="*/ 19315 w 39698"/>
                <a:gd name="connsiteY6" fmla="*/ 60579 h 64977"/>
                <a:gd name="connsiteX7" fmla="*/ 19315 w 39698"/>
                <a:gd name="connsiteY7" fmla="*/ 60579 h 64977"/>
                <a:gd name="connsiteX8" fmla="*/ 19315 w 39698"/>
                <a:gd name="connsiteY8" fmla="*/ 59817 h 64977"/>
                <a:gd name="connsiteX9" fmla="*/ 39699 w 39698"/>
                <a:gd name="connsiteY9" fmla="*/ 5524 h 6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98" h="64977">
                  <a:moveTo>
                    <a:pt x="21982" y="0"/>
                  </a:moveTo>
                  <a:lnTo>
                    <a:pt x="75" y="57150"/>
                  </a:lnTo>
                  <a:cubicBezTo>
                    <a:pt x="-25" y="57655"/>
                    <a:pt x="-25" y="58169"/>
                    <a:pt x="75" y="58674"/>
                  </a:cubicBezTo>
                  <a:cubicBezTo>
                    <a:pt x="-23" y="59017"/>
                    <a:pt x="-23" y="59379"/>
                    <a:pt x="75" y="59722"/>
                  </a:cubicBezTo>
                  <a:cubicBezTo>
                    <a:pt x="669" y="61284"/>
                    <a:pt x="1823" y="62579"/>
                    <a:pt x="3313" y="63341"/>
                  </a:cubicBezTo>
                  <a:cubicBezTo>
                    <a:pt x="7524" y="65522"/>
                    <a:pt x="12534" y="65522"/>
                    <a:pt x="16744" y="63341"/>
                  </a:cubicBezTo>
                  <a:cubicBezTo>
                    <a:pt x="17904" y="62760"/>
                    <a:pt x="18816" y="61779"/>
                    <a:pt x="19315" y="60579"/>
                  </a:cubicBezTo>
                  <a:lnTo>
                    <a:pt x="19315" y="60579"/>
                  </a:lnTo>
                  <a:lnTo>
                    <a:pt x="19315" y="59817"/>
                  </a:lnTo>
                  <a:lnTo>
                    <a:pt x="39699" y="5524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Hình tự do: Hình 679">
              <a:extLst>
                <a:ext uri="{FF2B5EF4-FFF2-40B4-BE49-F238E27FC236}">
                  <a16:creationId xmlns:a16="http://schemas.microsoft.com/office/drawing/2014/main" id="{9B4E97F8-B647-CA01-4948-D1E98A83360F}"/>
                </a:ext>
              </a:extLst>
            </p:cNvPr>
            <p:cNvSpPr/>
            <p:nvPr/>
          </p:nvSpPr>
          <p:spPr>
            <a:xfrm>
              <a:off x="8364537" y="5179869"/>
              <a:ext cx="39754" cy="65739"/>
            </a:xfrm>
            <a:custGeom>
              <a:avLst/>
              <a:gdLst>
                <a:gd name="connsiteX0" fmla="*/ 17717 w 39754"/>
                <a:gd name="connsiteY0" fmla="*/ 0 h 65739"/>
                <a:gd name="connsiteX1" fmla="*/ 39719 w 39754"/>
                <a:gd name="connsiteY1" fmla="*/ 57912 h 65739"/>
                <a:gd name="connsiteX2" fmla="*/ 39719 w 39754"/>
                <a:gd name="connsiteY2" fmla="*/ 59436 h 65739"/>
                <a:gd name="connsiteX3" fmla="*/ 39719 w 39754"/>
                <a:gd name="connsiteY3" fmla="*/ 60484 h 65739"/>
                <a:gd name="connsiteX4" fmla="*/ 36386 w 39754"/>
                <a:gd name="connsiteY4" fmla="*/ 64103 h 65739"/>
                <a:gd name="connsiteX5" fmla="*/ 23050 w 39754"/>
                <a:gd name="connsiteY5" fmla="*/ 64103 h 65739"/>
                <a:gd name="connsiteX6" fmla="*/ 20383 w 39754"/>
                <a:gd name="connsiteY6" fmla="*/ 61341 h 65739"/>
                <a:gd name="connsiteX7" fmla="*/ 20383 w 39754"/>
                <a:gd name="connsiteY7" fmla="*/ 61341 h 65739"/>
                <a:gd name="connsiteX8" fmla="*/ 20383 w 39754"/>
                <a:gd name="connsiteY8" fmla="*/ 60579 h 65739"/>
                <a:gd name="connsiteX9" fmla="*/ 0 w 39754"/>
                <a:gd name="connsiteY9" fmla="*/ 6287 h 6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54" h="65739">
                  <a:moveTo>
                    <a:pt x="17717" y="0"/>
                  </a:moveTo>
                  <a:lnTo>
                    <a:pt x="39719" y="57912"/>
                  </a:lnTo>
                  <a:cubicBezTo>
                    <a:pt x="39767" y="58417"/>
                    <a:pt x="39767" y="58931"/>
                    <a:pt x="39719" y="59436"/>
                  </a:cubicBezTo>
                  <a:lnTo>
                    <a:pt x="39719" y="60484"/>
                  </a:lnTo>
                  <a:cubicBezTo>
                    <a:pt x="39091" y="62056"/>
                    <a:pt x="37900" y="63341"/>
                    <a:pt x="36386" y="64103"/>
                  </a:cubicBezTo>
                  <a:cubicBezTo>
                    <a:pt x="32214" y="66285"/>
                    <a:pt x="27222" y="66285"/>
                    <a:pt x="23050" y="64103"/>
                  </a:cubicBezTo>
                  <a:cubicBezTo>
                    <a:pt x="21850" y="63541"/>
                    <a:pt x="20898" y="62560"/>
                    <a:pt x="20383" y="61341"/>
                  </a:cubicBezTo>
                  <a:lnTo>
                    <a:pt x="20383" y="61341"/>
                  </a:lnTo>
                  <a:lnTo>
                    <a:pt x="20383" y="60579"/>
                  </a:lnTo>
                  <a:lnTo>
                    <a:pt x="0" y="6287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Hình tự do: Hình 680">
              <a:extLst>
                <a:ext uri="{FF2B5EF4-FFF2-40B4-BE49-F238E27FC236}">
                  <a16:creationId xmlns:a16="http://schemas.microsoft.com/office/drawing/2014/main" id="{965F4E11-C717-F00A-5E60-AF9A373A5EC9}"/>
                </a:ext>
              </a:extLst>
            </p:cNvPr>
            <p:cNvSpPr/>
            <p:nvPr/>
          </p:nvSpPr>
          <p:spPr>
            <a:xfrm>
              <a:off x="8048783" y="5386990"/>
              <a:ext cx="19431" cy="55697"/>
            </a:xfrm>
            <a:custGeom>
              <a:avLst/>
              <a:gdLst>
                <a:gd name="connsiteX0" fmla="*/ 0 w 19431"/>
                <a:gd name="connsiteY0" fmla="*/ 2429 h 55697"/>
                <a:gd name="connsiteX1" fmla="*/ 0 w 19431"/>
                <a:gd name="connsiteY1" fmla="*/ 50054 h 55697"/>
                <a:gd name="connsiteX2" fmla="*/ 2858 w 19431"/>
                <a:gd name="connsiteY2" fmla="*/ 54054 h 55697"/>
                <a:gd name="connsiteX3" fmla="*/ 16573 w 19431"/>
                <a:gd name="connsiteY3" fmla="*/ 54054 h 55697"/>
                <a:gd name="connsiteX4" fmla="*/ 19431 w 19431"/>
                <a:gd name="connsiteY4" fmla="*/ 50054 h 55697"/>
                <a:gd name="connsiteX5" fmla="*/ 19431 w 19431"/>
                <a:gd name="connsiteY5" fmla="*/ 2429 h 55697"/>
                <a:gd name="connsiteX6" fmla="*/ 0 w 19431"/>
                <a:gd name="connsiteY6" fmla="*/ 2429 h 5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31" h="55697">
                  <a:moveTo>
                    <a:pt x="0" y="2429"/>
                  </a:moveTo>
                  <a:lnTo>
                    <a:pt x="0" y="50054"/>
                  </a:lnTo>
                  <a:cubicBezTo>
                    <a:pt x="181" y="51797"/>
                    <a:pt x="1267" y="53321"/>
                    <a:pt x="2858" y="54054"/>
                  </a:cubicBezTo>
                  <a:cubicBezTo>
                    <a:pt x="7163" y="56245"/>
                    <a:pt x="12268" y="56245"/>
                    <a:pt x="16573" y="54054"/>
                  </a:cubicBezTo>
                  <a:cubicBezTo>
                    <a:pt x="18164" y="53321"/>
                    <a:pt x="19250" y="51797"/>
                    <a:pt x="19431" y="50054"/>
                  </a:cubicBezTo>
                  <a:lnTo>
                    <a:pt x="19431" y="2429"/>
                  </a:lnTo>
                  <a:cubicBezTo>
                    <a:pt x="13354" y="-810"/>
                    <a:pt x="6077" y="-810"/>
                    <a:pt x="0" y="242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Hình tự do: Hình 681">
              <a:extLst>
                <a:ext uri="{FF2B5EF4-FFF2-40B4-BE49-F238E27FC236}">
                  <a16:creationId xmlns:a16="http://schemas.microsoft.com/office/drawing/2014/main" id="{EF27C20F-59FA-1B4E-D2D1-49F311B6E606}"/>
                </a:ext>
              </a:extLst>
            </p:cNvPr>
            <p:cNvSpPr/>
            <p:nvPr/>
          </p:nvSpPr>
          <p:spPr>
            <a:xfrm>
              <a:off x="7827899" y="4444452"/>
              <a:ext cx="541369" cy="170298"/>
            </a:xfrm>
            <a:custGeom>
              <a:avLst/>
              <a:gdLst>
                <a:gd name="connsiteX0" fmla="*/ 0 w 541369"/>
                <a:gd name="connsiteY0" fmla="*/ 124864 h 170298"/>
                <a:gd name="connsiteX1" fmla="*/ 328327 w 541369"/>
                <a:gd name="connsiteY1" fmla="*/ 27042 h 170298"/>
                <a:gd name="connsiteX2" fmla="*/ 497586 w 541369"/>
                <a:gd name="connsiteY2" fmla="*/ 3515 h 170298"/>
                <a:gd name="connsiteX3" fmla="*/ 541115 w 541369"/>
                <a:gd name="connsiteY3" fmla="*/ 69238 h 170298"/>
                <a:gd name="connsiteX4" fmla="*/ 541115 w 541369"/>
                <a:gd name="connsiteY4" fmla="*/ 112672 h 170298"/>
                <a:gd name="connsiteX5" fmla="*/ 288703 w 541369"/>
                <a:gd name="connsiteY5" fmla="*/ 170298 h 170298"/>
                <a:gd name="connsiteX6" fmla="*/ 0 w 541369"/>
                <a:gd name="connsiteY6" fmla="*/ 124864 h 17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69" h="170298">
                  <a:moveTo>
                    <a:pt x="0" y="124864"/>
                  </a:moveTo>
                  <a:cubicBezTo>
                    <a:pt x="0" y="124864"/>
                    <a:pt x="279749" y="40377"/>
                    <a:pt x="328327" y="27042"/>
                  </a:cubicBezTo>
                  <a:cubicBezTo>
                    <a:pt x="376904" y="13707"/>
                    <a:pt x="470249" y="-8677"/>
                    <a:pt x="497586" y="3515"/>
                  </a:cubicBezTo>
                  <a:cubicBezTo>
                    <a:pt x="524923" y="15707"/>
                    <a:pt x="538639" y="29900"/>
                    <a:pt x="541115" y="69238"/>
                  </a:cubicBezTo>
                  <a:cubicBezTo>
                    <a:pt x="541687" y="76667"/>
                    <a:pt x="541115" y="112672"/>
                    <a:pt x="541115" y="112672"/>
                  </a:cubicBezTo>
                  <a:cubicBezTo>
                    <a:pt x="541115" y="112672"/>
                    <a:pt x="399479" y="170298"/>
                    <a:pt x="288703" y="170298"/>
                  </a:cubicBezTo>
                  <a:cubicBezTo>
                    <a:pt x="177927" y="170298"/>
                    <a:pt x="0" y="124864"/>
                    <a:pt x="0" y="124864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Hình tự do: Hình 682">
              <a:extLst>
                <a:ext uri="{FF2B5EF4-FFF2-40B4-BE49-F238E27FC236}">
                  <a16:creationId xmlns:a16="http://schemas.microsoft.com/office/drawing/2014/main" id="{151BF8A2-EF7D-F384-CC41-147FF36BE8AB}"/>
                </a:ext>
              </a:extLst>
            </p:cNvPr>
            <p:cNvSpPr/>
            <p:nvPr/>
          </p:nvSpPr>
          <p:spPr>
            <a:xfrm>
              <a:off x="7813721" y="4507137"/>
              <a:ext cx="697693" cy="304941"/>
            </a:xfrm>
            <a:custGeom>
              <a:avLst/>
              <a:gdLst>
                <a:gd name="connsiteX0" fmla="*/ 13129 w 697693"/>
                <a:gd name="connsiteY0" fmla="*/ 27127 h 304941"/>
                <a:gd name="connsiteX1" fmla="*/ 32179 w 697693"/>
                <a:gd name="connsiteY1" fmla="*/ 189052 h 304941"/>
                <a:gd name="connsiteX2" fmla="*/ 299927 w 697693"/>
                <a:gd name="connsiteY2" fmla="*/ 298590 h 304941"/>
                <a:gd name="connsiteX3" fmla="*/ 571675 w 697693"/>
                <a:gd name="connsiteY3" fmla="*/ 153143 h 304941"/>
                <a:gd name="connsiteX4" fmla="*/ 667783 w 697693"/>
                <a:gd name="connsiteY4" fmla="*/ 127997 h 304941"/>
                <a:gd name="connsiteX5" fmla="*/ 697691 w 697693"/>
                <a:gd name="connsiteY5" fmla="*/ 105137 h 304941"/>
                <a:gd name="connsiteX6" fmla="*/ 555673 w 697693"/>
                <a:gd name="connsiteY6" fmla="*/ 3410 h 304941"/>
                <a:gd name="connsiteX7" fmla="*/ 274972 w 697693"/>
                <a:gd name="connsiteY7" fmla="*/ 74466 h 30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693" h="304941">
                  <a:moveTo>
                    <a:pt x="13129" y="27127"/>
                  </a:moveTo>
                  <a:cubicBezTo>
                    <a:pt x="-4397" y="86944"/>
                    <a:pt x="-9921" y="145523"/>
                    <a:pt x="32179" y="189052"/>
                  </a:cubicBezTo>
                  <a:cubicBezTo>
                    <a:pt x="62659" y="220485"/>
                    <a:pt x="189151" y="332594"/>
                    <a:pt x="299927" y="298590"/>
                  </a:cubicBezTo>
                  <a:cubicBezTo>
                    <a:pt x="423752" y="260490"/>
                    <a:pt x="571675" y="153143"/>
                    <a:pt x="571675" y="153143"/>
                  </a:cubicBezTo>
                  <a:cubicBezTo>
                    <a:pt x="571675" y="153143"/>
                    <a:pt x="666925" y="156096"/>
                    <a:pt x="667783" y="127997"/>
                  </a:cubicBezTo>
                  <a:cubicBezTo>
                    <a:pt x="667783" y="121139"/>
                    <a:pt x="697977" y="112662"/>
                    <a:pt x="697691" y="105137"/>
                  </a:cubicBezTo>
                  <a:cubicBezTo>
                    <a:pt x="693786" y="22746"/>
                    <a:pt x="638350" y="-11544"/>
                    <a:pt x="555673" y="3410"/>
                  </a:cubicBezTo>
                  <a:cubicBezTo>
                    <a:pt x="468901" y="19126"/>
                    <a:pt x="274972" y="74466"/>
                    <a:pt x="274972" y="7446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Hình tự do: Hình 683">
              <a:extLst>
                <a:ext uri="{FF2B5EF4-FFF2-40B4-BE49-F238E27FC236}">
                  <a16:creationId xmlns:a16="http://schemas.microsoft.com/office/drawing/2014/main" id="{F7003A8E-11B2-B475-1F6E-6B024102EE83}"/>
                </a:ext>
              </a:extLst>
            </p:cNvPr>
            <p:cNvSpPr/>
            <p:nvPr/>
          </p:nvSpPr>
          <p:spPr>
            <a:xfrm>
              <a:off x="7919529" y="4610845"/>
              <a:ext cx="466058" cy="200952"/>
            </a:xfrm>
            <a:custGeom>
              <a:avLst/>
              <a:gdLst>
                <a:gd name="connsiteX0" fmla="*/ 45815 w 466058"/>
                <a:gd name="connsiteY0" fmla="*/ 172783 h 200952"/>
                <a:gd name="connsiteX1" fmla="*/ 0 w 466058"/>
                <a:gd name="connsiteY1" fmla="*/ 0 h 200952"/>
                <a:gd name="connsiteX2" fmla="*/ 114300 w 466058"/>
                <a:gd name="connsiteY2" fmla="*/ 36100 h 200952"/>
                <a:gd name="connsiteX3" fmla="*/ 208883 w 466058"/>
                <a:gd name="connsiteY3" fmla="*/ 141732 h 200952"/>
                <a:gd name="connsiteX4" fmla="*/ 466058 w 466058"/>
                <a:gd name="connsiteY4" fmla="*/ 49149 h 200952"/>
                <a:gd name="connsiteX5" fmla="*/ 194310 w 466058"/>
                <a:gd name="connsiteY5" fmla="*/ 194596 h 200952"/>
                <a:gd name="connsiteX6" fmla="*/ 45815 w 466058"/>
                <a:gd name="connsiteY6" fmla="*/ 172783 h 2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058" h="200952">
                  <a:moveTo>
                    <a:pt x="45815" y="172783"/>
                  </a:moveTo>
                  <a:cubicBezTo>
                    <a:pt x="24956" y="96583"/>
                    <a:pt x="0" y="0"/>
                    <a:pt x="0" y="0"/>
                  </a:cubicBezTo>
                  <a:lnTo>
                    <a:pt x="114300" y="36100"/>
                  </a:lnTo>
                  <a:cubicBezTo>
                    <a:pt x="137922" y="110776"/>
                    <a:pt x="149828" y="151352"/>
                    <a:pt x="208883" y="141732"/>
                  </a:cubicBezTo>
                  <a:cubicBezTo>
                    <a:pt x="267938" y="132112"/>
                    <a:pt x="466058" y="49149"/>
                    <a:pt x="466058" y="49149"/>
                  </a:cubicBezTo>
                  <a:cubicBezTo>
                    <a:pt x="466058" y="49149"/>
                    <a:pt x="318135" y="156686"/>
                    <a:pt x="194310" y="194596"/>
                  </a:cubicBezTo>
                  <a:cubicBezTo>
                    <a:pt x="144399" y="209836"/>
                    <a:pt x="91631" y="195739"/>
                    <a:pt x="45815" y="172783"/>
                  </a:cubicBezTo>
                  <a:close/>
                </a:path>
              </a:pathLst>
            </a:custGeom>
            <a:solidFill>
              <a:srgbClr val="3747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Hình tự do: Hình 684">
              <a:extLst>
                <a:ext uri="{FF2B5EF4-FFF2-40B4-BE49-F238E27FC236}">
                  <a16:creationId xmlns:a16="http://schemas.microsoft.com/office/drawing/2014/main" id="{5BE2AB11-A92B-CDDD-7701-605DF28129D7}"/>
                </a:ext>
              </a:extLst>
            </p:cNvPr>
            <p:cNvSpPr/>
            <p:nvPr/>
          </p:nvSpPr>
          <p:spPr>
            <a:xfrm>
              <a:off x="7660832" y="4092541"/>
              <a:ext cx="191259" cy="500326"/>
            </a:xfrm>
            <a:custGeom>
              <a:avLst/>
              <a:gdLst>
                <a:gd name="connsiteX0" fmla="*/ 191260 w 191259"/>
                <a:gd name="connsiteY0" fmla="*/ 1478 h 500326"/>
                <a:gd name="connsiteX1" fmla="*/ 88961 w 191259"/>
                <a:gd name="connsiteY1" fmla="*/ 79868 h 500326"/>
                <a:gd name="connsiteX2" fmla="*/ 93 w 191259"/>
                <a:gd name="connsiteY2" fmla="*/ 325328 h 500326"/>
                <a:gd name="connsiteX3" fmla="*/ 136586 w 191259"/>
                <a:gd name="connsiteY3" fmla="*/ 500302 h 500326"/>
                <a:gd name="connsiteX4" fmla="*/ 179353 w 191259"/>
                <a:gd name="connsiteY4" fmla="*/ 423245 h 500326"/>
                <a:gd name="connsiteX5" fmla="*/ 105344 w 191259"/>
                <a:gd name="connsiteY5" fmla="*/ 325328 h 500326"/>
                <a:gd name="connsiteX6" fmla="*/ 152302 w 191259"/>
                <a:gd name="connsiteY6" fmla="*/ 215028 h 50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259" h="500326">
                  <a:moveTo>
                    <a:pt x="191260" y="1478"/>
                  </a:moveTo>
                  <a:cubicBezTo>
                    <a:pt x="153160" y="-6904"/>
                    <a:pt x="112393" y="20528"/>
                    <a:pt x="88961" y="79868"/>
                  </a:cubicBezTo>
                  <a:cubicBezTo>
                    <a:pt x="65530" y="139209"/>
                    <a:pt x="9618" y="285894"/>
                    <a:pt x="93" y="325328"/>
                  </a:cubicBezTo>
                  <a:cubicBezTo>
                    <a:pt x="-4193" y="343044"/>
                    <a:pt x="141444" y="502588"/>
                    <a:pt x="136586" y="500302"/>
                  </a:cubicBezTo>
                  <a:cubicBezTo>
                    <a:pt x="135157" y="499540"/>
                    <a:pt x="179353" y="423245"/>
                    <a:pt x="179353" y="423245"/>
                  </a:cubicBezTo>
                  <a:lnTo>
                    <a:pt x="105344" y="325328"/>
                  </a:lnTo>
                  <a:lnTo>
                    <a:pt x="152302" y="215028"/>
                  </a:ln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Hình tự do: Hình 685">
              <a:extLst>
                <a:ext uri="{FF2B5EF4-FFF2-40B4-BE49-F238E27FC236}">
                  <a16:creationId xmlns:a16="http://schemas.microsoft.com/office/drawing/2014/main" id="{2EDCBA61-DBA0-02E3-7227-1B8BFE74D8D7}"/>
                </a:ext>
              </a:extLst>
            </p:cNvPr>
            <p:cNvSpPr/>
            <p:nvPr/>
          </p:nvSpPr>
          <p:spPr>
            <a:xfrm>
              <a:off x="7677880" y="4083121"/>
              <a:ext cx="177069" cy="311311"/>
            </a:xfrm>
            <a:custGeom>
              <a:avLst/>
              <a:gdLst>
                <a:gd name="connsiteX0" fmla="*/ 177070 w 177069"/>
                <a:gd name="connsiteY0" fmla="*/ 4707 h 311311"/>
                <a:gd name="connsiteX1" fmla="*/ 70961 w 177069"/>
                <a:gd name="connsiteY1" fmla="*/ 60904 h 311311"/>
                <a:gd name="connsiteX2" fmla="*/ 0 w 177069"/>
                <a:gd name="connsiteY2" fmla="*/ 268073 h 311311"/>
                <a:gd name="connsiteX3" fmla="*/ 166021 w 177069"/>
                <a:gd name="connsiteY3" fmla="*/ 305697 h 31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069" h="311311">
                  <a:moveTo>
                    <a:pt x="177070" y="4707"/>
                  </a:moveTo>
                  <a:cubicBezTo>
                    <a:pt x="127349" y="-9200"/>
                    <a:pt x="93250" y="7183"/>
                    <a:pt x="70961" y="60904"/>
                  </a:cubicBezTo>
                  <a:cubicBezTo>
                    <a:pt x="48673" y="114625"/>
                    <a:pt x="28670" y="173394"/>
                    <a:pt x="0" y="268073"/>
                  </a:cubicBezTo>
                  <a:cubicBezTo>
                    <a:pt x="0" y="268073"/>
                    <a:pt x="100108" y="329890"/>
                    <a:pt x="166021" y="30569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Hình tự do: Hình 686">
              <a:extLst>
                <a:ext uri="{FF2B5EF4-FFF2-40B4-BE49-F238E27FC236}">
                  <a16:creationId xmlns:a16="http://schemas.microsoft.com/office/drawing/2014/main" id="{5E82EF92-C23E-C2AB-ACCC-77D562ED2F30}"/>
                </a:ext>
              </a:extLst>
            </p:cNvPr>
            <p:cNvSpPr/>
            <p:nvPr/>
          </p:nvSpPr>
          <p:spPr>
            <a:xfrm>
              <a:off x="7767986" y="4087696"/>
              <a:ext cx="371951" cy="578634"/>
            </a:xfrm>
            <a:custGeom>
              <a:avLst/>
              <a:gdLst>
                <a:gd name="connsiteX0" fmla="*/ 21241 w 371951"/>
                <a:gd name="connsiteY0" fmla="*/ 49852 h 578634"/>
                <a:gd name="connsiteX1" fmla="*/ 96107 w 371951"/>
                <a:gd name="connsiteY1" fmla="*/ 36 h 578634"/>
                <a:gd name="connsiteX2" fmla="*/ 133064 w 371951"/>
                <a:gd name="connsiteY2" fmla="*/ 3084 h 578634"/>
                <a:gd name="connsiteX3" fmla="*/ 256889 w 371951"/>
                <a:gd name="connsiteY3" fmla="*/ 18419 h 578634"/>
                <a:gd name="connsiteX4" fmla="*/ 324326 w 371951"/>
                <a:gd name="connsiteY4" fmla="*/ 34326 h 578634"/>
                <a:gd name="connsiteX5" fmla="*/ 371951 w 371951"/>
                <a:gd name="connsiteY5" fmla="*/ 205300 h 578634"/>
                <a:gd name="connsiteX6" fmla="*/ 363855 w 371951"/>
                <a:gd name="connsiteY6" fmla="*/ 525435 h 578634"/>
                <a:gd name="connsiteX7" fmla="*/ 135922 w 371951"/>
                <a:gd name="connsiteY7" fmla="*/ 571536 h 578634"/>
                <a:gd name="connsiteX8" fmla="*/ 10097 w 371951"/>
                <a:gd name="connsiteY8" fmla="*/ 492097 h 578634"/>
                <a:gd name="connsiteX9" fmla="*/ 95 w 371951"/>
                <a:gd name="connsiteY9" fmla="*/ 201109 h 578634"/>
                <a:gd name="connsiteX10" fmla="*/ 21241 w 371951"/>
                <a:gd name="connsiteY10" fmla="*/ 49852 h 57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951" h="578634">
                  <a:moveTo>
                    <a:pt x="21241" y="49852"/>
                  </a:moveTo>
                  <a:cubicBezTo>
                    <a:pt x="37052" y="13656"/>
                    <a:pt x="56102" y="-821"/>
                    <a:pt x="96107" y="36"/>
                  </a:cubicBezTo>
                  <a:cubicBezTo>
                    <a:pt x="109538" y="36"/>
                    <a:pt x="133064" y="3084"/>
                    <a:pt x="133064" y="3084"/>
                  </a:cubicBezTo>
                  <a:cubicBezTo>
                    <a:pt x="137827" y="22134"/>
                    <a:pt x="215360" y="40136"/>
                    <a:pt x="256889" y="18419"/>
                  </a:cubicBezTo>
                  <a:cubicBezTo>
                    <a:pt x="272034" y="22324"/>
                    <a:pt x="311753" y="30135"/>
                    <a:pt x="324326" y="34326"/>
                  </a:cubicBezTo>
                  <a:cubicBezTo>
                    <a:pt x="360426" y="46327"/>
                    <a:pt x="365951" y="87571"/>
                    <a:pt x="371951" y="205300"/>
                  </a:cubicBezTo>
                  <a:cubicBezTo>
                    <a:pt x="371951" y="205300"/>
                    <a:pt x="371951" y="455331"/>
                    <a:pt x="363855" y="525435"/>
                  </a:cubicBezTo>
                  <a:cubicBezTo>
                    <a:pt x="312706" y="590586"/>
                    <a:pt x="187928" y="581728"/>
                    <a:pt x="135922" y="571536"/>
                  </a:cubicBezTo>
                  <a:cubicBezTo>
                    <a:pt x="27051" y="550486"/>
                    <a:pt x="10097" y="492097"/>
                    <a:pt x="10097" y="492097"/>
                  </a:cubicBezTo>
                  <a:cubicBezTo>
                    <a:pt x="10097" y="492097"/>
                    <a:pt x="-1143" y="286453"/>
                    <a:pt x="95" y="201109"/>
                  </a:cubicBezTo>
                  <a:cubicBezTo>
                    <a:pt x="1238" y="128814"/>
                    <a:pt x="12383" y="70330"/>
                    <a:pt x="21241" y="49852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Hình tự do: Hình 687">
              <a:extLst>
                <a:ext uri="{FF2B5EF4-FFF2-40B4-BE49-F238E27FC236}">
                  <a16:creationId xmlns:a16="http://schemas.microsoft.com/office/drawing/2014/main" id="{719D3939-9469-322A-3D15-92E75FD3AD52}"/>
                </a:ext>
              </a:extLst>
            </p:cNvPr>
            <p:cNvSpPr/>
            <p:nvPr/>
          </p:nvSpPr>
          <p:spPr>
            <a:xfrm>
              <a:off x="8075644" y="4124308"/>
              <a:ext cx="542782" cy="369464"/>
            </a:xfrm>
            <a:custGeom>
              <a:avLst/>
              <a:gdLst>
                <a:gd name="connsiteX0" fmla="*/ 425577 w 542782"/>
                <a:gd name="connsiteY0" fmla="*/ 209169 h 369464"/>
                <a:gd name="connsiteX1" fmla="*/ 163544 w 542782"/>
                <a:gd name="connsiteY1" fmla="*/ 368237 h 369464"/>
                <a:gd name="connsiteX2" fmla="*/ 6953 w 542782"/>
                <a:gd name="connsiteY2" fmla="*/ 165735 h 369464"/>
                <a:gd name="connsiteX3" fmla="*/ 20003 w 542782"/>
                <a:gd name="connsiteY3" fmla="*/ 0 h 369464"/>
                <a:gd name="connsiteX4" fmla="*/ 96774 w 542782"/>
                <a:gd name="connsiteY4" fmla="*/ 52959 h 369464"/>
                <a:gd name="connsiteX5" fmla="*/ 198406 w 542782"/>
                <a:gd name="connsiteY5" fmla="*/ 245936 h 369464"/>
                <a:gd name="connsiteX6" fmla="*/ 286607 w 542782"/>
                <a:gd name="connsiteY6" fmla="*/ 198311 h 369464"/>
                <a:gd name="connsiteX7" fmla="*/ 358521 w 542782"/>
                <a:gd name="connsiteY7" fmla="*/ 157734 h 369464"/>
                <a:gd name="connsiteX8" fmla="*/ 377000 w 542782"/>
                <a:gd name="connsiteY8" fmla="*/ 145733 h 369464"/>
                <a:gd name="connsiteX9" fmla="*/ 385286 w 542782"/>
                <a:gd name="connsiteY9" fmla="*/ 90392 h 369464"/>
                <a:gd name="connsiteX10" fmla="*/ 383762 w 542782"/>
                <a:gd name="connsiteY10" fmla="*/ 68866 h 369464"/>
                <a:gd name="connsiteX11" fmla="*/ 396335 w 542782"/>
                <a:gd name="connsiteY11" fmla="*/ 45244 h 369464"/>
                <a:gd name="connsiteX12" fmla="*/ 404051 w 542782"/>
                <a:gd name="connsiteY12" fmla="*/ 51340 h 369464"/>
                <a:gd name="connsiteX13" fmla="*/ 409956 w 542782"/>
                <a:gd name="connsiteY13" fmla="*/ 62008 h 369464"/>
                <a:gd name="connsiteX14" fmla="*/ 415290 w 542782"/>
                <a:gd name="connsiteY14" fmla="*/ 90583 h 369464"/>
                <a:gd name="connsiteX15" fmla="*/ 417290 w 542782"/>
                <a:gd name="connsiteY15" fmla="*/ 94202 h 369464"/>
                <a:gd name="connsiteX16" fmla="*/ 422338 w 542782"/>
                <a:gd name="connsiteY16" fmla="*/ 95631 h 369464"/>
                <a:gd name="connsiteX17" fmla="*/ 476441 w 542782"/>
                <a:gd name="connsiteY17" fmla="*/ 44482 h 369464"/>
                <a:gd name="connsiteX18" fmla="*/ 493681 w 542782"/>
                <a:gd name="connsiteY18" fmla="*/ 24003 h 369464"/>
                <a:gd name="connsiteX19" fmla="*/ 529685 w 542782"/>
                <a:gd name="connsiteY19" fmla="*/ 36957 h 369464"/>
                <a:gd name="connsiteX20" fmla="*/ 542258 w 542782"/>
                <a:gd name="connsiteY20" fmla="*/ 87344 h 369464"/>
                <a:gd name="connsiteX21" fmla="*/ 513683 w 542782"/>
                <a:gd name="connsiteY21" fmla="*/ 151447 h 369464"/>
                <a:gd name="connsiteX22" fmla="*/ 425577 w 542782"/>
                <a:gd name="connsiteY22" fmla="*/ 209169 h 36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782" h="369464">
                  <a:moveTo>
                    <a:pt x="425577" y="209169"/>
                  </a:moveTo>
                  <a:cubicBezTo>
                    <a:pt x="408051" y="217456"/>
                    <a:pt x="196405" y="385382"/>
                    <a:pt x="163544" y="368237"/>
                  </a:cubicBezTo>
                  <a:cubicBezTo>
                    <a:pt x="130683" y="351092"/>
                    <a:pt x="6953" y="165735"/>
                    <a:pt x="6953" y="165735"/>
                  </a:cubicBezTo>
                  <a:cubicBezTo>
                    <a:pt x="-5620" y="110442"/>
                    <a:pt x="-1067" y="52645"/>
                    <a:pt x="20003" y="0"/>
                  </a:cubicBezTo>
                  <a:cubicBezTo>
                    <a:pt x="50006" y="2858"/>
                    <a:pt x="67628" y="1143"/>
                    <a:pt x="96774" y="52959"/>
                  </a:cubicBezTo>
                  <a:cubicBezTo>
                    <a:pt x="121634" y="97060"/>
                    <a:pt x="198406" y="245936"/>
                    <a:pt x="198406" y="245936"/>
                  </a:cubicBezTo>
                  <a:cubicBezTo>
                    <a:pt x="227933" y="230314"/>
                    <a:pt x="257337" y="214436"/>
                    <a:pt x="286607" y="198311"/>
                  </a:cubicBezTo>
                  <a:cubicBezTo>
                    <a:pt x="310705" y="185071"/>
                    <a:pt x="334899" y="171926"/>
                    <a:pt x="358521" y="157734"/>
                  </a:cubicBezTo>
                  <a:cubicBezTo>
                    <a:pt x="365160" y="154524"/>
                    <a:pt x="371370" y="150495"/>
                    <a:pt x="377000" y="145733"/>
                  </a:cubicBezTo>
                  <a:cubicBezTo>
                    <a:pt x="388525" y="133826"/>
                    <a:pt x="385858" y="105728"/>
                    <a:pt x="385286" y="90392"/>
                  </a:cubicBezTo>
                  <a:cubicBezTo>
                    <a:pt x="385210" y="83191"/>
                    <a:pt x="384696" y="76000"/>
                    <a:pt x="383762" y="68866"/>
                  </a:cubicBezTo>
                  <a:cubicBezTo>
                    <a:pt x="382619" y="60198"/>
                    <a:pt x="380429" y="38767"/>
                    <a:pt x="396335" y="45244"/>
                  </a:cubicBezTo>
                  <a:cubicBezTo>
                    <a:pt x="399374" y="46606"/>
                    <a:pt x="402022" y="48701"/>
                    <a:pt x="404051" y="51340"/>
                  </a:cubicBezTo>
                  <a:cubicBezTo>
                    <a:pt x="406641" y="54512"/>
                    <a:pt x="408642" y="58131"/>
                    <a:pt x="409956" y="62008"/>
                  </a:cubicBezTo>
                  <a:cubicBezTo>
                    <a:pt x="413099" y="71533"/>
                    <a:pt x="412337" y="81058"/>
                    <a:pt x="415290" y="90583"/>
                  </a:cubicBezTo>
                  <a:cubicBezTo>
                    <a:pt x="415652" y="91935"/>
                    <a:pt x="416338" y="93183"/>
                    <a:pt x="417290" y="94202"/>
                  </a:cubicBezTo>
                  <a:cubicBezTo>
                    <a:pt x="418710" y="95336"/>
                    <a:pt x="420529" y="95850"/>
                    <a:pt x="422338" y="95631"/>
                  </a:cubicBezTo>
                  <a:cubicBezTo>
                    <a:pt x="445294" y="94393"/>
                    <a:pt x="466344" y="61722"/>
                    <a:pt x="476441" y="44482"/>
                  </a:cubicBezTo>
                  <a:cubicBezTo>
                    <a:pt x="480079" y="36128"/>
                    <a:pt x="486070" y="29013"/>
                    <a:pt x="493681" y="24003"/>
                  </a:cubicBezTo>
                  <a:cubicBezTo>
                    <a:pt x="506063" y="17812"/>
                    <a:pt x="521399" y="25908"/>
                    <a:pt x="529685" y="36957"/>
                  </a:cubicBezTo>
                  <a:cubicBezTo>
                    <a:pt x="539925" y="51635"/>
                    <a:pt x="544401" y="69571"/>
                    <a:pt x="542258" y="87344"/>
                  </a:cubicBezTo>
                  <a:cubicBezTo>
                    <a:pt x="540734" y="111452"/>
                    <a:pt x="530600" y="134207"/>
                    <a:pt x="513683" y="151447"/>
                  </a:cubicBezTo>
                  <a:cubicBezTo>
                    <a:pt x="487852" y="175613"/>
                    <a:pt x="458048" y="195139"/>
                    <a:pt x="425577" y="209169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Hình tự do: Hình 688">
              <a:extLst>
                <a:ext uri="{FF2B5EF4-FFF2-40B4-BE49-F238E27FC236}">
                  <a16:creationId xmlns:a16="http://schemas.microsoft.com/office/drawing/2014/main" id="{A5968C12-8132-0022-2012-880D1444309A}"/>
                </a:ext>
              </a:extLst>
            </p:cNvPr>
            <p:cNvSpPr/>
            <p:nvPr/>
          </p:nvSpPr>
          <p:spPr>
            <a:xfrm>
              <a:off x="7675118" y="4313595"/>
              <a:ext cx="428243" cy="602621"/>
            </a:xfrm>
            <a:custGeom>
              <a:avLst/>
              <a:gdLst>
                <a:gd name="connsiteX0" fmla="*/ 428244 w 428243"/>
                <a:gd name="connsiteY0" fmla="*/ 602621 h 602621"/>
                <a:gd name="connsiteX1" fmla="*/ 309658 w 428243"/>
                <a:gd name="connsiteY1" fmla="*/ 552044 h 602621"/>
                <a:gd name="connsiteX2" fmla="*/ 54864 w 428243"/>
                <a:gd name="connsiteY2" fmla="*/ 392595 h 602621"/>
                <a:gd name="connsiteX3" fmla="*/ 2667 w 428243"/>
                <a:gd name="connsiteY3" fmla="*/ 55886 h 602621"/>
                <a:gd name="connsiteX4" fmla="*/ 8858 w 428243"/>
                <a:gd name="connsiteY4" fmla="*/ 28740 h 602621"/>
                <a:gd name="connsiteX5" fmla="*/ 0 w 428243"/>
                <a:gd name="connsiteY5" fmla="*/ 27502 h 602621"/>
                <a:gd name="connsiteX6" fmla="*/ 22860 w 428243"/>
                <a:gd name="connsiteY6" fmla="*/ 8452 h 602621"/>
                <a:gd name="connsiteX7" fmla="*/ 22860 w 428243"/>
                <a:gd name="connsiteY7" fmla="*/ 8452 h 602621"/>
                <a:gd name="connsiteX8" fmla="*/ 112967 w 428243"/>
                <a:gd name="connsiteY8" fmla="*/ 21977 h 602621"/>
                <a:gd name="connsiteX9" fmla="*/ 309658 w 428243"/>
                <a:gd name="connsiteY9" fmla="*/ 266294 h 602621"/>
                <a:gd name="connsiteX10" fmla="*/ 425482 w 428243"/>
                <a:gd name="connsiteY10" fmla="*/ 548710 h 60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243" h="602621">
                  <a:moveTo>
                    <a:pt x="428244" y="602621"/>
                  </a:moveTo>
                  <a:cubicBezTo>
                    <a:pt x="399669" y="601193"/>
                    <a:pt x="377380" y="580333"/>
                    <a:pt x="309658" y="552044"/>
                  </a:cubicBezTo>
                  <a:cubicBezTo>
                    <a:pt x="184499" y="499942"/>
                    <a:pt x="90583" y="458222"/>
                    <a:pt x="54864" y="392595"/>
                  </a:cubicBezTo>
                  <a:cubicBezTo>
                    <a:pt x="19145" y="326968"/>
                    <a:pt x="-6191" y="137897"/>
                    <a:pt x="2667" y="55886"/>
                  </a:cubicBezTo>
                  <a:cubicBezTo>
                    <a:pt x="3562" y="46609"/>
                    <a:pt x="5644" y="37484"/>
                    <a:pt x="8858" y="28740"/>
                  </a:cubicBezTo>
                  <a:lnTo>
                    <a:pt x="0" y="27502"/>
                  </a:lnTo>
                  <a:lnTo>
                    <a:pt x="22860" y="8452"/>
                  </a:lnTo>
                  <a:lnTo>
                    <a:pt x="22860" y="8452"/>
                  </a:lnTo>
                  <a:cubicBezTo>
                    <a:pt x="46196" y="-10598"/>
                    <a:pt x="84296" y="6356"/>
                    <a:pt x="112967" y="21977"/>
                  </a:cubicBezTo>
                  <a:cubicBezTo>
                    <a:pt x="194881" y="66554"/>
                    <a:pt x="258985" y="109798"/>
                    <a:pt x="309658" y="266294"/>
                  </a:cubicBezTo>
                  <a:cubicBezTo>
                    <a:pt x="347758" y="383927"/>
                    <a:pt x="372809" y="491274"/>
                    <a:pt x="425482" y="548710"/>
                  </a:cubicBezTo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Hình tự do: Hình 689">
              <a:extLst>
                <a:ext uri="{FF2B5EF4-FFF2-40B4-BE49-F238E27FC236}">
                  <a16:creationId xmlns:a16="http://schemas.microsoft.com/office/drawing/2014/main" id="{CA3E45AC-BB9C-69AF-470F-C9DB74C77870}"/>
                </a:ext>
              </a:extLst>
            </p:cNvPr>
            <p:cNvSpPr/>
            <p:nvPr/>
          </p:nvSpPr>
          <p:spPr>
            <a:xfrm>
              <a:off x="7675118" y="4313595"/>
              <a:ext cx="428243" cy="602907"/>
            </a:xfrm>
            <a:custGeom>
              <a:avLst/>
              <a:gdLst>
                <a:gd name="connsiteX0" fmla="*/ 8858 w 428243"/>
                <a:gd name="connsiteY0" fmla="*/ 28740 h 602907"/>
                <a:gd name="connsiteX1" fmla="*/ 0 w 428243"/>
                <a:gd name="connsiteY1" fmla="*/ 27502 h 602907"/>
                <a:gd name="connsiteX2" fmla="*/ 22860 w 428243"/>
                <a:gd name="connsiteY2" fmla="*/ 8452 h 602907"/>
                <a:gd name="connsiteX3" fmla="*/ 22860 w 428243"/>
                <a:gd name="connsiteY3" fmla="*/ 8452 h 602907"/>
                <a:gd name="connsiteX4" fmla="*/ 112967 w 428243"/>
                <a:gd name="connsiteY4" fmla="*/ 21977 h 602907"/>
                <a:gd name="connsiteX5" fmla="*/ 309658 w 428243"/>
                <a:gd name="connsiteY5" fmla="*/ 266294 h 602907"/>
                <a:gd name="connsiteX6" fmla="*/ 425482 w 428243"/>
                <a:gd name="connsiteY6" fmla="*/ 548710 h 602907"/>
                <a:gd name="connsiteX7" fmla="*/ 428244 w 428243"/>
                <a:gd name="connsiteY7" fmla="*/ 602907 h 602907"/>
                <a:gd name="connsiteX8" fmla="*/ 309658 w 428243"/>
                <a:gd name="connsiteY8" fmla="*/ 552329 h 602907"/>
                <a:gd name="connsiteX9" fmla="*/ 54864 w 428243"/>
                <a:gd name="connsiteY9" fmla="*/ 392881 h 602907"/>
                <a:gd name="connsiteX10" fmla="*/ 2667 w 428243"/>
                <a:gd name="connsiteY10" fmla="*/ 56172 h 602907"/>
                <a:gd name="connsiteX11" fmla="*/ 8858 w 428243"/>
                <a:gd name="connsiteY11" fmla="*/ 28740 h 6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8243" h="602907">
                  <a:moveTo>
                    <a:pt x="8858" y="28740"/>
                  </a:moveTo>
                  <a:lnTo>
                    <a:pt x="0" y="27502"/>
                  </a:lnTo>
                  <a:lnTo>
                    <a:pt x="22860" y="8452"/>
                  </a:lnTo>
                  <a:lnTo>
                    <a:pt x="22860" y="8452"/>
                  </a:lnTo>
                  <a:cubicBezTo>
                    <a:pt x="46196" y="-10598"/>
                    <a:pt x="84296" y="6356"/>
                    <a:pt x="112967" y="21977"/>
                  </a:cubicBezTo>
                  <a:cubicBezTo>
                    <a:pt x="194881" y="66554"/>
                    <a:pt x="258985" y="109798"/>
                    <a:pt x="309658" y="266294"/>
                  </a:cubicBezTo>
                  <a:cubicBezTo>
                    <a:pt x="347758" y="383927"/>
                    <a:pt x="372809" y="491274"/>
                    <a:pt x="425482" y="548710"/>
                  </a:cubicBezTo>
                  <a:lnTo>
                    <a:pt x="428244" y="602907"/>
                  </a:lnTo>
                  <a:cubicBezTo>
                    <a:pt x="399669" y="601478"/>
                    <a:pt x="377380" y="580619"/>
                    <a:pt x="309658" y="552329"/>
                  </a:cubicBezTo>
                  <a:cubicBezTo>
                    <a:pt x="184499" y="500228"/>
                    <a:pt x="90583" y="458508"/>
                    <a:pt x="54864" y="392881"/>
                  </a:cubicBezTo>
                  <a:cubicBezTo>
                    <a:pt x="19145" y="327254"/>
                    <a:pt x="-6287" y="138182"/>
                    <a:pt x="2667" y="56172"/>
                  </a:cubicBezTo>
                  <a:cubicBezTo>
                    <a:pt x="3539" y="46799"/>
                    <a:pt x="5620" y="37579"/>
                    <a:pt x="8858" y="2874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Hình tự do: Hình 690">
              <a:extLst>
                <a:ext uri="{FF2B5EF4-FFF2-40B4-BE49-F238E27FC236}">
                  <a16:creationId xmlns:a16="http://schemas.microsoft.com/office/drawing/2014/main" id="{71785B72-4EEE-C137-E6AD-4FC0FEFD1734}"/>
                </a:ext>
              </a:extLst>
            </p:cNvPr>
            <p:cNvSpPr/>
            <p:nvPr/>
          </p:nvSpPr>
          <p:spPr>
            <a:xfrm>
              <a:off x="7652317" y="4333064"/>
              <a:ext cx="486858" cy="590713"/>
            </a:xfrm>
            <a:custGeom>
              <a:avLst/>
              <a:gdLst>
                <a:gd name="connsiteX0" fmla="*/ 112050 w 486858"/>
                <a:gd name="connsiteY0" fmla="*/ 22320 h 590713"/>
                <a:gd name="connsiteX1" fmla="*/ 308646 w 486858"/>
                <a:gd name="connsiteY1" fmla="*/ 266636 h 590713"/>
                <a:gd name="connsiteX2" fmla="*/ 486859 w 486858"/>
                <a:gd name="connsiteY2" fmla="*/ 588105 h 590713"/>
                <a:gd name="connsiteX3" fmla="*/ 303407 w 486858"/>
                <a:gd name="connsiteY3" fmla="*/ 547529 h 590713"/>
                <a:gd name="connsiteX4" fmla="*/ 170915 w 486858"/>
                <a:gd name="connsiteY4" fmla="*/ 475329 h 590713"/>
                <a:gd name="connsiteX5" fmla="*/ 53948 w 486858"/>
                <a:gd name="connsiteY5" fmla="*/ 393319 h 590713"/>
                <a:gd name="connsiteX6" fmla="*/ 1751 w 486858"/>
                <a:gd name="connsiteY6" fmla="*/ 56229 h 590713"/>
                <a:gd name="connsiteX7" fmla="*/ 112050 w 486858"/>
                <a:gd name="connsiteY7" fmla="*/ 22320 h 59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858" h="590713">
                  <a:moveTo>
                    <a:pt x="112050" y="22320"/>
                  </a:moveTo>
                  <a:cubicBezTo>
                    <a:pt x="193965" y="66897"/>
                    <a:pt x="257973" y="110236"/>
                    <a:pt x="308646" y="266636"/>
                  </a:cubicBezTo>
                  <a:cubicBezTo>
                    <a:pt x="359319" y="423037"/>
                    <a:pt x="387037" y="561340"/>
                    <a:pt x="486859" y="588105"/>
                  </a:cubicBezTo>
                  <a:cubicBezTo>
                    <a:pt x="486859" y="588105"/>
                    <a:pt x="441710" y="606108"/>
                    <a:pt x="303407" y="547529"/>
                  </a:cubicBezTo>
                  <a:cubicBezTo>
                    <a:pt x="259783" y="528955"/>
                    <a:pt x="205967" y="495046"/>
                    <a:pt x="170915" y="475329"/>
                  </a:cubicBezTo>
                  <a:cubicBezTo>
                    <a:pt x="102144" y="436753"/>
                    <a:pt x="60520" y="405130"/>
                    <a:pt x="53948" y="393319"/>
                  </a:cubicBezTo>
                  <a:cubicBezTo>
                    <a:pt x="17562" y="328073"/>
                    <a:pt x="-6917" y="138525"/>
                    <a:pt x="1751" y="56229"/>
                  </a:cubicBezTo>
                  <a:cubicBezTo>
                    <a:pt x="10418" y="-26067"/>
                    <a:pt x="70997" y="32"/>
                    <a:pt x="112050" y="22320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Hình tự do: Hình 691">
              <a:extLst>
                <a:ext uri="{FF2B5EF4-FFF2-40B4-BE49-F238E27FC236}">
                  <a16:creationId xmlns:a16="http://schemas.microsoft.com/office/drawing/2014/main" id="{479C1415-F98E-CA49-3F76-EF7232E7DE6A}"/>
                </a:ext>
              </a:extLst>
            </p:cNvPr>
            <p:cNvSpPr/>
            <p:nvPr/>
          </p:nvSpPr>
          <p:spPr>
            <a:xfrm>
              <a:off x="7874812" y="4050070"/>
              <a:ext cx="192163" cy="95841"/>
            </a:xfrm>
            <a:custGeom>
              <a:avLst/>
              <a:gdLst>
                <a:gd name="connsiteX0" fmla="*/ 151587 w 192163"/>
                <a:gd name="connsiteY0" fmla="*/ 33090 h 95841"/>
                <a:gd name="connsiteX1" fmla="*/ 29477 w 192163"/>
                <a:gd name="connsiteY1" fmla="*/ 11564 h 95841"/>
                <a:gd name="connsiteX2" fmla="*/ 30524 w 192163"/>
                <a:gd name="connsiteY2" fmla="*/ 2039 h 95841"/>
                <a:gd name="connsiteX3" fmla="*/ 16808 w 192163"/>
                <a:gd name="connsiteY3" fmla="*/ 9182 h 95841"/>
                <a:gd name="connsiteX4" fmla="*/ 140 w 192163"/>
                <a:gd name="connsiteY4" fmla="*/ 37757 h 95841"/>
                <a:gd name="connsiteX5" fmla="*/ 41478 w 192163"/>
                <a:gd name="connsiteY5" fmla="*/ 87002 h 95841"/>
                <a:gd name="connsiteX6" fmla="*/ 151587 w 192163"/>
                <a:gd name="connsiteY6" fmla="*/ 80144 h 95841"/>
                <a:gd name="connsiteX7" fmla="*/ 178352 w 192163"/>
                <a:gd name="connsiteY7" fmla="*/ 62523 h 95841"/>
                <a:gd name="connsiteX8" fmla="*/ 192164 w 192163"/>
                <a:gd name="connsiteY8" fmla="*/ 65570 h 95841"/>
                <a:gd name="connsiteX9" fmla="*/ 166922 w 192163"/>
                <a:gd name="connsiteY9" fmla="*/ 27470 h 95841"/>
                <a:gd name="connsiteX10" fmla="*/ 153111 w 192163"/>
                <a:gd name="connsiteY10" fmla="*/ 15945 h 9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63" h="95841">
                  <a:moveTo>
                    <a:pt x="151587" y="33090"/>
                  </a:moveTo>
                  <a:cubicBezTo>
                    <a:pt x="101009" y="49473"/>
                    <a:pt x="41954" y="37662"/>
                    <a:pt x="29477" y="11564"/>
                  </a:cubicBezTo>
                  <a:lnTo>
                    <a:pt x="30524" y="2039"/>
                  </a:lnTo>
                  <a:cubicBezTo>
                    <a:pt x="30524" y="2039"/>
                    <a:pt x="24905" y="-5772"/>
                    <a:pt x="16808" y="9182"/>
                  </a:cubicBezTo>
                  <a:cubicBezTo>
                    <a:pt x="8712" y="24137"/>
                    <a:pt x="140" y="37757"/>
                    <a:pt x="140" y="37757"/>
                  </a:cubicBezTo>
                  <a:cubicBezTo>
                    <a:pt x="140" y="37757"/>
                    <a:pt x="-4623" y="68618"/>
                    <a:pt x="41478" y="87002"/>
                  </a:cubicBezTo>
                  <a:cubicBezTo>
                    <a:pt x="77435" y="100841"/>
                    <a:pt x="117631" y="98336"/>
                    <a:pt x="151587" y="80144"/>
                  </a:cubicBezTo>
                  <a:cubicBezTo>
                    <a:pt x="168827" y="69381"/>
                    <a:pt x="178352" y="62523"/>
                    <a:pt x="178352" y="62523"/>
                  </a:cubicBezTo>
                  <a:lnTo>
                    <a:pt x="192164" y="65570"/>
                  </a:lnTo>
                  <a:cubicBezTo>
                    <a:pt x="192164" y="65570"/>
                    <a:pt x="175019" y="39186"/>
                    <a:pt x="166922" y="27470"/>
                  </a:cubicBezTo>
                  <a:cubicBezTo>
                    <a:pt x="158826" y="15755"/>
                    <a:pt x="153111" y="15945"/>
                    <a:pt x="153111" y="15945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Hình tự do: Hình 692">
              <a:extLst>
                <a:ext uri="{FF2B5EF4-FFF2-40B4-BE49-F238E27FC236}">
                  <a16:creationId xmlns:a16="http://schemas.microsoft.com/office/drawing/2014/main" id="{F942323E-F690-1B20-09B0-174EDBF998B2}"/>
                </a:ext>
              </a:extLst>
            </p:cNvPr>
            <p:cNvSpPr/>
            <p:nvPr/>
          </p:nvSpPr>
          <p:spPr>
            <a:xfrm>
              <a:off x="8068369" y="4122022"/>
              <a:ext cx="381988" cy="382709"/>
            </a:xfrm>
            <a:custGeom>
              <a:avLst/>
              <a:gdLst>
                <a:gd name="connsiteX0" fmla="*/ 23562 w 381988"/>
                <a:gd name="connsiteY0" fmla="*/ 0 h 382709"/>
                <a:gd name="connsiteX1" fmla="*/ 94143 w 381988"/>
                <a:gd name="connsiteY1" fmla="*/ 31528 h 382709"/>
                <a:gd name="connsiteX2" fmla="*/ 206538 w 381988"/>
                <a:gd name="connsiteY2" fmla="*/ 242792 h 382709"/>
                <a:gd name="connsiteX3" fmla="*/ 332649 w 381988"/>
                <a:gd name="connsiteY3" fmla="*/ 179737 h 382709"/>
                <a:gd name="connsiteX4" fmla="*/ 381988 w 381988"/>
                <a:gd name="connsiteY4" fmla="*/ 247460 h 382709"/>
                <a:gd name="connsiteX5" fmla="*/ 209205 w 381988"/>
                <a:gd name="connsiteY5" fmla="*/ 371856 h 382709"/>
                <a:gd name="connsiteX6" fmla="*/ 143673 w 381988"/>
                <a:gd name="connsiteY6" fmla="*/ 359473 h 382709"/>
                <a:gd name="connsiteX7" fmla="*/ 16990 w 381988"/>
                <a:gd name="connsiteY7" fmla="*/ 179165 h 382709"/>
                <a:gd name="connsiteX8" fmla="*/ 23562 w 381988"/>
                <a:gd name="connsiteY8" fmla="*/ 0 h 38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88" h="382709">
                  <a:moveTo>
                    <a:pt x="23562" y="0"/>
                  </a:moveTo>
                  <a:cubicBezTo>
                    <a:pt x="59567" y="3143"/>
                    <a:pt x="71187" y="0"/>
                    <a:pt x="94143" y="31528"/>
                  </a:cubicBezTo>
                  <a:cubicBezTo>
                    <a:pt x="117098" y="63055"/>
                    <a:pt x="206538" y="242792"/>
                    <a:pt x="206538" y="242792"/>
                  </a:cubicBezTo>
                  <a:lnTo>
                    <a:pt x="332649" y="179737"/>
                  </a:lnTo>
                  <a:lnTo>
                    <a:pt x="381988" y="247460"/>
                  </a:lnTo>
                  <a:cubicBezTo>
                    <a:pt x="381988" y="247460"/>
                    <a:pt x="239113" y="356045"/>
                    <a:pt x="209205" y="371856"/>
                  </a:cubicBezTo>
                  <a:cubicBezTo>
                    <a:pt x="179296" y="387668"/>
                    <a:pt x="169390" y="388334"/>
                    <a:pt x="143673" y="359473"/>
                  </a:cubicBezTo>
                  <a:cubicBezTo>
                    <a:pt x="117955" y="330613"/>
                    <a:pt x="16990" y="179165"/>
                    <a:pt x="16990" y="179165"/>
                  </a:cubicBezTo>
                  <a:cubicBezTo>
                    <a:pt x="16990" y="179165"/>
                    <a:pt x="-25301" y="105346"/>
                    <a:pt x="23562" y="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941835F8-75CA-0DB1-236A-BF0861C5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18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94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0">
            <a:extLst>
              <a:ext uri="{FF2B5EF4-FFF2-40B4-BE49-F238E27FC236}">
                <a16:creationId xmlns:a16="http://schemas.microsoft.com/office/drawing/2014/main" id="{050144F3-1B47-E6D9-0D49-4225D0DF610C}"/>
              </a:ext>
            </a:extLst>
          </p:cNvPr>
          <p:cNvSpPr/>
          <p:nvPr/>
        </p:nvSpPr>
        <p:spPr>
          <a:xfrm rot="1277677">
            <a:off x="9230897" y="-1890088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6851F0D7-8242-148D-B84C-7FDDB81AF010}"/>
              </a:ext>
            </a:extLst>
          </p:cNvPr>
          <p:cNvSpPr/>
          <p:nvPr/>
        </p:nvSpPr>
        <p:spPr>
          <a:xfrm rot="1277677">
            <a:off x="7804880" y="-474384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096AFCC6-B406-7851-3ABF-E34F341CB2A9}"/>
              </a:ext>
            </a:extLst>
          </p:cNvPr>
          <p:cNvSpPr/>
          <p:nvPr/>
        </p:nvSpPr>
        <p:spPr>
          <a:xfrm rot="7864712">
            <a:off x="-1743421" y="721983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389CDD6E-3043-A02F-33AD-594FA494827E}"/>
              </a:ext>
            </a:extLst>
          </p:cNvPr>
          <p:cNvSpPr/>
          <p:nvPr/>
        </p:nvSpPr>
        <p:spPr>
          <a:xfrm rot="1277677">
            <a:off x="8780750" y="6310300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3C8322F-436C-4963-86F2-B92A2ADEC21F}"/>
              </a:ext>
            </a:extLst>
          </p:cNvPr>
          <p:cNvCxnSpPr>
            <a:cxnSpLocks/>
          </p:cNvCxnSpPr>
          <p:nvPr/>
        </p:nvCxnSpPr>
        <p:spPr>
          <a:xfrm>
            <a:off x="6096000" y="1685472"/>
            <a:ext cx="0" cy="5455557"/>
          </a:xfrm>
          <a:prstGeom prst="line">
            <a:avLst/>
          </a:prstGeom>
          <a:ln cap="rnd">
            <a:solidFill>
              <a:srgbClr val="9F7B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F4C912-7681-42BD-BF44-52D429C8A3CF}"/>
              </a:ext>
            </a:extLst>
          </p:cNvPr>
          <p:cNvGrpSpPr/>
          <p:nvPr/>
        </p:nvGrpSpPr>
        <p:grpSpPr>
          <a:xfrm>
            <a:off x="5948364" y="1532572"/>
            <a:ext cx="295274" cy="295272"/>
            <a:chOff x="5998371" y="1582579"/>
            <a:chExt cx="195260" cy="19525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F9ABA11-941A-468C-A5AC-7DA23E0BD723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FD2329C-F218-487F-BEAE-309C5F42D9F3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1299F85-3941-4DDB-A011-D52A014540BC}"/>
              </a:ext>
            </a:extLst>
          </p:cNvPr>
          <p:cNvSpPr txBox="1"/>
          <p:nvPr/>
        </p:nvSpPr>
        <p:spPr>
          <a:xfrm>
            <a:off x="6730777" y="1549400"/>
            <a:ext cx="1069524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>
                <a:solidFill>
                  <a:srgbClr val="9F7BDE"/>
                </a:solidFill>
                <a:latin typeface="微软雅黑"/>
                <a:ea typeface="微软雅黑"/>
              </a:rPr>
              <a:t>2024</a:t>
            </a:r>
            <a:endParaRPr lang="zh-CN" altLang="en-US" sz="28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F1DE68F-6DCA-4A07-AF2C-E2BBB94F6295}"/>
              </a:ext>
            </a:extLst>
          </p:cNvPr>
          <p:cNvSpPr txBox="1"/>
          <p:nvPr/>
        </p:nvSpPr>
        <p:spPr>
          <a:xfrm>
            <a:off x="6730777" y="2063750"/>
            <a:ext cx="4556647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Thử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nghiệm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thí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điểm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một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số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đơn</a:t>
            </a: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vị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E666977-50B7-4251-A0FA-A55F3FCCAB74}"/>
              </a:ext>
            </a:extLst>
          </p:cNvPr>
          <p:cNvSpPr txBox="1"/>
          <p:nvPr/>
        </p:nvSpPr>
        <p:spPr>
          <a:xfrm>
            <a:off x="4584552" y="4117978"/>
            <a:ext cx="1069524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>
                <a:solidFill>
                  <a:srgbClr val="9F7BDE"/>
                </a:solidFill>
                <a:latin typeface="微软雅黑"/>
                <a:ea typeface="微软雅黑"/>
              </a:rPr>
              <a:t>2025</a:t>
            </a:r>
            <a:endParaRPr lang="zh-CN" altLang="en-US" sz="28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99A6E73-A348-4002-AA14-6FDE6F1555BD}"/>
              </a:ext>
            </a:extLst>
          </p:cNvPr>
          <p:cNvSpPr txBox="1"/>
          <p:nvPr/>
        </p:nvSpPr>
        <p:spPr>
          <a:xfrm>
            <a:off x="741020" y="4696227"/>
            <a:ext cx="4720203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buClr>
                <a:srgbClr val="0053DC"/>
              </a:buClr>
            </a:pP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Tập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trung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định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hình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thương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hiệu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,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quảng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cáo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và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tiếp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thị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sản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phẩm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EFE49-081F-420B-8CD4-12BFF2DFDBB8}"/>
              </a:ext>
            </a:extLst>
          </p:cNvPr>
          <p:cNvSpPr/>
          <p:nvPr/>
        </p:nvSpPr>
        <p:spPr>
          <a:xfrm>
            <a:off x="2137002" y="1680208"/>
            <a:ext cx="3043715" cy="173227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D3D629E-40D6-4D22-BE99-50FBE45D74BA}"/>
              </a:ext>
            </a:extLst>
          </p:cNvPr>
          <p:cNvSpPr/>
          <p:nvPr/>
        </p:nvSpPr>
        <p:spPr>
          <a:xfrm>
            <a:off x="6808169" y="4238630"/>
            <a:ext cx="3043715" cy="173227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2">
            <a:extLst>
              <a:ext uri="{FF2B5EF4-FFF2-40B4-BE49-F238E27FC236}">
                <a16:creationId xmlns:a16="http://schemas.microsoft.com/office/drawing/2014/main" id="{4E3D70F2-EC58-49DE-5FDD-A15CED3705EB}"/>
              </a:ext>
            </a:extLst>
          </p:cNvPr>
          <p:cNvSpPr/>
          <p:nvPr/>
        </p:nvSpPr>
        <p:spPr>
          <a:xfrm>
            <a:off x="-39542" y="780287"/>
            <a:ext cx="5110652" cy="164447"/>
          </a:xfrm>
          <a:custGeom>
            <a:avLst/>
            <a:gdLst>
              <a:gd name="connsiteX0" fmla="*/ 0 w 2510971"/>
              <a:gd name="connsiteY0" fmla="*/ 232229 h 232229"/>
              <a:gd name="connsiteX1" fmla="*/ 2481943 w 2510971"/>
              <a:gd name="connsiteY1" fmla="*/ 232229 h 232229"/>
              <a:gd name="connsiteX2" fmla="*/ 2510971 w 2510971"/>
              <a:gd name="connsiteY2" fmla="*/ 0 h 23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971" h="232229">
                <a:moveTo>
                  <a:pt x="0" y="232229"/>
                </a:moveTo>
                <a:lnTo>
                  <a:pt x="2481943" y="232229"/>
                </a:lnTo>
                <a:lnTo>
                  <a:pt x="2510971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Roboto" pitchFamily="2" charset="0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92B53121-2724-4014-CE25-5AA61C444304}"/>
              </a:ext>
            </a:extLst>
          </p:cNvPr>
          <p:cNvSpPr txBox="1"/>
          <p:nvPr/>
        </p:nvSpPr>
        <p:spPr>
          <a:xfrm>
            <a:off x="381273" y="301510"/>
            <a:ext cx="4720203" cy="706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Chiến</a:t>
            </a:r>
            <a:r>
              <a:rPr lang="en-US" altLang="zh-CN" sz="3600" b="1" spc="80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 </a:t>
            </a: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lược</a:t>
            </a:r>
            <a:r>
              <a:rPr lang="en-US" altLang="zh-CN" sz="3600" b="1" spc="80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 </a:t>
            </a: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phát</a:t>
            </a:r>
            <a:r>
              <a:rPr lang="en-US" altLang="zh-CN" sz="3600" b="1" spc="80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 </a:t>
            </a: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triển</a:t>
            </a:r>
            <a:endParaRPr lang="zh-CN" altLang="en-US" sz="3600" b="1" spc="80">
              <a:solidFill>
                <a:srgbClr val="9F7BDE"/>
              </a:solidFill>
              <a:latin typeface="Roboto" pitchFamily="2" charset="0"/>
              <a:ea typeface="字体圈欣意冠黑体" panose="00000500000000000000" pitchFamily="2" charset="-122"/>
            </a:endParaRPr>
          </a:p>
        </p:txBody>
      </p:sp>
      <p:cxnSp>
        <p:nvCxnSpPr>
          <p:cNvPr id="12" name="直接连接符 6">
            <a:extLst>
              <a:ext uri="{FF2B5EF4-FFF2-40B4-BE49-F238E27FC236}">
                <a16:creationId xmlns:a16="http://schemas.microsoft.com/office/drawing/2014/main" id="{D1ED5B08-B6D9-38FF-1087-43FFE5C01038}"/>
              </a:ext>
            </a:extLst>
          </p:cNvPr>
          <p:cNvCxnSpPr>
            <a:cxnSpLocks/>
          </p:cNvCxnSpPr>
          <p:nvPr/>
        </p:nvCxnSpPr>
        <p:spPr>
          <a:xfrm>
            <a:off x="0" y="944739"/>
            <a:ext cx="321469" cy="0"/>
          </a:xfrm>
          <a:prstGeom prst="line">
            <a:avLst/>
          </a:prstGeom>
          <a:ln w="38100" cap="flat">
            <a:solidFill>
              <a:srgbClr val="9F7B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3">
            <a:extLst>
              <a:ext uri="{FF2B5EF4-FFF2-40B4-BE49-F238E27FC236}">
                <a16:creationId xmlns:a16="http://schemas.microsoft.com/office/drawing/2014/main" id="{05A42C86-4AFD-8930-DB82-C88366202B37}"/>
              </a:ext>
            </a:extLst>
          </p:cNvPr>
          <p:cNvCxnSpPr>
            <a:cxnSpLocks/>
          </p:cNvCxnSpPr>
          <p:nvPr/>
        </p:nvCxnSpPr>
        <p:spPr>
          <a:xfrm>
            <a:off x="6096000" y="7029093"/>
            <a:ext cx="1" cy="4913987"/>
          </a:xfrm>
          <a:prstGeom prst="line">
            <a:avLst/>
          </a:prstGeom>
          <a:ln cap="rnd">
            <a:solidFill>
              <a:srgbClr val="9F7B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3">
            <a:extLst>
              <a:ext uri="{FF2B5EF4-FFF2-40B4-BE49-F238E27FC236}">
                <a16:creationId xmlns:a16="http://schemas.microsoft.com/office/drawing/2014/main" id="{EB61B226-6CBD-3B1C-1122-CB10CEA600C2}"/>
              </a:ext>
            </a:extLst>
          </p:cNvPr>
          <p:cNvSpPr txBox="1"/>
          <p:nvPr/>
        </p:nvSpPr>
        <p:spPr>
          <a:xfrm>
            <a:off x="6730777" y="9205121"/>
            <a:ext cx="819455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000" b="1">
                <a:solidFill>
                  <a:srgbClr val="9F7BDE"/>
                </a:solidFill>
                <a:latin typeface="微软雅黑"/>
                <a:ea typeface="微软雅黑"/>
              </a:rPr>
              <a:t>2026</a:t>
            </a:r>
            <a:endParaRPr lang="zh-CN" altLang="en-US" sz="20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23" name="文本框 42">
            <a:extLst>
              <a:ext uri="{FF2B5EF4-FFF2-40B4-BE49-F238E27FC236}">
                <a16:creationId xmlns:a16="http://schemas.microsoft.com/office/drawing/2014/main" id="{5E4077D7-019B-0C9D-0836-D1BF55ADE398}"/>
              </a:ext>
            </a:extLst>
          </p:cNvPr>
          <p:cNvSpPr txBox="1"/>
          <p:nvPr/>
        </p:nvSpPr>
        <p:spPr>
          <a:xfrm>
            <a:off x="6730778" y="9719471"/>
            <a:ext cx="3408132" cy="114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Định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thương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mối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khách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hàng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24" name="文本框 43">
            <a:extLst>
              <a:ext uri="{FF2B5EF4-FFF2-40B4-BE49-F238E27FC236}">
                <a16:creationId xmlns:a16="http://schemas.microsoft.com/office/drawing/2014/main" id="{2CA5164A-22BA-AA25-5C88-B5E00729BBB6}"/>
              </a:ext>
            </a:extLst>
          </p:cNvPr>
          <p:cNvSpPr txBox="1"/>
          <p:nvPr/>
        </p:nvSpPr>
        <p:spPr>
          <a:xfrm>
            <a:off x="4216544" y="11773699"/>
            <a:ext cx="819455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000" b="1">
                <a:solidFill>
                  <a:srgbClr val="9F7BDE"/>
                </a:solidFill>
                <a:latin typeface="微软雅黑"/>
                <a:ea typeface="微软雅黑"/>
              </a:rPr>
              <a:t>2027</a:t>
            </a:r>
            <a:endParaRPr lang="zh-CN" altLang="en-US" sz="20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26" name="文本框 44">
            <a:extLst>
              <a:ext uri="{FF2B5EF4-FFF2-40B4-BE49-F238E27FC236}">
                <a16:creationId xmlns:a16="http://schemas.microsoft.com/office/drawing/2014/main" id="{B6CDB81C-697D-AD61-CDA8-44D552382329}"/>
              </a:ext>
            </a:extLst>
          </p:cNvPr>
          <p:cNvSpPr txBox="1"/>
          <p:nvPr/>
        </p:nvSpPr>
        <p:spPr>
          <a:xfrm>
            <a:off x="2186126" y="12288049"/>
            <a:ext cx="3408132" cy="1140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Mở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rộng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nhiều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thị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hơn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toàn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cầu</a:t>
            </a:r>
            <a:r>
              <a:rPr lang="en-US" sz="18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8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矩形 24">
            <a:extLst>
              <a:ext uri="{FF2B5EF4-FFF2-40B4-BE49-F238E27FC236}">
                <a16:creationId xmlns:a16="http://schemas.microsoft.com/office/drawing/2014/main" id="{A8268BDC-A936-6E54-CFC1-83C4E933A229}"/>
              </a:ext>
            </a:extLst>
          </p:cNvPr>
          <p:cNvSpPr/>
          <p:nvPr/>
        </p:nvSpPr>
        <p:spPr>
          <a:xfrm>
            <a:off x="2137002" y="9335929"/>
            <a:ext cx="3043715" cy="1732277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48">
            <a:extLst>
              <a:ext uri="{FF2B5EF4-FFF2-40B4-BE49-F238E27FC236}">
                <a16:creationId xmlns:a16="http://schemas.microsoft.com/office/drawing/2014/main" id="{C249AA78-0E08-3AEA-93FA-7CEC6CC0BB32}"/>
              </a:ext>
            </a:extLst>
          </p:cNvPr>
          <p:cNvSpPr/>
          <p:nvPr/>
        </p:nvSpPr>
        <p:spPr>
          <a:xfrm>
            <a:off x="6808169" y="11894351"/>
            <a:ext cx="3043715" cy="173227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FC3302D4-3C63-11A9-9516-6EAC67483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grpSp>
        <p:nvGrpSpPr>
          <p:cNvPr id="27" name="组合 9">
            <a:extLst>
              <a:ext uri="{FF2B5EF4-FFF2-40B4-BE49-F238E27FC236}">
                <a16:creationId xmlns:a16="http://schemas.microsoft.com/office/drawing/2014/main" id="{4003A4EF-49D5-52AE-5BEC-FD439984875C}"/>
              </a:ext>
            </a:extLst>
          </p:cNvPr>
          <p:cNvGrpSpPr/>
          <p:nvPr/>
        </p:nvGrpSpPr>
        <p:grpSpPr>
          <a:xfrm>
            <a:off x="5948363" y="4265614"/>
            <a:ext cx="295274" cy="295272"/>
            <a:chOff x="5998371" y="1582579"/>
            <a:chExt cx="195260" cy="195258"/>
          </a:xfrm>
        </p:grpSpPr>
        <p:sp>
          <p:nvSpPr>
            <p:cNvPr id="29" name="椭圆 32">
              <a:extLst>
                <a:ext uri="{FF2B5EF4-FFF2-40B4-BE49-F238E27FC236}">
                  <a16:creationId xmlns:a16="http://schemas.microsoft.com/office/drawing/2014/main" id="{D37E4C01-1FAB-9181-425C-18EB294EFCFB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7">
              <a:extLst>
                <a:ext uri="{FF2B5EF4-FFF2-40B4-BE49-F238E27FC236}">
                  <a16:creationId xmlns:a16="http://schemas.microsoft.com/office/drawing/2014/main" id="{573A1E1F-D5AB-6052-A9A8-E04FF1EF55F3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9">
            <a:extLst>
              <a:ext uri="{FF2B5EF4-FFF2-40B4-BE49-F238E27FC236}">
                <a16:creationId xmlns:a16="http://schemas.microsoft.com/office/drawing/2014/main" id="{DF8CF87B-0A06-9456-CCDC-F5FC3EB5D505}"/>
              </a:ext>
            </a:extLst>
          </p:cNvPr>
          <p:cNvGrpSpPr/>
          <p:nvPr/>
        </p:nvGrpSpPr>
        <p:grpSpPr>
          <a:xfrm>
            <a:off x="5970478" y="9283527"/>
            <a:ext cx="295274" cy="295272"/>
            <a:chOff x="5998371" y="1582579"/>
            <a:chExt cx="195260" cy="195258"/>
          </a:xfrm>
        </p:grpSpPr>
        <p:sp>
          <p:nvSpPr>
            <p:cNvPr id="34" name="椭圆 32">
              <a:extLst>
                <a:ext uri="{FF2B5EF4-FFF2-40B4-BE49-F238E27FC236}">
                  <a16:creationId xmlns:a16="http://schemas.microsoft.com/office/drawing/2014/main" id="{02F0C0DE-BC37-548A-DDC1-13D56EB10432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7">
              <a:extLst>
                <a:ext uri="{FF2B5EF4-FFF2-40B4-BE49-F238E27FC236}">
                  <a16:creationId xmlns:a16="http://schemas.microsoft.com/office/drawing/2014/main" id="{A6439F45-B957-0EBA-C137-184D4B2AF843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9">
            <a:extLst>
              <a:ext uri="{FF2B5EF4-FFF2-40B4-BE49-F238E27FC236}">
                <a16:creationId xmlns:a16="http://schemas.microsoft.com/office/drawing/2014/main" id="{2000378C-4898-7E3F-999C-99F902C02753}"/>
              </a:ext>
            </a:extLst>
          </p:cNvPr>
          <p:cNvGrpSpPr/>
          <p:nvPr/>
        </p:nvGrpSpPr>
        <p:grpSpPr>
          <a:xfrm>
            <a:off x="5957767" y="11773699"/>
            <a:ext cx="295274" cy="295272"/>
            <a:chOff x="5998371" y="1582579"/>
            <a:chExt cx="195260" cy="195258"/>
          </a:xfrm>
        </p:grpSpPr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8A868227-22C8-96AB-EEC1-E01F9CE3AFED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7">
              <a:extLst>
                <a:ext uri="{FF2B5EF4-FFF2-40B4-BE49-F238E27FC236}">
                  <a16:creationId xmlns:a16="http://schemas.microsoft.com/office/drawing/2014/main" id="{77050EBE-1272-FB91-1416-2D8FB3D48061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Đồ họa 25">
            <a:extLst>
              <a:ext uri="{FF2B5EF4-FFF2-40B4-BE49-F238E27FC236}">
                <a16:creationId xmlns:a16="http://schemas.microsoft.com/office/drawing/2014/main" id="{6019C5A8-F82C-9AE0-4C1B-E666C587D73B}"/>
              </a:ext>
            </a:extLst>
          </p:cNvPr>
          <p:cNvGrpSpPr/>
          <p:nvPr/>
        </p:nvGrpSpPr>
        <p:grpSpPr>
          <a:xfrm>
            <a:off x="11560181" y="-2162993"/>
            <a:ext cx="3767900" cy="2125142"/>
            <a:chOff x="7316881" y="1864104"/>
            <a:chExt cx="3767900" cy="2125142"/>
          </a:xfrm>
        </p:grpSpPr>
        <p:grpSp>
          <p:nvGrpSpPr>
            <p:cNvPr id="67" name="Đồ họa 25">
              <a:extLst>
                <a:ext uri="{FF2B5EF4-FFF2-40B4-BE49-F238E27FC236}">
                  <a16:creationId xmlns:a16="http://schemas.microsoft.com/office/drawing/2014/main" id="{602E2B46-8AF4-9E17-3BBD-5D2461DE31C4}"/>
                </a:ext>
              </a:extLst>
            </p:cNvPr>
            <p:cNvGrpSpPr/>
            <p:nvPr/>
          </p:nvGrpSpPr>
          <p:grpSpPr>
            <a:xfrm>
              <a:off x="7316881" y="1998451"/>
              <a:ext cx="756476" cy="1990795"/>
              <a:chOff x="7316881" y="1998451"/>
              <a:chExt cx="756476" cy="1990795"/>
            </a:xfrm>
          </p:grpSpPr>
          <p:sp>
            <p:nvSpPr>
              <p:cNvPr id="263" name="Hình tự do: Hình 262">
                <a:extLst>
                  <a:ext uri="{FF2B5EF4-FFF2-40B4-BE49-F238E27FC236}">
                    <a16:creationId xmlns:a16="http://schemas.microsoft.com/office/drawing/2014/main" id="{628BA23A-CD67-568D-7767-7BCA154D48C6}"/>
                  </a:ext>
                </a:extLst>
              </p:cNvPr>
              <p:cNvSpPr/>
              <p:nvPr/>
            </p:nvSpPr>
            <p:spPr>
              <a:xfrm>
                <a:off x="7623968" y="3491467"/>
                <a:ext cx="314991" cy="186975"/>
              </a:xfrm>
              <a:custGeom>
                <a:avLst/>
                <a:gdLst>
                  <a:gd name="connsiteX0" fmla="*/ 314992 w 314991"/>
                  <a:gd name="connsiteY0" fmla="*/ 8001 h 186975"/>
                  <a:gd name="connsiteX1" fmla="*/ 314992 w 314991"/>
                  <a:gd name="connsiteY1" fmla="*/ 0 h 186975"/>
                  <a:gd name="connsiteX2" fmla="*/ 0 w 314991"/>
                  <a:gd name="connsiteY2" fmla="*/ 182975 h 186975"/>
                  <a:gd name="connsiteX3" fmla="*/ 6763 w 314991"/>
                  <a:gd name="connsiteY3" fmla="*/ 186976 h 186975"/>
                  <a:gd name="connsiteX4" fmla="*/ 314992 w 314991"/>
                  <a:gd name="connsiteY4" fmla="*/ 8001 h 18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91" h="186975">
                    <a:moveTo>
                      <a:pt x="314992" y="8001"/>
                    </a:moveTo>
                    <a:lnTo>
                      <a:pt x="314992" y="0"/>
                    </a:lnTo>
                    <a:lnTo>
                      <a:pt x="0" y="182975"/>
                    </a:lnTo>
                    <a:lnTo>
                      <a:pt x="6763" y="186976"/>
                    </a:lnTo>
                    <a:lnTo>
                      <a:pt x="314992" y="800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Hình tự do: Hình 263">
                <a:extLst>
                  <a:ext uri="{FF2B5EF4-FFF2-40B4-BE49-F238E27FC236}">
                    <a16:creationId xmlns:a16="http://schemas.microsoft.com/office/drawing/2014/main" id="{04AE07B5-9CE1-63C8-AE5D-8FCAB1B3030D}"/>
                  </a:ext>
                </a:extLst>
              </p:cNvPr>
              <p:cNvSpPr/>
              <p:nvPr/>
            </p:nvSpPr>
            <p:spPr>
              <a:xfrm>
                <a:off x="7317599" y="3039846"/>
                <a:ext cx="134108" cy="544804"/>
              </a:xfrm>
              <a:custGeom>
                <a:avLst/>
                <a:gdLst>
                  <a:gd name="connsiteX0" fmla="*/ 133110 w 134108"/>
                  <a:gd name="connsiteY0" fmla="*/ 6423 h 544804"/>
                  <a:gd name="connsiteX1" fmla="*/ 134062 w 134108"/>
                  <a:gd name="connsiteY1" fmla="*/ 8518 h 544804"/>
                  <a:gd name="connsiteX2" fmla="*/ 16524 w 134108"/>
                  <a:gd name="connsiteY2" fmla="*/ 530298 h 544804"/>
                  <a:gd name="connsiteX3" fmla="*/ 13476 w 134108"/>
                  <a:gd name="connsiteY3" fmla="*/ 544776 h 544804"/>
                  <a:gd name="connsiteX4" fmla="*/ 8808 w 134108"/>
                  <a:gd name="connsiteY4" fmla="*/ 543823 h 544804"/>
                  <a:gd name="connsiteX5" fmla="*/ 8808 w 134108"/>
                  <a:gd name="connsiteY5" fmla="*/ 543823 h 544804"/>
                  <a:gd name="connsiteX6" fmla="*/ 903 w 134108"/>
                  <a:gd name="connsiteY6" fmla="*/ 539251 h 544804"/>
                  <a:gd name="connsiteX7" fmla="*/ 45 w 134108"/>
                  <a:gd name="connsiteY7" fmla="*/ 537156 h 544804"/>
                  <a:gd name="connsiteX8" fmla="*/ 120727 w 134108"/>
                  <a:gd name="connsiteY8" fmla="*/ 1470 h 544804"/>
                  <a:gd name="connsiteX9" fmla="*/ 123018 w 134108"/>
                  <a:gd name="connsiteY9" fmla="*/ 50 h 544804"/>
                  <a:gd name="connsiteX10" fmla="*/ 123489 w 134108"/>
                  <a:gd name="connsiteY10" fmla="*/ 231 h 544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4108" h="544804">
                    <a:moveTo>
                      <a:pt x="133110" y="6423"/>
                    </a:moveTo>
                    <a:cubicBezTo>
                      <a:pt x="133861" y="6832"/>
                      <a:pt x="134250" y="7689"/>
                      <a:pt x="134062" y="8518"/>
                    </a:cubicBezTo>
                    <a:lnTo>
                      <a:pt x="16524" y="530298"/>
                    </a:lnTo>
                    <a:lnTo>
                      <a:pt x="13476" y="544776"/>
                    </a:lnTo>
                    <a:cubicBezTo>
                      <a:pt x="11861" y="544909"/>
                      <a:pt x="10243" y="544576"/>
                      <a:pt x="8808" y="543823"/>
                    </a:cubicBezTo>
                    <a:lnTo>
                      <a:pt x="8808" y="543823"/>
                    </a:lnTo>
                    <a:lnTo>
                      <a:pt x="903" y="539251"/>
                    </a:lnTo>
                    <a:cubicBezTo>
                      <a:pt x="211" y="538794"/>
                      <a:pt x="-130" y="537965"/>
                      <a:pt x="45" y="537156"/>
                    </a:cubicBezTo>
                    <a:lnTo>
                      <a:pt x="120727" y="1470"/>
                    </a:lnTo>
                    <a:cubicBezTo>
                      <a:pt x="120968" y="441"/>
                      <a:pt x="121994" y="-188"/>
                      <a:pt x="123018" y="50"/>
                    </a:cubicBezTo>
                    <a:cubicBezTo>
                      <a:pt x="123183" y="89"/>
                      <a:pt x="123341" y="155"/>
                      <a:pt x="123489" y="231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Hình tự do: Hình 264">
                <a:extLst>
                  <a:ext uri="{FF2B5EF4-FFF2-40B4-BE49-F238E27FC236}">
                    <a16:creationId xmlns:a16="http://schemas.microsoft.com/office/drawing/2014/main" id="{F6193F42-1E6A-5601-2599-8D805D386F4F}"/>
                  </a:ext>
                </a:extLst>
              </p:cNvPr>
              <p:cNvSpPr/>
              <p:nvPr/>
            </p:nvSpPr>
            <p:spPr>
              <a:xfrm>
                <a:off x="7330693" y="3038744"/>
                <a:ext cx="134778" cy="545884"/>
              </a:xfrm>
              <a:custGeom>
                <a:avLst/>
                <a:gdLst>
                  <a:gd name="connsiteX0" fmla="*/ 134779 w 134778"/>
                  <a:gd name="connsiteY0" fmla="*/ 0 h 545884"/>
                  <a:gd name="connsiteX1" fmla="*/ 13526 w 134778"/>
                  <a:gd name="connsiteY1" fmla="*/ 538258 h 545884"/>
                  <a:gd name="connsiteX2" fmla="*/ 12002 w 134778"/>
                  <a:gd name="connsiteY2" fmla="*/ 540353 h 545884"/>
                  <a:gd name="connsiteX3" fmla="*/ 4096 w 134778"/>
                  <a:gd name="connsiteY3" fmla="*/ 544925 h 545884"/>
                  <a:gd name="connsiteX4" fmla="*/ 0 w 134778"/>
                  <a:gd name="connsiteY4" fmla="*/ 545878 h 545884"/>
                  <a:gd name="connsiteX5" fmla="*/ 3429 w 134778"/>
                  <a:gd name="connsiteY5" fmla="*/ 531114 h 545884"/>
                  <a:gd name="connsiteX6" fmla="*/ 121253 w 134778"/>
                  <a:gd name="connsiteY6" fmla="*/ 7525 h 545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778" h="545884">
                    <a:moveTo>
                      <a:pt x="134779" y="0"/>
                    </a:moveTo>
                    <a:lnTo>
                      <a:pt x="13526" y="538258"/>
                    </a:lnTo>
                    <a:cubicBezTo>
                      <a:pt x="13311" y="539125"/>
                      <a:pt x="12764" y="539877"/>
                      <a:pt x="12002" y="540353"/>
                    </a:cubicBezTo>
                    <a:lnTo>
                      <a:pt x="4096" y="544925"/>
                    </a:lnTo>
                    <a:cubicBezTo>
                      <a:pt x="2841" y="545611"/>
                      <a:pt x="1426" y="545935"/>
                      <a:pt x="0" y="545878"/>
                    </a:cubicBezTo>
                    <a:lnTo>
                      <a:pt x="3429" y="531114"/>
                    </a:lnTo>
                    <a:lnTo>
                      <a:pt x="121253" y="75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Hình tự do: Hình 265">
                <a:extLst>
                  <a:ext uri="{FF2B5EF4-FFF2-40B4-BE49-F238E27FC236}">
                    <a16:creationId xmlns:a16="http://schemas.microsoft.com/office/drawing/2014/main" id="{89FCC115-B6CA-1B27-9C71-445217BF60B2}"/>
                  </a:ext>
                </a:extLst>
              </p:cNvPr>
              <p:cNvSpPr/>
              <p:nvPr/>
            </p:nvSpPr>
            <p:spPr>
              <a:xfrm>
                <a:off x="7603394" y="3095703"/>
                <a:ext cx="13430" cy="893543"/>
              </a:xfrm>
              <a:custGeom>
                <a:avLst/>
                <a:gdLst>
                  <a:gd name="connsiteX0" fmla="*/ 13430 w 13430"/>
                  <a:gd name="connsiteY0" fmla="*/ 877538 h 893543"/>
                  <a:gd name="connsiteX1" fmla="*/ 13430 w 13430"/>
                  <a:gd name="connsiteY1" fmla="*/ 893540 h 893543"/>
                  <a:gd name="connsiteX2" fmla="*/ 9049 w 13430"/>
                  <a:gd name="connsiteY2" fmla="*/ 892588 h 893543"/>
                  <a:gd name="connsiteX3" fmla="*/ 9049 w 13430"/>
                  <a:gd name="connsiteY3" fmla="*/ 892588 h 893543"/>
                  <a:gd name="connsiteX4" fmla="*/ 1715 w 13430"/>
                  <a:gd name="connsiteY4" fmla="*/ 888397 h 893543"/>
                  <a:gd name="connsiteX5" fmla="*/ 0 w 13430"/>
                  <a:gd name="connsiteY5" fmla="*/ 885825 h 893543"/>
                  <a:gd name="connsiteX6" fmla="*/ 0 w 13430"/>
                  <a:gd name="connsiteY6" fmla="*/ 0 h 893543"/>
                  <a:gd name="connsiteX7" fmla="*/ 13430 w 13430"/>
                  <a:gd name="connsiteY7" fmla="*/ 7715 h 8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30" h="893543">
                    <a:moveTo>
                      <a:pt x="13430" y="877538"/>
                    </a:moveTo>
                    <a:lnTo>
                      <a:pt x="13430" y="893540"/>
                    </a:lnTo>
                    <a:cubicBezTo>
                      <a:pt x="11915" y="893578"/>
                      <a:pt x="10413" y="893245"/>
                      <a:pt x="9049" y="892588"/>
                    </a:cubicBezTo>
                    <a:lnTo>
                      <a:pt x="9049" y="892588"/>
                    </a:lnTo>
                    <a:lnTo>
                      <a:pt x="1715" y="888397"/>
                    </a:lnTo>
                    <a:cubicBezTo>
                      <a:pt x="732" y="887901"/>
                      <a:pt x="81" y="886920"/>
                      <a:pt x="0" y="885825"/>
                    </a:cubicBezTo>
                    <a:lnTo>
                      <a:pt x="0" y="0"/>
                    </a:lnTo>
                    <a:lnTo>
                      <a:pt x="13430" y="7715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Hình tự do: Hình 266">
                <a:extLst>
                  <a:ext uri="{FF2B5EF4-FFF2-40B4-BE49-F238E27FC236}">
                    <a16:creationId xmlns:a16="http://schemas.microsoft.com/office/drawing/2014/main" id="{B9C4E9B6-2EB0-F5DA-91F4-14DF30D007BD}"/>
                  </a:ext>
                </a:extLst>
              </p:cNvPr>
              <p:cNvSpPr/>
              <p:nvPr/>
            </p:nvSpPr>
            <p:spPr>
              <a:xfrm>
                <a:off x="7616825" y="3095322"/>
                <a:ext cx="13906" cy="893921"/>
              </a:xfrm>
              <a:custGeom>
                <a:avLst/>
                <a:gdLst>
                  <a:gd name="connsiteX0" fmla="*/ 13906 w 13906"/>
                  <a:gd name="connsiteY0" fmla="*/ 0 h 893921"/>
                  <a:gd name="connsiteX1" fmla="*/ 13906 w 13906"/>
                  <a:gd name="connsiteY1" fmla="*/ 885825 h 893921"/>
                  <a:gd name="connsiteX2" fmla="*/ 12097 w 13906"/>
                  <a:gd name="connsiteY2" fmla="*/ 888206 h 893921"/>
                  <a:gd name="connsiteX3" fmla="*/ 4763 w 13906"/>
                  <a:gd name="connsiteY3" fmla="*/ 892397 h 893921"/>
                  <a:gd name="connsiteX4" fmla="*/ 0 w 13906"/>
                  <a:gd name="connsiteY4" fmla="*/ 893921 h 893921"/>
                  <a:gd name="connsiteX5" fmla="*/ 0 w 13906"/>
                  <a:gd name="connsiteY5" fmla="*/ 8096 h 89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6" h="893921">
                    <a:moveTo>
                      <a:pt x="13906" y="0"/>
                    </a:moveTo>
                    <a:lnTo>
                      <a:pt x="13906" y="885825"/>
                    </a:lnTo>
                    <a:cubicBezTo>
                      <a:pt x="13727" y="886863"/>
                      <a:pt x="13052" y="887759"/>
                      <a:pt x="12097" y="888206"/>
                    </a:cubicBezTo>
                    <a:lnTo>
                      <a:pt x="4763" y="892397"/>
                    </a:lnTo>
                    <a:cubicBezTo>
                      <a:pt x="3370" y="893388"/>
                      <a:pt x="1707" y="893912"/>
                      <a:pt x="0" y="893921"/>
                    </a:cubicBezTo>
                    <a:lnTo>
                      <a:pt x="0" y="809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Hình tự do: Hình 267">
                <a:extLst>
                  <a:ext uri="{FF2B5EF4-FFF2-40B4-BE49-F238E27FC236}">
                    <a16:creationId xmlns:a16="http://schemas.microsoft.com/office/drawing/2014/main" id="{AFF7276E-4E4F-1F40-2308-4805CB5FD33F}"/>
                  </a:ext>
                </a:extLst>
              </p:cNvPr>
              <p:cNvSpPr/>
              <p:nvPr/>
            </p:nvSpPr>
            <p:spPr>
              <a:xfrm>
                <a:off x="7841614" y="3004644"/>
                <a:ext cx="157257" cy="763142"/>
              </a:xfrm>
              <a:custGeom>
                <a:avLst/>
                <a:gdLst>
                  <a:gd name="connsiteX0" fmla="*/ 157258 w 157257"/>
                  <a:gd name="connsiteY0" fmla="*/ 763143 h 763142"/>
                  <a:gd name="connsiteX1" fmla="*/ 153067 w 157257"/>
                  <a:gd name="connsiteY1" fmla="*/ 761905 h 763142"/>
                  <a:gd name="connsiteX2" fmla="*/ 145542 w 157257"/>
                  <a:gd name="connsiteY2" fmla="*/ 757619 h 763142"/>
                  <a:gd name="connsiteX3" fmla="*/ 143732 w 157257"/>
                  <a:gd name="connsiteY3" fmla="*/ 754951 h 763142"/>
                  <a:gd name="connsiteX4" fmla="*/ 0 w 157257"/>
                  <a:gd name="connsiteY4" fmla="*/ 0 h 763142"/>
                  <a:gd name="connsiteX5" fmla="*/ 13525 w 157257"/>
                  <a:gd name="connsiteY5" fmla="*/ 7810 h 763142"/>
                  <a:gd name="connsiteX6" fmla="*/ 154400 w 157257"/>
                  <a:gd name="connsiteY6" fmla="*/ 747998 h 76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257" h="763142">
                    <a:moveTo>
                      <a:pt x="157258" y="763143"/>
                    </a:moveTo>
                    <a:cubicBezTo>
                      <a:pt x="155781" y="763086"/>
                      <a:pt x="154343" y="762657"/>
                      <a:pt x="153067" y="761905"/>
                    </a:cubicBezTo>
                    <a:lnTo>
                      <a:pt x="145542" y="757619"/>
                    </a:lnTo>
                    <a:cubicBezTo>
                      <a:pt x="144570" y="757038"/>
                      <a:pt x="143913" y="756066"/>
                      <a:pt x="143732" y="754951"/>
                    </a:cubicBezTo>
                    <a:lnTo>
                      <a:pt x="0" y="0"/>
                    </a:lnTo>
                    <a:lnTo>
                      <a:pt x="13525" y="7810"/>
                    </a:lnTo>
                    <a:lnTo>
                      <a:pt x="154400" y="74799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Hình tự do: Hình 268">
                <a:extLst>
                  <a:ext uri="{FF2B5EF4-FFF2-40B4-BE49-F238E27FC236}">
                    <a16:creationId xmlns:a16="http://schemas.microsoft.com/office/drawing/2014/main" id="{4DC2BDF3-E64E-2B0C-C4EE-3CD7C909B718}"/>
                  </a:ext>
                </a:extLst>
              </p:cNvPr>
              <p:cNvSpPr/>
              <p:nvPr/>
            </p:nvSpPr>
            <p:spPr>
              <a:xfrm>
                <a:off x="7854950" y="3004644"/>
                <a:ext cx="157448" cy="762958"/>
              </a:xfrm>
              <a:custGeom>
                <a:avLst/>
                <a:gdLst>
                  <a:gd name="connsiteX0" fmla="*/ 157448 w 157448"/>
                  <a:gd name="connsiteY0" fmla="*/ 755332 h 762958"/>
                  <a:gd name="connsiteX1" fmla="*/ 157448 w 157448"/>
                  <a:gd name="connsiteY1" fmla="*/ 755332 h 762958"/>
                  <a:gd name="connsiteX2" fmla="*/ 155638 w 157448"/>
                  <a:gd name="connsiteY2" fmla="*/ 757904 h 762958"/>
                  <a:gd name="connsiteX3" fmla="*/ 148685 w 157448"/>
                  <a:gd name="connsiteY3" fmla="*/ 761905 h 762958"/>
                  <a:gd name="connsiteX4" fmla="*/ 148685 w 157448"/>
                  <a:gd name="connsiteY4" fmla="*/ 761905 h 762958"/>
                  <a:gd name="connsiteX5" fmla="*/ 144209 w 157448"/>
                  <a:gd name="connsiteY5" fmla="*/ 762953 h 762958"/>
                  <a:gd name="connsiteX6" fmla="*/ 141351 w 157448"/>
                  <a:gd name="connsiteY6" fmla="*/ 747808 h 762958"/>
                  <a:gd name="connsiteX7" fmla="*/ 0 w 157448"/>
                  <a:gd name="connsiteY7" fmla="*/ 7810 h 762958"/>
                  <a:gd name="connsiteX8" fmla="*/ 13621 w 157448"/>
                  <a:gd name="connsiteY8" fmla="*/ 0 h 762958"/>
                  <a:gd name="connsiteX9" fmla="*/ 157163 w 157448"/>
                  <a:gd name="connsiteY9" fmla="*/ 754666 h 762958"/>
                  <a:gd name="connsiteX10" fmla="*/ 157163 w 157448"/>
                  <a:gd name="connsiteY10" fmla="*/ 754666 h 76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448" h="762958">
                    <a:moveTo>
                      <a:pt x="157448" y="755332"/>
                    </a:moveTo>
                    <a:lnTo>
                      <a:pt x="157448" y="755332"/>
                    </a:lnTo>
                    <a:cubicBezTo>
                      <a:pt x="157343" y="756447"/>
                      <a:pt x="156658" y="757428"/>
                      <a:pt x="155638" y="757904"/>
                    </a:cubicBezTo>
                    <a:lnTo>
                      <a:pt x="148685" y="761905"/>
                    </a:lnTo>
                    <a:lnTo>
                      <a:pt x="148685" y="761905"/>
                    </a:lnTo>
                    <a:cubicBezTo>
                      <a:pt x="147314" y="762648"/>
                      <a:pt x="145771" y="763010"/>
                      <a:pt x="144209" y="762953"/>
                    </a:cubicBezTo>
                    <a:lnTo>
                      <a:pt x="141351" y="747808"/>
                    </a:lnTo>
                    <a:lnTo>
                      <a:pt x="0" y="7810"/>
                    </a:lnTo>
                    <a:lnTo>
                      <a:pt x="13621" y="0"/>
                    </a:lnTo>
                    <a:lnTo>
                      <a:pt x="157163" y="754666"/>
                    </a:lnTo>
                    <a:lnTo>
                      <a:pt x="157163" y="75466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Hình tự do: Hình 269">
                <a:extLst>
                  <a:ext uri="{FF2B5EF4-FFF2-40B4-BE49-F238E27FC236}">
                    <a16:creationId xmlns:a16="http://schemas.microsoft.com/office/drawing/2014/main" id="{679C95D2-10BA-0F71-C4FF-8EB50878D302}"/>
                  </a:ext>
                </a:extLst>
              </p:cNvPr>
              <p:cNvSpPr/>
              <p:nvPr/>
            </p:nvSpPr>
            <p:spPr>
              <a:xfrm>
                <a:off x="7626064" y="3491657"/>
                <a:ext cx="326421" cy="204978"/>
              </a:xfrm>
              <a:custGeom>
                <a:avLst/>
                <a:gdLst>
                  <a:gd name="connsiteX0" fmla="*/ 0 w 326421"/>
                  <a:gd name="connsiteY0" fmla="*/ 204978 h 204978"/>
                  <a:gd name="connsiteX1" fmla="*/ 326422 w 326421"/>
                  <a:gd name="connsiteY1" fmla="*/ 15621 h 204978"/>
                  <a:gd name="connsiteX2" fmla="*/ 326422 w 326421"/>
                  <a:gd name="connsiteY2" fmla="*/ 0 h 204978"/>
                  <a:gd name="connsiteX3" fmla="*/ 0 w 326421"/>
                  <a:gd name="connsiteY3" fmla="*/ 189357 h 204978"/>
                  <a:gd name="connsiteX4" fmla="*/ 0 w 326421"/>
                  <a:gd name="connsiteY4" fmla="*/ 204978 h 204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421" h="204978">
                    <a:moveTo>
                      <a:pt x="0" y="204978"/>
                    </a:moveTo>
                    <a:lnTo>
                      <a:pt x="326422" y="15621"/>
                    </a:lnTo>
                    <a:lnTo>
                      <a:pt x="326422" y="0"/>
                    </a:lnTo>
                    <a:lnTo>
                      <a:pt x="0" y="189357"/>
                    </a:lnTo>
                    <a:lnTo>
                      <a:pt x="0" y="20497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Hình tự do: Hình 270">
                <a:extLst>
                  <a:ext uri="{FF2B5EF4-FFF2-40B4-BE49-F238E27FC236}">
                    <a16:creationId xmlns:a16="http://schemas.microsoft.com/office/drawing/2014/main" id="{FD6955B6-9C1B-2FD1-0860-C3F5A6154CA3}"/>
                  </a:ext>
                </a:extLst>
              </p:cNvPr>
              <p:cNvSpPr/>
              <p:nvPr/>
            </p:nvSpPr>
            <p:spPr>
              <a:xfrm>
                <a:off x="7343838" y="2947359"/>
                <a:ext cx="729519" cy="446898"/>
              </a:xfrm>
              <a:custGeom>
                <a:avLst/>
                <a:gdLst>
                  <a:gd name="connsiteX0" fmla="*/ 0 w 729519"/>
                  <a:gd name="connsiteY0" fmla="*/ 363419 h 446898"/>
                  <a:gd name="connsiteX1" fmla="*/ 0 w 729519"/>
                  <a:gd name="connsiteY1" fmla="*/ 375135 h 446898"/>
                  <a:gd name="connsiteX2" fmla="*/ 8858 w 729519"/>
                  <a:gd name="connsiteY2" fmla="*/ 390661 h 446898"/>
                  <a:gd name="connsiteX3" fmla="*/ 102679 w 729519"/>
                  <a:gd name="connsiteY3" fmla="*/ 444763 h 446898"/>
                  <a:gd name="connsiteX4" fmla="*/ 120587 w 729519"/>
                  <a:gd name="connsiteY4" fmla="*/ 444763 h 446898"/>
                  <a:gd name="connsiteX5" fmla="*/ 720662 w 729519"/>
                  <a:gd name="connsiteY5" fmla="*/ 98910 h 446898"/>
                  <a:gd name="connsiteX6" fmla="*/ 729520 w 729519"/>
                  <a:gd name="connsiteY6" fmla="*/ 83384 h 446898"/>
                  <a:gd name="connsiteX7" fmla="*/ 729520 w 729519"/>
                  <a:gd name="connsiteY7" fmla="*/ 71764 h 446898"/>
                  <a:gd name="connsiteX8" fmla="*/ 720662 w 729519"/>
                  <a:gd name="connsiteY8" fmla="*/ 56333 h 446898"/>
                  <a:gd name="connsiteX9" fmla="*/ 626840 w 729519"/>
                  <a:gd name="connsiteY9" fmla="*/ 2136 h 446898"/>
                  <a:gd name="connsiteX10" fmla="*/ 608933 w 729519"/>
                  <a:gd name="connsiteY10" fmla="*/ 2136 h 446898"/>
                  <a:gd name="connsiteX11" fmla="*/ 8858 w 729519"/>
                  <a:gd name="connsiteY11" fmla="*/ 347893 h 446898"/>
                  <a:gd name="connsiteX12" fmla="*/ 0 w 729519"/>
                  <a:gd name="connsiteY12" fmla="*/ 363419 h 44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9519" h="446898">
                    <a:moveTo>
                      <a:pt x="0" y="363419"/>
                    </a:moveTo>
                    <a:lnTo>
                      <a:pt x="0" y="375135"/>
                    </a:lnTo>
                    <a:cubicBezTo>
                      <a:pt x="348" y="381412"/>
                      <a:pt x="3629" y="387165"/>
                      <a:pt x="8858" y="390661"/>
                    </a:cubicBezTo>
                    <a:lnTo>
                      <a:pt x="102679" y="444763"/>
                    </a:lnTo>
                    <a:cubicBezTo>
                      <a:pt x="108308" y="447611"/>
                      <a:pt x="114958" y="447611"/>
                      <a:pt x="120587" y="444763"/>
                    </a:cubicBezTo>
                    <a:lnTo>
                      <a:pt x="720662" y="98910"/>
                    </a:lnTo>
                    <a:cubicBezTo>
                      <a:pt x="725891" y="95414"/>
                      <a:pt x="729177" y="89661"/>
                      <a:pt x="729520" y="83384"/>
                    </a:cubicBezTo>
                    <a:lnTo>
                      <a:pt x="729520" y="71764"/>
                    </a:lnTo>
                    <a:cubicBezTo>
                      <a:pt x="729177" y="65506"/>
                      <a:pt x="725891" y="59791"/>
                      <a:pt x="720662" y="56333"/>
                    </a:cubicBezTo>
                    <a:lnTo>
                      <a:pt x="626840" y="2136"/>
                    </a:lnTo>
                    <a:cubicBezTo>
                      <a:pt x="621211" y="-712"/>
                      <a:pt x="614563" y="-712"/>
                      <a:pt x="608933" y="2136"/>
                    </a:cubicBezTo>
                    <a:lnTo>
                      <a:pt x="8858" y="347893"/>
                    </a:lnTo>
                    <a:cubicBezTo>
                      <a:pt x="3606" y="351370"/>
                      <a:pt x="318" y="357133"/>
                      <a:pt x="0" y="36341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Hình tự do: Hình 271">
                <a:extLst>
                  <a:ext uri="{FF2B5EF4-FFF2-40B4-BE49-F238E27FC236}">
                    <a16:creationId xmlns:a16="http://schemas.microsoft.com/office/drawing/2014/main" id="{92682414-BA39-E54A-8403-CC87C9E18D46}"/>
                  </a:ext>
                </a:extLst>
              </p:cNvPr>
              <p:cNvSpPr/>
              <p:nvPr/>
            </p:nvSpPr>
            <p:spPr>
              <a:xfrm>
                <a:off x="7349004" y="2947454"/>
                <a:ext cx="719189" cy="414513"/>
              </a:xfrm>
              <a:custGeom>
                <a:avLst/>
                <a:gdLst>
                  <a:gd name="connsiteX0" fmla="*/ 3692 w 719189"/>
                  <a:gd name="connsiteY0" fmla="*/ 358180 h 414513"/>
                  <a:gd name="connsiteX1" fmla="*/ 97514 w 719189"/>
                  <a:gd name="connsiteY1" fmla="*/ 412378 h 414513"/>
                  <a:gd name="connsiteX2" fmla="*/ 115421 w 719189"/>
                  <a:gd name="connsiteY2" fmla="*/ 412378 h 414513"/>
                  <a:gd name="connsiteX3" fmla="*/ 715496 w 719189"/>
                  <a:gd name="connsiteY3" fmla="*/ 66620 h 414513"/>
                  <a:gd name="connsiteX4" fmla="*/ 718906 w 719189"/>
                  <a:gd name="connsiteY4" fmla="*/ 59743 h 414513"/>
                  <a:gd name="connsiteX5" fmla="*/ 715496 w 719189"/>
                  <a:gd name="connsiteY5" fmla="*/ 56333 h 414513"/>
                  <a:gd name="connsiteX6" fmla="*/ 621675 w 719189"/>
                  <a:gd name="connsiteY6" fmla="*/ 2136 h 414513"/>
                  <a:gd name="connsiteX7" fmla="*/ 603767 w 719189"/>
                  <a:gd name="connsiteY7" fmla="*/ 2136 h 414513"/>
                  <a:gd name="connsiteX8" fmla="*/ 3692 w 719189"/>
                  <a:gd name="connsiteY8" fmla="*/ 347893 h 414513"/>
                  <a:gd name="connsiteX9" fmla="*/ 287 w 719189"/>
                  <a:gd name="connsiteY9" fmla="*/ 354771 h 414513"/>
                  <a:gd name="connsiteX10" fmla="*/ 3692 w 719189"/>
                  <a:gd name="connsiteY10" fmla="*/ 358180 h 41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9189" h="414513">
                    <a:moveTo>
                      <a:pt x="3692" y="358180"/>
                    </a:moveTo>
                    <a:lnTo>
                      <a:pt x="97514" y="412378"/>
                    </a:lnTo>
                    <a:cubicBezTo>
                      <a:pt x="103142" y="415226"/>
                      <a:pt x="109792" y="415226"/>
                      <a:pt x="115421" y="412378"/>
                    </a:cubicBezTo>
                    <a:lnTo>
                      <a:pt x="715496" y="66620"/>
                    </a:lnTo>
                    <a:cubicBezTo>
                      <a:pt x="718334" y="65658"/>
                      <a:pt x="719858" y="62582"/>
                      <a:pt x="718906" y="59743"/>
                    </a:cubicBezTo>
                    <a:cubicBezTo>
                      <a:pt x="718363" y="58134"/>
                      <a:pt x="717096" y="56876"/>
                      <a:pt x="715496" y="56333"/>
                    </a:cubicBezTo>
                    <a:lnTo>
                      <a:pt x="621675" y="2136"/>
                    </a:lnTo>
                    <a:cubicBezTo>
                      <a:pt x="616045" y="-712"/>
                      <a:pt x="609397" y="-712"/>
                      <a:pt x="603767" y="2136"/>
                    </a:cubicBezTo>
                    <a:lnTo>
                      <a:pt x="3692" y="347893"/>
                    </a:lnTo>
                    <a:cubicBezTo>
                      <a:pt x="852" y="348856"/>
                      <a:pt x="-673" y="351932"/>
                      <a:pt x="287" y="354771"/>
                    </a:cubicBezTo>
                    <a:cubicBezTo>
                      <a:pt x="829" y="356380"/>
                      <a:pt x="2088" y="357638"/>
                      <a:pt x="3692" y="358180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Hình tự do: Hình 272">
                <a:extLst>
                  <a:ext uri="{FF2B5EF4-FFF2-40B4-BE49-F238E27FC236}">
                    <a16:creationId xmlns:a16="http://schemas.microsoft.com/office/drawing/2014/main" id="{80115BFC-F07A-3497-6C44-090332DD2D80}"/>
                  </a:ext>
                </a:extLst>
              </p:cNvPr>
              <p:cNvSpPr/>
              <p:nvPr/>
            </p:nvSpPr>
            <p:spPr>
              <a:xfrm>
                <a:off x="7343838" y="3296585"/>
                <a:ext cx="111633" cy="97634"/>
              </a:xfrm>
              <a:custGeom>
                <a:avLst/>
                <a:gdLst>
                  <a:gd name="connsiteX0" fmla="*/ 111633 w 111633"/>
                  <a:gd name="connsiteY0" fmla="*/ 65342 h 97634"/>
                  <a:gd name="connsiteX1" fmla="*/ 111633 w 111633"/>
                  <a:gd name="connsiteY1" fmla="*/ 97631 h 97634"/>
                  <a:gd name="connsiteX2" fmla="*/ 102775 w 111633"/>
                  <a:gd name="connsiteY2" fmla="*/ 95441 h 97634"/>
                  <a:gd name="connsiteX3" fmla="*/ 8953 w 111633"/>
                  <a:gd name="connsiteY3" fmla="*/ 41338 h 97634"/>
                  <a:gd name="connsiteX4" fmla="*/ 0 w 111633"/>
                  <a:gd name="connsiteY4" fmla="*/ 25813 h 97634"/>
                  <a:gd name="connsiteX5" fmla="*/ 0 w 111633"/>
                  <a:gd name="connsiteY5" fmla="*/ 14192 h 97634"/>
                  <a:gd name="connsiteX6" fmla="*/ 7144 w 111633"/>
                  <a:gd name="connsiteY6" fmla="*/ 0 h 97634"/>
                  <a:gd name="connsiteX7" fmla="*/ 8953 w 111633"/>
                  <a:gd name="connsiteY7" fmla="*/ 9049 h 97634"/>
                  <a:gd name="connsiteX8" fmla="*/ 102775 w 111633"/>
                  <a:gd name="connsiteY8" fmla="*/ 63246 h 97634"/>
                  <a:gd name="connsiteX9" fmla="*/ 111633 w 111633"/>
                  <a:gd name="connsiteY9" fmla="*/ 65342 h 9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633" h="97634">
                    <a:moveTo>
                      <a:pt x="111633" y="65342"/>
                    </a:moveTo>
                    <a:lnTo>
                      <a:pt x="111633" y="97631"/>
                    </a:lnTo>
                    <a:cubicBezTo>
                      <a:pt x="108539" y="97688"/>
                      <a:pt x="105486" y="96936"/>
                      <a:pt x="102775" y="95441"/>
                    </a:cubicBezTo>
                    <a:lnTo>
                      <a:pt x="8953" y="41338"/>
                    </a:lnTo>
                    <a:cubicBezTo>
                      <a:pt x="3677" y="37871"/>
                      <a:pt x="354" y="32118"/>
                      <a:pt x="0" y="25813"/>
                    </a:cubicBezTo>
                    <a:lnTo>
                      <a:pt x="0" y="14192"/>
                    </a:lnTo>
                    <a:cubicBezTo>
                      <a:pt x="320" y="8677"/>
                      <a:pt x="2905" y="3543"/>
                      <a:pt x="7144" y="0"/>
                    </a:cubicBezTo>
                    <a:cubicBezTo>
                      <a:pt x="4000" y="2858"/>
                      <a:pt x="4667" y="6572"/>
                      <a:pt x="8953" y="9049"/>
                    </a:cubicBezTo>
                    <a:lnTo>
                      <a:pt x="102775" y="63246"/>
                    </a:lnTo>
                    <a:cubicBezTo>
                      <a:pt x="105515" y="64646"/>
                      <a:pt x="108555" y="65370"/>
                      <a:pt x="111633" y="6534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Hình tự do: Hình 273">
                <a:extLst>
                  <a:ext uri="{FF2B5EF4-FFF2-40B4-BE49-F238E27FC236}">
                    <a16:creationId xmlns:a16="http://schemas.microsoft.com/office/drawing/2014/main" id="{7AF8B737-47B9-A21A-54AF-BA2498FC3166}"/>
                  </a:ext>
                </a:extLst>
              </p:cNvPr>
              <p:cNvSpPr/>
              <p:nvPr/>
            </p:nvSpPr>
            <p:spPr>
              <a:xfrm>
                <a:off x="7316881" y="1998451"/>
                <a:ext cx="727425" cy="1345330"/>
              </a:xfrm>
              <a:custGeom>
                <a:avLst/>
                <a:gdLst>
                  <a:gd name="connsiteX0" fmla="*/ 95822 w 727425"/>
                  <a:gd name="connsiteY0" fmla="*/ 1341759 h 1345330"/>
                  <a:gd name="connsiteX1" fmla="*/ 69724 w 727425"/>
                  <a:gd name="connsiteY1" fmla="*/ 1326709 h 1345330"/>
                  <a:gd name="connsiteX2" fmla="*/ 53817 w 727425"/>
                  <a:gd name="connsiteY2" fmla="*/ 1300992 h 1345330"/>
                  <a:gd name="connsiteX3" fmla="*/ 1 w 727425"/>
                  <a:gd name="connsiteY3" fmla="*/ 368113 h 1345330"/>
                  <a:gd name="connsiteX4" fmla="*/ 13907 w 727425"/>
                  <a:gd name="connsiteY4" fmla="*/ 342396 h 1345330"/>
                  <a:gd name="connsiteX5" fmla="*/ 601791 w 727425"/>
                  <a:gd name="connsiteY5" fmla="*/ 3496 h 1345330"/>
                  <a:gd name="connsiteX6" fmla="*/ 631604 w 727425"/>
                  <a:gd name="connsiteY6" fmla="*/ 3496 h 1345330"/>
                  <a:gd name="connsiteX7" fmla="*/ 657702 w 727425"/>
                  <a:gd name="connsiteY7" fmla="*/ 19117 h 1345330"/>
                  <a:gd name="connsiteX8" fmla="*/ 673609 w 727425"/>
                  <a:gd name="connsiteY8" fmla="*/ 44835 h 1345330"/>
                  <a:gd name="connsiteX9" fmla="*/ 727425 w 727425"/>
                  <a:gd name="connsiteY9" fmla="*/ 977713 h 1345330"/>
                  <a:gd name="connsiteX10" fmla="*/ 713519 w 727425"/>
                  <a:gd name="connsiteY10" fmla="*/ 1003431 h 1345330"/>
                  <a:gd name="connsiteX11" fmla="*/ 125540 w 727425"/>
                  <a:gd name="connsiteY11" fmla="*/ 1341759 h 1345330"/>
                  <a:gd name="connsiteX12" fmla="*/ 95822 w 727425"/>
                  <a:gd name="connsiteY12" fmla="*/ 1341759 h 1345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7425" h="1345330">
                    <a:moveTo>
                      <a:pt x="95822" y="1341759"/>
                    </a:moveTo>
                    <a:lnTo>
                      <a:pt x="69724" y="1326709"/>
                    </a:lnTo>
                    <a:cubicBezTo>
                      <a:pt x="60847" y="1320947"/>
                      <a:pt x="55012" y="1311507"/>
                      <a:pt x="53817" y="1300992"/>
                    </a:cubicBezTo>
                    <a:lnTo>
                      <a:pt x="1" y="368113"/>
                    </a:lnTo>
                    <a:cubicBezTo>
                      <a:pt x="-82" y="357721"/>
                      <a:pt x="5167" y="348015"/>
                      <a:pt x="13907" y="342396"/>
                    </a:cubicBezTo>
                    <a:lnTo>
                      <a:pt x="601791" y="3496"/>
                    </a:lnTo>
                    <a:cubicBezTo>
                      <a:pt x="611181" y="-1165"/>
                      <a:pt x="622213" y="-1165"/>
                      <a:pt x="631604" y="3496"/>
                    </a:cubicBezTo>
                    <a:lnTo>
                      <a:pt x="657702" y="19117"/>
                    </a:lnTo>
                    <a:cubicBezTo>
                      <a:pt x="666580" y="24884"/>
                      <a:pt x="672418" y="34316"/>
                      <a:pt x="673609" y="44835"/>
                    </a:cubicBezTo>
                    <a:lnTo>
                      <a:pt x="727425" y="977713"/>
                    </a:lnTo>
                    <a:cubicBezTo>
                      <a:pt x="727454" y="988086"/>
                      <a:pt x="722215" y="997773"/>
                      <a:pt x="713519" y="1003431"/>
                    </a:cubicBezTo>
                    <a:lnTo>
                      <a:pt x="125540" y="1341759"/>
                    </a:lnTo>
                    <a:cubicBezTo>
                      <a:pt x="116208" y="1346521"/>
                      <a:pt x="105155" y="1346521"/>
                      <a:pt x="95822" y="134175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Hình tự do: Hình 274">
                <a:extLst>
                  <a:ext uri="{FF2B5EF4-FFF2-40B4-BE49-F238E27FC236}">
                    <a16:creationId xmlns:a16="http://schemas.microsoft.com/office/drawing/2014/main" id="{3EE883E3-BC67-4836-5712-892079DFCFA5}"/>
                  </a:ext>
                </a:extLst>
              </p:cNvPr>
              <p:cNvSpPr/>
              <p:nvPr/>
            </p:nvSpPr>
            <p:spPr>
              <a:xfrm>
                <a:off x="7320502" y="1998504"/>
                <a:ext cx="669607" cy="385777"/>
              </a:xfrm>
              <a:custGeom>
                <a:avLst/>
                <a:gdLst>
                  <a:gd name="connsiteX0" fmla="*/ 669608 w 669607"/>
                  <a:gd name="connsiteY0" fmla="*/ 41734 h 385777"/>
                  <a:gd name="connsiteX1" fmla="*/ 658854 w 669607"/>
                  <a:gd name="connsiteY1" fmla="*/ 33622 h 385777"/>
                  <a:gd name="connsiteX2" fmla="*/ 654082 w 669607"/>
                  <a:gd name="connsiteY2" fmla="*/ 35733 h 385777"/>
                  <a:gd name="connsiteX3" fmla="*/ 66104 w 669607"/>
                  <a:gd name="connsiteY3" fmla="*/ 374538 h 385777"/>
                  <a:gd name="connsiteX4" fmla="*/ 55817 w 669607"/>
                  <a:gd name="connsiteY4" fmla="*/ 385777 h 385777"/>
                  <a:gd name="connsiteX5" fmla="*/ 0 w 669607"/>
                  <a:gd name="connsiteY5" fmla="*/ 353583 h 385777"/>
                  <a:gd name="connsiteX6" fmla="*/ 10573 w 669607"/>
                  <a:gd name="connsiteY6" fmla="*/ 342343 h 385777"/>
                  <a:gd name="connsiteX7" fmla="*/ 598265 w 669607"/>
                  <a:gd name="connsiteY7" fmla="*/ 3539 h 385777"/>
                  <a:gd name="connsiteX8" fmla="*/ 627888 w 669607"/>
                  <a:gd name="connsiteY8" fmla="*/ 3539 h 385777"/>
                  <a:gd name="connsiteX9" fmla="*/ 654177 w 669607"/>
                  <a:gd name="connsiteY9" fmla="*/ 19065 h 385777"/>
                  <a:gd name="connsiteX10" fmla="*/ 669608 w 669607"/>
                  <a:gd name="connsiteY10" fmla="*/ 41734 h 38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9607" h="385777">
                    <a:moveTo>
                      <a:pt x="669608" y="41734"/>
                    </a:moveTo>
                    <a:cubicBezTo>
                      <a:pt x="668874" y="36524"/>
                      <a:pt x="664064" y="32892"/>
                      <a:pt x="658854" y="33622"/>
                    </a:cubicBezTo>
                    <a:cubicBezTo>
                      <a:pt x="657101" y="33868"/>
                      <a:pt x="655444" y="34599"/>
                      <a:pt x="654082" y="35733"/>
                    </a:cubicBezTo>
                    <a:lnTo>
                      <a:pt x="66104" y="374538"/>
                    </a:lnTo>
                    <a:cubicBezTo>
                      <a:pt x="61720" y="377281"/>
                      <a:pt x="58165" y="381167"/>
                      <a:pt x="55817" y="385777"/>
                    </a:cubicBezTo>
                    <a:lnTo>
                      <a:pt x="0" y="353583"/>
                    </a:lnTo>
                    <a:cubicBezTo>
                      <a:pt x="2427" y="348935"/>
                      <a:pt x="6085" y="345048"/>
                      <a:pt x="10573" y="342343"/>
                    </a:cubicBezTo>
                    <a:lnTo>
                      <a:pt x="598265" y="3539"/>
                    </a:lnTo>
                    <a:cubicBezTo>
                      <a:pt x="607576" y="-1180"/>
                      <a:pt x="618577" y="-1180"/>
                      <a:pt x="627888" y="3539"/>
                    </a:cubicBezTo>
                    <a:lnTo>
                      <a:pt x="654177" y="19065"/>
                    </a:lnTo>
                    <a:cubicBezTo>
                      <a:pt x="662121" y="24283"/>
                      <a:pt x="667664" y="32434"/>
                      <a:pt x="669608" y="41734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Hình tự do: Hình 275">
                <a:extLst>
                  <a:ext uri="{FF2B5EF4-FFF2-40B4-BE49-F238E27FC236}">
                    <a16:creationId xmlns:a16="http://schemas.microsoft.com/office/drawing/2014/main" id="{DD94DF5C-940C-68DD-ABA3-45E36BC7903C}"/>
                  </a:ext>
                </a:extLst>
              </p:cNvPr>
              <p:cNvSpPr/>
              <p:nvPr/>
            </p:nvSpPr>
            <p:spPr>
              <a:xfrm>
                <a:off x="7372699" y="2031939"/>
                <a:ext cx="671417" cy="1311124"/>
              </a:xfrm>
              <a:custGeom>
                <a:avLst/>
                <a:gdLst>
                  <a:gd name="connsiteX0" fmla="*/ 0 w 671417"/>
                  <a:gd name="connsiteY0" fmla="*/ 366629 h 1311124"/>
                  <a:gd name="connsiteX1" fmla="*/ 53626 w 671417"/>
                  <a:gd name="connsiteY1" fmla="*/ 1300079 h 1311124"/>
                  <a:gd name="connsiteX2" fmla="*/ 61511 w 671417"/>
                  <a:gd name="connsiteY2" fmla="*/ 1311005 h 1311124"/>
                  <a:gd name="connsiteX3" fmla="*/ 69532 w 671417"/>
                  <a:gd name="connsiteY3" fmla="*/ 1308557 h 1311124"/>
                  <a:gd name="connsiteX4" fmla="*/ 657511 w 671417"/>
                  <a:gd name="connsiteY4" fmla="*/ 969752 h 1311124"/>
                  <a:gd name="connsiteX5" fmla="*/ 671417 w 671417"/>
                  <a:gd name="connsiteY5" fmla="*/ 944035 h 1311124"/>
                  <a:gd name="connsiteX6" fmla="*/ 617601 w 671417"/>
                  <a:gd name="connsiteY6" fmla="*/ 11156 h 1311124"/>
                  <a:gd name="connsiteX7" fmla="*/ 609848 w 671417"/>
                  <a:gd name="connsiteY7" fmla="*/ 141 h 1311124"/>
                  <a:gd name="connsiteX8" fmla="*/ 601694 w 671417"/>
                  <a:gd name="connsiteY8" fmla="*/ 2584 h 1311124"/>
                  <a:gd name="connsiteX9" fmla="*/ 13907 w 671417"/>
                  <a:gd name="connsiteY9" fmla="*/ 341102 h 1311124"/>
                  <a:gd name="connsiteX10" fmla="*/ 0 w 671417"/>
                  <a:gd name="connsiteY10" fmla="*/ 366629 h 131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1417" h="1311124">
                    <a:moveTo>
                      <a:pt x="0" y="366629"/>
                    </a:moveTo>
                    <a:lnTo>
                      <a:pt x="53626" y="1300079"/>
                    </a:lnTo>
                    <a:cubicBezTo>
                      <a:pt x="52788" y="1305270"/>
                      <a:pt x="56318" y="1310166"/>
                      <a:pt x="61511" y="1311005"/>
                    </a:cubicBezTo>
                    <a:cubicBezTo>
                      <a:pt x="64419" y="1311471"/>
                      <a:pt x="67381" y="1310566"/>
                      <a:pt x="69532" y="1308557"/>
                    </a:cubicBezTo>
                    <a:lnTo>
                      <a:pt x="657511" y="969752"/>
                    </a:lnTo>
                    <a:cubicBezTo>
                      <a:pt x="666207" y="964094"/>
                      <a:pt x="671446" y="954408"/>
                      <a:pt x="671417" y="944035"/>
                    </a:cubicBezTo>
                    <a:lnTo>
                      <a:pt x="617601" y="11156"/>
                    </a:lnTo>
                    <a:cubicBezTo>
                      <a:pt x="618506" y="5974"/>
                      <a:pt x="615029" y="1042"/>
                      <a:pt x="609848" y="141"/>
                    </a:cubicBezTo>
                    <a:cubicBezTo>
                      <a:pt x="606895" y="-372"/>
                      <a:pt x="603875" y="533"/>
                      <a:pt x="601694" y="2584"/>
                    </a:cubicBezTo>
                    <a:lnTo>
                      <a:pt x="13907" y="341102"/>
                    </a:lnTo>
                    <a:cubicBezTo>
                      <a:pt x="5264" y="346722"/>
                      <a:pt x="35" y="356323"/>
                      <a:pt x="0" y="366629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Hình tự do: Hình 276">
                <a:extLst>
                  <a:ext uri="{FF2B5EF4-FFF2-40B4-BE49-F238E27FC236}">
                    <a16:creationId xmlns:a16="http://schemas.microsoft.com/office/drawing/2014/main" id="{08A62DC4-8602-4D78-3993-C0D35B644B86}"/>
                  </a:ext>
                </a:extLst>
              </p:cNvPr>
              <p:cNvSpPr/>
              <p:nvPr/>
            </p:nvSpPr>
            <p:spPr>
              <a:xfrm>
                <a:off x="7515383" y="2060073"/>
                <a:ext cx="306609" cy="236380"/>
              </a:xfrm>
              <a:custGeom>
                <a:avLst/>
                <a:gdLst>
                  <a:gd name="connsiteX0" fmla="*/ 306610 w 306609"/>
                  <a:gd name="connsiteY0" fmla="*/ 69509 h 236380"/>
                  <a:gd name="connsiteX1" fmla="*/ 306610 w 306609"/>
                  <a:gd name="connsiteY1" fmla="*/ 119420 h 236380"/>
                  <a:gd name="connsiteX2" fmla="*/ 300323 w 306609"/>
                  <a:gd name="connsiteY2" fmla="*/ 130184 h 236380"/>
                  <a:gd name="connsiteX3" fmla="*/ 117920 w 306609"/>
                  <a:gd name="connsiteY3" fmla="*/ 234959 h 236380"/>
                  <a:gd name="connsiteX4" fmla="*/ 105442 w 306609"/>
                  <a:gd name="connsiteY4" fmla="*/ 234959 h 236380"/>
                  <a:gd name="connsiteX5" fmla="*/ 90011 w 306609"/>
                  <a:gd name="connsiteY5" fmla="*/ 226005 h 236380"/>
                  <a:gd name="connsiteX6" fmla="*/ 83725 w 306609"/>
                  <a:gd name="connsiteY6" fmla="*/ 215147 h 236380"/>
                  <a:gd name="connsiteX7" fmla="*/ 83725 w 306609"/>
                  <a:gd name="connsiteY7" fmla="*/ 190477 h 236380"/>
                  <a:gd name="connsiteX8" fmla="*/ 27908 w 306609"/>
                  <a:gd name="connsiteY8" fmla="*/ 158282 h 236380"/>
                  <a:gd name="connsiteX9" fmla="*/ 0 w 306609"/>
                  <a:gd name="connsiteY9" fmla="*/ 174284 h 236380"/>
                  <a:gd name="connsiteX10" fmla="*/ 0 w 306609"/>
                  <a:gd name="connsiteY10" fmla="*/ 117134 h 236380"/>
                  <a:gd name="connsiteX11" fmla="*/ 6191 w 306609"/>
                  <a:gd name="connsiteY11" fmla="*/ 106276 h 236380"/>
                  <a:gd name="connsiteX12" fmla="*/ 188595 w 306609"/>
                  <a:gd name="connsiteY12" fmla="*/ 1501 h 236380"/>
                  <a:gd name="connsiteX13" fmla="*/ 201073 w 306609"/>
                  <a:gd name="connsiteY13" fmla="*/ 1501 h 236380"/>
                  <a:gd name="connsiteX14" fmla="*/ 300228 w 306609"/>
                  <a:gd name="connsiteY14" fmla="*/ 58651 h 236380"/>
                  <a:gd name="connsiteX15" fmla="*/ 306610 w 306609"/>
                  <a:gd name="connsiteY15" fmla="*/ 69509 h 23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6609" h="236380">
                    <a:moveTo>
                      <a:pt x="306610" y="69509"/>
                    </a:moveTo>
                    <a:lnTo>
                      <a:pt x="306610" y="119420"/>
                    </a:lnTo>
                    <a:cubicBezTo>
                      <a:pt x="306391" y="123817"/>
                      <a:pt x="304046" y="127833"/>
                      <a:pt x="300323" y="130184"/>
                    </a:cubicBezTo>
                    <a:lnTo>
                      <a:pt x="117920" y="234959"/>
                    </a:lnTo>
                    <a:cubicBezTo>
                      <a:pt x="113977" y="236854"/>
                      <a:pt x="109384" y="236854"/>
                      <a:pt x="105442" y="234959"/>
                    </a:cubicBezTo>
                    <a:lnTo>
                      <a:pt x="90011" y="226005"/>
                    </a:lnTo>
                    <a:cubicBezTo>
                      <a:pt x="86320" y="223576"/>
                      <a:pt x="83991" y="219557"/>
                      <a:pt x="83725" y="215147"/>
                    </a:cubicBezTo>
                    <a:lnTo>
                      <a:pt x="83725" y="190477"/>
                    </a:lnTo>
                    <a:lnTo>
                      <a:pt x="27908" y="158282"/>
                    </a:lnTo>
                    <a:lnTo>
                      <a:pt x="0" y="174284"/>
                    </a:lnTo>
                    <a:lnTo>
                      <a:pt x="0" y="117134"/>
                    </a:lnTo>
                    <a:cubicBezTo>
                      <a:pt x="168" y="112721"/>
                      <a:pt x="2478" y="108668"/>
                      <a:pt x="6191" y="106276"/>
                    </a:cubicBezTo>
                    <a:lnTo>
                      <a:pt x="188595" y="1501"/>
                    </a:lnTo>
                    <a:cubicBezTo>
                      <a:pt x="192514" y="-500"/>
                      <a:pt x="197154" y="-500"/>
                      <a:pt x="201073" y="1501"/>
                    </a:cubicBezTo>
                    <a:lnTo>
                      <a:pt x="300228" y="58651"/>
                    </a:lnTo>
                    <a:cubicBezTo>
                      <a:pt x="304013" y="60999"/>
                      <a:pt x="306400" y="65060"/>
                      <a:pt x="306610" y="6950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Hình tự do: Hình 277">
                <a:extLst>
                  <a:ext uri="{FF2B5EF4-FFF2-40B4-BE49-F238E27FC236}">
                    <a16:creationId xmlns:a16="http://schemas.microsoft.com/office/drawing/2014/main" id="{2404EF22-9896-7313-1083-A2E850A5066D}"/>
                  </a:ext>
                </a:extLst>
              </p:cNvPr>
              <p:cNvSpPr/>
              <p:nvPr/>
            </p:nvSpPr>
            <p:spPr>
              <a:xfrm>
                <a:off x="7627112" y="2119677"/>
                <a:ext cx="194881" cy="176787"/>
              </a:xfrm>
              <a:custGeom>
                <a:avLst/>
                <a:gdLst>
                  <a:gd name="connsiteX0" fmla="*/ 194881 w 194881"/>
                  <a:gd name="connsiteY0" fmla="*/ 9906 h 176787"/>
                  <a:gd name="connsiteX1" fmla="*/ 194881 w 194881"/>
                  <a:gd name="connsiteY1" fmla="*/ 59817 h 176787"/>
                  <a:gd name="connsiteX2" fmla="*/ 188595 w 194881"/>
                  <a:gd name="connsiteY2" fmla="*/ 70580 h 176787"/>
                  <a:gd name="connsiteX3" fmla="*/ 6191 w 194881"/>
                  <a:gd name="connsiteY3" fmla="*/ 175355 h 176787"/>
                  <a:gd name="connsiteX4" fmla="*/ 0 w 194881"/>
                  <a:gd name="connsiteY4" fmla="*/ 176784 h 176787"/>
                  <a:gd name="connsiteX5" fmla="*/ 0 w 194881"/>
                  <a:gd name="connsiteY5" fmla="*/ 112681 h 176787"/>
                  <a:gd name="connsiteX6" fmla="*/ 6191 w 194881"/>
                  <a:gd name="connsiteY6" fmla="*/ 111157 h 176787"/>
                  <a:gd name="connsiteX7" fmla="*/ 188595 w 194881"/>
                  <a:gd name="connsiteY7" fmla="*/ 6382 h 176787"/>
                  <a:gd name="connsiteX8" fmla="*/ 189738 w 194881"/>
                  <a:gd name="connsiteY8" fmla="*/ 0 h 176787"/>
                  <a:gd name="connsiteX9" fmla="*/ 194881 w 194881"/>
                  <a:gd name="connsiteY9" fmla="*/ 9906 h 17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4881" h="176787">
                    <a:moveTo>
                      <a:pt x="194881" y="9906"/>
                    </a:moveTo>
                    <a:lnTo>
                      <a:pt x="194881" y="59817"/>
                    </a:lnTo>
                    <a:cubicBezTo>
                      <a:pt x="194616" y="64200"/>
                      <a:pt x="192282" y="68196"/>
                      <a:pt x="188595" y="70580"/>
                    </a:cubicBezTo>
                    <a:lnTo>
                      <a:pt x="6191" y="175355"/>
                    </a:lnTo>
                    <a:cubicBezTo>
                      <a:pt x="4279" y="176336"/>
                      <a:pt x="2151" y="176832"/>
                      <a:pt x="0" y="176784"/>
                    </a:cubicBezTo>
                    <a:lnTo>
                      <a:pt x="0" y="112681"/>
                    </a:lnTo>
                    <a:cubicBezTo>
                      <a:pt x="2158" y="112697"/>
                      <a:pt x="4287" y="112173"/>
                      <a:pt x="6191" y="111157"/>
                    </a:cubicBezTo>
                    <a:lnTo>
                      <a:pt x="188595" y="6382"/>
                    </a:lnTo>
                    <a:cubicBezTo>
                      <a:pt x="191643" y="4667"/>
                      <a:pt x="192024" y="1905"/>
                      <a:pt x="189738" y="0"/>
                    </a:cubicBezTo>
                    <a:cubicBezTo>
                      <a:pt x="192770" y="2432"/>
                      <a:pt x="194637" y="6027"/>
                      <a:pt x="194881" y="990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Hình tự do: Hình 278">
                <a:extLst>
                  <a:ext uri="{FF2B5EF4-FFF2-40B4-BE49-F238E27FC236}">
                    <a16:creationId xmlns:a16="http://schemas.microsoft.com/office/drawing/2014/main" id="{74D1A10E-5873-E69E-1421-391FE7F2D861}"/>
                  </a:ext>
                </a:extLst>
              </p:cNvPr>
              <p:cNvSpPr/>
              <p:nvPr/>
            </p:nvSpPr>
            <p:spPr>
              <a:xfrm>
                <a:off x="7519003" y="2060073"/>
                <a:ext cx="299251" cy="172070"/>
              </a:xfrm>
              <a:custGeom>
                <a:avLst/>
                <a:gdLst>
                  <a:gd name="connsiteX0" fmla="*/ 2572 w 299251"/>
                  <a:gd name="connsiteY0" fmla="*/ 113420 h 172070"/>
                  <a:gd name="connsiteX1" fmla="*/ 101727 w 299251"/>
                  <a:gd name="connsiteY1" fmla="*/ 170570 h 172070"/>
                  <a:gd name="connsiteX2" fmla="*/ 114205 w 299251"/>
                  <a:gd name="connsiteY2" fmla="*/ 170570 h 172070"/>
                  <a:gd name="connsiteX3" fmla="*/ 296609 w 299251"/>
                  <a:gd name="connsiteY3" fmla="*/ 65795 h 172070"/>
                  <a:gd name="connsiteX4" fmla="*/ 296609 w 299251"/>
                  <a:gd name="connsiteY4" fmla="*/ 58651 h 172070"/>
                  <a:gd name="connsiteX5" fmla="*/ 197453 w 299251"/>
                  <a:gd name="connsiteY5" fmla="*/ 1501 h 172070"/>
                  <a:gd name="connsiteX6" fmla="*/ 184976 w 299251"/>
                  <a:gd name="connsiteY6" fmla="*/ 1501 h 172070"/>
                  <a:gd name="connsiteX7" fmla="*/ 2572 w 299251"/>
                  <a:gd name="connsiteY7" fmla="*/ 106276 h 172070"/>
                  <a:gd name="connsiteX8" fmla="*/ 2572 w 299251"/>
                  <a:gd name="connsiteY8" fmla="*/ 113420 h 17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9251" h="172070">
                    <a:moveTo>
                      <a:pt x="2572" y="113420"/>
                    </a:moveTo>
                    <a:lnTo>
                      <a:pt x="101727" y="170570"/>
                    </a:lnTo>
                    <a:cubicBezTo>
                      <a:pt x="105646" y="172571"/>
                      <a:pt x="110286" y="172571"/>
                      <a:pt x="114205" y="170570"/>
                    </a:cubicBezTo>
                    <a:lnTo>
                      <a:pt x="296609" y="65795"/>
                    </a:lnTo>
                    <a:cubicBezTo>
                      <a:pt x="300133" y="63890"/>
                      <a:pt x="300133" y="60651"/>
                      <a:pt x="296609" y="58651"/>
                    </a:cubicBezTo>
                    <a:lnTo>
                      <a:pt x="197453" y="1501"/>
                    </a:lnTo>
                    <a:cubicBezTo>
                      <a:pt x="193535" y="-500"/>
                      <a:pt x="188894" y="-500"/>
                      <a:pt x="184976" y="1501"/>
                    </a:cubicBezTo>
                    <a:lnTo>
                      <a:pt x="2572" y="106276"/>
                    </a:lnTo>
                    <a:cubicBezTo>
                      <a:pt x="-857" y="108276"/>
                      <a:pt x="-857" y="111515"/>
                      <a:pt x="2572" y="11342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Hình tự do: Hình 279">
                <a:extLst>
                  <a:ext uri="{FF2B5EF4-FFF2-40B4-BE49-F238E27FC236}">
                    <a16:creationId xmlns:a16="http://schemas.microsoft.com/office/drawing/2014/main" id="{EA090D14-890F-27C1-8633-E144B10B22A8}"/>
                  </a:ext>
                </a:extLst>
              </p:cNvPr>
              <p:cNvSpPr/>
              <p:nvPr/>
            </p:nvSpPr>
            <p:spPr>
              <a:xfrm>
                <a:off x="7516145" y="2919804"/>
                <a:ext cx="64579" cy="226735"/>
              </a:xfrm>
              <a:custGeom>
                <a:avLst/>
                <a:gdLst>
                  <a:gd name="connsiteX0" fmla="*/ 9144 w 64579"/>
                  <a:gd name="connsiteY0" fmla="*/ 21689 h 226735"/>
                  <a:gd name="connsiteX1" fmla="*/ 43529 w 64579"/>
                  <a:gd name="connsiteY1" fmla="*/ 1401 h 226735"/>
                  <a:gd name="connsiteX2" fmla="*/ 52628 w 64579"/>
                  <a:gd name="connsiteY2" fmla="*/ 2449 h 226735"/>
                  <a:gd name="connsiteX3" fmla="*/ 54007 w 64579"/>
                  <a:gd name="connsiteY3" fmla="*/ 7021 h 226735"/>
                  <a:gd name="connsiteX4" fmla="*/ 64579 w 64579"/>
                  <a:gd name="connsiteY4" fmla="*/ 188568 h 226735"/>
                  <a:gd name="connsiteX5" fmla="*/ 55531 w 64579"/>
                  <a:gd name="connsiteY5" fmla="*/ 205427 h 226735"/>
                  <a:gd name="connsiteX6" fmla="*/ 21050 w 64579"/>
                  <a:gd name="connsiteY6" fmla="*/ 225334 h 226735"/>
                  <a:gd name="connsiteX7" fmla="*/ 11951 w 64579"/>
                  <a:gd name="connsiteY7" fmla="*/ 224286 h 226735"/>
                  <a:gd name="connsiteX8" fmla="*/ 10573 w 64579"/>
                  <a:gd name="connsiteY8" fmla="*/ 219714 h 226735"/>
                  <a:gd name="connsiteX9" fmla="*/ 0 w 64579"/>
                  <a:gd name="connsiteY9" fmla="*/ 38168 h 226735"/>
                  <a:gd name="connsiteX10" fmla="*/ 9144 w 64579"/>
                  <a:gd name="connsiteY10" fmla="*/ 21689 h 22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579" h="226735">
                    <a:moveTo>
                      <a:pt x="9144" y="21689"/>
                    </a:moveTo>
                    <a:lnTo>
                      <a:pt x="43529" y="1401"/>
                    </a:lnTo>
                    <a:cubicBezTo>
                      <a:pt x="46332" y="-818"/>
                      <a:pt x="50406" y="-351"/>
                      <a:pt x="52628" y="2449"/>
                    </a:cubicBezTo>
                    <a:cubicBezTo>
                      <a:pt x="53652" y="3744"/>
                      <a:pt x="54145" y="5383"/>
                      <a:pt x="54007" y="7021"/>
                    </a:cubicBezTo>
                    <a:lnTo>
                      <a:pt x="64579" y="188568"/>
                    </a:lnTo>
                    <a:cubicBezTo>
                      <a:pt x="64603" y="195359"/>
                      <a:pt x="61200" y="201693"/>
                      <a:pt x="55531" y="205427"/>
                    </a:cubicBezTo>
                    <a:lnTo>
                      <a:pt x="21050" y="225334"/>
                    </a:lnTo>
                    <a:cubicBezTo>
                      <a:pt x="18247" y="227553"/>
                      <a:pt x="14173" y="227087"/>
                      <a:pt x="11951" y="224286"/>
                    </a:cubicBezTo>
                    <a:cubicBezTo>
                      <a:pt x="10927" y="222991"/>
                      <a:pt x="10435" y="221353"/>
                      <a:pt x="10573" y="219714"/>
                    </a:cubicBezTo>
                    <a:lnTo>
                      <a:pt x="0" y="38168"/>
                    </a:lnTo>
                    <a:cubicBezTo>
                      <a:pt x="73" y="31481"/>
                      <a:pt x="3512" y="25290"/>
                      <a:pt x="9144" y="2168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Hình tự do: Hình 280">
                <a:extLst>
                  <a:ext uri="{FF2B5EF4-FFF2-40B4-BE49-F238E27FC236}">
                    <a16:creationId xmlns:a16="http://schemas.microsoft.com/office/drawing/2014/main" id="{DCF13070-B410-5F34-3DE3-924AA2EEF4F9}"/>
                  </a:ext>
                </a:extLst>
              </p:cNvPr>
              <p:cNvSpPr/>
              <p:nvPr/>
            </p:nvSpPr>
            <p:spPr>
              <a:xfrm>
                <a:off x="7530337" y="3158003"/>
                <a:ext cx="53625" cy="39992"/>
              </a:xfrm>
              <a:custGeom>
                <a:avLst/>
                <a:gdLst>
                  <a:gd name="connsiteX0" fmla="*/ 8858 w 53625"/>
                  <a:gd name="connsiteY0" fmla="*/ 21616 h 39992"/>
                  <a:gd name="connsiteX1" fmla="*/ 43339 w 53625"/>
                  <a:gd name="connsiteY1" fmla="*/ 1708 h 39992"/>
                  <a:gd name="connsiteX2" fmla="*/ 53626 w 53625"/>
                  <a:gd name="connsiteY2" fmla="*/ 4566 h 39992"/>
                  <a:gd name="connsiteX3" fmla="*/ 44101 w 53625"/>
                  <a:gd name="connsiteY3" fmla="*/ 18758 h 39992"/>
                  <a:gd name="connsiteX4" fmla="*/ 10287 w 53625"/>
                  <a:gd name="connsiteY4" fmla="*/ 38284 h 39992"/>
                  <a:gd name="connsiteX5" fmla="*/ 0 w 53625"/>
                  <a:gd name="connsiteY5" fmla="*/ 35427 h 39992"/>
                  <a:gd name="connsiteX6" fmla="*/ 8858 w 53625"/>
                  <a:gd name="connsiteY6" fmla="*/ 21616 h 3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625" h="39992">
                    <a:moveTo>
                      <a:pt x="8858" y="21616"/>
                    </a:moveTo>
                    <a:lnTo>
                      <a:pt x="43339" y="1708"/>
                    </a:lnTo>
                    <a:cubicBezTo>
                      <a:pt x="48768" y="-1435"/>
                      <a:pt x="53340" y="-101"/>
                      <a:pt x="53626" y="4566"/>
                    </a:cubicBezTo>
                    <a:cubicBezTo>
                      <a:pt x="53026" y="10595"/>
                      <a:pt x="49450" y="15920"/>
                      <a:pt x="44101" y="18758"/>
                    </a:cubicBezTo>
                    <a:lnTo>
                      <a:pt x="10287" y="38284"/>
                    </a:lnTo>
                    <a:cubicBezTo>
                      <a:pt x="4858" y="41428"/>
                      <a:pt x="286" y="40094"/>
                      <a:pt x="0" y="35427"/>
                    </a:cubicBezTo>
                    <a:cubicBezTo>
                      <a:pt x="576" y="29674"/>
                      <a:pt x="3868" y="24540"/>
                      <a:pt x="8858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Hình tự do: Hình 281">
                <a:extLst>
                  <a:ext uri="{FF2B5EF4-FFF2-40B4-BE49-F238E27FC236}">
                    <a16:creationId xmlns:a16="http://schemas.microsoft.com/office/drawing/2014/main" id="{79016BD6-2DFC-62D0-25E3-6F31EC45E983}"/>
                  </a:ext>
                </a:extLst>
              </p:cNvPr>
              <p:cNvSpPr/>
              <p:nvPr/>
            </p:nvSpPr>
            <p:spPr>
              <a:xfrm>
                <a:off x="7638922" y="2937960"/>
                <a:ext cx="59626" cy="140474"/>
              </a:xfrm>
              <a:custGeom>
                <a:avLst/>
                <a:gdLst>
                  <a:gd name="connsiteX0" fmla="*/ 9239 w 59626"/>
                  <a:gd name="connsiteY0" fmla="*/ 21345 h 140474"/>
                  <a:gd name="connsiteX1" fmla="*/ 43720 w 59626"/>
                  <a:gd name="connsiteY1" fmla="*/ 1438 h 140474"/>
                  <a:gd name="connsiteX2" fmla="*/ 52699 w 59626"/>
                  <a:gd name="connsiteY2" fmla="*/ 2342 h 140474"/>
                  <a:gd name="connsiteX3" fmla="*/ 54102 w 59626"/>
                  <a:gd name="connsiteY3" fmla="*/ 7057 h 140474"/>
                  <a:gd name="connsiteX4" fmla="*/ 59627 w 59626"/>
                  <a:gd name="connsiteY4" fmla="*/ 102307 h 140474"/>
                  <a:gd name="connsiteX5" fmla="*/ 50102 w 59626"/>
                  <a:gd name="connsiteY5" fmla="*/ 119167 h 140474"/>
                  <a:gd name="connsiteX6" fmla="*/ 16002 w 59626"/>
                  <a:gd name="connsiteY6" fmla="*/ 139074 h 140474"/>
                  <a:gd name="connsiteX7" fmla="*/ 6903 w 59626"/>
                  <a:gd name="connsiteY7" fmla="*/ 138026 h 140474"/>
                  <a:gd name="connsiteX8" fmla="*/ 5525 w 59626"/>
                  <a:gd name="connsiteY8" fmla="*/ 133454 h 140474"/>
                  <a:gd name="connsiteX9" fmla="*/ 0 w 59626"/>
                  <a:gd name="connsiteY9" fmla="*/ 38204 h 140474"/>
                  <a:gd name="connsiteX10" fmla="*/ 9239 w 59626"/>
                  <a:gd name="connsiteY10" fmla="*/ 21345 h 14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26" h="140474">
                    <a:moveTo>
                      <a:pt x="9239" y="21345"/>
                    </a:moveTo>
                    <a:lnTo>
                      <a:pt x="43720" y="1438"/>
                    </a:lnTo>
                    <a:cubicBezTo>
                      <a:pt x="46450" y="-791"/>
                      <a:pt x="50470" y="-382"/>
                      <a:pt x="52699" y="2342"/>
                    </a:cubicBezTo>
                    <a:cubicBezTo>
                      <a:pt x="53778" y="3666"/>
                      <a:pt x="54283" y="5362"/>
                      <a:pt x="54102" y="7057"/>
                    </a:cubicBezTo>
                    <a:lnTo>
                      <a:pt x="59627" y="102307"/>
                    </a:lnTo>
                    <a:cubicBezTo>
                      <a:pt x="59547" y="109184"/>
                      <a:pt x="55953" y="115547"/>
                      <a:pt x="50102" y="119167"/>
                    </a:cubicBezTo>
                    <a:lnTo>
                      <a:pt x="16002" y="139074"/>
                    </a:lnTo>
                    <a:cubicBezTo>
                      <a:pt x="13199" y="141293"/>
                      <a:pt x="9125" y="140826"/>
                      <a:pt x="6903" y="138026"/>
                    </a:cubicBezTo>
                    <a:cubicBezTo>
                      <a:pt x="5879" y="136731"/>
                      <a:pt x="5386" y="135092"/>
                      <a:pt x="5525" y="133454"/>
                    </a:cubicBezTo>
                    <a:lnTo>
                      <a:pt x="0" y="38204"/>
                    </a:lnTo>
                    <a:cubicBezTo>
                      <a:pt x="0" y="31375"/>
                      <a:pt x="3483" y="25021"/>
                      <a:pt x="9239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Hình tự do: Hình 282">
                <a:extLst>
                  <a:ext uri="{FF2B5EF4-FFF2-40B4-BE49-F238E27FC236}">
                    <a16:creationId xmlns:a16="http://schemas.microsoft.com/office/drawing/2014/main" id="{95828775-29BD-D194-25A8-FCC46FE29672}"/>
                  </a:ext>
                </a:extLst>
              </p:cNvPr>
              <p:cNvSpPr/>
              <p:nvPr/>
            </p:nvSpPr>
            <p:spPr>
              <a:xfrm>
                <a:off x="7638922" y="2937960"/>
                <a:ext cx="59626" cy="140474"/>
              </a:xfrm>
              <a:custGeom>
                <a:avLst/>
                <a:gdLst>
                  <a:gd name="connsiteX0" fmla="*/ 9239 w 59626"/>
                  <a:gd name="connsiteY0" fmla="*/ 21345 h 140474"/>
                  <a:gd name="connsiteX1" fmla="*/ 43720 w 59626"/>
                  <a:gd name="connsiteY1" fmla="*/ 1438 h 140474"/>
                  <a:gd name="connsiteX2" fmla="*/ 52699 w 59626"/>
                  <a:gd name="connsiteY2" fmla="*/ 2342 h 140474"/>
                  <a:gd name="connsiteX3" fmla="*/ 54102 w 59626"/>
                  <a:gd name="connsiteY3" fmla="*/ 7057 h 140474"/>
                  <a:gd name="connsiteX4" fmla="*/ 59627 w 59626"/>
                  <a:gd name="connsiteY4" fmla="*/ 102307 h 140474"/>
                  <a:gd name="connsiteX5" fmla="*/ 50102 w 59626"/>
                  <a:gd name="connsiteY5" fmla="*/ 119167 h 140474"/>
                  <a:gd name="connsiteX6" fmla="*/ 16002 w 59626"/>
                  <a:gd name="connsiteY6" fmla="*/ 139074 h 140474"/>
                  <a:gd name="connsiteX7" fmla="*/ 6903 w 59626"/>
                  <a:gd name="connsiteY7" fmla="*/ 138026 h 140474"/>
                  <a:gd name="connsiteX8" fmla="*/ 5525 w 59626"/>
                  <a:gd name="connsiteY8" fmla="*/ 133454 h 140474"/>
                  <a:gd name="connsiteX9" fmla="*/ 0 w 59626"/>
                  <a:gd name="connsiteY9" fmla="*/ 38204 h 140474"/>
                  <a:gd name="connsiteX10" fmla="*/ 9239 w 59626"/>
                  <a:gd name="connsiteY10" fmla="*/ 21345 h 140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626" h="140474">
                    <a:moveTo>
                      <a:pt x="9239" y="21345"/>
                    </a:moveTo>
                    <a:lnTo>
                      <a:pt x="43720" y="1438"/>
                    </a:lnTo>
                    <a:cubicBezTo>
                      <a:pt x="46450" y="-791"/>
                      <a:pt x="50470" y="-382"/>
                      <a:pt x="52699" y="2342"/>
                    </a:cubicBezTo>
                    <a:cubicBezTo>
                      <a:pt x="53778" y="3666"/>
                      <a:pt x="54283" y="5362"/>
                      <a:pt x="54102" y="7057"/>
                    </a:cubicBezTo>
                    <a:lnTo>
                      <a:pt x="59627" y="102307"/>
                    </a:lnTo>
                    <a:cubicBezTo>
                      <a:pt x="59547" y="109184"/>
                      <a:pt x="55953" y="115547"/>
                      <a:pt x="50102" y="119167"/>
                    </a:cubicBezTo>
                    <a:lnTo>
                      <a:pt x="16002" y="139074"/>
                    </a:lnTo>
                    <a:cubicBezTo>
                      <a:pt x="13199" y="141293"/>
                      <a:pt x="9125" y="140826"/>
                      <a:pt x="6903" y="138026"/>
                    </a:cubicBezTo>
                    <a:cubicBezTo>
                      <a:pt x="5879" y="136731"/>
                      <a:pt x="5386" y="135092"/>
                      <a:pt x="5525" y="133454"/>
                    </a:cubicBezTo>
                    <a:lnTo>
                      <a:pt x="0" y="38204"/>
                    </a:lnTo>
                    <a:cubicBezTo>
                      <a:pt x="0" y="31375"/>
                      <a:pt x="3483" y="25021"/>
                      <a:pt x="9239" y="2134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Hình tự do: Hình 283">
                <a:extLst>
                  <a:ext uri="{FF2B5EF4-FFF2-40B4-BE49-F238E27FC236}">
                    <a16:creationId xmlns:a16="http://schemas.microsoft.com/office/drawing/2014/main" id="{4BC0E057-6868-2638-7127-8EC3DF40C54D}"/>
                  </a:ext>
                </a:extLst>
              </p:cNvPr>
              <p:cNvSpPr/>
              <p:nvPr/>
            </p:nvSpPr>
            <p:spPr>
              <a:xfrm>
                <a:off x="7647400" y="3089518"/>
                <a:ext cx="54292" cy="40373"/>
              </a:xfrm>
              <a:custGeom>
                <a:avLst/>
                <a:gdLst>
                  <a:gd name="connsiteX0" fmla="*/ 9525 w 54292"/>
                  <a:gd name="connsiteY0" fmla="*/ 21616 h 40373"/>
                  <a:gd name="connsiteX1" fmla="*/ 44006 w 54292"/>
                  <a:gd name="connsiteY1" fmla="*/ 1708 h 40373"/>
                  <a:gd name="connsiteX2" fmla="*/ 54293 w 54292"/>
                  <a:gd name="connsiteY2" fmla="*/ 4566 h 40373"/>
                  <a:gd name="connsiteX3" fmla="*/ 44768 w 54292"/>
                  <a:gd name="connsiteY3" fmla="*/ 18758 h 40373"/>
                  <a:gd name="connsiteX4" fmla="*/ 10287 w 54292"/>
                  <a:gd name="connsiteY4" fmla="*/ 38665 h 40373"/>
                  <a:gd name="connsiteX5" fmla="*/ 0 w 54292"/>
                  <a:gd name="connsiteY5" fmla="*/ 35808 h 40373"/>
                  <a:gd name="connsiteX6" fmla="*/ 9525 w 54292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92" h="40373">
                    <a:moveTo>
                      <a:pt x="9525" y="21616"/>
                    </a:moveTo>
                    <a:lnTo>
                      <a:pt x="44006" y="1708"/>
                    </a:lnTo>
                    <a:cubicBezTo>
                      <a:pt x="49435" y="-1435"/>
                      <a:pt x="53531" y="-101"/>
                      <a:pt x="54293" y="4566"/>
                    </a:cubicBezTo>
                    <a:cubicBezTo>
                      <a:pt x="53692" y="10595"/>
                      <a:pt x="50118" y="15920"/>
                      <a:pt x="44768" y="18758"/>
                    </a:cubicBezTo>
                    <a:lnTo>
                      <a:pt x="10287" y="38665"/>
                    </a:lnTo>
                    <a:cubicBezTo>
                      <a:pt x="4858" y="41809"/>
                      <a:pt x="762" y="40475"/>
                      <a:pt x="0" y="35808"/>
                    </a:cubicBezTo>
                    <a:cubicBezTo>
                      <a:pt x="600" y="29779"/>
                      <a:pt x="4175" y="24454"/>
                      <a:pt x="9525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Hình tự do: Hình 284">
                <a:extLst>
                  <a:ext uri="{FF2B5EF4-FFF2-40B4-BE49-F238E27FC236}">
                    <a16:creationId xmlns:a16="http://schemas.microsoft.com/office/drawing/2014/main" id="{6EF875E1-C93B-9B8F-677B-4CDEBF511C7B}"/>
                  </a:ext>
                </a:extLst>
              </p:cNvPr>
              <p:cNvSpPr/>
              <p:nvPr/>
            </p:nvSpPr>
            <p:spPr>
              <a:xfrm>
                <a:off x="7749121" y="2731363"/>
                <a:ext cx="67728" cy="279100"/>
              </a:xfrm>
              <a:custGeom>
                <a:avLst/>
                <a:gdLst>
                  <a:gd name="connsiteX0" fmla="*/ 9150 w 67728"/>
                  <a:gd name="connsiteY0" fmla="*/ 21345 h 279100"/>
                  <a:gd name="connsiteX1" fmla="*/ 43630 w 67728"/>
                  <a:gd name="connsiteY1" fmla="*/ 1438 h 279100"/>
                  <a:gd name="connsiteX2" fmla="*/ 52609 w 67728"/>
                  <a:gd name="connsiteY2" fmla="*/ 2342 h 279100"/>
                  <a:gd name="connsiteX3" fmla="*/ 54012 w 67728"/>
                  <a:gd name="connsiteY3" fmla="*/ 7057 h 279100"/>
                  <a:gd name="connsiteX4" fmla="*/ 67729 w 67728"/>
                  <a:gd name="connsiteY4" fmla="*/ 240801 h 279100"/>
                  <a:gd name="connsiteX5" fmla="*/ 58204 w 67728"/>
                  <a:gd name="connsiteY5" fmla="*/ 257755 h 279100"/>
                  <a:gd name="connsiteX6" fmla="*/ 23723 w 67728"/>
                  <a:gd name="connsiteY6" fmla="*/ 277663 h 279100"/>
                  <a:gd name="connsiteX7" fmla="*/ 14744 w 67728"/>
                  <a:gd name="connsiteY7" fmla="*/ 276758 h 279100"/>
                  <a:gd name="connsiteX8" fmla="*/ 13341 w 67728"/>
                  <a:gd name="connsiteY8" fmla="*/ 272043 h 279100"/>
                  <a:gd name="connsiteX9" fmla="*/ 6 w 67728"/>
                  <a:gd name="connsiteY9" fmla="*/ 38680 h 279100"/>
                  <a:gd name="connsiteX10" fmla="*/ 9150 w 67728"/>
                  <a:gd name="connsiteY10" fmla="*/ 21345 h 27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28" h="279100">
                    <a:moveTo>
                      <a:pt x="9150" y="21345"/>
                    </a:moveTo>
                    <a:lnTo>
                      <a:pt x="43630" y="1438"/>
                    </a:lnTo>
                    <a:cubicBezTo>
                      <a:pt x="46360" y="-791"/>
                      <a:pt x="50381" y="-382"/>
                      <a:pt x="52609" y="2342"/>
                    </a:cubicBezTo>
                    <a:cubicBezTo>
                      <a:pt x="53689" y="3666"/>
                      <a:pt x="54194" y="5362"/>
                      <a:pt x="54012" y="7057"/>
                    </a:cubicBezTo>
                    <a:lnTo>
                      <a:pt x="67729" y="240801"/>
                    </a:lnTo>
                    <a:cubicBezTo>
                      <a:pt x="67628" y="247697"/>
                      <a:pt x="64043" y="254079"/>
                      <a:pt x="58204" y="257755"/>
                    </a:cubicBezTo>
                    <a:lnTo>
                      <a:pt x="23723" y="277663"/>
                    </a:lnTo>
                    <a:cubicBezTo>
                      <a:pt x="20993" y="279891"/>
                      <a:pt x="16973" y="279482"/>
                      <a:pt x="14744" y="276758"/>
                    </a:cubicBezTo>
                    <a:cubicBezTo>
                      <a:pt x="13665" y="275434"/>
                      <a:pt x="13160" y="273738"/>
                      <a:pt x="13341" y="272043"/>
                    </a:cubicBezTo>
                    <a:lnTo>
                      <a:pt x="6" y="38680"/>
                    </a:lnTo>
                    <a:cubicBezTo>
                      <a:pt x="-161" y="31708"/>
                      <a:pt x="3300" y="25145"/>
                      <a:pt x="9150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Hình tự do: Hình 285">
                <a:extLst>
                  <a:ext uri="{FF2B5EF4-FFF2-40B4-BE49-F238E27FC236}">
                    <a16:creationId xmlns:a16="http://schemas.microsoft.com/office/drawing/2014/main" id="{F4389647-9CC4-4CFC-FE01-9EBAFECA3A2C}"/>
                  </a:ext>
                </a:extLst>
              </p:cNvPr>
              <p:cNvSpPr/>
              <p:nvPr/>
            </p:nvSpPr>
            <p:spPr>
              <a:xfrm>
                <a:off x="7749121" y="2731363"/>
                <a:ext cx="67728" cy="279100"/>
              </a:xfrm>
              <a:custGeom>
                <a:avLst/>
                <a:gdLst>
                  <a:gd name="connsiteX0" fmla="*/ 9150 w 67728"/>
                  <a:gd name="connsiteY0" fmla="*/ 21345 h 279100"/>
                  <a:gd name="connsiteX1" fmla="*/ 43630 w 67728"/>
                  <a:gd name="connsiteY1" fmla="*/ 1438 h 279100"/>
                  <a:gd name="connsiteX2" fmla="*/ 52609 w 67728"/>
                  <a:gd name="connsiteY2" fmla="*/ 2342 h 279100"/>
                  <a:gd name="connsiteX3" fmla="*/ 54012 w 67728"/>
                  <a:gd name="connsiteY3" fmla="*/ 7057 h 279100"/>
                  <a:gd name="connsiteX4" fmla="*/ 67729 w 67728"/>
                  <a:gd name="connsiteY4" fmla="*/ 240801 h 279100"/>
                  <a:gd name="connsiteX5" fmla="*/ 58204 w 67728"/>
                  <a:gd name="connsiteY5" fmla="*/ 257755 h 279100"/>
                  <a:gd name="connsiteX6" fmla="*/ 23723 w 67728"/>
                  <a:gd name="connsiteY6" fmla="*/ 277663 h 279100"/>
                  <a:gd name="connsiteX7" fmla="*/ 14744 w 67728"/>
                  <a:gd name="connsiteY7" fmla="*/ 276758 h 279100"/>
                  <a:gd name="connsiteX8" fmla="*/ 13341 w 67728"/>
                  <a:gd name="connsiteY8" fmla="*/ 272043 h 279100"/>
                  <a:gd name="connsiteX9" fmla="*/ 6 w 67728"/>
                  <a:gd name="connsiteY9" fmla="*/ 38680 h 279100"/>
                  <a:gd name="connsiteX10" fmla="*/ 9150 w 67728"/>
                  <a:gd name="connsiteY10" fmla="*/ 21345 h 27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28" h="279100">
                    <a:moveTo>
                      <a:pt x="9150" y="21345"/>
                    </a:moveTo>
                    <a:lnTo>
                      <a:pt x="43630" y="1438"/>
                    </a:lnTo>
                    <a:cubicBezTo>
                      <a:pt x="46360" y="-791"/>
                      <a:pt x="50381" y="-382"/>
                      <a:pt x="52609" y="2342"/>
                    </a:cubicBezTo>
                    <a:cubicBezTo>
                      <a:pt x="53689" y="3666"/>
                      <a:pt x="54194" y="5362"/>
                      <a:pt x="54012" y="7057"/>
                    </a:cubicBezTo>
                    <a:lnTo>
                      <a:pt x="67729" y="240801"/>
                    </a:lnTo>
                    <a:cubicBezTo>
                      <a:pt x="67628" y="247697"/>
                      <a:pt x="64043" y="254079"/>
                      <a:pt x="58204" y="257755"/>
                    </a:cubicBezTo>
                    <a:lnTo>
                      <a:pt x="23723" y="277663"/>
                    </a:lnTo>
                    <a:cubicBezTo>
                      <a:pt x="20993" y="279891"/>
                      <a:pt x="16973" y="279482"/>
                      <a:pt x="14744" y="276758"/>
                    </a:cubicBezTo>
                    <a:cubicBezTo>
                      <a:pt x="13665" y="275434"/>
                      <a:pt x="13160" y="273738"/>
                      <a:pt x="13341" y="272043"/>
                    </a:cubicBezTo>
                    <a:lnTo>
                      <a:pt x="6" y="38680"/>
                    </a:lnTo>
                    <a:cubicBezTo>
                      <a:pt x="-161" y="31708"/>
                      <a:pt x="3300" y="25145"/>
                      <a:pt x="9150" y="2134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Hình tự do: Hình 286">
                <a:extLst>
                  <a:ext uri="{FF2B5EF4-FFF2-40B4-BE49-F238E27FC236}">
                    <a16:creationId xmlns:a16="http://schemas.microsoft.com/office/drawing/2014/main" id="{FB3BBA24-9E06-09EC-5E35-EDA5AEEA8E35}"/>
                  </a:ext>
                </a:extLst>
              </p:cNvPr>
              <p:cNvSpPr/>
              <p:nvPr/>
            </p:nvSpPr>
            <p:spPr>
              <a:xfrm>
                <a:off x="7765129" y="3021414"/>
                <a:ext cx="54292" cy="40373"/>
              </a:xfrm>
              <a:custGeom>
                <a:avLst/>
                <a:gdLst>
                  <a:gd name="connsiteX0" fmla="*/ 9525 w 54292"/>
                  <a:gd name="connsiteY0" fmla="*/ 21616 h 40373"/>
                  <a:gd name="connsiteX1" fmla="*/ 44006 w 54292"/>
                  <a:gd name="connsiteY1" fmla="*/ 1708 h 40373"/>
                  <a:gd name="connsiteX2" fmla="*/ 54292 w 54292"/>
                  <a:gd name="connsiteY2" fmla="*/ 4566 h 40373"/>
                  <a:gd name="connsiteX3" fmla="*/ 44767 w 54292"/>
                  <a:gd name="connsiteY3" fmla="*/ 18758 h 40373"/>
                  <a:gd name="connsiteX4" fmla="*/ 10287 w 54292"/>
                  <a:gd name="connsiteY4" fmla="*/ 38665 h 40373"/>
                  <a:gd name="connsiteX5" fmla="*/ 0 w 54292"/>
                  <a:gd name="connsiteY5" fmla="*/ 35808 h 40373"/>
                  <a:gd name="connsiteX6" fmla="*/ 9525 w 54292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292" h="40373">
                    <a:moveTo>
                      <a:pt x="9525" y="21616"/>
                    </a:moveTo>
                    <a:lnTo>
                      <a:pt x="44006" y="1708"/>
                    </a:lnTo>
                    <a:cubicBezTo>
                      <a:pt x="49435" y="-1435"/>
                      <a:pt x="53531" y="-101"/>
                      <a:pt x="54292" y="4566"/>
                    </a:cubicBezTo>
                    <a:cubicBezTo>
                      <a:pt x="53692" y="10595"/>
                      <a:pt x="50117" y="15920"/>
                      <a:pt x="44767" y="18758"/>
                    </a:cubicBezTo>
                    <a:lnTo>
                      <a:pt x="10287" y="38665"/>
                    </a:lnTo>
                    <a:cubicBezTo>
                      <a:pt x="4858" y="41809"/>
                      <a:pt x="286" y="40475"/>
                      <a:pt x="0" y="35808"/>
                    </a:cubicBezTo>
                    <a:cubicBezTo>
                      <a:pt x="600" y="29778"/>
                      <a:pt x="4175" y="24454"/>
                      <a:pt x="9525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Hình tự do: Hình 287">
                <a:extLst>
                  <a:ext uri="{FF2B5EF4-FFF2-40B4-BE49-F238E27FC236}">
                    <a16:creationId xmlns:a16="http://schemas.microsoft.com/office/drawing/2014/main" id="{B6484763-F0D3-1CFD-01B9-95F6F2F2E45D}"/>
                  </a:ext>
                </a:extLst>
              </p:cNvPr>
              <p:cNvSpPr/>
              <p:nvPr/>
            </p:nvSpPr>
            <p:spPr>
              <a:xfrm>
                <a:off x="7872475" y="2766510"/>
                <a:ext cx="61626" cy="175753"/>
              </a:xfrm>
              <a:custGeom>
                <a:avLst/>
                <a:gdLst>
                  <a:gd name="connsiteX0" fmla="*/ 9525 w 61626"/>
                  <a:gd name="connsiteY0" fmla="*/ 21345 h 175753"/>
                  <a:gd name="connsiteX1" fmla="*/ 44006 w 61626"/>
                  <a:gd name="connsiteY1" fmla="*/ 1438 h 175753"/>
                  <a:gd name="connsiteX2" fmla="*/ 52985 w 61626"/>
                  <a:gd name="connsiteY2" fmla="*/ 2342 h 175753"/>
                  <a:gd name="connsiteX3" fmla="*/ 54388 w 61626"/>
                  <a:gd name="connsiteY3" fmla="*/ 7057 h 175753"/>
                  <a:gd name="connsiteX4" fmla="*/ 61627 w 61626"/>
                  <a:gd name="connsiteY4" fmla="*/ 137550 h 175753"/>
                  <a:gd name="connsiteX5" fmla="*/ 52102 w 61626"/>
                  <a:gd name="connsiteY5" fmla="*/ 154409 h 175753"/>
                  <a:gd name="connsiteX6" fmla="*/ 17621 w 61626"/>
                  <a:gd name="connsiteY6" fmla="*/ 174316 h 175753"/>
                  <a:gd name="connsiteX7" fmla="*/ 8642 w 61626"/>
                  <a:gd name="connsiteY7" fmla="*/ 173411 h 175753"/>
                  <a:gd name="connsiteX8" fmla="*/ 7239 w 61626"/>
                  <a:gd name="connsiteY8" fmla="*/ 168696 h 175753"/>
                  <a:gd name="connsiteX9" fmla="*/ 0 w 61626"/>
                  <a:gd name="connsiteY9" fmla="*/ 38204 h 175753"/>
                  <a:gd name="connsiteX10" fmla="*/ 9525 w 61626"/>
                  <a:gd name="connsiteY10" fmla="*/ 21345 h 17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26" h="175753">
                    <a:moveTo>
                      <a:pt x="9525" y="21345"/>
                    </a:moveTo>
                    <a:lnTo>
                      <a:pt x="44006" y="1438"/>
                    </a:lnTo>
                    <a:cubicBezTo>
                      <a:pt x="46735" y="-791"/>
                      <a:pt x="50756" y="-382"/>
                      <a:pt x="52985" y="2342"/>
                    </a:cubicBezTo>
                    <a:cubicBezTo>
                      <a:pt x="54064" y="3666"/>
                      <a:pt x="54569" y="5362"/>
                      <a:pt x="54388" y="7057"/>
                    </a:cubicBezTo>
                    <a:lnTo>
                      <a:pt x="61627" y="137550"/>
                    </a:lnTo>
                    <a:cubicBezTo>
                      <a:pt x="61494" y="144417"/>
                      <a:pt x="57914" y="150751"/>
                      <a:pt x="52102" y="154409"/>
                    </a:cubicBezTo>
                    <a:lnTo>
                      <a:pt x="17621" y="174316"/>
                    </a:lnTo>
                    <a:cubicBezTo>
                      <a:pt x="14891" y="176545"/>
                      <a:pt x="10871" y="176136"/>
                      <a:pt x="8642" y="173411"/>
                    </a:cubicBezTo>
                    <a:cubicBezTo>
                      <a:pt x="7563" y="172087"/>
                      <a:pt x="7058" y="170392"/>
                      <a:pt x="7239" y="168696"/>
                    </a:cubicBezTo>
                    <a:lnTo>
                      <a:pt x="0" y="38204"/>
                    </a:lnTo>
                    <a:cubicBezTo>
                      <a:pt x="115" y="31337"/>
                      <a:pt x="3700" y="24993"/>
                      <a:pt x="9525" y="21345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Hình tự do: Hình 288">
                <a:extLst>
                  <a:ext uri="{FF2B5EF4-FFF2-40B4-BE49-F238E27FC236}">
                    <a16:creationId xmlns:a16="http://schemas.microsoft.com/office/drawing/2014/main" id="{EAC555AC-F875-BB1B-436B-87AE10785D29}"/>
                  </a:ext>
                </a:extLst>
              </p:cNvPr>
              <p:cNvSpPr/>
              <p:nvPr/>
            </p:nvSpPr>
            <p:spPr>
              <a:xfrm>
                <a:off x="7872475" y="2766510"/>
                <a:ext cx="61626" cy="175753"/>
              </a:xfrm>
              <a:custGeom>
                <a:avLst/>
                <a:gdLst>
                  <a:gd name="connsiteX0" fmla="*/ 9525 w 61626"/>
                  <a:gd name="connsiteY0" fmla="*/ 21345 h 175753"/>
                  <a:gd name="connsiteX1" fmla="*/ 44006 w 61626"/>
                  <a:gd name="connsiteY1" fmla="*/ 1438 h 175753"/>
                  <a:gd name="connsiteX2" fmla="*/ 52985 w 61626"/>
                  <a:gd name="connsiteY2" fmla="*/ 2342 h 175753"/>
                  <a:gd name="connsiteX3" fmla="*/ 54388 w 61626"/>
                  <a:gd name="connsiteY3" fmla="*/ 7057 h 175753"/>
                  <a:gd name="connsiteX4" fmla="*/ 61627 w 61626"/>
                  <a:gd name="connsiteY4" fmla="*/ 137550 h 175753"/>
                  <a:gd name="connsiteX5" fmla="*/ 52102 w 61626"/>
                  <a:gd name="connsiteY5" fmla="*/ 154409 h 175753"/>
                  <a:gd name="connsiteX6" fmla="*/ 17621 w 61626"/>
                  <a:gd name="connsiteY6" fmla="*/ 174316 h 175753"/>
                  <a:gd name="connsiteX7" fmla="*/ 8642 w 61626"/>
                  <a:gd name="connsiteY7" fmla="*/ 173411 h 175753"/>
                  <a:gd name="connsiteX8" fmla="*/ 7239 w 61626"/>
                  <a:gd name="connsiteY8" fmla="*/ 168696 h 175753"/>
                  <a:gd name="connsiteX9" fmla="*/ 0 w 61626"/>
                  <a:gd name="connsiteY9" fmla="*/ 38204 h 175753"/>
                  <a:gd name="connsiteX10" fmla="*/ 9525 w 61626"/>
                  <a:gd name="connsiteY10" fmla="*/ 21345 h 17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26" h="175753">
                    <a:moveTo>
                      <a:pt x="9525" y="21345"/>
                    </a:moveTo>
                    <a:lnTo>
                      <a:pt x="44006" y="1438"/>
                    </a:lnTo>
                    <a:cubicBezTo>
                      <a:pt x="46735" y="-791"/>
                      <a:pt x="50756" y="-382"/>
                      <a:pt x="52985" y="2342"/>
                    </a:cubicBezTo>
                    <a:cubicBezTo>
                      <a:pt x="54064" y="3666"/>
                      <a:pt x="54569" y="5362"/>
                      <a:pt x="54388" y="7057"/>
                    </a:cubicBezTo>
                    <a:lnTo>
                      <a:pt x="61627" y="137550"/>
                    </a:lnTo>
                    <a:cubicBezTo>
                      <a:pt x="61494" y="144417"/>
                      <a:pt x="57914" y="150751"/>
                      <a:pt x="52102" y="154409"/>
                    </a:cubicBezTo>
                    <a:lnTo>
                      <a:pt x="17621" y="174316"/>
                    </a:lnTo>
                    <a:cubicBezTo>
                      <a:pt x="14891" y="176545"/>
                      <a:pt x="10871" y="176136"/>
                      <a:pt x="8642" y="173411"/>
                    </a:cubicBezTo>
                    <a:cubicBezTo>
                      <a:pt x="7563" y="172087"/>
                      <a:pt x="7058" y="170392"/>
                      <a:pt x="7239" y="168696"/>
                    </a:cubicBezTo>
                    <a:lnTo>
                      <a:pt x="0" y="38204"/>
                    </a:lnTo>
                    <a:cubicBezTo>
                      <a:pt x="115" y="31337"/>
                      <a:pt x="3700" y="24993"/>
                      <a:pt x="9525" y="21345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Hình tự do: Hình 289">
                <a:extLst>
                  <a:ext uri="{FF2B5EF4-FFF2-40B4-BE49-F238E27FC236}">
                    <a16:creationId xmlns:a16="http://schemas.microsoft.com/office/drawing/2014/main" id="{77467508-1865-4B0A-0306-41188CD2C056}"/>
                  </a:ext>
                </a:extLst>
              </p:cNvPr>
              <p:cNvSpPr/>
              <p:nvPr/>
            </p:nvSpPr>
            <p:spPr>
              <a:xfrm>
                <a:off x="7882762" y="2953311"/>
                <a:ext cx="54387" cy="40373"/>
              </a:xfrm>
              <a:custGeom>
                <a:avLst/>
                <a:gdLst>
                  <a:gd name="connsiteX0" fmla="*/ 9620 w 54387"/>
                  <a:gd name="connsiteY0" fmla="*/ 21616 h 40373"/>
                  <a:gd name="connsiteX1" fmla="*/ 44101 w 54387"/>
                  <a:gd name="connsiteY1" fmla="*/ 1708 h 40373"/>
                  <a:gd name="connsiteX2" fmla="*/ 54388 w 54387"/>
                  <a:gd name="connsiteY2" fmla="*/ 4566 h 40373"/>
                  <a:gd name="connsiteX3" fmla="*/ 44863 w 54387"/>
                  <a:gd name="connsiteY3" fmla="*/ 18758 h 40373"/>
                  <a:gd name="connsiteX4" fmla="*/ 10287 w 54387"/>
                  <a:gd name="connsiteY4" fmla="*/ 38665 h 40373"/>
                  <a:gd name="connsiteX5" fmla="*/ 0 w 54387"/>
                  <a:gd name="connsiteY5" fmla="*/ 35808 h 40373"/>
                  <a:gd name="connsiteX6" fmla="*/ 9620 w 54387"/>
                  <a:gd name="connsiteY6" fmla="*/ 21616 h 40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387" h="40373">
                    <a:moveTo>
                      <a:pt x="9620" y="21616"/>
                    </a:moveTo>
                    <a:lnTo>
                      <a:pt x="44101" y="1708"/>
                    </a:lnTo>
                    <a:cubicBezTo>
                      <a:pt x="49530" y="-1435"/>
                      <a:pt x="53626" y="-101"/>
                      <a:pt x="54388" y="4566"/>
                    </a:cubicBezTo>
                    <a:cubicBezTo>
                      <a:pt x="53788" y="10595"/>
                      <a:pt x="50213" y="15920"/>
                      <a:pt x="44863" y="18758"/>
                    </a:cubicBezTo>
                    <a:lnTo>
                      <a:pt x="10287" y="38665"/>
                    </a:lnTo>
                    <a:cubicBezTo>
                      <a:pt x="4858" y="41809"/>
                      <a:pt x="286" y="40475"/>
                      <a:pt x="0" y="35808"/>
                    </a:cubicBezTo>
                    <a:cubicBezTo>
                      <a:pt x="620" y="29760"/>
                      <a:pt x="4234" y="24435"/>
                      <a:pt x="9620" y="21616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Hình tự do: Hình 290">
                <a:extLst>
                  <a:ext uri="{FF2B5EF4-FFF2-40B4-BE49-F238E27FC236}">
                    <a16:creationId xmlns:a16="http://schemas.microsoft.com/office/drawing/2014/main" id="{FF00F726-C5A0-B1B0-1D44-DD87C31269A3}"/>
                  </a:ext>
                </a:extLst>
              </p:cNvPr>
              <p:cNvSpPr/>
              <p:nvPr/>
            </p:nvSpPr>
            <p:spPr>
              <a:xfrm>
                <a:off x="7478284" y="2421905"/>
                <a:ext cx="248389" cy="303009"/>
              </a:xfrm>
              <a:custGeom>
                <a:avLst/>
                <a:gdLst>
                  <a:gd name="connsiteX0" fmla="*/ 248078 w 248389"/>
                  <a:gd name="connsiteY0" fmla="*/ 64389 h 303009"/>
                  <a:gd name="connsiteX1" fmla="*/ 131873 w 248389"/>
                  <a:gd name="connsiteY1" fmla="*/ 285750 h 303009"/>
                  <a:gd name="connsiteX2" fmla="*/ 237 w 248389"/>
                  <a:gd name="connsiteY2" fmla="*/ 211931 h 303009"/>
                  <a:gd name="connsiteX3" fmla="*/ 102440 w 248389"/>
                  <a:gd name="connsiteY3" fmla="*/ 0 h 303009"/>
                  <a:gd name="connsiteX4" fmla="*/ 102440 w 248389"/>
                  <a:gd name="connsiteY4" fmla="*/ 6001 h 303009"/>
                  <a:gd name="connsiteX5" fmla="*/ 106155 w 248389"/>
                  <a:gd name="connsiteY5" fmla="*/ 8096 h 303009"/>
                  <a:gd name="connsiteX6" fmla="*/ 8810 w 248389"/>
                  <a:gd name="connsiteY6" fmla="*/ 206692 h 303009"/>
                  <a:gd name="connsiteX7" fmla="*/ 131111 w 248389"/>
                  <a:gd name="connsiteY7" fmla="*/ 275177 h 303009"/>
                  <a:gd name="connsiteX8" fmla="*/ 238934 w 248389"/>
                  <a:gd name="connsiteY8" fmla="*/ 69723 h 303009"/>
                  <a:gd name="connsiteX9" fmla="*/ 240839 w 248389"/>
                  <a:gd name="connsiteY9" fmla="*/ 64199 h 303009"/>
                  <a:gd name="connsiteX10" fmla="*/ 248078 w 248389"/>
                  <a:gd name="connsiteY10" fmla="*/ 64389 h 303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389" h="303009">
                    <a:moveTo>
                      <a:pt x="248078" y="64389"/>
                    </a:moveTo>
                    <a:cubicBezTo>
                      <a:pt x="252935" y="145447"/>
                      <a:pt x="200453" y="245364"/>
                      <a:pt x="131873" y="285750"/>
                    </a:cubicBezTo>
                    <a:cubicBezTo>
                      <a:pt x="63293" y="326136"/>
                      <a:pt x="4523" y="293275"/>
                      <a:pt x="237" y="211931"/>
                    </a:cubicBezTo>
                    <a:cubicBezTo>
                      <a:pt x="-3668" y="136303"/>
                      <a:pt x="41099" y="45053"/>
                      <a:pt x="102440" y="0"/>
                    </a:cubicBezTo>
                    <a:lnTo>
                      <a:pt x="102440" y="6001"/>
                    </a:lnTo>
                    <a:lnTo>
                      <a:pt x="106155" y="8096"/>
                    </a:lnTo>
                    <a:cubicBezTo>
                      <a:pt x="47957" y="49244"/>
                      <a:pt x="6809" y="135446"/>
                      <a:pt x="8810" y="206692"/>
                    </a:cubicBezTo>
                    <a:cubicBezTo>
                      <a:pt x="11096" y="285464"/>
                      <a:pt x="65960" y="315944"/>
                      <a:pt x="131111" y="275177"/>
                    </a:cubicBezTo>
                    <a:cubicBezTo>
                      <a:pt x="193595" y="235934"/>
                      <a:pt x="242934" y="145256"/>
                      <a:pt x="238934" y="69723"/>
                    </a:cubicBezTo>
                    <a:cubicBezTo>
                      <a:pt x="238787" y="67694"/>
                      <a:pt x="239476" y="65703"/>
                      <a:pt x="240839" y="64199"/>
                    </a:cubicBezTo>
                    <a:cubicBezTo>
                      <a:pt x="243315" y="62389"/>
                      <a:pt x="247316" y="61341"/>
                      <a:pt x="248078" y="6438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Hình tự do: Hình 291">
                <a:extLst>
                  <a:ext uri="{FF2B5EF4-FFF2-40B4-BE49-F238E27FC236}">
                    <a16:creationId xmlns:a16="http://schemas.microsoft.com/office/drawing/2014/main" id="{BBD40931-B4A1-5CB9-0556-16FC7B4409F5}"/>
                  </a:ext>
                </a:extLst>
              </p:cNvPr>
              <p:cNvSpPr/>
              <p:nvPr/>
            </p:nvSpPr>
            <p:spPr>
              <a:xfrm>
                <a:off x="7468806" y="2380382"/>
                <a:ext cx="270206" cy="359841"/>
              </a:xfrm>
              <a:custGeom>
                <a:avLst/>
                <a:gdLst>
                  <a:gd name="connsiteX0" fmla="*/ 269939 w 270206"/>
                  <a:gd name="connsiteY0" fmla="*/ 99339 h 359841"/>
                  <a:gd name="connsiteX1" fmla="*/ 126492 w 270206"/>
                  <a:gd name="connsiteY1" fmla="*/ 18948 h 359841"/>
                  <a:gd name="connsiteX2" fmla="*/ 39910 w 270206"/>
                  <a:gd name="connsiteY2" fmla="*/ 111341 h 359841"/>
                  <a:gd name="connsiteX3" fmla="*/ 61722 w 270206"/>
                  <a:gd name="connsiteY3" fmla="*/ 127057 h 359841"/>
                  <a:gd name="connsiteX4" fmla="*/ 128969 w 270206"/>
                  <a:gd name="connsiteY4" fmla="*/ 56286 h 359841"/>
                  <a:gd name="connsiteX5" fmla="*/ 239363 w 270206"/>
                  <a:gd name="connsiteY5" fmla="*/ 118199 h 359841"/>
                  <a:gd name="connsiteX6" fmla="*/ 141446 w 270206"/>
                  <a:gd name="connsiteY6" fmla="*/ 303936 h 359841"/>
                  <a:gd name="connsiteX7" fmla="*/ 30956 w 270206"/>
                  <a:gd name="connsiteY7" fmla="*/ 242024 h 359841"/>
                  <a:gd name="connsiteX8" fmla="*/ 0 w 270206"/>
                  <a:gd name="connsiteY8" fmla="*/ 260502 h 359841"/>
                  <a:gd name="connsiteX9" fmla="*/ 143351 w 270206"/>
                  <a:gd name="connsiteY9" fmla="*/ 340894 h 359841"/>
                  <a:gd name="connsiteX10" fmla="*/ 269939 w 270206"/>
                  <a:gd name="connsiteY10" fmla="*/ 99339 h 359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0206" h="359841">
                    <a:moveTo>
                      <a:pt x="269939" y="99339"/>
                    </a:moveTo>
                    <a:cubicBezTo>
                      <a:pt x="265271" y="10662"/>
                      <a:pt x="200977" y="-25343"/>
                      <a:pt x="126492" y="18948"/>
                    </a:cubicBezTo>
                    <a:cubicBezTo>
                      <a:pt x="90416" y="42085"/>
                      <a:pt x="60662" y="73841"/>
                      <a:pt x="39910" y="111341"/>
                    </a:cubicBezTo>
                    <a:lnTo>
                      <a:pt x="61722" y="127057"/>
                    </a:lnTo>
                    <a:cubicBezTo>
                      <a:pt x="77919" y="98254"/>
                      <a:pt x="101029" y="73936"/>
                      <a:pt x="128969" y="56286"/>
                    </a:cubicBezTo>
                    <a:cubicBezTo>
                      <a:pt x="186119" y="22187"/>
                      <a:pt x="235839" y="50000"/>
                      <a:pt x="239363" y="118199"/>
                    </a:cubicBezTo>
                    <a:cubicBezTo>
                      <a:pt x="242888" y="186398"/>
                      <a:pt x="198787" y="269361"/>
                      <a:pt x="141446" y="303936"/>
                    </a:cubicBezTo>
                    <a:cubicBezTo>
                      <a:pt x="84106" y="338512"/>
                      <a:pt x="34576" y="310318"/>
                      <a:pt x="30956" y="242024"/>
                    </a:cubicBezTo>
                    <a:lnTo>
                      <a:pt x="0" y="260502"/>
                    </a:lnTo>
                    <a:cubicBezTo>
                      <a:pt x="4572" y="349180"/>
                      <a:pt x="68961" y="385185"/>
                      <a:pt x="143351" y="340894"/>
                    </a:cubicBezTo>
                    <a:cubicBezTo>
                      <a:pt x="217742" y="296602"/>
                      <a:pt x="274606" y="187922"/>
                      <a:pt x="269939" y="9933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Hình tự do: Hình 292">
                <a:extLst>
                  <a:ext uri="{FF2B5EF4-FFF2-40B4-BE49-F238E27FC236}">
                    <a16:creationId xmlns:a16="http://schemas.microsoft.com/office/drawing/2014/main" id="{B9803A5C-8024-50E2-D16F-7DC57A6A8663}"/>
                  </a:ext>
                </a:extLst>
              </p:cNvPr>
              <p:cNvSpPr/>
              <p:nvPr/>
            </p:nvSpPr>
            <p:spPr>
              <a:xfrm>
                <a:off x="7525148" y="2455561"/>
                <a:ext cx="157349" cy="209061"/>
              </a:xfrm>
              <a:custGeom>
                <a:avLst/>
                <a:gdLst>
                  <a:gd name="connsiteX0" fmla="*/ 73769 w 157349"/>
                  <a:gd name="connsiteY0" fmla="*/ 11111 h 209061"/>
                  <a:gd name="connsiteX1" fmla="*/ 141 w 157349"/>
                  <a:gd name="connsiteY1" fmla="*/ 151319 h 209061"/>
                  <a:gd name="connsiteX2" fmla="*/ 83580 w 157349"/>
                  <a:gd name="connsiteY2" fmla="*/ 197992 h 209061"/>
                  <a:gd name="connsiteX3" fmla="*/ 157208 w 157349"/>
                  <a:gd name="connsiteY3" fmla="*/ 57784 h 209061"/>
                  <a:gd name="connsiteX4" fmla="*/ 73769 w 157349"/>
                  <a:gd name="connsiteY4" fmla="*/ 11111 h 2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49" h="209061">
                    <a:moveTo>
                      <a:pt x="73769" y="11111"/>
                    </a:moveTo>
                    <a:cubicBezTo>
                      <a:pt x="30431" y="36924"/>
                      <a:pt x="-2431" y="99694"/>
                      <a:pt x="141" y="151319"/>
                    </a:cubicBezTo>
                    <a:cubicBezTo>
                      <a:pt x="2713" y="202945"/>
                      <a:pt x="40241" y="223805"/>
                      <a:pt x="83580" y="197992"/>
                    </a:cubicBezTo>
                    <a:cubicBezTo>
                      <a:pt x="126919" y="172179"/>
                      <a:pt x="159780" y="109409"/>
                      <a:pt x="157208" y="57784"/>
                    </a:cubicBezTo>
                    <a:cubicBezTo>
                      <a:pt x="154637" y="6158"/>
                      <a:pt x="117108" y="-14797"/>
                      <a:pt x="73769" y="1111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Hình tự do: Hình 293">
                <a:extLst>
                  <a:ext uri="{FF2B5EF4-FFF2-40B4-BE49-F238E27FC236}">
                    <a16:creationId xmlns:a16="http://schemas.microsoft.com/office/drawing/2014/main" id="{B09E50C4-9254-13E3-E643-A1395804541F}"/>
                  </a:ext>
                </a:extLst>
              </p:cNvPr>
              <p:cNvSpPr/>
              <p:nvPr/>
            </p:nvSpPr>
            <p:spPr>
              <a:xfrm>
                <a:off x="7525148" y="2455561"/>
                <a:ext cx="157349" cy="209061"/>
              </a:xfrm>
              <a:custGeom>
                <a:avLst/>
                <a:gdLst>
                  <a:gd name="connsiteX0" fmla="*/ 73769 w 157349"/>
                  <a:gd name="connsiteY0" fmla="*/ 11111 h 209061"/>
                  <a:gd name="connsiteX1" fmla="*/ 141 w 157349"/>
                  <a:gd name="connsiteY1" fmla="*/ 151319 h 209061"/>
                  <a:gd name="connsiteX2" fmla="*/ 83580 w 157349"/>
                  <a:gd name="connsiteY2" fmla="*/ 197992 h 209061"/>
                  <a:gd name="connsiteX3" fmla="*/ 157208 w 157349"/>
                  <a:gd name="connsiteY3" fmla="*/ 57784 h 209061"/>
                  <a:gd name="connsiteX4" fmla="*/ 73769 w 157349"/>
                  <a:gd name="connsiteY4" fmla="*/ 11111 h 20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49" h="209061">
                    <a:moveTo>
                      <a:pt x="73769" y="11111"/>
                    </a:moveTo>
                    <a:cubicBezTo>
                      <a:pt x="30431" y="36924"/>
                      <a:pt x="-2431" y="99694"/>
                      <a:pt x="141" y="151319"/>
                    </a:cubicBezTo>
                    <a:cubicBezTo>
                      <a:pt x="2713" y="202945"/>
                      <a:pt x="40241" y="223805"/>
                      <a:pt x="83580" y="197992"/>
                    </a:cubicBezTo>
                    <a:cubicBezTo>
                      <a:pt x="126919" y="172179"/>
                      <a:pt x="159780" y="109409"/>
                      <a:pt x="157208" y="57784"/>
                    </a:cubicBezTo>
                    <a:cubicBezTo>
                      <a:pt x="154637" y="6158"/>
                      <a:pt x="117108" y="-14797"/>
                      <a:pt x="73769" y="11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Hình tự do: Hình 294">
                <a:extLst>
                  <a:ext uri="{FF2B5EF4-FFF2-40B4-BE49-F238E27FC236}">
                    <a16:creationId xmlns:a16="http://schemas.microsoft.com/office/drawing/2014/main" id="{7425A3C4-294F-5FED-5601-ABB9C4474D06}"/>
                  </a:ext>
                </a:extLst>
              </p:cNvPr>
              <p:cNvSpPr/>
              <p:nvPr/>
            </p:nvSpPr>
            <p:spPr>
              <a:xfrm>
                <a:off x="7759700" y="2222606"/>
                <a:ext cx="159734" cy="110318"/>
              </a:xfrm>
              <a:custGeom>
                <a:avLst/>
                <a:gdLst>
                  <a:gd name="connsiteX0" fmla="*/ 146113 w 159734"/>
                  <a:gd name="connsiteY0" fmla="*/ 2036 h 110318"/>
                  <a:gd name="connsiteX1" fmla="*/ 11811 w 159734"/>
                  <a:gd name="connsiteY1" fmla="*/ 81951 h 110318"/>
                  <a:gd name="connsiteX2" fmla="*/ 0 w 159734"/>
                  <a:gd name="connsiteY2" fmla="*/ 102810 h 110318"/>
                  <a:gd name="connsiteX3" fmla="*/ 13430 w 159734"/>
                  <a:gd name="connsiteY3" fmla="*/ 108430 h 110318"/>
                  <a:gd name="connsiteX4" fmla="*/ 147733 w 159734"/>
                  <a:gd name="connsiteY4" fmla="*/ 28420 h 110318"/>
                  <a:gd name="connsiteX5" fmla="*/ 159734 w 159734"/>
                  <a:gd name="connsiteY5" fmla="*/ 7656 h 110318"/>
                  <a:gd name="connsiteX6" fmla="*/ 146113 w 159734"/>
                  <a:gd name="connsiteY6" fmla="*/ 2036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4" h="110318">
                    <a:moveTo>
                      <a:pt x="146113" y="2036"/>
                    </a:moveTo>
                    <a:lnTo>
                      <a:pt x="11811" y="81951"/>
                    </a:lnTo>
                    <a:cubicBezTo>
                      <a:pt x="4663" y="86523"/>
                      <a:pt x="241" y="94333"/>
                      <a:pt x="0" y="102810"/>
                    </a:cubicBezTo>
                    <a:cubicBezTo>
                      <a:pt x="0" y="110049"/>
                      <a:pt x="6382" y="112335"/>
                      <a:pt x="13430" y="108430"/>
                    </a:cubicBezTo>
                    <a:lnTo>
                      <a:pt x="147733" y="28420"/>
                    </a:lnTo>
                    <a:cubicBezTo>
                      <a:pt x="154938" y="23926"/>
                      <a:pt x="159437" y="16142"/>
                      <a:pt x="159734" y="7656"/>
                    </a:cubicBezTo>
                    <a:cubicBezTo>
                      <a:pt x="159163" y="321"/>
                      <a:pt x="153162" y="-2155"/>
                      <a:pt x="146113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Hình tự do: Hình 295">
                <a:extLst>
                  <a:ext uri="{FF2B5EF4-FFF2-40B4-BE49-F238E27FC236}">
                    <a16:creationId xmlns:a16="http://schemas.microsoft.com/office/drawing/2014/main" id="{B7B0AC72-02D3-D679-49B8-2FE217E9B38F}"/>
                  </a:ext>
                </a:extLst>
              </p:cNvPr>
              <p:cNvSpPr/>
              <p:nvPr/>
            </p:nvSpPr>
            <p:spPr>
              <a:xfrm>
                <a:off x="7763033" y="2291016"/>
                <a:ext cx="159829" cy="110318"/>
              </a:xfrm>
              <a:custGeom>
                <a:avLst/>
                <a:gdLst>
                  <a:gd name="connsiteX0" fmla="*/ 146399 w 159829"/>
                  <a:gd name="connsiteY0" fmla="*/ 2015 h 110318"/>
                  <a:gd name="connsiteX1" fmla="*/ 12097 w 159829"/>
                  <a:gd name="connsiteY1" fmla="*/ 81930 h 110318"/>
                  <a:gd name="connsiteX2" fmla="*/ 0 w 159829"/>
                  <a:gd name="connsiteY2" fmla="*/ 102790 h 110318"/>
                  <a:gd name="connsiteX3" fmla="*/ 13525 w 159829"/>
                  <a:gd name="connsiteY3" fmla="*/ 108409 h 110318"/>
                  <a:gd name="connsiteX4" fmla="*/ 147733 w 159829"/>
                  <a:gd name="connsiteY4" fmla="*/ 28495 h 110318"/>
                  <a:gd name="connsiteX5" fmla="*/ 159829 w 159829"/>
                  <a:gd name="connsiteY5" fmla="*/ 7635 h 110318"/>
                  <a:gd name="connsiteX6" fmla="*/ 146399 w 159829"/>
                  <a:gd name="connsiteY6" fmla="*/ 2015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829" h="110318">
                    <a:moveTo>
                      <a:pt x="146399" y="2015"/>
                    </a:moveTo>
                    <a:lnTo>
                      <a:pt x="12097" y="81930"/>
                    </a:lnTo>
                    <a:cubicBezTo>
                      <a:pt x="4865" y="86454"/>
                      <a:pt x="337" y="94265"/>
                      <a:pt x="0" y="102790"/>
                    </a:cubicBezTo>
                    <a:cubicBezTo>
                      <a:pt x="0" y="110124"/>
                      <a:pt x="6477" y="112315"/>
                      <a:pt x="13525" y="108409"/>
                    </a:cubicBezTo>
                    <a:lnTo>
                      <a:pt x="147733" y="28495"/>
                    </a:lnTo>
                    <a:cubicBezTo>
                      <a:pt x="154977" y="23980"/>
                      <a:pt x="159509" y="16169"/>
                      <a:pt x="159829" y="7635"/>
                    </a:cubicBezTo>
                    <a:cubicBezTo>
                      <a:pt x="159448" y="396"/>
                      <a:pt x="153448" y="-2176"/>
                      <a:pt x="146399" y="201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Hình tự do: Hình 296">
                <a:extLst>
                  <a:ext uri="{FF2B5EF4-FFF2-40B4-BE49-F238E27FC236}">
                    <a16:creationId xmlns:a16="http://schemas.microsoft.com/office/drawing/2014/main" id="{4EE5970F-5F9E-6F58-D9E1-25A6E6426F14}"/>
                  </a:ext>
                </a:extLst>
              </p:cNvPr>
              <p:cNvSpPr/>
              <p:nvPr/>
            </p:nvSpPr>
            <p:spPr>
              <a:xfrm>
                <a:off x="7766653" y="2359480"/>
                <a:ext cx="159829" cy="110318"/>
              </a:xfrm>
              <a:custGeom>
                <a:avLst/>
                <a:gdLst>
                  <a:gd name="connsiteX0" fmla="*/ 146304 w 159829"/>
                  <a:gd name="connsiteY0" fmla="*/ 2036 h 110318"/>
                  <a:gd name="connsiteX1" fmla="*/ 12097 w 159829"/>
                  <a:gd name="connsiteY1" fmla="*/ 81951 h 110318"/>
                  <a:gd name="connsiteX2" fmla="*/ 0 w 159829"/>
                  <a:gd name="connsiteY2" fmla="*/ 102810 h 110318"/>
                  <a:gd name="connsiteX3" fmla="*/ 13430 w 159829"/>
                  <a:gd name="connsiteY3" fmla="*/ 108430 h 110318"/>
                  <a:gd name="connsiteX4" fmla="*/ 147733 w 159829"/>
                  <a:gd name="connsiteY4" fmla="*/ 28420 h 110318"/>
                  <a:gd name="connsiteX5" fmla="*/ 159829 w 159829"/>
                  <a:gd name="connsiteY5" fmla="*/ 7656 h 110318"/>
                  <a:gd name="connsiteX6" fmla="*/ 146304 w 159829"/>
                  <a:gd name="connsiteY6" fmla="*/ 2036 h 11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829" h="110318">
                    <a:moveTo>
                      <a:pt x="146304" y="2036"/>
                    </a:moveTo>
                    <a:lnTo>
                      <a:pt x="12097" y="81951"/>
                    </a:lnTo>
                    <a:cubicBezTo>
                      <a:pt x="4853" y="86465"/>
                      <a:pt x="321" y="94276"/>
                      <a:pt x="0" y="102810"/>
                    </a:cubicBezTo>
                    <a:cubicBezTo>
                      <a:pt x="0" y="110049"/>
                      <a:pt x="6382" y="112335"/>
                      <a:pt x="13430" y="108430"/>
                    </a:cubicBezTo>
                    <a:lnTo>
                      <a:pt x="147733" y="28420"/>
                    </a:lnTo>
                    <a:cubicBezTo>
                      <a:pt x="154962" y="23934"/>
                      <a:pt x="159494" y="16152"/>
                      <a:pt x="159829" y="7656"/>
                    </a:cubicBezTo>
                    <a:cubicBezTo>
                      <a:pt x="159448" y="321"/>
                      <a:pt x="153352" y="-2155"/>
                      <a:pt x="146304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Hình tự do: Hình 297">
                <a:extLst>
                  <a:ext uri="{FF2B5EF4-FFF2-40B4-BE49-F238E27FC236}">
                    <a16:creationId xmlns:a16="http://schemas.microsoft.com/office/drawing/2014/main" id="{D387A7A9-7CCD-47AB-EBF0-A11D17BA42F7}"/>
                  </a:ext>
                </a:extLst>
              </p:cNvPr>
              <p:cNvSpPr/>
              <p:nvPr/>
            </p:nvSpPr>
            <p:spPr>
              <a:xfrm>
                <a:off x="7770272" y="2427870"/>
                <a:ext cx="159734" cy="110339"/>
              </a:xfrm>
              <a:custGeom>
                <a:avLst/>
                <a:gdLst>
                  <a:gd name="connsiteX0" fmla="*/ 146304 w 159734"/>
                  <a:gd name="connsiteY0" fmla="*/ 2036 h 110339"/>
                  <a:gd name="connsiteX1" fmla="*/ 12002 w 159734"/>
                  <a:gd name="connsiteY1" fmla="*/ 81951 h 110339"/>
                  <a:gd name="connsiteX2" fmla="*/ 0 w 159734"/>
                  <a:gd name="connsiteY2" fmla="*/ 102810 h 110339"/>
                  <a:gd name="connsiteX3" fmla="*/ 13430 w 159734"/>
                  <a:gd name="connsiteY3" fmla="*/ 108430 h 110339"/>
                  <a:gd name="connsiteX4" fmla="*/ 147733 w 159734"/>
                  <a:gd name="connsiteY4" fmla="*/ 28515 h 110339"/>
                  <a:gd name="connsiteX5" fmla="*/ 159734 w 159734"/>
                  <a:gd name="connsiteY5" fmla="*/ 7656 h 110339"/>
                  <a:gd name="connsiteX6" fmla="*/ 146304 w 159734"/>
                  <a:gd name="connsiteY6" fmla="*/ 2036 h 11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4" h="110339">
                    <a:moveTo>
                      <a:pt x="146304" y="2036"/>
                    </a:moveTo>
                    <a:lnTo>
                      <a:pt x="12002" y="81951"/>
                    </a:lnTo>
                    <a:cubicBezTo>
                      <a:pt x="4782" y="86475"/>
                      <a:pt x="283" y="94295"/>
                      <a:pt x="0" y="102810"/>
                    </a:cubicBezTo>
                    <a:cubicBezTo>
                      <a:pt x="0" y="110145"/>
                      <a:pt x="6382" y="112335"/>
                      <a:pt x="13430" y="108430"/>
                    </a:cubicBezTo>
                    <a:lnTo>
                      <a:pt x="147733" y="28515"/>
                    </a:lnTo>
                    <a:cubicBezTo>
                      <a:pt x="154953" y="23991"/>
                      <a:pt x="159451" y="16171"/>
                      <a:pt x="159734" y="7656"/>
                    </a:cubicBezTo>
                    <a:cubicBezTo>
                      <a:pt x="159353" y="321"/>
                      <a:pt x="153352" y="-2155"/>
                      <a:pt x="146304" y="20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Hình tự do: Hình 298">
                <a:extLst>
                  <a:ext uri="{FF2B5EF4-FFF2-40B4-BE49-F238E27FC236}">
                    <a16:creationId xmlns:a16="http://schemas.microsoft.com/office/drawing/2014/main" id="{74319D86-C234-606C-9C45-A383670FCD11}"/>
                  </a:ext>
                </a:extLst>
              </p:cNvPr>
              <p:cNvSpPr/>
              <p:nvPr/>
            </p:nvSpPr>
            <p:spPr>
              <a:xfrm>
                <a:off x="7773797" y="2496185"/>
                <a:ext cx="159924" cy="110413"/>
              </a:xfrm>
              <a:custGeom>
                <a:avLst/>
                <a:gdLst>
                  <a:gd name="connsiteX0" fmla="*/ 146399 w 159924"/>
                  <a:gd name="connsiteY0" fmla="*/ 2205 h 110413"/>
                  <a:gd name="connsiteX1" fmla="*/ 12097 w 159924"/>
                  <a:gd name="connsiteY1" fmla="*/ 82120 h 110413"/>
                  <a:gd name="connsiteX2" fmla="*/ 0 w 159924"/>
                  <a:gd name="connsiteY2" fmla="*/ 102884 h 110413"/>
                  <a:gd name="connsiteX3" fmla="*/ 13525 w 159924"/>
                  <a:gd name="connsiteY3" fmla="*/ 108504 h 110413"/>
                  <a:gd name="connsiteX4" fmla="*/ 147828 w 159924"/>
                  <a:gd name="connsiteY4" fmla="*/ 28589 h 110413"/>
                  <a:gd name="connsiteX5" fmla="*/ 159925 w 159924"/>
                  <a:gd name="connsiteY5" fmla="*/ 7825 h 110413"/>
                  <a:gd name="connsiteX6" fmla="*/ 146399 w 159924"/>
                  <a:gd name="connsiteY6" fmla="*/ 2205 h 11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924" h="110413">
                    <a:moveTo>
                      <a:pt x="146399" y="2205"/>
                    </a:moveTo>
                    <a:lnTo>
                      <a:pt x="12097" y="82120"/>
                    </a:lnTo>
                    <a:cubicBezTo>
                      <a:pt x="4867" y="86606"/>
                      <a:pt x="335" y="94388"/>
                      <a:pt x="0" y="102884"/>
                    </a:cubicBezTo>
                    <a:cubicBezTo>
                      <a:pt x="0" y="110219"/>
                      <a:pt x="6477" y="112409"/>
                      <a:pt x="13525" y="108504"/>
                    </a:cubicBezTo>
                    <a:lnTo>
                      <a:pt x="147828" y="28589"/>
                    </a:lnTo>
                    <a:cubicBezTo>
                      <a:pt x="155057" y="24103"/>
                      <a:pt x="159589" y="16321"/>
                      <a:pt x="159925" y="7825"/>
                    </a:cubicBezTo>
                    <a:cubicBezTo>
                      <a:pt x="159448" y="491"/>
                      <a:pt x="153448" y="-2367"/>
                      <a:pt x="146399" y="220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Đồ họa 25">
              <a:extLst>
                <a:ext uri="{FF2B5EF4-FFF2-40B4-BE49-F238E27FC236}">
                  <a16:creationId xmlns:a16="http://schemas.microsoft.com/office/drawing/2014/main" id="{66E696D1-D667-816A-F9CE-89E0A79A78FF}"/>
                </a:ext>
              </a:extLst>
            </p:cNvPr>
            <p:cNvGrpSpPr/>
            <p:nvPr/>
          </p:nvGrpSpPr>
          <p:grpSpPr>
            <a:xfrm>
              <a:off x="9802742" y="1864104"/>
              <a:ext cx="1282039" cy="1920084"/>
              <a:chOff x="9802742" y="1864104"/>
              <a:chExt cx="1282039" cy="1920084"/>
            </a:xfrm>
          </p:grpSpPr>
          <p:grpSp>
            <p:nvGrpSpPr>
              <p:cNvPr id="69" name="Đồ họa 25">
                <a:extLst>
                  <a:ext uri="{FF2B5EF4-FFF2-40B4-BE49-F238E27FC236}">
                    <a16:creationId xmlns:a16="http://schemas.microsoft.com/office/drawing/2014/main" id="{F45D72EB-AE40-B66C-059B-847B7B4883BA}"/>
                  </a:ext>
                </a:extLst>
              </p:cNvPr>
              <p:cNvGrpSpPr/>
              <p:nvPr/>
            </p:nvGrpSpPr>
            <p:grpSpPr>
              <a:xfrm>
                <a:off x="9831482" y="1890600"/>
                <a:ext cx="1221906" cy="1893589"/>
                <a:chOff x="9831482" y="1890600"/>
                <a:chExt cx="1221906" cy="1893589"/>
              </a:xfrm>
            </p:grpSpPr>
            <p:sp>
              <p:nvSpPr>
                <p:cNvPr id="261" name="Hình tự do: Hình 260">
                  <a:extLst>
                    <a:ext uri="{FF2B5EF4-FFF2-40B4-BE49-F238E27FC236}">
                      <a16:creationId xmlns:a16="http://schemas.microsoft.com/office/drawing/2014/main" id="{CF57F67E-45E7-F115-DC46-B702AF66BB7E}"/>
                    </a:ext>
                  </a:extLst>
                </p:cNvPr>
                <p:cNvSpPr/>
                <p:nvPr/>
              </p:nvSpPr>
              <p:spPr>
                <a:xfrm>
                  <a:off x="9831482" y="1890600"/>
                  <a:ext cx="1221906" cy="1893433"/>
                </a:xfrm>
                <a:custGeom>
                  <a:avLst/>
                  <a:gdLst>
                    <a:gd name="connsiteX0" fmla="*/ 8382 w 1221906"/>
                    <a:gd name="connsiteY0" fmla="*/ 0 h 1893433"/>
                    <a:gd name="connsiteX1" fmla="*/ 0 w 1221906"/>
                    <a:gd name="connsiteY1" fmla="*/ 4763 h 1893433"/>
                    <a:gd name="connsiteX2" fmla="*/ 0 w 1221906"/>
                    <a:gd name="connsiteY2" fmla="*/ 1160717 h 1893433"/>
                    <a:gd name="connsiteX3" fmla="*/ 37052 w 1221906"/>
                    <a:gd name="connsiteY3" fmla="*/ 1231678 h 1893433"/>
                    <a:gd name="connsiteX4" fmla="*/ 1176242 w 1221906"/>
                    <a:gd name="connsiteY4" fmla="*/ 1889093 h 1893433"/>
                    <a:gd name="connsiteX5" fmla="*/ 1199483 w 1221906"/>
                    <a:gd name="connsiteY5" fmla="*/ 1891570 h 1893433"/>
                    <a:gd name="connsiteX6" fmla="*/ 1209008 w 1221906"/>
                    <a:gd name="connsiteY6" fmla="*/ 1886045 h 1893433"/>
                    <a:gd name="connsiteX7" fmla="*/ 1221676 w 1221906"/>
                    <a:gd name="connsiteY7" fmla="*/ 1856232 h 1893433"/>
                    <a:gd name="connsiteX8" fmla="*/ 1221676 w 1221906"/>
                    <a:gd name="connsiteY8" fmla="*/ 700373 h 1893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21906" h="1893433">
                      <a:moveTo>
                        <a:pt x="8382" y="0"/>
                      </a:moveTo>
                      <a:lnTo>
                        <a:pt x="0" y="4763"/>
                      </a:lnTo>
                      <a:lnTo>
                        <a:pt x="0" y="1160717"/>
                      </a:lnTo>
                      <a:cubicBezTo>
                        <a:pt x="0" y="1188053"/>
                        <a:pt x="16573" y="1219772"/>
                        <a:pt x="37052" y="1231678"/>
                      </a:cubicBezTo>
                      <a:lnTo>
                        <a:pt x="1176242" y="1889093"/>
                      </a:lnTo>
                      <a:cubicBezTo>
                        <a:pt x="1183062" y="1893818"/>
                        <a:pt x="1191816" y="1894751"/>
                        <a:pt x="1199483" y="1891570"/>
                      </a:cubicBezTo>
                      <a:cubicBezTo>
                        <a:pt x="1201293" y="1890713"/>
                        <a:pt x="1207675" y="1886902"/>
                        <a:pt x="1209008" y="1886045"/>
                      </a:cubicBezTo>
                      <a:cubicBezTo>
                        <a:pt x="1218219" y="1879063"/>
                        <a:pt x="1223048" y="1867710"/>
                        <a:pt x="1221676" y="1856232"/>
                      </a:cubicBezTo>
                      <a:lnTo>
                        <a:pt x="1221676" y="700373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Hình tự do: Hình 261">
                  <a:extLst>
                    <a:ext uri="{FF2B5EF4-FFF2-40B4-BE49-F238E27FC236}">
                      <a16:creationId xmlns:a16="http://schemas.microsoft.com/office/drawing/2014/main" id="{66FAC868-AF4D-82A2-5C51-D9D98191E159}"/>
                    </a:ext>
                  </a:extLst>
                </p:cNvPr>
                <p:cNvSpPr/>
                <p:nvPr/>
              </p:nvSpPr>
              <p:spPr>
                <a:xfrm>
                  <a:off x="9831482" y="1895363"/>
                  <a:ext cx="1213199" cy="1888826"/>
                </a:xfrm>
                <a:custGeom>
                  <a:avLst/>
                  <a:gdLst>
                    <a:gd name="connsiteX0" fmla="*/ 1176242 w 1213199"/>
                    <a:gd name="connsiteY0" fmla="*/ 1884331 h 1888826"/>
                    <a:gd name="connsiteX1" fmla="*/ 37052 w 1213199"/>
                    <a:gd name="connsiteY1" fmla="*/ 1227106 h 1888826"/>
                    <a:gd name="connsiteX2" fmla="*/ 0 w 1213199"/>
                    <a:gd name="connsiteY2" fmla="*/ 1156145 h 1888826"/>
                    <a:gd name="connsiteX3" fmla="*/ 0 w 1213199"/>
                    <a:gd name="connsiteY3" fmla="*/ 0 h 1888826"/>
                    <a:gd name="connsiteX4" fmla="*/ 1213199 w 1213199"/>
                    <a:gd name="connsiteY4" fmla="*/ 700469 h 1888826"/>
                    <a:gd name="connsiteX5" fmla="*/ 1213199 w 1213199"/>
                    <a:gd name="connsiteY5" fmla="*/ 1856423 h 1888826"/>
                    <a:gd name="connsiteX6" fmla="*/ 1176242 w 1213199"/>
                    <a:gd name="connsiteY6" fmla="*/ 1884331 h 1888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3199" h="1888826">
                      <a:moveTo>
                        <a:pt x="1176242" y="1884331"/>
                      </a:moveTo>
                      <a:lnTo>
                        <a:pt x="37052" y="1227106"/>
                      </a:lnTo>
                      <a:cubicBezTo>
                        <a:pt x="16573" y="1215200"/>
                        <a:pt x="0" y="1183481"/>
                        <a:pt x="0" y="1156145"/>
                      </a:cubicBezTo>
                      <a:lnTo>
                        <a:pt x="0" y="0"/>
                      </a:lnTo>
                      <a:lnTo>
                        <a:pt x="1213199" y="700469"/>
                      </a:lnTo>
                      <a:lnTo>
                        <a:pt x="1213199" y="1856423"/>
                      </a:lnTo>
                      <a:cubicBezTo>
                        <a:pt x="1213199" y="1883664"/>
                        <a:pt x="1196531" y="1896237"/>
                        <a:pt x="1176242" y="1884331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" name="Đồ họa 25">
                <a:extLst>
                  <a:ext uri="{FF2B5EF4-FFF2-40B4-BE49-F238E27FC236}">
                    <a16:creationId xmlns:a16="http://schemas.microsoft.com/office/drawing/2014/main" id="{D6090A61-24AD-EEF5-CDF0-4E305B7316C4}"/>
                  </a:ext>
                </a:extLst>
              </p:cNvPr>
              <p:cNvGrpSpPr/>
              <p:nvPr/>
            </p:nvGrpSpPr>
            <p:grpSpPr>
              <a:xfrm>
                <a:off x="10586815" y="3131803"/>
                <a:ext cx="344233" cy="493585"/>
                <a:chOff x="10586815" y="3131803"/>
                <a:chExt cx="344233" cy="493585"/>
              </a:xfrm>
            </p:grpSpPr>
            <p:grpSp>
              <p:nvGrpSpPr>
                <p:cNvPr id="229" name="Đồ họa 25">
                  <a:extLst>
                    <a:ext uri="{FF2B5EF4-FFF2-40B4-BE49-F238E27FC236}">
                      <a16:creationId xmlns:a16="http://schemas.microsoft.com/office/drawing/2014/main" id="{11279632-80F5-C7F3-69C8-4202753F0EED}"/>
                    </a:ext>
                  </a:extLst>
                </p:cNvPr>
                <p:cNvGrpSpPr/>
                <p:nvPr/>
              </p:nvGrpSpPr>
              <p:grpSpPr>
                <a:xfrm>
                  <a:off x="10598150" y="3131803"/>
                  <a:ext cx="332898" cy="493585"/>
                  <a:chOff x="10598150" y="3131803"/>
                  <a:chExt cx="332898" cy="493585"/>
                </a:xfrm>
                <a:solidFill>
                  <a:srgbClr val="000000"/>
                </a:solidFill>
              </p:grpSpPr>
              <p:sp>
                <p:nvSpPr>
                  <p:cNvPr id="255" name="Hình tự do: Hình 254">
                    <a:extLst>
                      <a:ext uri="{FF2B5EF4-FFF2-40B4-BE49-F238E27FC236}">
                        <a16:creationId xmlns:a16="http://schemas.microsoft.com/office/drawing/2014/main" id="{AD65A8E8-542C-4FFC-5D03-F831B8CFADF4}"/>
                      </a:ext>
                    </a:extLst>
                  </p:cNvPr>
                  <p:cNvSpPr/>
                  <p:nvPr/>
                </p:nvSpPr>
                <p:spPr>
                  <a:xfrm>
                    <a:off x="10598150" y="3131803"/>
                    <a:ext cx="82962" cy="175545"/>
                  </a:xfrm>
                  <a:custGeom>
                    <a:avLst/>
                    <a:gdLst>
                      <a:gd name="connsiteX0" fmla="*/ 82963 w 82962"/>
                      <a:gd name="connsiteY0" fmla="*/ 175546 h 175545"/>
                      <a:gd name="connsiteX1" fmla="*/ 0 w 82962"/>
                      <a:gd name="connsiteY1" fmla="*/ 127730 h 175545"/>
                      <a:gd name="connsiteX2" fmla="*/ 0 w 82962"/>
                      <a:gd name="connsiteY2" fmla="*/ 0 h 175545"/>
                      <a:gd name="connsiteX3" fmla="*/ 82963 w 82962"/>
                      <a:gd name="connsiteY3" fmla="*/ 47911 h 175545"/>
                      <a:gd name="connsiteX4" fmla="*/ 82963 w 82962"/>
                      <a:gd name="connsiteY4" fmla="*/ 175546 h 175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545">
                        <a:moveTo>
                          <a:pt x="82963" y="175546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54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Hình tự do: Hình 255">
                    <a:extLst>
                      <a:ext uri="{FF2B5EF4-FFF2-40B4-BE49-F238E27FC236}">
                        <a16:creationId xmlns:a16="http://schemas.microsoft.com/office/drawing/2014/main" id="{FC6E77AC-F924-5A03-3DA6-1C139AFF4DC3}"/>
                      </a:ext>
                    </a:extLst>
                  </p:cNvPr>
                  <p:cNvSpPr/>
                  <p:nvPr/>
                </p:nvSpPr>
                <p:spPr>
                  <a:xfrm>
                    <a:off x="10718641" y="3201335"/>
                    <a:ext cx="82867" cy="175641"/>
                  </a:xfrm>
                  <a:custGeom>
                    <a:avLst/>
                    <a:gdLst>
                      <a:gd name="connsiteX0" fmla="*/ 82868 w 82867"/>
                      <a:gd name="connsiteY0" fmla="*/ 175641 h 175641"/>
                      <a:gd name="connsiteX1" fmla="*/ 0 w 82867"/>
                      <a:gd name="connsiteY1" fmla="*/ 127730 h 175641"/>
                      <a:gd name="connsiteX2" fmla="*/ 0 w 82867"/>
                      <a:gd name="connsiteY2" fmla="*/ 0 h 175641"/>
                      <a:gd name="connsiteX3" fmla="*/ 82868 w 82867"/>
                      <a:gd name="connsiteY3" fmla="*/ 47911 h 175641"/>
                      <a:gd name="connsiteX4" fmla="*/ 82868 w 82867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867" h="175641">
                        <a:moveTo>
                          <a:pt x="82868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868" y="47911"/>
                        </a:lnTo>
                        <a:lnTo>
                          <a:pt x="82868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Hình tự do: Hình 256">
                    <a:extLst>
                      <a:ext uri="{FF2B5EF4-FFF2-40B4-BE49-F238E27FC236}">
                        <a16:creationId xmlns:a16="http://schemas.microsoft.com/office/drawing/2014/main" id="{06CE719A-38B4-5CEB-FBF2-5532BC1F1015}"/>
                      </a:ext>
                    </a:extLst>
                  </p:cNvPr>
                  <p:cNvSpPr/>
                  <p:nvPr/>
                </p:nvSpPr>
                <p:spPr>
                  <a:xfrm>
                    <a:off x="10839037" y="3270868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Hình tự do: Hình 257">
                    <a:extLst>
                      <a:ext uri="{FF2B5EF4-FFF2-40B4-BE49-F238E27FC236}">
                        <a16:creationId xmlns:a16="http://schemas.microsoft.com/office/drawing/2014/main" id="{4D9B4540-3082-AD6D-0DF8-855A366DD4D8}"/>
                      </a:ext>
                    </a:extLst>
                  </p:cNvPr>
                  <p:cNvSpPr/>
                  <p:nvPr/>
                </p:nvSpPr>
                <p:spPr>
                  <a:xfrm>
                    <a:off x="10598150" y="3307349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Hình tự do: Hình 258">
                    <a:extLst>
                      <a:ext uri="{FF2B5EF4-FFF2-40B4-BE49-F238E27FC236}">
                        <a16:creationId xmlns:a16="http://schemas.microsoft.com/office/drawing/2014/main" id="{A17AE57C-F2D2-3D4F-4863-73303EDC776F}"/>
                      </a:ext>
                    </a:extLst>
                  </p:cNvPr>
                  <p:cNvSpPr/>
                  <p:nvPr/>
                </p:nvSpPr>
                <p:spPr>
                  <a:xfrm>
                    <a:off x="10711307" y="3390121"/>
                    <a:ext cx="108489" cy="153638"/>
                  </a:xfrm>
                  <a:custGeom>
                    <a:avLst/>
                    <a:gdLst>
                      <a:gd name="connsiteX0" fmla="*/ 108490 w 108489"/>
                      <a:gd name="connsiteY0" fmla="*/ 153638 h 153638"/>
                      <a:gd name="connsiteX1" fmla="*/ 10287 w 108489"/>
                      <a:gd name="connsiteY1" fmla="*/ 118777 h 153638"/>
                      <a:gd name="connsiteX2" fmla="*/ 0 w 108489"/>
                      <a:gd name="connsiteY2" fmla="*/ 0 h 153638"/>
                      <a:gd name="connsiteX3" fmla="*/ 98203 w 108489"/>
                      <a:gd name="connsiteY3" fmla="*/ 34861 h 153638"/>
                      <a:gd name="connsiteX4" fmla="*/ 108490 w 108489"/>
                      <a:gd name="connsiteY4" fmla="*/ 153638 h 15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489" h="153638">
                        <a:moveTo>
                          <a:pt x="108490" y="153638"/>
                        </a:moveTo>
                        <a:lnTo>
                          <a:pt x="10287" y="118777"/>
                        </a:lnTo>
                        <a:lnTo>
                          <a:pt x="0" y="0"/>
                        </a:lnTo>
                        <a:lnTo>
                          <a:pt x="98203" y="34861"/>
                        </a:lnTo>
                        <a:lnTo>
                          <a:pt x="108490" y="1536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Hình tự do: Hình 259">
                    <a:extLst>
                      <a:ext uri="{FF2B5EF4-FFF2-40B4-BE49-F238E27FC236}">
                        <a16:creationId xmlns:a16="http://schemas.microsoft.com/office/drawing/2014/main" id="{888CF168-B192-4887-29D4-D29BA44C9844}"/>
                      </a:ext>
                    </a:extLst>
                  </p:cNvPr>
                  <p:cNvSpPr/>
                  <p:nvPr/>
                </p:nvSpPr>
                <p:spPr>
                  <a:xfrm>
                    <a:off x="10848085" y="3449748"/>
                    <a:ext cx="82962" cy="175641"/>
                  </a:xfrm>
                  <a:custGeom>
                    <a:avLst/>
                    <a:gdLst>
                      <a:gd name="connsiteX0" fmla="*/ 82963 w 82962"/>
                      <a:gd name="connsiteY0" fmla="*/ 175641 h 175641"/>
                      <a:gd name="connsiteX1" fmla="*/ 0 w 82962"/>
                      <a:gd name="connsiteY1" fmla="*/ 127730 h 175641"/>
                      <a:gd name="connsiteX2" fmla="*/ 0 w 82962"/>
                      <a:gd name="connsiteY2" fmla="*/ 0 h 175641"/>
                      <a:gd name="connsiteX3" fmla="*/ 82963 w 82962"/>
                      <a:gd name="connsiteY3" fmla="*/ 47911 h 175641"/>
                      <a:gd name="connsiteX4" fmla="*/ 82963 w 82962"/>
                      <a:gd name="connsiteY4" fmla="*/ 175641 h 175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962" h="175641">
                        <a:moveTo>
                          <a:pt x="82963" y="175641"/>
                        </a:moveTo>
                        <a:lnTo>
                          <a:pt x="0" y="127730"/>
                        </a:lnTo>
                        <a:lnTo>
                          <a:pt x="0" y="0"/>
                        </a:lnTo>
                        <a:lnTo>
                          <a:pt x="82963" y="47911"/>
                        </a:lnTo>
                        <a:lnTo>
                          <a:pt x="82963" y="1756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0" name="Đồ họa 25">
                  <a:extLst>
                    <a:ext uri="{FF2B5EF4-FFF2-40B4-BE49-F238E27FC236}">
                      <a16:creationId xmlns:a16="http://schemas.microsoft.com/office/drawing/2014/main" id="{32CCD936-4896-5FC6-76FE-7B99352919F8}"/>
                    </a:ext>
                  </a:extLst>
                </p:cNvPr>
                <p:cNvGrpSpPr/>
                <p:nvPr/>
              </p:nvGrpSpPr>
              <p:grpSpPr>
                <a:xfrm>
                  <a:off x="10586815" y="3134660"/>
                  <a:ext cx="341566" cy="488346"/>
                  <a:chOff x="10586815" y="3134660"/>
                  <a:chExt cx="341566" cy="488346"/>
                </a:xfrm>
              </p:grpSpPr>
              <p:grpSp>
                <p:nvGrpSpPr>
                  <p:cNvPr id="231" name="Đồ họa 25">
                    <a:extLst>
                      <a:ext uri="{FF2B5EF4-FFF2-40B4-BE49-F238E27FC236}">
                        <a16:creationId xmlns:a16="http://schemas.microsoft.com/office/drawing/2014/main" id="{CABC524D-6007-4BBC-185F-2B421FA963AB}"/>
                      </a:ext>
                    </a:extLst>
                  </p:cNvPr>
                  <p:cNvGrpSpPr/>
                  <p:nvPr/>
                </p:nvGrpSpPr>
                <p:grpSpPr>
                  <a:xfrm>
                    <a:off x="10586815" y="3134660"/>
                    <a:ext cx="93440" cy="153342"/>
                    <a:chOff x="10586815" y="3134660"/>
                    <a:chExt cx="93440" cy="153342"/>
                  </a:xfrm>
                </p:grpSpPr>
                <p:sp>
                  <p:nvSpPr>
                    <p:cNvPr id="252" name="Hình tự do: Hình 251">
                      <a:extLst>
                        <a:ext uri="{FF2B5EF4-FFF2-40B4-BE49-F238E27FC236}">
                          <a16:creationId xmlns:a16="http://schemas.microsoft.com/office/drawing/2014/main" id="{60235C68-F396-3005-C5C2-5288B53C4A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6815" y="3151044"/>
                      <a:ext cx="93249" cy="136959"/>
                    </a:xfrm>
                    <a:custGeom>
                      <a:avLst/>
                      <a:gdLst>
                        <a:gd name="connsiteX0" fmla="*/ 0 w 93249"/>
                        <a:gd name="connsiteY0" fmla="*/ 104204 h 136959"/>
                        <a:gd name="connsiteX1" fmla="*/ 57150 w 93249"/>
                        <a:gd name="connsiteY1" fmla="*/ 136208 h 136959"/>
                        <a:gd name="connsiteX2" fmla="*/ 67723 w 93249"/>
                        <a:gd name="connsiteY2" fmla="*/ 123254 h 136959"/>
                        <a:gd name="connsiteX3" fmla="*/ 87916 w 93249"/>
                        <a:gd name="connsiteY3" fmla="*/ 121729 h 136959"/>
                        <a:gd name="connsiteX4" fmla="*/ 93250 w 93249"/>
                        <a:gd name="connsiteY4" fmla="*/ 49339 h 136959"/>
                        <a:gd name="connsiteX5" fmla="*/ 7239 w 93249"/>
                        <a:gd name="connsiteY5" fmla="*/ 0 h 1369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249" h="136959">
                          <a:moveTo>
                            <a:pt x="0" y="104204"/>
                          </a:moveTo>
                          <a:lnTo>
                            <a:pt x="57150" y="136208"/>
                          </a:lnTo>
                          <a:cubicBezTo>
                            <a:pt x="63532" y="139827"/>
                            <a:pt x="67723" y="129540"/>
                            <a:pt x="67723" y="123254"/>
                          </a:cubicBezTo>
                          <a:cubicBezTo>
                            <a:pt x="74200" y="127349"/>
                            <a:pt x="87249" y="129921"/>
                            <a:pt x="87916" y="121729"/>
                          </a:cubicBezTo>
                          <a:lnTo>
                            <a:pt x="93250" y="49339"/>
                          </a:lnTo>
                          <a:lnTo>
                            <a:pt x="7239" y="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3" name="Hình tự do: Hình 252">
                      <a:extLst>
                        <a:ext uri="{FF2B5EF4-FFF2-40B4-BE49-F238E27FC236}">
                          <a16:creationId xmlns:a16="http://schemas.microsoft.com/office/drawing/2014/main" id="{49D9614C-3F39-B3BA-BEDE-44E4D9011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134660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721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721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Hình tự do: Hình 253">
                      <a:extLst>
                        <a:ext uri="{FF2B5EF4-FFF2-40B4-BE49-F238E27FC236}">
                          <a16:creationId xmlns:a16="http://schemas.microsoft.com/office/drawing/2014/main" id="{2A5D1618-2247-3F67-0091-2E1395CDC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48632" y="3268296"/>
                      <a:ext cx="23622" cy="19335"/>
                    </a:xfrm>
                    <a:custGeom>
                      <a:avLst/>
                      <a:gdLst>
                        <a:gd name="connsiteX0" fmla="*/ 23622 w 23622"/>
                        <a:gd name="connsiteY0" fmla="*/ 8858 h 19335"/>
                        <a:gd name="connsiteX1" fmla="*/ 0 w 23622"/>
                        <a:gd name="connsiteY1" fmla="*/ 19336 h 19335"/>
                        <a:gd name="connsiteX2" fmla="*/ 7334 w 23622"/>
                        <a:gd name="connsiteY2" fmla="*/ 0 h 19335"/>
                        <a:gd name="connsiteX3" fmla="*/ 23622 w 23622"/>
                        <a:gd name="connsiteY3" fmla="*/ 8858 h 193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2" h="19335">
                          <a:moveTo>
                            <a:pt x="23622" y="8858"/>
                          </a:moveTo>
                          <a:lnTo>
                            <a:pt x="0" y="19336"/>
                          </a:lnTo>
                          <a:lnTo>
                            <a:pt x="7334" y="0"/>
                          </a:lnTo>
                          <a:lnTo>
                            <a:pt x="23622" y="8858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32" name="Đồ họa 25">
                    <a:extLst>
                      <a:ext uri="{FF2B5EF4-FFF2-40B4-BE49-F238E27FC236}">
                        <a16:creationId xmlns:a16="http://schemas.microsoft.com/office/drawing/2014/main" id="{5B10CB5D-10D7-466C-998F-15F5A6323124}"/>
                      </a:ext>
                    </a:extLst>
                  </p:cNvPr>
                  <p:cNvGrpSpPr/>
                  <p:nvPr/>
                </p:nvGrpSpPr>
                <p:grpSpPr>
                  <a:xfrm>
                    <a:off x="10707306" y="3204193"/>
                    <a:ext cx="93440" cy="169449"/>
                    <a:chOff x="10707306" y="3204193"/>
                    <a:chExt cx="93440" cy="169449"/>
                  </a:xfrm>
                </p:grpSpPr>
                <p:sp>
                  <p:nvSpPr>
                    <p:cNvPr id="249" name="Hình tự do: Hình 248">
                      <a:extLst>
                        <a:ext uri="{FF2B5EF4-FFF2-40B4-BE49-F238E27FC236}">
                          <a16:creationId xmlns:a16="http://schemas.microsoft.com/office/drawing/2014/main" id="{B844CE2E-A89B-9C3B-053E-2ACDBFC1E1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306" y="3220100"/>
                      <a:ext cx="93440" cy="153542"/>
                    </a:xfrm>
                    <a:custGeom>
                      <a:avLst/>
                      <a:gdLst>
                        <a:gd name="connsiteX0" fmla="*/ 0 w 93440"/>
                        <a:gd name="connsiteY0" fmla="*/ 104680 h 153542"/>
                        <a:gd name="connsiteX1" fmla="*/ 85820 w 93440"/>
                        <a:gd name="connsiteY1" fmla="*/ 153543 h 153542"/>
                        <a:gd name="connsiteX2" fmla="*/ 93440 w 93440"/>
                        <a:gd name="connsiteY2" fmla="*/ 49816 h 153542"/>
                        <a:gd name="connsiteX3" fmla="*/ 7239 w 93440"/>
                        <a:gd name="connsiteY3" fmla="*/ 0 h 153542"/>
                        <a:gd name="connsiteX4" fmla="*/ 0 w 93440"/>
                        <a:gd name="connsiteY4" fmla="*/ 104680 h 1535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542">
                          <a:moveTo>
                            <a:pt x="0" y="104680"/>
                          </a:moveTo>
                          <a:lnTo>
                            <a:pt x="85820" y="153543"/>
                          </a:lnTo>
                          <a:lnTo>
                            <a:pt x="93440" y="49816"/>
                          </a:lnTo>
                          <a:lnTo>
                            <a:pt x="7239" y="0"/>
                          </a:lnTo>
                          <a:lnTo>
                            <a:pt x="0" y="104680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0" name="Hình tự do: Hình 249">
                      <a:extLst>
                        <a:ext uri="{FF2B5EF4-FFF2-40B4-BE49-F238E27FC236}">
                          <a16:creationId xmlns:a16="http://schemas.microsoft.com/office/drawing/2014/main" id="{C2276B47-A2F6-29E7-830C-1332F2A05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45" y="320419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Hình tự do: Hình 250">
                      <a:extLst>
                        <a:ext uri="{FF2B5EF4-FFF2-40B4-BE49-F238E27FC236}">
                          <a16:creationId xmlns:a16="http://schemas.microsoft.com/office/drawing/2014/main" id="{3DE9C41C-6D5A-77A1-D82C-78F6BC3E0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4545" y="320419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5907 h 65722"/>
                        <a:gd name="connsiteX1" fmla="*/ 86201 w 86201"/>
                        <a:gd name="connsiteY1" fmla="*/ 65722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5907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5907"/>
                          </a:moveTo>
                          <a:lnTo>
                            <a:pt x="86201" y="65722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5907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33" name="Đồ họa 25">
                    <a:extLst>
                      <a:ext uri="{FF2B5EF4-FFF2-40B4-BE49-F238E27FC236}">
                        <a16:creationId xmlns:a16="http://schemas.microsoft.com/office/drawing/2014/main" id="{12EF7B45-D515-90C3-2B12-786F4056A4F0}"/>
                      </a:ext>
                    </a:extLst>
                  </p:cNvPr>
                  <p:cNvGrpSpPr/>
                  <p:nvPr/>
                </p:nvGrpSpPr>
                <p:grpSpPr>
                  <a:xfrm>
                    <a:off x="10834941" y="3453557"/>
                    <a:ext cx="93440" cy="169449"/>
                    <a:chOff x="10834941" y="3453557"/>
                    <a:chExt cx="93440" cy="169449"/>
                  </a:xfrm>
                </p:grpSpPr>
                <p:sp>
                  <p:nvSpPr>
                    <p:cNvPr id="246" name="Hình tự do: Hình 245">
                      <a:extLst>
                        <a:ext uri="{FF2B5EF4-FFF2-40B4-BE49-F238E27FC236}">
                          <a16:creationId xmlns:a16="http://schemas.microsoft.com/office/drawing/2014/main" id="{8C47EB30-923A-E2DF-12C1-6096CACBCB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4941" y="3469560"/>
                      <a:ext cx="93440" cy="153447"/>
                    </a:xfrm>
                    <a:custGeom>
                      <a:avLst/>
                      <a:gdLst>
                        <a:gd name="connsiteX0" fmla="*/ 0 w 93440"/>
                        <a:gd name="connsiteY0" fmla="*/ 104584 h 153447"/>
                        <a:gd name="connsiteX1" fmla="*/ 85725 w 93440"/>
                        <a:gd name="connsiteY1" fmla="*/ 153448 h 153447"/>
                        <a:gd name="connsiteX2" fmla="*/ 93441 w 93440"/>
                        <a:gd name="connsiteY2" fmla="*/ 49721 h 153447"/>
                        <a:gd name="connsiteX3" fmla="*/ 7239 w 93440"/>
                        <a:gd name="connsiteY3" fmla="*/ 0 h 153447"/>
                        <a:gd name="connsiteX4" fmla="*/ 0 w 93440"/>
                        <a:gd name="connsiteY4" fmla="*/ 104584 h 1534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447">
                          <a:moveTo>
                            <a:pt x="0" y="104584"/>
                          </a:moveTo>
                          <a:lnTo>
                            <a:pt x="85725" y="153448"/>
                          </a:lnTo>
                          <a:lnTo>
                            <a:pt x="93441" y="49721"/>
                          </a:lnTo>
                          <a:lnTo>
                            <a:pt x="7239" y="0"/>
                          </a:lnTo>
                          <a:lnTo>
                            <a:pt x="0" y="104584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7" name="Hình tự do: Hình 246">
                      <a:extLst>
                        <a:ext uri="{FF2B5EF4-FFF2-40B4-BE49-F238E27FC236}">
                          <a16:creationId xmlns:a16="http://schemas.microsoft.com/office/drawing/2014/main" id="{39D3CEAA-4237-0AAA-3319-68EC45BCE4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2180" y="3453557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8" name="Hình tự do: Hình 247">
                      <a:extLst>
                        <a:ext uri="{FF2B5EF4-FFF2-40B4-BE49-F238E27FC236}">
                          <a16:creationId xmlns:a16="http://schemas.microsoft.com/office/drawing/2014/main" id="{C2DB7828-6BAF-CDC7-E8D9-62069BB2C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2180" y="3453557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34" name="Đồ họa 25">
                    <a:extLst>
                      <a:ext uri="{FF2B5EF4-FFF2-40B4-BE49-F238E27FC236}">
                        <a16:creationId xmlns:a16="http://schemas.microsoft.com/office/drawing/2014/main" id="{2BADD71C-7D23-A433-8A77-CBF198ADEB44}"/>
                      </a:ext>
                    </a:extLst>
                  </p:cNvPr>
                  <p:cNvGrpSpPr/>
                  <p:nvPr/>
                </p:nvGrpSpPr>
                <p:grpSpPr>
                  <a:xfrm>
                    <a:off x="10706544" y="3394407"/>
                    <a:ext cx="106203" cy="153638"/>
                    <a:chOff x="10706544" y="3394407"/>
                    <a:chExt cx="106203" cy="153638"/>
                  </a:xfrm>
                </p:grpSpPr>
                <p:sp>
                  <p:nvSpPr>
                    <p:cNvPr id="243" name="Hình tự do: Hình 242">
                      <a:extLst>
                        <a:ext uri="{FF2B5EF4-FFF2-40B4-BE49-F238E27FC236}">
                          <a16:creationId xmlns:a16="http://schemas.microsoft.com/office/drawing/2014/main" id="{349F2C62-9250-5C60-61AD-EAA360C62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9306" y="3410123"/>
                      <a:ext cx="103441" cy="137921"/>
                    </a:xfrm>
                    <a:custGeom>
                      <a:avLst/>
                      <a:gdLst>
                        <a:gd name="connsiteX0" fmla="*/ 10668 w 103441"/>
                        <a:gd name="connsiteY0" fmla="*/ 104394 h 137921"/>
                        <a:gd name="connsiteX1" fmla="*/ 103441 w 103441"/>
                        <a:gd name="connsiteY1" fmla="*/ 137922 h 137921"/>
                        <a:gd name="connsiteX2" fmla="*/ 93440 w 103441"/>
                        <a:gd name="connsiteY2" fmla="*/ 34481 h 137921"/>
                        <a:gd name="connsiteX3" fmla="*/ 0 w 103441"/>
                        <a:gd name="connsiteY3" fmla="*/ 0 h 137921"/>
                        <a:gd name="connsiteX4" fmla="*/ 10668 w 103441"/>
                        <a:gd name="connsiteY4" fmla="*/ 104394 h 13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3441" h="137921">
                          <a:moveTo>
                            <a:pt x="10668" y="104394"/>
                          </a:moveTo>
                          <a:lnTo>
                            <a:pt x="103441" y="137922"/>
                          </a:lnTo>
                          <a:lnTo>
                            <a:pt x="93440" y="34481"/>
                          </a:lnTo>
                          <a:lnTo>
                            <a:pt x="0" y="0"/>
                          </a:lnTo>
                          <a:lnTo>
                            <a:pt x="10668" y="104394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4" name="Hình tự do: Hình 243">
                      <a:extLst>
                        <a:ext uri="{FF2B5EF4-FFF2-40B4-BE49-F238E27FC236}">
                          <a16:creationId xmlns:a16="http://schemas.microsoft.com/office/drawing/2014/main" id="{D95EAC55-F07B-8CE1-898F-E87C67314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6544" y="3394407"/>
                      <a:ext cx="96202" cy="50196"/>
                    </a:xfrm>
                    <a:custGeom>
                      <a:avLst/>
                      <a:gdLst>
                        <a:gd name="connsiteX0" fmla="*/ 2762 w 96202"/>
                        <a:gd name="connsiteY0" fmla="*/ 15716 h 50196"/>
                        <a:gd name="connsiteX1" fmla="*/ 96203 w 96202"/>
                        <a:gd name="connsiteY1" fmla="*/ 50197 h 50196"/>
                        <a:gd name="connsiteX2" fmla="*/ 93440 w 96202"/>
                        <a:gd name="connsiteY2" fmla="*/ 34385 h 50196"/>
                        <a:gd name="connsiteX3" fmla="*/ 0 w 96202"/>
                        <a:gd name="connsiteY3" fmla="*/ 0 h 50196"/>
                        <a:gd name="connsiteX4" fmla="*/ 2762 w 96202"/>
                        <a:gd name="connsiteY4" fmla="*/ 15716 h 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202" h="50196">
                          <a:moveTo>
                            <a:pt x="2762" y="15716"/>
                          </a:moveTo>
                          <a:lnTo>
                            <a:pt x="96203" y="50197"/>
                          </a:lnTo>
                          <a:lnTo>
                            <a:pt x="93440" y="34385"/>
                          </a:lnTo>
                          <a:lnTo>
                            <a:pt x="0" y="0"/>
                          </a:lnTo>
                          <a:lnTo>
                            <a:pt x="2762" y="15716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Hình tự do: Hình 244">
                      <a:extLst>
                        <a:ext uri="{FF2B5EF4-FFF2-40B4-BE49-F238E27FC236}">
                          <a16:creationId xmlns:a16="http://schemas.microsoft.com/office/drawing/2014/main" id="{DB808D7C-0E61-B99A-C916-BF74381F6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6544" y="3394407"/>
                      <a:ext cx="96202" cy="50196"/>
                    </a:xfrm>
                    <a:custGeom>
                      <a:avLst/>
                      <a:gdLst>
                        <a:gd name="connsiteX0" fmla="*/ 2762 w 96202"/>
                        <a:gd name="connsiteY0" fmla="*/ 15716 h 50196"/>
                        <a:gd name="connsiteX1" fmla="*/ 96203 w 96202"/>
                        <a:gd name="connsiteY1" fmla="*/ 50197 h 50196"/>
                        <a:gd name="connsiteX2" fmla="*/ 93440 w 96202"/>
                        <a:gd name="connsiteY2" fmla="*/ 34385 h 50196"/>
                        <a:gd name="connsiteX3" fmla="*/ 0 w 96202"/>
                        <a:gd name="connsiteY3" fmla="*/ 0 h 50196"/>
                        <a:gd name="connsiteX4" fmla="*/ 2762 w 96202"/>
                        <a:gd name="connsiteY4" fmla="*/ 15716 h 501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6202" h="50196">
                          <a:moveTo>
                            <a:pt x="2762" y="15716"/>
                          </a:moveTo>
                          <a:lnTo>
                            <a:pt x="96203" y="50197"/>
                          </a:lnTo>
                          <a:lnTo>
                            <a:pt x="93440" y="34385"/>
                          </a:lnTo>
                          <a:lnTo>
                            <a:pt x="0" y="0"/>
                          </a:lnTo>
                          <a:lnTo>
                            <a:pt x="2762" y="15716"/>
                          </a:lnTo>
                          <a:close/>
                        </a:path>
                      </a:pathLst>
                    </a:custGeom>
                    <a:solidFill>
                      <a:srgbClr val="000000">
                        <a:alpha val="1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35" name="Đồ họa 25">
                    <a:extLst>
                      <a:ext uri="{FF2B5EF4-FFF2-40B4-BE49-F238E27FC236}">
                        <a16:creationId xmlns:a16="http://schemas.microsoft.com/office/drawing/2014/main" id="{51F0DD39-6D02-AB7B-C546-1D4DE9C4A68E}"/>
                      </a:ext>
                    </a:extLst>
                  </p:cNvPr>
                  <p:cNvGrpSpPr/>
                  <p:nvPr/>
                </p:nvGrpSpPr>
                <p:grpSpPr>
                  <a:xfrm>
                    <a:off x="10586815" y="3309063"/>
                    <a:ext cx="93440" cy="169449"/>
                    <a:chOff x="10586815" y="3309063"/>
                    <a:chExt cx="93440" cy="169449"/>
                  </a:xfrm>
                </p:grpSpPr>
                <p:sp>
                  <p:nvSpPr>
                    <p:cNvPr id="240" name="Hình tự do: Hình 239">
                      <a:extLst>
                        <a:ext uri="{FF2B5EF4-FFF2-40B4-BE49-F238E27FC236}">
                          <a16:creationId xmlns:a16="http://schemas.microsoft.com/office/drawing/2014/main" id="{969A05A4-6B56-EB73-034A-BEA517978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86815" y="3324970"/>
                      <a:ext cx="93440" cy="153543"/>
                    </a:xfrm>
                    <a:custGeom>
                      <a:avLst/>
                      <a:gdLst>
                        <a:gd name="connsiteX0" fmla="*/ 0 w 93440"/>
                        <a:gd name="connsiteY0" fmla="*/ 104680 h 153543"/>
                        <a:gd name="connsiteX1" fmla="*/ 85725 w 93440"/>
                        <a:gd name="connsiteY1" fmla="*/ 153543 h 153543"/>
                        <a:gd name="connsiteX2" fmla="*/ 93440 w 93440"/>
                        <a:gd name="connsiteY2" fmla="*/ 49816 h 153543"/>
                        <a:gd name="connsiteX3" fmla="*/ 7239 w 93440"/>
                        <a:gd name="connsiteY3" fmla="*/ 0 h 153543"/>
                        <a:gd name="connsiteX4" fmla="*/ 0 w 93440"/>
                        <a:gd name="connsiteY4" fmla="*/ 104680 h 1535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440" h="153543">
                          <a:moveTo>
                            <a:pt x="0" y="104680"/>
                          </a:moveTo>
                          <a:lnTo>
                            <a:pt x="85725" y="153543"/>
                          </a:lnTo>
                          <a:lnTo>
                            <a:pt x="93440" y="49816"/>
                          </a:lnTo>
                          <a:lnTo>
                            <a:pt x="7239" y="0"/>
                          </a:lnTo>
                          <a:lnTo>
                            <a:pt x="0" y="10468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1" name="Hình tự do: Hình 240">
                      <a:extLst>
                        <a:ext uri="{FF2B5EF4-FFF2-40B4-BE49-F238E27FC236}">
                          <a16:creationId xmlns:a16="http://schemas.microsoft.com/office/drawing/2014/main" id="{03094BC1-3FC9-7DA4-6369-413DD3216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30906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407B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Hình tự do: Hình 241">
                      <a:extLst>
                        <a:ext uri="{FF2B5EF4-FFF2-40B4-BE49-F238E27FC236}">
                          <a16:creationId xmlns:a16="http://schemas.microsoft.com/office/drawing/2014/main" id="{8466FC72-62A3-A309-4516-4D5C2B9CE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94054" y="3309063"/>
                      <a:ext cx="86201" cy="65722"/>
                    </a:xfrm>
                    <a:custGeom>
                      <a:avLst/>
                      <a:gdLst>
                        <a:gd name="connsiteX0" fmla="*/ 0 w 86201"/>
                        <a:gd name="connsiteY0" fmla="*/ 16002 h 65722"/>
                        <a:gd name="connsiteX1" fmla="*/ 86201 w 86201"/>
                        <a:gd name="connsiteY1" fmla="*/ 65723 h 65722"/>
                        <a:gd name="connsiteX2" fmla="*/ 86201 w 86201"/>
                        <a:gd name="connsiteY2" fmla="*/ 49816 h 65722"/>
                        <a:gd name="connsiteX3" fmla="*/ 0 w 86201"/>
                        <a:gd name="connsiteY3" fmla="*/ 0 h 65722"/>
                        <a:gd name="connsiteX4" fmla="*/ 0 w 86201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01" h="65722">
                          <a:moveTo>
                            <a:pt x="0" y="16002"/>
                          </a:moveTo>
                          <a:lnTo>
                            <a:pt x="86201" y="65723"/>
                          </a:lnTo>
                          <a:lnTo>
                            <a:pt x="86201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36" name="Đồ họa 25">
                    <a:extLst>
                      <a:ext uri="{FF2B5EF4-FFF2-40B4-BE49-F238E27FC236}">
                        <a16:creationId xmlns:a16="http://schemas.microsoft.com/office/drawing/2014/main" id="{31CE4E34-8A54-FBC7-6E1A-623AFFBCA3C2}"/>
                      </a:ext>
                    </a:extLst>
                  </p:cNvPr>
                  <p:cNvGrpSpPr/>
                  <p:nvPr/>
                </p:nvGrpSpPr>
                <p:grpSpPr>
                  <a:xfrm>
                    <a:off x="10827797" y="3273726"/>
                    <a:ext cx="93440" cy="153402"/>
                    <a:chOff x="10827797" y="3273726"/>
                    <a:chExt cx="93440" cy="153402"/>
                  </a:xfrm>
                </p:grpSpPr>
                <p:sp>
                  <p:nvSpPr>
                    <p:cNvPr id="237" name="Hình tự do: Hình 236">
                      <a:extLst>
                        <a:ext uri="{FF2B5EF4-FFF2-40B4-BE49-F238E27FC236}">
                          <a16:creationId xmlns:a16="http://schemas.microsoft.com/office/drawing/2014/main" id="{152B1B67-17B0-E5E4-12C7-645772F14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27797" y="3289727"/>
                      <a:ext cx="93345" cy="137400"/>
                    </a:xfrm>
                    <a:custGeom>
                      <a:avLst/>
                      <a:gdLst>
                        <a:gd name="connsiteX0" fmla="*/ 0 w 93345"/>
                        <a:gd name="connsiteY0" fmla="*/ 104584 h 137400"/>
                        <a:gd name="connsiteX1" fmla="*/ 57150 w 93345"/>
                        <a:gd name="connsiteY1" fmla="*/ 136684 h 137400"/>
                        <a:gd name="connsiteX2" fmla="*/ 67818 w 93345"/>
                        <a:gd name="connsiteY2" fmla="*/ 123634 h 137400"/>
                        <a:gd name="connsiteX3" fmla="*/ 88011 w 93345"/>
                        <a:gd name="connsiteY3" fmla="*/ 122206 h 137400"/>
                        <a:gd name="connsiteX4" fmla="*/ 93345 w 93345"/>
                        <a:gd name="connsiteY4" fmla="*/ 49721 h 137400"/>
                        <a:gd name="connsiteX5" fmla="*/ 7049 w 93345"/>
                        <a:gd name="connsiteY5" fmla="*/ 0 h 137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345" h="137400">
                          <a:moveTo>
                            <a:pt x="0" y="104584"/>
                          </a:moveTo>
                          <a:lnTo>
                            <a:pt x="57150" y="136684"/>
                          </a:lnTo>
                          <a:cubicBezTo>
                            <a:pt x="63532" y="140208"/>
                            <a:pt x="67723" y="129921"/>
                            <a:pt x="67818" y="123634"/>
                          </a:cubicBezTo>
                          <a:cubicBezTo>
                            <a:pt x="74200" y="127730"/>
                            <a:pt x="87344" y="130302"/>
                            <a:pt x="88011" y="122206"/>
                          </a:cubicBezTo>
                          <a:lnTo>
                            <a:pt x="93345" y="49721"/>
                          </a:lnTo>
                          <a:lnTo>
                            <a:pt x="7049" y="0"/>
                          </a:lnTo>
                          <a:close/>
                        </a:path>
                      </a:pathLst>
                    </a:custGeom>
                    <a:solidFill>
                      <a:srgbClr val="455A6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8" name="Hình tự do: Hình 237">
                      <a:extLst>
                        <a:ext uri="{FF2B5EF4-FFF2-40B4-BE49-F238E27FC236}">
                          <a16:creationId xmlns:a16="http://schemas.microsoft.com/office/drawing/2014/main" id="{B883B711-E3D8-C820-D407-A23F33DA2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34941" y="3273726"/>
                      <a:ext cx="86296" cy="65722"/>
                    </a:xfrm>
                    <a:custGeom>
                      <a:avLst/>
                      <a:gdLst>
                        <a:gd name="connsiteX0" fmla="*/ 0 w 86296"/>
                        <a:gd name="connsiteY0" fmla="*/ 16002 h 65722"/>
                        <a:gd name="connsiteX1" fmla="*/ 86297 w 86296"/>
                        <a:gd name="connsiteY1" fmla="*/ 65722 h 65722"/>
                        <a:gd name="connsiteX2" fmla="*/ 86297 w 86296"/>
                        <a:gd name="connsiteY2" fmla="*/ 49816 h 65722"/>
                        <a:gd name="connsiteX3" fmla="*/ 0 w 86296"/>
                        <a:gd name="connsiteY3" fmla="*/ 0 h 65722"/>
                        <a:gd name="connsiteX4" fmla="*/ 0 w 86296"/>
                        <a:gd name="connsiteY4" fmla="*/ 16002 h 657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6296" h="65722">
                          <a:moveTo>
                            <a:pt x="0" y="16002"/>
                          </a:moveTo>
                          <a:lnTo>
                            <a:pt x="86297" y="65722"/>
                          </a:lnTo>
                          <a:lnTo>
                            <a:pt x="86297" y="49816"/>
                          </a:lnTo>
                          <a:lnTo>
                            <a:pt x="0" y="0"/>
                          </a:lnTo>
                          <a:lnTo>
                            <a:pt x="0" y="16002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9" name="Hình tự do: Hình 238">
                      <a:extLst>
                        <a:ext uri="{FF2B5EF4-FFF2-40B4-BE49-F238E27FC236}">
                          <a16:creationId xmlns:a16="http://schemas.microsoft.com/office/drawing/2014/main" id="{E505370B-3564-749C-81CA-311500DA6D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89519" y="3407456"/>
                      <a:ext cx="23622" cy="19240"/>
                    </a:xfrm>
                    <a:custGeom>
                      <a:avLst/>
                      <a:gdLst>
                        <a:gd name="connsiteX0" fmla="*/ 23622 w 23622"/>
                        <a:gd name="connsiteY0" fmla="*/ 8763 h 19240"/>
                        <a:gd name="connsiteX1" fmla="*/ 0 w 23622"/>
                        <a:gd name="connsiteY1" fmla="*/ 19241 h 19240"/>
                        <a:gd name="connsiteX2" fmla="*/ 7429 w 23622"/>
                        <a:gd name="connsiteY2" fmla="*/ 0 h 19240"/>
                        <a:gd name="connsiteX3" fmla="*/ 23622 w 23622"/>
                        <a:gd name="connsiteY3" fmla="*/ 8763 h 19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622" h="19240">
                          <a:moveTo>
                            <a:pt x="23622" y="8763"/>
                          </a:moveTo>
                          <a:lnTo>
                            <a:pt x="0" y="19241"/>
                          </a:lnTo>
                          <a:lnTo>
                            <a:pt x="7429" y="0"/>
                          </a:lnTo>
                          <a:lnTo>
                            <a:pt x="23622" y="8763"/>
                          </a:lnTo>
                          <a:close/>
                        </a:path>
                      </a:pathLst>
                    </a:custGeom>
                    <a:solidFill>
                      <a:srgbClr val="37474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1" name="Đồ họa 25">
                <a:extLst>
                  <a:ext uri="{FF2B5EF4-FFF2-40B4-BE49-F238E27FC236}">
                    <a16:creationId xmlns:a16="http://schemas.microsoft.com/office/drawing/2014/main" id="{DA239D23-590D-16ED-DA0D-DF377AE6617B}"/>
                  </a:ext>
                </a:extLst>
              </p:cNvPr>
              <p:cNvGrpSpPr/>
              <p:nvPr/>
            </p:nvGrpSpPr>
            <p:grpSpPr>
              <a:xfrm>
                <a:off x="10286396" y="2332751"/>
                <a:ext cx="545401" cy="895445"/>
                <a:chOff x="10286396" y="2332751"/>
                <a:chExt cx="545401" cy="895445"/>
              </a:xfrm>
            </p:grpSpPr>
            <p:sp>
              <p:nvSpPr>
                <p:cNvPr id="215" name="Hình tự do: Hình 214">
                  <a:extLst>
                    <a:ext uri="{FF2B5EF4-FFF2-40B4-BE49-F238E27FC236}">
                      <a16:creationId xmlns:a16="http://schemas.microsoft.com/office/drawing/2014/main" id="{67F7E593-3979-6D91-8FC3-488BDFEB3E7F}"/>
                    </a:ext>
                  </a:extLst>
                </p:cNvPr>
                <p:cNvSpPr/>
                <p:nvPr/>
              </p:nvSpPr>
              <p:spPr>
                <a:xfrm>
                  <a:off x="10309923" y="2332751"/>
                  <a:ext cx="521874" cy="895445"/>
                </a:xfrm>
                <a:custGeom>
                  <a:avLst/>
                  <a:gdLst>
                    <a:gd name="connsiteX0" fmla="*/ 521875 w 521874"/>
                    <a:gd name="connsiteY0" fmla="*/ 895445 h 895445"/>
                    <a:gd name="connsiteX1" fmla="*/ 0 w 521874"/>
                    <a:gd name="connsiteY1" fmla="*/ 594170 h 895445"/>
                    <a:gd name="connsiteX2" fmla="*/ 0 w 521874"/>
                    <a:gd name="connsiteY2" fmla="*/ 0 h 895445"/>
                    <a:gd name="connsiteX3" fmla="*/ 521875 w 521874"/>
                    <a:gd name="connsiteY3" fmla="*/ 301276 h 895445"/>
                    <a:gd name="connsiteX4" fmla="*/ 521875 w 521874"/>
                    <a:gd name="connsiteY4" fmla="*/ 895445 h 89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1874" h="895445">
                      <a:moveTo>
                        <a:pt x="521875" y="895445"/>
                      </a:moveTo>
                      <a:lnTo>
                        <a:pt x="0" y="594170"/>
                      </a:lnTo>
                      <a:lnTo>
                        <a:pt x="0" y="0"/>
                      </a:lnTo>
                      <a:lnTo>
                        <a:pt x="521875" y="301276"/>
                      </a:lnTo>
                      <a:lnTo>
                        <a:pt x="521875" y="89544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Hình tự do: Hình 215">
                  <a:extLst>
                    <a:ext uri="{FF2B5EF4-FFF2-40B4-BE49-F238E27FC236}">
                      <a16:creationId xmlns:a16="http://schemas.microsoft.com/office/drawing/2014/main" id="{02E40CA9-1EF1-6C71-350B-0727F8D3F3B8}"/>
                    </a:ext>
                  </a:extLst>
                </p:cNvPr>
                <p:cNvSpPr/>
                <p:nvPr/>
              </p:nvSpPr>
              <p:spPr>
                <a:xfrm>
                  <a:off x="10286491" y="2344538"/>
                  <a:ext cx="533304" cy="878633"/>
                </a:xfrm>
                <a:custGeom>
                  <a:avLst/>
                  <a:gdLst>
                    <a:gd name="connsiteX0" fmla="*/ 523970 w 533304"/>
                    <a:gd name="connsiteY0" fmla="*/ 876991 h 878633"/>
                    <a:gd name="connsiteX1" fmla="*/ 526352 w 533304"/>
                    <a:gd name="connsiteY1" fmla="*/ 875562 h 878633"/>
                    <a:gd name="connsiteX2" fmla="*/ 533305 w 533304"/>
                    <a:gd name="connsiteY2" fmla="*/ 863560 h 878633"/>
                    <a:gd name="connsiteX3" fmla="*/ 533305 w 533304"/>
                    <a:gd name="connsiteY3" fmla="*/ 304729 h 878633"/>
                    <a:gd name="connsiteX4" fmla="*/ 526352 w 533304"/>
                    <a:gd name="connsiteY4" fmla="*/ 292727 h 878633"/>
                    <a:gd name="connsiteX5" fmla="*/ 23241 w 533304"/>
                    <a:gd name="connsiteY5" fmla="*/ 1643 h 878633"/>
                    <a:gd name="connsiteX6" fmla="*/ 9335 w 533304"/>
                    <a:gd name="connsiteY6" fmla="*/ 1643 h 878633"/>
                    <a:gd name="connsiteX7" fmla="*/ 6953 w 533304"/>
                    <a:gd name="connsiteY7" fmla="*/ 3072 h 878633"/>
                    <a:gd name="connsiteX8" fmla="*/ 0 w 533304"/>
                    <a:gd name="connsiteY8" fmla="*/ 15073 h 878633"/>
                    <a:gd name="connsiteX9" fmla="*/ 0 w 533304"/>
                    <a:gd name="connsiteY9" fmla="*/ 573905 h 878633"/>
                    <a:gd name="connsiteX10" fmla="*/ 6953 w 533304"/>
                    <a:gd name="connsiteY10" fmla="*/ 585907 h 878633"/>
                    <a:gd name="connsiteX11" fmla="*/ 510064 w 533304"/>
                    <a:gd name="connsiteY11" fmla="*/ 876991 h 878633"/>
                    <a:gd name="connsiteX12" fmla="*/ 523970 w 533304"/>
                    <a:gd name="connsiteY12" fmla="*/ 876991 h 878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33304" h="878633">
                      <a:moveTo>
                        <a:pt x="523970" y="876991"/>
                      </a:moveTo>
                      <a:lnTo>
                        <a:pt x="526352" y="875562"/>
                      </a:lnTo>
                      <a:cubicBezTo>
                        <a:pt x="530457" y="872904"/>
                        <a:pt x="533048" y="868447"/>
                        <a:pt x="533305" y="863560"/>
                      </a:cubicBezTo>
                      <a:lnTo>
                        <a:pt x="533305" y="304729"/>
                      </a:lnTo>
                      <a:cubicBezTo>
                        <a:pt x="533019" y="299852"/>
                        <a:pt x="530438" y="295404"/>
                        <a:pt x="526352" y="292727"/>
                      </a:cubicBezTo>
                      <a:lnTo>
                        <a:pt x="23241" y="1643"/>
                      </a:lnTo>
                      <a:cubicBezTo>
                        <a:pt x="18869" y="-548"/>
                        <a:pt x="13706" y="-548"/>
                        <a:pt x="9335" y="1643"/>
                      </a:cubicBezTo>
                      <a:lnTo>
                        <a:pt x="6953" y="3072"/>
                      </a:lnTo>
                      <a:cubicBezTo>
                        <a:pt x="2867" y="5748"/>
                        <a:pt x="286" y="10197"/>
                        <a:pt x="0" y="15073"/>
                      </a:cubicBezTo>
                      <a:lnTo>
                        <a:pt x="0" y="573905"/>
                      </a:lnTo>
                      <a:cubicBezTo>
                        <a:pt x="257" y="578791"/>
                        <a:pt x="2848" y="583249"/>
                        <a:pt x="6953" y="585907"/>
                      </a:cubicBezTo>
                      <a:lnTo>
                        <a:pt x="510064" y="876991"/>
                      </a:lnTo>
                      <a:cubicBezTo>
                        <a:pt x="514436" y="879181"/>
                        <a:pt x="519598" y="879181"/>
                        <a:pt x="523970" y="876991"/>
                      </a:cubicBezTo>
                      <a:close/>
                    </a:path>
                  </a:pathLst>
                </a:custGeom>
                <a:solidFill>
                  <a:srgbClr val="F0F0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Hình tự do: Hình 216">
                  <a:extLst>
                    <a:ext uri="{FF2B5EF4-FFF2-40B4-BE49-F238E27FC236}">
                      <a16:creationId xmlns:a16="http://schemas.microsoft.com/office/drawing/2014/main" id="{BABCA2C9-5087-5122-3D7B-1423D3A943C9}"/>
                    </a:ext>
                  </a:extLst>
                </p:cNvPr>
                <p:cNvSpPr/>
                <p:nvPr/>
              </p:nvSpPr>
              <p:spPr>
                <a:xfrm>
                  <a:off x="10798079" y="2642313"/>
                  <a:ext cx="21621" cy="580978"/>
                </a:xfrm>
                <a:custGeom>
                  <a:avLst/>
                  <a:gdLst>
                    <a:gd name="connsiteX0" fmla="*/ 21622 w 21621"/>
                    <a:gd name="connsiteY0" fmla="*/ 6953 h 580978"/>
                    <a:gd name="connsiteX1" fmla="*/ 21622 w 21621"/>
                    <a:gd name="connsiteY1" fmla="*/ 565880 h 580978"/>
                    <a:gd name="connsiteX2" fmla="*/ 14764 w 21621"/>
                    <a:gd name="connsiteY2" fmla="*/ 577977 h 580978"/>
                    <a:gd name="connsiteX3" fmla="*/ 12383 w 21621"/>
                    <a:gd name="connsiteY3" fmla="*/ 579311 h 580978"/>
                    <a:gd name="connsiteX4" fmla="*/ 0 w 21621"/>
                    <a:gd name="connsiteY4" fmla="*/ 580073 h 580978"/>
                    <a:gd name="connsiteX5" fmla="*/ 5429 w 21621"/>
                    <a:gd name="connsiteY5" fmla="*/ 575310 h 580978"/>
                    <a:gd name="connsiteX6" fmla="*/ 5429 w 21621"/>
                    <a:gd name="connsiteY6" fmla="*/ 16383 h 580978"/>
                    <a:gd name="connsiteX7" fmla="*/ 3334 w 21621"/>
                    <a:gd name="connsiteY7" fmla="*/ 9525 h 580978"/>
                    <a:gd name="connsiteX8" fmla="*/ 19717 w 21621"/>
                    <a:gd name="connsiteY8" fmla="*/ 0 h 580978"/>
                    <a:gd name="connsiteX9" fmla="*/ 21622 w 21621"/>
                    <a:gd name="connsiteY9" fmla="*/ 6953 h 580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621" h="580978">
                      <a:moveTo>
                        <a:pt x="21622" y="6953"/>
                      </a:moveTo>
                      <a:lnTo>
                        <a:pt x="21622" y="565880"/>
                      </a:lnTo>
                      <a:cubicBezTo>
                        <a:pt x="21374" y="570767"/>
                        <a:pt x="18831" y="575253"/>
                        <a:pt x="14764" y="577977"/>
                      </a:cubicBezTo>
                      <a:lnTo>
                        <a:pt x="12383" y="579311"/>
                      </a:lnTo>
                      <a:cubicBezTo>
                        <a:pt x="8525" y="581235"/>
                        <a:pt x="4058" y="581501"/>
                        <a:pt x="0" y="580073"/>
                      </a:cubicBezTo>
                      <a:cubicBezTo>
                        <a:pt x="3143" y="580930"/>
                        <a:pt x="5429" y="579120"/>
                        <a:pt x="5429" y="575310"/>
                      </a:cubicBezTo>
                      <a:lnTo>
                        <a:pt x="5429" y="16383"/>
                      </a:lnTo>
                      <a:cubicBezTo>
                        <a:pt x="5353" y="13954"/>
                        <a:pt x="4629" y="11582"/>
                        <a:pt x="3334" y="9525"/>
                      </a:cubicBezTo>
                      <a:lnTo>
                        <a:pt x="19717" y="0"/>
                      </a:lnTo>
                      <a:cubicBezTo>
                        <a:pt x="20889" y="2134"/>
                        <a:pt x="21546" y="4515"/>
                        <a:pt x="21622" y="695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8" name="Hình tự do: Hình 217">
                  <a:extLst>
                    <a:ext uri="{FF2B5EF4-FFF2-40B4-BE49-F238E27FC236}">
                      <a16:creationId xmlns:a16="http://schemas.microsoft.com/office/drawing/2014/main" id="{534394B4-1F14-973C-0035-B2CC27DB3D94}"/>
                    </a:ext>
                  </a:extLst>
                </p:cNvPr>
                <p:cNvSpPr/>
                <p:nvPr/>
              </p:nvSpPr>
              <p:spPr>
                <a:xfrm>
                  <a:off x="10286396" y="2354679"/>
                  <a:ext cx="517016" cy="867971"/>
                </a:xfrm>
                <a:custGeom>
                  <a:avLst/>
                  <a:gdLst>
                    <a:gd name="connsiteX0" fmla="*/ 6953 w 517016"/>
                    <a:gd name="connsiteY0" fmla="*/ 931 h 867971"/>
                    <a:gd name="connsiteX1" fmla="*/ 510064 w 517016"/>
                    <a:gd name="connsiteY1" fmla="*/ 292016 h 867971"/>
                    <a:gd name="connsiteX2" fmla="*/ 517017 w 517016"/>
                    <a:gd name="connsiteY2" fmla="*/ 304017 h 867971"/>
                    <a:gd name="connsiteX3" fmla="*/ 517017 w 517016"/>
                    <a:gd name="connsiteY3" fmla="*/ 863039 h 867971"/>
                    <a:gd name="connsiteX4" fmla="*/ 510064 w 517016"/>
                    <a:gd name="connsiteY4" fmla="*/ 867040 h 867971"/>
                    <a:gd name="connsiteX5" fmla="*/ 6953 w 517016"/>
                    <a:gd name="connsiteY5" fmla="*/ 575765 h 867971"/>
                    <a:gd name="connsiteX6" fmla="*/ 0 w 517016"/>
                    <a:gd name="connsiteY6" fmla="*/ 563764 h 867971"/>
                    <a:gd name="connsiteX7" fmla="*/ 0 w 517016"/>
                    <a:gd name="connsiteY7" fmla="*/ 4932 h 867971"/>
                    <a:gd name="connsiteX8" fmla="*/ 6953 w 517016"/>
                    <a:gd name="connsiteY8" fmla="*/ 931 h 867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7016" h="867971">
                      <a:moveTo>
                        <a:pt x="6953" y="931"/>
                      </a:moveTo>
                      <a:lnTo>
                        <a:pt x="510064" y="292016"/>
                      </a:lnTo>
                      <a:cubicBezTo>
                        <a:pt x="514169" y="294673"/>
                        <a:pt x="516760" y="299131"/>
                        <a:pt x="517017" y="304017"/>
                      </a:cubicBezTo>
                      <a:lnTo>
                        <a:pt x="517017" y="863039"/>
                      </a:lnTo>
                      <a:cubicBezTo>
                        <a:pt x="517017" y="867421"/>
                        <a:pt x="513874" y="869230"/>
                        <a:pt x="510064" y="867040"/>
                      </a:cubicBezTo>
                      <a:lnTo>
                        <a:pt x="6953" y="575765"/>
                      </a:lnTo>
                      <a:cubicBezTo>
                        <a:pt x="2848" y="573108"/>
                        <a:pt x="257" y="568650"/>
                        <a:pt x="0" y="563764"/>
                      </a:cubicBezTo>
                      <a:lnTo>
                        <a:pt x="0" y="4932"/>
                      </a:lnTo>
                      <a:cubicBezTo>
                        <a:pt x="95" y="550"/>
                        <a:pt x="3238" y="-1259"/>
                        <a:pt x="6953" y="93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9" name="Hình tự do: Hình 218">
                  <a:extLst>
                    <a:ext uri="{FF2B5EF4-FFF2-40B4-BE49-F238E27FC236}">
                      <a16:creationId xmlns:a16="http://schemas.microsoft.com/office/drawing/2014/main" id="{21F0393D-0643-56C2-2C3D-5BA8D13CA6FC}"/>
                    </a:ext>
                  </a:extLst>
                </p:cNvPr>
                <p:cNvSpPr/>
                <p:nvPr/>
              </p:nvSpPr>
              <p:spPr>
                <a:xfrm>
                  <a:off x="10318115" y="2624961"/>
                  <a:ext cx="454723" cy="548180"/>
                </a:xfrm>
                <a:custGeom>
                  <a:avLst/>
                  <a:gdLst>
                    <a:gd name="connsiteX0" fmla="*/ 0 w 454723"/>
                    <a:gd name="connsiteY0" fmla="*/ 259382 h 548180"/>
                    <a:gd name="connsiteX1" fmla="*/ 62484 w 454723"/>
                    <a:gd name="connsiteY1" fmla="*/ 223378 h 548180"/>
                    <a:gd name="connsiteX2" fmla="*/ 123539 w 454723"/>
                    <a:gd name="connsiteY2" fmla="*/ 153083 h 548180"/>
                    <a:gd name="connsiteX3" fmla="*/ 153067 w 454723"/>
                    <a:gd name="connsiteY3" fmla="*/ 188326 h 548180"/>
                    <a:gd name="connsiteX4" fmla="*/ 203263 w 454723"/>
                    <a:gd name="connsiteY4" fmla="*/ 88885 h 548180"/>
                    <a:gd name="connsiteX5" fmla="*/ 247555 w 454723"/>
                    <a:gd name="connsiteY5" fmla="*/ 3160 h 548180"/>
                    <a:gd name="connsiteX6" fmla="*/ 276130 w 454723"/>
                    <a:gd name="connsiteY6" fmla="*/ 119365 h 548180"/>
                    <a:gd name="connsiteX7" fmla="*/ 299085 w 454723"/>
                    <a:gd name="connsiteY7" fmla="*/ 193279 h 548180"/>
                    <a:gd name="connsiteX8" fmla="*/ 335185 w 454723"/>
                    <a:gd name="connsiteY8" fmla="*/ 134414 h 548180"/>
                    <a:gd name="connsiteX9" fmla="*/ 368141 w 454723"/>
                    <a:gd name="connsiteY9" fmla="*/ 100220 h 548180"/>
                    <a:gd name="connsiteX10" fmla="*/ 396716 w 454723"/>
                    <a:gd name="connsiteY10" fmla="*/ 201852 h 548180"/>
                    <a:gd name="connsiteX11" fmla="*/ 399574 w 454723"/>
                    <a:gd name="connsiteY11" fmla="*/ 384350 h 548180"/>
                    <a:gd name="connsiteX12" fmla="*/ 454723 w 454723"/>
                    <a:gd name="connsiteY12" fmla="*/ 472838 h 548180"/>
                    <a:gd name="connsiteX13" fmla="*/ 454723 w 454723"/>
                    <a:gd name="connsiteY13" fmla="*/ 548181 h 548180"/>
                    <a:gd name="connsiteX14" fmla="*/ 0 w 454723"/>
                    <a:gd name="connsiteY14" fmla="*/ 285481 h 54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4723" h="548180">
                      <a:moveTo>
                        <a:pt x="0" y="259382"/>
                      </a:moveTo>
                      <a:cubicBezTo>
                        <a:pt x="16954" y="268907"/>
                        <a:pt x="42958" y="271194"/>
                        <a:pt x="62484" y="223378"/>
                      </a:cubicBezTo>
                      <a:cubicBezTo>
                        <a:pt x="82010" y="175562"/>
                        <a:pt x="99631" y="136986"/>
                        <a:pt x="123539" y="153083"/>
                      </a:cubicBezTo>
                      <a:cubicBezTo>
                        <a:pt x="140303" y="164323"/>
                        <a:pt x="138017" y="179658"/>
                        <a:pt x="153067" y="188326"/>
                      </a:cubicBezTo>
                      <a:cubicBezTo>
                        <a:pt x="176594" y="201852"/>
                        <a:pt x="194977" y="143463"/>
                        <a:pt x="203263" y="88885"/>
                      </a:cubicBezTo>
                      <a:cubicBezTo>
                        <a:pt x="215074" y="11542"/>
                        <a:pt x="226409" y="-8746"/>
                        <a:pt x="247555" y="3160"/>
                      </a:cubicBezTo>
                      <a:cubicBezTo>
                        <a:pt x="278892" y="20495"/>
                        <a:pt x="276130" y="72026"/>
                        <a:pt x="276130" y="119365"/>
                      </a:cubicBezTo>
                      <a:cubicBezTo>
                        <a:pt x="276130" y="161751"/>
                        <a:pt x="276130" y="183849"/>
                        <a:pt x="299085" y="193279"/>
                      </a:cubicBezTo>
                      <a:cubicBezTo>
                        <a:pt x="314325" y="199470"/>
                        <a:pt x="329184" y="162704"/>
                        <a:pt x="335185" y="134414"/>
                      </a:cubicBezTo>
                      <a:cubicBezTo>
                        <a:pt x="341186" y="106125"/>
                        <a:pt x="354235" y="92409"/>
                        <a:pt x="368141" y="100220"/>
                      </a:cubicBezTo>
                      <a:cubicBezTo>
                        <a:pt x="382048" y="108030"/>
                        <a:pt x="396716" y="126794"/>
                        <a:pt x="396716" y="201852"/>
                      </a:cubicBezTo>
                      <a:cubicBezTo>
                        <a:pt x="397383" y="268527"/>
                        <a:pt x="398431" y="363777"/>
                        <a:pt x="399574" y="384350"/>
                      </a:cubicBezTo>
                      <a:cubicBezTo>
                        <a:pt x="400660" y="421631"/>
                        <a:pt x="421729" y="455445"/>
                        <a:pt x="454723" y="472838"/>
                      </a:cubicBezTo>
                      <a:lnTo>
                        <a:pt x="454723" y="548181"/>
                      </a:lnTo>
                      <a:lnTo>
                        <a:pt x="0" y="285481"/>
                      </a:lnTo>
                      <a:close/>
                    </a:path>
                  </a:pathLst>
                </a:custGeom>
                <a:solidFill>
                  <a:srgbClr val="407BFF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0" name="Hình tự do: Hình 219">
                  <a:extLst>
                    <a:ext uri="{FF2B5EF4-FFF2-40B4-BE49-F238E27FC236}">
                      <a16:creationId xmlns:a16="http://schemas.microsoft.com/office/drawing/2014/main" id="{46E2F77A-8BA3-0C93-238A-13114385EAE7}"/>
                    </a:ext>
                  </a:extLst>
                </p:cNvPr>
                <p:cNvSpPr/>
                <p:nvPr/>
              </p:nvSpPr>
              <p:spPr>
                <a:xfrm>
                  <a:off x="10316114" y="2620302"/>
                  <a:ext cx="459390" cy="481592"/>
                </a:xfrm>
                <a:custGeom>
                  <a:avLst/>
                  <a:gdLst>
                    <a:gd name="connsiteX0" fmla="*/ 454914 w 459390"/>
                    <a:gd name="connsiteY0" fmla="*/ 481593 h 481592"/>
                    <a:gd name="connsiteX1" fmla="*/ 397764 w 459390"/>
                    <a:gd name="connsiteY1" fmla="*/ 389391 h 481592"/>
                    <a:gd name="connsiteX2" fmla="*/ 394906 w 459390"/>
                    <a:gd name="connsiteY2" fmla="*/ 206606 h 481592"/>
                    <a:gd name="connsiteX3" fmla="*/ 368236 w 459390"/>
                    <a:gd name="connsiteY3" fmla="*/ 108975 h 481592"/>
                    <a:gd name="connsiteX4" fmla="*/ 359283 w 459390"/>
                    <a:gd name="connsiteY4" fmla="*/ 108213 h 481592"/>
                    <a:gd name="connsiteX5" fmla="*/ 342138 w 459390"/>
                    <a:gd name="connsiteY5" fmla="*/ 140121 h 481592"/>
                    <a:gd name="connsiteX6" fmla="*/ 311944 w 459390"/>
                    <a:gd name="connsiteY6" fmla="*/ 201558 h 481592"/>
                    <a:gd name="connsiteX7" fmla="*/ 299751 w 459390"/>
                    <a:gd name="connsiteY7" fmla="*/ 202320 h 481592"/>
                    <a:gd name="connsiteX8" fmla="*/ 273844 w 459390"/>
                    <a:gd name="connsiteY8" fmla="*/ 124119 h 481592"/>
                    <a:gd name="connsiteX9" fmla="*/ 273844 w 459390"/>
                    <a:gd name="connsiteY9" fmla="*/ 113642 h 481592"/>
                    <a:gd name="connsiteX10" fmla="*/ 247555 w 459390"/>
                    <a:gd name="connsiteY10" fmla="*/ 12010 h 481592"/>
                    <a:gd name="connsiteX11" fmla="*/ 236220 w 459390"/>
                    <a:gd name="connsiteY11" fmla="*/ 10296 h 481592"/>
                    <a:gd name="connsiteX12" fmla="*/ 210121 w 459390"/>
                    <a:gd name="connsiteY12" fmla="*/ 94687 h 481592"/>
                    <a:gd name="connsiteX13" fmla="*/ 169735 w 459390"/>
                    <a:gd name="connsiteY13" fmla="*/ 198224 h 481592"/>
                    <a:gd name="connsiteX14" fmla="*/ 152971 w 459390"/>
                    <a:gd name="connsiteY14" fmla="*/ 197367 h 481592"/>
                    <a:gd name="connsiteX15" fmla="*/ 137255 w 459390"/>
                    <a:gd name="connsiteY15" fmla="*/ 179079 h 481592"/>
                    <a:gd name="connsiteX16" fmla="*/ 123253 w 459390"/>
                    <a:gd name="connsiteY16" fmla="*/ 162029 h 481592"/>
                    <a:gd name="connsiteX17" fmla="*/ 111633 w 459390"/>
                    <a:gd name="connsiteY17" fmla="*/ 159552 h 481592"/>
                    <a:gd name="connsiteX18" fmla="*/ 69056 w 459390"/>
                    <a:gd name="connsiteY18" fmla="*/ 230133 h 481592"/>
                    <a:gd name="connsiteX19" fmla="*/ 32861 w 459390"/>
                    <a:gd name="connsiteY19" fmla="*/ 272805 h 481592"/>
                    <a:gd name="connsiteX20" fmla="*/ 0 w 459390"/>
                    <a:gd name="connsiteY20" fmla="*/ 268423 h 481592"/>
                    <a:gd name="connsiteX21" fmla="*/ 4572 w 459390"/>
                    <a:gd name="connsiteY21" fmla="*/ 260422 h 481592"/>
                    <a:gd name="connsiteX22" fmla="*/ 29908 w 459390"/>
                    <a:gd name="connsiteY22" fmla="*/ 264042 h 481592"/>
                    <a:gd name="connsiteX23" fmla="*/ 60484 w 459390"/>
                    <a:gd name="connsiteY23" fmla="*/ 226609 h 481592"/>
                    <a:gd name="connsiteX24" fmla="*/ 108966 w 459390"/>
                    <a:gd name="connsiteY24" fmla="*/ 150409 h 481592"/>
                    <a:gd name="connsiteX25" fmla="*/ 128016 w 459390"/>
                    <a:gd name="connsiteY25" fmla="*/ 154028 h 481592"/>
                    <a:gd name="connsiteX26" fmla="*/ 144970 w 459390"/>
                    <a:gd name="connsiteY26" fmla="*/ 174411 h 481592"/>
                    <a:gd name="connsiteX27" fmla="*/ 157258 w 459390"/>
                    <a:gd name="connsiteY27" fmla="*/ 189080 h 481592"/>
                    <a:gd name="connsiteX28" fmla="*/ 165354 w 459390"/>
                    <a:gd name="connsiteY28" fmla="*/ 189556 h 481592"/>
                    <a:gd name="connsiteX29" fmla="*/ 200596 w 459390"/>
                    <a:gd name="connsiteY29" fmla="*/ 92973 h 481592"/>
                    <a:gd name="connsiteX30" fmla="*/ 231838 w 459390"/>
                    <a:gd name="connsiteY30" fmla="*/ 1723 h 481592"/>
                    <a:gd name="connsiteX31" fmla="*/ 251650 w 459390"/>
                    <a:gd name="connsiteY31" fmla="*/ 3628 h 481592"/>
                    <a:gd name="connsiteX32" fmla="*/ 282702 w 459390"/>
                    <a:gd name="connsiteY32" fmla="*/ 113451 h 481592"/>
                    <a:gd name="connsiteX33" fmla="*/ 282702 w 459390"/>
                    <a:gd name="connsiteY33" fmla="*/ 123834 h 481592"/>
                    <a:gd name="connsiteX34" fmla="*/ 302895 w 459390"/>
                    <a:gd name="connsiteY34" fmla="*/ 193461 h 481592"/>
                    <a:gd name="connsiteX35" fmla="*/ 307276 w 459390"/>
                    <a:gd name="connsiteY35" fmla="*/ 193461 h 481592"/>
                    <a:gd name="connsiteX36" fmla="*/ 332708 w 459390"/>
                    <a:gd name="connsiteY36" fmla="*/ 138216 h 481592"/>
                    <a:gd name="connsiteX37" fmla="*/ 355187 w 459390"/>
                    <a:gd name="connsiteY37" fmla="*/ 100116 h 481592"/>
                    <a:gd name="connsiteX38" fmla="*/ 372427 w 459390"/>
                    <a:gd name="connsiteY38" fmla="*/ 101259 h 481592"/>
                    <a:gd name="connsiteX39" fmla="*/ 403765 w 459390"/>
                    <a:gd name="connsiteY39" fmla="*/ 206796 h 481592"/>
                    <a:gd name="connsiteX40" fmla="*/ 406622 w 459390"/>
                    <a:gd name="connsiteY40" fmla="*/ 389200 h 481592"/>
                    <a:gd name="connsiteX41" fmla="*/ 459391 w 459390"/>
                    <a:gd name="connsiteY41" fmla="*/ 473877 h 48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59390" h="481592">
                      <a:moveTo>
                        <a:pt x="454914" y="481593"/>
                      </a:moveTo>
                      <a:cubicBezTo>
                        <a:pt x="420681" y="463362"/>
                        <a:pt x="398859" y="428157"/>
                        <a:pt x="397764" y="389391"/>
                      </a:cubicBezTo>
                      <a:cubicBezTo>
                        <a:pt x="396526" y="367483"/>
                        <a:pt x="395478" y="265566"/>
                        <a:pt x="394906" y="206606"/>
                      </a:cubicBezTo>
                      <a:cubicBezTo>
                        <a:pt x="394144" y="133359"/>
                        <a:pt x="380238" y="115928"/>
                        <a:pt x="368236" y="108975"/>
                      </a:cubicBezTo>
                      <a:cubicBezTo>
                        <a:pt x="365569" y="107241"/>
                        <a:pt x="362207" y="106955"/>
                        <a:pt x="359283" y="108213"/>
                      </a:cubicBezTo>
                      <a:cubicBezTo>
                        <a:pt x="352139" y="111451"/>
                        <a:pt x="345757" y="123357"/>
                        <a:pt x="342138" y="140121"/>
                      </a:cubicBezTo>
                      <a:cubicBezTo>
                        <a:pt x="337090" y="163743"/>
                        <a:pt x="326136" y="194033"/>
                        <a:pt x="311944" y="201558"/>
                      </a:cubicBezTo>
                      <a:cubicBezTo>
                        <a:pt x="308210" y="203653"/>
                        <a:pt x="303724" y="203929"/>
                        <a:pt x="299751" y="202320"/>
                      </a:cubicBezTo>
                      <a:cubicBezTo>
                        <a:pt x="273844" y="191652"/>
                        <a:pt x="273844" y="167649"/>
                        <a:pt x="273844" y="124119"/>
                      </a:cubicBezTo>
                      <a:lnTo>
                        <a:pt x="273844" y="113642"/>
                      </a:lnTo>
                      <a:cubicBezTo>
                        <a:pt x="273844" y="70970"/>
                        <a:pt x="273844" y="26774"/>
                        <a:pt x="247555" y="12010"/>
                      </a:cubicBezTo>
                      <a:cubicBezTo>
                        <a:pt x="241363" y="8486"/>
                        <a:pt x="238030" y="9438"/>
                        <a:pt x="236220" y="10296"/>
                      </a:cubicBezTo>
                      <a:cubicBezTo>
                        <a:pt x="223456" y="16582"/>
                        <a:pt x="215551" y="58683"/>
                        <a:pt x="210121" y="94687"/>
                      </a:cubicBezTo>
                      <a:cubicBezTo>
                        <a:pt x="206883" y="115928"/>
                        <a:pt x="194405" y="186318"/>
                        <a:pt x="169735" y="198224"/>
                      </a:cubicBezTo>
                      <a:cubicBezTo>
                        <a:pt x="164363" y="200805"/>
                        <a:pt x="158048" y="200481"/>
                        <a:pt x="152971" y="197367"/>
                      </a:cubicBezTo>
                      <a:cubicBezTo>
                        <a:pt x="146018" y="192985"/>
                        <a:pt x="140541" y="186613"/>
                        <a:pt x="137255" y="179079"/>
                      </a:cubicBezTo>
                      <a:cubicBezTo>
                        <a:pt x="134236" y="172221"/>
                        <a:pt x="129387" y="166325"/>
                        <a:pt x="123253" y="162029"/>
                      </a:cubicBezTo>
                      <a:cubicBezTo>
                        <a:pt x="120005" y="159371"/>
                        <a:pt x="115681" y="158448"/>
                        <a:pt x="111633" y="159552"/>
                      </a:cubicBezTo>
                      <a:cubicBezTo>
                        <a:pt x="96012" y="164315"/>
                        <a:pt x="80391" y="202320"/>
                        <a:pt x="69056" y="230133"/>
                      </a:cubicBezTo>
                      <a:cubicBezTo>
                        <a:pt x="59531" y="253564"/>
                        <a:pt x="47339" y="268233"/>
                        <a:pt x="32861" y="272805"/>
                      </a:cubicBezTo>
                      <a:cubicBezTo>
                        <a:pt x="21802" y="276300"/>
                        <a:pt x="9763" y="274691"/>
                        <a:pt x="0" y="268423"/>
                      </a:cubicBezTo>
                      <a:lnTo>
                        <a:pt x="4572" y="260422"/>
                      </a:lnTo>
                      <a:cubicBezTo>
                        <a:pt x="12087" y="265261"/>
                        <a:pt x="21336" y="266585"/>
                        <a:pt x="29908" y="264042"/>
                      </a:cubicBezTo>
                      <a:cubicBezTo>
                        <a:pt x="41719" y="260041"/>
                        <a:pt x="52006" y="247468"/>
                        <a:pt x="60484" y="226609"/>
                      </a:cubicBezTo>
                      <a:cubicBezTo>
                        <a:pt x="76676" y="187080"/>
                        <a:pt x="90583" y="156314"/>
                        <a:pt x="108966" y="150409"/>
                      </a:cubicBezTo>
                      <a:cubicBezTo>
                        <a:pt x="115538" y="148646"/>
                        <a:pt x="122549" y="149980"/>
                        <a:pt x="128016" y="154028"/>
                      </a:cubicBezTo>
                      <a:cubicBezTo>
                        <a:pt x="135398" y="159171"/>
                        <a:pt x="141256" y="166220"/>
                        <a:pt x="144970" y="174411"/>
                      </a:cubicBezTo>
                      <a:cubicBezTo>
                        <a:pt x="147514" y="180412"/>
                        <a:pt x="151790" y="185518"/>
                        <a:pt x="157258" y="189080"/>
                      </a:cubicBezTo>
                      <a:cubicBezTo>
                        <a:pt x="159668" y="190699"/>
                        <a:pt x="162773" y="190880"/>
                        <a:pt x="165354" y="189556"/>
                      </a:cubicBezTo>
                      <a:cubicBezTo>
                        <a:pt x="178594" y="183174"/>
                        <a:pt x="192786" y="144408"/>
                        <a:pt x="200596" y="92973"/>
                      </a:cubicBezTo>
                      <a:cubicBezTo>
                        <a:pt x="209550" y="33918"/>
                        <a:pt x="218313" y="8391"/>
                        <a:pt x="231838" y="1723"/>
                      </a:cubicBezTo>
                      <a:cubicBezTo>
                        <a:pt x="238325" y="-1125"/>
                        <a:pt x="245831" y="-410"/>
                        <a:pt x="251650" y="3628"/>
                      </a:cubicBezTo>
                      <a:cubicBezTo>
                        <a:pt x="283083" y="20964"/>
                        <a:pt x="282892" y="68017"/>
                        <a:pt x="282702" y="113451"/>
                      </a:cubicBezTo>
                      <a:lnTo>
                        <a:pt x="282702" y="123834"/>
                      </a:lnTo>
                      <a:cubicBezTo>
                        <a:pt x="282702" y="165934"/>
                        <a:pt x="282702" y="185175"/>
                        <a:pt x="302895" y="193461"/>
                      </a:cubicBezTo>
                      <a:cubicBezTo>
                        <a:pt x="304276" y="194138"/>
                        <a:pt x="305895" y="194138"/>
                        <a:pt x="307276" y="193461"/>
                      </a:cubicBezTo>
                      <a:cubicBezTo>
                        <a:pt x="316039" y="188794"/>
                        <a:pt x="326993" y="164886"/>
                        <a:pt x="332708" y="138216"/>
                      </a:cubicBezTo>
                      <a:cubicBezTo>
                        <a:pt x="337090" y="118023"/>
                        <a:pt x="344995" y="104403"/>
                        <a:pt x="355187" y="100116"/>
                      </a:cubicBezTo>
                      <a:cubicBezTo>
                        <a:pt x="360759" y="97583"/>
                        <a:pt x="367236" y="98021"/>
                        <a:pt x="372427" y="101259"/>
                      </a:cubicBezTo>
                      <a:cubicBezTo>
                        <a:pt x="387477" y="109927"/>
                        <a:pt x="403003" y="129263"/>
                        <a:pt x="403765" y="206796"/>
                      </a:cubicBezTo>
                      <a:cubicBezTo>
                        <a:pt x="404336" y="265566"/>
                        <a:pt x="405384" y="367483"/>
                        <a:pt x="406622" y="389200"/>
                      </a:cubicBezTo>
                      <a:cubicBezTo>
                        <a:pt x="407432" y="424948"/>
                        <a:pt x="427663" y="457399"/>
                        <a:pt x="459391" y="47387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" name="Hình tự do: Hình 220">
                  <a:extLst>
                    <a:ext uri="{FF2B5EF4-FFF2-40B4-BE49-F238E27FC236}">
                      <a16:creationId xmlns:a16="http://schemas.microsoft.com/office/drawing/2014/main" id="{6A7B956F-3B7F-34F1-9235-5E07F0AB1C10}"/>
                    </a:ext>
                  </a:extLst>
                </p:cNvPr>
                <p:cNvSpPr/>
                <p:nvPr/>
              </p:nvSpPr>
              <p:spPr>
                <a:xfrm>
                  <a:off x="10316114" y="2620302"/>
                  <a:ext cx="459390" cy="481592"/>
                </a:xfrm>
                <a:custGeom>
                  <a:avLst/>
                  <a:gdLst>
                    <a:gd name="connsiteX0" fmla="*/ 454914 w 459390"/>
                    <a:gd name="connsiteY0" fmla="*/ 481593 h 481592"/>
                    <a:gd name="connsiteX1" fmla="*/ 397764 w 459390"/>
                    <a:gd name="connsiteY1" fmla="*/ 389391 h 481592"/>
                    <a:gd name="connsiteX2" fmla="*/ 394906 w 459390"/>
                    <a:gd name="connsiteY2" fmla="*/ 206606 h 481592"/>
                    <a:gd name="connsiteX3" fmla="*/ 368236 w 459390"/>
                    <a:gd name="connsiteY3" fmla="*/ 108975 h 481592"/>
                    <a:gd name="connsiteX4" fmla="*/ 359283 w 459390"/>
                    <a:gd name="connsiteY4" fmla="*/ 108213 h 481592"/>
                    <a:gd name="connsiteX5" fmla="*/ 342138 w 459390"/>
                    <a:gd name="connsiteY5" fmla="*/ 140121 h 481592"/>
                    <a:gd name="connsiteX6" fmla="*/ 311944 w 459390"/>
                    <a:gd name="connsiteY6" fmla="*/ 201558 h 481592"/>
                    <a:gd name="connsiteX7" fmla="*/ 299751 w 459390"/>
                    <a:gd name="connsiteY7" fmla="*/ 202320 h 481592"/>
                    <a:gd name="connsiteX8" fmla="*/ 273844 w 459390"/>
                    <a:gd name="connsiteY8" fmla="*/ 124119 h 481592"/>
                    <a:gd name="connsiteX9" fmla="*/ 273844 w 459390"/>
                    <a:gd name="connsiteY9" fmla="*/ 113642 h 481592"/>
                    <a:gd name="connsiteX10" fmla="*/ 247555 w 459390"/>
                    <a:gd name="connsiteY10" fmla="*/ 12010 h 481592"/>
                    <a:gd name="connsiteX11" fmla="*/ 236220 w 459390"/>
                    <a:gd name="connsiteY11" fmla="*/ 10296 h 481592"/>
                    <a:gd name="connsiteX12" fmla="*/ 210121 w 459390"/>
                    <a:gd name="connsiteY12" fmla="*/ 94687 h 481592"/>
                    <a:gd name="connsiteX13" fmla="*/ 169735 w 459390"/>
                    <a:gd name="connsiteY13" fmla="*/ 198224 h 481592"/>
                    <a:gd name="connsiteX14" fmla="*/ 152971 w 459390"/>
                    <a:gd name="connsiteY14" fmla="*/ 197367 h 481592"/>
                    <a:gd name="connsiteX15" fmla="*/ 137255 w 459390"/>
                    <a:gd name="connsiteY15" fmla="*/ 179079 h 481592"/>
                    <a:gd name="connsiteX16" fmla="*/ 123253 w 459390"/>
                    <a:gd name="connsiteY16" fmla="*/ 162029 h 481592"/>
                    <a:gd name="connsiteX17" fmla="*/ 111633 w 459390"/>
                    <a:gd name="connsiteY17" fmla="*/ 159552 h 481592"/>
                    <a:gd name="connsiteX18" fmla="*/ 69056 w 459390"/>
                    <a:gd name="connsiteY18" fmla="*/ 230133 h 481592"/>
                    <a:gd name="connsiteX19" fmla="*/ 32861 w 459390"/>
                    <a:gd name="connsiteY19" fmla="*/ 272805 h 481592"/>
                    <a:gd name="connsiteX20" fmla="*/ 0 w 459390"/>
                    <a:gd name="connsiteY20" fmla="*/ 268423 h 481592"/>
                    <a:gd name="connsiteX21" fmla="*/ 4572 w 459390"/>
                    <a:gd name="connsiteY21" fmla="*/ 260422 h 481592"/>
                    <a:gd name="connsiteX22" fmla="*/ 29908 w 459390"/>
                    <a:gd name="connsiteY22" fmla="*/ 264042 h 481592"/>
                    <a:gd name="connsiteX23" fmla="*/ 60484 w 459390"/>
                    <a:gd name="connsiteY23" fmla="*/ 226609 h 481592"/>
                    <a:gd name="connsiteX24" fmla="*/ 108966 w 459390"/>
                    <a:gd name="connsiteY24" fmla="*/ 150409 h 481592"/>
                    <a:gd name="connsiteX25" fmla="*/ 128016 w 459390"/>
                    <a:gd name="connsiteY25" fmla="*/ 154028 h 481592"/>
                    <a:gd name="connsiteX26" fmla="*/ 144970 w 459390"/>
                    <a:gd name="connsiteY26" fmla="*/ 174411 h 481592"/>
                    <a:gd name="connsiteX27" fmla="*/ 157258 w 459390"/>
                    <a:gd name="connsiteY27" fmla="*/ 189080 h 481592"/>
                    <a:gd name="connsiteX28" fmla="*/ 165354 w 459390"/>
                    <a:gd name="connsiteY28" fmla="*/ 189556 h 481592"/>
                    <a:gd name="connsiteX29" fmla="*/ 200596 w 459390"/>
                    <a:gd name="connsiteY29" fmla="*/ 92973 h 481592"/>
                    <a:gd name="connsiteX30" fmla="*/ 231838 w 459390"/>
                    <a:gd name="connsiteY30" fmla="*/ 1723 h 481592"/>
                    <a:gd name="connsiteX31" fmla="*/ 251650 w 459390"/>
                    <a:gd name="connsiteY31" fmla="*/ 3628 h 481592"/>
                    <a:gd name="connsiteX32" fmla="*/ 282702 w 459390"/>
                    <a:gd name="connsiteY32" fmla="*/ 113451 h 481592"/>
                    <a:gd name="connsiteX33" fmla="*/ 282702 w 459390"/>
                    <a:gd name="connsiteY33" fmla="*/ 123834 h 481592"/>
                    <a:gd name="connsiteX34" fmla="*/ 302895 w 459390"/>
                    <a:gd name="connsiteY34" fmla="*/ 193461 h 481592"/>
                    <a:gd name="connsiteX35" fmla="*/ 307276 w 459390"/>
                    <a:gd name="connsiteY35" fmla="*/ 193461 h 481592"/>
                    <a:gd name="connsiteX36" fmla="*/ 332708 w 459390"/>
                    <a:gd name="connsiteY36" fmla="*/ 138216 h 481592"/>
                    <a:gd name="connsiteX37" fmla="*/ 355187 w 459390"/>
                    <a:gd name="connsiteY37" fmla="*/ 100116 h 481592"/>
                    <a:gd name="connsiteX38" fmla="*/ 372427 w 459390"/>
                    <a:gd name="connsiteY38" fmla="*/ 101259 h 481592"/>
                    <a:gd name="connsiteX39" fmla="*/ 403765 w 459390"/>
                    <a:gd name="connsiteY39" fmla="*/ 206796 h 481592"/>
                    <a:gd name="connsiteX40" fmla="*/ 406622 w 459390"/>
                    <a:gd name="connsiteY40" fmla="*/ 389200 h 481592"/>
                    <a:gd name="connsiteX41" fmla="*/ 459391 w 459390"/>
                    <a:gd name="connsiteY41" fmla="*/ 473877 h 481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459390" h="481592">
                      <a:moveTo>
                        <a:pt x="454914" y="481593"/>
                      </a:moveTo>
                      <a:cubicBezTo>
                        <a:pt x="420681" y="463362"/>
                        <a:pt x="398859" y="428157"/>
                        <a:pt x="397764" y="389391"/>
                      </a:cubicBezTo>
                      <a:cubicBezTo>
                        <a:pt x="396526" y="367483"/>
                        <a:pt x="395478" y="265566"/>
                        <a:pt x="394906" y="206606"/>
                      </a:cubicBezTo>
                      <a:cubicBezTo>
                        <a:pt x="394144" y="133359"/>
                        <a:pt x="380238" y="115928"/>
                        <a:pt x="368236" y="108975"/>
                      </a:cubicBezTo>
                      <a:cubicBezTo>
                        <a:pt x="365569" y="107241"/>
                        <a:pt x="362207" y="106955"/>
                        <a:pt x="359283" y="108213"/>
                      </a:cubicBezTo>
                      <a:cubicBezTo>
                        <a:pt x="352139" y="111451"/>
                        <a:pt x="345757" y="123357"/>
                        <a:pt x="342138" y="140121"/>
                      </a:cubicBezTo>
                      <a:cubicBezTo>
                        <a:pt x="337090" y="163743"/>
                        <a:pt x="326136" y="194033"/>
                        <a:pt x="311944" y="201558"/>
                      </a:cubicBezTo>
                      <a:cubicBezTo>
                        <a:pt x="308210" y="203653"/>
                        <a:pt x="303724" y="203929"/>
                        <a:pt x="299751" y="202320"/>
                      </a:cubicBezTo>
                      <a:cubicBezTo>
                        <a:pt x="273844" y="191652"/>
                        <a:pt x="273844" y="167649"/>
                        <a:pt x="273844" y="124119"/>
                      </a:cubicBezTo>
                      <a:lnTo>
                        <a:pt x="273844" y="113642"/>
                      </a:lnTo>
                      <a:cubicBezTo>
                        <a:pt x="273844" y="70970"/>
                        <a:pt x="273844" y="26774"/>
                        <a:pt x="247555" y="12010"/>
                      </a:cubicBezTo>
                      <a:cubicBezTo>
                        <a:pt x="241363" y="8486"/>
                        <a:pt x="238030" y="9438"/>
                        <a:pt x="236220" y="10296"/>
                      </a:cubicBezTo>
                      <a:cubicBezTo>
                        <a:pt x="223456" y="16582"/>
                        <a:pt x="215551" y="58683"/>
                        <a:pt x="210121" y="94687"/>
                      </a:cubicBezTo>
                      <a:cubicBezTo>
                        <a:pt x="206883" y="115928"/>
                        <a:pt x="194405" y="186318"/>
                        <a:pt x="169735" y="198224"/>
                      </a:cubicBezTo>
                      <a:cubicBezTo>
                        <a:pt x="164363" y="200805"/>
                        <a:pt x="158048" y="200481"/>
                        <a:pt x="152971" y="197367"/>
                      </a:cubicBezTo>
                      <a:cubicBezTo>
                        <a:pt x="146018" y="192985"/>
                        <a:pt x="140541" y="186613"/>
                        <a:pt x="137255" y="179079"/>
                      </a:cubicBezTo>
                      <a:cubicBezTo>
                        <a:pt x="134236" y="172221"/>
                        <a:pt x="129387" y="166325"/>
                        <a:pt x="123253" y="162029"/>
                      </a:cubicBezTo>
                      <a:cubicBezTo>
                        <a:pt x="120005" y="159371"/>
                        <a:pt x="115681" y="158448"/>
                        <a:pt x="111633" y="159552"/>
                      </a:cubicBezTo>
                      <a:cubicBezTo>
                        <a:pt x="96012" y="164315"/>
                        <a:pt x="80391" y="202320"/>
                        <a:pt x="69056" y="230133"/>
                      </a:cubicBezTo>
                      <a:cubicBezTo>
                        <a:pt x="59531" y="253564"/>
                        <a:pt x="47339" y="268233"/>
                        <a:pt x="32861" y="272805"/>
                      </a:cubicBezTo>
                      <a:cubicBezTo>
                        <a:pt x="21802" y="276300"/>
                        <a:pt x="9763" y="274691"/>
                        <a:pt x="0" y="268423"/>
                      </a:cubicBezTo>
                      <a:lnTo>
                        <a:pt x="4572" y="260422"/>
                      </a:lnTo>
                      <a:cubicBezTo>
                        <a:pt x="12087" y="265261"/>
                        <a:pt x="21336" y="266585"/>
                        <a:pt x="29908" y="264042"/>
                      </a:cubicBezTo>
                      <a:cubicBezTo>
                        <a:pt x="41719" y="260041"/>
                        <a:pt x="52006" y="247468"/>
                        <a:pt x="60484" y="226609"/>
                      </a:cubicBezTo>
                      <a:cubicBezTo>
                        <a:pt x="76676" y="187080"/>
                        <a:pt x="90583" y="156314"/>
                        <a:pt x="108966" y="150409"/>
                      </a:cubicBezTo>
                      <a:cubicBezTo>
                        <a:pt x="115538" y="148646"/>
                        <a:pt x="122549" y="149980"/>
                        <a:pt x="128016" y="154028"/>
                      </a:cubicBezTo>
                      <a:cubicBezTo>
                        <a:pt x="135398" y="159171"/>
                        <a:pt x="141256" y="166220"/>
                        <a:pt x="144970" y="174411"/>
                      </a:cubicBezTo>
                      <a:cubicBezTo>
                        <a:pt x="147514" y="180412"/>
                        <a:pt x="151790" y="185518"/>
                        <a:pt x="157258" y="189080"/>
                      </a:cubicBezTo>
                      <a:cubicBezTo>
                        <a:pt x="159668" y="190699"/>
                        <a:pt x="162773" y="190880"/>
                        <a:pt x="165354" y="189556"/>
                      </a:cubicBezTo>
                      <a:cubicBezTo>
                        <a:pt x="178594" y="183174"/>
                        <a:pt x="192786" y="144408"/>
                        <a:pt x="200596" y="92973"/>
                      </a:cubicBezTo>
                      <a:cubicBezTo>
                        <a:pt x="209550" y="33918"/>
                        <a:pt x="218313" y="8391"/>
                        <a:pt x="231838" y="1723"/>
                      </a:cubicBezTo>
                      <a:cubicBezTo>
                        <a:pt x="238325" y="-1125"/>
                        <a:pt x="245831" y="-410"/>
                        <a:pt x="251650" y="3628"/>
                      </a:cubicBezTo>
                      <a:cubicBezTo>
                        <a:pt x="283083" y="20964"/>
                        <a:pt x="282892" y="68017"/>
                        <a:pt x="282702" y="113451"/>
                      </a:cubicBezTo>
                      <a:lnTo>
                        <a:pt x="282702" y="123834"/>
                      </a:lnTo>
                      <a:cubicBezTo>
                        <a:pt x="282702" y="165934"/>
                        <a:pt x="282702" y="185175"/>
                        <a:pt x="302895" y="193461"/>
                      </a:cubicBezTo>
                      <a:cubicBezTo>
                        <a:pt x="304276" y="194138"/>
                        <a:pt x="305895" y="194138"/>
                        <a:pt x="307276" y="193461"/>
                      </a:cubicBezTo>
                      <a:cubicBezTo>
                        <a:pt x="316039" y="188794"/>
                        <a:pt x="326993" y="164886"/>
                        <a:pt x="332708" y="138216"/>
                      </a:cubicBezTo>
                      <a:cubicBezTo>
                        <a:pt x="337090" y="118023"/>
                        <a:pt x="344995" y="104403"/>
                        <a:pt x="355187" y="100116"/>
                      </a:cubicBezTo>
                      <a:cubicBezTo>
                        <a:pt x="360759" y="97583"/>
                        <a:pt x="367236" y="98021"/>
                        <a:pt x="372427" y="101259"/>
                      </a:cubicBezTo>
                      <a:cubicBezTo>
                        <a:pt x="387477" y="109927"/>
                        <a:pt x="403003" y="129263"/>
                        <a:pt x="403765" y="206796"/>
                      </a:cubicBezTo>
                      <a:cubicBezTo>
                        <a:pt x="404336" y="265566"/>
                        <a:pt x="405384" y="367483"/>
                        <a:pt x="406622" y="389200"/>
                      </a:cubicBezTo>
                      <a:cubicBezTo>
                        <a:pt x="407432" y="424948"/>
                        <a:pt x="427663" y="457399"/>
                        <a:pt x="459391" y="4738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" name="Hình tự do: Hình 221">
                  <a:extLst>
                    <a:ext uri="{FF2B5EF4-FFF2-40B4-BE49-F238E27FC236}">
                      <a16:creationId xmlns:a16="http://schemas.microsoft.com/office/drawing/2014/main" id="{7780AAFF-2AA4-1776-A105-3F5D74EDD18D}"/>
                    </a:ext>
                  </a:extLst>
                </p:cNvPr>
                <p:cNvSpPr/>
                <p:nvPr/>
              </p:nvSpPr>
              <p:spPr>
                <a:xfrm>
                  <a:off x="10318115" y="2778426"/>
                  <a:ext cx="455199" cy="394811"/>
                </a:xfrm>
                <a:custGeom>
                  <a:avLst/>
                  <a:gdLst>
                    <a:gd name="connsiteX0" fmla="*/ 0 w 455199"/>
                    <a:gd name="connsiteY0" fmla="*/ 0 h 394811"/>
                    <a:gd name="connsiteX1" fmla="*/ 104299 w 455199"/>
                    <a:gd name="connsiteY1" fmla="*/ 106299 h 394811"/>
                    <a:gd name="connsiteX2" fmla="*/ 238220 w 455199"/>
                    <a:gd name="connsiteY2" fmla="*/ 49149 h 394811"/>
                    <a:gd name="connsiteX3" fmla="*/ 299180 w 455199"/>
                    <a:gd name="connsiteY3" fmla="*/ 145828 h 394811"/>
                    <a:gd name="connsiteX4" fmla="*/ 406146 w 455199"/>
                    <a:gd name="connsiteY4" fmla="*/ 72771 h 394811"/>
                    <a:gd name="connsiteX5" fmla="*/ 455200 w 455199"/>
                    <a:gd name="connsiteY5" fmla="*/ 232886 h 394811"/>
                    <a:gd name="connsiteX6" fmla="*/ 455200 w 455199"/>
                    <a:gd name="connsiteY6" fmla="*/ 394811 h 394811"/>
                    <a:gd name="connsiteX7" fmla="*/ 0 w 455199"/>
                    <a:gd name="connsiteY7" fmla="*/ 132017 h 39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199" h="394811">
                      <a:moveTo>
                        <a:pt x="0" y="0"/>
                      </a:moveTo>
                      <a:cubicBezTo>
                        <a:pt x="0" y="16288"/>
                        <a:pt x="32099" y="101917"/>
                        <a:pt x="104299" y="106299"/>
                      </a:cubicBezTo>
                      <a:cubicBezTo>
                        <a:pt x="176498" y="110680"/>
                        <a:pt x="203168" y="30099"/>
                        <a:pt x="238220" y="49149"/>
                      </a:cubicBezTo>
                      <a:cubicBezTo>
                        <a:pt x="273272" y="68199"/>
                        <a:pt x="266795" y="126111"/>
                        <a:pt x="299180" y="145828"/>
                      </a:cubicBezTo>
                      <a:cubicBezTo>
                        <a:pt x="331565" y="165544"/>
                        <a:pt x="366808" y="55245"/>
                        <a:pt x="406146" y="72771"/>
                      </a:cubicBezTo>
                      <a:cubicBezTo>
                        <a:pt x="445484" y="90297"/>
                        <a:pt x="431863" y="210884"/>
                        <a:pt x="455200" y="232886"/>
                      </a:cubicBezTo>
                      <a:lnTo>
                        <a:pt x="455200" y="394811"/>
                      </a:lnTo>
                      <a:lnTo>
                        <a:pt x="0" y="132017"/>
                      </a:lnTo>
                      <a:close/>
                    </a:path>
                  </a:pathLst>
                </a:custGeom>
                <a:solidFill>
                  <a:srgbClr val="407B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3" name="Hình tự do: Hình 222">
                  <a:extLst>
                    <a:ext uri="{FF2B5EF4-FFF2-40B4-BE49-F238E27FC236}">
                      <a16:creationId xmlns:a16="http://schemas.microsoft.com/office/drawing/2014/main" id="{B3BC4368-3F4C-0A25-832E-DA360D772A50}"/>
                    </a:ext>
                  </a:extLst>
                </p:cNvPr>
                <p:cNvSpPr/>
                <p:nvPr/>
              </p:nvSpPr>
              <p:spPr>
                <a:xfrm>
                  <a:off x="10313542" y="2778902"/>
                  <a:ext cx="463200" cy="236124"/>
                </a:xfrm>
                <a:custGeom>
                  <a:avLst/>
                  <a:gdLst>
                    <a:gd name="connsiteX0" fmla="*/ 456629 w 463200"/>
                    <a:gd name="connsiteY0" fmla="*/ 236125 h 236124"/>
                    <a:gd name="connsiteX1" fmla="*/ 438531 w 463200"/>
                    <a:gd name="connsiteY1" fmla="*/ 166878 h 236124"/>
                    <a:gd name="connsiteX2" fmla="*/ 408908 w 463200"/>
                    <a:gd name="connsiteY2" fmla="*/ 76867 h 236124"/>
                    <a:gd name="connsiteX3" fmla="*/ 356997 w 463200"/>
                    <a:gd name="connsiteY3" fmla="*/ 114967 h 236124"/>
                    <a:gd name="connsiteX4" fmla="*/ 301371 w 463200"/>
                    <a:gd name="connsiteY4" fmla="*/ 150019 h 236124"/>
                    <a:gd name="connsiteX5" fmla="*/ 270320 w 463200"/>
                    <a:gd name="connsiteY5" fmla="*/ 100489 h 236124"/>
                    <a:gd name="connsiteX6" fmla="*/ 240506 w 463200"/>
                    <a:gd name="connsiteY6" fmla="*/ 53435 h 236124"/>
                    <a:gd name="connsiteX7" fmla="*/ 197263 w 463200"/>
                    <a:gd name="connsiteY7" fmla="*/ 71914 h 236124"/>
                    <a:gd name="connsiteX8" fmla="*/ 108585 w 463200"/>
                    <a:gd name="connsiteY8" fmla="*/ 110871 h 236124"/>
                    <a:gd name="connsiteX9" fmla="*/ 0 w 463200"/>
                    <a:gd name="connsiteY9" fmla="*/ 0 h 236124"/>
                    <a:gd name="connsiteX10" fmla="*/ 9525 w 463200"/>
                    <a:gd name="connsiteY10" fmla="*/ 0 h 236124"/>
                    <a:gd name="connsiteX11" fmla="*/ 109442 w 463200"/>
                    <a:gd name="connsiteY11" fmla="*/ 101727 h 236124"/>
                    <a:gd name="connsiteX12" fmla="*/ 191453 w 463200"/>
                    <a:gd name="connsiteY12" fmla="*/ 65056 h 236124"/>
                    <a:gd name="connsiteX13" fmla="*/ 245269 w 463200"/>
                    <a:gd name="connsiteY13" fmla="*/ 45434 h 236124"/>
                    <a:gd name="connsiteX14" fmla="*/ 279273 w 463200"/>
                    <a:gd name="connsiteY14" fmla="*/ 97536 h 236124"/>
                    <a:gd name="connsiteX15" fmla="*/ 306419 w 463200"/>
                    <a:gd name="connsiteY15" fmla="*/ 142208 h 236124"/>
                    <a:gd name="connsiteX16" fmla="*/ 350044 w 463200"/>
                    <a:gd name="connsiteY16" fmla="*/ 109347 h 236124"/>
                    <a:gd name="connsiteX17" fmla="*/ 412909 w 463200"/>
                    <a:gd name="connsiteY17" fmla="*/ 68866 h 236124"/>
                    <a:gd name="connsiteX18" fmla="*/ 447961 w 463200"/>
                    <a:gd name="connsiteY18" fmla="*/ 166211 h 236124"/>
                    <a:gd name="connsiteX19" fmla="*/ 463201 w 463200"/>
                    <a:gd name="connsiteY19" fmla="*/ 229934 h 236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3200" h="236124">
                      <a:moveTo>
                        <a:pt x="456629" y="236125"/>
                      </a:moveTo>
                      <a:cubicBezTo>
                        <a:pt x="445389" y="225552"/>
                        <a:pt x="442246" y="198025"/>
                        <a:pt x="438531" y="166878"/>
                      </a:cubicBezTo>
                      <a:cubicBezTo>
                        <a:pt x="434054" y="128778"/>
                        <a:pt x="429006" y="85820"/>
                        <a:pt x="408908" y="76867"/>
                      </a:cubicBezTo>
                      <a:cubicBezTo>
                        <a:pt x="391954" y="69342"/>
                        <a:pt x="374237" y="92297"/>
                        <a:pt x="356997" y="114967"/>
                      </a:cubicBezTo>
                      <a:cubicBezTo>
                        <a:pt x="339757" y="137636"/>
                        <a:pt x="320802" y="161830"/>
                        <a:pt x="301371" y="150019"/>
                      </a:cubicBezTo>
                      <a:cubicBezTo>
                        <a:pt x="284036" y="139637"/>
                        <a:pt x="277082" y="119729"/>
                        <a:pt x="270320" y="100489"/>
                      </a:cubicBezTo>
                      <a:cubicBezTo>
                        <a:pt x="263557" y="81248"/>
                        <a:pt x="256889" y="62389"/>
                        <a:pt x="240506" y="53435"/>
                      </a:cubicBezTo>
                      <a:cubicBezTo>
                        <a:pt x="227743" y="46482"/>
                        <a:pt x="216313" y="55436"/>
                        <a:pt x="197263" y="71914"/>
                      </a:cubicBezTo>
                      <a:cubicBezTo>
                        <a:pt x="175831" y="90392"/>
                        <a:pt x="149638" y="113443"/>
                        <a:pt x="108585" y="110871"/>
                      </a:cubicBezTo>
                      <a:cubicBezTo>
                        <a:pt x="35623" y="106394"/>
                        <a:pt x="191" y="20669"/>
                        <a:pt x="0" y="0"/>
                      </a:cubicBezTo>
                      <a:lnTo>
                        <a:pt x="9525" y="0"/>
                      </a:lnTo>
                      <a:cubicBezTo>
                        <a:pt x="9525" y="13621"/>
                        <a:pt x="39053" y="97441"/>
                        <a:pt x="109442" y="101727"/>
                      </a:cubicBezTo>
                      <a:cubicBezTo>
                        <a:pt x="146304" y="103918"/>
                        <a:pt x="171355" y="82677"/>
                        <a:pt x="191453" y="65056"/>
                      </a:cubicBezTo>
                      <a:cubicBezTo>
                        <a:pt x="210503" y="48959"/>
                        <a:pt x="226219" y="35052"/>
                        <a:pt x="245269" y="45434"/>
                      </a:cubicBezTo>
                      <a:cubicBezTo>
                        <a:pt x="264319" y="55817"/>
                        <a:pt x="272129" y="77153"/>
                        <a:pt x="279273" y="97536"/>
                      </a:cubicBezTo>
                      <a:cubicBezTo>
                        <a:pt x="285845" y="116015"/>
                        <a:pt x="291941" y="133541"/>
                        <a:pt x="306419" y="142208"/>
                      </a:cubicBezTo>
                      <a:cubicBezTo>
                        <a:pt x="318802" y="149638"/>
                        <a:pt x="333946" y="130112"/>
                        <a:pt x="350044" y="109347"/>
                      </a:cubicBezTo>
                      <a:cubicBezTo>
                        <a:pt x="368522" y="85535"/>
                        <a:pt x="389477" y="58484"/>
                        <a:pt x="412909" y="68866"/>
                      </a:cubicBezTo>
                      <a:cubicBezTo>
                        <a:pt x="437864" y="80010"/>
                        <a:pt x="443008" y="123825"/>
                        <a:pt x="447961" y="166211"/>
                      </a:cubicBezTo>
                      <a:cubicBezTo>
                        <a:pt x="451199" y="193453"/>
                        <a:pt x="454438" y="221647"/>
                        <a:pt x="463201" y="229934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4" name="Hình tự do: Hình 223">
                  <a:extLst>
                    <a:ext uri="{FF2B5EF4-FFF2-40B4-BE49-F238E27FC236}">
                      <a16:creationId xmlns:a16="http://schemas.microsoft.com/office/drawing/2014/main" id="{4E0AAE2E-4E61-C50A-81FE-0CC23441B69D}"/>
                    </a:ext>
                  </a:extLst>
                </p:cNvPr>
                <p:cNvSpPr/>
                <p:nvPr/>
              </p:nvSpPr>
              <p:spPr>
                <a:xfrm>
                  <a:off x="10335450" y="2433468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581 h 30653"/>
                    <a:gd name="connsiteX1" fmla="*/ 23717 w 23717"/>
                    <a:gd name="connsiteY1" fmla="*/ 22155 h 30653"/>
                    <a:gd name="connsiteX2" fmla="*/ 11811 w 23717"/>
                    <a:gd name="connsiteY2" fmla="*/ 29013 h 30653"/>
                    <a:gd name="connsiteX3" fmla="*/ 0 w 23717"/>
                    <a:gd name="connsiteY3" fmla="*/ 8439 h 30653"/>
                    <a:gd name="connsiteX4" fmla="*/ 11811 w 23717"/>
                    <a:gd name="connsiteY4" fmla="*/ 1581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581"/>
                      </a:moveTo>
                      <a:cubicBezTo>
                        <a:pt x="18821" y="6163"/>
                        <a:pt x="23241" y="13792"/>
                        <a:pt x="23717" y="22155"/>
                      </a:cubicBezTo>
                      <a:cubicBezTo>
                        <a:pt x="23717" y="29775"/>
                        <a:pt x="18383" y="32823"/>
                        <a:pt x="11811" y="29013"/>
                      </a:cubicBezTo>
                      <a:cubicBezTo>
                        <a:pt x="4819" y="24432"/>
                        <a:pt x="428" y="16793"/>
                        <a:pt x="0" y="8439"/>
                      </a:cubicBezTo>
                      <a:cubicBezTo>
                        <a:pt x="0" y="915"/>
                        <a:pt x="5524" y="-2133"/>
                        <a:pt x="11811" y="1581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5" name="Hình tự do: Hình 224">
                  <a:extLst>
                    <a:ext uri="{FF2B5EF4-FFF2-40B4-BE49-F238E27FC236}">
                      <a16:creationId xmlns:a16="http://schemas.microsoft.com/office/drawing/2014/main" id="{9592BF35-5A88-6354-CE12-8B8FF83485BB}"/>
                    </a:ext>
                  </a:extLst>
                </p:cNvPr>
                <p:cNvSpPr/>
                <p:nvPr/>
              </p:nvSpPr>
              <p:spPr>
                <a:xfrm>
                  <a:off x="10368216" y="2452604"/>
                  <a:ext cx="98583" cy="68269"/>
                </a:xfrm>
                <a:custGeom>
                  <a:avLst/>
                  <a:gdLst>
                    <a:gd name="connsiteX0" fmla="*/ 0 w 98583"/>
                    <a:gd name="connsiteY0" fmla="*/ 5687 h 68269"/>
                    <a:gd name="connsiteX1" fmla="*/ 8763 w 98583"/>
                    <a:gd name="connsiteY1" fmla="*/ 20260 h 68269"/>
                    <a:gd name="connsiteX2" fmla="*/ 89821 w 98583"/>
                    <a:gd name="connsiteY2" fmla="*/ 67028 h 68269"/>
                    <a:gd name="connsiteX3" fmla="*/ 98584 w 98583"/>
                    <a:gd name="connsiteY3" fmla="*/ 62551 h 68269"/>
                    <a:gd name="connsiteX4" fmla="*/ 89821 w 98583"/>
                    <a:gd name="connsiteY4" fmla="*/ 48073 h 68269"/>
                    <a:gd name="connsiteX5" fmla="*/ 8763 w 98583"/>
                    <a:gd name="connsiteY5" fmla="*/ 1305 h 68269"/>
                    <a:gd name="connsiteX6" fmla="*/ 0 w 98583"/>
                    <a:gd name="connsiteY6" fmla="*/ 5687 h 6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583" h="68269">
                      <a:moveTo>
                        <a:pt x="0" y="5687"/>
                      </a:moveTo>
                      <a:cubicBezTo>
                        <a:pt x="467" y="11649"/>
                        <a:pt x="3715" y="17050"/>
                        <a:pt x="8763" y="20260"/>
                      </a:cubicBezTo>
                      <a:lnTo>
                        <a:pt x="89821" y="67028"/>
                      </a:lnTo>
                      <a:cubicBezTo>
                        <a:pt x="94679" y="69790"/>
                        <a:pt x="98584" y="67790"/>
                        <a:pt x="98584" y="62551"/>
                      </a:cubicBezTo>
                      <a:cubicBezTo>
                        <a:pt x="98088" y="56617"/>
                        <a:pt x="94840" y="51264"/>
                        <a:pt x="89821" y="48073"/>
                      </a:cubicBezTo>
                      <a:lnTo>
                        <a:pt x="8763" y="1305"/>
                      </a:lnTo>
                      <a:cubicBezTo>
                        <a:pt x="4001" y="-1552"/>
                        <a:pt x="95" y="448"/>
                        <a:pt x="0" y="568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6" name="Hình tự do: Hình 225">
                  <a:extLst>
                    <a:ext uri="{FF2B5EF4-FFF2-40B4-BE49-F238E27FC236}">
                      <a16:creationId xmlns:a16="http://schemas.microsoft.com/office/drawing/2014/main" id="{86937716-6CCD-1301-D74C-1A4BC7A51D14}"/>
                    </a:ext>
                  </a:extLst>
                </p:cNvPr>
                <p:cNvSpPr/>
                <p:nvPr/>
              </p:nvSpPr>
              <p:spPr>
                <a:xfrm>
                  <a:off x="10335450" y="2490369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640 h 30653"/>
                    <a:gd name="connsiteX1" fmla="*/ 23717 w 23717"/>
                    <a:gd name="connsiteY1" fmla="*/ 22214 h 30653"/>
                    <a:gd name="connsiteX2" fmla="*/ 11811 w 23717"/>
                    <a:gd name="connsiteY2" fmla="*/ 29072 h 30653"/>
                    <a:gd name="connsiteX3" fmla="*/ 0 w 23717"/>
                    <a:gd name="connsiteY3" fmla="*/ 8498 h 30653"/>
                    <a:gd name="connsiteX4" fmla="*/ 11811 w 23717"/>
                    <a:gd name="connsiteY4" fmla="*/ 1640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640"/>
                      </a:moveTo>
                      <a:cubicBezTo>
                        <a:pt x="18850" y="6184"/>
                        <a:pt x="23279" y="13842"/>
                        <a:pt x="23717" y="22214"/>
                      </a:cubicBezTo>
                      <a:cubicBezTo>
                        <a:pt x="23717" y="29739"/>
                        <a:pt x="18383" y="32787"/>
                        <a:pt x="11811" y="29072"/>
                      </a:cubicBezTo>
                      <a:cubicBezTo>
                        <a:pt x="4848" y="24462"/>
                        <a:pt x="476" y="16833"/>
                        <a:pt x="0" y="8498"/>
                      </a:cubicBezTo>
                      <a:cubicBezTo>
                        <a:pt x="0" y="878"/>
                        <a:pt x="5524" y="-2170"/>
                        <a:pt x="11811" y="164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Hình tự do: Hình 226">
                  <a:extLst>
                    <a:ext uri="{FF2B5EF4-FFF2-40B4-BE49-F238E27FC236}">
                      <a16:creationId xmlns:a16="http://schemas.microsoft.com/office/drawing/2014/main" id="{9B2A12F3-107C-1381-6D3A-AA4182A77F8C}"/>
                    </a:ext>
                  </a:extLst>
                </p:cNvPr>
                <p:cNvSpPr/>
                <p:nvPr/>
              </p:nvSpPr>
              <p:spPr>
                <a:xfrm>
                  <a:off x="10335450" y="2490369"/>
                  <a:ext cx="23717" cy="30653"/>
                </a:xfrm>
                <a:custGeom>
                  <a:avLst/>
                  <a:gdLst>
                    <a:gd name="connsiteX0" fmla="*/ 11811 w 23717"/>
                    <a:gd name="connsiteY0" fmla="*/ 1640 h 30653"/>
                    <a:gd name="connsiteX1" fmla="*/ 23717 w 23717"/>
                    <a:gd name="connsiteY1" fmla="*/ 22214 h 30653"/>
                    <a:gd name="connsiteX2" fmla="*/ 11811 w 23717"/>
                    <a:gd name="connsiteY2" fmla="*/ 29072 h 30653"/>
                    <a:gd name="connsiteX3" fmla="*/ 0 w 23717"/>
                    <a:gd name="connsiteY3" fmla="*/ 8498 h 30653"/>
                    <a:gd name="connsiteX4" fmla="*/ 11811 w 23717"/>
                    <a:gd name="connsiteY4" fmla="*/ 1640 h 30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17" h="30653">
                      <a:moveTo>
                        <a:pt x="11811" y="1640"/>
                      </a:moveTo>
                      <a:cubicBezTo>
                        <a:pt x="18850" y="6184"/>
                        <a:pt x="23279" y="13842"/>
                        <a:pt x="23717" y="22214"/>
                      </a:cubicBezTo>
                      <a:cubicBezTo>
                        <a:pt x="23717" y="29739"/>
                        <a:pt x="18383" y="32787"/>
                        <a:pt x="11811" y="29072"/>
                      </a:cubicBezTo>
                      <a:cubicBezTo>
                        <a:pt x="4848" y="24462"/>
                        <a:pt x="476" y="16833"/>
                        <a:pt x="0" y="8498"/>
                      </a:cubicBezTo>
                      <a:cubicBezTo>
                        <a:pt x="0" y="878"/>
                        <a:pt x="5524" y="-2170"/>
                        <a:pt x="11811" y="1640"/>
                      </a:cubicBez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Hình tự do: Hình 227">
                  <a:extLst>
                    <a:ext uri="{FF2B5EF4-FFF2-40B4-BE49-F238E27FC236}">
                      <a16:creationId xmlns:a16="http://schemas.microsoft.com/office/drawing/2014/main" id="{D5A170D0-BC9D-07EF-E1A8-940405D3874D}"/>
                    </a:ext>
                  </a:extLst>
                </p:cNvPr>
                <p:cNvSpPr/>
                <p:nvPr/>
              </p:nvSpPr>
              <p:spPr>
                <a:xfrm>
                  <a:off x="10368216" y="2509468"/>
                  <a:ext cx="98583" cy="68269"/>
                </a:xfrm>
                <a:custGeom>
                  <a:avLst/>
                  <a:gdLst>
                    <a:gd name="connsiteX0" fmla="*/ 0 w 98583"/>
                    <a:gd name="connsiteY0" fmla="*/ 5687 h 68269"/>
                    <a:gd name="connsiteX1" fmla="*/ 8763 w 98583"/>
                    <a:gd name="connsiteY1" fmla="*/ 20260 h 68269"/>
                    <a:gd name="connsiteX2" fmla="*/ 89821 w 98583"/>
                    <a:gd name="connsiteY2" fmla="*/ 67028 h 68269"/>
                    <a:gd name="connsiteX3" fmla="*/ 98584 w 98583"/>
                    <a:gd name="connsiteY3" fmla="*/ 62551 h 68269"/>
                    <a:gd name="connsiteX4" fmla="*/ 89821 w 98583"/>
                    <a:gd name="connsiteY4" fmla="*/ 48073 h 68269"/>
                    <a:gd name="connsiteX5" fmla="*/ 8763 w 98583"/>
                    <a:gd name="connsiteY5" fmla="*/ 1305 h 68269"/>
                    <a:gd name="connsiteX6" fmla="*/ 0 w 98583"/>
                    <a:gd name="connsiteY6" fmla="*/ 5687 h 6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583" h="68269">
                      <a:moveTo>
                        <a:pt x="0" y="5687"/>
                      </a:moveTo>
                      <a:cubicBezTo>
                        <a:pt x="467" y="11649"/>
                        <a:pt x="3715" y="17050"/>
                        <a:pt x="8763" y="20260"/>
                      </a:cubicBezTo>
                      <a:lnTo>
                        <a:pt x="89821" y="67028"/>
                      </a:lnTo>
                      <a:cubicBezTo>
                        <a:pt x="94679" y="69790"/>
                        <a:pt x="98584" y="67790"/>
                        <a:pt x="98584" y="62551"/>
                      </a:cubicBezTo>
                      <a:cubicBezTo>
                        <a:pt x="98088" y="56617"/>
                        <a:pt x="94840" y="51264"/>
                        <a:pt x="89821" y="48073"/>
                      </a:cubicBezTo>
                      <a:lnTo>
                        <a:pt x="8763" y="1305"/>
                      </a:lnTo>
                      <a:cubicBezTo>
                        <a:pt x="4001" y="-1552"/>
                        <a:pt x="95" y="448"/>
                        <a:pt x="0" y="568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" name="Đồ họa 25">
                <a:extLst>
                  <a:ext uri="{FF2B5EF4-FFF2-40B4-BE49-F238E27FC236}">
                    <a16:creationId xmlns:a16="http://schemas.microsoft.com/office/drawing/2014/main" id="{41E387F3-98B3-00FE-C34C-1F264A922FB7}"/>
                  </a:ext>
                </a:extLst>
              </p:cNvPr>
              <p:cNvGrpSpPr/>
              <p:nvPr/>
            </p:nvGrpSpPr>
            <p:grpSpPr>
              <a:xfrm>
                <a:off x="10338879" y="2988928"/>
                <a:ext cx="178689" cy="387567"/>
                <a:chOff x="10338879" y="2988928"/>
                <a:chExt cx="178689" cy="387567"/>
              </a:xfrm>
            </p:grpSpPr>
            <p:sp>
              <p:nvSpPr>
                <p:cNvPr id="199" name="Hình tự do: Hình 198">
                  <a:extLst>
                    <a:ext uri="{FF2B5EF4-FFF2-40B4-BE49-F238E27FC236}">
                      <a16:creationId xmlns:a16="http://schemas.microsoft.com/office/drawing/2014/main" id="{63B23B3D-B29A-BF27-39FE-F4AE047B35F9}"/>
                    </a:ext>
                  </a:extLst>
                </p:cNvPr>
                <p:cNvSpPr/>
                <p:nvPr/>
              </p:nvSpPr>
              <p:spPr>
                <a:xfrm>
                  <a:off x="10347451" y="2988928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036 h 384333"/>
                    <a:gd name="connsiteX2" fmla="*/ 0 w 170116"/>
                    <a:gd name="connsiteY2" fmla="*/ 0 h 384333"/>
                    <a:gd name="connsiteX3" fmla="*/ 170117 w 170116"/>
                    <a:gd name="connsiteY3" fmla="*/ 98203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036"/>
                      </a:lnTo>
                      <a:lnTo>
                        <a:pt x="0" y="0"/>
                      </a:lnTo>
                      <a:lnTo>
                        <a:pt x="170117" y="98203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Hình tự do: Hình 199">
                  <a:extLst>
                    <a:ext uri="{FF2B5EF4-FFF2-40B4-BE49-F238E27FC236}">
                      <a16:creationId xmlns:a16="http://schemas.microsoft.com/office/drawing/2014/main" id="{EE1C63C4-4006-DB1E-390A-38EA39D89359}"/>
                    </a:ext>
                  </a:extLst>
                </p:cNvPr>
                <p:cNvSpPr/>
                <p:nvPr/>
              </p:nvSpPr>
              <p:spPr>
                <a:xfrm>
                  <a:off x="10338879" y="2995591"/>
                  <a:ext cx="170497" cy="380903"/>
                </a:xfrm>
                <a:custGeom>
                  <a:avLst/>
                  <a:gdLst>
                    <a:gd name="connsiteX0" fmla="*/ 166211 w 170497"/>
                    <a:gd name="connsiteY0" fmla="*/ 380337 h 380903"/>
                    <a:gd name="connsiteX1" fmla="*/ 4286 w 170497"/>
                    <a:gd name="connsiteY1" fmla="*/ 287088 h 380903"/>
                    <a:gd name="connsiteX2" fmla="*/ 0 w 170497"/>
                    <a:gd name="connsiteY2" fmla="*/ 279658 h 380903"/>
                    <a:gd name="connsiteX3" fmla="*/ 0 w 170497"/>
                    <a:gd name="connsiteY3" fmla="*/ 3052 h 380903"/>
                    <a:gd name="connsiteX4" fmla="*/ 4286 w 170497"/>
                    <a:gd name="connsiteY4" fmla="*/ 576 h 380903"/>
                    <a:gd name="connsiteX5" fmla="*/ 166211 w 170497"/>
                    <a:gd name="connsiteY5" fmla="*/ 93921 h 380903"/>
                    <a:gd name="connsiteX6" fmla="*/ 170497 w 170497"/>
                    <a:gd name="connsiteY6" fmla="*/ 101255 h 380903"/>
                    <a:gd name="connsiteX7" fmla="*/ 170497 w 170497"/>
                    <a:gd name="connsiteY7" fmla="*/ 377480 h 380903"/>
                    <a:gd name="connsiteX8" fmla="*/ 166211 w 170497"/>
                    <a:gd name="connsiteY8" fmla="*/ 380337 h 38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903">
                      <a:moveTo>
                        <a:pt x="166211" y="380337"/>
                      </a:moveTo>
                      <a:lnTo>
                        <a:pt x="4286" y="287088"/>
                      </a:lnTo>
                      <a:cubicBezTo>
                        <a:pt x="1762" y="285430"/>
                        <a:pt x="172" y="282677"/>
                        <a:pt x="0" y="279658"/>
                      </a:cubicBezTo>
                      <a:lnTo>
                        <a:pt x="0" y="3052"/>
                      </a:lnTo>
                      <a:cubicBezTo>
                        <a:pt x="0" y="290"/>
                        <a:pt x="1905" y="-758"/>
                        <a:pt x="4286" y="576"/>
                      </a:cubicBezTo>
                      <a:lnTo>
                        <a:pt x="166211" y="93921"/>
                      </a:lnTo>
                      <a:cubicBezTo>
                        <a:pt x="168707" y="95559"/>
                        <a:pt x="170297" y="98273"/>
                        <a:pt x="170497" y="101255"/>
                      </a:cubicBezTo>
                      <a:lnTo>
                        <a:pt x="170497" y="377480"/>
                      </a:lnTo>
                      <a:cubicBezTo>
                        <a:pt x="170497" y="380623"/>
                        <a:pt x="168593" y="381671"/>
                        <a:pt x="166211" y="3803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1" name="Hình tự do: Hình 200">
                  <a:extLst>
                    <a:ext uri="{FF2B5EF4-FFF2-40B4-BE49-F238E27FC236}">
                      <a16:creationId xmlns:a16="http://schemas.microsoft.com/office/drawing/2014/main" id="{470098DB-746F-AEFA-0FE1-BE7820D8EDF6}"/>
                    </a:ext>
                  </a:extLst>
                </p:cNvPr>
                <p:cNvSpPr/>
                <p:nvPr/>
              </p:nvSpPr>
              <p:spPr>
                <a:xfrm>
                  <a:off x="10355167" y="3048524"/>
                  <a:ext cx="138493" cy="84070"/>
                </a:xfrm>
                <a:custGeom>
                  <a:avLst/>
                  <a:gdLst>
                    <a:gd name="connsiteX0" fmla="*/ 133636 w 138493"/>
                    <a:gd name="connsiteY0" fmla="*/ 83469 h 84070"/>
                    <a:gd name="connsiteX1" fmla="*/ 4858 w 138493"/>
                    <a:gd name="connsiteY1" fmla="*/ 8698 h 84070"/>
                    <a:gd name="connsiteX2" fmla="*/ 0 w 138493"/>
                    <a:gd name="connsiteY2" fmla="*/ 2030 h 84070"/>
                    <a:gd name="connsiteX3" fmla="*/ 4858 w 138493"/>
                    <a:gd name="connsiteY3" fmla="*/ 887 h 84070"/>
                    <a:gd name="connsiteX4" fmla="*/ 133731 w 138493"/>
                    <a:gd name="connsiteY4" fmla="*/ 75278 h 84070"/>
                    <a:gd name="connsiteX5" fmla="*/ 138494 w 138493"/>
                    <a:gd name="connsiteY5" fmla="*/ 81945 h 84070"/>
                    <a:gd name="connsiteX6" fmla="*/ 133636 w 138493"/>
                    <a:gd name="connsiteY6" fmla="*/ 83469 h 84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70">
                      <a:moveTo>
                        <a:pt x="133636" y="83469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612"/>
                        <a:pt x="133636" y="8346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2" name="Hình tự do: Hình 201">
                  <a:extLst>
                    <a:ext uri="{FF2B5EF4-FFF2-40B4-BE49-F238E27FC236}">
                      <a16:creationId xmlns:a16="http://schemas.microsoft.com/office/drawing/2014/main" id="{E3B74719-D7A9-2FCE-361F-575737738B91}"/>
                    </a:ext>
                  </a:extLst>
                </p:cNvPr>
                <p:cNvSpPr/>
                <p:nvPr/>
              </p:nvSpPr>
              <p:spPr>
                <a:xfrm>
                  <a:off x="10355167" y="3068908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858 w 138493"/>
                    <a:gd name="connsiteY1" fmla="*/ 8698 h 83975"/>
                    <a:gd name="connsiteX2" fmla="*/ 0 w 138493"/>
                    <a:gd name="connsiteY2" fmla="*/ 2030 h 83975"/>
                    <a:gd name="connsiteX3" fmla="*/ 4858 w 138493"/>
                    <a:gd name="connsiteY3" fmla="*/ 887 h 83975"/>
                    <a:gd name="connsiteX4" fmla="*/ 133731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3" name="Hình tự do: Hình 202">
                  <a:extLst>
                    <a:ext uri="{FF2B5EF4-FFF2-40B4-BE49-F238E27FC236}">
                      <a16:creationId xmlns:a16="http://schemas.microsoft.com/office/drawing/2014/main" id="{954EBEB1-2987-2820-88ED-4944DDA8EB69}"/>
                    </a:ext>
                  </a:extLst>
                </p:cNvPr>
                <p:cNvSpPr/>
                <p:nvPr/>
              </p:nvSpPr>
              <p:spPr>
                <a:xfrm>
                  <a:off x="10355167" y="3111199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83 h 84044"/>
                    <a:gd name="connsiteX1" fmla="*/ 4858 w 138493"/>
                    <a:gd name="connsiteY1" fmla="*/ 8698 h 84044"/>
                    <a:gd name="connsiteX2" fmla="*/ 0 w 138493"/>
                    <a:gd name="connsiteY2" fmla="*/ 2030 h 84044"/>
                    <a:gd name="connsiteX3" fmla="*/ 4858 w 138493"/>
                    <a:gd name="connsiteY3" fmla="*/ 887 h 84044"/>
                    <a:gd name="connsiteX4" fmla="*/ 133731 w 138493"/>
                    <a:gd name="connsiteY4" fmla="*/ 75278 h 84044"/>
                    <a:gd name="connsiteX5" fmla="*/ 138494 w 138493"/>
                    <a:gd name="connsiteY5" fmla="*/ 82040 h 84044"/>
                    <a:gd name="connsiteX6" fmla="*/ 133636 w 138493"/>
                    <a:gd name="connsiteY6" fmla="*/ 83183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83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65" y="76687"/>
                        <a:pt x="138017" y="79183"/>
                        <a:pt x="138494" y="82040"/>
                      </a:cubicBezTo>
                      <a:cubicBezTo>
                        <a:pt x="13820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Hình tự do: Hình 203">
                  <a:extLst>
                    <a:ext uri="{FF2B5EF4-FFF2-40B4-BE49-F238E27FC236}">
                      <a16:creationId xmlns:a16="http://schemas.microsoft.com/office/drawing/2014/main" id="{A8276FE8-6F2D-B4CA-0863-68B885683741}"/>
                    </a:ext>
                  </a:extLst>
                </p:cNvPr>
                <p:cNvSpPr/>
                <p:nvPr/>
              </p:nvSpPr>
              <p:spPr>
                <a:xfrm>
                  <a:off x="10355167" y="3131582"/>
                  <a:ext cx="138493" cy="84039"/>
                </a:xfrm>
                <a:custGeom>
                  <a:avLst/>
                  <a:gdLst>
                    <a:gd name="connsiteX0" fmla="*/ 133636 w 138493"/>
                    <a:gd name="connsiteY0" fmla="*/ 83183 h 84039"/>
                    <a:gd name="connsiteX1" fmla="*/ 4858 w 138493"/>
                    <a:gd name="connsiteY1" fmla="*/ 8698 h 84039"/>
                    <a:gd name="connsiteX2" fmla="*/ 0 w 138493"/>
                    <a:gd name="connsiteY2" fmla="*/ 2030 h 84039"/>
                    <a:gd name="connsiteX3" fmla="*/ 4858 w 138493"/>
                    <a:gd name="connsiteY3" fmla="*/ 887 h 84039"/>
                    <a:gd name="connsiteX4" fmla="*/ 133731 w 138493"/>
                    <a:gd name="connsiteY4" fmla="*/ 75278 h 84039"/>
                    <a:gd name="connsiteX5" fmla="*/ 138494 w 138493"/>
                    <a:gd name="connsiteY5" fmla="*/ 81945 h 84039"/>
                    <a:gd name="connsiteX6" fmla="*/ 133636 w 138493"/>
                    <a:gd name="connsiteY6" fmla="*/ 83183 h 84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39">
                      <a:moveTo>
                        <a:pt x="133636" y="83183"/>
                      </a:moveTo>
                      <a:lnTo>
                        <a:pt x="4858" y="8698"/>
                      </a:lnTo>
                      <a:cubicBezTo>
                        <a:pt x="2315" y="7326"/>
                        <a:pt x="524" y="4878"/>
                        <a:pt x="0" y="2030"/>
                      </a:cubicBezTo>
                      <a:cubicBezTo>
                        <a:pt x="0" y="-160"/>
                        <a:pt x="2191" y="-637"/>
                        <a:pt x="4858" y="887"/>
                      </a:cubicBezTo>
                      <a:lnTo>
                        <a:pt x="133731" y="75278"/>
                      </a:lnTo>
                      <a:cubicBezTo>
                        <a:pt x="136246" y="76668"/>
                        <a:pt x="137989" y="79116"/>
                        <a:pt x="138494" y="81945"/>
                      </a:cubicBezTo>
                      <a:cubicBezTo>
                        <a:pt x="13820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Hình tự do: Hình 204">
                  <a:extLst>
                    <a:ext uri="{FF2B5EF4-FFF2-40B4-BE49-F238E27FC236}">
                      <a16:creationId xmlns:a16="http://schemas.microsoft.com/office/drawing/2014/main" id="{82E43A45-408B-B55C-81C7-5AC14FA8B110}"/>
                    </a:ext>
                  </a:extLst>
                </p:cNvPr>
                <p:cNvSpPr/>
                <p:nvPr/>
              </p:nvSpPr>
              <p:spPr>
                <a:xfrm>
                  <a:off x="10355167" y="3194283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858 w 138493"/>
                    <a:gd name="connsiteY1" fmla="*/ 8767 h 84044"/>
                    <a:gd name="connsiteX2" fmla="*/ 0 w 138493"/>
                    <a:gd name="connsiteY2" fmla="*/ 2004 h 84044"/>
                    <a:gd name="connsiteX3" fmla="*/ 4858 w 138493"/>
                    <a:gd name="connsiteY3" fmla="*/ 861 h 84044"/>
                    <a:gd name="connsiteX4" fmla="*/ 133731 w 138493"/>
                    <a:gd name="connsiteY4" fmla="*/ 75346 h 84044"/>
                    <a:gd name="connsiteX5" fmla="*/ 138494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858" y="8767"/>
                      </a:lnTo>
                      <a:cubicBezTo>
                        <a:pt x="2286" y="7376"/>
                        <a:pt x="495" y="4881"/>
                        <a:pt x="0" y="2004"/>
                      </a:cubicBezTo>
                      <a:cubicBezTo>
                        <a:pt x="0" y="-91"/>
                        <a:pt x="2191" y="-663"/>
                        <a:pt x="4858" y="861"/>
                      </a:cubicBezTo>
                      <a:lnTo>
                        <a:pt x="133731" y="75346"/>
                      </a:lnTo>
                      <a:cubicBezTo>
                        <a:pt x="136246" y="76737"/>
                        <a:pt x="137989" y="79185"/>
                        <a:pt x="138494" y="82014"/>
                      </a:cubicBezTo>
                      <a:cubicBezTo>
                        <a:pt x="138208" y="84205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6" name="Hình tự do: Hình 205">
                  <a:extLst>
                    <a:ext uri="{FF2B5EF4-FFF2-40B4-BE49-F238E27FC236}">
                      <a16:creationId xmlns:a16="http://schemas.microsoft.com/office/drawing/2014/main" id="{B6ECC988-1594-1B03-0C94-7AD3DE155713}"/>
                    </a:ext>
                  </a:extLst>
                </p:cNvPr>
                <p:cNvSpPr/>
                <p:nvPr/>
              </p:nvSpPr>
              <p:spPr>
                <a:xfrm>
                  <a:off x="10355167" y="3173900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858 w 138493"/>
                    <a:gd name="connsiteY1" fmla="*/ 8767 h 84044"/>
                    <a:gd name="connsiteX2" fmla="*/ 0 w 138493"/>
                    <a:gd name="connsiteY2" fmla="*/ 2004 h 84044"/>
                    <a:gd name="connsiteX3" fmla="*/ 4858 w 138493"/>
                    <a:gd name="connsiteY3" fmla="*/ 861 h 84044"/>
                    <a:gd name="connsiteX4" fmla="*/ 133731 w 138493"/>
                    <a:gd name="connsiteY4" fmla="*/ 75346 h 84044"/>
                    <a:gd name="connsiteX5" fmla="*/ 138494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858" y="8767"/>
                      </a:lnTo>
                      <a:cubicBezTo>
                        <a:pt x="2286" y="7376"/>
                        <a:pt x="495" y="4881"/>
                        <a:pt x="0" y="2004"/>
                      </a:cubicBezTo>
                      <a:cubicBezTo>
                        <a:pt x="0" y="-91"/>
                        <a:pt x="2191" y="-663"/>
                        <a:pt x="4858" y="861"/>
                      </a:cubicBezTo>
                      <a:lnTo>
                        <a:pt x="133731" y="75346"/>
                      </a:lnTo>
                      <a:cubicBezTo>
                        <a:pt x="136246" y="76737"/>
                        <a:pt x="137989" y="79185"/>
                        <a:pt x="138494" y="82014"/>
                      </a:cubicBezTo>
                      <a:cubicBezTo>
                        <a:pt x="138208" y="84205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07" name="Đồ họa 25">
                  <a:extLst>
                    <a:ext uri="{FF2B5EF4-FFF2-40B4-BE49-F238E27FC236}">
                      <a16:creationId xmlns:a16="http://schemas.microsoft.com/office/drawing/2014/main" id="{B43B9E28-148C-1DD8-42EF-18C60C577727}"/>
                    </a:ext>
                  </a:extLst>
                </p:cNvPr>
                <p:cNvGrpSpPr/>
                <p:nvPr/>
              </p:nvGrpSpPr>
              <p:grpSpPr>
                <a:xfrm>
                  <a:off x="10397267" y="3059690"/>
                  <a:ext cx="32418" cy="23890"/>
                  <a:chOff x="10397267" y="3059690"/>
                  <a:chExt cx="32418" cy="23890"/>
                </a:xfrm>
              </p:grpSpPr>
              <p:sp>
                <p:nvSpPr>
                  <p:cNvPr id="208" name="Hình tự do: Hình 207">
                    <a:extLst>
                      <a:ext uri="{FF2B5EF4-FFF2-40B4-BE49-F238E27FC236}">
                        <a16:creationId xmlns:a16="http://schemas.microsoft.com/office/drawing/2014/main" id="{E3A7D779-C805-1F14-24C6-0CF668FAB1E1}"/>
                      </a:ext>
                    </a:extLst>
                  </p:cNvPr>
                  <p:cNvSpPr/>
                  <p:nvPr/>
                </p:nvSpPr>
                <p:spPr>
                  <a:xfrm>
                    <a:off x="10414436" y="3059766"/>
                    <a:ext cx="15250" cy="9552"/>
                  </a:xfrm>
                  <a:custGeom>
                    <a:avLst/>
                    <a:gdLst>
                      <a:gd name="connsiteX0" fmla="*/ 453 w 15250"/>
                      <a:gd name="connsiteY0" fmla="*/ 9553 h 9552"/>
                      <a:gd name="connsiteX1" fmla="*/ 453 w 15250"/>
                      <a:gd name="connsiteY1" fmla="*/ 9553 h 9552"/>
                      <a:gd name="connsiteX2" fmla="*/ 1024 w 15250"/>
                      <a:gd name="connsiteY2" fmla="*/ 9553 h 9552"/>
                      <a:gd name="connsiteX3" fmla="*/ 2072 w 15250"/>
                      <a:gd name="connsiteY3" fmla="*/ 9553 h 9552"/>
                      <a:gd name="connsiteX4" fmla="*/ 5310 w 15250"/>
                      <a:gd name="connsiteY4" fmla="*/ 7648 h 9552"/>
                      <a:gd name="connsiteX5" fmla="*/ 9882 w 15250"/>
                      <a:gd name="connsiteY5" fmla="*/ 4981 h 9552"/>
                      <a:gd name="connsiteX6" fmla="*/ 15121 w 15250"/>
                      <a:gd name="connsiteY6" fmla="*/ 1743 h 9552"/>
                      <a:gd name="connsiteX7" fmla="*/ 14073 w 15250"/>
                      <a:gd name="connsiteY7" fmla="*/ 28 h 9552"/>
                      <a:gd name="connsiteX8" fmla="*/ 8739 w 15250"/>
                      <a:gd name="connsiteY8" fmla="*/ 2885 h 9552"/>
                      <a:gd name="connsiteX9" fmla="*/ 4072 w 15250"/>
                      <a:gd name="connsiteY9" fmla="*/ 5457 h 9552"/>
                      <a:gd name="connsiteX10" fmla="*/ 833 w 15250"/>
                      <a:gd name="connsiteY10" fmla="*/ 7362 h 9552"/>
                      <a:gd name="connsiteX11" fmla="*/ 72 w 15250"/>
                      <a:gd name="connsiteY11" fmla="*/ 8124 h 9552"/>
                      <a:gd name="connsiteX12" fmla="*/ 72 w 15250"/>
                      <a:gd name="connsiteY12" fmla="*/ 8886 h 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50" h="9552">
                        <a:moveTo>
                          <a:pt x="453" y="9553"/>
                        </a:moveTo>
                        <a:lnTo>
                          <a:pt x="453" y="9553"/>
                        </a:lnTo>
                        <a:lnTo>
                          <a:pt x="1024" y="9553"/>
                        </a:lnTo>
                        <a:cubicBezTo>
                          <a:pt x="1024" y="9553"/>
                          <a:pt x="1691" y="9553"/>
                          <a:pt x="2072" y="9553"/>
                        </a:cubicBezTo>
                        <a:lnTo>
                          <a:pt x="5310" y="7648"/>
                        </a:lnTo>
                        <a:cubicBezTo>
                          <a:pt x="6644" y="6886"/>
                          <a:pt x="8263" y="6029"/>
                          <a:pt x="9882" y="4981"/>
                        </a:cubicBezTo>
                        <a:lnTo>
                          <a:pt x="15121" y="1743"/>
                        </a:lnTo>
                        <a:cubicBezTo>
                          <a:pt x="15597" y="1743"/>
                          <a:pt x="14645" y="-258"/>
                          <a:pt x="14073" y="28"/>
                        </a:cubicBezTo>
                        <a:lnTo>
                          <a:pt x="8739" y="2885"/>
                        </a:lnTo>
                        <a:lnTo>
                          <a:pt x="4072" y="5457"/>
                        </a:lnTo>
                        <a:lnTo>
                          <a:pt x="833" y="7362"/>
                        </a:lnTo>
                        <a:cubicBezTo>
                          <a:pt x="833" y="7362"/>
                          <a:pt x="72" y="7362"/>
                          <a:pt x="72" y="8124"/>
                        </a:cubicBezTo>
                        <a:cubicBezTo>
                          <a:pt x="-24" y="8372"/>
                          <a:pt x="-24" y="8639"/>
                          <a:pt x="72" y="8886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Hình tự do: Hình 208">
                    <a:extLst>
                      <a:ext uri="{FF2B5EF4-FFF2-40B4-BE49-F238E27FC236}">
                        <a16:creationId xmlns:a16="http://schemas.microsoft.com/office/drawing/2014/main" id="{2C3F4277-8231-DD1F-6A7A-26A53F523CB6}"/>
                      </a:ext>
                    </a:extLst>
                  </p:cNvPr>
                  <p:cNvSpPr/>
                  <p:nvPr/>
                </p:nvSpPr>
                <p:spPr>
                  <a:xfrm>
                    <a:off x="10409724" y="3059690"/>
                    <a:ext cx="14606" cy="17276"/>
                  </a:xfrm>
                  <a:custGeom>
                    <a:avLst/>
                    <a:gdLst>
                      <a:gd name="connsiteX0" fmla="*/ 1830 w 14606"/>
                      <a:gd name="connsiteY0" fmla="*/ 12010 h 17276"/>
                      <a:gd name="connsiteX1" fmla="*/ 12784 w 14606"/>
                      <a:gd name="connsiteY1" fmla="*/ 16391 h 17276"/>
                      <a:gd name="connsiteX2" fmla="*/ 12784 w 14606"/>
                      <a:gd name="connsiteY2" fmla="*/ 16391 h 17276"/>
                      <a:gd name="connsiteX3" fmla="*/ 12784 w 14606"/>
                      <a:gd name="connsiteY3" fmla="*/ 16391 h 17276"/>
                      <a:gd name="connsiteX4" fmla="*/ 14594 w 14606"/>
                      <a:gd name="connsiteY4" fmla="*/ 12200 h 17276"/>
                      <a:gd name="connsiteX5" fmla="*/ 8021 w 14606"/>
                      <a:gd name="connsiteY5" fmla="*/ 866 h 17276"/>
                      <a:gd name="connsiteX6" fmla="*/ 3640 w 14606"/>
                      <a:gd name="connsiteY6" fmla="*/ 294 h 17276"/>
                      <a:gd name="connsiteX7" fmla="*/ 3640 w 14606"/>
                      <a:gd name="connsiteY7" fmla="*/ 294 h 17276"/>
                      <a:gd name="connsiteX8" fmla="*/ 3640 w 14606"/>
                      <a:gd name="connsiteY8" fmla="*/ 294 h 17276"/>
                      <a:gd name="connsiteX9" fmla="*/ 1249 w 14606"/>
                      <a:gd name="connsiteY9" fmla="*/ 11219 h 17276"/>
                      <a:gd name="connsiteX10" fmla="*/ 1830 w 14606"/>
                      <a:gd name="connsiteY10" fmla="*/ 12010 h 1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606" h="17276">
                        <a:moveTo>
                          <a:pt x="1830" y="12010"/>
                        </a:moveTo>
                        <a:cubicBezTo>
                          <a:pt x="4402" y="16296"/>
                          <a:pt x="8498" y="18677"/>
                          <a:pt x="12784" y="16391"/>
                        </a:cubicBezTo>
                        <a:lnTo>
                          <a:pt x="12784" y="16391"/>
                        </a:lnTo>
                        <a:lnTo>
                          <a:pt x="12784" y="16391"/>
                        </a:lnTo>
                        <a:cubicBezTo>
                          <a:pt x="14032" y="15372"/>
                          <a:pt x="14708" y="13810"/>
                          <a:pt x="14594" y="12200"/>
                        </a:cubicBezTo>
                        <a:cubicBezTo>
                          <a:pt x="14337" y="7590"/>
                          <a:pt x="11898" y="3380"/>
                          <a:pt x="8021" y="866"/>
                        </a:cubicBezTo>
                        <a:cubicBezTo>
                          <a:pt x="6745" y="-30"/>
                          <a:pt x="5107" y="-249"/>
                          <a:pt x="3640" y="294"/>
                        </a:cubicBezTo>
                        <a:lnTo>
                          <a:pt x="3640" y="294"/>
                        </a:lnTo>
                        <a:lnTo>
                          <a:pt x="3640" y="294"/>
                        </a:lnTo>
                        <a:cubicBezTo>
                          <a:pt x="-37" y="2647"/>
                          <a:pt x="-1104" y="7543"/>
                          <a:pt x="1249" y="11219"/>
                        </a:cubicBezTo>
                        <a:cubicBezTo>
                          <a:pt x="1430" y="11495"/>
                          <a:pt x="1621" y="11762"/>
                          <a:pt x="1830" y="12010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Hình tự do: Hình 209">
                    <a:extLst>
                      <a:ext uri="{FF2B5EF4-FFF2-40B4-BE49-F238E27FC236}">
                        <a16:creationId xmlns:a16="http://schemas.microsoft.com/office/drawing/2014/main" id="{D4501B74-E578-1818-CAB8-10BA2D7520BF}"/>
                      </a:ext>
                    </a:extLst>
                  </p:cNvPr>
                  <p:cNvSpPr/>
                  <p:nvPr/>
                </p:nvSpPr>
                <p:spPr>
                  <a:xfrm>
                    <a:off x="10409724" y="3059690"/>
                    <a:ext cx="14606" cy="17276"/>
                  </a:xfrm>
                  <a:custGeom>
                    <a:avLst/>
                    <a:gdLst>
                      <a:gd name="connsiteX0" fmla="*/ 1830 w 14606"/>
                      <a:gd name="connsiteY0" fmla="*/ 12010 h 17276"/>
                      <a:gd name="connsiteX1" fmla="*/ 12784 w 14606"/>
                      <a:gd name="connsiteY1" fmla="*/ 16391 h 17276"/>
                      <a:gd name="connsiteX2" fmla="*/ 12784 w 14606"/>
                      <a:gd name="connsiteY2" fmla="*/ 16391 h 17276"/>
                      <a:gd name="connsiteX3" fmla="*/ 12784 w 14606"/>
                      <a:gd name="connsiteY3" fmla="*/ 16391 h 17276"/>
                      <a:gd name="connsiteX4" fmla="*/ 14594 w 14606"/>
                      <a:gd name="connsiteY4" fmla="*/ 12200 h 17276"/>
                      <a:gd name="connsiteX5" fmla="*/ 8021 w 14606"/>
                      <a:gd name="connsiteY5" fmla="*/ 866 h 17276"/>
                      <a:gd name="connsiteX6" fmla="*/ 3640 w 14606"/>
                      <a:gd name="connsiteY6" fmla="*/ 294 h 17276"/>
                      <a:gd name="connsiteX7" fmla="*/ 3640 w 14606"/>
                      <a:gd name="connsiteY7" fmla="*/ 294 h 17276"/>
                      <a:gd name="connsiteX8" fmla="*/ 3640 w 14606"/>
                      <a:gd name="connsiteY8" fmla="*/ 294 h 17276"/>
                      <a:gd name="connsiteX9" fmla="*/ 1249 w 14606"/>
                      <a:gd name="connsiteY9" fmla="*/ 11219 h 17276"/>
                      <a:gd name="connsiteX10" fmla="*/ 1830 w 14606"/>
                      <a:gd name="connsiteY10" fmla="*/ 12010 h 1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606" h="17276">
                        <a:moveTo>
                          <a:pt x="1830" y="12010"/>
                        </a:moveTo>
                        <a:cubicBezTo>
                          <a:pt x="4402" y="16296"/>
                          <a:pt x="8498" y="18677"/>
                          <a:pt x="12784" y="16391"/>
                        </a:cubicBezTo>
                        <a:lnTo>
                          <a:pt x="12784" y="16391"/>
                        </a:lnTo>
                        <a:lnTo>
                          <a:pt x="12784" y="16391"/>
                        </a:lnTo>
                        <a:cubicBezTo>
                          <a:pt x="14032" y="15372"/>
                          <a:pt x="14708" y="13810"/>
                          <a:pt x="14594" y="12200"/>
                        </a:cubicBezTo>
                        <a:cubicBezTo>
                          <a:pt x="14337" y="7590"/>
                          <a:pt x="11898" y="3380"/>
                          <a:pt x="8021" y="866"/>
                        </a:cubicBezTo>
                        <a:cubicBezTo>
                          <a:pt x="6745" y="-30"/>
                          <a:pt x="5107" y="-249"/>
                          <a:pt x="3640" y="294"/>
                        </a:cubicBezTo>
                        <a:lnTo>
                          <a:pt x="3640" y="294"/>
                        </a:lnTo>
                        <a:lnTo>
                          <a:pt x="3640" y="294"/>
                        </a:lnTo>
                        <a:cubicBezTo>
                          <a:pt x="-37" y="2647"/>
                          <a:pt x="-1104" y="7543"/>
                          <a:pt x="1249" y="11219"/>
                        </a:cubicBezTo>
                        <a:cubicBezTo>
                          <a:pt x="1430" y="11495"/>
                          <a:pt x="1621" y="11762"/>
                          <a:pt x="1830" y="1201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Hình tự do: Hình 210">
                    <a:extLst>
                      <a:ext uri="{FF2B5EF4-FFF2-40B4-BE49-F238E27FC236}">
                        <a16:creationId xmlns:a16="http://schemas.microsoft.com/office/drawing/2014/main" id="{761534F3-FED4-D95B-0EF2-E95B8D73B049}"/>
                      </a:ext>
                    </a:extLst>
                  </p:cNvPr>
                  <p:cNvSpPr/>
                  <p:nvPr/>
                </p:nvSpPr>
                <p:spPr>
                  <a:xfrm>
                    <a:off x="10401458" y="3064416"/>
                    <a:ext cx="17839" cy="15856"/>
                  </a:xfrm>
                  <a:custGeom>
                    <a:avLst/>
                    <a:gdLst>
                      <a:gd name="connsiteX0" fmla="*/ 4858 w 17839"/>
                      <a:gd name="connsiteY0" fmla="*/ 15857 h 15856"/>
                      <a:gd name="connsiteX1" fmla="*/ 0 w 17839"/>
                      <a:gd name="connsiteY1" fmla="*/ 7570 h 15856"/>
                      <a:gd name="connsiteX2" fmla="*/ 10287 w 17839"/>
                      <a:gd name="connsiteY2" fmla="*/ 522 h 15856"/>
                      <a:gd name="connsiteX3" fmla="*/ 10287 w 17839"/>
                      <a:gd name="connsiteY3" fmla="*/ 522 h 15856"/>
                      <a:gd name="connsiteX4" fmla="*/ 10287 w 17839"/>
                      <a:gd name="connsiteY4" fmla="*/ 522 h 15856"/>
                      <a:gd name="connsiteX5" fmla="*/ 10287 w 17839"/>
                      <a:gd name="connsiteY5" fmla="*/ 522 h 15856"/>
                      <a:gd name="connsiteX6" fmla="*/ 13525 w 17839"/>
                      <a:gd name="connsiteY6" fmla="*/ 522 h 15856"/>
                      <a:gd name="connsiteX7" fmla="*/ 17812 w 17839"/>
                      <a:gd name="connsiteY7" fmla="*/ 7856 h 15856"/>
                      <a:gd name="connsiteX8" fmla="*/ 16573 w 17839"/>
                      <a:gd name="connsiteY8" fmla="*/ 10618 h 15856"/>
                      <a:gd name="connsiteX9" fmla="*/ 16573 w 17839"/>
                      <a:gd name="connsiteY9" fmla="*/ 10618 h 15856"/>
                      <a:gd name="connsiteX10" fmla="*/ 15716 w 17839"/>
                      <a:gd name="connsiteY10" fmla="*/ 10618 h 15856"/>
                      <a:gd name="connsiteX11" fmla="*/ 4858 w 17839"/>
                      <a:gd name="connsiteY11" fmla="*/ 15857 h 15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839" h="15856">
                        <a:moveTo>
                          <a:pt x="4858" y="15857"/>
                        </a:moveTo>
                        <a:lnTo>
                          <a:pt x="0" y="7570"/>
                        </a:lnTo>
                        <a:cubicBezTo>
                          <a:pt x="3734" y="5694"/>
                          <a:pt x="7191" y="3322"/>
                          <a:pt x="10287" y="522"/>
                        </a:cubicBezTo>
                        <a:cubicBezTo>
                          <a:pt x="10287" y="522"/>
                          <a:pt x="10287" y="522"/>
                          <a:pt x="10287" y="522"/>
                        </a:cubicBezTo>
                        <a:lnTo>
                          <a:pt x="10287" y="522"/>
                        </a:lnTo>
                        <a:lnTo>
                          <a:pt x="10287" y="522"/>
                        </a:lnTo>
                        <a:cubicBezTo>
                          <a:pt x="11249" y="-174"/>
                          <a:pt x="12563" y="-174"/>
                          <a:pt x="13525" y="522"/>
                        </a:cubicBezTo>
                        <a:cubicBezTo>
                          <a:pt x="16021" y="2160"/>
                          <a:pt x="17612" y="4875"/>
                          <a:pt x="17812" y="7856"/>
                        </a:cubicBezTo>
                        <a:cubicBezTo>
                          <a:pt x="17964" y="8942"/>
                          <a:pt x="17478" y="10008"/>
                          <a:pt x="16573" y="10618"/>
                        </a:cubicBezTo>
                        <a:lnTo>
                          <a:pt x="16573" y="10618"/>
                        </a:lnTo>
                        <a:lnTo>
                          <a:pt x="15716" y="10618"/>
                        </a:lnTo>
                        <a:cubicBezTo>
                          <a:pt x="11877" y="11856"/>
                          <a:pt x="8220" y="13618"/>
                          <a:pt x="4858" y="1585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Hình tự do: Hình 211">
                    <a:extLst>
                      <a:ext uri="{FF2B5EF4-FFF2-40B4-BE49-F238E27FC236}">
                        <a16:creationId xmlns:a16="http://schemas.microsoft.com/office/drawing/2014/main" id="{02F9B45F-CD9F-7122-DE59-D8304B389EBF}"/>
                      </a:ext>
                    </a:extLst>
                  </p:cNvPr>
                  <p:cNvSpPr/>
                  <p:nvPr/>
                </p:nvSpPr>
                <p:spPr>
                  <a:xfrm>
                    <a:off x="10397363" y="3068390"/>
                    <a:ext cx="12894" cy="14549"/>
                  </a:xfrm>
                  <a:custGeom>
                    <a:avLst/>
                    <a:gdLst>
                      <a:gd name="connsiteX0" fmla="*/ 0 w 12894"/>
                      <a:gd name="connsiteY0" fmla="*/ 5215 h 14549"/>
                      <a:gd name="connsiteX1" fmla="*/ 5048 w 12894"/>
                      <a:gd name="connsiteY1" fmla="*/ 71 h 14549"/>
                      <a:gd name="connsiteX2" fmla="*/ 6858 w 12894"/>
                      <a:gd name="connsiteY2" fmla="*/ 71 h 14549"/>
                      <a:gd name="connsiteX3" fmla="*/ 6858 w 12894"/>
                      <a:gd name="connsiteY3" fmla="*/ 71 h 14549"/>
                      <a:gd name="connsiteX4" fmla="*/ 7715 w 12894"/>
                      <a:gd name="connsiteY4" fmla="*/ 71 h 14549"/>
                      <a:gd name="connsiteX5" fmla="*/ 12859 w 12894"/>
                      <a:gd name="connsiteY5" fmla="*/ 9025 h 14549"/>
                      <a:gd name="connsiteX6" fmla="*/ 12859 w 12894"/>
                      <a:gd name="connsiteY6" fmla="*/ 10358 h 14549"/>
                      <a:gd name="connsiteX7" fmla="*/ 7810 w 12894"/>
                      <a:gd name="connsiteY7" fmla="*/ 14549 h 14549"/>
                      <a:gd name="connsiteX8" fmla="*/ 2667 w 12894"/>
                      <a:gd name="connsiteY8" fmla="*/ 9406 h 14549"/>
                      <a:gd name="connsiteX9" fmla="*/ 2667 w 12894"/>
                      <a:gd name="connsiteY9" fmla="*/ 8930 h 14549"/>
                      <a:gd name="connsiteX10" fmla="*/ 0 w 12894"/>
                      <a:gd name="connsiteY10" fmla="*/ 5215 h 1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549">
                        <a:moveTo>
                          <a:pt x="0" y="5215"/>
                        </a:moveTo>
                        <a:cubicBezTo>
                          <a:pt x="0" y="2415"/>
                          <a:pt x="2248" y="119"/>
                          <a:pt x="5048" y="71"/>
                        </a:cubicBezTo>
                        <a:cubicBezTo>
                          <a:pt x="5648" y="-24"/>
                          <a:pt x="6258" y="-24"/>
                          <a:pt x="6858" y="71"/>
                        </a:cubicBezTo>
                        <a:lnTo>
                          <a:pt x="6858" y="71"/>
                        </a:lnTo>
                        <a:lnTo>
                          <a:pt x="7715" y="71"/>
                        </a:lnTo>
                        <a:cubicBezTo>
                          <a:pt x="10773" y="2053"/>
                          <a:pt x="12678" y="5386"/>
                          <a:pt x="12859" y="9025"/>
                        </a:cubicBezTo>
                        <a:cubicBezTo>
                          <a:pt x="12906" y="9473"/>
                          <a:pt x="12906" y="9911"/>
                          <a:pt x="12859" y="10358"/>
                        </a:cubicBezTo>
                        <a:cubicBezTo>
                          <a:pt x="12363" y="12768"/>
                          <a:pt x="10268" y="14511"/>
                          <a:pt x="7810" y="14549"/>
                        </a:cubicBezTo>
                        <a:cubicBezTo>
                          <a:pt x="4972" y="14549"/>
                          <a:pt x="2667" y="12244"/>
                          <a:pt x="2667" y="9406"/>
                        </a:cubicBezTo>
                        <a:cubicBezTo>
                          <a:pt x="2676" y="9244"/>
                          <a:pt x="2676" y="9091"/>
                          <a:pt x="2667" y="8930"/>
                        </a:cubicBezTo>
                        <a:cubicBezTo>
                          <a:pt x="1229" y="8196"/>
                          <a:pt x="228" y="6815"/>
                          <a:pt x="0" y="521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Hình tự do: Hình 212">
                    <a:extLst>
                      <a:ext uri="{FF2B5EF4-FFF2-40B4-BE49-F238E27FC236}">
                        <a16:creationId xmlns:a16="http://schemas.microsoft.com/office/drawing/2014/main" id="{FA131773-C570-07C4-CABE-CD2E3F57C35E}"/>
                      </a:ext>
                    </a:extLst>
                  </p:cNvPr>
                  <p:cNvSpPr/>
                  <p:nvPr/>
                </p:nvSpPr>
                <p:spPr>
                  <a:xfrm>
                    <a:off x="10397363" y="3068390"/>
                    <a:ext cx="12894" cy="14549"/>
                  </a:xfrm>
                  <a:custGeom>
                    <a:avLst/>
                    <a:gdLst>
                      <a:gd name="connsiteX0" fmla="*/ 0 w 12894"/>
                      <a:gd name="connsiteY0" fmla="*/ 5215 h 14549"/>
                      <a:gd name="connsiteX1" fmla="*/ 5048 w 12894"/>
                      <a:gd name="connsiteY1" fmla="*/ 71 h 14549"/>
                      <a:gd name="connsiteX2" fmla="*/ 6858 w 12894"/>
                      <a:gd name="connsiteY2" fmla="*/ 71 h 14549"/>
                      <a:gd name="connsiteX3" fmla="*/ 6858 w 12894"/>
                      <a:gd name="connsiteY3" fmla="*/ 71 h 14549"/>
                      <a:gd name="connsiteX4" fmla="*/ 7715 w 12894"/>
                      <a:gd name="connsiteY4" fmla="*/ 71 h 14549"/>
                      <a:gd name="connsiteX5" fmla="*/ 12859 w 12894"/>
                      <a:gd name="connsiteY5" fmla="*/ 9025 h 14549"/>
                      <a:gd name="connsiteX6" fmla="*/ 12859 w 12894"/>
                      <a:gd name="connsiteY6" fmla="*/ 10358 h 14549"/>
                      <a:gd name="connsiteX7" fmla="*/ 7810 w 12894"/>
                      <a:gd name="connsiteY7" fmla="*/ 14549 h 14549"/>
                      <a:gd name="connsiteX8" fmla="*/ 2667 w 12894"/>
                      <a:gd name="connsiteY8" fmla="*/ 9406 h 14549"/>
                      <a:gd name="connsiteX9" fmla="*/ 2667 w 12894"/>
                      <a:gd name="connsiteY9" fmla="*/ 8930 h 14549"/>
                      <a:gd name="connsiteX10" fmla="*/ 0 w 12894"/>
                      <a:gd name="connsiteY10" fmla="*/ 5215 h 1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549">
                        <a:moveTo>
                          <a:pt x="0" y="5215"/>
                        </a:moveTo>
                        <a:cubicBezTo>
                          <a:pt x="0" y="2415"/>
                          <a:pt x="2248" y="119"/>
                          <a:pt x="5048" y="71"/>
                        </a:cubicBezTo>
                        <a:cubicBezTo>
                          <a:pt x="5648" y="-24"/>
                          <a:pt x="6258" y="-24"/>
                          <a:pt x="6858" y="71"/>
                        </a:cubicBezTo>
                        <a:lnTo>
                          <a:pt x="6858" y="71"/>
                        </a:lnTo>
                        <a:lnTo>
                          <a:pt x="7715" y="71"/>
                        </a:lnTo>
                        <a:cubicBezTo>
                          <a:pt x="10773" y="2053"/>
                          <a:pt x="12678" y="5386"/>
                          <a:pt x="12859" y="9025"/>
                        </a:cubicBezTo>
                        <a:cubicBezTo>
                          <a:pt x="12906" y="9473"/>
                          <a:pt x="12906" y="9911"/>
                          <a:pt x="12859" y="10358"/>
                        </a:cubicBezTo>
                        <a:cubicBezTo>
                          <a:pt x="12363" y="12768"/>
                          <a:pt x="10268" y="14511"/>
                          <a:pt x="7810" y="14549"/>
                        </a:cubicBezTo>
                        <a:cubicBezTo>
                          <a:pt x="4972" y="14549"/>
                          <a:pt x="2667" y="12244"/>
                          <a:pt x="2667" y="9406"/>
                        </a:cubicBezTo>
                        <a:cubicBezTo>
                          <a:pt x="2676" y="9244"/>
                          <a:pt x="2676" y="9091"/>
                          <a:pt x="2667" y="8930"/>
                        </a:cubicBezTo>
                        <a:cubicBezTo>
                          <a:pt x="1229" y="8196"/>
                          <a:pt x="228" y="6815"/>
                          <a:pt x="0" y="521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Hình tự do: Hình 213">
                    <a:extLst>
                      <a:ext uri="{FF2B5EF4-FFF2-40B4-BE49-F238E27FC236}">
                        <a16:creationId xmlns:a16="http://schemas.microsoft.com/office/drawing/2014/main" id="{1FB9D348-F5A6-5481-0BBF-638819167171}"/>
                      </a:ext>
                    </a:extLst>
                  </p:cNvPr>
                  <p:cNvSpPr/>
                  <p:nvPr/>
                </p:nvSpPr>
                <p:spPr>
                  <a:xfrm>
                    <a:off x="10397267" y="3070351"/>
                    <a:ext cx="10286" cy="13229"/>
                  </a:xfrm>
                  <a:custGeom>
                    <a:avLst/>
                    <a:gdLst>
                      <a:gd name="connsiteX0" fmla="*/ 5144 w 10286"/>
                      <a:gd name="connsiteY0" fmla="*/ 682 h 13229"/>
                      <a:gd name="connsiteX1" fmla="*/ 0 w 10286"/>
                      <a:gd name="connsiteY1" fmla="*/ 3635 h 13229"/>
                      <a:gd name="connsiteX2" fmla="*/ 5144 w 10286"/>
                      <a:gd name="connsiteY2" fmla="*/ 12588 h 13229"/>
                      <a:gd name="connsiteX3" fmla="*/ 10287 w 10286"/>
                      <a:gd name="connsiteY3" fmla="*/ 9635 h 13229"/>
                      <a:gd name="connsiteX4" fmla="*/ 5144 w 10286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86" h="13229">
                        <a:moveTo>
                          <a:pt x="5144" y="682"/>
                        </a:moveTo>
                        <a:cubicBezTo>
                          <a:pt x="2286" y="-1032"/>
                          <a:pt x="0" y="682"/>
                          <a:pt x="0" y="3635"/>
                        </a:cubicBezTo>
                        <a:cubicBezTo>
                          <a:pt x="181" y="7273"/>
                          <a:pt x="2086" y="10607"/>
                          <a:pt x="5144" y="12588"/>
                        </a:cubicBezTo>
                        <a:cubicBezTo>
                          <a:pt x="8001" y="14208"/>
                          <a:pt x="10287" y="12588"/>
                          <a:pt x="10287" y="9635"/>
                        </a:cubicBezTo>
                        <a:cubicBezTo>
                          <a:pt x="10106" y="5997"/>
                          <a:pt x="8201" y="2663"/>
                          <a:pt x="5144" y="682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Đồ họa 25">
                <a:extLst>
                  <a:ext uri="{FF2B5EF4-FFF2-40B4-BE49-F238E27FC236}">
                    <a16:creationId xmlns:a16="http://schemas.microsoft.com/office/drawing/2014/main" id="{BA5DA4B3-965C-FE0C-BC7C-0C35225B7BFB}"/>
                  </a:ext>
                </a:extLst>
              </p:cNvPr>
              <p:cNvGrpSpPr/>
              <p:nvPr/>
            </p:nvGrpSpPr>
            <p:grpSpPr>
              <a:xfrm>
                <a:off x="10839989" y="2625359"/>
                <a:ext cx="178593" cy="387576"/>
                <a:chOff x="10839989" y="2625359"/>
                <a:chExt cx="178593" cy="387576"/>
              </a:xfrm>
            </p:grpSpPr>
            <p:sp>
              <p:nvSpPr>
                <p:cNvPr id="183" name="Hình tự do: Hình 182">
                  <a:extLst>
                    <a:ext uri="{FF2B5EF4-FFF2-40B4-BE49-F238E27FC236}">
                      <a16:creationId xmlns:a16="http://schemas.microsoft.com/office/drawing/2014/main" id="{AEE10AD0-954D-4116-9FEB-EC85EF82081B}"/>
                    </a:ext>
                  </a:extLst>
                </p:cNvPr>
                <p:cNvSpPr/>
                <p:nvPr/>
              </p:nvSpPr>
              <p:spPr>
                <a:xfrm>
                  <a:off x="10848466" y="2625359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036 h 384333"/>
                    <a:gd name="connsiteX2" fmla="*/ 0 w 170116"/>
                    <a:gd name="connsiteY2" fmla="*/ 0 h 384333"/>
                    <a:gd name="connsiteX3" fmla="*/ 170117 w 170116"/>
                    <a:gd name="connsiteY3" fmla="*/ 98203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036"/>
                      </a:lnTo>
                      <a:lnTo>
                        <a:pt x="0" y="0"/>
                      </a:lnTo>
                      <a:lnTo>
                        <a:pt x="170117" y="98203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Hình tự do: Hình 183">
                  <a:extLst>
                    <a:ext uri="{FF2B5EF4-FFF2-40B4-BE49-F238E27FC236}">
                      <a16:creationId xmlns:a16="http://schemas.microsoft.com/office/drawing/2014/main" id="{0700067C-98A3-7B95-F664-947DB4793468}"/>
                    </a:ext>
                  </a:extLst>
                </p:cNvPr>
                <p:cNvSpPr/>
                <p:nvPr/>
              </p:nvSpPr>
              <p:spPr>
                <a:xfrm>
                  <a:off x="10839989" y="2632403"/>
                  <a:ext cx="170497" cy="380532"/>
                </a:xfrm>
                <a:custGeom>
                  <a:avLst/>
                  <a:gdLst>
                    <a:gd name="connsiteX0" fmla="*/ 166211 w 170497"/>
                    <a:gd name="connsiteY0" fmla="*/ 379956 h 380532"/>
                    <a:gd name="connsiteX1" fmla="*/ 4286 w 170497"/>
                    <a:gd name="connsiteY1" fmla="*/ 286707 h 380532"/>
                    <a:gd name="connsiteX2" fmla="*/ 0 w 170497"/>
                    <a:gd name="connsiteY2" fmla="*/ 279277 h 380532"/>
                    <a:gd name="connsiteX3" fmla="*/ 0 w 170497"/>
                    <a:gd name="connsiteY3" fmla="*/ 3052 h 380532"/>
                    <a:gd name="connsiteX4" fmla="*/ 4286 w 170497"/>
                    <a:gd name="connsiteY4" fmla="*/ 576 h 380532"/>
                    <a:gd name="connsiteX5" fmla="*/ 166211 w 170497"/>
                    <a:gd name="connsiteY5" fmla="*/ 93825 h 380532"/>
                    <a:gd name="connsiteX6" fmla="*/ 170497 w 170497"/>
                    <a:gd name="connsiteY6" fmla="*/ 101255 h 380532"/>
                    <a:gd name="connsiteX7" fmla="*/ 170497 w 170497"/>
                    <a:gd name="connsiteY7" fmla="*/ 377480 h 380532"/>
                    <a:gd name="connsiteX8" fmla="*/ 166211 w 170497"/>
                    <a:gd name="connsiteY8" fmla="*/ 379956 h 38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532">
                      <a:moveTo>
                        <a:pt x="166211" y="379956"/>
                      </a:moveTo>
                      <a:lnTo>
                        <a:pt x="4286" y="286707"/>
                      </a:lnTo>
                      <a:cubicBezTo>
                        <a:pt x="1762" y="285049"/>
                        <a:pt x="171" y="282297"/>
                        <a:pt x="0" y="279277"/>
                      </a:cubicBezTo>
                      <a:lnTo>
                        <a:pt x="0" y="3052"/>
                      </a:lnTo>
                      <a:cubicBezTo>
                        <a:pt x="0" y="290"/>
                        <a:pt x="1905" y="-758"/>
                        <a:pt x="4286" y="576"/>
                      </a:cubicBezTo>
                      <a:lnTo>
                        <a:pt x="166211" y="93825"/>
                      </a:lnTo>
                      <a:cubicBezTo>
                        <a:pt x="168735" y="95483"/>
                        <a:pt x="170326" y="98236"/>
                        <a:pt x="170497" y="101255"/>
                      </a:cubicBezTo>
                      <a:lnTo>
                        <a:pt x="170497" y="377480"/>
                      </a:lnTo>
                      <a:cubicBezTo>
                        <a:pt x="170497" y="380242"/>
                        <a:pt x="168592" y="381290"/>
                        <a:pt x="166211" y="379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Hình tự do: Hình 184">
                  <a:extLst>
                    <a:ext uri="{FF2B5EF4-FFF2-40B4-BE49-F238E27FC236}">
                      <a16:creationId xmlns:a16="http://schemas.microsoft.com/office/drawing/2014/main" id="{EA0E3A0E-63D8-CD4B-1290-F28884AC9410}"/>
                    </a:ext>
                  </a:extLst>
                </p:cNvPr>
                <p:cNvSpPr/>
                <p:nvPr/>
              </p:nvSpPr>
              <p:spPr>
                <a:xfrm>
                  <a:off x="10856182" y="2685146"/>
                  <a:ext cx="138398" cy="84009"/>
                </a:xfrm>
                <a:custGeom>
                  <a:avLst/>
                  <a:gdLst>
                    <a:gd name="connsiteX0" fmla="*/ 133636 w 138398"/>
                    <a:gd name="connsiteY0" fmla="*/ 82898 h 84009"/>
                    <a:gd name="connsiteX1" fmla="*/ 4763 w 138398"/>
                    <a:gd name="connsiteY1" fmla="*/ 8698 h 84009"/>
                    <a:gd name="connsiteX2" fmla="*/ 0 w 138398"/>
                    <a:gd name="connsiteY2" fmla="*/ 2030 h 84009"/>
                    <a:gd name="connsiteX3" fmla="*/ 4763 w 138398"/>
                    <a:gd name="connsiteY3" fmla="*/ 887 h 84009"/>
                    <a:gd name="connsiteX4" fmla="*/ 133636 w 138398"/>
                    <a:gd name="connsiteY4" fmla="*/ 75373 h 84009"/>
                    <a:gd name="connsiteX5" fmla="*/ 138398 w 138398"/>
                    <a:gd name="connsiteY5" fmla="*/ 82040 h 84009"/>
                    <a:gd name="connsiteX6" fmla="*/ 133636 w 138398"/>
                    <a:gd name="connsiteY6" fmla="*/ 82898 h 84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09">
                      <a:moveTo>
                        <a:pt x="133636" y="82898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373"/>
                      </a:lnTo>
                      <a:cubicBezTo>
                        <a:pt x="136150" y="76763"/>
                        <a:pt x="137893" y="79211"/>
                        <a:pt x="138398" y="82040"/>
                      </a:cubicBezTo>
                      <a:cubicBezTo>
                        <a:pt x="138398" y="83945"/>
                        <a:pt x="136303" y="84898"/>
                        <a:pt x="133636" y="8289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Hình tự do: Hình 185">
                  <a:extLst>
                    <a:ext uri="{FF2B5EF4-FFF2-40B4-BE49-F238E27FC236}">
                      <a16:creationId xmlns:a16="http://schemas.microsoft.com/office/drawing/2014/main" id="{4BF59B9F-CBD2-FE23-2419-27CF9C5679F7}"/>
                    </a:ext>
                  </a:extLst>
                </p:cNvPr>
                <p:cNvSpPr/>
                <p:nvPr/>
              </p:nvSpPr>
              <p:spPr>
                <a:xfrm>
                  <a:off x="10856182" y="2705339"/>
                  <a:ext cx="138398" cy="83874"/>
                </a:xfrm>
                <a:custGeom>
                  <a:avLst/>
                  <a:gdLst>
                    <a:gd name="connsiteX0" fmla="*/ 133636 w 138398"/>
                    <a:gd name="connsiteY0" fmla="*/ 83088 h 83874"/>
                    <a:gd name="connsiteX1" fmla="*/ 4763 w 138398"/>
                    <a:gd name="connsiteY1" fmla="*/ 8698 h 83874"/>
                    <a:gd name="connsiteX2" fmla="*/ 0 w 138398"/>
                    <a:gd name="connsiteY2" fmla="*/ 2030 h 83874"/>
                    <a:gd name="connsiteX3" fmla="*/ 4763 w 138398"/>
                    <a:gd name="connsiteY3" fmla="*/ 887 h 83874"/>
                    <a:gd name="connsiteX4" fmla="*/ 133636 w 138398"/>
                    <a:gd name="connsiteY4" fmla="*/ 75278 h 83874"/>
                    <a:gd name="connsiteX5" fmla="*/ 138398 w 138398"/>
                    <a:gd name="connsiteY5" fmla="*/ 81945 h 83874"/>
                    <a:gd name="connsiteX6" fmla="*/ 133636 w 138398"/>
                    <a:gd name="connsiteY6" fmla="*/ 83088 h 8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3874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3755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Hình tự do: Hình 186">
                  <a:extLst>
                    <a:ext uri="{FF2B5EF4-FFF2-40B4-BE49-F238E27FC236}">
                      <a16:creationId xmlns:a16="http://schemas.microsoft.com/office/drawing/2014/main" id="{68653D00-AC25-78A4-1C78-00388E30796A}"/>
                    </a:ext>
                  </a:extLst>
                </p:cNvPr>
                <p:cNvSpPr/>
                <p:nvPr/>
              </p:nvSpPr>
              <p:spPr>
                <a:xfrm>
                  <a:off x="10856182" y="2747630"/>
                  <a:ext cx="138398" cy="84038"/>
                </a:xfrm>
                <a:custGeom>
                  <a:avLst/>
                  <a:gdLst>
                    <a:gd name="connsiteX0" fmla="*/ 133636 w 138398"/>
                    <a:gd name="connsiteY0" fmla="*/ 83183 h 84038"/>
                    <a:gd name="connsiteX1" fmla="*/ 4763 w 138398"/>
                    <a:gd name="connsiteY1" fmla="*/ 8698 h 84038"/>
                    <a:gd name="connsiteX2" fmla="*/ 0 w 138398"/>
                    <a:gd name="connsiteY2" fmla="*/ 2030 h 84038"/>
                    <a:gd name="connsiteX3" fmla="*/ 4763 w 138398"/>
                    <a:gd name="connsiteY3" fmla="*/ 887 h 84038"/>
                    <a:gd name="connsiteX4" fmla="*/ 133636 w 138398"/>
                    <a:gd name="connsiteY4" fmla="*/ 75278 h 84038"/>
                    <a:gd name="connsiteX5" fmla="*/ 138398 w 138398"/>
                    <a:gd name="connsiteY5" fmla="*/ 81945 h 84038"/>
                    <a:gd name="connsiteX6" fmla="*/ 133636 w 138398"/>
                    <a:gd name="connsiteY6" fmla="*/ 83183 h 8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38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Hình tự do: Hình 187">
                  <a:extLst>
                    <a:ext uri="{FF2B5EF4-FFF2-40B4-BE49-F238E27FC236}">
                      <a16:creationId xmlns:a16="http://schemas.microsoft.com/office/drawing/2014/main" id="{2EF93CF9-80F2-CC8A-DBB5-55E77F4C2C05}"/>
                    </a:ext>
                  </a:extLst>
                </p:cNvPr>
                <p:cNvSpPr/>
                <p:nvPr/>
              </p:nvSpPr>
              <p:spPr>
                <a:xfrm>
                  <a:off x="10856182" y="2768013"/>
                  <a:ext cx="138398" cy="84038"/>
                </a:xfrm>
                <a:custGeom>
                  <a:avLst/>
                  <a:gdLst>
                    <a:gd name="connsiteX0" fmla="*/ 133636 w 138398"/>
                    <a:gd name="connsiteY0" fmla="*/ 83183 h 84038"/>
                    <a:gd name="connsiteX1" fmla="*/ 4763 w 138398"/>
                    <a:gd name="connsiteY1" fmla="*/ 8698 h 84038"/>
                    <a:gd name="connsiteX2" fmla="*/ 0 w 138398"/>
                    <a:gd name="connsiteY2" fmla="*/ 2030 h 84038"/>
                    <a:gd name="connsiteX3" fmla="*/ 4763 w 138398"/>
                    <a:gd name="connsiteY3" fmla="*/ 887 h 84038"/>
                    <a:gd name="connsiteX4" fmla="*/ 133636 w 138398"/>
                    <a:gd name="connsiteY4" fmla="*/ 75278 h 84038"/>
                    <a:gd name="connsiteX5" fmla="*/ 138398 w 138398"/>
                    <a:gd name="connsiteY5" fmla="*/ 81945 h 84038"/>
                    <a:gd name="connsiteX6" fmla="*/ 133636 w 138398"/>
                    <a:gd name="connsiteY6" fmla="*/ 83183 h 8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38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7"/>
                        <a:pt x="505" y="4859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50" y="76668"/>
                        <a:pt x="137893" y="79116"/>
                        <a:pt x="138398" y="81945"/>
                      </a:cubicBezTo>
                      <a:cubicBezTo>
                        <a:pt x="138398" y="84136"/>
                        <a:pt x="136303" y="84707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Hình tự do: Hình 188">
                  <a:extLst>
                    <a:ext uri="{FF2B5EF4-FFF2-40B4-BE49-F238E27FC236}">
                      <a16:creationId xmlns:a16="http://schemas.microsoft.com/office/drawing/2014/main" id="{DAB9C96F-4296-3579-9ED8-9DC2E32BD312}"/>
                    </a:ext>
                  </a:extLst>
                </p:cNvPr>
                <p:cNvSpPr/>
                <p:nvPr/>
              </p:nvSpPr>
              <p:spPr>
                <a:xfrm>
                  <a:off x="10856182" y="2830714"/>
                  <a:ext cx="138398" cy="84018"/>
                </a:xfrm>
                <a:custGeom>
                  <a:avLst/>
                  <a:gdLst>
                    <a:gd name="connsiteX0" fmla="*/ 133636 w 138398"/>
                    <a:gd name="connsiteY0" fmla="*/ 83157 h 84018"/>
                    <a:gd name="connsiteX1" fmla="*/ 4763 w 138398"/>
                    <a:gd name="connsiteY1" fmla="*/ 8767 h 84018"/>
                    <a:gd name="connsiteX2" fmla="*/ 0 w 138398"/>
                    <a:gd name="connsiteY2" fmla="*/ 2004 h 84018"/>
                    <a:gd name="connsiteX3" fmla="*/ 4763 w 138398"/>
                    <a:gd name="connsiteY3" fmla="*/ 861 h 84018"/>
                    <a:gd name="connsiteX4" fmla="*/ 133636 w 138398"/>
                    <a:gd name="connsiteY4" fmla="*/ 75346 h 84018"/>
                    <a:gd name="connsiteX5" fmla="*/ 138398 w 138398"/>
                    <a:gd name="connsiteY5" fmla="*/ 82014 h 84018"/>
                    <a:gd name="connsiteX6" fmla="*/ 133636 w 138398"/>
                    <a:gd name="connsiteY6" fmla="*/ 83157 h 8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4018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7"/>
                        <a:pt x="476" y="4862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6"/>
                      </a:lnTo>
                      <a:cubicBezTo>
                        <a:pt x="136150" y="76737"/>
                        <a:pt x="137893" y="79185"/>
                        <a:pt x="138398" y="82014"/>
                      </a:cubicBezTo>
                      <a:cubicBezTo>
                        <a:pt x="138398" y="84109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Hình tự do: Hình 189">
                  <a:extLst>
                    <a:ext uri="{FF2B5EF4-FFF2-40B4-BE49-F238E27FC236}">
                      <a16:creationId xmlns:a16="http://schemas.microsoft.com/office/drawing/2014/main" id="{BF7F3B34-D40F-9A8D-7178-A8A1D351ACBB}"/>
                    </a:ext>
                  </a:extLst>
                </p:cNvPr>
                <p:cNvSpPr/>
                <p:nvPr/>
              </p:nvSpPr>
              <p:spPr>
                <a:xfrm>
                  <a:off x="10856182" y="2810711"/>
                  <a:ext cx="138398" cy="83775"/>
                </a:xfrm>
                <a:custGeom>
                  <a:avLst/>
                  <a:gdLst>
                    <a:gd name="connsiteX0" fmla="*/ 133636 w 138398"/>
                    <a:gd name="connsiteY0" fmla="*/ 83157 h 83775"/>
                    <a:gd name="connsiteX1" fmla="*/ 4763 w 138398"/>
                    <a:gd name="connsiteY1" fmla="*/ 8767 h 83775"/>
                    <a:gd name="connsiteX2" fmla="*/ 0 w 138398"/>
                    <a:gd name="connsiteY2" fmla="*/ 2004 h 83775"/>
                    <a:gd name="connsiteX3" fmla="*/ 4763 w 138398"/>
                    <a:gd name="connsiteY3" fmla="*/ 861 h 83775"/>
                    <a:gd name="connsiteX4" fmla="*/ 133636 w 138398"/>
                    <a:gd name="connsiteY4" fmla="*/ 75346 h 83775"/>
                    <a:gd name="connsiteX5" fmla="*/ 138398 w 138398"/>
                    <a:gd name="connsiteY5" fmla="*/ 82014 h 83775"/>
                    <a:gd name="connsiteX6" fmla="*/ 133636 w 138398"/>
                    <a:gd name="connsiteY6" fmla="*/ 83157 h 83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398" h="83775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7"/>
                        <a:pt x="476" y="4862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6"/>
                      </a:lnTo>
                      <a:cubicBezTo>
                        <a:pt x="136150" y="76737"/>
                        <a:pt x="137893" y="79185"/>
                        <a:pt x="138398" y="82014"/>
                      </a:cubicBezTo>
                      <a:cubicBezTo>
                        <a:pt x="138398" y="83824"/>
                        <a:pt x="136303" y="84300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91" name="Đồ họa 25">
                  <a:extLst>
                    <a:ext uri="{FF2B5EF4-FFF2-40B4-BE49-F238E27FC236}">
                      <a16:creationId xmlns:a16="http://schemas.microsoft.com/office/drawing/2014/main" id="{1F23104A-3F3D-4988-079E-54321A84E31D}"/>
                    </a:ext>
                  </a:extLst>
                </p:cNvPr>
                <p:cNvGrpSpPr/>
                <p:nvPr/>
              </p:nvGrpSpPr>
              <p:grpSpPr>
                <a:xfrm>
                  <a:off x="10898282" y="2696112"/>
                  <a:ext cx="32514" cy="23899"/>
                  <a:chOff x="10898282" y="2696112"/>
                  <a:chExt cx="32514" cy="23899"/>
                </a:xfrm>
              </p:grpSpPr>
              <p:sp>
                <p:nvSpPr>
                  <p:cNvPr id="192" name="Hình tự do: Hình 191">
                    <a:extLst>
                      <a:ext uri="{FF2B5EF4-FFF2-40B4-BE49-F238E27FC236}">
                        <a16:creationId xmlns:a16="http://schemas.microsoft.com/office/drawing/2014/main" id="{2DA3367E-862F-C1CB-7D72-F1A48FA00402}"/>
                      </a:ext>
                    </a:extLst>
                  </p:cNvPr>
                  <p:cNvSpPr/>
                  <p:nvPr/>
                </p:nvSpPr>
                <p:spPr>
                  <a:xfrm>
                    <a:off x="10915582" y="2696197"/>
                    <a:ext cx="15214" cy="9552"/>
                  </a:xfrm>
                  <a:custGeom>
                    <a:avLst/>
                    <a:gdLst>
                      <a:gd name="connsiteX0" fmla="*/ 417 w 15214"/>
                      <a:gd name="connsiteY0" fmla="*/ 9553 h 9552"/>
                      <a:gd name="connsiteX1" fmla="*/ 417 w 15214"/>
                      <a:gd name="connsiteY1" fmla="*/ 9553 h 9552"/>
                      <a:gd name="connsiteX2" fmla="*/ 988 w 15214"/>
                      <a:gd name="connsiteY2" fmla="*/ 9553 h 9552"/>
                      <a:gd name="connsiteX3" fmla="*/ 2131 w 15214"/>
                      <a:gd name="connsiteY3" fmla="*/ 9553 h 9552"/>
                      <a:gd name="connsiteX4" fmla="*/ 5370 w 15214"/>
                      <a:gd name="connsiteY4" fmla="*/ 7648 h 9552"/>
                      <a:gd name="connsiteX5" fmla="*/ 9942 w 15214"/>
                      <a:gd name="connsiteY5" fmla="*/ 4981 h 9552"/>
                      <a:gd name="connsiteX6" fmla="*/ 15085 w 15214"/>
                      <a:gd name="connsiteY6" fmla="*/ 1742 h 9552"/>
                      <a:gd name="connsiteX7" fmla="*/ 14037 w 15214"/>
                      <a:gd name="connsiteY7" fmla="*/ 28 h 9552"/>
                      <a:gd name="connsiteX8" fmla="*/ 8703 w 15214"/>
                      <a:gd name="connsiteY8" fmla="*/ 2885 h 9552"/>
                      <a:gd name="connsiteX9" fmla="*/ 4036 w 15214"/>
                      <a:gd name="connsiteY9" fmla="*/ 5457 h 9552"/>
                      <a:gd name="connsiteX10" fmla="*/ 798 w 15214"/>
                      <a:gd name="connsiteY10" fmla="*/ 7362 h 9552"/>
                      <a:gd name="connsiteX11" fmla="*/ 36 w 15214"/>
                      <a:gd name="connsiteY11" fmla="*/ 8124 h 9552"/>
                      <a:gd name="connsiteX12" fmla="*/ 36 w 15214"/>
                      <a:gd name="connsiteY12" fmla="*/ 8886 h 9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14" h="9552">
                        <a:moveTo>
                          <a:pt x="417" y="9553"/>
                        </a:moveTo>
                        <a:lnTo>
                          <a:pt x="417" y="9553"/>
                        </a:lnTo>
                        <a:lnTo>
                          <a:pt x="988" y="9553"/>
                        </a:lnTo>
                        <a:cubicBezTo>
                          <a:pt x="1465" y="9553"/>
                          <a:pt x="1655" y="9553"/>
                          <a:pt x="2131" y="9553"/>
                        </a:cubicBezTo>
                        <a:lnTo>
                          <a:pt x="5370" y="7648"/>
                        </a:lnTo>
                        <a:lnTo>
                          <a:pt x="9942" y="4981"/>
                        </a:lnTo>
                        <a:lnTo>
                          <a:pt x="15085" y="1742"/>
                        </a:lnTo>
                        <a:cubicBezTo>
                          <a:pt x="15561" y="1742"/>
                          <a:pt x="14609" y="-258"/>
                          <a:pt x="14037" y="28"/>
                        </a:cubicBezTo>
                        <a:lnTo>
                          <a:pt x="8703" y="2885"/>
                        </a:lnTo>
                        <a:lnTo>
                          <a:pt x="4036" y="5457"/>
                        </a:lnTo>
                        <a:lnTo>
                          <a:pt x="798" y="7362"/>
                        </a:lnTo>
                        <a:cubicBezTo>
                          <a:pt x="798" y="7362"/>
                          <a:pt x="36" y="7362"/>
                          <a:pt x="36" y="8124"/>
                        </a:cubicBezTo>
                        <a:cubicBezTo>
                          <a:pt x="-12" y="8372"/>
                          <a:pt x="-12" y="8639"/>
                          <a:pt x="36" y="8886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3" name="Hình tự do: Hình 192">
                    <a:extLst>
                      <a:ext uri="{FF2B5EF4-FFF2-40B4-BE49-F238E27FC236}">
                        <a16:creationId xmlns:a16="http://schemas.microsoft.com/office/drawing/2014/main" id="{8E650355-C952-D75D-EE0D-E060043993BE}"/>
                      </a:ext>
                    </a:extLst>
                  </p:cNvPr>
                  <p:cNvSpPr/>
                  <p:nvPr/>
                </p:nvSpPr>
                <p:spPr>
                  <a:xfrm>
                    <a:off x="10910610" y="2696112"/>
                    <a:ext cx="14553" cy="17156"/>
                  </a:xfrm>
                  <a:custGeom>
                    <a:avLst/>
                    <a:gdLst>
                      <a:gd name="connsiteX0" fmla="*/ 1864 w 14553"/>
                      <a:gd name="connsiteY0" fmla="*/ 12019 h 17156"/>
                      <a:gd name="connsiteX1" fmla="*/ 12199 w 14553"/>
                      <a:gd name="connsiteY1" fmla="*/ 16619 h 17156"/>
                      <a:gd name="connsiteX2" fmla="*/ 12723 w 14553"/>
                      <a:gd name="connsiteY2" fmla="*/ 16400 h 17156"/>
                      <a:gd name="connsiteX3" fmla="*/ 12723 w 14553"/>
                      <a:gd name="connsiteY3" fmla="*/ 16400 h 17156"/>
                      <a:gd name="connsiteX4" fmla="*/ 12723 w 14553"/>
                      <a:gd name="connsiteY4" fmla="*/ 16400 h 17156"/>
                      <a:gd name="connsiteX5" fmla="*/ 14532 w 14553"/>
                      <a:gd name="connsiteY5" fmla="*/ 12209 h 17156"/>
                      <a:gd name="connsiteX6" fmla="*/ 7960 w 14553"/>
                      <a:gd name="connsiteY6" fmla="*/ 875 h 17156"/>
                      <a:gd name="connsiteX7" fmla="*/ 3579 w 14553"/>
                      <a:gd name="connsiteY7" fmla="*/ 303 h 17156"/>
                      <a:gd name="connsiteX8" fmla="*/ 3579 w 14553"/>
                      <a:gd name="connsiteY8" fmla="*/ 303 h 17156"/>
                      <a:gd name="connsiteX9" fmla="*/ 3579 w 14553"/>
                      <a:gd name="connsiteY9" fmla="*/ 303 h 17156"/>
                      <a:gd name="connsiteX10" fmla="*/ 1293 w 14553"/>
                      <a:gd name="connsiteY10" fmla="*/ 11247 h 17156"/>
                      <a:gd name="connsiteX11" fmla="*/ 1864 w 14553"/>
                      <a:gd name="connsiteY11" fmla="*/ 12019 h 1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53" h="17156">
                        <a:moveTo>
                          <a:pt x="1864" y="12019"/>
                        </a:moveTo>
                        <a:cubicBezTo>
                          <a:pt x="3445" y="16143"/>
                          <a:pt x="8074" y="18210"/>
                          <a:pt x="12199" y="16619"/>
                        </a:cubicBezTo>
                        <a:cubicBezTo>
                          <a:pt x="12380" y="16553"/>
                          <a:pt x="12551" y="16477"/>
                          <a:pt x="12723" y="16400"/>
                        </a:cubicBezTo>
                        <a:lnTo>
                          <a:pt x="12723" y="16400"/>
                        </a:lnTo>
                        <a:lnTo>
                          <a:pt x="12723" y="16400"/>
                        </a:lnTo>
                        <a:cubicBezTo>
                          <a:pt x="13999" y="15400"/>
                          <a:pt x="14685" y="13819"/>
                          <a:pt x="14532" y="12209"/>
                        </a:cubicBezTo>
                        <a:cubicBezTo>
                          <a:pt x="14275" y="7599"/>
                          <a:pt x="11837" y="3389"/>
                          <a:pt x="7960" y="875"/>
                        </a:cubicBezTo>
                        <a:cubicBezTo>
                          <a:pt x="6684" y="-40"/>
                          <a:pt x="5046" y="-249"/>
                          <a:pt x="3579" y="303"/>
                        </a:cubicBezTo>
                        <a:lnTo>
                          <a:pt x="3579" y="303"/>
                        </a:lnTo>
                        <a:lnTo>
                          <a:pt x="3579" y="303"/>
                        </a:lnTo>
                        <a:cubicBezTo>
                          <a:pt x="-79" y="2694"/>
                          <a:pt x="-1098" y="7590"/>
                          <a:pt x="1293" y="11247"/>
                        </a:cubicBezTo>
                        <a:cubicBezTo>
                          <a:pt x="1464" y="11514"/>
                          <a:pt x="1655" y="11771"/>
                          <a:pt x="1864" y="1201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Hình tự do: Hình 193">
                    <a:extLst>
                      <a:ext uri="{FF2B5EF4-FFF2-40B4-BE49-F238E27FC236}">
                        <a16:creationId xmlns:a16="http://schemas.microsoft.com/office/drawing/2014/main" id="{8BBA595F-8916-BD4C-6D7E-877209ECE413}"/>
                      </a:ext>
                    </a:extLst>
                  </p:cNvPr>
                  <p:cNvSpPr/>
                  <p:nvPr/>
                </p:nvSpPr>
                <p:spPr>
                  <a:xfrm>
                    <a:off x="10910610" y="2696112"/>
                    <a:ext cx="14553" cy="17156"/>
                  </a:xfrm>
                  <a:custGeom>
                    <a:avLst/>
                    <a:gdLst>
                      <a:gd name="connsiteX0" fmla="*/ 1864 w 14553"/>
                      <a:gd name="connsiteY0" fmla="*/ 12019 h 17156"/>
                      <a:gd name="connsiteX1" fmla="*/ 12199 w 14553"/>
                      <a:gd name="connsiteY1" fmla="*/ 16619 h 17156"/>
                      <a:gd name="connsiteX2" fmla="*/ 12723 w 14553"/>
                      <a:gd name="connsiteY2" fmla="*/ 16400 h 17156"/>
                      <a:gd name="connsiteX3" fmla="*/ 12723 w 14553"/>
                      <a:gd name="connsiteY3" fmla="*/ 16400 h 17156"/>
                      <a:gd name="connsiteX4" fmla="*/ 12723 w 14553"/>
                      <a:gd name="connsiteY4" fmla="*/ 16400 h 17156"/>
                      <a:gd name="connsiteX5" fmla="*/ 14532 w 14553"/>
                      <a:gd name="connsiteY5" fmla="*/ 12209 h 17156"/>
                      <a:gd name="connsiteX6" fmla="*/ 7960 w 14553"/>
                      <a:gd name="connsiteY6" fmla="*/ 875 h 17156"/>
                      <a:gd name="connsiteX7" fmla="*/ 3579 w 14553"/>
                      <a:gd name="connsiteY7" fmla="*/ 303 h 17156"/>
                      <a:gd name="connsiteX8" fmla="*/ 3579 w 14553"/>
                      <a:gd name="connsiteY8" fmla="*/ 303 h 17156"/>
                      <a:gd name="connsiteX9" fmla="*/ 3579 w 14553"/>
                      <a:gd name="connsiteY9" fmla="*/ 303 h 17156"/>
                      <a:gd name="connsiteX10" fmla="*/ 1293 w 14553"/>
                      <a:gd name="connsiteY10" fmla="*/ 11247 h 17156"/>
                      <a:gd name="connsiteX11" fmla="*/ 1864 w 14553"/>
                      <a:gd name="connsiteY11" fmla="*/ 12019 h 171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53" h="17156">
                        <a:moveTo>
                          <a:pt x="1864" y="12019"/>
                        </a:moveTo>
                        <a:cubicBezTo>
                          <a:pt x="3445" y="16143"/>
                          <a:pt x="8074" y="18210"/>
                          <a:pt x="12199" y="16619"/>
                        </a:cubicBezTo>
                        <a:cubicBezTo>
                          <a:pt x="12380" y="16553"/>
                          <a:pt x="12551" y="16477"/>
                          <a:pt x="12723" y="16400"/>
                        </a:cubicBezTo>
                        <a:lnTo>
                          <a:pt x="12723" y="16400"/>
                        </a:lnTo>
                        <a:lnTo>
                          <a:pt x="12723" y="16400"/>
                        </a:lnTo>
                        <a:cubicBezTo>
                          <a:pt x="13999" y="15400"/>
                          <a:pt x="14685" y="13819"/>
                          <a:pt x="14532" y="12209"/>
                        </a:cubicBezTo>
                        <a:cubicBezTo>
                          <a:pt x="14275" y="7599"/>
                          <a:pt x="11837" y="3389"/>
                          <a:pt x="7960" y="875"/>
                        </a:cubicBezTo>
                        <a:cubicBezTo>
                          <a:pt x="6684" y="-40"/>
                          <a:pt x="5046" y="-249"/>
                          <a:pt x="3579" y="303"/>
                        </a:cubicBezTo>
                        <a:lnTo>
                          <a:pt x="3579" y="303"/>
                        </a:lnTo>
                        <a:lnTo>
                          <a:pt x="3579" y="303"/>
                        </a:lnTo>
                        <a:cubicBezTo>
                          <a:pt x="-79" y="2694"/>
                          <a:pt x="-1098" y="7590"/>
                          <a:pt x="1293" y="11247"/>
                        </a:cubicBezTo>
                        <a:cubicBezTo>
                          <a:pt x="1464" y="11514"/>
                          <a:pt x="1655" y="11771"/>
                          <a:pt x="1864" y="120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Hình tự do: Hình 194">
                    <a:extLst>
                      <a:ext uri="{FF2B5EF4-FFF2-40B4-BE49-F238E27FC236}">
                        <a16:creationId xmlns:a16="http://schemas.microsoft.com/office/drawing/2014/main" id="{48936743-9BE8-01AE-726F-93809BD74B1C}"/>
                      </a:ext>
                    </a:extLst>
                  </p:cNvPr>
                  <p:cNvSpPr/>
                  <p:nvPr/>
                </p:nvSpPr>
                <p:spPr>
                  <a:xfrm>
                    <a:off x="10902568" y="2700818"/>
                    <a:ext cx="17648" cy="15885"/>
                  </a:xfrm>
                  <a:custGeom>
                    <a:avLst/>
                    <a:gdLst>
                      <a:gd name="connsiteX0" fmla="*/ 4858 w 17648"/>
                      <a:gd name="connsiteY0" fmla="*/ 15885 h 15885"/>
                      <a:gd name="connsiteX1" fmla="*/ 0 w 17648"/>
                      <a:gd name="connsiteY1" fmla="*/ 7599 h 15885"/>
                      <a:gd name="connsiteX2" fmla="*/ 10192 w 17648"/>
                      <a:gd name="connsiteY2" fmla="*/ 550 h 15885"/>
                      <a:gd name="connsiteX3" fmla="*/ 10192 w 17648"/>
                      <a:gd name="connsiteY3" fmla="*/ 550 h 15885"/>
                      <a:gd name="connsiteX4" fmla="*/ 10192 w 17648"/>
                      <a:gd name="connsiteY4" fmla="*/ 550 h 15885"/>
                      <a:gd name="connsiteX5" fmla="*/ 10192 w 17648"/>
                      <a:gd name="connsiteY5" fmla="*/ 550 h 15885"/>
                      <a:gd name="connsiteX6" fmla="*/ 13430 w 17648"/>
                      <a:gd name="connsiteY6" fmla="*/ 550 h 15885"/>
                      <a:gd name="connsiteX7" fmla="*/ 17621 w 17648"/>
                      <a:gd name="connsiteY7" fmla="*/ 7884 h 15885"/>
                      <a:gd name="connsiteX8" fmla="*/ 16383 w 17648"/>
                      <a:gd name="connsiteY8" fmla="*/ 10647 h 15885"/>
                      <a:gd name="connsiteX9" fmla="*/ 16383 w 17648"/>
                      <a:gd name="connsiteY9" fmla="*/ 10647 h 15885"/>
                      <a:gd name="connsiteX10" fmla="*/ 15621 w 17648"/>
                      <a:gd name="connsiteY10" fmla="*/ 10647 h 15885"/>
                      <a:gd name="connsiteX11" fmla="*/ 4858 w 17648"/>
                      <a:gd name="connsiteY11" fmla="*/ 15885 h 15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48" h="15885">
                        <a:moveTo>
                          <a:pt x="4858" y="15885"/>
                        </a:moveTo>
                        <a:lnTo>
                          <a:pt x="0" y="7599"/>
                        </a:lnTo>
                        <a:cubicBezTo>
                          <a:pt x="3696" y="5713"/>
                          <a:pt x="7125" y="3341"/>
                          <a:pt x="10192" y="550"/>
                        </a:cubicBezTo>
                        <a:lnTo>
                          <a:pt x="10192" y="550"/>
                        </a:lnTo>
                        <a:lnTo>
                          <a:pt x="10192" y="550"/>
                        </a:lnTo>
                        <a:lnTo>
                          <a:pt x="10192" y="550"/>
                        </a:lnTo>
                        <a:cubicBezTo>
                          <a:pt x="11144" y="-183"/>
                          <a:pt x="12478" y="-183"/>
                          <a:pt x="13430" y="550"/>
                        </a:cubicBezTo>
                        <a:cubicBezTo>
                          <a:pt x="15897" y="2207"/>
                          <a:pt x="17440" y="4922"/>
                          <a:pt x="17621" y="7884"/>
                        </a:cubicBezTo>
                        <a:cubicBezTo>
                          <a:pt x="17774" y="8970"/>
                          <a:pt x="17288" y="10037"/>
                          <a:pt x="16383" y="10647"/>
                        </a:cubicBezTo>
                        <a:lnTo>
                          <a:pt x="16383" y="10647"/>
                        </a:lnTo>
                        <a:cubicBezTo>
                          <a:pt x="16383" y="10647"/>
                          <a:pt x="15907" y="10647"/>
                          <a:pt x="15621" y="10647"/>
                        </a:cubicBezTo>
                        <a:cubicBezTo>
                          <a:pt x="11802" y="11875"/>
                          <a:pt x="8182" y="13637"/>
                          <a:pt x="4858" y="1588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Hình tự do: Hình 195">
                    <a:extLst>
                      <a:ext uri="{FF2B5EF4-FFF2-40B4-BE49-F238E27FC236}">
                        <a16:creationId xmlns:a16="http://schemas.microsoft.com/office/drawing/2014/main" id="{B23F6017-C993-767F-BAEF-4AC3EFD6D539}"/>
                      </a:ext>
                    </a:extLst>
                  </p:cNvPr>
                  <p:cNvSpPr/>
                  <p:nvPr/>
                </p:nvSpPr>
                <p:spPr>
                  <a:xfrm>
                    <a:off x="10898377" y="2704828"/>
                    <a:ext cx="12894" cy="14946"/>
                  </a:xfrm>
                  <a:custGeom>
                    <a:avLst/>
                    <a:gdLst>
                      <a:gd name="connsiteX0" fmla="*/ 0 w 12894"/>
                      <a:gd name="connsiteY0" fmla="*/ 5208 h 14946"/>
                      <a:gd name="connsiteX1" fmla="*/ 5144 w 12894"/>
                      <a:gd name="connsiteY1" fmla="*/ 64 h 14946"/>
                      <a:gd name="connsiteX2" fmla="*/ 6953 w 12894"/>
                      <a:gd name="connsiteY2" fmla="*/ 64 h 14946"/>
                      <a:gd name="connsiteX3" fmla="*/ 6953 w 12894"/>
                      <a:gd name="connsiteY3" fmla="*/ 64 h 14946"/>
                      <a:gd name="connsiteX4" fmla="*/ 7715 w 12894"/>
                      <a:gd name="connsiteY4" fmla="*/ 64 h 14946"/>
                      <a:gd name="connsiteX5" fmla="*/ 12859 w 12894"/>
                      <a:gd name="connsiteY5" fmla="*/ 9018 h 14946"/>
                      <a:gd name="connsiteX6" fmla="*/ 12859 w 12894"/>
                      <a:gd name="connsiteY6" fmla="*/ 10351 h 14946"/>
                      <a:gd name="connsiteX7" fmla="*/ 7334 w 12894"/>
                      <a:gd name="connsiteY7" fmla="*/ 14923 h 14946"/>
                      <a:gd name="connsiteX8" fmla="*/ 2762 w 12894"/>
                      <a:gd name="connsiteY8" fmla="*/ 9399 h 14946"/>
                      <a:gd name="connsiteX9" fmla="*/ 2762 w 12894"/>
                      <a:gd name="connsiteY9" fmla="*/ 9399 h 14946"/>
                      <a:gd name="connsiteX10" fmla="*/ 0 w 12894"/>
                      <a:gd name="connsiteY10" fmla="*/ 5208 h 14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946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73" y="2045"/>
                          <a:pt x="12678" y="5379"/>
                          <a:pt x="12859" y="9018"/>
                        </a:cubicBezTo>
                        <a:cubicBezTo>
                          <a:pt x="12906" y="9465"/>
                          <a:pt x="12906" y="9904"/>
                          <a:pt x="12859" y="10351"/>
                        </a:cubicBezTo>
                        <a:cubicBezTo>
                          <a:pt x="12592" y="13142"/>
                          <a:pt x="10125" y="15190"/>
                          <a:pt x="7334" y="14923"/>
                        </a:cubicBezTo>
                        <a:cubicBezTo>
                          <a:pt x="4544" y="14657"/>
                          <a:pt x="2496" y="12190"/>
                          <a:pt x="2762" y="9399"/>
                        </a:cubicBezTo>
                        <a:lnTo>
                          <a:pt x="2762" y="9399"/>
                        </a:lnTo>
                        <a:cubicBezTo>
                          <a:pt x="1162" y="8589"/>
                          <a:pt x="115" y="6998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Hình tự do: Hình 196">
                    <a:extLst>
                      <a:ext uri="{FF2B5EF4-FFF2-40B4-BE49-F238E27FC236}">
                        <a16:creationId xmlns:a16="http://schemas.microsoft.com/office/drawing/2014/main" id="{18E59E6B-9AEA-A76E-4BB3-AEB37B877666}"/>
                      </a:ext>
                    </a:extLst>
                  </p:cNvPr>
                  <p:cNvSpPr/>
                  <p:nvPr/>
                </p:nvSpPr>
                <p:spPr>
                  <a:xfrm>
                    <a:off x="10898377" y="2704828"/>
                    <a:ext cx="12894" cy="14946"/>
                  </a:xfrm>
                  <a:custGeom>
                    <a:avLst/>
                    <a:gdLst>
                      <a:gd name="connsiteX0" fmla="*/ 0 w 12894"/>
                      <a:gd name="connsiteY0" fmla="*/ 5208 h 14946"/>
                      <a:gd name="connsiteX1" fmla="*/ 5144 w 12894"/>
                      <a:gd name="connsiteY1" fmla="*/ 64 h 14946"/>
                      <a:gd name="connsiteX2" fmla="*/ 6953 w 12894"/>
                      <a:gd name="connsiteY2" fmla="*/ 64 h 14946"/>
                      <a:gd name="connsiteX3" fmla="*/ 6953 w 12894"/>
                      <a:gd name="connsiteY3" fmla="*/ 64 h 14946"/>
                      <a:gd name="connsiteX4" fmla="*/ 7715 w 12894"/>
                      <a:gd name="connsiteY4" fmla="*/ 64 h 14946"/>
                      <a:gd name="connsiteX5" fmla="*/ 12859 w 12894"/>
                      <a:gd name="connsiteY5" fmla="*/ 9018 h 14946"/>
                      <a:gd name="connsiteX6" fmla="*/ 12859 w 12894"/>
                      <a:gd name="connsiteY6" fmla="*/ 10351 h 14946"/>
                      <a:gd name="connsiteX7" fmla="*/ 7334 w 12894"/>
                      <a:gd name="connsiteY7" fmla="*/ 14923 h 14946"/>
                      <a:gd name="connsiteX8" fmla="*/ 2762 w 12894"/>
                      <a:gd name="connsiteY8" fmla="*/ 9399 h 14946"/>
                      <a:gd name="connsiteX9" fmla="*/ 2762 w 12894"/>
                      <a:gd name="connsiteY9" fmla="*/ 9399 h 14946"/>
                      <a:gd name="connsiteX10" fmla="*/ 0 w 12894"/>
                      <a:gd name="connsiteY10" fmla="*/ 5208 h 14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94" h="14946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73" y="2045"/>
                          <a:pt x="12678" y="5379"/>
                          <a:pt x="12859" y="9018"/>
                        </a:cubicBezTo>
                        <a:cubicBezTo>
                          <a:pt x="12906" y="9465"/>
                          <a:pt x="12906" y="9904"/>
                          <a:pt x="12859" y="10351"/>
                        </a:cubicBezTo>
                        <a:cubicBezTo>
                          <a:pt x="12592" y="13142"/>
                          <a:pt x="10125" y="15190"/>
                          <a:pt x="7334" y="14923"/>
                        </a:cubicBezTo>
                        <a:cubicBezTo>
                          <a:pt x="4544" y="14657"/>
                          <a:pt x="2496" y="12190"/>
                          <a:pt x="2762" y="9399"/>
                        </a:cubicBezTo>
                        <a:lnTo>
                          <a:pt x="2762" y="9399"/>
                        </a:lnTo>
                        <a:cubicBezTo>
                          <a:pt x="1162" y="8589"/>
                          <a:pt x="115" y="6998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Hình tự do: Hình 197">
                    <a:extLst>
                      <a:ext uri="{FF2B5EF4-FFF2-40B4-BE49-F238E27FC236}">
                        <a16:creationId xmlns:a16="http://schemas.microsoft.com/office/drawing/2014/main" id="{23CD9189-CA7F-3C45-20DD-C3D412A13587}"/>
                      </a:ext>
                    </a:extLst>
                  </p:cNvPr>
                  <p:cNvSpPr/>
                  <p:nvPr/>
                </p:nvSpPr>
                <p:spPr>
                  <a:xfrm>
                    <a:off x="10898282" y="2706782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82 h 13229"/>
                      <a:gd name="connsiteX1" fmla="*/ 0 w 10382"/>
                      <a:gd name="connsiteY1" fmla="*/ 3635 h 13229"/>
                      <a:gd name="connsiteX2" fmla="*/ 5239 w 10382"/>
                      <a:gd name="connsiteY2" fmla="*/ 12588 h 13229"/>
                      <a:gd name="connsiteX3" fmla="*/ 10382 w 10382"/>
                      <a:gd name="connsiteY3" fmla="*/ 9636 h 13229"/>
                      <a:gd name="connsiteX4" fmla="*/ 5239 w 10382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82"/>
                        </a:moveTo>
                        <a:cubicBezTo>
                          <a:pt x="2381" y="-1032"/>
                          <a:pt x="0" y="682"/>
                          <a:pt x="0" y="3635"/>
                        </a:cubicBezTo>
                        <a:cubicBezTo>
                          <a:pt x="210" y="7283"/>
                          <a:pt x="2162" y="10617"/>
                          <a:pt x="5239" y="12588"/>
                        </a:cubicBezTo>
                        <a:cubicBezTo>
                          <a:pt x="8096" y="14208"/>
                          <a:pt x="10382" y="12588"/>
                          <a:pt x="10382" y="9636"/>
                        </a:cubicBezTo>
                        <a:cubicBezTo>
                          <a:pt x="10201" y="5997"/>
                          <a:pt x="8296" y="2663"/>
                          <a:pt x="5239" y="682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4" name="Đồ họa 25">
                <a:extLst>
                  <a:ext uri="{FF2B5EF4-FFF2-40B4-BE49-F238E27FC236}">
                    <a16:creationId xmlns:a16="http://schemas.microsoft.com/office/drawing/2014/main" id="{48A010AA-3C9B-C4E4-4F30-C0C901C3F4B4}"/>
                  </a:ext>
                </a:extLst>
              </p:cNvPr>
              <p:cNvGrpSpPr/>
              <p:nvPr/>
            </p:nvGrpSpPr>
            <p:grpSpPr>
              <a:xfrm>
                <a:off x="9869011" y="2362659"/>
                <a:ext cx="404050" cy="917257"/>
                <a:chOff x="9869011" y="2362659"/>
                <a:chExt cx="404050" cy="917257"/>
              </a:xfrm>
            </p:grpSpPr>
            <p:sp>
              <p:nvSpPr>
                <p:cNvPr id="120" name="Hình tự do: Hình 119">
                  <a:extLst>
                    <a:ext uri="{FF2B5EF4-FFF2-40B4-BE49-F238E27FC236}">
                      <a16:creationId xmlns:a16="http://schemas.microsoft.com/office/drawing/2014/main" id="{EF7137F5-2BD6-C96B-7AE2-011203B594EC}"/>
                    </a:ext>
                  </a:extLst>
                </p:cNvPr>
                <p:cNvSpPr/>
                <p:nvPr/>
              </p:nvSpPr>
              <p:spPr>
                <a:xfrm>
                  <a:off x="9892252" y="2362659"/>
                  <a:ext cx="380809" cy="899064"/>
                </a:xfrm>
                <a:custGeom>
                  <a:avLst/>
                  <a:gdLst>
                    <a:gd name="connsiteX0" fmla="*/ 380809 w 380809"/>
                    <a:gd name="connsiteY0" fmla="*/ 899065 h 899064"/>
                    <a:gd name="connsiteX1" fmla="*/ 0 w 380809"/>
                    <a:gd name="connsiteY1" fmla="*/ 679228 h 899064"/>
                    <a:gd name="connsiteX2" fmla="*/ 0 w 380809"/>
                    <a:gd name="connsiteY2" fmla="*/ 0 h 899064"/>
                    <a:gd name="connsiteX3" fmla="*/ 380809 w 380809"/>
                    <a:gd name="connsiteY3" fmla="*/ 219837 h 899064"/>
                    <a:gd name="connsiteX4" fmla="*/ 380809 w 380809"/>
                    <a:gd name="connsiteY4" fmla="*/ 899065 h 899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809" h="899064">
                      <a:moveTo>
                        <a:pt x="380809" y="899065"/>
                      </a:moveTo>
                      <a:lnTo>
                        <a:pt x="0" y="679228"/>
                      </a:lnTo>
                      <a:lnTo>
                        <a:pt x="0" y="0"/>
                      </a:lnTo>
                      <a:lnTo>
                        <a:pt x="380809" y="219837"/>
                      </a:lnTo>
                      <a:lnTo>
                        <a:pt x="380809" y="899065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Hình tự do: Hình 120">
                  <a:extLst>
                    <a:ext uri="{FF2B5EF4-FFF2-40B4-BE49-F238E27FC236}">
                      <a16:creationId xmlns:a16="http://schemas.microsoft.com/office/drawing/2014/main" id="{CE941FA6-A743-7DD5-C474-F2352BD171FA}"/>
                    </a:ext>
                  </a:extLst>
                </p:cNvPr>
                <p:cNvSpPr/>
                <p:nvPr/>
              </p:nvSpPr>
              <p:spPr>
                <a:xfrm>
                  <a:off x="9881108" y="2369803"/>
                  <a:ext cx="380809" cy="575310"/>
                </a:xfrm>
                <a:custGeom>
                  <a:avLst/>
                  <a:gdLst>
                    <a:gd name="connsiteX0" fmla="*/ 380810 w 380809"/>
                    <a:gd name="connsiteY0" fmla="*/ 575310 h 575310"/>
                    <a:gd name="connsiteX1" fmla="*/ 0 w 380809"/>
                    <a:gd name="connsiteY1" fmla="*/ 355473 h 575310"/>
                    <a:gd name="connsiteX2" fmla="*/ 0 w 380809"/>
                    <a:gd name="connsiteY2" fmla="*/ 0 h 575310"/>
                    <a:gd name="connsiteX3" fmla="*/ 380810 w 380809"/>
                    <a:gd name="connsiteY3" fmla="*/ 219837 h 575310"/>
                    <a:gd name="connsiteX4" fmla="*/ 380810 w 380809"/>
                    <a:gd name="connsiteY4" fmla="*/ 575310 h 575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809" h="575310">
                      <a:moveTo>
                        <a:pt x="380810" y="575310"/>
                      </a:moveTo>
                      <a:lnTo>
                        <a:pt x="0" y="355473"/>
                      </a:lnTo>
                      <a:lnTo>
                        <a:pt x="0" y="0"/>
                      </a:lnTo>
                      <a:lnTo>
                        <a:pt x="380810" y="219837"/>
                      </a:lnTo>
                      <a:lnTo>
                        <a:pt x="380810" y="57531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Hình tự do: Hình 121">
                  <a:extLst>
                    <a:ext uri="{FF2B5EF4-FFF2-40B4-BE49-F238E27FC236}">
                      <a16:creationId xmlns:a16="http://schemas.microsoft.com/office/drawing/2014/main" id="{FABF1E1A-1BAB-C3B6-0536-E9BEB2B8AFCB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352710" cy="482536"/>
                </a:xfrm>
                <a:custGeom>
                  <a:avLst/>
                  <a:gdLst>
                    <a:gd name="connsiteX0" fmla="*/ 352711 w 352710"/>
                    <a:gd name="connsiteY0" fmla="*/ 482536 h 482536"/>
                    <a:gd name="connsiteX1" fmla="*/ 0 w 352710"/>
                    <a:gd name="connsiteY1" fmla="*/ 278987 h 482536"/>
                    <a:gd name="connsiteX2" fmla="*/ 0 w 352710"/>
                    <a:gd name="connsiteY2" fmla="*/ 0 h 482536"/>
                    <a:gd name="connsiteX3" fmla="*/ 352711 w 352710"/>
                    <a:gd name="connsiteY3" fmla="*/ 203549 h 482536"/>
                    <a:gd name="connsiteX4" fmla="*/ 352711 w 352710"/>
                    <a:gd name="connsiteY4" fmla="*/ 482536 h 482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482536">
                      <a:moveTo>
                        <a:pt x="352711" y="482536"/>
                      </a:moveTo>
                      <a:lnTo>
                        <a:pt x="0" y="278987"/>
                      </a:lnTo>
                      <a:lnTo>
                        <a:pt x="0" y="0"/>
                      </a:lnTo>
                      <a:lnTo>
                        <a:pt x="352711" y="203549"/>
                      </a:lnTo>
                      <a:lnTo>
                        <a:pt x="352711" y="482536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Hình tự do: Hình 122">
                  <a:extLst>
                    <a:ext uri="{FF2B5EF4-FFF2-40B4-BE49-F238E27FC236}">
                      <a16:creationId xmlns:a16="http://schemas.microsoft.com/office/drawing/2014/main" id="{51CC63D4-65E1-8AFB-D62C-52215A1D3D79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352710" cy="482536"/>
                </a:xfrm>
                <a:custGeom>
                  <a:avLst/>
                  <a:gdLst>
                    <a:gd name="connsiteX0" fmla="*/ 352711 w 352710"/>
                    <a:gd name="connsiteY0" fmla="*/ 482536 h 482536"/>
                    <a:gd name="connsiteX1" fmla="*/ 0 w 352710"/>
                    <a:gd name="connsiteY1" fmla="*/ 278987 h 482536"/>
                    <a:gd name="connsiteX2" fmla="*/ 0 w 352710"/>
                    <a:gd name="connsiteY2" fmla="*/ 0 h 482536"/>
                    <a:gd name="connsiteX3" fmla="*/ 352711 w 352710"/>
                    <a:gd name="connsiteY3" fmla="*/ 203549 h 482536"/>
                    <a:gd name="connsiteX4" fmla="*/ 352711 w 352710"/>
                    <a:gd name="connsiteY4" fmla="*/ 482536 h 482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482536">
                      <a:moveTo>
                        <a:pt x="352711" y="482536"/>
                      </a:moveTo>
                      <a:lnTo>
                        <a:pt x="0" y="278987"/>
                      </a:lnTo>
                      <a:lnTo>
                        <a:pt x="0" y="0"/>
                      </a:lnTo>
                      <a:lnTo>
                        <a:pt x="352711" y="203549"/>
                      </a:lnTo>
                      <a:lnTo>
                        <a:pt x="352711" y="482536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Hình tự do: Hình 123">
                  <a:extLst>
                    <a:ext uri="{FF2B5EF4-FFF2-40B4-BE49-F238E27FC236}">
                      <a16:creationId xmlns:a16="http://schemas.microsoft.com/office/drawing/2014/main" id="{AF4AF161-4083-55AB-8ACD-B040A7D9773A}"/>
                    </a:ext>
                  </a:extLst>
                </p:cNvPr>
                <p:cNvSpPr/>
                <p:nvPr/>
              </p:nvSpPr>
              <p:spPr>
                <a:xfrm>
                  <a:off x="9895205" y="2553921"/>
                  <a:ext cx="352710" cy="343662"/>
                </a:xfrm>
                <a:custGeom>
                  <a:avLst/>
                  <a:gdLst>
                    <a:gd name="connsiteX0" fmla="*/ 0 w 352710"/>
                    <a:gd name="connsiteY0" fmla="*/ 0 h 343662"/>
                    <a:gd name="connsiteX1" fmla="*/ 352711 w 352710"/>
                    <a:gd name="connsiteY1" fmla="*/ 203549 h 343662"/>
                    <a:gd name="connsiteX2" fmla="*/ 352711 w 352710"/>
                    <a:gd name="connsiteY2" fmla="*/ 343662 h 343662"/>
                    <a:gd name="connsiteX3" fmla="*/ 0 w 352710"/>
                    <a:gd name="connsiteY3" fmla="*/ 140113 h 343662"/>
                    <a:gd name="connsiteX4" fmla="*/ 0 w 352710"/>
                    <a:gd name="connsiteY4" fmla="*/ 0 h 343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710" h="343662">
                      <a:moveTo>
                        <a:pt x="0" y="0"/>
                      </a:moveTo>
                      <a:lnTo>
                        <a:pt x="352711" y="203549"/>
                      </a:lnTo>
                      <a:lnTo>
                        <a:pt x="352711" y="343662"/>
                      </a:lnTo>
                      <a:lnTo>
                        <a:pt x="0" y="1401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Hình tự do: Hình 124">
                  <a:extLst>
                    <a:ext uri="{FF2B5EF4-FFF2-40B4-BE49-F238E27FC236}">
                      <a16:creationId xmlns:a16="http://schemas.microsoft.com/office/drawing/2014/main" id="{BDA313D7-9DC6-67F2-508A-A254B09DA8F3}"/>
                    </a:ext>
                  </a:extLst>
                </p:cNvPr>
                <p:cNvSpPr/>
                <p:nvPr/>
              </p:nvSpPr>
              <p:spPr>
                <a:xfrm>
                  <a:off x="9974597" y="2629050"/>
                  <a:ext cx="273223" cy="250054"/>
                </a:xfrm>
                <a:custGeom>
                  <a:avLst/>
                  <a:gdLst>
                    <a:gd name="connsiteX0" fmla="*/ 273223 w 273223"/>
                    <a:gd name="connsiteY0" fmla="*/ 128420 h 250054"/>
                    <a:gd name="connsiteX1" fmla="*/ 67007 w 273223"/>
                    <a:gd name="connsiteY1" fmla="*/ 9358 h 250054"/>
                    <a:gd name="connsiteX2" fmla="*/ 2618 w 273223"/>
                    <a:gd name="connsiteY2" fmla="*/ 14406 h 250054"/>
                    <a:gd name="connsiteX3" fmla="*/ 126919 w 273223"/>
                    <a:gd name="connsiteY3" fmla="*/ 135755 h 250054"/>
                    <a:gd name="connsiteX4" fmla="*/ 273223 w 273223"/>
                    <a:gd name="connsiteY4" fmla="*/ 250055 h 25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223" h="250054">
                      <a:moveTo>
                        <a:pt x="273223" y="128420"/>
                      </a:moveTo>
                      <a:lnTo>
                        <a:pt x="67007" y="9358"/>
                      </a:lnTo>
                      <a:cubicBezTo>
                        <a:pt x="67007" y="9358"/>
                        <a:pt x="-15575" y="-14740"/>
                        <a:pt x="2618" y="14406"/>
                      </a:cubicBezTo>
                      <a:cubicBezTo>
                        <a:pt x="20811" y="43553"/>
                        <a:pt x="90915" y="65079"/>
                        <a:pt x="126919" y="135755"/>
                      </a:cubicBezTo>
                      <a:cubicBezTo>
                        <a:pt x="154923" y="190714"/>
                        <a:pt x="273223" y="250055"/>
                        <a:pt x="273223" y="250055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Hình tự do: Hình 125">
                  <a:extLst>
                    <a:ext uri="{FF2B5EF4-FFF2-40B4-BE49-F238E27FC236}">
                      <a16:creationId xmlns:a16="http://schemas.microsoft.com/office/drawing/2014/main" id="{666CC6E8-4A4D-E82E-ABEA-56B0BD3F1BC5}"/>
                    </a:ext>
                  </a:extLst>
                </p:cNvPr>
                <p:cNvSpPr/>
                <p:nvPr/>
              </p:nvSpPr>
              <p:spPr>
                <a:xfrm>
                  <a:off x="9974597" y="2629050"/>
                  <a:ext cx="273223" cy="250054"/>
                </a:xfrm>
                <a:custGeom>
                  <a:avLst/>
                  <a:gdLst>
                    <a:gd name="connsiteX0" fmla="*/ 273223 w 273223"/>
                    <a:gd name="connsiteY0" fmla="*/ 128420 h 250054"/>
                    <a:gd name="connsiteX1" fmla="*/ 67007 w 273223"/>
                    <a:gd name="connsiteY1" fmla="*/ 9358 h 250054"/>
                    <a:gd name="connsiteX2" fmla="*/ 2618 w 273223"/>
                    <a:gd name="connsiteY2" fmla="*/ 14406 h 250054"/>
                    <a:gd name="connsiteX3" fmla="*/ 126919 w 273223"/>
                    <a:gd name="connsiteY3" fmla="*/ 135755 h 250054"/>
                    <a:gd name="connsiteX4" fmla="*/ 273223 w 273223"/>
                    <a:gd name="connsiteY4" fmla="*/ 250055 h 250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223" h="250054">
                      <a:moveTo>
                        <a:pt x="273223" y="128420"/>
                      </a:moveTo>
                      <a:lnTo>
                        <a:pt x="67007" y="9358"/>
                      </a:lnTo>
                      <a:cubicBezTo>
                        <a:pt x="67007" y="9358"/>
                        <a:pt x="-15575" y="-14740"/>
                        <a:pt x="2618" y="14406"/>
                      </a:cubicBezTo>
                      <a:cubicBezTo>
                        <a:pt x="20811" y="43553"/>
                        <a:pt x="90915" y="65079"/>
                        <a:pt x="126919" y="135755"/>
                      </a:cubicBezTo>
                      <a:cubicBezTo>
                        <a:pt x="154923" y="190714"/>
                        <a:pt x="273223" y="250055"/>
                        <a:pt x="273223" y="250055"/>
                      </a:cubicBezTo>
                      <a:close/>
                    </a:path>
                  </a:pathLst>
                </a:custGeom>
                <a:solidFill>
                  <a:srgbClr val="FFFFFF">
                    <a:alpha val="6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Hình tự do: Hình 126">
                  <a:extLst>
                    <a:ext uri="{FF2B5EF4-FFF2-40B4-BE49-F238E27FC236}">
                      <a16:creationId xmlns:a16="http://schemas.microsoft.com/office/drawing/2014/main" id="{42A3607A-AFB9-B077-2E4F-0C137D4346D9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171354" cy="237743"/>
                </a:xfrm>
                <a:custGeom>
                  <a:avLst/>
                  <a:gdLst>
                    <a:gd name="connsiteX0" fmla="*/ 171355 w 171354"/>
                    <a:gd name="connsiteY0" fmla="*/ 237744 h 237743"/>
                    <a:gd name="connsiteX1" fmla="*/ 68675 w 171354"/>
                    <a:gd name="connsiteY1" fmla="*/ 61436 h 237743"/>
                    <a:gd name="connsiteX2" fmla="*/ 29242 w 171354"/>
                    <a:gd name="connsiteY2" fmla="*/ 65246 h 237743"/>
                    <a:gd name="connsiteX3" fmla="*/ 0 w 171354"/>
                    <a:gd name="connsiteY3" fmla="*/ 0 h 237743"/>
                    <a:gd name="connsiteX4" fmla="*/ 0 w 171354"/>
                    <a:gd name="connsiteY4" fmla="*/ 138779 h 237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54" h="237743">
                      <a:moveTo>
                        <a:pt x="171355" y="237744"/>
                      </a:moveTo>
                      <a:cubicBezTo>
                        <a:pt x="171355" y="237744"/>
                        <a:pt x="91630" y="84011"/>
                        <a:pt x="68675" y="61436"/>
                      </a:cubicBezTo>
                      <a:cubicBezTo>
                        <a:pt x="45720" y="38862"/>
                        <a:pt x="35242" y="67818"/>
                        <a:pt x="29242" y="65246"/>
                      </a:cubicBezTo>
                      <a:cubicBezTo>
                        <a:pt x="23241" y="62674"/>
                        <a:pt x="0" y="0"/>
                        <a:pt x="0" y="0"/>
                      </a:cubicBezTo>
                      <a:lnTo>
                        <a:pt x="0" y="138779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Hình tự do: Hình 127">
                  <a:extLst>
                    <a:ext uri="{FF2B5EF4-FFF2-40B4-BE49-F238E27FC236}">
                      <a16:creationId xmlns:a16="http://schemas.microsoft.com/office/drawing/2014/main" id="{508D227E-AB9A-5B0F-5A80-2E785FE11E24}"/>
                    </a:ext>
                  </a:extLst>
                </p:cNvPr>
                <p:cNvSpPr/>
                <p:nvPr/>
              </p:nvSpPr>
              <p:spPr>
                <a:xfrm>
                  <a:off x="9895205" y="2415047"/>
                  <a:ext cx="171354" cy="237743"/>
                </a:xfrm>
                <a:custGeom>
                  <a:avLst/>
                  <a:gdLst>
                    <a:gd name="connsiteX0" fmla="*/ 171355 w 171354"/>
                    <a:gd name="connsiteY0" fmla="*/ 237744 h 237743"/>
                    <a:gd name="connsiteX1" fmla="*/ 68675 w 171354"/>
                    <a:gd name="connsiteY1" fmla="*/ 61436 h 237743"/>
                    <a:gd name="connsiteX2" fmla="*/ 29242 w 171354"/>
                    <a:gd name="connsiteY2" fmla="*/ 65246 h 237743"/>
                    <a:gd name="connsiteX3" fmla="*/ 0 w 171354"/>
                    <a:gd name="connsiteY3" fmla="*/ 0 h 237743"/>
                    <a:gd name="connsiteX4" fmla="*/ 0 w 171354"/>
                    <a:gd name="connsiteY4" fmla="*/ 138779 h 237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54" h="237743">
                      <a:moveTo>
                        <a:pt x="171355" y="237744"/>
                      </a:moveTo>
                      <a:cubicBezTo>
                        <a:pt x="171355" y="237744"/>
                        <a:pt x="91630" y="84011"/>
                        <a:pt x="68675" y="61436"/>
                      </a:cubicBezTo>
                      <a:cubicBezTo>
                        <a:pt x="45720" y="38862"/>
                        <a:pt x="35242" y="67818"/>
                        <a:pt x="29242" y="65246"/>
                      </a:cubicBezTo>
                      <a:cubicBezTo>
                        <a:pt x="23241" y="62674"/>
                        <a:pt x="0" y="0"/>
                        <a:pt x="0" y="0"/>
                      </a:cubicBezTo>
                      <a:lnTo>
                        <a:pt x="0" y="138779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Hình tự do: Hình 128">
                  <a:extLst>
                    <a:ext uri="{FF2B5EF4-FFF2-40B4-BE49-F238E27FC236}">
                      <a16:creationId xmlns:a16="http://schemas.microsoft.com/office/drawing/2014/main" id="{37985692-B2EB-BFBF-7BB8-3C74B9CF2EEA}"/>
                    </a:ext>
                  </a:extLst>
                </p:cNvPr>
                <p:cNvSpPr/>
                <p:nvPr/>
              </p:nvSpPr>
              <p:spPr>
                <a:xfrm>
                  <a:off x="9979501" y="2551312"/>
                  <a:ext cx="174116" cy="152056"/>
                </a:xfrm>
                <a:custGeom>
                  <a:avLst/>
                  <a:gdLst>
                    <a:gd name="connsiteX0" fmla="*/ 174117 w 174116"/>
                    <a:gd name="connsiteY0" fmla="*/ 152056 h 152056"/>
                    <a:gd name="connsiteX1" fmla="*/ 150781 w 174116"/>
                    <a:gd name="connsiteY1" fmla="*/ 124624 h 152056"/>
                    <a:gd name="connsiteX2" fmla="*/ 104108 w 174116"/>
                    <a:gd name="connsiteY2" fmla="*/ 74427 h 152056"/>
                    <a:gd name="connsiteX3" fmla="*/ 60198 w 174116"/>
                    <a:gd name="connsiteY3" fmla="*/ 609 h 152056"/>
                    <a:gd name="connsiteX4" fmla="*/ 0 w 174116"/>
                    <a:gd name="connsiteY4" fmla="*/ 51567 h 15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6" h="152056">
                      <a:moveTo>
                        <a:pt x="174117" y="152056"/>
                      </a:moveTo>
                      <a:cubicBezTo>
                        <a:pt x="169288" y="140769"/>
                        <a:pt x="161144" y="131206"/>
                        <a:pt x="150781" y="124624"/>
                      </a:cubicBezTo>
                      <a:cubicBezTo>
                        <a:pt x="134398" y="115099"/>
                        <a:pt x="110776" y="94144"/>
                        <a:pt x="104108" y="74427"/>
                      </a:cubicBezTo>
                      <a:cubicBezTo>
                        <a:pt x="97441" y="54711"/>
                        <a:pt x="78677" y="7752"/>
                        <a:pt x="60198" y="609"/>
                      </a:cubicBezTo>
                      <a:cubicBezTo>
                        <a:pt x="41720" y="-6535"/>
                        <a:pt x="0" y="51567"/>
                        <a:pt x="0" y="5156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Hình tự do: Hình 129">
                  <a:extLst>
                    <a:ext uri="{FF2B5EF4-FFF2-40B4-BE49-F238E27FC236}">
                      <a16:creationId xmlns:a16="http://schemas.microsoft.com/office/drawing/2014/main" id="{C23B6CCB-F7C9-4530-DEDF-38098DA69F83}"/>
                    </a:ext>
                  </a:extLst>
                </p:cNvPr>
                <p:cNvSpPr/>
                <p:nvPr/>
              </p:nvSpPr>
              <p:spPr>
                <a:xfrm>
                  <a:off x="10181716" y="2606270"/>
                  <a:ext cx="42386" cy="69705"/>
                </a:xfrm>
                <a:custGeom>
                  <a:avLst/>
                  <a:gdLst>
                    <a:gd name="connsiteX0" fmla="*/ 0 w 42386"/>
                    <a:gd name="connsiteY0" fmla="*/ 22613 h 69705"/>
                    <a:gd name="connsiteX1" fmla="*/ 21241 w 42386"/>
                    <a:gd name="connsiteY1" fmla="*/ 2229 h 69705"/>
                    <a:gd name="connsiteX2" fmla="*/ 42386 w 42386"/>
                    <a:gd name="connsiteY2" fmla="*/ 47092 h 69705"/>
                    <a:gd name="connsiteX3" fmla="*/ 21241 w 42386"/>
                    <a:gd name="connsiteY3" fmla="*/ 67476 h 69705"/>
                    <a:gd name="connsiteX4" fmla="*/ 0 w 42386"/>
                    <a:gd name="connsiteY4" fmla="*/ 22613 h 69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6" h="69705">
                      <a:moveTo>
                        <a:pt x="0" y="22613"/>
                      </a:moveTo>
                      <a:cubicBezTo>
                        <a:pt x="0" y="4611"/>
                        <a:pt x="9525" y="-4533"/>
                        <a:pt x="21241" y="2229"/>
                      </a:cubicBezTo>
                      <a:cubicBezTo>
                        <a:pt x="32956" y="8992"/>
                        <a:pt x="42386" y="29090"/>
                        <a:pt x="42386" y="47092"/>
                      </a:cubicBezTo>
                      <a:cubicBezTo>
                        <a:pt x="42386" y="65094"/>
                        <a:pt x="32861" y="74238"/>
                        <a:pt x="21241" y="67476"/>
                      </a:cubicBezTo>
                      <a:cubicBezTo>
                        <a:pt x="9620" y="60713"/>
                        <a:pt x="0" y="40615"/>
                        <a:pt x="0" y="226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1" name="Đồ họa 25">
                  <a:extLst>
                    <a:ext uri="{FF2B5EF4-FFF2-40B4-BE49-F238E27FC236}">
                      <a16:creationId xmlns:a16="http://schemas.microsoft.com/office/drawing/2014/main" id="{FF8A1CB3-EC69-6E81-27A5-7F2C7917C810}"/>
                    </a:ext>
                  </a:extLst>
                </p:cNvPr>
                <p:cNvGrpSpPr/>
                <p:nvPr/>
              </p:nvGrpSpPr>
              <p:grpSpPr>
                <a:xfrm>
                  <a:off x="9869011" y="2725276"/>
                  <a:ext cx="392906" cy="554640"/>
                  <a:chOff x="9869011" y="2725276"/>
                  <a:chExt cx="392906" cy="554640"/>
                </a:xfrm>
              </p:grpSpPr>
              <p:sp>
                <p:nvSpPr>
                  <p:cNvPr id="138" name="Hình tự do: Hình 137">
                    <a:extLst>
                      <a:ext uri="{FF2B5EF4-FFF2-40B4-BE49-F238E27FC236}">
                        <a16:creationId xmlns:a16="http://schemas.microsoft.com/office/drawing/2014/main" id="{F1B850F9-3AFA-124B-16E5-792FA5F0CBBF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31563"/>
                    <a:ext cx="382047" cy="548354"/>
                  </a:xfrm>
                  <a:custGeom>
                    <a:avLst/>
                    <a:gdLst>
                      <a:gd name="connsiteX0" fmla="*/ 382048 w 382047"/>
                      <a:gd name="connsiteY0" fmla="*/ 220599 h 548354"/>
                      <a:gd name="connsiteX1" fmla="*/ 0 w 382047"/>
                      <a:gd name="connsiteY1" fmla="*/ 0 h 548354"/>
                      <a:gd name="connsiteX2" fmla="*/ 0 w 382047"/>
                      <a:gd name="connsiteY2" fmla="*/ 327755 h 548354"/>
                      <a:gd name="connsiteX3" fmla="*/ 382048 w 382047"/>
                      <a:gd name="connsiteY3" fmla="*/ 548354 h 548354"/>
                      <a:gd name="connsiteX4" fmla="*/ 382048 w 382047"/>
                      <a:gd name="connsiteY4" fmla="*/ 220599 h 548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47" h="548354">
                        <a:moveTo>
                          <a:pt x="382048" y="220599"/>
                        </a:moveTo>
                        <a:lnTo>
                          <a:pt x="0" y="0"/>
                        </a:lnTo>
                        <a:lnTo>
                          <a:pt x="0" y="327755"/>
                        </a:lnTo>
                        <a:lnTo>
                          <a:pt x="382048" y="548354"/>
                        </a:lnTo>
                        <a:lnTo>
                          <a:pt x="382048" y="220599"/>
                        </a:ln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Hình tự do: Hình 138">
                    <a:extLst>
                      <a:ext uri="{FF2B5EF4-FFF2-40B4-BE49-F238E27FC236}">
                        <a16:creationId xmlns:a16="http://schemas.microsoft.com/office/drawing/2014/main" id="{3A49E393-E869-6102-F043-DCDDAF889CB3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334041"/>
                  </a:xfrm>
                  <a:custGeom>
                    <a:avLst/>
                    <a:gdLst>
                      <a:gd name="connsiteX0" fmla="*/ 10859 w 10858"/>
                      <a:gd name="connsiteY0" fmla="*/ 0 h 334041"/>
                      <a:gd name="connsiteX1" fmla="*/ 10859 w 10858"/>
                      <a:gd name="connsiteY1" fmla="*/ 327660 h 334041"/>
                      <a:gd name="connsiteX2" fmla="*/ 0 w 10858"/>
                      <a:gd name="connsiteY2" fmla="*/ 334042 h 334041"/>
                      <a:gd name="connsiteX3" fmla="*/ 0 w 10858"/>
                      <a:gd name="connsiteY3" fmla="*/ 6286 h 334041"/>
                      <a:gd name="connsiteX4" fmla="*/ 10859 w 10858"/>
                      <a:gd name="connsiteY4" fmla="*/ 0 h 334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334041">
                        <a:moveTo>
                          <a:pt x="10859" y="0"/>
                        </a:moveTo>
                        <a:lnTo>
                          <a:pt x="10859" y="327660"/>
                        </a:lnTo>
                        <a:lnTo>
                          <a:pt x="0" y="334042"/>
                        </a:lnTo>
                        <a:lnTo>
                          <a:pt x="0" y="6286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Hình tự do: Hình 139">
                    <a:extLst>
                      <a:ext uri="{FF2B5EF4-FFF2-40B4-BE49-F238E27FC236}">
                        <a16:creationId xmlns:a16="http://schemas.microsoft.com/office/drawing/2014/main" id="{E9BECF77-FBC1-B8D2-7D65-BB8200A9F950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25276"/>
                    <a:ext cx="392906" cy="226885"/>
                  </a:xfrm>
                  <a:custGeom>
                    <a:avLst/>
                    <a:gdLst>
                      <a:gd name="connsiteX0" fmla="*/ 0 w 392906"/>
                      <a:gd name="connsiteY0" fmla="*/ 6287 h 226885"/>
                      <a:gd name="connsiteX1" fmla="*/ 10858 w 392906"/>
                      <a:gd name="connsiteY1" fmla="*/ 0 h 226885"/>
                      <a:gd name="connsiteX2" fmla="*/ 392906 w 392906"/>
                      <a:gd name="connsiteY2" fmla="*/ 220599 h 226885"/>
                      <a:gd name="connsiteX3" fmla="*/ 382048 w 392906"/>
                      <a:gd name="connsiteY3" fmla="*/ 226885 h 226885"/>
                      <a:gd name="connsiteX4" fmla="*/ 0 w 392906"/>
                      <a:gd name="connsiteY4" fmla="*/ 6287 h 226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906" h="226885">
                        <a:moveTo>
                          <a:pt x="0" y="6287"/>
                        </a:moveTo>
                        <a:lnTo>
                          <a:pt x="10858" y="0"/>
                        </a:lnTo>
                        <a:lnTo>
                          <a:pt x="392906" y="220599"/>
                        </a:lnTo>
                        <a:lnTo>
                          <a:pt x="382048" y="226885"/>
                        </a:lnTo>
                        <a:lnTo>
                          <a:pt x="0" y="6287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Hình tự do: Hình 140">
                    <a:extLst>
                      <a:ext uri="{FF2B5EF4-FFF2-40B4-BE49-F238E27FC236}">
                        <a16:creationId xmlns:a16="http://schemas.microsoft.com/office/drawing/2014/main" id="{751B9571-F513-1BD2-19D3-322AEFB09725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25276"/>
                    <a:ext cx="392906" cy="226885"/>
                  </a:xfrm>
                  <a:custGeom>
                    <a:avLst/>
                    <a:gdLst>
                      <a:gd name="connsiteX0" fmla="*/ 0 w 392906"/>
                      <a:gd name="connsiteY0" fmla="*/ 6287 h 226885"/>
                      <a:gd name="connsiteX1" fmla="*/ 10858 w 392906"/>
                      <a:gd name="connsiteY1" fmla="*/ 0 h 226885"/>
                      <a:gd name="connsiteX2" fmla="*/ 392906 w 392906"/>
                      <a:gd name="connsiteY2" fmla="*/ 220599 h 226885"/>
                      <a:gd name="connsiteX3" fmla="*/ 382048 w 392906"/>
                      <a:gd name="connsiteY3" fmla="*/ 226885 h 226885"/>
                      <a:gd name="connsiteX4" fmla="*/ 0 w 392906"/>
                      <a:gd name="connsiteY4" fmla="*/ 6287 h 226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2906" h="226885">
                        <a:moveTo>
                          <a:pt x="0" y="6287"/>
                        </a:moveTo>
                        <a:lnTo>
                          <a:pt x="10858" y="0"/>
                        </a:lnTo>
                        <a:lnTo>
                          <a:pt x="392906" y="220599"/>
                        </a:lnTo>
                        <a:lnTo>
                          <a:pt x="382048" y="226885"/>
                        </a:lnTo>
                        <a:lnTo>
                          <a:pt x="0" y="628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Hình tự do: Hình 141">
                    <a:extLst>
                      <a:ext uri="{FF2B5EF4-FFF2-40B4-BE49-F238E27FC236}">
                        <a16:creationId xmlns:a16="http://schemas.microsoft.com/office/drawing/2014/main" id="{B708B864-1478-BC84-FAD4-784C965F5057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69341"/>
                  </a:xfrm>
                  <a:custGeom>
                    <a:avLst/>
                    <a:gdLst>
                      <a:gd name="connsiteX0" fmla="*/ 10859 w 10858"/>
                      <a:gd name="connsiteY0" fmla="*/ 0 h 69341"/>
                      <a:gd name="connsiteX1" fmla="*/ 0 w 10858"/>
                      <a:gd name="connsiteY1" fmla="*/ 6286 h 69341"/>
                      <a:gd name="connsiteX2" fmla="*/ 0 w 10858"/>
                      <a:gd name="connsiteY2" fmla="*/ 69342 h 69341"/>
                      <a:gd name="connsiteX3" fmla="*/ 10859 w 10858"/>
                      <a:gd name="connsiteY3" fmla="*/ 62960 h 69341"/>
                      <a:gd name="connsiteX4" fmla="*/ 10859 w 10858"/>
                      <a:gd name="connsiteY4" fmla="*/ 0 h 69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69341">
                        <a:moveTo>
                          <a:pt x="10859" y="0"/>
                        </a:moveTo>
                        <a:lnTo>
                          <a:pt x="0" y="6286"/>
                        </a:lnTo>
                        <a:lnTo>
                          <a:pt x="0" y="69342"/>
                        </a:lnTo>
                        <a:lnTo>
                          <a:pt x="10859" y="62960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Hình tự do: Hình 142">
                    <a:extLst>
                      <a:ext uri="{FF2B5EF4-FFF2-40B4-BE49-F238E27FC236}">
                        <a16:creationId xmlns:a16="http://schemas.microsoft.com/office/drawing/2014/main" id="{1692EB05-0644-6133-3BC6-8D19BAC0F1C8}"/>
                      </a:ext>
                    </a:extLst>
                  </p:cNvPr>
                  <p:cNvSpPr/>
                  <p:nvPr/>
                </p:nvSpPr>
                <p:spPr>
                  <a:xfrm>
                    <a:off x="10251058" y="2945875"/>
                    <a:ext cx="10858" cy="69341"/>
                  </a:xfrm>
                  <a:custGeom>
                    <a:avLst/>
                    <a:gdLst>
                      <a:gd name="connsiteX0" fmla="*/ 10859 w 10858"/>
                      <a:gd name="connsiteY0" fmla="*/ 0 h 69341"/>
                      <a:gd name="connsiteX1" fmla="*/ 0 w 10858"/>
                      <a:gd name="connsiteY1" fmla="*/ 6286 h 69341"/>
                      <a:gd name="connsiteX2" fmla="*/ 0 w 10858"/>
                      <a:gd name="connsiteY2" fmla="*/ 69342 h 69341"/>
                      <a:gd name="connsiteX3" fmla="*/ 10859 w 10858"/>
                      <a:gd name="connsiteY3" fmla="*/ 62960 h 69341"/>
                      <a:gd name="connsiteX4" fmla="*/ 10859 w 10858"/>
                      <a:gd name="connsiteY4" fmla="*/ 0 h 693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8" h="69341">
                        <a:moveTo>
                          <a:pt x="10859" y="0"/>
                        </a:moveTo>
                        <a:lnTo>
                          <a:pt x="0" y="6286"/>
                        </a:lnTo>
                        <a:lnTo>
                          <a:pt x="0" y="69342"/>
                        </a:lnTo>
                        <a:lnTo>
                          <a:pt x="10859" y="62960"/>
                        </a:lnTo>
                        <a:lnTo>
                          <a:pt x="10859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Hình tự do: Hình 143">
                    <a:extLst>
                      <a:ext uri="{FF2B5EF4-FFF2-40B4-BE49-F238E27FC236}">
                        <a16:creationId xmlns:a16="http://schemas.microsoft.com/office/drawing/2014/main" id="{51CC2D77-11FC-65DC-8B9B-B88A919A1C17}"/>
                      </a:ext>
                    </a:extLst>
                  </p:cNvPr>
                  <p:cNvSpPr/>
                  <p:nvPr/>
                </p:nvSpPr>
                <p:spPr>
                  <a:xfrm>
                    <a:off x="9869011" y="2731563"/>
                    <a:ext cx="382047" cy="283654"/>
                  </a:xfrm>
                  <a:custGeom>
                    <a:avLst/>
                    <a:gdLst>
                      <a:gd name="connsiteX0" fmla="*/ 382048 w 382047"/>
                      <a:gd name="connsiteY0" fmla="*/ 283655 h 283654"/>
                      <a:gd name="connsiteX1" fmla="*/ 0 w 382047"/>
                      <a:gd name="connsiteY1" fmla="*/ 63055 h 283654"/>
                      <a:gd name="connsiteX2" fmla="*/ 0 w 382047"/>
                      <a:gd name="connsiteY2" fmla="*/ 0 h 283654"/>
                      <a:gd name="connsiteX3" fmla="*/ 382048 w 382047"/>
                      <a:gd name="connsiteY3" fmla="*/ 220599 h 283654"/>
                      <a:gd name="connsiteX4" fmla="*/ 382048 w 382047"/>
                      <a:gd name="connsiteY4" fmla="*/ 283655 h 28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2047" h="283654">
                        <a:moveTo>
                          <a:pt x="382048" y="283655"/>
                        </a:moveTo>
                        <a:lnTo>
                          <a:pt x="0" y="63055"/>
                        </a:lnTo>
                        <a:lnTo>
                          <a:pt x="0" y="0"/>
                        </a:lnTo>
                        <a:lnTo>
                          <a:pt x="382048" y="220599"/>
                        </a:lnTo>
                        <a:lnTo>
                          <a:pt x="382048" y="283655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" name="Hình tự do: Hình 144">
                    <a:extLst>
                      <a:ext uri="{FF2B5EF4-FFF2-40B4-BE49-F238E27FC236}">
                        <a16:creationId xmlns:a16="http://schemas.microsoft.com/office/drawing/2014/main" id="{9C8D2596-D8A6-FE14-F984-70AE12397E12}"/>
                      </a:ext>
                    </a:extLst>
                  </p:cNvPr>
                  <p:cNvSpPr/>
                  <p:nvPr/>
                </p:nvSpPr>
                <p:spPr>
                  <a:xfrm>
                    <a:off x="10184765" y="3008598"/>
                    <a:ext cx="40290" cy="30728"/>
                  </a:xfrm>
                  <a:custGeom>
                    <a:avLst/>
                    <a:gdLst>
                      <a:gd name="connsiteX0" fmla="*/ 40291 w 40290"/>
                      <a:gd name="connsiteY0" fmla="*/ 26907 h 30728"/>
                      <a:gd name="connsiteX1" fmla="*/ 34480 w 40290"/>
                      <a:gd name="connsiteY1" fmla="*/ 29860 h 30728"/>
                      <a:gd name="connsiteX2" fmla="*/ 5905 w 40290"/>
                      <a:gd name="connsiteY2" fmla="*/ 13286 h 30728"/>
                      <a:gd name="connsiteX3" fmla="*/ 0 w 40290"/>
                      <a:gd name="connsiteY3" fmla="*/ 3761 h 30728"/>
                      <a:gd name="connsiteX4" fmla="*/ 5905 w 40290"/>
                      <a:gd name="connsiteY4" fmla="*/ 808 h 30728"/>
                      <a:gd name="connsiteX5" fmla="*/ 34480 w 40290"/>
                      <a:gd name="connsiteY5" fmla="*/ 17382 h 30728"/>
                      <a:gd name="connsiteX6" fmla="*/ 40291 w 40290"/>
                      <a:gd name="connsiteY6" fmla="*/ 26907 h 30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90" h="30728">
                        <a:moveTo>
                          <a:pt x="40291" y="26907"/>
                        </a:moveTo>
                        <a:cubicBezTo>
                          <a:pt x="40291" y="30431"/>
                          <a:pt x="37719" y="31765"/>
                          <a:pt x="34480" y="29860"/>
                        </a:cubicBezTo>
                        <a:lnTo>
                          <a:pt x="5905" y="13286"/>
                        </a:lnTo>
                        <a:cubicBezTo>
                          <a:pt x="2524" y="11248"/>
                          <a:pt x="324" y="7705"/>
                          <a:pt x="0" y="3761"/>
                        </a:cubicBezTo>
                        <a:cubicBezTo>
                          <a:pt x="0" y="332"/>
                          <a:pt x="2667" y="-1001"/>
                          <a:pt x="5905" y="808"/>
                        </a:cubicBezTo>
                        <a:lnTo>
                          <a:pt x="34480" y="17382"/>
                        </a:lnTo>
                        <a:cubicBezTo>
                          <a:pt x="37814" y="19458"/>
                          <a:pt x="39976" y="22992"/>
                          <a:pt x="40291" y="26907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" name="Hình tự do: Hình 145">
                    <a:extLst>
                      <a:ext uri="{FF2B5EF4-FFF2-40B4-BE49-F238E27FC236}">
                        <a16:creationId xmlns:a16="http://schemas.microsoft.com/office/drawing/2014/main" id="{27774B95-CAE7-E0A6-E9CF-F7829303D760}"/>
                      </a:ext>
                    </a:extLst>
                  </p:cNvPr>
                  <p:cNvSpPr/>
                  <p:nvPr/>
                </p:nvSpPr>
                <p:spPr>
                  <a:xfrm>
                    <a:off x="10136568" y="2980785"/>
                    <a:ext cx="40195" cy="30633"/>
                  </a:xfrm>
                  <a:custGeom>
                    <a:avLst/>
                    <a:gdLst>
                      <a:gd name="connsiteX0" fmla="*/ 40196 w 40195"/>
                      <a:gd name="connsiteY0" fmla="*/ 26812 h 30633"/>
                      <a:gd name="connsiteX1" fmla="*/ 34385 w 40195"/>
                      <a:gd name="connsiteY1" fmla="*/ 29764 h 30633"/>
                      <a:gd name="connsiteX2" fmla="*/ 5810 w 40195"/>
                      <a:gd name="connsiteY2" fmla="*/ 13286 h 30633"/>
                      <a:gd name="connsiteX3" fmla="*/ 0 w 40195"/>
                      <a:gd name="connsiteY3" fmla="*/ 3761 h 30633"/>
                      <a:gd name="connsiteX4" fmla="*/ 5810 w 40195"/>
                      <a:gd name="connsiteY4" fmla="*/ 808 h 30633"/>
                      <a:gd name="connsiteX5" fmla="*/ 34385 w 40195"/>
                      <a:gd name="connsiteY5" fmla="*/ 17382 h 30633"/>
                      <a:gd name="connsiteX6" fmla="*/ 40196 w 40195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33">
                        <a:moveTo>
                          <a:pt x="40196" y="26812"/>
                        </a:moveTo>
                        <a:cubicBezTo>
                          <a:pt x="40196" y="30336"/>
                          <a:pt x="37624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514" y="11172"/>
                          <a:pt x="371" y="7657"/>
                          <a:pt x="0" y="3761"/>
                        </a:cubicBezTo>
                        <a:cubicBezTo>
                          <a:pt x="0" y="332"/>
                          <a:pt x="2667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700" y="19439"/>
                          <a:pt x="39853" y="22925"/>
                          <a:pt x="40196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" name="Hình tự do: Hình 146">
                    <a:extLst>
                      <a:ext uri="{FF2B5EF4-FFF2-40B4-BE49-F238E27FC236}">
                        <a16:creationId xmlns:a16="http://schemas.microsoft.com/office/drawing/2014/main" id="{93C95013-CAAD-24EC-4AE5-33CE383AA665}"/>
                      </a:ext>
                    </a:extLst>
                  </p:cNvPr>
                  <p:cNvSpPr/>
                  <p:nvPr/>
                </p:nvSpPr>
                <p:spPr>
                  <a:xfrm>
                    <a:off x="10088276" y="2952782"/>
                    <a:ext cx="40195" cy="30633"/>
                  </a:xfrm>
                  <a:custGeom>
                    <a:avLst/>
                    <a:gdLst>
                      <a:gd name="connsiteX0" fmla="*/ 40196 w 40195"/>
                      <a:gd name="connsiteY0" fmla="*/ 26812 h 30633"/>
                      <a:gd name="connsiteX1" fmla="*/ 34385 w 40195"/>
                      <a:gd name="connsiteY1" fmla="*/ 29764 h 30633"/>
                      <a:gd name="connsiteX2" fmla="*/ 5810 w 40195"/>
                      <a:gd name="connsiteY2" fmla="*/ 13286 h 30633"/>
                      <a:gd name="connsiteX3" fmla="*/ 0 w 40195"/>
                      <a:gd name="connsiteY3" fmla="*/ 3761 h 30633"/>
                      <a:gd name="connsiteX4" fmla="*/ 5810 w 40195"/>
                      <a:gd name="connsiteY4" fmla="*/ 808 h 30633"/>
                      <a:gd name="connsiteX5" fmla="*/ 34385 w 40195"/>
                      <a:gd name="connsiteY5" fmla="*/ 17382 h 30633"/>
                      <a:gd name="connsiteX6" fmla="*/ 40196 w 40195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33">
                        <a:moveTo>
                          <a:pt x="40196" y="26812"/>
                        </a:moveTo>
                        <a:cubicBezTo>
                          <a:pt x="40196" y="30336"/>
                          <a:pt x="37529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486" y="11200"/>
                          <a:pt x="333" y="7676"/>
                          <a:pt x="0" y="3761"/>
                        </a:cubicBezTo>
                        <a:cubicBezTo>
                          <a:pt x="0" y="332"/>
                          <a:pt x="2572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681" y="19458"/>
                          <a:pt x="39824" y="22935"/>
                          <a:pt x="40196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" name="Hình tự do: Hình 147">
                    <a:extLst>
                      <a:ext uri="{FF2B5EF4-FFF2-40B4-BE49-F238E27FC236}">
                        <a16:creationId xmlns:a16="http://schemas.microsoft.com/office/drawing/2014/main" id="{C7588CDC-284D-77C1-85ED-519D3F6015AE}"/>
                      </a:ext>
                    </a:extLst>
                  </p:cNvPr>
                  <p:cNvSpPr/>
                  <p:nvPr/>
                </p:nvSpPr>
                <p:spPr>
                  <a:xfrm>
                    <a:off x="10039889" y="2924969"/>
                    <a:ext cx="40290" cy="30633"/>
                  </a:xfrm>
                  <a:custGeom>
                    <a:avLst/>
                    <a:gdLst>
                      <a:gd name="connsiteX0" fmla="*/ 40291 w 40290"/>
                      <a:gd name="connsiteY0" fmla="*/ 26812 h 30633"/>
                      <a:gd name="connsiteX1" fmla="*/ 34385 w 40290"/>
                      <a:gd name="connsiteY1" fmla="*/ 29764 h 30633"/>
                      <a:gd name="connsiteX2" fmla="*/ 5810 w 40290"/>
                      <a:gd name="connsiteY2" fmla="*/ 13286 h 30633"/>
                      <a:gd name="connsiteX3" fmla="*/ 0 w 40290"/>
                      <a:gd name="connsiteY3" fmla="*/ 3761 h 30633"/>
                      <a:gd name="connsiteX4" fmla="*/ 5810 w 40290"/>
                      <a:gd name="connsiteY4" fmla="*/ 808 h 30633"/>
                      <a:gd name="connsiteX5" fmla="*/ 34385 w 40290"/>
                      <a:gd name="connsiteY5" fmla="*/ 17382 h 30633"/>
                      <a:gd name="connsiteX6" fmla="*/ 40291 w 40290"/>
                      <a:gd name="connsiteY6" fmla="*/ 26812 h 30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90" h="30633">
                        <a:moveTo>
                          <a:pt x="40291" y="26812"/>
                        </a:moveTo>
                        <a:cubicBezTo>
                          <a:pt x="40291" y="30336"/>
                          <a:pt x="37624" y="31669"/>
                          <a:pt x="34385" y="29764"/>
                        </a:cubicBezTo>
                        <a:lnTo>
                          <a:pt x="5810" y="13286"/>
                        </a:lnTo>
                        <a:cubicBezTo>
                          <a:pt x="2486" y="11200"/>
                          <a:pt x="333" y="7676"/>
                          <a:pt x="0" y="3761"/>
                        </a:cubicBezTo>
                        <a:cubicBezTo>
                          <a:pt x="0" y="332"/>
                          <a:pt x="2572" y="-1001"/>
                          <a:pt x="5810" y="808"/>
                        </a:cubicBezTo>
                        <a:lnTo>
                          <a:pt x="34385" y="17382"/>
                        </a:lnTo>
                        <a:cubicBezTo>
                          <a:pt x="37700" y="19449"/>
                          <a:pt x="39881" y="22925"/>
                          <a:pt x="40291" y="2681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" name="Hình tự do: Hình 148">
                    <a:extLst>
                      <a:ext uri="{FF2B5EF4-FFF2-40B4-BE49-F238E27FC236}">
                        <a16:creationId xmlns:a16="http://schemas.microsoft.com/office/drawing/2014/main" id="{8BCBFDF5-45A7-1EC3-0F2E-24F436F0ED25}"/>
                      </a:ext>
                    </a:extLst>
                  </p:cNvPr>
                  <p:cNvSpPr/>
                  <p:nvPr/>
                </p:nvSpPr>
                <p:spPr>
                  <a:xfrm>
                    <a:off x="9991598" y="2897092"/>
                    <a:ext cx="40195" cy="30602"/>
                  </a:xfrm>
                  <a:custGeom>
                    <a:avLst/>
                    <a:gdLst>
                      <a:gd name="connsiteX0" fmla="*/ 40196 w 40195"/>
                      <a:gd name="connsiteY0" fmla="*/ 26780 h 30602"/>
                      <a:gd name="connsiteX1" fmla="*/ 34385 w 40195"/>
                      <a:gd name="connsiteY1" fmla="*/ 29733 h 30602"/>
                      <a:gd name="connsiteX2" fmla="*/ 5810 w 40195"/>
                      <a:gd name="connsiteY2" fmla="*/ 13255 h 30602"/>
                      <a:gd name="connsiteX3" fmla="*/ 0 w 40195"/>
                      <a:gd name="connsiteY3" fmla="*/ 3730 h 30602"/>
                      <a:gd name="connsiteX4" fmla="*/ 5810 w 40195"/>
                      <a:gd name="connsiteY4" fmla="*/ 872 h 30602"/>
                      <a:gd name="connsiteX5" fmla="*/ 34385 w 40195"/>
                      <a:gd name="connsiteY5" fmla="*/ 17350 h 30602"/>
                      <a:gd name="connsiteX6" fmla="*/ 40196 w 40195"/>
                      <a:gd name="connsiteY6" fmla="*/ 26780 h 30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02">
                        <a:moveTo>
                          <a:pt x="40196" y="26780"/>
                        </a:moveTo>
                        <a:cubicBezTo>
                          <a:pt x="40196" y="30304"/>
                          <a:pt x="37624" y="31638"/>
                          <a:pt x="34385" y="29733"/>
                        </a:cubicBezTo>
                        <a:lnTo>
                          <a:pt x="5810" y="13255"/>
                        </a:lnTo>
                        <a:cubicBezTo>
                          <a:pt x="2515" y="11140"/>
                          <a:pt x="371" y="7625"/>
                          <a:pt x="0" y="3730"/>
                        </a:cubicBezTo>
                        <a:cubicBezTo>
                          <a:pt x="0" y="301"/>
                          <a:pt x="2667" y="-1033"/>
                          <a:pt x="5810" y="872"/>
                        </a:cubicBezTo>
                        <a:lnTo>
                          <a:pt x="34385" y="17350"/>
                        </a:lnTo>
                        <a:cubicBezTo>
                          <a:pt x="37690" y="19417"/>
                          <a:pt x="39834" y="22903"/>
                          <a:pt x="40196" y="26780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0" name="Hình tự do: Hình 149">
                    <a:extLst>
                      <a:ext uri="{FF2B5EF4-FFF2-40B4-BE49-F238E27FC236}">
                        <a16:creationId xmlns:a16="http://schemas.microsoft.com/office/drawing/2014/main" id="{1DE3331A-33F3-16C2-B261-E1846F0CBAC6}"/>
                      </a:ext>
                    </a:extLst>
                  </p:cNvPr>
                  <p:cNvSpPr/>
                  <p:nvPr/>
                </p:nvSpPr>
                <p:spPr>
                  <a:xfrm>
                    <a:off x="9943306" y="2869184"/>
                    <a:ext cx="40195" cy="30604"/>
                  </a:xfrm>
                  <a:custGeom>
                    <a:avLst/>
                    <a:gdLst>
                      <a:gd name="connsiteX0" fmla="*/ 40196 w 40195"/>
                      <a:gd name="connsiteY0" fmla="*/ 26875 h 30604"/>
                      <a:gd name="connsiteX1" fmla="*/ 34385 w 40195"/>
                      <a:gd name="connsiteY1" fmla="*/ 29733 h 30604"/>
                      <a:gd name="connsiteX2" fmla="*/ 5810 w 40195"/>
                      <a:gd name="connsiteY2" fmla="*/ 13255 h 30604"/>
                      <a:gd name="connsiteX3" fmla="*/ 0 w 40195"/>
                      <a:gd name="connsiteY3" fmla="*/ 3730 h 30604"/>
                      <a:gd name="connsiteX4" fmla="*/ 5810 w 40195"/>
                      <a:gd name="connsiteY4" fmla="*/ 872 h 30604"/>
                      <a:gd name="connsiteX5" fmla="*/ 34385 w 40195"/>
                      <a:gd name="connsiteY5" fmla="*/ 17350 h 30604"/>
                      <a:gd name="connsiteX6" fmla="*/ 40196 w 40195"/>
                      <a:gd name="connsiteY6" fmla="*/ 26875 h 306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604">
                        <a:moveTo>
                          <a:pt x="40196" y="26875"/>
                        </a:moveTo>
                        <a:cubicBezTo>
                          <a:pt x="40196" y="30304"/>
                          <a:pt x="37624" y="31638"/>
                          <a:pt x="34385" y="29733"/>
                        </a:cubicBezTo>
                        <a:lnTo>
                          <a:pt x="5810" y="13255"/>
                        </a:lnTo>
                        <a:cubicBezTo>
                          <a:pt x="2486" y="11169"/>
                          <a:pt x="333" y="7644"/>
                          <a:pt x="0" y="3730"/>
                        </a:cubicBezTo>
                        <a:cubicBezTo>
                          <a:pt x="0" y="301"/>
                          <a:pt x="2572" y="-1033"/>
                          <a:pt x="5810" y="872"/>
                        </a:cubicBezTo>
                        <a:lnTo>
                          <a:pt x="34385" y="17350"/>
                        </a:lnTo>
                        <a:cubicBezTo>
                          <a:pt x="37710" y="19436"/>
                          <a:pt x="39862" y="22961"/>
                          <a:pt x="40196" y="2687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Hình tự do: Hình 150">
                    <a:extLst>
                      <a:ext uri="{FF2B5EF4-FFF2-40B4-BE49-F238E27FC236}">
                        <a16:creationId xmlns:a16="http://schemas.microsoft.com/office/drawing/2014/main" id="{078F2C6B-002F-89BC-9593-B25F1C4087FC}"/>
                      </a:ext>
                    </a:extLst>
                  </p:cNvPr>
                  <p:cNvSpPr/>
                  <p:nvPr/>
                </p:nvSpPr>
                <p:spPr>
                  <a:xfrm>
                    <a:off x="9895014" y="2841183"/>
                    <a:ext cx="40195" cy="30728"/>
                  </a:xfrm>
                  <a:custGeom>
                    <a:avLst/>
                    <a:gdLst>
                      <a:gd name="connsiteX0" fmla="*/ 40196 w 40195"/>
                      <a:gd name="connsiteY0" fmla="*/ 26968 h 30728"/>
                      <a:gd name="connsiteX1" fmla="*/ 34385 w 40195"/>
                      <a:gd name="connsiteY1" fmla="*/ 29920 h 30728"/>
                      <a:gd name="connsiteX2" fmla="*/ 5810 w 40195"/>
                      <a:gd name="connsiteY2" fmla="*/ 13347 h 30728"/>
                      <a:gd name="connsiteX3" fmla="*/ 0 w 40195"/>
                      <a:gd name="connsiteY3" fmla="*/ 3822 h 30728"/>
                      <a:gd name="connsiteX4" fmla="*/ 5810 w 40195"/>
                      <a:gd name="connsiteY4" fmla="*/ 869 h 30728"/>
                      <a:gd name="connsiteX5" fmla="*/ 34385 w 40195"/>
                      <a:gd name="connsiteY5" fmla="*/ 17347 h 30728"/>
                      <a:gd name="connsiteX6" fmla="*/ 40196 w 40195"/>
                      <a:gd name="connsiteY6" fmla="*/ 26968 h 30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95" h="30728">
                        <a:moveTo>
                          <a:pt x="40196" y="26968"/>
                        </a:moveTo>
                        <a:cubicBezTo>
                          <a:pt x="40196" y="30397"/>
                          <a:pt x="37529" y="31730"/>
                          <a:pt x="34385" y="29920"/>
                        </a:cubicBezTo>
                        <a:lnTo>
                          <a:pt x="5810" y="13347"/>
                        </a:lnTo>
                        <a:cubicBezTo>
                          <a:pt x="2477" y="11270"/>
                          <a:pt x="315" y="7737"/>
                          <a:pt x="0" y="3822"/>
                        </a:cubicBezTo>
                        <a:cubicBezTo>
                          <a:pt x="0" y="298"/>
                          <a:pt x="2572" y="-1036"/>
                          <a:pt x="5810" y="869"/>
                        </a:cubicBezTo>
                        <a:lnTo>
                          <a:pt x="34385" y="17347"/>
                        </a:lnTo>
                        <a:cubicBezTo>
                          <a:pt x="37729" y="19462"/>
                          <a:pt x="39881" y="23024"/>
                          <a:pt x="40196" y="26968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Hình tự do: Hình 151">
                    <a:extLst>
                      <a:ext uri="{FF2B5EF4-FFF2-40B4-BE49-F238E27FC236}">
                        <a16:creationId xmlns:a16="http://schemas.microsoft.com/office/drawing/2014/main" id="{2E34E69E-FFD1-1CFF-629A-0DA87A10E29A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048364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Hình tự do: Hình 152">
                    <a:extLst>
                      <a:ext uri="{FF2B5EF4-FFF2-40B4-BE49-F238E27FC236}">
                        <a16:creationId xmlns:a16="http://schemas.microsoft.com/office/drawing/2014/main" id="{C8EDC2EC-0ACA-57B6-D232-4AB7ACF71FBC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09294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Hình tự do: Hình 153">
                    <a:extLst>
                      <a:ext uri="{FF2B5EF4-FFF2-40B4-BE49-F238E27FC236}">
                        <a16:creationId xmlns:a16="http://schemas.microsoft.com/office/drawing/2014/main" id="{B18C7DF6-D982-9B02-182E-16C2CF95367D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13742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Hình tự do: Hình 154">
                    <a:extLst>
                      <a:ext uri="{FF2B5EF4-FFF2-40B4-BE49-F238E27FC236}">
                        <a16:creationId xmlns:a16="http://schemas.microsoft.com/office/drawing/2014/main" id="{B0574270-85B4-E0AA-935A-1A97F9988980}"/>
                      </a:ext>
                    </a:extLst>
                  </p:cNvPr>
                  <p:cNvSpPr/>
                  <p:nvPr/>
                </p:nvSpPr>
                <p:spPr>
                  <a:xfrm>
                    <a:off x="10187432" y="3181905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6" name="Hình tự do: Hình 155">
                    <a:extLst>
                      <a:ext uri="{FF2B5EF4-FFF2-40B4-BE49-F238E27FC236}">
                        <a16:creationId xmlns:a16="http://schemas.microsoft.com/office/drawing/2014/main" id="{A6E7119A-8C4A-9F88-0CFF-F7225B1F3640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020456"/>
                    <a:ext cx="35242" cy="52482"/>
                  </a:xfrm>
                  <a:custGeom>
                    <a:avLst/>
                    <a:gdLst>
                      <a:gd name="connsiteX0" fmla="*/ 35243 w 35242"/>
                      <a:gd name="connsiteY0" fmla="*/ 20288 h 52482"/>
                      <a:gd name="connsiteX1" fmla="*/ 0 w 35242"/>
                      <a:gd name="connsiteY1" fmla="*/ 0 h 52482"/>
                      <a:gd name="connsiteX2" fmla="*/ 0 w 35242"/>
                      <a:gd name="connsiteY2" fmla="*/ 31718 h 52482"/>
                      <a:gd name="connsiteX3" fmla="*/ 35243 w 35242"/>
                      <a:gd name="connsiteY3" fmla="*/ 52483 h 52482"/>
                      <a:gd name="connsiteX4" fmla="*/ 35243 w 35242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482">
                        <a:moveTo>
                          <a:pt x="35243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243" y="52483"/>
                        </a:lnTo>
                        <a:lnTo>
                          <a:pt x="35243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7" name="Hình tự do: Hình 156">
                    <a:extLst>
                      <a:ext uri="{FF2B5EF4-FFF2-40B4-BE49-F238E27FC236}">
                        <a16:creationId xmlns:a16="http://schemas.microsoft.com/office/drawing/2014/main" id="{375DB04A-174D-6BEC-B1C3-C9F719A5F710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065033"/>
                    <a:ext cx="35242" cy="52387"/>
                  </a:xfrm>
                  <a:custGeom>
                    <a:avLst/>
                    <a:gdLst>
                      <a:gd name="connsiteX0" fmla="*/ 35243 w 35242"/>
                      <a:gd name="connsiteY0" fmla="*/ 20193 h 52387"/>
                      <a:gd name="connsiteX1" fmla="*/ 0 w 35242"/>
                      <a:gd name="connsiteY1" fmla="*/ 0 h 52387"/>
                      <a:gd name="connsiteX2" fmla="*/ 0 w 35242"/>
                      <a:gd name="connsiteY2" fmla="*/ 31623 h 52387"/>
                      <a:gd name="connsiteX3" fmla="*/ 35243 w 35242"/>
                      <a:gd name="connsiteY3" fmla="*/ 52388 h 52387"/>
                      <a:gd name="connsiteX4" fmla="*/ 35243 w 35242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387">
                        <a:moveTo>
                          <a:pt x="35243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243" y="52388"/>
                        </a:lnTo>
                        <a:lnTo>
                          <a:pt x="35243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8" name="Hình tự do: Hình 157">
                    <a:extLst>
                      <a:ext uri="{FF2B5EF4-FFF2-40B4-BE49-F238E27FC236}">
                        <a16:creationId xmlns:a16="http://schemas.microsoft.com/office/drawing/2014/main" id="{94629AA8-468A-9013-A693-E64B04D69632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109419"/>
                    <a:ext cx="35242" cy="52482"/>
                  </a:xfrm>
                  <a:custGeom>
                    <a:avLst/>
                    <a:gdLst>
                      <a:gd name="connsiteX0" fmla="*/ 35243 w 35242"/>
                      <a:gd name="connsiteY0" fmla="*/ 20288 h 52482"/>
                      <a:gd name="connsiteX1" fmla="*/ 0 w 35242"/>
                      <a:gd name="connsiteY1" fmla="*/ 0 h 52482"/>
                      <a:gd name="connsiteX2" fmla="*/ 0 w 35242"/>
                      <a:gd name="connsiteY2" fmla="*/ 31718 h 52482"/>
                      <a:gd name="connsiteX3" fmla="*/ 35243 w 35242"/>
                      <a:gd name="connsiteY3" fmla="*/ 52483 h 52482"/>
                      <a:gd name="connsiteX4" fmla="*/ 35243 w 35242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482">
                        <a:moveTo>
                          <a:pt x="35243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243" y="52483"/>
                        </a:lnTo>
                        <a:lnTo>
                          <a:pt x="35243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9" name="Hình tự do: Hình 158">
                    <a:extLst>
                      <a:ext uri="{FF2B5EF4-FFF2-40B4-BE49-F238E27FC236}">
                        <a16:creationId xmlns:a16="http://schemas.microsoft.com/office/drawing/2014/main" id="{0B7BD270-8CE7-78FE-D6DC-8542241A47FC}"/>
                      </a:ext>
                    </a:extLst>
                  </p:cNvPr>
                  <p:cNvSpPr/>
                  <p:nvPr/>
                </p:nvSpPr>
                <p:spPr>
                  <a:xfrm>
                    <a:off x="10139044" y="3153996"/>
                    <a:ext cx="35242" cy="52387"/>
                  </a:xfrm>
                  <a:custGeom>
                    <a:avLst/>
                    <a:gdLst>
                      <a:gd name="connsiteX0" fmla="*/ 35243 w 35242"/>
                      <a:gd name="connsiteY0" fmla="*/ 20193 h 52387"/>
                      <a:gd name="connsiteX1" fmla="*/ 0 w 35242"/>
                      <a:gd name="connsiteY1" fmla="*/ 0 h 52387"/>
                      <a:gd name="connsiteX2" fmla="*/ 0 w 35242"/>
                      <a:gd name="connsiteY2" fmla="*/ 31623 h 52387"/>
                      <a:gd name="connsiteX3" fmla="*/ 35243 w 35242"/>
                      <a:gd name="connsiteY3" fmla="*/ 52388 h 52387"/>
                      <a:gd name="connsiteX4" fmla="*/ 35243 w 35242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42" h="52387">
                        <a:moveTo>
                          <a:pt x="35243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243" y="52388"/>
                        </a:lnTo>
                        <a:lnTo>
                          <a:pt x="35243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0" name="Hình tự do: Hình 159">
                    <a:extLst>
                      <a:ext uri="{FF2B5EF4-FFF2-40B4-BE49-F238E27FC236}">
                        <a16:creationId xmlns:a16="http://schemas.microsoft.com/office/drawing/2014/main" id="{F632D455-FEF1-29E4-BCA5-3BA03779AE68}"/>
                      </a:ext>
                    </a:extLst>
                  </p:cNvPr>
                  <p:cNvSpPr/>
                  <p:nvPr/>
                </p:nvSpPr>
                <p:spPr>
                  <a:xfrm>
                    <a:off x="10090753" y="2992548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Hình tự do: Hình 160">
                    <a:extLst>
                      <a:ext uri="{FF2B5EF4-FFF2-40B4-BE49-F238E27FC236}">
                        <a16:creationId xmlns:a16="http://schemas.microsoft.com/office/drawing/2014/main" id="{56EAB1DA-1CD6-51E6-6039-EA631D859FC4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037029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2" name="Hình tự do: Hình 161">
                    <a:extLst>
                      <a:ext uri="{FF2B5EF4-FFF2-40B4-BE49-F238E27FC236}">
                        <a16:creationId xmlns:a16="http://schemas.microsoft.com/office/drawing/2014/main" id="{F386422B-B9B0-626B-7647-5FD4608D02A9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081511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3" name="Hình tự do: Hình 162">
                    <a:extLst>
                      <a:ext uri="{FF2B5EF4-FFF2-40B4-BE49-F238E27FC236}">
                        <a16:creationId xmlns:a16="http://schemas.microsoft.com/office/drawing/2014/main" id="{1EF45ACF-3F6F-42E4-5B0E-DBF58FACC77A}"/>
                      </a:ext>
                    </a:extLst>
                  </p:cNvPr>
                  <p:cNvSpPr/>
                  <p:nvPr/>
                </p:nvSpPr>
                <p:spPr>
                  <a:xfrm>
                    <a:off x="10090753" y="3126088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Hình tự do: Hình 163">
                    <a:extLst>
                      <a:ext uri="{FF2B5EF4-FFF2-40B4-BE49-F238E27FC236}">
                        <a16:creationId xmlns:a16="http://schemas.microsoft.com/office/drawing/2014/main" id="{3D0E9DEE-0674-F311-D5C4-AD15E3E0827F}"/>
                      </a:ext>
                    </a:extLst>
                  </p:cNvPr>
                  <p:cNvSpPr/>
                  <p:nvPr/>
                </p:nvSpPr>
                <p:spPr>
                  <a:xfrm>
                    <a:off x="10042366" y="2964639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5" name="Hình tự do: Hình 164">
                    <a:extLst>
                      <a:ext uri="{FF2B5EF4-FFF2-40B4-BE49-F238E27FC236}">
                        <a16:creationId xmlns:a16="http://schemas.microsoft.com/office/drawing/2014/main" id="{CF8F4CDF-7F47-05B7-4902-A850B8039D8D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0912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Hình tự do: Hình 165">
                    <a:extLst>
                      <a:ext uri="{FF2B5EF4-FFF2-40B4-BE49-F238E27FC236}">
                        <a16:creationId xmlns:a16="http://schemas.microsoft.com/office/drawing/2014/main" id="{50425DDB-37A7-3F07-C494-8DB6341305FE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53603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Hình tự do: Hình 166">
                    <a:extLst>
                      <a:ext uri="{FF2B5EF4-FFF2-40B4-BE49-F238E27FC236}">
                        <a16:creationId xmlns:a16="http://schemas.microsoft.com/office/drawing/2014/main" id="{8AB64C39-C5B2-528A-7C1E-62BAAFDBA427}"/>
                      </a:ext>
                    </a:extLst>
                  </p:cNvPr>
                  <p:cNvSpPr/>
                  <p:nvPr/>
                </p:nvSpPr>
                <p:spPr>
                  <a:xfrm>
                    <a:off x="10042366" y="3098085"/>
                    <a:ext cx="35147" cy="52482"/>
                  </a:xfrm>
                  <a:custGeom>
                    <a:avLst/>
                    <a:gdLst>
                      <a:gd name="connsiteX0" fmla="*/ 35147 w 35147"/>
                      <a:gd name="connsiteY0" fmla="*/ 20288 h 52482"/>
                      <a:gd name="connsiteX1" fmla="*/ 0 w 35147"/>
                      <a:gd name="connsiteY1" fmla="*/ 0 h 52482"/>
                      <a:gd name="connsiteX2" fmla="*/ 0 w 35147"/>
                      <a:gd name="connsiteY2" fmla="*/ 31718 h 52482"/>
                      <a:gd name="connsiteX3" fmla="*/ 35147 w 35147"/>
                      <a:gd name="connsiteY3" fmla="*/ 52483 h 52482"/>
                      <a:gd name="connsiteX4" fmla="*/ 35147 w 35147"/>
                      <a:gd name="connsiteY4" fmla="*/ 20288 h 52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482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483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Hình tự do: Hình 167">
                    <a:extLst>
                      <a:ext uri="{FF2B5EF4-FFF2-40B4-BE49-F238E27FC236}">
                        <a16:creationId xmlns:a16="http://schemas.microsoft.com/office/drawing/2014/main" id="{D622B031-9C76-D011-6A84-0A38EBEC46D7}"/>
                      </a:ext>
                    </a:extLst>
                  </p:cNvPr>
                  <p:cNvSpPr/>
                  <p:nvPr/>
                </p:nvSpPr>
                <p:spPr>
                  <a:xfrm>
                    <a:off x="9993979" y="2936731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Hình tự do: Hình 168">
                    <a:extLst>
                      <a:ext uri="{FF2B5EF4-FFF2-40B4-BE49-F238E27FC236}">
                        <a16:creationId xmlns:a16="http://schemas.microsoft.com/office/drawing/2014/main" id="{FEA9E10F-B4C3-914F-66D6-56AB940B7336}"/>
                      </a:ext>
                    </a:extLst>
                  </p:cNvPr>
                  <p:cNvSpPr/>
                  <p:nvPr/>
                </p:nvSpPr>
                <p:spPr>
                  <a:xfrm>
                    <a:off x="9993979" y="298121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Hình tự do: Hình 169">
                    <a:extLst>
                      <a:ext uri="{FF2B5EF4-FFF2-40B4-BE49-F238E27FC236}">
                        <a16:creationId xmlns:a16="http://schemas.microsoft.com/office/drawing/2014/main" id="{A0CFEFF8-55B2-2287-B02C-72C7F6A7DBF7}"/>
                      </a:ext>
                    </a:extLst>
                  </p:cNvPr>
                  <p:cNvSpPr/>
                  <p:nvPr/>
                </p:nvSpPr>
                <p:spPr>
                  <a:xfrm>
                    <a:off x="9993979" y="3025694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Hình tự do: Hình 170">
                    <a:extLst>
                      <a:ext uri="{FF2B5EF4-FFF2-40B4-BE49-F238E27FC236}">
                        <a16:creationId xmlns:a16="http://schemas.microsoft.com/office/drawing/2014/main" id="{3F879FEB-4729-786F-1317-ABAE03092BF9}"/>
                      </a:ext>
                    </a:extLst>
                  </p:cNvPr>
                  <p:cNvSpPr/>
                  <p:nvPr/>
                </p:nvSpPr>
                <p:spPr>
                  <a:xfrm>
                    <a:off x="9993979" y="3070176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Hình tự do: Hình 171">
                    <a:extLst>
                      <a:ext uri="{FF2B5EF4-FFF2-40B4-BE49-F238E27FC236}">
                        <a16:creationId xmlns:a16="http://schemas.microsoft.com/office/drawing/2014/main" id="{D2A9981A-3319-00FE-2BF1-1D579E85E61D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08823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Hình tự do: Hình 172">
                    <a:extLst>
                      <a:ext uri="{FF2B5EF4-FFF2-40B4-BE49-F238E27FC236}">
                        <a16:creationId xmlns:a16="http://schemas.microsoft.com/office/drawing/2014/main" id="{09B21F54-9B0B-8135-9667-F6095C453544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53305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623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Hình tự do: Hình 173">
                    <a:extLst>
                      <a:ext uri="{FF2B5EF4-FFF2-40B4-BE49-F238E27FC236}">
                        <a16:creationId xmlns:a16="http://schemas.microsoft.com/office/drawing/2014/main" id="{D48E81ED-CD9A-D0F4-BEC9-C09FD9DD1C5E}"/>
                      </a:ext>
                    </a:extLst>
                  </p:cNvPr>
                  <p:cNvSpPr/>
                  <p:nvPr/>
                </p:nvSpPr>
                <p:spPr>
                  <a:xfrm>
                    <a:off x="9945687" y="2997786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193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Hình tự do: Hình 174">
                    <a:extLst>
                      <a:ext uri="{FF2B5EF4-FFF2-40B4-BE49-F238E27FC236}">
                        <a16:creationId xmlns:a16="http://schemas.microsoft.com/office/drawing/2014/main" id="{19AF6EEC-D918-62FE-8548-3F17E460201E}"/>
                      </a:ext>
                    </a:extLst>
                  </p:cNvPr>
                  <p:cNvSpPr/>
                  <p:nvPr/>
                </p:nvSpPr>
                <p:spPr>
                  <a:xfrm>
                    <a:off x="9945687" y="3042268"/>
                    <a:ext cx="35147" cy="52387"/>
                  </a:xfrm>
                  <a:custGeom>
                    <a:avLst/>
                    <a:gdLst>
                      <a:gd name="connsiteX0" fmla="*/ 35147 w 35147"/>
                      <a:gd name="connsiteY0" fmla="*/ 20288 h 52387"/>
                      <a:gd name="connsiteX1" fmla="*/ 0 w 35147"/>
                      <a:gd name="connsiteY1" fmla="*/ 0 h 52387"/>
                      <a:gd name="connsiteX2" fmla="*/ 0 w 35147"/>
                      <a:gd name="connsiteY2" fmla="*/ 31718 h 52387"/>
                      <a:gd name="connsiteX3" fmla="*/ 35147 w 35147"/>
                      <a:gd name="connsiteY3" fmla="*/ 52388 h 52387"/>
                      <a:gd name="connsiteX4" fmla="*/ 35147 w 35147"/>
                      <a:gd name="connsiteY4" fmla="*/ 20288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7" h="52387">
                        <a:moveTo>
                          <a:pt x="35147" y="20288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288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Hình tự do: Hình 175">
                    <a:extLst>
                      <a:ext uri="{FF2B5EF4-FFF2-40B4-BE49-F238E27FC236}">
                        <a16:creationId xmlns:a16="http://schemas.microsoft.com/office/drawing/2014/main" id="{24612A59-7927-B58A-554E-8A2C397FB56A}"/>
                      </a:ext>
                    </a:extLst>
                  </p:cNvPr>
                  <p:cNvSpPr/>
                  <p:nvPr/>
                </p:nvSpPr>
                <p:spPr>
                  <a:xfrm>
                    <a:off x="9897300" y="2880914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623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Hình tự do: Hình 176">
                    <a:extLst>
                      <a:ext uri="{FF2B5EF4-FFF2-40B4-BE49-F238E27FC236}">
                        <a16:creationId xmlns:a16="http://schemas.microsoft.com/office/drawing/2014/main" id="{41D36559-AE13-0A7A-7686-B2AB5580BEB6}"/>
                      </a:ext>
                    </a:extLst>
                  </p:cNvPr>
                  <p:cNvSpPr/>
                  <p:nvPr/>
                </p:nvSpPr>
                <p:spPr>
                  <a:xfrm>
                    <a:off x="9897300" y="2925396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623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623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Hình tự do: Hình 177">
                    <a:extLst>
                      <a:ext uri="{FF2B5EF4-FFF2-40B4-BE49-F238E27FC236}">
                        <a16:creationId xmlns:a16="http://schemas.microsoft.com/office/drawing/2014/main" id="{9F61FF54-826B-A379-6325-8B1399E5B071}"/>
                      </a:ext>
                    </a:extLst>
                  </p:cNvPr>
                  <p:cNvSpPr/>
                  <p:nvPr/>
                </p:nvSpPr>
                <p:spPr>
                  <a:xfrm>
                    <a:off x="9897300" y="2969878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718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Hình tự do: Hình 178">
                    <a:extLst>
                      <a:ext uri="{FF2B5EF4-FFF2-40B4-BE49-F238E27FC236}">
                        <a16:creationId xmlns:a16="http://schemas.microsoft.com/office/drawing/2014/main" id="{097D3884-0A67-4755-29D9-0DCA952BE225}"/>
                      </a:ext>
                    </a:extLst>
                  </p:cNvPr>
                  <p:cNvSpPr/>
                  <p:nvPr/>
                </p:nvSpPr>
                <p:spPr>
                  <a:xfrm>
                    <a:off x="9897300" y="3014360"/>
                    <a:ext cx="35146" cy="52387"/>
                  </a:xfrm>
                  <a:custGeom>
                    <a:avLst/>
                    <a:gdLst>
                      <a:gd name="connsiteX0" fmla="*/ 35147 w 35146"/>
                      <a:gd name="connsiteY0" fmla="*/ 20193 h 52387"/>
                      <a:gd name="connsiteX1" fmla="*/ 0 w 35146"/>
                      <a:gd name="connsiteY1" fmla="*/ 0 h 52387"/>
                      <a:gd name="connsiteX2" fmla="*/ 0 w 35146"/>
                      <a:gd name="connsiteY2" fmla="*/ 31718 h 52387"/>
                      <a:gd name="connsiteX3" fmla="*/ 35147 w 35146"/>
                      <a:gd name="connsiteY3" fmla="*/ 52388 h 52387"/>
                      <a:gd name="connsiteX4" fmla="*/ 35147 w 35146"/>
                      <a:gd name="connsiteY4" fmla="*/ 20193 h 523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146" h="52387">
                        <a:moveTo>
                          <a:pt x="35147" y="20193"/>
                        </a:moveTo>
                        <a:lnTo>
                          <a:pt x="0" y="0"/>
                        </a:lnTo>
                        <a:lnTo>
                          <a:pt x="0" y="31718"/>
                        </a:lnTo>
                        <a:lnTo>
                          <a:pt x="35147" y="52388"/>
                        </a:lnTo>
                        <a:lnTo>
                          <a:pt x="35147" y="20193"/>
                        </a:ln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Hình tự do: Hình 179">
                    <a:extLst>
                      <a:ext uri="{FF2B5EF4-FFF2-40B4-BE49-F238E27FC236}">
                        <a16:creationId xmlns:a16="http://schemas.microsoft.com/office/drawing/2014/main" id="{5BFC9F39-C52F-0B26-FF58-6C2A8D5D80EC}"/>
                      </a:ext>
                    </a:extLst>
                  </p:cNvPr>
                  <p:cNvSpPr/>
                  <p:nvPr/>
                </p:nvSpPr>
                <p:spPr>
                  <a:xfrm>
                    <a:off x="9887440" y="2869148"/>
                    <a:ext cx="22942" cy="33963"/>
                  </a:xfrm>
                  <a:custGeom>
                    <a:avLst/>
                    <a:gdLst>
                      <a:gd name="connsiteX0" fmla="*/ 10813 w 22942"/>
                      <a:gd name="connsiteY0" fmla="*/ 431 h 33963"/>
                      <a:gd name="connsiteX1" fmla="*/ 8051 w 22942"/>
                      <a:gd name="connsiteY1" fmla="*/ 6242 h 33963"/>
                      <a:gd name="connsiteX2" fmla="*/ 7108 w 22942"/>
                      <a:gd name="connsiteY2" fmla="*/ 6251 h 33963"/>
                      <a:gd name="connsiteX3" fmla="*/ 7098 w 22942"/>
                      <a:gd name="connsiteY3" fmla="*/ 6242 h 33963"/>
                      <a:gd name="connsiteX4" fmla="*/ 1002 w 22942"/>
                      <a:gd name="connsiteY4" fmla="*/ 3956 h 33963"/>
                      <a:gd name="connsiteX5" fmla="*/ 336 w 22942"/>
                      <a:gd name="connsiteY5" fmla="*/ 6242 h 33963"/>
                      <a:gd name="connsiteX6" fmla="*/ 4812 w 22942"/>
                      <a:gd name="connsiteY6" fmla="*/ 14528 h 33963"/>
                      <a:gd name="connsiteX7" fmla="*/ 4812 w 22942"/>
                      <a:gd name="connsiteY7" fmla="*/ 16148 h 33963"/>
                      <a:gd name="connsiteX8" fmla="*/ 3764 w 22942"/>
                      <a:gd name="connsiteY8" fmla="*/ 23672 h 33963"/>
                      <a:gd name="connsiteX9" fmla="*/ 5479 w 22942"/>
                      <a:gd name="connsiteY9" fmla="*/ 26339 h 33963"/>
                      <a:gd name="connsiteX10" fmla="*/ 11004 w 22942"/>
                      <a:gd name="connsiteY10" fmla="*/ 25673 h 33963"/>
                      <a:gd name="connsiteX11" fmla="*/ 12051 w 22942"/>
                      <a:gd name="connsiteY11" fmla="*/ 26339 h 33963"/>
                      <a:gd name="connsiteX12" fmla="*/ 17576 w 22942"/>
                      <a:gd name="connsiteY12" fmla="*/ 33293 h 33963"/>
                      <a:gd name="connsiteX13" fmla="*/ 19290 w 22942"/>
                      <a:gd name="connsiteY13" fmla="*/ 32626 h 33963"/>
                      <a:gd name="connsiteX14" fmla="*/ 18242 w 22942"/>
                      <a:gd name="connsiteY14" fmla="*/ 23958 h 33963"/>
                      <a:gd name="connsiteX15" fmla="*/ 18242 w 22942"/>
                      <a:gd name="connsiteY15" fmla="*/ 22720 h 33963"/>
                      <a:gd name="connsiteX16" fmla="*/ 22624 w 22942"/>
                      <a:gd name="connsiteY16" fmla="*/ 19481 h 33963"/>
                      <a:gd name="connsiteX17" fmla="*/ 21957 w 22942"/>
                      <a:gd name="connsiteY17" fmla="*/ 16433 h 33963"/>
                      <a:gd name="connsiteX18" fmla="*/ 15861 w 22942"/>
                      <a:gd name="connsiteY18" fmla="*/ 11671 h 33963"/>
                      <a:gd name="connsiteX19" fmla="*/ 15004 w 22942"/>
                      <a:gd name="connsiteY19" fmla="*/ 10337 h 33963"/>
                      <a:gd name="connsiteX20" fmla="*/ 12242 w 22942"/>
                      <a:gd name="connsiteY20" fmla="*/ 1384 h 33963"/>
                      <a:gd name="connsiteX21" fmla="*/ 10813 w 22942"/>
                      <a:gd name="connsiteY21" fmla="*/ 431 h 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942" h="33963">
                        <a:moveTo>
                          <a:pt x="10813" y="431"/>
                        </a:moveTo>
                        <a:lnTo>
                          <a:pt x="8051" y="6242"/>
                        </a:lnTo>
                        <a:cubicBezTo>
                          <a:pt x="7794" y="6508"/>
                          <a:pt x="7374" y="6508"/>
                          <a:pt x="7108" y="6251"/>
                        </a:cubicBezTo>
                        <a:cubicBezTo>
                          <a:pt x="7108" y="6251"/>
                          <a:pt x="7098" y="6242"/>
                          <a:pt x="7098" y="6242"/>
                        </a:cubicBezTo>
                        <a:lnTo>
                          <a:pt x="1002" y="3956"/>
                        </a:lnTo>
                        <a:cubicBezTo>
                          <a:pt x="50" y="3956"/>
                          <a:pt x="-331" y="4908"/>
                          <a:pt x="336" y="6242"/>
                        </a:cubicBezTo>
                        <a:lnTo>
                          <a:pt x="4812" y="14528"/>
                        </a:lnTo>
                        <a:cubicBezTo>
                          <a:pt x="4984" y="15052"/>
                          <a:pt x="4984" y="15624"/>
                          <a:pt x="4812" y="16148"/>
                        </a:cubicBezTo>
                        <a:lnTo>
                          <a:pt x="3764" y="23672"/>
                        </a:lnTo>
                        <a:cubicBezTo>
                          <a:pt x="3764" y="24911"/>
                          <a:pt x="4622" y="26435"/>
                          <a:pt x="5479" y="26339"/>
                        </a:cubicBezTo>
                        <a:lnTo>
                          <a:pt x="11004" y="25673"/>
                        </a:lnTo>
                        <a:cubicBezTo>
                          <a:pt x="11451" y="25692"/>
                          <a:pt x="11851" y="25949"/>
                          <a:pt x="12051" y="26339"/>
                        </a:cubicBezTo>
                        <a:lnTo>
                          <a:pt x="17576" y="33293"/>
                        </a:lnTo>
                        <a:cubicBezTo>
                          <a:pt x="18433" y="34436"/>
                          <a:pt x="19481" y="34055"/>
                          <a:pt x="19290" y="32626"/>
                        </a:cubicBezTo>
                        <a:lnTo>
                          <a:pt x="18242" y="23958"/>
                        </a:lnTo>
                        <a:cubicBezTo>
                          <a:pt x="18023" y="23577"/>
                          <a:pt x="18023" y="23101"/>
                          <a:pt x="18242" y="22720"/>
                        </a:cubicBezTo>
                        <a:lnTo>
                          <a:pt x="22624" y="19481"/>
                        </a:lnTo>
                        <a:cubicBezTo>
                          <a:pt x="23386" y="19481"/>
                          <a:pt x="22624" y="17196"/>
                          <a:pt x="21957" y="16433"/>
                        </a:cubicBezTo>
                        <a:lnTo>
                          <a:pt x="15861" y="11671"/>
                        </a:lnTo>
                        <a:cubicBezTo>
                          <a:pt x="15423" y="11347"/>
                          <a:pt x="15109" y="10871"/>
                          <a:pt x="15004" y="10337"/>
                        </a:cubicBezTo>
                        <a:lnTo>
                          <a:pt x="12242" y="1384"/>
                        </a:lnTo>
                        <a:cubicBezTo>
                          <a:pt x="12432" y="241"/>
                          <a:pt x="11194" y="-521"/>
                          <a:pt x="10813" y="43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Hình tự do: Hình 180">
                    <a:extLst>
                      <a:ext uri="{FF2B5EF4-FFF2-40B4-BE49-F238E27FC236}">
                        <a16:creationId xmlns:a16="http://schemas.microsoft.com/office/drawing/2014/main" id="{4219A031-0DC3-361A-C6A8-0DC9CF9C61AC}"/>
                      </a:ext>
                    </a:extLst>
                  </p:cNvPr>
                  <p:cNvSpPr/>
                  <p:nvPr/>
                </p:nvSpPr>
                <p:spPr>
                  <a:xfrm>
                    <a:off x="10034538" y="3041717"/>
                    <a:ext cx="52615" cy="64856"/>
                  </a:xfrm>
                  <a:custGeom>
                    <a:avLst/>
                    <a:gdLst>
                      <a:gd name="connsiteX0" fmla="*/ 17 w 52615"/>
                      <a:gd name="connsiteY0" fmla="*/ 23601 h 64856"/>
                      <a:gd name="connsiteX1" fmla="*/ 9542 w 52615"/>
                      <a:gd name="connsiteY1" fmla="*/ 8742 h 64856"/>
                      <a:gd name="connsiteX2" fmla="*/ 28592 w 52615"/>
                      <a:gd name="connsiteY2" fmla="*/ 17505 h 64856"/>
                      <a:gd name="connsiteX3" fmla="*/ 26496 w 52615"/>
                      <a:gd name="connsiteY3" fmla="*/ 18553 h 64856"/>
                      <a:gd name="connsiteX4" fmla="*/ 6589 w 52615"/>
                      <a:gd name="connsiteY4" fmla="*/ 15410 h 64856"/>
                      <a:gd name="connsiteX5" fmla="*/ 6589 w 52615"/>
                      <a:gd name="connsiteY5" fmla="*/ 38269 h 64856"/>
                      <a:gd name="connsiteX6" fmla="*/ 36498 w 52615"/>
                      <a:gd name="connsiteY6" fmla="*/ 60082 h 64856"/>
                      <a:gd name="connsiteX7" fmla="*/ 16591 w 52615"/>
                      <a:gd name="connsiteY7" fmla="*/ 2932 h 64856"/>
                      <a:gd name="connsiteX8" fmla="*/ 16019 w 52615"/>
                      <a:gd name="connsiteY8" fmla="*/ 169 h 64856"/>
                      <a:gd name="connsiteX9" fmla="*/ 36688 w 52615"/>
                      <a:gd name="connsiteY9" fmla="*/ 12552 h 64856"/>
                      <a:gd name="connsiteX10" fmla="*/ 50785 w 52615"/>
                      <a:gd name="connsiteY10" fmla="*/ 35031 h 64856"/>
                      <a:gd name="connsiteX11" fmla="*/ 28878 w 52615"/>
                      <a:gd name="connsiteY11" fmla="*/ 63606 h 64856"/>
                      <a:gd name="connsiteX12" fmla="*/ 17 w 52615"/>
                      <a:gd name="connsiteY12" fmla="*/ 23601 h 64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2615" h="64856">
                        <a:moveTo>
                          <a:pt x="17" y="23601"/>
                        </a:moveTo>
                        <a:cubicBezTo>
                          <a:pt x="-288" y="17124"/>
                          <a:pt x="3532" y="11161"/>
                          <a:pt x="9542" y="8742"/>
                        </a:cubicBezTo>
                        <a:cubicBezTo>
                          <a:pt x="17448" y="5885"/>
                          <a:pt x="24115" y="12171"/>
                          <a:pt x="28592" y="17505"/>
                        </a:cubicBezTo>
                        <a:cubicBezTo>
                          <a:pt x="29926" y="18934"/>
                          <a:pt x="27544" y="19601"/>
                          <a:pt x="26496" y="18553"/>
                        </a:cubicBezTo>
                        <a:cubicBezTo>
                          <a:pt x="21448" y="13790"/>
                          <a:pt x="12019" y="9028"/>
                          <a:pt x="6589" y="15410"/>
                        </a:cubicBezTo>
                        <a:cubicBezTo>
                          <a:pt x="1160" y="21791"/>
                          <a:pt x="3922" y="31316"/>
                          <a:pt x="6589" y="38269"/>
                        </a:cubicBezTo>
                        <a:cubicBezTo>
                          <a:pt x="11057" y="51052"/>
                          <a:pt x="22963" y="59729"/>
                          <a:pt x="36498" y="60082"/>
                        </a:cubicBezTo>
                        <a:cubicBezTo>
                          <a:pt x="66025" y="57796"/>
                          <a:pt x="34021" y="5885"/>
                          <a:pt x="16591" y="2932"/>
                        </a:cubicBezTo>
                        <a:cubicBezTo>
                          <a:pt x="15162" y="2932"/>
                          <a:pt x="14114" y="455"/>
                          <a:pt x="16019" y="169"/>
                        </a:cubicBezTo>
                        <a:cubicBezTo>
                          <a:pt x="24877" y="-1259"/>
                          <a:pt x="31164" y="6647"/>
                          <a:pt x="36688" y="12552"/>
                        </a:cubicBezTo>
                        <a:cubicBezTo>
                          <a:pt x="42832" y="19039"/>
                          <a:pt x="47623" y="26678"/>
                          <a:pt x="50785" y="35031"/>
                        </a:cubicBezTo>
                        <a:cubicBezTo>
                          <a:pt x="56691" y="50652"/>
                          <a:pt x="48023" y="69988"/>
                          <a:pt x="28878" y="63606"/>
                        </a:cubicBezTo>
                        <a:cubicBezTo>
                          <a:pt x="11504" y="58072"/>
                          <a:pt x="-211" y="41832"/>
                          <a:pt x="17" y="23601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Hình tự do: Hình 181">
                    <a:extLst>
                      <a:ext uri="{FF2B5EF4-FFF2-40B4-BE49-F238E27FC236}">
                        <a16:creationId xmlns:a16="http://schemas.microsoft.com/office/drawing/2014/main" id="{CB992048-A35E-CF12-61F9-8407D229593B}"/>
                      </a:ext>
                    </a:extLst>
                  </p:cNvPr>
                  <p:cNvSpPr/>
                  <p:nvPr/>
                </p:nvSpPr>
                <p:spPr>
                  <a:xfrm>
                    <a:off x="10084561" y="3039773"/>
                    <a:ext cx="43753" cy="16211"/>
                  </a:xfrm>
                  <a:custGeom>
                    <a:avLst/>
                    <a:gdLst>
                      <a:gd name="connsiteX0" fmla="*/ 3334 w 43753"/>
                      <a:gd name="connsiteY0" fmla="*/ 6496 h 16211"/>
                      <a:gd name="connsiteX1" fmla="*/ 8668 w 43753"/>
                      <a:gd name="connsiteY1" fmla="*/ 305 h 16211"/>
                      <a:gd name="connsiteX2" fmla="*/ 10668 w 43753"/>
                      <a:gd name="connsiteY2" fmla="*/ 1543 h 16211"/>
                      <a:gd name="connsiteX3" fmla="*/ 6287 w 43753"/>
                      <a:gd name="connsiteY3" fmla="*/ 7544 h 16211"/>
                      <a:gd name="connsiteX4" fmla="*/ 5525 w 43753"/>
                      <a:gd name="connsiteY4" fmla="*/ 8591 h 16211"/>
                      <a:gd name="connsiteX5" fmla="*/ 17907 w 43753"/>
                      <a:gd name="connsiteY5" fmla="*/ 4496 h 16211"/>
                      <a:gd name="connsiteX6" fmla="*/ 43244 w 43753"/>
                      <a:gd name="connsiteY6" fmla="*/ 6782 h 16211"/>
                      <a:gd name="connsiteX7" fmla="*/ 43244 w 43753"/>
                      <a:gd name="connsiteY7" fmla="*/ 7925 h 16211"/>
                      <a:gd name="connsiteX8" fmla="*/ 39529 w 43753"/>
                      <a:gd name="connsiteY8" fmla="*/ 7258 h 16211"/>
                      <a:gd name="connsiteX9" fmla="*/ 26289 w 43753"/>
                      <a:gd name="connsiteY9" fmla="*/ 6305 h 16211"/>
                      <a:gd name="connsiteX10" fmla="*/ 7716 w 43753"/>
                      <a:gd name="connsiteY10" fmla="*/ 11068 h 16211"/>
                      <a:gd name="connsiteX11" fmla="*/ 19526 w 43753"/>
                      <a:gd name="connsiteY11" fmla="*/ 14021 h 16211"/>
                      <a:gd name="connsiteX12" fmla="*/ 19526 w 43753"/>
                      <a:gd name="connsiteY12" fmla="*/ 15164 h 16211"/>
                      <a:gd name="connsiteX13" fmla="*/ 11621 w 43753"/>
                      <a:gd name="connsiteY13" fmla="*/ 14592 h 16211"/>
                      <a:gd name="connsiteX14" fmla="*/ 2096 w 43753"/>
                      <a:gd name="connsiteY14" fmla="*/ 16211 h 16211"/>
                      <a:gd name="connsiteX15" fmla="*/ 0 w 43753"/>
                      <a:gd name="connsiteY15" fmla="*/ 14306 h 16211"/>
                      <a:gd name="connsiteX16" fmla="*/ 3334 w 43753"/>
                      <a:gd name="connsiteY16" fmla="*/ 6496 h 16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3753" h="16211">
                        <a:moveTo>
                          <a:pt x="3334" y="6496"/>
                        </a:moveTo>
                        <a:cubicBezTo>
                          <a:pt x="4906" y="4258"/>
                          <a:pt x="6687" y="2191"/>
                          <a:pt x="8668" y="305"/>
                        </a:cubicBezTo>
                        <a:cubicBezTo>
                          <a:pt x="9335" y="-457"/>
                          <a:pt x="11049" y="305"/>
                          <a:pt x="10668" y="1543"/>
                        </a:cubicBezTo>
                        <a:cubicBezTo>
                          <a:pt x="10287" y="2781"/>
                          <a:pt x="7525" y="5353"/>
                          <a:pt x="6287" y="7544"/>
                        </a:cubicBezTo>
                        <a:cubicBezTo>
                          <a:pt x="6010" y="7877"/>
                          <a:pt x="5753" y="8230"/>
                          <a:pt x="5525" y="8591"/>
                        </a:cubicBezTo>
                        <a:cubicBezTo>
                          <a:pt x="9363" y="6477"/>
                          <a:pt x="13564" y="5086"/>
                          <a:pt x="17907" y="4496"/>
                        </a:cubicBezTo>
                        <a:cubicBezTo>
                          <a:pt x="26394" y="2714"/>
                          <a:pt x="35214" y="3515"/>
                          <a:pt x="43244" y="6782"/>
                        </a:cubicBezTo>
                        <a:cubicBezTo>
                          <a:pt x="44101" y="6782"/>
                          <a:pt x="43720" y="7829"/>
                          <a:pt x="43244" y="7925"/>
                        </a:cubicBezTo>
                        <a:cubicBezTo>
                          <a:pt x="41967" y="7991"/>
                          <a:pt x="40700" y="7763"/>
                          <a:pt x="39529" y="7258"/>
                        </a:cubicBezTo>
                        <a:cubicBezTo>
                          <a:pt x="35185" y="6324"/>
                          <a:pt x="30728" y="6001"/>
                          <a:pt x="26289" y="6305"/>
                        </a:cubicBezTo>
                        <a:cubicBezTo>
                          <a:pt x="19822" y="6505"/>
                          <a:pt x="13478" y="8134"/>
                          <a:pt x="7716" y="11068"/>
                        </a:cubicBezTo>
                        <a:cubicBezTo>
                          <a:pt x="11897" y="9896"/>
                          <a:pt x="16383" y="11020"/>
                          <a:pt x="19526" y="14021"/>
                        </a:cubicBezTo>
                        <a:cubicBezTo>
                          <a:pt x="19526" y="14021"/>
                          <a:pt x="19526" y="15068"/>
                          <a:pt x="19526" y="15164"/>
                        </a:cubicBezTo>
                        <a:cubicBezTo>
                          <a:pt x="16878" y="15116"/>
                          <a:pt x="14240" y="14925"/>
                          <a:pt x="11621" y="14592"/>
                        </a:cubicBezTo>
                        <a:cubicBezTo>
                          <a:pt x="8382" y="14649"/>
                          <a:pt x="5172" y="15192"/>
                          <a:pt x="2096" y="16211"/>
                        </a:cubicBezTo>
                        <a:cubicBezTo>
                          <a:pt x="858" y="16211"/>
                          <a:pt x="0" y="15354"/>
                          <a:pt x="0" y="14306"/>
                        </a:cubicBezTo>
                        <a:cubicBezTo>
                          <a:pt x="505" y="11487"/>
                          <a:pt x="1648" y="8820"/>
                          <a:pt x="3334" y="6496"/>
                        </a:cubicBezTo>
                        <a:close/>
                      </a:path>
                    </a:pathLst>
                  </a:custGeom>
                  <a:solidFill>
                    <a:srgbClr val="F28F8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" name="Đồ họa 25">
                  <a:extLst>
                    <a:ext uri="{FF2B5EF4-FFF2-40B4-BE49-F238E27FC236}">
                      <a16:creationId xmlns:a16="http://schemas.microsoft.com/office/drawing/2014/main" id="{4935A694-6185-31BB-D043-19C4EEC447D2}"/>
                    </a:ext>
                  </a:extLst>
                </p:cNvPr>
                <p:cNvGrpSpPr/>
                <p:nvPr/>
              </p:nvGrpSpPr>
              <p:grpSpPr>
                <a:xfrm>
                  <a:off x="10045604" y="2498364"/>
                  <a:ext cx="32515" cy="23908"/>
                  <a:chOff x="10045604" y="2498364"/>
                  <a:chExt cx="32515" cy="23908"/>
                </a:xfrm>
              </p:grpSpPr>
              <p:sp>
                <p:nvSpPr>
                  <p:cNvPr id="133" name="Hình tự do: Hình 132">
                    <a:extLst>
                      <a:ext uri="{FF2B5EF4-FFF2-40B4-BE49-F238E27FC236}">
                        <a16:creationId xmlns:a16="http://schemas.microsoft.com/office/drawing/2014/main" id="{4A80EF54-F80F-1E28-D8D6-57AAD414518C}"/>
                      </a:ext>
                    </a:extLst>
                  </p:cNvPr>
                  <p:cNvSpPr/>
                  <p:nvPr/>
                </p:nvSpPr>
                <p:spPr>
                  <a:xfrm>
                    <a:off x="10062844" y="2498364"/>
                    <a:ext cx="15275" cy="9646"/>
                  </a:xfrm>
                  <a:custGeom>
                    <a:avLst/>
                    <a:gdLst>
                      <a:gd name="connsiteX0" fmla="*/ 476 w 15275"/>
                      <a:gd name="connsiteY0" fmla="*/ 9647 h 9646"/>
                      <a:gd name="connsiteX1" fmla="*/ 476 w 15275"/>
                      <a:gd name="connsiteY1" fmla="*/ 9647 h 9646"/>
                      <a:gd name="connsiteX2" fmla="*/ 1048 w 15275"/>
                      <a:gd name="connsiteY2" fmla="*/ 9647 h 9646"/>
                      <a:gd name="connsiteX3" fmla="*/ 2096 w 15275"/>
                      <a:gd name="connsiteY3" fmla="*/ 9647 h 9646"/>
                      <a:gd name="connsiteX4" fmla="*/ 5334 w 15275"/>
                      <a:gd name="connsiteY4" fmla="*/ 7742 h 9646"/>
                      <a:gd name="connsiteX5" fmla="*/ 9906 w 15275"/>
                      <a:gd name="connsiteY5" fmla="*/ 4980 h 9646"/>
                      <a:gd name="connsiteX6" fmla="*/ 15050 w 15275"/>
                      <a:gd name="connsiteY6" fmla="*/ 1836 h 9646"/>
                      <a:gd name="connsiteX7" fmla="*/ 14002 w 15275"/>
                      <a:gd name="connsiteY7" fmla="*/ 27 h 9646"/>
                      <a:gd name="connsiteX8" fmla="*/ 8668 w 15275"/>
                      <a:gd name="connsiteY8" fmla="*/ 2884 h 9646"/>
                      <a:gd name="connsiteX9" fmla="*/ 4096 w 15275"/>
                      <a:gd name="connsiteY9" fmla="*/ 5551 h 9646"/>
                      <a:gd name="connsiteX10" fmla="*/ 762 w 15275"/>
                      <a:gd name="connsiteY10" fmla="*/ 7361 h 9646"/>
                      <a:gd name="connsiteX11" fmla="*/ 0 w 15275"/>
                      <a:gd name="connsiteY11" fmla="*/ 8123 h 9646"/>
                      <a:gd name="connsiteX12" fmla="*/ 0 w 15275"/>
                      <a:gd name="connsiteY12" fmla="*/ 8885 h 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75" h="9646">
                        <a:moveTo>
                          <a:pt x="476" y="9647"/>
                        </a:moveTo>
                        <a:lnTo>
                          <a:pt x="476" y="9647"/>
                        </a:lnTo>
                        <a:cubicBezTo>
                          <a:pt x="476" y="9647"/>
                          <a:pt x="476" y="9647"/>
                          <a:pt x="1048" y="9647"/>
                        </a:cubicBezTo>
                        <a:cubicBezTo>
                          <a:pt x="1619" y="9647"/>
                          <a:pt x="1619" y="9647"/>
                          <a:pt x="2096" y="9647"/>
                        </a:cubicBezTo>
                        <a:lnTo>
                          <a:pt x="5334" y="7742"/>
                        </a:lnTo>
                        <a:lnTo>
                          <a:pt x="9906" y="4980"/>
                        </a:lnTo>
                        <a:lnTo>
                          <a:pt x="15050" y="1836"/>
                        </a:lnTo>
                        <a:cubicBezTo>
                          <a:pt x="15621" y="1836"/>
                          <a:pt x="15050" y="-259"/>
                          <a:pt x="14002" y="27"/>
                        </a:cubicBezTo>
                        <a:lnTo>
                          <a:pt x="8668" y="2884"/>
                        </a:lnTo>
                        <a:lnTo>
                          <a:pt x="4096" y="5551"/>
                        </a:lnTo>
                        <a:lnTo>
                          <a:pt x="762" y="7361"/>
                        </a:lnTo>
                        <a:cubicBezTo>
                          <a:pt x="762" y="7361"/>
                          <a:pt x="0" y="7361"/>
                          <a:pt x="0" y="8123"/>
                        </a:cubicBezTo>
                        <a:cubicBezTo>
                          <a:pt x="0" y="8885"/>
                          <a:pt x="0" y="8695"/>
                          <a:pt x="0" y="88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Hình tự do: Hình 133">
                    <a:extLst>
                      <a:ext uri="{FF2B5EF4-FFF2-40B4-BE49-F238E27FC236}">
                        <a16:creationId xmlns:a16="http://schemas.microsoft.com/office/drawing/2014/main" id="{323CB5E4-E0C8-7DC2-21D9-D51E7E1B7799}"/>
                      </a:ext>
                    </a:extLst>
                  </p:cNvPr>
                  <p:cNvSpPr/>
                  <p:nvPr/>
                </p:nvSpPr>
                <p:spPr>
                  <a:xfrm>
                    <a:off x="10058235" y="2498382"/>
                    <a:ext cx="14536" cy="17186"/>
                  </a:xfrm>
                  <a:custGeom>
                    <a:avLst/>
                    <a:gdLst>
                      <a:gd name="connsiteX0" fmla="*/ 1752 w 14536"/>
                      <a:gd name="connsiteY0" fmla="*/ 12010 h 17186"/>
                      <a:gd name="connsiteX1" fmla="*/ 12068 w 14536"/>
                      <a:gd name="connsiteY1" fmla="*/ 16668 h 17186"/>
                      <a:gd name="connsiteX2" fmla="*/ 12706 w 14536"/>
                      <a:gd name="connsiteY2" fmla="*/ 16391 h 17186"/>
                      <a:gd name="connsiteX3" fmla="*/ 12706 w 14536"/>
                      <a:gd name="connsiteY3" fmla="*/ 16391 h 17186"/>
                      <a:gd name="connsiteX4" fmla="*/ 12706 w 14536"/>
                      <a:gd name="connsiteY4" fmla="*/ 16391 h 17186"/>
                      <a:gd name="connsiteX5" fmla="*/ 14516 w 14536"/>
                      <a:gd name="connsiteY5" fmla="*/ 12200 h 17186"/>
                      <a:gd name="connsiteX6" fmla="*/ 8039 w 14536"/>
                      <a:gd name="connsiteY6" fmla="*/ 866 h 17186"/>
                      <a:gd name="connsiteX7" fmla="*/ 3657 w 14536"/>
                      <a:gd name="connsiteY7" fmla="*/ 294 h 17186"/>
                      <a:gd name="connsiteX8" fmla="*/ 3657 w 14536"/>
                      <a:gd name="connsiteY8" fmla="*/ 294 h 17186"/>
                      <a:gd name="connsiteX9" fmla="*/ 3657 w 14536"/>
                      <a:gd name="connsiteY9" fmla="*/ 294 h 17186"/>
                      <a:gd name="connsiteX10" fmla="*/ 1285 w 14536"/>
                      <a:gd name="connsiteY10" fmla="*/ 11353 h 17186"/>
                      <a:gd name="connsiteX11" fmla="*/ 1752 w 14536"/>
                      <a:gd name="connsiteY11" fmla="*/ 12010 h 17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536" h="17186">
                        <a:moveTo>
                          <a:pt x="1752" y="12010"/>
                        </a:moveTo>
                        <a:cubicBezTo>
                          <a:pt x="3314" y="16144"/>
                          <a:pt x="7934" y="18230"/>
                          <a:pt x="12068" y="16668"/>
                        </a:cubicBezTo>
                        <a:cubicBezTo>
                          <a:pt x="12287" y="16582"/>
                          <a:pt x="12496" y="16496"/>
                          <a:pt x="12706" y="16391"/>
                        </a:cubicBezTo>
                        <a:cubicBezTo>
                          <a:pt x="12706" y="16391"/>
                          <a:pt x="12706" y="16391"/>
                          <a:pt x="12706" y="16391"/>
                        </a:cubicBezTo>
                        <a:lnTo>
                          <a:pt x="12706" y="16391"/>
                        </a:lnTo>
                        <a:cubicBezTo>
                          <a:pt x="13982" y="15391"/>
                          <a:pt x="14668" y="13810"/>
                          <a:pt x="14516" y="12200"/>
                        </a:cubicBezTo>
                        <a:cubicBezTo>
                          <a:pt x="14249" y="7619"/>
                          <a:pt x="11849" y="3418"/>
                          <a:pt x="8039" y="866"/>
                        </a:cubicBezTo>
                        <a:cubicBezTo>
                          <a:pt x="6762" y="-30"/>
                          <a:pt x="5124" y="-249"/>
                          <a:pt x="3657" y="294"/>
                        </a:cubicBezTo>
                        <a:lnTo>
                          <a:pt x="3657" y="294"/>
                        </a:lnTo>
                        <a:lnTo>
                          <a:pt x="3657" y="294"/>
                        </a:lnTo>
                        <a:cubicBezTo>
                          <a:pt x="-58" y="2694"/>
                          <a:pt x="-1115" y="7647"/>
                          <a:pt x="1285" y="11353"/>
                        </a:cubicBezTo>
                        <a:cubicBezTo>
                          <a:pt x="1428" y="11581"/>
                          <a:pt x="1581" y="11800"/>
                          <a:pt x="1752" y="12010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Hình tự do: Hình 134">
                    <a:extLst>
                      <a:ext uri="{FF2B5EF4-FFF2-40B4-BE49-F238E27FC236}">
                        <a16:creationId xmlns:a16="http://schemas.microsoft.com/office/drawing/2014/main" id="{433A7597-5D28-CBC5-BB0B-3A674B4D424D}"/>
                      </a:ext>
                    </a:extLst>
                  </p:cNvPr>
                  <p:cNvSpPr/>
                  <p:nvPr/>
                </p:nvSpPr>
                <p:spPr>
                  <a:xfrm>
                    <a:off x="10050367" y="2503079"/>
                    <a:ext cx="17648" cy="15885"/>
                  </a:xfrm>
                  <a:custGeom>
                    <a:avLst/>
                    <a:gdLst>
                      <a:gd name="connsiteX0" fmla="*/ 4858 w 17648"/>
                      <a:gd name="connsiteY0" fmla="*/ 15885 h 15885"/>
                      <a:gd name="connsiteX1" fmla="*/ 0 w 17648"/>
                      <a:gd name="connsiteY1" fmla="*/ 7599 h 15885"/>
                      <a:gd name="connsiteX2" fmla="*/ 10192 w 17648"/>
                      <a:gd name="connsiteY2" fmla="*/ 550 h 15885"/>
                      <a:gd name="connsiteX3" fmla="*/ 10192 w 17648"/>
                      <a:gd name="connsiteY3" fmla="*/ 550 h 15885"/>
                      <a:gd name="connsiteX4" fmla="*/ 10192 w 17648"/>
                      <a:gd name="connsiteY4" fmla="*/ 550 h 15885"/>
                      <a:gd name="connsiteX5" fmla="*/ 13430 w 17648"/>
                      <a:gd name="connsiteY5" fmla="*/ 550 h 15885"/>
                      <a:gd name="connsiteX6" fmla="*/ 17621 w 17648"/>
                      <a:gd name="connsiteY6" fmla="*/ 7884 h 15885"/>
                      <a:gd name="connsiteX7" fmla="*/ 16383 w 17648"/>
                      <a:gd name="connsiteY7" fmla="*/ 10647 h 15885"/>
                      <a:gd name="connsiteX8" fmla="*/ 16383 w 17648"/>
                      <a:gd name="connsiteY8" fmla="*/ 10647 h 15885"/>
                      <a:gd name="connsiteX9" fmla="*/ 15621 w 17648"/>
                      <a:gd name="connsiteY9" fmla="*/ 10647 h 15885"/>
                      <a:gd name="connsiteX10" fmla="*/ 4858 w 17648"/>
                      <a:gd name="connsiteY10" fmla="*/ 15885 h 15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7648" h="15885">
                        <a:moveTo>
                          <a:pt x="4858" y="15885"/>
                        </a:moveTo>
                        <a:lnTo>
                          <a:pt x="0" y="7599"/>
                        </a:lnTo>
                        <a:cubicBezTo>
                          <a:pt x="3715" y="5741"/>
                          <a:pt x="7144" y="3369"/>
                          <a:pt x="10192" y="550"/>
                        </a:cubicBezTo>
                        <a:lnTo>
                          <a:pt x="10192" y="550"/>
                        </a:lnTo>
                        <a:lnTo>
                          <a:pt x="10192" y="550"/>
                        </a:lnTo>
                        <a:cubicBezTo>
                          <a:pt x="11144" y="-183"/>
                          <a:pt x="12478" y="-183"/>
                          <a:pt x="13430" y="550"/>
                        </a:cubicBezTo>
                        <a:cubicBezTo>
                          <a:pt x="15897" y="2207"/>
                          <a:pt x="17441" y="4922"/>
                          <a:pt x="17621" y="7884"/>
                        </a:cubicBezTo>
                        <a:cubicBezTo>
                          <a:pt x="17774" y="8970"/>
                          <a:pt x="17288" y="10037"/>
                          <a:pt x="16383" y="10647"/>
                        </a:cubicBezTo>
                        <a:lnTo>
                          <a:pt x="16383" y="10647"/>
                        </a:lnTo>
                        <a:cubicBezTo>
                          <a:pt x="16135" y="10742"/>
                          <a:pt x="15869" y="10742"/>
                          <a:pt x="15621" y="10647"/>
                        </a:cubicBezTo>
                        <a:cubicBezTo>
                          <a:pt x="11820" y="11913"/>
                          <a:pt x="8201" y="13675"/>
                          <a:pt x="4858" y="15885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Hình tự do: Hình 135">
                    <a:extLst>
                      <a:ext uri="{FF2B5EF4-FFF2-40B4-BE49-F238E27FC236}">
                        <a16:creationId xmlns:a16="http://schemas.microsoft.com/office/drawing/2014/main" id="{AF7925C1-3DA7-1F70-0494-77688AF23141}"/>
                      </a:ext>
                    </a:extLst>
                  </p:cNvPr>
                  <p:cNvSpPr/>
                  <p:nvPr/>
                </p:nvSpPr>
                <p:spPr>
                  <a:xfrm>
                    <a:off x="10045700" y="2507089"/>
                    <a:ext cx="12996" cy="14989"/>
                  </a:xfrm>
                  <a:custGeom>
                    <a:avLst/>
                    <a:gdLst>
                      <a:gd name="connsiteX0" fmla="*/ 0 w 12996"/>
                      <a:gd name="connsiteY0" fmla="*/ 5208 h 14989"/>
                      <a:gd name="connsiteX1" fmla="*/ 5144 w 12996"/>
                      <a:gd name="connsiteY1" fmla="*/ 64 h 14989"/>
                      <a:gd name="connsiteX2" fmla="*/ 6953 w 12996"/>
                      <a:gd name="connsiteY2" fmla="*/ 64 h 14989"/>
                      <a:gd name="connsiteX3" fmla="*/ 6953 w 12996"/>
                      <a:gd name="connsiteY3" fmla="*/ 64 h 14989"/>
                      <a:gd name="connsiteX4" fmla="*/ 7715 w 12996"/>
                      <a:gd name="connsiteY4" fmla="*/ 64 h 14989"/>
                      <a:gd name="connsiteX5" fmla="*/ 12954 w 12996"/>
                      <a:gd name="connsiteY5" fmla="*/ 9018 h 14989"/>
                      <a:gd name="connsiteX6" fmla="*/ 12954 w 12996"/>
                      <a:gd name="connsiteY6" fmla="*/ 10351 h 14989"/>
                      <a:gd name="connsiteX7" fmla="*/ 7477 w 12996"/>
                      <a:gd name="connsiteY7" fmla="*/ 14971 h 14989"/>
                      <a:gd name="connsiteX8" fmla="*/ 2857 w 12996"/>
                      <a:gd name="connsiteY8" fmla="*/ 9494 h 14989"/>
                      <a:gd name="connsiteX9" fmla="*/ 2857 w 12996"/>
                      <a:gd name="connsiteY9" fmla="*/ 8923 h 14989"/>
                      <a:gd name="connsiteX10" fmla="*/ 0 w 12996"/>
                      <a:gd name="connsiteY10" fmla="*/ 5208 h 14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89">
                        <a:moveTo>
                          <a:pt x="0" y="5208"/>
                        </a:moveTo>
                        <a:cubicBezTo>
                          <a:pt x="0" y="2369"/>
                          <a:pt x="2305" y="64"/>
                          <a:pt x="5144" y="64"/>
                        </a:cubicBezTo>
                        <a:cubicBezTo>
                          <a:pt x="5744" y="-21"/>
                          <a:pt x="6353" y="-21"/>
                          <a:pt x="6953" y="64"/>
                        </a:cubicBezTo>
                        <a:lnTo>
                          <a:pt x="6953" y="64"/>
                        </a:lnTo>
                        <a:lnTo>
                          <a:pt x="7715" y="64"/>
                        </a:lnTo>
                        <a:cubicBezTo>
                          <a:pt x="10782" y="2046"/>
                          <a:pt x="12725" y="5370"/>
                          <a:pt x="12954" y="9018"/>
                        </a:cubicBezTo>
                        <a:cubicBezTo>
                          <a:pt x="13011" y="9465"/>
                          <a:pt x="13011" y="9913"/>
                          <a:pt x="12954" y="10351"/>
                        </a:cubicBezTo>
                        <a:cubicBezTo>
                          <a:pt x="12716" y="13142"/>
                          <a:pt x="10268" y="15209"/>
                          <a:pt x="7477" y="14971"/>
                        </a:cubicBezTo>
                        <a:cubicBezTo>
                          <a:pt x="4686" y="14733"/>
                          <a:pt x="2619" y="12285"/>
                          <a:pt x="2857" y="9494"/>
                        </a:cubicBezTo>
                        <a:lnTo>
                          <a:pt x="2857" y="8923"/>
                        </a:lnTo>
                        <a:cubicBezTo>
                          <a:pt x="1353" y="8227"/>
                          <a:pt x="286" y="6837"/>
                          <a:pt x="0" y="5208"/>
                        </a:cubicBez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Hình tự do: Hình 136">
                    <a:extLst>
                      <a:ext uri="{FF2B5EF4-FFF2-40B4-BE49-F238E27FC236}">
                        <a16:creationId xmlns:a16="http://schemas.microsoft.com/office/drawing/2014/main" id="{C6991D65-51AC-C15C-E7A8-7A275DF6A600}"/>
                      </a:ext>
                    </a:extLst>
                  </p:cNvPr>
                  <p:cNvSpPr/>
                  <p:nvPr/>
                </p:nvSpPr>
                <p:spPr>
                  <a:xfrm>
                    <a:off x="10045604" y="2509043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82 h 13229"/>
                      <a:gd name="connsiteX1" fmla="*/ 0 w 10382"/>
                      <a:gd name="connsiteY1" fmla="*/ 3635 h 13229"/>
                      <a:gd name="connsiteX2" fmla="*/ 5239 w 10382"/>
                      <a:gd name="connsiteY2" fmla="*/ 12588 h 13229"/>
                      <a:gd name="connsiteX3" fmla="*/ 10382 w 10382"/>
                      <a:gd name="connsiteY3" fmla="*/ 9636 h 13229"/>
                      <a:gd name="connsiteX4" fmla="*/ 5239 w 10382"/>
                      <a:gd name="connsiteY4" fmla="*/ 682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82"/>
                        </a:moveTo>
                        <a:cubicBezTo>
                          <a:pt x="2381" y="-1032"/>
                          <a:pt x="0" y="682"/>
                          <a:pt x="0" y="3635"/>
                        </a:cubicBezTo>
                        <a:cubicBezTo>
                          <a:pt x="210" y="7283"/>
                          <a:pt x="2162" y="10617"/>
                          <a:pt x="5239" y="12588"/>
                        </a:cubicBezTo>
                        <a:cubicBezTo>
                          <a:pt x="8096" y="14208"/>
                          <a:pt x="10382" y="12588"/>
                          <a:pt x="10382" y="9636"/>
                        </a:cubicBezTo>
                        <a:cubicBezTo>
                          <a:pt x="10201" y="5997"/>
                          <a:pt x="8296" y="2663"/>
                          <a:pt x="5239" y="682"/>
                        </a:cubicBez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5" name="Đồ họa 25">
                <a:extLst>
                  <a:ext uri="{FF2B5EF4-FFF2-40B4-BE49-F238E27FC236}">
                    <a16:creationId xmlns:a16="http://schemas.microsoft.com/office/drawing/2014/main" id="{71357F01-E18D-18A1-839D-C91708E42FA1}"/>
                  </a:ext>
                </a:extLst>
              </p:cNvPr>
              <p:cNvGrpSpPr/>
              <p:nvPr/>
            </p:nvGrpSpPr>
            <p:grpSpPr>
              <a:xfrm>
                <a:off x="9802742" y="1864104"/>
                <a:ext cx="1282039" cy="768891"/>
                <a:chOff x="9802742" y="1864104"/>
                <a:chExt cx="1282039" cy="768891"/>
              </a:xfrm>
            </p:grpSpPr>
            <p:sp>
              <p:nvSpPr>
                <p:cNvPr id="118" name="Hình tự do: Hình 117">
                  <a:extLst>
                    <a:ext uri="{FF2B5EF4-FFF2-40B4-BE49-F238E27FC236}">
                      <a16:creationId xmlns:a16="http://schemas.microsoft.com/office/drawing/2014/main" id="{788229AE-8647-0FBF-082D-515C33511876}"/>
                    </a:ext>
                  </a:extLst>
                </p:cNvPr>
                <p:cNvSpPr/>
                <p:nvPr/>
              </p:nvSpPr>
              <p:spPr>
                <a:xfrm>
                  <a:off x="9802742" y="1864104"/>
                  <a:ext cx="1276515" cy="767636"/>
                </a:xfrm>
                <a:custGeom>
                  <a:avLst/>
                  <a:gdLst>
                    <a:gd name="connsiteX0" fmla="*/ 1247941 w 1276515"/>
                    <a:gd name="connsiteY0" fmla="*/ 767636 h 767636"/>
                    <a:gd name="connsiteX1" fmla="*/ 1276516 w 1276515"/>
                    <a:gd name="connsiteY1" fmla="*/ 718392 h 767636"/>
                    <a:gd name="connsiteX2" fmla="*/ 34646 w 1276515"/>
                    <a:gd name="connsiteY2" fmla="*/ 1540 h 767636"/>
                    <a:gd name="connsiteX3" fmla="*/ 34646 w 1276515"/>
                    <a:gd name="connsiteY3" fmla="*/ 1540 h 767636"/>
                    <a:gd name="connsiteX4" fmla="*/ 20073 w 1276515"/>
                    <a:gd name="connsiteY4" fmla="*/ 2683 h 767636"/>
                    <a:gd name="connsiteX5" fmla="*/ 70 w 1276515"/>
                    <a:gd name="connsiteY5" fmla="*/ 37450 h 767636"/>
                    <a:gd name="connsiteX6" fmla="*/ 5500 w 1276515"/>
                    <a:gd name="connsiteY6" fmla="*/ 50118 h 767636"/>
                    <a:gd name="connsiteX7" fmla="*/ 5500 w 1276515"/>
                    <a:gd name="connsiteY7" fmla="*/ 50118 h 767636"/>
                    <a:gd name="connsiteX8" fmla="*/ 5500 w 1276515"/>
                    <a:gd name="connsiteY8" fmla="*/ 50118 h 767636"/>
                    <a:gd name="connsiteX9" fmla="*/ 5500 w 1276515"/>
                    <a:gd name="connsiteY9" fmla="*/ 50118 h 767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76515" h="767636">
                      <a:moveTo>
                        <a:pt x="1247941" y="767636"/>
                      </a:moveTo>
                      <a:lnTo>
                        <a:pt x="1276516" y="718392"/>
                      </a:lnTo>
                      <a:lnTo>
                        <a:pt x="34646" y="1540"/>
                      </a:lnTo>
                      <a:lnTo>
                        <a:pt x="34646" y="1540"/>
                      </a:lnTo>
                      <a:cubicBezTo>
                        <a:pt x="29960" y="-869"/>
                        <a:pt x="24321" y="-426"/>
                        <a:pt x="20073" y="2683"/>
                      </a:cubicBezTo>
                      <a:cubicBezTo>
                        <a:pt x="8252" y="10427"/>
                        <a:pt x="823" y="23337"/>
                        <a:pt x="70" y="37450"/>
                      </a:cubicBezTo>
                      <a:cubicBezTo>
                        <a:pt x="-415" y="42324"/>
                        <a:pt x="1642" y="47105"/>
                        <a:pt x="5500" y="50118"/>
                      </a:cubicBezTo>
                      <a:lnTo>
                        <a:pt x="5500" y="50118"/>
                      </a:lnTo>
                      <a:lnTo>
                        <a:pt x="5500" y="50118"/>
                      </a:lnTo>
                      <a:lnTo>
                        <a:pt x="5500" y="50118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Hình tự do: Hình 118">
                  <a:extLst>
                    <a:ext uri="{FF2B5EF4-FFF2-40B4-BE49-F238E27FC236}">
                      <a16:creationId xmlns:a16="http://schemas.microsoft.com/office/drawing/2014/main" id="{D5278E99-6E07-4D01-B4DB-DE2BD69AEB3C}"/>
                    </a:ext>
                  </a:extLst>
                </p:cNvPr>
                <p:cNvSpPr/>
                <p:nvPr/>
              </p:nvSpPr>
              <p:spPr>
                <a:xfrm>
                  <a:off x="11044682" y="2581110"/>
                  <a:ext cx="40100" cy="51886"/>
                </a:xfrm>
                <a:custGeom>
                  <a:avLst/>
                  <a:gdLst>
                    <a:gd name="connsiteX0" fmla="*/ 0 w 40100"/>
                    <a:gd name="connsiteY0" fmla="*/ 37486 h 51886"/>
                    <a:gd name="connsiteX1" fmla="*/ 20098 w 40100"/>
                    <a:gd name="connsiteY1" fmla="*/ 2720 h 51886"/>
                    <a:gd name="connsiteX2" fmla="*/ 40100 w 40100"/>
                    <a:gd name="connsiteY2" fmla="*/ 14341 h 51886"/>
                    <a:gd name="connsiteX3" fmla="*/ 20098 w 40100"/>
                    <a:gd name="connsiteY3" fmla="*/ 49107 h 51886"/>
                    <a:gd name="connsiteX4" fmla="*/ 0 w 40100"/>
                    <a:gd name="connsiteY4" fmla="*/ 37486 h 51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100" h="51886">
                      <a:moveTo>
                        <a:pt x="0" y="37486"/>
                      </a:moveTo>
                      <a:cubicBezTo>
                        <a:pt x="771" y="23361"/>
                        <a:pt x="8239" y="10445"/>
                        <a:pt x="20098" y="2720"/>
                      </a:cubicBezTo>
                      <a:cubicBezTo>
                        <a:pt x="31147" y="-3662"/>
                        <a:pt x="40100" y="1577"/>
                        <a:pt x="40100" y="14341"/>
                      </a:cubicBezTo>
                      <a:cubicBezTo>
                        <a:pt x="39367" y="28457"/>
                        <a:pt x="31928" y="41373"/>
                        <a:pt x="20098" y="49107"/>
                      </a:cubicBezTo>
                      <a:cubicBezTo>
                        <a:pt x="8954" y="55584"/>
                        <a:pt x="0" y="50345"/>
                        <a:pt x="0" y="3748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Đồ họa 25">
                <a:extLst>
                  <a:ext uri="{FF2B5EF4-FFF2-40B4-BE49-F238E27FC236}">
                    <a16:creationId xmlns:a16="http://schemas.microsoft.com/office/drawing/2014/main" id="{C3EAE063-25EE-CAF2-8AE6-BD4E93269D6F}"/>
                  </a:ext>
                </a:extLst>
              </p:cNvPr>
              <p:cNvGrpSpPr/>
              <p:nvPr/>
            </p:nvGrpSpPr>
            <p:grpSpPr>
              <a:xfrm>
                <a:off x="10064722" y="2034999"/>
                <a:ext cx="178621" cy="387654"/>
                <a:chOff x="10064722" y="2034999"/>
                <a:chExt cx="178621" cy="387654"/>
              </a:xfrm>
            </p:grpSpPr>
            <p:sp>
              <p:nvSpPr>
                <p:cNvPr id="101" name="Hình tự do: Hình 100">
                  <a:extLst>
                    <a:ext uri="{FF2B5EF4-FFF2-40B4-BE49-F238E27FC236}">
                      <a16:creationId xmlns:a16="http://schemas.microsoft.com/office/drawing/2014/main" id="{5A1BEFB0-3138-FAC0-6282-FB7680E23AE5}"/>
                    </a:ext>
                  </a:extLst>
                </p:cNvPr>
                <p:cNvSpPr/>
                <p:nvPr/>
              </p:nvSpPr>
              <p:spPr>
                <a:xfrm>
                  <a:off x="10073227" y="2034999"/>
                  <a:ext cx="170116" cy="384333"/>
                </a:xfrm>
                <a:custGeom>
                  <a:avLst/>
                  <a:gdLst>
                    <a:gd name="connsiteX0" fmla="*/ 170116 w 170116"/>
                    <a:gd name="connsiteY0" fmla="*/ 384334 h 384333"/>
                    <a:gd name="connsiteX1" fmla="*/ 0 w 170116"/>
                    <a:gd name="connsiteY1" fmla="*/ 286131 h 384333"/>
                    <a:gd name="connsiteX2" fmla="*/ 0 w 170116"/>
                    <a:gd name="connsiteY2" fmla="*/ 0 h 384333"/>
                    <a:gd name="connsiteX3" fmla="*/ 170116 w 170116"/>
                    <a:gd name="connsiteY3" fmla="*/ 98298 h 384333"/>
                    <a:gd name="connsiteX4" fmla="*/ 170116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6" y="384334"/>
                      </a:moveTo>
                      <a:lnTo>
                        <a:pt x="0" y="286131"/>
                      </a:lnTo>
                      <a:lnTo>
                        <a:pt x="0" y="0"/>
                      </a:lnTo>
                      <a:lnTo>
                        <a:pt x="170116" y="98298"/>
                      </a:lnTo>
                      <a:lnTo>
                        <a:pt x="170116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Hình tự do: Hình 101">
                  <a:extLst>
                    <a:ext uri="{FF2B5EF4-FFF2-40B4-BE49-F238E27FC236}">
                      <a16:creationId xmlns:a16="http://schemas.microsoft.com/office/drawing/2014/main" id="{2B7E9C21-E3DF-ED79-AE41-44E565870C57}"/>
                    </a:ext>
                  </a:extLst>
                </p:cNvPr>
                <p:cNvSpPr/>
                <p:nvPr/>
              </p:nvSpPr>
              <p:spPr>
                <a:xfrm>
                  <a:off x="10064722" y="2042050"/>
                  <a:ext cx="170524" cy="380603"/>
                </a:xfrm>
                <a:custGeom>
                  <a:avLst/>
                  <a:gdLst>
                    <a:gd name="connsiteX0" fmla="*/ 166239 w 170524"/>
                    <a:gd name="connsiteY0" fmla="*/ 380045 h 380603"/>
                    <a:gd name="connsiteX1" fmla="*/ 4314 w 170524"/>
                    <a:gd name="connsiteY1" fmla="*/ 286700 h 380603"/>
                    <a:gd name="connsiteX2" fmla="*/ 28 w 170524"/>
                    <a:gd name="connsiteY2" fmla="*/ 279270 h 380603"/>
                    <a:gd name="connsiteX3" fmla="*/ 28 w 170524"/>
                    <a:gd name="connsiteY3" fmla="*/ 3045 h 380603"/>
                    <a:gd name="connsiteX4" fmla="*/ 2285 w 170524"/>
                    <a:gd name="connsiteY4" fmla="*/ 27 h 380603"/>
                    <a:gd name="connsiteX5" fmla="*/ 4314 w 170524"/>
                    <a:gd name="connsiteY5" fmla="*/ 569 h 380603"/>
                    <a:gd name="connsiteX6" fmla="*/ 166239 w 170524"/>
                    <a:gd name="connsiteY6" fmla="*/ 93914 h 380603"/>
                    <a:gd name="connsiteX7" fmla="*/ 170525 w 170524"/>
                    <a:gd name="connsiteY7" fmla="*/ 101343 h 380603"/>
                    <a:gd name="connsiteX8" fmla="*/ 170525 w 170524"/>
                    <a:gd name="connsiteY8" fmla="*/ 377568 h 380603"/>
                    <a:gd name="connsiteX9" fmla="*/ 166239 w 170524"/>
                    <a:gd name="connsiteY9" fmla="*/ 380045 h 380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0524" h="380603">
                      <a:moveTo>
                        <a:pt x="166239" y="380045"/>
                      </a:moveTo>
                      <a:lnTo>
                        <a:pt x="4314" y="286700"/>
                      </a:lnTo>
                      <a:cubicBezTo>
                        <a:pt x="1790" y="285043"/>
                        <a:pt x="199" y="282290"/>
                        <a:pt x="28" y="279270"/>
                      </a:cubicBezTo>
                      <a:lnTo>
                        <a:pt x="28" y="3045"/>
                      </a:lnTo>
                      <a:cubicBezTo>
                        <a:pt x="-182" y="1587"/>
                        <a:pt x="828" y="236"/>
                        <a:pt x="2285" y="27"/>
                      </a:cubicBezTo>
                      <a:cubicBezTo>
                        <a:pt x="3009" y="-76"/>
                        <a:pt x="3742" y="119"/>
                        <a:pt x="4314" y="569"/>
                      </a:cubicBezTo>
                      <a:lnTo>
                        <a:pt x="166239" y="93914"/>
                      </a:lnTo>
                      <a:cubicBezTo>
                        <a:pt x="168763" y="95570"/>
                        <a:pt x="170353" y="98327"/>
                        <a:pt x="170525" y="101343"/>
                      </a:cubicBezTo>
                      <a:lnTo>
                        <a:pt x="170525" y="377568"/>
                      </a:lnTo>
                      <a:cubicBezTo>
                        <a:pt x="170525" y="380235"/>
                        <a:pt x="168620" y="381378"/>
                        <a:pt x="166239" y="3800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Hình tự do: Hình 102">
                  <a:extLst>
                    <a:ext uri="{FF2B5EF4-FFF2-40B4-BE49-F238E27FC236}">
                      <a16:creationId xmlns:a16="http://schemas.microsoft.com/office/drawing/2014/main" id="{64EA06BD-45E0-739B-59EA-614950251CC3}"/>
                    </a:ext>
                  </a:extLst>
                </p:cNvPr>
                <p:cNvSpPr/>
                <p:nvPr/>
              </p:nvSpPr>
              <p:spPr>
                <a:xfrm>
                  <a:off x="10080942" y="2094596"/>
                  <a:ext cx="138493" cy="84133"/>
                </a:xfrm>
                <a:custGeom>
                  <a:avLst/>
                  <a:gdLst>
                    <a:gd name="connsiteX0" fmla="*/ 133636 w 138493"/>
                    <a:gd name="connsiteY0" fmla="*/ 83183 h 84133"/>
                    <a:gd name="connsiteX1" fmla="*/ 4763 w 138493"/>
                    <a:gd name="connsiteY1" fmla="*/ 8698 h 84133"/>
                    <a:gd name="connsiteX2" fmla="*/ 0 w 138493"/>
                    <a:gd name="connsiteY2" fmla="*/ 2030 h 84133"/>
                    <a:gd name="connsiteX3" fmla="*/ 4763 w 138493"/>
                    <a:gd name="connsiteY3" fmla="*/ 887 h 84133"/>
                    <a:gd name="connsiteX4" fmla="*/ 133636 w 138493"/>
                    <a:gd name="connsiteY4" fmla="*/ 75373 h 84133"/>
                    <a:gd name="connsiteX5" fmla="*/ 138493 w 138493"/>
                    <a:gd name="connsiteY5" fmla="*/ 82136 h 84133"/>
                    <a:gd name="connsiteX6" fmla="*/ 133636 w 138493"/>
                    <a:gd name="connsiteY6" fmla="*/ 83183 h 8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133">
                      <a:moveTo>
                        <a:pt x="133636" y="83183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373"/>
                      </a:lnTo>
                      <a:cubicBezTo>
                        <a:pt x="136207" y="76763"/>
                        <a:pt x="137998" y="79255"/>
                        <a:pt x="138493" y="82136"/>
                      </a:cubicBezTo>
                      <a:cubicBezTo>
                        <a:pt x="138493" y="84136"/>
                        <a:pt x="136207" y="84898"/>
                        <a:pt x="133636" y="831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Hình tự do: Hình 103">
                  <a:extLst>
                    <a:ext uri="{FF2B5EF4-FFF2-40B4-BE49-F238E27FC236}">
                      <a16:creationId xmlns:a16="http://schemas.microsoft.com/office/drawing/2014/main" id="{00AEAD36-EFE8-72A4-9B03-45641009E11D}"/>
                    </a:ext>
                  </a:extLst>
                </p:cNvPr>
                <p:cNvSpPr/>
                <p:nvPr/>
              </p:nvSpPr>
              <p:spPr>
                <a:xfrm>
                  <a:off x="10080942" y="2114979"/>
                  <a:ext cx="138493" cy="84143"/>
                </a:xfrm>
                <a:custGeom>
                  <a:avLst/>
                  <a:gdLst>
                    <a:gd name="connsiteX0" fmla="*/ 133636 w 138493"/>
                    <a:gd name="connsiteY0" fmla="*/ 83564 h 84143"/>
                    <a:gd name="connsiteX1" fmla="*/ 4763 w 138493"/>
                    <a:gd name="connsiteY1" fmla="*/ 8698 h 84143"/>
                    <a:gd name="connsiteX2" fmla="*/ 0 w 138493"/>
                    <a:gd name="connsiteY2" fmla="*/ 2030 h 84143"/>
                    <a:gd name="connsiteX3" fmla="*/ 4763 w 138493"/>
                    <a:gd name="connsiteY3" fmla="*/ 887 h 84143"/>
                    <a:gd name="connsiteX4" fmla="*/ 133636 w 138493"/>
                    <a:gd name="connsiteY4" fmla="*/ 75278 h 84143"/>
                    <a:gd name="connsiteX5" fmla="*/ 138493 w 138493"/>
                    <a:gd name="connsiteY5" fmla="*/ 82040 h 84143"/>
                    <a:gd name="connsiteX6" fmla="*/ 133636 w 138493"/>
                    <a:gd name="connsiteY6" fmla="*/ 83564 h 84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143">
                      <a:moveTo>
                        <a:pt x="133636" y="83564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207" y="76667"/>
                        <a:pt x="137998" y="79160"/>
                        <a:pt x="138493" y="82040"/>
                      </a:cubicBezTo>
                      <a:cubicBezTo>
                        <a:pt x="138493" y="84136"/>
                        <a:pt x="136207" y="84707"/>
                        <a:pt x="133636" y="8356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Hình tự do: Hình 104">
                  <a:extLst>
                    <a:ext uri="{FF2B5EF4-FFF2-40B4-BE49-F238E27FC236}">
                      <a16:creationId xmlns:a16="http://schemas.microsoft.com/office/drawing/2014/main" id="{5A6EDE25-C672-1FE0-EB4C-4610B433CB14}"/>
                    </a:ext>
                  </a:extLst>
                </p:cNvPr>
                <p:cNvSpPr/>
                <p:nvPr/>
              </p:nvSpPr>
              <p:spPr>
                <a:xfrm>
                  <a:off x="10080942" y="2157302"/>
                  <a:ext cx="138493" cy="84039"/>
                </a:xfrm>
                <a:custGeom>
                  <a:avLst/>
                  <a:gdLst>
                    <a:gd name="connsiteX0" fmla="*/ 133636 w 138493"/>
                    <a:gd name="connsiteY0" fmla="*/ 83152 h 84039"/>
                    <a:gd name="connsiteX1" fmla="*/ 4763 w 138493"/>
                    <a:gd name="connsiteY1" fmla="*/ 8761 h 84039"/>
                    <a:gd name="connsiteX2" fmla="*/ 0 w 138493"/>
                    <a:gd name="connsiteY2" fmla="*/ 2094 h 84039"/>
                    <a:gd name="connsiteX3" fmla="*/ 4763 w 138493"/>
                    <a:gd name="connsiteY3" fmla="*/ 856 h 84039"/>
                    <a:gd name="connsiteX4" fmla="*/ 133636 w 138493"/>
                    <a:gd name="connsiteY4" fmla="*/ 75341 h 84039"/>
                    <a:gd name="connsiteX5" fmla="*/ 138493 w 138493"/>
                    <a:gd name="connsiteY5" fmla="*/ 82009 h 84039"/>
                    <a:gd name="connsiteX6" fmla="*/ 133636 w 138493"/>
                    <a:gd name="connsiteY6" fmla="*/ 83152 h 84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39">
                      <a:moveTo>
                        <a:pt x="133636" y="83152"/>
                      </a:moveTo>
                      <a:lnTo>
                        <a:pt x="4763" y="8761"/>
                      </a:lnTo>
                      <a:cubicBezTo>
                        <a:pt x="2248" y="7370"/>
                        <a:pt x="505" y="4921"/>
                        <a:pt x="0" y="2094"/>
                      </a:cubicBezTo>
                      <a:cubicBezTo>
                        <a:pt x="0" y="-97"/>
                        <a:pt x="2096" y="-668"/>
                        <a:pt x="4763" y="856"/>
                      </a:cubicBezTo>
                      <a:lnTo>
                        <a:pt x="133636" y="75341"/>
                      </a:lnTo>
                      <a:cubicBezTo>
                        <a:pt x="136179" y="76711"/>
                        <a:pt x="137969" y="79164"/>
                        <a:pt x="138493" y="82009"/>
                      </a:cubicBezTo>
                      <a:cubicBezTo>
                        <a:pt x="138493" y="84199"/>
                        <a:pt x="136207" y="84676"/>
                        <a:pt x="133636" y="8315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Hình tự do: Hình 105">
                  <a:extLst>
                    <a:ext uri="{FF2B5EF4-FFF2-40B4-BE49-F238E27FC236}">
                      <a16:creationId xmlns:a16="http://schemas.microsoft.com/office/drawing/2014/main" id="{C11745CB-17A0-3EDA-37B0-3515A85D59A0}"/>
                    </a:ext>
                  </a:extLst>
                </p:cNvPr>
                <p:cNvSpPr/>
                <p:nvPr/>
              </p:nvSpPr>
              <p:spPr>
                <a:xfrm>
                  <a:off x="10080942" y="2177680"/>
                  <a:ext cx="138493" cy="84044"/>
                </a:xfrm>
                <a:custGeom>
                  <a:avLst/>
                  <a:gdLst>
                    <a:gd name="connsiteX0" fmla="*/ 133636 w 138493"/>
                    <a:gd name="connsiteY0" fmla="*/ 83157 h 84044"/>
                    <a:gd name="connsiteX1" fmla="*/ 4763 w 138493"/>
                    <a:gd name="connsiteY1" fmla="*/ 8767 h 84044"/>
                    <a:gd name="connsiteX2" fmla="*/ 0 w 138493"/>
                    <a:gd name="connsiteY2" fmla="*/ 2004 h 84044"/>
                    <a:gd name="connsiteX3" fmla="*/ 4763 w 138493"/>
                    <a:gd name="connsiteY3" fmla="*/ 861 h 84044"/>
                    <a:gd name="connsiteX4" fmla="*/ 133636 w 138493"/>
                    <a:gd name="connsiteY4" fmla="*/ 75347 h 84044"/>
                    <a:gd name="connsiteX5" fmla="*/ 138493 w 138493"/>
                    <a:gd name="connsiteY5" fmla="*/ 82014 h 84044"/>
                    <a:gd name="connsiteX6" fmla="*/ 133636 w 138493"/>
                    <a:gd name="connsiteY6" fmla="*/ 83157 h 8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44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69" y="79169"/>
                        <a:pt x="138493" y="82014"/>
                      </a:cubicBezTo>
                      <a:cubicBezTo>
                        <a:pt x="138493" y="84205"/>
                        <a:pt x="136207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Hình tự do: Hình 106">
                  <a:extLst>
                    <a:ext uri="{FF2B5EF4-FFF2-40B4-BE49-F238E27FC236}">
                      <a16:creationId xmlns:a16="http://schemas.microsoft.com/office/drawing/2014/main" id="{2BBFBA00-89BB-7365-D1A6-C56DB7D66940}"/>
                    </a:ext>
                  </a:extLst>
                </p:cNvPr>
                <p:cNvSpPr/>
                <p:nvPr/>
              </p:nvSpPr>
              <p:spPr>
                <a:xfrm>
                  <a:off x="10080942" y="2240423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3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9"/>
                        <a:pt x="137969" y="79097"/>
                        <a:pt x="138493" y="81945"/>
                      </a:cubicBezTo>
                      <a:cubicBezTo>
                        <a:pt x="138493" y="84136"/>
                        <a:pt x="136207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Hình tự do: Hình 107">
                  <a:extLst>
                    <a:ext uri="{FF2B5EF4-FFF2-40B4-BE49-F238E27FC236}">
                      <a16:creationId xmlns:a16="http://schemas.microsoft.com/office/drawing/2014/main" id="{476696C8-257C-A484-B71B-7CF285106473}"/>
                    </a:ext>
                  </a:extLst>
                </p:cNvPr>
                <p:cNvSpPr/>
                <p:nvPr/>
              </p:nvSpPr>
              <p:spPr>
                <a:xfrm>
                  <a:off x="10080942" y="2220040"/>
                  <a:ext cx="138493" cy="84020"/>
                </a:xfrm>
                <a:custGeom>
                  <a:avLst/>
                  <a:gdLst>
                    <a:gd name="connsiteX0" fmla="*/ 133636 w 138493"/>
                    <a:gd name="connsiteY0" fmla="*/ 83279 h 84020"/>
                    <a:gd name="connsiteX1" fmla="*/ 4763 w 138493"/>
                    <a:gd name="connsiteY1" fmla="*/ 8698 h 84020"/>
                    <a:gd name="connsiteX2" fmla="*/ 0 w 138493"/>
                    <a:gd name="connsiteY2" fmla="*/ 2030 h 84020"/>
                    <a:gd name="connsiteX3" fmla="*/ 4763 w 138493"/>
                    <a:gd name="connsiteY3" fmla="*/ 887 h 84020"/>
                    <a:gd name="connsiteX4" fmla="*/ 133636 w 138493"/>
                    <a:gd name="connsiteY4" fmla="*/ 75278 h 84020"/>
                    <a:gd name="connsiteX5" fmla="*/ 138493 w 138493"/>
                    <a:gd name="connsiteY5" fmla="*/ 81945 h 84020"/>
                    <a:gd name="connsiteX6" fmla="*/ 133636 w 138493"/>
                    <a:gd name="connsiteY6" fmla="*/ 83279 h 8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20">
                      <a:moveTo>
                        <a:pt x="133636" y="83279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9"/>
                        <a:pt x="137969" y="79097"/>
                        <a:pt x="138493" y="81945"/>
                      </a:cubicBezTo>
                      <a:cubicBezTo>
                        <a:pt x="138493" y="84136"/>
                        <a:pt x="136207" y="84612"/>
                        <a:pt x="133636" y="8327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9" name="Đồ họa 25">
                  <a:extLst>
                    <a:ext uri="{FF2B5EF4-FFF2-40B4-BE49-F238E27FC236}">
                      <a16:creationId xmlns:a16="http://schemas.microsoft.com/office/drawing/2014/main" id="{8229E891-CDD8-6219-036F-9BEFCA17E2C6}"/>
                    </a:ext>
                  </a:extLst>
                </p:cNvPr>
                <p:cNvGrpSpPr/>
                <p:nvPr/>
              </p:nvGrpSpPr>
              <p:grpSpPr>
                <a:xfrm>
                  <a:off x="10123042" y="2105794"/>
                  <a:ext cx="33303" cy="23898"/>
                  <a:chOff x="10123042" y="2105794"/>
                  <a:chExt cx="33303" cy="23898"/>
                </a:xfrm>
              </p:grpSpPr>
              <p:sp>
                <p:nvSpPr>
                  <p:cNvPr id="111" name="Hình tự do: Hình 110">
                    <a:extLst>
                      <a:ext uri="{FF2B5EF4-FFF2-40B4-BE49-F238E27FC236}">
                        <a16:creationId xmlns:a16="http://schemas.microsoft.com/office/drawing/2014/main" id="{BA03A523-F8F0-BCE4-57D7-4FEECA2B484A}"/>
                      </a:ext>
                    </a:extLst>
                  </p:cNvPr>
                  <p:cNvSpPr/>
                  <p:nvPr/>
                </p:nvSpPr>
                <p:spPr>
                  <a:xfrm>
                    <a:off x="10140568" y="2105814"/>
                    <a:ext cx="15777" cy="9671"/>
                  </a:xfrm>
                  <a:custGeom>
                    <a:avLst/>
                    <a:gdLst>
                      <a:gd name="connsiteX0" fmla="*/ 381 w 15777"/>
                      <a:gd name="connsiteY0" fmla="*/ 9671 h 9671"/>
                      <a:gd name="connsiteX1" fmla="*/ 381 w 15777"/>
                      <a:gd name="connsiteY1" fmla="*/ 9671 h 9671"/>
                      <a:gd name="connsiteX2" fmla="*/ 1048 w 15777"/>
                      <a:gd name="connsiteY2" fmla="*/ 9671 h 9671"/>
                      <a:gd name="connsiteX3" fmla="*/ 2096 w 15777"/>
                      <a:gd name="connsiteY3" fmla="*/ 9671 h 9671"/>
                      <a:gd name="connsiteX4" fmla="*/ 5334 w 15777"/>
                      <a:gd name="connsiteY4" fmla="*/ 7766 h 9671"/>
                      <a:gd name="connsiteX5" fmla="*/ 9906 w 15777"/>
                      <a:gd name="connsiteY5" fmla="*/ 5004 h 9671"/>
                      <a:gd name="connsiteX6" fmla="*/ 15050 w 15777"/>
                      <a:gd name="connsiteY6" fmla="*/ 1861 h 9671"/>
                      <a:gd name="connsiteX7" fmla="*/ 14002 w 15777"/>
                      <a:gd name="connsiteY7" fmla="*/ 51 h 9671"/>
                      <a:gd name="connsiteX8" fmla="*/ 8668 w 15777"/>
                      <a:gd name="connsiteY8" fmla="*/ 3004 h 9671"/>
                      <a:gd name="connsiteX9" fmla="*/ 4001 w 15777"/>
                      <a:gd name="connsiteY9" fmla="*/ 5576 h 9671"/>
                      <a:gd name="connsiteX10" fmla="*/ 762 w 15777"/>
                      <a:gd name="connsiteY10" fmla="*/ 7385 h 9671"/>
                      <a:gd name="connsiteX11" fmla="*/ 0 w 15777"/>
                      <a:gd name="connsiteY11" fmla="*/ 8243 h 9671"/>
                      <a:gd name="connsiteX12" fmla="*/ 0 w 15777"/>
                      <a:gd name="connsiteY12" fmla="*/ 8909 h 9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777" h="9671">
                        <a:moveTo>
                          <a:pt x="381" y="9671"/>
                        </a:moveTo>
                        <a:lnTo>
                          <a:pt x="381" y="9671"/>
                        </a:lnTo>
                        <a:lnTo>
                          <a:pt x="1048" y="9671"/>
                        </a:lnTo>
                        <a:cubicBezTo>
                          <a:pt x="1048" y="9671"/>
                          <a:pt x="1619" y="9671"/>
                          <a:pt x="2096" y="9671"/>
                        </a:cubicBezTo>
                        <a:lnTo>
                          <a:pt x="5334" y="7766"/>
                        </a:lnTo>
                        <a:lnTo>
                          <a:pt x="9906" y="5004"/>
                        </a:lnTo>
                        <a:cubicBezTo>
                          <a:pt x="11525" y="4052"/>
                          <a:pt x="13335" y="3004"/>
                          <a:pt x="15050" y="1861"/>
                        </a:cubicBezTo>
                        <a:cubicBezTo>
                          <a:pt x="16764" y="718"/>
                          <a:pt x="15050" y="-235"/>
                          <a:pt x="14002" y="51"/>
                        </a:cubicBezTo>
                        <a:lnTo>
                          <a:pt x="8668" y="3004"/>
                        </a:lnTo>
                        <a:lnTo>
                          <a:pt x="4001" y="5576"/>
                        </a:lnTo>
                        <a:lnTo>
                          <a:pt x="762" y="7385"/>
                        </a:lnTo>
                        <a:cubicBezTo>
                          <a:pt x="762" y="7385"/>
                          <a:pt x="0" y="7385"/>
                          <a:pt x="0" y="8243"/>
                        </a:cubicBezTo>
                        <a:cubicBezTo>
                          <a:pt x="0" y="9100"/>
                          <a:pt x="0" y="8243"/>
                          <a:pt x="0" y="890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Hình tự do: Hình 111">
                    <a:extLst>
                      <a:ext uri="{FF2B5EF4-FFF2-40B4-BE49-F238E27FC236}">
                        <a16:creationId xmlns:a16="http://schemas.microsoft.com/office/drawing/2014/main" id="{FC2EB44C-9C92-861D-990D-349B44E5F647}"/>
                      </a:ext>
                    </a:extLst>
                  </p:cNvPr>
                  <p:cNvSpPr/>
                  <p:nvPr/>
                </p:nvSpPr>
                <p:spPr>
                  <a:xfrm>
                    <a:off x="10135673" y="2105794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49" y="7584"/>
                          <a:pt x="11849" y="3389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Hình tự do: Hình 112">
                    <a:extLst>
                      <a:ext uri="{FF2B5EF4-FFF2-40B4-BE49-F238E27FC236}">
                        <a16:creationId xmlns:a16="http://schemas.microsoft.com/office/drawing/2014/main" id="{A4453F78-2CB6-1A63-DBB0-DECB49C4FF13}"/>
                      </a:ext>
                    </a:extLst>
                  </p:cNvPr>
                  <p:cNvSpPr/>
                  <p:nvPr/>
                </p:nvSpPr>
                <p:spPr>
                  <a:xfrm>
                    <a:off x="10135673" y="2105794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49" y="7584"/>
                          <a:pt x="11849" y="3389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Hình tự do: Hình 113">
                    <a:extLst>
                      <a:ext uri="{FF2B5EF4-FFF2-40B4-BE49-F238E27FC236}">
                        <a16:creationId xmlns:a16="http://schemas.microsoft.com/office/drawing/2014/main" id="{9DC4694B-6023-0257-18EE-83251E2E4CD5}"/>
                      </a:ext>
                    </a:extLst>
                  </p:cNvPr>
                  <p:cNvSpPr/>
                  <p:nvPr/>
                </p:nvSpPr>
                <p:spPr>
                  <a:xfrm>
                    <a:off x="10127329" y="2110543"/>
                    <a:ext cx="17635" cy="15801"/>
                  </a:xfrm>
                  <a:custGeom>
                    <a:avLst/>
                    <a:gdLst>
                      <a:gd name="connsiteX0" fmla="*/ 4858 w 17635"/>
                      <a:gd name="connsiteY0" fmla="*/ 15801 h 15801"/>
                      <a:gd name="connsiteX1" fmla="*/ 0 w 17635"/>
                      <a:gd name="connsiteY1" fmla="*/ 7610 h 15801"/>
                      <a:gd name="connsiteX2" fmla="*/ 10192 w 17635"/>
                      <a:gd name="connsiteY2" fmla="*/ 466 h 15801"/>
                      <a:gd name="connsiteX3" fmla="*/ 10192 w 17635"/>
                      <a:gd name="connsiteY3" fmla="*/ 466 h 15801"/>
                      <a:gd name="connsiteX4" fmla="*/ 10192 w 17635"/>
                      <a:gd name="connsiteY4" fmla="*/ 466 h 15801"/>
                      <a:gd name="connsiteX5" fmla="*/ 10192 w 17635"/>
                      <a:gd name="connsiteY5" fmla="*/ 466 h 15801"/>
                      <a:gd name="connsiteX6" fmla="*/ 13430 w 17635"/>
                      <a:gd name="connsiteY6" fmla="*/ 466 h 15801"/>
                      <a:gd name="connsiteX7" fmla="*/ 17621 w 17635"/>
                      <a:gd name="connsiteY7" fmla="*/ 7895 h 15801"/>
                      <a:gd name="connsiteX8" fmla="*/ 16383 w 17635"/>
                      <a:gd name="connsiteY8" fmla="*/ 10658 h 15801"/>
                      <a:gd name="connsiteX9" fmla="*/ 16383 w 17635"/>
                      <a:gd name="connsiteY9" fmla="*/ 10658 h 15801"/>
                      <a:gd name="connsiteX10" fmla="*/ 15621 w 17635"/>
                      <a:gd name="connsiteY10" fmla="*/ 10658 h 15801"/>
                      <a:gd name="connsiteX11" fmla="*/ 4858 w 17635"/>
                      <a:gd name="connsiteY11" fmla="*/ 15801 h 15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35" h="15801">
                        <a:moveTo>
                          <a:pt x="4858" y="15801"/>
                        </a:moveTo>
                        <a:lnTo>
                          <a:pt x="0" y="7610"/>
                        </a:lnTo>
                        <a:cubicBezTo>
                          <a:pt x="3705" y="5705"/>
                          <a:pt x="7134" y="3301"/>
                          <a:pt x="10192" y="466"/>
                        </a:cubicBezTo>
                        <a:lnTo>
                          <a:pt x="10192" y="466"/>
                        </a:lnTo>
                        <a:lnTo>
                          <a:pt x="10192" y="466"/>
                        </a:lnTo>
                        <a:lnTo>
                          <a:pt x="10192" y="466"/>
                        </a:lnTo>
                        <a:cubicBezTo>
                          <a:pt x="11182" y="-155"/>
                          <a:pt x="12440" y="-155"/>
                          <a:pt x="13430" y="466"/>
                        </a:cubicBezTo>
                        <a:cubicBezTo>
                          <a:pt x="15916" y="2143"/>
                          <a:pt x="17469" y="4897"/>
                          <a:pt x="17621" y="7895"/>
                        </a:cubicBezTo>
                        <a:cubicBezTo>
                          <a:pt x="17726" y="8971"/>
                          <a:pt x="17259" y="10021"/>
                          <a:pt x="16383" y="10658"/>
                        </a:cubicBezTo>
                        <a:lnTo>
                          <a:pt x="16383" y="10658"/>
                        </a:lnTo>
                        <a:lnTo>
                          <a:pt x="15621" y="10658"/>
                        </a:lnTo>
                        <a:cubicBezTo>
                          <a:pt x="11830" y="11899"/>
                          <a:pt x="8211" y="13627"/>
                          <a:pt x="4858" y="15801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Hình tự do: Hình 114">
                    <a:extLst>
                      <a:ext uri="{FF2B5EF4-FFF2-40B4-BE49-F238E27FC236}">
                        <a16:creationId xmlns:a16="http://schemas.microsoft.com/office/drawing/2014/main" id="{009A4272-9FE2-8DBE-23BC-6B79ABF7BF77}"/>
                      </a:ext>
                    </a:extLst>
                  </p:cNvPr>
                  <p:cNvSpPr/>
                  <p:nvPr/>
                </p:nvSpPr>
                <p:spPr>
                  <a:xfrm>
                    <a:off x="10123138" y="2114560"/>
                    <a:ext cx="12996" cy="14993"/>
                  </a:xfrm>
                  <a:custGeom>
                    <a:avLst/>
                    <a:gdLst>
                      <a:gd name="connsiteX0" fmla="*/ 0 w 12996"/>
                      <a:gd name="connsiteY0" fmla="*/ 5117 h 14993"/>
                      <a:gd name="connsiteX1" fmla="*/ 5144 w 12996"/>
                      <a:gd name="connsiteY1" fmla="*/ 69 h 14993"/>
                      <a:gd name="connsiteX2" fmla="*/ 6953 w 12996"/>
                      <a:gd name="connsiteY2" fmla="*/ 69 h 14993"/>
                      <a:gd name="connsiteX3" fmla="*/ 6953 w 12996"/>
                      <a:gd name="connsiteY3" fmla="*/ 69 h 14993"/>
                      <a:gd name="connsiteX4" fmla="*/ 7715 w 12996"/>
                      <a:gd name="connsiteY4" fmla="*/ 69 h 14993"/>
                      <a:gd name="connsiteX5" fmla="*/ 12954 w 12996"/>
                      <a:gd name="connsiteY5" fmla="*/ 9022 h 14993"/>
                      <a:gd name="connsiteX6" fmla="*/ 12954 w 12996"/>
                      <a:gd name="connsiteY6" fmla="*/ 10356 h 14993"/>
                      <a:gd name="connsiteX7" fmla="*/ 7477 w 12996"/>
                      <a:gd name="connsiteY7" fmla="*/ 14975 h 14993"/>
                      <a:gd name="connsiteX8" fmla="*/ 2857 w 12996"/>
                      <a:gd name="connsiteY8" fmla="*/ 9498 h 14993"/>
                      <a:gd name="connsiteX9" fmla="*/ 2857 w 12996"/>
                      <a:gd name="connsiteY9" fmla="*/ 9022 h 14993"/>
                      <a:gd name="connsiteX10" fmla="*/ 0 w 12996"/>
                      <a:gd name="connsiteY10" fmla="*/ 5117 h 14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93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4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63" y="2076"/>
                          <a:pt x="12697" y="5385"/>
                          <a:pt x="12954" y="9022"/>
                        </a:cubicBezTo>
                        <a:cubicBezTo>
                          <a:pt x="13011" y="9465"/>
                          <a:pt x="13011" y="9913"/>
                          <a:pt x="12954" y="10356"/>
                        </a:cubicBezTo>
                        <a:cubicBezTo>
                          <a:pt x="12716" y="13144"/>
                          <a:pt x="10268" y="15212"/>
                          <a:pt x="7477" y="14975"/>
                        </a:cubicBezTo>
                        <a:cubicBezTo>
                          <a:pt x="4686" y="14738"/>
                          <a:pt x="2619" y="12286"/>
                          <a:pt x="2857" y="9498"/>
                        </a:cubicBezTo>
                        <a:lnTo>
                          <a:pt x="2857" y="9022"/>
                        </a:lnTo>
                        <a:cubicBezTo>
                          <a:pt x="1324" y="8265"/>
                          <a:pt x="257" y="6807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Hình tự do: Hình 115">
                    <a:extLst>
                      <a:ext uri="{FF2B5EF4-FFF2-40B4-BE49-F238E27FC236}">
                        <a16:creationId xmlns:a16="http://schemas.microsoft.com/office/drawing/2014/main" id="{E8845FF0-9697-D5A6-2ECD-6C1FC19EF200}"/>
                      </a:ext>
                    </a:extLst>
                  </p:cNvPr>
                  <p:cNvSpPr/>
                  <p:nvPr/>
                </p:nvSpPr>
                <p:spPr>
                  <a:xfrm>
                    <a:off x="10123138" y="2114560"/>
                    <a:ext cx="12996" cy="14993"/>
                  </a:xfrm>
                  <a:custGeom>
                    <a:avLst/>
                    <a:gdLst>
                      <a:gd name="connsiteX0" fmla="*/ 0 w 12996"/>
                      <a:gd name="connsiteY0" fmla="*/ 5117 h 14993"/>
                      <a:gd name="connsiteX1" fmla="*/ 5144 w 12996"/>
                      <a:gd name="connsiteY1" fmla="*/ 69 h 14993"/>
                      <a:gd name="connsiteX2" fmla="*/ 6953 w 12996"/>
                      <a:gd name="connsiteY2" fmla="*/ 69 h 14993"/>
                      <a:gd name="connsiteX3" fmla="*/ 6953 w 12996"/>
                      <a:gd name="connsiteY3" fmla="*/ 69 h 14993"/>
                      <a:gd name="connsiteX4" fmla="*/ 7715 w 12996"/>
                      <a:gd name="connsiteY4" fmla="*/ 69 h 14993"/>
                      <a:gd name="connsiteX5" fmla="*/ 12954 w 12996"/>
                      <a:gd name="connsiteY5" fmla="*/ 9022 h 14993"/>
                      <a:gd name="connsiteX6" fmla="*/ 12954 w 12996"/>
                      <a:gd name="connsiteY6" fmla="*/ 10356 h 14993"/>
                      <a:gd name="connsiteX7" fmla="*/ 7477 w 12996"/>
                      <a:gd name="connsiteY7" fmla="*/ 14975 h 14993"/>
                      <a:gd name="connsiteX8" fmla="*/ 2857 w 12996"/>
                      <a:gd name="connsiteY8" fmla="*/ 9498 h 14993"/>
                      <a:gd name="connsiteX9" fmla="*/ 2857 w 12996"/>
                      <a:gd name="connsiteY9" fmla="*/ 9022 h 14993"/>
                      <a:gd name="connsiteX10" fmla="*/ 0 w 12996"/>
                      <a:gd name="connsiteY10" fmla="*/ 5117 h 14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993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4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63" y="2076"/>
                          <a:pt x="12697" y="5385"/>
                          <a:pt x="12954" y="9022"/>
                        </a:cubicBezTo>
                        <a:cubicBezTo>
                          <a:pt x="13011" y="9465"/>
                          <a:pt x="13011" y="9913"/>
                          <a:pt x="12954" y="10356"/>
                        </a:cubicBezTo>
                        <a:cubicBezTo>
                          <a:pt x="12716" y="13144"/>
                          <a:pt x="10268" y="15212"/>
                          <a:pt x="7477" y="14975"/>
                        </a:cubicBezTo>
                        <a:cubicBezTo>
                          <a:pt x="4686" y="14738"/>
                          <a:pt x="2619" y="12286"/>
                          <a:pt x="2857" y="9498"/>
                        </a:cubicBezTo>
                        <a:lnTo>
                          <a:pt x="2857" y="9022"/>
                        </a:lnTo>
                        <a:cubicBezTo>
                          <a:pt x="1324" y="8265"/>
                          <a:pt x="257" y="6807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Hình tự do: Hình 116">
                    <a:extLst>
                      <a:ext uri="{FF2B5EF4-FFF2-40B4-BE49-F238E27FC236}">
                        <a16:creationId xmlns:a16="http://schemas.microsoft.com/office/drawing/2014/main" id="{FAD7DF26-FEC2-E18A-8ED0-EE3E95497192}"/>
                      </a:ext>
                    </a:extLst>
                  </p:cNvPr>
                  <p:cNvSpPr/>
                  <p:nvPr/>
                </p:nvSpPr>
                <p:spPr>
                  <a:xfrm>
                    <a:off x="10123042" y="2116464"/>
                    <a:ext cx="10382" cy="13229"/>
                  </a:xfrm>
                  <a:custGeom>
                    <a:avLst/>
                    <a:gdLst>
                      <a:gd name="connsiteX0" fmla="*/ 5239 w 10382"/>
                      <a:gd name="connsiteY0" fmla="*/ 641 h 13229"/>
                      <a:gd name="connsiteX1" fmla="*/ 0 w 10382"/>
                      <a:gd name="connsiteY1" fmla="*/ 3594 h 13229"/>
                      <a:gd name="connsiteX2" fmla="*/ 5239 w 10382"/>
                      <a:gd name="connsiteY2" fmla="*/ 12547 h 13229"/>
                      <a:gd name="connsiteX3" fmla="*/ 10382 w 10382"/>
                      <a:gd name="connsiteY3" fmla="*/ 9594 h 13229"/>
                      <a:gd name="connsiteX4" fmla="*/ 5239 w 10382"/>
                      <a:gd name="connsiteY4" fmla="*/ 641 h 13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29">
                        <a:moveTo>
                          <a:pt x="5239" y="641"/>
                        </a:moveTo>
                        <a:cubicBezTo>
                          <a:pt x="2381" y="-978"/>
                          <a:pt x="0" y="641"/>
                          <a:pt x="0" y="3594"/>
                        </a:cubicBezTo>
                        <a:cubicBezTo>
                          <a:pt x="210" y="7245"/>
                          <a:pt x="2162" y="10573"/>
                          <a:pt x="5239" y="12547"/>
                        </a:cubicBezTo>
                        <a:cubicBezTo>
                          <a:pt x="8096" y="14262"/>
                          <a:pt x="10382" y="12547"/>
                          <a:pt x="10382" y="9594"/>
                        </a:cubicBezTo>
                        <a:cubicBezTo>
                          <a:pt x="10201" y="5957"/>
                          <a:pt x="8296" y="2626"/>
                          <a:pt x="5239" y="641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" name="Hình tự do: Hình 109">
                  <a:extLst>
                    <a:ext uri="{FF2B5EF4-FFF2-40B4-BE49-F238E27FC236}">
                      <a16:creationId xmlns:a16="http://schemas.microsoft.com/office/drawing/2014/main" id="{41B95364-E80C-8434-C4FB-12D8AEF95173}"/>
                    </a:ext>
                  </a:extLst>
                </p:cNvPr>
                <p:cNvSpPr/>
                <p:nvPr/>
              </p:nvSpPr>
              <p:spPr>
                <a:xfrm>
                  <a:off x="10201052" y="2082148"/>
                  <a:ext cx="14001" cy="61245"/>
                </a:xfrm>
                <a:custGeom>
                  <a:avLst/>
                  <a:gdLst>
                    <a:gd name="connsiteX0" fmla="*/ 14002 w 14001"/>
                    <a:gd name="connsiteY0" fmla="*/ 61246 h 61245"/>
                    <a:gd name="connsiteX1" fmla="*/ 0 w 14001"/>
                    <a:gd name="connsiteY1" fmla="*/ 53150 h 61245"/>
                    <a:gd name="connsiteX2" fmla="*/ 0 w 14001"/>
                    <a:gd name="connsiteY2" fmla="*/ 0 h 61245"/>
                    <a:gd name="connsiteX3" fmla="*/ 14002 w 14001"/>
                    <a:gd name="connsiteY3" fmla="*/ 8096 h 61245"/>
                    <a:gd name="connsiteX4" fmla="*/ 14002 w 14001"/>
                    <a:gd name="connsiteY4" fmla="*/ 61246 h 61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61245">
                      <a:moveTo>
                        <a:pt x="14002" y="61246"/>
                      </a:moveTo>
                      <a:lnTo>
                        <a:pt x="0" y="53150"/>
                      </a:lnTo>
                      <a:lnTo>
                        <a:pt x="0" y="0"/>
                      </a:lnTo>
                      <a:lnTo>
                        <a:pt x="14002" y="8096"/>
                      </a:lnTo>
                      <a:lnTo>
                        <a:pt x="14002" y="61246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" name="Đồ họa 25">
                <a:extLst>
                  <a:ext uri="{FF2B5EF4-FFF2-40B4-BE49-F238E27FC236}">
                    <a16:creationId xmlns:a16="http://schemas.microsoft.com/office/drawing/2014/main" id="{18F96DE4-AD0C-9338-4D12-183BA7800FA7}"/>
                  </a:ext>
                </a:extLst>
              </p:cNvPr>
              <p:cNvGrpSpPr/>
              <p:nvPr/>
            </p:nvGrpSpPr>
            <p:grpSpPr>
              <a:xfrm>
                <a:off x="9868344" y="1921556"/>
                <a:ext cx="178593" cy="387656"/>
                <a:chOff x="9868344" y="1921556"/>
                <a:chExt cx="178593" cy="387656"/>
              </a:xfrm>
            </p:grpSpPr>
            <p:sp>
              <p:nvSpPr>
                <p:cNvPr id="84" name="Hình tự do: Hình 83">
                  <a:extLst>
                    <a:ext uri="{FF2B5EF4-FFF2-40B4-BE49-F238E27FC236}">
                      <a16:creationId xmlns:a16="http://schemas.microsoft.com/office/drawing/2014/main" id="{F274081E-0C7C-DB54-B116-935BC5236692}"/>
                    </a:ext>
                  </a:extLst>
                </p:cNvPr>
                <p:cNvSpPr/>
                <p:nvPr/>
              </p:nvSpPr>
              <p:spPr>
                <a:xfrm>
                  <a:off x="9876821" y="1921556"/>
                  <a:ext cx="170116" cy="384333"/>
                </a:xfrm>
                <a:custGeom>
                  <a:avLst/>
                  <a:gdLst>
                    <a:gd name="connsiteX0" fmla="*/ 170117 w 170116"/>
                    <a:gd name="connsiteY0" fmla="*/ 384334 h 384333"/>
                    <a:gd name="connsiteX1" fmla="*/ 0 w 170116"/>
                    <a:gd name="connsiteY1" fmla="*/ 286131 h 384333"/>
                    <a:gd name="connsiteX2" fmla="*/ 0 w 170116"/>
                    <a:gd name="connsiteY2" fmla="*/ 0 h 384333"/>
                    <a:gd name="connsiteX3" fmla="*/ 170117 w 170116"/>
                    <a:gd name="connsiteY3" fmla="*/ 98298 h 384333"/>
                    <a:gd name="connsiteX4" fmla="*/ 170117 w 170116"/>
                    <a:gd name="connsiteY4" fmla="*/ 384334 h 384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116" h="384333">
                      <a:moveTo>
                        <a:pt x="170117" y="384334"/>
                      </a:moveTo>
                      <a:lnTo>
                        <a:pt x="0" y="286131"/>
                      </a:lnTo>
                      <a:lnTo>
                        <a:pt x="0" y="0"/>
                      </a:lnTo>
                      <a:lnTo>
                        <a:pt x="170117" y="98298"/>
                      </a:lnTo>
                      <a:lnTo>
                        <a:pt x="170117" y="384334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Hình tự do: Hình 84">
                  <a:extLst>
                    <a:ext uri="{FF2B5EF4-FFF2-40B4-BE49-F238E27FC236}">
                      <a16:creationId xmlns:a16="http://schemas.microsoft.com/office/drawing/2014/main" id="{3771F182-5EB8-55D6-9924-ED6092B50376}"/>
                    </a:ext>
                  </a:extLst>
                </p:cNvPr>
                <p:cNvSpPr/>
                <p:nvPr/>
              </p:nvSpPr>
              <p:spPr>
                <a:xfrm>
                  <a:off x="9868344" y="1928750"/>
                  <a:ext cx="170497" cy="380463"/>
                </a:xfrm>
                <a:custGeom>
                  <a:avLst/>
                  <a:gdLst>
                    <a:gd name="connsiteX0" fmla="*/ 166211 w 170497"/>
                    <a:gd name="connsiteY0" fmla="*/ 379903 h 380463"/>
                    <a:gd name="connsiteX1" fmla="*/ 4286 w 170497"/>
                    <a:gd name="connsiteY1" fmla="*/ 286558 h 380463"/>
                    <a:gd name="connsiteX2" fmla="*/ 0 w 170497"/>
                    <a:gd name="connsiteY2" fmla="*/ 279129 h 380463"/>
                    <a:gd name="connsiteX3" fmla="*/ 0 w 170497"/>
                    <a:gd name="connsiteY3" fmla="*/ 3094 h 380463"/>
                    <a:gd name="connsiteX4" fmla="*/ 4286 w 170497"/>
                    <a:gd name="connsiteY4" fmla="*/ 617 h 380463"/>
                    <a:gd name="connsiteX5" fmla="*/ 166211 w 170497"/>
                    <a:gd name="connsiteY5" fmla="*/ 93867 h 380463"/>
                    <a:gd name="connsiteX6" fmla="*/ 170497 w 170497"/>
                    <a:gd name="connsiteY6" fmla="*/ 101297 h 380463"/>
                    <a:gd name="connsiteX7" fmla="*/ 170497 w 170497"/>
                    <a:gd name="connsiteY7" fmla="*/ 377522 h 380463"/>
                    <a:gd name="connsiteX8" fmla="*/ 166211 w 170497"/>
                    <a:gd name="connsiteY8" fmla="*/ 379903 h 380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497" h="380463">
                      <a:moveTo>
                        <a:pt x="166211" y="379903"/>
                      </a:moveTo>
                      <a:lnTo>
                        <a:pt x="4286" y="286558"/>
                      </a:lnTo>
                      <a:cubicBezTo>
                        <a:pt x="1762" y="284902"/>
                        <a:pt x="172" y="282145"/>
                        <a:pt x="0" y="279129"/>
                      </a:cubicBezTo>
                      <a:lnTo>
                        <a:pt x="0" y="3094"/>
                      </a:lnTo>
                      <a:cubicBezTo>
                        <a:pt x="0" y="332"/>
                        <a:pt x="2000" y="-811"/>
                        <a:pt x="4286" y="617"/>
                      </a:cubicBezTo>
                      <a:lnTo>
                        <a:pt x="166211" y="93867"/>
                      </a:lnTo>
                      <a:cubicBezTo>
                        <a:pt x="168735" y="95524"/>
                        <a:pt x="170326" y="98280"/>
                        <a:pt x="170497" y="101297"/>
                      </a:cubicBezTo>
                      <a:lnTo>
                        <a:pt x="170497" y="377522"/>
                      </a:lnTo>
                      <a:cubicBezTo>
                        <a:pt x="170497" y="380094"/>
                        <a:pt x="168592" y="381236"/>
                        <a:pt x="166211" y="3799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Hình tự do: Hình 85">
                  <a:extLst>
                    <a:ext uri="{FF2B5EF4-FFF2-40B4-BE49-F238E27FC236}">
                      <a16:creationId xmlns:a16="http://schemas.microsoft.com/office/drawing/2014/main" id="{393840FF-D6E2-35D7-BF5A-B0778734ADCD}"/>
                    </a:ext>
                  </a:extLst>
                </p:cNvPr>
                <p:cNvSpPr/>
                <p:nvPr/>
              </p:nvSpPr>
              <p:spPr>
                <a:xfrm>
                  <a:off x="9884536" y="1981179"/>
                  <a:ext cx="138493" cy="83992"/>
                </a:xfrm>
                <a:custGeom>
                  <a:avLst/>
                  <a:gdLst>
                    <a:gd name="connsiteX0" fmla="*/ 133636 w 138493"/>
                    <a:gd name="connsiteY0" fmla="*/ 83157 h 83992"/>
                    <a:gd name="connsiteX1" fmla="*/ 4763 w 138493"/>
                    <a:gd name="connsiteY1" fmla="*/ 8767 h 83992"/>
                    <a:gd name="connsiteX2" fmla="*/ 0 w 138493"/>
                    <a:gd name="connsiteY2" fmla="*/ 2004 h 83992"/>
                    <a:gd name="connsiteX3" fmla="*/ 4763 w 138493"/>
                    <a:gd name="connsiteY3" fmla="*/ 861 h 83992"/>
                    <a:gd name="connsiteX4" fmla="*/ 133636 w 138493"/>
                    <a:gd name="connsiteY4" fmla="*/ 75347 h 83992"/>
                    <a:gd name="connsiteX5" fmla="*/ 138494 w 138493"/>
                    <a:gd name="connsiteY5" fmla="*/ 82014 h 83992"/>
                    <a:gd name="connsiteX6" fmla="*/ 133636 w 138493"/>
                    <a:gd name="connsiteY6" fmla="*/ 83157 h 8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92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70" y="79169"/>
                        <a:pt x="138494" y="82014"/>
                      </a:cubicBezTo>
                      <a:cubicBezTo>
                        <a:pt x="138494" y="84014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Hình tự do: Hình 86">
                  <a:extLst>
                    <a:ext uri="{FF2B5EF4-FFF2-40B4-BE49-F238E27FC236}">
                      <a16:creationId xmlns:a16="http://schemas.microsoft.com/office/drawing/2014/main" id="{A466B81C-A815-B202-6F1F-6925CAF5CD27}"/>
                    </a:ext>
                  </a:extLst>
                </p:cNvPr>
                <p:cNvSpPr/>
                <p:nvPr/>
              </p:nvSpPr>
              <p:spPr>
                <a:xfrm>
                  <a:off x="9884536" y="2001563"/>
                  <a:ext cx="138493" cy="84018"/>
                </a:xfrm>
                <a:custGeom>
                  <a:avLst/>
                  <a:gdLst>
                    <a:gd name="connsiteX0" fmla="*/ 133636 w 138493"/>
                    <a:gd name="connsiteY0" fmla="*/ 83157 h 84018"/>
                    <a:gd name="connsiteX1" fmla="*/ 4763 w 138493"/>
                    <a:gd name="connsiteY1" fmla="*/ 8767 h 84018"/>
                    <a:gd name="connsiteX2" fmla="*/ 0 w 138493"/>
                    <a:gd name="connsiteY2" fmla="*/ 2004 h 84018"/>
                    <a:gd name="connsiteX3" fmla="*/ 4763 w 138493"/>
                    <a:gd name="connsiteY3" fmla="*/ 861 h 84018"/>
                    <a:gd name="connsiteX4" fmla="*/ 133636 w 138493"/>
                    <a:gd name="connsiteY4" fmla="*/ 75347 h 84018"/>
                    <a:gd name="connsiteX5" fmla="*/ 138494 w 138493"/>
                    <a:gd name="connsiteY5" fmla="*/ 82014 h 84018"/>
                    <a:gd name="connsiteX6" fmla="*/ 133636 w 138493"/>
                    <a:gd name="connsiteY6" fmla="*/ 83157 h 8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8">
                      <a:moveTo>
                        <a:pt x="133636" y="83157"/>
                      </a:moveTo>
                      <a:lnTo>
                        <a:pt x="4763" y="8767"/>
                      </a:lnTo>
                      <a:cubicBezTo>
                        <a:pt x="2229" y="7355"/>
                        <a:pt x="476" y="4866"/>
                        <a:pt x="0" y="2004"/>
                      </a:cubicBezTo>
                      <a:cubicBezTo>
                        <a:pt x="0" y="-91"/>
                        <a:pt x="2096" y="-663"/>
                        <a:pt x="4763" y="861"/>
                      </a:cubicBezTo>
                      <a:lnTo>
                        <a:pt x="133636" y="75347"/>
                      </a:lnTo>
                      <a:cubicBezTo>
                        <a:pt x="136179" y="76716"/>
                        <a:pt x="137970" y="79169"/>
                        <a:pt x="138494" y="82014"/>
                      </a:cubicBezTo>
                      <a:cubicBezTo>
                        <a:pt x="138494" y="84110"/>
                        <a:pt x="136303" y="84681"/>
                        <a:pt x="133636" y="8315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Hình tự do: Hình 87">
                  <a:extLst>
                    <a:ext uri="{FF2B5EF4-FFF2-40B4-BE49-F238E27FC236}">
                      <a16:creationId xmlns:a16="http://schemas.microsoft.com/office/drawing/2014/main" id="{018B05D7-C64F-B135-4FDF-1E5E76D1E345}"/>
                    </a:ext>
                  </a:extLst>
                </p:cNvPr>
                <p:cNvSpPr/>
                <p:nvPr/>
              </p:nvSpPr>
              <p:spPr>
                <a:xfrm>
                  <a:off x="9884536" y="2043923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Hình tự do: Hình 88">
                  <a:extLst>
                    <a:ext uri="{FF2B5EF4-FFF2-40B4-BE49-F238E27FC236}">
                      <a16:creationId xmlns:a16="http://schemas.microsoft.com/office/drawing/2014/main" id="{5A56D16D-C446-5343-55D9-EB80141A509C}"/>
                    </a:ext>
                  </a:extLst>
                </p:cNvPr>
                <p:cNvSpPr/>
                <p:nvPr/>
              </p:nvSpPr>
              <p:spPr>
                <a:xfrm>
                  <a:off x="9884536" y="2064306"/>
                  <a:ext cx="138493" cy="83975"/>
                </a:xfrm>
                <a:custGeom>
                  <a:avLst/>
                  <a:gdLst>
                    <a:gd name="connsiteX0" fmla="*/ 133636 w 138493"/>
                    <a:gd name="connsiteY0" fmla="*/ 83088 h 83975"/>
                    <a:gd name="connsiteX1" fmla="*/ 4763 w 138493"/>
                    <a:gd name="connsiteY1" fmla="*/ 8698 h 83975"/>
                    <a:gd name="connsiteX2" fmla="*/ 0 w 138493"/>
                    <a:gd name="connsiteY2" fmla="*/ 2030 h 83975"/>
                    <a:gd name="connsiteX3" fmla="*/ 4763 w 138493"/>
                    <a:gd name="connsiteY3" fmla="*/ 887 h 83975"/>
                    <a:gd name="connsiteX4" fmla="*/ 133636 w 138493"/>
                    <a:gd name="connsiteY4" fmla="*/ 75278 h 83975"/>
                    <a:gd name="connsiteX5" fmla="*/ 138494 w 138493"/>
                    <a:gd name="connsiteY5" fmla="*/ 81945 h 83975"/>
                    <a:gd name="connsiteX6" fmla="*/ 133636 w 138493"/>
                    <a:gd name="connsiteY6" fmla="*/ 83088 h 8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3975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612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Hình tự do: Hình 89">
                  <a:extLst>
                    <a:ext uri="{FF2B5EF4-FFF2-40B4-BE49-F238E27FC236}">
                      <a16:creationId xmlns:a16="http://schemas.microsoft.com/office/drawing/2014/main" id="{C5D2CB53-EC00-2B0E-BAF1-0535EC82C974}"/>
                    </a:ext>
                  </a:extLst>
                </p:cNvPr>
                <p:cNvSpPr/>
                <p:nvPr/>
              </p:nvSpPr>
              <p:spPr>
                <a:xfrm>
                  <a:off x="9884536" y="2126981"/>
                  <a:ext cx="138493" cy="84016"/>
                </a:xfrm>
                <a:custGeom>
                  <a:avLst/>
                  <a:gdLst>
                    <a:gd name="connsiteX0" fmla="*/ 133636 w 138493"/>
                    <a:gd name="connsiteY0" fmla="*/ 83088 h 84016"/>
                    <a:gd name="connsiteX1" fmla="*/ 4763 w 138493"/>
                    <a:gd name="connsiteY1" fmla="*/ 8698 h 84016"/>
                    <a:gd name="connsiteX2" fmla="*/ 0 w 138493"/>
                    <a:gd name="connsiteY2" fmla="*/ 2030 h 84016"/>
                    <a:gd name="connsiteX3" fmla="*/ 4763 w 138493"/>
                    <a:gd name="connsiteY3" fmla="*/ 887 h 84016"/>
                    <a:gd name="connsiteX4" fmla="*/ 133636 w 138493"/>
                    <a:gd name="connsiteY4" fmla="*/ 75278 h 84016"/>
                    <a:gd name="connsiteX5" fmla="*/ 138494 w 138493"/>
                    <a:gd name="connsiteY5" fmla="*/ 81945 h 84016"/>
                    <a:gd name="connsiteX6" fmla="*/ 133636 w 138493"/>
                    <a:gd name="connsiteY6" fmla="*/ 83088 h 84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6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707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Hình tự do: Hình 90">
                  <a:extLst>
                    <a:ext uri="{FF2B5EF4-FFF2-40B4-BE49-F238E27FC236}">
                      <a16:creationId xmlns:a16="http://schemas.microsoft.com/office/drawing/2014/main" id="{3416C362-6048-3A31-D456-602B981622C5}"/>
                    </a:ext>
                  </a:extLst>
                </p:cNvPr>
                <p:cNvSpPr/>
                <p:nvPr/>
              </p:nvSpPr>
              <p:spPr>
                <a:xfrm>
                  <a:off x="9884536" y="2106597"/>
                  <a:ext cx="138493" cy="84016"/>
                </a:xfrm>
                <a:custGeom>
                  <a:avLst/>
                  <a:gdLst>
                    <a:gd name="connsiteX0" fmla="*/ 133636 w 138493"/>
                    <a:gd name="connsiteY0" fmla="*/ 83088 h 84016"/>
                    <a:gd name="connsiteX1" fmla="*/ 4763 w 138493"/>
                    <a:gd name="connsiteY1" fmla="*/ 8698 h 84016"/>
                    <a:gd name="connsiteX2" fmla="*/ 0 w 138493"/>
                    <a:gd name="connsiteY2" fmla="*/ 2030 h 84016"/>
                    <a:gd name="connsiteX3" fmla="*/ 4763 w 138493"/>
                    <a:gd name="connsiteY3" fmla="*/ 887 h 84016"/>
                    <a:gd name="connsiteX4" fmla="*/ 133636 w 138493"/>
                    <a:gd name="connsiteY4" fmla="*/ 75278 h 84016"/>
                    <a:gd name="connsiteX5" fmla="*/ 138494 w 138493"/>
                    <a:gd name="connsiteY5" fmla="*/ 81945 h 84016"/>
                    <a:gd name="connsiteX6" fmla="*/ 133636 w 138493"/>
                    <a:gd name="connsiteY6" fmla="*/ 83088 h 84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493" h="84016">
                      <a:moveTo>
                        <a:pt x="133636" y="83088"/>
                      </a:moveTo>
                      <a:lnTo>
                        <a:pt x="4763" y="8698"/>
                      </a:lnTo>
                      <a:cubicBezTo>
                        <a:pt x="2248" y="7306"/>
                        <a:pt x="505" y="4857"/>
                        <a:pt x="0" y="2030"/>
                      </a:cubicBezTo>
                      <a:cubicBezTo>
                        <a:pt x="0" y="-160"/>
                        <a:pt x="2096" y="-637"/>
                        <a:pt x="4763" y="887"/>
                      </a:cubicBezTo>
                      <a:lnTo>
                        <a:pt x="133636" y="75278"/>
                      </a:lnTo>
                      <a:cubicBezTo>
                        <a:pt x="136179" y="76647"/>
                        <a:pt x="137970" y="79100"/>
                        <a:pt x="138494" y="81945"/>
                      </a:cubicBezTo>
                      <a:cubicBezTo>
                        <a:pt x="138494" y="84136"/>
                        <a:pt x="136303" y="84707"/>
                        <a:pt x="133636" y="8308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2" name="Đồ họa 25">
                  <a:extLst>
                    <a:ext uri="{FF2B5EF4-FFF2-40B4-BE49-F238E27FC236}">
                      <a16:creationId xmlns:a16="http://schemas.microsoft.com/office/drawing/2014/main" id="{6C425BB3-F0C4-F970-D1CE-8AFACEA11E88}"/>
                    </a:ext>
                  </a:extLst>
                </p:cNvPr>
                <p:cNvGrpSpPr/>
                <p:nvPr/>
              </p:nvGrpSpPr>
              <p:grpSpPr>
                <a:xfrm>
                  <a:off x="9926637" y="1992352"/>
                  <a:ext cx="32611" cy="23950"/>
                  <a:chOff x="9926637" y="1992352"/>
                  <a:chExt cx="32611" cy="23950"/>
                </a:xfrm>
              </p:grpSpPr>
              <p:sp>
                <p:nvSpPr>
                  <p:cNvPr id="94" name="Hình tự do: Hình 93">
                    <a:extLst>
                      <a:ext uri="{FF2B5EF4-FFF2-40B4-BE49-F238E27FC236}">
                        <a16:creationId xmlns:a16="http://schemas.microsoft.com/office/drawing/2014/main" id="{720FF08C-35D3-E0D6-D614-44C7A3FE4A8E}"/>
                      </a:ext>
                    </a:extLst>
                  </p:cNvPr>
                  <p:cNvSpPr/>
                  <p:nvPr/>
                </p:nvSpPr>
                <p:spPr>
                  <a:xfrm>
                    <a:off x="9943973" y="1992396"/>
                    <a:ext cx="15275" cy="9647"/>
                  </a:xfrm>
                  <a:custGeom>
                    <a:avLst/>
                    <a:gdLst>
                      <a:gd name="connsiteX0" fmla="*/ 381 w 15275"/>
                      <a:gd name="connsiteY0" fmla="*/ 9647 h 9647"/>
                      <a:gd name="connsiteX1" fmla="*/ 381 w 15275"/>
                      <a:gd name="connsiteY1" fmla="*/ 9647 h 9647"/>
                      <a:gd name="connsiteX2" fmla="*/ 1048 w 15275"/>
                      <a:gd name="connsiteY2" fmla="*/ 9647 h 9647"/>
                      <a:gd name="connsiteX3" fmla="*/ 2096 w 15275"/>
                      <a:gd name="connsiteY3" fmla="*/ 9647 h 9647"/>
                      <a:gd name="connsiteX4" fmla="*/ 5334 w 15275"/>
                      <a:gd name="connsiteY4" fmla="*/ 7742 h 9647"/>
                      <a:gd name="connsiteX5" fmla="*/ 9906 w 15275"/>
                      <a:gd name="connsiteY5" fmla="*/ 5075 h 9647"/>
                      <a:gd name="connsiteX6" fmla="*/ 15049 w 15275"/>
                      <a:gd name="connsiteY6" fmla="*/ 1837 h 9647"/>
                      <a:gd name="connsiteX7" fmla="*/ 14002 w 15275"/>
                      <a:gd name="connsiteY7" fmla="*/ 27 h 9647"/>
                      <a:gd name="connsiteX8" fmla="*/ 8668 w 15275"/>
                      <a:gd name="connsiteY8" fmla="*/ 2980 h 9647"/>
                      <a:gd name="connsiteX9" fmla="*/ 4000 w 15275"/>
                      <a:gd name="connsiteY9" fmla="*/ 5551 h 9647"/>
                      <a:gd name="connsiteX10" fmla="*/ 762 w 15275"/>
                      <a:gd name="connsiteY10" fmla="*/ 7456 h 9647"/>
                      <a:gd name="connsiteX11" fmla="*/ 0 w 15275"/>
                      <a:gd name="connsiteY11" fmla="*/ 8218 h 9647"/>
                      <a:gd name="connsiteX12" fmla="*/ 0 w 15275"/>
                      <a:gd name="connsiteY12" fmla="*/ 8885 h 9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75" h="9647">
                        <a:moveTo>
                          <a:pt x="381" y="9647"/>
                        </a:moveTo>
                        <a:lnTo>
                          <a:pt x="381" y="9647"/>
                        </a:lnTo>
                        <a:lnTo>
                          <a:pt x="1048" y="9647"/>
                        </a:lnTo>
                        <a:cubicBezTo>
                          <a:pt x="1048" y="9647"/>
                          <a:pt x="1619" y="9647"/>
                          <a:pt x="2096" y="9647"/>
                        </a:cubicBezTo>
                        <a:lnTo>
                          <a:pt x="5334" y="7742"/>
                        </a:lnTo>
                        <a:lnTo>
                          <a:pt x="9906" y="5075"/>
                        </a:lnTo>
                        <a:lnTo>
                          <a:pt x="15049" y="1837"/>
                        </a:lnTo>
                        <a:cubicBezTo>
                          <a:pt x="15621" y="1837"/>
                          <a:pt x="15049" y="-259"/>
                          <a:pt x="14002" y="27"/>
                        </a:cubicBezTo>
                        <a:lnTo>
                          <a:pt x="8668" y="2980"/>
                        </a:lnTo>
                        <a:lnTo>
                          <a:pt x="4000" y="5551"/>
                        </a:lnTo>
                        <a:lnTo>
                          <a:pt x="762" y="7456"/>
                        </a:lnTo>
                        <a:cubicBezTo>
                          <a:pt x="762" y="7456"/>
                          <a:pt x="0" y="7456"/>
                          <a:pt x="0" y="8218"/>
                        </a:cubicBezTo>
                        <a:cubicBezTo>
                          <a:pt x="0" y="8980"/>
                          <a:pt x="0" y="8218"/>
                          <a:pt x="0" y="8885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Hình tự do: Hình 94">
                    <a:extLst>
                      <a:ext uri="{FF2B5EF4-FFF2-40B4-BE49-F238E27FC236}">
                        <a16:creationId xmlns:a16="http://schemas.microsoft.com/office/drawing/2014/main" id="{3F72DE9A-C1B0-4A51-525E-25D33E9A2FE9}"/>
                      </a:ext>
                    </a:extLst>
                  </p:cNvPr>
                  <p:cNvSpPr/>
                  <p:nvPr/>
                </p:nvSpPr>
                <p:spPr>
                  <a:xfrm>
                    <a:off x="9939172" y="1992352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39" y="7588"/>
                          <a:pt x="11839" y="3400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Hình tự do: Hình 95">
                    <a:extLst>
                      <a:ext uri="{FF2B5EF4-FFF2-40B4-BE49-F238E27FC236}">
                        <a16:creationId xmlns:a16="http://schemas.microsoft.com/office/drawing/2014/main" id="{C3DBABDA-EDD6-5AF2-DDD6-264643133014}"/>
                      </a:ext>
                    </a:extLst>
                  </p:cNvPr>
                  <p:cNvSpPr/>
                  <p:nvPr/>
                </p:nvSpPr>
                <p:spPr>
                  <a:xfrm>
                    <a:off x="9939172" y="1992352"/>
                    <a:ext cx="14546" cy="17300"/>
                  </a:xfrm>
                  <a:custGeom>
                    <a:avLst/>
                    <a:gdLst>
                      <a:gd name="connsiteX0" fmla="*/ 1752 w 14546"/>
                      <a:gd name="connsiteY0" fmla="*/ 11977 h 17300"/>
                      <a:gd name="connsiteX1" fmla="*/ 12706 w 14546"/>
                      <a:gd name="connsiteY1" fmla="*/ 16359 h 17300"/>
                      <a:gd name="connsiteX2" fmla="*/ 12706 w 14546"/>
                      <a:gd name="connsiteY2" fmla="*/ 16359 h 17300"/>
                      <a:gd name="connsiteX3" fmla="*/ 14516 w 14546"/>
                      <a:gd name="connsiteY3" fmla="*/ 12168 h 17300"/>
                      <a:gd name="connsiteX4" fmla="*/ 8039 w 14546"/>
                      <a:gd name="connsiteY4" fmla="*/ 833 h 17300"/>
                      <a:gd name="connsiteX5" fmla="*/ 3657 w 14546"/>
                      <a:gd name="connsiteY5" fmla="*/ 261 h 17300"/>
                      <a:gd name="connsiteX6" fmla="*/ 3657 w 14546"/>
                      <a:gd name="connsiteY6" fmla="*/ 261 h 17300"/>
                      <a:gd name="connsiteX7" fmla="*/ 3657 w 14546"/>
                      <a:gd name="connsiteY7" fmla="*/ 261 h 17300"/>
                      <a:gd name="connsiteX8" fmla="*/ 1285 w 14546"/>
                      <a:gd name="connsiteY8" fmla="*/ 11325 h 17300"/>
                      <a:gd name="connsiteX9" fmla="*/ 1752 w 14546"/>
                      <a:gd name="connsiteY9" fmla="*/ 11977 h 17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546" h="17300">
                        <a:moveTo>
                          <a:pt x="1752" y="11977"/>
                        </a:moveTo>
                        <a:cubicBezTo>
                          <a:pt x="4229" y="16359"/>
                          <a:pt x="8324" y="18740"/>
                          <a:pt x="12706" y="16359"/>
                        </a:cubicBezTo>
                        <a:lnTo>
                          <a:pt x="12706" y="16359"/>
                        </a:lnTo>
                        <a:cubicBezTo>
                          <a:pt x="14011" y="15384"/>
                          <a:pt x="14706" y="13788"/>
                          <a:pt x="14516" y="12168"/>
                        </a:cubicBezTo>
                        <a:cubicBezTo>
                          <a:pt x="14239" y="7588"/>
                          <a:pt x="11839" y="3400"/>
                          <a:pt x="8039" y="833"/>
                        </a:cubicBezTo>
                        <a:cubicBezTo>
                          <a:pt x="6743" y="-21"/>
                          <a:pt x="5124" y="-231"/>
                          <a:pt x="3657" y="261"/>
                        </a:cubicBezTo>
                        <a:lnTo>
                          <a:pt x="3657" y="261"/>
                        </a:lnTo>
                        <a:lnTo>
                          <a:pt x="3657" y="261"/>
                        </a:lnTo>
                        <a:cubicBezTo>
                          <a:pt x="-58" y="2661"/>
                          <a:pt x="-1115" y="7614"/>
                          <a:pt x="1285" y="11325"/>
                        </a:cubicBezTo>
                        <a:cubicBezTo>
                          <a:pt x="1428" y="11549"/>
                          <a:pt x="1581" y="11768"/>
                          <a:pt x="1752" y="119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Hình tự do: Hình 96">
                    <a:extLst>
                      <a:ext uri="{FF2B5EF4-FFF2-40B4-BE49-F238E27FC236}">
                        <a16:creationId xmlns:a16="http://schemas.microsoft.com/office/drawing/2014/main" id="{97672CAB-7508-3127-1FE3-CB80622469BC}"/>
                      </a:ext>
                    </a:extLst>
                  </p:cNvPr>
                  <p:cNvSpPr/>
                  <p:nvPr/>
                </p:nvSpPr>
                <p:spPr>
                  <a:xfrm>
                    <a:off x="9930923" y="1997158"/>
                    <a:ext cx="17635" cy="15838"/>
                  </a:xfrm>
                  <a:custGeom>
                    <a:avLst/>
                    <a:gdLst>
                      <a:gd name="connsiteX0" fmla="*/ 4858 w 17635"/>
                      <a:gd name="connsiteY0" fmla="*/ 15838 h 15838"/>
                      <a:gd name="connsiteX1" fmla="*/ 0 w 17635"/>
                      <a:gd name="connsiteY1" fmla="*/ 7551 h 15838"/>
                      <a:gd name="connsiteX2" fmla="*/ 10192 w 17635"/>
                      <a:gd name="connsiteY2" fmla="*/ 503 h 15838"/>
                      <a:gd name="connsiteX3" fmla="*/ 10192 w 17635"/>
                      <a:gd name="connsiteY3" fmla="*/ 503 h 15838"/>
                      <a:gd name="connsiteX4" fmla="*/ 10192 w 17635"/>
                      <a:gd name="connsiteY4" fmla="*/ 503 h 15838"/>
                      <a:gd name="connsiteX5" fmla="*/ 10192 w 17635"/>
                      <a:gd name="connsiteY5" fmla="*/ 503 h 15838"/>
                      <a:gd name="connsiteX6" fmla="*/ 13430 w 17635"/>
                      <a:gd name="connsiteY6" fmla="*/ 503 h 15838"/>
                      <a:gd name="connsiteX7" fmla="*/ 17621 w 17635"/>
                      <a:gd name="connsiteY7" fmla="*/ 7837 h 15838"/>
                      <a:gd name="connsiteX8" fmla="*/ 16383 w 17635"/>
                      <a:gd name="connsiteY8" fmla="*/ 10599 h 15838"/>
                      <a:gd name="connsiteX9" fmla="*/ 16383 w 17635"/>
                      <a:gd name="connsiteY9" fmla="*/ 10599 h 15838"/>
                      <a:gd name="connsiteX10" fmla="*/ 15621 w 17635"/>
                      <a:gd name="connsiteY10" fmla="*/ 10599 h 15838"/>
                      <a:gd name="connsiteX11" fmla="*/ 4858 w 17635"/>
                      <a:gd name="connsiteY11" fmla="*/ 15838 h 15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635" h="15838">
                        <a:moveTo>
                          <a:pt x="4858" y="15838"/>
                        </a:moveTo>
                        <a:lnTo>
                          <a:pt x="0" y="7551"/>
                        </a:lnTo>
                        <a:cubicBezTo>
                          <a:pt x="3686" y="5656"/>
                          <a:pt x="7115" y="3286"/>
                          <a:pt x="10192" y="503"/>
                        </a:cubicBezTo>
                        <a:cubicBezTo>
                          <a:pt x="10192" y="503"/>
                          <a:pt x="10192" y="503"/>
                          <a:pt x="10192" y="503"/>
                        </a:cubicBezTo>
                        <a:lnTo>
                          <a:pt x="10192" y="503"/>
                        </a:lnTo>
                        <a:lnTo>
                          <a:pt x="10192" y="503"/>
                        </a:lnTo>
                        <a:cubicBezTo>
                          <a:pt x="11163" y="-168"/>
                          <a:pt x="12459" y="-168"/>
                          <a:pt x="13430" y="503"/>
                        </a:cubicBezTo>
                        <a:cubicBezTo>
                          <a:pt x="15897" y="2160"/>
                          <a:pt x="17440" y="4873"/>
                          <a:pt x="17621" y="7837"/>
                        </a:cubicBezTo>
                        <a:cubicBezTo>
                          <a:pt x="17726" y="8913"/>
                          <a:pt x="17259" y="9963"/>
                          <a:pt x="16383" y="10599"/>
                        </a:cubicBezTo>
                        <a:lnTo>
                          <a:pt x="16383" y="10599"/>
                        </a:lnTo>
                        <a:lnTo>
                          <a:pt x="15621" y="10599"/>
                        </a:lnTo>
                        <a:cubicBezTo>
                          <a:pt x="11801" y="11817"/>
                          <a:pt x="8172" y="13582"/>
                          <a:pt x="4858" y="15838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Hình tự do: Hình 97">
                    <a:extLst>
                      <a:ext uri="{FF2B5EF4-FFF2-40B4-BE49-F238E27FC236}">
                        <a16:creationId xmlns:a16="http://schemas.microsoft.com/office/drawing/2014/main" id="{BD1B6725-B0BE-0EAB-E80B-E917B10950D0}"/>
                      </a:ext>
                    </a:extLst>
                  </p:cNvPr>
                  <p:cNvSpPr/>
                  <p:nvPr/>
                </p:nvSpPr>
                <p:spPr>
                  <a:xfrm>
                    <a:off x="9926732" y="2001117"/>
                    <a:ext cx="12996" cy="14898"/>
                  </a:xfrm>
                  <a:custGeom>
                    <a:avLst/>
                    <a:gdLst>
                      <a:gd name="connsiteX0" fmla="*/ 0 w 12996"/>
                      <a:gd name="connsiteY0" fmla="*/ 5117 h 14898"/>
                      <a:gd name="connsiteX1" fmla="*/ 5143 w 12996"/>
                      <a:gd name="connsiteY1" fmla="*/ 69 h 14898"/>
                      <a:gd name="connsiteX2" fmla="*/ 6953 w 12996"/>
                      <a:gd name="connsiteY2" fmla="*/ 69 h 14898"/>
                      <a:gd name="connsiteX3" fmla="*/ 6953 w 12996"/>
                      <a:gd name="connsiteY3" fmla="*/ 69 h 14898"/>
                      <a:gd name="connsiteX4" fmla="*/ 7715 w 12996"/>
                      <a:gd name="connsiteY4" fmla="*/ 69 h 14898"/>
                      <a:gd name="connsiteX5" fmla="*/ 12954 w 12996"/>
                      <a:gd name="connsiteY5" fmla="*/ 9022 h 14898"/>
                      <a:gd name="connsiteX6" fmla="*/ 12954 w 12996"/>
                      <a:gd name="connsiteY6" fmla="*/ 10260 h 14898"/>
                      <a:gd name="connsiteX7" fmla="*/ 7477 w 12996"/>
                      <a:gd name="connsiteY7" fmla="*/ 14880 h 14898"/>
                      <a:gd name="connsiteX8" fmla="*/ 2857 w 12996"/>
                      <a:gd name="connsiteY8" fmla="*/ 9403 h 14898"/>
                      <a:gd name="connsiteX9" fmla="*/ 2857 w 12996"/>
                      <a:gd name="connsiteY9" fmla="*/ 9403 h 14898"/>
                      <a:gd name="connsiteX10" fmla="*/ 0 w 12996"/>
                      <a:gd name="connsiteY10" fmla="*/ 5117 h 14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898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3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92" y="2043"/>
                          <a:pt x="12744" y="5371"/>
                          <a:pt x="12954" y="9022"/>
                        </a:cubicBezTo>
                        <a:cubicBezTo>
                          <a:pt x="13011" y="9434"/>
                          <a:pt x="13011" y="9849"/>
                          <a:pt x="12954" y="10260"/>
                        </a:cubicBezTo>
                        <a:cubicBezTo>
                          <a:pt x="12716" y="13048"/>
                          <a:pt x="10268" y="15116"/>
                          <a:pt x="7477" y="14880"/>
                        </a:cubicBezTo>
                        <a:cubicBezTo>
                          <a:pt x="4686" y="14643"/>
                          <a:pt x="2619" y="12191"/>
                          <a:pt x="2857" y="9403"/>
                        </a:cubicBezTo>
                        <a:lnTo>
                          <a:pt x="2857" y="9403"/>
                        </a:lnTo>
                        <a:cubicBezTo>
                          <a:pt x="1219" y="8573"/>
                          <a:pt x="133" y="6948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Hình tự do: Hình 98">
                    <a:extLst>
                      <a:ext uri="{FF2B5EF4-FFF2-40B4-BE49-F238E27FC236}">
                        <a16:creationId xmlns:a16="http://schemas.microsoft.com/office/drawing/2014/main" id="{D29D6A32-B499-6417-F050-2756ED83E68F}"/>
                      </a:ext>
                    </a:extLst>
                  </p:cNvPr>
                  <p:cNvSpPr/>
                  <p:nvPr/>
                </p:nvSpPr>
                <p:spPr>
                  <a:xfrm>
                    <a:off x="9926732" y="2001117"/>
                    <a:ext cx="12996" cy="14898"/>
                  </a:xfrm>
                  <a:custGeom>
                    <a:avLst/>
                    <a:gdLst>
                      <a:gd name="connsiteX0" fmla="*/ 0 w 12996"/>
                      <a:gd name="connsiteY0" fmla="*/ 5117 h 14898"/>
                      <a:gd name="connsiteX1" fmla="*/ 5143 w 12996"/>
                      <a:gd name="connsiteY1" fmla="*/ 69 h 14898"/>
                      <a:gd name="connsiteX2" fmla="*/ 6953 w 12996"/>
                      <a:gd name="connsiteY2" fmla="*/ 69 h 14898"/>
                      <a:gd name="connsiteX3" fmla="*/ 6953 w 12996"/>
                      <a:gd name="connsiteY3" fmla="*/ 69 h 14898"/>
                      <a:gd name="connsiteX4" fmla="*/ 7715 w 12996"/>
                      <a:gd name="connsiteY4" fmla="*/ 69 h 14898"/>
                      <a:gd name="connsiteX5" fmla="*/ 12954 w 12996"/>
                      <a:gd name="connsiteY5" fmla="*/ 9022 h 14898"/>
                      <a:gd name="connsiteX6" fmla="*/ 12954 w 12996"/>
                      <a:gd name="connsiteY6" fmla="*/ 10260 h 14898"/>
                      <a:gd name="connsiteX7" fmla="*/ 7477 w 12996"/>
                      <a:gd name="connsiteY7" fmla="*/ 14880 h 14898"/>
                      <a:gd name="connsiteX8" fmla="*/ 2857 w 12996"/>
                      <a:gd name="connsiteY8" fmla="*/ 9403 h 14898"/>
                      <a:gd name="connsiteX9" fmla="*/ 2857 w 12996"/>
                      <a:gd name="connsiteY9" fmla="*/ 9403 h 14898"/>
                      <a:gd name="connsiteX10" fmla="*/ 0 w 12996"/>
                      <a:gd name="connsiteY10" fmla="*/ 5117 h 14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996" h="14898">
                        <a:moveTo>
                          <a:pt x="0" y="5117"/>
                        </a:moveTo>
                        <a:cubicBezTo>
                          <a:pt x="48" y="2314"/>
                          <a:pt x="2343" y="68"/>
                          <a:pt x="5143" y="69"/>
                        </a:cubicBezTo>
                        <a:cubicBezTo>
                          <a:pt x="5744" y="-23"/>
                          <a:pt x="6353" y="-23"/>
                          <a:pt x="6953" y="69"/>
                        </a:cubicBezTo>
                        <a:lnTo>
                          <a:pt x="6953" y="69"/>
                        </a:lnTo>
                        <a:lnTo>
                          <a:pt x="7715" y="69"/>
                        </a:lnTo>
                        <a:cubicBezTo>
                          <a:pt x="10792" y="2043"/>
                          <a:pt x="12744" y="5371"/>
                          <a:pt x="12954" y="9022"/>
                        </a:cubicBezTo>
                        <a:cubicBezTo>
                          <a:pt x="13011" y="9434"/>
                          <a:pt x="13011" y="9849"/>
                          <a:pt x="12954" y="10260"/>
                        </a:cubicBezTo>
                        <a:cubicBezTo>
                          <a:pt x="12716" y="13048"/>
                          <a:pt x="10268" y="15116"/>
                          <a:pt x="7477" y="14880"/>
                        </a:cubicBezTo>
                        <a:cubicBezTo>
                          <a:pt x="4686" y="14643"/>
                          <a:pt x="2619" y="12191"/>
                          <a:pt x="2857" y="9403"/>
                        </a:cubicBezTo>
                        <a:lnTo>
                          <a:pt x="2857" y="9403"/>
                        </a:lnTo>
                        <a:cubicBezTo>
                          <a:pt x="1219" y="8573"/>
                          <a:pt x="133" y="6948"/>
                          <a:pt x="0" y="51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Hình tự do: Hình 99">
                    <a:extLst>
                      <a:ext uri="{FF2B5EF4-FFF2-40B4-BE49-F238E27FC236}">
                        <a16:creationId xmlns:a16="http://schemas.microsoft.com/office/drawing/2014/main" id="{B3BEE56C-EAB2-460C-3762-7A901308DE59}"/>
                      </a:ext>
                    </a:extLst>
                  </p:cNvPr>
                  <p:cNvSpPr/>
                  <p:nvPr/>
                </p:nvSpPr>
                <p:spPr>
                  <a:xfrm>
                    <a:off x="9926637" y="2003023"/>
                    <a:ext cx="10382" cy="13279"/>
                  </a:xfrm>
                  <a:custGeom>
                    <a:avLst/>
                    <a:gdLst>
                      <a:gd name="connsiteX0" fmla="*/ 5239 w 10382"/>
                      <a:gd name="connsiteY0" fmla="*/ 639 h 13279"/>
                      <a:gd name="connsiteX1" fmla="*/ 0 w 10382"/>
                      <a:gd name="connsiteY1" fmla="*/ 3687 h 13279"/>
                      <a:gd name="connsiteX2" fmla="*/ 5239 w 10382"/>
                      <a:gd name="connsiteY2" fmla="*/ 12640 h 13279"/>
                      <a:gd name="connsiteX3" fmla="*/ 10382 w 10382"/>
                      <a:gd name="connsiteY3" fmla="*/ 9592 h 13279"/>
                      <a:gd name="connsiteX4" fmla="*/ 5239 w 10382"/>
                      <a:gd name="connsiteY4" fmla="*/ 639 h 13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2" h="13279">
                        <a:moveTo>
                          <a:pt x="5239" y="639"/>
                        </a:moveTo>
                        <a:cubicBezTo>
                          <a:pt x="2381" y="-980"/>
                          <a:pt x="0" y="639"/>
                          <a:pt x="0" y="3687"/>
                        </a:cubicBezTo>
                        <a:cubicBezTo>
                          <a:pt x="257" y="7325"/>
                          <a:pt x="2191" y="10634"/>
                          <a:pt x="5239" y="12640"/>
                        </a:cubicBezTo>
                        <a:cubicBezTo>
                          <a:pt x="8096" y="14260"/>
                          <a:pt x="10382" y="12640"/>
                          <a:pt x="10382" y="9592"/>
                        </a:cubicBezTo>
                        <a:cubicBezTo>
                          <a:pt x="10163" y="5968"/>
                          <a:pt x="8258" y="2656"/>
                          <a:pt x="5239" y="639"/>
                        </a:cubicBezTo>
                        <a:close/>
                      </a:path>
                    </a:pathLst>
                  </a:custGeom>
                  <a:solidFill>
                    <a:srgbClr val="407B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3" name="Hình tự do: Hình 92">
                  <a:extLst>
                    <a:ext uri="{FF2B5EF4-FFF2-40B4-BE49-F238E27FC236}">
                      <a16:creationId xmlns:a16="http://schemas.microsoft.com/office/drawing/2014/main" id="{BDD53E06-C3EE-3C99-AA37-589D529FCE38}"/>
                    </a:ext>
                  </a:extLst>
                </p:cNvPr>
                <p:cNvSpPr/>
                <p:nvPr/>
              </p:nvSpPr>
              <p:spPr>
                <a:xfrm>
                  <a:off x="10004647" y="1968800"/>
                  <a:ext cx="14001" cy="61150"/>
                </a:xfrm>
                <a:custGeom>
                  <a:avLst/>
                  <a:gdLst>
                    <a:gd name="connsiteX0" fmla="*/ 14002 w 14001"/>
                    <a:gd name="connsiteY0" fmla="*/ 61151 h 61150"/>
                    <a:gd name="connsiteX1" fmla="*/ 0 w 14001"/>
                    <a:gd name="connsiteY1" fmla="*/ 53054 h 61150"/>
                    <a:gd name="connsiteX2" fmla="*/ 0 w 14001"/>
                    <a:gd name="connsiteY2" fmla="*/ 0 h 61150"/>
                    <a:gd name="connsiteX3" fmla="*/ 14002 w 14001"/>
                    <a:gd name="connsiteY3" fmla="*/ 8001 h 61150"/>
                    <a:gd name="connsiteX4" fmla="*/ 14002 w 14001"/>
                    <a:gd name="connsiteY4" fmla="*/ 61151 h 6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01" h="61150">
                      <a:moveTo>
                        <a:pt x="14002" y="61151"/>
                      </a:moveTo>
                      <a:lnTo>
                        <a:pt x="0" y="53054"/>
                      </a:lnTo>
                      <a:lnTo>
                        <a:pt x="0" y="0"/>
                      </a:lnTo>
                      <a:lnTo>
                        <a:pt x="14002" y="8001"/>
                      </a:lnTo>
                      <a:lnTo>
                        <a:pt x="14002" y="61151"/>
                      </a:ln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" name="Đồ họa 25">
                <a:extLst>
                  <a:ext uri="{FF2B5EF4-FFF2-40B4-BE49-F238E27FC236}">
                    <a16:creationId xmlns:a16="http://schemas.microsoft.com/office/drawing/2014/main" id="{1B225B99-C6C2-B549-EDEF-2590DBB94435}"/>
                  </a:ext>
                </a:extLst>
              </p:cNvPr>
              <p:cNvGrpSpPr/>
              <p:nvPr/>
            </p:nvGrpSpPr>
            <p:grpSpPr>
              <a:xfrm>
                <a:off x="10156190" y="2351515"/>
                <a:ext cx="96869" cy="175641"/>
                <a:chOff x="10156190" y="2351515"/>
                <a:chExt cx="96869" cy="175641"/>
              </a:xfrm>
            </p:grpSpPr>
            <p:sp>
              <p:nvSpPr>
                <p:cNvPr id="79" name="Hình tự do: Hình 78">
                  <a:extLst>
                    <a:ext uri="{FF2B5EF4-FFF2-40B4-BE49-F238E27FC236}">
                      <a16:creationId xmlns:a16="http://schemas.microsoft.com/office/drawing/2014/main" id="{9A95D14A-2C47-52FB-30E4-174467F0BA53}"/>
                    </a:ext>
                  </a:extLst>
                </p:cNvPr>
                <p:cNvSpPr/>
                <p:nvPr/>
              </p:nvSpPr>
              <p:spPr>
                <a:xfrm>
                  <a:off x="10170096" y="2351515"/>
                  <a:ext cx="82962" cy="175641"/>
                </a:xfrm>
                <a:custGeom>
                  <a:avLst/>
                  <a:gdLst>
                    <a:gd name="connsiteX0" fmla="*/ 82963 w 82962"/>
                    <a:gd name="connsiteY0" fmla="*/ 175641 h 175641"/>
                    <a:gd name="connsiteX1" fmla="*/ 0 w 82962"/>
                    <a:gd name="connsiteY1" fmla="*/ 127730 h 175641"/>
                    <a:gd name="connsiteX2" fmla="*/ 0 w 82962"/>
                    <a:gd name="connsiteY2" fmla="*/ 0 h 175641"/>
                    <a:gd name="connsiteX3" fmla="*/ 82963 w 82962"/>
                    <a:gd name="connsiteY3" fmla="*/ 47911 h 175641"/>
                    <a:gd name="connsiteX4" fmla="*/ 82963 w 82962"/>
                    <a:gd name="connsiteY4" fmla="*/ 175641 h 175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962" h="175641">
                      <a:moveTo>
                        <a:pt x="82963" y="175641"/>
                      </a:moveTo>
                      <a:lnTo>
                        <a:pt x="0" y="127730"/>
                      </a:lnTo>
                      <a:lnTo>
                        <a:pt x="0" y="0"/>
                      </a:lnTo>
                      <a:lnTo>
                        <a:pt x="82963" y="47911"/>
                      </a:lnTo>
                      <a:lnTo>
                        <a:pt x="82963" y="175641"/>
                      </a:ln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0" name="Đồ họa 25">
                  <a:extLst>
                    <a:ext uri="{FF2B5EF4-FFF2-40B4-BE49-F238E27FC236}">
                      <a16:creationId xmlns:a16="http://schemas.microsoft.com/office/drawing/2014/main" id="{F41C7B8C-2AA7-028D-CEE5-C714671AF298}"/>
                    </a:ext>
                  </a:extLst>
                </p:cNvPr>
                <p:cNvGrpSpPr/>
                <p:nvPr/>
              </p:nvGrpSpPr>
              <p:grpSpPr>
                <a:xfrm>
                  <a:off x="10156190" y="2354658"/>
                  <a:ext cx="93440" cy="153402"/>
                  <a:chOff x="10156190" y="2354658"/>
                  <a:chExt cx="93440" cy="153402"/>
                </a:xfrm>
              </p:grpSpPr>
              <p:sp>
                <p:nvSpPr>
                  <p:cNvPr id="81" name="Hình tự do: Hình 80">
                    <a:extLst>
                      <a:ext uri="{FF2B5EF4-FFF2-40B4-BE49-F238E27FC236}">
                        <a16:creationId xmlns:a16="http://schemas.microsoft.com/office/drawing/2014/main" id="{2A0FD73E-2DF2-7DAA-3AB9-7C337008EF49}"/>
                      </a:ext>
                    </a:extLst>
                  </p:cNvPr>
                  <p:cNvSpPr/>
                  <p:nvPr/>
                </p:nvSpPr>
                <p:spPr>
                  <a:xfrm>
                    <a:off x="10156190" y="2370660"/>
                    <a:ext cx="93249" cy="137400"/>
                  </a:xfrm>
                  <a:custGeom>
                    <a:avLst/>
                    <a:gdLst>
                      <a:gd name="connsiteX0" fmla="*/ 0 w 93249"/>
                      <a:gd name="connsiteY0" fmla="*/ 104585 h 137400"/>
                      <a:gd name="connsiteX1" fmla="*/ 57150 w 93249"/>
                      <a:gd name="connsiteY1" fmla="*/ 136684 h 137400"/>
                      <a:gd name="connsiteX2" fmla="*/ 67723 w 93249"/>
                      <a:gd name="connsiteY2" fmla="*/ 123730 h 137400"/>
                      <a:gd name="connsiteX3" fmla="*/ 87916 w 93249"/>
                      <a:gd name="connsiteY3" fmla="*/ 122206 h 137400"/>
                      <a:gd name="connsiteX4" fmla="*/ 93250 w 93249"/>
                      <a:gd name="connsiteY4" fmla="*/ 49816 h 137400"/>
                      <a:gd name="connsiteX5" fmla="*/ 7048 w 93249"/>
                      <a:gd name="connsiteY5" fmla="*/ 0 h 13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249" h="137400">
                        <a:moveTo>
                          <a:pt x="0" y="104585"/>
                        </a:moveTo>
                        <a:lnTo>
                          <a:pt x="57150" y="136684"/>
                        </a:lnTo>
                        <a:cubicBezTo>
                          <a:pt x="63532" y="140208"/>
                          <a:pt x="67723" y="129921"/>
                          <a:pt x="67723" y="123730"/>
                        </a:cubicBezTo>
                        <a:cubicBezTo>
                          <a:pt x="74104" y="127825"/>
                          <a:pt x="86773" y="130302"/>
                          <a:pt x="87916" y="122206"/>
                        </a:cubicBezTo>
                        <a:lnTo>
                          <a:pt x="93250" y="49816"/>
                        </a:lnTo>
                        <a:lnTo>
                          <a:pt x="7048" y="0"/>
                        </a:lnTo>
                        <a:close/>
                      </a:path>
                    </a:pathLst>
                  </a:custGeom>
                  <a:solidFill>
                    <a:srgbClr val="455A6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Hình tự do: Hình 81">
                    <a:extLst>
                      <a:ext uri="{FF2B5EF4-FFF2-40B4-BE49-F238E27FC236}">
                        <a16:creationId xmlns:a16="http://schemas.microsoft.com/office/drawing/2014/main" id="{49E33FAF-3616-8B47-D4E8-BFADAF13CE0D}"/>
                      </a:ext>
                    </a:extLst>
                  </p:cNvPr>
                  <p:cNvSpPr/>
                  <p:nvPr/>
                </p:nvSpPr>
                <p:spPr>
                  <a:xfrm>
                    <a:off x="10163428" y="2354658"/>
                    <a:ext cx="86201" cy="65817"/>
                  </a:xfrm>
                  <a:custGeom>
                    <a:avLst/>
                    <a:gdLst>
                      <a:gd name="connsiteX0" fmla="*/ 0 w 86201"/>
                      <a:gd name="connsiteY0" fmla="*/ 16002 h 65817"/>
                      <a:gd name="connsiteX1" fmla="*/ 86201 w 86201"/>
                      <a:gd name="connsiteY1" fmla="*/ 65818 h 65817"/>
                      <a:gd name="connsiteX2" fmla="*/ 86201 w 86201"/>
                      <a:gd name="connsiteY2" fmla="*/ 49816 h 65817"/>
                      <a:gd name="connsiteX3" fmla="*/ 0 w 86201"/>
                      <a:gd name="connsiteY3" fmla="*/ 0 h 65817"/>
                      <a:gd name="connsiteX4" fmla="*/ 0 w 86201"/>
                      <a:gd name="connsiteY4" fmla="*/ 16002 h 65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201" h="65817">
                        <a:moveTo>
                          <a:pt x="0" y="16002"/>
                        </a:moveTo>
                        <a:lnTo>
                          <a:pt x="86201" y="65818"/>
                        </a:lnTo>
                        <a:lnTo>
                          <a:pt x="86201" y="49816"/>
                        </a:lnTo>
                        <a:lnTo>
                          <a:pt x="0" y="0"/>
                        </a:lnTo>
                        <a:lnTo>
                          <a:pt x="0" y="16002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" name="Hình tự do: Hình 82">
                    <a:extLst>
                      <a:ext uri="{FF2B5EF4-FFF2-40B4-BE49-F238E27FC236}">
                        <a16:creationId xmlns:a16="http://schemas.microsoft.com/office/drawing/2014/main" id="{49643BA3-4C61-CB39-677A-69F6890FF37B}"/>
                      </a:ext>
                    </a:extLst>
                  </p:cNvPr>
                  <p:cNvSpPr/>
                  <p:nvPr/>
                </p:nvSpPr>
                <p:spPr>
                  <a:xfrm>
                    <a:off x="10218007" y="2488389"/>
                    <a:ext cx="23622" cy="19240"/>
                  </a:xfrm>
                  <a:custGeom>
                    <a:avLst/>
                    <a:gdLst>
                      <a:gd name="connsiteX0" fmla="*/ 23622 w 23622"/>
                      <a:gd name="connsiteY0" fmla="*/ 8858 h 19240"/>
                      <a:gd name="connsiteX1" fmla="*/ 0 w 23622"/>
                      <a:gd name="connsiteY1" fmla="*/ 19240 h 19240"/>
                      <a:gd name="connsiteX2" fmla="*/ 7334 w 23622"/>
                      <a:gd name="connsiteY2" fmla="*/ 0 h 19240"/>
                      <a:gd name="connsiteX3" fmla="*/ 23622 w 23622"/>
                      <a:gd name="connsiteY3" fmla="*/ 8858 h 19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622" h="19240">
                        <a:moveTo>
                          <a:pt x="23622" y="8858"/>
                        </a:moveTo>
                        <a:lnTo>
                          <a:pt x="0" y="19240"/>
                        </a:lnTo>
                        <a:lnTo>
                          <a:pt x="7334" y="0"/>
                        </a:lnTo>
                        <a:lnTo>
                          <a:pt x="23622" y="8858"/>
                        </a:lnTo>
                        <a:close/>
                      </a:path>
                    </a:pathLst>
                  </a:custGeom>
                  <a:solidFill>
                    <a:srgbClr val="37474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00" name="Đồ họa 25">
            <a:extLst>
              <a:ext uri="{FF2B5EF4-FFF2-40B4-BE49-F238E27FC236}">
                <a16:creationId xmlns:a16="http://schemas.microsoft.com/office/drawing/2014/main" id="{BF902D69-998E-81DD-9E95-D22A8632F8F7}"/>
              </a:ext>
            </a:extLst>
          </p:cNvPr>
          <p:cNvGrpSpPr/>
          <p:nvPr/>
        </p:nvGrpSpPr>
        <p:grpSpPr>
          <a:xfrm>
            <a:off x="19959321" y="3113027"/>
            <a:ext cx="481965" cy="1625179"/>
            <a:chOff x="10958099" y="3341329"/>
            <a:chExt cx="481965" cy="1625179"/>
          </a:xfrm>
        </p:grpSpPr>
        <p:sp>
          <p:nvSpPr>
            <p:cNvPr id="301" name="Hình tự do: Hình 300">
              <a:extLst>
                <a:ext uri="{FF2B5EF4-FFF2-40B4-BE49-F238E27FC236}">
                  <a16:creationId xmlns:a16="http://schemas.microsoft.com/office/drawing/2014/main" id="{A82E3D53-9140-5D90-B0A0-A520E2795F18}"/>
                </a:ext>
              </a:extLst>
            </p:cNvPr>
            <p:cNvSpPr/>
            <p:nvPr/>
          </p:nvSpPr>
          <p:spPr>
            <a:xfrm>
              <a:off x="10958099" y="3914899"/>
              <a:ext cx="481965" cy="1051610"/>
            </a:xfrm>
            <a:custGeom>
              <a:avLst/>
              <a:gdLst>
                <a:gd name="connsiteX0" fmla="*/ 42767 w 481965"/>
                <a:gd name="connsiteY0" fmla="*/ 99967 h 1051610"/>
                <a:gd name="connsiteX1" fmla="*/ 198120 w 481965"/>
                <a:gd name="connsiteY1" fmla="*/ 10337 h 1051610"/>
                <a:gd name="connsiteX2" fmla="*/ 283845 w 481965"/>
                <a:gd name="connsiteY2" fmla="*/ 10337 h 1051610"/>
                <a:gd name="connsiteX3" fmla="*/ 439198 w 481965"/>
                <a:gd name="connsiteY3" fmla="*/ 99967 h 1051610"/>
                <a:gd name="connsiteX4" fmla="*/ 481965 w 481965"/>
                <a:gd name="connsiteY4" fmla="*/ 174072 h 1051610"/>
                <a:gd name="connsiteX5" fmla="*/ 481965 w 481965"/>
                <a:gd name="connsiteY5" fmla="*/ 912545 h 1051610"/>
                <a:gd name="connsiteX6" fmla="*/ 241078 w 481965"/>
                <a:gd name="connsiteY6" fmla="*/ 1051610 h 1051610"/>
                <a:gd name="connsiteX7" fmla="*/ 0 w 481965"/>
                <a:gd name="connsiteY7" fmla="*/ 912545 h 1051610"/>
                <a:gd name="connsiteX8" fmla="*/ 0 w 481965"/>
                <a:gd name="connsiteY8" fmla="*/ 174072 h 1051610"/>
                <a:gd name="connsiteX9" fmla="*/ 42767 w 481965"/>
                <a:gd name="connsiteY9" fmla="*/ 99967 h 105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1965" h="1051610">
                  <a:moveTo>
                    <a:pt x="42767" y="99967"/>
                  </a:moveTo>
                  <a:lnTo>
                    <a:pt x="198120" y="10337"/>
                  </a:lnTo>
                  <a:cubicBezTo>
                    <a:pt x="225028" y="-3446"/>
                    <a:pt x="256937" y="-3446"/>
                    <a:pt x="283845" y="10337"/>
                  </a:cubicBezTo>
                  <a:lnTo>
                    <a:pt x="439198" y="99967"/>
                  </a:lnTo>
                  <a:cubicBezTo>
                    <a:pt x="464448" y="116436"/>
                    <a:pt x="480336" y="143963"/>
                    <a:pt x="481965" y="174072"/>
                  </a:cubicBezTo>
                  <a:lnTo>
                    <a:pt x="481965" y="912545"/>
                  </a:lnTo>
                  <a:lnTo>
                    <a:pt x="241078" y="1051610"/>
                  </a:lnTo>
                  <a:lnTo>
                    <a:pt x="0" y="912545"/>
                  </a:lnTo>
                  <a:lnTo>
                    <a:pt x="0" y="174072"/>
                  </a:lnTo>
                  <a:cubicBezTo>
                    <a:pt x="1629" y="143963"/>
                    <a:pt x="17516" y="116436"/>
                    <a:pt x="42767" y="9996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Hình tự do: Hình 301">
              <a:extLst>
                <a:ext uri="{FF2B5EF4-FFF2-40B4-BE49-F238E27FC236}">
                  <a16:creationId xmlns:a16="http://schemas.microsoft.com/office/drawing/2014/main" id="{3E80CAEC-1ADD-CAB4-7825-4E3297685D8D}"/>
                </a:ext>
              </a:extLst>
            </p:cNvPr>
            <p:cNvSpPr/>
            <p:nvPr/>
          </p:nvSpPr>
          <p:spPr>
            <a:xfrm>
              <a:off x="10958099" y="4058426"/>
              <a:ext cx="240887" cy="908082"/>
            </a:xfrm>
            <a:custGeom>
              <a:avLst/>
              <a:gdLst>
                <a:gd name="connsiteX0" fmla="*/ 240887 w 240887"/>
                <a:gd name="connsiteY0" fmla="*/ 169609 h 908082"/>
                <a:gd name="connsiteX1" fmla="*/ 198120 w 240887"/>
                <a:gd name="connsiteY1" fmla="*/ 95505 h 908082"/>
                <a:gd name="connsiteX2" fmla="*/ 42767 w 240887"/>
                <a:gd name="connsiteY2" fmla="*/ 5874 h 908082"/>
                <a:gd name="connsiteX3" fmla="*/ 0 w 240887"/>
                <a:gd name="connsiteY3" fmla="*/ 30544 h 908082"/>
                <a:gd name="connsiteX4" fmla="*/ 0 w 240887"/>
                <a:gd name="connsiteY4" fmla="*/ 769017 h 908082"/>
                <a:gd name="connsiteX5" fmla="*/ 240887 w 240887"/>
                <a:gd name="connsiteY5" fmla="*/ 908083 h 9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887" h="908082">
                  <a:moveTo>
                    <a:pt x="240887" y="169609"/>
                  </a:moveTo>
                  <a:cubicBezTo>
                    <a:pt x="239258" y="139501"/>
                    <a:pt x="223371" y="111974"/>
                    <a:pt x="198120" y="95505"/>
                  </a:cubicBezTo>
                  <a:lnTo>
                    <a:pt x="42767" y="5874"/>
                  </a:lnTo>
                  <a:cubicBezTo>
                    <a:pt x="19145" y="-7842"/>
                    <a:pt x="0" y="3303"/>
                    <a:pt x="0" y="30544"/>
                  </a:cubicBezTo>
                  <a:lnTo>
                    <a:pt x="0" y="769017"/>
                  </a:lnTo>
                  <a:lnTo>
                    <a:pt x="240887" y="908083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Hình tự do: Hình 302">
              <a:extLst>
                <a:ext uri="{FF2B5EF4-FFF2-40B4-BE49-F238E27FC236}">
                  <a16:creationId xmlns:a16="http://schemas.microsoft.com/office/drawing/2014/main" id="{9285CB92-062B-EF9C-997A-410E8E57E2D2}"/>
                </a:ext>
              </a:extLst>
            </p:cNvPr>
            <p:cNvSpPr/>
            <p:nvPr/>
          </p:nvSpPr>
          <p:spPr>
            <a:xfrm>
              <a:off x="11181556" y="4039154"/>
              <a:ext cx="258317" cy="927354"/>
            </a:xfrm>
            <a:custGeom>
              <a:avLst/>
              <a:gdLst>
                <a:gd name="connsiteX0" fmla="*/ 258318 w 258317"/>
                <a:gd name="connsiteY0" fmla="*/ 49816 h 927354"/>
                <a:gd name="connsiteX1" fmla="*/ 258318 w 258317"/>
                <a:gd name="connsiteY1" fmla="*/ 788289 h 927354"/>
                <a:gd name="connsiteX2" fmla="*/ 17431 w 258317"/>
                <a:gd name="connsiteY2" fmla="*/ 927354 h 927354"/>
                <a:gd name="connsiteX3" fmla="*/ 17431 w 258317"/>
                <a:gd name="connsiteY3" fmla="*/ 188881 h 927354"/>
                <a:gd name="connsiteX4" fmla="*/ 0 w 258317"/>
                <a:gd name="connsiteY4" fmla="*/ 139065 h 927354"/>
                <a:gd name="connsiteX5" fmla="*/ 240792 w 258317"/>
                <a:gd name="connsiteY5" fmla="*/ 0 h 927354"/>
                <a:gd name="connsiteX6" fmla="*/ 258318 w 258317"/>
                <a:gd name="connsiteY6" fmla="*/ 49816 h 92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317" h="927354">
                  <a:moveTo>
                    <a:pt x="258318" y="49816"/>
                  </a:moveTo>
                  <a:lnTo>
                    <a:pt x="258318" y="788289"/>
                  </a:lnTo>
                  <a:lnTo>
                    <a:pt x="17431" y="927354"/>
                  </a:lnTo>
                  <a:lnTo>
                    <a:pt x="17431" y="188881"/>
                  </a:lnTo>
                  <a:cubicBezTo>
                    <a:pt x="16640" y="170926"/>
                    <a:pt x="10573" y="153600"/>
                    <a:pt x="0" y="139065"/>
                  </a:cubicBezTo>
                  <a:lnTo>
                    <a:pt x="240792" y="0"/>
                  </a:lnTo>
                  <a:cubicBezTo>
                    <a:pt x="251393" y="14526"/>
                    <a:pt x="257489" y="31852"/>
                    <a:pt x="258318" y="4981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Hình tự do: Hình 303">
              <a:extLst>
                <a:ext uri="{FF2B5EF4-FFF2-40B4-BE49-F238E27FC236}">
                  <a16:creationId xmlns:a16="http://schemas.microsoft.com/office/drawing/2014/main" id="{3CD072B0-7722-8FD3-7F0E-147109C0AE04}"/>
                </a:ext>
              </a:extLst>
            </p:cNvPr>
            <p:cNvSpPr/>
            <p:nvPr/>
          </p:nvSpPr>
          <p:spPr>
            <a:xfrm>
              <a:off x="10978197" y="4191364"/>
              <a:ext cx="200787" cy="382714"/>
            </a:xfrm>
            <a:custGeom>
              <a:avLst/>
              <a:gdLst>
                <a:gd name="connsiteX0" fmla="*/ 0 w 200787"/>
                <a:gd name="connsiteY0" fmla="*/ 0 h 382714"/>
                <a:gd name="connsiteX1" fmla="*/ 200787 w 200787"/>
                <a:gd name="connsiteY1" fmla="*/ 115919 h 382714"/>
                <a:gd name="connsiteX2" fmla="*/ 200692 w 200787"/>
                <a:gd name="connsiteY2" fmla="*/ 382714 h 382714"/>
                <a:gd name="connsiteX3" fmla="*/ 0 w 200787"/>
                <a:gd name="connsiteY3" fmla="*/ 266795 h 382714"/>
                <a:gd name="connsiteX4" fmla="*/ 0 w 200787"/>
                <a:gd name="connsiteY4" fmla="*/ 0 h 3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87" h="382714">
                  <a:moveTo>
                    <a:pt x="0" y="0"/>
                  </a:moveTo>
                  <a:lnTo>
                    <a:pt x="200787" y="115919"/>
                  </a:lnTo>
                  <a:lnTo>
                    <a:pt x="200692" y="382714"/>
                  </a:lnTo>
                  <a:lnTo>
                    <a:pt x="0" y="266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Hình tự do: Hình 304">
              <a:extLst>
                <a:ext uri="{FF2B5EF4-FFF2-40B4-BE49-F238E27FC236}">
                  <a16:creationId xmlns:a16="http://schemas.microsoft.com/office/drawing/2014/main" id="{62D47575-50B9-10DF-3F53-EB468D651A49}"/>
                </a:ext>
              </a:extLst>
            </p:cNvPr>
            <p:cNvSpPr/>
            <p:nvPr/>
          </p:nvSpPr>
          <p:spPr>
            <a:xfrm>
              <a:off x="10978197" y="4191364"/>
              <a:ext cx="200787" cy="382714"/>
            </a:xfrm>
            <a:custGeom>
              <a:avLst/>
              <a:gdLst>
                <a:gd name="connsiteX0" fmla="*/ 0 w 200787"/>
                <a:gd name="connsiteY0" fmla="*/ 0 h 382714"/>
                <a:gd name="connsiteX1" fmla="*/ 200787 w 200787"/>
                <a:gd name="connsiteY1" fmla="*/ 115919 h 382714"/>
                <a:gd name="connsiteX2" fmla="*/ 200692 w 200787"/>
                <a:gd name="connsiteY2" fmla="*/ 382714 h 382714"/>
                <a:gd name="connsiteX3" fmla="*/ 0 w 200787"/>
                <a:gd name="connsiteY3" fmla="*/ 266795 h 382714"/>
                <a:gd name="connsiteX4" fmla="*/ 0 w 200787"/>
                <a:gd name="connsiteY4" fmla="*/ 0 h 3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87" h="382714">
                  <a:moveTo>
                    <a:pt x="0" y="0"/>
                  </a:moveTo>
                  <a:lnTo>
                    <a:pt x="200787" y="115919"/>
                  </a:lnTo>
                  <a:lnTo>
                    <a:pt x="200692" y="382714"/>
                  </a:lnTo>
                  <a:lnTo>
                    <a:pt x="0" y="266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Hình tự do: Hình 305">
              <a:extLst>
                <a:ext uri="{FF2B5EF4-FFF2-40B4-BE49-F238E27FC236}">
                  <a16:creationId xmlns:a16="http://schemas.microsoft.com/office/drawing/2014/main" id="{40984F01-D0BD-CCB6-A37E-9EB041E2CF8F}"/>
                </a:ext>
              </a:extLst>
            </p:cNvPr>
            <p:cNvSpPr/>
            <p:nvPr/>
          </p:nvSpPr>
          <p:spPr>
            <a:xfrm>
              <a:off x="11033633" y="4223177"/>
              <a:ext cx="145351" cy="286988"/>
            </a:xfrm>
            <a:custGeom>
              <a:avLst/>
              <a:gdLst>
                <a:gd name="connsiteX0" fmla="*/ 0 w 145351"/>
                <a:gd name="connsiteY0" fmla="*/ 202978 h 286988"/>
                <a:gd name="connsiteX1" fmla="*/ 0 w 145351"/>
                <a:gd name="connsiteY1" fmla="*/ 0 h 286988"/>
                <a:gd name="connsiteX2" fmla="*/ 145352 w 145351"/>
                <a:gd name="connsiteY2" fmla="*/ 84106 h 286988"/>
                <a:gd name="connsiteX3" fmla="*/ 145256 w 145351"/>
                <a:gd name="connsiteY3" fmla="*/ 286988 h 286988"/>
                <a:gd name="connsiteX4" fmla="*/ 0 w 145351"/>
                <a:gd name="connsiteY4" fmla="*/ 202978 h 286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51" h="286988">
                  <a:moveTo>
                    <a:pt x="0" y="202978"/>
                  </a:moveTo>
                  <a:lnTo>
                    <a:pt x="0" y="0"/>
                  </a:lnTo>
                  <a:lnTo>
                    <a:pt x="145352" y="84106"/>
                  </a:lnTo>
                  <a:lnTo>
                    <a:pt x="145256" y="286988"/>
                  </a:lnTo>
                  <a:lnTo>
                    <a:pt x="0" y="20297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Hình tự do: Hình 306">
              <a:extLst>
                <a:ext uri="{FF2B5EF4-FFF2-40B4-BE49-F238E27FC236}">
                  <a16:creationId xmlns:a16="http://schemas.microsoft.com/office/drawing/2014/main" id="{D7C17FBE-8C94-CCA8-17B2-24A99DC371CB}"/>
                </a:ext>
              </a:extLst>
            </p:cNvPr>
            <p:cNvSpPr/>
            <p:nvPr/>
          </p:nvSpPr>
          <p:spPr>
            <a:xfrm>
              <a:off x="10978197" y="4426155"/>
              <a:ext cx="200691" cy="147923"/>
            </a:xfrm>
            <a:custGeom>
              <a:avLst/>
              <a:gdLst>
                <a:gd name="connsiteX0" fmla="*/ 55436 w 200691"/>
                <a:gd name="connsiteY0" fmla="*/ 0 h 147923"/>
                <a:gd name="connsiteX1" fmla="*/ 0 w 200691"/>
                <a:gd name="connsiteY1" fmla="*/ 32004 h 147923"/>
                <a:gd name="connsiteX2" fmla="*/ 200692 w 200691"/>
                <a:gd name="connsiteY2" fmla="*/ 147923 h 147923"/>
                <a:gd name="connsiteX3" fmla="*/ 200692 w 200691"/>
                <a:gd name="connsiteY3" fmla="*/ 84011 h 147923"/>
                <a:gd name="connsiteX4" fmla="*/ 55436 w 200691"/>
                <a:gd name="connsiteY4" fmla="*/ 0 h 14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691" h="147923">
                  <a:moveTo>
                    <a:pt x="55436" y="0"/>
                  </a:moveTo>
                  <a:lnTo>
                    <a:pt x="0" y="32004"/>
                  </a:lnTo>
                  <a:lnTo>
                    <a:pt x="200692" y="147923"/>
                  </a:lnTo>
                  <a:lnTo>
                    <a:pt x="200692" y="84011"/>
                  </a:lnTo>
                  <a:lnTo>
                    <a:pt x="55436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Hình tự do: Hình 307">
              <a:extLst>
                <a:ext uri="{FF2B5EF4-FFF2-40B4-BE49-F238E27FC236}">
                  <a16:creationId xmlns:a16="http://schemas.microsoft.com/office/drawing/2014/main" id="{C51D560C-4A08-CC1D-8D67-9744968ED53C}"/>
                </a:ext>
              </a:extLst>
            </p:cNvPr>
            <p:cNvSpPr/>
            <p:nvPr/>
          </p:nvSpPr>
          <p:spPr>
            <a:xfrm>
              <a:off x="11007725" y="4208319"/>
              <a:ext cx="44481" cy="43326"/>
            </a:xfrm>
            <a:custGeom>
              <a:avLst/>
              <a:gdLst>
                <a:gd name="connsiteX0" fmla="*/ 0 w 44481"/>
                <a:gd name="connsiteY0" fmla="*/ 0 h 43326"/>
                <a:gd name="connsiteX1" fmla="*/ 7334 w 44481"/>
                <a:gd name="connsiteY1" fmla="*/ 35433 h 43326"/>
                <a:gd name="connsiteX2" fmla="*/ 15335 w 44481"/>
                <a:gd name="connsiteY2" fmla="*/ 40005 h 43326"/>
                <a:gd name="connsiteX3" fmla="*/ 39910 w 44481"/>
                <a:gd name="connsiteY3" fmla="*/ 40005 h 43326"/>
                <a:gd name="connsiteX4" fmla="*/ 41434 w 44481"/>
                <a:gd name="connsiteY4" fmla="*/ 39148 h 43326"/>
                <a:gd name="connsiteX5" fmla="*/ 44482 w 44481"/>
                <a:gd name="connsiteY5" fmla="*/ 25622 h 4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481" h="43326">
                  <a:moveTo>
                    <a:pt x="0" y="0"/>
                  </a:moveTo>
                  <a:lnTo>
                    <a:pt x="7334" y="35433"/>
                  </a:lnTo>
                  <a:lnTo>
                    <a:pt x="15335" y="40005"/>
                  </a:lnTo>
                  <a:cubicBezTo>
                    <a:pt x="22927" y="44434"/>
                    <a:pt x="32318" y="44434"/>
                    <a:pt x="39910" y="40005"/>
                  </a:cubicBezTo>
                  <a:lnTo>
                    <a:pt x="41434" y="39148"/>
                  </a:lnTo>
                  <a:lnTo>
                    <a:pt x="44482" y="25622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Hình tự do: Hình 308">
              <a:extLst>
                <a:ext uri="{FF2B5EF4-FFF2-40B4-BE49-F238E27FC236}">
                  <a16:creationId xmlns:a16="http://schemas.microsoft.com/office/drawing/2014/main" id="{C91894A9-DC8D-97D1-CCDD-32795C5B8EB1}"/>
                </a:ext>
              </a:extLst>
            </p:cNvPr>
            <p:cNvSpPr/>
            <p:nvPr/>
          </p:nvSpPr>
          <p:spPr>
            <a:xfrm>
              <a:off x="11104784" y="4264326"/>
              <a:ext cx="44576" cy="43869"/>
            </a:xfrm>
            <a:custGeom>
              <a:avLst/>
              <a:gdLst>
                <a:gd name="connsiteX0" fmla="*/ 0 w 44576"/>
                <a:gd name="connsiteY0" fmla="*/ 0 h 43869"/>
                <a:gd name="connsiteX1" fmla="*/ 7429 w 44576"/>
                <a:gd name="connsiteY1" fmla="*/ 36004 h 43869"/>
                <a:gd name="connsiteX2" fmla="*/ 15430 w 44576"/>
                <a:gd name="connsiteY2" fmla="*/ 40577 h 43869"/>
                <a:gd name="connsiteX3" fmla="*/ 40005 w 44576"/>
                <a:gd name="connsiteY3" fmla="*/ 40577 h 43869"/>
                <a:gd name="connsiteX4" fmla="*/ 41529 w 44576"/>
                <a:gd name="connsiteY4" fmla="*/ 39719 h 43869"/>
                <a:gd name="connsiteX5" fmla="*/ 44577 w 44576"/>
                <a:gd name="connsiteY5" fmla="*/ 25813 h 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76" h="43869">
                  <a:moveTo>
                    <a:pt x="0" y="0"/>
                  </a:moveTo>
                  <a:lnTo>
                    <a:pt x="7429" y="36004"/>
                  </a:lnTo>
                  <a:lnTo>
                    <a:pt x="15430" y="40577"/>
                  </a:lnTo>
                  <a:cubicBezTo>
                    <a:pt x="23031" y="44968"/>
                    <a:pt x="32404" y="44968"/>
                    <a:pt x="40005" y="40577"/>
                  </a:cubicBezTo>
                  <a:lnTo>
                    <a:pt x="41529" y="39719"/>
                  </a:lnTo>
                  <a:lnTo>
                    <a:pt x="44577" y="25813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Hình tự do: Hình 309">
              <a:extLst>
                <a:ext uri="{FF2B5EF4-FFF2-40B4-BE49-F238E27FC236}">
                  <a16:creationId xmlns:a16="http://schemas.microsoft.com/office/drawing/2014/main" id="{30ED6824-8782-43BA-CCAB-81C4FAF44D91}"/>
                </a:ext>
              </a:extLst>
            </p:cNvPr>
            <p:cNvSpPr/>
            <p:nvPr/>
          </p:nvSpPr>
          <p:spPr>
            <a:xfrm>
              <a:off x="10997057" y="3841130"/>
              <a:ext cx="404050" cy="250221"/>
            </a:xfrm>
            <a:custGeom>
              <a:avLst/>
              <a:gdLst>
                <a:gd name="connsiteX0" fmla="*/ 404050 w 404050"/>
                <a:gd name="connsiteY0" fmla="*/ 108680 h 250221"/>
                <a:gd name="connsiteX1" fmla="*/ 348805 w 404050"/>
                <a:gd name="connsiteY1" fmla="*/ 34861 h 250221"/>
                <a:gd name="connsiteX2" fmla="*/ 55245 w 404050"/>
                <a:gd name="connsiteY2" fmla="*/ 34861 h 250221"/>
                <a:gd name="connsiteX3" fmla="*/ 0 w 404050"/>
                <a:gd name="connsiteY3" fmla="*/ 108680 h 250221"/>
                <a:gd name="connsiteX4" fmla="*/ 0 w 404050"/>
                <a:gd name="connsiteY4" fmla="*/ 141541 h 250221"/>
                <a:gd name="connsiteX5" fmla="*/ 55245 w 404050"/>
                <a:gd name="connsiteY5" fmla="*/ 215360 h 250221"/>
                <a:gd name="connsiteX6" fmla="*/ 348805 w 404050"/>
                <a:gd name="connsiteY6" fmla="*/ 215360 h 250221"/>
                <a:gd name="connsiteX7" fmla="*/ 404050 w 404050"/>
                <a:gd name="connsiteY7" fmla="*/ 141541 h 25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50221">
                  <a:moveTo>
                    <a:pt x="404050" y="108680"/>
                  </a:moveTo>
                  <a:cubicBezTo>
                    <a:pt x="404050" y="82010"/>
                    <a:pt x="383857" y="55150"/>
                    <a:pt x="348805" y="34861"/>
                  </a:cubicBezTo>
                  <a:cubicBezTo>
                    <a:pt x="256470" y="-11620"/>
                    <a:pt x="147580" y="-11620"/>
                    <a:pt x="55245" y="34861"/>
                  </a:cubicBezTo>
                  <a:cubicBezTo>
                    <a:pt x="20193" y="55150"/>
                    <a:pt x="0" y="82010"/>
                    <a:pt x="0" y="108680"/>
                  </a:cubicBezTo>
                  <a:lnTo>
                    <a:pt x="0" y="141541"/>
                  </a:lnTo>
                  <a:cubicBezTo>
                    <a:pt x="0" y="168211"/>
                    <a:pt x="20193" y="195072"/>
                    <a:pt x="55245" y="215360"/>
                  </a:cubicBezTo>
                  <a:cubicBezTo>
                    <a:pt x="147580" y="261842"/>
                    <a:pt x="256470" y="261842"/>
                    <a:pt x="348805" y="215360"/>
                  </a:cubicBezTo>
                  <a:cubicBezTo>
                    <a:pt x="383857" y="195072"/>
                    <a:pt x="404050" y="168211"/>
                    <a:pt x="404050" y="141541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Hình tự do: Hình 310">
              <a:extLst>
                <a:ext uri="{FF2B5EF4-FFF2-40B4-BE49-F238E27FC236}">
                  <a16:creationId xmlns:a16="http://schemas.microsoft.com/office/drawing/2014/main" id="{BAC4D93E-4C4C-B054-CA39-D74D66CD98E5}"/>
                </a:ext>
              </a:extLst>
            </p:cNvPr>
            <p:cNvSpPr/>
            <p:nvPr/>
          </p:nvSpPr>
          <p:spPr>
            <a:xfrm>
              <a:off x="10997057" y="3841130"/>
              <a:ext cx="404050" cy="217415"/>
            </a:xfrm>
            <a:custGeom>
              <a:avLst/>
              <a:gdLst>
                <a:gd name="connsiteX0" fmla="*/ 202025 w 404050"/>
                <a:gd name="connsiteY0" fmla="*/ 217360 h 217415"/>
                <a:gd name="connsiteX1" fmla="*/ 55245 w 404050"/>
                <a:gd name="connsiteY1" fmla="*/ 182499 h 217415"/>
                <a:gd name="connsiteX2" fmla="*/ 0 w 404050"/>
                <a:gd name="connsiteY2" fmla="*/ 108680 h 217415"/>
                <a:gd name="connsiteX3" fmla="*/ 55245 w 404050"/>
                <a:gd name="connsiteY3" fmla="*/ 34861 h 217415"/>
                <a:gd name="connsiteX4" fmla="*/ 348805 w 404050"/>
                <a:gd name="connsiteY4" fmla="*/ 34861 h 217415"/>
                <a:gd name="connsiteX5" fmla="*/ 404050 w 404050"/>
                <a:gd name="connsiteY5" fmla="*/ 108680 h 217415"/>
                <a:gd name="connsiteX6" fmla="*/ 348805 w 404050"/>
                <a:gd name="connsiteY6" fmla="*/ 182499 h 217415"/>
                <a:gd name="connsiteX7" fmla="*/ 202025 w 404050"/>
                <a:gd name="connsiteY7" fmla="*/ 217360 h 21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17415">
                  <a:moveTo>
                    <a:pt x="202025" y="217360"/>
                  </a:moveTo>
                  <a:cubicBezTo>
                    <a:pt x="150943" y="218332"/>
                    <a:pt x="100441" y="206340"/>
                    <a:pt x="55245" y="182499"/>
                  </a:cubicBezTo>
                  <a:cubicBezTo>
                    <a:pt x="20193" y="162211"/>
                    <a:pt x="0" y="135350"/>
                    <a:pt x="0" y="108680"/>
                  </a:cubicBezTo>
                  <a:cubicBezTo>
                    <a:pt x="0" y="82010"/>
                    <a:pt x="20193" y="55150"/>
                    <a:pt x="55245" y="34861"/>
                  </a:cubicBezTo>
                  <a:cubicBezTo>
                    <a:pt x="147580" y="-11620"/>
                    <a:pt x="256470" y="-11620"/>
                    <a:pt x="348805" y="34861"/>
                  </a:cubicBezTo>
                  <a:cubicBezTo>
                    <a:pt x="383857" y="55150"/>
                    <a:pt x="404050" y="82010"/>
                    <a:pt x="404050" y="108680"/>
                  </a:cubicBezTo>
                  <a:cubicBezTo>
                    <a:pt x="404050" y="135350"/>
                    <a:pt x="383857" y="162211"/>
                    <a:pt x="348805" y="182499"/>
                  </a:cubicBezTo>
                  <a:cubicBezTo>
                    <a:pt x="303590" y="206292"/>
                    <a:pt x="253108" y="218284"/>
                    <a:pt x="202025" y="21736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Hình tự do: Hình 311">
              <a:extLst>
                <a:ext uri="{FF2B5EF4-FFF2-40B4-BE49-F238E27FC236}">
                  <a16:creationId xmlns:a16="http://schemas.microsoft.com/office/drawing/2014/main" id="{D92BD1D7-1ABD-8F9F-2FE9-90E2376B6AD9}"/>
                </a:ext>
              </a:extLst>
            </p:cNvPr>
            <p:cNvSpPr/>
            <p:nvPr/>
          </p:nvSpPr>
          <p:spPr>
            <a:xfrm>
              <a:off x="10978197" y="3341329"/>
              <a:ext cx="441655" cy="699849"/>
            </a:xfrm>
            <a:custGeom>
              <a:avLst/>
              <a:gdLst>
                <a:gd name="connsiteX0" fmla="*/ 441103 w 441655"/>
                <a:gd name="connsiteY0" fmla="*/ 563332 h 699849"/>
                <a:gd name="connsiteX1" fmla="*/ 441103 w 441655"/>
                <a:gd name="connsiteY1" fmla="*/ 136517 h 699849"/>
                <a:gd name="connsiteX2" fmla="*/ 377095 w 441655"/>
                <a:gd name="connsiteY2" fmla="*/ 37362 h 699849"/>
                <a:gd name="connsiteX3" fmla="*/ 64675 w 441655"/>
                <a:gd name="connsiteY3" fmla="*/ 37362 h 699849"/>
                <a:gd name="connsiteX4" fmla="*/ 0 w 441655"/>
                <a:gd name="connsiteY4" fmla="*/ 127754 h 699849"/>
                <a:gd name="connsiteX5" fmla="*/ 0 w 441655"/>
                <a:gd name="connsiteY5" fmla="*/ 127754 h 699849"/>
                <a:gd name="connsiteX6" fmla="*/ 0 w 441655"/>
                <a:gd name="connsiteY6" fmla="*/ 582382 h 699849"/>
                <a:gd name="connsiteX7" fmla="*/ 953 w 441655"/>
                <a:gd name="connsiteY7" fmla="*/ 582382 h 699849"/>
                <a:gd name="connsiteX8" fmla="*/ 64866 w 441655"/>
                <a:gd name="connsiteY8" fmla="*/ 662488 h 699849"/>
                <a:gd name="connsiteX9" fmla="*/ 377286 w 441655"/>
                <a:gd name="connsiteY9" fmla="*/ 662488 h 699849"/>
                <a:gd name="connsiteX10" fmla="*/ 441198 w 441655"/>
                <a:gd name="connsiteY10" fmla="*/ 582382 h 699849"/>
                <a:gd name="connsiteX11" fmla="*/ 441198 w 441655"/>
                <a:gd name="connsiteY11" fmla="*/ 582382 h 699849"/>
                <a:gd name="connsiteX12" fmla="*/ 441198 w 441655"/>
                <a:gd name="connsiteY12" fmla="*/ 581239 h 699849"/>
                <a:gd name="connsiteX13" fmla="*/ 441103 w 441655"/>
                <a:gd name="connsiteY13" fmla="*/ 563332 h 69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655" h="699849">
                  <a:moveTo>
                    <a:pt x="441103" y="563332"/>
                  </a:moveTo>
                  <a:lnTo>
                    <a:pt x="441103" y="136517"/>
                  </a:lnTo>
                  <a:cubicBezTo>
                    <a:pt x="445389" y="100894"/>
                    <a:pt x="424149" y="64508"/>
                    <a:pt x="377095" y="37362"/>
                  </a:cubicBezTo>
                  <a:cubicBezTo>
                    <a:pt x="290799" y="-12454"/>
                    <a:pt x="150972" y="-12454"/>
                    <a:pt x="64675" y="37362"/>
                  </a:cubicBezTo>
                  <a:cubicBezTo>
                    <a:pt x="21432" y="62317"/>
                    <a:pt x="-95" y="95083"/>
                    <a:pt x="0" y="127754"/>
                  </a:cubicBezTo>
                  <a:lnTo>
                    <a:pt x="0" y="127754"/>
                  </a:lnTo>
                  <a:lnTo>
                    <a:pt x="0" y="582382"/>
                  </a:lnTo>
                  <a:lnTo>
                    <a:pt x="953" y="582382"/>
                  </a:lnTo>
                  <a:cubicBezTo>
                    <a:pt x="4953" y="611529"/>
                    <a:pt x="26194" y="640104"/>
                    <a:pt x="64866" y="662488"/>
                  </a:cubicBezTo>
                  <a:cubicBezTo>
                    <a:pt x="151162" y="712303"/>
                    <a:pt x="290989" y="712303"/>
                    <a:pt x="377286" y="662488"/>
                  </a:cubicBezTo>
                  <a:cubicBezTo>
                    <a:pt x="415957" y="640104"/>
                    <a:pt x="437198" y="611529"/>
                    <a:pt x="441198" y="582382"/>
                  </a:cubicBezTo>
                  <a:lnTo>
                    <a:pt x="441198" y="582382"/>
                  </a:lnTo>
                  <a:lnTo>
                    <a:pt x="441198" y="581239"/>
                  </a:lnTo>
                  <a:cubicBezTo>
                    <a:pt x="441836" y="575286"/>
                    <a:pt x="441808" y="569276"/>
                    <a:pt x="441103" y="563332"/>
                  </a:cubicBezTo>
                  <a:close/>
                </a:path>
              </a:pathLst>
            </a:custGeom>
            <a:solidFill>
              <a:srgbClr val="407B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Hình tự do: Hình 312">
              <a:extLst>
                <a:ext uri="{FF2B5EF4-FFF2-40B4-BE49-F238E27FC236}">
                  <a16:creationId xmlns:a16="http://schemas.microsoft.com/office/drawing/2014/main" id="{62170097-8ACE-214E-CD41-6D5B2E2C2A89}"/>
                </a:ext>
              </a:extLst>
            </p:cNvPr>
            <p:cNvSpPr/>
            <p:nvPr/>
          </p:nvSpPr>
          <p:spPr>
            <a:xfrm>
              <a:off x="11006582" y="3522135"/>
              <a:ext cx="384881" cy="490734"/>
            </a:xfrm>
            <a:custGeom>
              <a:avLst/>
              <a:gdLst>
                <a:gd name="connsiteX0" fmla="*/ 192500 w 384881"/>
                <a:gd name="connsiteY0" fmla="*/ 490635 h 490734"/>
                <a:gd name="connsiteX1" fmla="*/ 50482 w 384881"/>
                <a:gd name="connsiteY1" fmla="*/ 457583 h 490734"/>
                <a:gd name="connsiteX2" fmla="*/ 476 w 384881"/>
                <a:gd name="connsiteY2" fmla="*/ 398147 h 490734"/>
                <a:gd name="connsiteX3" fmla="*/ 0 w 384881"/>
                <a:gd name="connsiteY3" fmla="*/ 394051 h 490734"/>
                <a:gd name="connsiteX4" fmla="*/ 0 w 384881"/>
                <a:gd name="connsiteY4" fmla="*/ 99443 h 490734"/>
                <a:gd name="connsiteX5" fmla="*/ 50482 w 384881"/>
                <a:gd name="connsiteY5" fmla="*/ 33626 h 490734"/>
                <a:gd name="connsiteX6" fmla="*/ 334518 w 384881"/>
                <a:gd name="connsiteY6" fmla="*/ 33626 h 490734"/>
                <a:gd name="connsiteX7" fmla="*/ 384524 w 384881"/>
                <a:gd name="connsiteY7" fmla="*/ 104777 h 490734"/>
                <a:gd name="connsiteX8" fmla="*/ 384524 w 384881"/>
                <a:gd name="connsiteY8" fmla="*/ 106492 h 490734"/>
                <a:gd name="connsiteX9" fmla="*/ 384524 w 384881"/>
                <a:gd name="connsiteY9" fmla="*/ 384241 h 490734"/>
                <a:gd name="connsiteX10" fmla="*/ 384524 w 384881"/>
                <a:gd name="connsiteY10" fmla="*/ 385955 h 490734"/>
                <a:gd name="connsiteX11" fmla="*/ 384524 w 384881"/>
                <a:gd name="connsiteY11" fmla="*/ 397004 h 490734"/>
                <a:gd name="connsiteX12" fmla="*/ 384524 w 384881"/>
                <a:gd name="connsiteY12" fmla="*/ 398814 h 490734"/>
                <a:gd name="connsiteX13" fmla="*/ 334518 w 384881"/>
                <a:gd name="connsiteY13" fmla="*/ 457583 h 490734"/>
                <a:gd name="connsiteX14" fmla="*/ 192500 w 384881"/>
                <a:gd name="connsiteY14" fmla="*/ 490635 h 49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4881" h="490734">
                  <a:moveTo>
                    <a:pt x="192500" y="490635"/>
                  </a:moveTo>
                  <a:cubicBezTo>
                    <a:pt x="143113" y="491930"/>
                    <a:pt x="94221" y="480558"/>
                    <a:pt x="50482" y="457583"/>
                  </a:cubicBezTo>
                  <a:cubicBezTo>
                    <a:pt x="21146" y="440629"/>
                    <a:pt x="3429" y="419483"/>
                    <a:pt x="476" y="398147"/>
                  </a:cubicBezTo>
                  <a:lnTo>
                    <a:pt x="0" y="394051"/>
                  </a:lnTo>
                  <a:lnTo>
                    <a:pt x="0" y="99443"/>
                  </a:lnTo>
                  <a:cubicBezTo>
                    <a:pt x="0" y="76202"/>
                    <a:pt x="18288" y="51818"/>
                    <a:pt x="50482" y="33626"/>
                  </a:cubicBezTo>
                  <a:cubicBezTo>
                    <a:pt x="139855" y="-11209"/>
                    <a:pt x="245145" y="-11209"/>
                    <a:pt x="334518" y="33626"/>
                  </a:cubicBezTo>
                  <a:cubicBezTo>
                    <a:pt x="369380" y="53723"/>
                    <a:pt x="387572" y="79631"/>
                    <a:pt x="384524" y="104777"/>
                  </a:cubicBezTo>
                  <a:lnTo>
                    <a:pt x="384524" y="106492"/>
                  </a:lnTo>
                  <a:lnTo>
                    <a:pt x="384524" y="384241"/>
                  </a:lnTo>
                  <a:lnTo>
                    <a:pt x="384524" y="385955"/>
                  </a:lnTo>
                  <a:cubicBezTo>
                    <a:pt x="385000" y="389622"/>
                    <a:pt x="385000" y="393337"/>
                    <a:pt x="384524" y="397004"/>
                  </a:cubicBezTo>
                  <a:lnTo>
                    <a:pt x="384524" y="398814"/>
                  </a:lnTo>
                  <a:cubicBezTo>
                    <a:pt x="380905" y="419483"/>
                    <a:pt x="363093" y="440438"/>
                    <a:pt x="334518" y="457583"/>
                  </a:cubicBezTo>
                  <a:cubicBezTo>
                    <a:pt x="290779" y="480558"/>
                    <a:pt x="241887" y="491930"/>
                    <a:pt x="192500" y="490635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Hình tự do: Hình 313">
              <a:extLst>
                <a:ext uri="{FF2B5EF4-FFF2-40B4-BE49-F238E27FC236}">
                  <a16:creationId xmlns:a16="http://schemas.microsoft.com/office/drawing/2014/main" id="{644B3E8D-5E3E-042F-1C6B-1347C248C2B7}"/>
                </a:ext>
              </a:extLst>
            </p:cNvPr>
            <p:cNvSpPr/>
            <p:nvPr/>
          </p:nvSpPr>
          <p:spPr>
            <a:xfrm>
              <a:off x="11006578" y="3522474"/>
              <a:ext cx="384639" cy="209655"/>
            </a:xfrm>
            <a:custGeom>
              <a:avLst/>
              <a:gdLst>
                <a:gd name="connsiteX0" fmla="*/ 334521 w 384639"/>
                <a:gd name="connsiteY0" fmla="*/ 33287 h 209655"/>
                <a:gd name="connsiteX1" fmla="*/ 192503 w 384639"/>
                <a:gd name="connsiteY1" fmla="*/ 45 h 209655"/>
                <a:gd name="connsiteX2" fmla="*/ 50486 w 384639"/>
                <a:gd name="connsiteY2" fmla="*/ 33668 h 209655"/>
                <a:gd name="connsiteX3" fmla="*/ 3 w 384639"/>
                <a:gd name="connsiteY3" fmla="*/ 104820 h 209655"/>
                <a:gd name="connsiteX4" fmla="*/ 50486 w 384639"/>
                <a:gd name="connsiteY4" fmla="*/ 175972 h 209655"/>
                <a:gd name="connsiteX5" fmla="*/ 192503 w 384639"/>
                <a:gd name="connsiteY5" fmla="*/ 209595 h 209655"/>
                <a:gd name="connsiteX6" fmla="*/ 334521 w 384639"/>
                <a:gd name="connsiteY6" fmla="*/ 175591 h 209655"/>
                <a:gd name="connsiteX7" fmla="*/ 384527 w 384639"/>
                <a:gd name="connsiteY7" fmla="*/ 104439 h 209655"/>
                <a:gd name="connsiteX8" fmla="*/ 334521 w 384639"/>
                <a:gd name="connsiteY8" fmla="*/ 33287 h 20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639" h="209655">
                  <a:moveTo>
                    <a:pt x="334521" y="33287"/>
                  </a:moveTo>
                  <a:cubicBezTo>
                    <a:pt x="290668" y="10608"/>
                    <a:pt x="241862" y="-812"/>
                    <a:pt x="192503" y="45"/>
                  </a:cubicBezTo>
                  <a:cubicBezTo>
                    <a:pt x="143269" y="712"/>
                    <a:pt x="94786" y="12189"/>
                    <a:pt x="50486" y="33668"/>
                  </a:cubicBezTo>
                  <a:cubicBezTo>
                    <a:pt x="18196" y="48813"/>
                    <a:pt x="-282" y="75864"/>
                    <a:pt x="3" y="104820"/>
                  </a:cubicBezTo>
                  <a:cubicBezTo>
                    <a:pt x="289" y="133776"/>
                    <a:pt x="18196" y="160827"/>
                    <a:pt x="50486" y="175972"/>
                  </a:cubicBezTo>
                  <a:cubicBezTo>
                    <a:pt x="94786" y="197451"/>
                    <a:pt x="143269" y="208928"/>
                    <a:pt x="192503" y="209595"/>
                  </a:cubicBezTo>
                  <a:cubicBezTo>
                    <a:pt x="241976" y="210605"/>
                    <a:pt x="290868" y="198889"/>
                    <a:pt x="334521" y="175591"/>
                  </a:cubicBezTo>
                  <a:cubicBezTo>
                    <a:pt x="369383" y="155493"/>
                    <a:pt x="384527" y="130537"/>
                    <a:pt x="384527" y="104439"/>
                  </a:cubicBezTo>
                  <a:cubicBezTo>
                    <a:pt x="386147" y="77483"/>
                    <a:pt x="370240" y="52909"/>
                    <a:pt x="334521" y="332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Hình tự do: Hình 314">
              <a:extLst>
                <a:ext uri="{FF2B5EF4-FFF2-40B4-BE49-F238E27FC236}">
                  <a16:creationId xmlns:a16="http://schemas.microsoft.com/office/drawing/2014/main" id="{2E4E769F-5E74-B886-1D53-68E364E9F1FC}"/>
                </a:ext>
              </a:extLst>
            </p:cNvPr>
            <p:cNvSpPr/>
            <p:nvPr/>
          </p:nvSpPr>
          <p:spPr>
            <a:xfrm>
              <a:off x="10997057" y="3360213"/>
              <a:ext cx="404050" cy="217410"/>
            </a:xfrm>
            <a:custGeom>
              <a:avLst/>
              <a:gdLst>
                <a:gd name="connsiteX0" fmla="*/ 202025 w 404050"/>
                <a:gd name="connsiteY0" fmla="*/ 217360 h 217410"/>
                <a:gd name="connsiteX1" fmla="*/ 55245 w 404050"/>
                <a:gd name="connsiteY1" fmla="*/ 182499 h 217410"/>
                <a:gd name="connsiteX2" fmla="*/ 0 w 404050"/>
                <a:gd name="connsiteY2" fmla="*/ 108680 h 217410"/>
                <a:gd name="connsiteX3" fmla="*/ 55245 w 404050"/>
                <a:gd name="connsiteY3" fmla="*/ 34861 h 217410"/>
                <a:gd name="connsiteX4" fmla="*/ 348805 w 404050"/>
                <a:gd name="connsiteY4" fmla="*/ 34861 h 217410"/>
                <a:gd name="connsiteX5" fmla="*/ 404050 w 404050"/>
                <a:gd name="connsiteY5" fmla="*/ 108680 h 217410"/>
                <a:gd name="connsiteX6" fmla="*/ 348805 w 404050"/>
                <a:gd name="connsiteY6" fmla="*/ 182499 h 217410"/>
                <a:gd name="connsiteX7" fmla="*/ 202025 w 404050"/>
                <a:gd name="connsiteY7" fmla="*/ 217360 h 2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50" h="217410">
                  <a:moveTo>
                    <a:pt x="202025" y="217360"/>
                  </a:moveTo>
                  <a:cubicBezTo>
                    <a:pt x="150943" y="218284"/>
                    <a:pt x="100460" y="206292"/>
                    <a:pt x="55245" y="182499"/>
                  </a:cubicBezTo>
                  <a:cubicBezTo>
                    <a:pt x="20193" y="162211"/>
                    <a:pt x="0" y="134874"/>
                    <a:pt x="0" y="108680"/>
                  </a:cubicBezTo>
                  <a:cubicBezTo>
                    <a:pt x="0" y="82486"/>
                    <a:pt x="20193" y="55150"/>
                    <a:pt x="55245" y="34861"/>
                  </a:cubicBezTo>
                  <a:cubicBezTo>
                    <a:pt x="147580" y="-11620"/>
                    <a:pt x="256470" y="-11620"/>
                    <a:pt x="348805" y="34861"/>
                  </a:cubicBezTo>
                  <a:cubicBezTo>
                    <a:pt x="383857" y="55150"/>
                    <a:pt x="404050" y="82010"/>
                    <a:pt x="404050" y="108680"/>
                  </a:cubicBezTo>
                  <a:cubicBezTo>
                    <a:pt x="404050" y="135350"/>
                    <a:pt x="383857" y="162211"/>
                    <a:pt x="348805" y="182499"/>
                  </a:cubicBezTo>
                  <a:cubicBezTo>
                    <a:pt x="303590" y="206292"/>
                    <a:pt x="253108" y="218284"/>
                    <a:pt x="202025" y="217360"/>
                  </a:cubicBezTo>
                  <a:close/>
                </a:path>
              </a:pathLst>
            </a:custGeom>
            <a:solidFill>
              <a:srgbClr val="407BFF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Hình tự do: Hình 315">
              <a:extLst>
                <a:ext uri="{FF2B5EF4-FFF2-40B4-BE49-F238E27FC236}">
                  <a16:creationId xmlns:a16="http://schemas.microsoft.com/office/drawing/2014/main" id="{063BD4D7-DAA6-0008-FF8D-92B46F313760}"/>
                </a:ext>
              </a:extLst>
            </p:cNvPr>
            <p:cNvSpPr/>
            <p:nvPr/>
          </p:nvSpPr>
          <p:spPr>
            <a:xfrm>
              <a:off x="11111922" y="4192245"/>
              <a:ext cx="31945" cy="37886"/>
            </a:xfrm>
            <a:custGeom>
              <a:avLst/>
              <a:gdLst>
                <a:gd name="connsiteX0" fmla="*/ 10102 w 31945"/>
                <a:gd name="connsiteY0" fmla="*/ 643 h 37886"/>
                <a:gd name="connsiteX1" fmla="*/ 1530 w 31945"/>
                <a:gd name="connsiteY1" fmla="*/ 5596 h 37886"/>
                <a:gd name="connsiteX2" fmla="*/ 1530 w 31945"/>
                <a:gd name="connsiteY2" fmla="*/ 6263 h 37886"/>
                <a:gd name="connsiteX3" fmla="*/ 6 w 31945"/>
                <a:gd name="connsiteY3" fmla="*/ 12550 h 37886"/>
                <a:gd name="connsiteX4" fmla="*/ 13245 w 31945"/>
                <a:gd name="connsiteY4" fmla="*/ 35410 h 37886"/>
                <a:gd name="connsiteX5" fmla="*/ 19437 w 31945"/>
                <a:gd name="connsiteY5" fmla="*/ 37219 h 37886"/>
                <a:gd name="connsiteX6" fmla="*/ 19437 w 31945"/>
                <a:gd name="connsiteY6" fmla="*/ 37886 h 37886"/>
                <a:gd name="connsiteX7" fmla="*/ 28009 w 31945"/>
                <a:gd name="connsiteY7" fmla="*/ 32933 h 37886"/>
                <a:gd name="connsiteX8" fmla="*/ 28009 w 31945"/>
                <a:gd name="connsiteY8" fmla="*/ 32933 h 37886"/>
                <a:gd name="connsiteX9" fmla="*/ 31914 w 31945"/>
                <a:gd name="connsiteY9" fmla="*/ 24456 h 37886"/>
                <a:gd name="connsiteX10" fmla="*/ 18674 w 31945"/>
                <a:gd name="connsiteY10" fmla="*/ 1501 h 37886"/>
                <a:gd name="connsiteX11" fmla="*/ 10102 w 31945"/>
                <a:gd name="connsiteY11" fmla="*/ 643 h 3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45" h="37886">
                  <a:moveTo>
                    <a:pt x="10102" y="643"/>
                  </a:moveTo>
                  <a:lnTo>
                    <a:pt x="1530" y="5596"/>
                  </a:lnTo>
                  <a:lnTo>
                    <a:pt x="1530" y="6263"/>
                  </a:lnTo>
                  <a:cubicBezTo>
                    <a:pt x="472" y="8187"/>
                    <a:pt x="-61" y="10359"/>
                    <a:pt x="6" y="12550"/>
                  </a:cubicBezTo>
                  <a:cubicBezTo>
                    <a:pt x="549" y="21837"/>
                    <a:pt x="5454" y="30323"/>
                    <a:pt x="13245" y="35410"/>
                  </a:cubicBezTo>
                  <a:cubicBezTo>
                    <a:pt x="15122" y="36534"/>
                    <a:pt x="17255" y="37162"/>
                    <a:pt x="19437" y="37219"/>
                  </a:cubicBezTo>
                  <a:lnTo>
                    <a:pt x="19437" y="37886"/>
                  </a:lnTo>
                  <a:lnTo>
                    <a:pt x="28009" y="32933"/>
                  </a:lnTo>
                  <a:lnTo>
                    <a:pt x="28009" y="32933"/>
                  </a:lnTo>
                  <a:cubicBezTo>
                    <a:pt x="30705" y="30981"/>
                    <a:pt x="32181" y="27771"/>
                    <a:pt x="31914" y="24456"/>
                  </a:cubicBezTo>
                  <a:cubicBezTo>
                    <a:pt x="31409" y="15131"/>
                    <a:pt x="26485" y="6606"/>
                    <a:pt x="18674" y="1501"/>
                  </a:cubicBezTo>
                  <a:cubicBezTo>
                    <a:pt x="16112" y="-138"/>
                    <a:pt x="12931" y="-452"/>
                    <a:pt x="10102" y="64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Hình tự do: Hình 316">
              <a:extLst>
                <a:ext uri="{FF2B5EF4-FFF2-40B4-BE49-F238E27FC236}">
                  <a16:creationId xmlns:a16="http://schemas.microsoft.com/office/drawing/2014/main" id="{6CEB94B9-25F7-E4CA-91ED-5EEE02519DC8}"/>
                </a:ext>
              </a:extLst>
            </p:cNvPr>
            <p:cNvSpPr/>
            <p:nvPr/>
          </p:nvSpPr>
          <p:spPr>
            <a:xfrm>
              <a:off x="11111922" y="4192245"/>
              <a:ext cx="31945" cy="37886"/>
            </a:xfrm>
            <a:custGeom>
              <a:avLst/>
              <a:gdLst>
                <a:gd name="connsiteX0" fmla="*/ 10102 w 31945"/>
                <a:gd name="connsiteY0" fmla="*/ 643 h 37886"/>
                <a:gd name="connsiteX1" fmla="*/ 1530 w 31945"/>
                <a:gd name="connsiteY1" fmla="*/ 5596 h 37886"/>
                <a:gd name="connsiteX2" fmla="*/ 1530 w 31945"/>
                <a:gd name="connsiteY2" fmla="*/ 6263 h 37886"/>
                <a:gd name="connsiteX3" fmla="*/ 6 w 31945"/>
                <a:gd name="connsiteY3" fmla="*/ 12550 h 37886"/>
                <a:gd name="connsiteX4" fmla="*/ 13245 w 31945"/>
                <a:gd name="connsiteY4" fmla="*/ 35410 h 37886"/>
                <a:gd name="connsiteX5" fmla="*/ 19437 w 31945"/>
                <a:gd name="connsiteY5" fmla="*/ 37219 h 37886"/>
                <a:gd name="connsiteX6" fmla="*/ 19437 w 31945"/>
                <a:gd name="connsiteY6" fmla="*/ 37886 h 37886"/>
                <a:gd name="connsiteX7" fmla="*/ 28009 w 31945"/>
                <a:gd name="connsiteY7" fmla="*/ 32933 h 37886"/>
                <a:gd name="connsiteX8" fmla="*/ 28009 w 31945"/>
                <a:gd name="connsiteY8" fmla="*/ 32933 h 37886"/>
                <a:gd name="connsiteX9" fmla="*/ 31914 w 31945"/>
                <a:gd name="connsiteY9" fmla="*/ 24456 h 37886"/>
                <a:gd name="connsiteX10" fmla="*/ 18674 w 31945"/>
                <a:gd name="connsiteY10" fmla="*/ 1501 h 37886"/>
                <a:gd name="connsiteX11" fmla="*/ 10102 w 31945"/>
                <a:gd name="connsiteY11" fmla="*/ 643 h 3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45" h="37886">
                  <a:moveTo>
                    <a:pt x="10102" y="643"/>
                  </a:moveTo>
                  <a:lnTo>
                    <a:pt x="1530" y="5596"/>
                  </a:lnTo>
                  <a:lnTo>
                    <a:pt x="1530" y="6263"/>
                  </a:lnTo>
                  <a:cubicBezTo>
                    <a:pt x="472" y="8187"/>
                    <a:pt x="-61" y="10359"/>
                    <a:pt x="6" y="12550"/>
                  </a:cubicBezTo>
                  <a:cubicBezTo>
                    <a:pt x="549" y="21837"/>
                    <a:pt x="5454" y="30323"/>
                    <a:pt x="13245" y="35410"/>
                  </a:cubicBezTo>
                  <a:cubicBezTo>
                    <a:pt x="15122" y="36534"/>
                    <a:pt x="17255" y="37162"/>
                    <a:pt x="19437" y="37219"/>
                  </a:cubicBezTo>
                  <a:lnTo>
                    <a:pt x="19437" y="37886"/>
                  </a:lnTo>
                  <a:lnTo>
                    <a:pt x="28009" y="32933"/>
                  </a:lnTo>
                  <a:lnTo>
                    <a:pt x="28009" y="32933"/>
                  </a:lnTo>
                  <a:cubicBezTo>
                    <a:pt x="30705" y="30981"/>
                    <a:pt x="32181" y="27771"/>
                    <a:pt x="31914" y="24456"/>
                  </a:cubicBezTo>
                  <a:cubicBezTo>
                    <a:pt x="31409" y="15131"/>
                    <a:pt x="26485" y="6606"/>
                    <a:pt x="18674" y="1501"/>
                  </a:cubicBezTo>
                  <a:cubicBezTo>
                    <a:pt x="16112" y="-138"/>
                    <a:pt x="12931" y="-452"/>
                    <a:pt x="10102" y="64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Hình tự do: Hình 317">
              <a:extLst>
                <a:ext uri="{FF2B5EF4-FFF2-40B4-BE49-F238E27FC236}">
                  <a16:creationId xmlns:a16="http://schemas.microsoft.com/office/drawing/2014/main" id="{88E91B49-6C44-89AE-39DA-05451DE7D1B0}"/>
                </a:ext>
              </a:extLst>
            </p:cNvPr>
            <p:cNvSpPr/>
            <p:nvPr/>
          </p:nvSpPr>
          <p:spPr>
            <a:xfrm>
              <a:off x="11109547" y="4196909"/>
              <a:ext cx="26479" cy="34152"/>
            </a:xfrm>
            <a:custGeom>
              <a:avLst/>
              <a:gdLst>
                <a:gd name="connsiteX0" fmla="*/ 26479 w 26479"/>
                <a:gd name="connsiteY0" fmla="*/ 24744 h 34152"/>
                <a:gd name="connsiteX1" fmla="*/ 13240 w 26479"/>
                <a:gd name="connsiteY1" fmla="*/ 32364 h 34152"/>
                <a:gd name="connsiteX2" fmla="*/ 0 w 26479"/>
                <a:gd name="connsiteY2" fmla="*/ 9409 h 34152"/>
                <a:gd name="connsiteX3" fmla="*/ 13240 w 26479"/>
                <a:gd name="connsiteY3" fmla="*/ 1789 h 34152"/>
                <a:gd name="connsiteX4" fmla="*/ 26479 w 26479"/>
                <a:gd name="connsiteY4" fmla="*/ 24744 h 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79" h="34152">
                  <a:moveTo>
                    <a:pt x="26479" y="24744"/>
                  </a:moveTo>
                  <a:cubicBezTo>
                    <a:pt x="26479" y="33126"/>
                    <a:pt x="20574" y="36555"/>
                    <a:pt x="13240" y="32364"/>
                  </a:cubicBezTo>
                  <a:cubicBezTo>
                    <a:pt x="5429" y="27259"/>
                    <a:pt x="505" y="18734"/>
                    <a:pt x="0" y="9409"/>
                  </a:cubicBezTo>
                  <a:cubicBezTo>
                    <a:pt x="0" y="1027"/>
                    <a:pt x="5905" y="-2402"/>
                    <a:pt x="13240" y="1789"/>
                  </a:cubicBezTo>
                  <a:cubicBezTo>
                    <a:pt x="21050" y="6894"/>
                    <a:pt x="25975" y="15419"/>
                    <a:pt x="26479" y="24744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Hình tự do: Hình 318">
              <a:extLst>
                <a:ext uri="{FF2B5EF4-FFF2-40B4-BE49-F238E27FC236}">
                  <a16:creationId xmlns:a16="http://schemas.microsoft.com/office/drawing/2014/main" id="{197BAEFB-2E77-4DF5-C96A-7F3F6877ADA5}"/>
                </a:ext>
              </a:extLst>
            </p:cNvPr>
            <p:cNvSpPr/>
            <p:nvPr/>
          </p:nvSpPr>
          <p:spPr>
            <a:xfrm>
              <a:off x="11015232" y="4136655"/>
              <a:ext cx="31870" cy="38039"/>
            </a:xfrm>
            <a:custGeom>
              <a:avLst/>
              <a:gdLst>
                <a:gd name="connsiteX0" fmla="*/ 9638 w 31870"/>
                <a:gd name="connsiteY0" fmla="*/ 702 h 38039"/>
                <a:gd name="connsiteX1" fmla="*/ 1065 w 31870"/>
                <a:gd name="connsiteY1" fmla="*/ 5655 h 38039"/>
                <a:gd name="connsiteX2" fmla="*/ 1542 w 31870"/>
                <a:gd name="connsiteY2" fmla="*/ 6417 h 38039"/>
                <a:gd name="connsiteX3" fmla="*/ 18 w 31870"/>
                <a:gd name="connsiteY3" fmla="*/ 12608 h 38039"/>
                <a:gd name="connsiteX4" fmla="*/ 13162 w 31870"/>
                <a:gd name="connsiteY4" fmla="*/ 35563 h 38039"/>
                <a:gd name="connsiteX5" fmla="*/ 19353 w 31870"/>
                <a:gd name="connsiteY5" fmla="*/ 37278 h 38039"/>
                <a:gd name="connsiteX6" fmla="*/ 19353 w 31870"/>
                <a:gd name="connsiteY6" fmla="*/ 38040 h 38039"/>
                <a:gd name="connsiteX7" fmla="*/ 27926 w 31870"/>
                <a:gd name="connsiteY7" fmla="*/ 33087 h 38039"/>
                <a:gd name="connsiteX8" fmla="*/ 27926 w 31870"/>
                <a:gd name="connsiteY8" fmla="*/ 33087 h 38039"/>
                <a:gd name="connsiteX9" fmla="*/ 31831 w 31870"/>
                <a:gd name="connsiteY9" fmla="*/ 24514 h 38039"/>
                <a:gd name="connsiteX10" fmla="*/ 18591 w 31870"/>
                <a:gd name="connsiteY10" fmla="*/ 1654 h 38039"/>
                <a:gd name="connsiteX11" fmla="*/ 9638 w 31870"/>
                <a:gd name="connsiteY11" fmla="*/ 702 h 3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70" h="38039">
                  <a:moveTo>
                    <a:pt x="9638" y="702"/>
                  </a:moveTo>
                  <a:lnTo>
                    <a:pt x="1065" y="5655"/>
                  </a:lnTo>
                  <a:lnTo>
                    <a:pt x="1542" y="6417"/>
                  </a:lnTo>
                  <a:cubicBezTo>
                    <a:pt x="427" y="8284"/>
                    <a:pt x="-106" y="10436"/>
                    <a:pt x="18" y="12608"/>
                  </a:cubicBezTo>
                  <a:cubicBezTo>
                    <a:pt x="522" y="21905"/>
                    <a:pt x="5399" y="30420"/>
                    <a:pt x="13162" y="35563"/>
                  </a:cubicBezTo>
                  <a:cubicBezTo>
                    <a:pt x="15029" y="36687"/>
                    <a:pt x="17172" y="37278"/>
                    <a:pt x="19353" y="37278"/>
                  </a:cubicBezTo>
                  <a:lnTo>
                    <a:pt x="19353" y="38040"/>
                  </a:lnTo>
                  <a:lnTo>
                    <a:pt x="27926" y="33087"/>
                  </a:lnTo>
                  <a:lnTo>
                    <a:pt x="27926" y="33087"/>
                  </a:lnTo>
                  <a:cubicBezTo>
                    <a:pt x="30650" y="31115"/>
                    <a:pt x="32136" y="27858"/>
                    <a:pt x="31831" y="24514"/>
                  </a:cubicBezTo>
                  <a:cubicBezTo>
                    <a:pt x="31326" y="15218"/>
                    <a:pt x="26402" y="6722"/>
                    <a:pt x="18591" y="1654"/>
                  </a:cubicBezTo>
                  <a:cubicBezTo>
                    <a:pt x="15953" y="-146"/>
                    <a:pt x="12590" y="-498"/>
                    <a:pt x="9638" y="702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Hình tự do: Hình 319">
              <a:extLst>
                <a:ext uri="{FF2B5EF4-FFF2-40B4-BE49-F238E27FC236}">
                  <a16:creationId xmlns:a16="http://schemas.microsoft.com/office/drawing/2014/main" id="{5FEDC6A1-B908-37C4-E6D8-59934582B573}"/>
                </a:ext>
              </a:extLst>
            </p:cNvPr>
            <p:cNvSpPr/>
            <p:nvPr/>
          </p:nvSpPr>
          <p:spPr>
            <a:xfrm>
              <a:off x="11012487" y="4141474"/>
              <a:ext cx="26384" cy="34116"/>
            </a:xfrm>
            <a:custGeom>
              <a:avLst/>
              <a:gdLst>
                <a:gd name="connsiteX0" fmla="*/ 26384 w 26384"/>
                <a:gd name="connsiteY0" fmla="*/ 24649 h 34116"/>
                <a:gd name="connsiteX1" fmla="*/ 13145 w 26384"/>
                <a:gd name="connsiteY1" fmla="*/ 32269 h 34116"/>
                <a:gd name="connsiteX2" fmla="*/ 0 w 26384"/>
                <a:gd name="connsiteY2" fmla="*/ 9409 h 34116"/>
                <a:gd name="connsiteX3" fmla="*/ 13145 w 26384"/>
                <a:gd name="connsiteY3" fmla="*/ 1789 h 34116"/>
                <a:gd name="connsiteX4" fmla="*/ 26384 w 26384"/>
                <a:gd name="connsiteY4" fmla="*/ 24649 h 3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84" h="34116">
                  <a:moveTo>
                    <a:pt x="26384" y="24649"/>
                  </a:moveTo>
                  <a:cubicBezTo>
                    <a:pt x="26384" y="33126"/>
                    <a:pt x="20479" y="36555"/>
                    <a:pt x="13145" y="32269"/>
                  </a:cubicBezTo>
                  <a:cubicBezTo>
                    <a:pt x="5372" y="27182"/>
                    <a:pt x="486" y="18686"/>
                    <a:pt x="0" y="9409"/>
                  </a:cubicBezTo>
                  <a:cubicBezTo>
                    <a:pt x="0" y="1027"/>
                    <a:pt x="5905" y="-2402"/>
                    <a:pt x="13145" y="1789"/>
                  </a:cubicBezTo>
                  <a:cubicBezTo>
                    <a:pt x="20955" y="6856"/>
                    <a:pt x="25880" y="15352"/>
                    <a:pt x="26384" y="24649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1" name="Đồ họa 25">
            <a:extLst>
              <a:ext uri="{FF2B5EF4-FFF2-40B4-BE49-F238E27FC236}">
                <a16:creationId xmlns:a16="http://schemas.microsoft.com/office/drawing/2014/main" id="{FC5CC6D6-1634-1B78-0A34-8ABE10B1E1B2}"/>
              </a:ext>
            </a:extLst>
          </p:cNvPr>
          <p:cNvGrpSpPr/>
          <p:nvPr/>
        </p:nvGrpSpPr>
        <p:grpSpPr>
          <a:xfrm>
            <a:off x="20289197" y="1037761"/>
            <a:ext cx="303652" cy="389776"/>
            <a:chOff x="11191993" y="2641784"/>
            <a:chExt cx="303652" cy="389776"/>
          </a:xfrm>
        </p:grpSpPr>
        <p:sp>
          <p:nvSpPr>
            <p:cNvPr id="322" name="Hình tự do: Hình 321">
              <a:extLst>
                <a:ext uri="{FF2B5EF4-FFF2-40B4-BE49-F238E27FC236}">
                  <a16:creationId xmlns:a16="http://schemas.microsoft.com/office/drawing/2014/main" id="{C5171590-9D06-6EE7-5F88-F4CC9BB158C1}"/>
                </a:ext>
              </a:extLst>
            </p:cNvPr>
            <p:cNvSpPr/>
            <p:nvPr/>
          </p:nvSpPr>
          <p:spPr>
            <a:xfrm>
              <a:off x="11191993" y="2641784"/>
              <a:ext cx="303460" cy="389767"/>
            </a:xfrm>
            <a:custGeom>
              <a:avLst/>
              <a:gdLst>
                <a:gd name="connsiteX0" fmla="*/ 46237 w 303460"/>
                <a:gd name="connsiteY0" fmla="*/ 23485 h 389767"/>
                <a:gd name="connsiteX1" fmla="*/ 46237 w 303460"/>
                <a:gd name="connsiteY1" fmla="*/ 23485 h 389767"/>
                <a:gd name="connsiteX2" fmla="*/ 46237 w 303460"/>
                <a:gd name="connsiteY2" fmla="*/ 23485 h 389767"/>
                <a:gd name="connsiteX3" fmla="*/ 46237 w 303460"/>
                <a:gd name="connsiteY3" fmla="*/ 23485 h 389767"/>
                <a:gd name="connsiteX4" fmla="*/ 73002 w 303460"/>
                <a:gd name="connsiteY4" fmla="*/ 7578 h 389767"/>
                <a:gd name="connsiteX5" fmla="*/ 73002 w 303460"/>
                <a:gd name="connsiteY5" fmla="*/ 7578 h 389767"/>
                <a:gd name="connsiteX6" fmla="*/ 73002 w 303460"/>
                <a:gd name="connsiteY6" fmla="*/ 7578 h 389767"/>
                <a:gd name="connsiteX7" fmla="*/ 73002 w 303460"/>
                <a:gd name="connsiteY7" fmla="*/ 7578 h 389767"/>
                <a:gd name="connsiteX8" fmla="*/ 172824 w 303460"/>
                <a:gd name="connsiteY8" fmla="*/ 22628 h 389767"/>
                <a:gd name="connsiteX9" fmla="*/ 303221 w 303460"/>
                <a:gd name="connsiteY9" fmla="*/ 276183 h 389767"/>
                <a:gd name="connsiteX10" fmla="*/ 257310 w 303460"/>
                <a:gd name="connsiteY10" fmla="*/ 366194 h 389767"/>
                <a:gd name="connsiteX11" fmla="*/ 257310 w 303460"/>
                <a:gd name="connsiteY11" fmla="*/ 366194 h 389767"/>
                <a:gd name="connsiteX12" fmla="*/ 257310 w 303460"/>
                <a:gd name="connsiteY12" fmla="*/ 366194 h 389767"/>
                <a:gd name="connsiteX13" fmla="*/ 257310 w 303460"/>
                <a:gd name="connsiteY13" fmla="*/ 366194 h 389767"/>
                <a:gd name="connsiteX14" fmla="*/ 230545 w 303460"/>
                <a:gd name="connsiteY14" fmla="*/ 382101 h 389767"/>
                <a:gd name="connsiteX15" fmla="*/ 230545 w 303460"/>
                <a:gd name="connsiteY15" fmla="*/ 382101 h 389767"/>
                <a:gd name="connsiteX16" fmla="*/ 130628 w 303460"/>
                <a:gd name="connsiteY16" fmla="*/ 367147 h 389767"/>
                <a:gd name="connsiteX17" fmla="*/ 231 w 303460"/>
                <a:gd name="connsiteY17" fmla="*/ 113591 h 389767"/>
                <a:gd name="connsiteX18" fmla="*/ 46237 w 303460"/>
                <a:gd name="connsiteY18" fmla="*/ 23485 h 38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3460" h="389767">
                  <a:moveTo>
                    <a:pt x="46237" y="23485"/>
                  </a:moveTo>
                  <a:lnTo>
                    <a:pt x="46237" y="23485"/>
                  </a:lnTo>
                  <a:lnTo>
                    <a:pt x="46237" y="23485"/>
                  </a:lnTo>
                  <a:lnTo>
                    <a:pt x="46237" y="23485"/>
                  </a:lnTo>
                  <a:lnTo>
                    <a:pt x="73002" y="7578"/>
                  </a:lnTo>
                  <a:lnTo>
                    <a:pt x="73002" y="7578"/>
                  </a:lnTo>
                  <a:lnTo>
                    <a:pt x="73002" y="7578"/>
                  </a:lnTo>
                  <a:lnTo>
                    <a:pt x="73002" y="7578"/>
                  </a:lnTo>
                  <a:cubicBezTo>
                    <a:pt x="99481" y="-5757"/>
                    <a:pt x="134819" y="-1947"/>
                    <a:pt x="172824" y="22628"/>
                  </a:cubicBezTo>
                  <a:cubicBezTo>
                    <a:pt x="249024" y="71872"/>
                    <a:pt x="307698" y="185410"/>
                    <a:pt x="303221" y="276183"/>
                  </a:cubicBezTo>
                  <a:cubicBezTo>
                    <a:pt x="301030" y="321427"/>
                    <a:pt x="283695" y="352383"/>
                    <a:pt x="257310" y="366194"/>
                  </a:cubicBezTo>
                  <a:lnTo>
                    <a:pt x="257310" y="366194"/>
                  </a:lnTo>
                  <a:lnTo>
                    <a:pt x="257310" y="366194"/>
                  </a:lnTo>
                  <a:lnTo>
                    <a:pt x="257310" y="366194"/>
                  </a:lnTo>
                  <a:lnTo>
                    <a:pt x="230545" y="382101"/>
                  </a:lnTo>
                  <a:lnTo>
                    <a:pt x="230545" y="382101"/>
                  </a:lnTo>
                  <a:cubicBezTo>
                    <a:pt x="204066" y="395627"/>
                    <a:pt x="168728" y="391626"/>
                    <a:pt x="130628" y="367147"/>
                  </a:cubicBezTo>
                  <a:cubicBezTo>
                    <a:pt x="54428" y="317903"/>
                    <a:pt x="-4151" y="204365"/>
                    <a:pt x="231" y="113591"/>
                  </a:cubicBezTo>
                  <a:cubicBezTo>
                    <a:pt x="2517" y="68348"/>
                    <a:pt x="19947" y="37296"/>
                    <a:pt x="46237" y="2348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Hình tự do: Hình 322">
              <a:extLst>
                <a:ext uri="{FF2B5EF4-FFF2-40B4-BE49-F238E27FC236}">
                  <a16:creationId xmlns:a16="http://schemas.microsoft.com/office/drawing/2014/main" id="{979E8BC3-10EC-9903-1E60-D7A749BB5333}"/>
                </a:ext>
              </a:extLst>
            </p:cNvPr>
            <p:cNvSpPr/>
            <p:nvPr/>
          </p:nvSpPr>
          <p:spPr>
            <a:xfrm>
              <a:off x="11424824" y="2790903"/>
              <a:ext cx="70820" cy="231838"/>
            </a:xfrm>
            <a:custGeom>
              <a:avLst/>
              <a:gdLst>
                <a:gd name="connsiteX0" fmla="*/ 0 w 70820"/>
                <a:gd name="connsiteY0" fmla="*/ 231838 h 231838"/>
                <a:gd name="connsiteX1" fmla="*/ 24860 w 70820"/>
                <a:gd name="connsiteY1" fmla="*/ 217265 h 231838"/>
                <a:gd name="connsiteX2" fmla="*/ 24860 w 70820"/>
                <a:gd name="connsiteY2" fmla="*/ 217265 h 231838"/>
                <a:gd name="connsiteX3" fmla="*/ 24860 w 70820"/>
                <a:gd name="connsiteY3" fmla="*/ 217265 h 231838"/>
                <a:gd name="connsiteX4" fmla="*/ 70771 w 70820"/>
                <a:gd name="connsiteY4" fmla="*/ 127254 h 231838"/>
                <a:gd name="connsiteX5" fmla="*/ 43243 w 70820"/>
                <a:gd name="connsiteY5" fmla="*/ 0 h 231838"/>
                <a:gd name="connsiteX6" fmla="*/ 16383 w 70820"/>
                <a:gd name="connsiteY6" fmla="*/ 15907 h 231838"/>
                <a:gd name="connsiteX7" fmla="*/ 44005 w 70820"/>
                <a:gd name="connsiteY7" fmla="*/ 143161 h 231838"/>
                <a:gd name="connsiteX8" fmla="*/ 0 w 70820"/>
                <a:gd name="connsiteY8" fmla="*/ 231838 h 23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20" h="231838">
                  <a:moveTo>
                    <a:pt x="0" y="231838"/>
                  </a:moveTo>
                  <a:lnTo>
                    <a:pt x="24860" y="217265"/>
                  </a:lnTo>
                  <a:lnTo>
                    <a:pt x="24860" y="217265"/>
                  </a:lnTo>
                  <a:lnTo>
                    <a:pt x="24860" y="217265"/>
                  </a:lnTo>
                  <a:cubicBezTo>
                    <a:pt x="51245" y="203549"/>
                    <a:pt x="68580" y="172498"/>
                    <a:pt x="70771" y="127254"/>
                  </a:cubicBezTo>
                  <a:cubicBezTo>
                    <a:pt x="71599" y="83277"/>
                    <a:pt x="62179" y="39700"/>
                    <a:pt x="43243" y="0"/>
                  </a:cubicBezTo>
                  <a:lnTo>
                    <a:pt x="16383" y="15907"/>
                  </a:lnTo>
                  <a:cubicBezTo>
                    <a:pt x="35433" y="55578"/>
                    <a:pt x="44901" y="99165"/>
                    <a:pt x="44005" y="143161"/>
                  </a:cubicBezTo>
                  <a:cubicBezTo>
                    <a:pt x="42196" y="186976"/>
                    <a:pt x="25432" y="217265"/>
                    <a:pt x="0" y="231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Hình tự do: Hình 323">
              <a:extLst>
                <a:ext uri="{FF2B5EF4-FFF2-40B4-BE49-F238E27FC236}">
                  <a16:creationId xmlns:a16="http://schemas.microsoft.com/office/drawing/2014/main" id="{14264A84-5CBD-030D-D70A-E2234710BF97}"/>
                </a:ext>
              </a:extLst>
            </p:cNvPr>
            <p:cNvSpPr/>
            <p:nvPr/>
          </p:nvSpPr>
          <p:spPr>
            <a:xfrm>
              <a:off x="11192088" y="2657445"/>
              <a:ext cx="277258" cy="374115"/>
            </a:xfrm>
            <a:custGeom>
              <a:avLst/>
              <a:gdLst>
                <a:gd name="connsiteX0" fmla="*/ 130628 w 277258"/>
                <a:gd name="connsiteY0" fmla="*/ 351486 h 374115"/>
                <a:gd name="connsiteX1" fmla="*/ 231 w 277258"/>
                <a:gd name="connsiteY1" fmla="*/ 97930 h 374115"/>
                <a:gd name="connsiteX2" fmla="*/ 146630 w 277258"/>
                <a:gd name="connsiteY2" fmla="*/ 22588 h 374115"/>
                <a:gd name="connsiteX3" fmla="*/ 277027 w 277258"/>
                <a:gd name="connsiteY3" fmla="*/ 276143 h 374115"/>
                <a:gd name="connsiteX4" fmla="*/ 130628 w 277258"/>
                <a:gd name="connsiteY4" fmla="*/ 351486 h 37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258" h="374115">
                  <a:moveTo>
                    <a:pt x="130628" y="351486"/>
                  </a:moveTo>
                  <a:cubicBezTo>
                    <a:pt x="54428" y="302242"/>
                    <a:pt x="-4151" y="188704"/>
                    <a:pt x="231" y="97930"/>
                  </a:cubicBezTo>
                  <a:cubicBezTo>
                    <a:pt x="4612" y="7157"/>
                    <a:pt x="70144" y="-26562"/>
                    <a:pt x="146630" y="22588"/>
                  </a:cubicBezTo>
                  <a:cubicBezTo>
                    <a:pt x="223116" y="71737"/>
                    <a:pt x="281409" y="185370"/>
                    <a:pt x="277027" y="276143"/>
                  </a:cubicBezTo>
                  <a:cubicBezTo>
                    <a:pt x="272646" y="366916"/>
                    <a:pt x="207114" y="400730"/>
                    <a:pt x="130628" y="35148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Hình tự do: Hình 324">
              <a:extLst>
                <a:ext uri="{FF2B5EF4-FFF2-40B4-BE49-F238E27FC236}">
                  <a16:creationId xmlns:a16="http://schemas.microsoft.com/office/drawing/2014/main" id="{277F56EA-7024-2CE6-16C4-4EFB983029CD}"/>
                </a:ext>
              </a:extLst>
            </p:cNvPr>
            <p:cNvSpPr/>
            <p:nvPr/>
          </p:nvSpPr>
          <p:spPr>
            <a:xfrm>
              <a:off x="11220980" y="2686345"/>
              <a:ext cx="219475" cy="316272"/>
            </a:xfrm>
            <a:custGeom>
              <a:avLst/>
              <a:gdLst>
                <a:gd name="connsiteX0" fmla="*/ 165840 w 219475"/>
                <a:gd name="connsiteY0" fmla="*/ 316204 h 316272"/>
                <a:gd name="connsiteX1" fmla="*/ 219275 w 219475"/>
                <a:gd name="connsiteY1" fmla="*/ 245909 h 316272"/>
                <a:gd name="connsiteX2" fmla="*/ 102118 w 219475"/>
                <a:gd name="connsiteY2" fmla="*/ 18071 h 316272"/>
                <a:gd name="connsiteX3" fmla="*/ 53635 w 219475"/>
                <a:gd name="connsiteY3" fmla="*/ 69 h 316272"/>
                <a:gd name="connsiteX4" fmla="*/ 200 w 219475"/>
                <a:gd name="connsiteY4" fmla="*/ 70459 h 316272"/>
                <a:gd name="connsiteX5" fmla="*/ 117358 w 219475"/>
                <a:gd name="connsiteY5" fmla="*/ 298297 h 316272"/>
                <a:gd name="connsiteX6" fmla="*/ 165840 w 219475"/>
                <a:gd name="connsiteY6" fmla="*/ 316204 h 3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475" h="316272">
                  <a:moveTo>
                    <a:pt x="165840" y="316204"/>
                  </a:moveTo>
                  <a:cubicBezTo>
                    <a:pt x="210893" y="318394"/>
                    <a:pt x="218227" y="267721"/>
                    <a:pt x="219275" y="245909"/>
                  </a:cubicBezTo>
                  <a:cubicBezTo>
                    <a:pt x="223181" y="165804"/>
                    <a:pt x="169459" y="61410"/>
                    <a:pt x="102118" y="18071"/>
                  </a:cubicBezTo>
                  <a:cubicBezTo>
                    <a:pt x="87773" y="8013"/>
                    <a:pt x="71076" y="1812"/>
                    <a:pt x="53635" y="69"/>
                  </a:cubicBezTo>
                  <a:cubicBezTo>
                    <a:pt x="8582" y="-2122"/>
                    <a:pt x="1248" y="48551"/>
                    <a:pt x="200" y="70459"/>
                  </a:cubicBezTo>
                  <a:cubicBezTo>
                    <a:pt x="-3705" y="150469"/>
                    <a:pt x="50016" y="254863"/>
                    <a:pt x="117358" y="298297"/>
                  </a:cubicBezTo>
                  <a:cubicBezTo>
                    <a:pt x="131712" y="308336"/>
                    <a:pt x="148409" y="314499"/>
                    <a:pt x="165840" y="316204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Hình tự do: Hình 325">
              <a:extLst>
                <a:ext uri="{FF2B5EF4-FFF2-40B4-BE49-F238E27FC236}">
                  <a16:creationId xmlns:a16="http://schemas.microsoft.com/office/drawing/2014/main" id="{4A8E36F0-E9E9-5993-0C00-3C9CA929FEF6}"/>
                </a:ext>
              </a:extLst>
            </p:cNvPr>
            <p:cNvSpPr/>
            <p:nvPr/>
          </p:nvSpPr>
          <p:spPr>
            <a:xfrm>
              <a:off x="11320240" y="2736566"/>
              <a:ext cx="72660" cy="130924"/>
            </a:xfrm>
            <a:custGeom>
              <a:avLst/>
              <a:gdLst>
                <a:gd name="connsiteX0" fmla="*/ 4953 w 72660"/>
                <a:gd name="connsiteY0" fmla="*/ 128727 h 130924"/>
                <a:gd name="connsiteX1" fmla="*/ 3334 w 72660"/>
                <a:gd name="connsiteY1" fmla="*/ 126632 h 130924"/>
                <a:gd name="connsiteX2" fmla="*/ 0 w 72660"/>
                <a:gd name="connsiteY2" fmla="*/ 118155 h 130924"/>
                <a:gd name="connsiteX3" fmla="*/ 0 w 72660"/>
                <a:gd name="connsiteY3" fmla="*/ 1854 h 130924"/>
                <a:gd name="connsiteX4" fmla="*/ 4953 w 72660"/>
                <a:gd name="connsiteY4" fmla="*/ 2616 h 130924"/>
                <a:gd name="connsiteX5" fmla="*/ 9811 w 72660"/>
                <a:gd name="connsiteY5" fmla="*/ 13189 h 130924"/>
                <a:gd name="connsiteX6" fmla="*/ 9811 w 72660"/>
                <a:gd name="connsiteY6" fmla="*/ 114726 h 130924"/>
                <a:gd name="connsiteX7" fmla="*/ 63913 w 72660"/>
                <a:gd name="connsiteY7" fmla="*/ 107772 h 130924"/>
                <a:gd name="connsiteX8" fmla="*/ 70771 w 72660"/>
                <a:gd name="connsiteY8" fmla="*/ 114821 h 130924"/>
                <a:gd name="connsiteX9" fmla="*/ 71628 w 72660"/>
                <a:gd name="connsiteY9" fmla="*/ 122727 h 130924"/>
                <a:gd name="connsiteX10" fmla="*/ 8763 w 72660"/>
                <a:gd name="connsiteY10" fmla="*/ 130918 h 130924"/>
                <a:gd name="connsiteX11" fmla="*/ 4953 w 72660"/>
                <a:gd name="connsiteY11" fmla="*/ 128727 h 13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660" h="130924">
                  <a:moveTo>
                    <a:pt x="4953" y="128727"/>
                  </a:moveTo>
                  <a:cubicBezTo>
                    <a:pt x="4343" y="128080"/>
                    <a:pt x="3801" y="127384"/>
                    <a:pt x="3334" y="126632"/>
                  </a:cubicBezTo>
                  <a:cubicBezTo>
                    <a:pt x="1514" y="124136"/>
                    <a:pt x="362" y="121222"/>
                    <a:pt x="0" y="118155"/>
                  </a:cubicBezTo>
                  <a:lnTo>
                    <a:pt x="0" y="1854"/>
                  </a:lnTo>
                  <a:cubicBezTo>
                    <a:pt x="0" y="-908"/>
                    <a:pt x="2191" y="-527"/>
                    <a:pt x="4953" y="2616"/>
                  </a:cubicBezTo>
                  <a:cubicBezTo>
                    <a:pt x="7573" y="5588"/>
                    <a:pt x="9268" y="9265"/>
                    <a:pt x="9811" y="13189"/>
                  </a:cubicBezTo>
                  <a:lnTo>
                    <a:pt x="9811" y="114726"/>
                  </a:lnTo>
                  <a:lnTo>
                    <a:pt x="63913" y="107772"/>
                  </a:lnTo>
                  <a:cubicBezTo>
                    <a:pt x="65532" y="107772"/>
                    <a:pt x="68580" y="110725"/>
                    <a:pt x="70771" y="114821"/>
                  </a:cubicBezTo>
                  <a:cubicBezTo>
                    <a:pt x="72962" y="118917"/>
                    <a:pt x="73247" y="122536"/>
                    <a:pt x="71628" y="122727"/>
                  </a:cubicBezTo>
                  <a:lnTo>
                    <a:pt x="8763" y="130918"/>
                  </a:lnTo>
                  <a:cubicBezTo>
                    <a:pt x="7906" y="131013"/>
                    <a:pt x="6382" y="129966"/>
                    <a:pt x="4953" y="128727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Hình tự do: Hình 326">
              <a:extLst>
                <a:ext uri="{FF2B5EF4-FFF2-40B4-BE49-F238E27FC236}">
                  <a16:creationId xmlns:a16="http://schemas.microsoft.com/office/drawing/2014/main" id="{DC29C2DE-F22B-9E11-A61D-73F51D1237F9}"/>
                </a:ext>
              </a:extLst>
            </p:cNvPr>
            <p:cNvSpPr/>
            <p:nvPr/>
          </p:nvSpPr>
          <p:spPr>
            <a:xfrm>
              <a:off x="11295378" y="2852898"/>
              <a:ext cx="31266" cy="66575"/>
            </a:xfrm>
            <a:custGeom>
              <a:avLst/>
              <a:gdLst>
                <a:gd name="connsiteX0" fmla="*/ 2098 w 31266"/>
                <a:gd name="connsiteY0" fmla="*/ 65545 h 66575"/>
                <a:gd name="connsiteX1" fmla="*/ 1431 w 31266"/>
                <a:gd name="connsiteY1" fmla="*/ 64688 h 66575"/>
                <a:gd name="connsiteX2" fmla="*/ 2 w 31266"/>
                <a:gd name="connsiteY2" fmla="*/ 60497 h 66575"/>
                <a:gd name="connsiteX3" fmla="*/ 27243 w 31266"/>
                <a:gd name="connsiteY3" fmla="*/ 299 h 66575"/>
                <a:gd name="connsiteX4" fmla="*/ 29815 w 31266"/>
                <a:gd name="connsiteY4" fmla="*/ 1823 h 66575"/>
                <a:gd name="connsiteX5" fmla="*/ 31149 w 31266"/>
                <a:gd name="connsiteY5" fmla="*/ 6014 h 66575"/>
                <a:gd name="connsiteX6" fmla="*/ 4002 w 31266"/>
                <a:gd name="connsiteY6" fmla="*/ 66307 h 66575"/>
                <a:gd name="connsiteX7" fmla="*/ 2098 w 31266"/>
                <a:gd name="connsiteY7" fmla="*/ 65545 h 66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66" h="66575">
                  <a:moveTo>
                    <a:pt x="2098" y="65545"/>
                  </a:moveTo>
                  <a:cubicBezTo>
                    <a:pt x="1831" y="65298"/>
                    <a:pt x="1602" y="65012"/>
                    <a:pt x="1431" y="64688"/>
                  </a:cubicBezTo>
                  <a:cubicBezTo>
                    <a:pt x="469" y="63507"/>
                    <a:pt x="-36" y="62021"/>
                    <a:pt x="2" y="60497"/>
                  </a:cubicBezTo>
                  <a:lnTo>
                    <a:pt x="27243" y="299"/>
                  </a:lnTo>
                  <a:cubicBezTo>
                    <a:pt x="27243" y="-463"/>
                    <a:pt x="28672" y="299"/>
                    <a:pt x="29815" y="1823"/>
                  </a:cubicBezTo>
                  <a:cubicBezTo>
                    <a:pt x="30958" y="3347"/>
                    <a:pt x="31530" y="5347"/>
                    <a:pt x="31149" y="6014"/>
                  </a:cubicBezTo>
                  <a:lnTo>
                    <a:pt x="4002" y="66307"/>
                  </a:lnTo>
                  <a:cubicBezTo>
                    <a:pt x="3717" y="66879"/>
                    <a:pt x="2955" y="66498"/>
                    <a:pt x="2098" y="65545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Hình tự do: Hình 327">
              <a:extLst>
                <a:ext uri="{FF2B5EF4-FFF2-40B4-BE49-F238E27FC236}">
                  <a16:creationId xmlns:a16="http://schemas.microsoft.com/office/drawing/2014/main" id="{D200B362-BC3F-2CB8-000C-4A4C9A2D1A90}"/>
                </a:ext>
              </a:extLst>
            </p:cNvPr>
            <p:cNvSpPr/>
            <p:nvPr/>
          </p:nvSpPr>
          <p:spPr>
            <a:xfrm>
              <a:off x="11308215" y="2833370"/>
              <a:ext cx="32632" cy="43927"/>
            </a:xfrm>
            <a:custGeom>
              <a:avLst/>
              <a:gdLst>
                <a:gd name="connsiteX0" fmla="*/ 15359 w 32632"/>
                <a:gd name="connsiteY0" fmla="*/ 1634 h 43927"/>
                <a:gd name="connsiteX1" fmla="*/ 32599 w 32632"/>
                <a:gd name="connsiteY1" fmla="*/ 30209 h 43927"/>
                <a:gd name="connsiteX2" fmla="*/ 17264 w 32632"/>
                <a:gd name="connsiteY2" fmla="*/ 42306 h 43927"/>
                <a:gd name="connsiteX3" fmla="*/ 23 w 32632"/>
                <a:gd name="connsiteY3" fmla="*/ 13731 h 43927"/>
                <a:gd name="connsiteX4" fmla="*/ 15359 w 32632"/>
                <a:gd name="connsiteY4" fmla="*/ 1634 h 4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32" h="43927">
                  <a:moveTo>
                    <a:pt x="15359" y="1634"/>
                  </a:moveTo>
                  <a:cubicBezTo>
                    <a:pt x="25369" y="7825"/>
                    <a:pt x="31789" y="18465"/>
                    <a:pt x="32599" y="30209"/>
                  </a:cubicBezTo>
                  <a:cubicBezTo>
                    <a:pt x="33170" y="41449"/>
                    <a:pt x="26312" y="46878"/>
                    <a:pt x="17264" y="42306"/>
                  </a:cubicBezTo>
                  <a:cubicBezTo>
                    <a:pt x="7329" y="36029"/>
                    <a:pt x="938" y="25437"/>
                    <a:pt x="23" y="13731"/>
                  </a:cubicBezTo>
                  <a:cubicBezTo>
                    <a:pt x="-453" y="2396"/>
                    <a:pt x="6405" y="-2938"/>
                    <a:pt x="15359" y="1634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9" name="Đồ họa 25">
            <a:extLst>
              <a:ext uri="{FF2B5EF4-FFF2-40B4-BE49-F238E27FC236}">
                <a16:creationId xmlns:a16="http://schemas.microsoft.com/office/drawing/2014/main" id="{F1A225DC-5166-4265-DB62-04FAAF3244EA}"/>
              </a:ext>
            </a:extLst>
          </p:cNvPr>
          <p:cNvGrpSpPr/>
          <p:nvPr/>
        </p:nvGrpSpPr>
        <p:grpSpPr>
          <a:xfrm>
            <a:off x="13489650" y="-4985393"/>
            <a:ext cx="963644" cy="1434750"/>
            <a:chOff x="8774683" y="1530746"/>
            <a:chExt cx="963644" cy="1434750"/>
          </a:xfrm>
        </p:grpSpPr>
        <p:grpSp>
          <p:nvGrpSpPr>
            <p:cNvPr id="330" name="Đồ họa 25">
              <a:extLst>
                <a:ext uri="{FF2B5EF4-FFF2-40B4-BE49-F238E27FC236}">
                  <a16:creationId xmlns:a16="http://schemas.microsoft.com/office/drawing/2014/main" id="{07E485DB-52AD-DCF2-20BF-A2D9DFE2BAB1}"/>
                </a:ext>
              </a:extLst>
            </p:cNvPr>
            <p:cNvGrpSpPr/>
            <p:nvPr/>
          </p:nvGrpSpPr>
          <p:grpSpPr>
            <a:xfrm>
              <a:off x="8774683" y="1530746"/>
              <a:ext cx="963644" cy="1434750"/>
              <a:chOff x="8774683" y="1530746"/>
              <a:chExt cx="963644" cy="1434750"/>
            </a:xfrm>
          </p:grpSpPr>
          <p:sp>
            <p:nvSpPr>
              <p:cNvPr id="352" name="Hình tự do: Hình 351">
                <a:extLst>
                  <a:ext uri="{FF2B5EF4-FFF2-40B4-BE49-F238E27FC236}">
                    <a16:creationId xmlns:a16="http://schemas.microsoft.com/office/drawing/2014/main" id="{50F3C41D-CF70-E6BF-79AB-5534F08D4D1D}"/>
                  </a:ext>
                </a:extLst>
              </p:cNvPr>
              <p:cNvSpPr/>
              <p:nvPr/>
            </p:nvSpPr>
            <p:spPr>
              <a:xfrm>
                <a:off x="8809069" y="2389329"/>
                <a:ext cx="894778" cy="516636"/>
              </a:xfrm>
              <a:custGeom>
                <a:avLst/>
                <a:gdLst>
                  <a:gd name="connsiteX0" fmla="*/ 894778 w 894778"/>
                  <a:gd name="connsiteY0" fmla="*/ 496729 h 516636"/>
                  <a:gd name="connsiteX1" fmla="*/ 860393 w 894778"/>
                  <a:gd name="connsiteY1" fmla="*/ 516636 h 516636"/>
                  <a:gd name="connsiteX2" fmla="*/ 0 w 894778"/>
                  <a:gd name="connsiteY2" fmla="*/ 19812 h 516636"/>
                  <a:gd name="connsiteX3" fmla="*/ 34385 w 894778"/>
                  <a:gd name="connsiteY3" fmla="*/ 0 h 516636"/>
                  <a:gd name="connsiteX4" fmla="*/ 395764 w 894778"/>
                  <a:gd name="connsiteY4" fmla="*/ 208597 h 516636"/>
                  <a:gd name="connsiteX5" fmla="*/ 430244 w 894778"/>
                  <a:gd name="connsiteY5" fmla="*/ 228505 h 516636"/>
                  <a:gd name="connsiteX6" fmla="*/ 447389 w 894778"/>
                  <a:gd name="connsiteY6" fmla="*/ 238411 h 516636"/>
                  <a:gd name="connsiteX7" fmla="*/ 447484 w 894778"/>
                  <a:gd name="connsiteY7" fmla="*/ 238411 h 516636"/>
                  <a:gd name="connsiteX8" fmla="*/ 860393 w 894778"/>
                  <a:gd name="connsiteY8" fmla="*/ 476917 h 516636"/>
                  <a:gd name="connsiteX9" fmla="*/ 894778 w 894778"/>
                  <a:gd name="connsiteY9" fmla="*/ 496729 h 51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4778" h="516636">
                    <a:moveTo>
                      <a:pt x="894778" y="496729"/>
                    </a:moveTo>
                    <a:lnTo>
                      <a:pt x="860393" y="516636"/>
                    </a:lnTo>
                    <a:lnTo>
                      <a:pt x="0" y="19812"/>
                    </a:lnTo>
                    <a:lnTo>
                      <a:pt x="34385" y="0"/>
                    </a:lnTo>
                    <a:lnTo>
                      <a:pt x="395764" y="208597"/>
                    </a:lnTo>
                    <a:lnTo>
                      <a:pt x="430244" y="228505"/>
                    </a:lnTo>
                    <a:lnTo>
                      <a:pt x="447389" y="238411"/>
                    </a:lnTo>
                    <a:lnTo>
                      <a:pt x="447484" y="238411"/>
                    </a:lnTo>
                    <a:lnTo>
                      <a:pt x="860393" y="476917"/>
                    </a:lnTo>
                    <a:lnTo>
                      <a:pt x="894778" y="496729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Hình tự do: Hình 352">
                <a:extLst>
                  <a:ext uri="{FF2B5EF4-FFF2-40B4-BE49-F238E27FC236}">
                    <a16:creationId xmlns:a16="http://schemas.microsoft.com/office/drawing/2014/main" id="{CD896069-AD2B-6278-9B40-72242A288D6C}"/>
                  </a:ext>
                </a:extLst>
              </p:cNvPr>
              <p:cNvSpPr/>
              <p:nvPr/>
            </p:nvSpPr>
            <p:spPr>
              <a:xfrm>
                <a:off x="9204833" y="1818877"/>
                <a:ext cx="34480" cy="818769"/>
              </a:xfrm>
              <a:custGeom>
                <a:avLst/>
                <a:gdLst>
                  <a:gd name="connsiteX0" fmla="*/ 34480 w 34480"/>
                  <a:gd name="connsiteY0" fmla="*/ 19907 h 818769"/>
                  <a:gd name="connsiteX1" fmla="*/ 34480 w 34480"/>
                  <a:gd name="connsiteY1" fmla="*/ 818769 h 818769"/>
                  <a:gd name="connsiteX2" fmla="*/ 0 w 34480"/>
                  <a:gd name="connsiteY2" fmla="*/ 798957 h 818769"/>
                  <a:gd name="connsiteX3" fmla="*/ 0 w 34480"/>
                  <a:gd name="connsiteY3" fmla="*/ 0 h 818769"/>
                  <a:gd name="connsiteX4" fmla="*/ 34480 w 34480"/>
                  <a:gd name="connsiteY4" fmla="*/ 19907 h 81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818769">
                    <a:moveTo>
                      <a:pt x="34480" y="19907"/>
                    </a:moveTo>
                    <a:lnTo>
                      <a:pt x="34480" y="818769"/>
                    </a:lnTo>
                    <a:lnTo>
                      <a:pt x="0" y="798957"/>
                    </a:lnTo>
                    <a:lnTo>
                      <a:pt x="0" y="0"/>
                    </a:lnTo>
                    <a:lnTo>
                      <a:pt x="34480" y="19907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Hình tự do: Hình 353">
                <a:extLst>
                  <a:ext uri="{FF2B5EF4-FFF2-40B4-BE49-F238E27FC236}">
                    <a16:creationId xmlns:a16="http://schemas.microsoft.com/office/drawing/2014/main" id="{BEB86EDA-962D-58BE-733B-1F559E94743C}"/>
                  </a:ext>
                </a:extLst>
              </p:cNvPr>
              <p:cNvSpPr/>
              <p:nvPr/>
            </p:nvSpPr>
            <p:spPr>
              <a:xfrm>
                <a:off x="9239313" y="1828878"/>
                <a:ext cx="17240" cy="808767"/>
              </a:xfrm>
              <a:custGeom>
                <a:avLst/>
                <a:gdLst>
                  <a:gd name="connsiteX0" fmla="*/ 17240 w 17240"/>
                  <a:gd name="connsiteY0" fmla="*/ 0 h 808767"/>
                  <a:gd name="connsiteX1" fmla="*/ 17240 w 17240"/>
                  <a:gd name="connsiteY1" fmla="*/ 798862 h 808767"/>
                  <a:gd name="connsiteX2" fmla="*/ 17145 w 17240"/>
                  <a:gd name="connsiteY2" fmla="*/ 798862 h 808767"/>
                  <a:gd name="connsiteX3" fmla="*/ 0 w 17240"/>
                  <a:gd name="connsiteY3" fmla="*/ 808768 h 808767"/>
                  <a:gd name="connsiteX4" fmla="*/ 0 w 17240"/>
                  <a:gd name="connsiteY4" fmla="*/ 9906 h 808767"/>
                  <a:gd name="connsiteX5" fmla="*/ 17240 w 17240"/>
                  <a:gd name="connsiteY5" fmla="*/ 0 h 80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40" h="808767">
                    <a:moveTo>
                      <a:pt x="17240" y="0"/>
                    </a:moveTo>
                    <a:lnTo>
                      <a:pt x="17240" y="798862"/>
                    </a:lnTo>
                    <a:lnTo>
                      <a:pt x="17145" y="798862"/>
                    </a:lnTo>
                    <a:lnTo>
                      <a:pt x="0" y="808768"/>
                    </a:lnTo>
                    <a:lnTo>
                      <a:pt x="0" y="9906"/>
                    </a:lnTo>
                    <a:lnTo>
                      <a:pt x="17240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Hình tự do: Hình 354">
                <a:extLst>
                  <a:ext uri="{FF2B5EF4-FFF2-40B4-BE49-F238E27FC236}">
                    <a16:creationId xmlns:a16="http://schemas.microsoft.com/office/drawing/2014/main" id="{945915E5-B8C0-EF1A-EE27-139ED6C32479}"/>
                  </a:ext>
                </a:extLst>
              </p:cNvPr>
              <p:cNvSpPr/>
              <p:nvPr/>
            </p:nvSpPr>
            <p:spPr>
              <a:xfrm>
                <a:off x="9204833" y="1808971"/>
                <a:ext cx="51625" cy="29813"/>
              </a:xfrm>
              <a:custGeom>
                <a:avLst/>
                <a:gdLst>
                  <a:gd name="connsiteX0" fmla="*/ 34480 w 51625"/>
                  <a:gd name="connsiteY0" fmla="*/ 29813 h 29813"/>
                  <a:gd name="connsiteX1" fmla="*/ 0 w 51625"/>
                  <a:gd name="connsiteY1" fmla="*/ 10001 h 29813"/>
                  <a:gd name="connsiteX2" fmla="*/ 17240 w 51625"/>
                  <a:gd name="connsiteY2" fmla="*/ 0 h 29813"/>
                  <a:gd name="connsiteX3" fmla="*/ 51625 w 51625"/>
                  <a:gd name="connsiteY3" fmla="*/ 19907 h 29813"/>
                  <a:gd name="connsiteX4" fmla="*/ 34480 w 51625"/>
                  <a:gd name="connsiteY4" fmla="*/ 29813 h 29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25" h="29813">
                    <a:moveTo>
                      <a:pt x="34480" y="29813"/>
                    </a:moveTo>
                    <a:lnTo>
                      <a:pt x="0" y="10001"/>
                    </a:lnTo>
                    <a:lnTo>
                      <a:pt x="17240" y="0"/>
                    </a:lnTo>
                    <a:lnTo>
                      <a:pt x="51625" y="19907"/>
                    </a:lnTo>
                    <a:lnTo>
                      <a:pt x="34480" y="29813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Hình tự do: Hình 355">
                <a:extLst>
                  <a:ext uri="{FF2B5EF4-FFF2-40B4-BE49-F238E27FC236}">
                    <a16:creationId xmlns:a16="http://schemas.microsoft.com/office/drawing/2014/main" id="{73F69AC7-1DCC-717F-997A-B2A12BCBAFA1}"/>
                  </a:ext>
                </a:extLst>
              </p:cNvPr>
              <p:cNvSpPr/>
              <p:nvPr/>
            </p:nvSpPr>
            <p:spPr>
              <a:xfrm>
                <a:off x="8774683" y="1550844"/>
                <a:ext cx="929163" cy="1414653"/>
              </a:xfrm>
              <a:custGeom>
                <a:avLst/>
                <a:gdLst>
                  <a:gd name="connsiteX0" fmla="*/ 481870 w 929163"/>
                  <a:gd name="connsiteY0" fmla="*/ 278035 h 1414653"/>
                  <a:gd name="connsiteX1" fmla="*/ 447389 w 929163"/>
                  <a:gd name="connsiteY1" fmla="*/ 258032 h 1414653"/>
                  <a:gd name="connsiteX2" fmla="*/ 0 w 929163"/>
                  <a:gd name="connsiteY2" fmla="*/ 0 h 1414653"/>
                  <a:gd name="connsiteX3" fmla="*/ 0 w 929163"/>
                  <a:gd name="connsiteY3" fmla="*/ 878205 h 1414653"/>
                  <a:gd name="connsiteX4" fmla="*/ 929164 w 929163"/>
                  <a:gd name="connsiteY4" fmla="*/ 1414653 h 1414653"/>
                  <a:gd name="connsiteX5" fmla="*/ 929164 w 929163"/>
                  <a:gd name="connsiteY5" fmla="*/ 536258 h 1414653"/>
                  <a:gd name="connsiteX6" fmla="*/ 894779 w 929163"/>
                  <a:gd name="connsiteY6" fmla="*/ 1355122 h 1414653"/>
                  <a:gd name="connsiteX7" fmla="*/ 34385 w 929163"/>
                  <a:gd name="connsiteY7" fmla="*/ 858298 h 1414653"/>
                  <a:gd name="connsiteX8" fmla="*/ 34385 w 929163"/>
                  <a:gd name="connsiteY8" fmla="*/ 59436 h 1414653"/>
                  <a:gd name="connsiteX9" fmla="*/ 68866 w 929163"/>
                  <a:gd name="connsiteY9" fmla="*/ 79248 h 1414653"/>
                  <a:gd name="connsiteX10" fmla="*/ 68866 w 929163"/>
                  <a:gd name="connsiteY10" fmla="*/ 79248 h 1414653"/>
                  <a:gd name="connsiteX11" fmla="*/ 430149 w 929163"/>
                  <a:gd name="connsiteY11" fmla="*/ 287846 h 1414653"/>
                  <a:gd name="connsiteX12" fmla="*/ 430149 w 929163"/>
                  <a:gd name="connsiteY12" fmla="*/ 287846 h 1414653"/>
                  <a:gd name="connsiteX13" fmla="*/ 464439 w 929163"/>
                  <a:gd name="connsiteY13" fmla="*/ 307658 h 1414653"/>
                  <a:gd name="connsiteX14" fmla="*/ 464439 w 929163"/>
                  <a:gd name="connsiteY14" fmla="*/ 307658 h 1414653"/>
                  <a:gd name="connsiteX15" fmla="*/ 481584 w 929163"/>
                  <a:gd name="connsiteY15" fmla="*/ 317183 h 1414653"/>
                  <a:gd name="connsiteX16" fmla="*/ 481584 w 929163"/>
                  <a:gd name="connsiteY16" fmla="*/ 317183 h 1414653"/>
                  <a:gd name="connsiteX17" fmla="*/ 894493 w 929163"/>
                  <a:gd name="connsiteY17" fmla="*/ 555308 h 1414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163" h="1414653">
                    <a:moveTo>
                      <a:pt x="481870" y="278035"/>
                    </a:moveTo>
                    <a:lnTo>
                      <a:pt x="447389" y="258032"/>
                    </a:lnTo>
                    <a:lnTo>
                      <a:pt x="0" y="0"/>
                    </a:lnTo>
                    <a:lnTo>
                      <a:pt x="0" y="878205"/>
                    </a:lnTo>
                    <a:lnTo>
                      <a:pt x="929164" y="1414653"/>
                    </a:lnTo>
                    <a:lnTo>
                      <a:pt x="929164" y="536258"/>
                    </a:lnTo>
                    <a:close/>
                    <a:moveTo>
                      <a:pt x="894779" y="1355122"/>
                    </a:moveTo>
                    <a:lnTo>
                      <a:pt x="34385" y="858298"/>
                    </a:lnTo>
                    <a:lnTo>
                      <a:pt x="34385" y="59436"/>
                    </a:lnTo>
                    <a:lnTo>
                      <a:pt x="68866" y="79248"/>
                    </a:lnTo>
                    <a:lnTo>
                      <a:pt x="68866" y="79248"/>
                    </a:lnTo>
                    <a:lnTo>
                      <a:pt x="430149" y="287846"/>
                    </a:lnTo>
                    <a:lnTo>
                      <a:pt x="430149" y="287846"/>
                    </a:lnTo>
                    <a:lnTo>
                      <a:pt x="464439" y="307658"/>
                    </a:lnTo>
                    <a:lnTo>
                      <a:pt x="464439" y="307658"/>
                    </a:lnTo>
                    <a:lnTo>
                      <a:pt x="481584" y="317183"/>
                    </a:lnTo>
                    <a:lnTo>
                      <a:pt x="481584" y="317183"/>
                    </a:lnTo>
                    <a:lnTo>
                      <a:pt x="894493" y="55530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Hình tự do: Hình 356">
                <a:extLst>
                  <a:ext uri="{FF2B5EF4-FFF2-40B4-BE49-F238E27FC236}">
                    <a16:creationId xmlns:a16="http://schemas.microsoft.com/office/drawing/2014/main" id="{798421A9-2C07-3A20-22C6-730A42451F29}"/>
                  </a:ext>
                </a:extLst>
              </p:cNvPr>
              <p:cNvSpPr/>
              <p:nvPr/>
            </p:nvSpPr>
            <p:spPr>
              <a:xfrm>
                <a:off x="9256553" y="1868598"/>
                <a:ext cx="412908" cy="997648"/>
              </a:xfrm>
              <a:custGeom>
                <a:avLst/>
                <a:gdLst>
                  <a:gd name="connsiteX0" fmla="*/ 412909 w 412908"/>
                  <a:gd name="connsiteY0" fmla="*/ 238411 h 997648"/>
                  <a:gd name="connsiteX1" fmla="*/ 412909 w 412908"/>
                  <a:gd name="connsiteY1" fmla="*/ 997649 h 997648"/>
                  <a:gd name="connsiteX2" fmla="*/ 0 w 412908"/>
                  <a:gd name="connsiteY2" fmla="*/ 759143 h 997648"/>
                  <a:gd name="connsiteX3" fmla="*/ 0 w 412908"/>
                  <a:gd name="connsiteY3" fmla="*/ 0 h 997648"/>
                  <a:gd name="connsiteX4" fmla="*/ 412909 w 412908"/>
                  <a:gd name="connsiteY4" fmla="*/ 238411 h 99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8" h="997648">
                    <a:moveTo>
                      <a:pt x="412909" y="238411"/>
                    </a:moveTo>
                    <a:lnTo>
                      <a:pt x="412909" y="997649"/>
                    </a:lnTo>
                    <a:lnTo>
                      <a:pt x="0" y="759143"/>
                    </a:lnTo>
                    <a:lnTo>
                      <a:pt x="0" y="0"/>
                    </a:lnTo>
                    <a:lnTo>
                      <a:pt x="412909" y="238411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Hình tự do: Hình 357">
                <a:extLst>
                  <a:ext uri="{FF2B5EF4-FFF2-40B4-BE49-F238E27FC236}">
                    <a16:creationId xmlns:a16="http://schemas.microsoft.com/office/drawing/2014/main" id="{3E6A6D69-1283-3546-253C-6F66438462CD}"/>
                  </a:ext>
                </a:extLst>
              </p:cNvPr>
              <p:cNvSpPr/>
              <p:nvPr/>
            </p:nvSpPr>
            <p:spPr>
              <a:xfrm>
                <a:off x="9256553" y="1868598"/>
                <a:ext cx="412908" cy="997648"/>
              </a:xfrm>
              <a:custGeom>
                <a:avLst/>
                <a:gdLst>
                  <a:gd name="connsiteX0" fmla="*/ 412909 w 412908"/>
                  <a:gd name="connsiteY0" fmla="*/ 238411 h 997648"/>
                  <a:gd name="connsiteX1" fmla="*/ 412909 w 412908"/>
                  <a:gd name="connsiteY1" fmla="*/ 997649 h 997648"/>
                  <a:gd name="connsiteX2" fmla="*/ 0 w 412908"/>
                  <a:gd name="connsiteY2" fmla="*/ 759143 h 997648"/>
                  <a:gd name="connsiteX3" fmla="*/ 0 w 412908"/>
                  <a:gd name="connsiteY3" fmla="*/ 0 h 997648"/>
                  <a:gd name="connsiteX4" fmla="*/ 412909 w 412908"/>
                  <a:gd name="connsiteY4" fmla="*/ 238411 h 997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08" h="997648">
                    <a:moveTo>
                      <a:pt x="412909" y="238411"/>
                    </a:moveTo>
                    <a:lnTo>
                      <a:pt x="412909" y="997649"/>
                    </a:lnTo>
                    <a:lnTo>
                      <a:pt x="0" y="759143"/>
                    </a:lnTo>
                    <a:lnTo>
                      <a:pt x="0" y="0"/>
                    </a:lnTo>
                    <a:lnTo>
                      <a:pt x="412909" y="23841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Hình tự do: Hình 358">
                <a:extLst>
                  <a:ext uri="{FF2B5EF4-FFF2-40B4-BE49-F238E27FC236}">
                    <a16:creationId xmlns:a16="http://schemas.microsoft.com/office/drawing/2014/main" id="{A336123F-A00E-25A0-99C2-08E60753C8C2}"/>
                  </a:ext>
                </a:extLst>
              </p:cNvPr>
              <p:cNvSpPr/>
              <p:nvPr/>
            </p:nvSpPr>
            <p:spPr>
              <a:xfrm>
                <a:off x="8843454" y="1630187"/>
                <a:ext cx="361378" cy="967739"/>
              </a:xfrm>
              <a:custGeom>
                <a:avLst/>
                <a:gdLst>
                  <a:gd name="connsiteX0" fmla="*/ 361379 w 361378"/>
                  <a:gd name="connsiteY0" fmla="*/ 208597 h 967739"/>
                  <a:gd name="connsiteX1" fmla="*/ 361379 w 361378"/>
                  <a:gd name="connsiteY1" fmla="*/ 967740 h 967739"/>
                  <a:gd name="connsiteX2" fmla="*/ 0 w 361378"/>
                  <a:gd name="connsiteY2" fmla="*/ 759143 h 967739"/>
                  <a:gd name="connsiteX3" fmla="*/ 95 w 361378"/>
                  <a:gd name="connsiteY3" fmla="*/ 0 h 967739"/>
                  <a:gd name="connsiteX4" fmla="*/ 361379 w 361378"/>
                  <a:gd name="connsiteY4" fmla="*/ 208597 h 96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78" h="967739">
                    <a:moveTo>
                      <a:pt x="361379" y="208597"/>
                    </a:moveTo>
                    <a:lnTo>
                      <a:pt x="361379" y="967740"/>
                    </a:lnTo>
                    <a:lnTo>
                      <a:pt x="0" y="759143"/>
                    </a:lnTo>
                    <a:lnTo>
                      <a:pt x="95" y="0"/>
                    </a:lnTo>
                    <a:lnTo>
                      <a:pt x="361379" y="20859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Hình tự do: Hình 359">
                <a:extLst>
                  <a:ext uri="{FF2B5EF4-FFF2-40B4-BE49-F238E27FC236}">
                    <a16:creationId xmlns:a16="http://schemas.microsoft.com/office/drawing/2014/main" id="{CCA5C4A1-31C7-CFC6-4511-EFC81A7A9C8B}"/>
                  </a:ext>
                </a:extLst>
              </p:cNvPr>
              <p:cNvSpPr/>
              <p:nvPr/>
            </p:nvSpPr>
            <p:spPr>
              <a:xfrm>
                <a:off x="8843454" y="1630187"/>
                <a:ext cx="361378" cy="967739"/>
              </a:xfrm>
              <a:custGeom>
                <a:avLst/>
                <a:gdLst>
                  <a:gd name="connsiteX0" fmla="*/ 361379 w 361378"/>
                  <a:gd name="connsiteY0" fmla="*/ 208597 h 967739"/>
                  <a:gd name="connsiteX1" fmla="*/ 361379 w 361378"/>
                  <a:gd name="connsiteY1" fmla="*/ 967740 h 967739"/>
                  <a:gd name="connsiteX2" fmla="*/ 0 w 361378"/>
                  <a:gd name="connsiteY2" fmla="*/ 759143 h 967739"/>
                  <a:gd name="connsiteX3" fmla="*/ 95 w 361378"/>
                  <a:gd name="connsiteY3" fmla="*/ 0 h 967739"/>
                  <a:gd name="connsiteX4" fmla="*/ 361379 w 361378"/>
                  <a:gd name="connsiteY4" fmla="*/ 208597 h 967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78" h="967739">
                    <a:moveTo>
                      <a:pt x="361379" y="208597"/>
                    </a:moveTo>
                    <a:lnTo>
                      <a:pt x="361379" y="967740"/>
                    </a:lnTo>
                    <a:lnTo>
                      <a:pt x="0" y="759143"/>
                    </a:lnTo>
                    <a:lnTo>
                      <a:pt x="95" y="0"/>
                    </a:lnTo>
                    <a:lnTo>
                      <a:pt x="361379" y="208597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Hình tự do: Hình 360">
                <a:extLst>
                  <a:ext uri="{FF2B5EF4-FFF2-40B4-BE49-F238E27FC236}">
                    <a16:creationId xmlns:a16="http://schemas.microsoft.com/office/drawing/2014/main" id="{09794CDB-0DAD-80C0-8826-A486D21DB082}"/>
                  </a:ext>
                </a:extLst>
              </p:cNvPr>
              <p:cNvSpPr/>
              <p:nvPr/>
            </p:nvSpPr>
            <p:spPr>
              <a:xfrm>
                <a:off x="8809069" y="1610279"/>
                <a:ext cx="34480" cy="798861"/>
              </a:xfrm>
              <a:custGeom>
                <a:avLst/>
                <a:gdLst>
                  <a:gd name="connsiteX0" fmla="*/ 34480 w 34480"/>
                  <a:gd name="connsiteY0" fmla="*/ 19812 h 798861"/>
                  <a:gd name="connsiteX1" fmla="*/ 34480 w 34480"/>
                  <a:gd name="connsiteY1" fmla="*/ 19907 h 798861"/>
                  <a:gd name="connsiteX2" fmla="*/ 34385 w 34480"/>
                  <a:gd name="connsiteY2" fmla="*/ 779050 h 798861"/>
                  <a:gd name="connsiteX3" fmla="*/ 0 w 34480"/>
                  <a:gd name="connsiteY3" fmla="*/ 798862 h 798861"/>
                  <a:gd name="connsiteX4" fmla="*/ 0 w 34480"/>
                  <a:gd name="connsiteY4" fmla="*/ 0 h 798861"/>
                  <a:gd name="connsiteX5" fmla="*/ 34480 w 34480"/>
                  <a:gd name="connsiteY5" fmla="*/ 19812 h 79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480" h="798861">
                    <a:moveTo>
                      <a:pt x="34480" y="19812"/>
                    </a:moveTo>
                    <a:lnTo>
                      <a:pt x="34480" y="19907"/>
                    </a:lnTo>
                    <a:lnTo>
                      <a:pt x="34385" y="779050"/>
                    </a:lnTo>
                    <a:lnTo>
                      <a:pt x="0" y="798862"/>
                    </a:lnTo>
                    <a:lnTo>
                      <a:pt x="0" y="0"/>
                    </a:lnTo>
                    <a:lnTo>
                      <a:pt x="34480" y="19812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Hình tự do: Hình 361">
                <a:extLst>
                  <a:ext uri="{FF2B5EF4-FFF2-40B4-BE49-F238E27FC236}">
                    <a16:creationId xmlns:a16="http://schemas.microsoft.com/office/drawing/2014/main" id="{00C5AE0B-3616-B503-02F1-861F96826391}"/>
                  </a:ext>
                </a:extLst>
              </p:cNvPr>
              <p:cNvSpPr/>
              <p:nvPr/>
            </p:nvSpPr>
            <p:spPr>
              <a:xfrm>
                <a:off x="8774683" y="1530746"/>
                <a:ext cx="963644" cy="556355"/>
              </a:xfrm>
              <a:custGeom>
                <a:avLst/>
                <a:gdLst>
                  <a:gd name="connsiteX0" fmla="*/ 0 w 963644"/>
                  <a:gd name="connsiteY0" fmla="*/ 19907 h 556355"/>
                  <a:gd name="connsiteX1" fmla="*/ 34385 w 963644"/>
                  <a:gd name="connsiteY1" fmla="*/ 0 h 556355"/>
                  <a:gd name="connsiteX2" fmla="*/ 963644 w 963644"/>
                  <a:gd name="connsiteY2" fmla="*/ 536543 h 556355"/>
                  <a:gd name="connsiteX3" fmla="*/ 929164 w 963644"/>
                  <a:gd name="connsiteY3" fmla="*/ 556355 h 556355"/>
                  <a:gd name="connsiteX4" fmla="*/ 0 w 963644"/>
                  <a:gd name="connsiteY4" fmla="*/ 19907 h 556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3644" h="556355">
                    <a:moveTo>
                      <a:pt x="0" y="19907"/>
                    </a:moveTo>
                    <a:lnTo>
                      <a:pt x="34385" y="0"/>
                    </a:lnTo>
                    <a:lnTo>
                      <a:pt x="963644" y="536543"/>
                    </a:lnTo>
                    <a:lnTo>
                      <a:pt x="929164" y="55635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Hình tự do: Hình 362">
                <a:extLst>
                  <a:ext uri="{FF2B5EF4-FFF2-40B4-BE49-F238E27FC236}">
                    <a16:creationId xmlns:a16="http://schemas.microsoft.com/office/drawing/2014/main" id="{892C9402-EE32-E25F-6A6C-3AF831D6D953}"/>
                  </a:ext>
                </a:extLst>
              </p:cNvPr>
              <p:cNvSpPr/>
              <p:nvPr/>
            </p:nvSpPr>
            <p:spPr>
              <a:xfrm>
                <a:off x="9703847" y="2067289"/>
                <a:ext cx="34480" cy="898207"/>
              </a:xfrm>
              <a:custGeom>
                <a:avLst/>
                <a:gdLst>
                  <a:gd name="connsiteX0" fmla="*/ 34481 w 34480"/>
                  <a:gd name="connsiteY0" fmla="*/ 0 h 898207"/>
                  <a:gd name="connsiteX1" fmla="*/ 0 w 34480"/>
                  <a:gd name="connsiteY1" fmla="*/ 19812 h 898207"/>
                  <a:gd name="connsiteX2" fmla="*/ 0 w 34480"/>
                  <a:gd name="connsiteY2" fmla="*/ 898208 h 898207"/>
                  <a:gd name="connsiteX3" fmla="*/ 34385 w 34480"/>
                  <a:gd name="connsiteY3" fmla="*/ 878396 h 898207"/>
                  <a:gd name="connsiteX4" fmla="*/ 34481 w 34480"/>
                  <a:gd name="connsiteY4" fmla="*/ 0 h 89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80" h="898207">
                    <a:moveTo>
                      <a:pt x="34481" y="0"/>
                    </a:moveTo>
                    <a:lnTo>
                      <a:pt x="0" y="19812"/>
                    </a:lnTo>
                    <a:lnTo>
                      <a:pt x="0" y="898208"/>
                    </a:lnTo>
                    <a:lnTo>
                      <a:pt x="34385" y="878396"/>
                    </a:lnTo>
                    <a:lnTo>
                      <a:pt x="34481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Hình tự do: Hình 363">
                <a:extLst>
                  <a:ext uri="{FF2B5EF4-FFF2-40B4-BE49-F238E27FC236}">
                    <a16:creationId xmlns:a16="http://schemas.microsoft.com/office/drawing/2014/main" id="{AE23A84D-F108-F60F-6EF6-A7796BB25236}"/>
                  </a:ext>
                </a:extLst>
              </p:cNvPr>
              <p:cNvSpPr/>
              <p:nvPr/>
            </p:nvSpPr>
            <p:spPr>
              <a:xfrm>
                <a:off x="9204928" y="1838784"/>
                <a:ext cx="34385" cy="39719"/>
              </a:xfrm>
              <a:custGeom>
                <a:avLst/>
                <a:gdLst>
                  <a:gd name="connsiteX0" fmla="*/ 34385 w 34385"/>
                  <a:gd name="connsiteY0" fmla="*/ 19812 h 39719"/>
                  <a:gd name="connsiteX1" fmla="*/ 0 w 34385"/>
                  <a:gd name="connsiteY1" fmla="*/ 0 h 39719"/>
                  <a:gd name="connsiteX2" fmla="*/ 0 w 34385"/>
                  <a:gd name="connsiteY2" fmla="*/ 19907 h 39719"/>
                  <a:gd name="connsiteX3" fmla="*/ 34385 w 34385"/>
                  <a:gd name="connsiteY3" fmla="*/ 39719 h 39719"/>
                  <a:gd name="connsiteX4" fmla="*/ 34385 w 34385"/>
                  <a:gd name="connsiteY4" fmla="*/ 19812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85" h="39719">
                    <a:moveTo>
                      <a:pt x="34385" y="19812"/>
                    </a:moveTo>
                    <a:lnTo>
                      <a:pt x="0" y="0"/>
                    </a:lnTo>
                    <a:lnTo>
                      <a:pt x="0" y="19907"/>
                    </a:lnTo>
                    <a:lnTo>
                      <a:pt x="34385" y="39719"/>
                    </a:lnTo>
                    <a:lnTo>
                      <a:pt x="34385" y="1981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Hình tự do: Hình 364">
                <a:extLst>
                  <a:ext uri="{FF2B5EF4-FFF2-40B4-BE49-F238E27FC236}">
                    <a16:creationId xmlns:a16="http://schemas.microsoft.com/office/drawing/2014/main" id="{881BB3F1-26F0-5ACC-4A3E-188595B0E425}"/>
                  </a:ext>
                </a:extLst>
              </p:cNvPr>
              <p:cNvSpPr/>
              <p:nvPr/>
            </p:nvSpPr>
            <p:spPr>
              <a:xfrm>
                <a:off x="9239313" y="1858596"/>
                <a:ext cx="17145" cy="19907"/>
              </a:xfrm>
              <a:custGeom>
                <a:avLst/>
                <a:gdLst>
                  <a:gd name="connsiteX0" fmla="*/ 0 w 17145"/>
                  <a:gd name="connsiteY0" fmla="*/ 19907 h 19907"/>
                  <a:gd name="connsiteX1" fmla="*/ 17145 w 17145"/>
                  <a:gd name="connsiteY1" fmla="*/ 10001 h 19907"/>
                  <a:gd name="connsiteX2" fmla="*/ 0 w 17145"/>
                  <a:gd name="connsiteY2" fmla="*/ 0 h 19907"/>
                  <a:gd name="connsiteX3" fmla="*/ 0 w 17145"/>
                  <a:gd name="connsiteY3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" h="19907">
                    <a:moveTo>
                      <a:pt x="0" y="19907"/>
                    </a:moveTo>
                    <a:lnTo>
                      <a:pt x="17145" y="10001"/>
                    </a:lnTo>
                    <a:lnTo>
                      <a:pt x="0" y="0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1" name="Hình tự do: Hình 330">
              <a:extLst>
                <a:ext uri="{FF2B5EF4-FFF2-40B4-BE49-F238E27FC236}">
                  <a16:creationId xmlns:a16="http://schemas.microsoft.com/office/drawing/2014/main" id="{AA26BA55-5B6B-9CAC-2D20-CCD13EB39B0D}"/>
                </a:ext>
              </a:extLst>
            </p:cNvPr>
            <p:cNvSpPr/>
            <p:nvPr/>
          </p:nvSpPr>
          <p:spPr>
            <a:xfrm>
              <a:off x="9465341" y="2084529"/>
              <a:ext cx="204120" cy="781716"/>
            </a:xfrm>
            <a:custGeom>
              <a:avLst/>
              <a:gdLst>
                <a:gd name="connsiteX0" fmla="*/ 381 w 204120"/>
                <a:gd name="connsiteY0" fmla="*/ 0 h 781716"/>
                <a:gd name="connsiteX1" fmla="*/ 204121 w 204120"/>
                <a:gd name="connsiteY1" fmla="*/ 117824 h 781716"/>
                <a:gd name="connsiteX2" fmla="*/ 203835 w 204120"/>
                <a:gd name="connsiteY2" fmla="*/ 781717 h 781716"/>
                <a:gd name="connsiteX3" fmla="*/ 0 w 204120"/>
                <a:gd name="connsiteY3" fmla="*/ 663797 h 781716"/>
                <a:gd name="connsiteX4" fmla="*/ 381 w 204120"/>
                <a:gd name="connsiteY4" fmla="*/ 0 h 78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20" h="781716">
                  <a:moveTo>
                    <a:pt x="381" y="0"/>
                  </a:moveTo>
                  <a:lnTo>
                    <a:pt x="204121" y="117824"/>
                  </a:lnTo>
                  <a:lnTo>
                    <a:pt x="203835" y="781717"/>
                  </a:lnTo>
                  <a:lnTo>
                    <a:pt x="0" y="66379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Hình tự do: Hình 331">
              <a:extLst>
                <a:ext uri="{FF2B5EF4-FFF2-40B4-BE49-F238E27FC236}">
                  <a16:creationId xmlns:a16="http://schemas.microsoft.com/office/drawing/2014/main" id="{C857A132-DD2B-0A93-683F-E3A43565DA25}"/>
                </a:ext>
              </a:extLst>
            </p:cNvPr>
            <p:cNvSpPr/>
            <p:nvPr/>
          </p:nvSpPr>
          <p:spPr>
            <a:xfrm>
              <a:off x="9465627" y="2140060"/>
              <a:ext cx="203834" cy="186594"/>
            </a:xfrm>
            <a:custGeom>
              <a:avLst/>
              <a:gdLst>
                <a:gd name="connsiteX0" fmla="*/ 203835 w 203834"/>
                <a:gd name="connsiteY0" fmla="*/ 186595 h 186594"/>
                <a:gd name="connsiteX1" fmla="*/ 0 w 203834"/>
                <a:gd name="connsiteY1" fmla="*/ 68771 h 186594"/>
                <a:gd name="connsiteX2" fmla="*/ 95 w 203834"/>
                <a:gd name="connsiteY2" fmla="*/ 0 h 186594"/>
                <a:gd name="connsiteX3" fmla="*/ 203835 w 203834"/>
                <a:gd name="connsiteY3" fmla="*/ 117824 h 186594"/>
                <a:gd name="connsiteX4" fmla="*/ 203835 w 203834"/>
                <a:gd name="connsiteY4" fmla="*/ 186595 h 1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594">
                  <a:moveTo>
                    <a:pt x="203835" y="186595"/>
                  </a:moveTo>
                  <a:lnTo>
                    <a:pt x="0" y="68771"/>
                  </a:lnTo>
                  <a:lnTo>
                    <a:pt x="95" y="0"/>
                  </a:lnTo>
                  <a:lnTo>
                    <a:pt x="203835" y="117824"/>
                  </a:lnTo>
                  <a:lnTo>
                    <a:pt x="203835" y="186595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Hình tự do: Hình 332">
              <a:extLst>
                <a:ext uri="{FF2B5EF4-FFF2-40B4-BE49-F238E27FC236}">
                  <a16:creationId xmlns:a16="http://schemas.microsoft.com/office/drawing/2014/main" id="{7A31319E-EE0E-B507-174F-7B366895DEB9}"/>
                </a:ext>
              </a:extLst>
            </p:cNvPr>
            <p:cNvSpPr/>
            <p:nvPr/>
          </p:nvSpPr>
          <p:spPr>
            <a:xfrm>
              <a:off x="9465627" y="2266171"/>
              <a:ext cx="203834" cy="186689"/>
            </a:xfrm>
            <a:custGeom>
              <a:avLst/>
              <a:gdLst>
                <a:gd name="connsiteX0" fmla="*/ 203740 w 203834"/>
                <a:gd name="connsiteY0" fmla="*/ 186690 h 186689"/>
                <a:gd name="connsiteX1" fmla="*/ 0 w 203834"/>
                <a:gd name="connsiteY1" fmla="*/ 68866 h 186689"/>
                <a:gd name="connsiteX2" fmla="*/ 0 w 203834"/>
                <a:gd name="connsiteY2" fmla="*/ 0 h 186689"/>
                <a:gd name="connsiteX3" fmla="*/ 203835 w 203834"/>
                <a:gd name="connsiteY3" fmla="*/ 117824 h 186689"/>
                <a:gd name="connsiteX4" fmla="*/ 203740 w 203834"/>
                <a:gd name="connsiteY4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689">
                  <a:moveTo>
                    <a:pt x="203740" y="186690"/>
                  </a:moveTo>
                  <a:lnTo>
                    <a:pt x="0" y="68866"/>
                  </a:lnTo>
                  <a:lnTo>
                    <a:pt x="0" y="0"/>
                  </a:lnTo>
                  <a:lnTo>
                    <a:pt x="203835" y="117824"/>
                  </a:lnTo>
                  <a:lnTo>
                    <a:pt x="203740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Hình tự do: Hình 333">
              <a:extLst>
                <a:ext uri="{FF2B5EF4-FFF2-40B4-BE49-F238E27FC236}">
                  <a16:creationId xmlns:a16="http://schemas.microsoft.com/office/drawing/2014/main" id="{6E3C206C-7351-EC13-F1CE-16AAC59353D6}"/>
                </a:ext>
              </a:extLst>
            </p:cNvPr>
            <p:cNvSpPr/>
            <p:nvPr/>
          </p:nvSpPr>
          <p:spPr>
            <a:xfrm>
              <a:off x="9465532" y="2392377"/>
              <a:ext cx="203834" cy="186689"/>
            </a:xfrm>
            <a:custGeom>
              <a:avLst/>
              <a:gdLst>
                <a:gd name="connsiteX0" fmla="*/ 203835 w 203834"/>
                <a:gd name="connsiteY0" fmla="*/ 186690 h 186689"/>
                <a:gd name="connsiteX1" fmla="*/ 0 w 203834"/>
                <a:gd name="connsiteY1" fmla="*/ 68866 h 186689"/>
                <a:gd name="connsiteX2" fmla="*/ 95 w 203834"/>
                <a:gd name="connsiteY2" fmla="*/ 0 h 186689"/>
                <a:gd name="connsiteX3" fmla="*/ 203835 w 203834"/>
                <a:gd name="connsiteY3" fmla="*/ 117824 h 186689"/>
                <a:gd name="connsiteX4" fmla="*/ 203835 w 203834"/>
                <a:gd name="connsiteY4" fmla="*/ 186690 h 18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689">
                  <a:moveTo>
                    <a:pt x="203835" y="186690"/>
                  </a:moveTo>
                  <a:lnTo>
                    <a:pt x="0" y="68866"/>
                  </a:lnTo>
                  <a:lnTo>
                    <a:pt x="95" y="0"/>
                  </a:lnTo>
                  <a:lnTo>
                    <a:pt x="203835" y="117824"/>
                  </a:lnTo>
                  <a:lnTo>
                    <a:pt x="203835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Hình tự do: Hình 334">
              <a:extLst>
                <a:ext uri="{FF2B5EF4-FFF2-40B4-BE49-F238E27FC236}">
                  <a16:creationId xmlns:a16="http://schemas.microsoft.com/office/drawing/2014/main" id="{30960260-306A-CC02-0867-3F387FF5C9FB}"/>
                </a:ext>
              </a:extLst>
            </p:cNvPr>
            <p:cNvSpPr/>
            <p:nvPr/>
          </p:nvSpPr>
          <p:spPr>
            <a:xfrm>
              <a:off x="9465532" y="2518583"/>
              <a:ext cx="203834" cy="186594"/>
            </a:xfrm>
            <a:custGeom>
              <a:avLst/>
              <a:gdLst>
                <a:gd name="connsiteX0" fmla="*/ 203740 w 203834"/>
                <a:gd name="connsiteY0" fmla="*/ 186595 h 186594"/>
                <a:gd name="connsiteX1" fmla="*/ 0 w 203834"/>
                <a:gd name="connsiteY1" fmla="*/ 68771 h 186594"/>
                <a:gd name="connsiteX2" fmla="*/ 0 w 203834"/>
                <a:gd name="connsiteY2" fmla="*/ 0 h 186594"/>
                <a:gd name="connsiteX3" fmla="*/ 203835 w 203834"/>
                <a:gd name="connsiteY3" fmla="*/ 117824 h 186594"/>
                <a:gd name="connsiteX4" fmla="*/ 203740 w 203834"/>
                <a:gd name="connsiteY4" fmla="*/ 186595 h 18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4" h="186594">
                  <a:moveTo>
                    <a:pt x="203740" y="186595"/>
                  </a:moveTo>
                  <a:lnTo>
                    <a:pt x="0" y="68771"/>
                  </a:lnTo>
                  <a:lnTo>
                    <a:pt x="0" y="0"/>
                  </a:lnTo>
                  <a:lnTo>
                    <a:pt x="203835" y="117824"/>
                  </a:lnTo>
                  <a:lnTo>
                    <a:pt x="203740" y="186595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Hình tự do: Hình 335">
              <a:extLst>
                <a:ext uri="{FF2B5EF4-FFF2-40B4-BE49-F238E27FC236}">
                  <a16:creationId xmlns:a16="http://schemas.microsoft.com/office/drawing/2014/main" id="{E1DCAF3B-1D83-29F1-DEC5-165F0478B553}"/>
                </a:ext>
              </a:extLst>
            </p:cNvPr>
            <p:cNvSpPr/>
            <p:nvPr/>
          </p:nvSpPr>
          <p:spPr>
            <a:xfrm>
              <a:off x="9465436" y="2644694"/>
              <a:ext cx="203835" cy="186690"/>
            </a:xfrm>
            <a:custGeom>
              <a:avLst/>
              <a:gdLst>
                <a:gd name="connsiteX0" fmla="*/ 203835 w 203835"/>
                <a:gd name="connsiteY0" fmla="*/ 186690 h 186690"/>
                <a:gd name="connsiteX1" fmla="*/ 0 w 203835"/>
                <a:gd name="connsiteY1" fmla="*/ 68866 h 186690"/>
                <a:gd name="connsiteX2" fmla="*/ 95 w 203835"/>
                <a:gd name="connsiteY2" fmla="*/ 0 h 186690"/>
                <a:gd name="connsiteX3" fmla="*/ 203835 w 203835"/>
                <a:gd name="connsiteY3" fmla="*/ 117920 h 186690"/>
                <a:gd name="connsiteX4" fmla="*/ 203835 w 203835"/>
                <a:gd name="connsiteY4" fmla="*/ 186690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835" h="186690">
                  <a:moveTo>
                    <a:pt x="203835" y="186690"/>
                  </a:moveTo>
                  <a:lnTo>
                    <a:pt x="0" y="68866"/>
                  </a:lnTo>
                  <a:lnTo>
                    <a:pt x="95" y="0"/>
                  </a:lnTo>
                  <a:lnTo>
                    <a:pt x="203835" y="117920"/>
                  </a:lnTo>
                  <a:lnTo>
                    <a:pt x="203835" y="18669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Hình tự do: Hình 336">
              <a:extLst>
                <a:ext uri="{FF2B5EF4-FFF2-40B4-BE49-F238E27FC236}">
                  <a16:creationId xmlns:a16="http://schemas.microsoft.com/office/drawing/2014/main" id="{08416801-CEF3-8864-4B86-CB8C2BBDBEA7}"/>
                </a:ext>
              </a:extLst>
            </p:cNvPr>
            <p:cNvSpPr/>
            <p:nvPr/>
          </p:nvSpPr>
          <p:spPr>
            <a:xfrm>
              <a:off x="9376854" y="2249502"/>
              <a:ext cx="88773" cy="498824"/>
            </a:xfrm>
            <a:custGeom>
              <a:avLst/>
              <a:gdLst>
                <a:gd name="connsiteX0" fmla="*/ 0 w 88773"/>
                <a:gd name="connsiteY0" fmla="*/ 447770 h 498824"/>
                <a:gd name="connsiteX1" fmla="*/ 88487 w 88773"/>
                <a:gd name="connsiteY1" fmla="*/ 498824 h 498824"/>
                <a:gd name="connsiteX2" fmla="*/ 88773 w 88773"/>
                <a:gd name="connsiteY2" fmla="*/ 51149 h 498824"/>
                <a:gd name="connsiteX3" fmla="*/ 191 w 88773"/>
                <a:gd name="connsiteY3" fmla="*/ 0 h 498824"/>
                <a:gd name="connsiteX4" fmla="*/ 0 w 88773"/>
                <a:gd name="connsiteY4" fmla="*/ 447770 h 49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773" h="498824">
                  <a:moveTo>
                    <a:pt x="0" y="447770"/>
                  </a:moveTo>
                  <a:lnTo>
                    <a:pt x="88487" y="498824"/>
                  </a:lnTo>
                  <a:lnTo>
                    <a:pt x="88773" y="51149"/>
                  </a:lnTo>
                  <a:lnTo>
                    <a:pt x="191" y="0"/>
                  </a:lnTo>
                  <a:lnTo>
                    <a:pt x="0" y="447770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Hình tự do: Hình 337">
              <a:extLst>
                <a:ext uri="{FF2B5EF4-FFF2-40B4-BE49-F238E27FC236}">
                  <a16:creationId xmlns:a16="http://schemas.microsoft.com/office/drawing/2014/main" id="{4D47F0F2-15AB-E8F7-0B0D-F69384AB6755}"/>
                </a:ext>
              </a:extLst>
            </p:cNvPr>
            <p:cNvSpPr/>
            <p:nvPr/>
          </p:nvSpPr>
          <p:spPr>
            <a:xfrm>
              <a:off x="8843740" y="1711530"/>
              <a:ext cx="261746" cy="829056"/>
            </a:xfrm>
            <a:custGeom>
              <a:avLst/>
              <a:gdLst>
                <a:gd name="connsiteX0" fmla="*/ 213550 w 261746"/>
                <a:gd name="connsiteY0" fmla="*/ 229838 h 829056"/>
                <a:gd name="connsiteX1" fmla="*/ 213550 w 261746"/>
                <a:gd name="connsiteY1" fmla="*/ 123254 h 829056"/>
                <a:gd name="connsiteX2" fmla="*/ 167545 w 261746"/>
                <a:gd name="connsiteY2" fmla="*/ 96488 h 829056"/>
                <a:gd name="connsiteX3" fmla="*/ 167545 w 261746"/>
                <a:gd name="connsiteY3" fmla="*/ 202883 h 829056"/>
                <a:gd name="connsiteX4" fmla="*/ 119444 w 261746"/>
                <a:gd name="connsiteY4" fmla="*/ 174974 h 829056"/>
                <a:gd name="connsiteX5" fmla="*/ 119444 w 261746"/>
                <a:gd name="connsiteY5" fmla="*/ 69056 h 829056"/>
                <a:gd name="connsiteX6" fmla="*/ 0 w 261746"/>
                <a:gd name="connsiteY6" fmla="*/ 0 h 829056"/>
                <a:gd name="connsiteX7" fmla="*/ 0 w 261746"/>
                <a:gd name="connsiteY7" fmla="*/ 677990 h 829056"/>
                <a:gd name="connsiteX8" fmla="*/ 261747 w 261746"/>
                <a:gd name="connsiteY8" fmla="*/ 829056 h 829056"/>
                <a:gd name="connsiteX9" fmla="*/ 261747 w 261746"/>
                <a:gd name="connsiteY9" fmla="*/ 257556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746" h="829056">
                  <a:moveTo>
                    <a:pt x="213550" y="229838"/>
                  </a:moveTo>
                  <a:lnTo>
                    <a:pt x="213550" y="123254"/>
                  </a:lnTo>
                  <a:lnTo>
                    <a:pt x="167545" y="96488"/>
                  </a:lnTo>
                  <a:lnTo>
                    <a:pt x="167545" y="202883"/>
                  </a:lnTo>
                  <a:lnTo>
                    <a:pt x="119444" y="174974"/>
                  </a:lnTo>
                  <a:lnTo>
                    <a:pt x="119444" y="69056"/>
                  </a:lnTo>
                  <a:lnTo>
                    <a:pt x="0" y="0"/>
                  </a:lnTo>
                  <a:lnTo>
                    <a:pt x="0" y="677990"/>
                  </a:lnTo>
                  <a:lnTo>
                    <a:pt x="261747" y="829056"/>
                  </a:lnTo>
                  <a:lnTo>
                    <a:pt x="261747" y="257556"/>
                  </a:lnTo>
                  <a:close/>
                </a:path>
              </a:pathLst>
            </a:custGeom>
            <a:solidFill>
              <a:srgbClr val="000000">
                <a:alpha val="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39" name="Đồ họa 25">
              <a:extLst>
                <a:ext uri="{FF2B5EF4-FFF2-40B4-BE49-F238E27FC236}">
                  <a16:creationId xmlns:a16="http://schemas.microsoft.com/office/drawing/2014/main" id="{DF2341B6-7044-A8B0-256A-B152840773D4}"/>
                </a:ext>
              </a:extLst>
            </p:cNvPr>
            <p:cNvGrpSpPr/>
            <p:nvPr/>
          </p:nvGrpSpPr>
          <p:grpSpPr>
            <a:xfrm>
              <a:off x="8868981" y="1895839"/>
              <a:ext cx="206597" cy="599122"/>
              <a:chOff x="8868981" y="1895839"/>
              <a:chExt cx="206597" cy="599122"/>
            </a:xfrm>
            <a:solidFill>
              <a:srgbClr val="000000"/>
            </a:solidFill>
          </p:grpSpPr>
          <p:sp>
            <p:nvSpPr>
              <p:cNvPr id="340" name="Hình tự do: Hình 339">
                <a:extLst>
                  <a:ext uri="{FF2B5EF4-FFF2-40B4-BE49-F238E27FC236}">
                    <a16:creationId xmlns:a16="http://schemas.microsoft.com/office/drawing/2014/main" id="{072916F5-2FAA-1BB0-0C91-71EE45C6EC0B}"/>
                  </a:ext>
                </a:extLst>
              </p:cNvPr>
              <p:cNvSpPr/>
              <p:nvPr/>
            </p:nvSpPr>
            <p:spPr>
              <a:xfrm>
                <a:off x="9045765" y="1997852"/>
                <a:ext cx="29813" cy="137445"/>
              </a:xfrm>
              <a:custGeom>
                <a:avLst/>
                <a:gdLst>
                  <a:gd name="connsiteX0" fmla="*/ 0 w 29813"/>
                  <a:gd name="connsiteY0" fmla="*/ 120206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6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6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Hình tự do: Hình 340">
                <a:extLst>
                  <a:ext uri="{FF2B5EF4-FFF2-40B4-BE49-F238E27FC236}">
                    <a16:creationId xmlns:a16="http://schemas.microsoft.com/office/drawing/2014/main" id="{77CC0F69-1A1B-E47C-4BD2-54B99907E950}"/>
                  </a:ext>
                </a:extLst>
              </p:cNvPr>
              <p:cNvSpPr/>
              <p:nvPr/>
            </p:nvSpPr>
            <p:spPr>
              <a:xfrm>
                <a:off x="8992996" y="1967372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Hình tự do: Hình 341">
                <a:extLst>
                  <a:ext uri="{FF2B5EF4-FFF2-40B4-BE49-F238E27FC236}">
                    <a16:creationId xmlns:a16="http://schemas.microsoft.com/office/drawing/2014/main" id="{CAD0CC68-F07C-0818-8558-A2B2D045B0B0}"/>
                  </a:ext>
                </a:extLst>
              </p:cNvPr>
              <p:cNvSpPr/>
              <p:nvPr/>
            </p:nvSpPr>
            <p:spPr>
              <a:xfrm>
                <a:off x="9045765" y="2177684"/>
                <a:ext cx="29813" cy="137350"/>
              </a:xfrm>
              <a:custGeom>
                <a:avLst/>
                <a:gdLst>
                  <a:gd name="connsiteX0" fmla="*/ 0 w 29813"/>
                  <a:gd name="connsiteY0" fmla="*/ 120206 h 137350"/>
                  <a:gd name="connsiteX1" fmla="*/ 29813 w 29813"/>
                  <a:gd name="connsiteY1" fmla="*/ 137351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206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206"/>
                    </a:moveTo>
                    <a:lnTo>
                      <a:pt x="29813" y="137351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Hình tự do: Hình 342">
                <a:extLst>
                  <a:ext uri="{FF2B5EF4-FFF2-40B4-BE49-F238E27FC236}">
                    <a16:creationId xmlns:a16="http://schemas.microsoft.com/office/drawing/2014/main" id="{F7D3A482-9B95-90E8-E288-B59656B87BD0}"/>
                  </a:ext>
                </a:extLst>
              </p:cNvPr>
              <p:cNvSpPr/>
              <p:nvPr/>
            </p:nvSpPr>
            <p:spPr>
              <a:xfrm>
                <a:off x="8992996" y="2147204"/>
                <a:ext cx="29813" cy="137350"/>
              </a:xfrm>
              <a:custGeom>
                <a:avLst/>
                <a:gdLst>
                  <a:gd name="connsiteX0" fmla="*/ 0 w 29813"/>
                  <a:gd name="connsiteY0" fmla="*/ 120206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206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206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Hình tự do: Hình 343">
                <a:extLst>
                  <a:ext uri="{FF2B5EF4-FFF2-40B4-BE49-F238E27FC236}">
                    <a16:creationId xmlns:a16="http://schemas.microsoft.com/office/drawing/2014/main" id="{FDFB8D54-04F4-A49F-ABA4-8C0A92A13513}"/>
                  </a:ext>
                </a:extLst>
              </p:cNvPr>
              <p:cNvSpPr/>
              <p:nvPr/>
            </p:nvSpPr>
            <p:spPr>
              <a:xfrm>
                <a:off x="9045765" y="2357516"/>
                <a:ext cx="29813" cy="137445"/>
              </a:xfrm>
              <a:custGeom>
                <a:avLst/>
                <a:gdLst>
                  <a:gd name="connsiteX0" fmla="*/ 0 w 29813"/>
                  <a:gd name="connsiteY0" fmla="*/ 120205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5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5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Hình tự do: Hình 344">
                <a:extLst>
                  <a:ext uri="{FF2B5EF4-FFF2-40B4-BE49-F238E27FC236}">
                    <a16:creationId xmlns:a16="http://schemas.microsoft.com/office/drawing/2014/main" id="{CF2B797F-F179-7101-D222-9FE8167CAF89}"/>
                  </a:ext>
                </a:extLst>
              </p:cNvPr>
              <p:cNvSpPr/>
              <p:nvPr/>
            </p:nvSpPr>
            <p:spPr>
              <a:xfrm>
                <a:off x="8992996" y="2327036"/>
                <a:ext cx="29813" cy="137445"/>
              </a:xfrm>
              <a:custGeom>
                <a:avLst/>
                <a:gdLst>
                  <a:gd name="connsiteX0" fmla="*/ 0 w 29813"/>
                  <a:gd name="connsiteY0" fmla="*/ 120206 h 137445"/>
                  <a:gd name="connsiteX1" fmla="*/ 29813 w 29813"/>
                  <a:gd name="connsiteY1" fmla="*/ 137446 h 137445"/>
                  <a:gd name="connsiteX2" fmla="*/ 29813 w 29813"/>
                  <a:gd name="connsiteY2" fmla="*/ 17240 h 137445"/>
                  <a:gd name="connsiteX3" fmla="*/ 0 w 29813"/>
                  <a:gd name="connsiteY3" fmla="*/ 0 h 137445"/>
                  <a:gd name="connsiteX4" fmla="*/ 0 w 29813"/>
                  <a:gd name="connsiteY4" fmla="*/ 120206 h 137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445">
                    <a:moveTo>
                      <a:pt x="0" y="120206"/>
                    </a:moveTo>
                    <a:lnTo>
                      <a:pt x="29813" y="137446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Hình tự do: Hình 345">
                <a:extLst>
                  <a:ext uri="{FF2B5EF4-FFF2-40B4-BE49-F238E27FC236}">
                    <a16:creationId xmlns:a16="http://schemas.microsoft.com/office/drawing/2014/main" id="{8C0A0AB2-E700-F6C1-11B3-41A5C15EC735}"/>
                  </a:ext>
                </a:extLst>
              </p:cNvPr>
              <p:cNvSpPr/>
              <p:nvPr/>
            </p:nvSpPr>
            <p:spPr>
              <a:xfrm>
                <a:off x="8921845" y="1926319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145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145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Hình tự do: Hình 346">
                <a:extLst>
                  <a:ext uri="{FF2B5EF4-FFF2-40B4-BE49-F238E27FC236}">
                    <a16:creationId xmlns:a16="http://schemas.microsoft.com/office/drawing/2014/main" id="{E6140143-2075-0A42-F348-B4CA6D131950}"/>
                  </a:ext>
                </a:extLst>
              </p:cNvPr>
              <p:cNvSpPr/>
              <p:nvPr/>
            </p:nvSpPr>
            <p:spPr>
              <a:xfrm>
                <a:off x="8868981" y="1895839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145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145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Hình tự do: Hình 347">
                <a:extLst>
                  <a:ext uri="{FF2B5EF4-FFF2-40B4-BE49-F238E27FC236}">
                    <a16:creationId xmlns:a16="http://schemas.microsoft.com/office/drawing/2014/main" id="{83D1D0A9-BCFA-31B7-DA06-D250D1388C4A}"/>
                  </a:ext>
                </a:extLst>
              </p:cNvPr>
              <p:cNvSpPr/>
              <p:nvPr/>
            </p:nvSpPr>
            <p:spPr>
              <a:xfrm>
                <a:off x="8921845" y="2106151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Hình tự do: Hình 348">
                <a:extLst>
                  <a:ext uri="{FF2B5EF4-FFF2-40B4-BE49-F238E27FC236}">
                    <a16:creationId xmlns:a16="http://schemas.microsoft.com/office/drawing/2014/main" id="{4A4A548E-4B02-A26E-D0E6-2C5B2F57A7CE}"/>
                  </a:ext>
                </a:extLst>
              </p:cNvPr>
              <p:cNvSpPr/>
              <p:nvPr/>
            </p:nvSpPr>
            <p:spPr>
              <a:xfrm>
                <a:off x="8868981" y="2075671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240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Hình tự do: Hình 349">
                <a:extLst>
                  <a:ext uri="{FF2B5EF4-FFF2-40B4-BE49-F238E27FC236}">
                    <a16:creationId xmlns:a16="http://schemas.microsoft.com/office/drawing/2014/main" id="{88AB1203-5FCA-13E6-12EB-95123AA50EF6}"/>
                  </a:ext>
                </a:extLst>
              </p:cNvPr>
              <p:cNvSpPr/>
              <p:nvPr/>
            </p:nvSpPr>
            <p:spPr>
              <a:xfrm>
                <a:off x="8921845" y="2285983"/>
                <a:ext cx="29813" cy="137350"/>
              </a:xfrm>
              <a:custGeom>
                <a:avLst/>
                <a:gdLst>
                  <a:gd name="connsiteX0" fmla="*/ 0 w 29813"/>
                  <a:gd name="connsiteY0" fmla="*/ 120110 h 137350"/>
                  <a:gd name="connsiteX1" fmla="*/ 29813 w 29813"/>
                  <a:gd name="connsiteY1" fmla="*/ 137350 h 137350"/>
                  <a:gd name="connsiteX2" fmla="*/ 29813 w 29813"/>
                  <a:gd name="connsiteY2" fmla="*/ 17240 h 137350"/>
                  <a:gd name="connsiteX3" fmla="*/ 0 w 29813"/>
                  <a:gd name="connsiteY3" fmla="*/ 0 h 137350"/>
                  <a:gd name="connsiteX4" fmla="*/ 0 w 29813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13" h="137350">
                    <a:moveTo>
                      <a:pt x="0" y="120110"/>
                    </a:moveTo>
                    <a:lnTo>
                      <a:pt x="29813" y="137350"/>
                    </a:lnTo>
                    <a:lnTo>
                      <a:pt x="29813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Hình tự do: Hình 350">
                <a:extLst>
                  <a:ext uri="{FF2B5EF4-FFF2-40B4-BE49-F238E27FC236}">
                    <a16:creationId xmlns:a16="http://schemas.microsoft.com/office/drawing/2014/main" id="{A46AA126-171E-6E94-8F81-5BF977712D25}"/>
                  </a:ext>
                </a:extLst>
              </p:cNvPr>
              <p:cNvSpPr/>
              <p:nvPr/>
            </p:nvSpPr>
            <p:spPr>
              <a:xfrm>
                <a:off x="8868981" y="2255503"/>
                <a:ext cx="29908" cy="137350"/>
              </a:xfrm>
              <a:custGeom>
                <a:avLst/>
                <a:gdLst>
                  <a:gd name="connsiteX0" fmla="*/ 0 w 29908"/>
                  <a:gd name="connsiteY0" fmla="*/ 120110 h 137350"/>
                  <a:gd name="connsiteX1" fmla="*/ 29908 w 29908"/>
                  <a:gd name="connsiteY1" fmla="*/ 137350 h 137350"/>
                  <a:gd name="connsiteX2" fmla="*/ 29908 w 29908"/>
                  <a:gd name="connsiteY2" fmla="*/ 17240 h 137350"/>
                  <a:gd name="connsiteX3" fmla="*/ 0 w 29908"/>
                  <a:gd name="connsiteY3" fmla="*/ 0 h 137350"/>
                  <a:gd name="connsiteX4" fmla="*/ 0 w 29908"/>
                  <a:gd name="connsiteY4" fmla="*/ 120110 h 13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" h="137350">
                    <a:moveTo>
                      <a:pt x="0" y="120110"/>
                    </a:moveTo>
                    <a:lnTo>
                      <a:pt x="29908" y="137350"/>
                    </a:lnTo>
                    <a:lnTo>
                      <a:pt x="29908" y="17240"/>
                    </a:lnTo>
                    <a:lnTo>
                      <a:pt x="0" y="0"/>
                    </a:lnTo>
                    <a:lnTo>
                      <a:pt x="0" y="120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66" name="Đồ họa 25">
            <a:extLst>
              <a:ext uri="{FF2B5EF4-FFF2-40B4-BE49-F238E27FC236}">
                <a16:creationId xmlns:a16="http://schemas.microsoft.com/office/drawing/2014/main" id="{FFC70D9C-F3AF-3179-308C-CDF586CFD30A}"/>
              </a:ext>
            </a:extLst>
          </p:cNvPr>
          <p:cNvGrpSpPr/>
          <p:nvPr/>
        </p:nvGrpSpPr>
        <p:grpSpPr>
          <a:xfrm>
            <a:off x="17605802" y="-417269"/>
            <a:ext cx="823149" cy="1545043"/>
            <a:chOff x="9081140" y="2840637"/>
            <a:chExt cx="823149" cy="1545043"/>
          </a:xfrm>
        </p:grpSpPr>
        <p:grpSp>
          <p:nvGrpSpPr>
            <p:cNvPr id="367" name="Đồ họa 25">
              <a:extLst>
                <a:ext uri="{FF2B5EF4-FFF2-40B4-BE49-F238E27FC236}">
                  <a16:creationId xmlns:a16="http://schemas.microsoft.com/office/drawing/2014/main" id="{35784BB3-C50B-B298-5C38-78618B9F419F}"/>
                </a:ext>
              </a:extLst>
            </p:cNvPr>
            <p:cNvGrpSpPr/>
            <p:nvPr/>
          </p:nvGrpSpPr>
          <p:grpSpPr>
            <a:xfrm>
              <a:off x="9176984" y="3211186"/>
              <a:ext cx="727305" cy="1174495"/>
              <a:chOff x="9176984" y="3211186"/>
              <a:chExt cx="727305" cy="1174495"/>
            </a:xfrm>
          </p:grpSpPr>
          <p:sp>
            <p:nvSpPr>
              <p:cNvPr id="400" name="Hình tự do: Hình 399">
                <a:extLst>
                  <a:ext uri="{FF2B5EF4-FFF2-40B4-BE49-F238E27FC236}">
                    <a16:creationId xmlns:a16="http://schemas.microsoft.com/office/drawing/2014/main" id="{5A0A0294-BE3E-13CC-39FF-E9D1260F16CC}"/>
                  </a:ext>
                </a:extLst>
              </p:cNvPr>
              <p:cNvSpPr/>
              <p:nvPr/>
            </p:nvSpPr>
            <p:spPr>
              <a:xfrm>
                <a:off x="9532016" y="3794648"/>
                <a:ext cx="17716" cy="587501"/>
              </a:xfrm>
              <a:custGeom>
                <a:avLst/>
                <a:gdLst>
                  <a:gd name="connsiteX0" fmla="*/ 8858 w 17716"/>
                  <a:gd name="connsiteY0" fmla="*/ 587502 h 587501"/>
                  <a:gd name="connsiteX1" fmla="*/ 17716 w 17716"/>
                  <a:gd name="connsiteY1" fmla="*/ 578644 h 587501"/>
                  <a:gd name="connsiteX2" fmla="*/ 17716 w 17716"/>
                  <a:gd name="connsiteY2" fmla="*/ 8858 h 587501"/>
                  <a:gd name="connsiteX3" fmla="*/ 8858 w 17716"/>
                  <a:gd name="connsiteY3" fmla="*/ 0 h 587501"/>
                  <a:gd name="connsiteX4" fmla="*/ 0 w 17716"/>
                  <a:gd name="connsiteY4" fmla="*/ 8858 h 587501"/>
                  <a:gd name="connsiteX5" fmla="*/ 0 w 17716"/>
                  <a:gd name="connsiteY5" fmla="*/ 578644 h 587501"/>
                  <a:gd name="connsiteX6" fmla="*/ 8858 w 17716"/>
                  <a:gd name="connsiteY6" fmla="*/ 587502 h 587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" h="587501">
                    <a:moveTo>
                      <a:pt x="8858" y="587502"/>
                    </a:moveTo>
                    <a:cubicBezTo>
                      <a:pt x="13754" y="587502"/>
                      <a:pt x="17716" y="583540"/>
                      <a:pt x="17716" y="578644"/>
                    </a:cubicBezTo>
                    <a:lnTo>
                      <a:pt x="17716" y="8858"/>
                    </a:lnTo>
                    <a:cubicBezTo>
                      <a:pt x="17716" y="3962"/>
                      <a:pt x="13754" y="0"/>
                      <a:pt x="8858" y="0"/>
                    </a:cubicBezTo>
                    <a:cubicBezTo>
                      <a:pt x="3962" y="0"/>
                      <a:pt x="0" y="3962"/>
                      <a:pt x="0" y="8858"/>
                    </a:cubicBezTo>
                    <a:lnTo>
                      <a:pt x="0" y="578644"/>
                    </a:lnTo>
                    <a:cubicBezTo>
                      <a:pt x="0" y="583540"/>
                      <a:pt x="3962" y="587502"/>
                      <a:pt x="8858" y="5875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Hình tự do: Hình 400">
                <a:extLst>
                  <a:ext uri="{FF2B5EF4-FFF2-40B4-BE49-F238E27FC236}">
                    <a16:creationId xmlns:a16="http://schemas.microsoft.com/office/drawing/2014/main" id="{1B660D8F-26E2-B80E-B0A6-BAE4B4B499F5}"/>
                  </a:ext>
                </a:extLst>
              </p:cNvPr>
              <p:cNvSpPr/>
              <p:nvPr/>
            </p:nvSpPr>
            <p:spPr>
              <a:xfrm>
                <a:off x="9179270" y="3714764"/>
                <a:ext cx="192790" cy="460037"/>
              </a:xfrm>
              <a:custGeom>
                <a:avLst/>
                <a:gdLst>
                  <a:gd name="connsiteX0" fmla="*/ 9180 w 192790"/>
                  <a:gd name="connsiteY0" fmla="*/ 460027 h 460037"/>
                  <a:gd name="connsiteX1" fmla="*/ 17466 w 192790"/>
                  <a:gd name="connsiteY1" fmla="*/ 454407 h 460037"/>
                  <a:gd name="connsiteX2" fmla="*/ 192155 w 192790"/>
                  <a:gd name="connsiteY2" fmla="*/ 12161 h 460037"/>
                  <a:gd name="connsiteX3" fmla="*/ 187202 w 192790"/>
                  <a:gd name="connsiteY3" fmla="*/ 636 h 460037"/>
                  <a:gd name="connsiteX4" fmla="*/ 175677 w 192790"/>
                  <a:gd name="connsiteY4" fmla="*/ 5589 h 460037"/>
                  <a:gd name="connsiteX5" fmla="*/ 607 w 192790"/>
                  <a:gd name="connsiteY5" fmla="*/ 447835 h 460037"/>
                  <a:gd name="connsiteX6" fmla="*/ 5560 w 192790"/>
                  <a:gd name="connsiteY6" fmla="*/ 459360 h 460037"/>
                  <a:gd name="connsiteX7" fmla="*/ 9180 w 192790"/>
                  <a:gd name="connsiteY7" fmla="*/ 460027 h 46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2790" h="460037">
                    <a:moveTo>
                      <a:pt x="9180" y="460027"/>
                    </a:moveTo>
                    <a:cubicBezTo>
                      <a:pt x="12837" y="460045"/>
                      <a:pt x="16133" y="457807"/>
                      <a:pt x="17466" y="454407"/>
                    </a:cubicBezTo>
                    <a:lnTo>
                      <a:pt x="192155" y="12161"/>
                    </a:lnTo>
                    <a:cubicBezTo>
                      <a:pt x="193974" y="7608"/>
                      <a:pt x="191755" y="2455"/>
                      <a:pt x="187202" y="636"/>
                    </a:cubicBezTo>
                    <a:cubicBezTo>
                      <a:pt x="182649" y="-1184"/>
                      <a:pt x="177496" y="1036"/>
                      <a:pt x="175677" y="5589"/>
                    </a:cubicBezTo>
                    <a:lnTo>
                      <a:pt x="607" y="447835"/>
                    </a:lnTo>
                    <a:cubicBezTo>
                      <a:pt x="-1155" y="452387"/>
                      <a:pt x="1045" y="457512"/>
                      <a:pt x="5560" y="459360"/>
                    </a:cubicBezTo>
                    <a:cubicBezTo>
                      <a:pt x="6694" y="459865"/>
                      <a:pt x="7941" y="460093"/>
                      <a:pt x="9180" y="4600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Hình tự do: Hình 401">
                <a:extLst>
                  <a:ext uri="{FF2B5EF4-FFF2-40B4-BE49-F238E27FC236}">
                    <a16:creationId xmlns:a16="http://schemas.microsoft.com/office/drawing/2014/main" id="{EAD1A892-9871-4851-7827-D8571FD562E9}"/>
                  </a:ext>
                </a:extLst>
              </p:cNvPr>
              <p:cNvSpPr/>
              <p:nvPr/>
            </p:nvSpPr>
            <p:spPr>
              <a:xfrm>
                <a:off x="9200063" y="3753023"/>
                <a:ext cx="681125" cy="368619"/>
              </a:xfrm>
              <a:custGeom>
                <a:avLst/>
                <a:gdLst>
                  <a:gd name="connsiteX0" fmla="*/ 9056 w 681125"/>
                  <a:gd name="connsiteY0" fmla="*/ 368617 h 368619"/>
                  <a:gd name="connsiteX1" fmla="*/ 15438 w 681125"/>
                  <a:gd name="connsiteY1" fmla="*/ 365855 h 368619"/>
                  <a:gd name="connsiteX2" fmla="*/ 340812 w 681125"/>
                  <a:gd name="connsiteY2" fmla="*/ 21812 h 368619"/>
                  <a:gd name="connsiteX3" fmla="*/ 665328 w 681125"/>
                  <a:gd name="connsiteY3" fmla="*/ 364712 h 368619"/>
                  <a:gd name="connsiteX4" fmla="*/ 677778 w 681125"/>
                  <a:gd name="connsiteY4" fmla="*/ 366141 h 368619"/>
                  <a:gd name="connsiteX5" fmla="*/ 679206 w 681125"/>
                  <a:gd name="connsiteY5" fmla="*/ 353692 h 368619"/>
                  <a:gd name="connsiteX6" fmla="*/ 678187 w 681125"/>
                  <a:gd name="connsiteY6" fmla="*/ 352616 h 368619"/>
                  <a:gd name="connsiteX7" fmla="*/ 347003 w 681125"/>
                  <a:gd name="connsiteY7" fmla="*/ 2858 h 368619"/>
                  <a:gd name="connsiteX8" fmla="*/ 340621 w 681125"/>
                  <a:gd name="connsiteY8" fmla="*/ 0 h 368619"/>
                  <a:gd name="connsiteX9" fmla="*/ 340621 w 681125"/>
                  <a:gd name="connsiteY9" fmla="*/ 0 h 368619"/>
                  <a:gd name="connsiteX10" fmla="*/ 334144 w 681125"/>
                  <a:gd name="connsiteY10" fmla="*/ 2858 h 368619"/>
                  <a:gd name="connsiteX11" fmla="*/ 2579 w 681125"/>
                  <a:gd name="connsiteY11" fmla="*/ 353663 h 368619"/>
                  <a:gd name="connsiteX12" fmla="*/ 2579 w 681125"/>
                  <a:gd name="connsiteY12" fmla="*/ 366236 h 368619"/>
                  <a:gd name="connsiteX13" fmla="*/ 9056 w 681125"/>
                  <a:gd name="connsiteY13" fmla="*/ 368617 h 368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1125" h="368619">
                    <a:moveTo>
                      <a:pt x="9056" y="368617"/>
                    </a:moveTo>
                    <a:cubicBezTo>
                      <a:pt x="11475" y="368617"/>
                      <a:pt x="13780" y="367618"/>
                      <a:pt x="15438" y="365855"/>
                    </a:cubicBezTo>
                    <a:lnTo>
                      <a:pt x="340812" y="21812"/>
                    </a:lnTo>
                    <a:lnTo>
                      <a:pt x="665328" y="364712"/>
                    </a:lnTo>
                    <a:cubicBezTo>
                      <a:pt x="668367" y="368541"/>
                      <a:pt x="673939" y="369180"/>
                      <a:pt x="677778" y="366141"/>
                    </a:cubicBezTo>
                    <a:cubicBezTo>
                      <a:pt x="681607" y="363103"/>
                      <a:pt x="682245" y="357530"/>
                      <a:pt x="679206" y="353692"/>
                    </a:cubicBezTo>
                    <a:cubicBezTo>
                      <a:pt x="678892" y="353311"/>
                      <a:pt x="678559" y="352949"/>
                      <a:pt x="678187" y="352616"/>
                    </a:cubicBezTo>
                    <a:lnTo>
                      <a:pt x="347003" y="2858"/>
                    </a:lnTo>
                    <a:cubicBezTo>
                      <a:pt x="345374" y="1048"/>
                      <a:pt x="343059" y="10"/>
                      <a:pt x="340621" y="0"/>
                    </a:cubicBezTo>
                    <a:lnTo>
                      <a:pt x="340621" y="0"/>
                    </a:lnTo>
                    <a:cubicBezTo>
                      <a:pt x="338154" y="10"/>
                      <a:pt x="335811" y="1048"/>
                      <a:pt x="334144" y="2858"/>
                    </a:cubicBezTo>
                    <a:lnTo>
                      <a:pt x="2579" y="353663"/>
                    </a:lnTo>
                    <a:cubicBezTo>
                      <a:pt x="-860" y="357150"/>
                      <a:pt x="-860" y="362750"/>
                      <a:pt x="2579" y="366236"/>
                    </a:cubicBezTo>
                    <a:cubicBezTo>
                      <a:pt x="4360" y="367808"/>
                      <a:pt x="6675" y="368665"/>
                      <a:pt x="9056" y="3686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Hình tự do: Hình 402">
                <a:extLst>
                  <a:ext uri="{FF2B5EF4-FFF2-40B4-BE49-F238E27FC236}">
                    <a16:creationId xmlns:a16="http://schemas.microsoft.com/office/drawing/2014/main" id="{5BEBA6C6-4110-2D73-5B5E-DC595716AE3A}"/>
                  </a:ext>
                </a:extLst>
              </p:cNvPr>
              <p:cNvSpPr/>
              <p:nvPr/>
            </p:nvSpPr>
            <p:spPr>
              <a:xfrm>
                <a:off x="9709689" y="3714764"/>
                <a:ext cx="192441" cy="460026"/>
              </a:xfrm>
              <a:custGeom>
                <a:avLst/>
                <a:gdLst>
                  <a:gd name="connsiteX0" fmla="*/ 183611 w 192441"/>
                  <a:gd name="connsiteY0" fmla="*/ 460027 h 460026"/>
                  <a:gd name="connsiteX1" fmla="*/ 186849 w 192441"/>
                  <a:gd name="connsiteY1" fmla="*/ 459360 h 460026"/>
                  <a:gd name="connsiteX2" fmla="*/ 191812 w 192441"/>
                  <a:gd name="connsiteY2" fmla="*/ 447853 h 460026"/>
                  <a:gd name="connsiteX3" fmla="*/ 191802 w 192441"/>
                  <a:gd name="connsiteY3" fmla="*/ 447835 h 460026"/>
                  <a:gd name="connsiteX4" fmla="*/ 17114 w 192441"/>
                  <a:gd name="connsiteY4" fmla="*/ 5589 h 460026"/>
                  <a:gd name="connsiteX5" fmla="*/ 5589 w 192441"/>
                  <a:gd name="connsiteY5" fmla="*/ 636 h 460026"/>
                  <a:gd name="connsiteX6" fmla="*/ 636 w 192441"/>
                  <a:gd name="connsiteY6" fmla="*/ 12161 h 460026"/>
                  <a:gd name="connsiteX7" fmla="*/ 175324 w 192441"/>
                  <a:gd name="connsiteY7" fmla="*/ 454407 h 460026"/>
                  <a:gd name="connsiteX8" fmla="*/ 183611 w 192441"/>
                  <a:gd name="connsiteY8" fmla="*/ 460027 h 460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2441" h="460026">
                    <a:moveTo>
                      <a:pt x="183611" y="460027"/>
                    </a:moveTo>
                    <a:cubicBezTo>
                      <a:pt x="184725" y="460036"/>
                      <a:pt x="185830" y="459807"/>
                      <a:pt x="186849" y="459360"/>
                    </a:cubicBezTo>
                    <a:cubicBezTo>
                      <a:pt x="191393" y="457550"/>
                      <a:pt x="193622" y="452406"/>
                      <a:pt x="191812" y="447853"/>
                    </a:cubicBezTo>
                    <a:cubicBezTo>
                      <a:pt x="191812" y="447853"/>
                      <a:pt x="191802" y="447844"/>
                      <a:pt x="191802" y="447835"/>
                    </a:cubicBezTo>
                    <a:lnTo>
                      <a:pt x="17114" y="5589"/>
                    </a:lnTo>
                    <a:cubicBezTo>
                      <a:pt x="15295" y="1036"/>
                      <a:pt x="10142" y="-1184"/>
                      <a:pt x="5589" y="636"/>
                    </a:cubicBezTo>
                    <a:cubicBezTo>
                      <a:pt x="1036" y="2455"/>
                      <a:pt x="-1184" y="7608"/>
                      <a:pt x="636" y="12161"/>
                    </a:cubicBezTo>
                    <a:lnTo>
                      <a:pt x="175324" y="454407"/>
                    </a:lnTo>
                    <a:cubicBezTo>
                      <a:pt x="176801" y="457702"/>
                      <a:pt x="180011" y="459874"/>
                      <a:pt x="183611" y="4600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Hình tự do: Hình 403">
                <a:extLst>
                  <a:ext uri="{FF2B5EF4-FFF2-40B4-BE49-F238E27FC236}">
                    <a16:creationId xmlns:a16="http://schemas.microsoft.com/office/drawing/2014/main" id="{FE57534A-5883-61BE-AB52-4C8A2FB321C9}"/>
                  </a:ext>
                </a:extLst>
              </p:cNvPr>
              <p:cNvSpPr/>
              <p:nvPr/>
            </p:nvSpPr>
            <p:spPr>
              <a:xfrm>
                <a:off x="9176984" y="4108020"/>
                <a:ext cx="41755" cy="69080"/>
              </a:xfrm>
              <a:custGeom>
                <a:avLst/>
                <a:gdLst>
                  <a:gd name="connsiteX0" fmla="*/ 23181 w 41755"/>
                  <a:gd name="connsiteY0" fmla="*/ 0 h 69080"/>
                  <a:gd name="connsiteX1" fmla="*/ 36 w 41755"/>
                  <a:gd name="connsiteY1" fmla="*/ 60960 h 69080"/>
                  <a:gd name="connsiteX2" fmla="*/ 36 w 41755"/>
                  <a:gd name="connsiteY2" fmla="*/ 62484 h 69080"/>
                  <a:gd name="connsiteX3" fmla="*/ 36 w 41755"/>
                  <a:gd name="connsiteY3" fmla="*/ 63627 h 69080"/>
                  <a:gd name="connsiteX4" fmla="*/ 3560 w 41755"/>
                  <a:gd name="connsiteY4" fmla="*/ 67437 h 69080"/>
                  <a:gd name="connsiteX5" fmla="*/ 17562 w 41755"/>
                  <a:gd name="connsiteY5" fmla="*/ 67437 h 69080"/>
                  <a:gd name="connsiteX6" fmla="*/ 20324 w 41755"/>
                  <a:gd name="connsiteY6" fmla="*/ 64579 h 69080"/>
                  <a:gd name="connsiteX7" fmla="*/ 20324 w 41755"/>
                  <a:gd name="connsiteY7" fmla="*/ 64579 h 69080"/>
                  <a:gd name="connsiteX8" fmla="*/ 20324 w 41755"/>
                  <a:gd name="connsiteY8" fmla="*/ 63722 h 69080"/>
                  <a:gd name="connsiteX9" fmla="*/ 41755 w 41755"/>
                  <a:gd name="connsiteY9" fmla="*/ 6572 h 6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5" h="69080">
                    <a:moveTo>
                      <a:pt x="23181" y="0"/>
                    </a:moveTo>
                    <a:lnTo>
                      <a:pt x="36" y="60960"/>
                    </a:lnTo>
                    <a:cubicBezTo>
                      <a:pt x="-12" y="61465"/>
                      <a:pt x="-12" y="61979"/>
                      <a:pt x="36" y="62484"/>
                    </a:cubicBezTo>
                    <a:lnTo>
                      <a:pt x="36" y="63627"/>
                    </a:lnTo>
                    <a:cubicBezTo>
                      <a:pt x="36" y="64865"/>
                      <a:pt x="1846" y="66389"/>
                      <a:pt x="3560" y="67437"/>
                    </a:cubicBezTo>
                    <a:cubicBezTo>
                      <a:pt x="7970" y="69628"/>
                      <a:pt x="13152" y="69628"/>
                      <a:pt x="17562" y="67437"/>
                    </a:cubicBezTo>
                    <a:cubicBezTo>
                      <a:pt x="18781" y="66827"/>
                      <a:pt x="19752" y="65818"/>
                      <a:pt x="20324" y="64579"/>
                    </a:cubicBezTo>
                    <a:lnTo>
                      <a:pt x="20324" y="64579"/>
                    </a:lnTo>
                    <a:lnTo>
                      <a:pt x="20324" y="63722"/>
                    </a:lnTo>
                    <a:lnTo>
                      <a:pt x="41755" y="657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Hình tự do: Hình 404">
                <a:extLst>
                  <a:ext uri="{FF2B5EF4-FFF2-40B4-BE49-F238E27FC236}">
                    <a16:creationId xmlns:a16="http://schemas.microsoft.com/office/drawing/2014/main" id="{DDD4D003-7259-A41C-540E-77AF74F9A34A}"/>
                  </a:ext>
                </a:extLst>
              </p:cNvPr>
              <p:cNvSpPr/>
              <p:nvPr/>
            </p:nvSpPr>
            <p:spPr>
              <a:xfrm>
                <a:off x="9862534" y="4108020"/>
                <a:ext cx="41755" cy="69080"/>
              </a:xfrm>
              <a:custGeom>
                <a:avLst/>
                <a:gdLst>
                  <a:gd name="connsiteX0" fmla="*/ 18574 w 41755"/>
                  <a:gd name="connsiteY0" fmla="*/ 0 h 69080"/>
                  <a:gd name="connsiteX1" fmla="*/ 41720 w 41755"/>
                  <a:gd name="connsiteY1" fmla="*/ 60960 h 69080"/>
                  <a:gd name="connsiteX2" fmla="*/ 41720 w 41755"/>
                  <a:gd name="connsiteY2" fmla="*/ 62484 h 69080"/>
                  <a:gd name="connsiteX3" fmla="*/ 41720 w 41755"/>
                  <a:gd name="connsiteY3" fmla="*/ 63627 h 69080"/>
                  <a:gd name="connsiteX4" fmla="*/ 38195 w 41755"/>
                  <a:gd name="connsiteY4" fmla="*/ 67437 h 69080"/>
                  <a:gd name="connsiteX5" fmla="*/ 24194 w 41755"/>
                  <a:gd name="connsiteY5" fmla="*/ 67437 h 69080"/>
                  <a:gd name="connsiteX6" fmla="*/ 21431 w 41755"/>
                  <a:gd name="connsiteY6" fmla="*/ 64579 h 69080"/>
                  <a:gd name="connsiteX7" fmla="*/ 21431 w 41755"/>
                  <a:gd name="connsiteY7" fmla="*/ 64579 h 69080"/>
                  <a:gd name="connsiteX8" fmla="*/ 21431 w 41755"/>
                  <a:gd name="connsiteY8" fmla="*/ 63722 h 69080"/>
                  <a:gd name="connsiteX9" fmla="*/ 0 w 41755"/>
                  <a:gd name="connsiteY9" fmla="*/ 6572 h 6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55" h="69080">
                    <a:moveTo>
                      <a:pt x="18574" y="0"/>
                    </a:moveTo>
                    <a:lnTo>
                      <a:pt x="41720" y="60960"/>
                    </a:lnTo>
                    <a:cubicBezTo>
                      <a:pt x="41767" y="61465"/>
                      <a:pt x="41767" y="61979"/>
                      <a:pt x="41720" y="62484"/>
                    </a:cubicBezTo>
                    <a:lnTo>
                      <a:pt x="41720" y="63627"/>
                    </a:lnTo>
                    <a:cubicBezTo>
                      <a:pt x="41720" y="64865"/>
                      <a:pt x="39910" y="66389"/>
                      <a:pt x="38195" y="67437"/>
                    </a:cubicBezTo>
                    <a:cubicBezTo>
                      <a:pt x="33785" y="69628"/>
                      <a:pt x="28604" y="69628"/>
                      <a:pt x="24194" y="67437"/>
                    </a:cubicBezTo>
                    <a:cubicBezTo>
                      <a:pt x="22974" y="66827"/>
                      <a:pt x="22003" y="65818"/>
                      <a:pt x="21431" y="64579"/>
                    </a:cubicBezTo>
                    <a:lnTo>
                      <a:pt x="21431" y="64579"/>
                    </a:lnTo>
                    <a:lnTo>
                      <a:pt x="21431" y="63722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Hình tự do: Hình 405">
                <a:extLst>
                  <a:ext uri="{FF2B5EF4-FFF2-40B4-BE49-F238E27FC236}">
                    <a16:creationId xmlns:a16="http://schemas.microsoft.com/office/drawing/2014/main" id="{13678E94-B8F1-E300-2F73-C1C97035CF04}"/>
                  </a:ext>
                </a:extLst>
              </p:cNvPr>
              <p:cNvSpPr/>
              <p:nvPr/>
            </p:nvSpPr>
            <p:spPr>
              <a:xfrm>
                <a:off x="9530397" y="4326720"/>
                <a:ext cx="20478" cy="58960"/>
              </a:xfrm>
              <a:custGeom>
                <a:avLst/>
                <a:gdLst>
                  <a:gd name="connsiteX0" fmla="*/ 0 w 20478"/>
                  <a:gd name="connsiteY0" fmla="*/ 2470 h 58960"/>
                  <a:gd name="connsiteX1" fmla="*/ 0 w 20478"/>
                  <a:gd name="connsiteY1" fmla="*/ 53048 h 58960"/>
                  <a:gd name="connsiteX2" fmla="*/ 3048 w 20478"/>
                  <a:gd name="connsiteY2" fmla="*/ 57239 h 58960"/>
                  <a:gd name="connsiteX3" fmla="*/ 17431 w 20478"/>
                  <a:gd name="connsiteY3" fmla="*/ 57239 h 58960"/>
                  <a:gd name="connsiteX4" fmla="*/ 20479 w 20478"/>
                  <a:gd name="connsiteY4" fmla="*/ 53048 h 58960"/>
                  <a:gd name="connsiteX5" fmla="*/ 20479 w 20478"/>
                  <a:gd name="connsiteY5" fmla="*/ 2661 h 58960"/>
                  <a:gd name="connsiteX6" fmla="*/ 0 w 20478"/>
                  <a:gd name="connsiteY6" fmla="*/ 2470 h 5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78" h="58960">
                    <a:moveTo>
                      <a:pt x="0" y="2470"/>
                    </a:moveTo>
                    <a:lnTo>
                      <a:pt x="0" y="53048"/>
                    </a:lnTo>
                    <a:cubicBezTo>
                      <a:pt x="191" y="54896"/>
                      <a:pt x="1353" y="56496"/>
                      <a:pt x="3048" y="57239"/>
                    </a:cubicBezTo>
                    <a:cubicBezTo>
                      <a:pt x="7573" y="59535"/>
                      <a:pt x="12906" y="59535"/>
                      <a:pt x="17431" y="57239"/>
                    </a:cubicBezTo>
                    <a:cubicBezTo>
                      <a:pt x="19126" y="56496"/>
                      <a:pt x="20288" y="54896"/>
                      <a:pt x="20479" y="53048"/>
                    </a:cubicBezTo>
                    <a:lnTo>
                      <a:pt x="20479" y="2661"/>
                    </a:lnTo>
                    <a:cubicBezTo>
                      <a:pt x="14116" y="-816"/>
                      <a:pt x="6430" y="-892"/>
                      <a:pt x="0" y="2470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Hình tự do: Hình 406">
                <a:extLst>
                  <a:ext uri="{FF2B5EF4-FFF2-40B4-BE49-F238E27FC236}">
                    <a16:creationId xmlns:a16="http://schemas.microsoft.com/office/drawing/2014/main" id="{9E656ABF-794A-638A-4F91-9503AE4D8C5A}"/>
                  </a:ext>
                </a:extLst>
              </p:cNvPr>
              <p:cNvSpPr/>
              <p:nvPr/>
            </p:nvSpPr>
            <p:spPr>
              <a:xfrm>
                <a:off x="9207500" y="3211186"/>
                <a:ext cx="674395" cy="733241"/>
              </a:xfrm>
              <a:custGeom>
                <a:avLst/>
                <a:gdLst>
                  <a:gd name="connsiteX0" fmla="*/ 0 w 674395"/>
                  <a:gd name="connsiteY0" fmla="*/ 536504 h 733241"/>
                  <a:gd name="connsiteX1" fmla="*/ 36481 w 674395"/>
                  <a:gd name="connsiteY1" fmla="*/ 492784 h 733241"/>
                  <a:gd name="connsiteX2" fmla="*/ 248412 w 674395"/>
                  <a:gd name="connsiteY2" fmla="*/ 368102 h 733241"/>
                  <a:gd name="connsiteX3" fmla="*/ 248888 w 674395"/>
                  <a:gd name="connsiteY3" fmla="*/ 367625 h 733241"/>
                  <a:gd name="connsiteX4" fmla="*/ 378143 w 674395"/>
                  <a:gd name="connsiteY4" fmla="*/ 87305 h 733241"/>
                  <a:gd name="connsiteX5" fmla="*/ 420910 w 674395"/>
                  <a:gd name="connsiteY5" fmla="*/ 19772 h 733241"/>
                  <a:gd name="connsiteX6" fmla="*/ 442913 w 674395"/>
                  <a:gd name="connsiteY6" fmla="*/ 7390 h 733241"/>
                  <a:gd name="connsiteX7" fmla="*/ 574929 w 674395"/>
                  <a:gd name="connsiteY7" fmla="*/ 41299 h 733241"/>
                  <a:gd name="connsiteX8" fmla="*/ 672560 w 674395"/>
                  <a:gd name="connsiteY8" fmla="*/ 197795 h 733241"/>
                  <a:gd name="connsiteX9" fmla="*/ 661226 w 674395"/>
                  <a:gd name="connsiteY9" fmla="*/ 446302 h 733241"/>
                  <a:gd name="connsiteX10" fmla="*/ 661226 w 674395"/>
                  <a:gd name="connsiteY10" fmla="*/ 446302 h 733241"/>
                  <a:gd name="connsiteX11" fmla="*/ 593979 w 674395"/>
                  <a:gd name="connsiteY11" fmla="*/ 607560 h 733241"/>
                  <a:gd name="connsiteX12" fmla="*/ 378047 w 674395"/>
                  <a:gd name="connsiteY12" fmla="*/ 721860 h 733241"/>
                  <a:gd name="connsiteX13" fmla="*/ 163259 w 674395"/>
                  <a:gd name="connsiteY13" fmla="*/ 676426 h 733241"/>
                  <a:gd name="connsiteX14" fmla="*/ 20383 w 674395"/>
                  <a:gd name="connsiteY14" fmla="*/ 591749 h 733241"/>
                  <a:gd name="connsiteX15" fmla="*/ 95 w 674395"/>
                  <a:gd name="connsiteY15" fmla="*/ 561650 h 733241"/>
                  <a:gd name="connsiteX16" fmla="*/ 0 w 674395"/>
                  <a:gd name="connsiteY16" fmla="*/ 536504 h 73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4395" h="733241">
                    <a:moveTo>
                      <a:pt x="0" y="536504"/>
                    </a:moveTo>
                    <a:cubicBezTo>
                      <a:pt x="0" y="523073"/>
                      <a:pt x="11716" y="508881"/>
                      <a:pt x="36481" y="492784"/>
                    </a:cubicBezTo>
                    <a:cubicBezTo>
                      <a:pt x="82201" y="463161"/>
                      <a:pt x="184404" y="403630"/>
                      <a:pt x="248412" y="368102"/>
                    </a:cubicBezTo>
                    <a:cubicBezTo>
                      <a:pt x="248412" y="367835"/>
                      <a:pt x="248621" y="367625"/>
                      <a:pt x="248888" y="367625"/>
                    </a:cubicBezTo>
                    <a:cubicBezTo>
                      <a:pt x="298132" y="337717"/>
                      <a:pt x="344138" y="195413"/>
                      <a:pt x="378143" y="87305"/>
                    </a:cubicBezTo>
                    <a:cubicBezTo>
                      <a:pt x="389763" y="50443"/>
                      <a:pt x="404051" y="29583"/>
                      <a:pt x="420910" y="19772"/>
                    </a:cubicBezTo>
                    <a:lnTo>
                      <a:pt x="442913" y="7390"/>
                    </a:lnTo>
                    <a:cubicBezTo>
                      <a:pt x="476345" y="-12708"/>
                      <a:pt x="520255" y="11390"/>
                      <a:pt x="574929" y="41299"/>
                    </a:cubicBezTo>
                    <a:cubicBezTo>
                      <a:pt x="625316" y="68826"/>
                      <a:pt x="664655" y="104164"/>
                      <a:pt x="672560" y="197795"/>
                    </a:cubicBezTo>
                    <a:cubicBezTo>
                      <a:pt x="677323" y="254945"/>
                      <a:pt x="672560" y="363720"/>
                      <a:pt x="661226" y="446302"/>
                    </a:cubicBezTo>
                    <a:lnTo>
                      <a:pt x="661226" y="446302"/>
                    </a:lnTo>
                    <a:cubicBezTo>
                      <a:pt x="644462" y="584224"/>
                      <a:pt x="623888" y="584414"/>
                      <a:pt x="593979" y="607560"/>
                    </a:cubicBezTo>
                    <a:cubicBezTo>
                      <a:pt x="542639" y="647279"/>
                      <a:pt x="426815" y="702810"/>
                      <a:pt x="378047" y="721860"/>
                    </a:cubicBezTo>
                    <a:cubicBezTo>
                      <a:pt x="289465" y="756722"/>
                      <a:pt x="217170" y="702810"/>
                      <a:pt x="163259" y="676426"/>
                    </a:cubicBezTo>
                    <a:cubicBezTo>
                      <a:pt x="113824" y="651375"/>
                      <a:pt x="66094" y="623086"/>
                      <a:pt x="20383" y="591749"/>
                    </a:cubicBezTo>
                    <a:cubicBezTo>
                      <a:pt x="6858" y="582224"/>
                      <a:pt x="-95" y="572032"/>
                      <a:pt x="95" y="561650"/>
                    </a:cubicBezTo>
                    <a:cubicBezTo>
                      <a:pt x="0" y="557744"/>
                      <a:pt x="0" y="540790"/>
                      <a:pt x="0" y="536504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Hình tự do: Hình 407">
                <a:extLst>
                  <a:ext uri="{FF2B5EF4-FFF2-40B4-BE49-F238E27FC236}">
                    <a16:creationId xmlns:a16="http://schemas.microsoft.com/office/drawing/2014/main" id="{E6EEB130-2B66-CBAC-4FBE-03B5F571B5F4}"/>
                  </a:ext>
                </a:extLst>
              </p:cNvPr>
              <p:cNvSpPr/>
              <p:nvPr/>
            </p:nvSpPr>
            <p:spPr>
              <a:xfrm>
                <a:off x="9207500" y="3211186"/>
                <a:ext cx="674395" cy="733241"/>
              </a:xfrm>
              <a:custGeom>
                <a:avLst/>
                <a:gdLst>
                  <a:gd name="connsiteX0" fmla="*/ 0 w 674395"/>
                  <a:gd name="connsiteY0" fmla="*/ 536504 h 733241"/>
                  <a:gd name="connsiteX1" fmla="*/ 36481 w 674395"/>
                  <a:gd name="connsiteY1" fmla="*/ 492784 h 733241"/>
                  <a:gd name="connsiteX2" fmla="*/ 248412 w 674395"/>
                  <a:gd name="connsiteY2" fmla="*/ 368102 h 733241"/>
                  <a:gd name="connsiteX3" fmla="*/ 248888 w 674395"/>
                  <a:gd name="connsiteY3" fmla="*/ 367625 h 733241"/>
                  <a:gd name="connsiteX4" fmla="*/ 378143 w 674395"/>
                  <a:gd name="connsiteY4" fmla="*/ 87305 h 733241"/>
                  <a:gd name="connsiteX5" fmla="*/ 420910 w 674395"/>
                  <a:gd name="connsiteY5" fmla="*/ 19772 h 733241"/>
                  <a:gd name="connsiteX6" fmla="*/ 442913 w 674395"/>
                  <a:gd name="connsiteY6" fmla="*/ 7390 h 733241"/>
                  <a:gd name="connsiteX7" fmla="*/ 574929 w 674395"/>
                  <a:gd name="connsiteY7" fmla="*/ 41299 h 733241"/>
                  <a:gd name="connsiteX8" fmla="*/ 672560 w 674395"/>
                  <a:gd name="connsiteY8" fmla="*/ 197795 h 733241"/>
                  <a:gd name="connsiteX9" fmla="*/ 661226 w 674395"/>
                  <a:gd name="connsiteY9" fmla="*/ 446302 h 733241"/>
                  <a:gd name="connsiteX10" fmla="*/ 661226 w 674395"/>
                  <a:gd name="connsiteY10" fmla="*/ 446302 h 733241"/>
                  <a:gd name="connsiteX11" fmla="*/ 593979 w 674395"/>
                  <a:gd name="connsiteY11" fmla="*/ 607560 h 733241"/>
                  <a:gd name="connsiteX12" fmla="*/ 378047 w 674395"/>
                  <a:gd name="connsiteY12" fmla="*/ 721860 h 733241"/>
                  <a:gd name="connsiteX13" fmla="*/ 163259 w 674395"/>
                  <a:gd name="connsiteY13" fmla="*/ 676426 h 733241"/>
                  <a:gd name="connsiteX14" fmla="*/ 20383 w 674395"/>
                  <a:gd name="connsiteY14" fmla="*/ 591749 h 733241"/>
                  <a:gd name="connsiteX15" fmla="*/ 95 w 674395"/>
                  <a:gd name="connsiteY15" fmla="*/ 561650 h 733241"/>
                  <a:gd name="connsiteX16" fmla="*/ 0 w 674395"/>
                  <a:gd name="connsiteY16" fmla="*/ 536504 h 73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4395" h="733241">
                    <a:moveTo>
                      <a:pt x="0" y="536504"/>
                    </a:moveTo>
                    <a:cubicBezTo>
                      <a:pt x="0" y="523073"/>
                      <a:pt x="11716" y="508881"/>
                      <a:pt x="36481" y="492784"/>
                    </a:cubicBezTo>
                    <a:cubicBezTo>
                      <a:pt x="82201" y="463161"/>
                      <a:pt x="184404" y="403630"/>
                      <a:pt x="248412" y="368102"/>
                    </a:cubicBezTo>
                    <a:cubicBezTo>
                      <a:pt x="248412" y="367835"/>
                      <a:pt x="248621" y="367625"/>
                      <a:pt x="248888" y="367625"/>
                    </a:cubicBezTo>
                    <a:cubicBezTo>
                      <a:pt x="298132" y="337717"/>
                      <a:pt x="344138" y="195413"/>
                      <a:pt x="378143" y="87305"/>
                    </a:cubicBezTo>
                    <a:cubicBezTo>
                      <a:pt x="389763" y="50443"/>
                      <a:pt x="404051" y="29583"/>
                      <a:pt x="420910" y="19772"/>
                    </a:cubicBezTo>
                    <a:lnTo>
                      <a:pt x="442913" y="7390"/>
                    </a:lnTo>
                    <a:cubicBezTo>
                      <a:pt x="476345" y="-12708"/>
                      <a:pt x="520255" y="11390"/>
                      <a:pt x="574929" y="41299"/>
                    </a:cubicBezTo>
                    <a:cubicBezTo>
                      <a:pt x="625316" y="68826"/>
                      <a:pt x="664655" y="104164"/>
                      <a:pt x="672560" y="197795"/>
                    </a:cubicBezTo>
                    <a:cubicBezTo>
                      <a:pt x="677323" y="254945"/>
                      <a:pt x="672560" y="363720"/>
                      <a:pt x="661226" y="446302"/>
                    </a:cubicBezTo>
                    <a:lnTo>
                      <a:pt x="661226" y="446302"/>
                    </a:lnTo>
                    <a:cubicBezTo>
                      <a:pt x="644462" y="584224"/>
                      <a:pt x="623888" y="584414"/>
                      <a:pt x="593979" y="607560"/>
                    </a:cubicBezTo>
                    <a:cubicBezTo>
                      <a:pt x="542639" y="647279"/>
                      <a:pt x="426815" y="702810"/>
                      <a:pt x="378047" y="721860"/>
                    </a:cubicBezTo>
                    <a:cubicBezTo>
                      <a:pt x="289465" y="756722"/>
                      <a:pt x="217170" y="702810"/>
                      <a:pt x="163259" y="676426"/>
                    </a:cubicBezTo>
                    <a:cubicBezTo>
                      <a:pt x="113824" y="651375"/>
                      <a:pt x="66094" y="623086"/>
                      <a:pt x="20383" y="591749"/>
                    </a:cubicBezTo>
                    <a:cubicBezTo>
                      <a:pt x="6858" y="582224"/>
                      <a:pt x="-95" y="572032"/>
                      <a:pt x="95" y="561650"/>
                    </a:cubicBezTo>
                    <a:cubicBezTo>
                      <a:pt x="0" y="557744"/>
                      <a:pt x="0" y="540790"/>
                      <a:pt x="0" y="536504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Hình tự do: Hình 408">
                <a:extLst>
                  <a:ext uri="{FF2B5EF4-FFF2-40B4-BE49-F238E27FC236}">
                    <a16:creationId xmlns:a16="http://schemas.microsoft.com/office/drawing/2014/main" id="{4ADD915C-8CDE-88AB-76CF-44F7D7970935}"/>
                  </a:ext>
                </a:extLst>
              </p:cNvPr>
              <p:cNvSpPr/>
              <p:nvPr/>
            </p:nvSpPr>
            <p:spPr>
              <a:xfrm>
                <a:off x="9629838" y="3211186"/>
                <a:ext cx="232791" cy="136453"/>
              </a:xfrm>
              <a:custGeom>
                <a:avLst/>
                <a:gdLst>
                  <a:gd name="connsiteX0" fmla="*/ 0 w 232791"/>
                  <a:gd name="connsiteY0" fmla="*/ 18629 h 136453"/>
                  <a:gd name="connsiteX1" fmla="*/ 129445 w 232791"/>
                  <a:gd name="connsiteY1" fmla="*/ 54062 h 136453"/>
                  <a:gd name="connsiteX2" fmla="*/ 210312 w 232791"/>
                  <a:gd name="connsiteY2" fmla="*/ 136454 h 136453"/>
                  <a:gd name="connsiteX3" fmla="*/ 232791 w 232791"/>
                  <a:gd name="connsiteY3" fmla="*/ 123404 h 136453"/>
                  <a:gd name="connsiteX4" fmla="*/ 152114 w 232791"/>
                  <a:gd name="connsiteY4" fmla="*/ 41299 h 136453"/>
                  <a:gd name="connsiteX5" fmla="*/ 20098 w 232791"/>
                  <a:gd name="connsiteY5" fmla="*/ 7390 h 136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791" h="136453">
                    <a:moveTo>
                      <a:pt x="0" y="18629"/>
                    </a:moveTo>
                    <a:cubicBezTo>
                      <a:pt x="33147" y="1294"/>
                      <a:pt x="76200" y="24916"/>
                      <a:pt x="129445" y="54062"/>
                    </a:cubicBezTo>
                    <a:cubicBezTo>
                      <a:pt x="163544" y="73112"/>
                      <a:pt x="192691" y="94925"/>
                      <a:pt x="210312" y="136454"/>
                    </a:cubicBezTo>
                    <a:lnTo>
                      <a:pt x="232791" y="123404"/>
                    </a:lnTo>
                    <a:cubicBezTo>
                      <a:pt x="215170" y="82066"/>
                      <a:pt x="186119" y="59968"/>
                      <a:pt x="152114" y="41299"/>
                    </a:cubicBezTo>
                    <a:cubicBezTo>
                      <a:pt x="97441" y="11390"/>
                      <a:pt x="53530" y="-12708"/>
                      <a:pt x="20098" y="7390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Hình tự do: Hình 409">
                <a:extLst>
                  <a:ext uri="{FF2B5EF4-FFF2-40B4-BE49-F238E27FC236}">
                    <a16:creationId xmlns:a16="http://schemas.microsoft.com/office/drawing/2014/main" id="{171B70E7-00F4-5270-BBBA-00DB666A63EB}"/>
                  </a:ext>
                </a:extLst>
              </p:cNvPr>
              <p:cNvSpPr/>
              <p:nvPr/>
            </p:nvSpPr>
            <p:spPr>
              <a:xfrm>
                <a:off x="9207034" y="3223611"/>
                <a:ext cx="651773" cy="695154"/>
              </a:xfrm>
              <a:custGeom>
                <a:avLst/>
                <a:gdLst>
                  <a:gd name="connsiteX0" fmla="*/ 36470 w 651773"/>
                  <a:gd name="connsiteY0" fmla="*/ 480359 h 695154"/>
                  <a:gd name="connsiteX1" fmla="*/ 249830 w 651773"/>
                  <a:gd name="connsiteY1" fmla="*/ 354819 h 695154"/>
                  <a:gd name="connsiteX2" fmla="*/ 248973 w 651773"/>
                  <a:gd name="connsiteY2" fmla="*/ 354819 h 695154"/>
                  <a:gd name="connsiteX3" fmla="*/ 378132 w 651773"/>
                  <a:gd name="connsiteY3" fmla="*/ 74594 h 695154"/>
                  <a:gd name="connsiteX4" fmla="*/ 552249 w 651773"/>
                  <a:gd name="connsiteY4" fmla="*/ 41352 h 695154"/>
                  <a:gd name="connsiteX5" fmla="*/ 649880 w 651773"/>
                  <a:gd name="connsiteY5" fmla="*/ 197847 h 695154"/>
                  <a:gd name="connsiteX6" fmla="*/ 608542 w 651773"/>
                  <a:gd name="connsiteY6" fmla="*/ 551701 h 695154"/>
                  <a:gd name="connsiteX7" fmla="*/ 378037 w 651773"/>
                  <a:gd name="connsiteY7" fmla="*/ 683813 h 695154"/>
                  <a:gd name="connsiteX8" fmla="*/ 163248 w 651773"/>
                  <a:gd name="connsiteY8" fmla="*/ 638283 h 695154"/>
                  <a:gd name="connsiteX9" fmla="*/ 20373 w 651773"/>
                  <a:gd name="connsiteY9" fmla="*/ 553701 h 695154"/>
                  <a:gd name="connsiteX10" fmla="*/ 36470 w 651773"/>
                  <a:gd name="connsiteY10" fmla="*/ 480359 h 69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51773" h="695154">
                    <a:moveTo>
                      <a:pt x="36470" y="480359"/>
                    </a:moveTo>
                    <a:cubicBezTo>
                      <a:pt x="66188" y="461309"/>
                      <a:pt x="66855" y="456261"/>
                      <a:pt x="249830" y="354819"/>
                    </a:cubicBezTo>
                    <a:lnTo>
                      <a:pt x="248973" y="354819"/>
                    </a:lnTo>
                    <a:cubicBezTo>
                      <a:pt x="298217" y="324911"/>
                      <a:pt x="344223" y="182703"/>
                      <a:pt x="378132" y="74594"/>
                    </a:cubicBezTo>
                    <a:cubicBezTo>
                      <a:pt x="412803" y="-35229"/>
                      <a:pt x="470429" y="-3416"/>
                      <a:pt x="552249" y="41352"/>
                    </a:cubicBezTo>
                    <a:cubicBezTo>
                      <a:pt x="602636" y="68974"/>
                      <a:pt x="641974" y="104217"/>
                      <a:pt x="649880" y="197847"/>
                    </a:cubicBezTo>
                    <a:cubicBezTo>
                      <a:pt x="657786" y="291478"/>
                      <a:pt x="640355" y="523602"/>
                      <a:pt x="608542" y="551701"/>
                    </a:cubicBezTo>
                    <a:cubicBezTo>
                      <a:pt x="573680" y="589801"/>
                      <a:pt x="433853" y="661810"/>
                      <a:pt x="378037" y="683813"/>
                    </a:cubicBezTo>
                    <a:cubicBezTo>
                      <a:pt x="289454" y="718579"/>
                      <a:pt x="217159" y="664763"/>
                      <a:pt x="163248" y="638283"/>
                    </a:cubicBezTo>
                    <a:cubicBezTo>
                      <a:pt x="113794" y="613299"/>
                      <a:pt x="66064" y="585039"/>
                      <a:pt x="20373" y="553701"/>
                    </a:cubicBezTo>
                    <a:cubicBezTo>
                      <a:pt x="-10298" y="531699"/>
                      <a:pt x="-7440" y="508934"/>
                      <a:pt x="36470" y="480359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Hình tự do: Hình 410">
                <a:extLst>
                  <a:ext uri="{FF2B5EF4-FFF2-40B4-BE49-F238E27FC236}">
                    <a16:creationId xmlns:a16="http://schemas.microsoft.com/office/drawing/2014/main" id="{0EE93DC4-D579-9184-AF81-15A64C215A0A}"/>
                  </a:ext>
                </a:extLst>
              </p:cNvPr>
              <p:cNvSpPr/>
              <p:nvPr/>
            </p:nvSpPr>
            <p:spPr>
              <a:xfrm>
                <a:off x="9456007" y="3578716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Hình tự do: Hình 411">
                <a:extLst>
                  <a:ext uri="{FF2B5EF4-FFF2-40B4-BE49-F238E27FC236}">
                    <a16:creationId xmlns:a16="http://schemas.microsoft.com/office/drawing/2014/main" id="{BF945E20-A67E-D523-98D0-443272430555}"/>
                  </a:ext>
                </a:extLst>
              </p:cNvPr>
              <p:cNvSpPr/>
              <p:nvPr/>
            </p:nvSpPr>
            <p:spPr>
              <a:xfrm>
                <a:off x="9455911" y="3224134"/>
                <a:ext cx="402800" cy="552092"/>
              </a:xfrm>
              <a:custGeom>
                <a:avLst/>
                <a:gdLst>
                  <a:gd name="connsiteX0" fmla="*/ 303371 w 402800"/>
                  <a:gd name="connsiteY0" fmla="*/ 41210 h 552092"/>
                  <a:gd name="connsiteX1" fmla="*/ 129254 w 402800"/>
                  <a:gd name="connsiteY1" fmla="*/ 74452 h 552092"/>
                  <a:gd name="connsiteX2" fmla="*/ 0 w 402800"/>
                  <a:gd name="connsiteY2" fmla="*/ 354773 h 552092"/>
                  <a:gd name="connsiteX3" fmla="*/ 206883 w 402800"/>
                  <a:gd name="connsiteY3" fmla="*/ 420781 h 552092"/>
                  <a:gd name="connsiteX4" fmla="*/ 359283 w 402800"/>
                  <a:gd name="connsiteY4" fmla="*/ 551845 h 552092"/>
                  <a:gd name="connsiteX5" fmla="*/ 400908 w 402800"/>
                  <a:gd name="connsiteY5" fmla="*/ 197705 h 552092"/>
                  <a:gd name="connsiteX6" fmla="*/ 303371 w 402800"/>
                  <a:gd name="connsiteY6" fmla="*/ 41210 h 55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2800" h="552092">
                    <a:moveTo>
                      <a:pt x="303371" y="41210"/>
                    </a:moveTo>
                    <a:cubicBezTo>
                      <a:pt x="221552" y="-3558"/>
                      <a:pt x="163925" y="-34990"/>
                      <a:pt x="129254" y="74452"/>
                    </a:cubicBezTo>
                    <a:cubicBezTo>
                      <a:pt x="95155" y="182560"/>
                      <a:pt x="49244" y="324864"/>
                      <a:pt x="0" y="354773"/>
                    </a:cubicBezTo>
                    <a:cubicBezTo>
                      <a:pt x="0" y="354773"/>
                      <a:pt x="84487" y="354773"/>
                      <a:pt x="206883" y="420781"/>
                    </a:cubicBezTo>
                    <a:cubicBezTo>
                      <a:pt x="334042" y="489456"/>
                      <a:pt x="353473" y="556702"/>
                      <a:pt x="359283" y="551845"/>
                    </a:cubicBezTo>
                    <a:cubicBezTo>
                      <a:pt x="391383" y="525175"/>
                      <a:pt x="408813" y="291336"/>
                      <a:pt x="400908" y="197705"/>
                    </a:cubicBezTo>
                    <a:cubicBezTo>
                      <a:pt x="393002" y="104075"/>
                      <a:pt x="353759" y="68737"/>
                      <a:pt x="303371" y="412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8" name="Đồ họa 25">
              <a:extLst>
                <a:ext uri="{FF2B5EF4-FFF2-40B4-BE49-F238E27FC236}">
                  <a16:creationId xmlns:a16="http://schemas.microsoft.com/office/drawing/2014/main" id="{5B7267D8-601F-95F6-4F77-E66326D045F2}"/>
                </a:ext>
              </a:extLst>
            </p:cNvPr>
            <p:cNvGrpSpPr/>
            <p:nvPr/>
          </p:nvGrpSpPr>
          <p:grpSpPr>
            <a:xfrm>
              <a:off x="9081140" y="2840637"/>
              <a:ext cx="820833" cy="1532851"/>
              <a:chOff x="9081140" y="2840637"/>
              <a:chExt cx="820833" cy="1532851"/>
            </a:xfrm>
          </p:grpSpPr>
          <p:sp>
            <p:nvSpPr>
              <p:cNvPr id="369" name="Hình tự do: Hình 368">
                <a:extLst>
                  <a:ext uri="{FF2B5EF4-FFF2-40B4-BE49-F238E27FC236}">
                    <a16:creationId xmlns:a16="http://schemas.microsoft.com/office/drawing/2014/main" id="{37EA9DB1-1CFB-3275-F400-E89436AC4497}"/>
                  </a:ext>
                </a:extLst>
              </p:cNvPr>
              <p:cNvSpPr/>
              <p:nvPr/>
            </p:nvSpPr>
            <p:spPr>
              <a:xfrm>
                <a:off x="9106646" y="3155196"/>
                <a:ext cx="471281" cy="325104"/>
              </a:xfrm>
              <a:custGeom>
                <a:avLst/>
                <a:gdLst>
                  <a:gd name="connsiteX0" fmla="*/ 117142 w 471281"/>
                  <a:gd name="connsiteY0" fmla="*/ 182347 h 325104"/>
                  <a:gd name="connsiteX1" fmla="*/ 86376 w 471281"/>
                  <a:gd name="connsiteY1" fmla="*/ 159678 h 325104"/>
                  <a:gd name="connsiteX2" fmla="*/ 61040 w 471281"/>
                  <a:gd name="connsiteY2" fmla="*/ 148248 h 325104"/>
                  <a:gd name="connsiteX3" fmla="*/ 26178 w 471281"/>
                  <a:gd name="connsiteY3" fmla="*/ 125388 h 325104"/>
                  <a:gd name="connsiteX4" fmla="*/ 13319 w 471281"/>
                  <a:gd name="connsiteY4" fmla="*/ 110910 h 325104"/>
                  <a:gd name="connsiteX5" fmla="*/ 4366 w 471281"/>
                  <a:gd name="connsiteY5" fmla="*/ 91860 h 325104"/>
                  <a:gd name="connsiteX6" fmla="*/ 79 w 471281"/>
                  <a:gd name="connsiteY6" fmla="*/ 72810 h 325104"/>
                  <a:gd name="connsiteX7" fmla="*/ 4461 w 471281"/>
                  <a:gd name="connsiteY7" fmla="*/ 53760 h 325104"/>
                  <a:gd name="connsiteX8" fmla="*/ 12938 w 471281"/>
                  <a:gd name="connsiteY8" fmla="*/ 46235 h 325104"/>
                  <a:gd name="connsiteX9" fmla="*/ 24940 w 471281"/>
                  <a:gd name="connsiteY9" fmla="*/ 47283 h 325104"/>
                  <a:gd name="connsiteX10" fmla="*/ 35322 w 471281"/>
                  <a:gd name="connsiteY10" fmla="*/ 54046 h 325104"/>
                  <a:gd name="connsiteX11" fmla="*/ 80470 w 471281"/>
                  <a:gd name="connsiteY11" fmla="*/ 80239 h 325104"/>
                  <a:gd name="connsiteX12" fmla="*/ 96568 w 471281"/>
                  <a:gd name="connsiteY12" fmla="*/ 82716 h 325104"/>
                  <a:gd name="connsiteX13" fmla="*/ 92186 w 471281"/>
                  <a:gd name="connsiteY13" fmla="*/ 69476 h 325104"/>
                  <a:gd name="connsiteX14" fmla="*/ 86471 w 471281"/>
                  <a:gd name="connsiteY14" fmla="*/ 56617 h 325104"/>
                  <a:gd name="connsiteX15" fmla="*/ 88090 w 471281"/>
                  <a:gd name="connsiteY15" fmla="*/ 43092 h 325104"/>
                  <a:gd name="connsiteX16" fmla="*/ 94949 w 471281"/>
                  <a:gd name="connsiteY16" fmla="*/ 40044 h 325104"/>
                  <a:gd name="connsiteX17" fmla="*/ 97806 w 471281"/>
                  <a:gd name="connsiteY17" fmla="*/ 42235 h 325104"/>
                  <a:gd name="connsiteX18" fmla="*/ 112093 w 471281"/>
                  <a:gd name="connsiteY18" fmla="*/ 56998 h 325104"/>
                  <a:gd name="connsiteX19" fmla="*/ 123047 w 471281"/>
                  <a:gd name="connsiteY19" fmla="*/ 71953 h 325104"/>
                  <a:gd name="connsiteX20" fmla="*/ 135239 w 471281"/>
                  <a:gd name="connsiteY20" fmla="*/ 93765 h 325104"/>
                  <a:gd name="connsiteX21" fmla="*/ 168482 w 471281"/>
                  <a:gd name="connsiteY21" fmla="*/ 133198 h 325104"/>
                  <a:gd name="connsiteX22" fmla="*/ 253540 w 471281"/>
                  <a:gd name="connsiteY22" fmla="*/ 215494 h 325104"/>
                  <a:gd name="connsiteX23" fmla="*/ 358315 w 471281"/>
                  <a:gd name="connsiteY23" fmla="*/ 49378 h 325104"/>
                  <a:gd name="connsiteX24" fmla="*/ 471281 w 471281"/>
                  <a:gd name="connsiteY24" fmla="*/ 1277 h 325104"/>
                  <a:gd name="connsiteX25" fmla="*/ 449278 w 471281"/>
                  <a:gd name="connsiteY25" fmla="*/ 92717 h 325104"/>
                  <a:gd name="connsiteX26" fmla="*/ 294402 w 471281"/>
                  <a:gd name="connsiteY26" fmla="*/ 309125 h 325104"/>
                  <a:gd name="connsiteX27" fmla="*/ 234137 w 471281"/>
                  <a:gd name="connsiteY27" fmla="*/ 315621 h 325104"/>
                  <a:gd name="connsiteX28" fmla="*/ 229441 w 471281"/>
                  <a:gd name="connsiteY28" fmla="*/ 311221 h 325104"/>
                  <a:gd name="connsiteX29" fmla="*/ 190103 w 471281"/>
                  <a:gd name="connsiteY29" fmla="*/ 266548 h 325104"/>
                  <a:gd name="connsiteX30" fmla="*/ 132953 w 471281"/>
                  <a:gd name="connsiteY30" fmla="*/ 198826 h 325104"/>
                  <a:gd name="connsiteX31" fmla="*/ 117142 w 471281"/>
                  <a:gd name="connsiteY31" fmla="*/ 182347 h 325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1281" h="325104">
                    <a:moveTo>
                      <a:pt x="117142" y="182347"/>
                    </a:moveTo>
                    <a:cubicBezTo>
                      <a:pt x="108007" y="173384"/>
                      <a:pt x="97644" y="165745"/>
                      <a:pt x="86376" y="159678"/>
                    </a:cubicBezTo>
                    <a:cubicBezTo>
                      <a:pt x="78470" y="155106"/>
                      <a:pt x="69326" y="152344"/>
                      <a:pt x="61040" y="148248"/>
                    </a:cubicBezTo>
                    <a:cubicBezTo>
                      <a:pt x="48419" y="142276"/>
                      <a:pt x="36684" y="134589"/>
                      <a:pt x="26178" y="125388"/>
                    </a:cubicBezTo>
                    <a:cubicBezTo>
                      <a:pt x="21187" y="121244"/>
                      <a:pt x="16843" y="116358"/>
                      <a:pt x="13319" y="110910"/>
                    </a:cubicBezTo>
                    <a:cubicBezTo>
                      <a:pt x="9757" y="104852"/>
                      <a:pt x="6757" y="98470"/>
                      <a:pt x="4366" y="91860"/>
                    </a:cubicBezTo>
                    <a:cubicBezTo>
                      <a:pt x="1975" y="85764"/>
                      <a:pt x="527" y="79344"/>
                      <a:pt x="79" y="72810"/>
                    </a:cubicBezTo>
                    <a:cubicBezTo>
                      <a:pt x="-378" y="66161"/>
                      <a:pt x="1146" y="59532"/>
                      <a:pt x="4461" y="53760"/>
                    </a:cubicBezTo>
                    <a:cubicBezTo>
                      <a:pt x="6318" y="50340"/>
                      <a:pt x="9319" y="47673"/>
                      <a:pt x="12938" y="46235"/>
                    </a:cubicBezTo>
                    <a:cubicBezTo>
                      <a:pt x="16929" y="45044"/>
                      <a:pt x="21216" y="45425"/>
                      <a:pt x="24940" y="47283"/>
                    </a:cubicBezTo>
                    <a:cubicBezTo>
                      <a:pt x="28635" y="49150"/>
                      <a:pt x="32112" y="51426"/>
                      <a:pt x="35322" y="54046"/>
                    </a:cubicBezTo>
                    <a:cubicBezTo>
                      <a:pt x="49352" y="64428"/>
                      <a:pt x="64497" y="73219"/>
                      <a:pt x="80470" y="80239"/>
                    </a:cubicBezTo>
                    <a:cubicBezTo>
                      <a:pt x="85319" y="83106"/>
                      <a:pt x="91081" y="83992"/>
                      <a:pt x="96568" y="82716"/>
                    </a:cubicBezTo>
                    <a:cubicBezTo>
                      <a:pt x="96006" y="78058"/>
                      <a:pt x="94520" y="73553"/>
                      <a:pt x="92186" y="69476"/>
                    </a:cubicBezTo>
                    <a:cubicBezTo>
                      <a:pt x="89776" y="65428"/>
                      <a:pt x="87862" y="61113"/>
                      <a:pt x="86471" y="56617"/>
                    </a:cubicBezTo>
                    <a:cubicBezTo>
                      <a:pt x="85119" y="52084"/>
                      <a:pt x="85709" y="47188"/>
                      <a:pt x="88090" y="43092"/>
                    </a:cubicBezTo>
                    <a:cubicBezTo>
                      <a:pt x="89491" y="40720"/>
                      <a:pt x="92243" y="39501"/>
                      <a:pt x="94949" y="40044"/>
                    </a:cubicBezTo>
                    <a:cubicBezTo>
                      <a:pt x="96034" y="40587"/>
                      <a:pt x="97006" y="41330"/>
                      <a:pt x="97806" y="42235"/>
                    </a:cubicBezTo>
                    <a:cubicBezTo>
                      <a:pt x="102568" y="47188"/>
                      <a:pt x="107331" y="51760"/>
                      <a:pt x="112093" y="56998"/>
                    </a:cubicBezTo>
                    <a:cubicBezTo>
                      <a:pt x="116218" y="61618"/>
                      <a:pt x="119885" y="66628"/>
                      <a:pt x="123047" y="71953"/>
                    </a:cubicBezTo>
                    <a:cubicBezTo>
                      <a:pt x="127810" y="79192"/>
                      <a:pt x="131239" y="86240"/>
                      <a:pt x="135239" y="93765"/>
                    </a:cubicBezTo>
                    <a:cubicBezTo>
                      <a:pt x="144202" y="108557"/>
                      <a:pt x="155423" y="121854"/>
                      <a:pt x="168482" y="133198"/>
                    </a:cubicBezTo>
                    <a:cubicBezTo>
                      <a:pt x="183245" y="147391"/>
                      <a:pt x="239347" y="203017"/>
                      <a:pt x="253540" y="215494"/>
                    </a:cubicBezTo>
                    <a:cubicBezTo>
                      <a:pt x="253540" y="215494"/>
                      <a:pt x="336026" y="83573"/>
                      <a:pt x="358315" y="49378"/>
                    </a:cubicBezTo>
                    <a:cubicBezTo>
                      <a:pt x="397843" y="-12344"/>
                      <a:pt x="471281" y="1277"/>
                      <a:pt x="471281" y="1277"/>
                    </a:cubicBezTo>
                    <a:lnTo>
                      <a:pt x="449278" y="92717"/>
                    </a:lnTo>
                    <a:cubicBezTo>
                      <a:pt x="449278" y="92717"/>
                      <a:pt x="316786" y="283217"/>
                      <a:pt x="294402" y="309125"/>
                    </a:cubicBezTo>
                    <a:cubicBezTo>
                      <a:pt x="279553" y="327566"/>
                      <a:pt x="252568" y="330471"/>
                      <a:pt x="234137" y="315621"/>
                    </a:cubicBezTo>
                    <a:cubicBezTo>
                      <a:pt x="232461" y="314269"/>
                      <a:pt x="230889" y="312802"/>
                      <a:pt x="229441" y="311221"/>
                    </a:cubicBezTo>
                    <a:cubicBezTo>
                      <a:pt x="215573" y="297009"/>
                      <a:pt x="202448" y="282103"/>
                      <a:pt x="190103" y="266548"/>
                    </a:cubicBezTo>
                    <a:cubicBezTo>
                      <a:pt x="171053" y="243879"/>
                      <a:pt x="152003" y="221114"/>
                      <a:pt x="132953" y="198826"/>
                    </a:cubicBezTo>
                    <a:cubicBezTo>
                      <a:pt x="127238" y="193206"/>
                      <a:pt x="122285" y="187681"/>
                      <a:pt x="117142" y="182347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Hình tự do: Hình 369">
                <a:extLst>
                  <a:ext uri="{FF2B5EF4-FFF2-40B4-BE49-F238E27FC236}">
                    <a16:creationId xmlns:a16="http://schemas.microsoft.com/office/drawing/2014/main" id="{37CCDFD0-D190-8DBA-D867-43797DF28A95}"/>
                  </a:ext>
                </a:extLst>
              </p:cNvPr>
              <p:cNvSpPr/>
              <p:nvPr/>
            </p:nvSpPr>
            <p:spPr>
              <a:xfrm>
                <a:off x="9361995" y="3152154"/>
                <a:ext cx="222884" cy="270370"/>
              </a:xfrm>
              <a:custGeom>
                <a:avLst/>
                <a:gdLst>
                  <a:gd name="connsiteX0" fmla="*/ 222885 w 222884"/>
                  <a:gd name="connsiteY0" fmla="*/ 1747 h 270370"/>
                  <a:gd name="connsiteX1" fmla="*/ 132397 w 222884"/>
                  <a:gd name="connsiteY1" fmla="*/ 17654 h 270370"/>
                  <a:gd name="connsiteX2" fmla="*/ 58007 w 222884"/>
                  <a:gd name="connsiteY2" fmla="*/ 119285 h 270370"/>
                  <a:gd name="connsiteX3" fmla="*/ 0 w 222884"/>
                  <a:gd name="connsiteY3" fmla="*/ 210440 h 270370"/>
                  <a:gd name="connsiteX4" fmla="*/ 74009 w 222884"/>
                  <a:gd name="connsiteY4" fmla="*/ 270352 h 270370"/>
                  <a:gd name="connsiteX5" fmla="*/ 156305 w 222884"/>
                  <a:gd name="connsiteY5" fmla="*/ 161386 h 27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2884" h="270370">
                    <a:moveTo>
                      <a:pt x="222885" y="1747"/>
                    </a:moveTo>
                    <a:cubicBezTo>
                      <a:pt x="222885" y="1747"/>
                      <a:pt x="162401" y="-7778"/>
                      <a:pt x="132397" y="17654"/>
                    </a:cubicBezTo>
                    <a:cubicBezTo>
                      <a:pt x="104489" y="41847"/>
                      <a:pt x="95155" y="55754"/>
                      <a:pt x="58007" y="119285"/>
                    </a:cubicBezTo>
                    <a:cubicBezTo>
                      <a:pt x="24003" y="177293"/>
                      <a:pt x="0" y="210440"/>
                      <a:pt x="0" y="210440"/>
                    </a:cubicBezTo>
                    <a:cubicBezTo>
                      <a:pt x="0" y="210440"/>
                      <a:pt x="24479" y="271590"/>
                      <a:pt x="74009" y="270352"/>
                    </a:cubicBezTo>
                    <a:lnTo>
                      <a:pt x="156305" y="16138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Hình tự do: Hình 370">
                <a:extLst>
                  <a:ext uri="{FF2B5EF4-FFF2-40B4-BE49-F238E27FC236}">
                    <a16:creationId xmlns:a16="http://schemas.microsoft.com/office/drawing/2014/main" id="{3C085C7E-545B-48F6-1C24-D29072E8BD37}"/>
                  </a:ext>
                </a:extLst>
              </p:cNvPr>
              <p:cNvSpPr/>
              <p:nvPr/>
            </p:nvSpPr>
            <p:spPr>
              <a:xfrm>
                <a:off x="9446482" y="3347068"/>
                <a:ext cx="114564" cy="197328"/>
              </a:xfrm>
              <a:custGeom>
                <a:avLst/>
                <a:gdLst>
                  <a:gd name="connsiteX0" fmla="*/ 25051 w 114564"/>
                  <a:gd name="connsiteY0" fmla="*/ 0 h 197328"/>
                  <a:gd name="connsiteX1" fmla="*/ 21527 w 114564"/>
                  <a:gd name="connsiteY1" fmla="*/ 92774 h 197328"/>
                  <a:gd name="connsiteX2" fmla="*/ 0 w 114564"/>
                  <a:gd name="connsiteY2" fmla="*/ 168307 h 197328"/>
                  <a:gd name="connsiteX3" fmla="*/ 76771 w 114564"/>
                  <a:gd name="connsiteY3" fmla="*/ 196882 h 197328"/>
                  <a:gd name="connsiteX4" fmla="*/ 90678 w 114564"/>
                  <a:gd name="connsiteY4" fmla="*/ 33338 h 197328"/>
                  <a:gd name="connsiteX5" fmla="*/ 25051 w 114564"/>
                  <a:gd name="connsiteY5" fmla="*/ 0 h 197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564" h="197328">
                    <a:moveTo>
                      <a:pt x="25051" y="0"/>
                    </a:moveTo>
                    <a:cubicBezTo>
                      <a:pt x="28851" y="30918"/>
                      <a:pt x="27661" y="62236"/>
                      <a:pt x="21527" y="92774"/>
                    </a:cubicBezTo>
                    <a:cubicBezTo>
                      <a:pt x="11430" y="134302"/>
                      <a:pt x="0" y="168307"/>
                      <a:pt x="0" y="168307"/>
                    </a:cubicBezTo>
                    <a:cubicBezTo>
                      <a:pt x="19821" y="189147"/>
                      <a:pt x="48149" y="199692"/>
                      <a:pt x="76771" y="196882"/>
                    </a:cubicBezTo>
                    <a:cubicBezTo>
                      <a:pt x="130016" y="191929"/>
                      <a:pt x="119634" y="65627"/>
                      <a:pt x="90678" y="33338"/>
                    </a:cubicBezTo>
                    <a:cubicBezTo>
                      <a:pt x="73857" y="14259"/>
                      <a:pt x="50378" y="2334"/>
                      <a:pt x="25051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Hình tự do: Hình 371">
                <a:extLst>
                  <a:ext uri="{FF2B5EF4-FFF2-40B4-BE49-F238E27FC236}">
                    <a16:creationId xmlns:a16="http://schemas.microsoft.com/office/drawing/2014/main" id="{E76098BC-5A04-2FDE-D8CF-BDC39E66D67E}"/>
                  </a:ext>
                </a:extLst>
              </p:cNvPr>
              <p:cNvSpPr/>
              <p:nvPr/>
            </p:nvSpPr>
            <p:spPr>
              <a:xfrm>
                <a:off x="9423717" y="4263278"/>
                <a:ext cx="11239" cy="76866"/>
              </a:xfrm>
              <a:custGeom>
                <a:avLst/>
                <a:gdLst>
                  <a:gd name="connsiteX0" fmla="*/ 7715 w 11239"/>
                  <a:gd name="connsiteY0" fmla="*/ 76867 h 76866"/>
                  <a:gd name="connsiteX1" fmla="*/ 1143 w 11239"/>
                  <a:gd name="connsiteY1" fmla="*/ 75438 h 76866"/>
                  <a:gd name="connsiteX2" fmla="*/ 0 w 11239"/>
                  <a:gd name="connsiteY2" fmla="*/ 25146 h 76866"/>
                  <a:gd name="connsiteX3" fmla="*/ 11240 w 11239"/>
                  <a:gd name="connsiteY3" fmla="*/ 0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39" h="76866">
                    <a:moveTo>
                      <a:pt x="7715" y="76867"/>
                    </a:moveTo>
                    <a:lnTo>
                      <a:pt x="1143" y="75438"/>
                    </a:lnTo>
                    <a:cubicBezTo>
                      <a:pt x="2096" y="54483"/>
                      <a:pt x="4572" y="35338"/>
                      <a:pt x="0" y="25146"/>
                    </a:cubicBezTo>
                    <a:lnTo>
                      <a:pt x="1124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Hình tự do: Hình 372">
                <a:extLst>
                  <a:ext uri="{FF2B5EF4-FFF2-40B4-BE49-F238E27FC236}">
                    <a16:creationId xmlns:a16="http://schemas.microsoft.com/office/drawing/2014/main" id="{458A269A-48BF-0BDC-2767-264C3820E0CC}"/>
                  </a:ext>
                </a:extLst>
              </p:cNvPr>
              <p:cNvSpPr/>
              <p:nvPr/>
            </p:nvSpPr>
            <p:spPr>
              <a:xfrm>
                <a:off x="9431432" y="4245752"/>
                <a:ext cx="22764" cy="94773"/>
              </a:xfrm>
              <a:custGeom>
                <a:avLst/>
                <a:gdLst>
                  <a:gd name="connsiteX0" fmla="*/ 22765 w 22764"/>
                  <a:gd name="connsiteY0" fmla="*/ 0 h 94773"/>
                  <a:gd name="connsiteX1" fmla="*/ 8668 w 22764"/>
                  <a:gd name="connsiteY1" fmla="*/ 57150 h 94773"/>
                  <a:gd name="connsiteX2" fmla="*/ 7049 w 22764"/>
                  <a:gd name="connsiteY2" fmla="*/ 93440 h 94773"/>
                  <a:gd name="connsiteX3" fmla="*/ 0 w 22764"/>
                  <a:gd name="connsiteY3" fmla="*/ 94774 h 94773"/>
                  <a:gd name="connsiteX4" fmla="*/ 3524 w 22764"/>
                  <a:gd name="connsiteY4" fmla="*/ 17907 h 9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64" h="94773">
                    <a:moveTo>
                      <a:pt x="22765" y="0"/>
                    </a:moveTo>
                    <a:cubicBezTo>
                      <a:pt x="20288" y="14288"/>
                      <a:pt x="11144" y="28575"/>
                      <a:pt x="8668" y="57150"/>
                    </a:cubicBezTo>
                    <a:cubicBezTo>
                      <a:pt x="7210" y="69190"/>
                      <a:pt x="6667" y="81324"/>
                      <a:pt x="7049" y="93440"/>
                    </a:cubicBezTo>
                    <a:lnTo>
                      <a:pt x="0" y="94774"/>
                    </a:lnTo>
                    <a:lnTo>
                      <a:pt x="3524" y="17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Hình tự do: Hình 373">
                <a:extLst>
                  <a:ext uri="{FF2B5EF4-FFF2-40B4-BE49-F238E27FC236}">
                    <a16:creationId xmlns:a16="http://schemas.microsoft.com/office/drawing/2014/main" id="{149EB3D3-3E58-3D2E-4B7C-88E0649200DB}"/>
                  </a:ext>
                </a:extLst>
              </p:cNvPr>
              <p:cNvSpPr/>
              <p:nvPr/>
            </p:nvSpPr>
            <p:spPr>
              <a:xfrm>
                <a:off x="9283700" y="4231105"/>
                <a:ext cx="172606" cy="142383"/>
              </a:xfrm>
              <a:custGeom>
                <a:avLst/>
                <a:gdLst>
                  <a:gd name="connsiteX0" fmla="*/ 0 w 172606"/>
                  <a:gd name="connsiteY0" fmla="*/ 118278 h 142383"/>
                  <a:gd name="connsiteX1" fmla="*/ 3905 w 172606"/>
                  <a:gd name="connsiteY1" fmla="*/ 129042 h 142383"/>
                  <a:gd name="connsiteX2" fmla="*/ 55245 w 172606"/>
                  <a:gd name="connsiteY2" fmla="*/ 142377 h 142383"/>
                  <a:gd name="connsiteX3" fmla="*/ 119253 w 172606"/>
                  <a:gd name="connsiteY3" fmla="*/ 123327 h 142383"/>
                  <a:gd name="connsiteX4" fmla="*/ 140779 w 172606"/>
                  <a:gd name="connsiteY4" fmla="*/ 68558 h 142383"/>
                  <a:gd name="connsiteX5" fmla="*/ 170307 w 172606"/>
                  <a:gd name="connsiteY5" fmla="*/ 14265 h 142383"/>
                  <a:gd name="connsiteX6" fmla="*/ 172307 w 172606"/>
                  <a:gd name="connsiteY6" fmla="*/ 73 h 142383"/>
                  <a:gd name="connsiteX7" fmla="*/ 126492 w 172606"/>
                  <a:gd name="connsiteY7" fmla="*/ 29220 h 142383"/>
                  <a:gd name="connsiteX8" fmla="*/ 67628 w 172606"/>
                  <a:gd name="connsiteY8" fmla="*/ 108087 h 142383"/>
                  <a:gd name="connsiteX9" fmla="*/ 0 w 172606"/>
                  <a:gd name="connsiteY9" fmla="*/ 118278 h 14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606" h="142383">
                    <a:moveTo>
                      <a:pt x="0" y="118278"/>
                    </a:moveTo>
                    <a:cubicBezTo>
                      <a:pt x="172" y="122184"/>
                      <a:pt x="1533" y="125937"/>
                      <a:pt x="3905" y="129042"/>
                    </a:cubicBezTo>
                    <a:cubicBezTo>
                      <a:pt x="7334" y="131994"/>
                      <a:pt x="18193" y="142091"/>
                      <a:pt x="55245" y="142377"/>
                    </a:cubicBezTo>
                    <a:cubicBezTo>
                      <a:pt x="92297" y="142662"/>
                      <a:pt x="105823" y="134376"/>
                      <a:pt x="119253" y="123327"/>
                    </a:cubicBezTo>
                    <a:cubicBezTo>
                      <a:pt x="132683" y="112278"/>
                      <a:pt x="138303" y="82655"/>
                      <a:pt x="140779" y="68558"/>
                    </a:cubicBezTo>
                    <a:cubicBezTo>
                      <a:pt x="144980" y="47917"/>
                      <a:pt x="155267" y="29010"/>
                      <a:pt x="170307" y="14265"/>
                    </a:cubicBezTo>
                    <a:cubicBezTo>
                      <a:pt x="172364" y="9836"/>
                      <a:pt x="173069" y="4893"/>
                      <a:pt x="172307" y="73"/>
                    </a:cubicBezTo>
                    <a:cubicBezTo>
                      <a:pt x="152362" y="-1041"/>
                      <a:pt x="133931" y="10684"/>
                      <a:pt x="126492" y="29220"/>
                    </a:cubicBezTo>
                    <a:cubicBezTo>
                      <a:pt x="111062" y="62081"/>
                      <a:pt x="97917" y="100657"/>
                      <a:pt x="67628" y="108087"/>
                    </a:cubicBezTo>
                    <a:cubicBezTo>
                      <a:pt x="45358" y="113106"/>
                      <a:pt x="22755" y="116507"/>
                      <a:pt x="0" y="11827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Hình tự do: Hình 374">
                <a:extLst>
                  <a:ext uri="{FF2B5EF4-FFF2-40B4-BE49-F238E27FC236}">
                    <a16:creationId xmlns:a16="http://schemas.microsoft.com/office/drawing/2014/main" id="{2DDBC2ED-68FA-C990-5708-19908C8D71B4}"/>
                  </a:ext>
                </a:extLst>
              </p:cNvPr>
              <p:cNvSpPr/>
              <p:nvPr/>
            </p:nvSpPr>
            <p:spPr>
              <a:xfrm>
                <a:off x="9284354" y="4111068"/>
                <a:ext cx="169175" cy="251318"/>
              </a:xfrm>
              <a:custGeom>
                <a:avLst/>
                <a:gdLst>
                  <a:gd name="connsiteX0" fmla="*/ 20395 w 169175"/>
                  <a:gd name="connsiteY0" fmla="*/ 207454 h 251318"/>
                  <a:gd name="connsiteX1" fmla="*/ 12 w 169175"/>
                  <a:gd name="connsiteY1" fmla="*/ 229267 h 251318"/>
                  <a:gd name="connsiteX2" fmla="*/ 17157 w 169175"/>
                  <a:gd name="connsiteY2" fmla="*/ 245935 h 251318"/>
                  <a:gd name="connsiteX3" fmla="*/ 74307 w 169175"/>
                  <a:gd name="connsiteY3" fmla="*/ 249650 h 251318"/>
                  <a:gd name="connsiteX4" fmla="*/ 121932 w 169175"/>
                  <a:gd name="connsiteY4" fmla="*/ 223552 h 251318"/>
                  <a:gd name="connsiteX5" fmla="*/ 127361 w 169175"/>
                  <a:gd name="connsiteY5" fmla="*/ 207931 h 251318"/>
                  <a:gd name="connsiteX6" fmla="*/ 144696 w 169175"/>
                  <a:gd name="connsiteY6" fmla="*/ 156210 h 251318"/>
                  <a:gd name="connsiteX7" fmla="*/ 156126 w 169175"/>
                  <a:gd name="connsiteY7" fmla="*/ 136493 h 251318"/>
                  <a:gd name="connsiteX8" fmla="*/ 169176 w 169175"/>
                  <a:gd name="connsiteY8" fmla="*/ 114300 h 251318"/>
                  <a:gd name="connsiteX9" fmla="*/ 159079 w 169175"/>
                  <a:gd name="connsiteY9" fmla="*/ 85725 h 251318"/>
                  <a:gd name="connsiteX10" fmla="*/ 159079 w 169175"/>
                  <a:gd name="connsiteY10" fmla="*/ 85725 h 251318"/>
                  <a:gd name="connsiteX11" fmla="*/ 152507 w 169175"/>
                  <a:gd name="connsiteY11" fmla="*/ 52006 h 251318"/>
                  <a:gd name="connsiteX12" fmla="*/ 157841 w 169175"/>
                  <a:gd name="connsiteY12" fmla="*/ 0 h 251318"/>
                  <a:gd name="connsiteX13" fmla="*/ 74592 w 169175"/>
                  <a:gd name="connsiteY13" fmla="*/ 14097 h 251318"/>
                  <a:gd name="connsiteX14" fmla="*/ 79069 w 169175"/>
                  <a:gd name="connsiteY14" fmla="*/ 71723 h 251318"/>
                  <a:gd name="connsiteX15" fmla="*/ 71449 w 169175"/>
                  <a:gd name="connsiteY15" fmla="*/ 123444 h 251318"/>
                  <a:gd name="connsiteX16" fmla="*/ 46494 w 169175"/>
                  <a:gd name="connsiteY16" fmla="*/ 181165 h 251318"/>
                  <a:gd name="connsiteX17" fmla="*/ 36969 w 169175"/>
                  <a:gd name="connsiteY17" fmla="*/ 193929 h 251318"/>
                  <a:gd name="connsiteX18" fmla="*/ 20395 w 169175"/>
                  <a:gd name="connsiteY18" fmla="*/ 207454 h 251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175" h="251318">
                    <a:moveTo>
                      <a:pt x="20395" y="207454"/>
                    </a:moveTo>
                    <a:cubicBezTo>
                      <a:pt x="8489" y="216408"/>
                      <a:pt x="-369" y="220218"/>
                      <a:pt x="12" y="229267"/>
                    </a:cubicBezTo>
                    <a:cubicBezTo>
                      <a:pt x="393" y="238315"/>
                      <a:pt x="9537" y="243078"/>
                      <a:pt x="17157" y="245935"/>
                    </a:cubicBezTo>
                    <a:cubicBezTo>
                      <a:pt x="35673" y="251498"/>
                      <a:pt x="55219" y="252774"/>
                      <a:pt x="74307" y="249650"/>
                    </a:cubicBezTo>
                    <a:cubicBezTo>
                      <a:pt x="93357" y="247555"/>
                      <a:pt x="113550" y="240125"/>
                      <a:pt x="121932" y="223552"/>
                    </a:cubicBezTo>
                    <a:cubicBezTo>
                      <a:pt x="124323" y="218561"/>
                      <a:pt x="126142" y="213322"/>
                      <a:pt x="127361" y="207931"/>
                    </a:cubicBezTo>
                    <a:cubicBezTo>
                      <a:pt x="131076" y="190062"/>
                      <a:pt x="136896" y="172707"/>
                      <a:pt x="144696" y="156210"/>
                    </a:cubicBezTo>
                    <a:cubicBezTo>
                      <a:pt x="147868" y="149285"/>
                      <a:pt x="151697" y="142684"/>
                      <a:pt x="156126" y="136493"/>
                    </a:cubicBezTo>
                    <a:cubicBezTo>
                      <a:pt x="162299" y="130330"/>
                      <a:pt x="166785" y="122691"/>
                      <a:pt x="169176" y="114300"/>
                    </a:cubicBezTo>
                    <a:cubicBezTo>
                      <a:pt x="168671" y="103994"/>
                      <a:pt x="165166" y="94059"/>
                      <a:pt x="159079" y="85725"/>
                    </a:cubicBezTo>
                    <a:lnTo>
                      <a:pt x="159079" y="85725"/>
                    </a:lnTo>
                    <a:cubicBezTo>
                      <a:pt x="152355" y="75867"/>
                      <a:pt x="149983" y="63675"/>
                      <a:pt x="152507" y="52006"/>
                    </a:cubicBezTo>
                    <a:lnTo>
                      <a:pt x="157841" y="0"/>
                    </a:lnTo>
                    <a:lnTo>
                      <a:pt x="74592" y="14097"/>
                    </a:lnTo>
                    <a:cubicBezTo>
                      <a:pt x="74592" y="14097"/>
                      <a:pt x="79069" y="59912"/>
                      <a:pt x="79069" y="71723"/>
                    </a:cubicBezTo>
                    <a:cubicBezTo>
                      <a:pt x="78774" y="89221"/>
                      <a:pt x="76212" y="106604"/>
                      <a:pt x="71449" y="123444"/>
                    </a:cubicBezTo>
                    <a:cubicBezTo>
                      <a:pt x="65468" y="143608"/>
                      <a:pt x="57086" y="162992"/>
                      <a:pt x="46494" y="181165"/>
                    </a:cubicBezTo>
                    <a:cubicBezTo>
                      <a:pt x="43941" y="185852"/>
                      <a:pt x="40731" y="190147"/>
                      <a:pt x="36969" y="193929"/>
                    </a:cubicBezTo>
                    <a:cubicBezTo>
                      <a:pt x="31759" y="198806"/>
                      <a:pt x="26215" y="203320"/>
                      <a:pt x="20395" y="207454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Hình tự do: Hình 375">
                <a:extLst>
                  <a:ext uri="{FF2B5EF4-FFF2-40B4-BE49-F238E27FC236}">
                    <a16:creationId xmlns:a16="http://schemas.microsoft.com/office/drawing/2014/main" id="{209CC355-A1BF-660C-0DF9-B3EB9A73BB8D}"/>
                  </a:ext>
                </a:extLst>
              </p:cNvPr>
              <p:cNvSpPr/>
              <p:nvPr/>
            </p:nvSpPr>
            <p:spPr>
              <a:xfrm>
                <a:off x="9281202" y="4186316"/>
                <a:ext cx="176776" cy="177532"/>
              </a:xfrm>
              <a:custGeom>
                <a:avLst/>
                <a:gdLst>
                  <a:gd name="connsiteX0" fmla="*/ 173186 w 176776"/>
                  <a:gd name="connsiteY0" fmla="*/ 24003 h 177532"/>
                  <a:gd name="connsiteX1" fmla="*/ 157279 w 176776"/>
                  <a:gd name="connsiteY1" fmla="*/ 0 h 177532"/>
                  <a:gd name="connsiteX2" fmla="*/ 146230 w 176776"/>
                  <a:gd name="connsiteY2" fmla="*/ 21812 h 177532"/>
                  <a:gd name="connsiteX3" fmla="*/ 124322 w 176776"/>
                  <a:gd name="connsiteY3" fmla="*/ 93059 h 177532"/>
                  <a:gd name="connsiteX4" fmla="*/ 88318 w 176776"/>
                  <a:gd name="connsiteY4" fmla="*/ 129826 h 177532"/>
                  <a:gd name="connsiteX5" fmla="*/ 57742 w 176776"/>
                  <a:gd name="connsiteY5" fmla="*/ 131254 h 177532"/>
                  <a:gd name="connsiteX6" fmla="*/ 57742 w 176776"/>
                  <a:gd name="connsiteY6" fmla="*/ 131254 h 177532"/>
                  <a:gd name="connsiteX7" fmla="*/ 44122 w 176776"/>
                  <a:gd name="connsiteY7" fmla="*/ 113919 h 177532"/>
                  <a:gd name="connsiteX8" fmla="*/ 6022 w 176776"/>
                  <a:gd name="connsiteY8" fmla="*/ 141541 h 177532"/>
                  <a:gd name="connsiteX9" fmla="*/ 3069 w 176776"/>
                  <a:gd name="connsiteY9" fmla="*/ 163163 h 177532"/>
                  <a:gd name="connsiteX10" fmla="*/ 71839 w 176776"/>
                  <a:gd name="connsiteY10" fmla="*/ 176879 h 177532"/>
                  <a:gd name="connsiteX11" fmla="*/ 128037 w 176776"/>
                  <a:gd name="connsiteY11" fmla="*/ 147352 h 177532"/>
                  <a:gd name="connsiteX12" fmla="*/ 138991 w 176776"/>
                  <a:gd name="connsiteY12" fmla="*/ 109728 h 177532"/>
                  <a:gd name="connsiteX13" fmla="*/ 155945 w 176776"/>
                  <a:gd name="connsiteY13" fmla="*/ 70199 h 177532"/>
                  <a:gd name="connsiteX14" fmla="*/ 158898 w 176776"/>
                  <a:gd name="connsiteY14" fmla="*/ 66104 h 177532"/>
                  <a:gd name="connsiteX15" fmla="*/ 158898 w 176776"/>
                  <a:gd name="connsiteY15" fmla="*/ 66104 h 177532"/>
                  <a:gd name="connsiteX16" fmla="*/ 169471 w 176776"/>
                  <a:gd name="connsiteY16" fmla="*/ 53912 h 177532"/>
                  <a:gd name="connsiteX17" fmla="*/ 175853 w 176776"/>
                  <a:gd name="connsiteY17" fmla="*/ 45911 h 177532"/>
                  <a:gd name="connsiteX18" fmla="*/ 173186 w 176776"/>
                  <a:gd name="connsiteY18" fmla="*/ 24003 h 177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6776" h="177532">
                    <a:moveTo>
                      <a:pt x="173186" y="24003"/>
                    </a:moveTo>
                    <a:cubicBezTo>
                      <a:pt x="168613" y="14478"/>
                      <a:pt x="161755" y="8287"/>
                      <a:pt x="157279" y="0"/>
                    </a:cubicBezTo>
                    <a:cubicBezTo>
                      <a:pt x="152611" y="6725"/>
                      <a:pt x="148897" y="14068"/>
                      <a:pt x="146230" y="21812"/>
                    </a:cubicBezTo>
                    <a:cubicBezTo>
                      <a:pt x="143467" y="29051"/>
                      <a:pt x="135085" y="64865"/>
                      <a:pt x="124322" y="93059"/>
                    </a:cubicBezTo>
                    <a:cubicBezTo>
                      <a:pt x="119188" y="110538"/>
                      <a:pt x="105691" y="124320"/>
                      <a:pt x="88318" y="129826"/>
                    </a:cubicBezTo>
                    <a:cubicBezTo>
                      <a:pt x="78402" y="132817"/>
                      <a:pt x="67896" y="133312"/>
                      <a:pt x="57742" y="131254"/>
                    </a:cubicBezTo>
                    <a:lnTo>
                      <a:pt x="57742" y="131254"/>
                    </a:lnTo>
                    <a:cubicBezTo>
                      <a:pt x="38692" y="127349"/>
                      <a:pt x="44122" y="113919"/>
                      <a:pt x="44122" y="113919"/>
                    </a:cubicBezTo>
                    <a:cubicBezTo>
                      <a:pt x="32320" y="124311"/>
                      <a:pt x="19566" y="133560"/>
                      <a:pt x="6022" y="141541"/>
                    </a:cubicBezTo>
                    <a:cubicBezTo>
                      <a:pt x="-665" y="146752"/>
                      <a:pt x="-1979" y="156353"/>
                      <a:pt x="3069" y="163163"/>
                    </a:cubicBezTo>
                    <a:cubicBezTo>
                      <a:pt x="8117" y="168116"/>
                      <a:pt x="25548" y="180499"/>
                      <a:pt x="71839" y="176879"/>
                    </a:cubicBezTo>
                    <a:cubicBezTo>
                      <a:pt x="112892" y="173736"/>
                      <a:pt x="123655" y="155543"/>
                      <a:pt x="128037" y="147352"/>
                    </a:cubicBezTo>
                    <a:cubicBezTo>
                      <a:pt x="132952" y="135217"/>
                      <a:pt x="136619" y="122606"/>
                      <a:pt x="138991" y="109728"/>
                    </a:cubicBezTo>
                    <a:cubicBezTo>
                      <a:pt x="142248" y="95650"/>
                      <a:pt x="147992" y="82267"/>
                      <a:pt x="155945" y="70199"/>
                    </a:cubicBezTo>
                    <a:cubicBezTo>
                      <a:pt x="156993" y="68675"/>
                      <a:pt x="157946" y="67246"/>
                      <a:pt x="158898" y="66104"/>
                    </a:cubicBezTo>
                    <a:lnTo>
                      <a:pt x="158898" y="66104"/>
                    </a:lnTo>
                    <a:cubicBezTo>
                      <a:pt x="161946" y="62294"/>
                      <a:pt x="165470" y="58103"/>
                      <a:pt x="169471" y="53912"/>
                    </a:cubicBezTo>
                    <a:cubicBezTo>
                      <a:pt x="173471" y="49721"/>
                      <a:pt x="174805" y="49149"/>
                      <a:pt x="175853" y="45911"/>
                    </a:cubicBezTo>
                    <a:cubicBezTo>
                      <a:pt x="177700" y="38528"/>
                      <a:pt x="176757" y="30727"/>
                      <a:pt x="173186" y="2400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Hình tự do: Hình 376">
                <a:extLst>
                  <a:ext uri="{FF2B5EF4-FFF2-40B4-BE49-F238E27FC236}">
                    <a16:creationId xmlns:a16="http://schemas.microsoft.com/office/drawing/2014/main" id="{65EF61E2-053C-C076-0697-D95694014162}"/>
                  </a:ext>
                </a:extLst>
              </p:cNvPr>
              <p:cNvSpPr/>
              <p:nvPr/>
            </p:nvSpPr>
            <p:spPr>
              <a:xfrm>
                <a:off x="9224740" y="4193936"/>
                <a:ext cx="15620" cy="76390"/>
              </a:xfrm>
              <a:custGeom>
                <a:avLst/>
                <a:gdLst>
                  <a:gd name="connsiteX0" fmla="*/ 6477 w 15620"/>
                  <a:gd name="connsiteY0" fmla="*/ 76391 h 76390"/>
                  <a:gd name="connsiteX1" fmla="*/ 0 w 15620"/>
                  <a:gd name="connsiteY1" fmla="*/ 74486 h 76390"/>
                  <a:gd name="connsiteX2" fmla="*/ 2572 w 15620"/>
                  <a:gd name="connsiteY2" fmla="*/ 24194 h 76390"/>
                  <a:gd name="connsiteX3" fmla="*/ 15621 w 15620"/>
                  <a:gd name="connsiteY3" fmla="*/ 0 h 7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20" h="76390">
                    <a:moveTo>
                      <a:pt x="6477" y="76391"/>
                    </a:moveTo>
                    <a:lnTo>
                      <a:pt x="0" y="74486"/>
                    </a:lnTo>
                    <a:cubicBezTo>
                      <a:pt x="2477" y="53626"/>
                      <a:pt x="6382" y="34766"/>
                      <a:pt x="2572" y="24194"/>
                    </a:cubicBezTo>
                    <a:lnTo>
                      <a:pt x="15621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Hình tự do: Hình 377">
                <a:extLst>
                  <a:ext uri="{FF2B5EF4-FFF2-40B4-BE49-F238E27FC236}">
                    <a16:creationId xmlns:a16="http://schemas.microsoft.com/office/drawing/2014/main" id="{6361CCB1-3308-869C-E911-75875128276A}"/>
                  </a:ext>
                </a:extLst>
              </p:cNvPr>
              <p:cNvSpPr/>
              <p:nvPr/>
            </p:nvSpPr>
            <p:spPr>
              <a:xfrm>
                <a:off x="9231217" y="4177934"/>
                <a:ext cx="29717" cy="92392"/>
              </a:xfrm>
              <a:custGeom>
                <a:avLst/>
                <a:gdLst>
                  <a:gd name="connsiteX0" fmla="*/ 29718 w 29717"/>
                  <a:gd name="connsiteY0" fmla="*/ 0 h 92392"/>
                  <a:gd name="connsiteX1" fmla="*/ 11430 w 29717"/>
                  <a:gd name="connsiteY1" fmla="*/ 55531 h 92392"/>
                  <a:gd name="connsiteX2" fmla="*/ 7144 w 29717"/>
                  <a:gd name="connsiteY2" fmla="*/ 91535 h 92392"/>
                  <a:gd name="connsiteX3" fmla="*/ 0 w 29717"/>
                  <a:gd name="connsiteY3" fmla="*/ 92393 h 92392"/>
                  <a:gd name="connsiteX4" fmla="*/ 9525 w 29717"/>
                  <a:gd name="connsiteY4" fmla="*/ 16193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7" h="92392">
                    <a:moveTo>
                      <a:pt x="29718" y="0"/>
                    </a:moveTo>
                    <a:cubicBezTo>
                      <a:pt x="26194" y="14002"/>
                      <a:pt x="16002" y="27527"/>
                      <a:pt x="11430" y="55531"/>
                    </a:cubicBezTo>
                    <a:cubicBezTo>
                      <a:pt x="9077" y="67408"/>
                      <a:pt x="7639" y="79438"/>
                      <a:pt x="7144" y="91535"/>
                    </a:cubicBezTo>
                    <a:lnTo>
                      <a:pt x="0" y="92393"/>
                    </a:lnTo>
                    <a:lnTo>
                      <a:pt x="9525" y="1619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Hình tự do: Hình 378">
                <a:extLst>
                  <a:ext uri="{FF2B5EF4-FFF2-40B4-BE49-F238E27FC236}">
                    <a16:creationId xmlns:a16="http://schemas.microsoft.com/office/drawing/2014/main" id="{DB0A5461-F5B9-CAE7-BF11-332704644CEA}"/>
                  </a:ext>
                </a:extLst>
              </p:cNvPr>
              <p:cNvSpPr/>
              <p:nvPr/>
            </p:nvSpPr>
            <p:spPr>
              <a:xfrm>
                <a:off x="9083666" y="4163473"/>
                <a:ext cx="180684" cy="133467"/>
              </a:xfrm>
              <a:custGeom>
                <a:avLst/>
                <a:gdLst>
                  <a:gd name="connsiteX0" fmla="*/ 8 w 180684"/>
                  <a:gd name="connsiteY0" fmla="*/ 105139 h 133467"/>
                  <a:gd name="connsiteX1" fmla="*/ 3151 w 180684"/>
                  <a:gd name="connsiteY1" fmla="*/ 116188 h 133467"/>
                  <a:gd name="connsiteX2" fmla="*/ 53348 w 180684"/>
                  <a:gd name="connsiteY2" fmla="*/ 132762 h 133467"/>
                  <a:gd name="connsiteX3" fmla="*/ 118499 w 180684"/>
                  <a:gd name="connsiteY3" fmla="*/ 119426 h 133467"/>
                  <a:gd name="connsiteX4" fmla="*/ 144026 w 180684"/>
                  <a:gd name="connsiteY4" fmla="*/ 66372 h 133467"/>
                  <a:gd name="connsiteX5" fmla="*/ 177554 w 180684"/>
                  <a:gd name="connsiteY5" fmla="*/ 14461 h 133467"/>
                  <a:gd name="connsiteX6" fmla="*/ 180602 w 180684"/>
                  <a:gd name="connsiteY6" fmla="*/ 364 h 133467"/>
                  <a:gd name="connsiteX7" fmla="*/ 132977 w 180684"/>
                  <a:gd name="connsiteY7" fmla="*/ 26082 h 133467"/>
                  <a:gd name="connsiteX8" fmla="*/ 68493 w 180684"/>
                  <a:gd name="connsiteY8" fmla="*/ 100376 h 133467"/>
                  <a:gd name="connsiteX9" fmla="*/ 8 w 180684"/>
                  <a:gd name="connsiteY9" fmla="*/ 105139 h 133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684" h="133467">
                    <a:moveTo>
                      <a:pt x="8" y="105139"/>
                    </a:moveTo>
                    <a:cubicBezTo>
                      <a:pt x="-106" y="109054"/>
                      <a:pt x="989" y="112911"/>
                      <a:pt x="3151" y="116188"/>
                    </a:cubicBezTo>
                    <a:cubicBezTo>
                      <a:pt x="6295" y="119426"/>
                      <a:pt x="16486" y="129809"/>
                      <a:pt x="53348" y="132762"/>
                    </a:cubicBezTo>
                    <a:cubicBezTo>
                      <a:pt x="90210" y="135714"/>
                      <a:pt x="104402" y="129047"/>
                      <a:pt x="118499" y="119426"/>
                    </a:cubicBezTo>
                    <a:cubicBezTo>
                      <a:pt x="132596" y="109806"/>
                      <a:pt x="140121" y="80279"/>
                      <a:pt x="144026" y="66372"/>
                    </a:cubicBezTo>
                    <a:cubicBezTo>
                      <a:pt x="149732" y="46094"/>
                      <a:pt x="161409" y="27996"/>
                      <a:pt x="177554" y="14461"/>
                    </a:cubicBezTo>
                    <a:cubicBezTo>
                      <a:pt x="179945" y="10165"/>
                      <a:pt x="181002" y="5260"/>
                      <a:pt x="180602" y="364"/>
                    </a:cubicBezTo>
                    <a:cubicBezTo>
                      <a:pt x="160866" y="-2112"/>
                      <a:pt x="141731" y="8222"/>
                      <a:pt x="132977" y="26082"/>
                    </a:cubicBezTo>
                    <a:cubicBezTo>
                      <a:pt x="115165" y="57705"/>
                      <a:pt x="99449" y="95233"/>
                      <a:pt x="68493" y="100376"/>
                    </a:cubicBezTo>
                    <a:cubicBezTo>
                      <a:pt x="45804" y="103606"/>
                      <a:pt x="22925" y="105196"/>
                      <a:pt x="8" y="10513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Hình tự do: Hình 379">
                <a:extLst>
                  <a:ext uri="{FF2B5EF4-FFF2-40B4-BE49-F238E27FC236}">
                    <a16:creationId xmlns:a16="http://schemas.microsoft.com/office/drawing/2014/main" id="{36F5DF28-E253-2997-A89D-E873F3DB4CE7}"/>
                  </a:ext>
                </a:extLst>
              </p:cNvPr>
              <p:cNvSpPr/>
              <p:nvPr/>
            </p:nvSpPr>
            <p:spPr>
              <a:xfrm>
                <a:off x="9084525" y="4041821"/>
                <a:ext cx="177298" cy="244037"/>
              </a:xfrm>
              <a:custGeom>
                <a:avLst/>
                <a:gdLst>
                  <a:gd name="connsiteX0" fmla="*/ 21914 w 177298"/>
                  <a:gd name="connsiteY0" fmla="*/ 197549 h 244037"/>
                  <a:gd name="connsiteX1" fmla="*/ 7 w 177298"/>
                  <a:gd name="connsiteY1" fmla="*/ 217837 h 244037"/>
                  <a:gd name="connsiteX2" fmla="*/ 15913 w 177298"/>
                  <a:gd name="connsiteY2" fmla="*/ 235649 h 244037"/>
                  <a:gd name="connsiteX3" fmla="*/ 72206 w 177298"/>
                  <a:gd name="connsiteY3" fmla="*/ 243554 h 244037"/>
                  <a:gd name="connsiteX4" fmla="*/ 122117 w 177298"/>
                  <a:gd name="connsiteY4" fmla="*/ 221171 h 244037"/>
                  <a:gd name="connsiteX5" fmla="*/ 128690 w 177298"/>
                  <a:gd name="connsiteY5" fmla="*/ 206026 h 244037"/>
                  <a:gd name="connsiteX6" fmla="*/ 149835 w 177298"/>
                  <a:gd name="connsiteY6" fmla="*/ 155638 h 244037"/>
                  <a:gd name="connsiteX7" fmla="*/ 162694 w 177298"/>
                  <a:gd name="connsiteY7" fmla="*/ 136588 h 244037"/>
                  <a:gd name="connsiteX8" fmla="*/ 177267 w 177298"/>
                  <a:gd name="connsiteY8" fmla="*/ 115348 h 244037"/>
                  <a:gd name="connsiteX9" fmla="*/ 169361 w 177298"/>
                  <a:gd name="connsiteY9" fmla="*/ 85725 h 244037"/>
                  <a:gd name="connsiteX10" fmla="*/ 169361 w 177298"/>
                  <a:gd name="connsiteY10" fmla="*/ 85725 h 244037"/>
                  <a:gd name="connsiteX11" fmla="*/ 164408 w 177298"/>
                  <a:gd name="connsiteY11" fmla="*/ 45339 h 244037"/>
                  <a:gd name="connsiteX12" fmla="*/ 173933 w 177298"/>
                  <a:gd name="connsiteY12" fmla="*/ 0 h 244037"/>
                  <a:gd name="connsiteX13" fmla="*/ 94304 w 177298"/>
                  <a:gd name="connsiteY13" fmla="*/ 7525 h 244037"/>
                  <a:gd name="connsiteX14" fmla="*/ 90590 w 177298"/>
                  <a:gd name="connsiteY14" fmla="*/ 62389 h 244037"/>
                  <a:gd name="connsiteX15" fmla="*/ 79159 w 177298"/>
                  <a:gd name="connsiteY15" fmla="*/ 116777 h 244037"/>
                  <a:gd name="connsiteX16" fmla="*/ 50584 w 177298"/>
                  <a:gd name="connsiteY16" fmla="*/ 172498 h 244037"/>
                  <a:gd name="connsiteX17" fmla="*/ 40298 w 177298"/>
                  <a:gd name="connsiteY17" fmla="*/ 184595 h 244037"/>
                  <a:gd name="connsiteX18" fmla="*/ 21914 w 177298"/>
                  <a:gd name="connsiteY18" fmla="*/ 197549 h 24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7298" h="244037">
                    <a:moveTo>
                      <a:pt x="21914" y="197549"/>
                    </a:moveTo>
                    <a:cubicBezTo>
                      <a:pt x="9341" y="205645"/>
                      <a:pt x="292" y="208693"/>
                      <a:pt x="7" y="217837"/>
                    </a:cubicBezTo>
                    <a:cubicBezTo>
                      <a:pt x="-279" y="226981"/>
                      <a:pt x="8674" y="232315"/>
                      <a:pt x="15913" y="235649"/>
                    </a:cubicBezTo>
                    <a:cubicBezTo>
                      <a:pt x="33830" y="242535"/>
                      <a:pt x="53089" y="245231"/>
                      <a:pt x="72206" y="243554"/>
                    </a:cubicBezTo>
                    <a:cubicBezTo>
                      <a:pt x="91256" y="242888"/>
                      <a:pt x="112021" y="237268"/>
                      <a:pt x="122117" y="221171"/>
                    </a:cubicBezTo>
                    <a:cubicBezTo>
                      <a:pt x="124889" y="216389"/>
                      <a:pt x="127089" y="211312"/>
                      <a:pt x="128690" y="206026"/>
                    </a:cubicBezTo>
                    <a:cubicBezTo>
                      <a:pt x="133709" y="188452"/>
                      <a:pt x="140805" y="171536"/>
                      <a:pt x="149835" y="155638"/>
                    </a:cubicBezTo>
                    <a:cubicBezTo>
                      <a:pt x="153473" y="148876"/>
                      <a:pt x="157779" y="142494"/>
                      <a:pt x="162694" y="136588"/>
                    </a:cubicBezTo>
                    <a:cubicBezTo>
                      <a:pt x="169266" y="130855"/>
                      <a:pt x="174286" y="123549"/>
                      <a:pt x="177267" y="115348"/>
                    </a:cubicBezTo>
                    <a:cubicBezTo>
                      <a:pt x="177629" y="104908"/>
                      <a:pt x="174876" y="94593"/>
                      <a:pt x="169361" y="85725"/>
                    </a:cubicBezTo>
                    <a:lnTo>
                      <a:pt x="169361" y="85725"/>
                    </a:lnTo>
                    <a:cubicBezTo>
                      <a:pt x="162979" y="72390"/>
                      <a:pt x="161074" y="67151"/>
                      <a:pt x="164408" y="45339"/>
                    </a:cubicBezTo>
                    <a:lnTo>
                      <a:pt x="173933" y="0"/>
                    </a:lnTo>
                    <a:lnTo>
                      <a:pt x="94304" y="7525"/>
                    </a:lnTo>
                    <a:cubicBezTo>
                      <a:pt x="94304" y="7525"/>
                      <a:pt x="91351" y="38862"/>
                      <a:pt x="90590" y="62389"/>
                    </a:cubicBezTo>
                    <a:cubicBezTo>
                      <a:pt x="89827" y="81029"/>
                      <a:pt x="85960" y="99403"/>
                      <a:pt x="79159" y="116777"/>
                    </a:cubicBezTo>
                    <a:cubicBezTo>
                      <a:pt x="71873" y="136417"/>
                      <a:pt x="62281" y="155115"/>
                      <a:pt x="50584" y="172498"/>
                    </a:cubicBezTo>
                    <a:cubicBezTo>
                      <a:pt x="47736" y="176994"/>
                      <a:pt x="44269" y="181061"/>
                      <a:pt x="40298" y="184595"/>
                    </a:cubicBezTo>
                    <a:cubicBezTo>
                      <a:pt x="34487" y="189338"/>
                      <a:pt x="28344" y="193672"/>
                      <a:pt x="21914" y="197549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Hình tự do: Hình 380">
                <a:extLst>
                  <a:ext uri="{FF2B5EF4-FFF2-40B4-BE49-F238E27FC236}">
                    <a16:creationId xmlns:a16="http://schemas.microsoft.com/office/drawing/2014/main" id="{9E9CCF1C-7F25-8BCF-3D1E-666E37BD4F7B}"/>
                  </a:ext>
                </a:extLst>
              </p:cNvPr>
              <p:cNvSpPr/>
              <p:nvPr/>
            </p:nvSpPr>
            <p:spPr>
              <a:xfrm>
                <a:off x="9081140" y="4118021"/>
                <a:ext cx="185069" cy="169925"/>
              </a:xfrm>
              <a:custGeom>
                <a:avLst/>
                <a:gdLst>
                  <a:gd name="connsiteX0" fmla="*/ 181796 w 185069"/>
                  <a:gd name="connsiteY0" fmla="*/ 22193 h 169925"/>
                  <a:gd name="connsiteX1" fmla="*/ 168460 w 185069"/>
                  <a:gd name="connsiteY1" fmla="*/ 0 h 169925"/>
                  <a:gd name="connsiteX2" fmla="*/ 155792 w 185069"/>
                  <a:gd name="connsiteY2" fmla="*/ 19050 h 169925"/>
                  <a:gd name="connsiteX3" fmla="*/ 128741 w 185069"/>
                  <a:gd name="connsiteY3" fmla="*/ 90107 h 169925"/>
                  <a:gd name="connsiteX4" fmla="*/ 90165 w 185069"/>
                  <a:gd name="connsiteY4" fmla="*/ 124111 h 169925"/>
                  <a:gd name="connsiteX5" fmla="*/ 59494 w 185069"/>
                  <a:gd name="connsiteY5" fmla="*/ 123158 h 169925"/>
                  <a:gd name="connsiteX6" fmla="*/ 59494 w 185069"/>
                  <a:gd name="connsiteY6" fmla="*/ 123158 h 169925"/>
                  <a:gd name="connsiteX7" fmla="*/ 47302 w 185069"/>
                  <a:gd name="connsiteY7" fmla="*/ 104775 h 169925"/>
                  <a:gd name="connsiteX8" fmla="*/ 7012 w 185069"/>
                  <a:gd name="connsiteY8" fmla="*/ 129540 h 169925"/>
                  <a:gd name="connsiteX9" fmla="*/ 2440 w 185069"/>
                  <a:gd name="connsiteY9" fmla="*/ 150876 h 169925"/>
                  <a:gd name="connsiteX10" fmla="*/ 69972 w 185069"/>
                  <a:gd name="connsiteY10" fmla="*/ 169926 h 169925"/>
                  <a:gd name="connsiteX11" fmla="*/ 128265 w 185069"/>
                  <a:gd name="connsiteY11" fmla="*/ 144590 h 169925"/>
                  <a:gd name="connsiteX12" fmla="*/ 141981 w 185069"/>
                  <a:gd name="connsiteY12" fmla="*/ 107918 h 169925"/>
                  <a:gd name="connsiteX13" fmla="*/ 161793 w 185069"/>
                  <a:gd name="connsiteY13" fmla="*/ 69818 h 169925"/>
                  <a:gd name="connsiteX14" fmla="*/ 165031 w 185069"/>
                  <a:gd name="connsiteY14" fmla="*/ 66008 h 169925"/>
                  <a:gd name="connsiteX15" fmla="*/ 165031 w 185069"/>
                  <a:gd name="connsiteY15" fmla="*/ 66008 h 169925"/>
                  <a:gd name="connsiteX16" fmla="*/ 176461 w 185069"/>
                  <a:gd name="connsiteY16" fmla="*/ 54578 h 169925"/>
                  <a:gd name="connsiteX17" fmla="*/ 183510 w 185069"/>
                  <a:gd name="connsiteY17" fmla="*/ 47149 h 169925"/>
                  <a:gd name="connsiteX18" fmla="*/ 181796 w 185069"/>
                  <a:gd name="connsiteY18" fmla="*/ 22193 h 16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5069" h="169925">
                    <a:moveTo>
                      <a:pt x="181796" y="22193"/>
                    </a:moveTo>
                    <a:cubicBezTo>
                      <a:pt x="177766" y="14554"/>
                      <a:pt x="173318" y="7144"/>
                      <a:pt x="168460" y="0"/>
                    </a:cubicBezTo>
                    <a:cubicBezTo>
                      <a:pt x="163365" y="5725"/>
                      <a:pt x="159107" y="12135"/>
                      <a:pt x="155792" y="19050"/>
                    </a:cubicBezTo>
                    <a:cubicBezTo>
                      <a:pt x="151125" y="27908"/>
                      <a:pt x="141600" y="62675"/>
                      <a:pt x="128741" y="90107"/>
                    </a:cubicBezTo>
                    <a:cubicBezTo>
                      <a:pt x="122264" y="107099"/>
                      <a:pt x="107834" y="119815"/>
                      <a:pt x="90165" y="124111"/>
                    </a:cubicBezTo>
                    <a:cubicBezTo>
                      <a:pt x="80021" y="126368"/>
                      <a:pt x="69477" y="126044"/>
                      <a:pt x="59494" y="123158"/>
                    </a:cubicBezTo>
                    <a:lnTo>
                      <a:pt x="59494" y="123158"/>
                    </a:lnTo>
                    <a:cubicBezTo>
                      <a:pt x="40444" y="117824"/>
                      <a:pt x="47302" y="104775"/>
                      <a:pt x="47302" y="104775"/>
                    </a:cubicBezTo>
                    <a:cubicBezTo>
                      <a:pt x="34710" y="114319"/>
                      <a:pt x="21213" y="122615"/>
                      <a:pt x="7012" y="129540"/>
                    </a:cubicBezTo>
                    <a:cubicBezTo>
                      <a:pt x="-94" y="134198"/>
                      <a:pt x="-2132" y="143713"/>
                      <a:pt x="2440" y="150876"/>
                    </a:cubicBezTo>
                    <a:cubicBezTo>
                      <a:pt x="7107" y="156210"/>
                      <a:pt x="23585" y="169926"/>
                      <a:pt x="69972" y="169926"/>
                    </a:cubicBezTo>
                    <a:cubicBezTo>
                      <a:pt x="111120" y="169926"/>
                      <a:pt x="123217" y="152495"/>
                      <a:pt x="128265" y="144590"/>
                    </a:cubicBezTo>
                    <a:cubicBezTo>
                      <a:pt x="134027" y="132845"/>
                      <a:pt x="138628" y="120568"/>
                      <a:pt x="141981" y="107918"/>
                    </a:cubicBezTo>
                    <a:cubicBezTo>
                      <a:pt x="146315" y="94164"/>
                      <a:pt x="153020" y="81267"/>
                      <a:pt x="161793" y="69818"/>
                    </a:cubicBezTo>
                    <a:lnTo>
                      <a:pt x="165031" y="66008"/>
                    </a:lnTo>
                    <a:lnTo>
                      <a:pt x="165031" y="66008"/>
                    </a:lnTo>
                    <a:cubicBezTo>
                      <a:pt x="168365" y="62484"/>
                      <a:pt x="172175" y="58484"/>
                      <a:pt x="176461" y="54578"/>
                    </a:cubicBezTo>
                    <a:cubicBezTo>
                      <a:pt x="180748" y="50673"/>
                      <a:pt x="182176" y="50292"/>
                      <a:pt x="183510" y="47149"/>
                    </a:cubicBezTo>
                    <a:cubicBezTo>
                      <a:pt x="186072" y="38910"/>
                      <a:pt x="185463" y="30004"/>
                      <a:pt x="181796" y="22193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Hình tự do: Hình 381">
                <a:extLst>
                  <a:ext uri="{FF2B5EF4-FFF2-40B4-BE49-F238E27FC236}">
                    <a16:creationId xmlns:a16="http://schemas.microsoft.com/office/drawing/2014/main" id="{104120C2-8A35-1599-D24A-2DEBD6FA9F9F}"/>
                  </a:ext>
                </a:extLst>
              </p:cNvPr>
              <p:cNvSpPr/>
              <p:nvPr/>
            </p:nvSpPr>
            <p:spPr>
              <a:xfrm>
                <a:off x="9169434" y="3508040"/>
                <a:ext cx="618596" cy="641931"/>
              </a:xfrm>
              <a:custGeom>
                <a:avLst/>
                <a:gdLst>
                  <a:gd name="connsiteX0" fmla="*/ 12538 w 618596"/>
                  <a:gd name="connsiteY0" fmla="*/ 191071 h 641931"/>
                  <a:gd name="connsiteX1" fmla="*/ 154842 w 618596"/>
                  <a:gd name="connsiteY1" fmla="*/ 104204 h 641931"/>
                  <a:gd name="connsiteX2" fmla="*/ 302479 w 618596"/>
                  <a:gd name="connsiteY2" fmla="*/ 34004 h 641931"/>
                  <a:gd name="connsiteX3" fmla="*/ 581943 w 618596"/>
                  <a:gd name="connsiteY3" fmla="*/ 0 h 641931"/>
                  <a:gd name="connsiteX4" fmla="*/ 617185 w 618596"/>
                  <a:gd name="connsiteY4" fmla="*/ 176308 h 641931"/>
                  <a:gd name="connsiteX5" fmla="*/ 489931 w 618596"/>
                  <a:gd name="connsiteY5" fmla="*/ 315563 h 641931"/>
                  <a:gd name="connsiteX6" fmla="*/ 298764 w 618596"/>
                  <a:gd name="connsiteY6" fmla="*/ 391763 h 641931"/>
                  <a:gd name="connsiteX7" fmla="*/ 295240 w 618596"/>
                  <a:gd name="connsiteY7" fmla="*/ 491204 h 641931"/>
                  <a:gd name="connsiteX8" fmla="*/ 272189 w 618596"/>
                  <a:gd name="connsiteY8" fmla="*/ 631222 h 641931"/>
                  <a:gd name="connsiteX9" fmla="*/ 191227 w 618596"/>
                  <a:gd name="connsiteY9" fmla="*/ 634270 h 641931"/>
                  <a:gd name="connsiteX10" fmla="*/ 161128 w 618596"/>
                  <a:gd name="connsiteY10" fmla="*/ 375380 h 641931"/>
                  <a:gd name="connsiteX11" fmla="*/ 172082 w 618596"/>
                  <a:gd name="connsiteY11" fmla="*/ 310801 h 641931"/>
                  <a:gd name="connsiteX12" fmla="*/ 235328 w 618596"/>
                  <a:gd name="connsiteY12" fmla="*/ 258794 h 641931"/>
                  <a:gd name="connsiteX13" fmla="*/ 126552 w 618596"/>
                  <a:gd name="connsiteY13" fmla="*/ 290036 h 641931"/>
                  <a:gd name="connsiteX14" fmla="*/ 123790 w 618596"/>
                  <a:gd name="connsiteY14" fmla="*/ 408718 h 641931"/>
                  <a:gd name="connsiteX15" fmla="*/ 83785 w 618596"/>
                  <a:gd name="connsiteY15" fmla="*/ 559022 h 641931"/>
                  <a:gd name="connsiteX16" fmla="*/ 5109 w 618596"/>
                  <a:gd name="connsiteY16" fmla="*/ 556165 h 641931"/>
                  <a:gd name="connsiteX17" fmla="*/ 632 w 618596"/>
                  <a:gd name="connsiteY17" fmla="*/ 291560 h 641931"/>
                  <a:gd name="connsiteX18" fmla="*/ 12538 w 618596"/>
                  <a:gd name="connsiteY18" fmla="*/ 191071 h 64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8596" h="641931">
                    <a:moveTo>
                      <a:pt x="12538" y="191071"/>
                    </a:moveTo>
                    <a:cubicBezTo>
                      <a:pt x="41589" y="156496"/>
                      <a:pt x="103216" y="127635"/>
                      <a:pt x="154842" y="104204"/>
                    </a:cubicBezTo>
                    <a:cubicBezTo>
                      <a:pt x="206467" y="80772"/>
                      <a:pt x="245234" y="57245"/>
                      <a:pt x="302479" y="34004"/>
                    </a:cubicBezTo>
                    <a:cubicBezTo>
                      <a:pt x="380489" y="62579"/>
                      <a:pt x="501742" y="34004"/>
                      <a:pt x="581943" y="0"/>
                    </a:cubicBezTo>
                    <a:cubicBezTo>
                      <a:pt x="601850" y="26765"/>
                      <a:pt x="624519" y="130302"/>
                      <a:pt x="617185" y="176308"/>
                    </a:cubicBezTo>
                    <a:cubicBezTo>
                      <a:pt x="610041" y="220694"/>
                      <a:pt x="594325" y="273272"/>
                      <a:pt x="489931" y="315563"/>
                    </a:cubicBezTo>
                    <a:cubicBezTo>
                      <a:pt x="427733" y="340805"/>
                      <a:pt x="298764" y="391763"/>
                      <a:pt x="298764" y="391763"/>
                    </a:cubicBezTo>
                    <a:cubicBezTo>
                      <a:pt x="298764" y="391763"/>
                      <a:pt x="304765" y="424053"/>
                      <a:pt x="295240" y="491204"/>
                    </a:cubicBezTo>
                    <a:cubicBezTo>
                      <a:pt x="285715" y="558356"/>
                      <a:pt x="272189" y="631222"/>
                      <a:pt x="272189" y="631222"/>
                    </a:cubicBezTo>
                    <a:cubicBezTo>
                      <a:pt x="247025" y="644347"/>
                      <a:pt x="217306" y="645462"/>
                      <a:pt x="191227" y="634270"/>
                    </a:cubicBezTo>
                    <a:cubicBezTo>
                      <a:pt x="191227" y="634270"/>
                      <a:pt x="167129" y="438245"/>
                      <a:pt x="161128" y="375380"/>
                    </a:cubicBezTo>
                    <a:cubicBezTo>
                      <a:pt x="157985" y="342519"/>
                      <a:pt x="163509" y="320421"/>
                      <a:pt x="172082" y="310801"/>
                    </a:cubicBezTo>
                    <a:cubicBezTo>
                      <a:pt x="190713" y="290684"/>
                      <a:pt x="211992" y="273187"/>
                      <a:pt x="235328" y="258794"/>
                    </a:cubicBezTo>
                    <a:lnTo>
                      <a:pt x="126552" y="290036"/>
                    </a:lnTo>
                    <a:cubicBezTo>
                      <a:pt x="126552" y="290036"/>
                      <a:pt x="141221" y="335566"/>
                      <a:pt x="123790" y="408718"/>
                    </a:cubicBezTo>
                    <a:cubicBezTo>
                      <a:pt x="108074" y="474345"/>
                      <a:pt x="83785" y="559022"/>
                      <a:pt x="83785" y="559022"/>
                    </a:cubicBezTo>
                    <a:cubicBezTo>
                      <a:pt x="83785" y="559022"/>
                      <a:pt x="57972" y="578072"/>
                      <a:pt x="5109" y="556165"/>
                    </a:cubicBezTo>
                    <a:cubicBezTo>
                      <a:pt x="5109" y="556165"/>
                      <a:pt x="2156" y="354711"/>
                      <a:pt x="632" y="291560"/>
                    </a:cubicBezTo>
                    <a:cubicBezTo>
                      <a:pt x="-892" y="235172"/>
                      <a:pt x="-606" y="206788"/>
                      <a:pt x="12538" y="19107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Hình tự do: Hình 382">
                <a:extLst>
                  <a:ext uri="{FF2B5EF4-FFF2-40B4-BE49-F238E27FC236}">
                    <a16:creationId xmlns:a16="http://schemas.microsoft.com/office/drawing/2014/main" id="{8AA0EF54-33DA-C715-81DC-F5499DF81B06}"/>
                  </a:ext>
                </a:extLst>
              </p:cNvPr>
              <p:cNvSpPr/>
              <p:nvPr/>
            </p:nvSpPr>
            <p:spPr>
              <a:xfrm>
                <a:off x="9169434" y="3508040"/>
                <a:ext cx="618596" cy="641931"/>
              </a:xfrm>
              <a:custGeom>
                <a:avLst/>
                <a:gdLst>
                  <a:gd name="connsiteX0" fmla="*/ 12538 w 618596"/>
                  <a:gd name="connsiteY0" fmla="*/ 191071 h 641931"/>
                  <a:gd name="connsiteX1" fmla="*/ 154842 w 618596"/>
                  <a:gd name="connsiteY1" fmla="*/ 104204 h 641931"/>
                  <a:gd name="connsiteX2" fmla="*/ 302479 w 618596"/>
                  <a:gd name="connsiteY2" fmla="*/ 34004 h 641931"/>
                  <a:gd name="connsiteX3" fmla="*/ 581943 w 618596"/>
                  <a:gd name="connsiteY3" fmla="*/ 0 h 641931"/>
                  <a:gd name="connsiteX4" fmla="*/ 617185 w 618596"/>
                  <a:gd name="connsiteY4" fmla="*/ 176308 h 641931"/>
                  <a:gd name="connsiteX5" fmla="*/ 489931 w 618596"/>
                  <a:gd name="connsiteY5" fmla="*/ 315563 h 641931"/>
                  <a:gd name="connsiteX6" fmla="*/ 298764 w 618596"/>
                  <a:gd name="connsiteY6" fmla="*/ 391763 h 641931"/>
                  <a:gd name="connsiteX7" fmla="*/ 295240 w 618596"/>
                  <a:gd name="connsiteY7" fmla="*/ 491204 h 641931"/>
                  <a:gd name="connsiteX8" fmla="*/ 272189 w 618596"/>
                  <a:gd name="connsiteY8" fmla="*/ 631222 h 641931"/>
                  <a:gd name="connsiteX9" fmla="*/ 191227 w 618596"/>
                  <a:gd name="connsiteY9" fmla="*/ 634270 h 641931"/>
                  <a:gd name="connsiteX10" fmla="*/ 161128 w 618596"/>
                  <a:gd name="connsiteY10" fmla="*/ 375380 h 641931"/>
                  <a:gd name="connsiteX11" fmla="*/ 172082 w 618596"/>
                  <a:gd name="connsiteY11" fmla="*/ 310801 h 641931"/>
                  <a:gd name="connsiteX12" fmla="*/ 235328 w 618596"/>
                  <a:gd name="connsiteY12" fmla="*/ 258794 h 641931"/>
                  <a:gd name="connsiteX13" fmla="*/ 126552 w 618596"/>
                  <a:gd name="connsiteY13" fmla="*/ 290036 h 641931"/>
                  <a:gd name="connsiteX14" fmla="*/ 123790 w 618596"/>
                  <a:gd name="connsiteY14" fmla="*/ 408718 h 641931"/>
                  <a:gd name="connsiteX15" fmla="*/ 83785 w 618596"/>
                  <a:gd name="connsiteY15" fmla="*/ 559022 h 641931"/>
                  <a:gd name="connsiteX16" fmla="*/ 5109 w 618596"/>
                  <a:gd name="connsiteY16" fmla="*/ 556165 h 641931"/>
                  <a:gd name="connsiteX17" fmla="*/ 632 w 618596"/>
                  <a:gd name="connsiteY17" fmla="*/ 291560 h 641931"/>
                  <a:gd name="connsiteX18" fmla="*/ 12538 w 618596"/>
                  <a:gd name="connsiteY18" fmla="*/ 191071 h 641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8596" h="641931">
                    <a:moveTo>
                      <a:pt x="12538" y="191071"/>
                    </a:moveTo>
                    <a:cubicBezTo>
                      <a:pt x="41589" y="156496"/>
                      <a:pt x="103216" y="127635"/>
                      <a:pt x="154842" y="104204"/>
                    </a:cubicBezTo>
                    <a:cubicBezTo>
                      <a:pt x="206467" y="80772"/>
                      <a:pt x="245234" y="57245"/>
                      <a:pt x="302479" y="34004"/>
                    </a:cubicBezTo>
                    <a:cubicBezTo>
                      <a:pt x="380489" y="62579"/>
                      <a:pt x="501742" y="34004"/>
                      <a:pt x="581943" y="0"/>
                    </a:cubicBezTo>
                    <a:cubicBezTo>
                      <a:pt x="601850" y="26765"/>
                      <a:pt x="624519" y="130302"/>
                      <a:pt x="617185" y="176308"/>
                    </a:cubicBezTo>
                    <a:cubicBezTo>
                      <a:pt x="610041" y="220694"/>
                      <a:pt x="594325" y="273272"/>
                      <a:pt x="489931" y="315563"/>
                    </a:cubicBezTo>
                    <a:cubicBezTo>
                      <a:pt x="427733" y="340805"/>
                      <a:pt x="298764" y="391763"/>
                      <a:pt x="298764" y="391763"/>
                    </a:cubicBezTo>
                    <a:cubicBezTo>
                      <a:pt x="298764" y="391763"/>
                      <a:pt x="304765" y="424053"/>
                      <a:pt x="295240" y="491204"/>
                    </a:cubicBezTo>
                    <a:cubicBezTo>
                      <a:pt x="285715" y="558356"/>
                      <a:pt x="272189" y="631222"/>
                      <a:pt x="272189" y="631222"/>
                    </a:cubicBezTo>
                    <a:cubicBezTo>
                      <a:pt x="247025" y="644347"/>
                      <a:pt x="217306" y="645462"/>
                      <a:pt x="191227" y="634270"/>
                    </a:cubicBezTo>
                    <a:cubicBezTo>
                      <a:pt x="191227" y="634270"/>
                      <a:pt x="167129" y="438245"/>
                      <a:pt x="161128" y="375380"/>
                    </a:cubicBezTo>
                    <a:cubicBezTo>
                      <a:pt x="157985" y="342519"/>
                      <a:pt x="163509" y="320421"/>
                      <a:pt x="172082" y="310801"/>
                    </a:cubicBezTo>
                    <a:cubicBezTo>
                      <a:pt x="190713" y="290684"/>
                      <a:pt x="211992" y="273187"/>
                      <a:pt x="235328" y="258794"/>
                    </a:cubicBezTo>
                    <a:lnTo>
                      <a:pt x="126552" y="290036"/>
                    </a:lnTo>
                    <a:cubicBezTo>
                      <a:pt x="126552" y="290036"/>
                      <a:pt x="141221" y="335566"/>
                      <a:pt x="123790" y="408718"/>
                    </a:cubicBezTo>
                    <a:cubicBezTo>
                      <a:pt x="108074" y="474345"/>
                      <a:pt x="83785" y="559022"/>
                      <a:pt x="83785" y="559022"/>
                    </a:cubicBezTo>
                    <a:cubicBezTo>
                      <a:pt x="83785" y="559022"/>
                      <a:pt x="57972" y="578072"/>
                      <a:pt x="5109" y="556165"/>
                    </a:cubicBezTo>
                    <a:cubicBezTo>
                      <a:pt x="5109" y="556165"/>
                      <a:pt x="2156" y="354711"/>
                      <a:pt x="632" y="291560"/>
                    </a:cubicBezTo>
                    <a:cubicBezTo>
                      <a:pt x="-892" y="235172"/>
                      <a:pt x="-606" y="206788"/>
                      <a:pt x="12538" y="191071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Hình tự do: Hình 383">
                <a:extLst>
                  <a:ext uri="{FF2B5EF4-FFF2-40B4-BE49-F238E27FC236}">
                    <a16:creationId xmlns:a16="http://schemas.microsoft.com/office/drawing/2014/main" id="{324C5A65-422D-575C-E1CA-381BB6EC39B0}"/>
                  </a:ext>
                </a:extLst>
              </p:cNvPr>
              <p:cNvSpPr/>
              <p:nvPr/>
            </p:nvSpPr>
            <p:spPr>
              <a:xfrm>
                <a:off x="9459487" y="3152939"/>
                <a:ext cx="328371" cy="483005"/>
              </a:xfrm>
              <a:custGeom>
                <a:avLst/>
                <a:gdLst>
                  <a:gd name="connsiteX0" fmla="*/ 217691 w 328371"/>
                  <a:gd name="connsiteY0" fmla="*/ 7630 h 483005"/>
                  <a:gd name="connsiteX1" fmla="*/ 315798 w 328371"/>
                  <a:gd name="connsiteY1" fmla="*/ 26680 h 483005"/>
                  <a:gd name="connsiteX2" fmla="*/ 291414 w 328371"/>
                  <a:gd name="connsiteY2" fmla="*/ 213560 h 483005"/>
                  <a:gd name="connsiteX3" fmla="*/ 273602 w 328371"/>
                  <a:gd name="connsiteY3" fmla="*/ 307191 h 483005"/>
                  <a:gd name="connsiteX4" fmla="*/ 328371 w 328371"/>
                  <a:gd name="connsiteY4" fmla="*/ 450066 h 483005"/>
                  <a:gd name="connsiteX5" fmla="*/ 5664 w 328371"/>
                  <a:gd name="connsiteY5" fmla="*/ 391201 h 483005"/>
                  <a:gd name="connsiteX6" fmla="*/ 23095 w 328371"/>
                  <a:gd name="connsiteY6" fmla="*/ 282235 h 483005"/>
                  <a:gd name="connsiteX7" fmla="*/ 24714 w 328371"/>
                  <a:gd name="connsiteY7" fmla="*/ 211179 h 483005"/>
                  <a:gd name="connsiteX8" fmla="*/ 10712 w 328371"/>
                  <a:gd name="connsiteY8" fmla="*/ 107642 h 483005"/>
                  <a:gd name="connsiteX9" fmla="*/ 123107 w 328371"/>
                  <a:gd name="connsiteY9" fmla="*/ 10 h 48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8371" h="483005">
                    <a:moveTo>
                      <a:pt x="217691" y="7630"/>
                    </a:moveTo>
                    <a:cubicBezTo>
                      <a:pt x="217691" y="7630"/>
                      <a:pt x="305416" y="21822"/>
                      <a:pt x="315798" y="26680"/>
                    </a:cubicBezTo>
                    <a:cubicBezTo>
                      <a:pt x="230073" y="81067"/>
                      <a:pt x="291414" y="213560"/>
                      <a:pt x="291414" y="213560"/>
                    </a:cubicBezTo>
                    <a:lnTo>
                      <a:pt x="273602" y="307191"/>
                    </a:lnTo>
                    <a:cubicBezTo>
                      <a:pt x="285128" y="342719"/>
                      <a:pt x="313607" y="396440"/>
                      <a:pt x="328371" y="450066"/>
                    </a:cubicBezTo>
                    <a:cubicBezTo>
                      <a:pt x="210356" y="513788"/>
                      <a:pt x="17856" y="480165"/>
                      <a:pt x="5664" y="391201"/>
                    </a:cubicBezTo>
                    <a:cubicBezTo>
                      <a:pt x="13379" y="356721"/>
                      <a:pt x="18237" y="307572"/>
                      <a:pt x="23095" y="282235"/>
                    </a:cubicBezTo>
                    <a:cubicBezTo>
                      <a:pt x="23095" y="263185"/>
                      <a:pt x="25476" y="241945"/>
                      <a:pt x="24714" y="211179"/>
                    </a:cubicBezTo>
                    <a:cubicBezTo>
                      <a:pt x="-2004" y="183404"/>
                      <a:pt x="-7671" y="141523"/>
                      <a:pt x="10712" y="107642"/>
                    </a:cubicBezTo>
                    <a:cubicBezTo>
                      <a:pt x="46526" y="44015"/>
                      <a:pt x="105105" y="-752"/>
                      <a:pt x="123107" y="1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Hình tự do: Hình 384">
                <a:extLst>
                  <a:ext uri="{FF2B5EF4-FFF2-40B4-BE49-F238E27FC236}">
                    <a16:creationId xmlns:a16="http://schemas.microsoft.com/office/drawing/2014/main" id="{B7C06BD3-1AA4-6CBF-64DF-B1A7E4E9AED9}"/>
                  </a:ext>
                </a:extLst>
              </p:cNvPr>
              <p:cNvSpPr/>
              <p:nvPr/>
            </p:nvSpPr>
            <p:spPr>
              <a:xfrm>
                <a:off x="9507134" y="2898726"/>
                <a:ext cx="237656" cy="339506"/>
              </a:xfrm>
              <a:custGeom>
                <a:avLst/>
                <a:gdLst>
                  <a:gd name="connsiteX0" fmla="*/ 48695 w 237656"/>
                  <a:gd name="connsiteY0" fmla="*/ 0 h 339506"/>
                  <a:gd name="connsiteX1" fmla="*/ 308 w 237656"/>
                  <a:gd name="connsiteY1" fmla="*/ 129445 h 339506"/>
                  <a:gd name="connsiteX2" fmla="*/ 30026 w 237656"/>
                  <a:gd name="connsiteY2" fmla="*/ 224695 h 339506"/>
                  <a:gd name="connsiteX3" fmla="*/ 85461 w 237656"/>
                  <a:gd name="connsiteY3" fmla="*/ 226886 h 339506"/>
                  <a:gd name="connsiteX4" fmla="*/ 83842 w 237656"/>
                  <a:gd name="connsiteY4" fmla="*/ 256127 h 339506"/>
                  <a:gd name="connsiteX5" fmla="*/ 43742 w 237656"/>
                  <a:gd name="connsiteY5" fmla="*/ 316802 h 339506"/>
                  <a:gd name="connsiteX6" fmla="*/ 121561 w 237656"/>
                  <a:gd name="connsiteY6" fmla="*/ 331280 h 339506"/>
                  <a:gd name="connsiteX7" fmla="*/ 177377 w 237656"/>
                  <a:gd name="connsiteY7" fmla="*/ 269081 h 339506"/>
                  <a:gd name="connsiteX8" fmla="*/ 182902 w 237656"/>
                  <a:gd name="connsiteY8" fmla="*/ 181166 h 339506"/>
                  <a:gd name="connsiteX9" fmla="*/ 217573 w 237656"/>
                  <a:gd name="connsiteY9" fmla="*/ 177070 h 339506"/>
                  <a:gd name="connsiteX10" fmla="*/ 231194 w 237656"/>
                  <a:gd name="connsiteY10" fmla="*/ 121920 h 339506"/>
                  <a:gd name="connsiteX11" fmla="*/ 187303 w 237656"/>
                  <a:gd name="connsiteY11" fmla="*/ 120587 h 339506"/>
                  <a:gd name="connsiteX12" fmla="*/ 181283 w 237656"/>
                  <a:gd name="connsiteY12" fmla="*/ 128397 h 339506"/>
                  <a:gd name="connsiteX13" fmla="*/ 139277 w 237656"/>
                  <a:gd name="connsiteY13" fmla="*/ 46958 h 339506"/>
                  <a:gd name="connsiteX14" fmla="*/ 48695 w 237656"/>
                  <a:gd name="connsiteY14" fmla="*/ 0 h 33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656" h="339506">
                    <a:moveTo>
                      <a:pt x="48695" y="0"/>
                    </a:moveTo>
                    <a:cubicBezTo>
                      <a:pt x="19453" y="11525"/>
                      <a:pt x="4118" y="45911"/>
                      <a:pt x="308" y="129445"/>
                    </a:cubicBezTo>
                    <a:cubicBezTo>
                      <a:pt x="-2835" y="200311"/>
                      <a:pt x="18882" y="219266"/>
                      <a:pt x="30026" y="224695"/>
                    </a:cubicBezTo>
                    <a:cubicBezTo>
                      <a:pt x="41170" y="230124"/>
                      <a:pt x="63649" y="228981"/>
                      <a:pt x="85461" y="226886"/>
                    </a:cubicBezTo>
                    <a:lnTo>
                      <a:pt x="83842" y="256127"/>
                    </a:lnTo>
                    <a:cubicBezTo>
                      <a:pt x="83842" y="256127"/>
                      <a:pt x="43170" y="297180"/>
                      <a:pt x="43742" y="316802"/>
                    </a:cubicBezTo>
                    <a:cubicBezTo>
                      <a:pt x="44313" y="336423"/>
                      <a:pt x="92319" y="348425"/>
                      <a:pt x="121561" y="331280"/>
                    </a:cubicBezTo>
                    <a:cubicBezTo>
                      <a:pt x="150803" y="314135"/>
                      <a:pt x="177377" y="269081"/>
                      <a:pt x="177377" y="269081"/>
                    </a:cubicBezTo>
                    <a:lnTo>
                      <a:pt x="182902" y="181166"/>
                    </a:lnTo>
                    <a:cubicBezTo>
                      <a:pt x="182902" y="181166"/>
                      <a:pt x="194713" y="194405"/>
                      <a:pt x="217573" y="177070"/>
                    </a:cubicBezTo>
                    <a:cubicBezTo>
                      <a:pt x="236623" y="162687"/>
                      <a:pt x="244148" y="136970"/>
                      <a:pt x="231194" y="121920"/>
                    </a:cubicBezTo>
                    <a:cubicBezTo>
                      <a:pt x="219440" y="109433"/>
                      <a:pt x="199790" y="108833"/>
                      <a:pt x="187303" y="120587"/>
                    </a:cubicBezTo>
                    <a:cubicBezTo>
                      <a:pt x="184893" y="122854"/>
                      <a:pt x="182864" y="125492"/>
                      <a:pt x="181283" y="128397"/>
                    </a:cubicBezTo>
                    <a:cubicBezTo>
                      <a:pt x="178311" y="96850"/>
                      <a:pt x="163261" y="67666"/>
                      <a:pt x="139277" y="46958"/>
                    </a:cubicBezTo>
                    <a:cubicBezTo>
                      <a:pt x="100416" y="14192"/>
                      <a:pt x="80413" y="476"/>
                      <a:pt x="48695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Hình tự do: Hình 385">
                <a:extLst>
                  <a:ext uri="{FF2B5EF4-FFF2-40B4-BE49-F238E27FC236}">
                    <a16:creationId xmlns:a16="http://schemas.microsoft.com/office/drawing/2014/main" id="{6DD42593-B654-B662-B4BF-EF47BC7724C9}"/>
                  </a:ext>
                </a:extLst>
              </p:cNvPr>
              <p:cNvSpPr/>
              <p:nvPr/>
            </p:nvSpPr>
            <p:spPr>
              <a:xfrm>
                <a:off x="9624123" y="3165045"/>
                <a:ext cx="170494" cy="448121"/>
              </a:xfrm>
              <a:custGeom>
                <a:avLst/>
                <a:gdLst>
                  <a:gd name="connsiteX0" fmla="*/ 78105 w 170494"/>
                  <a:gd name="connsiteY0" fmla="*/ 0 h 448121"/>
                  <a:gd name="connsiteX1" fmla="*/ 128588 w 170494"/>
                  <a:gd name="connsiteY1" fmla="*/ 5429 h 448121"/>
                  <a:gd name="connsiteX2" fmla="*/ 164592 w 170494"/>
                  <a:gd name="connsiteY2" fmla="*/ 138017 h 448121"/>
                  <a:gd name="connsiteX3" fmla="*/ 123539 w 170494"/>
                  <a:gd name="connsiteY3" fmla="*/ 298799 h 448121"/>
                  <a:gd name="connsiteX4" fmla="*/ 161639 w 170494"/>
                  <a:gd name="connsiteY4" fmla="*/ 412051 h 448121"/>
                  <a:gd name="connsiteX5" fmla="*/ 111347 w 170494"/>
                  <a:gd name="connsiteY5" fmla="*/ 437483 h 448121"/>
                  <a:gd name="connsiteX6" fmla="*/ 88202 w 170494"/>
                  <a:gd name="connsiteY6" fmla="*/ 357473 h 448121"/>
                  <a:gd name="connsiteX7" fmla="*/ 92964 w 170494"/>
                  <a:gd name="connsiteY7" fmla="*/ 443198 h 448121"/>
                  <a:gd name="connsiteX8" fmla="*/ 0 w 170494"/>
                  <a:gd name="connsiteY8" fmla="*/ 447008 h 448121"/>
                  <a:gd name="connsiteX9" fmla="*/ 78105 w 170494"/>
                  <a:gd name="connsiteY9" fmla="*/ 0 h 44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494" h="448121">
                    <a:moveTo>
                      <a:pt x="78105" y="0"/>
                    </a:moveTo>
                    <a:cubicBezTo>
                      <a:pt x="78105" y="0"/>
                      <a:pt x="116205" y="3429"/>
                      <a:pt x="128588" y="5429"/>
                    </a:cubicBezTo>
                    <a:cubicBezTo>
                      <a:pt x="146399" y="8192"/>
                      <a:pt x="185261" y="69151"/>
                      <a:pt x="164592" y="138017"/>
                    </a:cubicBezTo>
                    <a:cubicBezTo>
                      <a:pt x="142304" y="212122"/>
                      <a:pt x="121825" y="282702"/>
                      <a:pt x="123539" y="298799"/>
                    </a:cubicBezTo>
                    <a:cubicBezTo>
                      <a:pt x="125254" y="314896"/>
                      <a:pt x="161639" y="412051"/>
                      <a:pt x="161639" y="412051"/>
                    </a:cubicBezTo>
                    <a:cubicBezTo>
                      <a:pt x="151448" y="426625"/>
                      <a:pt x="129921" y="434912"/>
                      <a:pt x="111347" y="437483"/>
                    </a:cubicBezTo>
                    <a:lnTo>
                      <a:pt x="88202" y="357473"/>
                    </a:lnTo>
                    <a:lnTo>
                      <a:pt x="92964" y="443198"/>
                    </a:lnTo>
                    <a:cubicBezTo>
                      <a:pt x="62227" y="448037"/>
                      <a:pt x="31032" y="449313"/>
                      <a:pt x="0" y="447008"/>
                    </a:cubicBezTo>
                    <a:cubicBezTo>
                      <a:pt x="0" y="447008"/>
                      <a:pt x="9906" y="172403"/>
                      <a:pt x="78105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Hình tự do: Hình 386">
                <a:extLst>
                  <a:ext uri="{FF2B5EF4-FFF2-40B4-BE49-F238E27FC236}">
                    <a16:creationId xmlns:a16="http://schemas.microsoft.com/office/drawing/2014/main" id="{2418EEA7-A5B0-D44E-6909-67AC9E663109}"/>
                  </a:ext>
                </a:extLst>
              </p:cNvPr>
              <p:cNvSpPr/>
              <p:nvPr/>
            </p:nvSpPr>
            <p:spPr>
              <a:xfrm>
                <a:off x="9603893" y="3176285"/>
                <a:ext cx="298080" cy="622238"/>
              </a:xfrm>
              <a:custGeom>
                <a:avLst/>
                <a:gdLst>
                  <a:gd name="connsiteX0" fmla="*/ 160723 w 298080"/>
                  <a:gd name="connsiteY0" fmla="*/ 0 h 622238"/>
                  <a:gd name="connsiteX1" fmla="*/ 249497 w 298080"/>
                  <a:gd name="connsiteY1" fmla="*/ 78962 h 622238"/>
                  <a:gd name="connsiteX2" fmla="*/ 294836 w 298080"/>
                  <a:gd name="connsiteY2" fmla="*/ 292989 h 622238"/>
                  <a:gd name="connsiteX3" fmla="*/ 285311 w 298080"/>
                  <a:gd name="connsiteY3" fmla="*/ 362807 h 622238"/>
                  <a:gd name="connsiteX4" fmla="*/ 164438 w 298080"/>
                  <a:gd name="connsiteY4" fmla="*/ 526828 h 622238"/>
                  <a:gd name="connsiteX5" fmla="*/ 120433 w 298080"/>
                  <a:gd name="connsiteY5" fmla="*/ 585216 h 622238"/>
                  <a:gd name="connsiteX6" fmla="*/ 55948 w 298080"/>
                  <a:gd name="connsiteY6" fmla="*/ 621792 h 622238"/>
                  <a:gd name="connsiteX7" fmla="*/ 37 w 298080"/>
                  <a:gd name="connsiteY7" fmla="*/ 593693 h 622238"/>
                  <a:gd name="connsiteX8" fmla="*/ 68426 w 298080"/>
                  <a:gd name="connsiteY8" fmla="*/ 531209 h 622238"/>
                  <a:gd name="connsiteX9" fmla="*/ 44614 w 298080"/>
                  <a:gd name="connsiteY9" fmla="*/ 539020 h 622238"/>
                  <a:gd name="connsiteX10" fmla="*/ 19849 w 298080"/>
                  <a:gd name="connsiteY10" fmla="*/ 531876 h 622238"/>
                  <a:gd name="connsiteX11" fmla="*/ 38899 w 298080"/>
                  <a:gd name="connsiteY11" fmla="*/ 516350 h 622238"/>
                  <a:gd name="connsiteX12" fmla="*/ 71665 w 298080"/>
                  <a:gd name="connsiteY12" fmla="*/ 492919 h 622238"/>
                  <a:gd name="connsiteX13" fmla="*/ 102621 w 298080"/>
                  <a:gd name="connsiteY13" fmla="*/ 477298 h 622238"/>
                  <a:gd name="connsiteX14" fmla="*/ 146531 w 298080"/>
                  <a:gd name="connsiteY14" fmla="*/ 411861 h 622238"/>
                  <a:gd name="connsiteX15" fmla="*/ 201776 w 298080"/>
                  <a:gd name="connsiteY15" fmla="*/ 317849 h 622238"/>
                  <a:gd name="connsiteX16" fmla="*/ 162152 w 298080"/>
                  <a:gd name="connsiteY16" fmla="*/ 146209 h 622238"/>
                  <a:gd name="connsiteX17" fmla="*/ 160723 w 298080"/>
                  <a:gd name="connsiteY17" fmla="*/ 0 h 6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8080" h="622238">
                    <a:moveTo>
                      <a:pt x="160723" y="0"/>
                    </a:moveTo>
                    <a:cubicBezTo>
                      <a:pt x="210825" y="3620"/>
                      <a:pt x="235114" y="20860"/>
                      <a:pt x="249497" y="78962"/>
                    </a:cubicBezTo>
                    <a:cubicBezTo>
                      <a:pt x="262451" y="131254"/>
                      <a:pt x="289692" y="259080"/>
                      <a:pt x="294836" y="292989"/>
                    </a:cubicBezTo>
                    <a:cubicBezTo>
                      <a:pt x="299503" y="323945"/>
                      <a:pt x="301217" y="335661"/>
                      <a:pt x="285311" y="362807"/>
                    </a:cubicBezTo>
                    <a:cubicBezTo>
                      <a:pt x="272071" y="385001"/>
                      <a:pt x="176059" y="508349"/>
                      <a:pt x="164438" y="526828"/>
                    </a:cubicBezTo>
                    <a:cubicBezTo>
                      <a:pt x="151246" y="547364"/>
                      <a:pt x="136539" y="566880"/>
                      <a:pt x="120433" y="585216"/>
                    </a:cubicBezTo>
                    <a:cubicBezTo>
                      <a:pt x="103516" y="604133"/>
                      <a:pt x="80866" y="616982"/>
                      <a:pt x="55948" y="621792"/>
                    </a:cubicBezTo>
                    <a:cubicBezTo>
                      <a:pt x="29088" y="625126"/>
                      <a:pt x="-1202" y="609219"/>
                      <a:pt x="37" y="593693"/>
                    </a:cubicBezTo>
                    <a:cubicBezTo>
                      <a:pt x="1275" y="578168"/>
                      <a:pt x="47090" y="560070"/>
                      <a:pt x="68426" y="531209"/>
                    </a:cubicBezTo>
                    <a:cubicBezTo>
                      <a:pt x="60730" y="534486"/>
                      <a:pt x="52758" y="537105"/>
                      <a:pt x="44614" y="539020"/>
                    </a:cubicBezTo>
                    <a:cubicBezTo>
                      <a:pt x="33470" y="541401"/>
                      <a:pt x="22230" y="538353"/>
                      <a:pt x="19849" y="531876"/>
                    </a:cubicBezTo>
                    <a:cubicBezTo>
                      <a:pt x="17468" y="525399"/>
                      <a:pt x="28421" y="523780"/>
                      <a:pt x="38899" y="516350"/>
                    </a:cubicBezTo>
                    <a:cubicBezTo>
                      <a:pt x="45376" y="511874"/>
                      <a:pt x="57282" y="501491"/>
                      <a:pt x="71665" y="492919"/>
                    </a:cubicBezTo>
                    <a:cubicBezTo>
                      <a:pt x="81190" y="487204"/>
                      <a:pt x="95001" y="484156"/>
                      <a:pt x="102621" y="477298"/>
                    </a:cubicBezTo>
                    <a:cubicBezTo>
                      <a:pt x="119175" y="456838"/>
                      <a:pt x="133872" y="434940"/>
                      <a:pt x="146531" y="411861"/>
                    </a:cubicBezTo>
                    <a:cubicBezTo>
                      <a:pt x="168058" y="373761"/>
                      <a:pt x="201776" y="317849"/>
                      <a:pt x="201776" y="317849"/>
                    </a:cubicBezTo>
                    <a:lnTo>
                      <a:pt x="162152" y="146209"/>
                    </a:lnTo>
                    <a:cubicBezTo>
                      <a:pt x="162152" y="146209"/>
                      <a:pt x="139006" y="34862"/>
                      <a:pt x="160723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Hình tự do: Hình 387">
                <a:extLst>
                  <a:ext uri="{FF2B5EF4-FFF2-40B4-BE49-F238E27FC236}">
                    <a16:creationId xmlns:a16="http://schemas.microsoft.com/office/drawing/2014/main" id="{C06363B1-A265-DE4F-3E60-8C3C5BB7747B}"/>
                  </a:ext>
                </a:extLst>
              </p:cNvPr>
              <p:cNvSpPr/>
              <p:nvPr/>
            </p:nvSpPr>
            <p:spPr>
              <a:xfrm>
                <a:off x="9742207" y="3170092"/>
                <a:ext cx="159569" cy="320184"/>
              </a:xfrm>
              <a:custGeom>
                <a:avLst/>
                <a:gdLst>
                  <a:gd name="connsiteX0" fmla="*/ 10503 w 159569"/>
                  <a:gd name="connsiteY0" fmla="*/ 1 h 320184"/>
                  <a:gd name="connsiteX1" fmla="*/ 67653 w 159569"/>
                  <a:gd name="connsiteY1" fmla="*/ 10574 h 320184"/>
                  <a:gd name="connsiteX2" fmla="*/ 105753 w 159569"/>
                  <a:gd name="connsiteY2" fmla="*/ 53436 h 320184"/>
                  <a:gd name="connsiteX3" fmla="*/ 159570 w 159569"/>
                  <a:gd name="connsiteY3" fmla="*/ 296800 h 320184"/>
                  <a:gd name="connsiteX4" fmla="*/ 113183 w 159569"/>
                  <a:gd name="connsiteY4" fmla="*/ 316898 h 320184"/>
                  <a:gd name="connsiteX5" fmla="*/ 57081 w 159569"/>
                  <a:gd name="connsiteY5" fmla="*/ 316898 h 320184"/>
                  <a:gd name="connsiteX6" fmla="*/ 15361 w 159569"/>
                  <a:gd name="connsiteY6" fmla="*/ 138781 h 320184"/>
                  <a:gd name="connsiteX7" fmla="*/ 10503 w 159569"/>
                  <a:gd name="connsiteY7" fmla="*/ 1 h 32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569" h="320184">
                    <a:moveTo>
                      <a:pt x="10503" y="1"/>
                    </a:moveTo>
                    <a:cubicBezTo>
                      <a:pt x="30049" y="-75"/>
                      <a:pt x="49432" y="3516"/>
                      <a:pt x="67653" y="10574"/>
                    </a:cubicBezTo>
                    <a:cubicBezTo>
                      <a:pt x="85094" y="19813"/>
                      <a:pt x="98629" y="35034"/>
                      <a:pt x="105753" y="53436"/>
                    </a:cubicBezTo>
                    <a:cubicBezTo>
                      <a:pt x="112516" y="69819"/>
                      <a:pt x="159570" y="296800"/>
                      <a:pt x="159570" y="296800"/>
                    </a:cubicBezTo>
                    <a:cubicBezTo>
                      <a:pt x="159570" y="296800"/>
                      <a:pt x="147187" y="310802"/>
                      <a:pt x="113183" y="316898"/>
                    </a:cubicBezTo>
                    <a:cubicBezTo>
                      <a:pt x="94743" y="321279"/>
                      <a:pt x="75521" y="321279"/>
                      <a:pt x="57081" y="316898"/>
                    </a:cubicBezTo>
                    <a:lnTo>
                      <a:pt x="15361" y="138781"/>
                    </a:lnTo>
                    <a:cubicBezTo>
                      <a:pt x="15361" y="138781"/>
                      <a:pt x="-15691" y="56580"/>
                      <a:pt x="105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Hình tự do: Hình 388">
                <a:extLst>
                  <a:ext uri="{FF2B5EF4-FFF2-40B4-BE49-F238E27FC236}">
                    <a16:creationId xmlns:a16="http://schemas.microsoft.com/office/drawing/2014/main" id="{3F9A043E-DE8B-462C-3AAD-802977CCB2DA}"/>
                  </a:ext>
                </a:extLst>
              </p:cNvPr>
              <p:cNvSpPr/>
              <p:nvPr/>
            </p:nvSpPr>
            <p:spPr>
              <a:xfrm>
                <a:off x="9491544" y="2840637"/>
                <a:ext cx="293535" cy="303929"/>
              </a:xfrm>
              <a:custGeom>
                <a:avLst/>
                <a:gdLst>
                  <a:gd name="connsiteX0" fmla="*/ 69905 w 293535"/>
                  <a:gd name="connsiteY0" fmla="*/ 21418 h 303929"/>
                  <a:gd name="connsiteX1" fmla="*/ 161059 w 293535"/>
                  <a:gd name="connsiteY1" fmla="*/ 653 h 303929"/>
                  <a:gd name="connsiteX2" fmla="*/ 253166 w 293535"/>
                  <a:gd name="connsiteY2" fmla="*/ 40277 h 303929"/>
                  <a:gd name="connsiteX3" fmla="*/ 290218 w 293535"/>
                  <a:gd name="connsiteY3" fmla="*/ 106952 h 303929"/>
                  <a:gd name="connsiteX4" fmla="*/ 284598 w 293535"/>
                  <a:gd name="connsiteY4" fmla="*/ 189629 h 303929"/>
                  <a:gd name="connsiteX5" fmla="*/ 194492 w 293535"/>
                  <a:gd name="connsiteY5" fmla="*/ 303929 h 303929"/>
                  <a:gd name="connsiteX6" fmla="*/ 198492 w 293535"/>
                  <a:gd name="connsiteY6" fmla="*/ 239731 h 303929"/>
                  <a:gd name="connsiteX7" fmla="*/ 233163 w 293535"/>
                  <a:gd name="connsiteY7" fmla="*/ 235540 h 303929"/>
                  <a:gd name="connsiteX8" fmla="*/ 246784 w 293535"/>
                  <a:gd name="connsiteY8" fmla="*/ 180390 h 303929"/>
                  <a:gd name="connsiteX9" fmla="*/ 202893 w 293535"/>
                  <a:gd name="connsiteY9" fmla="*/ 179056 h 303929"/>
                  <a:gd name="connsiteX10" fmla="*/ 196873 w 293535"/>
                  <a:gd name="connsiteY10" fmla="*/ 186867 h 303929"/>
                  <a:gd name="connsiteX11" fmla="*/ 195825 w 293535"/>
                  <a:gd name="connsiteY11" fmla="*/ 205060 h 303929"/>
                  <a:gd name="connsiteX12" fmla="*/ 177814 w 293535"/>
                  <a:gd name="connsiteY12" fmla="*/ 185028 h 303929"/>
                  <a:gd name="connsiteX13" fmla="*/ 177823 w 293535"/>
                  <a:gd name="connsiteY13" fmla="*/ 184867 h 303929"/>
                  <a:gd name="connsiteX14" fmla="*/ 179538 w 293535"/>
                  <a:gd name="connsiteY14" fmla="*/ 155244 h 303929"/>
                  <a:gd name="connsiteX15" fmla="*/ 88002 w 293535"/>
                  <a:gd name="connsiteY15" fmla="*/ 61613 h 303929"/>
                  <a:gd name="connsiteX16" fmla="*/ 100004 w 293535"/>
                  <a:gd name="connsiteY16" fmla="*/ 133908 h 303929"/>
                  <a:gd name="connsiteX17" fmla="*/ 55141 w 293535"/>
                  <a:gd name="connsiteY17" fmla="*/ 81711 h 303929"/>
                  <a:gd name="connsiteX18" fmla="*/ 20089 w 293535"/>
                  <a:gd name="connsiteY18" fmla="*/ 137337 h 303929"/>
                  <a:gd name="connsiteX19" fmla="*/ 5421 w 293535"/>
                  <a:gd name="connsiteY19" fmla="*/ 119620 h 303929"/>
                  <a:gd name="connsiteX20" fmla="*/ 69905 w 293535"/>
                  <a:gd name="connsiteY20" fmla="*/ 21418 h 303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3535" h="303929">
                    <a:moveTo>
                      <a:pt x="69905" y="21418"/>
                    </a:moveTo>
                    <a:cubicBezTo>
                      <a:pt x="107148" y="1796"/>
                      <a:pt x="127055" y="-1728"/>
                      <a:pt x="161059" y="653"/>
                    </a:cubicBezTo>
                    <a:cubicBezTo>
                      <a:pt x="192968" y="2748"/>
                      <a:pt x="232116" y="16369"/>
                      <a:pt x="253166" y="40277"/>
                    </a:cubicBezTo>
                    <a:cubicBezTo>
                      <a:pt x="270816" y="59117"/>
                      <a:pt x="283541" y="82016"/>
                      <a:pt x="290218" y="106952"/>
                    </a:cubicBezTo>
                    <a:cubicBezTo>
                      <a:pt x="296086" y="134498"/>
                      <a:pt x="294142" y="163130"/>
                      <a:pt x="284598" y="189629"/>
                    </a:cubicBezTo>
                    <a:cubicBezTo>
                      <a:pt x="267739" y="242874"/>
                      <a:pt x="195921" y="281164"/>
                      <a:pt x="194492" y="303929"/>
                    </a:cubicBezTo>
                    <a:lnTo>
                      <a:pt x="198492" y="239731"/>
                    </a:lnTo>
                    <a:cubicBezTo>
                      <a:pt x="198492" y="239731"/>
                      <a:pt x="210303" y="252875"/>
                      <a:pt x="233163" y="235540"/>
                    </a:cubicBezTo>
                    <a:cubicBezTo>
                      <a:pt x="252213" y="221252"/>
                      <a:pt x="259738" y="195439"/>
                      <a:pt x="246784" y="180390"/>
                    </a:cubicBezTo>
                    <a:cubicBezTo>
                      <a:pt x="235030" y="167902"/>
                      <a:pt x="215380" y="167302"/>
                      <a:pt x="202893" y="179056"/>
                    </a:cubicBezTo>
                    <a:cubicBezTo>
                      <a:pt x="200483" y="181323"/>
                      <a:pt x="198454" y="183962"/>
                      <a:pt x="196873" y="186867"/>
                    </a:cubicBezTo>
                    <a:lnTo>
                      <a:pt x="195825" y="205060"/>
                    </a:lnTo>
                    <a:cubicBezTo>
                      <a:pt x="185319" y="204498"/>
                      <a:pt x="177252" y="195535"/>
                      <a:pt x="177814" y="185028"/>
                    </a:cubicBezTo>
                    <a:cubicBezTo>
                      <a:pt x="177814" y="184971"/>
                      <a:pt x="177823" y="184924"/>
                      <a:pt x="177823" y="184867"/>
                    </a:cubicBezTo>
                    <a:lnTo>
                      <a:pt x="179538" y="155244"/>
                    </a:lnTo>
                    <a:cubicBezTo>
                      <a:pt x="147248" y="151148"/>
                      <a:pt x="84288" y="131907"/>
                      <a:pt x="88002" y="61613"/>
                    </a:cubicBezTo>
                    <a:cubicBezTo>
                      <a:pt x="88002" y="61613"/>
                      <a:pt x="79525" y="102952"/>
                      <a:pt x="100004" y="133908"/>
                    </a:cubicBezTo>
                    <a:cubicBezTo>
                      <a:pt x="100004" y="133908"/>
                      <a:pt x="53046" y="126097"/>
                      <a:pt x="55141" y="81711"/>
                    </a:cubicBezTo>
                    <a:cubicBezTo>
                      <a:pt x="55141" y="81711"/>
                      <a:pt x="48855" y="133527"/>
                      <a:pt x="20089" y="137337"/>
                    </a:cubicBezTo>
                    <a:cubicBezTo>
                      <a:pt x="13650" y="132908"/>
                      <a:pt x="8573" y="126773"/>
                      <a:pt x="5421" y="119620"/>
                    </a:cubicBezTo>
                    <a:cubicBezTo>
                      <a:pt x="-9629" y="83425"/>
                      <a:pt x="5040" y="17703"/>
                      <a:pt x="69905" y="2141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Hình tự do: Hình 389">
                <a:extLst>
                  <a:ext uri="{FF2B5EF4-FFF2-40B4-BE49-F238E27FC236}">
                    <a16:creationId xmlns:a16="http://schemas.microsoft.com/office/drawing/2014/main" id="{31E77D7D-8166-B790-2AC7-B8FA6606D23C}"/>
                  </a:ext>
                </a:extLst>
              </p:cNvPr>
              <p:cNvSpPr/>
              <p:nvPr/>
            </p:nvSpPr>
            <p:spPr>
              <a:xfrm>
                <a:off x="9774427" y="2945208"/>
                <a:ext cx="73723" cy="214217"/>
              </a:xfrm>
              <a:custGeom>
                <a:avLst/>
                <a:gdLst>
                  <a:gd name="connsiteX0" fmla="*/ 73724 w 73723"/>
                  <a:gd name="connsiteY0" fmla="*/ 214217 h 214217"/>
                  <a:gd name="connsiteX1" fmla="*/ 73724 w 73723"/>
                  <a:gd name="connsiteY1" fmla="*/ 214217 h 214217"/>
                  <a:gd name="connsiteX2" fmla="*/ 0 w 73723"/>
                  <a:gd name="connsiteY2" fmla="*/ 140684 h 214217"/>
                  <a:gd name="connsiteX3" fmla="*/ 0 w 73723"/>
                  <a:gd name="connsiteY3" fmla="*/ 140589 h 214217"/>
                  <a:gd name="connsiteX4" fmla="*/ 0 w 73723"/>
                  <a:gd name="connsiteY4" fmla="*/ 0 h 214217"/>
                  <a:gd name="connsiteX5" fmla="*/ 0 w 73723"/>
                  <a:gd name="connsiteY5" fmla="*/ 0 h 214217"/>
                  <a:gd name="connsiteX6" fmla="*/ 73724 w 73723"/>
                  <a:gd name="connsiteY6" fmla="*/ 73724 h 21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723" h="214217">
                    <a:moveTo>
                      <a:pt x="73724" y="214217"/>
                    </a:moveTo>
                    <a:lnTo>
                      <a:pt x="73724" y="214217"/>
                    </a:lnTo>
                    <a:cubicBezTo>
                      <a:pt x="33061" y="214274"/>
                      <a:pt x="57" y="181346"/>
                      <a:pt x="0" y="140684"/>
                    </a:cubicBezTo>
                    <a:cubicBezTo>
                      <a:pt x="0" y="140656"/>
                      <a:pt x="0" y="140618"/>
                      <a:pt x="0" y="140589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40691" y="57"/>
                      <a:pt x="73666" y="33033"/>
                      <a:pt x="73724" y="7372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Hình tự do: Hình 390">
                <a:extLst>
                  <a:ext uri="{FF2B5EF4-FFF2-40B4-BE49-F238E27FC236}">
                    <a16:creationId xmlns:a16="http://schemas.microsoft.com/office/drawing/2014/main" id="{F31070F9-8E5E-4692-F9CC-EACE317D50F4}"/>
                  </a:ext>
                </a:extLst>
              </p:cNvPr>
              <p:cNvSpPr/>
              <p:nvPr/>
            </p:nvSpPr>
            <p:spPr>
              <a:xfrm>
                <a:off x="9600876" y="2997347"/>
                <a:ext cx="20799" cy="20766"/>
              </a:xfrm>
              <a:custGeom>
                <a:avLst/>
                <a:gdLst>
                  <a:gd name="connsiteX0" fmla="*/ 101 w 20799"/>
                  <a:gd name="connsiteY0" fmla="*/ 9202 h 20766"/>
                  <a:gd name="connsiteX1" fmla="*/ 8673 w 20799"/>
                  <a:gd name="connsiteY1" fmla="*/ 20623 h 20766"/>
                  <a:gd name="connsiteX2" fmla="*/ 8769 w 20799"/>
                  <a:gd name="connsiteY2" fmla="*/ 20632 h 20766"/>
                  <a:gd name="connsiteX3" fmla="*/ 20665 w 20799"/>
                  <a:gd name="connsiteY3" fmla="*/ 12031 h 20766"/>
                  <a:gd name="connsiteX4" fmla="*/ 12064 w 20799"/>
                  <a:gd name="connsiteY4" fmla="*/ 134 h 20766"/>
                  <a:gd name="connsiteX5" fmla="*/ 167 w 20799"/>
                  <a:gd name="connsiteY5" fmla="*/ 8735 h 20766"/>
                  <a:gd name="connsiteX6" fmla="*/ 101 w 20799"/>
                  <a:gd name="connsiteY6" fmla="*/ 9202 h 2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99" h="20766">
                    <a:moveTo>
                      <a:pt x="101" y="9202"/>
                    </a:moveTo>
                    <a:cubicBezTo>
                      <a:pt x="-680" y="14727"/>
                      <a:pt x="3159" y="19832"/>
                      <a:pt x="8673" y="20623"/>
                    </a:cubicBezTo>
                    <a:cubicBezTo>
                      <a:pt x="8711" y="20623"/>
                      <a:pt x="8740" y="20632"/>
                      <a:pt x="8769" y="20632"/>
                    </a:cubicBezTo>
                    <a:cubicBezTo>
                      <a:pt x="14426" y="21547"/>
                      <a:pt x="19760" y="17689"/>
                      <a:pt x="20665" y="12031"/>
                    </a:cubicBezTo>
                    <a:cubicBezTo>
                      <a:pt x="21580" y="6364"/>
                      <a:pt x="17722" y="1039"/>
                      <a:pt x="12064" y="134"/>
                    </a:cubicBezTo>
                    <a:cubicBezTo>
                      <a:pt x="6406" y="-780"/>
                      <a:pt x="1072" y="3068"/>
                      <a:pt x="167" y="8735"/>
                    </a:cubicBezTo>
                    <a:cubicBezTo>
                      <a:pt x="139" y="8888"/>
                      <a:pt x="120" y="9050"/>
                      <a:pt x="101" y="92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Hình tự do: Hình 391">
                <a:extLst>
                  <a:ext uri="{FF2B5EF4-FFF2-40B4-BE49-F238E27FC236}">
                    <a16:creationId xmlns:a16="http://schemas.microsoft.com/office/drawing/2014/main" id="{1C861797-1B31-106D-5F6E-6BCB163887C5}"/>
                  </a:ext>
                </a:extLst>
              </p:cNvPr>
              <p:cNvSpPr/>
              <p:nvPr/>
            </p:nvSpPr>
            <p:spPr>
              <a:xfrm>
                <a:off x="9571259" y="3063604"/>
                <a:ext cx="36749" cy="23703"/>
              </a:xfrm>
              <a:custGeom>
                <a:avLst/>
                <a:gdLst>
                  <a:gd name="connsiteX0" fmla="*/ 36290 w 36749"/>
                  <a:gd name="connsiteY0" fmla="*/ 0 h 23703"/>
                  <a:gd name="connsiteX1" fmla="*/ 0 w 36749"/>
                  <a:gd name="connsiteY1" fmla="*/ 8953 h 23703"/>
                  <a:gd name="connsiteX2" fmla="*/ 21831 w 36749"/>
                  <a:gd name="connsiteY2" fmla="*/ 23317 h 23703"/>
                  <a:gd name="connsiteX3" fmla="*/ 22193 w 36749"/>
                  <a:gd name="connsiteY3" fmla="*/ 23241 h 23703"/>
                  <a:gd name="connsiteX4" fmla="*/ 36290 w 36749"/>
                  <a:gd name="connsiteY4" fmla="*/ 0 h 2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49" h="23703">
                    <a:moveTo>
                      <a:pt x="36290" y="0"/>
                    </a:moveTo>
                    <a:lnTo>
                      <a:pt x="0" y="8953"/>
                    </a:lnTo>
                    <a:cubicBezTo>
                      <a:pt x="2057" y="18945"/>
                      <a:pt x="11830" y="25384"/>
                      <a:pt x="21831" y="23317"/>
                    </a:cubicBezTo>
                    <a:cubicBezTo>
                      <a:pt x="21955" y="23298"/>
                      <a:pt x="22069" y="23270"/>
                      <a:pt x="22193" y="23241"/>
                    </a:cubicBezTo>
                    <a:cubicBezTo>
                      <a:pt x="32337" y="20488"/>
                      <a:pt x="38538" y="10268"/>
                      <a:pt x="36290" y="0"/>
                    </a:cubicBezTo>
                    <a:close/>
                  </a:path>
                </a:pathLst>
              </a:custGeom>
              <a:solidFill>
                <a:srgbClr val="B1666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Hình tự do: Hình 392">
                <a:extLst>
                  <a:ext uri="{FF2B5EF4-FFF2-40B4-BE49-F238E27FC236}">
                    <a16:creationId xmlns:a16="http://schemas.microsoft.com/office/drawing/2014/main" id="{4733188D-516F-7ACF-218A-DF4C774CCE37}"/>
                  </a:ext>
                </a:extLst>
              </p:cNvPr>
              <p:cNvSpPr/>
              <p:nvPr/>
            </p:nvSpPr>
            <p:spPr>
              <a:xfrm>
                <a:off x="9579451" y="3075891"/>
                <a:ext cx="24098" cy="11475"/>
              </a:xfrm>
              <a:custGeom>
                <a:avLst/>
                <a:gdLst>
                  <a:gd name="connsiteX0" fmla="*/ 13430 w 24098"/>
                  <a:gd name="connsiteY0" fmla="*/ 0 h 11475"/>
                  <a:gd name="connsiteX1" fmla="*/ 0 w 24098"/>
                  <a:gd name="connsiteY1" fmla="*/ 8382 h 11475"/>
                  <a:gd name="connsiteX2" fmla="*/ 14097 w 24098"/>
                  <a:gd name="connsiteY2" fmla="*/ 10954 h 11475"/>
                  <a:gd name="connsiteX3" fmla="*/ 24098 w 24098"/>
                  <a:gd name="connsiteY3" fmla="*/ 4477 h 11475"/>
                  <a:gd name="connsiteX4" fmla="*/ 13430 w 24098"/>
                  <a:gd name="connsiteY4" fmla="*/ 0 h 1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98" h="11475">
                    <a:moveTo>
                      <a:pt x="13430" y="0"/>
                    </a:moveTo>
                    <a:cubicBezTo>
                      <a:pt x="7725" y="19"/>
                      <a:pt x="2524" y="3267"/>
                      <a:pt x="0" y="8382"/>
                    </a:cubicBezTo>
                    <a:cubicBezTo>
                      <a:pt x="4105" y="11230"/>
                      <a:pt x="9249" y="12173"/>
                      <a:pt x="14097" y="10954"/>
                    </a:cubicBezTo>
                    <a:cubicBezTo>
                      <a:pt x="18040" y="9916"/>
                      <a:pt x="21546" y="7649"/>
                      <a:pt x="24098" y="4477"/>
                    </a:cubicBezTo>
                    <a:cubicBezTo>
                      <a:pt x="21298" y="1600"/>
                      <a:pt x="17450" y="-19"/>
                      <a:pt x="13430" y="0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Hình tự do: Hình 393">
                <a:extLst>
                  <a:ext uri="{FF2B5EF4-FFF2-40B4-BE49-F238E27FC236}">
                    <a16:creationId xmlns:a16="http://schemas.microsoft.com/office/drawing/2014/main" id="{B3F982EC-5DB0-C0FD-3D80-E9BD3894C6AE}"/>
                  </a:ext>
                </a:extLst>
              </p:cNvPr>
              <p:cNvSpPr/>
              <p:nvPr/>
            </p:nvSpPr>
            <p:spPr>
              <a:xfrm>
                <a:off x="9605454" y="2973532"/>
                <a:ext cx="24294" cy="19301"/>
              </a:xfrm>
              <a:custGeom>
                <a:avLst/>
                <a:gdLst>
                  <a:gd name="connsiteX0" fmla="*/ 0 w 24294"/>
                  <a:gd name="connsiteY0" fmla="*/ 6538 h 19301"/>
                  <a:gd name="connsiteX1" fmla="*/ 22384 w 24294"/>
                  <a:gd name="connsiteY1" fmla="*/ 19302 h 19301"/>
                  <a:gd name="connsiteX2" fmla="*/ 18250 w 24294"/>
                  <a:gd name="connsiteY2" fmla="*/ 1728 h 19301"/>
                  <a:gd name="connsiteX3" fmla="*/ 18002 w 24294"/>
                  <a:gd name="connsiteY3" fmla="*/ 1585 h 19301"/>
                  <a:gd name="connsiteX4" fmla="*/ 0 w 24294"/>
                  <a:gd name="connsiteY4" fmla="*/ 6538 h 1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4" h="19301">
                    <a:moveTo>
                      <a:pt x="0" y="6538"/>
                    </a:moveTo>
                    <a:lnTo>
                      <a:pt x="22384" y="19302"/>
                    </a:lnTo>
                    <a:cubicBezTo>
                      <a:pt x="26089" y="13311"/>
                      <a:pt x="24241" y="5443"/>
                      <a:pt x="18250" y="1728"/>
                    </a:cubicBezTo>
                    <a:cubicBezTo>
                      <a:pt x="18164" y="1680"/>
                      <a:pt x="18088" y="1633"/>
                      <a:pt x="18002" y="1585"/>
                    </a:cubicBezTo>
                    <a:cubicBezTo>
                      <a:pt x="11640" y="-1787"/>
                      <a:pt x="3743" y="385"/>
                      <a:pt x="0" y="65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Hình tự do: Hình 394">
                <a:extLst>
                  <a:ext uri="{FF2B5EF4-FFF2-40B4-BE49-F238E27FC236}">
                    <a16:creationId xmlns:a16="http://schemas.microsoft.com/office/drawing/2014/main" id="{EB6EBF88-25C9-F915-D5D7-590DAE9D037A}"/>
                  </a:ext>
                </a:extLst>
              </p:cNvPr>
              <p:cNvSpPr/>
              <p:nvPr/>
            </p:nvSpPr>
            <p:spPr>
              <a:xfrm>
                <a:off x="9519079" y="2956588"/>
                <a:ext cx="24748" cy="17957"/>
              </a:xfrm>
              <a:custGeom>
                <a:avLst/>
                <a:gdLst>
                  <a:gd name="connsiteX0" fmla="*/ 840 w 24748"/>
                  <a:gd name="connsiteY0" fmla="*/ 17958 h 17957"/>
                  <a:gd name="connsiteX1" fmla="*/ 24748 w 24748"/>
                  <a:gd name="connsiteY1" fmla="*/ 8433 h 17957"/>
                  <a:gd name="connsiteX2" fmla="*/ 8413 w 24748"/>
                  <a:gd name="connsiteY2" fmla="*/ 765 h 17957"/>
                  <a:gd name="connsiteX3" fmla="*/ 8270 w 24748"/>
                  <a:gd name="connsiteY3" fmla="*/ 812 h 17957"/>
                  <a:gd name="connsiteX4" fmla="*/ 840 w 24748"/>
                  <a:gd name="connsiteY4" fmla="*/ 17958 h 17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8" h="17957">
                    <a:moveTo>
                      <a:pt x="840" y="17958"/>
                    </a:moveTo>
                    <a:lnTo>
                      <a:pt x="24748" y="8433"/>
                    </a:lnTo>
                    <a:cubicBezTo>
                      <a:pt x="22357" y="1803"/>
                      <a:pt x="15042" y="-1635"/>
                      <a:pt x="8413" y="765"/>
                    </a:cubicBezTo>
                    <a:cubicBezTo>
                      <a:pt x="8365" y="774"/>
                      <a:pt x="8317" y="793"/>
                      <a:pt x="8270" y="812"/>
                    </a:cubicBezTo>
                    <a:cubicBezTo>
                      <a:pt x="1612" y="3622"/>
                      <a:pt x="-1665" y="11176"/>
                      <a:pt x="840" y="1795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Hình tự do: Hình 395">
                <a:extLst>
                  <a:ext uri="{FF2B5EF4-FFF2-40B4-BE49-F238E27FC236}">
                    <a16:creationId xmlns:a16="http://schemas.microsoft.com/office/drawing/2014/main" id="{9B74DAE7-CCDB-0995-C132-BE8E848ECAEF}"/>
                  </a:ext>
                </a:extLst>
              </p:cNvPr>
              <p:cNvSpPr/>
              <p:nvPr/>
            </p:nvSpPr>
            <p:spPr>
              <a:xfrm>
                <a:off x="9531445" y="2997501"/>
                <a:ext cx="36099" cy="54863"/>
              </a:xfrm>
              <a:custGeom>
                <a:avLst/>
                <a:gdLst>
                  <a:gd name="connsiteX0" fmla="*/ 36100 w 36099"/>
                  <a:gd name="connsiteY0" fmla="*/ 0 h 54863"/>
                  <a:gd name="connsiteX1" fmla="*/ 26575 w 36099"/>
                  <a:gd name="connsiteY1" fmla="*/ 54864 h 54863"/>
                  <a:gd name="connsiteX2" fmla="*/ 0 w 36099"/>
                  <a:gd name="connsiteY2" fmla="*/ 43529 h 54863"/>
                  <a:gd name="connsiteX3" fmla="*/ 36100 w 36099"/>
                  <a:gd name="connsiteY3" fmla="*/ 0 h 54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99" h="54863">
                    <a:moveTo>
                      <a:pt x="36100" y="0"/>
                    </a:moveTo>
                    <a:lnTo>
                      <a:pt x="26575" y="54864"/>
                    </a:lnTo>
                    <a:lnTo>
                      <a:pt x="0" y="43529"/>
                    </a:lnTo>
                    <a:lnTo>
                      <a:pt x="36100" y="0"/>
                    </a:ln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Hình tự do: Hình 396">
                <a:extLst>
                  <a:ext uri="{FF2B5EF4-FFF2-40B4-BE49-F238E27FC236}">
                    <a16:creationId xmlns:a16="http://schemas.microsoft.com/office/drawing/2014/main" id="{B6A03EF5-D950-213B-CACF-A5ECF2A9BC7B}"/>
                  </a:ext>
                </a:extLst>
              </p:cNvPr>
              <p:cNvSpPr/>
              <p:nvPr/>
            </p:nvSpPr>
            <p:spPr>
              <a:xfrm>
                <a:off x="9591833" y="3096275"/>
                <a:ext cx="79914" cy="43529"/>
              </a:xfrm>
              <a:custGeom>
                <a:avLst/>
                <a:gdLst>
                  <a:gd name="connsiteX0" fmla="*/ 762 w 79914"/>
                  <a:gd name="connsiteY0" fmla="*/ 29718 h 43529"/>
                  <a:gd name="connsiteX1" fmla="*/ 79915 w 79914"/>
                  <a:gd name="connsiteY1" fmla="*/ 0 h 43529"/>
                  <a:gd name="connsiteX2" fmla="*/ 61913 w 79914"/>
                  <a:gd name="connsiteY2" fmla="*/ 22479 h 43529"/>
                  <a:gd name="connsiteX3" fmla="*/ 0 w 79914"/>
                  <a:gd name="connsiteY3" fmla="*/ 43529 h 43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14" h="43529">
                    <a:moveTo>
                      <a:pt x="762" y="29718"/>
                    </a:moveTo>
                    <a:cubicBezTo>
                      <a:pt x="23622" y="28289"/>
                      <a:pt x="71342" y="18002"/>
                      <a:pt x="79915" y="0"/>
                    </a:cubicBezTo>
                    <a:cubicBezTo>
                      <a:pt x="76343" y="9154"/>
                      <a:pt x="70056" y="16993"/>
                      <a:pt x="61913" y="22479"/>
                    </a:cubicBezTo>
                    <a:cubicBezTo>
                      <a:pt x="47054" y="33528"/>
                      <a:pt x="0" y="43529"/>
                      <a:pt x="0" y="43529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Hình tự do: Hình 397">
                <a:extLst>
                  <a:ext uri="{FF2B5EF4-FFF2-40B4-BE49-F238E27FC236}">
                    <a16:creationId xmlns:a16="http://schemas.microsoft.com/office/drawing/2014/main" id="{ABA57436-0060-3F81-2323-FE5D47F8FE5F}"/>
                  </a:ext>
                </a:extLst>
              </p:cNvPr>
              <p:cNvSpPr/>
              <p:nvPr/>
            </p:nvSpPr>
            <p:spPr>
              <a:xfrm>
                <a:off x="9519092" y="2985735"/>
                <a:ext cx="20073" cy="20356"/>
              </a:xfrm>
              <a:custGeom>
                <a:avLst/>
                <a:gdLst>
                  <a:gd name="connsiteX0" fmla="*/ 66 w 20073"/>
                  <a:gd name="connsiteY0" fmla="*/ 9194 h 20356"/>
                  <a:gd name="connsiteX1" fmla="*/ 8876 w 20073"/>
                  <a:gd name="connsiteY1" fmla="*/ 20291 h 20356"/>
                  <a:gd name="connsiteX2" fmla="*/ 19973 w 20073"/>
                  <a:gd name="connsiteY2" fmla="*/ 11480 h 20356"/>
                  <a:gd name="connsiteX3" fmla="*/ 11401 w 20073"/>
                  <a:gd name="connsiteY3" fmla="*/ 60 h 20356"/>
                  <a:gd name="connsiteX4" fmla="*/ 11305 w 20073"/>
                  <a:gd name="connsiteY4" fmla="*/ 50 h 20356"/>
                  <a:gd name="connsiteX5" fmla="*/ 66 w 20073"/>
                  <a:gd name="connsiteY5" fmla="*/ 9194 h 2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73" h="20356">
                    <a:moveTo>
                      <a:pt x="66" y="9194"/>
                    </a:moveTo>
                    <a:cubicBezTo>
                      <a:pt x="-563" y="14690"/>
                      <a:pt x="3380" y="19662"/>
                      <a:pt x="8876" y="20291"/>
                    </a:cubicBezTo>
                    <a:cubicBezTo>
                      <a:pt x="14372" y="20919"/>
                      <a:pt x="19344" y="16976"/>
                      <a:pt x="19973" y="11480"/>
                    </a:cubicBezTo>
                    <a:cubicBezTo>
                      <a:pt x="20754" y="5956"/>
                      <a:pt x="16916" y="850"/>
                      <a:pt x="11401" y="60"/>
                    </a:cubicBezTo>
                    <a:cubicBezTo>
                      <a:pt x="11363" y="60"/>
                      <a:pt x="11334" y="50"/>
                      <a:pt x="11305" y="50"/>
                    </a:cubicBezTo>
                    <a:cubicBezTo>
                      <a:pt x="5686" y="-502"/>
                      <a:pt x="666" y="3574"/>
                      <a:pt x="66" y="91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Hình tự do: Hình 398">
                <a:extLst>
                  <a:ext uri="{FF2B5EF4-FFF2-40B4-BE49-F238E27FC236}">
                    <a16:creationId xmlns:a16="http://schemas.microsoft.com/office/drawing/2014/main" id="{53ABCBA6-7C67-6638-D2F8-A15D7E32F2F9}"/>
                  </a:ext>
                </a:extLst>
              </p:cNvPr>
              <p:cNvSpPr/>
              <p:nvPr/>
            </p:nvSpPr>
            <p:spPr>
              <a:xfrm>
                <a:off x="9295320" y="3640914"/>
                <a:ext cx="225837" cy="157543"/>
              </a:xfrm>
              <a:custGeom>
                <a:avLst/>
                <a:gdLst>
                  <a:gd name="connsiteX0" fmla="*/ 109252 w 225837"/>
                  <a:gd name="connsiteY0" fmla="*/ 125921 h 157543"/>
                  <a:gd name="connsiteX1" fmla="*/ 225838 w 225837"/>
                  <a:gd name="connsiteY1" fmla="*/ 48387 h 157543"/>
                  <a:gd name="connsiteX2" fmla="*/ 184690 w 225837"/>
                  <a:gd name="connsiteY2" fmla="*/ 0 h 157543"/>
                  <a:gd name="connsiteX3" fmla="*/ 201358 w 225837"/>
                  <a:gd name="connsiteY3" fmla="*/ 47625 h 157543"/>
                  <a:gd name="connsiteX4" fmla="*/ 115633 w 225837"/>
                  <a:gd name="connsiteY4" fmla="*/ 111728 h 157543"/>
                  <a:gd name="connsiteX5" fmla="*/ 0 w 225837"/>
                  <a:gd name="connsiteY5" fmla="*/ 157544 h 157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837" h="157543">
                    <a:moveTo>
                      <a:pt x="109252" y="125921"/>
                    </a:moveTo>
                    <a:cubicBezTo>
                      <a:pt x="109252" y="125921"/>
                      <a:pt x="191548" y="73533"/>
                      <a:pt x="225838" y="48387"/>
                    </a:cubicBezTo>
                    <a:cubicBezTo>
                      <a:pt x="209550" y="34633"/>
                      <a:pt x="195644" y="18288"/>
                      <a:pt x="184690" y="0"/>
                    </a:cubicBezTo>
                    <a:cubicBezTo>
                      <a:pt x="185919" y="17069"/>
                      <a:pt x="191671" y="33509"/>
                      <a:pt x="201358" y="47625"/>
                    </a:cubicBezTo>
                    <a:lnTo>
                      <a:pt x="115633" y="111728"/>
                    </a:lnTo>
                    <a:lnTo>
                      <a:pt x="0" y="1575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13" name="Đồ họa 25">
            <a:extLst>
              <a:ext uri="{FF2B5EF4-FFF2-40B4-BE49-F238E27FC236}">
                <a16:creationId xmlns:a16="http://schemas.microsoft.com/office/drawing/2014/main" id="{FE3774A1-FF69-6A6C-7FC0-E62E5E23E0EB}"/>
              </a:ext>
            </a:extLst>
          </p:cNvPr>
          <p:cNvGrpSpPr/>
          <p:nvPr/>
        </p:nvGrpSpPr>
        <p:grpSpPr>
          <a:xfrm>
            <a:off x="17708651" y="-1425037"/>
            <a:ext cx="961822" cy="1921964"/>
            <a:chOff x="7926166" y="1929126"/>
            <a:chExt cx="961822" cy="1921964"/>
          </a:xfrm>
        </p:grpSpPr>
        <p:sp>
          <p:nvSpPr>
            <p:cNvPr id="414" name="Hình tự do: Hình 413">
              <a:extLst>
                <a:ext uri="{FF2B5EF4-FFF2-40B4-BE49-F238E27FC236}">
                  <a16:creationId xmlns:a16="http://schemas.microsoft.com/office/drawing/2014/main" id="{AA4A3D74-D368-C5C6-0F40-228B78CC7AEA}"/>
                </a:ext>
              </a:extLst>
            </p:cNvPr>
            <p:cNvSpPr/>
            <p:nvPr/>
          </p:nvSpPr>
          <p:spPr>
            <a:xfrm>
              <a:off x="7926166" y="2183796"/>
              <a:ext cx="648302" cy="291092"/>
            </a:xfrm>
            <a:custGeom>
              <a:avLst/>
              <a:gdLst>
                <a:gd name="connsiteX0" fmla="*/ 52609 w 648302"/>
                <a:gd name="connsiteY0" fmla="*/ 29512 h 291092"/>
                <a:gd name="connsiteX1" fmla="*/ 64610 w 648302"/>
                <a:gd name="connsiteY1" fmla="*/ 41418 h 291092"/>
                <a:gd name="connsiteX2" fmla="*/ 86899 w 648302"/>
                <a:gd name="connsiteY2" fmla="*/ 60468 h 291092"/>
                <a:gd name="connsiteX3" fmla="*/ 95662 w 648302"/>
                <a:gd name="connsiteY3" fmla="*/ 68183 h 291092"/>
                <a:gd name="connsiteX4" fmla="*/ 89185 w 648302"/>
                <a:gd name="connsiteY4" fmla="*/ 40180 h 291092"/>
                <a:gd name="connsiteX5" fmla="*/ 102710 w 648302"/>
                <a:gd name="connsiteY5" fmla="*/ 21130 h 291092"/>
                <a:gd name="connsiteX6" fmla="*/ 114426 w 648302"/>
                <a:gd name="connsiteY6" fmla="*/ 43132 h 291092"/>
                <a:gd name="connsiteX7" fmla="*/ 143001 w 648302"/>
                <a:gd name="connsiteY7" fmla="*/ 88662 h 291092"/>
                <a:gd name="connsiteX8" fmla="*/ 162051 w 648302"/>
                <a:gd name="connsiteY8" fmla="*/ 109141 h 291092"/>
                <a:gd name="connsiteX9" fmla="*/ 316928 w 648302"/>
                <a:gd name="connsiteY9" fmla="*/ 186007 h 291092"/>
                <a:gd name="connsiteX10" fmla="*/ 488949 w 648302"/>
                <a:gd name="connsiteY10" fmla="*/ 121047 h 291092"/>
                <a:gd name="connsiteX11" fmla="*/ 648302 w 648302"/>
                <a:gd name="connsiteY11" fmla="*/ 82947 h 291092"/>
                <a:gd name="connsiteX12" fmla="*/ 518000 w 648302"/>
                <a:gd name="connsiteY12" fmla="*/ 200676 h 291092"/>
                <a:gd name="connsiteX13" fmla="*/ 341693 w 648302"/>
                <a:gd name="connsiteY13" fmla="*/ 285163 h 291092"/>
                <a:gd name="connsiteX14" fmla="*/ 280256 w 648302"/>
                <a:gd name="connsiteY14" fmla="*/ 277638 h 291092"/>
                <a:gd name="connsiteX15" fmla="*/ 148240 w 648302"/>
                <a:gd name="connsiteY15" fmla="*/ 190389 h 291092"/>
                <a:gd name="connsiteX16" fmla="*/ 63944 w 648302"/>
                <a:gd name="connsiteY16" fmla="*/ 135906 h 291092"/>
                <a:gd name="connsiteX17" fmla="*/ 4603 w 648302"/>
                <a:gd name="connsiteY17" fmla="*/ 81613 h 291092"/>
                <a:gd name="connsiteX18" fmla="*/ 4603 w 648302"/>
                <a:gd name="connsiteY18" fmla="*/ 38751 h 291092"/>
                <a:gd name="connsiteX19" fmla="*/ 12127 w 648302"/>
                <a:gd name="connsiteY19" fmla="*/ 21796 h 291092"/>
                <a:gd name="connsiteX20" fmla="*/ 11556 w 648302"/>
                <a:gd name="connsiteY20" fmla="*/ 11033 h 291092"/>
                <a:gd name="connsiteX21" fmla="*/ 15366 w 648302"/>
                <a:gd name="connsiteY21" fmla="*/ 1508 h 291092"/>
                <a:gd name="connsiteX22" fmla="*/ 25653 w 648302"/>
                <a:gd name="connsiteY22" fmla="*/ 1508 h 291092"/>
                <a:gd name="connsiteX23" fmla="*/ 33463 w 648302"/>
                <a:gd name="connsiteY23" fmla="*/ 8842 h 291092"/>
                <a:gd name="connsiteX24" fmla="*/ 52609 w 648302"/>
                <a:gd name="connsiteY24" fmla="*/ 29512 h 29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8302" h="291092">
                  <a:moveTo>
                    <a:pt x="52609" y="29512"/>
                  </a:moveTo>
                  <a:cubicBezTo>
                    <a:pt x="56514" y="33512"/>
                    <a:pt x="60515" y="37513"/>
                    <a:pt x="64610" y="41418"/>
                  </a:cubicBezTo>
                  <a:cubicBezTo>
                    <a:pt x="70135" y="46657"/>
                    <a:pt x="81374" y="55039"/>
                    <a:pt x="86899" y="60468"/>
                  </a:cubicBezTo>
                  <a:cubicBezTo>
                    <a:pt x="88518" y="62087"/>
                    <a:pt x="95090" y="66278"/>
                    <a:pt x="95662" y="68183"/>
                  </a:cubicBezTo>
                  <a:cubicBezTo>
                    <a:pt x="92414" y="59134"/>
                    <a:pt x="90242" y="49736"/>
                    <a:pt x="89185" y="40180"/>
                  </a:cubicBezTo>
                  <a:cubicBezTo>
                    <a:pt x="88099" y="31289"/>
                    <a:pt x="93957" y="23032"/>
                    <a:pt x="102710" y="21130"/>
                  </a:cubicBezTo>
                  <a:cubicBezTo>
                    <a:pt x="106425" y="21130"/>
                    <a:pt x="106711" y="30083"/>
                    <a:pt x="114426" y="43132"/>
                  </a:cubicBezTo>
                  <a:cubicBezTo>
                    <a:pt x="123951" y="59801"/>
                    <a:pt x="137286" y="68469"/>
                    <a:pt x="143001" y="88662"/>
                  </a:cubicBezTo>
                  <a:cubicBezTo>
                    <a:pt x="146440" y="97711"/>
                    <a:pt x="153278" y="105054"/>
                    <a:pt x="162051" y="109141"/>
                  </a:cubicBezTo>
                  <a:lnTo>
                    <a:pt x="316928" y="186007"/>
                  </a:lnTo>
                  <a:cubicBezTo>
                    <a:pt x="316928" y="186007"/>
                    <a:pt x="430275" y="144002"/>
                    <a:pt x="488949" y="121047"/>
                  </a:cubicBezTo>
                  <a:cubicBezTo>
                    <a:pt x="557148" y="94282"/>
                    <a:pt x="635253" y="68850"/>
                    <a:pt x="648302" y="82947"/>
                  </a:cubicBezTo>
                  <a:lnTo>
                    <a:pt x="518000" y="200676"/>
                  </a:lnTo>
                  <a:cubicBezTo>
                    <a:pt x="518000" y="200676"/>
                    <a:pt x="418845" y="254397"/>
                    <a:pt x="341693" y="285163"/>
                  </a:cubicBezTo>
                  <a:cubicBezTo>
                    <a:pt x="315689" y="295545"/>
                    <a:pt x="301307" y="291830"/>
                    <a:pt x="280256" y="277638"/>
                  </a:cubicBezTo>
                  <a:cubicBezTo>
                    <a:pt x="234651" y="251053"/>
                    <a:pt x="190569" y="221926"/>
                    <a:pt x="148240" y="190389"/>
                  </a:cubicBezTo>
                  <a:cubicBezTo>
                    <a:pt x="121170" y="170682"/>
                    <a:pt x="93033" y="152489"/>
                    <a:pt x="63944" y="135906"/>
                  </a:cubicBezTo>
                  <a:cubicBezTo>
                    <a:pt x="41369" y="123333"/>
                    <a:pt x="15175" y="106378"/>
                    <a:pt x="4603" y="81613"/>
                  </a:cubicBezTo>
                  <a:cubicBezTo>
                    <a:pt x="-1534" y="67985"/>
                    <a:pt x="-1534" y="52379"/>
                    <a:pt x="4603" y="38751"/>
                  </a:cubicBezTo>
                  <a:cubicBezTo>
                    <a:pt x="8074" y="33578"/>
                    <a:pt x="10620" y="27841"/>
                    <a:pt x="12127" y="21796"/>
                  </a:cubicBezTo>
                  <a:cubicBezTo>
                    <a:pt x="12125" y="18201"/>
                    <a:pt x="11934" y="14609"/>
                    <a:pt x="11556" y="11033"/>
                  </a:cubicBezTo>
                  <a:cubicBezTo>
                    <a:pt x="11250" y="7434"/>
                    <a:pt x="12663" y="3903"/>
                    <a:pt x="15366" y="1508"/>
                  </a:cubicBezTo>
                  <a:cubicBezTo>
                    <a:pt x="18501" y="-503"/>
                    <a:pt x="22519" y="-503"/>
                    <a:pt x="25653" y="1508"/>
                  </a:cubicBezTo>
                  <a:cubicBezTo>
                    <a:pt x="28653" y="3491"/>
                    <a:pt x="31292" y="5971"/>
                    <a:pt x="33463" y="8842"/>
                  </a:cubicBezTo>
                  <a:cubicBezTo>
                    <a:pt x="39874" y="15764"/>
                    <a:pt x="46256" y="22654"/>
                    <a:pt x="52609" y="29512"/>
                  </a:cubicBezTo>
                  <a:close/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Hình tự do: Hình 414">
              <a:extLst>
                <a:ext uri="{FF2B5EF4-FFF2-40B4-BE49-F238E27FC236}">
                  <a16:creationId xmlns:a16="http://schemas.microsoft.com/office/drawing/2014/main" id="{1353CF58-D7C9-8EEE-A236-8DAD6169B635}"/>
                </a:ext>
              </a:extLst>
            </p:cNvPr>
            <p:cNvSpPr/>
            <p:nvPr/>
          </p:nvSpPr>
          <p:spPr>
            <a:xfrm>
              <a:off x="8097075" y="2257743"/>
              <a:ext cx="475583" cy="222851"/>
            </a:xfrm>
            <a:custGeom>
              <a:avLst/>
              <a:gdLst>
                <a:gd name="connsiteX0" fmla="*/ 475583 w 475583"/>
                <a:gd name="connsiteY0" fmla="*/ 2237 h 222851"/>
                <a:gd name="connsiteX1" fmla="*/ 347663 w 475583"/>
                <a:gd name="connsiteY1" fmla="*/ 28145 h 222851"/>
                <a:gd name="connsiteX2" fmla="*/ 146590 w 475583"/>
                <a:gd name="connsiteY2" fmla="*/ 107393 h 222851"/>
                <a:gd name="connsiteX3" fmla="*/ 47625 w 475583"/>
                <a:gd name="connsiteY3" fmla="*/ 60721 h 222851"/>
                <a:gd name="connsiteX4" fmla="*/ 0 w 475583"/>
                <a:gd name="connsiteY4" fmla="*/ 133015 h 222851"/>
                <a:gd name="connsiteX5" fmla="*/ 113633 w 475583"/>
                <a:gd name="connsiteY5" fmla="*/ 211406 h 222851"/>
                <a:gd name="connsiteX6" fmla="*/ 178689 w 475583"/>
                <a:gd name="connsiteY6" fmla="*/ 213216 h 222851"/>
                <a:gd name="connsiteX7" fmla="*/ 393097 w 475583"/>
                <a:gd name="connsiteY7" fmla="*/ 156066 h 22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83" h="222851">
                  <a:moveTo>
                    <a:pt x="475583" y="2237"/>
                  </a:moveTo>
                  <a:cubicBezTo>
                    <a:pt x="417100" y="-6431"/>
                    <a:pt x="387763" y="11762"/>
                    <a:pt x="347663" y="28145"/>
                  </a:cubicBezTo>
                  <a:cubicBezTo>
                    <a:pt x="300038" y="47862"/>
                    <a:pt x="146590" y="107393"/>
                    <a:pt x="146590" y="107393"/>
                  </a:cubicBezTo>
                  <a:lnTo>
                    <a:pt x="47625" y="60721"/>
                  </a:lnTo>
                  <a:cubicBezTo>
                    <a:pt x="47625" y="60721"/>
                    <a:pt x="24860" y="112156"/>
                    <a:pt x="0" y="133015"/>
                  </a:cubicBezTo>
                  <a:cubicBezTo>
                    <a:pt x="0" y="133015"/>
                    <a:pt x="88964" y="196071"/>
                    <a:pt x="113633" y="211406"/>
                  </a:cubicBezTo>
                  <a:cubicBezTo>
                    <a:pt x="138303" y="226741"/>
                    <a:pt x="139827" y="225979"/>
                    <a:pt x="178689" y="213216"/>
                  </a:cubicBezTo>
                  <a:cubicBezTo>
                    <a:pt x="217551" y="200452"/>
                    <a:pt x="393097" y="156066"/>
                    <a:pt x="393097" y="156066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6" name="Đồ họa 25">
              <a:extLst>
                <a:ext uri="{FF2B5EF4-FFF2-40B4-BE49-F238E27FC236}">
                  <a16:creationId xmlns:a16="http://schemas.microsoft.com/office/drawing/2014/main" id="{C66A5F43-B4A1-11D6-93AF-78B2CB641FB5}"/>
                </a:ext>
              </a:extLst>
            </p:cNvPr>
            <p:cNvGrpSpPr/>
            <p:nvPr/>
          </p:nvGrpSpPr>
          <p:grpSpPr>
            <a:xfrm>
              <a:off x="8362338" y="2681556"/>
              <a:ext cx="488013" cy="1169534"/>
              <a:chOff x="8362338" y="2681556"/>
              <a:chExt cx="488013" cy="1169534"/>
            </a:xfrm>
          </p:grpSpPr>
          <p:sp>
            <p:nvSpPr>
              <p:cNvPr id="442" name="Hình tự do: Hình 441">
                <a:extLst>
                  <a:ext uri="{FF2B5EF4-FFF2-40B4-BE49-F238E27FC236}">
                    <a16:creationId xmlns:a16="http://schemas.microsoft.com/office/drawing/2014/main" id="{CEB5FC0A-8A68-AD6B-B92D-2EEC5819A15B}"/>
                  </a:ext>
                </a:extLst>
              </p:cNvPr>
              <p:cNvSpPr/>
              <p:nvPr/>
            </p:nvSpPr>
            <p:spPr>
              <a:xfrm>
                <a:off x="8749252" y="3551094"/>
                <a:ext cx="84010" cy="139536"/>
              </a:xfrm>
              <a:custGeom>
                <a:avLst/>
                <a:gdLst>
                  <a:gd name="connsiteX0" fmla="*/ 84011 w 84010"/>
                  <a:gd name="connsiteY0" fmla="*/ 130588 h 139536"/>
                  <a:gd name="connsiteX1" fmla="*/ 16383 w 84010"/>
                  <a:gd name="connsiteY1" fmla="*/ 132588 h 139536"/>
                  <a:gd name="connsiteX2" fmla="*/ 0 w 84010"/>
                  <a:gd name="connsiteY2" fmla="*/ 0 h 139536"/>
                  <a:gd name="connsiteX3" fmla="*/ 80391 w 84010"/>
                  <a:gd name="connsiteY3" fmla="*/ 8192 h 13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10" h="139536">
                    <a:moveTo>
                      <a:pt x="84011" y="130588"/>
                    </a:moveTo>
                    <a:cubicBezTo>
                      <a:pt x="63017" y="141770"/>
                      <a:pt x="38005" y="142513"/>
                      <a:pt x="16383" y="132588"/>
                    </a:cubicBezTo>
                    <a:lnTo>
                      <a:pt x="0" y="0"/>
                    </a:lnTo>
                    <a:lnTo>
                      <a:pt x="80391" y="8192"/>
                    </a:lnTo>
                    <a:close/>
                  </a:path>
                </a:pathLst>
              </a:custGeom>
              <a:solidFill>
                <a:srgbClr val="FFBD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Hình tự do: Hình 442">
                <a:extLst>
                  <a:ext uri="{FF2B5EF4-FFF2-40B4-BE49-F238E27FC236}">
                    <a16:creationId xmlns:a16="http://schemas.microsoft.com/office/drawing/2014/main" id="{1C72761F-0209-37BF-13E2-FFC3BE063D5E}"/>
                  </a:ext>
                </a:extLst>
              </p:cNvPr>
              <p:cNvSpPr/>
              <p:nvPr/>
            </p:nvSpPr>
            <p:spPr>
              <a:xfrm>
                <a:off x="8501507" y="3478513"/>
                <a:ext cx="87248" cy="156602"/>
              </a:xfrm>
              <a:custGeom>
                <a:avLst/>
                <a:gdLst>
                  <a:gd name="connsiteX0" fmla="*/ 83820 w 87248"/>
                  <a:gd name="connsiteY0" fmla="*/ 130873 h 156602"/>
                  <a:gd name="connsiteX1" fmla="*/ 0 w 87248"/>
                  <a:gd name="connsiteY1" fmla="*/ 136493 h 156602"/>
                  <a:gd name="connsiteX2" fmla="*/ 2191 w 87248"/>
                  <a:gd name="connsiteY2" fmla="*/ 2572 h 156602"/>
                  <a:gd name="connsiteX3" fmla="*/ 87249 w 87248"/>
                  <a:gd name="connsiteY3" fmla="*/ 0 h 15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248" h="156602">
                    <a:moveTo>
                      <a:pt x="83820" y="130873"/>
                    </a:moveTo>
                    <a:cubicBezTo>
                      <a:pt x="67627" y="168973"/>
                      <a:pt x="36195" y="159448"/>
                      <a:pt x="0" y="136493"/>
                    </a:cubicBezTo>
                    <a:lnTo>
                      <a:pt x="2191" y="2572"/>
                    </a:lnTo>
                    <a:lnTo>
                      <a:pt x="87249" y="0"/>
                    </a:lnTo>
                    <a:close/>
                  </a:path>
                </a:pathLst>
              </a:custGeom>
              <a:solidFill>
                <a:srgbClr val="FFBD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Hình tự do: Hình 443">
                <a:extLst>
                  <a:ext uri="{FF2B5EF4-FFF2-40B4-BE49-F238E27FC236}">
                    <a16:creationId xmlns:a16="http://schemas.microsoft.com/office/drawing/2014/main" id="{965FB6FF-8F6C-784C-AA89-E8F523CDF5B8}"/>
                  </a:ext>
                </a:extLst>
              </p:cNvPr>
              <p:cNvSpPr/>
              <p:nvPr/>
            </p:nvSpPr>
            <p:spPr>
              <a:xfrm>
                <a:off x="8686089" y="3698826"/>
                <a:ext cx="164262" cy="152264"/>
              </a:xfrm>
              <a:custGeom>
                <a:avLst/>
                <a:gdLst>
                  <a:gd name="connsiteX0" fmla="*/ 1060 w 164262"/>
                  <a:gd name="connsiteY0" fmla="*/ 113252 h 152264"/>
                  <a:gd name="connsiteX1" fmla="*/ 2584 w 164262"/>
                  <a:gd name="connsiteY1" fmla="*/ 133826 h 152264"/>
                  <a:gd name="connsiteX2" fmla="*/ 48970 w 164262"/>
                  <a:gd name="connsiteY2" fmla="*/ 151733 h 152264"/>
                  <a:gd name="connsiteX3" fmla="*/ 114312 w 164262"/>
                  <a:gd name="connsiteY3" fmla="*/ 138208 h 152264"/>
                  <a:gd name="connsiteX4" fmla="*/ 137839 w 164262"/>
                  <a:gd name="connsiteY4" fmla="*/ 101537 h 152264"/>
                  <a:gd name="connsiteX5" fmla="*/ 143554 w 164262"/>
                  <a:gd name="connsiteY5" fmla="*/ 60008 h 152264"/>
                  <a:gd name="connsiteX6" fmla="*/ 162604 w 164262"/>
                  <a:gd name="connsiteY6" fmla="*/ 30766 h 152264"/>
                  <a:gd name="connsiteX7" fmla="*/ 161842 w 164262"/>
                  <a:gd name="connsiteY7" fmla="*/ 0 h 15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262" h="152264">
                    <a:moveTo>
                      <a:pt x="1060" y="113252"/>
                    </a:moveTo>
                    <a:cubicBezTo>
                      <a:pt x="-760" y="120082"/>
                      <a:pt x="-226" y="127340"/>
                      <a:pt x="2584" y="133826"/>
                    </a:cubicBezTo>
                    <a:cubicBezTo>
                      <a:pt x="5346" y="137922"/>
                      <a:pt x="21157" y="150495"/>
                      <a:pt x="48970" y="151733"/>
                    </a:cubicBezTo>
                    <a:cubicBezTo>
                      <a:pt x="71621" y="153943"/>
                      <a:pt x="94405" y="149228"/>
                      <a:pt x="114312" y="138208"/>
                    </a:cubicBezTo>
                    <a:cubicBezTo>
                      <a:pt x="127828" y="130721"/>
                      <a:pt x="136667" y="116938"/>
                      <a:pt x="137839" y="101537"/>
                    </a:cubicBezTo>
                    <a:cubicBezTo>
                      <a:pt x="138886" y="86392"/>
                      <a:pt x="136696" y="71914"/>
                      <a:pt x="143554" y="60008"/>
                    </a:cubicBezTo>
                    <a:cubicBezTo>
                      <a:pt x="150412" y="48101"/>
                      <a:pt x="160127" y="36671"/>
                      <a:pt x="162604" y="30766"/>
                    </a:cubicBezTo>
                    <a:cubicBezTo>
                      <a:pt x="165052" y="20622"/>
                      <a:pt x="164785" y="10011"/>
                      <a:pt x="1618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Hình tự do: Hình 444">
                <a:extLst>
                  <a:ext uri="{FF2B5EF4-FFF2-40B4-BE49-F238E27FC236}">
                    <a16:creationId xmlns:a16="http://schemas.microsoft.com/office/drawing/2014/main" id="{F8B4BF18-8852-581D-B2D2-54116E137C1C}"/>
                  </a:ext>
                </a:extLst>
              </p:cNvPr>
              <p:cNvSpPr/>
              <p:nvPr/>
            </p:nvSpPr>
            <p:spPr>
              <a:xfrm>
                <a:off x="8686284" y="3647012"/>
                <a:ext cx="162730" cy="189047"/>
              </a:xfrm>
              <a:custGeom>
                <a:avLst/>
                <a:gdLst>
                  <a:gd name="connsiteX0" fmla="*/ 69730 w 162730"/>
                  <a:gd name="connsiteY0" fmla="*/ 31050 h 189047"/>
                  <a:gd name="connsiteX1" fmla="*/ 66968 w 162730"/>
                  <a:gd name="connsiteY1" fmla="*/ 48005 h 189047"/>
                  <a:gd name="connsiteX2" fmla="*/ 51728 w 162730"/>
                  <a:gd name="connsiteY2" fmla="*/ 81628 h 189047"/>
                  <a:gd name="connsiteX3" fmla="*/ 41155 w 162730"/>
                  <a:gd name="connsiteY3" fmla="*/ 97630 h 189047"/>
                  <a:gd name="connsiteX4" fmla="*/ 15438 w 162730"/>
                  <a:gd name="connsiteY4" fmla="*/ 124871 h 189047"/>
                  <a:gd name="connsiteX5" fmla="*/ 7 w 162730"/>
                  <a:gd name="connsiteY5" fmla="*/ 157923 h 189047"/>
                  <a:gd name="connsiteX6" fmla="*/ 39727 w 162730"/>
                  <a:gd name="connsiteY6" fmla="*/ 187736 h 189047"/>
                  <a:gd name="connsiteX7" fmla="*/ 96115 w 162730"/>
                  <a:gd name="connsiteY7" fmla="*/ 183260 h 189047"/>
                  <a:gd name="connsiteX8" fmla="*/ 132976 w 162730"/>
                  <a:gd name="connsiteY8" fmla="*/ 140683 h 189047"/>
                  <a:gd name="connsiteX9" fmla="*/ 133738 w 162730"/>
                  <a:gd name="connsiteY9" fmla="*/ 123157 h 189047"/>
                  <a:gd name="connsiteX10" fmla="*/ 148788 w 162730"/>
                  <a:gd name="connsiteY10" fmla="*/ 86295 h 189047"/>
                  <a:gd name="connsiteX11" fmla="*/ 160599 w 162730"/>
                  <a:gd name="connsiteY11" fmla="*/ 66102 h 189047"/>
                  <a:gd name="connsiteX12" fmla="*/ 157075 w 162730"/>
                  <a:gd name="connsiteY12" fmla="*/ 26002 h 189047"/>
                  <a:gd name="connsiteX13" fmla="*/ 146121 w 162730"/>
                  <a:gd name="connsiteY13" fmla="*/ 3714 h 189047"/>
                  <a:gd name="connsiteX14" fmla="*/ 145359 w 162730"/>
                  <a:gd name="connsiteY14" fmla="*/ 10381 h 189047"/>
                  <a:gd name="connsiteX15" fmla="*/ 142501 w 162730"/>
                  <a:gd name="connsiteY15" fmla="*/ 17048 h 189047"/>
                  <a:gd name="connsiteX16" fmla="*/ 139549 w 162730"/>
                  <a:gd name="connsiteY16" fmla="*/ 25716 h 189047"/>
                  <a:gd name="connsiteX17" fmla="*/ 130690 w 162730"/>
                  <a:gd name="connsiteY17" fmla="*/ 36194 h 189047"/>
                  <a:gd name="connsiteX18" fmla="*/ 129166 w 162730"/>
                  <a:gd name="connsiteY18" fmla="*/ 12667 h 189047"/>
                  <a:gd name="connsiteX19" fmla="*/ 127166 w 162730"/>
                  <a:gd name="connsiteY19" fmla="*/ 5809 h 189047"/>
                  <a:gd name="connsiteX20" fmla="*/ 120403 w 162730"/>
                  <a:gd name="connsiteY20" fmla="*/ 3142 h 189047"/>
                  <a:gd name="connsiteX21" fmla="*/ 75826 w 162730"/>
                  <a:gd name="connsiteY21" fmla="*/ 761 h 189047"/>
                  <a:gd name="connsiteX22" fmla="*/ 69921 w 162730"/>
                  <a:gd name="connsiteY22" fmla="*/ 3523 h 189047"/>
                  <a:gd name="connsiteX23" fmla="*/ 69159 w 162730"/>
                  <a:gd name="connsiteY23" fmla="*/ 8857 h 189047"/>
                  <a:gd name="connsiteX24" fmla="*/ 69730 w 162730"/>
                  <a:gd name="connsiteY24" fmla="*/ 31050 h 189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730" h="189047">
                    <a:moveTo>
                      <a:pt x="69730" y="31050"/>
                    </a:moveTo>
                    <a:cubicBezTo>
                      <a:pt x="69454" y="36784"/>
                      <a:pt x="68521" y="42471"/>
                      <a:pt x="66968" y="48005"/>
                    </a:cubicBezTo>
                    <a:cubicBezTo>
                      <a:pt x="63225" y="59768"/>
                      <a:pt x="58110" y="71055"/>
                      <a:pt x="51728" y="81628"/>
                    </a:cubicBezTo>
                    <a:cubicBezTo>
                      <a:pt x="48547" y="87181"/>
                      <a:pt x="45013" y="92525"/>
                      <a:pt x="41155" y="97630"/>
                    </a:cubicBezTo>
                    <a:cubicBezTo>
                      <a:pt x="33345" y="107155"/>
                      <a:pt x="23629" y="115537"/>
                      <a:pt x="15438" y="124871"/>
                    </a:cubicBezTo>
                    <a:cubicBezTo>
                      <a:pt x="6646" y="133787"/>
                      <a:pt x="1198" y="145465"/>
                      <a:pt x="7" y="157923"/>
                    </a:cubicBezTo>
                    <a:cubicBezTo>
                      <a:pt x="-469" y="178783"/>
                      <a:pt x="22296" y="185165"/>
                      <a:pt x="39727" y="187736"/>
                    </a:cubicBezTo>
                    <a:cubicBezTo>
                      <a:pt x="58624" y="190461"/>
                      <a:pt x="77884" y="188927"/>
                      <a:pt x="96115" y="183260"/>
                    </a:cubicBezTo>
                    <a:cubicBezTo>
                      <a:pt x="115689" y="177526"/>
                      <a:pt x="130100" y="160876"/>
                      <a:pt x="132976" y="140683"/>
                    </a:cubicBezTo>
                    <a:cubicBezTo>
                      <a:pt x="133738" y="134873"/>
                      <a:pt x="132976" y="128967"/>
                      <a:pt x="133738" y="123157"/>
                    </a:cubicBezTo>
                    <a:cubicBezTo>
                      <a:pt x="135615" y="109812"/>
                      <a:pt x="140787" y="97144"/>
                      <a:pt x="148788" y="86295"/>
                    </a:cubicBezTo>
                    <a:cubicBezTo>
                      <a:pt x="153426" y="79999"/>
                      <a:pt x="157389" y="73227"/>
                      <a:pt x="160599" y="66102"/>
                    </a:cubicBezTo>
                    <a:cubicBezTo>
                      <a:pt x="165647" y="53053"/>
                      <a:pt x="160599" y="38670"/>
                      <a:pt x="157075" y="26002"/>
                    </a:cubicBezTo>
                    <a:cubicBezTo>
                      <a:pt x="153741" y="15048"/>
                      <a:pt x="149931" y="2570"/>
                      <a:pt x="146121" y="3714"/>
                    </a:cubicBezTo>
                    <a:cubicBezTo>
                      <a:pt x="146407" y="5961"/>
                      <a:pt x="146140" y="8247"/>
                      <a:pt x="145359" y="10381"/>
                    </a:cubicBezTo>
                    <a:cubicBezTo>
                      <a:pt x="144140" y="12477"/>
                      <a:pt x="143178" y="14715"/>
                      <a:pt x="142501" y="17048"/>
                    </a:cubicBezTo>
                    <a:cubicBezTo>
                      <a:pt x="141806" y="20030"/>
                      <a:pt x="140815" y="22935"/>
                      <a:pt x="139549" y="25716"/>
                    </a:cubicBezTo>
                    <a:cubicBezTo>
                      <a:pt x="137748" y="30041"/>
                      <a:pt x="134653" y="33698"/>
                      <a:pt x="130690" y="36194"/>
                    </a:cubicBezTo>
                    <a:cubicBezTo>
                      <a:pt x="130214" y="28288"/>
                      <a:pt x="129643" y="20477"/>
                      <a:pt x="129166" y="12667"/>
                    </a:cubicBezTo>
                    <a:cubicBezTo>
                      <a:pt x="129319" y="10219"/>
                      <a:pt x="128604" y="7790"/>
                      <a:pt x="127166" y="5809"/>
                    </a:cubicBezTo>
                    <a:cubicBezTo>
                      <a:pt x="125280" y="4180"/>
                      <a:pt x="122889" y="3247"/>
                      <a:pt x="120403" y="3142"/>
                    </a:cubicBezTo>
                    <a:cubicBezTo>
                      <a:pt x="105763" y="27"/>
                      <a:pt x="90714" y="-782"/>
                      <a:pt x="75826" y="761"/>
                    </a:cubicBezTo>
                    <a:cubicBezTo>
                      <a:pt x="73550" y="789"/>
                      <a:pt x="71397" y="1799"/>
                      <a:pt x="69921" y="3523"/>
                    </a:cubicBezTo>
                    <a:cubicBezTo>
                      <a:pt x="69092" y="5171"/>
                      <a:pt x="68826" y="7047"/>
                      <a:pt x="69159" y="8857"/>
                    </a:cubicBezTo>
                    <a:cubicBezTo>
                      <a:pt x="69540" y="16477"/>
                      <a:pt x="70016" y="23811"/>
                      <a:pt x="69730" y="3105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Hình tự do: Hình 445">
                <a:extLst>
                  <a:ext uri="{FF2B5EF4-FFF2-40B4-BE49-F238E27FC236}">
                    <a16:creationId xmlns:a16="http://schemas.microsoft.com/office/drawing/2014/main" id="{1F0EEC87-B620-ED33-BE50-A1E068E79E2A}"/>
                  </a:ext>
                </a:extLst>
              </p:cNvPr>
              <p:cNvSpPr/>
              <p:nvPr/>
            </p:nvSpPr>
            <p:spPr>
              <a:xfrm>
                <a:off x="8734963" y="3715735"/>
                <a:ext cx="71614" cy="21214"/>
              </a:xfrm>
              <a:custGeom>
                <a:avLst/>
                <a:gdLst>
                  <a:gd name="connsiteX0" fmla="*/ 382 w 71614"/>
                  <a:gd name="connsiteY0" fmla="*/ 17381 h 21214"/>
                  <a:gd name="connsiteX1" fmla="*/ 34767 w 71614"/>
                  <a:gd name="connsiteY1" fmla="*/ 11476 h 21214"/>
                  <a:gd name="connsiteX2" fmla="*/ 62009 w 71614"/>
                  <a:gd name="connsiteY2" fmla="*/ 20143 h 21214"/>
                  <a:gd name="connsiteX3" fmla="*/ 69914 w 71614"/>
                  <a:gd name="connsiteY3" fmla="*/ 19286 h 21214"/>
                  <a:gd name="connsiteX4" fmla="*/ 69914 w 71614"/>
                  <a:gd name="connsiteY4" fmla="*/ 19286 h 21214"/>
                  <a:gd name="connsiteX5" fmla="*/ 69914 w 71614"/>
                  <a:gd name="connsiteY5" fmla="*/ 11066 h 21214"/>
                  <a:gd name="connsiteX6" fmla="*/ 69152 w 71614"/>
                  <a:gd name="connsiteY6" fmla="*/ 10428 h 21214"/>
                  <a:gd name="connsiteX7" fmla="*/ 38387 w 71614"/>
                  <a:gd name="connsiteY7" fmla="*/ 141 h 21214"/>
                  <a:gd name="connsiteX8" fmla="*/ 8288 w 71614"/>
                  <a:gd name="connsiteY8" fmla="*/ 3379 h 21214"/>
                  <a:gd name="connsiteX9" fmla="*/ 382 w 71614"/>
                  <a:gd name="connsiteY9" fmla="*/ 17381 h 21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614" h="21214">
                    <a:moveTo>
                      <a:pt x="382" y="17381"/>
                    </a:moveTo>
                    <a:cubicBezTo>
                      <a:pt x="7907" y="11380"/>
                      <a:pt x="25242" y="10714"/>
                      <a:pt x="34767" y="11476"/>
                    </a:cubicBezTo>
                    <a:cubicBezTo>
                      <a:pt x="44425" y="12057"/>
                      <a:pt x="53789" y="15038"/>
                      <a:pt x="62009" y="20143"/>
                    </a:cubicBezTo>
                    <a:cubicBezTo>
                      <a:pt x="64495" y="21848"/>
                      <a:pt x="67857" y="21486"/>
                      <a:pt x="69914" y="19286"/>
                    </a:cubicBezTo>
                    <a:lnTo>
                      <a:pt x="69914" y="19286"/>
                    </a:lnTo>
                    <a:cubicBezTo>
                      <a:pt x="72181" y="17019"/>
                      <a:pt x="72181" y="13343"/>
                      <a:pt x="69914" y="11066"/>
                    </a:cubicBezTo>
                    <a:cubicBezTo>
                      <a:pt x="69676" y="10837"/>
                      <a:pt x="69429" y="10618"/>
                      <a:pt x="69152" y="10428"/>
                    </a:cubicBezTo>
                    <a:cubicBezTo>
                      <a:pt x="60046" y="4227"/>
                      <a:pt x="49398" y="665"/>
                      <a:pt x="38387" y="141"/>
                    </a:cubicBezTo>
                    <a:cubicBezTo>
                      <a:pt x="15050" y="-812"/>
                      <a:pt x="8288" y="3379"/>
                      <a:pt x="8288" y="3379"/>
                    </a:cubicBezTo>
                    <a:cubicBezTo>
                      <a:pt x="8288" y="3379"/>
                      <a:pt x="-2095" y="10523"/>
                      <a:pt x="382" y="17381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Hình tự do: Hình 446">
                <a:extLst>
                  <a:ext uri="{FF2B5EF4-FFF2-40B4-BE49-F238E27FC236}">
                    <a16:creationId xmlns:a16="http://schemas.microsoft.com/office/drawing/2014/main" id="{46D3657E-6C94-1DA4-E109-119432ECA9C7}"/>
                  </a:ext>
                </a:extLst>
              </p:cNvPr>
              <p:cNvSpPr/>
              <p:nvPr/>
            </p:nvSpPr>
            <p:spPr>
              <a:xfrm>
                <a:off x="8718105" y="3738329"/>
                <a:ext cx="74192" cy="22120"/>
              </a:xfrm>
              <a:custGeom>
                <a:avLst/>
                <a:gdLst>
                  <a:gd name="connsiteX0" fmla="*/ 0 w 74192"/>
                  <a:gd name="connsiteY0" fmla="*/ 16600 h 22120"/>
                  <a:gd name="connsiteX1" fmla="*/ 38100 w 74192"/>
                  <a:gd name="connsiteY1" fmla="*/ 11552 h 22120"/>
                  <a:gd name="connsiteX2" fmla="*/ 64675 w 74192"/>
                  <a:gd name="connsiteY2" fmla="*/ 21077 h 22120"/>
                  <a:gd name="connsiteX3" fmla="*/ 72581 w 74192"/>
                  <a:gd name="connsiteY3" fmla="*/ 20219 h 22120"/>
                  <a:gd name="connsiteX4" fmla="*/ 72581 w 74192"/>
                  <a:gd name="connsiteY4" fmla="*/ 20219 h 22120"/>
                  <a:gd name="connsiteX5" fmla="*/ 72342 w 74192"/>
                  <a:gd name="connsiteY5" fmla="*/ 11876 h 22120"/>
                  <a:gd name="connsiteX6" fmla="*/ 71723 w 74192"/>
                  <a:gd name="connsiteY6" fmla="*/ 11361 h 22120"/>
                  <a:gd name="connsiteX7" fmla="*/ 40386 w 74192"/>
                  <a:gd name="connsiteY7" fmla="*/ 122 h 22120"/>
                  <a:gd name="connsiteX8" fmla="*/ 11049 w 74192"/>
                  <a:gd name="connsiteY8" fmla="*/ 4122 h 22120"/>
                  <a:gd name="connsiteX9" fmla="*/ 0 w 74192"/>
                  <a:gd name="connsiteY9" fmla="*/ 16600 h 2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192" h="22120">
                    <a:moveTo>
                      <a:pt x="0" y="16600"/>
                    </a:moveTo>
                    <a:cubicBezTo>
                      <a:pt x="9525" y="10599"/>
                      <a:pt x="28575" y="10885"/>
                      <a:pt x="38100" y="11552"/>
                    </a:cubicBezTo>
                    <a:cubicBezTo>
                      <a:pt x="47644" y="12314"/>
                      <a:pt x="56817" y="15600"/>
                      <a:pt x="64675" y="21077"/>
                    </a:cubicBezTo>
                    <a:cubicBezTo>
                      <a:pt x="67170" y="22744"/>
                      <a:pt x="70504" y="22381"/>
                      <a:pt x="72581" y="20219"/>
                    </a:cubicBezTo>
                    <a:lnTo>
                      <a:pt x="72581" y="20219"/>
                    </a:lnTo>
                    <a:cubicBezTo>
                      <a:pt x="74819" y="17848"/>
                      <a:pt x="74714" y="14114"/>
                      <a:pt x="72342" y="11876"/>
                    </a:cubicBezTo>
                    <a:cubicBezTo>
                      <a:pt x="72152" y="11685"/>
                      <a:pt x="71942" y="11514"/>
                      <a:pt x="71723" y="11361"/>
                    </a:cubicBezTo>
                    <a:cubicBezTo>
                      <a:pt x="62532" y="4760"/>
                      <a:pt x="51673" y="865"/>
                      <a:pt x="40386" y="122"/>
                    </a:cubicBezTo>
                    <a:cubicBezTo>
                      <a:pt x="16954" y="-831"/>
                      <a:pt x="11049" y="4122"/>
                      <a:pt x="11049" y="4122"/>
                    </a:cubicBezTo>
                    <a:cubicBezTo>
                      <a:pt x="5648" y="6361"/>
                      <a:pt x="1572" y="10961"/>
                      <a:pt x="0" y="1660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Hình tự do: Hình 447">
                <a:extLst>
                  <a:ext uri="{FF2B5EF4-FFF2-40B4-BE49-F238E27FC236}">
                    <a16:creationId xmlns:a16="http://schemas.microsoft.com/office/drawing/2014/main" id="{E81E0AEE-030D-60CA-B17D-86BD44261E3F}"/>
                  </a:ext>
                </a:extLst>
              </p:cNvPr>
              <p:cNvSpPr/>
              <p:nvPr/>
            </p:nvSpPr>
            <p:spPr>
              <a:xfrm>
                <a:off x="8747762" y="3692632"/>
                <a:ext cx="67062" cy="20086"/>
              </a:xfrm>
              <a:custGeom>
                <a:avLst/>
                <a:gdLst>
                  <a:gd name="connsiteX0" fmla="*/ 34256 w 67062"/>
                  <a:gd name="connsiteY0" fmla="*/ 574 h 20086"/>
                  <a:gd name="connsiteX1" fmla="*/ 5014 w 67062"/>
                  <a:gd name="connsiteY1" fmla="*/ 3908 h 20086"/>
                  <a:gd name="connsiteX2" fmla="*/ 1109 w 67062"/>
                  <a:gd name="connsiteY2" fmla="*/ 14481 h 20086"/>
                  <a:gd name="connsiteX3" fmla="*/ 27017 w 67062"/>
                  <a:gd name="connsiteY3" fmla="*/ 10195 h 20086"/>
                  <a:gd name="connsiteX4" fmla="*/ 52448 w 67062"/>
                  <a:gd name="connsiteY4" fmla="*/ 16386 h 20086"/>
                  <a:gd name="connsiteX5" fmla="*/ 59020 w 67062"/>
                  <a:gd name="connsiteY5" fmla="*/ 19434 h 20086"/>
                  <a:gd name="connsiteX6" fmla="*/ 66498 w 67062"/>
                  <a:gd name="connsiteY6" fmla="*/ 17157 h 20086"/>
                  <a:gd name="connsiteX7" fmla="*/ 66641 w 67062"/>
                  <a:gd name="connsiteY7" fmla="*/ 16862 h 20086"/>
                  <a:gd name="connsiteX8" fmla="*/ 66641 w 67062"/>
                  <a:gd name="connsiteY8" fmla="*/ 16862 h 20086"/>
                  <a:gd name="connsiteX9" fmla="*/ 64450 w 67062"/>
                  <a:gd name="connsiteY9" fmla="*/ 10195 h 20086"/>
                  <a:gd name="connsiteX10" fmla="*/ 34256 w 67062"/>
                  <a:gd name="connsiteY10" fmla="*/ 574 h 20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062" h="20086">
                    <a:moveTo>
                      <a:pt x="34256" y="574"/>
                    </a:moveTo>
                    <a:cubicBezTo>
                      <a:pt x="24388" y="-816"/>
                      <a:pt x="14320" y="327"/>
                      <a:pt x="5014" y="3908"/>
                    </a:cubicBezTo>
                    <a:cubicBezTo>
                      <a:pt x="918" y="6385"/>
                      <a:pt x="-1558" y="12957"/>
                      <a:pt x="1109" y="14481"/>
                    </a:cubicBezTo>
                    <a:cubicBezTo>
                      <a:pt x="9271" y="10985"/>
                      <a:pt x="18158" y="9509"/>
                      <a:pt x="27017" y="10195"/>
                    </a:cubicBezTo>
                    <a:cubicBezTo>
                      <a:pt x="35789" y="10776"/>
                      <a:pt x="44390" y="12871"/>
                      <a:pt x="52448" y="16386"/>
                    </a:cubicBezTo>
                    <a:cubicBezTo>
                      <a:pt x="54696" y="17281"/>
                      <a:pt x="56887" y="18301"/>
                      <a:pt x="59020" y="19434"/>
                    </a:cubicBezTo>
                    <a:cubicBezTo>
                      <a:pt x="61716" y="20872"/>
                      <a:pt x="65059" y="19853"/>
                      <a:pt x="66498" y="17157"/>
                    </a:cubicBezTo>
                    <a:cubicBezTo>
                      <a:pt x="66545" y="17062"/>
                      <a:pt x="66593" y="16957"/>
                      <a:pt x="66641" y="16862"/>
                    </a:cubicBezTo>
                    <a:lnTo>
                      <a:pt x="66641" y="16862"/>
                    </a:lnTo>
                    <a:cubicBezTo>
                      <a:pt x="67679" y="14405"/>
                      <a:pt x="66745" y="11557"/>
                      <a:pt x="64450" y="10195"/>
                    </a:cubicBezTo>
                    <a:cubicBezTo>
                      <a:pt x="55172" y="4908"/>
                      <a:pt x="44885" y="1632"/>
                      <a:pt x="34256" y="574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Hình tự do: Hình 448">
                <a:extLst>
                  <a:ext uri="{FF2B5EF4-FFF2-40B4-BE49-F238E27FC236}">
                    <a16:creationId xmlns:a16="http://schemas.microsoft.com/office/drawing/2014/main" id="{FD5A13DC-8A0D-ED39-BF80-A0C7D499BDBD}"/>
                  </a:ext>
                </a:extLst>
              </p:cNvPr>
              <p:cNvSpPr/>
              <p:nvPr/>
            </p:nvSpPr>
            <p:spPr>
              <a:xfrm>
                <a:off x="8363591" y="3648153"/>
                <a:ext cx="247257" cy="89257"/>
              </a:xfrm>
              <a:custGeom>
                <a:avLst/>
                <a:gdLst>
                  <a:gd name="connsiteX0" fmla="*/ 1041 w 247257"/>
                  <a:gd name="connsiteY0" fmla="*/ 53435 h 89257"/>
                  <a:gd name="connsiteX1" fmla="*/ 2660 w 247257"/>
                  <a:gd name="connsiteY1" fmla="*/ 71914 h 89257"/>
                  <a:gd name="connsiteX2" fmla="*/ 72193 w 247257"/>
                  <a:gd name="connsiteY2" fmla="*/ 88678 h 89257"/>
                  <a:gd name="connsiteX3" fmla="*/ 150298 w 247257"/>
                  <a:gd name="connsiteY3" fmla="*/ 58769 h 89257"/>
                  <a:gd name="connsiteX4" fmla="*/ 198494 w 247257"/>
                  <a:gd name="connsiteY4" fmla="*/ 44767 h 89257"/>
                  <a:gd name="connsiteX5" fmla="*/ 246119 w 247257"/>
                  <a:gd name="connsiteY5" fmla="*/ 24003 h 89257"/>
                  <a:gd name="connsiteX6" fmla="*/ 244786 w 247257"/>
                  <a:gd name="connsiteY6" fmla="*/ 0 h 8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257" h="89257">
                    <a:moveTo>
                      <a:pt x="1041" y="53435"/>
                    </a:moveTo>
                    <a:cubicBezTo>
                      <a:pt x="-778" y="59579"/>
                      <a:pt x="-197" y="66180"/>
                      <a:pt x="2660" y="71914"/>
                    </a:cubicBezTo>
                    <a:cubicBezTo>
                      <a:pt x="5423" y="77248"/>
                      <a:pt x="34188" y="92392"/>
                      <a:pt x="72193" y="88678"/>
                    </a:cubicBezTo>
                    <a:cubicBezTo>
                      <a:pt x="100425" y="85820"/>
                      <a:pt x="127381" y="75495"/>
                      <a:pt x="150298" y="58769"/>
                    </a:cubicBezTo>
                    <a:cubicBezTo>
                      <a:pt x="164747" y="49711"/>
                      <a:pt x="181435" y="44863"/>
                      <a:pt x="198494" y="44767"/>
                    </a:cubicBezTo>
                    <a:cubicBezTo>
                      <a:pt x="217544" y="43148"/>
                      <a:pt x="241928" y="32956"/>
                      <a:pt x="246119" y="24003"/>
                    </a:cubicBezTo>
                    <a:cubicBezTo>
                      <a:pt x="248005" y="16040"/>
                      <a:pt x="247539" y="7706"/>
                      <a:pt x="2447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Hình tự do: Hình 449">
                <a:extLst>
                  <a:ext uri="{FF2B5EF4-FFF2-40B4-BE49-F238E27FC236}">
                    <a16:creationId xmlns:a16="http://schemas.microsoft.com/office/drawing/2014/main" id="{29B78760-86AE-961F-56E8-5463EB04E5D4}"/>
                  </a:ext>
                </a:extLst>
              </p:cNvPr>
              <p:cNvSpPr/>
              <p:nvPr/>
            </p:nvSpPr>
            <p:spPr>
              <a:xfrm>
                <a:off x="8362338" y="3571475"/>
                <a:ext cx="247775" cy="152289"/>
              </a:xfrm>
              <a:custGeom>
                <a:avLst/>
                <a:gdLst>
                  <a:gd name="connsiteX0" fmla="*/ 152123 w 247775"/>
                  <a:gd name="connsiteY0" fmla="*/ 8194 h 152289"/>
                  <a:gd name="connsiteX1" fmla="*/ 142121 w 247775"/>
                  <a:gd name="connsiteY1" fmla="*/ 4765 h 152289"/>
                  <a:gd name="connsiteX2" fmla="*/ 136502 w 247775"/>
                  <a:gd name="connsiteY2" fmla="*/ 4288 h 152289"/>
                  <a:gd name="connsiteX3" fmla="*/ 132596 w 247775"/>
                  <a:gd name="connsiteY3" fmla="*/ 10766 h 152289"/>
                  <a:gd name="connsiteX4" fmla="*/ 128977 w 247775"/>
                  <a:gd name="connsiteY4" fmla="*/ 27434 h 152289"/>
                  <a:gd name="connsiteX5" fmla="*/ 118595 w 247775"/>
                  <a:gd name="connsiteY5" fmla="*/ 39055 h 152289"/>
                  <a:gd name="connsiteX6" fmla="*/ 88591 w 247775"/>
                  <a:gd name="connsiteY6" fmla="*/ 59629 h 152289"/>
                  <a:gd name="connsiteX7" fmla="*/ 51634 w 247775"/>
                  <a:gd name="connsiteY7" fmla="*/ 78679 h 152289"/>
                  <a:gd name="connsiteX8" fmla="*/ 11248 w 247775"/>
                  <a:gd name="connsiteY8" fmla="*/ 96395 h 152289"/>
                  <a:gd name="connsiteX9" fmla="*/ 5333 w 247775"/>
                  <a:gd name="connsiteY9" fmla="*/ 134876 h 152289"/>
                  <a:gd name="connsiteX10" fmla="*/ 12772 w 247775"/>
                  <a:gd name="connsiteY10" fmla="*/ 141830 h 152289"/>
                  <a:gd name="connsiteX11" fmla="*/ 107069 w 247775"/>
                  <a:gd name="connsiteY11" fmla="*/ 145544 h 152289"/>
                  <a:gd name="connsiteX12" fmla="*/ 181745 w 247775"/>
                  <a:gd name="connsiteY12" fmla="*/ 111064 h 152289"/>
                  <a:gd name="connsiteX13" fmla="*/ 246420 w 247775"/>
                  <a:gd name="connsiteY13" fmla="*/ 88489 h 152289"/>
                  <a:gd name="connsiteX14" fmla="*/ 238895 w 247775"/>
                  <a:gd name="connsiteY14" fmla="*/ 45722 h 152289"/>
                  <a:gd name="connsiteX15" fmla="*/ 224132 w 247775"/>
                  <a:gd name="connsiteY15" fmla="*/ 97 h 152289"/>
                  <a:gd name="connsiteX16" fmla="*/ 215559 w 247775"/>
                  <a:gd name="connsiteY16" fmla="*/ 15338 h 152289"/>
                  <a:gd name="connsiteX17" fmla="*/ 209368 w 247775"/>
                  <a:gd name="connsiteY17" fmla="*/ 30292 h 152289"/>
                  <a:gd name="connsiteX18" fmla="*/ 199843 w 247775"/>
                  <a:gd name="connsiteY18" fmla="*/ 43246 h 152289"/>
                  <a:gd name="connsiteX19" fmla="*/ 184889 w 247775"/>
                  <a:gd name="connsiteY19" fmla="*/ 43246 h 152289"/>
                  <a:gd name="connsiteX20" fmla="*/ 178031 w 247775"/>
                  <a:gd name="connsiteY20" fmla="*/ 21243 h 152289"/>
                  <a:gd name="connsiteX21" fmla="*/ 164791 w 247775"/>
                  <a:gd name="connsiteY21" fmla="*/ 13051 h 152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47775" h="152289">
                    <a:moveTo>
                      <a:pt x="152123" y="8194"/>
                    </a:moveTo>
                    <a:lnTo>
                      <a:pt x="142121" y="4765"/>
                    </a:lnTo>
                    <a:cubicBezTo>
                      <a:pt x="140350" y="3993"/>
                      <a:pt x="138378" y="3831"/>
                      <a:pt x="136502" y="4288"/>
                    </a:cubicBezTo>
                    <a:cubicBezTo>
                      <a:pt x="134235" y="5689"/>
                      <a:pt x="132777" y="8108"/>
                      <a:pt x="132596" y="10766"/>
                    </a:cubicBezTo>
                    <a:cubicBezTo>
                      <a:pt x="131901" y="16423"/>
                      <a:pt x="130682" y="21996"/>
                      <a:pt x="128977" y="27434"/>
                    </a:cubicBezTo>
                    <a:cubicBezTo>
                      <a:pt x="126253" y="31901"/>
                      <a:pt x="122729" y="35845"/>
                      <a:pt x="118595" y="39055"/>
                    </a:cubicBezTo>
                    <a:cubicBezTo>
                      <a:pt x="109336" y="46941"/>
                      <a:pt x="99278" y="53838"/>
                      <a:pt x="88591" y="59629"/>
                    </a:cubicBezTo>
                    <a:cubicBezTo>
                      <a:pt x="76399" y="66677"/>
                      <a:pt x="64302" y="72297"/>
                      <a:pt x="51634" y="78679"/>
                    </a:cubicBezTo>
                    <a:cubicBezTo>
                      <a:pt x="38966" y="85061"/>
                      <a:pt x="21344" y="89156"/>
                      <a:pt x="11248" y="96395"/>
                    </a:cubicBezTo>
                    <a:cubicBezTo>
                      <a:pt x="-1011" y="105387"/>
                      <a:pt x="-3659" y="122618"/>
                      <a:pt x="5333" y="134876"/>
                    </a:cubicBezTo>
                    <a:cubicBezTo>
                      <a:pt x="7362" y="137639"/>
                      <a:pt x="9876" y="139991"/>
                      <a:pt x="12772" y="141830"/>
                    </a:cubicBezTo>
                    <a:cubicBezTo>
                      <a:pt x="42737" y="154355"/>
                      <a:pt x="76208" y="155679"/>
                      <a:pt x="107069" y="145544"/>
                    </a:cubicBezTo>
                    <a:cubicBezTo>
                      <a:pt x="128977" y="138591"/>
                      <a:pt x="152789" y="114207"/>
                      <a:pt x="181745" y="111064"/>
                    </a:cubicBezTo>
                    <a:cubicBezTo>
                      <a:pt x="200224" y="109063"/>
                      <a:pt x="234990" y="102872"/>
                      <a:pt x="246420" y="88489"/>
                    </a:cubicBezTo>
                    <a:cubicBezTo>
                      <a:pt x="250611" y="82108"/>
                      <a:pt x="244229" y="62582"/>
                      <a:pt x="238895" y="45722"/>
                    </a:cubicBezTo>
                    <a:cubicBezTo>
                      <a:pt x="233085" y="27339"/>
                      <a:pt x="230228" y="-1903"/>
                      <a:pt x="224132" y="97"/>
                    </a:cubicBezTo>
                    <a:cubicBezTo>
                      <a:pt x="224132" y="6289"/>
                      <a:pt x="218607" y="10099"/>
                      <a:pt x="215559" y="15338"/>
                    </a:cubicBezTo>
                    <a:cubicBezTo>
                      <a:pt x="213102" y="20148"/>
                      <a:pt x="211035" y="25148"/>
                      <a:pt x="209368" y="30292"/>
                    </a:cubicBezTo>
                    <a:cubicBezTo>
                      <a:pt x="207587" y="35483"/>
                      <a:pt x="204263" y="39998"/>
                      <a:pt x="199843" y="43246"/>
                    </a:cubicBezTo>
                    <a:cubicBezTo>
                      <a:pt x="195452" y="46694"/>
                      <a:pt x="189280" y="46694"/>
                      <a:pt x="184889" y="43246"/>
                    </a:cubicBezTo>
                    <a:cubicBezTo>
                      <a:pt x="179269" y="37817"/>
                      <a:pt x="182222" y="27815"/>
                      <a:pt x="178031" y="21243"/>
                    </a:cubicBezTo>
                    <a:cubicBezTo>
                      <a:pt x="174678" y="17081"/>
                      <a:pt x="170011" y="14195"/>
                      <a:pt x="164791" y="1305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Hình tự do: Hình 450">
                <a:extLst>
                  <a:ext uri="{FF2B5EF4-FFF2-40B4-BE49-F238E27FC236}">
                    <a16:creationId xmlns:a16="http://schemas.microsoft.com/office/drawing/2014/main" id="{035A7AE8-C8D4-F608-3F61-4B44284C907D}"/>
                  </a:ext>
                </a:extLst>
              </p:cNvPr>
              <p:cNvSpPr/>
              <p:nvPr/>
            </p:nvSpPr>
            <p:spPr>
              <a:xfrm>
                <a:off x="8467883" y="3611083"/>
                <a:ext cx="48952" cy="23670"/>
              </a:xfrm>
              <a:custGeom>
                <a:avLst/>
                <a:gdLst>
                  <a:gd name="connsiteX0" fmla="*/ 0 w 48952"/>
                  <a:gd name="connsiteY0" fmla="*/ 9543 h 23670"/>
                  <a:gd name="connsiteX1" fmla="*/ 13430 w 48952"/>
                  <a:gd name="connsiteY1" fmla="*/ 18 h 23670"/>
                  <a:gd name="connsiteX2" fmla="*/ 46196 w 48952"/>
                  <a:gd name="connsiteY2" fmla="*/ 11258 h 23670"/>
                  <a:gd name="connsiteX3" fmla="*/ 47587 w 48952"/>
                  <a:gd name="connsiteY3" fmla="*/ 20859 h 23670"/>
                  <a:gd name="connsiteX4" fmla="*/ 45529 w 48952"/>
                  <a:gd name="connsiteY4" fmla="*/ 22688 h 23670"/>
                  <a:gd name="connsiteX5" fmla="*/ 45529 w 48952"/>
                  <a:gd name="connsiteY5" fmla="*/ 22688 h 23670"/>
                  <a:gd name="connsiteX6" fmla="*/ 37719 w 48952"/>
                  <a:gd name="connsiteY6" fmla="*/ 22021 h 23670"/>
                  <a:gd name="connsiteX7" fmla="*/ 0 w 48952"/>
                  <a:gd name="connsiteY7" fmla="*/ 9543 h 2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52" h="23670">
                    <a:moveTo>
                      <a:pt x="0" y="9543"/>
                    </a:moveTo>
                    <a:cubicBezTo>
                      <a:pt x="2591" y="4314"/>
                      <a:pt x="7639" y="733"/>
                      <a:pt x="13430" y="18"/>
                    </a:cubicBezTo>
                    <a:cubicBezTo>
                      <a:pt x="25346" y="-306"/>
                      <a:pt x="36986" y="3685"/>
                      <a:pt x="46196" y="11258"/>
                    </a:cubicBezTo>
                    <a:cubicBezTo>
                      <a:pt x="49235" y="13525"/>
                      <a:pt x="49854" y="17821"/>
                      <a:pt x="47587" y="20859"/>
                    </a:cubicBezTo>
                    <a:cubicBezTo>
                      <a:pt x="47034" y="21602"/>
                      <a:pt x="46330" y="22221"/>
                      <a:pt x="45529" y="22688"/>
                    </a:cubicBezTo>
                    <a:lnTo>
                      <a:pt x="45529" y="22688"/>
                    </a:lnTo>
                    <a:cubicBezTo>
                      <a:pt x="43062" y="24212"/>
                      <a:pt x="39891" y="23945"/>
                      <a:pt x="37719" y="22021"/>
                    </a:cubicBezTo>
                    <a:cubicBezTo>
                      <a:pt x="27222" y="13153"/>
                      <a:pt x="13716" y="8676"/>
                      <a:pt x="0" y="9543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Hình tự do: Hình 451">
                <a:extLst>
                  <a:ext uri="{FF2B5EF4-FFF2-40B4-BE49-F238E27FC236}">
                    <a16:creationId xmlns:a16="http://schemas.microsoft.com/office/drawing/2014/main" id="{0C3F0355-DE7C-19E3-7BCD-BC65C1E55877}"/>
                  </a:ext>
                </a:extLst>
              </p:cNvPr>
              <p:cNvSpPr/>
              <p:nvPr/>
            </p:nvSpPr>
            <p:spPr>
              <a:xfrm>
                <a:off x="8442356" y="3627198"/>
                <a:ext cx="54365" cy="24144"/>
              </a:xfrm>
              <a:custGeom>
                <a:avLst/>
                <a:gdLst>
                  <a:gd name="connsiteX0" fmla="*/ 0 w 54365"/>
                  <a:gd name="connsiteY0" fmla="*/ 8763 h 24144"/>
                  <a:gd name="connsiteX1" fmla="*/ 15907 w 54365"/>
                  <a:gd name="connsiteY1" fmla="*/ 0 h 24144"/>
                  <a:gd name="connsiteX2" fmla="*/ 51816 w 54365"/>
                  <a:gd name="connsiteY2" fmla="*/ 12192 h 24144"/>
                  <a:gd name="connsiteX3" fmla="*/ 52892 w 54365"/>
                  <a:gd name="connsiteY3" fmla="*/ 21698 h 24144"/>
                  <a:gd name="connsiteX4" fmla="*/ 51149 w 54365"/>
                  <a:gd name="connsiteY4" fmla="*/ 23241 h 24144"/>
                  <a:gd name="connsiteX5" fmla="*/ 51149 w 54365"/>
                  <a:gd name="connsiteY5" fmla="*/ 23241 h 24144"/>
                  <a:gd name="connsiteX6" fmla="*/ 43625 w 54365"/>
                  <a:gd name="connsiteY6" fmla="*/ 22574 h 24144"/>
                  <a:gd name="connsiteX7" fmla="*/ 0 w 54365"/>
                  <a:gd name="connsiteY7" fmla="*/ 8763 h 2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365" h="24144">
                    <a:moveTo>
                      <a:pt x="0" y="8763"/>
                    </a:moveTo>
                    <a:cubicBezTo>
                      <a:pt x="3562" y="3429"/>
                      <a:pt x="9497" y="162"/>
                      <a:pt x="15907" y="0"/>
                    </a:cubicBezTo>
                    <a:cubicBezTo>
                      <a:pt x="28861" y="200"/>
                      <a:pt x="41415" y="4467"/>
                      <a:pt x="51816" y="12192"/>
                    </a:cubicBezTo>
                    <a:cubicBezTo>
                      <a:pt x="54740" y="14516"/>
                      <a:pt x="55216" y="18774"/>
                      <a:pt x="52892" y="21698"/>
                    </a:cubicBezTo>
                    <a:cubicBezTo>
                      <a:pt x="52407" y="22308"/>
                      <a:pt x="51816" y="22831"/>
                      <a:pt x="51149" y="23241"/>
                    </a:cubicBezTo>
                    <a:lnTo>
                      <a:pt x="51149" y="23241"/>
                    </a:lnTo>
                    <a:cubicBezTo>
                      <a:pt x="48759" y="24660"/>
                      <a:pt x="45729" y="24384"/>
                      <a:pt x="43625" y="22574"/>
                    </a:cubicBezTo>
                    <a:cubicBezTo>
                      <a:pt x="31909" y="11630"/>
                      <a:pt x="15878" y="6553"/>
                      <a:pt x="0" y="8763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Hình tự do: Hình 452">
                <a:extLst>
                  <a:ext uri="{FF2B5EF4-FFF2-40B4-BE49-F238E27FC236}">
                    <a16:creationId xmlns:a16="http://schemas.microsoft.com/office/drawing/2014/main" id="{86554F0A-0F39-E3E9-A33B-F7064E7B8AA7}"/>
                  </a:ext>
                </a:extLst>
              </p:cNvPr>
              <p:cNvSpPr/>
              <p:nvPr/>
            </p:nvSpPr>
            <p:spPr>
              <a:xfrm>
                <a:off x="8413972" y="3641962"/>
                <a:ext cx="53639" cy="24344"/>
              </a:xfrm>
              <a:custGeom>
                <a:avLst/>
                <a:gdLst>
                  <a:gd name="connsiteX0" fmla="*/ 0 w 53639"/>
                  <a:gd name="connsiteY0" fmla="*/ 8001 h 24344"/>
                  <a:gd name="connsiteX1" fmla="*/ 16573 w 53639"/>
                  <a:gd name="connsiteY1" fmla="*/ 0 h 24344"/>
                  <a:gd name="connsiteX2" fmla="*/ 50959 w 53639"/>
                  <a:gd name="connsiteY2" fmla="*/ 12383 h 24344"/>
                  <a:gd name="connsiteX3" fmla="*/ 52264 w 53639"/>
                  <a:gd name="connsiteY3" fmla="*/ 21860 h 24344"/>
                  <a:gd name="connsiteX4" fmla="*/ 50578 w 53639"/>
                  <a:gd name="connsiteY4" fmla="*/ 23432 h 24344"/>
                  <a:gd name="connsiteX5" fmla="*/ 50578 w 53639"/>
                  <a:gd name="connsiteY5" fmla="*/ 23432 h 24344"/>
                  <a:gd name="connsiteX6" fmla="*/ 42958 w 53639"/>
                  <a:gd name="connsiteY6" fmla="*/ 22765 h 24344"/>
                  <a:gd name="connsiteX7" fmla="*/ 0 w 53639"/>
                  <a:gd name="connsiteY7" fmla="*/ 8001 h 24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639" h="24344">
                    <a:moveTo>
                      <a:pt x="0" y="8001"/>
                    </a:moveTo>
                    <a:cubicBezTo>
                      <a:pt x="4105" y="3058"/>
                      <a:pt x="10154" y="143"/>
                      <a:pt x="16573" y="0"/>
                    </a:cubicBezTo>
                    <a:cubicBezTo>
                      <a:pt x="29051" y="410"/>
                      <a:pt x="41081" y="4743"/>
                      <a:pt x="50959" y="12383"/>
                    </a:cubicBezTo>
                    <a:cubicBezTo>
                      <a:pt x="53940" y="14640"/>
                      <a:pt x="54521" y="18879"/>
                      <a:pt x="52264" y="21860"/>
                    </a:cubicBezTo>
                    <a:cubicBezTo>
                      <a:pt x="51797" y="22479"/>
                      <a:pt x="51225" y="23003"/>
                      <a:pt x="50578" y="23432"/>
                    </a:cubicBezTo>
                    <a:lnTo>
                      <a:pt x="50578" y="23432"/>
                    </a:lnTo>
                    <a:cubicBezTo>
                      <a:pt x="48158" y="24860"/>
                      <a:pt x="45091" y="24594"/>
                      <a:pt x="42958" y="22765"/>
                    </a:cubicBezTo>
                    <a:cubicBezTo>
                      <a:pt x="31775" y="11325"/>
                      <a:pt x="15850" y="5858"/>
                      <a:pt x="0" y="8001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Hình tự do: Hình 453">
                <a:extLst>
                  <a:ext uri="{FF2B5EF4-FFF2-40B4-BE49-F238E27FC236}">
                    <a16:creationId xmlns:a16="http://schemas.microsoft.com/office/drawing/2014/main" id="{CA7E6616-3F0C-5C70-FBFE-F1EFA33F0943}"/>
                  </a:ext>
                </a:extLst>
              </p:cNvPr>
              <p:cNvSpPr/>
              <p:nvPr/>
            </p:nvSpPr>
            <p:spPr>
              <a:xfrm>
                <a:off x="8477218" y="2681556"/>
                <a:ext cx="362345" cy="937614"/>
              </a:xfrm>
              <a:custGeom>
                <a:avLst/>
                <a:gdLst>
                  <a:gd name="connsiteX0" fmla="*/ 324802 w 362345"/>
                  <a:gd name="connsiteY0" fmla="*/ 28956 h 937614"/>
                  <a:gd name="connsiteX1" fmla="*/ 348710 w 362345"/>
                  <a:gd name="connsiteY1" fmla="*/ 495681 h 937614"/>
                  <a:gd name="connsiteX2" fmla="*/ 360712 w 362345"/>
                  <a:gd name="connsiteY2" fmla="*/ 622363 h 937614"/>
                  <a:gd name="connsiteX3" fmla="*/ 358045 w 362345"/>
                  <a:gd name="connsiteY3" fmla="*/ 925735 h 937614"/>
                  <a:gd name="connsiteX4" fmla="*/ 277273 w 362345"/>
                  <a:gd name="connsiteY4" fmla="*/ 932117 h 937614"/>
                  <a:gd name="connsiteX5" fmla="*/ 206312 w 362345"/>
                  <a:gd name="connsiteY5" fmla="*/ 541592 h 937614"/>
                  <a:gd name="connsiteX6" fmla="*/ 161734 w 362345"/>
                  <a:gd name="connsiteY6" fmla="*/ 306324 h 937614"/>
                  <a:gd name="connsiteX7" fmla="*/ 147923 w 362345"/>
                  <a:gd name="connsiteY7" fmla="*/ 505111 h 937614"/>
                  <a:gd name="connsiteX8" fmla="*/ 144685 w 362345"/>
                  <a:gd name="connsiteY8" fmla="*/ 625316 h 937614"/>
                  <a:gd name="connsiteX9" fmla="*/ 113347 w 362345"/>
                  <a:gd name="connsiteY9" fmla="*/ 855726 h 937614"/>
                  <a:gd name="connsiteX10" fmla="*/ 22003 w 362345"/>
                  <a:gd name="connsiteY10" fmla="*/ 856488 h 937614"/>
                  <a:gd name="connsiteX11" fmla="*/ 11716 w 362345"/>
                  <a:gd name="connsiteY11" fmla="*/ 511016 h 937614"/>
                  <a:gd name="connsiteX12" fmla="*/ 0 w 362345"/>
                  <a:gd name="connsiteY12" fmla="*/ 0 h 9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2345" h="937614">
                    <a:moveTo>
                      <a:pt x="324802" y="28956"/>
                    </a:moveTo>
                    <a:cubicBezTo>
                      <a:pt x="334327" y="174498"/>
                      <a:pt x="348710" y="495681"/>
                      <a:pt x="348710" y="495681"/>
                    </a:cubicBezTo>
                    <a:cubicBezTo>
                      <a:pt x="350806" y="513778"/>
                      <a:pt x="357473" y="557213"/>
                      <a:pt x="360712" y="622363"/>
                    </a:cubicBezTo>
                    <a:cubicBezTo>
                      <a:pt x="365570" y="716947"/>
                      <a:pt x="358045" y="925735"/>
                      <a:pt x="358045" y="925735"/>
                    </a:cubicBezTo>
                    <a:cubicBezTo>
                      <a:pt x="333156" y="938936"/>
                      <a:pt x="303924" y="941241"/>
                      <a:pt x="277273" y="932117"/>
                    </a:cubicBezTo>
                    <a:cubicBezTo>
                      <a:pt x="277273" y="932117"/>
                      <a:pt x="223552" y="634365"/>
                      <a:pt x="206312" y="541592"/>
                    </a:cubicBezTo>
                    <a:cubicBezTo>
                      <a:pt x="191167" y="460057"/>
                      <a:pt x="161734" y="306324"/>
                      <a:pt x="161734" y="306324"/>
                    </a:cubicBezTo>
                    <a:lnTo>
                      <a:pt x="147923" y="505111"/>
                    </a:lnTo>
                    <a:cubicBezTo>
                      <a:pt x="150524" y="545192"/>
                      <a:pt x="149438" y="585435"/>
                      <a:pt x="144685" y="625316"/>
                    </a:cubicBezTo>
                    <a:cubicBezTo>
                      <a:pt x="139255" y="668464"/>
                      <a:pt x="113347" y="855726"/>
                      <a:pt x="113347" y="855726"/>
                    </a:cubicBezTo>
                    <a:cubicBezTo>
                      <a:pt x="83525" y="864194"/>
                      <a:pt x="51968" y="864460"/>
                      <a:pt x="22003" y="856488"/>
                    </a:cubicBezTo>
                    <a:cubicBezTo>
                      <a:pt x="22003" y="856488"/>
                      <a:pt x="13716" y="550831"/>
                      <a:pt x="11716" y="511016"/>
                    </a:cubicBezTo>
                    <a:cubicBezTo>
                      <a:pt x="9525" y="46577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Hình tự do: Hình 454">
                <a:extLst>
                  <a:ext uri="{FF2B5EF4-FFF2-40B4-BE49-F238E27FC236}">
                    <a16:creationId xmlns:a16="http://schemas.microsoft.com/office/drawing/2014/main" id="{339659E5-3104-B731-91F7-400A5E4D89D8}"/>
                  </a:ext>
                </a:extLst>
              </p:cNvPr>
              <p:cNvSpPr/>
              <p:nvPr/>
            </p:nvSpPr>
            <p:spPr>
              <a:xfrm>
                <a:off x="8519985" y="2833099"/>
                <a:ext cx="118967" cy="281654"/>
              </a:xfrm>
              <a:custGeom>
                <a:avLst/>
                <a:gdLst>
                  <a:gd name="connsiteX0" fmla="*/ 118967 w 118967"/>
                  <a:gd name="connsiteY0" fmla="*/ 154496 h 281654"/>
                  <a:gd name="connsiteX1" fmla="*/ 93821 w 118967"/>
                  <a:gd name="connsiteY1" fmla="*/ 35814 h 281654"/>
                  <a:gd name="connsiteX2" fmla="*/ 0 w 118967"/>
                  <a:gd name="connsiteY2" fmla="*/ 0 h 281654"/>
                  <a:gd name="connsiteX3" fmla="*/ 82486 w 118967"/>
                  <a:gd name="connsiteY3" fmla="*/ 49816 h 281654"/>
                  <a:gd name="connsiteX4" fmla="*/ 107632 w 118967"/>
                  <a:gd name="connsiteY4" fmla="*/ 169926 h 281654"/>
                  <a:gd name="connsiteX5" fmla="*/ 110109 w 118967"/>
                  <a:gd name="connsiteY5" fmla="*/ 281654 h 2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7" h="281654">
                    <a:moveTo>
                      <a:pt x="118967" y="154496"/>
                    </a:moveTo>
                    <a:lnTo>
                      <a:pt x="93821" y="35814"/>
                    </a:lnTo>
                    <a:cubicBezTo>
                      <a:pt x="93821" y="35814"/>
                      <a:pt x="34004" y="32290"/>
                      <a:pt x="0" y="0"/>
                    </a:cubicBezTo>
                    <a:cubicBezTo>
                      <a:pt x="0" y="0"/>
                      <a:pt x="6858" y="32480"/>
                      <a:pt x="82486" y="49816"/>
                    </a:cubicBezTo>
                    <a:lnTo>
                      <a:pt x="107632" y="169926"/>
                    </a:lnTo>
                    <a:lnTo>
                      <a:pt x="110109" y="2816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7" name="Hình tự do: Hình 416">
              <a:extLst>
                <a:ext uri="{FF2B5EF4-FFF2-40B4-BE49-F238E27FC236}">
                  <a16:creationId xmlns:a16="http://schemas.microsoft.com/office/drawing/2014/main" id="{0EF7C47B-7390-5B1F-39F6-C8B0607953AA}"/>
                </a:ext>
              </a:extLst>
            </p:cNvPr>
            <p:cNvSpPr/>
            <p:nvPr/>
          </p:nvSpPr>
          <p:spPr>
            <a:xfrm>
              <a:off x="8474075" y="2259979"/>
              <a:ext cx="344782" cy="538507"/>
            </a:xfrm>
            <a:custGeom>
              <a:avLst/>
              <a:gdLst>
                <a:gd name="connsiteX0" fmla="*/ 300514 w 344782"/>
                <a:gd name="connsiteY0" fmla="*/ 17622 h 538507"/>
                <a:gd name="connsiteX1" fmla="*/ 337185 w 344782"/>
                <a:gd name="connsiteY1" fmla="*/ 65247 h 538507"/>
                <a:gd name="connsiteX2" fmla="*/ 344519 w 344782"/>
                <a:gd name="connsiteY2" fmla="*/ 134970 h 538507"/>
                <a:gd name="connsiteX3" fmla="*/ 323183 w 344782"/>
                <a:gd name="connsiteY3" fmla="*/ 302705 h 538507"/>
                <a:gd name="connsiteX4" fmla="*/ 330517 w 344782"/>
                <a:gd name="connsiteY4" fmla="*/ 495777 h 538507"/>
                <a:gd name="connsiteX5" fmla="*/ 0 w 344782"/>
                <a:gd name="connsiteY5" fmla="*/ 488538 h 538507"/>
                <a:gd name="connsiteX6" fmla="*/ 5715 w 344782"/>
                <a:gd name="connsiteY6" fmla="*/ 120397 h 538507"/>
                <a:gd name="connsiteX7" fmla="*/ 113347 w 344782"/>
                <a:gd name="connsiteY7" fmla="*/ 1 h 538507"/>
                <a:gd name="connsiteX8" fmla="*/ 214598 w 344782"/>
                <a:gd name="connsiteY8" fmla="*/ 8573 h 53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4782" h="538507">
                  <a:moveTo>
                    <a:pt x="300514" y="17622"/>
                  </a:moveTo>
                  <a:cubicBezTo>
                    <a:pt x="329089" y="22670"/>
                    <a:pt x="330994" y="36672"/>
                    <a:pt x="337185" y="65247"/>
                  </a:cubicBezTo>
                  <a:cubicBezTo>
                    <a:pt x="343167" y="87983"/>
                    <a:pt x="345643" y="111491"/>
                    <a:pt x="344519" y="134970"/>
                  </a:cubicBezTo>
                  <a:lnTo>
                    <a:pt x="323183" y="302705"/>
                  </a:lnTo>
                  <a:lnTo>
                    <a:pt x="330517" y="495777"/>
                  </a:lnTo>
                  <a:cubicBezTo>
                    <a:pt x="284512" y="545879"/>
                    <a:pt x="100489" y="561881"/>
                    <a:pt x="0" y="488538"/>
                  </a:cubicBezTo>
                  <a:cubicBezTo>
                    <a:pt x="0" y="488538"/>
                    <a:pt x="1048" y="171260"/>
                    <a:pt x="5715" y="120397"/>
                  </a:cubicBezTo>
                  <a:cubicBezTo>
                    <a:pt x="13811" y="31433"/>
                    <a:pt x="54102" y="-190"/>
                    <a:pt x="113347" y="1"/>
                  </a:cubicBezTo>
                  <a:lnTo>
                    <a:pt x="214598" y="8573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Hình tự do: Hình 417">
              <a:extLst>
                <a:ext uri="{FF2B5EF4-FFF2-40B4-BE49-F238E27FC236}">
                  <a16:creationId xmlns:a16="http://schemas.microsoft.com/office/drawing/2014/main" id="{46AA5591-14F2-6722-1639-74C8F530E2EA}"/>
                </a:ext>
              </a:extLst>
            </p:cNvPr>
            <p:cNvSpPr/>
            <p:nvPr/>
          </p:nvSpPr>
          <p:spPr>
            <a:xfrm>
              <a:off x="8487695" y="1962514"/>
              <a:ext cx="179832" cy="179831"/>
            </a:xfrm>
            <a:custGeom>
              <a:avLst/>
              <a:gdLst>
                <a:gd name="connsiteX0" fmla="*/ 179833 w 179832"/>
                <a:gd name="connsiteY0" fmla="*/ 90202 h 179831"/>
                <a:gd name="connsiteX1" fmla="*/ 89631 w 179832"/>
                <a:gd name="connsiteY1" fmla="*/ 179832 h 179831"/>
                <a:gd name="connsiteX2" fmla="*/ 0 w 179832"/>
                <a:gd name="connsiteY2" fmla="*/ 89629 h 179831"/>
                <a:gd name="connsiteX3" fmla="*/ 90202 w 179832"/>
                <a:gd name="connsiteY3" fmla="*/ 0 h 179831"/>
                <a:gd name="connsiteX4" fmla="*/ 90298 w 179832"/>
                <a:gd name="connsiteY4" fmla="*/ 0 h 179831"/>
                <a:gd name="connsiteX5" fmla="*/ 179833 w 179832"/>
                <a:gd name="connsiteY5" fmla="*/ 89915 h 179831"/>
                <a:gd name="connsiteX6" fmla="*/ 179833 w 179832"/>
                <a:gd name="connsiteY6" fmla="*/ 90202 h 179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832" h="179831">
                  <a:moveTo>
                    <a:pt x="179833" y="90202"/>
                  </a:moveTo>
                  <a:cubicBezTo>
                    <a:pt x="179671" y="139861"/>
                    <a:pt x="139285" y="179990"/>
                    <a:pt x="89631" y="179832"/>
                  </a:cubicBezTo>
                  <a:cubicBezTo>
                    <a:pt x="39968" y="179673"/>
                    <a:pt x="-161" y="139288"/>
                    <a:pt x="0" y="89629"/>
                  </a:cubicBezTo>
                  <a:cubicBezTo>
                    <a:pt x="163" y="39970"/>
                    <a:pt x="40548" y="-159"/>
                    <a:pt x="90202" y="0"/>
                  </a:cubicBezTo>
                  <a:cubicBezTo>
                    <a:pt x="90231" y="0"/>
                    <a:pt x="90269" y="0"/>
                    <a:pt x="90298" y="0"/>
                  </a:cubicBezTo>
                  <a:cubicBezTo>
                    <a:pt x="139856" y="105"/>
                    <a:pt x="179937" y="40361"/>
                    <a:pt x="179833" y="89915"/>
                  </a:cubicBezTo>
                  <a:cubicBezTo>
                    <a:pt x="179833" y="90011"/>
                    <a:pt x="179833" y="90107"/>
                    <a:pt x="179833" y="9020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Hình tự do: Hình 418">
              <a:extLst>
                <a:ext uri="{FF2B5EF4-FFF2-40B4-BE49-F238E27FC236}">
                  <a16:creationId xmlns:a16="http://schemas.microsoft.com/office/drawing/2014/main" id="{A98C547B-80A3-27D7-2201-673E667FBC96}"/>
                </a:ext>
              </a:extLst>
            </p:cNvPr>
            <p:cNvSpPr/>
            <p:nvPr/>
          </p:nvSpPr>
          <p:spPr>
            <a:xfrm>
              <a:off x="8694483" y="2018468"/>
              <a:ext cx="54299" cy="191981"/>
            </a:xfrm>
            <a:custGeom>
              <a:avLst/>
              <a:gdLst>
                <a:gd name="connsiteX0" fmla="*/ 1238 w 54299"/>
                <a:gd name="connsiteY0" fmla="*/ 51773 h 191981"/>
                <a:gd name="connsiteX1" fmla="*/ 20288 w 54299"/>
                <a:gd name="connsiteY1" fmla="*/ 243 h 191981"/>
                <a:gd name="connsiteX2" fmla="*/ 48196 w 54299"/>
                <a:gd name="connsiteY2" fmla="*/ 9768 h 191981"/>
                <a:gd name="connsiteX3" fmla="*/ 38671 w 54299"/>
                <a:gd name="connsiteY3" fmla="*/ 97969 h 191981"/>
                <a:gd name="connsiteX4" fmla="*/ 17907 w 54299"/>
                <a:gd name="connsiteY4" fmla="*/ 177599 h 191981"/>
                <a:gd name="connsiteX5" fmla="*/ 0 w 54299"/>
                <a:gd name="connsiteY5" fmla="*/ 191981 h 19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9" h="191981">
                  <a:moveTo>
                    <a:pt x="1238" y="51773"/>
                  </a:moveTo>
                  <a:lnTo>
                    <a:pt x="20288" y="243"/>
                  </a:lnTo>
                  <a:cubicBezTo>
                    <a:pt x="30556" y="-990"/>
                    <a:pt x="40824" y="2515"/>
                    <a:pt x="48196" y="9768"/>
                  </a:cubicBezTo>
                  <a:cubicBezTo>
                    <a:pt x="60103" y="22055"/>
                    <a:pt x="53340" y="60441"/>
                    <a:pt x="38671" y="97969"/>
                  </a:cubicBezTo>
                  <a:cubicBezTo>
                    <a:pt x="38671" y="97969"/>
                    <a:pt x="23813" y="166359"/>
                    <a:pt x="17907" y="177599"/>
                  </a:cubicBezTo>
                  <a:cubicBezTo>
                    <a:pt x="14030" y="184531"/>
                    <a:pt x="7610" y="189688"/>
                    <a:pt x="0" y="19198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Hình tự do: Hình 419">
              <a:extLst>
                <a:ext uri="{FF2B5EF4-FFF2-40B4-BE49-F238E27FC236}">
                  <a16:creationId xmlns:a16="http://schemas.microsoft.com/office/drawing/2014/main" id="{CA2D14D0-E928-1EE1-CFE5-089D2228D781}"/>
                </a:ext>
              </a:extLst>
            </p:cNvPr>
            <p:cNvSpPr/>
            <p:nvPr/>
          </p:nvSpPr>
          <p:spPr>
            <a:xfrm>
              <a:off x="8501888" y="1976114"/>
              <a:ext cx="258547" cy="350821"/>
            </a:xfrm>
            <a:custGeom>
              <a:avLst/>
              <a:gdLst>
                <a:gd name="connsiteX0" fmla="*/ 195262 w 258547"/>
                <a:gd name="connsiteY0" fmla="*/ 143753 h 350821"/>
                <a:gd name="connsiteX1" fmla="*/ 215455 w 258547"/>
                <a:gd name="connsiteY1" fmla="*/ 129465 h 350821"/>
                <a:gd name="connsiteX2" fmla="*/ 249202 w 258547"/>
                <a:gd name="connsiteY2" fmla="*/ 127450 h 350821"/>
                <a:gd name="connsiteX3" fmla="*/ 255364 w 258547"/>
                <a:gd name="connsiteY3" fmla="*/ 136038 h 350821"/>
                <a:gd name="connsiteX4" fmla="*/ 228028 w 258547"/>
                <a:gd name="connsiteY4" fmla="*/ 196521 h 350821"/>
                <a:gd name="connsiteX5" fmla="*/ 193452 w 258547"/>
                <a:gd name="connsiteY5" fmla="*/ 186996 h 350821"/>
                <a:gd name="connsiteX6" fmla="*/ 191261 w 258547"/>
                <a:gd name="connsiteY6" fmla="*/ 294915 h 350821"/>
                <a:gd name="connsiteX7" fmla="*/ 118109 w 258547"/>
                <a:gd name="connsiteY7" fmla="*/ 350064 h 350821"/>
                <a:gd name="connsiteX8" fmla="*/ 93535 w 258547"/>
                <a:gd name="connsiteY8" fmla="*/ 291771 h 350821"/>
                <a:gd name="connsiteX9" fmla="*/ 93535 w 258547"/>
                <a:gd name="connsiteY9" fmla="*/ 258720 h 350821"/>
                <a:gd name="connsiteX10" fmla="*/ 53053 w 258547"/>
                <a:gd name="connsiteY10" fmla="*/ 260720 h 350821"/>
                <a:gd name="connsiteX11" fmla="*/ 10477 w 258547"/>
                <a:gd name="connsiteY11" fmla="*/ 215762 h 350821"/>
                <a:gd name="connsiteX12" fmla="*/ 5238 w 258547"/>
                <a:gd name="connsiteY12" fmla="*/ 70791 h 350821"/>
                <a:gd name="connsiteX13" fmla="*/ 163829 w 258547"/>
                <a:gd name="connsiteY13" fmla="*/ 20404 h 350821"/>
                <a:gd name="connsiteX14" fmla="*/ 195262 w 258547"/>
                <a:gd name="connsiteY14" fmla="*/ 143753 h 350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547" h="350821">
                  <a:moveTo>
                    <a:pt x="195262" y="143753"/>
                  </a:moveTo>
                  <a:cubicBezTo>
                    <a:pt x="200786" y="147087"/>
                    <a:pt x="208597" y="136514"/>
                    <a:pt x="215455" y="129465"/>
                  </a:cubicBezTo>
                  <a:cubicBezTo>
                    <a:pt x="224218" y="119589"/>
                    <a:pt x="239324" y="118687"/>
                    <a:pt x="249202" y="127450"/>
                  </a:cubicBezTo>
                  <a:cubicBezTo>
                    <a:pt x="251869" y="129817"/>
                    <a:pt x="253974" y="132752"/>
                    <a:pt x="255364" y="136038"/>
                  </a:cubicBezTo>
                  <a:cubicBezTo>
                    <a:pt x="266604" y="159850"/>
                    <a:pt x="245839" y="191092"/>
                    <a:pt x="228028" y="196521"/>
                  </a:cubicBezTo>
                  <a:cubicBezTo>
                    <a:pt x="197929" y="206046"/>
                    <a:pt x="193452" y="186996"/>
                    <a:pt x="193452" y="186996"/>
                  </a:cubicBezTo>
                  <a:lnTo>
                    <a:pt x="191261" y="294915"/>
                  </a:lnTo>
                  <a:cubicBezTo>
                    <a:pt x="177688" y="324414"/>
                    <a:pt x="150208" y="345131"/>
                    <a:pt x="118109" y="350064"/>
                  </a:cubicBezTo>
                  <a:cubicBezTo>
                    <a:pt x="64864" y="357113"/>
                    <a:pt x="76009" y="313203"/>
                    <a:pt x="93535" y="291771"/>
                  </a:cubicBezTo>
                  <a:lnTo>
                    <a:pt x="93535" y="258720"/>
                  </a:lnTo>
                  <a:cubicBezTo>
                    <a:pt x="80152" y="260842"/>
                    <a:pt x="66579" y="261512"/>
                    <a:pt x="53053" y="260720"/>
                  </a:cubicBezTo>
                  <a:cubicBezTo>
                    <a:pt x="30955" y="257196"/>
                    <a:pt x="17144" y="239670"/>
                    <a:pt x="10477" y="215762"/>
                  </a:cubicBezTo>
                  <a:cubicBezTo>
                    <a:pt x="-96" y="177662"/>
                    <a:pt x="-4097" y="146229"/>
                    <a:pt x="5238" y="70791"/>
                  </a:cubicBezTo>
                  <a:cubicBezTo>
                    <a:pt x="15525" y="-12076"/>
                    <a:pt x="111918" y="-12552"/>
                    <a:pt x="163829" y="20404"/>
                  </a:cubicBezTo>
                  <a:cubicBezTo>
                    <a:pt x="215740" y="53361"/>
                    <a:pt x="195262" y="143753"/>
                    <a:pt x="195262" y="143753"/>
                  </a:cubicBezTo>
                  <a:close/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Hình tự do: Hình 420">
              <a:extLst>
                <a:ext uri="{FF2B5EF4-FFF2-40B4-BE49-F238E27FC236}">
                  <a16:creationId xmlns:a16="http://schemas.microsoft.com/office/drawing/2014/main" id="{0E27ADC5-E372-30FB-9858-F2D23E964435}"/>
                </a:ext>
              </a:extLst>
            </p:cNvPr>
            <p:cNvSpPr/>
            <p:nvPr/>
          </p:nvSpPr>
          <p:spPr>
            <a:xfrm>
              <a:off x="8483883" y="1929126"/>
              <a:ext cx="237134" cy="198358"/>
            </a:xfrm>
            <a:custGeom>
              <a:avLst/>
              <a:gdLst>
                <a:gd name="connsiteX0" fmla="*/ 212696 w 237134"/>
                <a:gd name="connsiteY0" fmla="*/ 197980 h 198358"/>
                <a:gd name="connsiteX1" fmla="*/ 233460 w 237134"/>
                <a:gd name="connsiteY1" fmla="*/ 176453 h 198358"/>
                <a:gd name="connsiteX2" fmla="*/ 230984 w 237134"/>
                <a:gd name="connsiteY2" fmla="*/ 89585 h 198358"/>
                <a:gd name="connsiteX3" fmla="*/ 222030 w 237134"/>
                <a:gd name="connsiteY3" fmla="*/ 50057 h 198358"/>
                <a:gd name="connsiteX4" fmla="*/ 150212 w 237134"/>
                <a:gd name="connsiteY4" fmla="*/ 28054 h 198358"/>
                <a:gd name="connsiteX5" fmla="*/ 92300 w 237134"/>
                <a:gd name="connsiteY5" fmla="*/ 20339 h 198358"/>
                <a:gd name="connsiteX6" fmla="*/ 38388 w 237134"/>
                <a:gd name="connsiteY6" fmla="*/ 2717 h 198358"/>
                <a:gd name="connsiteX7" fmla="*/ 28101 w 237134"/>
                <a:gd name="connsiteY7" fmla="*/ 50 h 198358"/>
                <a:gd name="connsiteX8" fmla="*/ 21624 w 237134"/>
                <a:gd name="connsiteY8" fmla="*/ 5480 h 198358"/>
                <a:gd name="connsiteX9" fmla="*/ 20100 w 237134"/>
                <a:gd name="connsiteY9" fmla="*/ 13957 h 198358"/>
                <a:gd name="connsiteX10" fmla="*/ 21624 w 237134"/>
                <a:gd name="connsiteY10" fmla="*/ 23482 h 198358"/>
                <a:gd name="connsiteX11" fmla="*/ 24958 w 237134"/>
                <a:gd name="connsiteY11" fmla="*/ 32054 h 198358"/>
                <a:gd name="connsiteX12" fmla="*/ 5908 w 237134"/>
                <a:gd name="connsiteY12" fmla="*/ 28625 h 198358"/>
                <a:gd name="connsiteX13" fmla="*/ 3812 w 237134"/>
                <a:gd name="connsiteY13" fmla="*/ 28625 h 198358"/>
                <a:gd name="connsiteX14" fmla="*/ 2669 w 237134"/>
                <a:gd name="connsiteY14" fmla="*/ 29959 h 198358"/>
                <a:gd name="connsiteX15" fmla="*/ 4289 w 237134"/>
                <a:gd name="connsiteY15" fmla="*/ 59963 h 198358"/>
                <a:gd name="connsiteX16" fmla="*/ 55343 w 237134"/>
                <a:gd name="connsiteY16" fmla="*/ 103397 h 198358"/>
                <a:gd name="connsiteX17" fmla="*/ 124875 w 237134"/>
                <a:gd name="connsiteY17" fmla="*/ 112922 h 198358"/>
                <a:gd name="connsiteX18" fmla="*/ 154593 w 237134"/>
                <a:gd name="connsiteY18" fmla="*/ 105968 h 198358"/>
                <a:gd name="connsiteX19" fmla="*/ 161070 w 237134"/>
                <a:gd name="connsiteY19" fmla="*/ 116160 h 198358"/>
                <a:gd name="connsiteX20" fmla="*/ 170595 w 237134"/>
                <a:gd name="connsiteY20" fmla="*/ 124637 h 198358"/>
                <a:gd name="connsiteX21" fmla="*/ 182120 w 237134"/>
                <a:gd name="connsiteY21" fmla="*/ 129971 h 198358"/>
                <a:gd name="connsiteX22" fmla="*/ 192788 w 237134"/>
                <a:gd name="connsiteY22" fmla="*/ 135115 h 198358"/>
                <a:gd name="connsiteX23" fmla="*/ 194503 w 237134"/>
                <a:gd name="connsiteY23" fmla="*/ 144640 h 198358"/>
                <a:gd name="connsiteX24" fmla="*/ 195360 w 237134"/>
                <a:gd name="connsiteY24" fmla="*/ 173215 h 198358"/>
                <a:gd name="connsiteX25" fmla="*/ 197265 w 237134"/>
                <a:gd name="connsiteY25" fmla="*/ 187598 h 198358"/>
                <a:gd name="connsiteX26" fmla="*/ 206790 w 237134"/>
                <a:gd name="connsiteY26" fmla="*/ 197789 h 198358"/>
                <a:gd name="connsiteX27" fmla="*/ 212696 w 237134"/>
                <a:gd name="connsiteY27" fmla="*/ 197980 h 19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134" h="198358">
                  <a:moveTo>
                    <a:pt x="212696" y="197980"/>
                  </a:moveTo>
                  <a:cubicBezTo>
                    <a:pt x="221363" y="195503"/>
                    <a:pt x="227745" y="181597"/>
                    <a:pt x="233460" y="176453"/>
                  </a:cubicBezTo>
                  <a:cubicBezTo>
                    <a:pt x="242985" y="167881"/>
                    <a:pt x="230984" y="89585"/>
                    <a:pt x="230984" y="89585"/>
                  </a:cubicBezTo>
                  <a:cubicBezTo>
                    <a:pt x="236165" y="75804"/>
                    <a:pt x="232641" y="60263"/>
                    <a:pt x="222030" y="50057"/>
                  </a:cubicBezTo>
                  <a:cubicBezTo>
                    <a:pt x="209076" y="35674"/>
                    <a:pt x="187359" y="34055"/>
                    <a:pt x="150212" y="28054"/>
                  </a:cubicBezTo>
                  <a:cubicBezTo>
                    <a:pt x="131924" y="25101"/>
                    <a:pt x="110397" y="23672"/>
                    <a:pt x="92300" y="20339"/>
                  </a:cubicBezTo>
                  <a:cubicBezTo>
                    <a:pt x="73516" y="17334"/>
                    <a:pt x="55324" y="11388"/>
                    <a:pt x="38388" y="2717"/>
                  </a:cubicBezTo>
                  <a:cubicBezTo>
                    <a:pt x="35350" y="703"/>
                    <a:pt x="31730" y="-235"/>
                    <a:pt x="28101" y="50"/>
                  </a:cubicBezTo>
                  <a:cubicBezTo>
                    <a:pt x="25215" y="750"/>
                    <a:pt x="22815" y="2758"/>
                    <a:pt x="21624" y="5480"/>
                  </a:cubicBezTo>
                  <a:cubicBezTo>
                    <a:pt x="20405" y="8131"/>
                    <a:pt x="19881" y="11048"/>
                    <a:pt x="20100" y="13957"/>
                  </a:cubicBezTo>
                  <a:cubicBezTo>
                    <a:pt x="20119" y="17191"/>
                    <a:pt x="20634" y="20403"/>
                    <a:pt x="21624" y="23482"/>
                  </a:cubicBezTo>
                  <a:cubicBezTo>
                    <a:pt x="22196" y="25292"/>
                    <a:pt x="25720" y="30530"/>
                    <a:pt x="24958" y="32054"/>
                  </a:cubicBezTo>
                  <a:cubicBezTo>
                    <a:pt x="23148" y="35769"/>
                    <a:pt x="8861" y="29482"/>
                    <a:pt x="5908" y="28625"/>
                  </a:cubicBezTo>
                  <a:cubicBezTo>
                    <a:pt x="5232" y="28385"/>
                    <a:pt x="4489" y="28385"/>
                    <a:pt x="3812" y="28625"/>
                  </a:cubicBezTo>
                  <a:cubicBezTo>
                    <a:pt x="3241" y="28625"/>
                    <a:pt x="2955" y="29387"/>
                    <a:pt x="2669" y="29959"/>
                  </a:cubicBezTo>
                  <a:cubicBezTo>
                    <a:pt x="-1388" y="39684"/>
                    <a:pt x="-798" y="50731"/>
                    <a:pt x="4289" y="59963"/>
                  </a:cubicBezTo>
                  <a:cubicBezTo>
                    <a:pt x="15919" y="79788"/>
                    <a:pt x="33911" y="95095"/>
                    <a:pt x="55343" y="103397"/>
                  </a:cubicBezTo>
                  <a:cubicBezTo>
                    <a:pt x="77345" y="112370"/>
                    <a:pt x="101263" y="115647"/>
                    <a:pt x="124875" y="112922"/>
                  </a:cubicBezTo>
                  <a:cubicBezTo>
                    <a:pt x="135019" y="111759"/>
                    <a:pt x="144992" y="109426"/>
                    <a:pt x="154593" y="105968"/>
                  </a:cubicBezTo>
                  <a:cubicBezTo>
                    <a:pt x="156508" y="109516"/>
                    <a:pt x="158670" y="112922"/>
                    <a:pt x="161070" y="116160"/>
                  </a:cubicBezTo>
                  <a:cubicBezTo>
                    <a:pt x="163880" y="119375"/>
                    <a:pt x="167080" y="122223"/>
                    <a:pt x="170595" y="124637"/>
                  </a:cubicBezTo>
                  <a:cubicBezTo>
                    <a:pt x="174138" y="127005"/>
                    <a:pt x="178025" y="128804"/>
                    <a:pt x="182120" y="129971"/>
                  </a:cubicBezTo>
                  <a:cubicBezTo>
                    <a:pt x="186407" y="131114"/>
                    <a:pt x="190407" y="130543"/>
                    <a:pt x="192788" y="135115"/>
                  </a:cubicBezTo>
                  <a:cubicBezTo>
                    <a:pt x="194074" y="138117"/>
                    <a:pt x="194665" y="141376"/>
                    <a:pt x="194503" y="144640"/>
                  </a:cubicBezTo>
                  <a:lnTo>
                    <a:pt x="195360" y="173215"/>
                  </a:lnTo>
                  <a:cubicBezTo>
                    <a:pt x="195274" y="178077"/>
                    <a:pt x="195913" y="182926"/>
                    <a:pt x="197265" y="187598"/>
                  </a:cubicBezTo>
                  <a:cubicBezTo>
                    <a:pt x="198704" y="192280"/>
                    <a:pt x="202218" y="196040"/>
                    <a:pt x="206790" y="197789"/>
                  </a:cubicBezTo>
                  <a:cubicBezTo>
                    <a:pt x="208686" y="198477"/>
                    <a:pt x="210753" y="198544"/>
                    <a:pt x="212696" y="19798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Hình tự do: Hình 421">
              <a:extLst>
                <a:ext uri="{FF2B5EF4-FFF2-40B4-BE49-F238E27FC236}">
                  <a16:creationId xmlns:a16="http://schemas.microsoft.com/office/drawing/2014/main" id="{C6E4B138-ADEA-5E97-5235-AA11AAA46BE6}"/>
                </a:ext>
              </a:extLst>
            </p:cNvPr>
            <p:cNvSpPr/>
            <p:nvPr/>
          </p:nvSpPr>
          <p:spPr>
            <a:xfrm>
              <a:off x="8595137" y="2192257"/>
              <a:ext cx="90582" cy="55530"/>
            </a:xfrm>
            <a:custGeom>
              <a:avLst/>
              <a:gdLst>
                <a:gd name="connsiteX0" fmla="*/ 0 w 90582"/>
                <a:gd name="connsiteY0" fmla="*/ 42577 h 55530"/>
                <a:gd name="connsiteX1" fmla="*/ 66675 w 90582"/>
                <a:gd name="connsiteY1" fmla="*/ 23527 h 55530"/>
                <a:gd name="connsiteX2" fmla="*/ 90583 w 90582"/>
                <a:gd name="connsiteY2" fmla="*/ 0 h 55530"/>
                <a:gd name="connsiteX3" fmla="*/ 76962 w 90582"/>
                <a:gd name="connsiteY3" fmla="*/ 27813 h 55530"/>
                <a:gd name="connsiteX4" fmla="*/ 0 w 90582"/>
                <a:gd name="connsiteY4" fmla="*/ 55531 h 5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582" h="55530">
                  <a:moveTo>
                    <a:pt x="0" y="42577"/>
                  </a:moveTo>
                  <a:cubicBezTo>
                    <a:pt x="0" y="42577"/>
                    <a:pt x="49339" y="33052"/>
                    <a:pt x="66675" y="23527"/>
                  </a:cubicBezTo>
                  <a:cubicBezTo>
                    <a:pt x="76819" y="18252"/>
                    <a:pt x="85144" y="10057"/>
                    <a:pt x="90583" y="0"/>
                  </a:cubicBezTo>
                  <a:cubicBezTo>
                    <a:pt x="87973" y="10098"/>
                    <a:pt x="83344" y="19561"/>
                    <a:pt x="76962" y="27813"/>
                  </a:cubicBezTo>
                  <a:cubicBezTo>
                    <a:pt x="64294" y="43910"/>
                    <a:pt x="0" y="55531"/>
                    <a:pt x="0" y="55531"/>
                  </a:cubicBez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Hình tự do: Hình 422">
              <a:extLst>
                <a:ext uri="{FF2B5EF4-FFF2-40B4-BE49-F238E27FC236}">
                  <a16:creationId xmlns:a16="http://schemas.microsoft.com/office/drawing/2014/main" id="{885709B4-5C4F-1173-048F-948EC5D54896}"/>
                </a:ext>
              </a:extLst>
            </p:cNvPr>
            <p:cNvSpPr/>
            <p:nvPr/>
          </p:nvSpPr>
          <p:spPr>
            <a:xfrm>
              <a:off x="8602470" y="2094721"/>
              <a:ext cx="19028" cy="19050"/>
            </a:xfrm>
            <a:custGeom>
              <a:avLst/>
              <a:gdLst>
                <a:gd name="connsiteX0" fmla="*/ 2 w 19028"/>
                <a:gd name="connsiteY0" fmla="*/ 10192 h 19050"/>
                <a:gd name="connsiteX1" fmla="*/ 10175 w 19028"/>
                <a:gd name="connsiteY1" fmla="*/ 19026 h 19050"/>
                <a:gd name="connsiteX2" fmla="*/ 19004 w 19028"/>
                <a:gd name="connsiteY2" fmla="*/ 8858 h 19050"/>
                <a:gd name="connsiteX3" fmla="*/ 9527 w 19028"/>
                <a:gd name="connsiteY3" fmla="*/ 0 h 19050"/>
                <a:gd name="connsiteX4" fmla="*/ 2 w 19028"/>
                <a:gd name="connsiteY4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28" h="19050">
                  <a:moveTo>
                    <a:pt x="2" y="10192"/>
                  </a:moveTo>
                  <a:cubicBezTo>
                    <a:pt x="373" y="15439"/>
                    <a:pt x="4926" y="19395"/>
                    <a:pt x="10175" y="19026"/>
                  </a:cubicBezTo>
                  <a:cubicBezTo>
                    <a:pt x="15413" y="18659"/>
                    <a:pt x="19376" y="14106"/>
                    <a:pt x="19004" y="8858"/>
                  </a:cubicBezTo>
                  <a:cubicBezTo>
                    <a:pt x="18652" y="3878"/>
                    <a:pt x="14518" y="12"/>
                    <a:pt x="9527" y="0"/>
                  </a:cubicBezTo>
                  <a:cubicBezTo>
                    <a:pt x="4117" y="257"/>
                    <a:pt x="-103" y="4776"/>
                    <a:pt x="2" y="1019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Hình tự do: Hình 423">
              <a:extLst>
                <a:ext uri="{FF2B5EF4-FFF2-40B4-BE49-F238E27FC236}">
                  <a16:creationId xmlns:a16="http://schemas.microsoft.com/office/drawing/2014/main" id="{94D8E126-4B9B-FAA3-A7E4-219318450898}"/>
                </a:ext>
              </a:extLst>
            </p:cNvPr>
            <p:cNvSpPr/>
            <p:nvPr/>
          </p:nvSpPr>
          <p:spPr>
            <a:xfrm>
              <a:off x="8614283" y="2067990"/>
              <a:ext cx="24139" cy="20920"/>
            </a:xfrm>
            <a:custGeom>
              <a:avLst/>
              <a:gdLst>
                <a:gd name="connsiteX0" fmla="*/ 0 w 24139"/>
                <a:gd name="connsiteY0" fmla="*/ 6729 h 20920"/>
                <a:gd name="connsiteX1" fmla="*/ 21908 w 24139"/>
                <a:gd name="connsiteY1" fmla="*/ 20921 h 20920"/>
                <a:gd name="connsiteX2" fmla="*/ 17916 w 24139"/>
                <a:gd name="connsiteY2" fmla="*/ 1938 h 20920"/>
                <a:gd name="connsiteX3" fmla="*/ 17812 w 24139"/>
                <a:gd name="connsiteY3" fmla="*/ 1871 h 20920"/>
                <a:gd name="connsiteX4" fmla="*/ 391 w 24139"/>
                <a:gd name="connsiteY4" fmla="*/ 6047 h 20920"/>
                <a:gd name="connsiteX5" fmla="*/ 0 w 24139"/>
                <a:gd name="connsiteY5" fmla="*/ 6729 h 2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39" h="20920">
                  <a:moveTo>
                    <a:pt x="0" y="6729"/>
                  </a:moveTo>
                  <a:lnTo>
                    <a:pt x="21908" y="20921"/>
                  </a:lnTo>
                  <a:cubicBezTo>
                    <a:pt x="26051" y="14577"/>
                    <a:pt x="24260" y="6078"/>
                    <a:pt x="17916" y="1938"/>
                  </a:cubicBezTo>
                  <a:cubicBezTo>
                    <a:pt x="17878" y="1916"/>
                    <a:pt x="17850" y="1893"/>
                    <a:pt x="17812" y="1871"/>
                  </a:cubicBezTo>
                  <a:cubicBezTo>
                    <a:pt x="11849" y="-1787"/>
                    <a:pt x="4048" y="83"/>
                    <a:pt x="391" y="6047"/>
                  </a:cubicBezTo>
                  <a:cubicBezTo>
                    <a:pt x="257" y="6269"/>
                    <a:pt x="124" y="6497"/>
                    <a:pt x="0" y="672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Hình tự do: Hình 424">
              <a:extLst>
                <a:ext uri="{FF2B5EF4-FFF2-40B4-BE49-F238E27FC236}">
                  <a16:creationId xmlns:a16="http://schemas.microsoft.com/office/drawing/2014/main" id="{7CFFE07D-EF6D-A2CF-22DA-508A9515741B}"/>
                </a:ext>
              </a:extLst>
            </p:cNvPr>
            <p:cNvSpPr/>
            <p:nvPr/>
          </p:nvSpPr>
          <p:spPr>
            <a:xfrm>
              <a:off x="8584183" y="2165016"/>
              <a:ext cx="36645" cy="26773"/>
            </a:xfrm>
            <a:custGeom>
              <a:avLst/>
              <a:gdLst>
                <a:gd name="connsiteX0" fmla="*/ 34766 w 36645"/>
                <a:gd name="connsiteY0" fmla="*/ 0 h 26773"/>
                <a:gd name="connsiteX1" fmla="*/ 0 w 36645"/>
                <a:gd name="connsiteY1" fmla="*/ 14954 h 26773"/>
                <a:gd name="connsiteX2" fmla="*/ 24860 w 36645"/>
                <a:gd name="connsiteY2" fmla="*/ 25340 h 26773"/>
                <a:gd name="connsiteX3" fmla="*/ 25527 w 36645"/>
                <a:gd name="connsiteY3" fmla="*/ 25051 h 26773"/>
                <a:gd name="connsiteX4" fmla="*/ 35109 w 36645"/>
                <a:gd name="connsiteY4" fmla="*/ 737 h 26773"/>
                <a:gd name="connsiteX5" fmla="*/ 34766 w 36645"/>
                <a:gd name="connsiteY5" fmla="*/ 0 h 2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5" h="26773">
                  <a:moveTo>
                    <a:pt x="34766" y="0"/>
                  </a:moveTo>
                  <a:lnTo>
                    <a:pt x="0" y="14954"/>
                  </a:lnTo>
                  <a:cubicBezTo>
                    <a:pt x="4000" y="24687"/>
                    <a:pt x="15126" y="29337"/>
                    <a:pt x="24860" y="25340"/>
                  </a:cubicBezTo>
                  <a:cubicBezTo>
                    <a:pt x="25079" y="25248"/>
                    <a:pt x="25308" y="25152"/>
                    <a:pt x="25527" y="25051"/>
                  </a:cubicBezTo>
                  <a:cubicBezTo>
                    <a:pt x="34890" y="20982"/>
                    <a:pt x="39176" y="10096"/>
                    <a:pt x="35109" y="737"/>
                  </a:cubicBezTo>
                  <a:cubicBezTo>
                    <a:pt x="34995" y="489"/>
                    <a:pt x="34881" y="243"/>
                    <a:pt x="34766" y="0"/>
                  </a:cubicBez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Hình tự do: Hình 425">
              <a:extLst>
                <a:ext uri="{FF2B5EF4-FFF2-40B4-BE49-F238E27FC236}">
                  <a16:creationId xmlns:a16="http://schemas.microsoft.com/office/drawing/2014/main" id="{996996CE-477D-F338-E3B5-D8C4963C1101}"/>
                </a:ext>
              </a:extLst>
            </p:cNvPr>
            <p:cNvSpPr/>
            <p:nvPr/>
          </p:nvSpPr>
          <p:spPr>
            <a:xfrm>
              <a:off x="8510575" y="2066524"/>
              <a:ext cx="22459" cy="18767"/>
            </a:xfrm>
            <a:custGeom>
              <a:avLst/>
              <a:gdLst>
                <a:gd name="connsiteX0" fmla="*/ 1600 w 22459"/>
                <a:gd name="connsiteY0" fmla="*/ 18767 h 18767"/>
                <a:gd name="connsiteX1" fmla="*/ 22460 w 22459"/>
                <a:gd name="connsiteY1" fmla="*/ 6099 h 18767"/>
                <a:gd name="connsiteX2" fmla="*/ 6562 w 22459"/>
                <a:gd name="connsiteY2" fmla="*/ 1438 h 18767"/>
                <a:gd name="connsiteX3" fmla="*/ 6077 w 22459"/>
                <a:gd name="connsiteY3" fmla="*/ 1717 h 18767"/>
                <a:gd name="connsiteX4" fmla="*/ 1600 w 22459"/>
                <a:gd name="connsiteY4" fmla="*/ 18767 h 1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" h="18767">
                  <a:moveTo>
                    <a:pt x="1600" y="18767"/>
                  </a:moveTo>
                  <a:lnTo>
                    <a:pt x="22460" y="6099"/>
                  </a:lnTo>
                  <a:cubicBezTo>
                    <a:pt x="19355" y="421"/>
                    <a:pt x="12239" y="-1666"/>
                    <a:pt x="6562" y="1438"/>
                  </a:cubicBezTo>
                  <a:cubicBezTo>
                    <a:pt x="6401" y="1527"/>
                    <a:pt x="6239" y="1620"/>
                    <a:pt x="6077" y="1717"/>
                  </a:cubicBezTo>
                  <a:cubicBezTo>
                    <a:pt x="266" y="5292"/>
                    <a:pt x="-1705" y="12801"/>
                    <a:pt x="1600" y="187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Hình tự do: Hình 426">
              <a:extLst>
                <a:ext uri="{FF2B5EF4-FFF2-40B4-BE49-F238E27FC236}">
                  <a16:creationId xmlns:a16="http://schemas.microsoft.com/office/drawing/2014/main" id="{E1159E23-BED3-22E0-9827-903B9617EEB3}"/>
                </a:ext>
              </a:extLst>
            </p:cNvPr>
            <p:cNvSpPr/>
            <p:nvPr/>
          </p:nvSpPr>
          <p:spPr>
            <a:xfrm>
              <a:off x="8519985" y="2091577"/>
              <a:ext cx="19747" cy="20145"/>
            </a:xfrm>
            <a:custGeom>
              <a:avLst/>
              <a:gdLst>
                <a:gd name="connsiteX0" fmla="*/ 0 w 19747"/>
                <a:gd name="connsiteY0" fmla="*/ 10287 h 20145"/>
                <a:gd name="connsiteX1" fmla="*/ 9858 w 19747"/>
                <a:gd name="connsiteY1" fmla="*/ 20146 h 20145"/>
                <a:gd name="connsiteX2" fmla="*/ 19717 w 19747"/>
                <a:gd name="connsiteY2" fmla="*/ 10287 h 20145"/>
                <a:gd name="connsiteX3" fmla="*/ 10982 w 19747"/>
                <a:gd name="connsiteY3" fmla="*/ 31 h 20145"/>
                <a:gd name="connsiteX4" fmla="*/ 10192 w 19747"/>
                <a:gd name="connsiteY4" fmla="*/ 0 h 20145"/>
                <a:gd name="connsiteX5" fmla="*/ 0 w 19747"/>
                <a:gd name="connsiteY5" fmla="*/ 10000 h 20145"/>
                <a:gd name="connsiteX6" fmla="*/ 0 w 19747"/>
                <a:gd name="connsiteY6" fmla="*/ 10287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747" h="20145">
                  <a:moveTo>
                    <a:pt x="0" y="10287"/>
                  </a:moveTo>
                  <a:cubicBezTo>
                    <a:pt x="0" y="15732"/>
                    <a:pt x="4410" y="20146"/>
                    <a:pt x="9858" y="20146"/>
                  </a:cubicBezTo>
                  <a:cubicBezTo>
                    <a:pt x="15307" y="20146"/>
                    <a:pt x="19717" y="15732"/>
                    <a:pt x="19717" y="10287"/>
                  </a:cubicBezTo>
                  <a:cubicBezTo>
                    <a:pt x="20136" y="5044"/>
                    <a:pt x="16231" y="452"/>
                    <a:pt x="10982" y="31"/>
                  </a:cubicBezTo>
                  <a:cubicBezTo>
                    <a:pt x="10725" y="10"/>
                    <a:pt x="10458" y="0"/>
                    <a:pt x="10192" y="0"/>
                  </a:cubicBezTo>
                  <a:cubicBezTo>
                    <a:pt x="4619" y="-53"/>
                    <a:pt x="57" y="4424"/>
                    <a:pt x="0" y="10000"/>
                  </a:cubicBezTo>
                  <a:cubicBezTo>
                    <a:pt x="0" y="10095"/>
                    <a:pt x="0" y="10191"/>
                    <a:pt x="0" y="102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Hình tự do: Hình 427">
              <a:extLst>
                <a:ext uri="{FF2B5EF4-FFF2-40B4-BE49-F238E27FC236}">
                  <a16:creationId xmlns:a16="http://schemas.microsoft.com/office/drawing/2014/main" id="{650432D6-525F-EFA4-98A1-570D348C0F19}"/>
                </a:ext>
              </a:extLst>
            </p:cNvPr>
            <p:cNvSpPr/>
            <p:nvPr/>
          </p:nvSpPr>
          <p:spPr>
            <a:xfrm>
              <a:off x="8534463" y="2096531"/>
              <a:ext cx="40576" cy="63055"/>
            </a:xfrm>
            <a:custGeom>
              <a:avLst/>
              <a:gdLst>
                <a:gd name="connsiteX0" fmla="*/ 40577 w 40576"/>
                <a:gd name="connsiteY0" fmla="*/ 0 h 63055"/>
                <a:gd name="connsiteX1" fmla="*/ 32195 w 40576"/>
                <a:gd name="connsiteY1" fmla="*/ 63056 h 63055"/>
                <a:gd name="connsiteX2" fmla="*/ 0 w 40576"/>
                <a:gd name="connsiteY2" fmla="*/ 49244 h 63055"/>
                <a:gd name="connsiteX3" fmla="*/ 40577 w 40576"/>
                <a:gd name="connsiteY3" fmla="*/ 0 h 6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" h="63055">
                  <a:moveTo>
                    <a:pt x="40577" y="0"/>
                  </a:moveTo>
                  <a:lnTo>
                    <a:pt x="32195" y="63056"/>
                  </a:lnTo>
                  <a:lnTo>
                    <a:pt x="0" y="49244"/>
                  </a:lnTo>
                  <a:lnTo>
                    <a:pt x="40577" y="0"/>
                  </a:lnTo>
                  <a:close/>
                </a:path>
              </a:pathLst>
            </a:custGeom>
            <a:solidFill>
              <a:srgbClr val="F099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Hình tự do: Hình 428">
              <a:extLst>
                <a:ext uri="{FF2B5EF4-FFF2-40B4-BE49-F238E27FC236}">
                  <a16:creationId xmlns:a16="http://schemas.microsoft.com/office/drawing/2014/main" id="{03E3A767-134B-BA4F-4BD7-73B8D4089FFD}"/>
                </a:ext>
              </a:extLst>
            </p:cNvPr>
            <p:cNvSpPr/>
            <p:nvPr/>
          </p:nvSpPr>
          <p:spPr>
            <a:xfrm>
              <a:off x="8462359" y="2721656"/>
              <a:ext cx="51246" cy="56828"/>
            </a:xfrm>
            <a:custGeom>
              <a:avLst/>
              <a:gdLst>
                <a:gd name="connsiteX0" fmla="*/ 51244 w 51246"/>
                <a:gd name="connsiteY0" fmla="*/ 28575 h 56828"/>
                <a:gd name="connsiteX1" fmla="*/ 51244 w 51246"/>
                <a:gd name="connsiteY1" fmla="*/ 50101 h 56828"/>
                <a:gd name="connsiteX2" fmla="*/ 44825 w 51246"/>
                <a:gd name="connsiteY2" fmla="*/ 56826 h 56828"/>
                <a:gd name="connsiteX3" fmla="*/ 42577 w 51246"/>
                <a:gd name="connsiteY3" fmla="*/ 56483 h 56828"/>
                <a:gd name="connsiteX4" fmla="*/ 18669 w 51246"/>
                <a:gd name="connsiteY4" fmla="*/ 46958 h 56828"/>
                <a:gd name="connsiteX5" fmla="*/ 1048 w 51246"/>
                <a:gd name="connsiteY5" fmla="*/ 32766 h 56828"/>
                <a:gd name="connsiteX6" fmla="*/ 0 w 51246"/>
                <a:gd name="connsiteY6" fmla="*/ 0 h 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46" h="56828">
                  <a:moveTo>
                    <a:pt x="51244" y="28575"/>
                  </a:moveTo>
                  <a:lnTo>
                    <a:pt x="51244" y="50101"/>
                  </a:lnTo>
                  <a:cubicBezTo>
                    <a:pt x="51330" y="53731"/>
                    <a:pt x="48454" y="56740"/>
                    <a:pt x="44825" y="56826"/>
                  </a:cubicBezTo>
                  <a:cubicBezTo>
                    <a:pt x="44063" y="56845"/>
                    <a:pt x="43301" y="56731"/>
                    <a:pt x="42577" y="56483"/>
                  </a:cubicBezTo>
                  <a:cubicBezTo>
                    <a:pt x="34300" y="54131"/>
                    <a:pt x="26289" y="50940"/>
                    <a:pt x="18669" y="46958"/>
                  </a:cubicBezTo>
                  <a:cubicBezTo>
                    <a:pt x="11897" y="43472"/>
                    <a:pt x="5896" y="38643"/>
                    <a:pt x="1048" y="327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Hình tự do: Hình 429">
              <a:extLst>
                <a:ext uri="{FF2B5EF4-FFF2-40B4-BE49-F238E27FC236}">
                  <a16:creationId xmlns:a16="http://schemas.microsoft.com/office/drawing/2014/main" id="{2DC19CDD-3415-59C2-66C7-D560DD92CD66}"/>
                </a:ext>
              </a:extLst>
            </p:cNvPr>
            <p:cNvSpPr/>
            <p:nvPr/>
          </p:nvSpPr>
          <p:spPr>
            <a:xfrm>
              <a:off x="8455453" y="2260076"/>
              <a:ext cx="370932" cy="573022"/>
            </a:xfrm>
            <a:custGeom>
              <a:avLst/>
              <a:gdLst>
                <a:gd name="connsiteX0" fmla="*/ 6905 w 370932"/>
                <a:gd name="connsiteY0" fmla="*/ 461390 h 573022"/>
                <a:gd name="connsiteX1" fmla="*/ 58150 w 370932"/>
                <a:gd name="connsiteY1" fmla="*/ 489965 h 573022"/>
                <a:gd name="connsiteX2" fmla="*/ 58150 w 370932"/>
                <a:gd name="connsiteY2" fmla="*/ 398429 h 573022"/>
                <a:gd name="connsiteX3" fmla="*/ 78819 w 370932"/>
                <a:gd name="connsiteY3" fmla="*/ 112679 h 573022"/>
                <a:gd name="connsiteX4" fmla="*/ 123396 w 370932"/>
                <a:gd name="connsiteY4" fmla="*/ 13429 h 573022"/>
                <a:gd name="connsiteX5" fmla="*/ 139017 w 370932"/>
                <a:gd name="connsiteY5" fmla="*/ 3904 h 573022"/>
                <a:gd name="connsiteX6" fmla="*/ 139017 w 370932"/>
                <a:gd name="connsiteY6" fmla="*/ 94 h 573022"/>
                <a:gd name="connsiteX7" fmla="*/ 43767 w 370932"/>
                <a:gd name="connsiteY7" fmla="*/ 36098 h 573022"/>
                <a:gd name="connsiteX8" fmla="*/ 11192 w 370932"/>
                <a:gd name="connsiteY8" fmla="*/ 191832 h 573022"/>
                <a:gd name="connsiteX9" fmla="*/ 6905 w 370932"/>
                <a:gd name="connsiteY9" fmla="*/ 461390 h 573022"/>
                <a:gd name="connsiteX10" fmla="*/ 191214 w 370932"/>
                <a:gd name="connsiteY10" fmla="*/ 292321 h 573022"/>
                <a:gd name="connsiteX11" fmla="*/ 200072 w 370932"/>
                <a:gd name="connsiteY11" fmla="*/ 573023 h 573022"/>
                <a:gd name="connsiteX12" fmla="*/ 363807 w 370932"/>
                <a:gd name="connsiteY12" fmla="*/ 524826 h 573022"/>
                <a:gd name="connsiteX13" fmla="*/ 351615 w 370932"/>
                <a:gd name="connsiteY13" fmla="*/ 304989 h 573022"/>
                <a:gd name="connsiteX14" fmla="*/ 370665 w 370932"/>
                <a:gd name="connsiteY14" fmla="*/ 88010 h 573022"/>
                <a:gd name="connsiteX15" fmla="*/ 330184 w 370932"/>
                <a:gd name="connsiteY15" fmla="*/ 18191 h 573022"/>
                <a:gd name="connsiteX16" fmla="*/ 238363 w 370932"/>
                <a:gd name="connsiteY16" fmla="*/ 6190 h 573022"/>
                <a:gd name="connsiteX17" fmla="*/ 205025 w 370932"/>
                <a:gd name="connsiteY17" fmla="*/ 82390 h 573022"/>
                <a:gd name="connsiteX18" fmla="*/ 191214 w 370932"/>
                <a:gd name="connsiteY18" fmla="*/ 292321 h 57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0932" h="573022">
                  <a:moveTo>
                    <a:pt x="6905" y="461390"/>
                  </a:moveTo>
                  <a:cubicBezTo>
                    <a:pt x="19002" y="481011"/>
                    <a:pt x="58150" y="489965"/>
                    <a:pt x="58150" y="489965"/>
                  </a:cubicBezTo>
                  <a:cubicBezTo>
                    <a:pt x="58150" y="489965"/>
                    <a:pt x="57293" y="475868"/>
                    <a:pt x="58150" y="398429"/>
                  </a:cubicBezTo>
                  <a:cubicBezTo>
                    <a:pt x="59007" y="320991"/>
                    <a:pt x="61960" y="177449"/>
                    <a:pt x="78819" y="112679"/>
                  </a:cubicBezTo>
                  <a:cubicBezTo>
                    <a:pt x="88363" y="77456"/>
                    <a:pt x="103403" y="43956"/>
                    <a:pt x="123396" y="13429"/>
                  </a:cubicBezTo>
                  <a:cubicBezTo>
                    <a:pt x="126768" y="7930"/>
                    <a:pt x="132588" y="4388"/>
                    <a:pt x="139017" y="3904"/>
                  </a:cubicBezTo>
                  <a:lnTo>
                    <a:pt x="139017" y="94"/>
                  </a:lnTo>
                  <a:cubicBezTo>
                    <a:pt x="80534" y="-859"/>
                    <a:pt x="68532" y="5047"/>
                    <a:pt x="43767" y="36098"/>
                  </a:cubicBezTo>
                  <a:cubicBezTo>
                    <a:pt x="19002" y="67150"/>
                    <a:pt x="14144" y="125633"/>
                    <a:pt x="11192" y="191832"/>
                  </a:cubicBezTo>
                  <a:cubicBezTo>
                    <a:pt x="9096" y="256031"/>
                    <a:pt x="-9954" y="413003"/>
                    <a:pt x="6905" y="461390"/>
                  </a:cubicBezTo>
                  <a:close/>
                  <a:moveTo>
                    <a:pt x="191214" y="292321"/>
                  </a:moveTo>
                  <a:cubicBezTo>
                    <a:pt x="186547" y="470057"/>
                    <a:pt x="197977" y="558545"/>
                    <a:pt x="200072" y="573023"/>
                  </a:cubicBezTo>
                  <a:cubicBezTo>
                    <a:pt x="200072" y="573023"/>
                    <a:pt x="331898" y="568070"/>
                    <a:pt x="363807" y="524826"/>
                  </a:cubicBezTo>
                  <a:cubicBezTo>
                    <a:pt x="359997" y="468819"/>
                    <a:pt x="355044" y="368426"/>
                    <a:pt x="351615" y="304989"/>
                  </a:cubicBezTo>
                  <a:lnTo>
                    <a:pt x="370665" y="88010"/>
                  </a:lnTo>
                  <a:cubicBezTo>
                    <a:pt x="373237" y="58530"/>
                    <a:pt x="357044" y="30602"/>
                    <a:pt x="330184" y="18191"/>
                  </a:cubicBezTo>
                  <a:lnTo>
                    <a:pt x="238363" y="6190"/>
                  </a:lnTo>
                  <a:cubicBezTo>
                    <a:pt x="230648" y="24097"/>
                    <a:pt x="213407" y="47433"/>
                    <a:pt x="205025" y="82390"/>
                  </a:cubicBezTo>
                  <a:cubicBezTo>
                    <a:pt x="194548" y="127634"/>
                    <a:pt x="193786" y="192308"/>
                    <a:pt x="191214" y="292321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Hình tự do: Hình 430">
              <a:extLst>
                <a:ext uri="{FF2B5EF4-FFF2-40B4-BE49-F238E27FC236}">
                  <a16:creationId xmlns:a16="http://schemas.microsoft.com/office/drawing/2014/main" id="{1F9A47D7-A038-8552-8802-51FBD592B7A9}"/>
                </a:ext>
              </a:extLst>
            </p:cNvPr>
            <p:cNvSpPr/>
            <p:nvPr/>
          </p:nvSpPr>
          <p:spPr>
            <a:xfrm>
              <a:off x="8505189" y="2254931"/>
              <a:ext cx="89853" cy="227171"/>
            </a:xfrm>
            <a:custGeom>
              <a:avLst/>
              <a:gdLst>
                <a:gd name="connsiteX0" fmla="*/ 89853 w 89853"/>
                <a:gd name="connsiteY0" fmla="*/ 0 h 227171"/>
                <a:gd name="connsiteX1" fmla="*/ 43943 w 89853"/>
                <a:gd name="connsiteY1" fmla="*/ 27432 h 227171"/>
                <a:gd name="connsiteX2" fmla="*/ 9748 w 89853"/>
                <a:gd name="connsiteY2" fmla="*/ 90583 h 227171"/>
                <a:gd name="connsiteX3" fmla="*/ 14796 w 89853"/>
                <a:gd name="connsiteY3" fmla="*/ 114300 h 227171"/>
                <a:gd name="connsiteX4" fmla="*/ 318 w 89853"/>
                <a:gd name="connsiteY4" fmla="*/ 179546 h 227171"/>
                <a:gd name="connsiteX5" fmla="*/ 14510 w 89853"/>
                <a:gd name="connsiteY5" fmla="*/ 227171 h 227171"/>
                <a:gd name="connsiteX6" fmla="*/ 57659 w 89853"/>
                <a:gd name="connsiteY6" fmla="*/ 55721 h 227171"/>
                <a:gd name="connsiteX7" fmla="*/ 89758 w 89853"/>
                <a:gd name="connsiteY7" fmla="*/ 13145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853" h="227171">
                  <a:moveTo>
                    <a:pt x="89853" y="0"/>
                  </a:moveTo>
                  <a:cubicBezTo>
                    <a:pt x="71737" y="3297"/>
                    <a:pt x="55430" y="13042"/>
                    <a:pt x="43943" y="27432"/>
                  </a:cubicBezTo>
                  <a:cubicBezTo>
                    <a:pt x="29741" y="46844"/>
                    <a:pt x="18244" y="68085"/>
                    <a:pt x="9748" y="90583"/>
                  </a:cubicBezTo>
                  <a:cubicBezTo>
                    <a:pt x="7119" y="98822"/>
                    <a:pt x="9043" y="107842"/>
                    <a:pt x="14796" y="114300"/>
                  </a:cubicBezTo>
                  <a:cubicBezTo>
                    <a:pt x="14796" y="114300"/>
                    <a:pt x="-2539" y="158306"/>
                    <a:pt x="318" y="179546"/>
                  </a:cubicBezTo>
                  <a:cubicBezTo>
                    <a:pt x="3299" y="195891"/>
                    <a:pt x="8062" y="211865"/>
                    <a:pt x="14510" y="227171"/>
                  </a:cubicBezTo>
                  <a:cubicBezTo>
                    <a:pt x="14510" y="227171"/>
                    <a:pt x="36799" y="95631"/>
                    <a:pt x="57659" y="55721"/>
                  </a:cubicBezTo>
                  <a:cubicBezTo>
                    <a:pt x="79661" y="12954"/>
                    <a:pt x="89758" y="13145"/>
                    <a:pt x="89758" y="1314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Hình tự do: Hình 431">
              <a:extLst>
                <a:ext uri="{FF2B5EF4-FFF2-40B4-BE49-F238E27FC236}">
                  <a16:creationId xmlns:a16="http://schemas.microsoft.com/office/drawing/2014/main" id="{133ED5B9-A67E-AED6-5108-44F67C6ABF8E}"/>
                </a:ext>
              </a:extLst>
            </p:cNvPr>
            <p:cNvSpPr/>
            <p:nvPr/>
          </p:nvSpPr>
          <p:spPr>
            <a:xfrm>
              <a:off x="8643877" y="2255694"/>
              <a:ext cx="95563" cy="256222"/>
            </a:xfrm>
            <a:custGeom>
              <a:avLst/>
              <a:gdLst>
                <a:gd name="connsiteX0" fmla="*/ 49272 w 95563"/>
                <a:gd name="connsiteY0" fmla="*/ 0 h 256222"/>
                <a:gd name="connsiteX1" fmla="*/ 95564 w 95563"/>
                <a:gd name="connsiteY1" fmla="*/ 16478 h 256222"/>
                <a:gd name="connsiteX2" fmla="*/ 54892 w 95563"/>
                <a:gd name="connsiteY2" fmla="*/ 104299 h 256222"/>
                <a:gd name="connsiteX3" fmla="*/ 28794 w 95563"/>
                <a:gd name="connsiteY3" fmla="*/ 126016 h 256222"/>
                <a:gd name="connsiteX4" fmla="*/ 31365 w 95563"/>
                <a:gd name="connsiteY4" fmla="*/ 187738 h 256222"/>
                <a:gd name="connsiteX5" fmla="*/ 3933 w 95563"/>
                <a:gd name="connsiteY5" fmla="*/ 256223 h 256222"/>
                <a:gd name="connsiteX6" fmla="*/ 11172 w 95563"/>
                <a:gd name="connsiteY6" fmla="*/ 96393 h 256222"/>
                <a:gd name="connsiteX7" fmla="*/ 49272 w 95563"/>
                <a:gd name="connsiteY7" fmla="*/ 10668 h 25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3" h="256222">
                  <a:moveTo>
                    <a:pt x="49272" y="0"/>
                  </a:moveTo>
                  <a:cubicBezTo>
                    <a:pt x="62131" y="3048"/>
                    <a:pt x="95564" y="16478"/>
                    <a:pt x="95564" y="16478"/>
                  </a:cubicBezTo>
                  <a:cubicBezTo>
                    <a:pt x="95564" y="16478"/>
                    <a:pt x="65465" y="86296"/>
                    <a:pt x="54892" y="104299"/>
                  </a:cubicBezTo>
                  <a:cubicBezTo>
                    <a:pt x="49282" y="114605"/>
                    <a:pt x="39947" y="122368"/>
                    <a:pt x="28794" y="126016"/>
                  </a:cubicBezTo>
                  <a:cubicBezTo>
                    <a:pt x="31880" y="146437"/>
                    <a:pt x="32737" y="167135"/>
                    <a:pt x="31365" y="187738"/>
                  </a:cubicBezTo>
                  <a:cubicBezTo>
                    <a:pt x="24793" y="211512"/>
                    <a:pt x="15592" y="234486"/>
                    <a:pt x="3933" y="256223"/>
                  </a:cubicBezTo>
                  <a:cubicBezTo>
                    <a:pt x="3933" y="254222"/>
                    <a:pt x="-8640" y="172879"/>
                    <a:pt x="11172" y="96393"/>
                  </a:cubicBezTo>
                  <a:cubicBezTo>
                    <a:pt x="18450" y="65703"/>
                    <a:pt x="31365" y="36633"/>
                    <a:pt x="49272" y="10668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Hình tự do: Hình 432">
              <a:extLst>
                <a:ext uri="{FF2B5EF4-FFF2-40B4-BE49-F238E27FC236}">
                  <a16:creationId xmlns:a16="http://schemas.microsoft.com/office/drawing/2014/main" id="{C5A39931-A1EA-CE6D-7B00-0F637D77E18C}"/>
                </a:ext>
              </a:extLst>
            </p:cNvPr>
            <p:cNvSpPr/>
            <p:nvPr/>
          </p:nvSpPr>
          <p:spPr>
            <a:xfrm>
              <a:off x="8220138" y="2532776"/>
              <a:ext cx="293179" cy="300323"/>
            </a:xfrm>
            <a:custGeom>
              <a:avLst/>
              <a:gdLst>
                <a:gd name="connsiteX0" fmla="*/ 0 w 293179"/>
                <a:gd name="connsiteY0" fmla="*/ 0 h 300323"/>
                <a:gd name="connsiteX1" fmla="*/ 246602 w 293179"/>
                <a:gd name="connsiteY1" fmla="*/ 16954 h 300323"/>
                <a:gd name="connsiteX2" fmla="*/ 293180 w 293179"/>
                <a:gd name="connsiteY2" fmla="*/ 300323 h 300323"/>
                <a:gd name="connsiteX3" fmla="*/ 59246 w 293179"/>
                <a:gd name="connsiteY3" fmla="*/ 278035 h 300323"/>
                <a:gd name="connsiteX4" fmla="*/ 0 w 293179"/>
                <a:gd name="connsiteY4" fmla="*/ 0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79" h="300323">
                  <a:moveTo>
                    <a:pt x="0" y="0"/>
                  </a:moveTo>
                  <a:lnTo>
                    <a:pt x="246602" y="16954"/>
                  </a:lnTo>
                  <a:lnTo>
                    <a:pt x="293180" y="300323"/>
                  </a:lnTo>
                  <a:lnTo>
                    <a:pt x="59246" y="278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Hình tự do: Hình 433">
              <a:extLst>
                <a:ext uri="{FF2B5EF4-FFF2-40B4-BE49-F238E27FC236}">
                  <a16:creationId xmlns:a16="http://schemas.microsoft.com/office/drawing/2014/main" id="{62CE88DC-1DCF-7946-4562-8468B6A4D24A}"/>
                </a:ext>
              </a:extLst>
            </p:cNvPr>
            <p:cNvSpPr/>
            <p:nvPr/>
          </p:nvSpPr>
          <p:spPr>
            <a:xfrm>
              <a:off x="8220138" y="2532776"/>
              <a:ext cx="293179" cy="300323"/>
            </a:xfrm>
            <a:custGeom>
              <a:avLst/>
              <a:gdLst>
                <a:gd name="connsiteX0" fmla="*/ 0 w 293179"/>
                <a:gd name="connsiteY0" fmla="*/ 0 h 300323"/>
                <a:gd name="connsiteX1" fmla="*/ 246602 w 293179"/>
                <a:gd name="connsiteY1" fmla="*/ 16954 h 300323"/>
                <a:gd name="connsiteX2" fmla="*/ 293180 w 293179"/>
                <a:gd name="connsiteY2" fmla="*/ 300323 h 300323"/>
                <a:gd name="connsiteX3" fmla="*/ 59246 w 293179"/>
                <a:gd name="connsiteY3" fmla="*/ 278035 h 300323"/>
                <a:gd name="connsiteX4" fmla="*/ 0 w 293179"/>
                <a:gd name="connsiteY4" fmla="*/ 0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79" h="300323">
                  <a:moveTo>
                    <a:pt x="0" y="0"/>
                  </a:moveTo>
                  <a:lnTo>
                    <a:pt x="246602" y="16954"/>
                  </a:lnTo>
                  <a:lnTo>
                    <a:pt x="293180" y="300323"/>
                  </a:lnTo>
                  <a:lnTo>
                    <a:pt x="59246" y="278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Hình tự do: Hình 434">
              <a:extLst>
                <a:ext uri="{FF2B5EF4-FFF2-40B4-BE49-F238E27FC236}">
                  <a16:creationId xmlns:a16="http://schemas.microsoft.com/office/drawing/2014/main" id="{A82C8A13-1EE7-831F-5176-B001C3B594CD}"/>
                </a:ext>
              </a:extLst>
            </p:cNvPr>
            <p:cNvSpPr/>
            <p:nvPr/>
          </p:nvSpPr>
          <p:spPr>
            <a:xfrm>
              <a:off x="8411079" y="2716227"/>
              <a:ext cx="91760" cy="52735"/>
            </a:xfrm>
            <a:custGeom>
              <a:avLst/>
              <a:gdLst>
                <a:gd name="connsiteX0" fmla="*/ 321 w 91760"/>
                <a:gd name="connsiteY0" fmla="*/ 0 h 52735"/>
                <a:gd name="connsiteX1" fmla="*/ 13846 w 91760"/>
                <a:gd name="connsiteY1" fmla="*/ 23241 h 52735"/>
                <a:gd name="connsiteX2" fmla="*/ 44136 w 91760"/>
                <a:gd name="connsiteY2" fmla="*/ 48101 h 52735"/>
                <a:gd name="connsiteX3" fmla="*/ 91761 w 91760"/>
                <a:gd name="connsiteY3" fmla="*/ 51340 h 52735"/>
                <a:gd name="connsiteX4" fmla="*/ 85474 w 91760"/>
                <a:gd name="connsiteY4" fmla="*/ 12573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760" h="52735">
                  <a:moveTo>
                    <a:pt x="321" y="0"/>
                  </a:moveTo>
                  <a:cubicBezTo>
                    <a:pt x="-1203" y="5620"/>
                    <a:pt x="2607" y="13716"/>
                    <a:pt x="13846" y="23241"/>
                  </a:cubicBezTo>
                  <a:cubicBezTo>
                    <a:pt x="22800" y="30956"/>
                    <a:pt x="28705" y="44386"/>
                    <a:pt x="44136" y="48101"/>
                  </a:cubicBezTo>
                  <a:cubicBezTo>
                    <a:pt x="59547" y="52864"/>
                    <a:pt x="75854" y="53978"/>
                    <a:pt x="91761" y="51340"/>
                  </a:cubicBezTo>
                  <a:lnTo>
                    <a:pt x="85474" y="12573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Hình tự do: Hình 435">
              <a:extLst>
                <a:ext uri="{FF2B5EF4-FFF2-40B4-BE49-F238E27FC236}">
                  <a16:creationId xmlns:a16="http://schemas.microsoft.com/office/drawing/2014/main" id="{2DD01488-438F-43D6-A72C-F46B80D933A3}"/>
                </a:ext>
              </a:extLst>
            </p:cNvPr>
            <p:cNvSpPr/>
            <p:nvPr/>
          </p:nvSpPr>
          <p:spPr>
            <a:xfrm>
              <a:off x="8288648" y="2546775"/>
              <a:ext cx="106464" cy="22291"/>
            </a:xfrm>
            <a:custGeom>
              <a:avLst/>
              <a:gdLst>
                <a:gd name="connsiteX0" fmla="*/ 1308 w 106464"/>
                <a:gd name="connsiteY0" fmla="*/ 15528 h 22291"/>
                <a:gd name="connsiteX1" fmla="*/ 70 w 106464"/>
                <a:gd name="connsiteY1" fmla="*/ 6766 h 22291"/>
                <a:gd name="connsiteX2" fmla="*/ 33217 w 106464"/>
                <a:gd name="connsiteY2" fmla="*/ 288 h 22291"/>
                <a:gd name="connsiteX3" fmla="*/ 69602 w 106464"/>
                <a:gd name="connsiteY3" fmla="*/ 2574 h 22291"/>
                <a:gd name="connsiteX4" fmla="*/ 105226 w 106464"/>
                <a:gd name="connsiteY4" fmla="*/ 13528 h 22291"/>
                <a:gd name="connsiteX5" fmla="*/ 106464 w 106464"/>
                <a:gd name="connsiteY5" fmla="*/ 22291 h 2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64" h="22291">
                  <a:moveTo>
                    <a:pt x="1308" y="15528"/>
                  </a:moveTo>
                  <a:cubicBezTo>
                    <a:pt x="1308" y="15528"/>
                    <a:pt x="1308" y="11623"/>
                    <a:pt x="70" y="6766"/>
                  </a:cubicBezTo>
                  <a:cubicBezTo>
                    <a:pt x="-1168" y="1908"/>
                    <a:pt x="14262" y="-950"/>
                    <a:pt x="33217" y="288"/>
                  </a:cubicBezTo>
                  <a:lnTo>
                    <a:pt x="69602" y="2574"/>
                  </a:lnTo>
                  <a:cubicBezTo>
                    <a:pt x="88652" y="3813"/>
                    <a:pt x="104559" y="8766"/>
                    <a:pt x="105226" y="13528"/>
                  </a:cubicBezTo>
                  <a:lnTo>
                    <a:pt x="106464" y="22291"/>
                  </a:ln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Hình tự do: Hình 436">
              <a:extLst>
                <a:ext uri="{FF2B5EF4-FFF2-40B4-BE49-F238E27FC236}">
                  <a16:creationId xmlns:a16="http://schemas.microsoft.com/office/drawing/2014/main" id="{282524D2-E26F-B2F9-BA05-C44504A625B6}"/>
                </a:ext>
              </a:extLst>
            </p:cNvPr>
            <p:cNvSpPr/>
            <p:nvPr/>
          </p:nvSpPr>
          <p:spPr>
            <a:xfrm>
              <a:off x="8275738" y="2509874"/>
              <a:ext cx="127851" cy="35474"/>
            </a:xfrm>
            <a:custGeom>
              <a:avLst/>
              <a:gdLst>
                <a:gd name="connsiteX0" fmla="*/ 26 w 127851"/>
                <a:gd name="connsiteY0" fmla="*/ 21187 h 35474"/>
                <a:gd name="connsiteX1" fmla="*/ 13552 w 127851"/>
                <a:gd name="connsiteY1" fmla="*/ 16901 h 35474"/>
                <a:gd name="connsiteX2" fmla="*/ 27934 w 127851"/>
                <a:gd name="connsiteY2" fmla="*/ 18044 h 35474"/>
                <a:gd name="connsiteX3" fmla="*/ 57462 w 127851"/>
                <a:gd name="connsiteY3" fmla="*/ 42 h 35474"/>
                <a:gd name="connsiteX4" fmla="*/ 94514 w 127851"/>
                <a:gd name="connsiteY4" fmla="*/ 22044 h 35474"/>
                <a:gd name="connsiteX5" fmla="*/ 109849 w 127851"/>
                <a:gd name="connsiteY5" fmla="*/ 23473 h 35474"/>
                <a:gd name="connsiteX6" fmla="*/ 126518 w 127851"/>
                <a:gd name="connsiteY6" fmla="*/ 30141 h 35474"/>
                <a:gd name="connsiteX7" fmla="*/ 127852 w 127851"/>
                <a:gd name="connsiteY7" fmla="*/ 35475 h 35474"/>
                <a:gd name="connsiteX8" fmla="*/ 788 w 127851"/>
                <a:gd name="connsiteY8" fmla="*/ 26807 h 35474"/>
                <a:gd name="connsiteX9" fmla="*/ 26 w 127851"/>
                <a:gd name="connsiteY9" fmla="*/ 21187 h 3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851" h="35474">
                  <a:moveTo>
                    <a:pt x="26" y="21187"/>
                  </a:moveTo>
                  <a:cubicBezTo>
                    <a:pt x="-450" y="18139"/>
                    <a:pt x="5646" y="16234"/>
                    <a:pt x="13552" y="16901"/>
                  </a:cubicBezTo>
                  <a:lnTo>
                    <a:pt x="27934" y="18044"/>
                  </a:lnTo>
                  <a:cubicBezTo>
                    <a:pt x="27934" y="18044"/>
                    <a:pt x="25363" y="-1006"/>
                    <a:pt x="57462" y="42"/>
                  </a:cubicBezTo>
                  <a:cubicBezTo>
                    <a:pt x="89561" y="1089"/>
                    <a:pt x="94514" y="22044"/>
                    <a:pt x="94514" y="22044"/>
                  </a:cubicBezTo>
                  <a:lnTo>
                    <a:pt x="109849" y="23473"/>
                  </a:lnTo>
                  <a:cubicBezTo>
                    <a:pt x="118327" y="24235"/>
                    <a:pt x="125756" y="27188"/>
                    <a:pt x="126518" y="30141"/>
                  </a:cubicBezTo>
                  <a:lnTo>
                    <a:pt x="127852" y="35475"/>
                  </a:lnTo>
                  <a:lnTo>
                    <a:pt x="788" y="26807"/>
                  </a:lnTo>
                  <a:cubicBezTo>
                    <a:pt x="788" y="26807"/>
                    <a:pt x="407" y="24235"/>
                    <a:pt x="26" y="21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Hình tự do: Hình 437">
              <a:extLst>
                <a:ext uri="{FF2B5EF4-FFF2-40B4-BE49-F238E27FC236}">
                  <a16:creationId xmlns:a16="http://schemas.microsoft.com/office/drawing/2014/main" id="{1002498F-1DB1-5443-6B91-C6468E9C6A13}"/>
                </a:ext>
              </a:extLst>
            </p:cNvPr>
            <p:cNvSpPr/>
            <p:nvPr/>
          </p:nvSpPr>
          <p:spPr>
            <a:xfrm>
              <a:off x="8289670" y="2534585"/>
              <a:ext cx="88201" cy="30384"/>
            </a:xfrm>
            <a:custGeom>
              <a:avLst/>
              <a:gdLst>
                <a:gd name="connsiteX0" fmla="*/ 3429 w 88201"/>
                <a:gd name="connsiteY0" fmla="*/ 3048 h 30384"/>
                <a:gd name="connsiteX1" fmla="*/ 20955 w 88201"/>
                <a:gd name="connsiteY1" fmla="*/ 11621 h 30384"/>
                <a:gd name="connsiteX2" fmla="*/ 22384 w 88201"/>
                <a:gd name="connsiteY2" fmla="*/ 26479 h 30384"/>
                <a:gd name="connsiteX3" fmla="*/ 78581 w 88201"/>
                <a:gd name="connsiteY3" fmla="*/ 30385 h 30384"/>
                <a:gd name="connsiteX4" fmla="*/ 76391 w 88201"/>
                <a:gd name="connsiteY4" fmla="*/ 15430 h 30384"/>
                <a:gd name="connsiteX5" fmla="*/ 87058 w 88201"/>
                <a:gd name="connsiteY5" fmla="*/ 8858 h 30384"/>
                <a:gd name="connsiteX6" fmla="*/ 88201 w 88201"/>
                <a:gd name="connsiteY6" fmla="*/ 5239 h 30384"/>
                <a:gd name="connsiteX7" fmla="*/ 0 w 88201"/>
                <a:gd name="connsiteY7" fmla="*/ 0 h 3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01" h="30384">
                  <a:moveTo>
                    <a:pt x="3429" y="3048"/>
                  </a:moveTo>
                  <a:cubicBezTo>
                    <a:pt x="15050" y="3620"/>
                    <a:pt x="19907" y="4191"/>
                    <a:pt x="20955" y="11621"/>
                  </a:cubicBezTo>
                  <a:cubicBezTo>
                    <a:pt x="22003" y="19050"/>
                    <a:pt x="22384" y="26479"/>
                    <a:pt x="22384" y="26479"/>
                  </a:cubicBezTo>
                  <a:lnTo>
                    <a:pt x="78581" y="30385"/>
                  </a:lnTo>
                  <a:cubicBezTo>
                    <a:pt x="78581" y="30385"/>
                    <a:pt x="76867" y="19717"/>
                    <a:pt x="76391" y="15430"/>
                  </a:cubicBezTo>
                  <a:cubicBezTo>
                    <a:pt x="75914" y="11144"/>
                    <a:pt x="78105" y="8287"/>
                    <a:pt x="87058" y="8858"/>
                  </a:cubicBezTo>
                  <a:lnTo>
                    <a:pt x="88201" y="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Hình tự do: Hình 438">
              <a:extLst>
                <a:ext uri="{FF2B5EF4-FFF2-40B4-BE49-F238E27FC236}">
                  <a16:creationId xmlns:a16="http://schemas.microsoft.com/office/drawing/2014/main" id="{A1F08968-3D83-9DC7-DD10-7024F055C6C5}"/>
                </a:ext>
              </a:extLst>
            </p:cNvPr>
            <p:cNvSpPr/>
            <p:nvPr/>
          </p:nvSpPr>
          <p:spPr>
            <a:xfrm>
              <a:off x="8287077" y="2547918"/>
              <a:ext cx="106320" cy="22291"/>
            </a:xfrm>
            <a:custGeom>
              <a:avLst/>
              <a:gdLst>
                <a:gd name="connsiteX0" fmla="*/ 1260 w 106320"/>
                <a:gd name="connsiteY0" fmla="*/ 15528 h 22291"/>
                <a:gd name="connsiteX1" fmla="*/ 22 w 106320"/>
                <a:gd name="connsiteY1" fmla="*/ 6765 h 22291"/>
                <a:gd name="connsiteX2" fmla="*/ 33169 w 106320"/>
                <a:gd name="connsiteY2" fmla="*/ 288 h 22291"/>
                <a:gd name="connsiteX3" fmla="*/ 69554 w 106320"/>
                <a:gd name="connsiteY3" fmla="*/ 2574 h 22291"/>
                <a:gd name="connsiteX4" fmla="*/ 105082 w 106320"/>
                <a:gd name="connsiteY4" fmla="*/ 13528 h 22291"/>
                <a:gd name="connsiteX5" fmla="*/ 106321 w 106320"/>
                <a:gd name="connsiteY5" fmla="*/ 22291 h 2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320" h="22291">
                  <a:moveTo>
                    <a:pt x="1260" y="15528"/>
                  </a:moveTo>
                  <a:cubicBezTo>
                    <a:pt x="1260" y="15528"/>
                    <a:pt x="688" y="11623"/>
                    <a:pt x="22" y="6765"/>
                  </a:cubicBezTo>
                  <a:cubicBezTo>
                    <a:pt x="-645" y="1908"/>
                    <a:pt x="14214" y="-950"/>
                    <a:pt x="33169" y="288"/>
                  </a:cubicBezTo>
                  <a:lnTo>
                    <a:pt x="69554" y="2574"/>
                  </a:lnTo>
                  <a:cubicBezTo>
                    <a:pt x="88604" y="3813"/>
                    <a:pt x="104416" y="8766"/>
                    <a:pt x="105082" y="13528"/>
                  </a:cubicBezTo>
                  <a:lnTo>
                    <a:pt x="106321" y="22291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Hình tự do: Hình 439">
              <a:extLst>
                <a:ext uri="{FF2B5EF4-FFF2-40B4-BE49-F238E27FC236}">
                  <a16:creationId xmlns:a16="http://schemas.microsoft.com/office/drawing/2014/main" id="{2E994260-F7AB-DA9A-21C1-3587F2F090B7}"/>
                </a:ext>
              </a:extLst>
            </p:cNvPr>
            <p:cNvSpPr/>
            <p:nvPr/>
          </p:nvSpPr>
          <p:spPr>
            <a:xfrm>
              <a:off x="8398690" y="2282554"/>
              <a:ext cx="484320" cy="470351"/>
            </a:xfrm>
            <a:custGeom>
              <a:avLst/>
              <a:gdLst>
                <a:gd name="connsiteX0" fmla="*/ 83671 w 484320"/>
                <a:gd name="connsiteY0" fmla="*/ 362712 h 470351"/>
                <a:gd name="connsiteX1" fmla="*/ 143202 w 484320"/>
                <a:gd name="connsiteY1" fmla="*/ 372237 h 470351"/>
                <a:gd name="connsiteX2" fmla="*/ 166919 w 484320"/>
                <a:gd name="connsiteY2" fmla="*/ 373570 h 470351"/>
                <a:gd name="connsiteX3" fmla="*/ 185969 w 484320"/>
                <a:gd name="connsiteY3" fmla="*/ 369856 h 470351"/>
                <a:gd name="connsiteX4" fmla="*/ 379613 w 484320"/>
                <a:gd name="connsiteY4" fmla="*/ 289560 h 470351"/>
                <a:gd name="connsiteX5" fmla="*/ 350371 w 484320"/>
                <a:gd name="connsiteY5" fmla="*/ 120206 h 470351"/>
                <a:gd name="connsiteX6" fmla="*/ 390948 w 484320"/>
                <a:gd name="connsiteY6" fmla="*/ 0 h 470351"/>
                <a:gd name="connsiteX7" fmla="*/ 455908 w 484320"/>
                <a:gd name="connsiteY7" fmla="*/ 120396 h 470351"/>
                <a:gd name="connsiteX8" fmla="*/ 482292 w 484320"/>
                <a:gd name="connsiteY8" fmla="*/ 323850 h 470351"/>
                <a:gd name="connsiteX9" fmla="*/ 436191 w 484320"/>
                <a:gd name="connsiteY9" fmla="*/ 376333 h 470351"/>
                <a:gd name="connsiteX10" fmla="*/ 207591 w 484320"/>
                <a:gd name="connsiteY10" fmla="*/ 443579 h 470351"/>
                <a:gd name="connsiteX11" fmla="*/ 127772 w 484320"/>
                <a:gd name="connsiteY11" fmla="*/ 466344 h 470351"/>
                <a:gd name="connsiteX12" fmla="*/ 14519 w 484320"/>
                <a:gd name="connsiteY12" fmla="*/ 437198 h 470351"/>
                <a:gd name="connsiteX13" fmla="*/ 6137 w 484320"/>
                <a:gd name="connsiteY13" fmla="*/ 412337 h 470351"/>
                <a:gd name="connsiteX14" fmla="*/ 327 w 484320"/>
                <a:gd name="connsiteY14" fmla="*/ 398716 h 470351"/>
                <a:gd name="connsiteX15" fmla="*/ 6233 w 484320"/>
                <a:gd name="connsiteY15" fmla="*/ 386620 h 470351"/>
                <a:gd name="connsiteX16" fmla="*/ 12995 w 484320"/>
                <a:gd name="connsiteY16" fmla="*/ 386620 h 470351"/>
                <a:gd name="connsiteX17" fmla="*/ 46619 w 484320"/>
                <a:gd name="connsiteY17" fmla="*/ 392525 h 470351"/>
                <a:gd name="connsiteX18" fmla="*/ 85576 w 484320"/>
                <a:gd name="connsiteY18" fmla="*/ 393954 h 470351"/>
                <a:gd name="connsiteX19" fmla="*/ 87576 w 484320"/>
                <a:gd name="connsiteY19" fmla="*/ 393954 h 470351"/>
                <a:gd name="connsiteX20" fmla="*/ 87576 w 484320"/>
                <a:gd name="connsiteY20" fmla="*/ 391668 h 47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84320" h="470351">
                  <a:moveTo>
                    <a:pt x="83671" y="362712"/>
                  </a:moveTo>
                  <a:cubicBezTo>
                    <a:pt x="101197" y="363569"/>
                    <a:pt x="128153" y="369665"/>
                    <a:pt x="143202" y="372237"/>
                  </a:cubicBezTo>
                  <a:cubicBezTo>
                    <a:pt x="150994" y="373923"/>
                    <a:pt x="158995" y="374371"/>
                    <a:pt x="166919" y="373570"/>
                  </a:cubicBezTo>
                  <a:cubicBezTo>
                    <a:pt x="173368" y="372875"/>
                    <a:pt x="179740" y="371627"/>
                    <a:pt x="185969" y="369856"/>
                  </a:cubicBezTo>
                  <a:cubicBezTo>
                    <a:pt x="207496" y="360331"/>
                    <a:pt x="379613" y="289560"/>
                    <a:pt x="379613" y="289560"/>
                  </a:cubicBezTo>
                  <a:lnTo>
                    <a:pt x="350371" y="120206"/>
                  </a:lnTo>
                  <a:cubicBezTo>
                    <a:pt x="350371" y="120206"/>
                    <a:pt x="343513" y="11430"/>
                    <a:pt x="390948" y="0"/>
                  </a:cubicBezTo>
                  <a:cubicBezTo>
                    <a:pt x="427523" y="16573"/>
                    <a:pt x="439144" y="48768"/>
                    <a:pt x="455908" y="120396"/>
                  </a:cubicBezTo>
                  <a:cubicBezTo>
                    <a:pt x="474958" y="202311"/>
                    <a:pt x="489912" y="297942"/>
                    <a:pt x="482292" y="323850"/>
                  </a:cubicBezTo>
                  <a:cubicBezTo>
                    <a:pt x="477149" y="341757"/>
                    <a:pt x="476101" y="360902"/>
                    <a:pt x="436191" y="376333"/>
                  </a:cubicBezTo>
                  <a:cubicBezTo>
                    <a:pt x="393995" y="392716"/>
                    <a:pt x="346942" y="403765"/>
                    <a:pt x="207591" y="443579"/>
                  </a:cubicBezTo>
                  <a:cubicBezTo>
                    <a:pt x="181464" y="452761"/>
                    <a:pt x="154813" y="460362"/>
                    <a:pt x="127772" y="466344"/>
                  </a:cubicBezTo>
                  <a:cubicBezTo>
                    <a:pt x="56906" y="477488"/>
                    <a:pt x="28616" y="464630"/>
                    <a:pt x="14519" y="437198"/>
                  </a:cubicBezTo>
                  <a:cubicBezTo>
                    <a:pt x="10424" y="429292"/>
                    <a:pt x="9852" y="420434"/>
                    <a:pt x="6137" y="412337"/>
                  </a:cubicBezTo>
                  <a:cubicBezTo>
                    <a:pt x="3613" y="408070"/>
                    <a:pt x="1661" y="403489"/>
                    <a:pt x="327" y="398716"/>
                  </a:cubicBezTo>
                  <a:cubicBezTo>
                    <a:pt x="-940" y="393783"/>
                    <a:pt x="1565" y="388658"/>
                    <a:pt x="6233" y="386620"/>
                  </a:cubicBezTo>
                  <a:cubicBezTo>
                    <a:pt x="8462" y="386144"/>
                    <a:pt x="10767" y="386144"/>
                    <a:pt x="12995" y="386620"/>
                  </a:cubicBezTo>
                  <a:cubicBezTo>
                    <a:pt x="24235" y="388811"/>
                    <a:pt x="35379" y="391001"/>
                    <a:pt x="46619" y="392525"/>
                  </a:cubicBezTo>
                  <a:cubicBezTo>
                    <a:pt x="59535" y="394144"/>
                    <a:pt x="72574" y="394621"/>
                    <a:pt x="85576" y="393954"/>
                  </a:cubicBezTo>
                  <a:cubicBezTo>
                    <a:pt x="86243" y="394040"/>
                    <a:pt x="86910" y="394040"/>
                    <a:pt x="87576" y="393954"/>
                  </a:cubicBezTo>
                  <a:cubicBezTo>
                    <a:pt x="89481" y="393097"/>
                    <a:pt x="89005" y="392335"/>
                    <a:pt x="87576" y="391668"/>
                  </a:cubicBezTo>
                </a:path>
              </a:pathLst>
            </a:custGeom>
            <a:solidFill>
              <a:srgbClr val="FFBD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Hình tự do: Hình 440">
              <a:extLst>
                <a:ext uri="{FF2B5EF4-FFF2-40B4-BE49-F238E27FC236}">
                  <a16:creationId xmlns:a16="http://schemas.microsoft.com/office/drawing/2014/main" id="{0EC9FE61-C36E-5787-A150-9737A2B44368}"/>
                </a:ext>
              </a:extLst>
            </p:cNvPr>
            <p:cNvSpPr/>
            <p:nvPr/>
          </p:nvSpPr>
          <p:spPr>
            <a:xfrm>
              <a:off x="8641143" y="2278268"/>
              <a:ext cx="246845" cy="427672"/>
            </a:xfrm>
            <a:custGeom>
              <a:avLst/>
              <a:gdLst>
                <a:gd name="connsiteX0" fmla="*/ 144590 w 246845"/>
                <a:gd name="connsiteY0" fmla="*/ 0 h 427672"/>
                <a:gd name="connsiteX1" fmla="*/ 206121 w 246845"/>
                <a:gd name="connsiteY1" fmla="*/ 64294 h 427672"/>
                <a:gd name="connsiteX2" fmla="*/ 234696 w 246845"/>
                <a:gd name="connsiteY2" fmla="*/ 209455 h 427672"/>
                <a:gd name="connsiteX3" fmla="*/ 243269 w 246845"/>
                <a:gd name="connsiteY3" fmla="*/ 353758 h 427672"/>
                <a:gd name="connsiteX4" fmla="*/ 174784 w 246845"/>
                <a:gd name="connsiteY4" fmla="*/ 391192 h 427672"/>
                <a:gd name="connsiteX5" fmla="*/ 34766 w 246845"/>
                <a:gd name="connsiteY5" fmla="*/ 427673 h 427672"/>
                <a:gd name="connsiteX6" fmla="*/ 0 w 246845"/>
                <a:gd name="connsiteY6" fmla="*/ 346424 h 427672"/>
                <a:gd name="connsiteX7" fmla="*/ 132207 w 246845"/>
                <a:gd name="connsiteY7" fmla="*/ 287655 h 427672"/>
                <a:gd name="connsiteX8" fmla="*/ 98298 w 246845"/>
                <a:gd name="connsiteY8" fmla="*/ 137446 h 427672"/>
                <a:gd name="connsiteX9" fmla="*/ 144590 w 246845"/>
                <a:gd name="connsiteY9" fmla="*/ 0 h 42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845" h="427672">
                  <a:moveTo>
                    <a:pt x="144590" y="0"/>
                  </a:moveTo>
                  <a:cubicBezTo>
                    <a:pt x="177546" y="4096"/>
                    <a:pt x="199168" y="31718"/>
                    <a:pt x="206121" y="64294"/>
                  </a:cubicBezTo>
                  <a:cubicBezTo>
                    <a:pt x="217075" y="115443"/>
                    <a:pt x="222218" y="144685"/>
                    <a:pt x="234696" y="209455"/>
                  </a:cubicBezTo>
                  <a:cubicBezTo>
                    <a:pt x="246126" y="268319"/>
                    <a:pt x="250603" y="335375"/>
                    <a:pt x="243269" y="353758"/>
                  </a:cubicBezTo>
                  <a:cubicBezTo>
                    <a:pt x="235934" y="372142"/>
                    <a:pt x="198406" y="384239"/>
                    <a:pt x="174784" y="391192"/>
                  </a:cubicBezTo>
                  <a:cubicBezTo>
                    <a:pt x="139541" y="401669"/>
                    <a:pt x="34766" y="427673"/>
                    <a:pt x="34766" y="427673"/>
                  </a:cubicBezTo>
                  <a:cubicBezTo>
                    <a:pt x="35528" y="403098"/>
                    <a:pt x="21527" y="360998"/>
                    <a:pt x="0" y="346424"/>
                  </a:cubicBezTo>
                  <a:lnTo>
                    <a:pt x="132207" y="287655"/>
                  </a:lnTo>
                  <a:lnTo>
                    <a:pt x="98298" y="137446"/>
                  </a:lnTo>
                  <a:cubicBezTo>
                    <a:pt x="98298" y="137446"/>
                    <a:pt x="83725" y="28099"/>
                    <a:pt x="144590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6" name="Đồ họa 25">
            <a:extLst>
              <a:ext uri="{FF2B5EF4-FFF2-40B4-BE49-F238E27FC236}">
                <a16:creationId xmlns:a16="http://schemas.microsoft.com/office/drawing/2014/main" id="{C81357A1-621E-9EF5-A4A8-BACBE1AB1773}"/>
              </a:ext>
            </a:extLst>
          </p:cNvPr>
          <p:cNvGrpSpPr/>
          <p:nvPr/>
        </p:nvGrpSpPr>
        <p:grpSpPr>
          <a:xfrm>
            <a:off x="15414118" y="1309167"/>
            <a:ext cx="2560510" cy="2207609"/>
            <a:chOff x="7954772" y="3538044"/>
            <a:chExt cx="2560510" cy="2207609"/>
          </a:xfrm>
        </p:grpSpPr>
        <p:grpSp>
          <p:nvGrpSpPr>
            <p:cNvPr id="457" name="Đồ họa 25">
              <a:extLst>
                <a:ext uri="{FF2B5EF4-FFF2-40B4-BE49-F238E27FC236}">
                  <a16:creationId xmlns:a16="http://schemas.microsoft.com/office/drawing/2014/main" id="{4F890292-1351-AEBE-7DE8-B9716B2D3C58}"/>
                </a:ext>
              </a:extLst>
            </p:cNvPr>
            <p:cNvGrpSpPr/>
            <p:nvPr/>
          </p:nvGrpSpPr>
          <p:grpSpPr>
            <a:xfrm>
              <a:off x="7954772" y="3538044"/>
              <a:ext cx="2560510" cy="2207609"/>
              <a:chOff x="7954772" y="3538044"/>
              <a:chExt cx="2560510" cy="2207609"/>
            </a:xfrm>
          </p:grpSpPr>
          <p:sp>
            <p:nvSpPr>
              <p:cNvPr id="650" name="Hình tự do: Hình 649">
                <a:extLst>
                  <a:ext uri="{FF2B5EF4-FFF2-40B4-BE49-F238E27FC236}">
                    <a16:creationId xmlns:a16="http://schemas.microsoft.com/office/drawing/2014/main" id="{1A702089-063C-7615-BE77-5BEA260AD39B}"/>
                  </a:ext>
                </a:extLst>
              </p:cNvPr>
              <p:cNvSpPr/>
              <p:nvPr/>
            </p:nvSpPr>
            <p:spPr>
              <a:xfrm>
                <a:off x="7954772" y="4101353"/>
                <a:ext cx="18002" cy="740283"/>
              </a:xfrm>
              <a:custGeom>
                <a:avLst/>
                <a:gdLst>
                  <a:gd name="connsiteX0" fmla="*/ 18002 w 18002"/>
                  <a:gd name="connsiteY0" fmla="*/ 740283 h 740283"/>
                  <a:gd name="connsiteX1" fmla="*/ 0 w 18002"/>
                  <a:gd name="connsiteY1" fmla="*/ 729901 h 740283"/>
                  <a:gd name="connsiteX2" fmla="*/ 0 w 18002"/>
                  <a:gd name="connsiteY2" fmla="*/ 0 h 740283"/>
                  <a:gd name="connsiteX3" fmla="*/ 18002 w 18002"/>
                  <a:gd name="connsiteY3" fmla="*/ 10382 h 740283"/>
                  <a:gd name="connsiteX4" fmla="*/ 18002 w 18002"/>
                  <a:gd name="connsiteY4" fmla="*/ 740283 h 74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283">
                    <a:moveTo>
                      <a:pt x="18002" y="740283"/>
                    </a:moveTo>
                    <a:lnTo>
                      <a:pt x="0" y="729901"/>
                    </a:lnTo>
                    <a:lnTo>
                      <a:pt x="0" y="0"/>
                    </a:lnTo>
                    <a:lnTo>
                      <a:pt x="18002" y="10382"/>
                    </a:lnTo>
                    <a:lnTo>
                      <a:pt x="18002" y="74028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Hình tự do: Hình 650">
                <a:extLst>
                  <a:ext uri="{FF2B5EF4-FFF2-40B4-BE49-F238E27FC236}">
                    <a16:creationId xmlns:a16="http://schemas.microsoft.com/office/drawing/2014/main" id="{8FFB8B7D-A289-BE4A-81A9-245EC5014045}"/>
                  </a:ext>
                </a:extLst>
              </p:cNvPr>
              <p:cNvSpPr/>
              <p:nvPr/>
            </p:nvSpPr>
            <p:spPr>
              <a:xfrm>
                <a:off x="7972774" y="4101353"/>
                <a:ext cx="18002" cy="740283"/>
              </a:xfrm>
              <a:custGeom>
                <a:avLst/>
                <a:gdLst>
                  <a:gd name="connsiteX0" fmla="*/ 0 w 18002"/>
                  <a:gd name="connsiteY0" fmla="*/ 740283 h 740283"/>
                  <a:gd name="connsiteX1" fmla="*/ 18002 w 18002"/>
                  <a:gd name="connsiteY1" fmla="*/ 729901 h 740283"/>
                  <a:gd name="connsiteX2" fmla="*/ 18002 w 18002"/>
                  <a:gd name="connsiteY2" fmla="*/ 0 h 740283"/>
                  <a:gd name="connsiteX3" fmla="*/ 0 w 18002"/>
                  <a:gd name="connsiteY3" fmla="*/ 10382 h 740283"/>
                  <a:gd name="connsiteX4" fmla="*/ 0 w 18002"/>
                  <a:gd name="connsiteY4" fmla="*/ 740283 h 740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283">
                    <a:moveTo>
                      <a:pt x="0" y="740283"/>
                    </a:moveTo>
                    <a:lnTo>
                      <a:pt x="18002" y="729901"/>
                    </a:lnTo>
                    <a:lnTo>
                      <a:pt x="18002" y="0"/>
                    </a:lnTo>
                    <a:lnTo>
                      <a:pt x="0" y="10382"/>
                    </a:lnTo>
                    <a:lnTo>
                      <a:pt x="0" y="7402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Hình tự do: Hình 651">
                <a:extLst>
                  <a:ext uri="{FF2B5EF4-FFF2-40B4-BE49-F238E27FC236}">
                    <a16:creationId xmlns:a16="http://schemas.microsoft.com/office/drawing/2014/main" id="{ABD5F7F8-9B7D-30B5-12D8-4A4B3B04A524}"/>
                  </a:ext>
                </a:extLst>
              </p:cNvPr>
              <p:cNvSpPr/>
              <p:nvPr/>
            </p:nvSpPr>
            <p:spPr>
              <a:xfrm>
                <a:off x="8432355" y="3845987"/>
                <a:ext cx="18002" cy="542448"/>
              </a:xfrm>
              <a:custGeom>
                <a:avLst/>
                <a:gdLst>
                  <a:gd name="connsiteX0" fmla="*/ 18002 w 18002"/>
                  <a:gd name="connsiteY0" fmla="*/ 542449 h 542448"/>
                  <a:gd name="connsiteX1" fmla="*/ 0 w 18002"/>
                  <a:gd name="connsiteY1" fmla="*/ 532067 h 542448"/>
                  <a:gd name="connsiteX2" fmla="*/ 0 w 18002"/>
                  <a:gd name="connsiteY2" fmla="*/ 0 h 542448"/>
                  <a:gd name="connsiteX3" fmla="*/ 18002 w 18002"/>
                  <a:gd name="connsiteY3" fmla="*/ 10382 h 542448"/>
                  <a:gd name="connsiteX4" fmla="*/ 18002 w 18002"/>
                  <a:gd name="connsiteY4" fmla="*/ 542449 h 54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542448">
                    <a:moveTo>
                      <a:pt x="18002" y="542449"/>
                    </a:moveTo>
                    <a:lnTo>
                      <a:pt x="0" y="532067"/>
                    </a:lnTo>
                    <a:lnTo>
                      <a:pt x="0" y="0"/>
                    </a:lnTo>
                    <a:lnTo>
                      <a:pt x="18002" y="10382"/>
                    </a:lnTo>
                    <a:lnTo>
                      <a:pt x="18002" y="54244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Hình tự do: Hình 652">
                <a:extLst>
                  <a:ext uri="{FF2B5EF4-FFF2-40B4-BE49-F238E27FC236}">
                    <a16:creationId xmlns:a16="http://schemas.microsoft.com/office/drawing/2014/main" id="{4806742D-9896-3011-A34A-3821D0C7FBCB}"/>
                  </a:ext>
                </a:extLst>
              </p:cNvPr>
              <p:cNvSpPr/>
              <p:nvPr/>
            </p:nvSpPr>
            <p:spPr>
              <a:xfrm>
                <a:off x="8450357" y="3845702"/>
                <a:ext cx="18002" cy="542734"/>
              </a:xfrm>
              <a:custGeom>
                <a:avLst/>
                <a:gdLst>
                  <a:gd name="connsiteX0" fmla="*/ 0 w 18002"/>
                  <a:gd name="connsiteY0" fmla="*/ 542735 h 542734"/>
                  <a:gd name="connsiteX1" fmla="*/ 18002 w 18002"/>
                  <a:gd name="connsiteY1" fmla="*/ 531971 h 542734"/>
                  <a:gd name="connsiteX2" fmla="*/ 18002 w 18002"/>
                  <a:gd name="connsiteY2" fmla="*/ 0 h 542734"/>
                  <a:gd name="connsiteX3" fmla="*/ 0 w 18002"/>
                  <a:gd name="connsiteY3" fmla="*/ 10668 h 542734"/>
                  <a:gd name="connsiteX4" fmla="*/ 0 w 18002"/>
                  <a:gd name="connsiteY4" fmla="*/ 542735 h 54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542734">
                    <a:moveTo>
                      <a:pt x="0" y="542735"/>
                    </a:moveTo>
                    <a:lnTo>
                      <a:pt x="18002" y="531971"/>
                    </a:lnTo>
                    <a:lnTo>
                      <a:pt x="18002" y="0"/>
                    </a:lnTo>
                    <a:lnTo>
                      <a:pt x="0" y="10668"/>
                    </a:lnTo>
                    <a:lnTo>
                      <a:pt x="0" y="54273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Hình tự do: Hình 653">
                <a:extLst>
                  <a:ext uri="{FF2B5EF4-FFF2-40B4-BE49-F238E27FC236}">
                    <a16:creationId xmlns:a16="http://schemas.microsoft.com/office/drawing/2014/main" id="{AFD38CAB-FA57-9625-7CBA-6D203CE06345}"/>
                  </a:ext>
                </a:extLst>
              </p:cNvPr>
              <p:cNvSpPr/>
              <p:nvPr/>
            </p:nvSpPr>
            <p:spPr>
              <a:xfrm>
                <a:off x="7972774" y="3825223"/>
                <a:ext cx="495585" cy="307181"/>
              </a:xfrm>
              <a:custGeom>
                <a:avLst/>
                <a:gdLst>
                  <a:gd name="connsiteX0" fmla="*/ 495586 w 495585"/>
                  <a:gd name="connsiteY0" fmla="*/ 20764 h 307181"/>
                  <a:gd name="connsiteX1" fmla="*/ 0 w 495585"/>
                  <a:gd name="connsiteY1" fmla="*/ 307181 h 307181"/>
                  <a:gd name="connsiteX2" fmla="*/ 0 w 495585"/>
                  <a:gd name="connsiteY2" fmla="*/ 286417 h 307181"/>
                  <a:gd name="connsiteX3" fmla="*/ 495586 w 495585"/>
                  <a:gd name="connsiteY3" fmla="*/ 0 h 307181"/>
                  <a:gd name="connsiteX4" fmla="*/ 495586 w 495585"/>
                  <a:gd name="connsiteY4" fmla="*/ 20764 h 307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585" h="307181">
                    <a:moveTo>
                      <a:pt x="495586" y="20764"/>
                    </a:moveTo>
                    <a:lnTo>
                      <a:pt x="0" y="307181"/>
                    </a:lnTo>
                    <a:lnTo>
                      <a:pt x="0" y="286417"/>
                    </a:lnTo>
                    <a:lnTo>
                      <a:pt x="495586" y="0"/>
                    </a:lnTo>
                    <a:lnTo>
                      <a:pt x="495586" y="2076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Hình tự do: Hình 654">
                <a:extLst>
                  <a:ext uri="{FF2B5EF4-FFF2-40B4-BE49-F238E27FC236}">
                    <a16:creationId xmlns:a16="http://schemas.microsoft.com/office/drawing/2014/main" id="{185360A1-F63F-2F24-A9F4-4C05FD3E4E50}"/>
                  </a:ext>
                </a:extLst>
              </p:cNvPr>
              <p:cNvSpPr/>
              <p:nvPr/>
            </p:nvSpPr>
            <p:spPr>
              <a:xfrm>
                <a:off x="8912510" y="3568715"/>
                <a:ext cx="24383" cy="724281"/>
              </a:xfrm>
              <a:custGeom>
                <a:avLst/>
                <a:gdLst>
                  <a:gd name="connsiteX0" fmla="*/ 24384 w 24383"/>
                  <a:gd name="connsiteY0" fmla="*/ 724281 h 724281"/>
                  <a:gd name="connsiteX1" fmla="*/ 6477 w 24383"/>
                  <a:gd name="connsiteY1" fmla="*/ 714280 h 724281"/>
                  <a:gd name="connsiteX2" fmla="*/ 0 w 24383"/>
                  <a:gd name="connsiteY2" fmla="*/ 0 h 724281"/>
                  <a:gd name="connsiteX3" fmla="*/ 18002 w 24383"/>
                  <a:gd name="connsiteY3" fmla="*/ 10001 h 724281"/>
                  <a:gd name="connsiteX4" fmla="*/ 24384 w 24383"/>
                  <a:gd name="connsiteY4" fmla="*/ 724281 h 724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724281">
                    <a:moveTo>
                      <a:pt x="24384" y="724281"/>
                    </a:moveTo>
                    <a:lnTo>
                      <a:pt x="6477" y="714280"/>
                    </a:lnTo>
                    <a:lnTo>
                      <a:pt x="0" y="0"/>
                    </a:lnTo>
                    <a:lnTo>
                      <a:pt x="18002" y="10001"/>
                    </a:lnTo>
                    <a:lnTo>
                      <a:pt x="24384" y="72428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Hình tự do: Hình 655">
                <a:extLst>
                  <a:ext uri="{FF2B5EF4-FFF2-40B4-BE49-F238E27FC236}">
                    <a16:creationId xmlns:a16="http://schemas.microsoft.com/office/drawing/2014/main" id="{2217EEBF-A60F-8895-69F6-27BFFBD77743}"/>
                  </a:ext>
                </a:extLst>
              </p:cNvPr>
              <p:cNvSpPr/>
              <p:nvPr/>
            </p:nvSpPr>
            <p:spPr>
              <a:xfrm>
                <a:off x="8930512" y="3568810"/>
                <a:ext cx="24383" cy="724185"/>
              </a:xfrm>
              <a:custGeom>
                <a:avLst/>
                <a:gdLst>
                  <a:gd name="connsiteX0" fmla="*/ 6382 w 24383"/>
                  <a:gd name="connsiteY0" fmla="*/ 724186 h 724185"/>
                  <a:gd name="connsiteX1" fmla="*/ 24384 w 24383"/>
                  <a:gd name="connsiteY1" fmla="*/ 714184 h 724185"/>
                  <a:gd name="connsiteX2" fmla="*/ 18002 w 24383"/>
                  <a:gd name="connsiteY2" fmla="*/ 0 h 724185"/>
                  <a:gd name="connsiteX3" fmla="*/ 0 w 24383"/>
                  <a:gd name="connsiteY3" fmla="*/ 9906 h 724185"/>
                  <a:gd name="connsiteX4" fmla="*/ 6382 w 24383"/>
                  <a:gd name="connsiteY4" fmla="*/ 724186 h 72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3" h="724185">
                    <a:moveTo>
                      <a:pt x="6382" y="724186"/>
                    </a:moveTo>
                    <a:lnTo>
                      <a:pt x="24384" y="714184"/>
                    </a:lnTo>
                    <a:lnTo>
                      <a:pt x="18002" y="0"/>
                    </a:lnTo>
                    <a:lnTo>
                      <a:pt x="0" y="9906"/>
                    </a:lnTo>
                    <a:lnTo>
                      <a:pt x="6382" y="72418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Hình tự do: Hình 656">
                <a:extLst>
                  <a:ext uri="{FF2B5EF4-FFF2-40B4-BE49-F238E27FC236}">
                    <a16:creationId xmlns:a16="http://schemas.microsoft.com/office/drawing/2014/main" id="{111B5A3A-9966-6E00-7873-F8C156CFE054}"/>
                  </a:ext>
                </a:extLst>
              </p:cNvPr>
              <p:cNvSpPr/>
              <p:nvPr/>
            </p:nvSpPr>
            <p:spPr>
              <a:xfrm>
                <a:off x="8450262" y="3548331"/>
                <a:ext cx="498252" cy="308514"/>
              </a:xfrm>
              <a:custGeom>
                <a:avLst/>
                <a:gdLst>
                  <a:gd name="connsiteX0" fmla="*/ 498253 w 498252"/>
                  <a:gd name="connsiteY0" fmla="*/ 20383 h 308514"/>
                  <a:gd name="connsiteX1" fmla="*/ 0 w 498252"/>
                  <a:gd name="connsiteY1" fmla="*/ 308515 h 308514"/>
                  <a:gd name="connsiteX2" fmla="*/ 0 w 498252"/>
                  <a:gd name="connsiteY2" fmla="*/ 287750 h 308514"/>
                  <a:gd name="connsiteX3" fmla="*/ 498253 w 498252"/>
                  <a:gd name="connsiteY3" fmla="*/ 0 h 308514"/>
                  <a:gd name="connsiteX4" fmla="*/ 498253 w 498252"/>
                  <a:gd name="connsiteY4" fmla="*/ 20383 h 30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252" h="308514">
                    <a:moveTo>
                      <a:pt x="498253" y="20383"/>
                    </a:moveTo>
                    <a:lnTo>
                      <a:pt x="0" y="308515"/>
                    </a:lnTo>
                    <a:lnTo>
                      <a:pt x="0" y="287750"/>
                    </a:lnTo>
                    <a:lnTo>
                      <a:pt x="498253" y="0"/>
                    </a:lnTo>
                    <a:lnTo>
                      <a:pt x="498253" y="2038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Hình tự do: Hình 657">
                <a:extLst>
                  <a:ext uri="{FF2B5EF4-FFF2-40B4-BE49-F238E27FC236}">
                    <a16:creationId xmlns:a16="http://schemas.microsoft.com/office/drawing/2014/main" id="{38D22562-0BCA-583F-26EF-1E7749552DF1}"/>
                  </a:ext>
                </a:extLst>
              </p:cNvPr>
              <p:cNvSpPr/>
              <p:nvPr/>
            </p:nvSpPr>
            <p:spPr>
              <a:xfrm>
                <a:off x="8451215" y="3754167"/>
                <a:ext cx="480345" cy="297656"/>
              </a:xfrm>
              <a:custGeom>
                <a:avLst/>
                <a:gdLst>
                  <a:gd name="connsiteX0" fmla="*/ 480346 w 480345"/>
                  <a:gd name="connsiteY0" fmla="*/ 20003 h 297656"/>
                  <a:gd name="connsiteX1" fmla="*/ 95 w 480345"/>
                  <a:gd name="connsiteY1" fmla="*/ 297656 h 297656"/>
                  <a:gd name="connsiteX2" fmla="*/ 0 w 480345"/>
                  <a:gd name="connsiteY2" fmla="*/ 277654 h 297656"/>
                  <a:gd name="connsiteX3" fmla="*/ 480346 w 480345"/>
                  <a:gd name="connsiteY3" fmla="*/ 0 h 297656"/>
                  <a:gd name="connsiteX4" fmla="*/ 480346 w 480345"/>
                  <a:gd name="connsiteY4" fmla="*/ 20003 h 29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345" h="297656">
                    <a:moveTo>
                      <a:pt x="480346" y="20003"/>
                    </a:moveTo>
                    <a:lnTo>
                      <a:pt x="95" y="297656"/>
                    </a:lnTo>
                    <a:lnTo>
                      <a:pt x="0" y="277654"/>
                    </a:lnTo>
                    <a:lnTo>
                      <a:pt x="480346" y="0"/>
                    </a:lnTo>
                    <a:lnTo>
                      <a:pt x="48034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Hình tự do: Hình 658">
                <a:extLst>
                  <a:ext uri="{FF2B5EF4-FFF2-40B4-BE49-F238E27FC236}">
                    <a16:creationId xmlns:a16="http://schemas.microsoft.com/office/drawing/2014/main" id="{3DF983B0-95EE-19E9-9626-6978EDD2C8D4}"/>
                  </a:ext>
                </a:extLst>
              </p:cNvPr>
              <p:cNvSpPr/>
              <p:nvPr/>
            </p:nvSpPr>
            <p:spPr>
              <a:xfrm>
                <a:off x="7990776" y="4012294"/>
                <a:ext cx="459581" cy="285368"/>
              </a:xfrm>
              <a:custGeom>
                <a:avLst/>
                <a:gdLst>
                  <a:gd name="connsiteX0" fmla="*/ 459581 w 459581"/>
                  <a:gd name="connsiteY0" fmla="*/ 0 h 285368"/>
                  <a:gd name="connsiteX1" fmla="*/ 0 w 459581"/>
                  <a:gd name="connsiteY1" fmla="*/ 264700 h 285368"/>
                  <a:gd name="connsiteX2" fmla="*/ 0 w 459581"/>
                  <a:gd name="connsiteY2" fmla="*/ 285369 h 285368"/>
                  <a:gd name="connsiteX3" fmla="*/ 459581 w 459581"/>
                  <a:gd name="connsiteY3" fmla="*/ 20002 h 2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581" h="285368">
                    <a:moveTo>
                      <a:pt x="459581" y="0"/>
                    </a:moveTo>
                    <a:lnTo>
                      <a:pt x="0" y="264700"/>
                    </a:lnTo>
                    <a:lnTo>
                      <a:pt x="0" y="285369"/>
                    </a:lnTo>
                    <a:lnTo>
                      <a:pt x="459581" y="20002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Hình tự do: Hình 659">
                <a:extLst>
                  <a:ext uri="{FF2B5EF4-FFF2-40B4-BE49-F238E27FC236}">
                    <a16:creationId xmlns:a16="http://schemas.microsoft.com/office/drawing/2014/main" id="{07C94EE2-8D43-9832-0DEF-1519EFFCC4C6}"/>
                  </a:ext>
                </a:extLst>
              </p:cNvPr>
              <p:cNvSpPr/>
              <p:nvPr/>
            </p:nvSpPr>
            <p:spPr>
              <a:xfrm>
                <a:off x="8468359" y="3734355"/>
                <a:ext cx="462153" cy="287654"/>
              </a:xfrm>
              <a:custGeom>
                <a:avLst/>
                <a:gdLst>
                  <a:gd name="connsiteX0" fmla="*/ 0 w 462153"/>
                  <a:gd name="connsiteY0" fmla="*/ 287655 h 287654"/>
                  <a:gd name="connsiteX1" fmla="*/ 462153 w 462153"/>
                  <a:gd name="connsiteY1" fmla="*/ 20383 h 287654"/>
                  <a:gd name="connsiteX2" fmla="*/ 462153 w 462153"/>
                  <a:gd name="connsiteY2" fmla="*/ 0 h 287654"/>
                  <a:gd name="connsiteX3" fmla="*/ 0 w 462153"/>
                  <a:gd name="connsiteY3" fmla="*/ 266891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153" h="287654">
                    <a:moveTo>
                      <a:pt x="0" y="287655"/>
                    </a:moveTo>
                    <a:lnTo>
                      <a:pt x="462153" y="20383"/>
                    </a:lnTo>
                    <a:lnTo>
                      <a:pt x="462153" y="0"/>
                    </a:lnTo>
                    <a:lnTo>
                      <a:pt x="0" y="266891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Hình tự do: Hình 660">
                <a:extLst>
                  <a:ext uri="{FF2B5EF4-FFF2-40B4-BE49-F238E27FC236}">
                    <a16:creationId xmlns:a16="http://schemas.microsoft.com/office/drawing/2014/main" id="{D49564AD-C1F5-A81A-D8CE-07E835C9B3EA}"/>
                  </a:ext>
                </a:extLst>
              </p:cNvPr>
              <p:cNvSpPr/>
              <p:nvPr/>
            </p:nvSpPr>
            <p:spPr>
              <a:xfrm>
                <a:off x="7972774" y="4031820"/>
                <a:ext cx="478535" cy="296322"/>
              </a:xfrm>
              <a:custGeom>
                <a:avLst/>
                <a:gdLst>
                  <a:gd name="connsiteX0" fmla="*/ 478536 w 478535"/>
                  <a:gd name="connsiteY0" fmla="*/ 20003 h 296322"/>
                  <a:gd name="connsiteX1" fmla="*/ 0 w 478535"/>
                  <a:gd name="connsiteY1" fmla="*/ 296323 h 296322"/>
                  <a:gd name="connsiteX2" fmla="*/ 0 w 478535"/>
                  <a:gd name="connsiteY2" fmla="*/ 276225 h 296322"/>
                  <a:gd name="connsiteX3" fmla="*/ 478441 w 478535"/>
                  <a:gd name="connsiteY3" fmla="*/ 0 h 296322"/>
                  <a:gd name="connsiteX4" fmla="*/ 478536 w 478535"/>
                  <a:gd name="connsiteY4" fmla="*/ 20003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35" h="296322">
                    <a:moveTo>
                      <a:pt x="478536" y="20003"/>
                    </a:moveTo>
                    <a:lnTo>
                      <a:pt x="0" y="296323"/>
                    </a:lnTo>
                    <a:lnTo>
                      <a:pt x="0" y="276225"/>
                    </a:lnTo>
                    <a:lnTo>
                      <a:pt x="478441" y="0"/>
                    </a:lnTo>
                    <a:lnTo>
                      <a:pt x="47853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Hình tự do: Hình 661">
                <a:extLst>
                  <a:ext uri="{FF2B5EF4-FFF2-40B4-BE49-F238E27FC236}">
                    <a16:creationId xmlns:a16="http://schemas.microsoft.com/office/drawing/2014/main" id="{71700078-E7D7-7315-510C-C3BA6C5F36DA}"/>
                  </a:ext>
                </a:extLst>
              </p:cNvPr>
              <p:cNvSpPr/>
              <p:nvPr/>
            </p:nvSpPr>
            <p:spPr>
              <a:xfrm>
                <a:off x="8453024" y="4388436"/>
                <a:ext cx="1086516" cy="687704"/>
              </a:xfrm>
              <a:custGeom>
                <a:avLst/>
                <a:gdLst>
                  <a:gd name="connsiteX0" fmla="*/ 0 w 1086516"/>
                  <a:gd name="connsiteY0" fmla="*/ 61817 h 687704"/>
                  <a:gd name="connsiteX1" fmla="*/ 1086517 w 1086516"/>
                  <a:gd name="connsiteY1" fmla="*/ 687705 h 687704"/>
                  <a:gd name="connsiteX2" fmla="*/ 1086517 w 1086516"/>
                  <a:gd name="connsiteY2" fmla="*/ 627412 h 687704"/>
                  <a:gd name="connsiteX3" fmla="*/ 0 w 1086516"/>
                  <a:gd name="connsiteY3" fmla="*/ 0 h 687704"/>
                  <a:gd name="connsiteX4" fmla="*/ 0 w 1086516"/>
                  <a:gd name="connsiteY4" fmla="*/ 61817 h 68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6516" h="687704">
                    <a:moveTo>
                      <a:pt x="0" y="61817"/>
                    </a:moveTo>
                    <a:lnTo>
                      <a:pt x="1086517" y="687705"/>
                    </a:lnTo>
                    <a:lnTo>
                      <a:pt x="1086517" y="627412"/>
                    </a:lnTo>
                    <a:lnTo>
                      <a:pt x="0" y="0"/>
                    </a:lnTo>
                    <a:lnTo>
                      <a:pt x="0" y="61817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Hình tự do: Hình 662">
                <a:extLst>
                  <a:ext uri="{FF2B5EF4-FFF2-40B4-BE49-F238E27FC236}">
                    <a16:creationId xmlns:a16="http://schemas.microsoft.com/office/drawing/2014/main" id="{081FB71C-B625-22B8-586D-B230CEE80014}"/>
                  </a:ext>
                </a:extLst>
              </p:cNvPr>
              <p:cNvSpPr/>
              <p:nvPr/>
            </p:nvSpPr>
            <p:spPr>
              <a:xfrm>
                <a:off x="7972774" y="4111735"/>
                <a:ext cx="498252" cy="347853"/>
              </a:xfrm>
              <a:custGeom>
                <a:avLst/>
                <a:gdLst>
                  <a:gd name="connsiteX0" fmla="*/ 0 w 498252"/>
                  <a:gd name="connsiteY0" fmla="*/ 60293 h 347853"/>
                  <a:gd name="connsiteX1" fmla="*/ 498253 w 498252"/>
                  <a:gd name="connsiteY1" fmla="*/ 347853 h 347853"/>
                  <a:gd name="connsiteX2" fmla="*/ 498253 w 498252"/>
                  <a:gd name="connsiteY2" fmla="*/ 287560 h 347853"/>
                  <a:gd name="connsiteX3" fmla="*/ 0 w 498252"/>
                  <a:gd name="connsiteY3" fmla="*/ 0 h 347853"/>
                  <a:gd name="connsiteX4" fmla="*/ 0 w 498252"/>
                  <a:gd name="connsiteY4" fmla="*/ 60293 h 34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252" h="347853">
                    <a:moveTo>
                      <a:pt x="0" y="60293"/>
                    </a:moveTo>
                    <a:lnTo>
                      <a:pt x="498253" y="347853"/>
                    </a:lnTo>
                    <a:lnTo>
                      <a:pt x="498253" y="287560"/>
                    </a:lnTo>
                    <a:lnTo>
                      <a:pt x="0" y="0"/>
                    </a:lnTo>
                    <a:lnTo>
                      <a:pt x="0" y="6029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Hình tự do: Hình 663">
                <a:extLst>
                  <a:ext uri="{FF2B5EF4-FFF2-40B4-BE49-F238E27FC236}">
                    <a16:creationId xmlns:a16="http://schemas.microsoft.com/office/drawing/2014/main" id="{69DE195E-FCF6-F061-1478-F04D4B5A2BD1}"/>
                  </a:ext>
                </a:extLst>
              </p:cNvPr>
              <p:cNvSpPr/>
              <p:nvPr/>
            </p:nvSpPr>
            <p:spPr>
              <a:xfrm>
                <a:off x="9521634" y="5005466"/>
                <a:ext cx="17906" cy="740187"/>
              </a:xfrm>
              <a:custGeom>
                <a:avLst/>
                <a:gdLst>
                  <a:gd name="connsiteX0" fmla="*/ 17907 w 17906"/>
                  <a:gd name="connsiteY0" fmla="*/ 740188 h 740187"/>
                  <a:gd name="connsiteX1" fmla="*/ 0 w 17906"/>
                  <a:gd name="connsiteY1" fmla="*/ 729805 h 740187"/>
                  <a:gd name="connsiteX2" fmla="*/ 0 w 17906"/>
                  <a:gd name="connsiteY2" fmla="*/ 0 h 740187"/>
                  <a:gd name="connsiteX3" fmla="*/ 17907 w 17906"/>
                  <a:gd name="connsiteY3" fmla="*/ 10478 h 740187"/>
                  <a:gd name="connsiteX4" fmla="*/ 17907 w 17906"/>
                  <a:gd name="connsiteY4" fmla="*/ 740188 h 74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6" h="740187">
                    <a:moveTo>
                      <a:pt x="17907" y="740188"/>
                    </a:moveTo>
                    <a:lnTo>
                      <a:pt x="0" y="729805"/>
                    </a:lnTo>
                    <a:lnTo>
                      <a:pt x="0" y="0"/>
                    </a:lnTo>
                    <a:lnTo>
                      <a:pt x="17907" y="10478"/>
                    </a:lnTo>
                    <a:lnTo>
                      <a:pt x="17907" y="74018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Hình tự do: Hình 664">
                <a:extLst>
                  <a:ext uri="{FF2B5EF4-FFF2-40B4-BE49-F238E27FC236}">
                    <a16:creationId xmlns:a16="http://schemas.microsoft.com/office/drawing/2014/main" id="{6965D523-9D2A-84EE-E7C7-63BCB99D38E3}"/>
                  </a:ext>
                </a:extLst>
              </p:cNvPr>
              <p:cNvSpPr/>
              <p:nvPr/>
            </p:nvSpPr>
            <p:spPr>
              <a:xfrm>
                <a:off x="9539541" y="5005561"/>
                <a:ext cx="18002" cy="740092"/>
              </a:xfrm>
              <a:custGeom>
                <a:avLst/>
                <a:gdLst>
                  <a:gd name="connsiteX0" fmla="*/ 0 w 18002"/>
                  <a:gd name="connsiteY0" fmla="*/ 740092 h 740092"/>
                  <a:gd name="connsiteX1" fmla="*/ 18002 w 18002"/>
                  <a:gd name="connsiteY1" fmla="*/ 729710 h 740092"/>
                  <a:gd name="connsiteX2" fmla="*/ 18002 w 18002"/>
                  <a:gd name="connsiteY2" fmla="*/ 0 h 740092"/>
                  <a:gd name="connsiteX3" fmla="*/ 0 w 18002"/>
                  <a:gd name="connsiteY3" fmla="*/ 10382 h 740092"/>
                  <a:gd name="connsiteX4" fmla="*/ 0 w 18002"/>
                  <a:gd name="connsiteY4" fmla="*/ 740092 h 740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40092">
                    <a:moveTo>
                      <a:pt x="0" y="740092"/>
                    </a:moveTo>
                    <a:lnTo>
                      <a:pt x="18002" y="729710"/>
                    </a:lnTo>
                    <a:lnTo>
                      <a:pt x="18002" y="0"/>
                    </a:lnTo>
                    <a:lnTo>
                      <a:pt x="0" y="10382"/>
                    </a:lnTo>
                    <a:lnTo>
                      <a:pt x="0" y="7400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Hình tự do: Hình 665">
                <a:extLst>
                  <a:ext uri="{FF2B5EF4-FFF2-40B4-BE49-F238E27FC236}">
                    <a16:creationId xmlns:a16="http://schemas.microsoft.com/office/drawing/2014/main" id="{78DFF1F2-0C68-6E0F-2C59-0ABDFCE822F3}"/>
                  </a:ext>
                </a:extLst>
              </p:cNvPr>
              <p:cNvSpPr/>
              <p:nvPr/>
            </p:nvSpPr>
            <p:spPr>
              <a:xfrm>
                <a:off x="9999217" y="4750196"/>
                <a:ext cx="17907" cy="721899"/>
              </a:xfrm>
              <a:custGeom>
                <a:avLst/>
                <a:gdLst>
                  <a:gd name="connsiteX0" fmla="*/ 17907 w 17907"/>
                  <a:gd name="connsiteY0" fmla="*/ 721900 h 721899"/>
                  <a:gd name="connsiteX1" fmla="*/ 0 w 17907"/>
                  <a:gd name="connsiteY1" fmla="*/ 711517 h 721899"/>
                  <a:gd name="connsiteX2" fmla="*/ 0 w 17907"/>
                  <a:gd name="connsiteY2" fmla="*/ 0 h 721899"/>
                  <a:gd name="connsiteX3" fmla="*/ 17907 w 17907"/>
                  <a:gd name="connsiteY3" fmla="*/ 10382 h 721899"/>
                  <a:gd name="connsiteX4" fmla="*/ 17907 w 17907"/>
                  <a:gd name="connsiteY4" fmla="*/ 721900 h 72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721899">
                    <a:moveTo>
                      <a:pt x="17907" y="721900"/>
                    </a:moveTo>
                    <a:lnTo>
                      <a:pt x="0" y="711517"/>
                    </a:lnTo>
                    <a:lnTo>
                      <a:pt x="0" y="0"/>
                    </a:lnTo>
                    <a:lnTo>
                      <a:pt x="17907" y="10382"/>
                    </a:lnTo>
                    <a:lnTo>
                      <a:pt x="17907" y="72190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Hình tự do: Hình 666">
                <a:extLst>
                  <a:ext uri="{FF2B5EF4-FFF2-40B4-BE49-F238E27FC236}">
                    <a16:creationId xmlns:a16="http://schemas.microsoft.com/office/drawing/2014/main" id="{3D57C2BF-13A3-EB70-D82B-54C20DEEF693}"/>
                  </a:ext>
                </a:extLst>
              </p:cNvPr>
              <p:cNvSpPr/>
              <p:nvPr/>
            </p:nvSpPr>
            <p:spPr>
              <a:xfrm>
                <a:off x="10017125" y="4749815"/>
                <a:ext cx="18002" cy="722280"/>
              </a:xfrm>
              <a:custGeom>
                <a:avLst/>
                <a:gdLst>
                  <a:gd name="connsiteX0" fmla="*/ 0 w 18002"/>
                  <a:gd name="connsiteY0" fmla="*/ 722281 h 722280"/>
                  <a:gd name="connsiteX1" fmla="*/ 18002 w 18002"/>
                  <a:gd name="connsiteY1" fmla="*/ 711613 h 722280"/>
                  <a:gd name="connsiteX2" fmla="*/ 18002 w 18002"/>
                  <a:gd name="connsiteY2" fmla="*/ 0 h 722280"/>
                  <a:gd name="connsiteX3" fmla="*/ 0 w 18002"/>
                  <a:gd name="connsiteY3" fmla="*/ 10763 h 722280"/>
                  <a:gd name="connsiteX4" fmla="*/ 0 w 18002"/>
                  <a:gd name="connsiteY4" fmla="*/ 722281 h 72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22280">
                    <a:moveTo>
                      <a:pt x="0" y="722281"/>
                    </a:moveTo>
                    <a:lnTo>
                      <a:pt x="18002" y="711613"/>
                    </a:lnTo>
                    <a:lnTo>
                      <a:pt x="18002" y="0"/>
                    </a:lnTo>
                    <a:lnTo>
                      <a:pt x="0" y="10763"/>
                    </a:lnTo>
                    <a:lnTo>
                      <a:pt x="0" y="72228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Hình tự do: Hình 667">
                <a:extLst>
                  <a:ext uri="{FF2B5EF4-FFF2-40B4-BE49-F238E27FC236}">
                    <a16:creationId xmlns:a16="http://schemas.microsoft.com/office/drawing/2014/main" id="{FDB98BCF-7DB1-5018-CDCA-0444D4D2DDD4}"/>
                  </a:ext>
                </a:extLst>
              </p:cNvPr>
              <p:cNvSpPr/>
              <p:nvPr/>
            </p:nvSpPr>
            <p:spPr>
              <a:xfrm>
                <a:off x="9539541" y="4729431"/>
                <a:ext cx="495586" cy="346709"/>
              </a:xfrm>
              <a:custGeom>
                <a:avLst/>
                <a:gdLst>
                  <a:gd name="connsiteX0" fmla="*/ 495586 w 495586"/>
                  <a:gd name="connsiteY0" fmla="*/ 59436 h 346709"/>
                  <a:gd name="connsiteX1" fmla="*/ 0 w 495586"/>
                  <a:gd name="connsiteY1" fmla="*/ 346710 h 346709"/>
                  <a:gd name="connsiteX2" fmla="*/ 0 w 495586"/>
                  <a:gd name="connsiteY2" fmla="*/ 286417 h 346709"/>
                  <a:gd name="connsiteX3" fmla="*/ 495586 w 495586"/>
                  <a:gd name="connsiteY3" fmla="*/ 0 h 346709"/>
                  <a:gd name="connsiteX4" fmla="*/ 495586 w 495586"/>
                  <a:gd name="connsiteY4" fmla="*/ 59436 h 34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586" h="346709">
                    <a:moveTo>
                      <a:pt x="495586" y="59436"/>
                    </a:moveTo>
                    <a:lnTo>
                      <a:pt x="0" y="346710"/>
                    </a:lnTo>
                    <a:lnTo>
                      <a:pt x="0" y="286417"/>
                    </a:lnTo>
                    <a:lnTo>
                      <a:pt x="495586" y="0"/>
                    </a:lnTo>
                    <a:lnTo>
                      <a:pt x="495586" y="5943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Hình tự do: Hình 668">
                <a:extLst>
                  <a:ext uri="{FF2B5EF4-FFF2-40B4-BE49-F238E27FC236}">
                    <a16:creationId xmlns:a16="http://schemas.microsoft.com/office/drawing/2014/main" id="{35953A08-8B79-7B65-B961-1BBC05710384}"/>
                  </a:ext>
                </a:extLst>
              </p:cNvPr>
              <p:cNvSpPr/>
              <p:nvPr/>
            </p:nvSpPr>
            <p:spPr>
              <a:xfrm>
                <a:off x="10479373" y="4472923"/>
                <a:ext cx="17907" cy="721518"/>
              </a:xfrm>
              <a:custGeom>
                <a:avLst/>
                <a:gdLst>
                  <a:gd name="connsiteX0" fmla="*/ 17907 w 17907"/>
                  <a:gd name="connsiteY0" fmla="*/ 721519 h 721518"/>
                  <a:gd name="connsiteX1" fmla="*/ 0 w 17907"/>
                  <a:gd name="connsiteY1" fmla="*/ 711613 h 721518"/>
                  <a:gd name="connsiteX2" fmla="*/ 0 w 17907"/>
                  <a:gd name="connsiteY2" fmla="*/ 0 h 721518"/>
                  <a:gd name="connsiteX3" fmla="*/ 17907 w 17907"/>
                  <a:gd name="connsiteY3" fmla="*/ 10001 h 721518"/>
                  <a:gd name="connsiteX4" fmla="*/ 17907 w 17907"/>
                  <a:gd name="connsiteY4" fmla="*/ 721519 h 721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721518">
                    <a:moveTo>
                      <a:pt x="17907" y="721519"/>
                    </a:moveTo>
                    <a:lnTo>
                      <a:pt x="0" y="711613"/>
                    </a:lnTo>
                    <a:lnTo>
                      <a:pt x="0" y="0"/>
                    </a:lnTo>
                    <a:lnTo>
                      <a:pt x="17907" y="10001"/>
                    </a:lnTo>
                    <a:lnTo>
                      <a:pt x="17907" y="72151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Hình tự do: Hình 669">
                <a:extLst>
                  <a:ext uri="{FF2B5EF4-FFF2-40B4-BE49-F238E27FC236}">
                    <a16:creationId xmlns:a16="http://schemas.microsoft.com/office/drawing/2014/main" id="{E3CC272C-55C7-9B60-ECBD-0A21EDB8D03F}"/>
                  </a:ext>
                </a:extLst>
              </p:cNvPr>
              <p:cNvSpPr/>
              <p:nvPr/>
            </p:nvSpPr>
            <p:spPr>
              <a:xfrm>
                <a:off x="10497280" y="4473018"/>
                <a:ext cx="18002" cy="721423"/>
              </a:xfrm>
              <a:custGeom>
                <a:avLst/>
                <a:gdLst>
                  <a:gd name="connsiteX0" fmla="*/ 0 w 18002"/>
                  <a:gd name="connsiteY0" fmla="*/ 721423 h 721423"/>
                  <a:gd name="connsiteX1" fmla="*/ 18002 w 18002"/>
                  <a:gd name="connsiteY1" fmla="*/ 711517 h 721423"/>
                  <a:gd name="connsiteX2" fmla="*/ 18002 w 18002"/>
                  <a:gd name="connsiteY2" fmla="*/ 0 h 721423"/>
                  <a:gd name="connsiteX3" fmla="*/ 0 w 18002"/>
                  <a:gd name="connsiteY3" fmla="*/ 9906 h 721423"/>
                  <a:gd name="connsiteX4" fmla="*/ 0 w 18002"/>
                  <a:gd name="connsiteY4" fmla="*/ 721423 h 7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721423">
                    <a:moveTo>
                      <a:pt x="0" y="721423"/>
                    </a:moveTo>
                    <a:lnTo>
                      <a:pt x="18002" y="711517"/>
                    </a:lnTo>
                    <a:lnTo>
                      <a:pt x="18002" y="0"/>
                    </a:lnTo>
                    <a:lnTo>
                      <a:pt x="0" y="9906"/>
                    </a:lnTo>
                    <a:lnTo>
                      <a:pt x="0" y="72142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Hình tự do: Hình 670">
                <a:extLst>
                  <a:ext uri="{FF2B5EF4-FFF2-40B4-BE49-F238E27FC236}">
                    <a16:creationId xmlns:a16="http://schemas.microsoft.com/office/drawing/2014/main" id="{342F59EA-C062-E9CD-A260-10FC66084CEE}"/>
                  </a:ext>
                </a:extLst>
              </p:cNvPr>
              <p:cNvSpPr/>
              <p:nvPr/>
            </p:nvSpPr>
            <p:spPr>
              <a:xfrm>
                <a:off x="10017125" y="4452540"/>
                <a:ext cx="498157" cy="345471"/>
              </a:xfrm>
              <a:custGeom>
                <a:avLst/>
                <a:gdLst>
                  <a:gd name="connsiteX0" fmla="*/ 498157 w 498157"/>
                  <a:gd name="connsiteY0" fmla="*/ 59150 h 345471"/>
                  <a:gd name="connsiteX1" fmla="*/ 0 w 498157"/>
                  <a:gd name="connsiteY1" fmla="*/ 345472 h 345471"/>
                  <a:gd name="connsiteX2" fmla="*/ 0 w 498157"/>
                  <a:gd name="connsiteY2" fmla="*/ 287655 h 345471"/>
                  <a:gd name="connsiteX3" fmla="*/ 498157 w 498157"/>
                  <a:gd name="connsiteY3" fmla="*/ 0 h 345471"/>
                  <a:gd name="connsiteX4" fmla="*/ 498157 w 498157"/>
                  <a:gd name="connsiteY4" fmla="*/ 59150 h 34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8157" h="345471">
                    <a:moveTo>
                      <a:pt x="498157" y="59150"/>
                    </a:moveTo>
                    <a:lnTo>
                      <a:pt x="0" y="345472"/>
                    </a:lnTo>
                    <a:lnTo>
                      <a:pt x="0" y="287655"/>
                    </a:lnTo>
                    <a:lnTo>
                      <a:pt x="498157" y="0"/>
                    </a:lnTo>
                    <a:lnTo>
                      <a:pt x="498157" y="5915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Hình tự do: Hình 671">
                <a:extLst>
                  <a:ext uri="{FF2B5EF4-FFF2-40B4-BE49-F238E27FC236}">
                    <a16:creationId xmlns:a16="http://schemas.microsoft.com/office/drawing/2014/main" id="{497D054B-0DD1-4502-0F78-D4CBEED0C517}"/>
                  </a:ext>
                </a:extLst>
              </p:cNvPr>
              <p:cNvSpPr/>
              <p:nvPr/>
            </p:nvSpPr>
            <p:spPr>
              <a:xfrm>
                <a:off x="10018077" y="4658375"/>
                <a:ext cx="480250" cy="297656"/>
              </a:xfrm>
              <a:custGeom>
                <a:avLst/>
                <a:gdLst>
                  <a:gd name="connsiteX0" fmla="*/ 480250 w 480250"/>
                  <a:gd name="connsiteY0" fmla="*/ 20003 h 297656"/>
                  <a:gd name="connsiteX1" fmla="*/ 0 w 480250"/>
                  <a:gd name="connsiteY1" fmla="*/ 297656 h 297656"/>
                  <a:gd name="connsiteX2" fmla="*/ 0 w 480250"/>
                  <a:gd name="connsiteY2" fmla="*/ 277654 h 297656"/>
                  <a:gd name="connsiteX3" fmla="*/ 480250 w 480250"/>
                  <a:gd name="connsiteY3" fmla="*/ 0 h 297656"/>
                  <a:gd name="connsiteX4" fmla="*/ 480250 w 480250"/>
                  <a:gd name="connsiteY4" fmla="*/ 20003 h 29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250" h="297656">
                    <a:moveTo>
                      <a:pt x="480250" y="20003"/>
                    </a:moveTo>
                    <a:lnTo>
                      <a:pt x="0" y="297656"/>
                    </a:lnTo>
                    <a:lnTo>
                      <a:pt x="0" y="277654"/>
                    </a:lnTo>
                    <a:lnTo>
                      <a:pt x="480250" y="0"/>
                    </a:lnTo>
                    <a:lnTo>
                      <a:pt x="480250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Hình tự do: Hình 672">
                <a:extLst>
                  <a:ext uri="{FF2B5EF4-FFF2-40B4-BE49-F238E27FC236}">
                    <a16:creationId xmlns:a16="http://schemas.microsoft.com/office/drawing/2014/main" id="{825873BC-053A-FEFA-3FA7-B7EAD2E34052}"/>
                  </a:ext>
                </a:extLst>
              </p:cNvPr>
              <p:cNvSpPr/>
              <p:nvPr/>
            </p:nvSpPr>
            <p:spPr>
              <a:xfrm>
                <a:off x="9557543" y="4916502"/>
                <a:ext cx="459676" cy="285368"/>
              </a:xfrm>
              <a:custGeom>
                <a:avLst/>
                <a:gdLst>
                  <a:gd name="connsiteX0" fmla="*/ 459677 w 459676"/>
                  <a:gd name="connsiteY0" fmla="*/ 0 h 285368"/>
                  <a:gd name="connsiteX1" fmla="*/ 0 w 459676"/>
                  <a:gd name="connsiteY1" fmla="*/ 264700 h 285368"/>
                  <a:gd name="connsiteX2" fmla="*/ 0 w 459676"/>
                  <a:gd name="connsiteY2" fmla="*/ 285369 h 285368"/>
                  <a:gd name="connsiteX3" fmla="*/ 459581 w 459676"/>
                  <a:gd name="connsiteY3" fmla="*/ 20003 h 28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676" h="285368">
                    <a:moveTo>
                      <a:pt x="459677" y="0"/>
                    </a:moveTo>
                    <a:lnTo>
                      <a:pt x="0" y="264700"/>
                    </a:lnTo>
                    <a:lnTo>
                      <a:pt x="0" y="285369"/>
                    </a:lnTo>
                    <a:lnTo>
                      <a:pt x="459581" y="20003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Hình tự do: Hình 673">
                <a:extLst>
                  <a:ext uri="{FF2B5EF4-FFF2-40B4-BE49-F238E27FC236}">
                    <a16:creationId xmlns:a16="http://schemas.microsoft.com/office/drawing/2014/main" id="{E1A62ACF-B60F-FB1E-7DB2-BCB375F14E1B}"/>
                  </a:ext>
                </a:extLst>
              </p:cNvPr>
              <p:cNvSpPr/>
              <p:nvPr/>
            </p:nvSpPr>
            <p:spPr>
              <a:xfrm>
                <a:off x="10035127" y="4638563"/>
                <a:ext cx="462248" cy="287654"/>
              </a:xfrm>
              <a:custGeom>
                <a:avLst/>
                <a:gdLst>
                  <a:gd name="connsiteX0" fmla="*/ 0 w 462248"/>
                  <a:gd name="connsiteY0" fmla="*/ 287655 h 287654"/>
                  <a:gd name="connsiteX1" fmla="*/ 462248 w 462248"/>
                  <a:gd name="connsiteY1" fmla="*/ 20383 h 287654"/>
                  <a:gd name="connsiteX2" fmla="*/ 462248 w 462248"/>
                  <a:gd name="connsiteY2" fmla="*/ 0 h 287654"/>
                  <a:gd name="connsiteX3" fmla="*/ 0 w 462248"/>
                  <a:gd name="connsiteY3" fmla="*/ 26689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248" h="287654">
                    <a:moveTo>
                      <a:pt x="0" y="287655"/>
                    </a:moveTo>
                    <a:lnTo>
                      <a:pt x="462248" y="20383"/>
                    </a:lnTo>
                    <a:lnTo>
                      <a:pt x="462248" y="0"/>
                    </a:lnTo>
                    <a:lnTo>
                      <a:pt x="0" y="266890"/>
                    </a:lnTo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Hình tự do: Hình 674">
                <a:extLst>
                  <a:ext uri="{FF2B5EF4-FFF2-40B4-BE49-F238E27FC236}">
                    <a16:creationId xmlns:a16="http://schemas.microsoft.com/office/drawing/2014/main" id="{9029EA57-7104-D843-AFBB-DF98F1D93BF1}"/>
                  </a:ext>
                </a:extLst>
              </p:cNvPr>
              <p:cNvSpPr/>
              <p:nvPr/>
            </p:nvSpPr>
            <p:spPr>
              <a:xfrm>
                <a:off x="9539541" y="4936028"/>
                <a:ext cx="478536" cy="296322"/>
              </a:xfrm>
              <a:custGeom>
                <a:avLst/>
                <a:gdLst>
                  <a:gd name="connsiteX0" fmla="*/ 478536 w 478536"/>
                  <a:gd name="connsiteY0" fmla="*/ 20003 h 296322"/>
                  <a:gd name="connsiteX1" fmla="*/ 0 w 478536"/>
                  <a:gd name="connsiteY1" fmla="*/ 296323 h 296322"/>
                  <a:gd name="connsiteX2" fmla="*/ 0 w 478536"/>
                  <a:gd name="connsiteY2" fmla="*/ 276130 h 296322"/>
                  <a:gd name="connsiteX3" fmla="*/ 478536 w 478536"/>
                  <a:gd name="connsiteY3" fmla="*/ 0 h 296322"/>
                  <a:gd name="connsiteX4" fmla="*/ 478536 w 478536"/>
                  <a:gd name="connsiteY4" fmla="*/ 20003 h 29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36" h="296322">
                    <a:moveTo>
                      <a:pt x="478536" y="20003"/>
                    </a:moveTo>
                    <a:lnTo>
                      <a:pt x="0" y="296323"/>
                    </a:lnTo>
                    <a:lnTo>
                      <a:pt x="0" y="276130"/>
                    </a:lnTo>
                    <a:lnTo>
                      <a:pt x="478536" y="0"/>
                    </a:lnTo>
                    <a:lnTo>
                      <a:pt x="478536" y="2000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Hình tự do: Hình 675">
                <a:extLst>
                  <a:ext uri="{FF2B5EF4-FFF2-40B4-BE49-F238E27FC236}">
                    <a16:creationId xmlns:a16="http://schemas.microsoft.com/office/drawing/2014/main" id="{9CAF3F6A-222B-4275-B715-236FB0371F01}"/>
                  </a:ext>
                </a:extLst>
              </p:cNvPr>
              <p:cNvSpPr/>
              <p:nvPr/>
            </p:nvSpPr>
            <p:spPr>
              <a:xfrm>
                <a:off x="7954772" y="3538044"/>
                <a:ext cx="2560510" cy="1477899"/>
              </a:xfrm>
              <a:custGeom>
                <a:avLst/>
                <a:gdLst>
                  <a:gd name="connsiteX0" fmla="*/ 1584769 w 2560510"/>
                  <a:gd name="connsiteY0" fmla="*/ 1477899 h 1477899"/>
                  <a:gd name="connsiteX1" fmla="*/ 2560510 w 2560510"/>
                  <a:gd name="connsiteY1" fmla="*/ 914495 h 1477899"/>
                  <a:gd name="connsiteX2" fmla="*/ 975741 w 2560510"/>
                  <a:gd name="connsiteY2" fmla="*/ 0 h 1477899"/>
                  <a:gd name="connsiteX3" fmla="*/ 0 w 2560510"/>
                  <a:gd name="connsiteY3" fmla="*/ 563308 h 1477899"/>
                  <a:gd name="connsiteX4" fmla="*/ 1584769 w 2560510"/>
                  <a:gd name="connsiteY4" fmla="*/ 1477899 h 147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510" h="1477899">
                    <a:moveTo>
                      <a:pt x="1584769" y="1477899"/>
                    </a:moveTo>
                    <a:lnTo>
                      <a:pt x="2560510" y="914495"/>
                    </a:lnTo>
                    <a:lnTo>
                      <a:pt x="975741" y="0"/>
                    </a:lnTo>
                    <a:lnTo>
                      <a:pt x="0" y="563308"/>
                    </a:lnTo>
                    <a:lnTo>
                      <a:pt x="1584769" y="1477899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Hình tự do: Hình 676">
                <a:extLst>
                  <a:ext uri="{FF2B5EF4-FFF2-40B4-BE49-F238E27FC236}">
                    <a16:creationId xmlns:a16="http://schemas.microsoft.com/office/drawing/2014/main" id="{5AF91BED-178A-DDD8-2532-3FA8039C980E}"/>
                  </a:ext>
                </a:extLst>
              </p:cNvPr>
              <p:cNvSpPr/>
              <p:nvPr/>
            </p:nvSpPr>
            <p:spPr>
              <a:xfrm>
                <a:off x="7954772" y="3538044"/>
                <a:ext cx="2560510" cy="1477899"/>
              </a:xfrm>
              <a:custGeom>
                <a:avLst/>
                <a:gdLst>
                  <a:gd name="connsiteX0" fmla="*/ 1584769 w 2560510"/>
                  <a:gd name="connsiteY0" fmla="*/ 1477899 h 1477899"/>
                  <a:gd name="connsiteX1" fmla="*/ 2560510 w 2560510"/>
                  <a:gd name="connsiteY1" fmla="*/ 914495 h 1477899"/>
                  <a:gd name="connsiteX2" fmla="*/ 975741 w 2560510"/>
                  <a:gd name="connsiteY2" fmla="*/ 0 h 1477899"/>
                  <a:gd name="connsiteX3" fmla="*/ 0 w 2560510"/>
                  <a:gd name="connsiteY3" fmla="*/ 563308 h 1477899"/>
                  <a:gd name="connsiteX4" fmla="*/ 1584769 w 2560510"/>
                  <a:gd name="connsiteY4" fmla="*/ 1477899 h 1477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510" h="1477899">
                    <a:moveTo>
                      <a:pt x="1584769" y="1477899"/>
                    </a:moveTo>
                    <a:lnTo>
                      <a:pt x="2560510" y="914495"/>
                    </a:lnTo>
                    <a:lnTo>
                      <a:pt x="975741" y="0"/>
                    </a:lnTo>
                    <a:lnTo>
                      <a:pt x="0" y="563308"/>
                    </a:lnTo>
                    <a:lnTo>
                      <a:pt x="1584769" y="1477899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Hình tự do: Hình 677">
                <a:extLst>
                  <a:ext uri="{FF2B5EF4-FFF2-40B4-BE49-F238E27FC236}">
                    <a16:creationId xmlns:a16="http://schemas.microsoft.com/office/drawing/2014/main" id="{365F8097-E268-CBD1-07DE-B44862E43910}"/>
                  </a:ext>
                </a:extLst>
              </p:cNvPr>
              <p:cNvSpPr/>
              <p:nvPr/>
            </p:nvSpPr>
            <p:spPr>
              <a:xfrm>
                <a:off x="9521634" y="5725746"/>
                <a:ext cx="17906" cy="19907"/>
              </a:xfrm>
              <a:custGeom>
                <a:avLst/>
                <a:gdLst>
                  <a:gd name="connsiteX0" fmla="*/ 17907 w 17906"/>
                  <a:gd name="connsiteY0" fmla="*/ 19907 h 19907"/>
                  <a:gd name="connsiteX1" fmla="*/ 17907 w 17906"/>
                  <a:gd name="connsiteY1" fmla="*/ 10382 h 19907"/>
                  <a:gd name="connsiteX2" fmla="*/ 0 w 17906"/>
                  <a:gd name="connsiteY2" fmla="*/ 0 h 19907"/>
                  <a:gd name="connsiteX3" fmla="*/ 0 w 17906"/>
                  <a:gd name="connsiteY3" fmla="*/ 9525 h 19907"/>
                  <a:gd name="connsiteX4" fmla="*/ 17907 w 17906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6" h="19907">
                    <a:moveTo>
                      <a:pt x="17907" y="19907"/>
                    </a:moveTo>
                    <a:lnTo>
                      <a:pt x="17907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7907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Hình tự do: Hình 678">
                <a:extLst>
                  <a:ext uri="{FF2B5EF4-FFF2-40B4-BE49-F238E27FC236}">
                    <a16:creationId xmlns:a16="http://schemas.microsoft.com/office/drawing/2014/main" id="{5A4643F2-2DC6-F0DB-AD0B-6D57B55C79F4}"/>
                  </a:ext>
                </a:extLst>
              </p:cNvPr>
              <p:cNvSpPr/>
              <p:nvPr/>
            </p:nvSpPr>
            <p:spPr>
              <a:xfrm>
                <a:off x="9539541" y="5725746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Hình tự do: Hình 679">
                <a:extLst>
                  <a:ext uri="{FF2B5EF4-FFF2-40B4-BE49-F238E27FC236}">
                    <a16:creationId xmlns:a16="http://schemas.microsoft.com/office/drawing/2014/main" id="{A313537B-9E29-D5E2-CA16-31795367CDD6}"/>
                  </a:ext>
                </a:extLst>
              </p:cNvPr>
              <p:cNvSpPr/>
              <p:nvPr/>
            </p:nvSpPr>
            <p:spPr>
              <a:xfrm>
                <a:off x="9999217" y="5452093"/>
                <a:ext cx="18002" cy="20002"/>
              </a:xfrm>
              <a:custGeom>
                <a:avLst/>
                <a:gdLst>
                  <a:gd name="connsiteX0" fmla="*/ 18002 w 18002"/>
                  <a:gd name="connsiteY0" fmla="*/ 20003 h 20002"/>
                  <a:gd name="connsiteX1" fmla="*/ 18002 w 18002"/>
                  <a:gd name="connsiteY1" fmla="*/ 10383 h 20002"/>
                  <a:gd name="connsiteX2" fmla="*/ 0 w 18002"/>
                  <a:gd name="connsiteY2" fmla="*/ 0 h 20002"/>
                  <a:gd name="connsiteX3" fmla="*/ 0 w 18002"/>
                  <a:gd name="connsiteY3" fmla="*/ 9620 h 20002"/>
                  <a:gd name="connsiteX4" fmla="*/ 18002 w 18002"/>
                  <a:gd name="connsiteY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20002">
                    <a:moveTo>
                      <a:pt x="18002" y="20003"/>
                    </a:moveTo>
                    <a:lnTo>
                      <a:pt x="18002" y="10383"/>
                    </a:lnTo>
                    <a:lnTo>
                      <a:pt x="0" y="0"/>
                    </a:lnTo>
                    <a:lnTo>
                      <a:pt x="0" y="9620"/>
                    </a:lnTo>
                    <a:lnTo>
                      <a:pt x="18002" y="2000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Hình tự do: Hình 680">
                <a:extLst>
                  <a:ext uri="{FF2B5EF4-FFF2-40B4-BE49-F238E27FC236}">
                    <a16:creationId xmlns:a16="http://schemas.microsoft.com/office/drawing/2014/main" id="{6458018C-8320-8198-FCFC-98DD5E9263C8}"/>
                  </a:ext>
                </a:extLst>
              </p:cNvPr>
              <p:cNvSpPr/>
              <p:nvPr/>
            </p:nvSpPr>
            <p:spPr>
              <a:xfrm>
                <a:off x="10017220" y="5452093"/>
                <a:ext cx="17907" cy="20002"/>
              </a:xfrm>
              <a:custGeom>
                <a:avLst/>
                <a:gdLst>
                  <a:gd name="connsiteX0" fmla="*/ 0 w 17907"/>
                  <a:gd name="connsiteY0" fmla="*/ 20003 h 20002"/>
                  <a:gd name="connsiteX1" fmla="*/ 0 w 17907"/>
                  <a:gd name="connsiteY1" fmla="*/ 10383 h 20002"/>
                  <a:gd name="connsiteX2" fmla="*/ 17907 w 17907"/>
                  <a:gd name="connsiteY2" fmla="*/ 0 h 20002"/>
                  <a:gd name="connsiteX3" fmla="*/ 17907 w 17907"/>
                  <a:gd name="connsiteY3" fmla="*/ 9620 h 20002"/>
                  <a:gd name="connsiteX4" fmla="*/ 0 w 17907"/>
                  <a:gd name="connsiteY4" fmla="*/ 20003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20002">
                    <a:moveTo>
                      <a:pt x="0" y="20003"/>
                    </a:moveTo>
                    <a:lnTo>
                      <a:pt x="0" y="10383"/>
                    </a:lnTo>
                    <a:lnTo>
                      <a:pt x="17907" y="0"/>
                    </a:lnTo>
                    <a:lnTo>
                      <a:pt x="17907" y="9620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Hình tự do: Hình 681">
                <a:extLst>
                  <a:ext uri="{FF2B5EF4-FFF2-40B4-BE49-F238E27FC236}">
                    <a16:creationId xmlns:a16="http://schemas.microsoft.com/office/drawing/2014/main" id="{FEF4FF83-A77D-3D28-FB23-4BC20D58EC57}"/>
                  </a:ext>
                </a:extLst>
              </p:cNvPr>
              <p:cNvSpPr/>
              <p:nvPr/>
            </p:nvSpPr>
            <p:spPr>
              <a:xfrm>
                <a:off x="10479373" y="5174535"/>
                <a:ext cx="17907" cy="19907"/>
              </a:xfrm>
              <a:custGeom>
                <a:avLst/>
                <a:gdLst>
                  <a:gd name="connsiteX0" fmla="*/ 17907 w 17907"/>
                  <a:gd name="connsiteY0" fmla="*/ 19907 h 19907"/>
                  <a:gd name="connsiteX1" fmla="*/ 17907 w 17907"/>
                  <a:gd name="connsiteY1" fmla="*/ 10382 h 19907"/>
                  <a:gd name="connsiteX2" fmla="*/ 0 w 17907"/>
                  <a:gd name="connsiteY2" fmla="*/ 0 h 19907"/>
                  <a:gd name="connsiteX3" fmla="*/ 0 w 17907"/>
                  <a:gd name="connsiteY3" fmla="*/ 9525 h 19907"/>
                  <a:gd name="connsiteX4" fmla="*/ 17907 w 17907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07" h="19907">
                    <a:moveTo>
                      <a:pt x="17907" y="19907"/>
                    </a:moveTo>
                    <a:lnTo>
                      <a:pt x="17907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7907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Hình tự do: Hình 682">
                <a:extLst>
                  <a:ext uri="{FF2B5EF4-FFF2-40B4-BE49-F238E27FC236}">
                    <a16:creationId xmlns:a16="http://schemas.microsoft.com/office/drawing/2014/main" id="{A963A172-F622-E7C8-3832-D67E4B48A4A1}"/>
                  </a:ext>
                </a:extLst>
              </p:cNvPr>
              <p:cNvSpPr/>
              <p:nvPr/>
            </p:nvSpPr>
            <p:spPr>
              <a:xfrm>
                <a:off x="10497280" y="5174535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Hình tự do: Hình 683">
                <a:extLst>
                  <a:ext uri="{FF2B5EF4-FFF2-40B4-BE49-F238E27FC236}">
                    <a16:creationId xmlns:a16="http://schemas.microsoft.com/office/drawing/2014/main" id="{9FF30493-AF29-2948-BA04-121A9B6329D2}"/>
                  </a:ext>
                </a:extLst>
              </p:cNvPr>
              <p:cNvSpPr/>
              <p:nvPr/>
            </p:nvSpPr>
            <p:spPr>
              <a:xfrm>
                <a:off x="7954772" y="4821728"/>
                <a:ext cx="18002" cy="19907"/>
              </a:xfrm>
              <a:custGeom>
                <a:avLst/>
                <a:gdLst>
                  <a:gd name="connsiteX0" fmla="*/ 18002 w 18002"/>
                  <a:gd name="connsiteY0" fmla="*/ 19907 h 19907"/>
                  <a:gd name="connsiteX1" fmla="*/ 18002 w 18002"/>
                  <a:gd name="connsiteY1" fmla="*/ 10382 h 19907"/>
                  <a:gd name="connsiteX2" fmla="*/ 0 w 18002"/>
                  <a:gd name="connsiteY2" fmla="*/ 0 h 19907"/>
                  <a:gd name="connsiteX3" fmla="*/ 0 w 18002"/>
                  <a:gd name="connsiteY3" fmla="*/ 9525 h 19907"/>
                  <a:gd name="connsiteX4" fmla="*/ 18002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18002" y="19907"/>
                    </a:moveTo>
                    <a:lnTo>
                      <a:pt x="18002" y="10382"/>
                    </a:lnTo>
                    <a:lnTo>
                      <a:pt x="0" y="0"/>
                    </a:lnTo>
                    <a:lnTo>
                      <a:pt x="0" y="9525"/>
                    </a:lnTo>
                    <a:lnTo>
                      <a:pt x="18002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Hình tự do: Hình 684">
                <a:extLst>
                  <a:ext uri="{FF2B5EF4-FFF2-40B4-BE49-F238E27FC236}">
                    <a16:creationId xmlns:a16="http://schemas.microsoft.com/office/drawing/2014/main" id="{24DF9499-2971-BD18-730D-3167512C29E8}"/>
                  </a:ext>
                </a:extLst>
              </p:cNvPr>
              <p:cNvSpPr/>
              <p:nvPr/>
            </p:nvSpPr>
            <p:spPr>
              <a:xfrm>
                <a:off x="7972774" y="4821728"/>
                <a:ext cx="18002" cy="19907"/>
              </a:xfrm>
              <a:custGeom>
                <a:avLst/>
                <a:gdLst>
                  <a:gd name="connsiteX0" fmla="*/ 0 w 18002"/>
                  <a:gd name="connsiteY0" fmla="*/ 19907 h 19907"/>
                  <a:gd name="connsiteX1" fmla="*/ 0 w 18002"/>
                  <a:gd name="connsiteY1" fmla="*/ 10382 h 19907"/>
                  <a:gd name="connsiteX2" fmla="*/ 18002 w 18002"/>
                  <a:gd name="connsiteY2" fmla="*/ 0 h 19907"/>
                  <a:gd name="connsiteX3" fmla="*/ 18002 w 18002"/>
                  <a:gd name="connsiteY3" fmla="*/ 9525 h 19907"/>
                  <a:gd name="connsiteX4" fmla="*/ 0 w 18002"/>
                  <a:gd name="connsiteY4" fmla="*/ 19907 h 1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2" h="19907">
                    <a:moveTo>
                      <a:pt x="0" y="19907"/>
                    </a:moveTo>
                    <a:lnTo>
                      <a:pt x="0" y="10382"/>
                    </a:lnTo>
                    <a:lnTo>
                      <a:pt x="18002" y="0"/>
                    </a:lnTo>
                    <a:lnTo>
                      <a:pt x="18002" y="9525"/>
                    </a:lnTo>
                    <a:lnTo>
                      <a:pt x="0" y="19907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8" name="Đồ họa 25">
              <a:extLst>
                <a:ext uri="{FF2B5EF4-FFF2-40B4-BE49-F238E27FC236}">
                  <a16:creationId xmlns:a16="http://schemas.microsoft.com/office/drawing/2014/main" id="{9EE89D6F-FD09-92E9-F863-74F2B54D9904}"/>
                </a:ext>
              </a:extLst>
            </p:cNvPr>
            <p:cNvGrpSpPr/>
            <p:nvPr/>
          </p:nvGrpSpPr>
          <p:grpSpPr>
            <a:xfrm>
              <a:off x="9549447" y="4035821"/>
              <a:ext cx="253269" cy="159068"/>
              <a:chOff x="9549447" y="4035821"/>
              <a:chExt cx="253269" cy="159068"/>
            </a:xfrm>
          </p:grpSpPr>
          <p:sp>
            <p:nvSpPr>
              <p:cNvPr id="597" name="Hình tự do: Hình 596">
                <a:extLst>
                  <a:ext uri="{FF2B5EF4-FFF2-40B4-BE49-F238E27FC236}">
                    <a16:creationId xmlns:a16="http://schemas.microsoft.com/office/drawing/2014/main" id="{B052ED7E-BA68-728F-3B11-464759DC1264}"/>
                  </a:ext>
                </a:extLst>
              </p:cNvPr>
              <p:cNvSpPr/>
              <p:nvPr/>
            </p:nvSpPr>
            <p:spPr>
              <a:xfrm>
                <a:off x="9549447" y="4047918"/>
                <a:ext cx="253269" cy="146971"/>
              </a:xfrm>
              <a:custGeom>
                <a:avLst/>
                <a:gdLst>
                  <a:gd name="connsiteX0" fmla="*/ 144875 w 253269"/>
                  <a:gd name="connsiteY0" fmla="*/ 0 h 146971"/>
                  <a:gd name="connsiteX1" fmla="*/ 251079 w 253269"/>
                  <a:gd name="connsiteY1" fmla="*/ 55626 h 146971"/>
                  <a:gd name="connsiteX2" fmla="*/ 253270 w 253269"/>
                  <a:gd name="connsiteY2" fmla="*/ 59055 h 146971"/>
                  <a:gd name="connsiteX3" fmla="*/ 253270 w 253269"/>
                  <a:gd name="connsiteY3" fmla="*/ 61817 h 146971"/>
                  <a:gd name="connsiteX4" fmla="*/ 251079 w 253269"/>
                  <a:gd name="connsiteY4" fmla="*/ 65246 h 146971"/>
                  <a:gd name="connsiteX5" fmla="*/ 111157 w 253269"/>
                  <a:gd name="connsiteY5" fmla="*/ 146113 h 146971"/>
                  <a:gd name="connsiteX6" fmla="*/ 107442 w 253269"/>
                  <a:gd name="connsiteY6" fmla="*/ 146971 h 146971"/>
                  <a:gd name="connsiteX7" fmla="*/ 103822 w 253269"/>
                  <a:gd name="connsiteY7" fmla="*/ 146113 h 146971"/>
                  <a:gd name="connsiteX8" fmla="*/ 0 w 253269"/>
                  <a:gd name="connsiteY8" fmla="*/ 86106 h 146971"/>
                  <a:gd name="connsiteX9" fmla="*/ 0 w 253269"/>
                  <a:gd name="connsiteY9" fmla="*/ 83344 h 14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269" h="146971">
                    <a:moveTo>
                      <a:pt x="144875" y="0"/>
                    </a:moveTo>
                    <a:lnTo>
                      <a:pt x="251079" y="55626"/>
                    </a:lnTo>
                    <a:lnTo>
                      <a:pt x="253270" y="59055"/>
                    </a:lnTo>
                    <a:lnTo>
                      <a:pt x="253270" y="61817"/>
                    </a:lnTo>
                    <a:cubicBezTo>
                      <a:pt x="253260" y="63284"/>
                      <a:pt x="252413" y="64618"/>
                      <a:pt x="251079" y="65246"/>
                    </a:cubicBezTo>
                    <a:lnTo>
                      <a:pt x="111157" y="146113"/>
                    </a:lnTo>
                    <a:cubicBezTo>
                      <a:pt x="110004" y="146695"/>
                      <a:pt x="108728" y="146990"/>
                      <a:pt x="107442" y="146971"/>
                    </a:cubicBezTo>
                    <a:cubicBezTo>
                      <a:pt x="106185" y="146990"/>
                      <a:pt x="104937" y="146695"/>
                      <a:pt x="103822" y="146113"/>
                    </a:cubicBezTo>
                    <a:lnTo>
                      <a:pt x="0" y="86106"/>
                    </a:lnTo>
                    <a:lnTo>
                      <a:pt x="0" y="8334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Hình tự do: Hình 597">
                <a:extLst>
                  <a:ext uri="{FF2B5EF4-FFF2-40B4-BE49-F238E27FC236}">
                    <a16:creationId xmlns:a16="http://schemas.microsoft.com/office/drawing/2014/main" id="{6234D034-D5AE-6C44-CFA5-AAE5A8B8F4B9}"/>
                  </a:ext>
                </a:extLst>
              </p:cNvPr>
              <p:cNvSpPr/>
              <p:nvPr/>
            </p:nvSpPr>
            <p:spPr>
              <a:xfrm>
                <a:off x="9549447" y="4045251"/>
                <a:ext cx="253269" cy="147161"/>
              </a:xfrm>
              <a:custGeom>
                <a:avLst/>
                <a:gdLst>
                  <a:gd name="connsiteX0" fmla="*/ 107442 w 253269"/>
                  <a:gd name="connsiteY0" fmla="*/ 147161 h 147161"/>
                  <a:gd name="connsiteX1" fmla="*/ 111157 w 253269"/>
                  <a:gd name="connsiteY1" fmla="*/ 146304 h 147161"/>
                  <a:gd name="connsiteX2" fmla="*/ 251079 w 253269"/>
                  <a:gd name="connsiteY2" fmla="*/ 65437 h 147161"/>
                  <a:gd name="connsiteX3" fmla="*/ 253270 w 253269"/>
                  <a:gd name="connsiteY3" fmla="*/ 62008 h 147161"/>
                  <a:gd name="connsiteX4" fmla="*/ 251079 w 253269"/>
                  <a:gd name="connsiteY4" fmla="*/ 58579 h 147161"/>
                  <a:gd name="connsiteX5" fmla="*/ 149543 w 253269"/>
                  <a:gd name="connsiteY5" fmla="*/ 0 h 147161"/>
                  <a:gd name="connsiteX6" fmla="*/ 0 w 253269"/>
                  <a:gd name="connsiteY6" fmla="*/ 86296 h 147161"/>
                  <a:gd name="connsiteX7" fmla="*/ 103822 w 253269"/>
                  <a:gd name="connsiteY7" fmla="*/ 146304 h 147161"/>
                  <a:gd name="connsiteX8" fmla="*/ 107442 w 253269"/>
                  <a:gd name="connsiteY8" fmla="*/ 147161 h 14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269" h="147161">
                    <a:moveTo>
                      <a:pt x="107442" y="147161"/>
                    </a:moveTo>
                    <a:cubicBezTo>
                      <a:pt x="108728" y="147180"/>
                      <a:pt x="110004" y="146885"/>
                      <a:pt x="111157" y="146304"/>
                    </a:cubicBezTo>
                    <a:lnTo>
                      <a:pt x="251079" y="65437"/>
                    </a:lnTo>
                    <a:cubicBezTo>
                      <a:pt x="252413" y="64808"/>
                      <a:pt x="253260" y="63475"/>
                      <a:pt x="253270" y="62008"/>
                    </a:cubicBezTo>
                    <a:cubicBezTo>
                      <a:pt x="253241" y="60541"/>
                      <a:pt x="252394" y="59217"/>
                      <a:pt x="251079" y="58579"/>
                    </a:cubicBezTo>
                    <a:lnTo>
                      <a:pt x="149543" y="0"/>
                    </a:lnTo>
                    <a:lnTo>
                      <a:pt x="0" y="86296"/>
                    </a:lnTo>
                    <a:lnTo>
                      <a:pt x="103822" y="146304"/>
                    </a:lnTo>
                    <a:cubicBezTo>
                      <a:pt x="104937" y="146885"/>
                      <a:pt x="106185" y="147180"/>
                      <a:pt x="107442" y="14716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Hình tự do: Hình 598">
                <a:extLst>
                  <a:ext uri="{FF2B5EF4-FFF2-40B4-BE49-F238E27FC236}">
                    <a16:creationId xmlns:a16="http://schemas.microsoft.com/office/drawing/2014/main" id="{CFF7499F-D16A-7856-9560-71A71E75145B}"/>
                  </a:ext>
                </a:extLst>
              </p:cNvPr>
              <p:cNvSpPr/>
              <p:nvPr/>
            </p:nvSpPr>
            <p:spPr>
              <a:xfrm>
                <a:off x="9554019" y="4036869"/>
                <a:ext cx="246411" cy="152964"/>
              </a:xfrm>
              <a:custGeom>
                <a:avLst/>
                <a:gdLst>
                  <a:gd name="connsiteX0" fmla="*/ 144971 w 246411"/>
                  <a:gd name="connsiteY0" fmla="*/ 0 h 152964"/>
                  <a:gd name="connsiteX1" fmla="*/ 245364 w 246411"/>
                  <a:gd name="connsiteY1" fmla="*/ 58007 h 152964"/>
                  <a:gd name="connsiteX2" fmla="*/ 246412 w 246411"/>
                  <a:gd name="connsiteY2" fmla="*/ 59436 h 152964"/>
                  <a:gd name="connsiteX3" fmla="*/ 246412 w 246411"/>
                  <a:gd name="connsiteY3" fmla="*/ 70199 h 152964"/>
                  <a:gd name="connsiteX4" fmla="*/ 246412 w 246411"/>
                  <a:gd name="connsiteY4" fmla="*/ 70199 h 152964"/>
                  <a:gd name="connsiteX5" fmla="*/ 245364 w 246411"/>
                  <a:gd name="connsiteY5" fmla="*/ 71628 h 152964"/>
                  <a:gd name="connsiteX6" fmla="*/ 105442 w 246411"/>
                  <a:gd name="connsiteY6" fmla="*/ 152400 h 152964"/>
                  <a:gd name="connsiteX7" fmla="*/ 100394 w 246411"/>
                  <a:gd name="connsiteY7" fmla="*/ 152400 h 152964"/>
                  <a:gd name="connsiteX8" fmla="*/ 0 w 246411"/>
                  <a:gd name="connsiteY8" fmla="*/ 94393 h 152964"/>
                  <a:gd name="connsiteX9" fmla="*/ 0 w 246411"/>
                  <a:gd name="connsiteY9" fmla="*/ 83629 h 15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411" h="152964">
                    <a:moveTo>
                      <a:pt x="144971" y="0"/>
                    </a:moveTo>
                    <a:lnTo>
                      <a:pt x="245364" y="58007"/>
                    </a:lnTo>
                    <a:lnTo>
                      <a:pt x="246412" y="59436"/>
                    </a:lnTo>
                    <a:lnTo>
                      <a:pt x="246412" y="70199"/>
                    </a:lnTo>
                    <a:lnTo>
                      <a:pt x="246412" y="70199"/>
                    </a:lnTo>
                    <a:cubicBezTo>
                      <a:pt x="246354" y="70838"/>
                      <a:pt x="245954" y="71380"/>
                      <a:pt x="245364" y="71628"/>
                    </a:cubicBezTo>
                    <a:lnTo>
                      <a:pt x="105442" y="152400"/>
                    </a:lnTo>
                    <a:cubicBezTo>
                      <a:pt x="103842" y="153153"/>
                      <a:pt x="101994" y="153153"/>
                      <a:pt x="100394" y="152400"/>
                    </a:cubicBezTo>
                    <a:lnTo>
                      <a:pt x="0" y="94393"/>
                    </a:lnTo>
                    <a:lnTo>
                      <a:pt x="0" y="83629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Hình tự do: Hình 599">
                <a:extLst>
                  <a:ext uri="{FF2B5EF4-FFF2-40B4-BE49-F238E27FC236}">
                    <a16:creationId xmlns:a16="http://schemas.microsoft.com/office/drawing/2014/main" id="{83135772-3547-40F2-A0F0-FC4864EC7BF1}"/>
                  </a:ext>
                </a:extLst>
              </p:cNvPr>
              <p:cNvSpPr/>
              <p:nvPr/>
            </p:nvSpPr>
            <p:spPr>
              <a:xfrm>
                <a:off x="9554019" y="4036869"/>
                <a:ext cx="246356" cy="142572"/>
              </a:xfrm>
              <a:custGeom>
                <a:avLst/>
                <a:gdLst>
                  <a:gd name="connsiteX0" fmla="*/ 0 w 246356"/>
                  <a:gd name="connsiteY0" fmla="*/ 83915 h 142572"/>
                  <a:gd name="connsiteX1" fmla="*/ 1333 w 246356"/>
                  <a:gd name="connsiteY1" fmla="*/ 84677 h 142572"/>
                  <a:gd name="connsiteX2" fmla="*/ 17621 w 246356"/>
                  <a:gd name="connsiteY2" fmla="*/ 94202 h 142572"/>
                  <a:gd name="connsiteX3" fmla="*/ 20669 w 246356"/>
                  <a:gd name="connsiteY3" fmla="*/ 95917 h 142572"/>
                  <a:gd name="connsiteX4" fmla="*/ 100394 w 246356"/>
                  <a:gd name="connsiteY4" fmla="*/ 141922 h 142572"/>
                  <a:gd name="connsiteX5" fmla="*/ 105442 w 246356"/>
                  <a:gd name="connsiteY5" fmla="*/ 141922 h 142572"/>
                  <a:gd name="connsiteX6" fmla="*/ 245364 w 246356"/>
                  <a:gd name="connsiteY6" fmla="*/ 61151 h 142572"/>
                  <a:gd name="connsiteX7" fmla="*/ 246259 w 246356"/>
                  <a:gd name="connsiteY7" fmla="*/ 59188 h 142572"/>
                  <a:gd name="connsiteX8" fmla="*/ 245364 w 246356"/>
                  <a:gd name="connsiteY8" fmla="*/ 58293 h 142572"/>
                  <a:gd name="connsiteX9" fmla="*/ 244030 w 246356"/>
                  <a:gd name="connsiteY9" fmla="*/ 57150 h 142572"/>
                  <a:gd name="connsiteX10" fmla="*/ 144971 w 246356"/>
                  <a:gd name="connsiteY10" fmla="*/ 0 h 142572"/>
                  <a:gd name="connsiteX11" fmla="*/ 1238 w 246356"/>
                  <a:gd name="connsiteY11" fmla="*/ 82963 h 142572"/>
                  <a:gd name="connsiteX12" fmla="*/ 1238 w 246356"/>
                  <a:gd name="connsiteY12" fmla="*/ 82963 h 14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6356" h="142572">
                    <a:moveTo>
                      <a:pt x="0" y="83915"/>
                    </a:moveTo>
                    <a:lnTo>
                      <a:pt x="1333" y="84677"/>
                    </a:lnTo>
                    <a:lnTo>
                      <a:pt x="17621" y="94202"/>
                    </a:lnTo>
                    <a:lnTo>
                      <a:pt x="20669" y="95917"/>
                    </a:lnTo>
                    <a:lnTo>
                      <a:pt x="100394" y="141922"/>
                    </a:lnTo>
                    <a:cubicBezTo>
                      <a:pt x="101965" y="142789"/>
                      <a:pt x="103870" y="142789"/>
                      <a:pt x="105442" y="141922"/>
                    </a:cubicBezTo>
                    <a:lnTo>
                      <a:pt x="245364" y="61151"/>
                    </a:lnTo>
                    <a:cubicBezTo>
                      <a:pt x="246154" y="60855"/>
                      <a:pt x="246555" y="59979"/>
                      <a:pt x="246259" y="59188"/>
                    </a:cubicBezTo>
                    <a:cubicBezTo>
                      <a:pt x="246107" y="58779"/>
                      <a:pt x="245783" y="58445"/>
                      <a:pt x="245364" y="58293"/>
                    </a:cubicBezTo>
                    <a:lnTo>
                      <a:pt x="244030" y="57150"/>
                    </a:lnTo>
                    <a:lnTo>
                      <a:pt x="144971" y="0"/>
                    </a:lnTo>
                    <a:lnTo>
                      <a:pt x="1238" y="82963"/>
                    </a:lnTo>
                    <a:lnTo>
                      <a:pt x="1238" y="82963"/>
                    </a:ln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Hình tự do: Hình 600">
                <a:extLst>
                  <a:ext uri="{FF2B5EF4-FFF2-40B4-BE49-F238E27FC236}">
                    <a16:creationId xmlns:a16="http://schemas.microsoft.com/office/drawing/2014/main" id="{AA56E89D-EF75-BA1B-949D-57513891C97C}"/>
                  </a:ext>
                </a:extLst>
              </p:cNvPr>
              <p:cNvSpPr/>
              <p:nvPr/>
            </p:nvSpPr>
            <p:spPr>
              <a:xfrm>
                <a:off x="9656889" y="4096876"/>
                <a:ext cx="143541" cy="93631"/>
              </a:xfrm>
              <a:custGeom>
                <a:avLst/>
                <a:gdLst>
                  <a:gd name="connsiteX0" fmla="*/ 0 w 143541"/>
                  <a:gd name="connsiteY0" fmla="*/ 82868 h 93631"/>
                  <a:gd name="connsiteX1" fmla="*/ 0 w 143541"/>
                  <a:gd name="connsiteY1" fmla="*/ 93631 h 93631"/>
                  <a:gd name="connsiteX2" fmla="*/ 2572 w 143541"/>
                  <a:gd name="connsiteY2" fmla="*/ 93059 h 93631"/>
                  <a:gd name="connsiteX3" fmla="*/ 142494 w 143541"/>
                  <a:gd name="connsiteY3" fmla="*/ 12192 h 93631"/>
                  <a:gd name="connsiteX4" fmla="*/ 143542 w 143541"/>
                  <a:gd name="connsiteY4" fmla="*/ 10763 h 93631"/>
                  <a:gd name="connsiteX5" fmla="*/ 143542 w 143541"/>
                  <a:gd name="connsiteY5" fmla="*/ 0 h 93631"/>
                  <a:gd name="connsiteX6" fmla="*/ 142494 w 143541"/>
                  <a:gd name="connsiteY6" fmla="*/ 1429 h 93631"/>
                  <a:gd name="connsiteX7" fmla="*/ 2572 w 143541"/>
                  <a:gd name="connsiteY7" fmla="*/ 82201 h 93631"/>
                  <a:gd name="connsiteX8" fmla="*/ 0 w 143541"/>
                  <a:gd name="connsiteY8" fmla="*/ 82868 h 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541" h="93631">
                    <a:moveTo>
                      <a:pt x="0" y="82868"/>
                    </a:moveTo>
                    <a:lnTo>
                      <a:pt x="0" y="93631"/>
                    </a:lnTo>
                    <a:cubicBezTo>
                      <a:pt x="886" y="93641"/>
                      <a:pt x="1772" y="93450"/>
                      <a:pt x="2572" y="93059"/>
                    </a:cubicBezTo>
                    <a:lnTo>
                      <a:pt x="142494" y="12192"/>
                    </a:lnTo>
                    <a:cubicBezTo>
                      <a:pt x="143085" y="11944"/>
                      <a:pt x="143485" y="11402"/>
                      <a:pt x="143542" y="10763"/>
                    </a:cubicBezTo>
                    <a:lnTo>
                      <a:pt x="143542" y="0"/>
                    </a:lnTo>
                    <a:cubicBezTo>
                      <a:pt x="143466" y="629"/>
                      <a:pt x="143066" y="1172"/>
                      <a:pt x="142494" y="1429"/>
                    </a:cubicBezTo>
                    <a:lnTo>
                      <a:pt x="2572" y="82201"/>
                    </a:lnTo>
                    <a:cubicBezTo>
                      <a:pt x="1791" y="82658"/>
                      <a:pt x="905" y="82896"/>
                      <a:pt x="0" y="8286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Hình tự do: Hình 601">
                <a:extLst>
                  <a:ext uri="{FF2B5EF4-FFF2-40B4-BE49-F238E27FC236}">
                    <a16:creationId xmlns:a16="http://schemas.microsoft.com/office/drawing/2014/main" id="{A517C37B-9DB3-91D2-D456-C15CC27FD162}"/>
                  </a:ext>
                </a:extLst>
              </p:cNvPr>
              <p:cNvSpPr/>
              <p:nvPr/>
            </p:nvSpPr>
            <p:spPr>
              <a:xfrm>
                <a:off x="9554019" y="4035821"/>
                <a:ext cx="244053" cy="142096"/>
              </a:xfrm>
              <a:custGeom>
                <a:avLst/>
                <a:gdLst>
                  <a:gd name="connsiteX0" fmla="*/ 0 w 244053"/>
                  <a:gd name="connsiteY0" fmla="*/ 83534 h 142096"/>
                  <a:gd name="connsiteX1" fmla="*/ 18097 w 244053"/>
                  <a:gd name="connsiteY1" fmla="*/ 94012 h 142096"/>
                  <a:gd name="connsiteX2" fmla="*/ 20955 w 244053"/>
                  <a:gd name="connsiteY2" fmla="*/ 95631 h 142096"/>
                  <a:gd name="connsiteX3" fmla="*/ 100394 w 244053"/>
                  <a:gd name="connsiteY3" fmla="*/ 141446 h 142096"/>
                  <a:gd name="connsiteX4" fmla="*/ 105442 w 244053"/>
                  <a:gd name="connsiteY4" fmla="*/ 141446 h 142096"/>
                  <a:gd name="connsiteX5" fmla="*/ 230696 w 244053"/>
                  <a:gd name="connsiteY5" fmla="*/ 69151 h 142096"/>
                  <a:gd name="connsiteX6" fmla="*/ 233934 w 244053"/>
                  <a:gd name="connsiteY6" fmla="*/ 67342 h 142096"/>
                  <a:gd name="connsiteX7" fmla="*/ 244030 w 244053"/>
                  <a:gd name="connsiteY7" fmla="*/ 58198 h 142096"/>
                  <a:gd name="connsiteX8" fmla="*/ 244030 w 244053"/>
                  <a:gd name="connsiteY8" fmla="*/ 58198 h 142096"/>
                  <a:gd name="connsiteX9" fmla="*/ 244030 w 244053"/>
                  <a:gd name="connsiteY9" fmla="*/ 57436 h 142096"/>
                  <a:gd name="connsiteX10" fmla="*/ 242221 w 244053"/>
                  <a:gd name="connsiteY10" fmla="*/ 54864 h 142096"/>
                  <a:gd name="connsiteX11" fmla="*/ 232696 w 244053"/>
                  <a:gd name="connsiteY11" fmla="*/ 50959 h 142096"/>
                  <a:gd name="connsiteX12" fmla="*/ 232696 w 244053"/>
                  <a:gd name="connsiteY12" fmla="*/ 50959 h 142096"/>
                  <a:gd name="connsiteX13" fmla="*/ 144399 w 244053"/>
                  <a:gd name="connsiteY13" fmla="*/ 0 h 142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4053" h="142096">
                    <a:moveTo>
                      <a:pt x="0" y="83534"/>
                    </a:moveTo>
                    <a:lnTo>
                      <a:pt x="18097" y="94012"/>
                    </a:lnTo>
                    <a:lnTo>
                      <a:pt x="20955" y="95631"/>
                    </a:lnTo>
                    <a:lnTo>
                      <a:pt x="100394" y="141446"/>
                    </a:lnTo>
                    <a:cubicBezTo>
                      <a:pt x="101965" y="142313"/>
                      <a:pt x="103870" y="142313"/>
                      <a:pt x="105442" y="141446"/>
                    </a:cubicBezTo>
                    <a:lnTo>
                      <a:pt x="230696" y="69151"/>
                    </a:lnTo>
                    <a:lnTo>
                      <a:pt x="233934" y="67342"/>
                    </a:lnTo>
                    <a:cubicBezTo>
                      <a:pt x="237915" y="65056"/>
                      <a:pt x="241363" y="61931"/>
                      <a:pt x="244030" y="58198"/>
                    </a:cubicBezTo>
                    <a:lnTo>
                      <a:pt x="244030" y="58198"/>
                    </a:lnTo>
                    <a:lnTo>
                      <a:pt x="244030" y="57436"/>
                    </a:lnTo>
                    <a:cubicBezTo>
                      <a:pt x="244202" y="56236"/>
                      <a:pt x="243411" y="55102"/>
                      <a:pt x="242221" y="54864"/>
                    </a:cubicBezTo>
                    <a:cubicBezTo>
                      <a:pt x="238906" y="53940"/>
                      <a:pt x="235706" y="52626"/>
                      <a:pt x="232696" y="50959"/>
                    </a:cubicBezTo>
                    <a:lnTo>
                      <a:pt x="232696" y="50959"/>
                    </a:lnTo>
                    <a:lnTo>
                      <a:pt x="14439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Hình tự do: Hình 602">
                <a:extLst>
                  <a:ext uri="{FF2B5EF4-FFF2-40B4-BE49-F238E27FC236}">
                    <a16:creationId xmlns:a16="http://schemas.microsoft.com/office/drawing/2014/main" id="{F9422B0E-A148-D49A-3501-CD4437401085}"/>
                  </a:ext>
                </a:extLst>
              </p:cNvPr>
              <p:cNvSpPr/>
              <p:nvPr/>
            </p:nvSpPr>
            <p:spPr>
              <a:xfrm>
                <a:off x="9567116" y="4117545"/>
                <a:ext cx="6583" cy="3810"/>
              </a:xfrm>
              <a:custGeom>
                <a:avLst/>
                <a:gdLst>
                  <a:gd name="connsiteX0" fmla="*/ 5667 w 6583"/>
                  <a:gd name="connsiteY0" fmla="*/ 571 h 3810"/>
                  <a:gd name="connsiteX1" fmla="*/ 6487 w 6583"/>
                  <a:gd name="connsiteY1" fmla="*/ 2419 h 3810"/>
                  <a:gd name="connsiteX2" fmla="*/ 5667 w 6583"/>
                  <a:gd name="connsiteY2" fmla="*/ 3238 h 3810"/>
                  <a:gd name="connsiteX3" fmla="*/ 1000 w 6583"/>
                  <a:gd name="connsiteY3" fmla="*/ 3238 h 3810"/>
                  <a:gd name="connsiteX4" fmla="*/ 1000 w 6583"/>
                  <a:gd name="connsiteY4" fmla="*/ 571 h 3810"/>
                  <a:gd name="connsiteX5" fmla="*/ 5667 w 6583"/>
                  <a:gd name="connsiteY5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83" h="3810">
                    <a:moveTo>
                      <a:pt x="5667" y="571"/>
                    </a:moveTo>
                    <a:cubicBezTo>
                      <a:pt x="6401" y="857"/>
                      <a:pt x="6772" y="1686"/>
                      <a:pt x="6487" y="2419"/>
                    </a:cubicBezTo>
                    <a:cubicBezTo>
                      <a:pt x="6344" y="2791"/>
                      <a:pt x="6049" y="3096"/>
                      <a:pt x="5667" y="3238"/>
                    </a:cubicBezTo>
                    <a:cubicBezTo>
                      <a:pt x="4201" y="4001"/>
                      <a:pt x="2467" y="4001"/>
                      <a:pt x="1000" y="3238"/>
                    </a:cubicBezTo>
                    <a:cubicBezTo>
                      <a:pt x="-333" y="2477"/>
                      <a:pt x="-333" y="1333"/>
                      <a:pt x="1000" y="571"/>
                    </a:cubicBezTo>
                    <a:cubicBezTo>
                      <a:pt x="2467" y="-190"/>
                      <a:pt x="4201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Hình tự do: Hình 603">
                <a:extLst>
                  <a:ext uri="{FF2B5EF4-FFF2-40B4-BE49-F238E27FC236}">
                    <a16:creationId xmlns:a16="http://schemas.microsoft.com/office/drawing/2014/main" id="{A401CECC-16E5-E32D-2488-7E859C21A201}"/>
                  </a:ext>
                </a:extLst>
              </p:cNvPr>
              <p:cNvSpPr/>
              <p:nvPr/>
            </p:nvSpPr>
            <p:spPr>
              <a:xfrm>
                <a:off x="9554555" y="4109362"/>
                <a:ext cx="17275" cy="12469"/>
              </a:xfrm>
              <a:custGeom>
                <a:avLst/>
                <a:gdLst>
                  <a:gd name="connsiteX0" fmla="*/ 36 w 17275"/>
                  <a:gd name="connsiteY0" fmla="*/ 7231 h 12469"/>
                  <a:gd name="connsiteX1" fmla="*/ 36 w 17275"/>
                  <a:gd name="connsiteY1" fmla="*/ 9612 h 12469"/>
                  <a:gd name="connsiteX2" fmla="*/ 1655 w 17275"/>
                  <a:gd name="connsiteY2" fmla="*/ 8659 h 12469"/>
                  <a:gd name="connsiteX3" fmla="*/ 1655 w 17275"/>
                  <a:gd name="connsiteY3" fmla="*/ 7231 h 12469"/>
                  <a:gd name="connsiteX4" fmla="*/ 4036 w 17275"/>
                  <a:gd name="connsiteY4" fmla="*/ 1515 h 12469"/>
                  <a:gd name="connsiteX5" fmla="*/ 5655 w 17275"/>
                  <a:gd name="connsiteY5" fmla="*/ 1515 h 12469"/>
                  <a:gd name="connsiteX6" fmla="*/ 8513 w 17275"/>
                  <a:gd name="connsiteY6" fmla="*/ 2373 h 12469"/>
                  <a:gd name="connsiteX7" fmla="*/ 15562 w 17275"/>
                  <a:gd name="connsiteY7" fmla="*/ 12469 h 12469"/>
                  <a:gd name="connsiteX8" fmla="*/ 17276 w 17275"/>
                  <a:gd name="connsiteY8" fmla="*/ 12469 h 12469"/>
                  <a:gd name="connsiteX9" fmla="*/ 9370 w 17275"/>
                  <a:gd name="connsiteY9" fmla="*/ 1135 h 12469"/>
                  <a:gd name="connsiteX10" fmla="*/ 3179 w 17275"/>
                  <a:gd name="connsiteY10" fmla="*/ 658 h 12469"/>
                  <a:gd name="connsiteX11" fmla="*/ 36 w 17275"/>
                  <a:gd name="connsiteY11" fmla="*/ 7231 h 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469">
                    <a:moveTo>
                      <a:pt x="36" y="7231"/>
                    </a:moveTo>
                    <a:cubicBezTo>
                      <a:pt x="-12" y="8021"/>
                      <a:pt x="-12" y="8821"/>
                      <a:pt x="36" y="9612"/>
                    </a:cubicBezTo>
                    <a:lnTo>
                      <a:pt x="1655" y="8659"/>
                    </a:lnTo>
                    <a:cubicBezTo>
                      <a:pt x="1607" y="8183"/>
                      <a:pt x="1607" y="7707"/>
                      <a:pt x="1655" y="7231"/>
                    </a:cubicBezTo>
                    <a:cubicBezTo>
                      <a:pt x="1388" y="5040"/>
                      <a:pt x="2293" y="2868"/>
                      <a:pt x="4036" y="1515"/>
                    </a:cubicBezTo>
                    <a:cubicBezTo>
                      <a:pt x="4569" y="1382"/>
                      <a:pt x="5122" y="1382"/>
                      <a:pt x="5655" y="1515"/>
                    </a:cubicBezTo>
                    <a:cubicBezTo>
                      <a:pt x="6665" y="1535"/>
                      <a:pt x="7656" y="1830"/>
                      <a:pt x="8513" y="2373"/>
                    </a:cubicBezTo>
                    <a:cubicBezTo>
                      <a:pt x="12009" y="4773"/>
                      <a:pt x="14514" y="8355"/>
                      <a:pt x="15562" y="12469"/>
                    </a:cubicBezTo>
                    <a:lnTo>
                      <a:pt x="17276" y="12469"/>
                    </a:lnTo>
                    <a:cubicBezTo>
                      <a:pt x="16152" y="7831"/>
                      <a:pt x="13333" y="3792"/>
                      <a:pt x="9370" y="1135"/>
                    </a:cubicBezTo>
                    <a:cubicBezTo>
                      <a:pt x="7561" y="-180"/>
                      <a:pt x="5170" y="-370"/>
                      <a:pt x="3179" y="658"/>
                    </a:cubicBezTo>
                    <a:cubicBezTo>
                      <a:pt x="1121" y="2211"/>
                      <a:pt x="-50" y="4659"/>
                      <a:pt x="36" y="72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Hình tự do: Hình 604">
                <a:extLst>
                  <a:ext uri="{FF2B5EF4-FFF2-40B4-BE49-F238E27FC236}">
                    <a16:creationId xmlns:a16="http://schemas.microsoft.com/office/drawing/2014/main" id="{894CC604-BFA5-A823-5B30-6C9D9250DB8F}"/>
                  </a:ext>
                </a:extLst>
              </p:cNvPr>
              <p:cNvSpPr/>
              <p:nvPr/>
            </p:nvSpPr>
            <p:spPr>
              <a:xfrm>
                <a:off x="9554876" y="4119831"/>
                <a:ext cx="9525" cy="9525"/>
              </a:xfrm>
              <a:custGeom>
                <a:avLst/>
                <a:gdLst>
                  <a:gd name="connsiteX0" fmla="*/ 0 w 9525"/>
                  <a:gd name="connsiteY0" fmla="*/ 0 h 9525"/>
                  <a:gd name="connsiteX1" fmla="*/ 0 w 95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525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Hình tự do: Hình 605">
                <a:extLst>
                  <a:ext uri="{FF2B5EF4-FFF2-40B4-BE49-F238E27FC236}">
                    <a16:creationId xmlns:a16="http://schemas.microsoft.com/office/drawing/2014/main" id="{0532E15A-613C-8D0F-F632-034F4F110A6C}"/>
                  </a:ext>
                </a:extLst>
              </p:cNvPr>
              <p:cNvSpPr/>
              <p:nvPr/>
            </p:nvSpPr>
            <p:spPr>
              <a:xfrm>
                <a:off x="9581202" y="4109449"/>
                <a:ext cx="6498" cy="3810"/>
              </a:xfrm>
              <a:custGeom>
                <a:avLst/>
                <a:gdLst>
                  <a:gd name="connsiteX0" fmla="*/ 5583 w 6498"/>
                  <a:gd name="connsiteY0" fmla="*/ 571 h 3810"/>
                  <a:gd name="connsiteX1" fmla="*/ 6402 w 6498"/>
                  <a:gd name="connsiteY1" fmla="*/ 2419 h 3810"/>
                  <a:gd name="connsiteX2" fmla="*/ 5583 w 6498"/>
                  <a:gd name="connsiteY2" fmla="*/ 3238 h 3810"/>
                  <a:gd name="connsiteX3" fmla="*/ 916 w 6498"/>
                  <a:gd name="connsiteY3" fmla="*/ 3238 h 3810"/>
                  <a:gd name="connsiteX4" fmla="*/ 96 w 6498"/>
                  <a:gd name="connsiteY4" fmla="*/ 1391 h 3810"/>
                  <a:gd name="connsiteX5" fmla="*/ 916 w 6498"/>
                  <a:gd name="connsiteY5" fmla="*/ 571 h 3810"/>
                  <a:gd name="connsiteX6" fmla="*/ 5583 w 6498"/>
                  <a:gd name="connsiteY6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8" h="3810">
                    <a:moveTo>
                      <a:pt x="5583" y="571"/>
                    </a:moveTo>
                    <a:cubicBezTo>
                      <a:pt x="6316" y="857"/>
                      <a:pt x="6688" y="1686"/>
                      <a:pt x="6402" y="2419"/>
                    </a:cubicBezTo>
                    <a:cubicBezTo>
                      <a:pt x="6259" y="2791"/>
                      <a:pt x="5964" y="3096"/>
                      <a:pt x="5583" y="3238"/>
                    </a:cubicBezTo>
                    <a:cubicBezTo>
                      <a:pt x="4116" y="4001"/>
                      <a:pt x="2383" y="4001"/>
                      <a:pt x="916" y="3238"/>
                    </a:cubicBezTo>
                    <a:cubicBezTo>
                      <a:pt x="182" y="2953"/>
                      <a:pt x="-189" y="2124"/>
                      <a:pt x="96" y="1391"/>
                    </a:cubicBezTo>
                    <a:cubicBezTo>
                      <a:pt x="239" y="1019"/>
                      <a:pt x="535" y="714"/>
                      <a:pt x="916" y="571"/>
                    </a:cubicBezTo>
                    <a:cubicBezTo>
                      <a:pt x="2383" y="-190"/>
                      <a:pt x="4116" y="-190"/>
                      <a:pt x="5583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Hình tự do: Hình 606">
                <a:extLst>
                  <a:ext uri="{FF2B5EF4-FFF2-40B4-BE49-F238E27FC236}">
                    <a16:creationId xmlns:a16="http://schemas.microsoft.com/office/drawing/2014/main" id="{44BD10CE-87D8-2860-4977-E5E538B2D0DE}"/>
                  </a:ext>
                </a:extLst>
              </p:cNvPr>
              <p:cNvSpPr/>
              <p:nvPr/>
            </p:nvSpPr>
            <p:spPr>
              <a:xfrm>
                <a:off x="9568557" y="4100794"/>
                <a:ext cx="17275" cy="12465"/>
              </a:xfrm>
              <a:custGeom>
                <a:avLst/>
                <a:gdLst>
                  <a:gd name="connsiteX0" fmla="*/ 36 w 17275"/>
                  <a:gd name="connsiteY0" fmla="*/ 7703 h 12465"/>
                  <a:gd name="connsiteX1" fmla="*/ 36 w 17275"/>
                  <a:gd name="connsiteY1" fmla="*/ 10084 h 12465"/>
                  <a:gd name="connsiteX2" fmla="*/ 1655 w 17275"/>
                  <a:gd name="connsiteY2" fmla="*/ 9132 h 12465"/>
                  <a:gd name="connsiteX3" fmla="*/ 1655 w 17275"/>
                  <a:gd name="connsiteY3" fmla="*/ 7703 h 12465"/>
                  <a:gd name="connsiteX4" fmla="*/ 4036 w 17275"/>
                  <a:gd name="connsiteY4" fmla="*/ 1988 h 12465"/>
                  <a:gd name="connsiteX5" fmla="*/ 5751 w 17275"/>
                  <a:gd name="connsiteY5" fmla="*/ 1512 h 12465"/>
                  <a:gd name="connsiteX6" fmla="*/ 8608 w 17275"/>
                  <a:gd name="connsiteY6" fmla="*/ 2369 h 12465"/>
                  <a:gd name="connsiteX7" fmla="*/ 15562 w 17275"/>
                  <a:gd name="connsiteY7" fmla="*/ 12465 h 12465"/>
                  <a:gd name="connsiteX8" fmla="*/ 17276 w 17275"/>
                  <a:gd name="connsiteY8" fmla="*/ 12465 h 12465"/>
                  <a:gd name="connsiteX9" fmla="*/ 9465 w 17275"/>
                  <a:gd name="connsiteY9" fmla="*/ 1130 h 12465"/>
                  <a:gd name="connsiteX10" fmla="*/ 3179 w 17275"/>
                  <a:gd name="connsiteY10" fmla="*/ 654 h 12465"/>
                  <a:gd name="connsiteX11" fmla="*/ 36 w 17275"/>
                  <a:gd name="connsiteY11" fmla="*/ 7703 h 12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465">
                    <a:moveTo>
                      <a:pt x="36" y="7703"/>
                    </a:moveTo>
                    <a:cubicBezTo>
                      <a:pt x="-12" y="8493"/>
                      <a:pt x="-12" y="9294"/>
                      <a:pt x="36" y="10084"/>
                    </a:cubicBezTo>
                    <a:lnTo>
                      <a:pt x="1655" y="9132"/>
                    </a:lnTo>
                    <a:cubicBezTo>
                      <a:pt x="1655" y="8655"/>
                      <a:pt x="1655" y="8179"/>
                      <a:pt x="1655" y="7703"/>
                    </a:cubicBezTo>
                    <a:cubicBezTo>
                      <a:pt x="1388" y="5512"/>
                      <a:pt x="2293" y="3341"/>
                      <a:pt x="4036" y="1988"/>
                    </a:cubicBezTo>
                    <a:cubicBezTo>
                      <a:pt x="4551" y="1673"/>
                      <a:pt x="5151" y="1512"/>
                      <a:pt x="5751" y="1512"/>
                    </a:cubicBezTo>
                    <a:cubicBezTo>
                      <a:pt x="6760" y="1559"/>
                      <a:pt x="7741" y="1855"/>
                      <a:pt x="8608" y="2369"/>
                    </a:cubicBezTo>
                    <a:cubicBezTo>
                      <a:pt x="12075" y="4779"/>
                      <a:pt x="14552" y="8370"/>
                      <a:pt x="15562" y="12465"/>
                    </a:cubicBezTo>
                    <a:lnTo>
                      <a:pt x="17276" y="12465"/>
                    </a:lnTo>
                    <a:cubicBezTo>
                      <a:pt x="16181" y="7846"/>
                      <a:pt x="13390" y="3807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979" y="2302"/>
                      <a:pt x="-212" y="4969"/>
                      <a:pt x="36" y="770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Hình tự do: Hình 607">
                <a:extLst>
                  <a:ext uri="{FF2B5EF4-FFF2-40B4-BE49-F238E27FC236}">
                    <a16:creationId xmlns:a16="http://schemas.microsoft.com/office/drawing/2014/main" id="{F994301B-0D1B-A5D3-8F4B-EC734D4A5607}"/>
                  </a:ext>
                </a:extLst>
              </p:cNvPr>
              <p:cNvSpPr/>
              <p:nvPr/>
            </p:nvSpPr>
            <p:spPr>
              <a:xfrm>
                <a:off x="9595191" y="4101353"/>
                <a:ext cx="6595" cy="3810"/>
              </a:xfrm>
              <a:custGeom>
                <a:avLst/>
                <a:gdLst>
                  <a:gd name="connsiteX0" fmla="*/ 5596 w 6595"/>
                  <a:gd name="connsiteY0" fmla="*/ 571 h 3810"/>
                  <a:gd name="connsiteX1" fmla="*/ 5596 w 6595"/>
                  <a:gd name="connsiteY1" fmla="*/ 3238 h 3810"/>
                  <a:gd name="connsiteX2" fmla="*/ 929 w 6595"/>
                  <a:gd name="connsiteY2" fmla="*/ 3238 h 3810"/>
                  <a:gd name="connsiteX3" fmla="*/ 929 w 6595"/>
                  <a:gd name="connsiteY3" fmla="*/ 571 h 3810"/>
                  <a:gd name="connsiteX4" fmla="*/ 5596 w 6595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" h="3810">
                    <a:moveTo>
                      <a:pt x="5596" y="571"/>
                    </a:moveTo>
                    <a:cubicBezTo>
                      <a:pt x="6929" y="1238"/>
                      <a:pt x="6929" y="2477"/>
                      <a:pt x="5596" y="3238"/>
                    </a:cubicBezTo>
                    <a:cubicBezTo>
                      <a:pt x="4129" y="4001"/>
                      <a:pt x="2396" y="4001"/>
                      <a:pt x="929" y="3238"/>
                    </a:cubicBezTo>
                    <a:cubicBezTo>
                      <a:pt x="-310" y="2477"/>
                      <a:pt x="-310" y="1238"/>
                      <a:pt x="929" y="571"/>
                    </a:cubicBezTo>
                    <a:cubicBezTo>
                      <a:pt x="2396" y="-190"/>
                      <a:pt x="4129" y="-190"/>
                      <a:pt x="5596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Hình tự do: Hình 608">
                <a:extLst>
                  <a:ext uri="{FF2B5EF4-FFF2-40B4-BE49-F238E27FC236}">
                    <a16:creationId xmlns:a16="http://schemas.microsoft.com/office/drawing/2014/main" id="{6F28C030-A8A9-05F2-5440-D1241DBF264C}"/>
                  </a:ext>
                </a:extLst>
              </p:cNvPr>
              <p:cNvSpPr/>
              <p:nvPr/>
            </p:nvSpPr>
            <p:spPr>
              <a:xfrm>
                <a:off x="9582558" y="4092766"/>
                <a:ext cx="17561" cy="12206"/>
              </a:xfrm>
              <a:custGeom>
                <a:avLst/>
                <a:gdLst>
                  <a:gd name="connsiteX0" fmla="*/ 36 w 17561"/>
                  <a:gd name="connsiteY0" fmla="*/ 7634 h 12206"/>
                  <a:gd name="connsiteX1" fmla="*/ 36 w 17561"/>
                  <a:gd name="connsiteY1" fmla="*/ 10016 h 12206"/>
                  <a:gd name="connsiteX2" fmla="*/ 1655 w 17561"/>
                  <a:gd name="connsiteY2" fmla="*/ 9063 h 12206"/>
                  <a:gd name="connsiteX3" fmla="*/ 1655 w 17561"/>
                  <a:gd name="connsiteY3" fmla="*/ 7634 h 12206"/>
                  <a:gd name="connsiteX4" fmla="*/ 3941 w 17561"/>
                  <a:gd name="connsiteY4" fmla="*/ 1919 h 12206"/>
                  <a:gd name="connsiteX5" fmla="*/ 5941 w 17561"/>
                  <a:gd name="connsiteY5" fmla="*/ 1252 h 12206"/>
                  <a:gd name="connsiteX6" fmla="*/ 8799 w 17561"/>
                  <a:gd name="connsiteY6" fmla="*/ 2110 h 12206"/>
                  <a:gd name="connsiteX7" fmla="*/ 15847 w 17561"/>
                  <a:gd name="connsiteY7" fmla="*/ 12206 h 12206"/>
                  <a:gd name="connsiteX8" fmla="*/ 17562 w 17561"/>
                  <a:gd name="connsiteY8" fmla="*/ 12206 h 12206"/>
                  <a:gd name="connsiteX9" fmla="*/ 9656 w 17561"/>
                  <a:gd name="connsiteY9" fmla="*/ 871 h 12206"/>
                  <a:gd name="connsiteX10" fmla="*/ 3370 w 17561"/>
                  <a:gd name="connsiteY10" fmla="*/ 871 h 12206"/>
                  <a:gd name="connsiteX11" fmla="*/ 36 w 17561"/>
                  <a:gd name="connsiteY11" fmla="*/ 7634 h 1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61" h="12206">
                    <a:moveTo>
                      <a:pt x="36" y="7634"/>
                    </a:moveTo>
                    <a:cubicBezTo>
                      <a:pt x="-12" y="8425"/>
                      <a:pt x="-12" y="9225"/>
                      <a:pt x="36" y="10016"/>
                    </a:cubicBezTo>
                    <a:lnTo>
                      <a:pt x="1655" y="9063"/>
                    </a:lnTo>
                    <a:lnTo>
                      <a:pt x="1655" y="7634"/>
                    </a:lnTo>
                    <a:cubicBezTo>
                      <a:pt x="1407" y="5462"/>
                      <a:pt x="2265" y="3319"/>
                      <a:pt x="3941" y="1919"/>
                    </a:cubicBezTo>
                    <a:cubicBezTo>
                      <a:pt x="4531" y="1519"/>
                      <a:pt x="5227" y="1291"/>
                      <a:pt x="5941" y="1252"/>
                    </a:cubicBezTo>
                    <a:cubicBezTo>
                      <a:pt x="6951" y="1300"/>
                      <a:pt x="7932" y="1595"/>
                      <a:pt x="8799" y="2110"/>
                    </a:cubicBezTo>
                    <a:cubicBezTo>
                      <a:pt x="12294" y="4510"/>
                      <a:pt x="14799" y="8091"/>
                      <a:pt x="15847" y="12206"/>
                    </a:cubicBezTo>
                    <a:lnTo>
                      <a:pt x="17562" y="12206"/>
                    </a:lnTo>
                    <a:cubicBezTo>
                      <a:pt x="16438" y="7567"/>
                      <a:pt x="13618" y="3529"/>
                      <a:pt x="9656" y="871"/>
                    </a:cubicBezTo>
                    <a:cubicBezTo>
                      <a:pt x="7722" y="-290"/>
                      <a:pt x="5303" y="-290"/>
                      <a:pt x="3370" y="871"/>
                    </a:cubicBezTo>
                    <a:cubicBezTo>
                      <a:pt x="1198" y="2424"/>
                      <a:pt x="-50" y="4967"/>
                      <a:pt x="36" y="763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Hình tự do: Hình 609">
                <a:extLst>
                  <a:ext uri="{FF2B5EF4-FFF2-40B4-BE49-F238E27FC236}">
                    <a16:creationId xmlns:a16="http://schemas.microsoft.com/office/drawing/2014/main" id="{63A1C73D-C9F5-DB9C-D454-C862F6555F2F}"/>
                  </a:ext>
                </a:extLst>
              </p:cNvPr>
              <p:cNvSpPr/>
              <p:nvPr/>
            </p:nvSpPr>
            <p:spPr>
              <a:xfrm>
                <a:off x="9609216" y="4093447"/>
                <a:ext cx="6595" cy="3809"/>
              </a:xfrm>
              <a:custGeom>
                <a:avLst/>
                <a:gdLst>
                  <a:gd name="connsiteX0" fmla="*/ 5667 w 6595"/>
                  <a:gd name="connsiteY0" fmla="*/ 571 h 3809"/>
                  <a:gd name="connsiteX1" fmla="*/ 5667 w 6595"/>
                  <a:gd name="connsiteY1" fmla="*/ 3238 h 3809"/>
                  <a:gd name="connsiteX2" fmla="*/ 1000 w 6595"/>
                  <a:gd name="connsiteY2" fmla="*/ 3238 h 3809"/>
                  <a:gd name="connsiteX3" fmla="*/ 1000 w 6595"/>
                  <a:gd name="connsiteY3" fmla="*/ 571 h 3809"/>
                  <a:gd name="connsiteX4" fmla="*/ 5667 w 6595"/>
                  <a:gd name="connsiteY4" fmla="*/ 571 h 3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" h="3809">
                    <a:moveTo>
                      <a:pt x="5667" y="571"/>
                    </a:moveTo>
                    <a:cubicBezTo>
                      <a:pt x="6905" y="1238"/>
                      <a:pt x="6905" y="2477"/>
                      <a:pt x="5667" y="3238"/>
                    </a:cubicBezTo>
                    <a:cubicBezTo>
                      <a:pt x="4200" y="4000"/>
                      <a:pt x="2467" y="4000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67" y="-190"/>
                      <a:pt x="4200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Hình tự do: Hình 610">
                <a:extLst>
                  <a:ext uri="{FF2B5EF4-FFF2-40B4-BE49-F238E27FC236}">
                    <a16:creationId xmlns:a16="http://schemas.microsoft.com/office/drawing/2014/main" id="{C2BA47AE-DFDE-7FB7-5213-CB18E6330421}"/>
                  </a:ext>
                </a:extLst>
              </p:cNvPr>
              <p:cNvSpPr/>
              <p:nvPr/>
            </p:nvSpPr>
            <p:spPr>
              <a:xfrm>
                <a:off x="9596620" y="4084597"/>
                <a:ext cx="17311" cy="12469"/>
              </a:xfrm>
              <a:custGeom>
                <a:avLst/>
                <a:gdLst>
                  <a:gd name="connsiteX0" fmla="*/ 71 w 17311"/>
                  <a:gd name="connsiteY0" fmla="*/ 7707 h 12469"/>
                  <a:gd name="connsiteX1" fmla="*/ 71 w 17311"/>
                  <a:gd name="connsiteY1" fmla="*/ 10088 h 12469"/>
                  <a:gd name="connsiteX2" fmla="*/ 1691 w 17311"/>
                  <a:gd name="connsiteY2" fmla="*/ 9136 h 12469"/>
                  <a:gd name="connsiteX3" fmla="*/ 1691 w 17311"/>
                  <a:gd name="connsiteY3" fmla="*/ 7707 h 12469"/>
                  <a:gd name="connsiteX4" fmla="*/ 4072 w 17311"/>
                  <a:gd name="connsiteY4" fmla="*/ 1992 h 12469"/>
                  <a:gd name="connsiteX5" fmla="*/ 5691 w 17311"/>
                  <a:gd name="connsiteY5" fmla="*/ 1516 h 12469"/>
                  <a:gd name="connsiteX6" fmla="*/ 8549 w 17311"/>
                  <a:gd name="connsiteY6" fmla="*/ 2373 h 12469"/>
                  <a:gd name="connsiteX7" fmla="*/ 15597 w 17311"/>
                  <a:gd name="connsiteY7" fmla="*/ 12469 h 12469"/>
                  <a:gd name="connsiteX8" fmla="*/ 17312 w 17311"/>
                  <a:gd name="connsiteY8" fmla="*/ 12469 h 12469"/>
                  <a:gd name="connsiteX9" fmla="*/ 9406 w 17311"/>
                  <a:gd name="connsiteY9" fmla="*/ 1135 h 12469"/>
                  <a:gd name="connsiteX10" fmla="*/ 3215 w 17311"/>
                  <a:gd name="connsiteY10" fmla="*/ 658 h 12469"/>
                  <a:gd name="connsiteX11" fmla="*/ 71 w 17311"/>
                  <a:gd name="connsiteY11" fmla="*/ 7707 h 12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11" h="12469">
                    <a:moveTo>
                      <a:pt x="71" y="7707"/>
                    </a:moveTo>
                    <a:cubicBezTo>
                      <a:pt x="-24" y="8498"/>
                      <a:pt x="-24" y="9298"/>
                      <a:pt x="71" y="10088"/>
                    </a:cubicBezTo>
                    <a:lnTo>
                      <a:pt x="1691" y="9136"/>
                    </a:lnTo>
                    <a:cubicBezTo>
                      <a:pt x="1643" y="8660"/>
                      <a:pt x="1643" y="8183"/>
                      <a:pt x="1691" y="7707"/>
                    </a:cubicBezTo>
                    <a:cubicBezTo>
                      <a:pt x="1424" y="5516"/>
                      <a:pt x="2329" y="3344"/>
                      <a:pt x="4072" y="1992"/>
                    </a:cubicBezTo>
                    <a:cubicBezTo>
                      <a:pt x="4558" y="1697"/>
                      <a:pt x="5120" y="1525"/>
                      <a:pt x="5691" y="1516"/>
                    </a:cubicBezTo>
                    <a:cubicBezTo>
                      <a:pt x="6701" y="1544"/>
                      <a:pt x="7691" y="1840"/>
                      <a:pt x="8549" y="2373"/>
                    </a:cubicBezTo>
                    <a:cubicBezTo>
                      <a:pt x="12044" y="4773"/>
                      <a:pt x="14549" y="8355"/>
                      <a:pt x="15597" y="12469"/>
                    </a:cubicBezTo>
                    <a:lnTo>
                      <a:pt x="17312" y="12469"/>
                    </a:lnTo>
                    <a:cubicBezTo>
                      <a:pt x="16188" y="7831"/>
                      <a:pt x="13368" y="3792"/>
                      <a:pt x="9406" y="1135"/>
                    </a:cubicBezTo>
                    <a:cubicBezTo>
                      <a:pt x="7596" y="-180"/>
                      <a:pt x="5205" y="-370"/>
                      <a:pt x="3215" y="658"/>
                    </a:cubicBezTo>
                    <a:cubicBezTo>
                      <a:pt x="995" y="2287"/>
                      <a:pt x="-195" y="4964"/>
                      <a:pt x="71" y="77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Hình tự do: Hình 611">
                <a:extLst>
                  <a:ext uri="{FF2B5EF4-FFF2-40B4-BE49-F238E27FC236}">
                    <a16:creationId xmlns:a16="http://schemas.microsoft.com/office/drawing/2014/main" id="{61AFE8F7-6E3C-7E8D-DE50-056A65C8E610}"/>
                  </a:ext>
                </a:extLst>
              </p:cNvPr>
              <p:cNvSpPr/>
              <p:nvPr/>
            </p:nvSpPr>
            <p:spPr>
              <a:xfrm>
                <a:off x="9623218" y="4085160"/>
                <a:ext cx="6596" cy="3810"/>
              </a:xfrm>
              <a:custGeom>
                <a:avLst/>
                <a:gdLst>
                  <a:gd name="connsiteX0" fmla="*/ 5667 w 6596"/>
                  <a:gd name="connsiteY0" fmla="*/ 572 h 3810"/>
                  <a:gd name="connsiteX1" fmla="*/ 5667 w 6596"/>
                  <a:gd name="connsiteY1" fmla="*/ 3239 h 3810"/>
                  <a:gd name="connsiteX2" fmla="*/ 1000 w 6596"/>
                  <a:gd name="connsiteY2" fmla="*/ 3239 h 3810"/>
                  <a:gd name="connsiteX3" fmla="*/ 1000 w 6596"/>
                  <a:gd name="connsiteY3" fmla="*/ 572 h 3810"/>
                  <a:gd name="connsiteX4" fmla="*/ 5667 w 6596"/>
                  <a:gd name="connsiteY4" fmla="*/ 572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667" y="572"/>
                    </a:moveTo>
                    <a:cubicBezTo>
                      <a:pt x="6906" y="1238"/>
                      <a:pt x="6906" y="2476"/>
                      <a:pt x="5667" y="3239"/>
                    </a:cubicBezTo>
                    <a:cubicBezTo>
                      <a:pt x="4201" y="4000"/>
                      <a:pt x="2467" y="4000"/>
                      <a:pt x="1000" y="3239"/>
                    </a:cubicBezTo>
                    <a:cubicBezTo>
                      <a:pt x="-333" y="2476"/>
                      <a:pt x="-333" y="1238"/>
                      <a:pt x="1000" y="572"/>
                    </a:cubicBezTo>
                    <a:cubicBezTo>
                      <a:pt x="2467" y="-191"/>
                      <a:pt x="4201" y="-191"/>
                      <a:pt x="5667" y="57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3" name="Hình tự do: Hình 612">
                <a:extLst>
                  <a:ext uri="{FF2B5EF4-FFF2-40B4-BE49-F238E27FC236}">
                    <a16:creationId xmlns:a16="http://schemas.microsoft.com/office/drawing/2014/main" id="{A0926207-58B3-4457-8F29-ABCC3D0DE57A}"/>
                  </a:ext>
                </a:extLst>
              </p:cNvPr>
              <p:cNvSpPr/>
              <p:nvPr/>
            </p:nvSpPr>
            <p:spPr>
              <a:xfrm>
                <a:off x="9610657" y="4076886"/>
                <a:ext cx="17276" cy="12441"/>
              </a:xfrm>
              <a:custGeom>
                <a:avLst/>
                <a:gdLst>
                  <a:gd name="connsiteX0" fmla="*/ 36 w 17276"/>
                  <a:gd name="connsiteY0" fmla="*/ 7608 h 12441"/>
                  <a:gd name="connsiteX1" fmla="*/ 36 w 17276"/>
                  <a:gd name="connsiteY1" fmla="*/ 9989 h 12441"/>
                  <a:gd name="connsiteX2" fmla="*/ 1655 w 17276"/>
                  <a:gd name="connsiteY2" fmla="*/ 9036 h 12441"/>
                  <a:gd name="connsiteX3" fmla="*/ 1655 w 17276"/>
                  <a:gd name="connsiteY3" fmla="*/ 7608 h 12441"/>
                  <a:gd name="connsiteX4" fmla="*/ 4036 w 17276"/>
                  <a:gd name="connsiteY4" fmla="*/ 1893 h 12441"/>
                  <a:gd name="connsiteX5" fmla="*/ 5751 w 17276"/>
                  <a:gd name="connsiteY5" fmla="*/ 1416 h 12441"/>
                  <a:gd name="connsiteX6" fmla="*/ 8608 w 17276"/>
                  <a:gd name="connsiteY6" fmla="*/ 2274 h 12441"/>
                  <a:gd name="connsiteX7" fmla="*/ 15561 w 17276"/>
                  <a:gd name="connsiteY7" fmla="*/ 12370 h 12441"/>
                  <a:gd name="connsiteX8" fmla="*/ 17276 w 17276"/>
                  <a:gd name="connsiteY8" fmla="*/ 12370 h 12441"/>
                  <a:gd name="connsiteX9" fmla="*/ 9465 w 17276"/>
                  <a:gd name="connsiteY9" fmla="*/ 1131 h 12441"/>
                  <a:gd name="connsiteX10" fmla="*/ 3179 w 17276"/>
                  <a:gd name="connsiteY10" fmla="*/ 654 h 12441"/>
                  <a:gd name="connsiteX11" fmla="*/ 36 w 17276"/>
                  <a:gd name="connsiteY11" fmla="*/ 7608 h 1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6" h="12441">
                    <a:moveTo>
                      <a:pt x="36" y="7608"/>
                    </a:moveTo>
                    <a:cubicBezTo>
                      <a:pt x="-12" y="8398"/>
                      <a:pt x="-12" y="9198"/>
                      <a:pt x="36" y="9989"/>
                    </a:cubicBezTo>
                    <a:lnTo>
                      <a:pt x="1655" y="9036"/>
                    </a:lnTo>
                    <a:cubicBezTo>
                      <a:pt x="1607" y="8560"/>
                      <a:pt x="1607" y="8084"/>
                      <a:pt x="1655" y="7608"/>
                    </a:cubicBezTo>
                    <a:cubicBezTo>
                      <a:pt x="1388" y="5417"/>
                      <a:pt x="2293" y="3245"/>
                      <a:pt x="4036" y="1893"/>
                    </a:cubicBezTo>
                    <a:cubicBezTo>
                      <a:pt x="4550" y="1578"/>
                      <a:pt x="5151" y="1416"/>
                      <a:pt x="5751" y="1416"/>
                    </a:cubicBezTo>
                    <a:cubicBezTo>
                      <a:pt x="6760" y="1464"/>
                      <a:pt x="7741" y="1759"/>
                      <a:pt x="8608" y="2274"/>
                    </a:cubicBezTo>
                    <a:cubicBezTo>
                      <a:pt x="12047" y="4712"/>
                      <a:pt x="14514" y="8284"/>
                      <a:pt x="15561" y="12370"/>
                    </a:cubicBezTo>
                    <a:cubicBezTo>
                      <a:pt x="16133" y="12465"/>
                      <a:pt x="16704" y="12465"/>
                      <a:pt x="17276" y="12370"/>
                    </a:cubicBezTo>
                    <a:cubicBezTo>
                      <a:pt x="16095" y="7817"/>
                      <a:pt x="13323" y="3826"/>
                      <a:pt x="9465" y="1131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998" y="2264"/>
                      <a:pt x="-193" y="4903"/>
                      <a:pt x="36" y="76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4" name="Hình tự do: Hình 613">
                <a:extLst>
                  <a:ext uri="{FF2B5EF4-FFF2-40B4-BE49-F238E27FC236}">
                    <a16:creationId xmlns:a16="http://schemas.microsoft.com/office/drawing/2014/main" id="{5A5B164F-CEBB-B2AA-8C7A-007E3374DD30}"/>
                  </a:ext>
                </a:extLst>
              </p:cNvPr>
              <p:cNvSpPr/>
              <p:nvPr/>
            </p:nvSpPr>
            <p:spPr>
              <a:xfrm>
                <a:off x="9637291" y="4077064"/>
                <a:ext cx="6596" cy="3810"/>
              </a:xfrm>
              <a:custGeom>
                <a:avLst/>
                <a:gdLst>
                  <a:gd name="connsiteX0" fmla="*/ 5596 w 6596"/>
                  <a:gd name="connsiteY0" fmla="*/ 571 h 3810"/>
                  <a:gd name="connsiteX1" fmla="*/ 5596 w 6596"/>
                  <a:gd name="connsiteY1" fmla="*/ 3238 h 3810"/>
                  <a:gd name="connsiteX2" fmla="*/ 929 w 6596"/>
                  <a:gd name="connsiteY2" fmla="*/ 3238 h 3810"/>
                  <a:gd name="connsiteX3" fmla="*/ 929 w 6596"/>
                  <a:gd name="connsiteY3" fmla="*/ 571 h 3810"/>
                  <a:gd name="connsiteX4" fmla="*/ 5596 w 6596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596" y="571"/>
                    </a:moveTo>
                    <a:cubicBezTo>
                      <a:pt x="6930" y="1238"/>
                      <a:pt x="6930" y="2477"/>
                      <a:pt x="5596" y="3238"/>
                    </a:cubicBezTo>
                    <a:cubicBezTo>
                      <a:pt x="4129" y="4001"/>
                      <a:pt x="2395" y="4001"/>
                      <a:pt x="929" y="3238"/>
                    </a:cubicBezTo>
                    <a:cubicBezTo>
                      <a:pt x="-310" y="2477"/>
                      <a:pt x="-310" y="1238"/>
                      <a:pt x="929" y="571"/>
                    </a:cubicBezTo>
                    <a:cubicBezTo>
                      <a:pt x="2395" y="-190"/>
                      <a:pt x="4129" y="-190"/>
                      <a:pt x="5596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Hình tự do: Hình 614">
                <a:extLst>
                  <a:ext uri="{FF2B5EF4-FFF2-40B4-BE49-F238E27FC236}">
                    <a16:creationId xmlns:a16="http://schemas.microsoft.com/office/drawing/2014/main" id="{2B18A648-3B05-2CC2-D793-15A9515833A5}"/>
                  </a:ext>
                </a:extLst>
              </p:cNvPr>
              <p:cNvSpPr/>
              <p:nvPr/>
            </p:nvSpPr>
            <p:spPr>
              <a:xfrm>
                <a:off x="9624659" y="4068980"/>
                <a:ext cx="17371" cy="12441"/>
              </a:xfrm>
              <a:custGeom>
                <a:avLst/>
                <a:gdLst>
                  <a:gd name="connsiteX0" fmla="*/ 36 w 17371"/>
                  <a:gd name="connsiteY0" fmla="*/ 7131 h 12441"/>
                  <a:gd name="connsiteX1" fmla="*/ 36 w 17371"/>
                  <a:gd name="connsiteY1" fmla="*/ 9513 h 12441"/>
                  <a:gd name="connsiteX2" fmla="*/ 1655 w 17371"/>
                  <a:gd name="connsiteY2" fmla="*/ 8560 h 12441"/>
                  <a:gd name="connsiteX3" fmla="*/ 1655 w 17371"/>
                  <a:gd name="connsiteY3" fmla="*/ 7131 h 12441"/>
                  <a:gd name="connsiteX4" fmla="*/ 4036 w 17371"/>
                  <a:gd name="connsiteY4" fmla="*/ 1416 h 12441"/>
                  <a:gd name="connsiteX5" fmla="*/ 5751 w 17371"/>
                  <a:gd name="connsiteY5" fmla="*/ 1416 h 12441"/>
                  <a:gd name="connsiteX6" fmla="*/ 8608 w 17371"/>
                  <a:gd name="connsiteY6" fmla="*/ 2273 h 12441"/>
                  <a:gd name="connsiteX7" fmla="*/ 15657 w 17371"/>
                  <a:gd name="connsiteY7" fmla="*/ 12370 h 12441"/>
                  <a:gd name="connsiteX8" fmla="*/ 17371 w 17371"/>
                  <a:gd name="connsiteY8" fmla="*/ 12370 h 12441"/>
                  <a:gd name="connsiteX9" fmla="*/ 9465 w 17371"/>
                  <a:gd name="connsiteY9" fmla="*/ 1130 h 12441"/>
                  <a:gd name="connsiteX10" fmla="*/ 3179 w 17371"/>
                  <a:gd name="connsiteY10" fmla="*/ 654 h 12441"/>
                  <a:gd name="connsiteX11" fmla="*/ 36 w 17371"/>
                  <a:gd name="connsiteY11" fmla="*/ 7131 h 1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71" h="12441">
                    <a:moveTo>
                      <a:pt x="36" y="7131"/>
                    </a:moveTo>
                    <a:cubicBezTo>
                      <a:pt x="-12" y="7922"/>
                      <a:pt x="-12" y="8722"/>
                      <a:pt x="36" y="9513"/>
                    </a:cubicBezTo>
                    <a:lnTo>
                      <a:pt x="1655" y="8560"/>
                    </a:lnTo>
                    <a:cubicBezTo>
                      <a:pt x="1655" y="8560"/>
                      <a:pt x="1655" y="7608"/>
                      <a:pt x="1655" y="7131"/>
                    </a:cubicBezTo>
                    <a:cubicBezTo>
                      <a:pt x="1388" y="4941"/>
                      <a:pt x="2293" y="2769"/>
                      <a:pt x="4036" y="1416"/>
                    </a:cubicBezTo>
                    <a:cubicBezTo>
                      <a:pt x="4598" y="1273"/>
                      <a:pt x="5189" y="1273"/>
                      <a:pt x="5751" y="1416"/>
                    </a:cubicBezTo>
                    <a:cubicBezTo>
                      <a:pt x="6760" y="1464"/>
                      <a:pt x="7741" y="1759"/>
                      <a:pt x="8608" y="2273"/>
                    </a:cubicBezTo>
                    <a:cubicBezTo>
                      <a:pt x="12075" y="4702"/>
                      <a:pt x="14571" y="8274"/>
                      <a:pt x="15657" y="12370"/>
                    </a:cubicBezTo>
                    <a:cubicBezTo>
                      <a:pt x="16228" y="12465"/>
                      <a:pt x="16800" y="12465"/>
                      <a:pt x="17371" y="12370"/>
                    </a:cubicBezTo>
                    <a:cubicBezTo>
                      <a:pt x="16228" y="7770"/>
                      <a:pt x="13409" y="3759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1160" y="2197"/>
                      <a:pt x="-3" y="4598"/>
                      <a:pt x="36" y="71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Hình tự do: Hình 615">
                <a:extLst>
                  <a:ext uri="{FF2B5EF4-FFF2-40B4-BE49-F238E27FC236}">
                    <a16:creationId xmlns:a16="http://schemas.microsoft.com/office/drawing/2014/main" id="{175E2F0F-77BC-CE93-9539-403B164A6B95}"/>
                  </a:ext>
                </a:extLst>
              </p:cNvPr>
              <p:cNvSpPr/>
              <p:nvPr/>
            </p:nvSpPr>
            <p:spPr>
              <a:xfrm>
                <a:off x="9651317" y="4068968"/>
                <a:ext cx="6572" cy="3810"/>
              </a:xfrm>
              <a:custGeom>
                <a:avLst/>
                <a:gdLst>
                  <a:gd name="connsiteX0" fmla="*/ 5572 w 6572"/>
                  <a:gd name="connsiteY0" fmla="*/ 571 h 3810"/>
                  <a:gd name="connsiteX1" fmla="*/ 5572 w 6572"/>
                  <a:gd name="connsiteY1" fmla="*/ 3238 h 3810"/>
                  <a:gd name="connsiteX2" fmla="*/ 1000 w 6572"/>
                  <a:gd name="connsiteY2" fmla="*/ 3238 h 3810"/>
                  <a:gd name="connsiteX3" fmla="*/ 1000 w 6572"/>
                  <a:gd name="connsiteY3" fmla="*/ 571 h 3810"/>
                  <a:gd name="connsiteX4" fmla="*/ 5572 w 6572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" h="3810">
                    <a:moveTo>
                      <a:pt x="5572" y="571"/>
                    </a:moveTo>
                    <a:cubicBezTo>
                      <a:pt x="6906" y="1238"/>
                      <a:pt x="6906" y="2477"/>
                      <a:pt x="5572" y="3238"/>
                    </a:cubicBezTo>
                    <a:cubicBezTo>
                      <a:pt x="4143" y="4001"/>
                      <a:pt x="2429" y="4001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29" y="-190"/>
                      <a:pt x="4143" y="-190"/>
                      <a:pt x="5572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Hình tự do: Hình 616">
                <a:extLst>
                  <a:ext uri="{FF2B5EF4-FFF2-40B4-BE49-F238E27FC236}">
                    <a16:creationId xmlns:a16="http://schemas.microsoft.com/office/drawing/2014/main" id="{02489313-0031-CAEE-F781-AC2CA7B48838}"/>
                  </a:ext>
                </a:extLst>
              </p:cNvPr>
              <p:cNvSpPr/>
              <p:nvPr/>
            </p:nvSpPr>
            <p:spPr>
              <a:xfrm>
                <a:off x="9638756" y="4060408"/>
                <a:ext cx="17371" cy="12369"/>
              </a:xfrm>
              <a:custGeom>
                <a:avLst/>
                <a:gdLst>
                  <a:gd name="connsiteX0" fmla="*/ 36 w 17371"/>
                  <a:gd name="connsiteY0" fmla="*/ 7607 h 12369"/>
                  <a:gd name="connsiteX1" fmla="*/ 36 w 17371"/>
                  <a:gd name="connsiteY1" fmla="*/ 9989 h 12369"/>
                  <a:gd name="connsiteX2" fmla="*/ 1750 w 17371"/>
                  <a:gd name="connsiteY2" fmla="*/ 9036 h 12369"/>
                  <a:gd name="connsiteX3" fmla="*/ 1750 w 17371"/>
                  <a:gd name="connsiteY3" fmla="*/ 7607 h 12369"/>
                  <a:gd name="connsiteX4" fmla="*/ 4036 w 17371"/>
                  <a:gd name="connsiteY4" fmla="*/ 1893 h 12369"/>
                  <a:gd name="connsiteX5" fmla="*/ 5751 w 17371"/>
                  <a:gd name="connsiteY5" fmla="*/ 1416 h 12369"/>
                  <a:gd name="connsiteX6" fmla="*/ 8608 w 17371"/>
                  <a:gd name="connsiteY6" fmla="*/ 2273 h 12369"/>
                  <a:gd name="connsiteX7" fmla="*/ 15657 w 17371"/>
                  <a:gd name="connsiteY7" fmla="*/ 12370 h 12369"/>
                  <a:gd name="connsiteX8" fmla="*/ 17371 w 17371"/>
                  <a:gd name="connsiteY8" fmla="*/ 12370 h 12369"/>
                  <a:gd name="connsiteX9" fmla="*/ 9465 w 17371"/>
                  <a:gd name="connsiteY9" fmla="*/ 1130 h 12369"/>
                  <a:gd name="connsiteX10" fmla="*/ 3179 w 17371"/>
                  <a:gd name="connsiteY10" fmla="*/ 654 h 12369"/>
                  <a:gd name="connsiteX11" fmla="*/ 36 w 17371"/>
                  <a:gd name="connsiteY11" fmla="*/ 7607 h 1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71" h="12369">
                    <a:moveTo>
                      <a:pt x="36" y="7607"/>
                    </a:moveTo>
                    <a:cubicBezTo>
                      <a:pt x="-12" y="8398"/>
                      <a:pt x="-12" y="9198"/>
                      <a:pt x="36" y="9989"/>
                    </a:cubicBezTo>
                    <a:lnTo>
                      <a:pt x="1750" y="9036"/>
                    </a:lnTo>
                    <a:cubicBezTo>
                      <a:pt x="1703" y="8560"/>
                      <a:pt x="1703" y="8084"/>
                      <a:pt x="1750" y="7607"/>
                    </a:cubicBezTo>
                    <a:cubicBezTo>
                      <a:pt x="1503" y="5436"/>
                      <a:pt x="2360" y="3293"/>
                      <a:pt x="4036" y="1893"/>
                    </a:cubicBezTo>
                    <a:cubicBezTo>
                      <a:pt x="4560" y="1607"/>
                      <a:pt x="5151" y="1445"/>
                      <a:pt x="5751" y="1416"/>
                    </a:cubicBezTo>
                    <a:cubicBezTo>
                      <a:pt x="6760" y="1464"/>
                      <a:pt x="7741" y="1759"/>
                      <a:pt x="8608" y="2273"/>
                    </a:cubicBezTo>
                    <a:cubicBezTo>
                      <a:pt x="12104" y="4674"/>
                      <a:pt x="14609" y="8255"/>
                      <a:pt x="15657" y="12370"/>
                    </a:cubicBezTo>
                    <a:lnTo>
                      <a:pt x="17371" y="12370"/>
                    </a:lnTo>
                    <a:cubicBezTo>
                      <a:pt x="16228" y="7769"/>
                      <a:pt x="13409" y="3759"/>
                      <a:pt x="9465" y="1130"/>
                    </a:cubicBezTo>
                    <a:cubicBezTo>
                      <a:pt x="7618" y="-184"/>
                      <a:pt x="5198" y="-365"/>
                      <a:pt x="3179" y="654"/>
                    </a:cubicBezTo>
                    <a:cubicBezTo>
                      <a:pt x="1026" y="2293"/>
                      <a:pt x="-164" y="4912"/>
                      <a:pt x="36" y="760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Hình tự do: Hình 617">
                <a:extLst>
                  <a:ext uri="{FF2B5EF4-FFF2-40B4-BE49-F238E27FC236}">
                    <a16:creationId xmlns:a16="http://schemas.microsoft.com/office/drawing/2014/main" id="{9A18A00A-8E4A-CD07-9EE3-D18171B51177}"/>
                  </a:ext>
                </a:extLst>
              </p:cNvPr>
              <p:cNvSpPr/>
              <p:nvPr/>
            </p:nvSpPr>
            <p:spPr>
              <a:xfrm>
                <a:off x="9665319" y="4060871"/>
                <a:ext cx="6596" cy="3810"/>
              </a:xfrm>
              <a:custGeom>
                <a:avLst/>
                <a:gdLst>
                  <a:gd name="connsiteX0" fmla="*/ 5667 w 6596"/>
                  <a:gd name="connsiteY0" fmla="*/ 571 h 3810"/>
                  <a:gd name="connsiteX1" fmla="*/ 5667 w 6596"/>
                  <a:gd name="connsiteY1" fmla="*/ 3238 h 3810"/>
                  <a:gd name="connsiteX2" fmla="*/ 1000 w 6596"/>
                  <a:gd name="connsiteY2" fmla="*/ 3238 h 3810"/>
                  <a:gd name="connsiteX3" fmla="*/ 1000 w 6596"/>
                  <a:gd name="connsiteY3" fmla="*/ 571 h 3810"/>
                  <a:gd name="connsiteX4" fmla="*/ 5667 w 6596"/>
                  <a:gd name="connsiteY4" fmla="*/ 571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6" h="3810">
                    <a:moveTo>
                      <a:pt x="5667" y="571"/>
                    </a:moveTo>
                    <a:cubicBezTo>
                      <a:pt x="6906" y="1238"/>
                      <a:pt x="6906" y="2477"/>
                      <a:pt x="5667" y="3238"/>
                    </a:cubicBezTo>
                    <a:cubicBezTo>
                      <a:pt x="4201" y="4001"/>
                      <a:pt x="2467" y="4001"/>
                      <a:pt x="1000" y="3238"/>
                    </a:cubicBezTo>
                    <a:cubicBezTo>
                      <a:pt x="-333" y="2477"/>
                      <a:pt x="-333" y="1238"/>
                      <a:pt x="1000" y="571"/>
                    </a:cubicBezTo>
                    <a:cubicBezTo>
                      <a:pt x="2467" y="-190"/>
                      <a:pt x="4201" y="-190"/>
                      <a:pt x="5667" y="571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Hình tự do: Hình 618">
                <a:extLst>
                  <a:ext uri="{FF2B5EF4-FFF2-40B4-BE49-F238E27FC236}">
                    <a16:creationId xmlns:a16="http://schemas.microsoft.com/office/drawing/2014/main" id="{E917FA8B-C30A-E428-1090-36D881596B46}"/>
                  </a:ext>
                </a:extLst>
              </p:cNvPr>
              <p:cNvSpPr/>
              <p:nvPr/>
            </p:nvSpPr>
            <p:spPr>
              <a:xfrm>
                <a:off x="9652729" y="4052504"/>
                <a:ext cx="17304" cy="12249"/>
              </a:xfrm>
              <a:custGeom>
                <a:avLst/>
                <a:gdLst>
                  <a:gd name="connsiteX0" fmla="*/ 64 w 17304"/>
                  <a:gd name="connsiteY0" fmla="*/ 7415 h 12249"/>
                  <a:gd name="connsiteX1" fmla="*/ 64 w 17304"/>
                  <a:gd name="connsiteY1" fmla="*/ 9797 h 12249"/>
                  <a:gd name="connsiteX2" fmla="*/ 1684 w 17304"/>
                  <a:gd name="connsiteY2" fmla="*/ 8844 h 12249"/>
                  <a:gd name="connsiteX3" fmla="*/ 1684 w 17304"/>
                  <a:gd name="connsiteY3" fmla="*/ 7415 h 12249"/>
                  <a:gd name="connsiteX4" fmla="*/ 4065 w 17304"/>
                  <a:gd name="connsiteY4" fmla="*/ 1700 h 12249"/>
                  <a:gd name="connsiteX5" fmla="*/ 5684 w 17304"/>
                  <a:gd name="connsiteY5" fmla="*/ 1224 h 12249"/>
                  <a:gd name="connsiteX6" fmla="*/ 8542 w 17304"/>
                  <a:gd name="connsiteY6" fmla="*/ 2081 h 12249"/>
                  <a:gd name="connsiteX7" fmla="*/ 15590 w 17304"/>
                  <a:gd name="connsiteY7" fmla="*/ 12178 h 12249"/>
                  <a:gd name="connsiteX8" fmla="*/ 17305 w 17304"/>
                  <a:gd name="connsiteY8" fmla="*/ 12178 h 12249"/>
                  <a:gd name="connsiteX9" fmla="*/ 9399 w 17304"/>
                  <a:gd name="connsiteY9" fmla="*/ 843 h 12249"/>
                  <a:gd name="connsiteX10" fmla="*/ 3207 w 17304"/>
                  <a:gd name="connsiteY10" fmla="*/ 843 h 12249"/>
                  <a:gd name="connsiteX11" fmla="*/ 64 w 17304"/>
                  <a:gd name="connsiteY11" fmla="*/ 7415 h 1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304" h="12249">
                    <a:moveTo>
                      <a:pt x="64" y="7415"/>
                    </a:moveTo>
                    <a:cubicBezTo>
                      <a:pt x="-21" y="8206"/>
                      <a:pt x="-21" y="9006"/>
                      <a:pt x="64" y="9797"/>
                    </a:cubicBezTo>
                    <a:lnTo>
                      <a:pt x="1684" y="8844"/>
                    </a:lnTo>
                    <a:cubicBezTo>
                      <a:pt x="1636" y="8368"/>
                      <a:pt x="1636" y="7891"/>
                      <a:pt x="1684" y="7415"/>
                    </a:cubicBezTo>
                    <a:cubicBezTo>
                      <a:pt x="1417" y="5224"/>
                      <a:pt x="2322" y="3053"/>
                      <a:pt x="4065" y="1700"/>
                    </a:cubicBezTo>
                    <a:cubicBezTo>
                      <a:pt x="4551" y="1405"/>
                      <a:pt x="5113" y="1233"/>
                      <a:pt x="5684" y="1224"/>
                    </a:cubicBezTo>
                    <a:cubicBezTo>
                      <a:pt x="6694" y="1243"/>
                      <a:pt x="7684" y="1538"/>
                      <a:pt x="8542" y="2081"/>
                    </a:cubicBezTo>
                    <a:cubicBezTo>
                      <a:pt x="12037" y="4481"/>
                      <a:pt x="14552" y="8063"/>
                      <a:pt x="15590" y="12178"/>
                    </a:cubicBezTo>
                    <a:cubicBezTo>
                      <a:pt x="16162" y="12273"/>
                      <a:pt x="16733" y="12273"/>
                      <a:pt x="17305" y="12178"/>
                    </a:cubicBezTo>
                    <a:cubicBezTo>
                      <a:pt x="16124" y="7568"/>
                      <a:pt x="13314" y="3548"/>
                      <a:pt x="9399" y="843"/>
                    </a:cubicBezTo>
                    <a:cubicBezTo>
                      <a:pt x="7484" y="-281"/>
                      <a:pt x="5122" y="-281"/>
                      <a:pt x="3207" y="843"/>
                    </a:cubicBezTo>
                    <a:cubicBezTo>
                      <a:pt x="1141" y="2376"/>
                      <a:pt x="-40" y="4843"/>
                      <a:pt x="64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Hình tự do: Hình 619">
                <a:extLst>
                  <a:ext uri="{FF2B5EF4-FFF2-40B4-BE49-F238E27FC236}">
                    <a16:creationId xmlns:a16="http://schemas.microsoft.com/office/drawing/2014/main" id="{128DCDC0-C5B0-92E6-75D5-F55B909EE8C7}"/>
                  </a:ext>
                </a:extLst>
              </p:cNvPr>
              <p:cNvSpPr/>
              <p:nvPr/>
            </p:nvSpPr>
            <p:spPr>
              <a:xfrm>
                <a:off x="9679441" y="4052751"/>
                <a:ext cx="6426" cy="3833"/>
              </a:xfrm>
              <a:custGeom>
                <a:avLst/>
                <a:gdLst>
                  <a:gd name="connsiteX0" fmla="*/ 5547 w 6426"/>
                  <a:gd name="connsiteY0" fmla="*/ 500 h 3833"/>
                  <a:gd name="connsiteX1" fmla="*/ 6281 w 6426"/>
                  <a:gd name="connsiteY1" fmla="*/ 2529 h 3833"/>
                  <a:gd name="connsiteX2" fmla="*/ 5547 w 6426"/>
                  <a:gd name="connsiteY2" fmla="*/ 3262 h 3833"/>
                  <a:gd name="connsiteX3" fmla="*/ 880 w 6426"/>
                  <a:gd name="connsiteY3" fmla="*/ 3262 h 3833"/>
                  <a:gd name="connsiteX4" fmla="*/ 146 w 6426"/>
                  <a:gd name="connsiteY4" fmla="*/ 1234 h 3833"/>
                  <a:gd name="connsiteX5" fmla="*/ 880 w 6426"/>
                  <a:gd name="connsiteY5" fmla="*/ 500 h 3833"/>
                  <a:gd name="connsiteX6" fmla="*/ 5547 w 6426"/>
                  <a:gd name="connsiteY6" fmla="*/ 500 h 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6" h="3833">
                    <a:moveTo>
                      <a:pt x="5547" y="500"/>
                    </a:moveTo>
                    <a:cubicBezTo>
                      <a:pt x="6309" y="852"/>
                      <a:pt x="6642" y="1767"/>
                      <a:pt x="6281" y="2529"/>
                    </a:cubicBezTo>
                    <a:cubicBezTo>
                      <a:pt x="6128" y="2853"/>
                      <a:pt x="5871" y="3110"/>
                      <a:pt x="5547" y="3262"/>
                    </a:cubicBezTo>
                    <a:cubicBezTo>
                      <a:pt x="4080" y="4024"/>
                      <a:pt x="2347" y="4024"/>
                      <a:pt x="880" y="3262"/>
                    </a:cubicBezTo>
                    <a:cubicBezTo>
                      <a:pt x="118" y="2910"/>
                      <a:pt x="-216" y="1996"/>
                      <a:pt x="146" y="1234"/>
                    </a:cubicBezTo>
                    <a:cubicBezTo>
                      <a:pt x="299" y="910"/>
                      <a:pt x="556" y="652"/>
                      <a:pt x="880" y="500"/>
                    </a:cubicBezTo>
                    <a:cubicBezTo>
                      <a:pt x="2366" y="-167"/>
                      <a:pt x="4061" y="-167"/>
                      <a:pt x="5547" y="50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Hình tự do: Hình 620">
                <a:extLst>
                  <a:ext uri="{FF2B5EF4-FFF2-40B4-BE49-F238E27FC236}">
                    <a16:creationId xmlns:a16="http://schemas.microsoft.com/office/drawing/2014/main" id="{F4710415-4F57-5E25-0E0F-ED339C593E74}"/>
                  </a:ext>
                </a:extLst>
              </p:cNvPr>
              <p:cNvSpPr/>
              <p:nvPr/>
            </p:nvSpPr>
            <p:spPr>
              <a:xfrm>
                <a:off x="9666759" y="4044408"/>
                <a:ext cx="17275" cy="12249"/>
              </a:xfrm>
              <a:custGeom>
                <a:avLst/>
                <a:gdLst>
                  <a:gd name="connsiteX0" fmla="*/ 36 w 17275"/>
                  <a:gd name="connsiteY0" fmla="*/ 7415 h 12249"/>
                  <a:gd name="connsiteX1" fmla="*/ 36 w 17275"/>
                  <a:gd name="connsiteY1" fmla="*/ 9797 h 12249"/>
                  <a:gd name="connsiteX2" fmla="*/ 1655 w 17275"/>
                  <a:gd name="connsiteY2" fmla="*/ 8844 h 12249"/>
                  <a:gd name="connsiteX3" fmla="*/ 1655 w 17275"/>
                  <a:gd name="connsiteY3" fmla="*/ 7415 h 12249"/>
                  <a:gd name="connsiteX4" fmla="*/ 4036 w 17275"/>
                  <a:gd name="connsiteY4" fmla="*/ 1700 h 12249"/>
                  <a:gd name="connsiteX5" fmla="*/ 5751 w 17275"/>
                  <a:gd name="connsiteY5" fmla="*/ 1224 h 12249"/>
                  <a:gd name="connsiteX6" fmla="*/ 8608 w 17275"/>
                  <a:gd name="connsiteY6" fmla="*/ 2081 h 12249"/>
                  <a:gd name="connsiteX7" fmla="*/ 15562 w 17275"/>
                  <a:gd name="connsiteY7" fmla="*/ 12178 h 12249"/>
                  <a:gd name="connsiteX8" fmla="*/ 17276 w 17275"/>
                  <a:gd name="connsiteY8" fmla="*/ 12178 h 12249"/>
                  <a:gd name="connsiteX9" fmla="*/ 9465 w 17275"/>
                  <a:gd name="connsiteY9" fmla="*/ 843 h 12249"/>
                  <a:gd name="connsiteX10" fmla="*/ 3179 w 17275"/>
                  <a:gd name="connsiteY10" fmla="*/ 843 h 12249"/>
                  <a:gd name="connsiteX11" fmla="*/ 36 w 17275"/>
                  <a:gd name="connsiteY11" fmla="*/ 7415 h 12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249">
                    <a:moveTo>
                      <a:pt x="36" y="7415"/>
                    </a:moveTo>
                    <a:cubicBezTo>
                      <a:pt x="-12" y="8206"/>
                      <a:pt x="-12" y="9006"/>
                      <a:pt x="36" y="9797"/>
                    </a:cubicBezTo>
                    <a:lnTo>
                      <a:pt x="1655" y="8844"/>
                    </a:lnTo>
                    <a:cubicBezTo>
                      <a:pt x="1607" y="8368"/>
                      <a:pt x="1607" y="7891"/>
                      <a:pt x="1655" y="7415"/>
                    </a:cubicBezTo>
                    <a:cubicBezTo>
                      <a:pt x="1388" y="5224"/>
                      <a:pt x="2293" y="3053"/>
                      <a:pt x="4036" y="1700"/>
                    </a:cubicBezTo>
                    <a:cubicBezTo>
                      <a:pt x="4551" y="1386"/>
                      <a:pt x="5151" y="1224"/>
                      <a:pt x="5751" y="1224"/>
                    </a:cubicBezTo>
                    <a:cubicBezTo>
                      <a:pt x="6760" y="1272"/>
                      <a:pt x="7741" y="1567"/>
                      <a:pt x="8608" y="2081"/>
                    </a:cubicBezTo>
                    <a:cubicBezTo>
                      <a:pt x="12075" y="4491"/>
                      <a:pt x="14552" y="8082"/>
                      <a:pt x="15562" y="12178"/>
                    </a:cubicBezTo>
                    <a:cubicBezTo>
                      <a:pt x="16133" y="12273"/>
                      <a:pt x="16705" y="12273"/>
                      <a:pt x="17276" y="12178"/>
                    </a:cubicBezTo>
                    <a:cubicBezTo>
                      <a:pt x="16123" y="7577"/>
                      <a:pt x="13352" y="3558"/>
                      <a:pt x="9465" y="843"/>
                    </a:cubicBezTo>
                    <a:cubicBezTo>
                      <a:pt x="7523" y="-281"/>
                      <a:pt x="5122" y="-281"/>
                      <a:pt x="3179" y="843"/>
                    </a:cubicBezTo>
                    <a:cubicBezTo>
                      <a:pt x="1112" y="2376"/>
                      <a:pt x="-69" y="4843"/>
                      <a:pt x="36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Hình tự do: Hình 621">
                <a:extLst>
                  <a:ext uri="{FF2B5EF4-FFF2-40B4-BE49-F238E27FC236}">
                    <a16:creationId xmlns:a16="http://schemas.microsoft.com/office/drawing/2014/main" id="{0091DA8C-08B8-4163-5D24-945A244988BD}"/>
                  </a:ext>
                </a:extLst>
              </p:cNvPr>
              <p:cNvSpPr/>
              <p:nvPr/>
            </p:nvSpPr>
            <p:spPr>
              <a:xfrm>
                <a:off x="9693442" y="4044655"/>
                <a:ext cx="6613" cy="3833"/>
              </a:xfrm>
              <a:custGeom>
                <a:avLst/>
                <a:gdLst>
                  <a:gd name="connsiteX0" fmla="*/ 5547 w 6613"/>
                  <a:gd name="connsiteY0" fmla="*/ 500 h 3833"/>
                  <a:gd name="connsiteX1" fmla="*/ 6566 w 6613"/>
                  <a:gd name="connsiteY1" fmla="*/ 2243 h 3833"/>
                  <a:gd name="connsiteX2" fmla="*/ 5547 w 6613"/>
                  <a:gd name="connsiteY2" fmla="*/ 3262 h 3833"/>
                  <a:gd name="connsiteX3" fmla="*/ 880 w 6613"/>
                  <a:gd name="connsiteY3" fmla="*/ 3262 h 3833"/>
                  <a:gd name="connsiteX4" fmla="*/ 146 w 6613"/>
                  <a:gd name="connsiteY4" fmla="*/ 1234 h 3833"/>
                  <a:gd name="connsiteX5" fmla="*/ 880 w 6613"/>
                  <a:gd name="connsiteY5" fmla="*/ 500 h 3833"/>
                  <a:gd name="connsiteX6" fmla="*/ 5547 w 6613"/>
                  <a:gd name="connsiteY6" fmla="*/ 500 h 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13" h="3833">
                    <a:moveTo>
                      <a:pt x="5547" y="500"/>
                    </a:moveTo>
                    <a:cubicBezTo>
                      <a:pt x="6309" y="700"/>
                      <a:pt x="6766" y="1481"/>
                      <a:pt x="6566" y="2243"/>
                    </a:cubicBezTo>
                    <a:cubicBezTo>
                      <a:pt x="6433" y="2739"/>
                      <a:pt x="6043" y="3129"/>
                      <a:pt x="5547" y="3262"/>
                    </a:cubicBezTo>
                    <a:cubicBezTo>
                      <a:pt x="4080" y="4024"/>
                      <a:pt x="2347" y="4024"/>
                      <a:pt x="880" y="3262"/>
                    </a:cubicBezTo>
                    <a:cubicBezTo>
                      <a:pt x="118" y="2910"/>
                      <a:pt x="-216" y="1996"/>
                      <a:pt x="146" y="1234"/>
                    </a:cubicBezTo>
                    <a:cubicBezTo>
                      <a:pt x="299" y="910"/>
                      <a:pt x="556" y="652"/>
                      <a:pt x="880" y="500"/>
                    </a:cubicBezTo>
                    <a:cubicBezTo>
                      <a:pt x="2366" y="-167"/>
                      <a:pt x="4061" y="-167"/>
                      <a:pt x="5547" y="50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Hình tự do: Hình 622">
                <a:extLst>
                  <a:ext uri="{FF2B5EF4-FFF2-40B4-BE49-F238E27FC236}">
                    <a16:creationId xmlns:a16="http://schemas.microsoft.com/office/drawing/2014/main" id="{17A84E3D-6EE9-E34B-8AAB-716880334B01}"/>
                  </a:ext>
                </a:extLst>
              </p:cNvPr>
              <p:cNvSpPr/>
              <p:nvPr/>
            </p:nvSpPr>
            <p:spPr>
              <a:xfrm>
                <a:off x="9680761" y="4036311"/>
                <a:ext cx="17275" cy="12177"/>
              </a:xfrm>
              <a:custGeom>
                <a:avLst/>
                <a:gdLst>
                  <a:gd name="connsiteX0" fmla="*/ 36 w 17275"/>
                  <a:gd name="connsiteY0" fmla="*/ 7415 h 12177"/>
                  <a:gd name="connsiteX1" fmla="*/ 36 w 17275"/>
                  <a:gd name="connsiteY1" fmla="*/ 9797 h 12177"/>
                  <a:gd name="connsiteX2" fmla="*/ 1655 w 17275"/>
                  <a:gd name="connsiteY2" fmla="*/ 8844 h 12177"/>
                  <a:gd name="connsiteX3" fmla="*/ 1655 w 17275"/>
                  <a:gd name="connsiteY3" fmla="*/ 7415 h 12177"/>
                  <a:gd name="connsiteX4" fmla="*/ 3941 w 17275"/>
                  <a:gd name="connsiteY4" fmla="*/ 1700 h 12177"/>
                  <a:gd name="connsiteX5" fmla="*/ 5655 w 17275"/>
                  <a:gd name="connsiteY5" fmla="*/ 1224 h 12177"/>
                  <a:gd name="connsiteX6" fmla="*/ 8513 w 17275"/>
                  <a:gd name="connsiteY6" fmla="*/ 2081 h 12177"/>
                  <a:gd name="connsiteX7" fmla="*/ 15562 w 17275"/>
                  <a:gd name="connsiteY7" fmla="*/ 12178 h 12177"/>
                  <a:gd name="connsiteX8" fmla="*/ 17276 w 17275"/>
                  <a:gd name="connsiteY8" fmla="*/ 12178 h 12177"/>
                  <a:gd name="connsiteX9" fmla="*/ 9370 w 17275"/>
                  <a:gd name="connsiteY9" fmla="*/ 843 h 12177"/>
                  <a:gd name="connsiteX10" fmla="*/ 3084 w 17275"/>
                  <a:gd name="connsiteY10" fmla="*/ 843 h 12177"/>
                  <a:gd name="connsiteX11" fmla="*/ 36 w 17275"/>
                  <a:gd name="connsiteY11" fmla="*/ 7415 h 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75" h="12177">
                    <a:moveTo>
                      <a:pt x="36" y="7415"/>
                    </a:moveTo>
                    <a:cubicBezTo>
                      <a:pt x="-12" y="8206"/>
                      <a:pt x="-12" y="9006"/>
                      <a:pt x="36" y="9797"/>
                    </a:cubicBezTo>
                    <a:lnTo>
                      <a:pt x="1655" y="8844"/>
                    </a:lnTo>
                    <a:lnTo>
                      <a:pt x="1655" y="7415"/>
                    </a:lnTo>
                    <a:cubicBezTo>
                      <a:pt x="1407" y="5244"/>
                      <a:pt x="2265" y="3100"/>
                      <a:pt x="3941" y="1700"/>
                    </a:cubicBezTo>
                    <a:cubicBezTo>
                      <a:pt x="4465" y="1415"/>
                      <a:pt x="5056" y="1253"/>
                      <a:pt x="5655" y="1224"/>
                    </a:cubicBezTo>
                    <a:cubicBezTo>
                      <a:pt x="6665" y="1272"/>
                      <a:pt x="7646" y="1567"/>
                      <a:pt x="8513" y="2081"/>
                    </a:cubicBezTo>
                    <a:cubicBezTo>
                      <a:pt x="12009" y="4481"/>
                      <a:pt x="14514" y="8063"/>
                      <a:pt x="15562" y="12178"/>
                    </a:cubicBezTo>
                    <a:lnTo>
                      <a:pt x="17276" y="12178"/>
                    </a:lnTo>
                    <a:cubicBezTo>
                      <a:pt x="16095" y="7568"/>
                      <a:pt x="13285" y="3548"/>
                      <a:pt x="9370" y="843"/>
                    </a:cubicBezTo>
                    <a:cubicBezTo>
                      <a:pt x="7427" y="-281"/>
                      <a:pt x="5027" y="-281"/>
                      <a:pt x="3084" y="843"/>
                    </a:cubicBezTo>
                    <a:cubicBezTo>
                      <a:pt x="1074" y="2424"/>
                      <a:pt x="-60" y="4863"/>
                      <a:pt x="36" y="7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Hình tự do: Hình 623">
                <a:extLst>
                  <a:ext uri="{FF2B5EF4-FFF2-40B4-BE49-F238E27FC236}">
                    <a16:creationId xmlns:a16="http://schemas.microsoft.com/office/drawing/2014/main" id="{BA319BC1-F8A8-70B3-0E55-0A567BAA1E61}"/>
                  </a:ext>
                </a:extLst>
              </p:cNvPr>
              <p:cNvSpPr/>
              <p:nvPr/>
            </p:nvSpPr>
            <p:spPr>
              <a:xfrm>
                <a:off x="9590809" y="4114130"/>
                <a:ext cx="83077" cy="50194"/>
              </a:xfrm>
              <a:custGeom>
                <a:avLst/>
                <a:gdLst>
                  <a:gd name="connsiteX0" fmla="*/ 80177 w 83077"/>
                  <a:gd name="connsiteY0" fmla="*/ 50087 h 50194"/>
                  <a:gd name="connsiteX1" fmla="*/ 78653 w 83077"/>
                  <a:gd name="connsiteY1" fmla="*/ 50087 h 50194"/>
                  <a:gd name="connsiteX2" fmla="*/ 1405 w 83077"/>
                  <a:gd name="connsiteY2" fmla="*/ 5511 h 50194"/>
                  <a:gd name="connsiteX3" fmla="*/ 357 w 83077"/>
                  <a:gd name="connsiteY3" fmla="*/ 1510 h 50194"/>
                  <a:gd name="connsiteX4" fmla="*/ 4358 w 83077"/>
                  <a:gd name="connsiteY4" fmla="*/ 367 h 50194"/>
                  <a:gd name="connsiteX5" fmla="*/ 81605 w 83077"/>
                  <a:gd name="connsiteY5" fmla="*/ 45039 h 50194"/>
                  <a:gd name="connsiteX6" fmla="*/ 82720 w 83077"/>
                  <a:gd name="connsiteY6" fmla="*/ 48925 h 50194"/>
                  <a:gd name="connsiteX7" fmla="*/ 82653 w 83077"/>
                  <a:gd name="connsiteY7" fmla="*/ 49040 h 50194"/>
                  <a:gd name="connsiteX8" fmla="*/ 80177 w 83077"/>
                  <a:gd name="connsiteY8" fmla="*/ 50087 h 50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77" h="50194">
                    <a:moveTo>
                      <a:pt x="80177" y="50087"/>
                    </a:moveTo>
                    <a:cubicBezTo>
                      <a:pt x="79681" y="50230"/>
                      <a:pt x="79148" y="50230"/>
                      <a:pt x="78653" y="50087"/>
                    </a:cubicBezTo>
                    <a:lnTo>
                      <a:pt x="1405" y="5511"/>
                    </a:lnTo>
                    <a:cubicBezTo>
                      <a:pt x="62" y="4653"/>
                      <a:pt x="-386" y="2910"/>
                      <a:pt x="357" y="1510"/>
                    </a:cubicBezTo>
                    <a:cubicBezTo>
                      <a:pt x="1148" y="91"/>
                      <a:pt x="2938" y="-414"/>
                      <a:pt x="4358" y="367"/>
                    </a:cubicBezTo>
                    <a:lnTo>
                      <a:pt x="81605" y="45039"/>
                    </a:lnTo>
                    <a:cubicBezTo>
                      <a:pt x="82987" y="45801"/>
                      <a:pt x="83482" y="47544"/>
                      <a:pt x="82720" y="48925"/>
                    </a:cubicBezTo>
                    <a:cubicBezTo>
                      <a:pt x="82701" y="48964"/>
                      <a:pt x="82672" y="49002"/>
                      <a:pt x="82653" y="49040"/>
                    </a:cubicBezTo>
                    <a:cubicBezTo>
                      <a:pt x="82044" y="49764"/>
                      <a:pt x="81120" y="50154"/>
                      <a:pt x="80177" y="50087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Hình tự do: Hình 624">
                <a:extLst>
                  <a:ext uri="{FF2B5EF4-FFF2-40B4-BE49-F238E27FC236}">
                    <a16:creationId xmlns:a16="http://schemas.microsoft.com/office/drawing/2014/main" id="{7AAE3943-EE49-B5A8-A968-325A361764EF}"/>
                  </a:ext>
                </a:extLst>
              </p:cNvPr>
              <p:cNvSpPr/>
              <p:nvPr/>
            </p:nvSpPr>
            <p:spPr>
              <a:xfrm>
                <a:off x="9599813" y="4108527"/>
                <a:ext cx="83446" cy="50361"/>
              </a:xfrm>
              <a:custGeom>
                <a:avLst/>
                <a:gdLst>
                  <a:gd name="connsiteX0" fmla="*/ 80508 w 83446"/>
                  <a:gd name="connsiteY0" fmla="*/ 50262 h 50361"/>
                  <a:gd name="connsiteX1" fmla="*/ 78984 w 83446"/>
                  <a:gd name="connsiteY1" fmla="*/ 50262 h 50361"/>
                  <a:gd name="connsiteX2" fmla="*/ 1831 w 83446"/>
                  <a:gd name="connsiteY2" fmla="*/ 5685 h 50361"/>
                  <a:gd name="connsiteX3" fmla="*/ 222 w 83446"/>
                  <a:gd name="connsiteY3" fmla="*/ 1827 h 50361"/>
                  <a:gd name="connsiteX4" fmla="*/ 4079 w 83446"/>
                  <a:gd name="connsiteY4" fmla="*/ 227 h 50361"/>
                  <a:gd name="connsiteX5" fmla="*/ 4784 w 83446"/>
                  <a:gd name="connsiteY5" fmla="*/ 636 h 50361"/>
                  <a:gd name="connsiteX6" fmla="*/ 81937 w 83446"/>
                  <a:gd name="connsiteY6" fmla="*/ 45213 h 50361"/>
                  <a:gd name="connsiteX7" fmla="*/ 83080 w 83446"/>
                  <a:gd name="connsiteY7" fmla="*/ 49214 h 50361"/>
                  <a:gd name="connsiteX8" fmla="*/ 80508 w 83446"/>
                  <a:gd name="connsiteY8" fmla="*/ 50262 h 5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446" h="50361">
                    <a:moveTo>
                      <a:pt x="80508" y="50262"/>
                    </a:moveTo>
                    <a:cubicBezTo>
                      <a:pt x="80013" y="50395"/>
                      <a:pt x="79488" y="50395"/>
                      <a:pt x="78984" y="50262"/>
                    </a:cubicBezTo>
                    <a:lnTo>
                      <a:pt x="1831" y="5685"/>
                    </a:lnTo>
                    <a:cubicBezTo>
                      <a:pt x="326" y="5066"/>
                      <a:pt x="-398" y="3342"/>
                      <a:pt x="222" y="1827"/>
                    </a:cubicBezTo>
                    <a:cubicBezTo>
                      <a:pt x="841" y="322"/>
                      <a:pt x="2565" y="-402"/>
                      <a:pt x="4079" y="227"/>
                    </a:cubicBezTo>
                    <a:cubicBezTo>
                      <a:pt x="4327" y="322"/>
                      <a:pt x="4565" y="465"/>
                      <a:pt x="4784" y="636"/>
                    </a:cubicBezTo>
                    <a:lnTo>
                      <a:pt x="81937" y="45213"/>
                    </a:lnTo>
                    <a:cubicBezTo>
                      <a:pt x="83356" y="46004"/>
                      <a:pt x="83861" y="47795"/>
                      <a:pt x="83080" y="49214"/>
                    </a:cubicBezTo>
                    <a:cubicBezTo>
                      <a:pt x="82451" y="49967"/>
                      <a:pt x="81489" y="50367"/>
                      <a:pt x="80508" y="5026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Hình tự do: Hình 625">
                <a:extLst>
                  <a:ext uri="{FF2B5EF4-FFF2-40B4-BE49-F238E27FC236}">
                    <a16:creationId xmlns:a16="http://schemas.microsoft.com/office/drawing/2014/main" id="{B7673013-406D-E0F5-6B62-6EB6AEEB18B1}"/>
                  </a:ext>
                </a:extLst>
              </p:cNvPr>
              <p:cNvSpPr/>
              <p:nvPr/>
            </p:nvSpPr>
            <p:spPr>
              <a:xfrm>
                <a:off x="9609507" y="4102996"/>
                <a:ext cx="83081" cy="50458"/>
              </a:xfrm>
              <a:custGeom>
                <a:avLst/>
                <a:gdLst>
                  <a:gd name="connsiteX0" fmla="*/ 80148 w 83081"/>
                  <a:gd name="connsiteY0" fmla="*/ 50459 h 50458"/>
                  <a:gd name="connsiteX1" fmla="*/ 78720 w 83081"/>
                  <a:gd name="connsiteY1" fmla="*/ 49982 h 50458"/>
                  <a:gd name="connsiteX2" fmla="*/ 1472 w 83081"/>
                  <a:gd name="connsiteY2" fmla="*/ 5406 h 50458"/>
                  <a:gd name="connsiteX3" fmla="*/ 358 w 83081"/>
                  <a:gd name="connsiteY3" fmla="*/ 1519 h 50458"/>
                  <a:gd name="connsiteX4" fmla="*/ 424 w 83081"/>
                  <a:gd name="connsiteY4" fmla="*/ 1405 h 50458"/>
                  <a:gd name="connsiteX5" fmla="*/ 4425 w 83081"/>
                  <a:gd name="connsiteY5" fmla="*/ 357 h 50458"/>
                  <a:gd name="connsiteX6" fmla="*/ 81577 w 83081"/>
                  <a:gd name="connsiteY6" fmla="*/ 44934 h 50458"/>
                  <a:gd name="connsiteX7" fmla="*/ 82701 w 83081"/>
                  <a:gd name="connsiteY7" fmla="*/ 48954 h 50458"/>
                  <a:gd name="connsiteX8" fmla="*/ 80148 w 83081"/>
                  <a:gd name="connsiteY8" fmla="*/ 50459 h 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81" h="50458">
                    <a:moveTo>
                      <a:pt x="80148" y="50459"/>
                    </a:moveTo>
                    <a:cubicBezTo>
                      <a:pt x="79634" y="50449"/>
                      <a:pt x="79139" y="50278"/>
                      <a:pt x="78720" y="49982"/>
                    </a:cubicBezTo>
                    <a:lnTo>
                      <a:pt x="1472" y="5406"/>
                    </a:lnTo>
                    <a:cubicBezTo>
                      <a:pt x="91" y="4643"/>
                      <a:pt x="-405" y="2900"/>
                      <a:pt x="358" y="1519"/>
                    </a:cubicBezTo>
                    <a:cubicBezTo>
                      <a:pt x="376" y="1481"/>
                      <a:pt x="396" y="1443"/>
                      <a:pt x="424" y="1405"/>
                    </a:cubicBezTo>
                    <a:cubicBezTo>
                      <a:pt x="1281" y="62"/>
                      <a:pt x="3025" y="-386"/>
                      <a:pt x="4425" y="357"/>
                    </a:cubicBezTo>
                    <a:lnTo>
                      <a:pt x="81577" y="44934"/>
                    </a:lnTo>
                    <a:cubicBezTo>
                      <a:pt x="82996" y="45734"/>
                      <a:pt x="83501" y="47535"/>
                      <a:pt x="82701" y="48954"/>
                    </a:cubicBezTo>
                    <a:cubicBezTo>
                      <a:pt x="82177" y="49877"/>
                      <a:pt x="81206" y="50449"/>
                      <a:pt x="80148" y="5045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Hình tự do: Hình 626">
                <a:extLst>
                  <a:ext uri="{FF2B5EF4-FFF2-40B4-BE49-F238E27FC236}">
                    <a16:creationId xmlns:a16="http://schemas.microsoft.com/office/drawing/2014/main" id="{03FA88DE-1B52-96CF-DC8A-5EFAF1BA3D2E}"/>
                  </a:ext>
                </a:extLst>
              </p:cNvPr>
              <p:cNvSpPr/>
              <p:nvPr/>
            </p:nvSpPr>
            <p:spPr>
              <a:xfrm>
                <a:off x="9618841" y="4098033"/>
                <a:ext cx="83176" cy="50469"/>
              </a:xfrm>
              <a:custGeom>
                <a:avLst/>
                <a:gdLst>
                  <a:gd name="connsiteX0" fmla="*/ 80148 w 83176"/>
                  <a:gd name="connsiteY0" fmla="*/ 49992 h 50469"/>
                  <a:gd name="connsiteX1" fmla="*/ 78720 w 83176"/>
                  <a:gd name="connsiteY1" fmla="*/ 49992 h 50469"/>
                  <a:gd name="connsiteX2" fmla="*/ 1472 w 83176"/>
                  <a:gd name="connsiteY2" fmla="*/ 5511 h 50469"/>
                  <a:gd name="connsiteX3" fmla="*/ 357 w 83176"/>
                  <a:gd name="connsiteY3" fmla="*/ 1624 h 50469"/>
                  <a:gd name="connsiteX4" fmla="*/ 424 w 83176"/>
                  <a:gd name="connsiteY4" fmla="*/ 1510 h 50469"/>
                  <a:gd name="connsiteX5" fmla="*/ 4425 w 83176"/>
                  <a:gd name="connsiteY5" fmla="*/ 367 h 50469"/>
                  <a:gd name="connsiteX6" fmla="*/ 81672 w 83176"/>
                  <a:gd name="connsiteY6" fmla="*/ 44944 h 50469"/>
                  <a:gd name="connsiteX7" fmla="*/ 82796 w 83176"/>
                  <a:gd name="connsiteY7" fmla="*/ 48964 h 50469"/>
                  <a:gd name="connsiteX8" fmla="*/ 80148 w 83176"/>
                  <a:gd name="connsiteY8" fmla="*/ 50469 h 50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176" h="50469">
                    <a:moveTo>
                      <a:pt x="80148" y="49992"/>
                    </a:moveTo>
                    <a:cubicBezTo>
                      <a:pt x="79682" y="50126"/>
                      <a:pt x="79186" y="50126"/>
                      <a:pt x="78720" y="49992"/>
                    </a:cubicBezTo>
                    <a:lnTo>
                      <a:pt x="1472" y="5511"/>
                    </a:lnTo>
                    <a:cubicBezTo>
                      <a:pt x="91" y="4749"/>
                      <a:pt x="-404" y="3005"/>
                      <a:pt x="357" y="1624"/>
                    </a:cubicBezTo>
                    <a:cubicBezTo>
                      <a:pt x="377" y="1586"/>
                      <a:pt x="405" y="1548"/>
                      <a:pt x="424" y="1510"/>
                    </a:cubicBezTo>
                    <a:cubicBezTo>
                      <a:pt x="1215" y="91"/>
                      <a:pt x="3005" y="-414"/>
                      <a:pt x="4425" y="367"/>
                    </a:cubicBezTo>
                    <a:lnTo>
                      <a:pt x="81672" y="44944"/>
                    </a:lnTo>
                    <a:cubicBezTo>
                      <a:pt x="83092" y="45744"/>
                      <a:pt x="83596" y="47544"/>
                      <a:pt x="82796" y="48964"/>
                    </a:cubicBezTo>
                    <a:cubicBezTo>
                      <a:pt x="82263" y="49916"/>
                      <a:pt x="81244" y="50497"/>
                      <a:pt x="80148" y="5046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Hình tự do: Hình 627">
                <a:extLst>
                  <a:ext uri="{FF2B5EF4-FFF2-40B4-BE49-F238E27FC236}">
                    <a16:creationId xmlns:a16="http://schemas.microsoft.com/office/drawing/2014/main" id="{E3026B87-D353-30B6-A789-AC789187F197}"/>
                  </a:ext>
                </a:extLst>
              </p:cNvPr>
              <p:cNvSpPr/>
              <p:nvPr/>
            </p:nvSpPr>
            <p:spPr>
              <a:xfrm>
                <a:off x="9628242" y="4092547"/>
                <a:ext cx="82953" cy="50430"/>
              </a:xfrm>
              <a:custGeom>
                <a:avLst/>
                <a:gdLst>
                  <a:gd name="connsiteX0" fmla="*/ 80081 w 82953"/>
                  <a:gd name="connsiteY0" fmla="*/ 50049 h 50430"/>
                  <a:gd name="connsiteX1" fmla="*/ 78653 w 82953"/>
                  <a:gd name="connsiteY1" fmla="*/ 50049 h 50430"/>
                  <a:gd name="connsiteX2" fmla="*/ 1405 w 82953"/>
                  <a:gd name="connsiteY2" fmla="*/ 5472 h 50430"/>
                  <a:gd name="connsiteX3" fmla="*/ 357 w 82953"/>
                  <a:gd name="connsiteY3" fmla="*/ 1472 h 50430"/>
                  <a:gd name="connsiteX4" fmla="*/ 4244 w 82953"/>
                  <a:gd name="connsiteY4" fmla="*/ 357 h 50430"/>
                  <a:gd name="connsiteX5" fmla="*/ 4358 w 82953"/>
                  <a:gd name="connsiteY5" fmla="*/ 424 h 50430"/>
                  <a:gd name="connsiteX6" fmla="*/ 81605 w 82953"/>
                  <a:gd name="connsiteY6" fmla="*/ 45001 h 50430"/>
                  <a:gd name="connsiteX7" fmla="*/ 82472 w 82953"/>
                  <a:gd name="connsiteY7" fmla="*/ 49087 h 50430"/>
                  <a:gd name="connsiteX8" fmla="*/ 80081 w 82953"/>
                  <a:gd name="connsiteY8" fmla="*/ 50430 h 50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953" h="50430">
                    <a:moveTo>
                      <a:pt x="80081" y="50049"/>
                    </a:moveTo>
                    <a:cubicBezTo>
                      <a:pt x="79615" y="50183"/>
                      <a:pt x="79120" y="50183"/>
                      <a:pt x="78653" y="50049"/>
                    </a:cubicBezTo>
                    <a:lnTo>
                      <a:pt x="1405" y="5472"/>
                    </a:lnTo>
                    <a:cubicBezTo>
                      <a:pt x="62" y="4615"/>
                      <a:pt x="-386" y="2872"/>
                      <a:pt x="357" y="1472"/>
                    </a:cubicBezTo>
                    <a:cubicBezTo>
                      <a:pt x="1119" y="91"/>
                      <a:pt x="2862" y="-404"/>
                      <a:pt x="4244" y="357"/>
                    </a:cubicBezTo>
                    <a:cubicBezTo>
                      <a:pt x="4282" y="377"/>
                      <a:pt x="4320" y="405"/>
                      <a:pt x="4358" y="424"/>
                    </a:cubicBezTo>
                    <a:lnTo>
                      <a:pt x="81605" y="45001"/>
                    </a:lnTo>
                    <a:cubicBezTo>
                      <a:pt x="82977" y="45887"/>
                      <a:pt x="83368" y="47716"/>
                      <a:pt x="82472" y="49087"/>
                    </a:cubicBezTo>
                    <a:cubicBezTo>
                      <a:pt x="81948" y="49897"/>
                      <a:pt x="81053" y="50402"/>
                      <a:pt x="80081" y="5043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9" name="Hình tự do: Hình 628">
                <a:extLst>
                  <a:ext uri="{FF2B5EF4-FFF2-40B4-BE49-F238E27FC236}">
                    <a16:creationId xmlns:a16="http://schemas.microsoft.com/office/drawing/2014/main" id="{7533ADE0-EE36-07AF-A4EC-2E76A49C9DD5}"/>
                  </a:ext>
                </a:extLst>
              </p:cNvPr>
              <p:cNvSpPr/>
              <p:nvPr/>
            </p:nvSpPr>
            <p:spPr>
              <a:xfrm>
                <a:off x="9637577" y="4086770"/>
                <a:ext cx="83109" cy="50492"/>
              </a:xfrm>
              <a:custGeom>
                <a:avLst/>
                <a:gdLst>
                  <a:gd name="connsiteX0" fmla="*/ 80177 w 83109"/>
                  <a:gd name="connsiteY0" fmla="*/ 50492 h 50492"/>
                  <a:gd name="connsiteX1" fmla="*/ 78653 w 83109"/>
                  <a:gd name="connsiteY1" fmla="*/ 50016 h 50492"/>
                  <a:gd name="connsiteX2" fmla="*/ 1405 w 83109"/>
                  <a:gd name="connsiteY2" fmla="*/ 5439 h 50492"/>
                  <a:gd name="connsiteX3" fmla="*/ 357 w 83109"/>
                  <a:gd name="connsiteY3" fmla="*/ 1439 h 50492"/>
                  <a:gd name="connsiteX4" fmla="*/ 4358 w 83109"/>
                  <a:gd name="connsiteY4" fmla="*/ 391 h 50492"/>
                  <a:gd name="connsiteX5" fmla="*/ 81606 w 83109"/>
                  <a:gd name="connsiteY5" fmla="*/ 44968 h 50492"/>
                  <a:gd name="connsiteX6" fmla="*/ 82730 w 83109"/>
                  <a:gd name="connsiteY6" fmla="*/ 48987 h 50492"/>
                  <a:gd name="connsiteX7" fmla="*/ 80177 w 83109"/>
                  <a:gd name="connsiteY7" fmla="*/ 50492 h 5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109" h="50492">
                    <a:moveTo>
                      <a:pt x="80177" y="50492"/>
                    </a:moveTo>
                    <a:cubicBezTo>
                      <a:pt x="79634" y="50483"/>
                      <a:pt x="79110" y="50321"/>
                      <a:pt x="78653" y="50016"/>
                    </a:cubicBezTo>
                    <a:lnTo>
                      <a:pt x="1405" y="5439"/>
                    </a:lnTo>
                    <a:cubicBezTo>
                      <a:pt x="62" y="4582"/>
                      <a:pt x="-386" y="2839"/>
                      <a:pt x="357" y="1439"/>
                    </a:cubicBezTo>
                    <a:cubicBezTo>
                      <a:pt x="1186" y="57"/>
                      <a:pt x="2958" y="-409"/>
                      <a:pt x="4358" y="391"/>
                    </a:cubicBezTo>
                    <a:lnTo>
                      <a:pt x="81606" y="44968"/>
                    </a:lnTo>
                    <a:cubicBezTo>
                      <a:pt x="83025" y="45768"/>
                      <a:pt x="83530" y="47568"/>
                      <a:pt x="82730" y="48987"/>
                    </a:cubicBezTo>
                    <a:cubicBezTo>
                      <a:pt x="82205" y="49911"/>
                      <a:pt x="81234" y="50483"/>
                      <a:pt x="80177" y="5049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" name="Hình tự do: Hình 629">
                <a:extLst>
                  <a:ext uri="{FF2B5EF4-FFF2-40B4-BE49-F238E27FC236}">
                    <a16:creationId xmlns:a16="http://schemas.microsoft.com/office/drawing/2014/main" id="{AAE8C788-D04B-5DF6-4F6B-564017CB0276}"/>
                  </a:ext>
                </a:extLst>
              </p:cNvPr>
              <p:cNvSpPr/>
              <p:nvPr/>
            </p:nvSpPr>
            <p:spPr>
              <a:xfrm>
                <a:off x="9647106" y="4082139"/>
                <a:ext cx="82914" cy="50360"/>
              </a:xfrm>
              <a:custGeom>
                <a:avLst/>
                <a:gdLst>
                  <a:gd name="connsiteX0" fmla="*/ 79982 w 82914"/>
                  <a:gd name="connsiteY0" fmla="*/ 49980 h 50360"/>
                  <a:gd name="connsiteX1" fmla="*/ 78458 w 82914"/>
                  <a:gd name="connsiteY1" fmla="*/ 49980 h 50360"/>
                  <a:gd name="connsiteX2" fmla="*/ 1306 w 82914"/>
                  <a:gd name="connsiteY2" fmla="*/ 5403 h 50360"/>
                  <a:gd name="connsiteX3" fmla="*/ 505 w 82914"/>
                  <a:gd name="connsiteY3" fmla="*/ 1307 h 50360"/>
                  <a:gd name="connsiteX4" fmla="*/ 4163 w 82914"/>
                  <a:gd name="connsiteY4" fmla="*/ 259 h 50360"/>
                  <a:gd name="connsiteX5" fmla="*/ 81411 w 82914"/>
                  <a:gd name="connsiteY5" fmla="*/ 44836 h 50360"/>
                  <a:gd name="connsiteX6" fmla="*/ 82535 w 82914"/>
                  <a:gd name="connsiteY6" fmla="*/ 48856 h 50360"/>
                  <a:gd name="connsiteX7" fmla="*/ 79982 w 82914"/>
                  <a:gd name="connsiteY7" fmla="*/ 50361 h 5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14" h="50360">
                    <a:moveTo>
                      <a:pt x="79982" y="49980"/>
                    </a:moveTo>
                    <a:cubicBezTo>
                      <a:pt x="79487" y="50113"/>
                      <a:pt x="78953" y="50113"/>
                      <a:pt x="78458" y="49980"/>
                    </a:cubicBezTo>
                    <a:lnTo>
                      <a:pt x="1306" y="5403"/>
                    </a:lnTo>
                    <a:cubicBezTo>
                      <a:pt x="-47" y="4488"/>
                      <a:pt x="-409" y="2660"/>
                      <a:pt x="505" y="1307"/>
                    </a:cubicBezTo>
                    <a:cubicBezTo>
                      <a:pt x="1306" y="116"/>
                      <a:pt x="2848" y="-331"/>
                      <a:pt x="4163" y="259"/>
                    </a:cubicBezTo>
                    <a:lnTo>
                      <a:pt x="81411" y="44836"/>
                    </a:lnTo>
                    <a:cubicBezTo>
                      <a:pt x="82830" y="45636"/>
                      <a:pt x="83335" y="47437"/>
                      <a:pt x="82535" y="48856"/>
                    </a:cubicBezTo>
                    <a:cubicBezTo>
                      <a:pt x="82011" y="49780"/>
                      <a:pt x="81039" y="50351"/>
                      <a:pt x="79982" y="5036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1" name="Hình tự do: Hình 630">
                <a:extLst>
                  <a:ext uri="{FF2B5EF4-FFF2-40B4-BE49-F238E27FC236}">
                    <a16:creationId xmlns:a16="http://schemas.microsoft.com/office/drawing/2014/main" id="{07905563-9760-7917-377A-834F6A0644B5}"/>
                  </a:ext>
                </a:extLst>
              </p:cNvPr>
              <p:cNvSpPr/>
              <p:nvPr/>
            </p:nvSpPr>
            <p:spPr>
              <a:xfrm>
                <a:off x="9656626" y="4076555"/>
                <a:ext cx="82735" cy="49955"/>
              </a:xfrm>
              <a:custGeom>
                <a:avLst/>
                <a:gdLst>
                  <a:gd name="connsiteX0" fmla="*/ 79797 w 82735"/>
                  <a:gd name="connsiteY0" fmla="*/ 49849 h 49955"/>
                  <a:gd name="connsiteX1" fmla="*/ 78368 w 82735"/>
                  <a:gd name="connsiteY1" fmla="*/ 49849 h 49955"/>
                  <a:gd name="connsiteX2" fmla="*/ 1120 w 82735"/>
                  <a:gd name="connsiteY2" fmla="*/ 5272 h 49955"/>
                  <a:gd name="connsiteX3" fmla="*/ 635 w 82735"/>
                  <a:gd name="connsiteY3" fmla="*/ 1128 h 49955"/>
                  <a:gd name="connsiteX4" fmla="*/ 4073 w 82735"/>
                  <a:gd name="connsiteY4" fmla="*/ 223 h 49955"/>
                  <a:gd name="connsiteX5" fmla="*/ 81226 w 82735"/>
                  <a:gd name="connsiteY5" fmla="*/ 44800 h 49955"/>
                  <a:gd name="connsiteX6" fmla="*/ 82369 w 82735"/>
                  <a:gd name="connsiteY6" fmla="*/ 48801 h 49955"/>
                  <a:gd name="connsiteX7" fmla="*/ 79797 w 82735"/>
                  <a:gd name="connsiteY7" fmla="*/ 49849 h 49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35" h="49955">
                    <a:moveTo>
                      <a:pt x="79797" y="49849"/>
                    </a:moveTo>
                    <a:cubicBezTo>
                      <a:pt x="79330" y="49992"/>
                      <a:pt x="78835" y="49992"/>
                      <a:pt x="78368" y="49849"/>
                    </a:cubicBezTo>
                    <a:lnTo>
                      <a:pt x="1120" y="5272"/>
                    </a:lnTo>
                    <a:cubicBezTo>
                      <a:pt x="-156" y="4262"/>
                      <a:pt x="-375" y="2405"/>
                      <a:pt x="635" y="1128"/>
                    </a:cubicBezTo>
                    <a:cubicBezTo>
                      <a:pt x="1454" y="90"/>
                      <a:pt x="2854" y="-281"/>
                      <a:pt x="4073" y="223"/>
                    </a:cubicBezTo>
                    <a:lnTo>
                      <a:pt x="81226" y="44800"/>
                    </a:lnTo>
                    <a:cubicBezTo>
                      <a:pt x="82645" y="45591"/>
                      <a:pt x="83150" y="47382"/>
                      <a:pt x="82369" y="48801"/>
                    </a:cubicBezTo>
                    <a:cubicBezTo>
                      <a:pt x="81740" y="49553"/>
                      <a:pt x="80778" y="49954"/>
                      <a:pt x="79797" y="4984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2" name="Hình tự do: Hình 631">
                <a:extLst>
                  <a:ext uri="{FF2B5EF4-FFF2-40B4-BE49-F238E27FC236}">
                    <a16:creationId xmlns:a16="http://schemas.microsoft.com/office/drawing/2014/main" id="{80D0680B-5EAB-3C29-97E7-653CF3EE9A2A}"/>
                  </a:ext>
                </a:extLst>
              </p:cNvPr>
              <p:cNvSpPr/>
              <p:nvPr/>
            </p:nvSpPr>
            <p:spPr>
              <a:xfrm>
                <a:off x="9665609" y="4070958"/>
                <a:ext cx="83077" cy="50116"/>
              </a:xfrm>
              <a:custGeom>
                <a:avLst/>
                <a:gdLst>
                  <a:gd name="connsiteX0" fmla="*/ 80148 w 83077"/>
                  <a:gd name="connsiteY0" fmla="*/ 50016 h 50116"/>
                  <a:gd name="connsiteX1" fmla="*/ 78719 w 83077"/>
                  <a:gd name="connsiteY1" fmla="*/ 50016 h 50116"/>
                  <a:gd name="connsiteX2" fmla="*/ 1472 w 83077"/>
                  <a:gd name="connsiteY2" fmla="*/ 5439 h 50116"/>
                  <a:gd name="connsiteX3" fmla="*/ 357 w 83077"/>
                  <a:gd name="connsiteY3" fmla="*/ 1553 h 50116"/>
                  <a:gd name="connsiteX4" fmla="*/ 424 w 83077"/>
                  <a:gd name="connsiteY4" fmla="*/ 1439 h 50116"/>
                  <a:gd name="connsiteX5" fmla="*/ 4425 w 83077"/>
                  <a:gd name="connsiteY5" fmla="*/ 391 h 50116"/>
                  <a:gd name="connsiteX6" fmla="*/ 81672 w 83077"/>
                  <a:gd name="connsiteY6" fmla="*/ 44968 h 50116"/>
                  <a:gd name="connsiteX7" fmla="*/ 82720 w 83077"/>
                  <a:gd name="connsiteY7" fmla="*/ 48968 h 50116"/>
                  <a:gd name="connsiteX8" fmla="*/ 80148 w 83077"/>
                  <a:gd name="connsiteY8" fmla="*/ 50016 h 5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77" h="50116">
                    <a:moveTo>
                      <a:pt x="80148" y="50016"/>
                    </a:moveTo>
                    <a:cubicBezTo>
                      <a:pt x="79682" y="50149"/>
                      <a:pt x="79186" y="50149"/>
                      <a:pt x="78719" y="50016"/>
                    </a:cubicBezTo>
                    <a:lnTo>
                      <a:pt x="1472" y="5439"/>
                    </a:lnTo>
                    <a:cubicBezTo>
                      <a:pt x="91" y="4677"/>
                      <a:pt x="-404" y="2934"/>
                      <a:pt x="357" y="1553"/>
                    </a:cubicBezTo>
                    <a:cubicBezTo>
                      <a:pt x="377" y="1515"/>
                      <a:pt x="405" y="1477"/>
                      <a:pt x="424" y="1439"/>
                    </a:cubicBezTo>
                    <a:cubicBezTo>
                      <a:pt x="1253" y="57"/>
                      <a:pt x="3024" y="-409"/>
                      <a:pt x="4425" y="391"/>
                    </a:cubicBezTo>
                    <a:lnTo>
                      <a:pt x="81672" y="44968"/>
                    </a:lnTo>
                    <a:cubicBezTo>
                      <a:pt x="83015" y="45825"/>
                      <a:pt x="83463" y="47568"/>
                      <a:pt x="82720" y="48968"/>
                    </a:cubicBezTo>
                    <a:cubicBezTo>
                      <a:pt x="82091" y="49721"/>
                      <a:pt x="81129" y="50121"/>
                      <a:pt x="80148" y="50016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3" name="Hình tự do: Hình 632">
                <a:extLst>
                  <a:ext uri="{FF2B5EF4-FFF2-40B4-BE49-F238E27FC236}">
                    <a16:creationId xmlns:a16="http://schemas.microsoft.com/office/drawing/2014/main" id="{ACCD7862-E813-F334-1EE9-DE29602D9A33}"/>
                  </a:ext>
                </a:extLst>
              </p:cNvPr>
              <p:cNvSpPr/>
              <p:nvPr/>
            </p:nvSpPr>
            <p:spPr>
              <a:xfrm>
                <a:off x="9675010" y="4065553"/>
                <a:ext cx="83044" cy="50151"/>
              </a:xfrm>
              <a:custGeom>
                <a:avLst/>
                <a:gdLst>
                  <a:gd name="connsiteX0" fmla="*/ 80081 w 83044"/>
                  <a:gd name="connsiteY0" fmla="*/ 50087 h 50151"/>
                  <a:gd name="connsiteX1" fmla="*/ 78653 w 83044"/>
                  <a:gd name="connsiteY1" fmla="*/ 50087 h 50151"/>
                  <a:gd name="connsiteX2" fmla="*/ 1405 w 83044"/>
                  <a:gd name="connsiteY2" fmla="*/ 5511 h 50151"/>
                  <a:gd name="connsiteX3" fmla="*/ 357 w 83044"/>
                  <a:gd name="connsiteY3" fmla="*/ 1510 h 50151"/>
                  <a:gd name="connsiteX4" fmla="*/ 4358 w 83044"/>
                  <a:gd name="connsiteY4" fmla="*/ 367 h 50151"/>
                  <a:gd name="connsiteX5" fmla="*/ 81605 w 83044"/>
                  <a:gd name="connsiteY5" fmla="*/ 44944 h 50151"/>
                  <a:gd name="connsiteX6" fmla="*/ 82653 w 83044"/>
                  <a:gd name="connsiteY6" fmla="*/ 48945 h 50151"/>
                  <a:gd name="connsiteX7" fmla="*/ 80081 w 83044"/>
                  <a:gd name="connsiteY7" fmla="*/ 50087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44" h="50151">
                    <a:moveTo>
                      <a:pt x="80081" y="50087"/>
                    </a:moveTo>
                    <a:cubicBezTo>
                      <a:pt x="79605" y="50173"/>
                      <a:pt x="79129" y="50173"/>
                      <a:pt x="78653" y="50087"/>
                    </a:cubicBezTo>
                    <a:lnTo>
                      <a:pt x="1405" y="5511"/>
                    </a:lnTo>
                    <a:cubicBezTo>
                      <a:pt x="62" y="4653"/>
                      <a:pt x="-386" y="2910"/>
                      <a:pt x="357" y="1510"/>
                    </a:cubicBezTo>
                    <a:cubicBezTo>
                      <a:pt x="1148" y="91"/>
                      <a:pt x="2938" y="-414"/>
                      <a:pt x="4358" y="367"/>
                    </a:cubicBezTo>
                    <a:lnTo>
                      <a:pt x="81605" y="44944"/>
                    </a:lnTo>
                    <a:cubicBezTo>
                      <a:pt x="82987" y="45773"/>
                      <a:pt x="83453" y="47544"/>
                      <a:pt x="82653" y="48945"/>
                    </a:cubicBezTo>
                    <a:cubicBezTo>
                      <a:pt x="82034" y="49726"/>
                      <a:pt x="81072" y="50145"/>
                      <a:pt x="80081" y="50087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Hình tự do: Hình 633">
                <a:extLst>
                  <a:ext uri="{FF2B5EF4-FFF2-40B4-BE49-F238E27FC236}">
                    <a16:creationId xmlns:a16="http://schemas.microsoft.com/office/drawing/2014/main" id="{A7AB53F5-66EF-A5BB-4DB8-47AC6EDFF46D}"/>
                  </a:ext>
                </a:extLst>
              </p:cNvPr>
              <p:cNvSpPr/>
              <p:nvPr/>
            </p:nvSpPr>
            <p:spPr>
              <a:xfrm>
                <a:off x="9684345" y="4059971"/>
                <a:ext cx="83077" cy="50347"/>
              </a:xfrm>
              <a:custGeom>
                <a:avLst/>
                <a:gdLst>
                  <a:gd name="connsiteX0" fmla="*/ 80177 w 83077"/>
                  <a:gd name="connsiteY0" fmla="*/ 50240 h 50347"/>
                  <a:gd name="connsiteX1" fmla="*/ 78653 w 83077"/>
                  <a:gd name="connsiteY1" fmla="*/ 50240 h 50347"/>
                  <a:gd name="connsiteX2" fmla="*/ 1405 w 83077"/>
                  <a:gd name="connsiteY2" fmla="*/ 5472 h 50347"/>
                  <a:gd name="connsiteX3" fmla="*/ 357 w 83077"/>
                  <a:gd name="connsiteY3" fmla="*/ 1472 h 50347"/>
                  <a:gd name="connsiteX4" fmla="*/ 4243 w 83077"/>
                  <a:gd name="connsiteY4" fmla="*/ 358 h 50347"/>
                  <a:gd name="connsiteX5" fmla="*/ 4358 w 83077"/>
                  <a:gd name="connsiteY5" fmla="*/ 424 h 50347"/>
                  <a:gd name="connsiteX6" fmla="*/ 81606 w 83077"/>
                  <a:gd name="connsiteY6" fmla="*/ 45001 h 50347"/>
                  <a:gd name="connsiteX7" fmla="*/ 82720 w 83077"/>
                  <a:gd name="connsiteY7" fmla="*/ 48887 h 50347"/>
                  <a:gd name="connsiteX8" fmla="*/ 82653 w 83077"/>
                  <a:gd name="connsiteY8" fmla="*/ 49002 h 50347"/>
                  <a:gd name="connsiteX9" fmla="*/ 80177 w 83077"/>
                  <a:gd name="connsiteY9" fmla="*/ 50240 h 50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77" h="50347">
                    <a:moveTo>
                      <a:pt x="80177" y="50240"/>
                    </a:moveTo>
                    <a:cubicBezTo>
                      <a:pt x="79681" y="50383"/>
                      <a:pt x="79148" y="50383"/>
                      <a:pt x="78653" y="50240"/>
                    </a:cubicBezTo>
                    <a:lnTo>
                      <a:pt x="1405" y="5472"/>
                    </a:lnTo>
                    <a:cubicBezTo>
                      <a:pt x="62" y="4615"/>
                      <a:pt x="-386" y="2872"/>
                      <a:pt x="357" y="1472"/>
                    </a:cubicBezTo>
                    <a:cubicBezTo>
                      <a:pt x="1119" y="91"/>
                      <a:pt x="2862" y="-405"/>
                      <a:pt x="4243" y="358"/>
                    </a:cubicBezTo>
                    <a:cubicBezTo>
                      <a:pt x="4281" y="376"/>
                      <a:pt x="4320" y="396"/>
                      <a:pt x="4358" y="424"/>
                    </a:cubicBezTo>
                    <a:lnTo>
                      <a:pt x="81606" y="45001"/>
                    </a:lnTo>
                    <a:cubicBezTo>
                      <a:pt x="82987" y="45763"/>
                      <a:pt x="83482" y="47506"/>
                      <a:pt x="82720" y="48887"/>
                    </a:cubicBezTo>
                    <a:cubicBezTo>
                      <a:pt x="82701" y="48926"/>
                      <a:pt x="82672" y="48964"/>
                      <a:pt x="82653" y="49002"/>
                    </a:cubicBezTo>
                    <a:cubicBezTo>
                      <a:pt x="82110" y="49830"/>
                      <a:pt x="81167" y="50297"/>
                      <a:pt x="80177" y="5024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Hình tự do: Hình 634">
                <a:extLst>
                  <a:ext uri="{FF2B5EF4-FFF2-40B4-BE49-F238E27FC236}">
                    <a16:creationId xmlns:a16="http://schemas.microsoft.com/office/drawing/2014/main" id="{70738948-21A7-F5CF-56AA-ACA7BE22E2B0}"/>
                  </a:ext>
                </a:extLst>
              </p:cNvPr>
              <p:cNvSpPr/>
              <p:nvPr/>
            </p:nvSpPr>
            <p:spPr>
              <a:xfrm>
                <a:off x="9693669" y="4054732"/>
                <a:ext cx="83087" cy="50149"/>
              </a:xfrm>
              <a:custGeom>
                <a:avLst/>
                <a:gdLst>
                  <a:gd name="connsiteX0" fmla="*/ 80186 w 83087"/>
                  <a:gd name="connsiteY0" fmla="*/ 50049 h 50149"/>
                  <a:gd name="connsiteX1" fmla="*/ 78662 w 83087"/>
                  <a:gd name="connsiteY1" fmla="*/ 50049 h 50149"/>
                  <a:gd name="connsiteX2" fmla="*/ 1510 w 83087"/>
                  <a:gd name="connsiteY2" fmla="*/ 5472 h 50149"/>
                  <a:gd name="connsiteX3" fmla="*/ 367 w 83087"/>
                  <a:gd name="connsiteY3" fmla="*/ 1472 h 50149"/>
                  <a:gd name="connsiteX4" fmla="*/ 4253 w 83087"/>
                  <a:gd name="connsiteY4" fmla="*/ 357 h 50149"/>
                  <a:gd name="connsiteX5" fmla="*/ 4368 w 83087"/>
                  <a:gd name="connsiteY5" fmla="*/ 424 h 50149"/>
                  <a:gd name="connsiteX6" fmla="*/ 81615 w 83087"/>
                  <a:gd name="connsiteY6" fmla="*/ 45001 h 50149"/>
                  <a:gd name="connsiteX7" fmla="*/ 82730 w 83087"/>
                  <a:gd name="connsiteY7" fmla="*/ 48887 h 50149"/>
                  <a:gd name="connsiteX8" fmla="*/ 82663 w 83087"/>
                  <a:gd name="connsiteY8" fmla="*/ 49002 h 50149"/>
                  <a:gd name="connsiteX9" fmla="*/ 80186 w 83087"/>
                  <a:gd name="connsiteY9" fmla="*/ 50049 h 5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87" h="50149">
                    <a:moveTo>
                      <a:pt x="80186" y="50049"/>
                    </a:moveTo>
                    <a:cubicBezTo>
                      <a:pt x="79691" y="50183"/>
                      <a:pt x="79158" y="50183"/>
                      <a:pt x="78662" y="50049"/>
                    </a:cubicBezTo>
                    <a:lnTo>
                      <a:pt x="1510" y="5472"/>
                    </a:lnTo>
                    <a:cubicBezTo>
                      <a:pt x="91" y="4682"/>
                      <a:pt x="-414" y="2891"/>
                      <a:pt x="367" y="1472"/>
                    </a:cubicBezTo>
                    <a:cubicBezTo>
                      <a:pt x="1129" y="91"/>
                      <a:pt x="2872" y="-404"/>
                      <a:pt x="4253" y="357"/>
                    </a:cubicBezTo>
                    <a:cubicBezTo>
                      <a:pt x="4291" y="377"/>
                      <a:pt x="4329" y="405"/>
                      <a:pt x="4368" y="424"/>
                    </a:cubicBezTo>
                    <a:lnTo>
                      <a:pt x="81615" y="45001"/>
                    </a:lnTo>
                    <a:cubicBezTo>
                      <a:pt x="82997" y="45763"/>
                      <a:pt x="83492" y="47506"/>
                      <a:pt x="82730" y="48887"/>
                    </a:cubicBezTo>
                    <a:cubicBezTo>
                      <a:pt x="82711" y="48925"/>
                      <a:pt x="82682" y="48963"/>
                      <a:pt x="82663" y="49002"/>
                    </a:cubicBezTo>
                    <a:cubicBezTo>
                      <a:pt x="82072" y="49754"/>
                      <a:pt x="81139" y="50154"/>
                      <a:pt x="80186" y="5004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Hình tự do: Hình 635">
                <a:extLst>
                  <a:ext uri="{FF2B5EF4-FFF2-40B4-BE49-F238E27FC236}">
                    <a16:creationId xmlns:a16="http://schemas.microsoft.com/office/drawing/2014/main" id="{2665CE29-83B3-7675-7897-9474378721B5}"/>
                  </a:ext>
                </a:extLst>
              </p:cNvPr>
              <p:cNvSpPr/>
              <p:nvPr/>
            </p:nvSpPr>
            <p:spPr>
              <a:xfrm>
                <a:off x="9703042" y="4049370"/>
                <a:ext cx="83081" cy="50458"/>
              </a:xfrm>
              <a:custGeom>
                <a:avLst/>
                <a:gdLst>
                  <a:gd name="connsiteX0" fmla="*/ 80148 w 83081"/>
                  <a:gd name="connsiteY0" fmla="*/ 50078 h 50458"/>
                  <a:gd name="connsiteX1" fmla="*/ 78720 w 83081"/>
                  <a:gd name="connsiteY1" fmla="*/ 50078 h 50458"/>
                  <a:gd name="connsiteX2" fmla="*/ 1472 w 83081"/>
                  <a:gd name="connsiteY2" fmla="*/ 5406 h 50458"/>
                  <a:gd name="connsiteX3" fmla="*/ 357 w 83081"/>
                  <a:gd name="connsiteY3" fmla="*/ 1519 h 50458"/>
                  <a:gd name="connsiteX4" fmla="*/ 424 w 83081"/>
                  <a:gd name="connsiteY4" fmla="*/ 1405 h 50458"/>
                  <a:gd name="connsiteX5" fmla="*/ 4425 w 83081"/>
                  <a:gd name="connsiteY5" fmla="*/ 357 h 50458"/>
                  <a:gd name="connsiteX6" fmla="*/ 81577 w 83081"/>
                  <a:gd name="connsiteY6" fmla="*/ 44934 h 50458"/>
                  <a:gd name="connsiteX7" fmla="*/ 82701 w 83081"/>
                  <a:gd name="connsiteY7" fmla="*/ 48954 h 50458"/>
                  <a:gd name="connsiteX8" fmla="*/ 80148 w 83081"/>
                  <a:gd name="connsiteY8" fmla="*/ 50459 h 5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081" h="50458">
                    <a:moveTo>
                      <a:pt x="80148" y="50078"/>
                    </a:moveTo>
                    <a:cubicBezTo>
                      <a:pt x="79682" y="50173"/>
                      <a:pt x="79186" y="50173"/>
                      <a:pt x="78720" y="50078"/>
                    </a:cubicBezTo>
                    <a:lnTo>
                      <a:pt x="1472" y="5406"/>
                    </a:lnTo>
                    <a:cubicBezTo>
                      <a:pt x="91" y="4643"/>
                      <a:pt x="-404" y="2900"/>
                      <a:pt x="357" y="1519"/>
                    </a:cubicBezTo>
                    <a:cubicBezTo>
                      <a:pt x="377" y="1481"/>
                      <a:pt x="405" y="1443"/>
                      <a:pt x="424" y="1405"/>
                    </a:cubicBezTo>
                    <a:cubicBezTo>
                      <a:pt x="1281" y="62"/>
                      <a:pt x="3024" y="-386"/>
                      <a:pt x="4425" y="357"/>
                    </a:cubicBezTo>
                    <a:lnTo>
                      <a:pt x="81577" y="44934"/>
                    </a:lnTo>
                    <a:cubicBezTo>
                      <a:pt x="82997" y="45734"/>
                      <a:pt x="83501" y="47535"/>
                      <a:pt x="82701" y="48954"/>
                    </a:cubicBezTo>
                    <a:cubicBezTo>
                      <a:pt x="82177" y="49878"/>
                      <a:pt x="81206" y="50449"/>
                      <a:pt x="80148" y="50459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Hình tự do: Hình 636">
                <a:extLst>
                  <a:ext uri="{FF2B5EF4-FFF2-40B4-BE49-F238E27FC236}">
                    <a16:creationId xmlns:a16="http://schemas.microsoft.com/office/drawing/2014/main" id="{BCC610CB-E6E0-17FF-9DB9-BE42D83ACFFA}"/>
                  </a:ext>
                </a:extLst>
              </p:cNvPr>
              <p:cNvSpPr/>
              <p:nvPr/>
            </p:nvSpPr>
            <p:spPr>
              <a:xfrm>
                <a:off x="9576830" y="4116521"/>
                <a:ext cx="87563" cy="53506"/>
              </a:xfrm>
              <a:custGeom>
                <a:avLst/>
                <a:gdLst>
                  <a:gd name="connsiteX0" fmla="*/ 84631 w 87563"/>
                  <a:gd name="connsiteY0" fmla="*/ 53126 h 53506"/>
                  <a:gd name="connsiteX1" fmla="*/ 83202 w 87563"/>
                  <a:gd name="connsiteY1" fmla="*/ 53126 h 53506"/>
                  <a:gd name="connsiteX2" fmla="*/ 1477 w 87563"/>
                  <a:gd name="connsiteY2" fmla="*/ 5501 h 53506"/>
                  <a:gd name="connsiteX3" fmla="*/ 392 w 87563"/>
                  <a:gd name="connsiteY3" fmla="*/ 1472 h 53506"/>
                  <a:gd name="connsiteX4" fmla="*/ 430 w 87563"/>
                  <a:gd name="connsiteY4" fmla="*/ 1405 h 53506"/>
                  <a:gd name="connsiteX5" fmla="*/ 4430 w 87563"/>
                  <a:gd name="connsiteY5" fmla="*/ 357 h 53506"/>
                  <a:gd name="connsiteX6" fmla="*/ 86060 w 87563"/>
                  <a:gd name="connsiteY6" fmla="*/ 47982 h 53506"/>
                  <a:gd name="connsiteX7" fmla="*/ 87184 w 87563"/>
                  <a:gd name="connsiteY7" fmla="*/ 52002 h 53506"/>
                  <a:gd name="connsiteX8" fmla="*/ 84631 w 87563"/>
                  <a:gd name="connsiteY8" fmla="*/ 53507 h 5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7563" h="53506">
                    <a:moveTo>
                      <a:pt x="84631" y="53126"/>
                    </a:moveTo>
                    <a:cubicBezTo>
                      <a:pt x="84164" y="53221"/>
                      <a:pt x="83669" y="53221"/>
                      <a:pt x="83202" y="53126"/>
                    </a:cubicBezTo>
                    <a:lnTo>
                      <a:pt x="1477" y="5501"/>
                    </a:lnTo>
                    <a:cubicBezTo>
                      <a:pt x="68" y="4691"/>
                      <a:pt x="-418" y="2882"/>
                      <a:pt x="392" y="1472"/>
                    </a:cubicBezTo>
                    <a:cubicBezTo>
                      <a:pt x="401" y="1443"/>
                      <a:pt x="420" y="1424"/>
                      <a:pt x="430" y="1405"/>
                    </a:cubicBezTo>
                    <a:cubicBezTo>
                      <a:pt x="1287" y="62"/>
                      <a:pt x="3030" y="-386"/>
                      <a:pt x="4430" y="357"/>
                    </a:cubicBezTo>
                    <a:lnTo>
                      <a:pt x="86060" y="47982"/>
                    </a:lnTo>
                    <a:cubicBezTo>
                      <a:pt x="87479" y="48782"/>
                      <a:pt x="87984" y="50583"/>
                      <a:pt x="87184" y="52002"/>
                    </a:cubicBezTo>
                    <a:cubicBezTo>
                      <a:pt x="86659" y="52926"/>
                      <a:pt x="85688" y="53497"/>
                      <a:pt x="84631" y="53507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38" name="Đồ họa 25">
                <a:extLst>
                  <a:ext uri="{FF2B5EF4-FFF2-40B4-BE49-F238E27FC236}">
                    <a16:creationId xmlns:a16="http://schemas.microsoft.com/office/drawing/2014/main" id="{C213B85B-8992-9884-E0DD-333335F20B00}"/>
                  </a:ext>
                </a:extLst>
              </p:cNvPr>
              <p:cNvGrpSpPr/>
              <p:nvPr/>
            </p:nvGrpSpPr>
            <p:grpSpPr>
              <a:xfrm>
                <a:off x="9604025" y="4071337"/>
                <a:ext cx="134230" cy="77712"/>
                <a:chOff x="9604025" y="4071337"/>
                <a:chExt cx="134230" cy="77712"/>
              </a:xfrm>
              <a:solidFill>
                <a:srgbClr val="455A64"/>
              </a:solidFill>
            </p:grpSpPr>
            <p:sp>
              <p:nvSpPr>
                <p:cNvPr id="639" name="Hình tự do: Hình 638">
                  <a:extLst>
                    <a:ext uri="{FF2B5EF4-FFF2-40B4-BE49-F238E27FC236}">
                      <a16:creationId xmlns:a16="http://schemas.microsoft.com/office/drawing/2014/main" id="{C0901F6A-89C1-F6C6-5E21-7DC077353834}"/>
                    </a:ext>
                  </a:extLst>
                </p:cNvPr>
                <p:cNvSpPr/>
                <p:nvPr/>
              </p:nvSpPr>
              <p:spPr>
                <a:xfrm>
                  <a:off x="9618313" y="4103341"/>
                  <a:ext cx="33157" cy="17662"/>
                </a:xfrm>
                <a:custGeom>
                  <a:avLst/>
                  <a:gdLst>
                    <a:gd name="connsiteX0" fmla="*/ 4191 w 33157"/>
                    <a:gd name="connsiteY0" fmla="*/ 7728 h 17662"/>
                    <a:gd name="connsiteX1" fmla="*/ 8096 w 33157"/>
                    <a:gd name="connsiteY1" fmla="*/ 3632 h 17662"/>
                    <a:gd name="connsiteX2" fmla="*/ 9906 w 33157"/>
                    <a:gd name="connsiteY2" fmla="*/ 3632 h 17662"/>
                    <a:gd name="connsiteX3" fmla="*/ 9906 w 33157"/>
                    <a:gd name="connsiteY3" fmla="*/ 5632 h 17662"/>
                    <a:gd name="connsiteX4" fmla="*/ 9906 w 33157"/>
                    <a:gd name="connsiteY4" fmla="*/ 6108 h 17662"/>
                    <a:gd name="connsiteX5" fmla="*/ 14288 w 33157"/>
                    <a:gd name="connsiteY5" fmla="*/ 7537 h 17662"/>
                    <a:gd name="connsiteX6" fmla="*/ 14288 w 33157"/>
                    <a:gd name="connsiteY6" fmla="*/ 7537 h 17662"/>
                    <a:gd name="connsiteX7" fmla="*/ 16669 w 33157"/>
                    <a:gd name="connsiteY7" fmla="*/ 8585 h 17662"/>
                    <a:gd name="connsiteX8" fmla="*/ 16669 w 33157"/>
                    <a:gd name="connsiteY8" fmla="*/ 9061 h 17662"/>
                    <a:gd name="connsiteX9" fmla="*/ 21622 w 33157"/>
                    <a:gd name="connsiteY9" fmla="*/ 9061 h 17662"/>
                    <a:gd name="connsiteX10" fmla="*/ 23908 w 33157"/>
                    <a:gd name="connsiteY10" fmla="*/ 9061 h 17662"/>
                    <a:gd name="connsiteX11" fmla="*/ 23336 w 33157"/>
                    <a:gd name="connsiteY11" fmla="*/ 11442 h 17662"/>
                    <a:gd name="connsiteX12" fmla="*/ 23336 w 33157"/>
                    <a:gd name="connsiteY12" fmla="*/ 11919 h 17662"/>
                    <a:gd name="connsiteX13" fmla="*/ 24289 w 33157"/>
                    <a:gd name="connsiteY13" fmla="*/ 13728 h 17662"/>
                    <a:gd name="connsiteX14" fmla="*/ 24289 w 33157"/>
                    <a:gd name="connsiteY14" fmla="*/ 14300 h 17662"/>
                    <a:gd name="connsiteX15" fmla="*/ 30861 w 33157"/>
                    <a:gd name="connsiteY15" fmla="*/ 15729 h 17662"/>
                    <a:gd name="connsiteX16" fmla="*/ 32861 w 33157"/>
                    <a:gd name="connsiteY16" fmla="*/ 17443 h 17662"/>
                    <a:gd name="connsiteX17" fmla="*/ 32861 w 33157"/>
                    <a:gd name="connsiteY17" fmla="*/ 16776 h 17662"/>
                    <a:gd name="connsiteX18" fmla="*/ 31147 w 33157"/>
                    <a:gd name="connsiteY18" fmla="*/ 13633 h 17662"/>
                    <a:gd name="connsiteX19" fmla="*/ 25908 w 33157"/>
                    <a:gd name="connsiteY19" fmla="*/ 13633 h 17662"/>
                    <a:gd name="connsiteX20" fmla="*/ 25337 w 33157"/>
                    <a:gd name="connsiteY20" fmla="*/ 11823 h 17662"/>
                    <a:gd name="connsiteX21" fmla="*/ 24479 w 33157"/>
                    <a:gd name="connsiteY21" fmla="*/ 11823 h 17662"/>
                    <a:gd name="connsiteX22" fmla="*/ 24479 w 33157"/>
                    <a:gd name="connsiteY22" fmla="*/ 11823 h 17662"/>
                    <a:gd name="connsiteX23" fmla="*/ 24479 w 33157"/>
                    <a:gd name="connsiteY23" fmla="*/ 11252 h 17662"/>
                    <a:gd name="connsiteX24" fmla="*/ 24479 w 33157"/>
                    <a:gd name="connsiteY24" fmla="*/ 10585 h 17662"/>
                    <a:gd name="connsiteX25" fmla="*/ 19621 w 33157"/>
                    <a:gd name="connsiteY25" fmla="*/ 8680 h 17662"/>
                    <a:gd name="connsiteX26" fmla="*/ 16764 w 33157"/>
                    <a:gd name="connsiteY26" fmla="*/ 8680 h 17662"/>
                    <a:gd name="connsiteX27" fmla="*/ 16764 w 33157"/>
                    <a:gd name="connsiteY27" fmla="*/ 8013 h 17662"/>
                    <a:gd name="connsiteX28" fmla="*/ 14478 w 33157"/>
                    <a:gd name="connsiteY28" fmla="*/ 7156 h 17662"/>
                    <a:gd name="connsiteX29" fmla="*/ 14478 w 33157"/>
                    <a:gd name="connsiteY29" fmla="*/ 5727 h 17662"/>
                    <a:gd name="connsiteX30" fmla="*/ 10192 w 33157"/>
                    <a:gd name="connsiteY30" fmla="*/ 5727 h 17662"/>
                    <a:gd name="connsiteX31" fmla="*/ 9430 w 33157"/>
                    <a:gd name="connsiteY31" fmla="*/ 5727 h 17662"/>
                    <a:gd name="connsiteX32" fmla="*/ 10096 w 33157"/>
                    <a:gd name="connsiteY32" fmla="*/ 5061 h 17662"/>
                    <a:gd name="connsiteX33" fmla="*/ 10096 w 33157"/>
                    <a:gd name="connsiteY33" fmla="*/ 4203 h 17662"/>
                    <a:gd name="connsiteX34" fmla="*/ 8668 w 33157"/>
                    <a:gd name="connsiteY34" fmla="*/ 3346 h 17662"/>
                    <a:gd name="connsiteX35" fmla="*/ 6667 w 33157"/>
                    <a:gd name="connsiteY35" fmla="*/ 3346 h 17662"/>
                    <a:gd name="connsiteX36" fmla="*/ 6667 w 33157"/>
                    <a:gd name="connsiteY36" fmla="*/ 1155 h 17662"/>
                    <a:gd name="connsiteX37" fmla="*/ 2096 w 33157"/>
                    <a:gd name="connsiteY37" fmla="*/ 1155 h 17662"/>
                    <a:gd name="connsiteX38" fmla="*/ 2096 w 33157"/>
                    <a:gd name="connsiteY38" fmla="*/ 1822 h 17662"/>
                    <a:gd name="connsiteX39" fmla="*/ 5144 w 33157"/>
                    <a:gd name="connsiteY39" fmla="*/ 965 h 17662"/>
                    <a:gd name="connsiteX40" fmla="*/ 4667 w 33157"/>
                    <a:gd name="connsiteY40" fmla="*/ 4203 h 17662"/>
                    <a:gd name="connsiteX41" fmla="*/ 3143 w 33157"/>
                    <a:gd name="connsiteY41" fmla="*/ 4965 h 17662"/>
                    <a:gd name="connsiteX42" fmla="*/ 0 w 33157"/>
                    <a:gd name="connsiteY42" fmla="*/ 6965 h 17662"/>
                    <a:gd name="connsiteX43" fmla="*/ 4191 w 33157"/>
                    <a:gd name="connsiteY43" fmla="*/ 7728 h 17662"/>
                    <a:gd name="connsiteX44" fmla="*/ 5048 w 33157"/>
                    <a:gd name="connsiteY44" fmla="*/ 5251 h 17662"/>
                    <a:gd name="connsiteX45" fmla="*/ 6191 w 33157"/>
                    <a:gd name="connsiteY45" fmla="*/ 4584 h 17662"/>
                    <a:gd name="connsiteX46" fmla="*/ 4191 w 33157"/>
                    <a:gd name="connsiteY46" fmla="*/ 6680 h 17662"/>
                    <a:gd name="connsiteX47" fmla="*/ 3048 w 33157"/>
                    <a:gd name="connsiteY47" fmla="*/ 6680 h 17662"/>
                    <a:gd name="connsiteX48" fmla="*/ 5048 w 33157"/>
                    <a:gd name="connsiteY48" fmla="*/ 5251 h 17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157" h="17662">
                      <a:moveTo>
                        <a:pt x="4191" y="7728"/>
                      </a:moveTo>
                      <a:cubicBezTo>
                        <a:pt x="5791" y="6680"/>
                        <a:pt x="7125" y="5280"/>
                        <a:pt x="8096" y="3632"/>
                      </a:cubicBezTo>
                      <a:cubicBezTo>
                        <a:pt x="8687" y="3470"/>
                        <a:pt x="9315" y="3470"/>
                        <a:pt x="9906" y="3632"/>
                      </a:cubicBezTo>
                      <a:cubicBezTo>
                        <a:pt x="12097" y="3632"/>
                        <a:pt x="9906" y="4775"/>
                        <a:pt x="9906" y="5632"/>
                      </a:cubicBezTo>
                      <a:cubicBezTo>
                        <a:pt x="9906" y="6489"/>
                        <a:pt x="9906" y="6204"/>
                        <a:pt x="9906" y="6108"/>
                      </a:cubicBezTo>
                      <a:cubicBezTo>
                        <a:pt x="9906" y="6013"/>
                        <a:pt x="15335" y="4965"/>
                        <a:pt x="14288" y="7537"/>
                      </a:cubicBezTo>
                      <a:lnTo>
                        <a:pt x="14288" y="7537"/>
                      </a:lnTo>
                      <a:cubicBezTo>
                        <a:pt x="14764" y="7537"/>
                        <a:pt x="16954" y="8013"/>
                        <a:pt x="16669" y="8585"/>
                      </a:cubicBezTo>
                      <a:cubicBezTo>
                        <a:pt x="16383" y="9156"/>
                        <a:pt x="16669" y="9061"/>
                        <a:pt x="16669" y="9061"/>
                      </a:cubicBezTo>
                      <a:cubicBezTo>
                        <a:pt x="18317" y="8966"/>
                        <a:pt x="19974" y="8966"/>
                        <a:pt x="21622" y="9061"/>
                      </a:cubicBezTo>
                      <a:lnTo>
                        <a:pt x="23908" y="9061"/>
                      </a:lnTo>
                      <a:cubicBezTo>
                        <a:pt x="24384" y="9728"/>
                        <a:pt x="23908" y="10966"/>
                        <a:pt x="23336" y="11442"/>
                      </a:cubicBezTo>
                      <a:lnTo>
                        <a:pt x="23336" y="11919"/>
                      </a:lnTo>
                      <a:cubicBezTo>
                        <a:pt x="24194" y="12395"/>
                        <a:pt x="24860" y="12871"/>
                        <a:pt x="24289" y="13728"/>
                      </a:cubicBezTo>
                      <a:cubicBezTo>
                        <a:pt x="23717" y="14586"/>
                        <a:pt x="24289" y="14300"/>
                        <a:pt x="24289" y="14300"/>
                      </a:cubicBezTo>
                      <a:cubicBezTo>
                        <a:pt x="26384" y="14966"/>
                        <a:pt x="30194" y="13157"/>
                        <a:pt x="30861" y="15729"/>
                      </a:cubicBezTo>
                      <a:cubicBezTo>
                        <a:pt x="31528" y="18300"/>
                        <a:pt x="30861" y="17633"/>
                        <a:pt x="32861" y="17443"/>
                      </a:cubicBezTo>
                      <a:cubicBezTo>
                        <a:pt x="32861" y="17443"/>
                        <a:pt x="33528" y="16776"/>
                        <a:pt x="32861" y="16776"/>
                      </a:cubicBezTo>
                      <a:cubicBezTo>
                        <a:pt x="30766" y="16776"/>
                        <a:pt x="32290" y="14395"/>
                        <a:pt x="31147" y="13633"/>
                      </a:cubicBezTo>
                      <a:cubicBezTo>
                        <a:pt x="30004" y="12871"/>
                        <a:pt x="27146" y="14395"/>
                        <a:pt x="25908" y="13633"/>
                      </a:cubicBezTo>
                      <a:cubicBezTo>
                        <a:pt x="24670" y="12871"/>
                        <a:pt x="25908" y="12776"/>
                        <a:pt x="25337" y="11823"/>
                      </a:cubicBezTo>
                      <a:cubicBezTo>
                        <a:pt x="24765" y="10871"/>
                        <a:pt x="24670" y="11823"/>
                        <a:pt x="24479" y="11823"/>
                      </a:cubicBezTo>
                      <a:cubicBezTo>
                        <a:pt x="24289" y="11823"/>
                        <a:pt x="24479" y="11823"/>
                        <a:pt x="24479" y="11823"/>
                      </a:cubicBezTo>
                      <a:cubicBezTo>
                        <a:pt x="24479" y="11823"/>
                        <a:pt x="24479" y="11823"/>
                        <a:pt x="24479" y="11252"/>
                      </a:cubicBezTo>
                      <a:cubicBezTo>
                        <a:pt x="24479" y="10680"/>
                        <a:pt x="24479" y="11252"/>
                        <a:pt x="24479" y="10585"/>
                      </a:cubicBezTo>
                      <a:cubicBezTo>
                        <a:pt x="24955" y="8204"/>
                        <a:pt x="21146" y="8775"/>
                        <a:pt x="19621" y="8680"/>
                      </a:cubicBezTo>
                      <a:cubicBezTo>
                        <a:pt x="18669" y="8737"/>
                        <a:pt x="17716" y="8737"/>
                        <a:pt x="16764" y="8680"/>
                      </a:cubicBezTo>
                      <a:cubicBezTo>
                        <a:pt x="16764" y="8680"/>
                        <a:pt x="16764" y="8108"/>
                        <a:pt x="16764" y="8013"/>
                      </a:cubicBezTo>
                      <a:lnTo>
                        <a:pt x="14478" y="7156"/>
                      </a:lnTo>
                      <a:cubicBezTo>
                        <a:pt x="14478" y="7156"/>
                        <a:pt x="14954" y="6204"/>
                        <a:pt x="14478" y="5727"/>
                      </a:cubicBezTo>
                      <a:cubicBezTo>
                        <a:pt x="14002" y="5251"/>
                        <a:pt x="11144" y="5156"/>
                        <a:pt x="10192" y="5727"/>
                      </a:cubicBezTo>
                      <a:lnTo>
                        <a:pt x="9430" y="5727"/>
                      </a:lnTo>
                      <a:cubicBezTo>
                        <a:pt x="9801" y="5727"/>
                        <a:pt x="10096" y="5432"/>
                        <a:pt x="10096" y="5061"/>
                      </a:cubicBezTo>
                      <a:cubicBezTo>
                        <a:pt x="10096" y="5061"/>
                        <a:pt x="10096" y="5061"/>
                        <a:pt x="10096" y="4203"/>
                      </a:cubicBezTo>
                      <a:cubicBezTo>
                        <a:pt x="10096" y="3346"/>
                        <a:pt x="9334" y="3441"/>
                        <a:pt x="8668" y="3346"/>
                      </a:cubicBezTo>
                      <a:cubicBezTo>
                        <a:pt x="8011" y="3165"/>
                        <a:pt x="7325" y="3165"/>
                        <a:pt x="6667" y="3346"/>
                      </a:cubicBezTo>
                      <a:cubicBezTo>
                        <a:pt x="6848" y="2632"/>
                        <a:pt x="6848" y="1870"/>
                        <a:pt x="6667" y="1155"/>
                      </a:cubicBezTo>
                      <a:cubicBezTo>
                        <a:pt x="6096" y="-1131"/>
                        <a:pt x="3429" y="584"/>
                        <a:pt x="2096" y="1155"/>
                      </a:cubicBezTo>
                      <a:cubicBezTo>
                        <a:pt x="762" y="1727"/>
                        <a:pt x="2096" y="1917"/>
                        <a:pt x="2096" y="1822"/>
                      </a:cubicBezTo>
                      <a:cubicBezTo>
                        <a:pt x="2096" y="1727"/>
                        <a:pt x="4381" y="774"/>
                        <a:pt x="5144" y="965"/>
                      </a:cubicBezTo>
                      <a:cubicBezTo>
                        <a:pt x="5905" y="1155"/>
                        <a:pt x="5144" y="3060"/>
                        <a:pt x="4667" y="4203"/>
                      </a:cubicBezTo>
                      <a:lnTo>
                        <a:pt x="3143" y="4965"/>
                      </a:lnTo>
                      <a:cubicBezTo>
                        <a:pt x="1943" y="5356"/>
                        <a:pt x="857" y="6042"/>
                        <a:pt x="0" y="6965"/>
                      </a:cubicBezTo>
                      <a:cubicBezTo>
                        <a:pt x="1143" y="8013"/>
                        <a:pt x="2667" y="8490"/>
                        <a:pt x="4191" y="7728"/>
                      </a:cubicBezTo>
                      <a:close/>
                      <a:moveTo>
                        <a:pt x="5048" y="5251"/>
                      </a:moveTo>
                      <a:lnTo>
                        <a:pt x="6191" y="4584"/>
                      </a:lnTo>
                      <a:cubicBezTo>
                        <a:pt x="5734" y="5451"/>
                        <a:pt x="5039" y="6175"/>
                        <a:pt x="4191" y="6680"/>
                      </a:cubicBezTo>
                      <a:cubicBezTo>
                        <a:pt x="4191" y="6680"/>
                        <a:pt x="2572" y="7347"/>
                        <a:pt x="3048" y="6680"/>
                      </a:cubicBezTo>
                      <a:cubicBezTo>
                        <a:pt x="3543" y="6004"/>
                        <a:pt x="4248" y="5499"/>
                        <a:pt x="5048" y="525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0" name="Hình tự do: Hình 639">
                  <a:extLst>
                    <a:ext uri="{FF2B5EF4-FFF2-40B4-BE49-F238E27FC236}">
                      <a16:creationId xmlns:a16="http://schemas.microsoft.com/office/drawing/2014/main" id="{CF4B068E-2C98-4B49-0502-8AF9D3BA7AF5}"/>
                    </a:ext>
                  </a:extLst>
                </p:cNvPr>
                <p:cNvSpPr/>
                <p:nvPr/>
              </p:nvSpPr>
              <p:spPr>
                <a:xfrm>
                  <a:off x="9655746" y="4121546"/>
                  <a:ext cx="25172" cy="13768"/>
                </a:xfrm>
                <a:custGeom>
                  <a:avLst/>
                  <a:gdLst>
                    <a:gd name="connsiteX0" fmla="*/ 0 w 25172"/>
                    <a:gd name="connsiteY0" fmla="*/ 8096 h 13768"/>
                    <a:gd name="connsiteX1" fmla="*/ 0 w 25172"/>
                    <a:gd name="connsiteY1" fmla="*/ 8096 h 13768"/>
                    <a:gd name="connsiteX2" fmla="*/ 4191 w 25172"/>
                    <a:gd name="connsiteY2" fmla="*/ 4381 h 13768"/>
                    <a:gd name="connsiteX3" fmla="*/ 6477 w 25172"/>
                    <a:gd name="connsiteY3" fmla="*/ 5143 h 13768"/>
                    <a:gd name="connsiteX4" fmla="*/ 6477 w 25172"/>
                    <a:gd name="connsiteY4" fmla="*/ 6191 h 13768"/>
                    <a:gd name="connsiteX5" fmla="*/ 6477 w 25172"/>
                    <a:gd name="connsiteY5" fmla="*/ 6191 h 13768"/>
                    <a:gd name="connsiteX6" fmla="*/ 10096 w 25172"/>
                    <a:gd name="connsiteY6" fmla="*/ 6763 h 13768"/>
                    <a:gd name="connsiteX7" fmla="*/ 10096 w 25172"/>
                    <a:gd name="connsiteY7" fmla="*/ 6763 h 13768"/>
                    <a:gd name="connsiteX8" fmla="*/ 13049 w 25172"/>
                    <a:gd name="connsiteY8" fmla="*/ 7620 h 13768"/>
                    <a:gd name="connsiteX9" fmla="*/ 12573 w 25172"/>
                    <a:gd name="connsiteY9" fmla="*/ 9620 h 13768"/>
                    <a:gd name="connsiteX10" fmla="*/ 14573 w 25172"/>
                    <a:gd name="connsiteY10" fmla="*/ 9620 h 13768"/>
                    <a:gd name="connsiteX11" fmla="*/ 15716 w 25172"/>
                    <a:gd name="connsiteY11" fmla="*/ 9620 h 13768"/>
                    <a:gd name="connsiteX12" fmla="*/ 15716 w 25172"/>
                    <a:gd name="connsiteY12" fmla="*/ 10287 h 13768"/>
                    <a:gd name="connsiteX13" fmla="*/ 16193 w 25172"/>
                    <a:gd name="connsiteY13" fmla="*/ 10858 h 13768"/>
                    <a:gd name="connsiteX14" fmla="*/ 17145 w 25172"/>
                    <a:gd name="connsiteY14" fmla="*/ 10858 h 13768"/>
                    <a:gd name="connsiteX15" fmla="*/ 17812 w 25172"/>
                    <a:gd name="connsiteY15" fmla="*/ 10858 h 13768"/>
                    <a:gd name="connsiteX16" fmla="*/ 19050 w 25172"/>
                    <a:gd name="connsiteY16" fmla="*/ 10858 h 13768"/>
                    <a:gd name="connsiteX17" fmla="*/ 20669 w 25172"/>
                    <a:gd name="connsiteY17" fmla="*/ 11334 h 13768"/>
                    <a:gd name="connsiteX18" fmla="*/ 20669 w 25172"/>
                    <a:gd name="connsiteY18" fmla="*/ 13430 h 13768"/>
                    <a:gd name="connsiteX19" fmla="*/ 24670 w 25172"/>
                    <a:gd name="connsiteY19" fmla="*/ 13430 h 13768"/>
                    <a:gd name="connsiteX20" fmla="*/ 24670 w 25172"/>
                    <a:gd name="connsiteY20" fmla="*/ 12573 h 13768"/>
                    <a:gd name="connsiteX21" fmla="*/ 22765 w 25172"/>
                    <a:gd name="connsiteY21" fmla="*/ 12573 h 13768"/>
                    <a:gd name="connsiteX22" fmla="*/ 21907 w 25172"/>
                    <a:gd name="connsiteY22" fmla="*/ 10573 h 13768"/>
                    <a:gd name="connsiteX23" fmla="*/ 21907 w 25172"/>
                    <a:gd name="connsiteY23" fmla="*/ 10096 h 13768"/>
                    <a:gd name="connsiteX24" fmla="*/ 19240 w 25172"/>
                    <a:gd name="connsiteY24" fmla="*/ 9144 h 13768"/>
                    <a:gd name="connsiteX25" fmla="*/ 17907 w 25172"/>
                    <a:gd name="connsiteY25" fmla="*/ 9620 h 13768"/>
                    <a:gd name="connsiteX26" fmla="*/ 17240 w 25172"/>
                    <a:gd name="connsiteY26" fmla="*/ 8382 h 13768"/>
                    <a:gd name="connsiteX27" fmla="*/ 16764 w 25172"/>
                    <a:gd name="connsiteY27" fmla="*/ 8382 h 13768"/>
                    <a:gd name="connsiteX28" fmla="*/ 14097 w 25172"/>
                    <a:gd name="connsiteY28" fmla="*/ 8382 h 13768"/>
                    <a:gd name="connsiteX29" fmla="*/ 14954 w 25172"/>
                    <a:gd name="connsiteY29" fmla="*/ 7239 h 13768"/>
                    <a:gd name="connsiteX30" fmla="*/ 13906 w 25172"/>
                    <a:gd name="connsiteY30" fmla="*/ 6096 h 13768"/>
                    <a:gd name="connsiteX31" fmla="*/ 12382 w 25172"/>
                    <a:gd name="connsiteY31" fmla="*/ 6096 h 13768"/>
                    <a:gd name="connsiteX32" fmla="*/ 11335 w 25172"/>
                    <a:gd name="connsiteY32" fmla="*/ 5524 h 13768"/>
                    <a:gd name="connsiteX33" fmla="*/ 9430 w 25172"/>
                    <a:gd name="connsiteY33" fmla="*/ 4953 h 13768"/>
                    <a:gd name="connsiteX34" fmla="*/ 8192 w 25172"/>
                    <a:gd name="connsiteY34" fmla="*/ 4953 h 13768"/>
                    <a:gd name="connsiteX35" fmla="*/ 8192 w 25172"/>
                    <a:gd name="connsiteY35" fmla="*/ 4191 h 13768"/>
                    <a:gd name="connsiteX36" fmla="*/ 8192 w 25172"/>
                    <a:gd name="connsiteY36" fmla="*/ 2762 h 13768"/>
                    <a:gd name="connsiteX37" fmla="*/ 6382 w 25172"/>
                    <a:gd name="connsiteY37" fmla="*/ 2095 h 13768"/>
                    <a:gd name="connsiteX38" fmla="*/ 4667 w 25172"/>
                    <a:gd name="connsiteY38" fmla="*/ 2667 h 13768"/>
                    <a:gd name="connsiteX39" fmla="*/ 3048 w 25172"/>
                    <a:gd name="connsiteY39" fmla="*/ 0 h 13768"/>
                    <a:gd name="connsiteX40" fmla="*/ 3048 w 25172"/>
                    <a:gd name="connsiteY40" fmla="*/ 762 h 13768"/>
                    <a:gd name="connsiteX41" fmla="*/ 3810 w 25172"/>
                    <a:gd name="connsiteY41" fmla="*/ 3238 h 13768"/>
                    <a:gd name="connsiteX42" fmla="*/ 0 w 25172"/>
                    <a:gd name="connsiteY42" fmla="*/ 8096 h 13768"/>
                    <a:gd name="connsiteX43" fmla="*/ 1810 w 25172"/>
                    <a:gd name="connsiteY43" fmla="*/ 6858 h 13768"/>
                    <a:gd name="connsiteX44" fmla="*/ 3048 w 25172"/>
                    <a:gd name="connsiteY44" fmla="*/ 5524 h 13768"/>
                    <a:gd name="connsiteX45" fmla="*/ 3048 w 25172"/>
                    <a:gd name="connsiteY45" fmla="*/ 5524 h 13768"/>
                    <a:gd name="connsiteX46" fmla="*/ 1810 w 25172"/>
                    <a:gd name="connsiteY46" fmla="*/ 6858 h 13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172" h="13768">
                      <a:moveTo>
                        <a:pt x="0" y="8096"/>
                      </a:moveTo>
                      <a:cubicBezTo>
                        <a:pt x="0" y="8096"/>
                        <a:pt x="0" y="8096"/>
                        <a:pt x="0" y="8096"/>
                      </a:cubicBezTo>
                      <a:cubicBezTo>
                        <a:pt x="1810" y="8667"/>
                        <a:pt x="3524" y="6477"/>
                        <a:pt x="4191" y="4381"/>
                      </a:cubicBezTo>
                      <a:cubicBezTo>
                        <a:pt x="4763" y="4381"/>
                        <a:pt x="6287" y="4381"/>
                        <a:pt x="6477" y="5143"/>
                      </a:cubicBezTo>
                      <a:lnTo>
                        <a:pt x="6477" y="6191"/>
                      </a:lnTo>
                      <a:lnTo>
                        <a:pt x="6477" y="6191"/>
                      </a:lnTo>
                      <a:cubicBezTo>
                        <a:pt x="7429" y="6191"/>
                        <a:pt x="10573" y="5048"/>
                        <a:pt x="10096" y="6763"/>
                      </a:cubicBezTo>
                      <a:cubicBezTo>
                        <a:pt x="10096" y="6763"/>
                        <a:pt x="10096" y="6763"/>
                        <a:pt x="10096" y="6763"/>
                      </a:cubicBezTo>
                      <a:cubicBezTo>
                        <a:pt x="10096" y="6763"/>
                        <a:pt x="12763" y="6763"/>
                        <a:pt x="13049" y="7620"/>
                      </a:cubicBezTo>
                      <a:cubicBezTo>
                        <a:pt x="13335" y="8477"/>
                        <a:pt x="11906" y="8763"/>
                        <a:pt x="12573" y="9620"/>
                      </a:cubicBezTo>
                      <a:cubicBezTo>
                        <a:pt x="13240" y="10477"/>
                        <a:pt x="14002" y="9620"/>
                        <a:pt x="14573" y="9620"/>
                      </a:cubicBezTo>
                      <a:cubicBezTo>
                        <a:pt x="15145" y="9620"/>
                        <a:pt x="15335" y="9620"/>
                        <a:pt x="15716" y="9620"/>
                      </a:cubicBezTo>
                      <a:cubicBezTo>
                        <a:pt x="16097" y="9620"/>
                        <a:pt x="15716" y="9620"/>
                        <a:pt x="15716" y="10287"/>
                      </a:cubicBezTo>
                      <a:cubicBezTo>
                        <a:pt x="15716" y="10954"/>
                        <a:pt x="15716" y="10763"/>
                        <a:pt x="16193" y="10858"/>
                      </a:cubicBezTo>
                      <a:cubicBezTo>
                        <a:pt x="16669" y="10954"/>
                        <a:pt x="16859" y="10858"/>
                        <a:pt x="17145" y="10858"/>
                      </a:cubicBezTo>
                      <a:cubicBezTo>
                        <a:pt x="17431" y="10858"/>
                        <a:pt x="17145" y="10858"/>
                        <a:pt x="17812" y="10858"/>
                      </a:cubicBezTo>
                      <a:lnTo>
                        <a:pt x="19050" y="10858"/>
                      </a:lnTo>
                      <a:cubicBezTo>
                        <a:pt x="19050" y="10858"/>
                        <a:pt x="20764" y="11620"/>
                        <a:pt x="20669" y="11334"/>
                      </a:cubicBezTo>
                      <a:cubicBezTo>
                        <a:pt x="20574" y="11049"/>
                        <a:pt x="19812" y="12668"/>
                        <a:pt x="20669" y="13430"/>
                      </a:cubicBezTo>
                      <a:cubicBezTo>
                        <a:pt x="21527" y="14192"/>
                        <a:pt x="23908" y="13430"/>
                        <a:pt x="24670" y="13430"/>
                      </a:cubicBezTo>
                      <a:cubicBezTo>
                        <a:pt x="25432" y="13430"/>
                        <a:pt x="25241" y="12573"/>
                        <a:pt x="24670" y="12573"/>
                      </a:cubicBezTo>
                      <a:lnTo>
                        <a:pt x="22765" y="12573"/>
                      </a:lnTo>
                      <a:cubicBezTo>
                        <a:pt x="21146" y="11906"/>
                        <a:pt x="21622" y="11334"/>
                        <a:pt x="21907" y="10573"/>
                      </a:cubicBezTo>
                      <a:lnTo>
                        <a:pt x="21907" y="10096"/>
                      </a:lnTo>
                      <a:cubicBezTo>
                        <a:pt x="20764" y="10096"/>
                        <a:pt x="20003" y="9144"/>
                        <a:pt x="19240" y="9144"/>
                      </a:cubicBezTo>
                      <a:cubicBezTo>
                        <a:pt x="18479" y="9144"/>
                        <a:pt x="18097" y="9620"/>
                        <a:pt x="17907" y="9620"/>
                      </a:cubicBezTo>
                      <a:cubicBezTo>
                        <a:pt x="17717" y="9620"/>
                        <a:pt x="17240" y="9620"/>
                        <a:pt x="17240" y="8382"/>
                      </a:cubicBezTo>
                      <a:lnTo>
                        <a:pt x="16764" y="8382"/>
                      </a:lnTo>
                      <a:cubicBezTo>
                        <a:pt x="16002" y="8382"/>
                        <a:pt x="14097" y="10096"/>
                        <a:pt x="14097" y="8382"/>
                      </a:cubicBezTo>
                      <a:cubicBezTo>
                        <a:pt x="14097" y="8382"/>
                        <a:pt x="14859" y="7620"/>
                        <a:pt x="14954" y="7239"/>
                      </a:cubicBezTo>
                      <a:cubicBezTo>
                        <a:pt x="15050" y="6858"/>
                        <a:pt x="14954" y="6191"/>
                        <a:pt x="13906" y="6096"/>
                      </a:cubicBezTo>
                      <a:cubicBezTo>
                        <a:pt x="12859" y="6001"/>
                        <a:pt x="12859" y="6096"/>
                        <a:pt x="12382" y="6096"/>
                      </a:cubicBezTo>
                      <a:cubicBezTo>
                        <a:pt x="10382" y="6096"/>
                        <a:pt x="12382" y="6096"/>
                        <a:pt x="11335" y="5524"/>
                      </a:cubicBezTo>
                      <a:cubicBezTo>
                        <a:pt x="10287" y="4953"/>
                        <a:pt x="10573" y="4953"/>
                        <a:pt x="9430" y="4953"/>
                      </a:cubicBezTo>
                      <a:lnTo>
                        <a:pt x="8192" y="4953"/>
                      </a:lnTo>
                      <a:cubicBezTo>
                        <a:pt x="7144" y="4953"/>
                        <a:pt x="8192" y="4953"/>
                        <a:pt x="8192" y="4191"/>
                      </a:cubicBezTo>
                      <a:cubicBezTo>
                        <a:pt x="8192" y="3429"/>
                        <a:pt x="8192" y="3334"/>
                        <a:pt x="8192" y="2762"/>
                      </a:cubicBezTo>
                      <a:cubicBezTo>
                        <a:pt x="8192" y="2191"/>
                        <a:pt x="7334" y="1905"/>
                        <a:pt x="6382" y="2095"/>
                      </a:cubicBezTo>
                      <a:lnTo>
                        <a:pt x="4667" y="2667"/>
                      </a:lnTo>
                      <a:cubicBezTo>
                        <a:pt x="4667" y="1143"/>
                        <a:pt x="4667" y="0"/>
                        <a:pt x="3048" y="0"/>
                      </a:cubicBezTo>
                      <a:cubicBezTo>
                        <a:pt x="1429" y="0"/>
                        <a:pt x="2286" y="667"/>
                        <a:pt x="3048" y="762"/>
                      </a:cubicBezTo>
                      <a:cubicBezTo>
                        <a:pt x="3810" y="857"/>
                        <a:pt x="4096" y="2095"/>
                        <a:pt x="3810" y="3238"/>
                      </a:cubicBezTo>
                      <a:cubicBezTo>
                        <a:pt x="1819" y="4134"/>
                        <a:pt x="400" y="5953"/>
                        <a:pt x="0" y="8096"/>
                      </a:cubicBezTo>
                      <a:close/>
                      <a:moveTo>
                        <a:pt x="1810" y="6858"/>
                      </a:moveTo>
                      <a:cubicBezTo>
                        <a:pt x="2134" y="6344"/>
                        <a:pt x="2553" y="5886"/>
                        <a:pt x="3048" y="5524"/>
                      </a:cubicBezTo>
                      <a:cubicBezTo>
                        <a:pt x="3048" y="5524"/>
                        <a:pt x="3048" y="5524"/>
                        <a:pt x="3048" y="5524"/>
                      </a:cubicBezTo>
                      <a:cubicBezTo>
                        <a:pt x="3048" y="5524"/>
                        <a:pt x="1429" y="7906"/>
                        <a:pt x="1810" y="685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1" name="Hình tự do: Hình 640">
                  <a:extLst>
                    <a:ext uri="{FF2B5EF4-FFF2-40B4-BE49-F238E27FC236}">
                      <a16:creationId xmlns:a16="http://schemas.microsoft.com/office/drawing/2014/main" id="{4F3DF1A9-5193-CA3A-B321-DA34E434D0EE}"/>
                    </a:ext>
                  </a:extLst>
                </p:cNvPr>
                <p:cNvSpPr/>
                <p:nvPr/>
              </p:nvSpPr>
              <p:spPr>
                <a:xfrm>
                  <a:off x="9629362" y="4130705"/>
                  <a:ext cx="32681" cy="18343"/>
                </a:xfrm>
                <a:custGeom>
                  <a:avLst/>
                  <a:gdLst>
                    <a:gd name="connsiteX0" fmla="*/ 3715 w 32681"/>
                    <a:gd name="connsiteY0" fmla="*/ 7985 h 18343"/>
                    <a:gd name="connsiteX1" fmla="*/ 7620 w 32681"/>
                    <a:gd name="connsiteY1" fmla="*/ 3985 h 18343"/>
                    <a:gd name="connsiteX2" fmla="*/ 9334 w 32681"/>
                    <a:gd name="connsiteY2" fmla="*/ 3985 h 18343"/>
                    <a:gd name="connsiteX3" fmla="*/ 9334 w 32681"/>
                    <a:gd name="connsiteY3" fmla="*/ 6080 h 18343"/>
                    <a:gd name="connsiteX4" fmla="*/ 9334 w 32681"/>
                    <a:gd name="connsiteY4" fmla="*/ 6557 h 18343"/>
                    <a:gd name="connsiteX5" fmla="*/ 13716 w 32681"/>
                    <a:gd name="connsiteY5" fmla="*/ 7890 h 18343"/>
                    <a:gd name="connsiteX6" fmla="*/ 13716 w 32681"/>
                    <a:gd name="connsiteY6" fmla="*/ 8366 h 18343"/>
                    <a:gd name="connsiteX7" fmla="*/ 16097 w 32681"/>
                    <a:gd name="connsiteY7" fmla="*/ 9319 h 18343"/>
                    <a:gd name="connsiteX8" fmla="*/ 16097 w 32681"/>
                    <a:gd name="connsiteY8" fmla="*/ 9795 h 18343"/>
                    <a:gd name="connsiteX9" fmla="*/ 21050 w 32681"/>
                    <a:gd name="connsiteY9" fmla="*/ 9795 h 18343"/>
                    <a:gd name="connsiteX10" fmla="*/ 23336 w 32681"/>
                    <a:gd name="connsiteY10" fmla="*/ 9795 h 18343"/>
                    <a:gd name="connsiteX11" fmla="*/ 22765 w 32681"/>
                    <a:gd name="connsiteY11" fmla="*/ 12081 h 18343"/>
                    <a:gd name="connsiteX12" fmla="*/ 22765 w 32681"/>
                    <a:gd name="connsiteY12" fmla="*/ 12652 h 18343"/>
                    <a:gd name="connsiteX13" fmla="*/ 23717 w 32681"/>
                    <a:gd name="connsiteY13" fmla="*/ 14462 h 18343"/>
                    <a:gd name="connsiteX14" fmla="*/ 23717 w 32681"/>
                    <a:gd name="connsiteY14" fmla="*/ 15034 h 18343"/>
                    <a:gd name="connsiteX15" fmla="*/ 30289 w 32681"/>
                    <a:gd name="connsiteY15" fmla="*/ 16367 h 18343"/>
                    <a:gd name="connsiteX16" fmla="*/ 32385 w 32681"/>
                    <a:gd name="connsiteY16" fmla="*/ 18177 h 18343"/>
                    <a:gd name="connsiteX17" fmla="*/ 32385 w 32681"/>
                    <a:gd name="connsiteY17" fmla="*/ 17510 h 18343"/>
                    <a:gd name="connsiteX18" fmla="*/ 30671 w 32681"/>
                    <a:gd name="connsiteY18" fmla="*/ 14272 h 18343"/>
                    <a:gd name="connsiteX19" fmla="*/ 25432 w 32681"/>
                    <a:gd name="connsiteY19" fmla="*/ 14272 h 18343"/>
                    <a:gd name="connsiteX20" fmla="*/ 24860 w 32681"/>
                    <a:gd name="connsiteY20" fmla="*/ 12462 h 18343"/>
                    <a:gd name="connsiteX21" fmla="*/ 24003 w 32681"/>
                    <a:gd name="connsiteY21" fmla="*/ 12462 h 18343"/>
                    <a:gd name="connsiteX22" fmla="*/ 24003 w 32681"/>
                    <a:gd name="connsiteY22" fmla="*/ 12462 h 18343"/>
                    <a:gd name="connsiteX23" fmla="*/ 24003 w 32681"/>
                    <a:gd name="connsiteY23" fmla="*/ 11891 h 18343"/>
                    <a:gd name="connsiteX24" fmla="*/ 24003 w 32681"/>
                    <a:gd name="connsiteY24" fmla="*/ 11224 h 18343"/>
                    <a:gd name="connsiteX25" fmla="*/ 19145 w 32681"/>
                    <a:gd name="connsiteY25" fmla="*/ 9319 h 18343"/>
                    <a:gd name="connsiteX26" fmla="*/ 16288 w 32681"/>
                    <a:gd name="connsiteY26" fmla="*/ 9319 h 18343"/>
                    <a:gd name="connsiteX27" fmla="*/ 16288 w 32681"/>
                    <a:gd name="connsiteY27" fmla="*/ 8652 h 18343"/>
                    <a:gd name="connsiteX28" fmla="*/ 14002 w 32681"/>
                    <a:gd name="connsiteY28" fmla="*/ 7700 h 18343"/>
                    <a:gd name="connsiteX29" fmla="*/ 14002 w 32681"/>
                    <a:gd name="connsiteY29" fmla="*/ 6366 h 18343"/>
                    <a:gd name="connsiteX30" fmla="*/ 9811 w 32681"/>
                    <a:gd name="connsiteY30" fmla="*/ 5794 h 18343"/>
                    <a:gd name="connsiteX31" fmla="*/ 9049 w 32681"/>
                    <a:gd name="connsiteY31" fmla="*/ 5794 h 18343"/>
                    <a:gd name="connsiteX32" fmla="*/ 9715 w 32681"/>
                    <a:gd name="connsiteY32" fmla="*/ 5128 h 18343"/>
                    <a:gd name="connsiteX33" fmla="*/ 9715 w 32681"/>
                    <a:gd name="connsiteY33" fmla="*/ 4175 h 18343"/>
                    <a:gd name="connsiteX34" fmla="*/ 8287 w 32681"/>
                    <a:gd name="connsiteY34" fmla="*/ 3318 h 18343"/>
                    <a:gd name="connsiteX35" fmla="*/ 6191 w 32681"/>
                    <a:gd name="connsiteY35" fmla="*/ 3318 h 18343"/>
                    <a:gd name="connsiteX36" fmla="*/ 6191 w 32681"/>
                    <a:gd name="connsiteY36" fmla="*/ 1223 h 18343"/>
                    <a:gd name="connsiteX37" fmla="*/ 1619 w 32681"/>
                    <a:gd name="connsiteY37" fmla="*/ 1223 h 18343"/>
                    <a:gd name="connsiteX38" fmla="*/ 1619 w 32681"/>
                    <a:gd name="connsiteY38" fmla="*/ 1889 h 18343"/>
                    <a:gd name="connsiteX39" fmla="*/ 4667 w 32681"/>
                    <a:gd name="connsiteY39" fmla="*/ 937 h 18343"/>
                    <a:gd name="connsiteX40" fmla="*/ 4667 w 32681"/>
                    <a:gd name="connsiteY40" fmla="*/ 4175 h 18343"/>
                    <a:gd name="connsiteX41" fmla="*/ 3143 w 32681"/>
                    <a:gd name="connsiteY41" fmla="*/ 4937 h 18343"/>
                    <a:gd name="connsiteX42" fmla="*/ 0 w 32681"/>
                    <a:gd name="connsiteY42" fmla="*/ 7033 h 18343"/>
                    <a:gd name="connsiteX43" fmla="*/ 3715 w 32681"/>
                    <a:gd name="connsiteY43" fmla="*/ 7985 h 18343"/>
                    <a:gd name="connsiteX44" fmla="*/ 4572 w 32681"/>
                    <a:gd name="connsiteY44" fmla="*/ 5509 h 18343"/>
                    <a:gd name="connsiteX45" fmla="*/ 5715 w 32681"/>
                    <a:gd name="connsiteY45" fmla="*/ 4937 h 18343"/>
                    <a:gd name="connsiteX46" fmla="*/ 3715 w 32681"/>
                    <a:gd name="connsiteY46" fmla="*/ 7033 h 18343"/>
                    <a:gd name="connsiteX47" fmla="*/ 2572 w 32681"/>
                    <a:gd name="connsiteY47" fmla="*/ 7033 h 18343"/>
                    <a:gd name="connsiteX48" fmla="*/ 4572 w 32681"/>
                    <a:gd name="connsiteY48" fmla="*/ 5509 h 18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681" h="18343">
                      <a:moveTo>
                        <a:pt x="3715" y="7985"/>
                      </a:moveTo>
                      <a:cubicBezTo>
                        <a:pt x="5315" y="6976"/>
                        <a:pt x="6648" y="5604"/>
                        <a:pt x="7620" y="3985"/>
                      </a:cubicBezTo>
                      <a:cubicBezTo>
                        <a:pt x="8191" y="3890"/>
                        <a:pt x="8763" y="3890"/>
                        <a:pt x="9334" y="3985"/>
                      </a:cubicBezTo>
                      <a:cubicBezTo>
                        <a:pt x="11621" y="3985"/>
                        <a:pt x="9334" y="5223"/>
                        <a:pt x="9334" y="6080"/>
                      </a:cubicBezTo>
                      <a:cubicBezTo>
                        <a:pt x="9334" y="6937"/>
                        <a:pt x="9334" y="6557"/>
                        <a:pt x="9334" y="6557"/>
                      </a:cubicBezTo>
                      <a:cubicBezTo>
                        <a:pt x="9334" y="6557"/>
                        <a:pt x="14764" y="5318"/>
                        <a:pt x="13716" y="7890"/>
                      </a:cubicBezTo>
                      <a:cubicBezTo>
                        <a:pt x="13716" y="7890"/>
                        <a:pt x="13716" y="8366"/>
                        <a:pt x="13716" y="8366"/>
                      </a:cubicBezTo>
                      <a:cubicBezTo>
                        <a:pt x="13716" y="8366"/>
                        <a:pt x="16383" y="8843"/>
                        <a:pt x="16097" y="9319"/>
                      </a:cubicBezTo>
                      <a:cubicBezTo>
                        <a:pt x="15812" y="9795"/>
                        <a:pt x="16097" y="9795"/>
                        <a:pt x="16097" y="9795"/>
                      </a:cubicBezTo>
                      <a:cubicBezTo>
                        <a:pt x="17745" y="9700"/>
                        <a:pt x="19402" y="9700"/>
                        <a:pt x="21050" y="9795"/>
                      </a:cubicBezTo>
                      <a:lnTo>
                        <a:pt x="23336" y="9795"/>
                      </a:lnTo>
                      <a:cubicBezTo>
                        <a:pt x="23813" y="10367"/>
                        <a:pt x="23336" y="11700"/>
                        <a:pt x="22765" y="12081"/>
                      </a:cubicBezTo>
                      <a:lnTo>
                        <a:pt x="22765" y="12652"/>
                      </a:lnTo>
                      <a:cubicBezTo>
                        <a:pt x="23622" y="12652"/>
                        <a:pt x="24289" y="13510"/>
                        <a:pt x="23717" y="14462"/>
                      </a:cubicBezTo>
                      <a:cubicBezTo>
                        <a:pt x="23146" y="15415"/>
                        <a:pt x="23717" y="14939"/>
                        <a:pt x="23717" y="15034"/>
                      </a:cubicBezTo>
                      <a:cubicBezTo>
                        <a:pt x="25908" y="15605"/>
                        <a:pt x="29718" y="13891"/>
                        <a:pt x="30289" y="16367"/>
                      </a:cubicBezTo>
                      <a:cubicBezTo>
                        <a:pt x="30861" y="18844"/>
                        <a:pt x="30289" y="18368"/>
                        <a:pt x="32385" y="18177"/>
                      </a:cubicBezTo>
                      <a:cubicBezTo>
                        <a:pt x="32385" y="18177"/>
                        <a:pt x="33052" y="17510"/>
                        <a:pt x="32385" y="17510"/>
                      </a:cubicBezTo>
                      <a:cubicBezTo>
                        <a:pt x="30289" y="17510"/>
                        <a:pt x="31813" y="15129"/>
                        <a:pt x="30671" y="14272"/>
                      </a:cubicBezTo>
                      <a:cubicBezTo>
                        <a:pt x="29528" y="13415"/>
                        <a:pt x="26670" y="15034"/>
                        <a:pt x="25432" y="14272"/>
                      </a:cubicBezTo>
                      <a:cubicBezTo>
                        <a:pt x="24193" y="13510"/>
                        <a:pt x="25432" y="13319"/>
                        <a:pt x="24860" y="12462"/>
                      </a:cubicBezTo>
                      <a:cubicBezTo>
                        <a:pt x="24289" y="11605"/>
                        <a:pt x="24098" y="12462"/>
                        <a:pt x="24003" y="12462"/>
                      </a:cubicBezTo>
                      <a:lnTo>
                        <a:pt x="24003" y="12462"/>
                      </a:lnTo>
                      <a:cubicBezTo>
                        <a:pt x="24003" y="12462"/>
                        <a:pt x="24003" y="12462"/>
                        <a:pt x="24003" y="11891"/>
                      </a:cubicBezTo>
                      <a:cubicBezTo>
                        <a:pt x="24003" y="11319"/>
                        <a:pt x="24003" y="11891"/>
                        <a:pt x="24003" y="11224"/>
                      </a:cubicBezTo>
                      <a:cubicBezTo>
                        <a:pt x="24479" y="8843"/>
                        <a:pt x="20669" y="9509"/>
                        <a:pt x="19145" y="9319"/>
                      </a:cubicBezTo>
                      <a:cubicBezTo>
                        <a:pt x="18193" y="9414"/>
                        <a:pt x="17240" y="9414"/>
                        <a:pt x="16288" y="9319"/>
                      </a:cubicBezTo>
                      <a:cubicBezTo>
                        <a:pt x="16288" y="9319"/>
                        <a:pt x="16288" y="8747"/>
                        <a:pt x="16288" y="8652"/>
                      </a:cubicBezTo>
                      <a:lnTo>
                        <a:pt x="14002" y="7700"/>
                      </a:lnTo>
                      <a:cubicBezTo>
                        <a:pt x="14002" y="7700"/>
                        <a:pt x="14478" y="6842"/>
                        <a:pt x="14002" y="6366"/>
                      </a:cubicBezTo>
                      <a:cubicBezTo>
                        <a:pt x="13525" y="5890"/>
                        <a:pt x="10763" y="5794"/>
                        <a:pt x="9811" y="5794"/>
                      </a:cubicBezTo>
                      <a:lnTo>
                        <a:pt x="9049" y="5794"/>
                      </a:lnTo>
                      <a:cubicBezTo>
                        <a:pt x="9049" y="5794"/>
                        <a:pt x="9620" y="5794"/>
                        <a:pt x="9715" y="5128"/>
                      </a:cubicBezTo>
                      <a:cubicBezTo>
                        <a:pt x="9811" y="4461"/>
                        <a:pt x="9715" y="4652"/>
                        <a:pt x="9715" y="4175"/>
                      </a:cubicBezTo>
                      <a:cubicBezTo>
                        <a:pt x="9715" y="3699"/>
                        <a:pt x="8954" y="3413"/>
                        <a:pt x="8287" y="3318"/>
                      </a:cubicBezTo>
                      <a:cubicBezTo>
                        <a:pt x="7591" y="3232"/>
                        <a:pt x="6886" y="3232"/>
                        <a:pt x="6191" y="3318"/>
                      </a:cubicBezTo>
                      <a:cubicBezTo>
                        <a:pt x="6401" y="2632"/>
                        <a:pt x="6401" y="1908"/>
                        <a:pt x="6191" y="1223"/>
                      </a:cubicBezTo>
                      <a:cubicBezTo>
                        <a:pt x="5620" y="-1159"/>
                        <a:pt x="2953" y="556"/>
                        <a:pt x="1619" y="1223"/>
                      </a:cubicBezTo>
                      <a:cubicBezTo>
                        <a:pt x="286" y="1889"/>
                        <a:pt x="1143" y="1985"/>
                        <a:pt x="1619" y="1889"/>
                      </a:cubicBezTo>
                      <a:cubicBezTo>
                        <a:pt x="2581" y="1413"/>
                        <a:pt x="3610" y="1089"/>
                        <a:pt x="4667" y="937"/>
                      </a:cubicBezTo>
                      <a:cubicBezTo>
                        <a:pt x="5905" y="937"/>
                        <a:pt x="4667" y="3032"/>
                        <a:pt x="4667" y="4175"/>
                      </a:cubicBezTo>
                      <a:lnTo>
                        <a:pt x="3143" y="4937"/>
                      </a:lnTo>
                      <a:cubicBezTo>
                        <a:pt x="1934" y="5356"/>
                        <a:pt x="857" y="6080"/>
                        <a:pt x="0" y="7033"/>
                      </a:cubicBezTo>
                      <a:cubicBezTo>
                        <a:pt x="667" y="8271"/>
                        <a:pt x="2191" y="8747"/>
                        <a:pt x="3715" y="7985"/>
                      </a:cubicBezTo>
                      <a:close/>
                      <a:moveTo>
                        <a:pt x="4572" y="5509"/>
                      </a:moveTo>
                      <a:lnTo>
                        <a:pt x="5715" y="4937"/>
                      </a:lnTo>
                      <a:cubicBezTo>
                        <a:pt x="5229" y="5785"/>
                        <a:pt x="4543" y="6509"/>
                        <a:pt x="3715" y="7033"/>
                      </a:cubicBezTo>
                      <a:cubicBezTo>
                        <a:pt x="3715" y="7033"/>
                        <a:pt x="2096" y="7604"/>
                        <a:pt x="2572" y="7033"/>
                      </a:cubicBezTo>
                      <a:cubicBezTo>
                        <a:pt x="3057" y="6319"/>
                        <a:pt x="3762" y="5785"/>
                        <a:pt x="4572" y="5509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2" name="Hình tự do: Hình 641">
                  <a:extLst>
                    <a:ext uri="{FF2B5EF4-FFF2-40B4-BE49-F238E27FC236}">
                      <a16:creationId xmlns:a16="http://schemas.microsoft.com/office/drawing/2014/main" id="{831EFDB2-3B1C-0DA6-ADC5-BF82EA3BA9C4}"/>
                    </a:ext>
                  </a:extLst>
                </p:cNvPr>
                <p:cNvSpPr/>
                <p:nvPr/>
              </p:nvSpPr>
              <p:spPr>
                <a:xfrm>
                  <a:off x="9604025" y="4113349"/>
                  <a:ext cx="25587" cy="13636"/>
                </a:xfrm>
                <a:custGeom>
                  <a:avLst/>
                  <a:gdLst>
                    <a:gd name="connsiteX0" fmla="*/ 0 w 25587"/>
                    <a:gd name="connsiteY0" fmla="*/ 8101 h 13636"/>
                    <a:gd name="connsiteX1" fmla="*/ 0 w 25587"/>
                    <a:gd name="connsiteY1" fmla="*/ 8101 h 13636"/>
                    <a:gd name="connsiteX2" fmla="*/ 4191 w 25587"/>
                    <a:gd name="connsiteY2" fmla="*/ 4387 h 13636"/>
                    <a:gd name="connsiteX3" fmla="*/ 6477 w 25587"/>
                    <a:gd name="connsiteY3" fmla="*/ 5149 h 13636"/>
                    <a:gd name="connsiteX4" fmla="*/ 6477 w 25587"/>
                    <a:gd name="connsiteY4" fmla="*/ 6196 h 13636"/>
                    <a:gd name="connsiteX5" fmla="*/ 6477 w 25587"/>
                    <a:gd name="connsiteY5" fmla="*/ 6196 h 13636"/>
                    <a:gd name="connsiteX6" fmla="*/ 10096 w 25587"/>
                    <a:gd name="connsiteY6" fmla="*/ 6768 h 13636"/>
                    <a:gd name="connsiteX7" fmla="*/ 10096 w 25587"/>
                    <a:gd name="connsiteY7" fmla="*/ 6768 h 13636"/>
                    <a:gd name="connsiteX8" fmla="*/ 12954 w 25587"/>
                    <a:gd name="connsiteY8" fmla="*/ 7625 h 13636"/>
                    <a:gd name="connsiteX9" fmla="*/ 12954 w 25587"/>
                    <a:gd name="connsiteY9" fmla="*/ 9626 h 13636"/>
                    <a:gd name="connsiteX10" fmla="*/ 15049 w 25587"/>
                    <a:gd name="connsiteY10" fmla="*/ 9626 h 13636"/>
                    <a:gd name="connsiteX11" fmla="*/ 16097 w 25587"/>
                    <a:gd name="connsiteY11" fmla="*/ 9626 h 13636"/>
                    <a:gd name="connsiteX12" fmla="*/ 16097 w 25587"/>
                    <a:gd name="connsiteY12" fmla="*/ 10197 h 13636"/>
                    <a:gd name="connsiteX13" fmla="*/ 16573 w 25587"/>
                    <a:gd name="connsiteY13" fmla="*/ 10864 h 13636"/>
                    <a:gd name="connsiteX14" fmla="*/ 17526 w 25587"/>
                    <a:gd name="connsiteY14" fmla="*/ 10864 h 13636"/>
                    <a:gd name="connsiteX15" fmla="*/ 18193 w 25587"/>
                    <a:gd name="connsiteY15" fmla="*/ 10864 h 13636"/>
                    <a:gd name="connsiteX16" fmla="*/ 19431 w 25587"/>
                    <a:gd name="connsiteY16" fmla="*/ 10864 h 13636"/>
                    <a:gd name="connsiteX17" fmla="*/ 21050 w 25587"/>
                    <a:gd name="connsiteY17" fmla="*/ 11340 h 13636"/>
                    <a:gd name="connsiteX18" fmla="*/ 21050 w 25587"/>
                    <a:gd name="connsiteY18" fmla="*/ 13340 h 13636"/>
                    <a:gd name="connsiteX19" fmla="*/ 25051 w 25587"/>
                    <a:gd name="connsiteY19" fmla="*/ 13340 h 13636"/>
                    <a:gd name="connsiteX20" fmla="*/ 25051 w 25587"/>
                    <a:gd name="connsiteY20" fmla="*/ 12578 h 13636"/>
                    <a:gd name="connsiteX21" fmla="*/ 23146 w 25587"/>
                    <a:gd name="connsiteY21" fmla="*/ 12578 h 13636"/>
                    <a:gd name="connsiteX22" fmla="*/ 22288 w 25587"/>
                    <a:gd name="connsiteY22" fmla="*/ 10578 h 13636"/>
                    <a:gd name="connsiteX23" fmla="*/ 22288 w 25587"/>
                    <a:gd name="connsiteY23" fmla="*/ 10102 h 13636"/>
                    <a:gd name="connsiteX24" fmla="*/ 19621 w 25587"/>
                    <a:gd name="connsiteY24" fmla="*/ 9054 h 13636"/>
                    <a:gd name="connsiteX25" fmla="*/ 18288 w 25587"/>
                    <a:gd name="connsiteY25" fmla="*/ 9626 h 13636"/>
                    <a:gd name="connsiteX26" fmla="*/ 17621 w 25587"/>
                    <a:gd name="connsiteY26" fmla="*/ 8292 h 13636"/>
                    <a:gd name="connsiteX27" fmla="*/ 17145 w 25587"/>
                    <a:gd name="connsiteY27" fmla="*/ 8292 h 13636"/>
                    <a:gd name="connsiteX28" fmla="*/ 14478 w 25587"/>
                    <a:gd name="connsiteY28" fmla="*/ 8292 h 13636"/>
                    <a:gd name="connsiteX29" fmla="*/ 15335 w 25587"/>
                    <a:gd name="connsiteY29" fmla="*/ 7244 h 13636"/>
                    <a:gd name="connsiteX30" fmla="*/ 14383 w 25587"/>
                    <a:gd name="connsiteY30" fmla="*/ 6006 h 13636"/>
                    <a:gd name="connsiteX31" fmla="*/ 12763 w 25587"/>
                    <a:gd name="connsiteY31" fmla="*/ 6006 h 13636"/>
                    <a:gd name="connsiteX32" fmla="*/ 11716 w 25587"/>
                    <a:gd name="connsiteY32" fmla="*/ 5434 h 13636"/>
                    <a:gd name="connsiteX33" fmla="*/ 9906 w 25587"/>
                    <a:gd name="connsiteY33" fmla="*/ 4863 h 13636"/>
                    <a:gd name="connsiteX34" fmla="*/ 8572 w 25587"/>
                    <a:gd name="connsiteY34" fmla="*/ 4863 h 13636"/>
                    <a:gd name="connsiteX35" fmla="*/ 8572 w 25587"/>
                    <a:gd name="connsiteY35" fmla="*/ 4196 h 13636"/>
                    <a:gd name="connsiteX36" fmla="*/ 8572 w 25587"/>
                    <a:gd name="connsiteY36" fmla="*/ 2767 h 13636"/>
                    <a:gd name="connsiteX37" fmla="*/ 6763 w 25587"/>
                    <a:gd name="connsiteY37" fmla="*/ 2005 h 13636"/>
                    <a:gd name="connsiteX38" fmla="*/ 5048 w 25587"/>
                    <a:gd name="connsiteY38" fmla="*/ 2577 h 13636"/>
                    <a:gd name="connsiteX39" fmla="*/ 3429 w 25587"/>
                    <a:gd name="connsiteY39" fmla="*/ 5 h 13636"/>
                    <a:gd name="connsiteX40" fmla="*/ 3429 w 25587"/>
                    <a:gd name="connsiteY40" fmla="*/ 767 h 13636"/>
                    <a:gd name="connsiteX41" fmla="*/ 4191 w 25587"/>
                    <a:gd name="connsiteY41" fmla="*/ 3244 h 13636"/>
                    <a:gd name="connsiteX42" fmla="*/ 0 w 25587"/>
                    <a:gd name="connsiteY42" fmla="*/ 8101 h 13636"/>
                    <a:gd name="connsiteX43" fmla="*/ 1714 w 25587"/>
                    <a:gd name="connsiteY43" fmla="*/ 6768 h 13636"/>
                    <a:gd name="connsiteX44" fmla="*/ 3048 w 25587"/>
                    <a:gd name="connsiteY44" fmla="*/ 5530 h 13636"/>
                    <a:gd name="connsiteX45" fmla="*/ 3048 w 25587"/>
                    <a:gd name="connsiteY45" fmla="*/ 6006 h 13636"/>
                    <a:gd name="connsiteX46" fmla="*/ 1714 w 25587"/>
                    <a:gd name="connsiteY46" fmla="*/ 6768 h 1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587" h="13636">
                      <a:moveTo>
                        <a:pt x="0" y="8101"/>
                      </a:moveTo>
                      <a:cubicBezTo>
                        <a:pt x="0" y="8101"/>
                        <a:pt x="0" y="8101"/>
                        <a:pt x="0" y="8101"/>
                      </a:cubicBezTo>
                      <a:cubicBezTo>
                        <a:pt x="1810" y="8673"/>
                        <a:pt x="3524" y="6482"/>
                        <a:pt x="4191" y="4387"/>
                      </a:cubicBezTo>
                      <a:cubicBezTo>
                        <a:pt x="4858" y="4387"/>
                        <a:pt x="6287" y="4387"/>
                        <a:pt x="6477" y="5149"/>
                      </a:cubicBezTo>
                      <a:lnTo>
                        <a:pt x="6477" y="6196"/>
                      </a:lnTo>
                      <a:lnTo>
                        <a:pt x="6477" y="6196"/>
                      </a:lnTo>
                      <a:cubicBezTo>
                        <a:pt x="7429" y="6196"/>
                        <a:pt x="10668" y="5053"/>
                        <a:pt x="10096" y="6768"/>
                      </a:cubicBezTo>
                      <a:lnTo>
                        <a:pt x="10096" y="6768"/>
                      </a:lnTo>
                      <a:cubicBezTo>
                        <a:pt x="10858" y="7339"/>
                        <a:pt x="12668" y="6768"/>
                        <a:pt x="12954" y="7625"/>
                      </a:cubicBezTo>
                      <a:cubicBezTo>
                        <a:pt x="13240" y="8483"/>
                        <a:pt x="11811" y="8768"/>
                        <a:pt x="12954" y="9626"/>
                      </a:cubicBezTo>
                      <a:cubicBezTo>
                        <a:pt x="14097" y="10483"/>
                        <a:pt x="14383" y="9626"/>
                        <a:pt x="15049" y="9626"/>
                      </a:cubicBezTo>
                      <a:cubicBezTo>
                        <a:pt x="15716" y="9626"/>
                        <a:pt x="15716" y="9149"/>
                        <a:pt x="16097" y="9626"/>
                      </a:cubicBezTo>
                      <a:cubicBezTo>
                        <a:pt x="16478" y="10102"/>
                        <a:pt x="16097" y="9626"/>
                        <a:pt x="16097" y="10197"/>
                      </a:cubicBezTo>
                      <a:cubicBezTo>
                        <a:pt x="16097" y="10768"/>
                        <a:pt x="16097" y="10673"/>
                        <a:pt x="16573" y="10864"/>
                      </a:cubicBezTo>
                      <a:lnTo>
                        <a:pt x="17526" y="10864"/>
                      </a:lnTo>
                      <a:cubicBezTo>
                        <a:pt x="17526" y="10864"/>
                        <a:pt x="17526" y="10864"/>
                        <a:pt x="18193" y="10864"/>
                      </a:cubicBezTo>
                      <a:lnTo>
                        <a:pt x="19431" y="10864"/>
                      </a:lnTo>
                      <a:cubicBezTo>
                        <a:pt x="19431" y="10864"/>
                        <a:pt x="21241" y="11626"/>
                        <a:pt x="21050" y="11340"/>
                      </a:cubicBezTo>
                      <a:cubicBezTo>
                        <a:pt x="20860" y="11054"/>
                        <a:pt x="20193" y="12673"/>
                        <a:pt x="21050" y="13340"/>
                      </a:cubicBezTo>
                      <a:cubicBezTo>
                        <a:pt x="21907" y="14007"/>
                        <a:pt x="24289" y="13340"/>
                        <a:pt x="25051" y="13340"/>
                      </a:cubicBezTo>
                      <a:cubicBezTo>
                        <a:pt x="25813" y="13340"/>
                        <a:pt x="25717" y="12578"/>
                        <a:pt x="25051" y="12578"/>
                      </a:cubicBezTo>
                      <a:lnTo>
                        <a:pt x="23146" y="12578"/>
                      </a:lnTo>
                      <a:cubicBezTo>
                        <a:pt x="21527" y="11816"/>
                        <a:pt x="22003" y="11340"/>
                        <a:pt x="22288" y="10578"/>
                      </a:cubicBezTo>
                      <a:cubicBezTo>
                        <a:pt x="22574" y="9816"/>
                        <a:pt x="22288" y="10102"/>
                        <a:pt x="22288" y="10102"/>
                      </a:cubicBezTo>
                      <a:cubicBezTo>
                        <a:pt x="22288" y="10102"/>
                        <a:pt x="20479" y="9054"/>
                        <a:pt x="19621" y="9054"/>
                      </a:cubicBezTo>
                      <a:lnTo>
                        <a:pt x="18288" y="9626"/>
                      </a:lnTo>
                      <a:cubicBezTo>
                        <a:pt x="17050" y="9626"/>
                        <a:pt x="17621" y="9626"/>
                        <a:pt x="17621" y="8292"/>
                      </a:cubicBezTo>
                      <a:cubicBezTo>
                        <a:pt x="17621" y="6959"/>
                        <a:pt x="17621" y="8292"/>
                        <a:pt x="17145" y="8292"/>
                      </a:cubicBezTo>
                      <a:cubicBezTo>
                        <a:pt x="16669" y="8292"/>
                        <a:pt x="14573" y="10102"/>
                        <a:pt x="14478" y="8292"/>
                      </a:cubicBezTo>
                      <a:cubicBezTo>
                        <a:pt x="14478" y="8292"/>
                        <a:pt x="15335" y="7625"/>
                        <a:pt x="15335" y="7244"/>
                      </a:cubicBezTo>
                      <a:cubicBezTo>
                        <a:pt x="15335" y="6863"/>
                        <a:pt x="15335" y="6196"/>
                        <a:pt x="14383" y="6006"/>
                      </a:cubicBezTo>
                      <a:cubicBezTo>
                        <a:pt x="13849" y="5911"/>
                        <a:pt x="13297" y="5911"/>
                        <a:pt x="12763" y="6006"/>
                      </a:cubicBezTo>
                      <a:cubicBezTo>
                        <a:pt x="10763" y="6006"/>
                        <a:pt x="12763" y="6006"/>
                        <a:pt x="11716" y="5434"/>
                      </a:cubicBezTo>
                      <a:cubicBezTo>
                        <a:pt x="11287" y="4901"/>
                        <a:pt x="10573" y="4672"/>
                        <a:pt x="9906" y="4863"/>
                      </a:cubicBezTo>
                      <a:cubicBezTo>
                        <a:pt x="9458" y="4911"/>
                        <a:pt x="9020" y="4911"/>
                        <a:pt x="8572" y="4863"/>
                      </a:cubicBezTo>
                      <a:cubicBezTo>
                        <a:pt x="7525" y="4863"/>
                        <a:pt x="8572" y="4863"/>
                        <a:pt x="8572" y="4196"/>
                      </a:cubicBezTo>
                      <a:cubicBezTo>
                        <a:pt x="8572" y="3529"/>
                        <a:pt x="8572" y="3339"/>
                        <a:pt x="8572" y="2767"/>
                      </a:cubicBezTo>
                      <a:cubicBezTo>
                        <a:pt x="8572" y="2196"/>
                        <a:pt x="7715" y="1815"/>
                        <a:pt x="6763" y="2005"/>
                      </a:cubicBezTo>
                      <a:lnTo>
                        <a:pt x="5048" y="2577"/>
                      </a:lnTo>
                      <a:cubicBezTo>
                        <a:pt x="5048" y="1148"/>
                        <a:pt x="5048" y="-90"/>
                        <a:pt x="3429" y="5"/>
                      </a:cubicBezTo>
                      <a:cubicBezTo>
                        <a:pt x="1810" y="101"/>
                        <a:pt x="2667" y="672"/>
                        <a:pt x="3429" y="767"/>
                      </a:cubicBezTo>
                      <a:cubicBezTo>
                        <a:pt x="4191" y="862"/>
                        <a:pt x="4477" y="2101"/>
                        <a:pt x="4191" y="3244"/>
                      </a:cubicBezTo>
                      <a:cubicBezTo>
                        <a:pt x="1714" y="5244"/>
                        <a:pt x="95" y="6673"/>
                        <a:pt x="0" y="8101"/>
                      </a:cubicBezTo>
                      <a:close/>
                      <a:moveTo>
                        <a:pt x="1714" y="6768"/>
                      </a:moveTo>
                      <a:cubicBezTo>
                        <a:pt x="2067" y="6263"/>
                        <a:pt x="2524" y="5844"/>
                        <a:pt x="3048" y="5530"/>
                      </a:cubicBezTo>
                      <a:lnTo>
                        <a:pt x="3048" y="6006"/>
                      </a:lnTo>
                      <a:cubicBezTo>
                        <a:pt x="3048" y="6006"/>
                        <a:pt x="1333" y="7816"/>
                        <a:pt x="1714" y="67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3" name="Hình tự do: Hình 642">
                  <a:extLst>
                    <a:ext uri="{FF2B5EF4-FFF2-40B4-BE49-F238E27FC236}">
                      <a16:creationId xmlns:a16="http://schemas.microsoft.com/office/drawing/2014/main" id="{8C4E6E1C-C0A0-381C-FAE8-939B306E9D4A}"/>
                    </a:ext>
                  </a:extLst>
                </p:cNvPr>
                <p:cNvSpPr/>
                <p:nvPr/>
              </p:nvSpPr>
              <p:spPr>
                <a:xfrm>
                  <a:off x="9675844" y="4071337"/>
                  <a:ext cx="32681" cy="17663"/>
                </a:xfrm>
                <a:custGeom>
                  <a:avLst/>
                  <a:gdLst>
                    <a:gd name="connsiteX0" fmla="*/ 3715 w 32681"/>
                    <a:gd name="connsiteY0" fmla="*/ 8204 h 17663"/>
                    <a:gd name="connsiteX1" fmla="*/ 7620 w 32681"/>
                    <a:gd name="connsiteY1" fmla="*/ 4108 h 17663"/>
                    <a:gd name="connsiteX2" fmla="*/ 9334 w 32681"/>
                    <a:gd name="connsiteY2" fmla="*/ 4108 h 17663"/>
                    <a:gd name="connsiteX3" fmla="*/ 9334 w 32681"/>
                    <a:gd name="connsiteY3" fmla="*/ 6108 h 17663"/>
                    <a:gd name="connsiteX4" fmla="*/ 9334 w 32681"/>
                    <a:gd name="connsiteY4" fmla="*/ 6108 h 17663"/>
                    <a:gd name="connsiteX5" fmla="*/ 13716 w 32681"/>
                    <a:gd name="connsiteY5" fmla="*/ 7537 h 17663"/>
                    <a:gd name="connsiteX6" fmla="*/ 13716 w 32681"/>
                    <a:gd name="connsiteY6" fmla="*/ 7537 h 17663"/>
                    <a:gd name="connsiteX7" fmla="*/ 16097 w 32681"/>
                    <a:gd name="connsiteY7" fmla="*/ 8585 h 17663"/>
                    <a:gd name="connsiteX8" fmla="*/ 16097 w 32681"/>
                    <a:gd name="connsiteY8" fmla="*/ 9061 h 17663"/>
                    <a:gd name="connsiteX9" fmla="*/ 21050 w 32681"/>
                    <a:gd name="connsiteY9" fmla="*/ 9061 h 17663"/>
                    <a:gd name="connsiteX10" fmla="*/ 23336 w 32681"/>
                    <a:gd name="connsiteY10" fmla="*/ 9061 h 17663"/>
                    <a:gd name="connsiteX11" fmla="*/ 22765 w 32681"/>
                    <a:gd name="connsiteY11" fmla="*/ 11442 h 17663"/>
                    <a:gd name="connsiteX12" fmla="*/ 22765 w 32681"/>
                    <a:gd name="connsiteY12" fmla="*/ 11919 h 17663"/>
                    <a:gd name="connsiteX13" fmla="*/ 23717 w 32681"/>
                    <a:gd name="connsiteY13" fmla="*/ 13728 h 17663"/>
                    <a:gd name="connsiteX14" fmla="*/ 23717 w 32681"/>
                    <a:gd name="connsiteY14" fmla="*/ 14300 h 17663"/>
                    <a:gd name="connsiteX15" fmla="*/ 30289 w 32681"/>
                    <a:gd name="connsiteY15" fmla="*/ 15728 h 17663"/>
                    <a:gd name="connsiteX16" fmla="*/ 32385 w 32681"/>
                    <a:gd name="connsiteY16" fmla="*/ 17443 h 17663"/>
                    <a:gd name="connsiteX17" fmla="*/ 32385 w 32681"/>
                    <a:gd name="connsiteY17" fmla="*/ 16776 h 17663"/>
                    <a:gd name="connsiteX18" fmla="*/ 30671 w 32681"/>
                    <a:gd name="connsiteY18" fmla="*/ 13633 h 17663"/>
                    <a:gd name="connsiteX19" fmla="*/ 25432 w 32681"/>
                    <a:gd name="connsiteY19" fmla="*/ 13633 h 17663"/>
                    <a:gd name="connsiteX20" fmla="*/ 24860 w 32681"/>
                    <a:gd name="connsiteY20" fmla="*/ 11823 h 17663"/>
                    <a:gd name="connsiteX21" fmla="*/ 24003 w 32681"/>
                    <a:gd name="connsiteY21" fmla="*/ 11823 h 17663"/>
                    <a:gd name="connsiteX22" fmla="*/ 24003 w 32681"/>
                    <a:gd name="connsiteY22" fmla="*/ 11823 h 17663"/>
                    <a:gd name="connsiteX23" fmla="*/ 24003 w 32681"/>
                    <a:gd name="connsiteY23" fmla="*/ 11252 h 17663"/>
                    <a:gd name="connsiteX24" fmla="*/ 24003 w 32681"/>
                    <a:gd name="connsiteY24" fmla="*/ 10585 h 17663"/>
                    <a:gd name="connsiteX25" fmla="*/ 19145 w 32681"/>
                    <a:gd name="connsiteY25" fmla="*/ 8680 h 17663"/>
                    <a:gd name="connsiteX26" fmla="*/ 16288 w 32681"/>
                    <a:gd name="connsiteY26" fmla="*/ 8680 h 17663"/>
                    <a:gd name="connsiteX27" fmla="*/ 16288 w 32681"/>
                    <a:gd name="connsiteY27" fmla="*/ 8013 h 17663"/>
                    <a:gd name="connsiteX28" fmla="*/ 14002 w 32681"/>
                    <a:gd name="connsiteY28" fmla="*/ 7156 h 17663"/>
                    <a:gd name="connsiteX29" fmla="*/ 14002 w 32681"/>
                    <a:gd name="connsiteY29" fmla="*/ 5727 h 17663"/>
                    <a:gd name="connsiteX30" fmla="*/ 9811 w 32681"/>
                    <a:gd name="connsiteY30" fmla="*/ 5727 h 17663"/>
                    <a:gd name="connsiteX31" fmla="*/ 9049 w 32681"/>
                    <a:gd name="connsiteY31" fmla="*/ 5727 h 17663"/>
                    <a:gd name="connsiteX32" fmla="*/ 9715 w 32681"/>
                    <a:gd name="connsiteY32" fmla="*/ 5061 h 17663"/>
                    <a:gd name="connsiteX33" fmla="*/ 9715 w 32681"/>
                    <a:gd name="connsiteY33" fmla="*/ 4203 h 17663"/>
                    <a:gd name="connsiteX34" fmla="*/ 8287 w 32681"/>
                    <a:gd name="connsiteY34" fmla="*/ 3346 h 17663"/>
                    <a:gd name="connsiteX35" fmla="*/ 6191 w 32681"/>
                    <a:gd name="connsiteY35" fmla="*/ 3346 h 17663"/>
                    <a:gd name="connsiteX36" fmla="*/ 6191 w 32681"/>
                    <a:gd name="connsiteY36" fmla="*/ 1155 h 17663"/>
                    <a:gd name="connsiteX37" fmla="*/ 1619 w 32681"/>
                    <a:gd name="connsiteY37" fmla="*/ 1155 h 17663"/>
                    <a:gd name="connsiteX38" fmla="*/ 1619 w 32681"/>
                    <a:gd name="connsiteY38" fmla="*/ 1822 h 17663"/>
                    <a:gd name="connsiteX39" fmla="*/ 4667 w 32681"/>
                    <a:gd name="connsiteY39" fmla="*/ 965 h 17663"/>
                    <a:gd name="connsiteX40" fmla="*/ 4667 w 32681"/>
                    <a:gd name="connsiteY40" fmla="*/ 4203 h 17663"/>
                    <a:gd name="connsiteX41" fmla="*/ 3143 w 32681"/>
                    <a:gd name="connsiteY41" fmla="*/ 4965 h 17663"/>
                    <a:gd name="connsiteX42" fmla="*/ 0 w 32681"/>
                    <a:gd name="connsiteY42" fmla="*/ 6966 h 17663"/>
                    <a:gd name="connsiteX43" fmla="*/ 3715 w 32681"/>
                    <a:gd name="connsiteY43" fmla="*/ 8204 h 17663"/>
                    <a:gd name="connsiteX44" fmla="*/ 4572 w 32681"/>
                    <a:gd name="connsiteY44" fmla="*/ 5727 h 17663"/>
                    <a:gd name="connsiteX45" fmla="*/ 5715 w 32681"/>
                    <a:gd name="connsiteY45" fmla="*/ 5061 h 17663"/>
                    <a:gd name="connsiteX46" fmla="*/ 3715 w 32681"/>
                    <a:gd name="connsiteY46" fmla="*/ 7156 h 17663"/>
                    <a:gd name="connsiteX47" fmla="*/ 2572 w 32681"/>
                    <a:gd name="connsiteY47" fmla="*/ 7156 h 17663"/>
                    <a:gd name="connsiteX48" fmla="*/ 4572 w 32681"/>
                    <a:gd name="connsiteY48" fmla="*/ 5727 h 1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681" h="17663">
                      <a:moveTo>
                        <a:pt x="3715" y="8204"/>
                      </a:moveTo>
                      <a:cubicBezTo>
                        <a:pt x="5286" y="7128"/>
                        <a:pt x="6620" y="5737"/>
                        <a:pt x="7620" y="4108"/>
                      </a:cubicBezTo>
                      <a:cubicBezTo>
                        <a:pt x="8182" y="3956"/>
                        <a:pt x="8772" y="3956"/>
                        <a:pt x="9334" y="4108"/>
                      </a:cubicBezTo>
                      <a:cubicBezTo>
                        <a:pt x="11621" y="4108"/>
                        <a:pt x="9334" y="5251"/>
                        <a:pt x="9334" y="6108"/>
                      </a:cubicBezTo>
                      <a:cubicBezTo>
                        <a:pt x="9334" y="6966"/>
                        <a:pt x="9334" y="6680"/>
                        <a:pt x="9334" y="6108"/>
                      </a:cubicBezTo>
                      <a:cubicBezTo>
                        <a:pt x="9334" y="5537"/>
                        <a:pt x="14764" y="4965"/>
                        <a:pt x="13716" y="7537"/>
                      </a:cubicBezTo>
                      <a:lnTo>
                        <a:pt x="13716" y="7537"/>
                      </a:lnTo>
                      <a:cubicBezTo>
                        <a:pt x="14192" y="7537"/>
                        <a:pt x="16383" y="8013"/>
                        <a:pt x="16097" y="8585"/>
                      </a:cubicBezTo>
                      <a:cubicBezTo>
                        <a:pt x="15811" y="9156"/>
                        <a:pt x="16097" y="9061"/>
                        <a:pt x="16097" y="9061"/>
                      </a:cubicBezTo>
                      <a:cubicBezTo>
                        <a:pt x="17745" y="8966"/>
                        <a:pt x="19402" y="8966"/>
                        <a:pt x="21050" y="9061"/>
                      </a:cubicBezTo>
                      <a:lnTo>
                        <a:pt x="23336" y="9061"/>
                      </a:lnTo>
                      <a:cubicBezTo>
                        <a:pt x="23813" y="9728"/>
                        <a:pt x="23336" y="10966"/>
                        <a:pt x="22765" y="11442"/>
                      </a:cubicBezTo>
                      <a:cubicBezTo>
                        <a:pt x="22193" y="11919"/>
                        <a:pt x="22765" y="11442"/>
                        <a:pt x="22765" y="11919"/>
                      </a:cubicBezTo>
                      <a:cubicBezTo>
                        <a:pt x="22765" y="12395"/>
                        <a:pt x="24289" y="12871"/>
                        <a:pt x="23717" y="13728"/>
                      </a:cubicBezTo>
                      <a:cubicBezTo>
                        <a:pt x="23146" y="14586"/>
                        <a:pt x="23717" y="14300"/>
                        <a:pt x="23717" y="14300"/>
                      </a:cubicBezTo>
                      <a:cubicBezTo>
                        <a:pt x="25908" y="14967"/>
                        <a:pt x="29718" y="13157"/>
                        <a:pt x="30289" y="15728"/>
                      </a:cubicBezTo>
                      <a:cubicBezTo>
                        <a:pt x="30861" y="18300"/>
                        <a:pt x="30289" y="17634"/>
                        <a:pt x="32385" y="17443"/>
                      </a:cubicBezTo>
                      <a:cubicBezTo>
                        <a:pt x="32385" y="17443"/>
                        <a:pt x="33052" y="16776"/>
                        <a:pt x="32385" y="16776"/>
                      </a:cubicBezTo>
                      <a:cubicBezTo>
                        <a:pt x="30289" y="16776"/>
                        <a:pt x="31813" y="14395"/>
                        <a:pt x="30671" y="13633"/>
                      </a:cubicBezTo>
                      <a:cubicBezTo>
                        <a:pt x="29527" y="12871"/>
                        <a:pt x="26670" y="14300"/>
                        <a:pt x="25432" y="13633"/>
                      </a:cubicBezTo>
                      <a:cubicBezTo>
                        <a:pt x="24193" y="12966"/>
                        <a:pt x="25432" y="12776"/>
                        <a:pt x="24860" y="11823"/>
                      </a:cubicBezTo>
                      <a:cubicBezTo>
                        <a:pt x="24289" y="10871"/>
                        <a:pt x="24098" y="11823"/>
                        <a:pt x="24003" y="11823"/>
                      </a:cubicBezTo>
                      <a:cubicBezTo>
                        <a:pt x="23908" y="11823"/>
                        <a:pt x="24003" y="11823"/>
                        <a:pt x="24003" y="11823"/>
                      </a:cubicBezTo>
                      <a:cubicBezTo>
                        <a:pt x="24003" y="11823"/>
                        <a:pt x="24003" y="11823"/>
                        <a:pt x="24003" y="11252"/>
                      </a:cubicBezTo>
                      <a:cubicBezTo>
                        <a:pt x="24003" y="10680"/>
                        <a:pt x="24003" y="11252"/>
                        <a:pt x="24003" y="10585"/>
                      </a:cubicBezTo>
                      <a:cubicBezTo>
                        <a:pt x="24479" y="8204"/>
                        <a:pt x="20669" y="8775"/>
                        <a:pt x="19145" y="8680"/>
                      </a:cubicBezTo>
                      <a:cubicBezTo>
                        <a:pt x="18192" y="8737"/>
                        <a:pt x="17240" y="8737"/>
                        <a:pt x="16288" y="8680"/>
                      </a:cubicBezTo>
                      <a:cubicBezTo>
                        <a:pt x="16288" y="8680"/>
                        <a:pt x="16288" y="8109"/>
                        <a:pt x="16288" y="8013"/>
                      </a:cubicBezTo>
                      <a:lnTo>
                        <a:pt x="14002" y="7156"/>
                      </a:lnTo>
                      <a:cubicBezTo>
                        <a:pt x="14002" y="7156"/>
                        <a:pt x="14478" y="6203"/>
                        <a:pt x="14002" y="5727"/>
                      </a:cubicBezTo>
                      <a:cubicBezTo>
                        <a:pt x="13525" y="5251"/>
                        <a:pt x="10763" y="5156"/>
                        <a:pt x="9811" y="5727"/>
                      </a:cubicBezTo>
                      <a:lnTo>
                        <a:pt x="9049" y="5727"/>
                      </a:lnTo>
                      <a:cubicBezTo>
                        <a:pt x="9382" y="5661"/>
                        <a:pt x="9649" y="5394"/>
                        <a:pt x="9715" y="5061"/>
                      </a:cubicBezTo>
                      <a:cubicBezTo>
                        <a:pt x="9715" y="5061"/>
                        <a:pt x="9715" y="5061"/>
                        <a:pt x="9715" y="4203"/>
                      </a:cubicBezTo>
                      <a:cubicBezTo>
                        <a:pt x="9715" y="3346"/>
                        <a:pt x="8953" y="3346"/>
                        <a:pt x="8287" y="3346"/>
                      </a:cubicBezTo>
                      <a:cubicBezTo>
                        <a:pt x="7601" y="3175"/>
                        <a:pt x="6877" y="3175"/>
                        <a:pt x="6191" y="3346"/>
                      </a:cubicBezTo>
                      <a:cubicBezTo>
                        <a:pt x="6410" y="2632"/>
                        <a:pt x="6410" y="1870"/>
                        <a:pt x="6191" y="1155"/>
                      </a:cubicBezTo>
                      <a:cubicBezTo>
                        <a:pt x="5620" y="-1131"/>
                        <a:pt x="2953" y="584"/>
                        <a:pt x="1619" y="1155"/>
                      </a:cubicBezTo>
                      <a:cubicBezTo>
                        <a:pt x="286" y="1727"/>
                        <a:pt x="1143" y="1917"/>
                        <a:pt x="1619" y="1822"/>
                      </a:cubicBezTo>
                      <a:cubicBezTo>
                        <a:pt x="2096" y="1727"/>
                        <a:pt x="3905" y="774"/>
                        <a:pt x="4667" y="965"/>
                      </a:cubicBezTo>
                      <a:cubicBezTo>
                        <a:pt x="5429" y="1155"/>
                        <a:pt x="4667" y="3060"/>
                        <a:pt x="4667" y="4203"/>
                      </a:cubicBezTo>
                      <a:lnTo>
                        <a:pt x="3143" y="4965"/>
                      </a:lnTo>
                      <a:cubicBezTo>
                        <a:pt x="1943" y="5356"/>
                        <a:pt x="857" y="6042"/>
                        <a:pt x="0" y="6966"/>
                      </a:cubicBezTo>
                      <a:cubicBezTo>
                        <a:pt x="667" y="8490"/>
                        <a:pt x="2191" y="8966"/>
                        <a:pt x="3715" y="8204"/>
                      </a:cubicBezTo>
                      <a:close/>
                      <a:moveTo>
                        <a:pt x="4572" y="5727"/>
                      </a:moveTo>
                      <a:lnTo>
                        <a:pt x="5715" y="5061"/>
                      </a:lnTo>
                      <a:cubicBezTo>
                        <a:pt x="5229" y="5908"/>
                        <a:pt x="4543" y="6632"/>
                        <a:pt x="3715" y="7156"/>
                      </a:cubicBezTo>
                      <a:cubicBezTo>
                        <a:pt x="3715" y="7156"/>
                        <a:pt x="2096" y="7823"/>
                        <a:pt x="2572" y="7156"/>
                      </a:cubicBezTo>
                      <a:cubicBezTo>
                        <a:pt x="3067" y="6480"/>
                        <a:pt x="3772" y="5975"/>
                        <a:pt x="4572" y="572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4" name="Hình tự do: Hình 643">
                  <a:extLst>
                    <a:ext uri="{FF2B5EF4-FFF2-40B4-BE49-F238E27FC236}">
                      <a16:creationId xmlns:a16="http://schemas.microsoft.com/office/drawing/2014/main" id="{7F512388-4937-DE04-1DC5-4D24C9EF05F8}"/>
                    </a:ext>
                  </a:extLst>
                </p:cNvPr>
                <p:cNvSpPr/>
                <p:nvPr/>
              </p:nvSpPr>
              <p:spPr>
                <a:xfrm>
                  <a:off x="9712801" y="4090113"/>
                  <a:ext cx="25455" cy="13673"/>
                </a:xfrm>
                <a:custGeom>
                  <a:avLst/>
                  <a:gdLst>
                    <a:gd name="connsiteX0" fmla="*/ 0 w 25455"/>
                    <a:gd name="connsiteY0" fmla="*/ 8001 h 13673"/>
                    <a:gd name="connsiteX1" fmla="*/ 0 w 25455"/>
                    <a:gd name="connsiteY1" fmla="*/ 8001 h 13673"/>
                    <a:gd name="connsiteX2" fmla="*/ 4096 w 25455"/>
                    <a:gd name="connsiteY2" fmla="*/ 4286 h 13673"/>
                    <a:gd name="connsiteX3" fmla="*/ 6477 w 25455"/>
                    <a:gd name="connsiteY3" fmla="*/ 5048 h 13673"/>
                    <a:gd name="connsiteX4" fmla="*/ 6477 w 25455"/>
                    <a:gd name="connsiteY4" fmla="*/ 6096 h 13673"/>
                    <a:gd name="connsiteX5" fmla="*/ 6477 w 25455"/>
                    <a:gd name="connsiteY5" fmla="*/ 6096 h 13673"/>
                    <a:gd name="connsiteX6" fmla="*/ 10096 w 25455"/>
                    <a:gd name="connsiteY6" fmla="*/ 6668 h 13673"/>
                    <a:gd name="connsiteX7" fmla="*/ 10096 w 25455"/>
                    <a:gd name="connsiteY7" fmla="*/ 6668 h 13673"/>
                    <a:gd name="connsiteX8" fmla="*/ 13049 w 25455"/>
                    <a:gd name="connsiteY8" fmla="*/ 7525 h 13673"/>
                    <a:gd name="connsiteX9" fmla="*/ 13049 w 25455"/>
                    <a:gd name="connsiteY9" fmla="*/ 9525 h 13673"/>
                    <a:gd name="connsiteX10" fmla="*/ 15050 w 25455"/>
                    <a:gd name="connsiteY10" fmla="*/ 9525 h 13673"/>
                    <a:gd name="connsiteX11" fmla="*/ 16193 w 25455"/>
                    <a:gd name="connsiteY11" fmla="*/ 9525 h 13673"/>
                    <a:gd name="connsiteX12" fmla="*/ 16193 w 25455"/>
                    <a:gd name="connsiteY12" fmla="*/ 10192 h 13673"/>
                    <a:gd name="connsiteX13" fmla="*/ 16669 w 25455"/>
                    <a:gd name="connsiteY13" fmla="*/ 10763 h 13673"/>
                    <a:gd name="connsiteX14" fmla="*/ 17621 w 25455"/>
                    <a:gd name="connsiteY14" fmla="*/ 10763 h 13673"/>
                    <a:gd name="connsiteX15" fmla="*/ 18288 w 25455"/>
                    <a:gd name="connsiteY15" fmla="*/ 10763 h 13673"/>
                    <a:gd name="connsiteX16" fmla="*/ 19526 w 25455"/>
                    <a:gd name="connsiteY16" fmla="*/ 10763 h 13673"/>
                    <a:gd name="connsiteX17" fmla="*/ 21050 w 25455"/>
                    <a:gd name="connsiteY17" fmla="*/ 11239 h 13673"/>
                    <a:gd name="connsiteX18" fmla="*/ 21050 w 25455"/>
                    <a:gd name="connsiteY18" fmla="*/ 13335 h 13673"/>
                    <a:gd name="connsiteX19" fmla="*/ 24956 w 25455"/>
                    <a:gd name="connsiteY19" fmla="*/ 13335 h 13673"/>
                    <a:gd name="connsiteX20" fmla="*/ 24956 w 25455"/>
                    <a:gd name="connsiteY20" fmla="*/ 12478 h 13673"/>
                    <a:gd name="connsiteX21" fmla="*/ 23146 w 25455"/>
                    <a:gd name="connsiteY21" fmla="*/ 12478 h 13673"/>
                    <a:gd name="connsiteX22" fmla="*/ 22289 w 25455"/>
                    <a:gd name="connsiteY22" fmla="*/ 10478 h 13673"/>
                    <a:gd name="connsiteX23" fmla="*/ 22289 w 25455"/>
                    <a:gd name="connsiteY23" fmla="*/ 10001 h 13673"/>
                    <a:gd name="connsiteX24" fmla="*/ 19717 w 25455"/>
                    <a:gd name="connsiteY24" fmla="*/ 9049 h 13673"/>
                    <a:gd name="connsiteX25" fmla="*/ 18383 w 25455"/>
                    <a:gd name="connsiteY25" fmla="*/ 9525 h 13673"/>
                    <a:gd name="connsiteX26" fmla="*/ 17717 w 25455"/>
                    <a:gd name="connsiteY26" fmla="*/ 8287 h 13673"/>
                    <a:gd name="connsiteX27" fmla="*/ 17240 w 25455"/>
                    <a:gd name="connsiteY27" fmla="*/ 8287 h 13673"/>
                    <a:gd name="connsiteX28" fmla="*/ 14573 w 25455"/>
                    <a:gd name="connsiteY28" fmla="*/ 8287 h 13673"/>
                    <a:gd name="connsiteX29" fmla="*/ 15431 w 25455"/>
                    <a:gd name="connsiteY29" fmla="*/ 7144 h 13673"/>
                    <a:gd name="connsiteX30" fmla="*/ 14383 w 25455"/>
                    <a:gd name="connsiteY30" fmla="*/ 6001 h 13673"/>
                    <a:gd name="connsiteX31" fmla="*/ 12859 w 25455"/>
                    <a:gd name="connsiteY31" fmla="*/ 6001 h 13673"/>
                    <a:gd name="connsiteX32" fmla="*/ 11811 w 25455"/>
                    <a:gd name="connsiteY32" fmla="*/ 5429 h 13673"/>
                    <a:gd name="connsiteX33" fmla="*/ 9906 w 25455"/>
                    <a:gd name="connsiteY33" fmla="*/ 4858 h 13673"/>
                    <a:gd name="connsiteX34" fmla="*/ 8668 w 25455"/>
                    <a:gd name="connsiteY34" fmla="*/ 4858 h 13673"/>
                    <a:gd name="connsiteX35" fmla="*/ 8668 w 25455"/>
                    <a:gd name="connsiteY35" fmla="*/ 4191 h 13673"/>
                    <a:gd name="connsiteX36" fmla="*/ 8668 w 25455"/>
                    <a:gd name="connsiteY36" fmla="*/ 2762 h 13673"/>
                    <a:gd name="connsiteX37" fmla="*/ 6858 w 25455"/>
                    <a:gd name="connsiteY37" fmla="*/ 2096 h 13673"/>
                    <a:gd name="connsiteX38" fmla="*/ 5144 w 25455"/>
                    <a:gd name="connsiteY38" fmla="*/ 2667 h 13673"/>
                    <a:gd name="connsiteX39" fmla="*/ 3524 w 25455"/>
                    <a:gd name="connsiteY39" fmla="*/ 0 h 13673"/>
                    <a:gd name="connsiteX40" fmla="*/ 3524 w 25455"/>
                    <a:gd name="connsiteY40" fmla="*/ 762 h 13673"/>
                    <a:gd name="connsiteX41" fmla="*/ 4286 w 25455"/>
                    <a:gd name="connsiteY41" fmla="*/ 3238 h 13673"/>
                    <a:gd name="connsiteX42" fmla="*/ 0 w 25455"/>
                    <a:gd name="connsiteY42" fmla="*/ 8001 h 13673"/>
                    <a:gd name="connsiteX43" fmla="*/ 1810 w 25455"/>
                    <a:gd name="connsiteY43" fmla="*/ 6668 h 13673"/>
                    <a:gd name="connsiteX44" fmla="*/ 3048 w 25455"/>
                    <a:gd name="connsiteY44" fmla="*/ 5429 h 13673"/>
                    <a:gd name="connsiteX45" fmla="*/ 3048 w 25455"/>
                    <a:gd name="connsiteY45" fmla="*/ 5429 h 13673"/>
                    <a:gd name="connsiteX46" fmla="*/ 1810 w 25455"/>
                    <a:gd name="connsiteY46" fmla="*/ 6668 h 1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5455" h="13673">
                      <a:moveTo>
                        <a:pt x="0" y="8001"/>
                      </a:moveTo>
                      <a:cubicBezTo>
                        <a:pt x="0" y="8001"/>
                        <a:pt x="0" y="8001"/>
                        <a:pt x="0" y="8001"/>
                      </a:cubicBezTo>
                      <a:cubicBezTo>
                        <a:pt x="1810" y="8572"/>
                        <a:pt x="3524" y="6382"/>
                        <a:pt x="4096" y="4286"/>
                      </a:cubicBezTo>
                      <a:cubicBezTo>
                        <a:pt x="4763" y="4286"/>
                        <a:pt x="6287" y="4286"/>
                        <a:pt x="6477" y="5048"/>
                      </a:cubicBezTo>
                      <a:lnTo>
                        <a:pt x="6477" y="6096"/>
                      </a:lnTo>
                      <a:lnTo>
                        <a:pt x="6477" y="6096"/>
                      </a:lnTo>
                      <a:cubicBezTo>
                        <a:pt x="7429" y="6096"/>
                        <a:pt x="10573" y="4953"/>
                        <a:pt x="10096" y="6668"/>
                      </a:cubicBezTo>
                      <a:cubicBezTo>
                        <a:pt x="10096" y="6668"/>
                        <a:pt x="10096" y="6668"/>
                        <a:pt x="10096" y="6668"/>
                      </a:cubicBezTo>
                      <a:cubicBezTo>
                        <a:pt x="10096" y="6668"/>
                        <a:pt x="12764" y="6668"/>
                        <a:pt x="13049" y="7525"/>
                      </a:cubicBezTo>
                      <a:cubicBezTo>
                        <a:pt x="13335" y="8382"/>
                        <a:pt x="11906" y="8668"/>
                        <a:pt x="13049" y="9525"/>
                      </a:cubicBezTo>
                      <a:cubicBezTo>
                        <a:pt x="14192" y="10382"/>
                        <a:pt x="14478" y="9525"/>
                        <a:pt x="15050" y="9525"/>
                      </a:cubicBezTo>
                      <a:cubicBezTo>
                        <a:pt x="15621" y="9525"/>
                        <a:pt x="15812" y="9525"/>
                        <a:pt x="16193" y="9525"/>
                      </a:cubicBezTo>
                      <a:cubicBezTo>
                        <a:pt x="16574" y="9525"/>
                        <a:pt x="16193" y="10001"/>
                        <a:pt x="16193" y="10192"/>
                      </a:cubicBezTo>
                      <a:cubicBezTo>
                        <a:pt x="16193" y="10382"/>
                        <a:pt x="16193" y="10668"/>
                        <a:pt x="16669" y="10763"/>
                      </a:cubicBezTo>
                      <a:cubicBezTo>
                        <a:pt x="17145" y="10859"/>
                        <a:pt x="17240" y="10763"/>
                        <a:pt x="17621" y="10763"/>
                      </a:cubicBezTo>
                      <a:cubicBezTo>
                        <a:pt x="18002" y="10763"/>
                        <a:pt x="17621" y="10763"/>
                        <a:pt x="18288" y="10763"/>
                      </a:cubicBezTo>
                      <a:lnTo>
                        <a:pt x="19526" y="10763"/>
                      </a:lnTo>
                      <a:cubicBezTo>
                        <a:pt x="19526" y="10763"/>
                        <a:pt x="21241" y="11525"/>
                        <a:pt x="21050" y="11239"/>
                      </a:cubicBezTo>
                      <a:cubicBezTo>
                        <a:pt x="20860" y="10954"/>
                        <a:pt x="20288" y="12573"/>
                        <a:pt x="21050" y="13335"/>
                      </a:cubicBezTo>
                      <a:cubicBezTo>
                        <a:pt x="21812" y="14097"/>
                        <a:pt x="24289" y="13335"/>
                        <a:pt x="24956" y="13335"/>
                      </a:cubicBezTo>
                      <a:cubicBezTo>
                        <a:pt x="25622" y="13335"/>
                        <a:pt x="25622" y="12478"/>
                        <a:pt x="24956" y="12478"/>
                      </a:cubicBezTo>
                      <a:lnTo>
                        <a:pt x="23146" y="12478"/>
                      </a:lnTo>
                      <a:cubicBezTo>
                        <a:pt x="21527" y="11811"/>
                        <a:pt x="21908" y="11239"/>
                        <a:pt x="22289" y="10478"/>
                      </a:cubicBezTo>
                      <a:cubicBezTo>
                        <a:pt x="22670" y="9715"/>
                        <a:pt x="22289" y="10001"/>
                        <a:pt x="22289" y="10001"/>
                      </a:cubicBezTo>
                      <a:cubicBezTo>
                        <a:pt x="22289" y="10001"/>
                        <a:pt x="20479" y="9049"/>
                        <a:pt x="19717" y="9049"/>
                      </a:cubicBezTo>
                      <a:cubicBezTo>
                        <a:pt x="19260" y="9173"/>
                        <a:pt x="18812" y="9335"/>
                        <a:pt x="18383" y="9525"/>
                      </a:cubicBezTo>
                      <a:cubicBezTo>
                        <a:pt x="17050" y="9525"/>
                        <a:pt x="17717" y="9525"/>
                        <a:pt x="17717" y="8287"/>
                      </a:cubicBezTo>
                      <a:cubicBezTo>
                        <a:pt x="17717" y="7048"/>
                        <a:pt x="17717" y="8287"/>
                        <a:pt x="17240" y="8287"/>
                      </a:cubicBezTo>
                      <a:cubicBezTo>
                        <a:pt x="16764" y="8287"/>
                        <a:pt x="14573" y="10001"/>
                        <a:pt x="14573" y="8287"/>
                      </a:cubicBezTo>
                      <a:cubicBezTo>
                        <a:pt x="14573" y="8287"/>
                        <a:pt x="15335" y="7525"/>
                        <a:pt x="15431" y="7144"/>
                      </a:cubicBezTo>
                      <a:cubicBezTo>
                        <a:pt x="15526" y="6763"/>
                        <a:pt x="15431" y="6096"/>
                        <a:pt x="14383" y="6001"/>
                      </a:cubicBezTo>
                      <a:cubicBezTo>
                        <a:pt x="13335" y="5905"/>
                        <a:pt x="13335" y="6001"/>
                        <a:pt x="12859" y="6001"/>
                      </a:cubicBezTo>
                      <a:cubicBezTo>
                        <a:pt x="10763" y="6001"/>
                        <a:pt x="12859" y="6001"/>
                        <a:pt x="11811" y="5429"/>
                      </a:cubicBezTo>
                      <a:cubicBezTo>
                        <a:pt x="10763" y="4858"/>
                        <a:pt x="11049" y="4858"/>
                        <a:pt x="9906" y="4858"/>
                      </a:cubicBezTo>
                      <a:cubicBezTo>
                        <a:pt x="9497" y="4906"/>
                        <a:pt x="9077" y="4906"/>
                        <a:pt x="8668" y="4858"/>
                      </a:cubicBezTo>
                      <a:cubicBezTo>
                        <a:pt x="7525" y="4858"/>
                        <a:pt x="8668" y="4858"/>
                        <a:pt x="8668" y="4191"/>
                      </a:cubicBezTo>
                      <a:cubicBezTo>
                        <a:pt x="8668" y="3524"/>
                        <a:pt x="8668" y="3334"/>
                        <a:pt x="8668" y="2762"/>
                      </a:cubicBezTo>
                      <a:cubicBezTo>
                        <a:pt x="8668" y="2191"/>
                        <a:pt x="7811" y="1905"/>
                        <a:pt x="6858" y="2096"/>
                      </a:cubicBezTo>
                      <a:cubicBezTo>
                        <a:pt x="6258" y="2181"/>
                        <a:pt x="5677" y="2381"/>
                        <a:pt x="5144" y="2667"/>
                      </a:cubicBezTo>
                      <a:cubicBezTo>
                        <a:pt x="5144" y="1143"/>
                        <a:pt x="5144" y="0"/>
                        <a:pt x="3524" y="0"/>
                      </a:cubicBezTo>
                      <a:cubicBezTo>
                        <a:pt x="1905" y="0"/>
                        <a:pt x="2762" y="667"/>
                        <a:pt x="3524" y="762"/>
                      </a:cubicBezTo>
                      <a:cubicBezTo>
                        <a:pt x="4286" y="857"/>
                        <a:pt x="4572" y="2096"/>
                        <a:pt x="4286" y="3238"/>
                      </a:cubicBezTo>
                      <a:cubicBezTo>
                        <a:pt x="2143" y="3991"/>
                        <a:pt x="524" y="5782"/>
                        <a:pt x="0" y="8001"/>
                      </a:cubicBezTo>
                      <a:close/>
                      <a:moveTo>
                        <a:pt x="1810" y="6668"/>
                      </a:moveTo>
                      <a:cubicBezTo>
                        <a:pt x="2143" y="6182"/>
                        <a:pt x="2562" y="5763"/>
                        <a:pt x="3048" y="5429"/>
                      </a:cubicBezTo>
                      <a:lnTo>
                        <a:pt x="3048" y="5429"/>
                      </a:lnTo>
                      <a:cubicBezTo>
                        <a:pt x="3048" y="5429"/>
                        <a:pt x="1429" y="7811"/>
                        <a:pt x="1810" y="66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5" name="Hình tự do: Hình 644">
                  <a:extLst>
                    <a:ext uri="{FF2B5EF4-FFF2-40B4-BE49-F238E27FC236}">
                      <a16:creationId xmlns:a16="http://schemas.microsoft.com/office/drawing/2014/main" id="{24F78973-5E89-6A35-823A-BE9EF4A6636A}"/>
                    </a:ext>
                  </a:extLst>
                </p:cNvPr>
                <p:cNvSpPr/>
                <p:nvPr/>
              </p:nvSpPr>
              <p:spPr>
                <a:xfrm>
                  <a:off x="9686512" y="4098606"/>
                  <a:ext cx="33157" cy="18462"/>
                </a:xfrm>
                <a:custGeom>
                  <a:avLst/>
                  <a:gdLst>
                    <a:gd name="connsiteX0" fmla="*/ 3620 w 33157"/>
                    <a:gd name="connsiteY0" fmla="*/ 8557 h 18462"/>
                    <a:gd name="connsiteX1" fmla="*/ 7525 w 33157"/>
                    <a:gd name="connsiteY1" fmla="*/ 4556 h 18462"/>
                    <a:gd name="connsiteX2" fmla="*/ 9239 w 33157"/>
                    <a:gd name="connsiteY2" fmla="*/ 4556 h 18462"/>
                    <a:gd name="connsiteX3" fmla="*/ 9239 w 33157"/>
                    <a:gd name="connsiteY3" fmla="*/ 6652 h 18462"/>
                    <a:gd name="connsiteX4" fmla="*/ 9715 w 33157"/>
                    <a:gd name="connsiteY4" fmla="*/ 7128 h 18462"/>
                    <a:gd name="connsiteX5" fmla="*/ 14097 w 33157"/>
                    <a:gd name="connsiteY5" fmla="*/ 8462 h 18462"/>
                    <a:gd name="connsiteX6" fmla="*/ 14097 w 33157"/>
                    <a:gd name="connsiteY6" fmla="*/ 8938 h 18462"/>
                    <a:gd name="connsiteX7" fmla="*/ 16478 w 33157"/>
                    <a:gd name="connsiteY7" fmla="*/ 9890 h 18462"/>
                    <a:gd name="connsiteX8" fmla="*/ 16478 w 33157"/>
                    <a:gd name="connsiteY8" fmla="*/ 9890 h 18462"/>
                    <a:gd name="connsiteX9" fmla="*/ 21526 w 33157"/>
                    <a:gd name="connsiteY9" fmla="*/ 9890 h 18462"/>
                    <a:gd name="connsiteX10" fmla="*/ 23813 w 33157"/>
                    <a:gd name="connsiteY10" fmla="*/ 9890 h 18462"/>
                    <a:gd name="connsiteX11" fmla="*/ 23241 w 33157"/>
                    <a:gd name="connsiteY11" fmla="*/ 12177 h 18462"/>
                    <a:gd name="connsiteX12" fmla="*/ 23241 w 33157"/>
                    <a:gd name="connsiteY12" fmla="*/ 12748 h 18462"/>
                    <a:gd name="connsiteX13" fmla="*/ 24193 w 33157"/>
                    <a:gd name="connsiteY13" fmla="*/ 14558 h 18462"/>
                    <a:gd name="connsiteX14" fmla="*/ 24193 w 33157"/>
                    <a:gd name="connsiteY14" fmla="*/ 15129 h 18462"/>
                    <a:gd name="connsiteX15" fmla="*/ 30766 w 33157"/>
                    <a:gd name="connsiteY15" fmla="*/ 16463 h 18462"/>
                    <a:gd name="connsiteX16" fmla="*/ 32861 w 33157"/>
                    <a:gd name="connsiteY16" fmla="*/ 18272 h 18462"/>
                    <a:gd name="connsiteX17" fmla="*/ 32861 w 33157"/>
                    <a:gd name="connsiteY17" fmla="*/ 17511 h 18462"/>
                    <a:gd name="connsiteX18" fmla="*/ 31147 w 33157"/>
                    <a:gd name="connsiteY18" fmla="*/ 14367 h 18462"/>
                    <a:gd name="connsiteX19" fmla="*/ 25813 w 33157"/>
                    <a:gd name="connsiteY19" fmla="*/ 14367 h 18462"/>
                    <a:gd name="connsiteX20" fmla="*/ 25337 w 33157"/>
                    <a:gd name="connsiteY20" fmla="*/ 12462 h 18462"/>
                    <a:gd name="connsiteX21" fmla="*/ 24479 w 33157"/>
                    <a:gd name="connsiteY21" fmla="*/ 12462 h 18462"/>
                    <a:gd name="connsiteX22" fmla="*/ 24479 w 33157"/>
                    <a:gd name="connsiteY22" fmla="*/ 12462 h 18462"/>
                    <a:gd name="connsiteX23" fmla="*/ 24479 w 33157"/>
                    <a:gd name="connsiteY23" fmla="*/ 11891 h 18462"/>
                    <a:gd name="connsiteX24" fmla="*/ 24479 w 33157"/>
                    <a:gd name="connsiteY24" fmla="*/ 11224 h 18462"/>
                    <a:gd name="connsiteX25" fmla="*/ 19526 w 33157"/>
                    <a:gd name="connsiteY25" fmla="*/ 9319 h 18462"/>
                    <a:gd name="connsiteX26" fmla="*/ 16764 w 33157"/>
                    <a:gd name="connsiteY26" fmla="*/ 9319 h 18462"/>
                    <a:gd name="connsiteX27" fmla="*/ 16764 w 33157"/>
                    <a:gd name="connsiteY27" fmla="*/ 8652 h 18462"/>
                    <a:gd name="connsiteX28" fmla="*/ 14478 w 33157"/>
                    <a:gd name="connsiteY28" fmla="*/ 7700 h 18462"/>
                    <a:gd name="connsiteX29" fmla="*/ 14478 w 33157"/>
                    <a:gd name="connsiteY29" fmla="*/ 6366 h 18462"/>
                    <a:gd name="connsiteX30" fmla="*/ 10287 w 33157"/>
                    <a:gd name="connsiteY30" fmla="*/ 5795 h 18462"/>
                    <a:gd name="connsiteX31" fmla="*/ 9525 w 33157"/>
                    <a:gd name="connsiteY31" fmla="*/ 5795 h 18462"/>
                    <a:gd name="connsiteX32" fmla="*/ 10192 w 33157"/>
                    <a:gd name="connsiteY32" fmla="*/ 5128 h 18462"/>
                    <a:gd name="connsiteX33" fmla="*/ 10192 w 33157"/>
                    <a:gd name="connsiteY33" fmla="*/ 4176 h 18462"/>
                    <a:gd name="connsiteX34" fmla="*/ 8763 w 33157"/>
                    <a:gd name="connsiteY34" fmla="*/ 3318 h 18462"/>
                    <a:gd name="connsiteX35" fmla="*/ 6667 w 33157"/>
                    <a:gd name="connsiteY35" fmla="*/ 3318 h 18462"/>
                    <a:gd name="connsiteX36" fmla="*/ 6667 w 33157"/>
                    <a:gd name="connsiteY36" fmla="*/ 1223 h 18462"/>
                    <a:gd name="connsiteX37" fmla="*/ 2096 w 33157"/>
                    <a:gd name="connsiteY37" fmla="*/ 1223 h 18462"/>
                    <a:gd name="connsiteX38" fmla="*/ 2096 w 33157"/>
                    <a:gd name="connsiteY38" fmla="*/ 1889 h 18462"/>
                    <a:gd name="connsiteX39" fmla="*/ 5143 w 33157"/>
                    <a:gd name="connsiteY39" fmla="*/ 937 h 18462"/>
                    <a:gd name="connsiteX40" fmla="*/ 4667 w 33157"/>
                    <a:gd name="connsiteY40" fmla="*/ 4176 h 18462"/>
                    <a:gd name="connsiteX41" fmla="*/ 3143 w 33157"/>
                    <a:gd name="connsiteY41" fmla="*/ 4937 h 18462"/>
                    <a:gd name="connsiteX42" fmla="*/ 0 w 33157"/>
                    <a:gd name="connsiteY42" fmla="*/ 7033 h 18462"/>
                    <a:gd name="connsiteX43" fmla="*/ 3620 w 33157"/>
                    <a:gd name="connsiteY43" fmla="*/ 8557 h 18462"/>
                    <a:gd name="connsiteX44" fmla="*/ 4381 w 33157"/>
                    <a:gd name="connsiteY44" fmla="*/ 6080 h 18462"/>
                    <a:gd name="connsiteX45" fmla="*/ 5620 w 33157"/>
                    <a:gd name="connsiteY45" fmla="*/ 5509 h 18462"/>
                    <a:gd name="connsiteX46" fmla="*/ 3620 w 33157"/>
                    <a:gd name="connsiteY46" fmla="*/ 7604 h 18462"/>
                    <a:gd name="connsiteX47" fmla="*/ 2381 w 33157"/>
                    <a:gd name="connsiteY47" fmla="*/ 7604 h 18462"/>
                    <a:gd name="connsiteX48" fmla="*/ 4381 w 33157"/>
                    <a:gd name="connsiteY48" fmla="*/ 6080 h 18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3157" h="18462">
                      <a:moveTo>
                        <a:pt x="3620" y="8557"/>
                      </a:moveTo>
                      <a:cubicBezTo>
                        <a:pt x="5220" y="7547"/>
                        <a:pt x="6553" y="6176"/>
                        <a:pt x="7525" y="4556"/>
                      </a:cubicBezTo>
                      <a:cubicBezTo>
                        <a:pt x="8096" y="4461"/>
                        <a:pt x="8668" y="4461"/>
                        <a:pt x="9239" y="4556"/>
                      </a:cubicBezTo>
                      <a:cubicBezTo>
                        <a:pt x="11525" y="4556"/>
                        <a:pt x="9239" y="5795"/>
                        <a:pt x="9239" y="6652"/>
                      </a:cubicBezTo>
                      <a:lnTo>
                        <a:pt x="9715" y="7128"/>
                      </a:lnTo>
                      <a:cubicBezTo>
                        <a:pt x="11335" y="7128"/>
                        <a:pt x="15145" y="5890"/>
                        <a:pt x="14097" y="8462"/>
                      </a:cubicBezTo>
                      <a:lnTo>
                        <a:pt x="14097" y="8938"/>
                      </a:lnTo>
                      <a:cubicBezTo>
                        <a:pt x="14573" y="8938"/>
                        <a:pt x="16764" y="9414"/>
                        <a:pt x="16478" y="9890"/>
                      </a:cubicBezTo>
                      <a:lnTo>
                        <a:pt x="16478" y="9890"/>
                      </a:lnTo>
                      <a:cubicBezTo>
                        <a:pt x="18164" y="9795"/>
                        <a:pt x="19840" y="9795"/>
                        <a:pt x="21526" y="9890"/>
                      </a:cubicBezTo>
                      <a:lnTo>
                        <a:pt x="23813" y="9890"/>
                      </a:lnTo>
                      <a:cubicBezTo>
                        <a:pt x="23813" y="10462"/>
                        <a:pt x="23813" y="11795"/>
                        <a:pt x="23241" y="12177"/>
                      </a:cubicBezTo>
                      <a:lnTo>
                        <a:pt x="23241" y="12748"/>
                      </a:lnTo>
                      <a:cubicBezTo>
                        <a:pt x="24098" y="12748"/>
                        <a:pt x="24765" y="13605"/>
                        <a:pt x="24193" y="14558"/>
                      </a:cubicBezTo>
                      <a:lnTo>
                        <a:pt x="24193" y="15129"/>
                      </a:lnTo>
                      <a:cubicBezTo>
                        <a:pt x="26384" y="15701"/>
                        <a:pt x="30194" y="13891"/>
                        <a:pt x="30766" y="16463"/>
                      </a:cubicBezTo>
                      <a:cubicBezTo>
                        <a:pt x="31337" y="19035"/>
                        <a:pt x="30766" y="18463"/>
                        <a:pt x="32861" y="18272"/>
                      </a:cubicBezTo>
                      <a:cubicBezTo>
                        <a:pt x="32861" y="18272"/>
                        <a:pt x="33528" y="17606"/>
                        <a:pt x="32861" y="17511"/>
                      </a:cubicBezTo>
                      <a:cubicBezTo>
                        <a:pt x="30766" y="17511"/>
                        <a:pt x="32290" y="15224"/>
                        <a:pt x="31147" y="14367"/>
                      </a:cubicBezTo>
                      <a:cubicBezTo>
                        <a:pt x="30004" y="13510"/>
                        <a:pt x="27146" y="15129"/>
                        <a:pt x="25813" y="14367"/>
                      </a:cubicBezTo>
                      <a:cubicBezTo>
                        <a:pt x="24479" y="13605"/>
                        <a:pt x="25813" y="13415"/>
                        <a:pt x="25337" y="12462"/>
                      </a:cubicBezTo>
                      <a:cubicBezTo>
                        <a:pt x="24860" y="11510"/>
                        <a:pt x="24574" y="12462"/>
                        <a:pt x="24479" y="12462"/>
                      </a:cubicBezTo>
                      <a:lnTo>
                        <a:pt x="24479" y="12462"/>
                      </a:lnTo>
                      <a:cubicBezTo>
                        <a:pt x="24508" y="12272"/>
                        <a:pt x="24508" y="12081"/>
                        <a:pt x="24479" y="11891"/>
                      </a:cubicBezTo>
                      <a:cubicBezTo>
                        <a:pt x="24479" y="11891"/>
                        <a:pt x="24479" y="11891"/>
                        <a:pt x="24479" y="11224"/>
                      </a:cubicBezTo>
                      <a:cubicBezTo>
                        <a:pt x="24479" y="8843"/>
                        <a:pt x="21146" y="9510"/>
                        <a:pt x="19526" y="9319"/>
                      </a:cubicBezTo>
                      <a:cubicBezTo>
                        <a:pt x="18612" y="9414"/>
                        <a:pt x="17678" y="9414"/>
                        <a:pt x="16764" y="9319"/>
                      </a:cubicBezTo>
                      <a:cubicBezTo>
                        <a:pt x="16764" y="9319"/>
                        <a:pt x="16764" y="8747"/>
                        <a:pt x="16764" y="8652"/>
                      </a:cubicBezTo>
                      <a:lnTo>
                        <a:pt x="14478" y="7700"/>
                      </a:lnTo>
                      <a:cubicBezTo>
                        <a:pt x="14478" y="7700"/>
                        <a:pt x="14954" y="6843"/>
                        <a:pt x="14478" y="6366"/>
                      </a:cubicBezTo>
                      <a:cubicBezTo>
                        <a:pt x="14002" y="5890"/>
                        <a:pt x="11239" y="5795"/>
                        <a:pt x="10287" y="5795"/>
                      </a:cubicBezTo>
                      <a:lnTo>
                        <a:pt x="9525" y="5795"/>
                      </a:lnTo>
                      <a:cubicBezTo>
                        <a:pt x="9525" y="5795"/>
                        <a:pt x="10096" y="5795"/>
                        <a:pt x="10192" y="5128"/>
                      </a:cubicBezTo>
                      <a:cubicBezTo>
                        <a:pt x="10287" y="4461"/>
                        <a:pt x="10192" y="4652"/>
                        <a:pt x="10192" y="4176"/>
                      </a:cubicBezTo>
                      <a:cubicBezTo>
                        <a:pt x="10192" y="3699"/>
                        <a:pt x="9334" y="3413"/>
                        <a:pt x="8763" y="3318"/>
                      </a:cubicBezTo>
                      <a:cubicBezTo>
                        <a:pt x="8068" y="3185"/>
                        <a:pt x="7363" y="3185"/>
                        <a:pt x="6667" y="3318"/>
                      </a:cubicBezTo>
                      <a:cubicBezTo>
                        <a:pt x="6877" y="2632"/>
                        <a:pt x="6877" y="1909"/>
                        <a:pt x="6667" y="1223"/>
                      </a:cubicBezTo>
                      <a:cubicBezTo>
                        <a:pt x="6096" y="-1159"/>
                        <a:pt x="3429" y="556"/>
                        <a:pt x="2096" y="1223"/>
                      </a:cubicBezTo>
                      <a:cubicBezTo>
                        <a:pt x="762" y="1889"/>
                        <a:pt x="1619" y="1985"/>
                        <a:pt x="2096" y="1889"/>
                      </a:cubicBezTo>
                      <a:cubicBezTo>
                        <a:pt x="3048" y="1404"/>
                        <a:pt x="4076" y="1080"/>
                        <a:pt x="5143" y="937"/>
                      </a:cubicBezTo>
                      <a:cubicBezTo>
                        <a:pt x="6382" y="937"/>
                        <a:pt x="5143" y="3032"/>
                        <a:pt x="4667" y="4176"/>
                      </a:cubicBezTo>
                      <a:lnTo>
                        <a:pt x="3143" y="4937"/>
                      </a:lnTo>
                      <a:cubicBezTo>
                        <a:pt x="1924" y="5337"/>
                        <a:pt x="838" y="6062"/>
                        <a:pt x="0" y="7033"/>
                      </a:cubicBezTo>
                      <a:cubicBezTo>
                        <a:pt x="571" y="8843"/>
                        <a:pt x="2096" y="9319"/>
                        <a:pt x="3620" y="8557"/>
                      </a:cubicBezTo>
                      <a:close/>
                      <a:moveTo>
                        <a:pt x="4381" y="6080"/>
                      </a:moveTo>
                      <a:lnTo>
                        <a:pt x="5620" y="5509"/>
                      </a:lnTo>
                      <a:cubicBezTo>
                        <a:pt x="5134" y="6357"/>
                        <a:pt x="4448" y="7081"/>
                        <a:pt x="3620" y="7604"/>
                      </a:cubicBezTo>
                      <a:cubicBezTo>
                        <a:pt x="3620" y="7604"/>
                        <a:pt x="2000" y="8176"/>
                        <a:pt x="2381" y="7604"/>
                      </a:cubicBezTo>
                      <a:cubicBezTo>
                        <a:pt x="2915" y="6938"/>
                        <a:pt x="3600" y="6414"/>
                        <a:pt x="4381" y="608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6" name="Hình tự do: Hình 645">
                  <a:extLst>
                    <a:ext uri="{FF2B5EF4-FFF2-40B4-BE49-F238E27FC236}">
                      <a16:creationId xmlns:a16="http://schemas.microsoft.com/office/drawing/2014/main" id="{E538F8FC-8D93-674A-7B37-F17B0C4C83AB}"/>
                    </a:ext>
                  </a:extLst>
                </p:cNvPr>
                <p:cNvSpPr/>
                <p:nvPr/>
              </p:nvSpPr>
              <p:spPr>
                <a:xfrm>
                  <a:off x="9660985" y="4081821"/>
                  <a:ext cx="25648" cy="13636"/>
                </a:xfrm>
                <a:custGeom>
                  <a:avLst/>
                  <a:gdLst>
                    <a:gd name="connsiteX0" fmla="*/ 0 w 25648"/>
                    <a:gd name="connsiteY0" fmla="*/ 8101 h 13636"/>
                    <a:gd name="connsiteX1" fmla="*/ 0 w 25648"/>
                    <a:gd name="connsiteY1" fmla="*/ 8101 h 13636"/>
                    <a:gd name="connsiteX2" fmla="*/ 4191 w 25648"/>
                    <a:gd name="connsiteY2" fmla="*/ 4387 h 13636"/>
                    <a:gd name="connsiteX3" fmla="*/ 6477 w 25648"/>
                    <a:gd name="connsiteY3" fmla="*/ 5149 h 13636"/>
                    <a:gd name="connsiteX4" fmla="*/ 6477 w 25648"/>
                    <a:gd name="connsiteY4" fmla="*/ 6196 h 13636"/>
                    <a:gd name="connsiteX5" fmla="*/ 6477 w 25648"/>
                    <a:gd name="connsiteY5" fmla="*/ 6196 h 13636"/>
                    <a:gd name="connsiteX6" fmla="*/ 10097 w 25648"/>
                    <a:gd name="connsiteY6" fmla="*/ 6768 h 13636"/>
                    <a:gd name="connsiteX7" fmla="*/ 13049 w 25648"/>
                    <a:gd name="connsiteY7" fmla="*/ 7625 h 13636"/>
                    <a:gd name="connsiteX8" fmla="*/ 13049 w 25648"/>
                    <a:gd name="connsiteY8" fmla="*/ 9626 h 13636"/>
                    <a:gd name="connsiteX9" fmla="*/ 15050 w 25648"/>
                    <a:gd name="connsiteY9" fmla="*/ 9626 h 13636"/>
                    <a:gd name="connsiteX10" fmla="*/ 16193 w 25648"/>
                    <a:gd name="connsiteY10" fmla="*/ 9626 h 13636"/>
                    <a:gd name="connsiteX11" fmla="*/ 16193 w 25648"/>
                    <a:gd name="connsiteY11" fmla="*/ 10197 h 13636"/>
                    <a:gd name="connsiteX12" fmla="*/ 16669 w 25648"/>
                    <a:gd name="connsiteY12" fmla="*/ 10864 h 13636"/>
                    <a:gd name="connsiteX13" fmla="*/ 17621 w 25648"/>
                    <a:gd name="connsiteY13" fmla="*/ 10864 h 13636"/>
                    <a:gd name="connsiteX14" fmla="*/ 18288 w 25648"/>
                    <a:gd name="connsiteY14" fmla="*/ 10864 h 13636"/>
                    <a:gd name="connsiteX15" fmla="*/ 19526 w 25648"/>
                    <a:gd name="connsiteY15" fmla="*/ 10864 h 13636"/>
                    <a:gd name="connsiteX16" fmla="*/ 21146 w 25648"/>
                    <a:gd name="connsiteY16" fmla="*/ 11340 h 13636"/>
                    <a:gd name="connsiteX17" fmla="*/ 21146 w 25648"/>
                    <a:gd name="connsiteY17" fmla="*/ 13340 h 13636"/>
                    <a:gd name="connsiteX18" fmla="*/ 25146 w 25648"/>
                    <a:gd name="connsiteY18" fmla="*/ 13340 h 13636"/>
                    <a:gd name="connsiteX19" fmla="*/ 25146 w 25648"/>
                    <a:gd name="connsiteY19" fmla="*/ 12578 h 13636"/>
                    <a:gd name="connsiteX20" fmla="*/ 23241 w 25648"/>
                    <a:gd name="connsiteY20" fmla="*/ 12578 h 13636"/>
                    <a:gd name="connsiteX21" fmla="*/ 22384 w 25648"/>
                    <a:gd name="connsiteY21" fmla="*/ 10578 h 13636"/>
                    <a:gd name="connsiteX22" fmla="*/ 22384 w 25648"/>
                    <a:gd name="connsiteY22" fmla="*/ 10102 h 13636"/>
                    <a:gd name="connsiteX23" fmla="*/ 19717 w 25648"/>
                    <a:gd name="connsiteY23" fmla="*/ 9054 h 13636"/>
                    <a:gd name="connsiteX24" fmla="*/ 18383 w 25648"/>
                    <a:gd name="connsiteY24" fmla="*/ 9626 h 13636"/>
                    <a:gd name="connsiteX25" fmla="*/ 17717 w 25648"/>
                    <a:gd name="connsiteY25" fmla="*/ 8292 h 13636"/>
                    <a:gd name="connsiteX26" fmla="*/ 17241 w 25648"/>
                    <a:gd name="connsiteY26" fmla="*/ 8292 h 13636"/>
                    <a:gd name="connsiteX27" fmla="*/ 14574 w 25648"/>
                    <a:gd name="connsiteY27" fmla="*/ 8292 h 13636"/>
                    <a:gd name="connsiteX28" fmla="*/ 15431 w 25648"/>
                    <a:gd name="connsiteY28" fmla="*/ 7244 h 13636"/>
                    <a:gd name="connsiteX29" fmla="*/ 14383 w 25648"/>
                    <a:gd name="connsiteY29" fmla="*/ 6006 h 13636"/>
                    <a:gd name="connsiteX30" fmla="*/ 12859 w 25648"/>
                    <a:gd name="connsiteY30" fmla="*/ 6006 h 13636"/>
                    <a:gd name="connsiteX31" fmla="*/ 11811 w 25648"/>
                    <a:gd name="connsiteY31" fmla="*/ 5434 h 13636"/>
                    <a:gd name="connsiteX32" fmla="*/ 10001 w 25648"/>
                    <a:gd name="connsiteY32" fmla="*/ 4863 h 13636"/>
                    <a:gd name="connsiteX33" fmla="*/ 8668 w 25648"/>
                    <a:gd name="connsiteY33" fmla="*/ 4863 h 13636"/>
                    <a:gd name="connsiteX34" fmla="*/ 8668 w 25648"/>
                    <a:gd name="connsiteY34" fmla="*/ 4196 h 13636"/>
                    <a:gd name="connsiteX35" fmla="*/ 8668 w 25648"/>
                    <a:gd name="connsiteY35" fmla="*/ 2767 h 13636"/>
                    <a:gd name="connsiteX36" fmla="*/ 6858 w 25648"/>
                    <a:gd name="connsiteY36" fmla="*/ 2005 h 13636"/>
                    <a:gd name="connsiteX37" fmla="*/ 5144 w 25648"/>
                    <a:gd name="connsiteY37" fmla="*/ 2577 h 13636"/>
                    <a:gd name="connsiteX38" fmla="*/ 3524 w 25648"/>
                    <a:gd name="connsiteY38" fmla="*/ 5 h 13636"/>
                    <a:gd name="connsiteX39" fmla="*/ 3524 w 25648"/>
                    <a:gd name="connsiteY39" fmla="*/ 767 h 13636"/>
                    <a:gd name="connsiteX40" fmla="*/ 4286 w 25648"/>
                    <a:gd name="connsiteY40" fmla="*/ 3244 h 13636"/>
                    <a:gd name="connsiteX41" fmla="*/ 0 w 25648"/>
                    <a:gd name="connsiteY41" fmla="*/ 8101 h 13636"/>
                    <a:gd name="connsiteX42" fmla="*/ 1810 w 25648"/>
                    <a:gd name="connsiteY42" fmla="*/ 6768 h 13636"/>
                    <a:gd name="connsiteX43" fmla="*/ 3048 w 25648"/>
                    <a:gd name="connsiteY43" fmla="*/ 5530 h 13636"/>
                    <a:gd name="connsiteX44" fmla="*/ 3048 w 25648"/>
                    <a:gd name="connsiteY44" fmla="*/ 6006 h 13636"/>
                    <a:gd name="connsiteX45" fmla="*/ 1810 w 25648"/>
                    <a:gd name="connsiteY45" fmla="*/ 6768 h 1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25648" h="13636">
                      <a:moveTo>
                        <a:pt x="0" y="8101"/>
                      </a:moveTo>
                      <a:cubicBezTo>
                        <a:pt x="0" y="8101"/>
                        <a:pt x="0" y="8101"/>
                        <a:pt x="0" y="8101"/>
                      </a:cubicBezTo>
                      <a:cubicBezTo>
                        <a:pt x="1810" y="8673"/>
                        <a:pt x="3524" y="6482"/>
                        <a:pt x="4191" y="4387"/>
                      </a:cubicBezTo>
                      <a:cubicBezTo>
                        <a:pt x="4858" y="4387"/>
                        <a:pt x="6287" y="4387"/>
                        <a:pt x="6477" y="5149"/>
                      </a:cubicBezTo>
                      <a:cubicBezTo>
                        <a:pt x="6448" y="5501"/>
                        <a:pt x="6448" y="5844"/>
                        <a:pt x="6477" y="6196"/>
                      </a:cubicBezTo>
                      <a:lnTo>
                        <a:pt x="6477" y="6196"/>
                      </a:lnTo>
                      <a:cubicBezTo>
                        <a:pt x="7430" y="6196"/>
                        <a:pt x="10668" y="5053"/>
                        <a:pt x="10097" y="6768"/>
                      </a:cubicBezTo>
                      <a:cubicBezTo>
                        <a:pt x="10954" y="7339"/>
                        <a:pt x="12764" y="6768"/>
                        <a:pt x="13049" y="7625"/>
                      </a:cubicBezTo>
                      <a:cubicBezTo>
                        <a:pt x="13335" y="8482"/>
                        <a:pt x="11906" y="8768"/>
                        <a:pt x="13049" y="9626"/>
                      </a:cubicBezTo>
                      <a:cubicBezTo>
                        <a:pt x="14192" y="10483"/>
                        <a:pt x="14478" y="9626"/>
                        <a:pt x="15050" y="9626"/>
                      </a:cubicBezTo>
                      <a:cubicBezTo>
                        <a:pt x="15621" y="9626"/>
                        <a:pt x="15812" y="9149"/>
                        <a:pt x="16193" y="9626"/>
                      </a:cubicBezTo>
                      <a:cubicBezTo>
                        <a:pt x="16574" y="10102"/>
                        <a:pt x="16193" y="9626"/>
                        <a:pt x="16193" y="10197"/>
                      </a:cubicBezTo>
                      <a:cubicBezTo>
                        <a:pt x="16193" y="10768"/>
                        <a:pt x="16193" y="10673"/>
                        <a:pt x="16669" y="10864"/>
                      </a:cubicBezTo>
                      <a:lnTo>
                        <a:pt x="17621" y="10864"/>
                      </a:lnTo>
                      <a:cubicBezTo>
                        <a:pt x="17621" y="10864"/>
                        <a:pt x="17621" y="10864"/>
                        <a:pt x="18288" y="10864"/>
                      </a:cubicBezTo>
                      <a:lnTo>
                        <a:pt x="19526" y="10864"/>
                      </a:lnTo>
                      <a:cubicBezTo>
                        <a:pt x="19526" y="10864"/>
                        <a:pt x="21241" y="11626"/>
                        <a:pt x="21146" y="11340"/>
                      </a:cubicBezTo>
                      <a:cubicBezTo>
                        <a:pt x="21050" y="11054"/>
                        <a:pt x="20288" y="12673"/>
                        <a:pt x="21146" y="13340"/>
                      </a:cubicBezTo>
                      <a:cubicBezTo>
                        <a:pt x="22003" y="14007"/>
                        <a:pt x="24384" y="13340"/>
                        <a:pt x="25146" y="13340"/>
                      </a:cubicBezTo>
                      <a:cubicBezTo>
                        <a:pt x="25908" y="13340"/>
                        <a:pt x="25718" y="12578"/>
                        <a:pt x="25146" y="12578"/>
                      </a:cubicBezTo>
                      <a:lnTo>
                        <a:pt x="23241" y="12578"/>
                      </a:lnTo>
                      <a:cubicBezTo>
                        <a:pt x="21622" y="11816"/>
                        <a:pt x="22098" y="11340"/>
                        <a:pt x="22384" y="10578"/>
                      </a:cubicBezTo>
                      <a:cubicBezTo>
                        <a:pt x="22670" y="9816"/>
                        <a:pt x="22384" y="10006"/>
                        <a:pt x="22384" y="10102"/>
                      </a:cubicBezTo>
                      <a:cubicBezTo>
                        <a:pt x="22384" y="10197"/>
                        <a:pt x="20479" y="9054"/>
                        <a:pt x="19717" y="9054"/>
                      </a:cubicBezTo>
                      <a:lnTo>
                        <a:pt x="18383" y="9626"/>
                      </a:lnTo>
                      <a:cubicBezTo>
                        <a:pt x="17145" y="9626"/>
                        <a:pt x="17717" y="9149"/>
                        <a:pt x="17717" y="8292"/>
                      </a:cubicBezTo>
                      <a:cubicBezTo>
                        <a:pt x="17717" y="7435"/>
                        <a:pt x="17717" y="8292"/>
                        <a:pt x="17241" y="8292"/>
                      </a:cubicBezTo>
                      <a:cubicBezTo>
                        <a:pt x="16764" y="8292"/>
                        <a:pt x="14669" y="10102"/>
                        <a:pt x="14574" y="8292"/>
                      </a:cubicBezTo>
                      <a:cubicBezTo>
                        <a:pt x="14574" y="8292"/>
                        <a:pt x="15335" y="7625"/>
                        <a:pt x="15431" y="7244"/>
                      </a:cubicBezTo>
                      <a:cubicBezTo>
                        <a:pt x="15526" y="6863"/>
                        <a:pt x="15431" y="6196"/>
                        <a:pt x="14383" y="6006"/>
                      </a:cubicBezTo>
                      <a:cubicBezTo>
                        <a:pt x="13878" y="5911"/>
                        <a:pt x="13364" y="5911"/>
                        <a:pt x="12859" y="6006"/>
                      </a:cubicBezTo>
                      <a:cubicBezTo>
                        <a:pt x="10859" y="6006"/>
                        <a:pt x="12859" y="6006"/>
                        <a:pt x="11811" y="5434"/>
                      </a:cubicBezTo>
                      <a:cubicBezTo>
                        <a:pt x="11382" y="4901"/>
                        <a:pt x="10668" y="4672"/>
                        <a:pt x="10001" y="4863"/>
                      </a:cubicBezTo>
                      <a:cubicBezTo>
                        <a:pt x="9554" y="4910"/>
                        <a:pt x="9115" y="4910"/>
                        <a:pt x="8668" y="4863"/>
                      </a:cubicBezTo>
                      <a:cubicBezTo>
                        <a:pt x="7620" y="4863"/>
                        <a:pt x="8668" y="4863"/>
                        <a:pt x="8668" y="4196"/>
                      </a:cubicBezTo>
                      <a:cubicBezTo>
                        <a:pt x="8668" y="3529"/>
                        <a:pt x="8668" y="3339"/>
                        <a:pt x="8668" y="2767"/>
                      </a:cubicBezTo>
                      <a:cubicBezTo>
                        <a:pt x="8668" y="2196"/>
                        <a:pt x="7811" y="1815"/>
                        <a:pt x="6858" y="2005"/>
                      </a:cubicBezTo>
                      <a:lnTo>
                        <a:pt x="5144" y="2577"/>
                      </a:lnTo>
                      <a:cubicBezTo>
                        <a:pt x="5144" y="1148"/>
                        <a:pt x="5144" y="-90"/>
                        <a:pt x="3524" y="5"/>
                      </a:cubicBezTo>
                      <a:cubicBezTo>
                        <a:pt x="1905" y="101"/>
                        <a:pt x="2762" y="672"/>
                        <a:pt x="3524" y="767"/>
                      </a:cubicBezTo>
                      <a:cubicBezTo>
                        <a:pt x="4286" y="862"/>
                        <a:pt x="4572" y="2101"/>
                        <a:pt x="4286" y="3244"/>
                      </a:cubicBezTo>
                      <a:cubicBezTo>
                        <a:pt x="1810" y="5244"/>
                        <a:pt x="191" y="6673"/>
                        <a:pt x="0" y="8101"/>
                      </a:cubicBezTo>
                      <a:close/>
                      <a:moveTo>
                        <a:pt x="1810" y="6768"/>
                      </a:moveTo>
                      <a:cubicBezTo>
                        <a:pt x="2143" y="6282"/>
                        <a:pt x="2562" y="5863"/>
                        <a:pt x="3048" y="5530"/>
                      </a:cubicBezTo>
                      <a:cubicBezTo>
                        <a:pt x="3096" y="5682"/>
                        <a:pt x="3096" y="5854"/>
                        <a:pt x="3048" y="6006"/>
                      </a:cubicBezTo>
                      <a:cubicBezTo>
                        <a:pt x="3048" y="6006"/>
                        <a:pt x="1429" y="7816"/>
                        <a:pt x="1810" y="6768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7" name="Hình tự do: Hình 646">
                  <a:extLst>
                    <a:ext uri="{FF2B5EF4-FFF2-40B4-BE49-F238E27FC236}">
                      <a16:creationId xmlns:a16="http://schemas.microsoft.com/office/drawing/2014/main" id="{A65428B6-94C1-F241-21E2-FB3DA12B8C5D}"/>
                    </a:ext>
                  </a:extLst>
                </p:cNvPr>
                <p:cNvSpPr/>
                <p:nvPr/>
              </p:nvSpPr>
              <p:spPr>
                <a:xfrm>
                  <a:off x="9680596" y="4117656"/>
                  <a:ext cx="32744" cy="18366"/>
                </a:xfrm>
                <a:custGeom>
                  <a:avLst/>
                  <a:gdLst>
                    <a:gd name="connsiteX0" fmla="*/ 3629 w 32744"/>
                    <a:gd name="connsiteY0" fmla="*/ 8557 h 18366"/>
                    <a:gd name="connsiteX1" fmla="*/ 7630 w 32744"/>
                    <a:gd name="connsiteY1" fmla="*/ 4461 h 18366"/>
                    <a:gd name="connsiteX2" fmla="*/ 9344 w 32744"/>
                    <a:gd name="connsiteY2" fmla="*/ 4461 h 18366"/>
                    <a:gd name="connsiteX3" fmla="*/ 9344 w 32744"/>
                    <a:gd name="connsiteY3" fmla="*/ 6557 h 18366"/>
                    <a:gd name="connsiteX4" fmla="*/ 9344 w 32744"/>
                    <a:gd name="connsiteY4" fmla="*/ 7033 h 18366"/>
                    <a:gd name="connsiteX5" fmla="*/ 13631 w 32744"/>
                    <a:gd name="connsiteY5" fmla="*/ 8366 h 18366"/>
                    <a:gd name="connsiteX6" fmla="*/ 13631 w 32744"/>
                    <a:gd name="connsiteY6" fmla="*/ 8843 h 18366"/>
                    <a:gd name="connsiteX7" fmla="*/ 16107 w 32744"/>
                    <a:gd name="connsiteY7" fmla="*/ 9795 h 18366"/>
                    <a:gd name="connsiteX8" fmla="*/ 16107 w 32744"/>
                    <a:gd name="connsiteY8" fmla="*/ 9795 h 18366"/>
                    <a:gd name="connsiteX9" fmla="*/ 21060 w 32744"/>
                    <a:gd name="connsiteY9" fmla="*/ 9795 h 18366"/>
                    <a:gd name="connsiteX10" fmla="*/ 23346 w 32744"/>
                    <a:gd name="connsiteY10" fmla="*/ 9795 h 18366"/>
                    <a:gd name="connsiteX11" fmla="*/ 22870 w 32744"/>
                    <a:gd name="connsiteY11" fmla="*/ 12081 h 18366"/>
                    <a:gd name="connsiteX12" fmla="*/ 22870 w 32744"/>
                    <a:gd name="connsiteY12" fmla="*/ 12653 h 18366"/>
                    <a:gd name="connsiteX13" fmla="*/ 23822 w 32744"/>
                    <a:gd name="connsiteY13" fmla="*/ 14462 h 18366"/>
                    <a:gd name="connsiteX14" fmla="*/ 23822 w 32744"/>
                    <a:gd name="connsiteY14" fmla="*/ 15034 h 18366"/>
                    <a:gd name="connsiteX15" fmla="*/ 30394 w 32744"/>
                    <a:gd name="connsiteY15" fmla="*/ 16368 h 18366"/>
                    <a:gd name="connsiteX16" fmla="*/ 32490 w 32744"/>
                    <a:gd name="connsiteY16" fmla="*/ 18177 h 18366"/>
                    <a:gd name="connsiteX17" fmla="*/ 32490 w 32744"/>
                    <a:gd name="connsiteY17" fmla="*/ 17415 h 18366"/>
                    <a:gd name="connsiteX18" fmla="*/ 30776 w 32744"/>
                    <a:gd name="connsiteY18" fmla="*/ 14272 h 18366"/>
                    <a:gd name="connsiteX19" fmla="*/ 25537 w 32744"/>
                    <a:gd name="connsiteY19" fmla="*/ 14272 h 18366"/>
                    <a:gd name="connsiteX20" fmla="*/ 24965 w 32744"/>
                    <a:gd name="connsiteY20" fmla="*/ 12462 h 18366"/>
                    <a:gd name="connsiteX21" fmla="*/ 24108 w 32744"/>
                    <a:gd name="connsiteY21" fmla="*/ 12462 h 18366"/>
                    <a:gd name="connsiteX22" fmla="*/ 24108 w 32744"/>
                    <a:gd name="connsiteY22" fmla="*/ 12462 h 18366"/>
                    <a:gd name="connsiteX23" fmla="*/ 24108 w 32744"/>
                    <a:gd name="connsiteY23" fmla="*/ 11891 h 18366"/>
                    <a:gd name="connsiteX24" fmla="*/ 24108 w 32744"/>
                    <a:gd name="connsiteY24" fmla="*/ 11224 h 18366"/>
                    <a:gd name="connsiteX25" fmla="*/ 19250 w 32744"/>
                    <a:gd name="connsiteY25" fmla="*/ 9319 h 18366"/>
                    <a:gd name="connsiteX26" fmla="*/ 16393 w 32744"/>
                    <a:gd name="connsiteY26" fmla="*/ 9319 h 18366"/>
                    <a:gd name="connsiteX27" fmla="*/ 16393 w 32744"/>
                    <a:gd name="connsiteY27" fmla="*/ 8652 h 18366"/>
                    <a:gd name="connsiteX28" fmla="*/ 14107 w 32744"/>
                    <a:gd name="connsiteY28" fmla="*/ 7700 h 18366"/>
                    <a:gd name="connsiteX29" fmla="*/ 14107 w 32744"/>
                    <a:gd name="connsiteY29" fmla="*/ 6366 h 18366"/>
                    <a:gd name="connsiteX30" fmla="*/ 9821 w 32744"/>
                    <a:gd name="connsiteY30" fmla="*/ 5795 h 18366"/>
                    <a:gd name="connsiteX31" fmla="*/ 9059 w 32744"/>
                    <a:gd name="connsiteY31" fmla="*/ 5795 h 18366"/>
                    <a:gd name="connsiteX32" fmla="*/ 9725 w 32744"/>
                    <a:gd name="connsiteY32" fmla="*/ 5128 h 18366"/>
                    <a:gd name="connsiteX33" fmla="*/ 9725 w 32744"/>
                    <a:gd name="connsiteY33" fmla="*/ 4176 h 18366"/>
                    <a:gd name="connsiteX34" fmla="*/ 8297 w 32744"/>
                    <a:gd name="connsiteY34" fmla="*/ 3318 h 18366"/>
                    <a:gd name="connsiteX35" fmla="*/ 6296 w 32744"/>
                    <a:gd name="connsiteY35" fmla="*/ 3318 h 18366"/>
                    <a:gd name="connsiteX36" fmla="*/ 6296 w 32744"/>
                    <a:gd name="connsiteY36" fmla="*/ 1223 h 18366"/>
                    <a:gd name="connsiteX37" fmla="*/ 1724 w 32744"/>
                    <a:gd name="connsiteY37" fmla="*/ 1223 h 18366"/>
                    <a:gd name="connsiteX38" fmla="*/ 1724 w 32744"/>
                    <a:gd name="connsiteY38" fmla="*/ 1794 h 18366"/>
                    <a:gd name="connsiteX39" fmla="*/ 4772 w 32744"/>
                    <a:gd name="connsiteY39" fmla="*/ 937 h 18366"/>
                    <a:gd name="connsiteX40" fmla="*/ 4772 w 32744"/>
                    <a:gd name="connsiteY40" fmla="*/ 4176 h 18366"/>
                    <a:gd name="connsiteX41" fmla="*/ 3248 w 32744"/>
                    <a:gd name="connsiteY41" fmla="*/ 4937 h 18366"/>
                    <a:gd name="connsiteX42" fmla="*/ 105 w 32744"/>
                    <a:gd name="connsiteY42" fmla="*/ 7033 h 18366"/>
                    <a:gd name="connsiteX43" fmla="*/ 3629 w 32744"/>
                    <a:gd name="connsiteY43" fmla="*/ 8557 h 18366"/>
                    <a:gd name="connsiteX44" fmla="*/ 4487 w 32744"/>
                    <a:gd name="connsiteY44" fmla="*/ 6080 h 18366"/>
                    <a:gd name="connsiteX45" fmla="*/ 5630 w 32744"/>
                    <a:gd name="connsiteY45" fmla="*/ 5509 h 18366"/>
                    <a:gd name="connsiteX46" fmla="*/ 3629 w 32744"/>
                    <a:gd name="connsiteY46" fmla="*/ 7604 h 18366"/>
                    <a:gd name="connsiteX47" fmla="*/ 2486 w 32744"/>
                    <a:gd name="connsiteY47" fmla="*/ 7604 h 18366"/>
                    <a:gd name="connsiteX48" fmla="*/ 4487 w 32744"/>
                    <a:gd name="connsiteY48" fmla="*/ 6080 h 18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32744" h="18366">
                      <a:moveTo>
                        <a:pt x="3629" y="8557"/>
                      </a:moveTo>
                      <a:cubicBezTo>
                        <a:pt x="5277" y="7547"/>
                        <a:pt x="6658" y="6138"/>
                        <a:pt x="7630" y="4461"/>
                      </a:cubicBezTo>
                      <a:cubicBezTo>
                        <a:pt x="8192" y="4299"/>
                        <a:pt x="8782" y="4299"/>
                        <a:pt x="9344" y="4461"/>
                      </a:cubicBezTo>
                      <a:cubicBezTo>
                        <a:pt x="11630" y="4461"/>
                        <a:pt x="9344" y="5699"/>
                        <a:pt x="9344" y="6557"/>
                      </a:cubicBezTo>
                      <a:cubicBezTo>
                        <a:pt x="9344" y="7414"/>
                        <a:pt x="9344" y="7033"/>
                        <a:pt x="9344" y="7033"/>
                      </a:cubicBezTo>
                      <a:cubicBezTo>
                        <a:pt x="9344" y="7033"/>
                        <a:pt x="14678" y="5795"/>
                        <a:pt x="13631" y="8366"/>
                      </a:cubicBezTo>
                      <a:lnTo>
                        <a:pt x="13631" y="8843"/>
                      </a:lnTo>
                      <a:cubicBezTo>
                        <a:pt x="14107" y="8843"/>
                        <a:pt x="16298" y="9319"/>
                        <a:pt x="16107" y="9795"/>
                      </a:cubicBezTo>
                      <a:lnTo>
                        <a:pt x="16107" y="9795"/>
                      </a:lnTo>
                      <a:cubicBezTo>
                        <a:pt x="17755" y="9700"/>
                        <a:pt x="19412" y="9700"/>
                        <a:pt x="21060" y="9795"/>
                      </a:cubicBezTo>
                      <a:cubicBezTo>
                        <a:pt x="21822" y="9690"/>
                        <a:pt x="22584" y="9690"/>
                        <a:pt x="23346" y="9795"/>
                      </a:cubicBezTo>
                      <a:cubicBezTo>
                        <a:pt x="23918" y="10367"/>
                        <a:pt x="23346" y="11700"/>
                        <a:pt x="22870" y="12081"/>
                      </a:cubicBezTo>
                      <a:lnTo>
                        <a:pt x="22870" y="12653"/>
                      </a:lnTo>
                      <a:cubicBezTo>
                        <a:pt x="23727" y="12653"/>
                        <a:pt x="24394" y="13510"/>
                        <a:pt x="23822" y="14462"/>
                      </a:cubicBezTo>
                      <a:lnTo>
                        <a:pt x="23822" y="15034"/>
                      </a:lnTo>
                      <a:cubicBezTo>
                        <a:pt x="25918" y="15605"/>
                        <a:pt x="29728" y="13796"/>
                        <a:pt x="30394" y="16368"/>
                      </a:cubicBezTo>
                      <a:cubicBezTo>
                        <a:pt x="31061" y="18939"/>
                        <a:pt x="30394" y="18368"/>
                        <a:pt x="32490" y="18177"/>
                      </a:cubicBezTo>
                      <a:cubicBezTo>
                        <a:pt x="32490" y="18177"/>
                        <a:pt x="33062" y="17415"/>
                        <a:pt x="32490" y="17415"/>
                      </a:cubicBezTo>
                      <a:cubicBezTo>
                        <a:pt x="30490" y="17415"/>
                        <a:pt x="32014" y="15129"/>
                        <a:pt x="30776" y="14272"/>
                      </a:cubicBezTo>
                      <a:cubicBezTo>
                        <a:pt x="29537" y="13415"/>
                        <a:pt x="26775" y="15034"/>
                        <a:pt x="25537" y="14272"/>
                      </a:cubicBezTo>
                      <a:cubicBezTo>
                        <a:pt x="24299" y="13510"/>
                        <a:pt x="25537" y="13415"/>
                        <a:pt x="24965" y="12462"/>
                      </a:cubicBezTo>
                      <a:cubicBezTo>
                        <a:pt x="24394" y="11510"/>
                        <a:pt x="24299" y="12462"/>
                        <a:pt x="24108" y="12462"/>
                      </a:cubicBezTo>
                      <a:lnTo>
                        <a:pt x="24108" y="12462"/>
                      </a:lnTo>
                      <a:cubicBezTo>
                        <a:pt x="24079" y="12272"/>
                        <a:pt x="24079" y="12081"/>
                        <a:pt x="24108" y="11891"/>
                      </a:cubicBezTo>
                      <a:cubicBezTo>
                        <a:pt x="24108" y="11891"/>
                        <a:pt x="24108" y="11891"/>
                        <a:pt x="24108" y="11224"/>
                      </a:cubicBezTo>
                      <a:cubicBezTo>
                        <a:pt x="24584" y="8843"/>
                        <a:pt x="20774" y="9414"/>
                        <a:pt x="19250" y="9319"/>
                      </a:cubicBezTo>
                      <a:cubicBezTo>
                        <a:pt x="18298" y="9414"/>
                        <a:pt x="17345" y="9414"/>
                        <a:pt x="16393" y="9319"/>
                      </a:cubicBezTo>
                      <a:cubicBezTo>
                        <a:pt x="16393" y="9319"/>
                        <a:pt x="16393" y="8747"/>
                        <a:pt x="16393" y="8652"/>
                      </a:cubicBezTo>
                      <a:lnTo>
                        <a:pt x="14107" y="7700"/>
                      </a:lnTo>
                      <a:cubicBezTo>
                        <a:pt x="14107" y="7700"/>
                        <a:pt x="14583" y="6843"/>
                        <a:pt x="14107" y="6366"/>
                      </a:cubicBezTo>
                      <a:cubicBezTo>
                        <a:pt x="13631" y="5890"/>
                        <a:pt x="10773" y="5795"/>
                        <a:pt x="9821" y="5795"/>
                      </a:cubicBezTo>
                      <a:lnTo>
                        <a:pt x="9059" y="5795"/>
                      </a:lnTo>
                      <a:cubicBezTo>
                        <a:pt x="9059" y="5795"/>
                        <a:pt x="9725" y="5795"/>
                        <a:pt x="9725" y="5128"/>
                      </a:cubicBezTo>
                      <a:cubicBezTo>
                        <a:pt x="9725" y="4461"/>
                        <a:pt x="9725" y="4556"/>
                        <a:pt x="9725" y="4176"/>
                      </a:cubicBezTo>
                      <a:cubicBezTo>
                        <a:pt x="9725" y="3795"/>
                        <a:pt x="8963" y="3413"/>
                        <a:pt x="8297" y="3318"/>
                      </a:cubicBezTo>
                      <a:cubicBezTo>
                        <a:pt x="7639" y="3185"/>
                        <a:pt x="6953" y="3185"/>
                        <a:pt x="6296" y="3318"/>
                      </a:cubicBezTo>
                      <a:cubicBezTo>
                        <a:pt x="6515" y="2632"/>
                        <a:pt x="6515" y="1909"/>
                        <a:pt x="6296" y="1223"/>
                      </a:cubicBezTo>
                      <a:cubicBezTo>
                        <a:pt x="5725" y="-1159"/>
                        <a:pt x="3153" y="556"/>
                        <a:pt x="1724" y="1223"/>
                      </a:cubicBezTo>
                      <a:cubicBezTo>
                        <a:pt x="296" y="1889"/>
                        <a:pt x="1724" y="1985"/>
                        <a:pt x="1724" y="1794"/>
                      </a:cubicBezTo>
                      <a:cubicBezTo>
                        <a:pt x="2705" y="1394"/>
                        <a:pt x="3725" y="1099"/>
                        <a:pt x="4772" y="937"/>
                      </a:cubicBezTo>
                      <a:cubicBezTo>
                        <a:pt x="6010" y="937"/>
                        <a:pt x="4772" y="3032"/>
                        <a:pt x="4772" y="4176"/>
                      </a:cubicBezTo>
                      <a:lnTo>
                        <a:pt x="3248" y="4937"/>
                      </a:lnTo>
                      <a:cubicBezTo>
                        <a:pt x="2105" y="5509"/>
                        <a:pt x="772" y="5890"/>
                        <a:pt x="105" y="7033"/>
                      </a:cubicBezTo>
                      <a:cubicBezTo>
                        <a:pt x="-562" y="8176"/>
                        <a:pt x="2105" y="9319"/>
                        <a:pt x="3629" y="8557"/>
                      </a:cubicBezTo>
                      <a:close/>
                      <a:moveTo>
                        <a:pt x="4487" y="6080"/>
                      </a:moveTo>
                      <a:lnTo>
                        <a:pt x="5630" y="5509"/>
                      </a:lnTo>
                      <a:cubicBezTo>
                        <a:pt x="5201" y="6395"/>
                        <a:pt x="4496" y="7128"/>
                        <a:pt x="3629" y="7604"/>
                      </a:cubicBezTo>
                      <a:cubicBezTo>
                        <a:pt x="3629" y="7604"/>
                        <a:pt x="2010" y="8176"/>
                        <a:pt x="2486" y="7604"/>
                      </a:cubicBezTo>
                      <a:cubicBezTo>
                        <a:pt x="3020" y="6938"/>
                        <a:pt x="3706" y="6414"/>
                        <a:pt x="4487" y="608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8" name="Hình tự do: Hình 647">
                  <a:extLst>
                    <a:ext uri="{FF2B5EF4-FFF2-40B4-BE49-F238E27FC236}">
                      <a16:creationId xmlns:a16="http://schemas.microsoft.com/office/drawing/2014/main" id="{EEB26118-64F7-6C51-5F42-D1489122C04F}"/>
                    </a:ext>
                  </a:extLst>
                </p:cNvPr>
                <p:cNvSpPr/>
                <p:nvPr/>
              </p:nvSpPr>
              <p:spPr>
                <a:xfrm>
                  <a:off x="9660127" y="4102591"/>
                  <a:ext cx="24348" cy="13769"/>
                </a:xfrm>
                <a:custGeom>
                  <a:avLst/>
                  <a:gdLst>
                    <a:gd name="connsiteX0" fmla="*/ 0 w 24348"/>
                    <a:gd name="connsiteY0" fmla="*/ 8096 h 13769"/>
                    <a:gd name="connsiteX1" fmla="*/ 0 w 24348"/>
                    <a:gd name="connsiteY1" fmla="*/ 8096 h 13769"/>
                    <a:gd name="connsiteX2" fmla="*/ 4191 w 24348"/>
                    <a:gd name="connsiteY2" fmla="*/ 4381 h 13769"/>
                    <a:gd name="connsiteX3" fmla="*/ 6572 w 24348"/>
                    <a:gd name="connsiteY3" fmla="*/ 5144 h 13769"/>
                    <a:gd name="connsiteX4" fmla="*/ 6096 w 24348"/>
                    <a:gd name="connsiteY4" fmla="*/ 6191 h 13769"/>
                    <a:gd name="connsiteX5" fmla="*/ 6096 w 24348"/>
                    <a:gd name="connsiteY5" fmla="*/ 6191 h 13769"/>
                    <a:gd name="connsiteX6" fmla="*/ 9716 w 24348"/>
                    <a:gd name="connsiteY6" fmla="*/ 6763 h 13769"/>
                    <a:gd name="connsiteX7" fmla="*/ 9716 w 24348"/>
                    <a:gd name="connsiteY7" fmla="*/ 6763 h 13769"/>
                    <a:gd name="connsiteX8" fmla="*/ 12573 w 24348"/>
                    <a:gd name="connsiteY8" fmla="*/ 7620 h 13769"/>
                    <a:gd name="connsiteX9" fmla="*/ 12097 w 24348"/>
                    <a:gd name="connsiteY9" fmla="*/ 9620 h 13769"/>
                    <a:gd name="connsiteX10" fmla="*/ 14192 w 24348"/>
                    <a:gd name="connsiteY10" fmla="*/ 9620 h 13769"/>
                    <a:gd name="connsiteX11" fmla="*/ 15335 w 24348"/>
                    <a:gd name="connsiteY11" fmla="*/ 9620 h 13769"/>
                    <a:gd name="connsiteX12" fmla="*/ 15335 w 24348"/>
                    <a:gd name="connsiteY12" fmla="*/ 10287 h 13769"/>
                    <a:gd name="connsiteX13" fmla="*/ 15335 w 24348"/>
                    <a:gd name="connsiteY13" fmla="*/ 10859 h 13769"/>
                    <a:gd name="connsiteX14" fmla="*/ 16288 w 24348"/>
                    <a:gd name="connsiteY14" fmla="*/ 10859 h 13769"/>
                    <a:gd name="connsiteX15" fmla="*/ 16954 w 24348"/>
                    <a:gd name="connsiteY15" fmla="*/ 10859 h 13769"/>
                    <a:gd name="connsiteX16" fmla="*/ 18193 w 24348"/>
                    <a:gd name="connsiteY16" fmla="*/ 10859 h 13769"/>
                    <a:gd name="connsiteX17" fmla="*/ 19812 w 24348"/>
                    <a:gd name="connsiteY17" fmla="*/ 11335 h 13769"/>
                    <a:gd name="connsiteX18" fmla="*/ 19812 w 24348"/>
                    <a:gd name="connsiteY18" fmla="*/ 13430 h 13769"/>
                    <a:gd name="connsiteX19" fmla="*/ 23813 w 24348"/>
                    <a:gd name="connsiteY19" fmla="*/ 13430 h 13769"/>
                    <a:gd name="connsiteX20" fmla="*/ 23813 w 24348"/>
                    <a:gd name="connsiteY20" fmla="*/ 12668 h 13769"/>
                    <a:gd name="connsiteX21" fmla="*/ 21908 w 24348"/>
                    <a:gd name="connsiteY21" fmla="*/ 12668 h 13769"/>
                    <a:gd name="connsiteX22" fmla="*/ 21050 w 24348"/>
                    <a:gd name="connsiteY22" fmla="*/ 10668 h 13769"/>
                    <a:gd name="connsiteX23" fmla="*/ 21050 w 24348"/>
                    <a:gd name="connsiteY23" fmla="*/ 10192 h 13769"/>
                    <a:gd name="connsiteX24" fmla="*/ 18383 w 24348"/>
                    <a:gd name="connsiteY24" fmla="*/ 9239 h 13769"/>
                    <a:gd name="connsiteX25" fmla="*/ 17050 w 24348"/>
                    <a:gd name="connsiteY25" fmla="*/ 9716 h 13769"/>
                    <a:gd name="connsiteX26" fmla="*/ 16383 w 24348"/>
                    <a:gd name="connsiteY26" fmla="*/ 8382 h 13769"/>
                    <a:gd name="connsiteX27" fmla="*/ 16383 w 24348"/>
                    <a:gd name="connsiteY27" fmla="*/ 8382 h 13769"/>
                    <a:gd name="connsiteX28" fmla="*/ 13716 w 24348"/>
                    <a:gd name="connsiteY28" fmla="*/ 8382 h 13769"/>
                    <a:gd name="connsiteX29" fmla="*/ 14573 w 24348"/>
                    <a:gd name="connsiteY29" fmla="*/ 7239 h 13769"/>
                    <a:gd name="connsiteX30" fmla="*/ 13621 w 24348"/>
                    <a:gd name="connsiteY30" fmla="*/ 6001 h 13769"/>
                    <a:gd name="connsiteX31" fmla="*/ 12002 w 24348"/>
                    <a:gd name="connsiteY31" fmla="*/ 6001 h 13769"/>
                    <a:gd name="connsiteX32" fmla="*/ 10954 w 24348"/>
                    <a:gd name="connsiteY32" fmla="*/ 5429 h 13769"/>
                    <a:gd name="connsiteX33" fmla="*/ 9144 w 24348"/>
                    <a:gd name="connsiteY33" fmla="*/ 4858 h 13769"/>
                    <a:gd name="connsiteX34" fmla="*/ 7811 w 24348"/>
                    <a:gd name="connsiteY34" fmla="*/ 4858 h 13769"/>
                    <a:gd name="connsiteX35" fmla="*/ 7811 w 24348"/>
                    <a:gd name="connsiteY35" fmla="*/ 4191 h 13769"/>
                    <a:gd name="connsiteX36" fmla="*/ 7811 w 24348"/>
                    <a:gd name="connsiteY36" fmla="*/ 2762 h 13769"/>
                    <a:gd name="connsiteX37" fmla="*/ 6096 w 24348"/>
                    <a:gd name="connsiteY37" fmla="*/ 2000 h 13769"/>
                    <a:gd name="connsiteX38" fmla="*/ 4286 w 24348"/>
                    <a:gd name="connsiteY38" fmla="*/ 2667 h 13769"/>
                    <a:gd name="connsiteX39" fmla="*/ 2667 w 24348"/>
                    <a:gd name="connsiteY39" fmla="*/ 0 h 13769"/>
                    <a:gd name="connsiteX40" fmla="*/ 2667 w 24348"/>
                    <a:gd name="connsiteY40" fmla="*/ 762 h 13769"/>
                    <a:gd name="connsiteX41" fmla="*/ 3334 w 24348"/>
                    <a:gd name="connsiteY41" fmla="*/ 3238 h 13769"/>
                    <a:gd name="connsiteX42" fmla="*/ 0 w 24348"/>
                    <a:gd name="connsiteY42" fmla="*/ 8096 h 13769"/>
                    <a:gd name="connsiteX43" fmla="*/ 1715 w 24348"/>
                    <a:gd name="connsiteY43" fmla="*/ 6763 h 13769"/>
                    <a:gd name="connsiteX44" fmla="*/ 3048 w 24348"/>
                    <a:gd name="connsiteY44" fmla="*/ 5525 h 13769"/>
                    <a:gd name="connsiteX45" fmla="*/ 3048 w 24348"/>
                    <a:gd name="connsiteY45" fmla="*/ 5525 h 13769"/>
                    <a:gd name="connsiteX46" fmla="*/ 1715 w 24348"/>
                    <a:gd name="connsiteY46" fmla="*/ 6763 h 13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4348" h="13769">
                      <a:moveTo>
                        <a:pt x="0" y="8096"/>
                      </a:moveTo>
                      <a:cubicBezTo>
                        <a:pt x="0" y="8096"/>
                        <a:pt x="0" y="8096"/>
                        <a:pt x="0" y="8096"/>
                      </a:cubicBezTo>
                      <a:cubicBezTo>
                        <a:pt x="1810" y="8668"/>
                        <a:pt x="3524" y="6477"/>
                        <a:pt x="4191" y="4381"/>
                      </a:cubicBezTo>
                      <a:cubicBezTo>
                        <a:pt x="4858" y="4381"/>
                        <a:pt x="6287" y="4381"/>
                        <a:pt x="6572" y="5144"/>
                      </a:cubicBezTo>
                      <a:cubicBezTo>
                        <a:pt x="6439" y="5505"/>
                        <a:pt x="6277" y="5848"/>
                        <a:pt x="6096" y="6191"/>
                      </a:cubicBezTo>
                      <a:lnTo>
                        <a:pt x="6096" y="6191"/>
                      </a:lnTo>
                      <a:cubicBezTo>
                        <a:pt x="7144" y="6191"/>
                        <a:pt x="10287" y="5048"/>
                        <a:pt x="9716" y="6763"/>
                      </a:cubicBezTo>
                      <a:cubicBezTo>
                        <a:pt x="9716" y="6763"/>
                        <a:pt x="9716" y="6763"/>
                        <a:pt x="9716" y="6763"/>
                      </a:cubicBezTo>
                      <a:cubicBezTo>
                        <a:pt x="9716" y="6763"/>
                        <a:pt x="12287" y="6763"/>
                        <a:pt x="12573" y="7620"/>
                      </a:cubicBezTo>
                      <a:cubicBezTo>
                        <a:pt x="12859" y="8477"/>
                        <a:pt x="11430" y="8763"/>
                        <a:pt x="12097" y="9620"/>
                      </a:cubicBezTo>
                      <a:cubicBezTo>
                        <a:pt x="12763" y="10478"/>
                        <a:pt x="13526" y="9620"/>
                        <a:pt x="14192" y="9620"/>
                      </a:cubicBezTo>
                      <a:cubicBezTo>
                        <a:pt x="14859" y="9620"/>
                        <a:pt x="14859" y="9620"/>
                        <a:pt x="15335" y="9620"/>
                      </a:cubicBezTo>
                      <a:cubicBezTo>
                        <a:pt x="15812" y="9620"/>
                        <a:pt x="15335" y="10096"/>
                        <a:pt x="15335" y="10287"/>
                      </a:cubicBezTo>
                      <a:cubicBezTo>
                        <a:pt x="15335" y="10478"/>
                        <a:pt x="15335" y="10287"/>
                        <a:pt x="15335" y="10859"/>
                      </a:cubicBezTo>
                      <a:cubicBezTo>
                        <a:pt x="15335" y="11430"/>
                        <a:pt x="16002" y="10859"/>
                        <a:pt x="16288" y="10859"/>
                      </a:cubicBezTo>
                      <a:cubicBezTo>
                        <a:pt x="16574" y="10859"/>
                        <a:pt x="16764" y="10859"/>
                        <a:pt x="16954" y="10859"/>
                      </a:cubicBezTo>
                      <a:cubicBezTo>
                        <a:pt x="17364" y="10801"/>
                        <a:pt x="17783" y="10801"/>
                        <a:pt x="18193" y="10859"/>
                      </a:cubicBezTo>
                      <a:cubicBezTo>
                        <a:pt x="18193" y="10859"/>
                        <a:pt x="20003" y="11621"/>
                        <a:pt x="19812" y="11335"/>
                      </a:cubicBezTo>
                      <a:cubicBezTo>
                        <a:pt x="19621" y="11049"/>
                        <a:pt x="18955" y="12668"/>
                        <a:pt x="19812" y="13430"/>
                      </a:cubicBezTo>
                      <a:cubicBezTo>
                        <a:pt x="20669" y="14192"/>
                        <a:pt x="23051" y="13430"/>
                        <a:pt x="23813" y="13430"/>
                      </a:cubicBezTo>
                      <a:cubicBezTo>
                        <a:pt x="24575" y="13430"/>
                        <a:pt x="24479" y="12668"/>
                        <a:pt x="23813" y="12668"/>
                      </a:cubicBezTo>
                      <a:lnTo>
                        <a:pt x="21908" y="12668"/>
                      </a:lnTo>
                      <a:cubicBezTo>
                        <a:pt x="20288" y="11906"/>
                        <a:pt x="20765" y="11430"/>
                        <a:pt x="21050" y="10668"/>
                      </a:cubicBezTo>
                      <a:cubicBezTo>
                        <a:pt x="21336" y="9906"/>
                        <a:pt x="21050" y="10192"/>
                        <a:pt x="21050" y="10192"/>
                      </a:cubicBezTo>
                      <a:cubicBezTo>
                        <a:pt x="21050" y="10192"/>
                        <a:pt x="19241" y="9144"/>
                        <a:pt x="18383" y="9239"/>
                      </a:cubicBezTo>
                      <a:cubicBezTo>
                        <a:pt x="17526" y="9335"/>
                        <a:pt x="17240" y="9716"/>
                        <a:pt x="17050" y="9716"/>
                      </a:cubicBezTo>
                      <a:cubicBezTo>
                        <a:pt x="16859" y="9716"/>
                        <a:pt x="16383" y="9716"/>
                        <a:pt x="16383" y="8382"/>
                      </a:cubicBezTo>
                      <a:cubicBezTo>
                        <a:pt x="16383" y="7049"/>
                        <a:pt x="16383" y="8382"/>
                        <a:pt x="16383" y="8382"/>
                      </a:cubicBezTo>
                      <a:cubicBezTo>
                        <a:pt x="16383" y="8382"/>
                        <a:pt x="13811" y="10096"/>
                        <a:pt x="13716" y="8382"/>
                      </a:cubicBezTo>
                      <a:cubicBezTo>
                        <a:pt x="13621" y="6668"/>
                        <a:pt x="14573" y="7620"/>
                        <a:pt x="14573" y="7239"/>
                      </a:cubicBezTo>
                      <a:cubicBezTo>
                        <a:pt x="14573" y="6858"/>
                        <a:pt x="14573" y="6191"/>
                        <a:pt x="13621" y="6001"/>
                      </a:cubicBezTo>
                      <a:cubicBezTo>
                        <a:pt x="13088" y="5905"/>
                        <a:pt x="12535" y="5905"/>
                        <a:pt x="12002" y="6001"/>
                      </a:cubicBezTo>
                      <a:cubicBezTo>
                        <a:pt x="10001" y="6001"/>
                        <a:pt x="12002" y="6001"/>
                        <a:pt x="10954" y="5429"/>
                      </a:cubicBezTo>
                      <a:cubicBezTo>
                        <a:pt x="10525" y="4896"/>
                        <a:pt x="9811" y="4667"/>
                        <a:pt x="9144" y="4858"/>
                      </a:cubicBezTo>
                      <a:cubicBezTo>
                        <a:pt x="8697" y="4906"/>
                        <a:pt x="8258" y="4906"/>
                        <a:pt x="7811" y="4858"/>
                      </a:cubicBezTo>
                      <a:cubicBezTo>
                        <a:pt x="6763" y="4858"/>
                        <a:pt x="7811" y="4858"/>
                        <a:pt x="7811" y="4191"/>
                      </a:cubicBezTo>
                      <a:cubicBezTo>
                        <a:pt x="7811" y="3524"/>
                        <a:pt x="7811" y="3334"/>
                        <a:pt x="7811" y="2762"/>
                      </a:cubicBezTo>
                      <a:cubicBezTo>
                        <a:pt x="7811" y="2191"/>
                        <a:pt x="6953" y="1905"/>
                        <a:pt x="6096" y="2000"/>
                      </a:cubicBezTo>
                      <a:cubicBezTo>
                        <a:pt x="5467" y="2153"/>
                        <a:pt x="4858" y="2381"/>
                        <a:pt x="4286" y="2667"/>
                      </a:cubicBezTo>
                      <a:cubicBezTo>
                        <a:pt x="4286" y="1143"/>
                        <a:pt x="4286" y="0"/>
                        <a:pt x="2667" y="0"/>
                      </a:cubicBezTo>
                      <a:cubicBezTo>
                        <a:pt x="1048" y="0"/>
                        <a:pt x="1905" y="667"/>
                        <a:pt x="2667" y="762"/>
                      </a:cubicBezTo>
                      <a:cubicBezTo>
                        <a:pt x="3429" y="857"/>
                        <a:pt x="3620" y="2096"/>
                        <a:pt x="3334" y="3238"/>
                      </a:cubicBezTo>
                      <a:cubicBezTo>
                        <a:pt x="3048" y="4381"/>
                        <a:pt x="95" y="6763"/>
                        <a:pt x="0" y="8096"/>
                      </a:cubicBezTo>
                      <a:close/>
                      <a:moveTo>
                        <a:pt x="1715" y="6763"/>
                      </a:moveTo>
                      <a:cubicBezTo>
                        <a:pt x="2067" y="6258"/>
                        <a:pt x="2524" y="5839"/>
                        <a:pt x="3048" y="5525"/>
                      </a:cubicBezTo>
                      <a:lnTo>
                        <a:pt x="3048" y="5525"/>
                      </a:lnTo>
                      <a:cubicBezTo>
                        <a:pt x="3048" y="5525"/>
                        <a:pt x="1334" y="7811"/>
                        <a:pt x="1715" y="6763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9" name="Hình tự do: Hình 648">
                  <a:extLst>
                    <a:ext uri="{FF2B5EF4-FFF2-40B4-BE49-F238E27FC236}">
                      <a16:creationId xmlns:a16="http://schemas.microsoft.com/office/drawing/2014/main" id="{5B610DD5-4FAB-F2DB-EE03-4F861F7AF9FB}"/>
                    </a:ext>
                  </a:extLst>
                </p:cNvPr>
                <p:cNvSpPr/>
                <p:nvPr/>
              </p:nvSpPr>
              <p:spPr>
                <a:xfrm>
                  <a:off x="9641744" y="4090855"/>
                  <a:ext cx="18883" cy="11693"/>
                </a:xfrm>
                <a:custGeom>
                  <a:avLst/>
                  <a:gdLst>
                    <a:gd name="connsiteX0" fmla="*/ 381 w 18883"/>
                    <a:gd name="connsiteY0" fmla="*/ 2020 h 11693"/>
                    <a:gd name="connsiteX1" fmla="*/ 381 w 18883"/>
                    <a:gd name="connsiteY1" fmla="*/ 4306 h 11693"/>
                    <a:gd name="connsiteX2" fmla="*/ 381 w 18883"/>
                    <a:gd name="connsiteY2" fmla="*/ 4306 h 11693"/>
                    <a:gd name="connsiteX3" fmla="*/ 4096 w 18883"/>
                    <a:gd name="connsiteY3" fmla="*/ 4306 h 11693"/>
                    <a:gd name="connsiteX4" fmla="*/ 4096 w 18883"/>
                    <a:gd name="connsiteY4" fmla="*/ 4782 h 11693"/>
                    <a:gd name="connsiteX5" fmla="*/ 6953 w 18883"/>
                    <a:gd name="connsiteY5" fmla="*/ 5640 h 11693"/>
                    <a:gd name="connsiteX6" fmla="*/ 6953 w 18883"/>
                    <a:gd name="connsiteY6" fmla="*/ 7640 h 11693"/>
                    <a:gd name="connsiteX7" fmla="*/ 8954 w 18883"/>
                    <a:gd name="connsiteY7" fmla="*/ 7640 h 11693"/>
                    <a:gd name="connsiteX8" fmla="*/ 10096 w 18883"/>
                    <a:gd name="connsiteY8" fmla="*/ 7640 h 11693"/>
                    <a:gd name="connsiteX9" fmla="*/ 10096 w 18883"/>
                    <a:gd name="connsiteY9" fmla="*/ 8211 h 11693"/>
                    <a:gd name="connsiteX10" fmla="*/ 10096 w 18883"/>
                    <a:gd name="connsiteY10" fmla="*/ 8783 h 11693"/>
                    <a:gd name="connsiteX11" fmla="*/ 11049 w 18883"/>
                    <a:gd name="connsiteY11" fmla="*/ 8783 h 11693"/>
                    <a:gd name="connsiteX12" fmla="*/ 11621 w 18883"/>
                    <a:gd name="connsiteY12" fmla="*/ 8783 h 11693"/>
                    <a:gd name="connsiteX13" fmla="*/ 12954 w 18883"/>
                    <a:gd name="connsiteY13" fmla="*/ 8783 h 11693"/>
                    <a:gd name="connsiteX14" fmla="*/ 14478 w 18883"/>
                    <a:gd name="connsiteY14" fmla="*/ 9259 h 11693"/>
                    <a:gd name="connsiteX15" fmla="*/ 14478 w 18883"/>
                    <a:gd name="connsiteY15" fmla="*/ 11354 h 11693"/>
                    <a:gd name="connsiteX16" fmla="*/ 18383 w 18883"/>
                    <a:gd name="connsiteY16" fmla="*/ 11354 h 11693"/>
                    <a:gd name="connsiteX17" fmla="*/ 18383 w 18883"/>
                    <a:gd name="connsiteY17" fmla="*/ 10593 h 11693"/>
                    <a:gd name="connsiteX18" fmla="*/ 16478 w 18883"/>
                    <a:gd name="connsiteY18" fmla="*/ 10593 h 11693"/>
                    <a:gd name="connsiteX19" fmla="*/ 15526 w 18883"/>
                    <a:gd name="connsiteY19" fmla="*/ 8592 h 11693"/>
                    <a:gd name="connsiteX20" fmla="*/ 15526 w 18883"/>
                    <a:gd name="connsiteY20" fmla="*/ 8116 h 11693"/>
                    <a:gd name="connsiteX21" fmla="*/ 12859 w 18883"/>
                    <a:gd name="connsiteY21" fmla="*/ 7164 h 11693"/>
                    <a:gd name="connsiteX22" fmla="*/ 11621 w 18883"/>
                    <a:gd name="connsiteY22" fmla="*/ 7164 h 11693"/>
                    <a:gd name="connsiteX23" fmla="*/ 10859 w 18883"/>
                    <a:gd name="connsiteY23" fmla="*/ 5925 h 11693"/>
                    <a:gd name="connsiteX24" fmla="*/ 10859 w 18883"/>
                    <a:gd name="connsiteY24" fmla="*/ 5925 h 11693"/>
                    <a:gd name="connsiteX25" fmla="*/ 8192 w 18883"/>
                    <a:gd name="connsiteY25" fmla="*/ 5925 h 11693"/>
                    <a:gd name="connsiteX26" fmla="*/ 9049 w 18883"/>
                    <a:gd name="connsiteY26" fmla="*/ 4782 h 11693"/>
                    <a:gd name="connsiteX27" fmla="*/ 8001 w 18883"/>
                    <a:gd name="connsiteY27" fmla="*/ 3639 h 11693"/>
                    <a:gd name="connsiteX28" fmla="*/ 6382 w 18883"/>
                    <a:gd name="connsiteY28" fmla="*/ 3639 h 11693"/>
                    <a:gd name="connsiteX29" fmla="*/ 5429 w 18883"/>
                    <a:gd name="connsiteY29" fmla="*/ 3639 h 11693"/>
                    <a:gd name="connsiteX30" fmla="*/ 3524 w 18883"/>
                    <a:gd name="connsiteY30" fmla="*/ 2973 h 11693"/>
                    <a:gd name="connsiteX31" fmla="*/ 2286 w 18883"/>
                    <a:gd name="connsiteY31" fmla="*/ 2973 h 11693"/>
                    <a:gd name="connsiteX32" fmla="*/ 1810 w 18883"/>
                    <a:gd name="connsiteY32" fmla="*/ 2211 h 11693"/>
                    <a:gd name="connsiteX33" fmla="*/ 1810 w 18883"/>
                    <a:gd name="connsiteY33" fmla="*/ 782 h 11693"/>
                    <a:gd name="connsiteX34" fmla="*/ 0 w 18883"/>
                    <a:gd name="connsiteY34" fmla="*/ 782 h 11693"/>
                    <a:gd name="connsiteX35" fmla="*/ 0 w 18883"/>
                    <a:gd name="connsiteY35" fmla="*/ 1258 h 11693"/>
                    <a:gd name="connsiteX36" fmla="*/ 381 w 18883"/>
                    <a:gd name="connsiteY36" fmla="*/ 2020 h 11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8883" h="11693">
                      <a:moveTo>
                        <a:pt x="381" y="2020"/>
                      </a:moveTo>
                      <a:cubicBezTo>
                        <a:pt x="571" y="2773"/>
                        <a:pt x="571" y="3553"/>
                        <a:pt x="381" y="4306"/>
                      </a:cubicBezTo>
                      <a:cubicBezTo>
                        <a:pt x="381" y="4306"/>
                        <a:pt x="381" y="4306"/>
                        <a:pt x="381" y="4306"/>
                      </a:cubicBezTo>
                      <a:cubicBezTo>
                        <a:pt x="381" y="4306"/>
                        <a:pt x="4572" y="3068"/>
                        <a:pt x="4096" y="4306"/>
                      </a:cubicBezTo>
                      <a:lnTo>
                        <a:pt x="4096" y="4782"/>
                      </a:lnTo>
                      <a:cubicBezTo>
                        <a:pt x="4953" y="5259"/>
                        <a:pt x="6763" y="4306"/>
                        <a:pt x="6953" y="5640"/>
                      </a:cubicBezTo>
                      <a:cubicBezTo>
                        <a:pt x="7144" y="6973"/>
                        <a:pt x="5905" y="6783"/>
                        <a:pt x="6953" y="7640"/>
                      </a:cubicBezTo>
                      <a:cubicBezTo>
                        <a:pt x="8001" y="8497"/>
                        <a:pt x="8382" y="7640"/>
                        <a:pt x="8954" y="7640"/>
                      </a:cubicBezTo>
                      <a:cubicBezTo>
                        <a:pt x="9525" y="7640"/>
                        <a:pt x="9715" y="7068"/>
                        <a:pt x="10096" y="7640"/>
                      </a:cubicBezTo>
                      <a:cubicBezTo>
                        <a:pt x="10478" y="8211"/>
                        <a:pt x="10096" y="7640"/>
                        <a:pt x="10096" y="8211"/>
                      </a:cubicBezTo>
                      <a:cubicBezTo>
                        <a:pt x="10096" y="8783"/>
                        <a:pt x="10096" y="8687"/>
                        <a:pt x="10096" y="8783"/>
                      </a:cubicBezTo>
                      <a:cubicBezTo>
                        <a:pt x="10096" y="8878"/>
                        <a:pt x="10668" y="8783"/>
                        <a:pt x="11049" y="8783"/>
                      </a:cubicBezTo>
                      <a:lnTo>
                        <a:pt x="11621" y="8783"/>
                      </a:lnTo>
                      <a:cubicBezTo>
                        <a:pt x="12059" y="8687"/>
                        <a:pt x="12516" y="8687"/>
                        <a:pt x="12954" y="8783"/>
                      </a:cubicBezTo>
                      <a:cubicBezTo>
                        <a:pt x="12954" y="8783"/>
                        <a:pt x="14669" y="9640"/>
                        <a:pt x="14478" y="9259"/>
                      </a:cubicBezTo>
                      <a:cubicBezTo>
                        <a:pt x="14288" y="8878"/>
                        <a:pt x="13716" y="10593"/>
                        <a:pt x="14478" y="11354"/>
                      </a:cubicBezTo>
                      <a:cubicBezTo>
                        <a:pt x="15240" y="12117"/>
                        <a:pt x="17717" y="11354"/>
                        <a:pt x="18383" y="11354"/>
                      </a:cubicBezTo>
                      <a:cubicBezTo>
                        <a:pt x="19050" y="11354"/>
                        <a:pt x="19050" y="10593"/>
                        <a:pt x="18383" y="10593"/>
                      </a:cubicBezTo>
                      <a:lnTo>
                        <a:pt x="16478" y="10593"/>
                      </a:lnTo>
                      <a:cubicBezTo>
                        <a:pt x="14859" y="9926"/>
                        <a:pt x="15240" y="9450"/>
                        <a:pt x="15526" y="8592"/>
                      </a:cubicBezTo>
                      <a:lnTo>
                        <a:pt x="15526" y="8116"/>
                      </a:lnTo>
                      <a:cubicBezTo>
                        <a:pt x="14478" y="8116"/>
                        <a:pt x="13716" y="7164"/>
                        <a:pt x="12859" y="7164"/>
                      </a:cubicBezTo>
                      <a:lnTo>
                        <a:pt x="11621" y="7164"/>
                      </a:lnTo>
                      <a:cubicBezTo>
                        <a:pt x="10287" y="7164"/>
                        <a:pt x="10954" y="7164"/>
                        <a:pt x="10859" y="5925"/>
                      </a:cubicBezTo>
                      <a:cubicBezTo>
                        <a:pt x="10763" y="4687"/>
                        <a:pt x="10859" y="5925"/>
                        <a:pt x="10859" y="5925"/>
                      </a:cubicBezTo>
                      <a:cubicBezTo>
                        <a:pt x="10859" y="5925"/>
                        <a:pt x="8192" y="7735"/>
                        <a:pt x="8192" y="5925"/>
                      </a:cubicBezTo>
                      <a:cubicBezTo>
                        <a:pt x="8192" y="5925"/>
                        <a:pt x="8954" y="5163"/>
                        <a:pt x="9049" y="4782"/>
                      </a:cubicBezTo>
                      <a:cubicBezTo>
                        <a:pt x="9144" y="4401"/>
                        <a:pt x="9049" y="3830"/>
                        <a:pt x="8001" y="3639"/>
                      </a:cubicBezTo>
                      <a:cubicBezTo>
                        <a:pt x="7468" y="3544"/>
                        <a:pt x="6915" y="3544"/>
                        <a:pt x="6382" y="3639"/>
                      </a:cubicBezTo>
                      <a:cubicBezTo>
                        <a:pt x="4381" y="3639"/>
                        <a:pt x="6382" y="3639"/>
                        <a:pt x="5429" y="3639"/>
                      </a:cubicBezTo>
                      <a:cubicBezTo>
                        <a:pt x="4953" y="3106"/>
                        <a:pt x="4229" y="2858"/>
                        <a:pt x="3524" y="2973"/>
                      </a:cubicBezTo>
                      <a:cubicBezTo>
                        <a:pt x="3115" y="3058"/>
                        <a:pt x="2695" y="3058"/>
                        <a:pt x="2286" y="2973"/>
                      </a:cubicBezTo>
                      <a:cubicBezTo>
                        <a:pt x="1143" y="2973"/>
                        <a:pt x="2286" y="2973"/>
                        <a:pt x="1810" y="2211"/>
                      </a:cubicBezTo>
                      <a:cubicBezTo>
                        <a:pt x="1334" y="1449"/>
                        <a:pt x="2286" y="1353"/>
                        <a:pt x="1810" y="782"/>
                      </a:cubicBezTo>
                      <a:cubicBezTo>
                        <a:pt x="1334" y="210"/>
                        <a:pt x="286" y="-647"/>
                        <a:pt x="0" y="782"/>
                      </a:cubicBezTo>
                      <a:lnTo>
                        <a:pt x="0" y="1258"/>
                      </a:lnTo>
                      <a:cubicBezTo>
                        <a:pt x="0" y="1258"/>
                        <a:pt x="381" y="1829"/>
                        <a:pt x="381" y="202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9" name="Đồ họa 25">
              <a:extLst>
                <a:ext uri="{FF2B5EF4-FFF2-40B4-BE49-F238E27FC236}">
                  <a16:creationId xmlns:a16="http://schemas.microsoft.com/office/drawing/2014/main" id="{96ECD25F-93C0-40D2-17DC-4D5E1BBBC327}"/>
                </a:ext>
              </a:extLst>
            </p:cNvPr>
            <p:cNvGrpSpPr/>
            <p:nvPr/>
          </p:nvGrpSpPr>
          <p:grpSpPr>
            <a:xfrm>
              <a:off x="9491215" y="4124213"/>
              <a:ext cx="131193" cy="82200"/>
              <a:chOff x="9491215" y="4124213"/>
              <a:chExt cx="131193" cy="82200"/>
            </a:xfrm>
          </p:grpSpPr>
          <p:sp>
            <p:nvSpPr>
              <p:cNvPr id="587" name="Hình tự do: Hình 586">
                <a:extLst>
                  <a:ext uri="{FF2B5EF4-FFF2-40B4-BE49-F238E27FC236}">
                    <a16:creationId xmlns:a16="http://schemas.microsoft.com/office/drawing/2014/main" id="{E119A00F-7919-50A5-C226-89522F23540A}"/>
                  </a:ext>
                </a:extLst>
              </p:cNvPr>
              <p:cNvSpPr/>
              <p:nvPr/>
            </p:nvSpPr>
            <p:spPr>
              <a:xfrm>
                <a:off x="9491215" y="4129843"/>
                <a:ext cx="131193" cy="76570"/>
              </a:xfrm>
              <a:custGeom>
                <a:avLst/>
                <a:gdLst>
                  <a:gd name="connsiteX0" fmla="*/ 131194 w 131193"/>
                  <a:gd name="connsiteY0" fmla="*/ 68950 h 76570"/>
                  <a:gd name="connsiteX1" fmla="*/ 118049 w 131193"/>
                  <a:gd name="connsiteY1" fmla="*/ 76570 h 76570"/>
                  <a:gd name="connsiteX2" fmla="*/ 13846 w 131193"/>
                  <a:gd name="connsiteY2" fmla="*/ 15515 h 76570"/>
                  <a:gd name="connsiteX3" fmla="*/ 320 w 131193"/>
                  <a:gd name="connsiteY3" fmla="*/ 1799 h 76570"/>
                  <a:gd name="connsiteX4" fmla="*/ 301 w 131193"/>
                  <a:gd name="connsiteY4" fmla="*/ 313 h 76570"/>
                  <a:gd name="connsiteX5" fmla="*/ 1463 w 131193"/>
                  <a:gd name="connsiteY5" fmla="*/ 85 h 76570"/>
                  <a:gd name="connsiteX6" fmla="*/ 26324 w 131193"/>
                  <a:gd name="connsiteY6" fmla="*/ 8372 h 76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193" h="76570">
                    <a:moveTo>
                      <a:pt x="131194" y="68950"/>
                    </a:moveTo>
                    <a:cubicBezTo>
                      <a:pt x="129670" y="73046"/>
                      <a:pt x="125288" y="75523"/>
                      <a:pt x="118049" y="76570"/>
                    </a:cubicBezTo>
                    <a:lnTo>
                      <a:pt x="13846" y="15515"/>
                    </a:lnTo>
                    <a:lnTo>
                      <a:pt x="320" y="1799"/>
                    </a:lnTo>
                    <a:cubicBezTo>
                      <a:pt x="-99" y="1399"/>
                      <a:pt x="-108" y="732"/>
                      <a:pt x="301" y="313"/>
                    </a:cubicBezTo>
                    <a:cubicBezTo>
                      <a:pt x="606" y="8"/>
                      <a:pt x="1063" y="-87"/>
                      <a:pt x="1463" y="85"/>
                    </a:cubicBezTo>
                    <a:lnTo>
                      <a:pt x="26324" y="837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Hình tự do: Hình 587">
                <a:extLst>
                  <a:ext uri="{FF2B5EF4-FFF2-40B4-BE49-F238E27FC236}">
                    <a16:creationId xmlns:a16="http://schemas.microsoft.com/office/drawing/2014/main" id="{F4572A01-AD1C-0395-5585-A23ABA66B514}"/>
                  </a:ext>
                </a:extLst>
              </p:cNvPr>
              <p:cNvSpPr/>
              <p:nvPr/>
            </p:nvSpPr>
            <p:spPr>
              <a:xfrm>
                <a:off x="9493621" y="4124213"/>
                <a:ext cx="22964" cy="18192"/>
              </a:xfrm>
              <a:custGeom>
                <a:avLst/>
                <a:gdLst>
                  <a:gd name="connsiteX0" fmla="*/ 22965 w 22964"/>
                  <a:gd name="connsiteY0" fmla="*/ 4286 h 18192"/>
                  <a:gd name="connsiteX1" fmla="*/ 771 w 22964"/>
                  <a:gd name="connsiteY1" fmla="*/ 0 h 18192"/>
                  <a:gd name="connsiteX2" fmla="*/ 0 w 22964"/>
                  <a:gd name="connsiteY2" fmla="*/ 752 h 18192"/>
                  <a:gd name="connsiteX3" fmla="*/ 105 w 22964"/>
                  <a:gd name="connsiteY3" fmla="*/ 1143 h 18192"/>
                  <a:gd name="connsiteX4" fmla="*/ 15250 w 22964"/>
                  <a:gd name="connsiteY4" fmla="*/ 18192 h 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64" h="18192">
                    <a:moveTo>
                      <a:pt x="22965" y="4286"/>
                    </a:moveTo>
                    <a:lnTo>
                      <a:pt x="771" y="0"/>
                    </a:lnTo>
                    <a:cubicBezTo>
                      <a:pt x="352" y="0"/>
                      <a:pt x="10" y="333"/>
                      <a:pt x="0" y="752"/>
                    </a:cubicBezTo>
                    <a:cubicBezTo>
                      <a:pt x="0" y="895"/>
                      <a:pt x="38" y="1029"/>
                      <a:pt x="105" y="1143"/>
                    </a:cubicBezTo>
                    <a:lnTo>
                      <a:pt x="15250" y="18192"/>
                    </a:ln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Hình tự do: Hình 588">
                <a:extLst>
                  <a:ext uri="{FF2B5EF4-FFF2-40B4-BE49-F238E27FC236}">
                    <a16:creationId xmlns:a16="http://schemas.microsoft.com/office/drawing/2014/main" id="{FAE07D59-7636-959A-561A-47EC8D9D9D71}"/>
                  </a:ext>
                </a:extLst>
              </p:cNvPr>
              <p:cNvSpPr/>
              <p:nvPr/>
            </p:nvSpPr>
            <p:spPr>
              <a:xfrm>
                <a:off x="9493624" y="4124213"/>
                <a:ext cx="5150" cy="4381"/>
              </a:xfrm>
              <a:custGeom>
                <a:avLst/>
                <a:gdLst>
                  <a:gd name="connsiteX0" fmla="*/ 102 w 5150"/>
                  <a:gd name="connsiteY0" fmla="*/ 1143 h 4381"/>
                  <a:gd name="connsiteX1" fmla="*/ 378 w 5150"/>
                  <a:gd name="connsiteY1" fmla="*/ 105 h 4381"/>
                  <a:gd name="connsiteX2" fmla="*/ 769 w 5150"/>
                  <a:gd name="connsiteY2" fmla="*/ 0 h 4381"/>
                  <a:gd name="connsiteX3" fmla="*/ 5150 w 5150"/>
                  <a:gd name="connsiteY3" fmla="*/ 857 h 4381"/>
                  <a:gd name="connsiteX4" fmla="*/ 5150 w 5150"/>
                  <a:gd name="connsiteY4" fmla="*/ 857 h 4381"/>
                  <a:gd name="connsiteX5" fmla="*/ 3341 w 5150"/>
                  <a:gd name="connsiteY5" fmla="*/ 4381 h 4381"/>
                  <a:gd name="connsiteX6" fmla="*/ 3341 w 5150"/>
                  <a:gd name="connsiteY6" fmla="*/ 4381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0" h="4381">
                    <a:moveTo>
                      <a:pt x="102" y="1143"/>
                    </a:moveTo>
                    <a:cubicBezTo>
                      <a:pt x="-107" y="781"/>
                      <a:pt x="16" y="314"/>
                      <a:pt x="378" y="105"/>
                    </a:cubicBezTo>
                    <a:cubicBezTo>
                      <a:pt x="502" y="38"/>
                      <a:pt x="635" y="0"/>
                      <a:pt x="769" y="0"/>
                    </a:cubicBezTo>
                    <a:lnTo>
                      <a:pt x="5150" y="857"/>
                    </a:lnTo>
                    <a:lnTo>
                      <a:pt x="5150" y="857"/>
                    </a:lnTo>
                    <a:cubicBezTo>
                      <a:pt x="3931" y="1600"/>
                      <a:pt x="3236" y="2962"/>
                      <a:pt x="3341" y="4381"/>
                    </a:cubicBezTo>
                    <a:lnTo>
                      <a:pt x="3341" y="438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Hình tự do: Hình 589">
                <a:extLst>
                  <a:ext uri="{FF2B5EF4-FFF2-40B4-BE49-F238E27FC236}">
                    <a16:creationId xmlns:a16="http://schemas.microsoft.com/office/drawing/2014/main" id="{0AA0D063-0E35-CB3C-1D62-B205D0BE7D2F}"/>
                  </a:ext>
                </a:extLst>
              </p:cNvPr>
              <p:cNvSpPr/>
              <p:nvPr/>
            </p:nvSpPr>
            <p:spPr>
              <a:xfrm>
                <a:off x="9508499" y="4128594"/>
                <a:ext cx="90953" cy="61245"/>
              </a:xfrm>
              <a:custGeom>
                <a:avLst/>
                <a:gdLst>
                  <a:gd name="connsiteX0" fmla="*/ 83048 w 90953"/>
                  <a:gd name="connsiteY0" fmla="*/ 61246 h 61245"/>
                  <a:gd name="connsiteX1" fmla="*/ 81239 w 90953"/>
                  <a:gd name="connsiteY1" fmla="*/ 60198 h 61245"/>
                  <a:gd name="connsiteX2" fmla="*/ 79048 w 90953"/>
                  <a:gd name="connsiteY2" fmla="*/ 58960 h 61245"/>
                  <a:gd name="connsiteX3" fmla="*/ 371 w 90953"/>
                  <a:gd name="connsiteY3" fmla="*/ 13811 h 61245"/>
                  <a:gd name="connsiteX4" fmla="*/ 8087 w 90953"/>
                  <a:gd name="connsiteY4" fmla="*/ 0 h 61245"/>
                  <a:gd name="connsiteX5" fmla="*/ 86763 w 90953"/>
                  <a:gd name="connsiteY5" fmla="*/ 45053 h 61245"/>
                  <a:gd name="connsiteX6" fmla="*/ 90954 w 90953"/>
                  <a:gd name="connsiteY6" fmla="*/ 47434 h 61245"/>
                  <a:gd name="connsiteX7" fmla="*/ 83048 w 90953"/>
                  <a:gd name="connsiteY7" fmla="*/ 61246 h 61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953" h="61245">
                    <a:moveTo>
                      <a:pt x="83048" y="61246"/>
                    </a:moveTo>
                    <a:lnTo>
                      <a:pt x="81239" y="60198"/>
                    </a:lnTo>
                    <a:lnTo>
                      <a:pt x="79048" y="58960"/>
                    </a:lnTo>
                    <a:lnTo>
                      <a:pt x="371" y="13811"/>
                    </a:lnTo>
                    <a:cubicBezTo>
                      <a:pt x="-1172" y="7887"/>
                      <a:pt x="2229" y="1791"/>
                      <a:pt x="8087" y="0"/>
                    </a:cubicBezTo>
                    <a:lnTo>
                      <a:pt x="86763" y="45053"/>
                    </a:lnTo>
                    <a:lnTo>
                      <a:pt x="90954" y="47434"/>
                    </a:lnTo>
                    <a:cubicBezTo>
                      <a:pt x="88192" y="46101"/>
                      <a:pt x="80000" y="59722"/>
                      <a:pt x="83048" y="61246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Hình tự do: Hình 590">
                <a:extLst>
                  <a:ext uri="{FF2B5EF4-FFF2-40B4-BE49-F238E27FC236}">
                    <a16:creationId xmlns:a16="http://schemas.microsoft.com/office/drawing/2014/main" id="{CAECE172-1E5C-016B-5566-91D23FD422D8}"/>
                  </a:ext>
                </a:extLst>
              </p:cNvPr>
              <p:cNvSpPr/>
              <p:nvPr/>
            </p:nvSpPr>
            <p:spPr>
              <a:xfrm>
                <a:off x="9579944" y="4169738"/>
                <a:ext cx="12651" cy="16102"/>
              </a:xfrm>
              <a:custGeom>
                <a:avLst/>
                <a:gdLst>
                  <a:gd name="connsiteX0" fmla="*/ 4651 w 12651"/>
                  <a:gd name="connsiteY0" fmla="*/ 16102 h 16102"/>
                  <a:gd name="connsiteX1" fmla="*/ 650 w 12651"/>
                  <a:gd name="connsiteY1" fmla="*/ 13816 h 16102"/>
                  <a:gd name="connsiteX2" fmla="*/ 1507 w 12651"/>
                  <a:gd name="connsiteY2" fmla="*/ 7149 h 16102"/>
                  <a:gd name="connsiteX3" fmla="*/ 8556 w 12651"/>
                  <a:gd name="connsiteY3" fmla="*/ 100 h 16102"/>
                  <a:gd name="connsiteX4" fmla="*/ 11604 w 12651"/>
                  <a:gd name="connsiteY4" fmla="*/ 1815 h 16102"/>
                  <a:gd name="connsiteX5" fmla="*/ 12651 w 12651"/>
                  <a:gd name="connsiteY5" fmla="*/ 2386 h 16102"/>
                  <a:gd name="connsiteX6" fmla="*/ 5603 w 12651"/>
                  <a:gd name="connsiteY6" fmla="*/ 9530 h 16102"/>
                  <a:gd name="connsiteX7" fmla="*/ 4555 w 12651"/>
                  <a:gd name="connsiteY7" fmla="*/ 16007 h 16102"/>
                  <a:gd name="connsiteX8" fmla="*/ 4555 w 12651"/>
                  <a:gd name="connsiteY8" fmla="*/ 16007 h 16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51" h="16102">
                    <a:moveTo>
                      <a:pt x="4651" y="16102"/>
                    </a:moveTo>
                    <a:lnTo>
                      <a:pt x="650" y="13816"/>
                    </a:lnTo>
                    <a:cubicBezTo>
                      <a:pt x="-588" y="13149"/>
                      <a:pt x="78" y="10196"/>
                      <a:pt x="1507" y="7149"/>
                    </a:cubicBezTo>
                    <a:cubicBezTo>
                      <a:pt x="2936" y="4100"/>
                      <a:pt x="7032" y="-757"/>
                      <a:pt x="8556" y="100"/>
                    </a:cubicBezTo>
                    <a:lnTo>
                      <a:pt x="11604" y="1815"/>
                    </a:lnTo>
                    <a:lnTo>
                      <a:pt x="12651" y="2386"/>
                    </a:lnTo>
                    <a:cubicBezTo>
                      <a:pt x="11032" y="1624"/>
                      <a:pt x="7413" y="5529"/>
                      <a:pt x="5603" y="9530"/>
                    </a:cubicBezTo>
                    <a:cubicBezTo>
                      <a:pt x="3793" y="13530"/>
                      <a:pt x="3508" y="15245"/>
                      <a:pt x="4555" y="16007"/>
                    </a:cubicBezTo>
                    <a:lnTo>
                      <a:pt x="4555" y="16007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Hình tự do: Hình 591">
                <a:extLst>
                  <a:ext uri="{FF2B5EF4-FFF2-40B4-BE49-F238E27FC236}">
                    <a16:creationId xmlns:a16="http://schemas.microsoft.com/office/drawing/2014/main" id="{C86976D3-C548-830A-26C6-91063E8F64E6}"/>
                  </a:ext>
                </a:extLst>
              </p:cNvPr>
              <p:cNvSpPr/>
              <p:nvPr/>
            </p:nvSpPr>
            <p:spPr>
              <a:xfrm>
                <a:off x="9583065" y="4171448"/>
                <a:ext cx="12578" cy="16106"/>
              </a:xfrm>
              <a:custGeom>
                <a:avLst/>
                <a:gdLst>
                  <a:gd name="connsiteX0" fmla="*/ 577 w 12578"/>
                  <a:gd name="connsiteY0" fmla="*/ 13820 h 16106"/>
                  <a:gd name="connsiteX1" fmla="*/ 8483 w 12578"/>
                  <a:gd name="connsiteY1" fmla="*/ 104 h 16106"/>
                  <a:gd name="connsiteX2" fmla="*/ 12578 w 12578"/>
                  <a:gd name="connsiteY2" fmla="*/ 2485 h 16106"/>
                  <a:gd name="connsiteX3" fmla="*/ 4577 w 12578"/>
                  <a:gd name="connsiteY3" fmla="*/ 16106 h 1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78" h="16106">
                    <a:moveTo>
                      <a:pt x="577" y="13820"/>
                    </a:moveTo>
                    <a:cubicBezTo>
                      <a:pt x="-2185" y="12391"/>
                      <a:pt x="5720" y="-1325"/>
                      <a:pt x="8483" y="104"/>
                    </a:cubicBezTo>
                    <a:lnTo>
                      <a:pt x="12578" y="2485"/>
                    </a:lnTo>
                    <a:cubicBezTo>
                      <a:pt x="9816" y="961"/>
                      <a:pt x="1815" y="14677"/>
                      <a:pt x="4577" y="16106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Hình tự do: Hình 592">
                <a:extLst>
                  <a:ext uri="{FF2B5EF4-FFF2-40B4-BE49-F238E27FC236}">
                    <a16:creationId xmlns:a16="http://schemas.microsoft.com/office/drawing/2014/main" id="{9D4A2AA9-3AEF-C3CE-582B-78EFE4778172}"/>
                  </a:ext>
                </a:extLst>
              </p:cNvPr>
              <p:cNvSpPr/>
              <p:nvPr/>
            </p:nvSpPr>
            <p:spPr>
              <a:xfrm>
                <a:off x="9586954" y="4173608"/>
                <a:ext cx="12309" cy="16232"/>
              </a:xfrm>
              <a:custGeom>
                <a:avLst/>
                <a:gdLst>
                  <a:gd name="connsiteX0" fmla="*/ 4594 w 12309"/>
                  <a:gd name="connsiteY0" fmla="*/ 16232 h 16232"/>
                  <a:gd name="connsiteX1" fmla="*/ 593 w 12309"/>
                  <a:gd name="connsiteY1" fmla="*/ 13946 h 16232"/>
                  <a:gd name="connsiteX2" fmla="*/ 8309 w 12309"/>
                  <a:gd name="connsiteY2" fmla="*/ 40 h 16232"/>
                  <a:gd name="connsiteX3" fmla="*/ 8309 w 12309"/>
                  <a:gd name="connsiteY3" fmla="*/ 40 h 16232"/>
                  <a:gd name="connsiteX4" fmla="*/ 12309 w 12309"/>
                  <a:gd name="connsiteY4" fmla="*/ 2326 h 16232"/>
                  <a:gd name="connsiteX5" fmla="*/ 4594 w 12309"/>
                  <a:gd name="connsiteY5" fmla="*/ 16232 h 1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09" h="16232">
                    <a:moveTo>
                      <a:pt x="4594" y="16232"/>
                    </a:moveTo>
                    <a:lnTo>
                      <a:pt x="593" y="13946"/>
                    </a:lnTo>
                    <a:cubicBezTo>
                      <a:pt x="-2169" y="12518"/>
                      <a:pt x="5451" y="-818"/>
                      <a:pt x="8309" y="40"/>
                    </a:cubicBezTo>
                    <a:lnTo>
                      <a:pt x="8309" y="40"/>
                    </a:lnTo>
                    <a:lnTo>
                      <a:pt x="12309" y="2326"/>
                    </a:lnTo>
                    <a:cubicBezTo>
                      <a:pt x="9737" y="1087"/>
                      <a:pt x="1546" y="14708"/>
                      <a:pt x="4594" y="16232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Hình tự do: Hình 593">
                <a:extLst>
                  <a:ext uri="{FF2B5EF4-FFF2-40B4-BE49-F238E27FC236}">
                    <a16:creationId xmlns:a16="http://schemas.microsoft.com/office/drawing/2014/main" id="{FE4574A2-EF24-8F70-7125-005BA45C0EF7}"/>
                  </a:ext>
                </a:extLst>
              </p:cNvPr>
              <p:cNvSpPr/>
              <p:nvPr/>
            </p:nvSpPr>
            <p:spPr>
              <a:xfrm>
                <a:off x="9492634" y="4124594"/>
                <a:ext cx="100723" cy="65913"/>
              </a:xfrm>
              <a:custGeom>
                <a:avLst/>
                <a:gdLst>
                  <a:gd name="connsiteX0" fmla="*/ 615 w 100723"/>
                  <a:gd name="connsiteY0" fmla="*/ 0 h 65913"/>
                  <a:gd name="connsiteX1" fmla="*/ 1377 w 100723"/>
                  <a:gd name="connsiteY1" fmla="*/ 0 h 65913"/>
                  <a:gd name="connsiteX2" fmla="*/ 17475 w 100723"/>
                  <a:gd name="connsiteY2" fmla="*/ 8763 h 65913"/>
                  <a:gd name="connsiteX3" fmla="*/ 100723 w 100723"/>
                  <a:gd name="connsiteY3" fmla="*/ 56388 h 65913"/>
                  <a:gd name="connsiteX4" fmla="*/ 100723 w 100723"/>
                  <a:gd name="connsiteY4" fmla="*/ 56388 h 65913"/>
                  <a:gd name="connsiteX5" fmla="*/ 98151 w 100723"/>
                  <a:gd name="connsiteY5" fmla="*/ 65913 h 65913"/>
                  <a:gd name="connsiteX6" fmla="*/ 96341 w 100723"/>
                  <a:gd name="connsiteY6" fmla="*/ 64865 h 65913"/>
                  <a:gd name="connsiteX7" fmla="*/ 94151 w 100723"/>
                  <a:gd name="connsiteY7" fmla="*/ 63627 h 65913"/>
                  <a:gd name="connsiteX8" fmla="*/ 15474 w 100723"/>
                  <a:gd name="connsiteY8" fmla="*/ 18479 h 65913"/>
                  <a:gd name="connsiteX9" fmla="*/ 15474 w 100723"/>
                  <a:gd name="connsiteY9" fmla="*/ 18479 h 65913"/>
                  <a:gd name="connsiteX10" fmla="*/ 425 w 100723"/>
                  <a:gd name="connsiteY10" fmla="*/ 1429 h 65913"/>
                  <a:gd name="connsiteX11" fmla="*/ 82 w 100723"/>
                  <a:gd name="connsiteY11" fmla="*/ 410 h 65913"/>
                  <a:gd name="connsiteX12" fmla="*/ 615 w 100723"/>
                  <a:gd name="connsiteY12" fmla="*/ 0 h 6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3" h="65913">
                    <a:moveTo>
                      <a:pt x="615" y="0"/>
                    </a:moveTo>
                    <a:lnTo>
                      <a:pt x="1377" y="0"/>
                    </a:lnTo>
                    <a:lnTo>
                      <a:pt x="17475" y="8763"/>
                    </a:lnTo>
                    <a:lnTo>
                      <a:pt x="100723" y="56388"/>
                    </a:lnTo>
                    <a:cubicBezTo>
                      <a:pt x="100723" y="56388"/>
                      <a:pt x="100723" y="56388"/>
                      <a:pt x="100723" y="56388"/>
                    </a:cubicBezTo>
                    <a:cubicBezTo>
                      <a:pt x="98342" y="60008"/>
                      <a:pt x="96627" y="64675"/>
                      <a:pt x="98151" y="65913"/>
                    </a:cubicBezTo>
                    <a:lnTo>
                      <a:pt x="96341" y="64865"/>
                    </a:lnTo>
                    <a:lnTo>
                      <a:pt x="94151" y="63627"/>
                    </a:lnTo>
                    <a:lnTo>
                      <a:pt x="15474" y="18479"/>
                    </a:lnTo>
                    <a:lnTo>
                      <a:pt x="15474" y="18479"/>
                    </a:lnTo>
                    <a:lnTo>
                      <a:pt x="425" y="1429"/>
                    </a:lnTo>
                    <a:cubicBezTo>
                      <a:pt x="44" y="1238"/>
                      <a:pt x="-108" y="781"/>
                      <a:pt x="82" y="410"/>
                    </a:cubicBezTo>
                    <a:cubicBezTo>
                      <a:pt x="187" y="200"/>
                      <a:pt x="387" y="48"/>
                      <a:pt x="615" y="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Hình tự do: Hình 594">
                <a:extLst>
                  <a:ext uri="{FF2B5EF4-FFF2-40B4-BE49-F238E27FC236}">
                    <a16:creationId xmlns:a16="http://schemas.microsoft.com/office/drawing/2014/main" id="{EA294DB9-45EB-7707-39DE-1A66A2AC9257}"/>
                  </a:ext>
                </a:extLst>
              </p:cNvPr>
              <p:cNvSpPr/>
              <p:nvPr/>
            </p:nvSpPr>
            <p:spPr>
              <a:xfrm>
                <a:off x="9590897" y="4176141"/>
                <a:ext cx="27023" cy="23639"/>
              </a:xfrm>
              <a:custGeom>
                <a:avLst/>
                <a:gdLst>
                  <a:gd name="connsiteX0" fmla="*/ 17605 w 27023"/>
                  <a:gd name="connsiteY0" fmla="*/ 23415 h 23639"/>
                  <a:gd name="connsiteX1" fmla="*/ 650 w 27023"/>
                  <a:gd name="connsiteY1" fmla="*/ 13890 h 23639"/>
                  <a:gd name="connsiteX2" fmla="*/ 1507 w 27023"/>
                  <a:gd name="connsiteY2" fmla="*/ 7318 h 23639"/>
                  <a:gd name="connsiteX3" fmla="*/ 8556 w 27023"/>
                  <a:gd name="connsiteY3" fmla="*/ 79 h 23639"/>
                  <a:gd name="connsiteX4" fmla="*/ 8556 w 27023"/>
                  <a:gd name="connsiteY4" fmla="*/ 79 h 23639"/>
                  <a:gd name="connsiteX5" fmla="*/ 25606 w 27023"/>
                  <a:gd name="connsiteY5" fmla="*/ 9604 h 23639"/>
                  <a:gd name="connsiteX6" fmla="*/ 22081 w 27023"/>
                  <a:gd name="connsiteY6" fmla="*/ 22177 h 23639"/>
                  <a:gd name="connsiteX7" fmla="*/ 17605 w 27023"/>
                  <a:gd name="connsiteY7" fmla="*/ 23415 h 2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23" h="23639">
                    <a:moveTo>
                      <a:pt x="17605" y="23415"/>
                    </a:moveTo>
                    <a:lnTo>
                      <a:pt x="650" y="13890"/>
                    </a:lnTo>
                    <a:cubicBezTo>
                      <a:pt x="-588" y="13223"/>
                      <a:pt x="79" y="10366"/>
                      <a:pt x="1507" y="7318"/>
                    </a:cubicBezTo>
                    <a:cubicBezTo>
                      <a:pt x="2936" y="4270"/>
                      <a:pt x="6937" y="-684"/>
                      <a:pt x="8556" y="79"/>
                    </a:cubicBezTo>
                    <a:lnTo>
                      <a:pt x="8556" y="79"/>
                    </a:lnTo>
                    <a:lnTo>
                      <a:pt x="25606" y="9604"/>
                    </a:lnTo>
                    <a:cubicBezTo>
                      <a:pt x="29034" y="11604"/>
                      <a:pt x="25606" y="19129"/>
                      <a:pt x="22081" y="22177"/>
                    </a:cubicBezTo>
                    <a:cubicBezTo>
                      <a:pt x="20986" y="23482"/>
                      <a:pt x="19205" y="23967"/>
                      <a:pt x="17605" y="23415"/>
                    </a:cubicBezTo>
                    <a:close/>
                  </a:path>
                </a:pathLst>
              </a:custGeom>
              <a:solidFill>
                <a:srgbClr val="F28F8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Hình tự do: Hình 595">
                <a:extLst>
                  <a:ext uri="{FF2B5EF4-FFF2-40B4-BE49-F238E27FC236}">
                    <a16:creationId xmlns:a16="http://schemas.microsoft.com/office/drawing/2014/main" id="{476BF615-B144-F303-19F7-A10CDB73F7C1}"/>
                  </a:ext>
                </a:extLst>
              </p:cNvPr>
              <p:cNvSpPr/>
              <p:nvPr/>
            </p:nvSpPr>
            <p:spPr>
              <a:xfrm>
                <a:off x="9607282" y="4185532"/>
                <a:ext cx="10729" cy="13879"/>
              </a:xfrm>
              <a:custGeom>
                <a:avLst/>
                <a:gdLst>
                  <a:gd name="connsiteX0" fmla="*/ 267 w 10729"/>
                  <a:gd name="connsiteY0" fmla="*/ 8689 h 13879"/>
                  <a:gd name="connsiteX1" fmla="*/ 7221 w 10729"/>
                  <a:gd name="connsiteY1" fmla="*/ 307 h 13879"/>
                  <a:gd name="connsiteX2" fmla="*/ 9697 w 10729"/>
                  <a:gd name="connsiteY2" fmla="*/ 307 h 13879"/>
                  <a:gd name="connsiteX3" fmla="*/ 5697 w 10729"/>
                  <a:gd name="connsiteY3" fmla="*/ 12499 h 13879"/>
                  <a:gd name="connsiteX4" fmla="*/ 1315 w 10729"/>
                  <a:gd name="connsiteY4" fmla="*/ 13642 h 13879"/>
                  <a:gd name="connsiteX5" fmla="*/ 267 w 10729"/>
                  <a:gd name="connsiteY5" fmla="*/ 8689 h 13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29" h="13879">
                    <a:moveTo>
                      <a:pt x="267" y="8689"/>
                    </a:moveTo>
                    <a:cubicBezTo>
                      <a:pt x="1163" y="4975"/>
                      <a:pt x="3735" y="1879"/>
                      <a:pt x="7221" y="307"/>
                    </a:cubicBezTo>
                    <a:cubicBezTo>
                      <a:pt x="7992" y="-102"/>
                      <a:pt x="8926" y="-102"/>
                      <a:pt x="9697" y="307"/>
                    </a:cubicBezTo>
                    <a:cubicBezTo>
                      <a:pt x="12269" y="2689"/>
                      <a:pt x="9697" y="9832"/>
                      <a:pt x="5697" y="12499"/>
                    </a:cubicBezTo>
                    <a:cubicBezTo>
                      <a:pt x="4611" y="13747"/>
                      <a:pt x="2868" y="14204"/>
                      <a:pt x="1315" y="13642"/>
                    </a:cubicBezTo>
                    <a:cubicBezTo>
                      <a:pt x="267" y="13261"/>
                      <a:pt x="-399" y="11356"/>
                      <a:pt x="267" y="868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0" name="Đồ họa 25">
              <a:extLst>
                <a:ext uri="{FF2B5EF4-FFF2-40B4-BE49-F238E27FC236}">
                  <a16:creationId xmlns:a16="http://schemas.microsoft.com/office/drawing/2014/main" id="{F2C54A1C-FF26-570D-47F7-736BF4ADAAFD}"/>
                </a:ext>
              </a:extLst>
            </p:cNvPr>
            <p:cNvGrpSpPr/>
            <p:nvPr/>
          </p:nvGrpSpPr>
          <p:grpSpPr>
            <a:xfrm>
              <a:off x="8937273" y="3628818"/>
              <a:ext cx="566548" cy="442722"/>
              <a:chOff x="8937273" y="3628818"/>
              <a:chExt cx="566548" cy="442722"/>
            </a:xfrm>
          </p:grpSpPr>
          <p:sp>
            <p:nvSpPr>
              <p:cNvPr id="573" name="Hình tự do: Hình 572">
                <a:extLst>
                  <a:ext uri="{FF2B5EF4-FFF2-40B4-BE49-F238E27FC236}">
                    <a16:creationId xmlns:a16="http://schemas.microsoft.com/office/drawing/2014/main" id="{20EF08F9-5845-8C83-B80B-19EF6FD90FF1}"/>
                  </a:ext>
                </a:extLst>
              </p:cNvPr>
              <p:cNvSpPr/>
              <p:nvPr/>
            </p:nvSpPr>
            <p:spPr>
              <a:xfrm>
                <a:off x="8970994" y="3764382"/>
                <a:ext cx="532827" cy="307157"/>
              </a:xfrm>
              <a:custGeom>
                <a:avLst/>
                <a:gdLst>
                  <a:gd name="connsiteX0" fmla="*/ 0 w 532827"/>
                  <a:gd name="connsiteY0" fmla="*/ 111323 h 307157"/>
                  <a:gd name="connsiteX1" fmla="*/ 190500 w 532827"/>
                  <a:gd name="connsiteY1" fmla="*/ 1500 h 307157"/>
                  <a:gd name="connsiteX2" fmla="*/ 201454 w 532827"/>
                  <a:gd name="connsiteY2" fmla="*/ 1500 h 307157"/>
                  <a:gd name="connsiteX3" fmla="*/ 531590 w 532827"/>
                  <a:gd name="connsiteY3" fmla="*/ 192000 h 307157"/>
                  <a:gd name="connsiteX4" fmla="*/ 532495 w 532827"/>
                  <a:gd name="connsiteY4" fmla="*/ 195382 h 307157"/>
                  <a:gd name="connsiteX5" fmla="*/ 531590 w 532827"/>
                  <a:gd name="connsiteY5" fmla="*/ 196287 h 307157"/>
                  <a:gd name="connsiteX6" fmla="*/ 339471 w 532827"/>
                  <a:gd name="connsiteY6" fmla="*/ 307158 h 30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827" h="307157">
                    <a:moveTo>
                      <a:pt x="0" y="111323"/>
                    </a:moveTo>
                    <a:lnTo>
                      <a:pt x="190500" y="1500"/>
                    </a:lnTo>
                    <a:cubicBezTo>
                      <a:pt x="193881" y="-500"/>
                      <a:pt x="198072" y="-500"/>
                      <a:pt x="201454" y="1500"/>
                    </a:cubicBezTo>
                    <a:lnTo>
                      <a:pt x="531590" y="192000"/>
                    </a:lnTo>
                    <a:cubicBezTo>
                      <a:pt x="532771" y="192686"/>
                      <a:pt x="533181" y="194201"/>
                      <a:pt x="532495" y="195382"/>
                    </a:cubicBezTo>
                    <a:cubicBezTo>
                      <a:pt x="532276" y="195763"/>
                      <a:pt x="531962" y="196067"/>
                      <a:pt x="531590" y="196287"/>
                    </a:cubicBezTo>
                    <a:lnTo>
                      <a:pt x="339471" y="30715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Hình tự do: Hình 573">
                <a:extLst>
                  <a:ext uri="{FF2B5EF4-FFF2-40B4-BE49-F238E27FC236}">
                    <a16:creationId xmlns:a16="http://schemas.microsoft.com/office/drawing/2014/main" id="{C6C061EB-52E9-0D91-4689-BFA9833138EF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510350" cy="199453"/>
              </a:xfrm>
              <a:custGeom>
                <a:avLst/>
                <a:gdLst>
                  <a:gd name="connsiteX0" fmla="*/ 0 w 510350"/>
                  <a:gd name="connsiteY0" fmla="*/ 0 h 199453"/>
                  <a:gd name="connsiteX1" fmla="*/ 0 w 510350"/>
                  <a:gd name="connsiteY1" fmla="*/ 4286 h 199453"/>
                  <a:gd name="connsiteX2" fmla="*/ 8763 w 510350"/>
                  <a:gd name="connsiteY2" fmla="*/ 19526 h 199453"/>
                  <a:gd name="connsiteX3" fmla="*/ 316325 w 510350"/>
                  <a:gd name="connsiteY3" fmla="*/ 197072 h 199453"/>
                  <a:gd name="connsiteX4" fmla="*/ 325088 w 510350"/>
                  <a:gd name="connsiteY4" fmla="*/ 199454 h 199453"/>
                  <a:gd name="connsiteX5" fmla="*/ 333946 w 510350"/>
                  <a:gd name="connsiteY5" fmla="*/ 197072 h 199453"/>
                  <a:gd name="connsiteX6" fmla="*/ 501587 w 510350"/>
                  <a:gd name="connsiteY6" fmla="*/ 100584 h 199453"/>
                  <a:gd name="connsiteX7" fmla="*/ 510349 w 510350"/>
                  <a:gd name="connsiteY7" fmla="*/ 85344 h 199453"/>
                  <a:gd name="connsiteX8" fmla="*/ 510349 w 510350"/>
                  <a:gd name="connsiteY8" fmla="*/ 79534 h 199453"/>
                  <a:gd name="connsiteX9" fmla="*/ 510349 w 510350"/>
                  <a:gd name="connsiteY9" fmla="*/ 79534 h 199453"/>
                  <a:gd name="connsiteX10" fmla="*/ 509302 w 510350"/>
                  <a:gd name="connsiteY10" fmla="*/ 81439 h 199453"/>
                  <a:gd name="connsiteX11" fmla="*/ 325184 w 510350"/>
                  <a:gd name="connsiteY11" fmla="*/ 187738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0350" h="199453">
                    <a:moveTo>
                      <a:pt x="0" y="0"/>
                    </a:moveTo>
                    <a:lnTo>
                      <a:pt x="0" y="4286"/>
                    </a:lnTo>
                    <a:cubicBezTo>
                      <a:pt x="0" y="10563"/>
                      <a:pt x="3334" y="16373"/>
                      <a:pt x="8763" y="19526"/>
                    </a:cubicBezTo>
                    <a:lnTo>
                      <a:pt x="316325" y="197072"/>
                    </a:lnTo>
                    <a:cubicBezTo>
                      <a:pt x="318973" y="198654"/>
                      <a:pt x="322002" y="199473"/>
                      <a:pt x="325088" y="199454"/>
                    </a:cubicBezTo>
                    <a:cubicBezTo>
                      <a:pt x="328203" y="199463"/>
                      <a:pt x="331260" y="198644"/>
                      <a:pt x="333946" y="197072"/>
                    </a:cubicBezTo>
                    <a:lnTo>
                      <a:pt x="501587" y="100584"/>
                    </a:lnTo>
                    <a:cubicBezTo>
                      <a:pt x="506997" y="97412"/>
                      <a:pt x="510330" y="91621"/>
                      <a:pt x="510349" y="85344"/>
                    </a:cubicBezTo>
                    <a:lnTo>
                      <a:pt x="510349" y="79534"/>
                    </a:lnTo>
                    <a:lnTo>
                      <a:pt x="510349" y="79534"/>
                    </a:lnTo>
                    <a:cubicBezTo>
                      <a:pt x="510378" y="80315"/>
                      <a:pt x="509978" y="81048"/>
                      <a:pt x="509302" y="81439"/>
                    </a:cubicBezTo>
                    <a:lnTo>
                      <a:pt x="325184" y="187738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Hình tự do: Hình 574">
                <a:extLst>
                  <a:ext uri="{FF2B5EF4-FFF2-40B4-BE49-F238E27FC236}">
                    <a16:creationId xmlns:a16="http://schemas.microsoft.com/office/drawing/2014/main" id="{BD466284-1E60-0B57-9156-814116673602}"/>
                  </a:ext>
                </a:extLst>
              </p:cNvPr>
              <p:cNvSpPr/>
              <p:nvPr/>
            </p:nvSpPr>
            <p:spPr>
              <a:xfrm>
                <a:off x="8985186" y="3746349"/>
                <a:ext cx="510386" cy="294424"/>
              </a:xfrm>
              <a:custGeom>
                <a:avLst/>
                <a:gdLst>
                  <a:gd name="connsiteX0" fmla="*/ 0 w 510386"/>
                  <a:gd name="connsiteY0" fmla="*/ 106211 h 294424"/>
                  <a:gd name="connsiteX1" fmla="*/ 182309 w 510386"/>
                  <a:gd name="connsiteY1" fmla="*/ 1436 h 294424"/>
                  <a:gd name="connsiteX2" fmla="*/ 192786 w 510386"/>
                  <a:gd name="connsiteY2" fmla="*/ 1436 h 294424"/>
                  <a:gd name="connsiteX3" fmla="*/ 509206 w 510386"/>
                  <a:gd name="connsiteY3" fmla="*/ 184125 h 294424"/>
                  <a:gd name="connsiteX4" fmla="*/ 510102 w 510386"/>
                  <a:gd name="connsiteY4" fmla="*/ 187231 h 294424"/>
                  <a:gd name="connsiteX5" fmla="*/ 509206 w 510386"/>
                  <a:gd name="connsiteY5" fmla="*/ 188126 h 294424"/>
                  <a:gd name="connsiteX6" fmla="*/ 325088 w 510386"/>
                  <a:gd name="connsiteY6" fmla="*/ 294425 h 29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0386" h="294424">
                    <a:moveTo>
                      <a:pt x="0" y="106211"/>
                    </a:moveTo>
                    <a:lnTo>
                      <a:pt x="182309" y="1436"/>
                    </a:lnTo>
                    <a:cubicBezTo>
                      <a:pt x="185538" y="-479"/>
                      <a:pt x="189557" y="-479"/>
                      <a:pt x="192786" y="1436"/>
                    </a:cubicBezTo>
                    <a:lnTo>
                      <a:pt x="509206" y="184125"/>
                    </a:lnTo>
                    <a:cubicBezTo>
                      <a:pt x="510311" y="184735"/>
                      <a:pt x="510712" y="186126"/>
                      <a:pt x="510102" y="187231"/>
                    </a:cubicBezTo>
                    <a:cubicBezTo>
                      <a:pt x="509892" y="187612"/>
                      <a:pt x="509578" y="187916"/>
                      <a:pt x="509206" y="188126"/>
                    </a:cubicBezTo>
                    <a:lnTo>
                      <a:pt x="325088" y="2944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Hình tự do: Hình 575">
                <a:extLst>
                  <a:ext uri="{FF2B5EF4-FFF2-40B4-BE49-F238E27FC236}">
                    <a16:creationId xmlns:a16="http://schemas.microsoft.com/office/drawing/2014/main" id="{E0F4C632-4A69-FF2B-706F-62F91DCF8811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222694"/>
              </a:xfrm>
              <a:custGeom>
                <a:avLst/>
                <a:gdLst>
                  <a:gd name="connsiteX0" fmla="*/ 288131 w 386429"/>
                  <a:gd name="connsiteY0" fmla="*/ 222695 h 222694"/>
                  <a:gd name="connsiteX1" fmla="*/ 386429 w 386429"/>
                  <a:gd name="connsiteY1" fmla="*/ 166021 h 222694"/>
                  <a:gd name="connsiteX2" fmla="*/ 98870 w 386429"/>
                  <a:gd name="connsiteY2" fmla="*/ 0 h 222694"/>
                  <a:gd name="connsiteX3" fmla="*/ 0 w 386429"/>
                  <a:gd name="connsiteY3" fmla="*/ 56388 h 222694"/>
                  <a:gd name="connsiteX4" fmla="*/ 288131 w 386429"/>
                  <a:gd name="connsiteY4" fmla="*/ 222695 h 22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429" h="222694">
                    <a:moveTo>
                      <a:pt x="288131" y="222695"/>
                    </a:move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lnTo>
                      <a:pt x="288131" y="222695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Hình tự do: Hình 576">
                <a:extLst>
                  <a:ext uri="{FF2B5EF4-FFF2-40B4-BE49-F238E27FC236}">
                    <a16:creationId xmlns:a16="http://schemas.microsoft.com/office/drawing/2014/main" id="{AB4F5E48-948B-5E37-FBB4-C59A15459D7E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168211"/>
              </a:xfrm>
              <a:custGeom>
                <a:avLst/>
                <a:gdLst>
                  <a:gd name="connsiteX0" fmla="*/ 0 w 386429"/>
                  <a:gd name="connsiteY0" fmla="*/ 56388 h 168211"/>
                  <a:gd name="connsiteX1" fmla="*/ 3715 w 386429"/>
                  <a:gd name="connsiteY1" fmla="*/ 58579 h 168211"/>
                  <a:gd name="connsiteX2" fmla="*/ 98870 w 386429"/>
                  <a:gd name="connsiteY2" fmla="*/ 4286 h 168211"/>
                  <a:gd name="connsiteX3" fmla="*/ 382714 w 386429"/>
                  <a:gd name="connsiteY3" fmla="*/ 168212 h 168211"/>
                  <a:gd name="connsiteX4" fmla="*/ 386429 w 386429"/>
                  <a:gd name="connsiteY4" fmla="*/ 166021 h 168211"/>
                  <a:gd name="connsiteX5" fmla="*/ 98870 w 386429"/>
                  <a:gd name="connsiteY5" fmla="*/ 0 h 168211"/>
                  <a:gd name="connsiteX6" fmla="*/ 0 w 386429"/>
                  <a:gd name="connsiteY6" fmla="*/ 56388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9" h="168211">
                    <a:moveTo>
                      <a:pt x="0" y="56388"/>
                    </a:moveTo>
                    <a:lnTo>
                      <a:pt x="3715" y="58579"/>
                    </a:lnTo>
                    <a:lnTo>
                      <a:pt x="98870" y="4286"/>
                    </a:lnTo>
                    <a:lnTo>
                      <a:pt x="382714" y="168212"/>
                    </a:ln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Hình tự do: Hình 577">
                <a:extLst>
                  <a:ext uri="{FF2B5EF4-FFF2-40B4-BE49-F238E27FC236}">
                    <a16:creationId xmlns:a16="http://schemas.microsoft.com/office/drawing/2014/main" id="{583892AC-F0CB-40AB-ED10-A204AE39C710}"/>
                  </a:ext>
                </a:extLst>
              </p:cNvPr>
              <p:cNvSpPr/>
              <p:nvPr/>
            </p:nvSpPr>
            <p:spPr>
              <a:xfrm>
                <a:off x="9023858" y="3802077"/>
                <a:ext cx="386429" cy="168211"/>
              </a:xfrm>
              <a:custGeom>
                <a:avLst/>
                <a:gdLst>
                  <a:gd name="connsiteX0" fmla="*/ 0 w 386429"/>
                  <a:gd name="connsiteY0" fmla="*/ 56388 h 168211"/>
                  <a:gd name="connsiteX1" fmla="*/ 3715 w 386429"/>
                  <a:gd name="connsiteY1" fmla="*/ 58579 h 168211"/>
                  <a:gd name="connsiteX2" fmla="*/ 98870 w 386429"/>
                  <a:gd name="connsiteY2" fmla="*/ 4286 h 168211"/>
                  <a:gd name="connsiteX3" fmla="*/ 382714 w 386429"/>
                  <a:gd name="connsiteY3" fmla="*/ 168212 h 168211"/>
                  <a:gd name="connsiteX4" fmla="*/ 386429 w 386429"/>
                  <a:gd name="connsiteY4" fmla="*/ 166021 h 168211"/>
                  <a:gd name="connsiteX5" fmla="*/ 98870 w 386429"/>
                  <a:gd name="connsiteY5" fmla="*/ 0 h 168211"/>
                  <a:gd name="connsiteX6" fmla="*/ 0 w 386429"/>
                  <a:gd name="connsiteY6" fmla="*/ 56388 h 16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9" h="168211">
                    <a:moveTo>
                      <a:pt x="0" y="56388"/>
                    </a:moveTo>
                    <a:lnTo>
                      <a:pt x="3715" y="58579"/>
                    </a:lnTo>
                    <a:lnTo>
                      <a:pt x="98870" y="4286"/>
                    </a:lnTo>
                    <a:lnTo>
                      <a:pt x="382714" y="168212"/>
                    </a:lnTo>
                    <a:lnTo>
                      <a:pt x="386429" y="166021"/>
                    </a:lnTo>
                    <a:lnTo>
                      <a:pt x="98870" y="0"/>
                    </a:lnTo>
                    <a:lnTo>
                      <a:pt x="0" y="5638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Hình tự do: Hình 578">
                <a:extLst>
                  <a:ext uri="{FF2B5EF4-FFF2-40B4-BE49-F238E27FC236}">
                    <a16:creationId xmlns:a16="http://schemas.microsoft.com/office/drawing/2014/main" id="{105F4D25-53A7-B072-93FD-F0C7AC3DCB01}"/>
                  </a:ext>
                </a:extLst>
              </p:cNvPr>
              <p:cNvSpPr/>
              <p:nvPr/>
            </p:nvSpPr>
            <p:spPr>
              <a:xfrm>
                <a:off x="9222740" y="3816460"/>
                <a:ext cx="137540" cy="79438"/>
              </a:xfrm>
              <a:custGeom>
                <a:avLst/>
                <a:gdLst>
                  <a:gd name="connsiteX0" fmla="*/ 137541 w 137540"/>
                  <a:gd name="connsiteY0" fmla="*/ 50578 h 79438"/>
                  <a:gd name="connsiteX1" fmla="*/ 135731 w 137540"/>
                  <a:gd name="connsiteY1" fmla="*/ 51626 h 79438"/>
                  <a:gd name="connsiteX2" fmla="*/ 87535 w 137540"/>
                  <a:gd name="connsiteY2" fmla="*/ 79439 h 79438"/>
                  <a:gd name="connsiteX3" fmla="*/ 1810 w 137540"/>
                  <a:gd name="connsiteY3" fmla="*/ 29909 h 79438"/>
                  <a:gd name="connsiteX4" fmla="*/ 0 w 137540"/>
                  <a:gd name="connsiteY4" fmla="*/ 28861 h 79438"/>
                  <a:gd name="connsiteX5" fmla="*/ 50006 w 137540"/>
                  <a:gd name="connsiteY5" fmla="*/ 0 h 79438"/>
                  <a:gd name="connsiteX6" fmla="*/ 137541 w 137540"/>
                  <a:gd name="connsiteY6" fmla="*/ 50578 h 79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540" h="79438">
                    <a:moveTo>
                      <a:pt x="137541" y="50578"/>
                    </a:moveTo>
                    <a:lnTo>
                      <a:pt x="135731" y="51626"/>
                    </a:lnTo>
                    <a:lnTo>
                      <a:pt x="87535" y="79439"/>
                    </a:lnTo>
                    <a:lnTo>
                      <a:pt x="1810" y="29909"/>
                    </a:lnTo>
                    <a:lnTo>
                      <a:pt x="0" y="28861"/>
                    </a:lnTo>
                    <a:lnTo>
                      <a:pt x="50006" y="0"/>
                    </a:lnTo>
                    <a:lnTo>
                      <a:pt x="137541" y="50578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Hình tự do: Hình 579">
                <a:extLst>
                  <a:ext uri="{FF2B5EF4-FFF2-40B4-BE49-F238E27FC236}">
                    <a16:creationId xmlns:a16="http://schemas.microsoft.com/office/drawing/2014/main" id="{9494893C-7C20-10CC-6C5D-6B5CC3BF1532}"/>
                  </a:ext>
                </a:extLst>
              </p:cNvPr>
              <p:cNvSpPr/>
              <p:nvPr/>
            </p:nvSpPr>
            <p:spPr>
              <a:xfrm>
                <a:off x="9224549" y="3818555"/>
                <a:ext cx="133921" cy="77343"/>
              </a:xfrm>
              <a:custGeom>
                <a:avLst/>
                <a:gdLst>
                  <a:gd name="connsiteX0" fmla="*/ 133922 w 133921"/>
                  <a:gd name="connsiteY0" fmla="*/ 49530 h 77343"/>
                  <a:gd name="connsiteX1" fmla="*/ 85725 w 133921"/>
                  <a:gd name="connsiteY1" fmla="*/ 77343 h 77343"/>
                  <a:gd name="connsiteX2" fmla="*/ 0 w 133921"/>
                  <a:gd name="connsiteY2" fmla="*/ 27813 h 77343"/>
                  <a:gd name="connsiteX3" fmla="*/ 48197 w 133921"/>
                  <a:gd name="connsiteY3" fmla="*/ 0 h 77343"/>
                  <a:gd name="connsiteX4" fmla="*/ 133922 w 133921"/>
                  <a:gd name="connsiteY4" fmla="*/ 49530 h 77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21" h="77343">
                    <a:moveTo>
                      <a:pt x="133922" y="49530"/>
                    </a:moveTo>
                    <a:lnTo>
                      <a:pt x="85725" y="77343"/>
                    </a:lnTo>
                    <a:lnTo>
                      <a:pt x="0" y="27813"/>
                    </a:lnTo>
                    <a:lnTo>
                      <a:pt x="48197" y="0"/>
                    </a:lnTo>
                    <a:lnTo>
                      <a:pt x="133922" y="49530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Hình tự do: Hình 580">
                <a:extLst>
                  <a:ext uri="{FF2B5EF4-FFF2-40B4-BE49-F238E27FC236}">
                    <a16:creationId xmlns:a16="http://schemas.microsoft.com/office/drawing/2014/main" id="{7EEDE7AA-BD95-6123-8B4C-F9969249326D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325088" cy="199453"/>
              </a:xfrm>
              <a:custGeom>
                <a:avLst/>
                <a:gdLst>
                  <a:gd name="connsiteX0" fmla="*/ 325088 w 325088"/>
                  <a:gd name="connsiteY0" fmla="*/ 187738 h 199453"/>
                  <a:gd name="connsiteX1" fmla="*/ 325088 w 325088"/>
                  <a:gd name="connsiteY1" fmla="*/ 199454 h 199453"/>
                  <a:gd name="connsiteX2" fmla="*/ 316325 w 325088"/>
                  <a:gd name="connsiteY2" fmla="*/ 197072 h 199453"/>
                  <a:gd name="connsiteX3" fmla="*/ 8763 w 325088"/>
                  <a:gd name="connsiteY3" fmla="*/ 19526 h 199453"/>
                  <a:gd name="connsiteX4" fmla="*/ 0 w 325088"/>
                  <a:gd name="connsiteY4" fmla="*/ 4286 h 199453"/>
                  <a:gd name="connsiteX5" fmla="*/ 0 w 325088"/>
                  <a:gd name="connsiteY5" fmla="*/ 0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088" h="199453">
                    <a:moveTo>
                      <a:pt x="325088" y="187738"/>
                    </a:moveTo>
                    <a:lnTo>
                      <a:pt x="325088" y="199454"/>
                    </a:lnTo>
                    <a:cubicBezTo>
                      <a:pt x="322002" y="199473"/>
                      <a:pt x="318973" y="198654"/>
                      <a:pt x="316325" y="197072"/>
                    </a:cubicBezTo>
                    <a:lnTo>
                      <a:pt x="8763" y="19526"/>
                    </a:lnTo>
                    <a:cubicBezTo>
                      <a:pt x="3334" y="16373"/>
                      <a:pt x="0" y="10563"/>
                      <a:pt x="0" y="42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Hình tự do: Hình 581">
                <a:extLst>
                  <a:ext uri="{FF2B5EF4-FFF2-40B4-BE49-F238E27FC236}">
                    <a16:creationId xmlns:a16="http://schemas.microsoft.com/office/drawing/2014/main" id="{399CDB13-8FA8-70F6-09FE-4989A1554976}"/>
                  </a:ext>
                </a:extLst>
              </p:cNvPr>
              <p:cNvSpPr/>
              <p:nvPr/>
            </p:nvSpPr>
            <p:spPr>
              <a:xfrm>
                <a:off x="8985186" y="3852560"/>
                <a:ext cx="325088" cy="199453"/>
              </a:xfrm>
              <a:custGeom>
                <a:avLst/>
                <a:gdLst>
                  <a:gd name="connsiteX0" fmla="*/ 325088 w 325088"/>
                  <a:gd name="connsiteY0" fmla="*/ 187738 h 199453"/>
                  <a:gd name="connsiteX1" fmla="*/ 325088 w 325088"/>
                  <a:gd name="connsiteY1" fmla="*/ 199454 h 199453"/>
                  <a:gd name="connsiteX2" fmla="*/ 316325 w 325088"/>
                  <a:gd name="connsiteY2" fmla="*/ 197072 h 199453"/>
                  <a:gd name="connsiteX3" fmla="*/ 8763 w 325088"/>
                  <a:gd name="connsiteY3" fmla="*/ 19526 h 199453"/>
                  <a:gd name="connsiteX4" fmla="*/ 0 w 325088"/>
                  <a:gd name="connsiteY4" fmla="*/ 4286 h 199453"/>
                  <a:gd name="connsiteX5" fmla="*/ 0 w 325088"/>
                  <a:gd name="connsiteY5" fmla="*/ 0 h 19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088" h="199453">
                    <a:moveTo>
                      <a:pt x="325088" y="187738"/>
                    </a:moveTo>
                    <a:lnTo>
                      <a:pt x="325088" y="199454"/>
                    </a:lnTo>
                    <a:cubicBezTo>
                      <a:pt x="322002" y="199473"/>
                      <a:pt x="318973" y="198654"/>
                      <a:pt x="316325" y="197072"/>
                    </a:cubicBezTo>
                    <a:lnTo>
                      <a:pt x="8763" y="19526"/>
                    </a:lnTo>
                    <a:cubicBezTo>
                      <a:pt x="3334" y="16373"/>
                      <a:pt x="0" y="10563"/>
                      <a:pt x="0" y="42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Hình tự do: Hình 582">
                <a:extLst>
                  <a:ext uri="{FF2B5EF4-FFF2-40B4-BE49-F238E27FC236}">
                    <a16:creationId xmlns:a16="http://schemas.microsoft.com/office/drawing/2014/main" id="{D2BA6C09-BDDB-1E6E-4E7C-FA09B219F0DA}"/>
                  </a:ext>
                </a:extLst>
              </p:cNvPr>
              <p:cNvSpPr/>
              <p:nvPr/>
            </p:nvSpPr>
            <p:spPr>
              <a:xfrm>
                <a:off x="8937273" y="3631961"/>
                <a:ext cx="368047" cy="412335"/>
              </a:xfrm>
              <a:custGeom>
                <a:avLst/>
                <a:gdLst>
                  <a:gd name="connsiteX0" fmla="*/ 368048 w 368047"/>
                  <a:gd name="connsiteY0" fmla="*/ 410909 h 412335"/>
                  <a:gd name="connsiteX1" fmla="*/ 350141 w 368047"/>
                  <a:gd name="connsiteY1" fmla="*/ 409575 h 412335"/>
                  <a:gd name="connsiteX2" fmla="*/ 43912 w 368047"/>
                  <a:gd name="connsiteY2" fmla="*/ 232791 h 412335"/>
                  <a:gd name="connsiteX3" fmla="*/ 33816 w 368047"/>
                  <a:gd name="connsiteY3" fmla="*/ 218218 h 412335"/>
                  <a:gd name="connsiteX4" fmla="*/ 288 w 368047"/>
                  <a:gd name="connsiteY4" fmla="*/ 18193 h 412335"/>
                  <a:gd name="connsiteX5" fmla="*/ 6098 w 368047"/>
                  <a:gd name="connsiteY5" fmla="*/ 0 h 412335"/>
                  <a:gd name="connsiteX6" fmla="*/ 324328 w 368047"/>
                  <a:gd name="connsiteY6" fmla="*/ 183737 h 412335"/>
                  <a:gd name="connsiteX7" fmla="*/ 331853 w 368047"/>
                  <a:gd name="connsiteY7" fmla="*/ 194500 h 412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047" h="412335">
                    <a:moveTo>
                      <a:pt x="368048" y="410909"/>
                    </a:moveTo>
                    <a:cubicBezTo>
                      <a:pt x="362190" y="413204"/>
                      <a:pt x="355599" y="412709"/>
                      <a:pt x="350141" y="409575"/>
                    </a:cubicBezTo>
                    <a:lnTo>
                      <a:pt x="43912" y="232791"/>
                    </a:lnTo>
                    <a:cubicBezTo>
                      <a:pt x="38550" y="229676"/>
                      <a:pt x="34844" y="224333"/>
                      <a:pt x="33816" y="218218"/>
                    </a:cubicBezTo>
                    <a:lnTo>
                      <a:pt x="288" y="18193"/>
                    </a:lnTo>
                    <a:cubicBezTo>
                      <a:pt x="-827" y="11544"/>
                      <a:pt x="1335" y="4772"/>
                      <a:pt x="6098" y="0"/>
                    </a:cubicBezTo>
                    <a:lnTo>
                      <a:pt x="324328" y="183737"/>
                    </a:lnTo>
                    <a:cubicBezTo>
                      <a:pt x="328329" y="186004"/>
                      <a:pt x="331101" y="189957"/>
                      <a:pt x="331853" y="19450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Hình tự do: Hình 583">
                <a:extLst>
                  <a:ext uri="{FF2B5EF4-FFF2-40B4-BE49-F238E27FC236}">
                    <a16:creationId xmlns:a16="http://schemas.microsoft.com/office/drawing/2014/main" id="{34F0CD92-A843-4A2B-75E6-7825D2AEA774}"/>
                  </a:ext>
                </a:extLst>
              </p:cNvPr>
              <p:cNvSpPr/>
              <p:nvPr/>
            </p:nvSpPr>
            <p:spPr>
              <a:xfrm>
                <a:off x="8943371" y="3628818"/>
                <a:ext cx="366902" cy="414051"/>
              </a:xfrm>
              <a:custGeom>
                <a:avLst/>
                <a:gdLst>
                  <a:gd name="connsiteX0" fmla="*/ 366903 w 366902"/>
                  <a:gd name="connsiteY0" fmla="*/ 411480 h 414051"/>
                  <a:gd name="connsiteX1" fmla="*/ 364808 w 366902"/>
                  <a:gd name="connsiteY1" fmla="*/ 412718 h 414051"/>
                  <a:gd name="connsiteX2" fmla="*/ 361950 w 366902"/>
                  <a:gd name="connsiteY2" fmla="*/ 414052 h 414051"/>
                  <a:gd name="connsiteX3" fmla="*/ 325755 w 366902"/>
                  <a:gd name="connsiteY3" fmla="*/ 197739 h 414051"/>
                  <a:gd name="connsiteX4" fmla="*/ 318230 w 366902"/>
                  <a:gd name="connsiteY4" fmla="*/ 186976 h 414051"/>
                  <a:gd name="connsiteX5" fmla="*/ 0 w 366902"/>
                  <a:gd name="connsiteY5" fmla="*/ 3238 h 414051"/>
                  <a:gd name="connsiteX6" fmla="*/ 4286 w 366902"/>
                  <a:gd name="connsiteY6" fmla="*/ 0 h 414051"/>
                  <a:gd name="connsiteX7" fmla="*/ 323088 w 366902"/>
                  <a:gd name="connsiteY7" fmla="*/ 184023 h 414051"/>
                  <a:gd name="connsiteX8" fmla="*/ 330613 w 366902"/>
                  <a:gd name="connsiteY8" fmla="*/ 194786 h 41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902" h="414051">
                    <a:moveTo>
                      <a:pt x="366903" y="411480"/>
                    </a:moveTo>
                    <a:lnTo>
                      <a:pt x="364808" y="412718"/>
                    </a:lnTo>
                    <a:lnTo>
                      <a:pt x="361950" y="414052"/>
                    </a:lnTo>
                    <a:lnTo>
                      <a:pt x="325755" y="197739"/>
                    </a:lnTo>
                    <a:cubicBezTo>
                      <a:pt x="325003" y="193195"/>
                      <a:pt x="322231" y="189243"/>
                      <a:pt x="318230" y="186976"/>
                    </a:cubicBezTo>
                    <a:lnTo>
                      <a:pt x="0" y="3238"/>
                    </a:lnTo>
                    <a:cubicBezTo>
                      <a:pt x="1257" y="1953"/>
                      <a:pt x="2705" y="857"/>
                      <a:pt x="4286" y="0"/>
                    </a:cubicBezTo>
                    <a:lnTo>
                      <a:pt x="323088" y="184023"/>
                    </a:lnTo>
                    <a:cubicBezTo>
                      <a:pt x="327060" y="186328"/>
                      <a:pt x="329803" y="190271"/>
                      <a:pt x="330613" y="1947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Hình tự do: Hình 584">
                <a:extLst>
                  <a:ext uri="{FF2B5EF4-FFF2-40B4-BE49-F238E27FC236}">
                    <a16:creationId xmlns:a16="http://schemas.microsoft.com/office/drawing/2014/main" id="{EC6AB67F-B59C-61B1-1874-3FA3721222DF}"/>
                  </a:ext>
                </a:extLst>
              </p:cNvPr>
              <p:cNvSpPr/>
              <p:nvPr/>
            </p:nvSpPr>
            <p:spPr>
              <a:xfrm>
                <a:off x="9266174" y="3817032"/>
                <a:ext cx="44100" cy="225837"/>
              </a:xfrm>
              <a:custGeom>
                <a:avLst/>
                <a:gdLst>
                  <a:gd name="connsiteX0" fmla="*/ 0 w 44100"/>
                  <a:gd name="connsiteY0" fmla="*/ 2762 h 225837"/>
                  <a:gd name="connsiteX1" fmla="*/ 4858 w 44100"/>
                  <a:gd name="connsiteY1" fmla="*/ 0 h 225837"/>
                  <a:gd name="connsiteX2" fmla="*/ 7810 w 44100"/>
                  <a:gd name="connsiteY2" fmla="*/ 6572 h 225837"/>
                  <a:gd name="connsiteX3" fmla="*/ 44101 w 44100"/>
                  <a:gd name="connsiteY3" fmla="*/ 223266 h 225837"/>
                  <a:gd name="connsiteX4" fmla="*/ 42005 w 44100"/>
                  <a:gd name="connsiteY4" fmla="*/ 224504 h 225837"/>
                  <a:gd name="connsiteX5" fmla="*/ 39148 w 44100"/>
                  <a:gd name="connsiteY5" fmla="*/ 225838 h 225837"/>
                  <a:gd name="connsiteX6" fmla="*/ 2953 w 44100"/>
                  <a:gd name="connsiteY6" fmla="*/ 9525 h 225837"/>
                  <a:gd name="connsiteX7" fmla="*/ 0 w 44100"/>
                  <a:gd name="connsiteY7" fmla="*/ 2762 h 225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00" h="225837">
                    <a:moveTo>
                      <a:pt x="0" y="2762"/>
                    </a:moveTo>
                    <a:lnTo>
                      <a:pt x="4858" y="0"/>
                    </a:lnTo>
                    <a:cubicBezTo>
                      <a:pt x="6391" y="1905"/>
                      <a:pt x="7410" y="4162"/>
                      <a:pt x="7810" y="6572"/>
                    </a:cubicBezTo>
                    <a:lnTo>
                      <a:pt x="44101" y="223266"/>
                    </a:lnTo>
                    <a:lnTo>
                      <a:pt x="42005" y="224504"/>
                    </a:lnTo>
                    <a:lnTo>
                      <a:pt x="39148" y="225838"/>
                    </a:lnTo>
                    <a:lnTo>
                      <a:pt x="2953" y="9525"/>
                    </a:lnTo>
                    <a:cubicBezTo>
                      <a:pt x="2467" y="7086"/>
                      <a:pt x="1457" y="4781"/>
                      <a:pt x="0" y="27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Hình tự do: Hình 585">
                <a:extLst>
                  <a:ext uri="{FF2B5EF4-FFF2-40B4-BE49-F238E27FC236}">
                    <a16:creationId xmlns:a16="http://schemas.microsoft.com/office/drawing/2014/main" id="{ABB74D1E-F9CD-BB81-813A-A3226C7D2D6F}"/>
                  </a:ext>
                </a:extLst>
              </p:cNvPr>
              <p:cNvSpPr/>
              <p:nvPr/>
            </p:nvSpPr>
            <p:spPr>
              <a:xfrm>
                <a:off x="9078972" y="3814106"/>
                <a:ext cx="54171" cy="57506"/>
              </a:xfrm>
              <a:custGeom>
                <a:avLst/>
                <a:gdLst>
                  <a:gd name="connsiteX0" fmla="*/ 53851 w 54171"/>
                  <a:gd name="connsiteY0" fmla="*/ 44264 h 57506"/>
                  <a:gd name="connsiteX1" fmla="*/ 22990 w 54171"/>
                  <a:gd name="connsiteY1" fmla="*/ 4545 h 57506"/>
                  <a:gd name="connsiteX2" fmla="*/ 320 w 54171"/>
                  <a:gd name="connsiteY2" fmla="*/ 13308 h 57506"/>
                  <a:gd name="connsiteX3" fmla="*/ 31181 w 54171"/>
                  <a:gd name="connsiteY3" fmla="*/ 53027 h 57506"/>
                  <a:gd name="connsiteX4" fmla="*/ 53851 w 54171"/>
                  <a:gd name="connsiteY4" fmla="*/ 44264 h 57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71" h="57506">
                    <a:moveTo>
                      <a:pt x="53851" y="44264"/>
                    </a:moveTo>
                    <a:cubicBezTo>
                      <a:pt x="49098" y="27528"/>
                      <a:pt x="38030" y="13289"/>
                      <a:pt x="22990" y="4545"/>
                    </a:cubicBezTo>
                    <a:cubicBezTo>
                      <a:pt x="8226" y="-4028"/>
                      <a:pt x="-1965" y="-122"/>
                      <a:pt x="320" y="13308"/>
                    </a:cubicBezTo>
                    <a:cubicBezTo>
                      <a:pt x="5102" y="30034"/>
                      <a:pt x="16161" y="44264"/>
                      <a:pt x="31181" y="53027"/>
                    </a:cubicBezTo>
                    <a:cubicBezTo>
                      <a:pt x="45945" y="61504"/>
                      <a:pt x="56137" y="57599"/>
                      <a:pt x="53851" y="44264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1" name="Đồ họa 25">
              <a:extLst>
                <a:ext uri="{FF2B5EF4-FFF2-40B4-BE49-F238E27FC236}">
                  <a16:creationId xmlns:a16="http://schemas.microsoft.com/office/drawing/2014/main" id="{204D1620-9989-A4A3-C604-2548596CBEB7}"/>
                </a:ext>
              </a:extLst>
            </p:cNvPr>
            <p:cNvGrpSpPr/>
            <p:nvPr/>
          </p:nvGrpSpPr>
          <p:grpSpPr>
            <a:xfrm>
              <a:off x="8921750" y="4409129"/>
              <a:ext cx="427482" cy="280110"/>
              <a:chOff x="8921750" y="4409129"/>
              <a:chExt cx="427482" cy="280110"/>
            </a:xfrm>
          </p:grpSpPr>
          <p:sp>
            <p:nvSpPr>
              <p:cNvPr id="570" name="Hình tự do: Hình 569">
                <a:extLst>
                  <a:ext uri="{FF2B5EF4-FFF2-40B4-BE49-F238E27FC236}">
                    <a16:creationId xmlns:a16="http://schemas.microsoft.com/office/drawing/2014/main" id="{2DD2BC25-2D1D-F0A7-3562-C74CCA7CD47A}"/>
                  </a:ext>
                </a:extLst>
              </p:cNvPr>
              <p:cNvSpPr/>
              <p:nvPr/>
            </p:nvSpPr>
            <p:spPr>
              <a:xfrm>
                <a:off x="8921750" y="4416343"/>
                <a:ext cx="424148" cy="272896"/>
              </a:xfrm>
              <a:custGeom>
                <a:avLst/>
                <a:gdLst>
                  <a:gd name="connsiteX0" fmla="*/ 182213 w 424148"/>
                  <a:gd name="connsiteY0" fmla="*/ 272892 h 272896"/>
                  <a:gd name="connsiteX1" fmla="*/ 190309 w 424148"/>
                  <a:gd name="connsiteY1" fmla="*/ 270797 h 272896"/>
                  <a:gd name="connsiteX2" fmla="*/ 419100 w 424148"/>
                  <a:gd name="connsiteY2" fmla="*/ 138590 h 272896"/>
                  <a:gd name="connsiteX3" fmla="*/ 424148 w 424148"/>
                  <a:gd name="connsiteY3" fmla="*/ 130780 h 272896"/>
                  <a:gd name="connsiteX4" fmla="*/ 419481 w 424148"/>
                  <a:gd name="connsiteY4" fmla="*/ 122683 h 272896"/>
                  <a:gd name="connsiteX5" fmla="*/ 230505 w 424148"/>
                  <a:gd name="connsiteY5" fmla="*/ 2383 h 272896"/>
                  <a:gd name="connsiteX6" fmla="*/ 221647 w 424148"/>
                  <a:gd name="connsiteY6" fmla="*/ 1 h 272896"/>
                  <a:gd name="connsiteX7" fmla="*/ 213455 w 424148"/>
                  <a:gd name="connsiteY7" fmla="*/ 2097 h 272896"/>
                  <a:gd name="connsiteX8" fmla="*/ 145256 w 424148"/>
                  <a:gd name="connsiteY8" fmla="*/ 41435 h 272896"/>
                  <a:gd name="connsiteX9" fmla="*/ 140399 w 424148"/>
                  <a:gd name="connsiteY9" fmla="*/ 57818 h 272896"/>
                  <a:gd name="connsiteX10" fmla="*/ 143256 w 424148"/>
                  <a:gd name="connsiteY10" fmla="*/ 63152 h 272896"/>
                  <a:gd name="connsiteX11" fmla="*/ 142399 w 424148"/>
                  <a:gd name="connsiteY11" fmla="*/ 66105 h 272896"/>
                  <a:gd name="connsiteX12" fmla="*/ 5048 w 424148"/>
                  <a:gd name="connsiteY12" fmla="*/ 146020 h 272896"/>
                  <a:gd name="connsiteX13" fmla="*/ 0 w 424148"/>
                  <a:gd name="connsiteY13" fmla="*/ 153830 h 272896"/>
                  <a:gd name="connsiteX14" fmla="*/ 4763 w 424148"/>
                  <a:gd name="connsiteY14" fmla="*/ 161926 h 272896"/>
                  <a:gd name="connsiteX15" fmla="*/ 173260 w 424148"/>
                  <a:gd name="connsiteY15" fmla="*/ 270416 h 272896"/>
                  <a:gd name="connsiteX16" fmla="*/ 182213 w 424148"/>
                  <a:gd name="connsiteY16" fmla="*/ 272892 h 272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4148" h="272896">
                    <a:moveTo>
                      <a:pt x="182213" y="272892"/>
                    </a:moveTo>
                    <a:cubicBezTo>
                      <a:pt x="185052" y="272912"/>
                      <a:pt x="187842" y="272188"/>
                      <a:pt x="190309" y="270797"/>
                    </a:cubicBezTo>
                    <a:lnTo>
                      <a:pt x="419100" y="138590"/>
                    </a:lnTo>
                    <a:cubicBezTo>
                      <a:pt x="422024" y="137037"/>
                      <a:pt x="423939" y="134085"/>
                      <a:pt x="424148" y="130780"/>
                    </a:cubicBezTo>
                    <a:cubicBezTo>
                      <a:pt x="424110" y="127455"/>
                      <a:pt x="422348" y="124379"/>
                      <a:pt x="419481" y="122683"/>
                    </a:cubicBezTo>
                    <a:lnTo>
                      <a:pt x="230505" y="2383"/>
                    </a:lnTo>
                    <a:cubicBezTo>
                      <a:pt x="227829" y="782"/>
                      <a:pt x="224761" y="-37"/>
                      <a:pt x="221647" y="1"/>
                    </a:cubicBezTo>
                    <a:cubicBezTo>
                      <a:pt x="218780" y="-27"/>
                      <a:pt x="215951" y="697"/>
                      <a:pt x="213455" y="2097"/>
                    </a:cubicBezTo>
                    <a:lnTo>
                      <a:pt x="145256" y="41435"/>
                    </a:lnTo>
                    <a:cubicBezTo>
                      <a:pt x="139608" y="44788"/>
                      <a:pt x="137484" y="51922"/>
                      <a:pt x="140399" y="57818"/>
                    </a:cubicBezTo>
                    <a:lnTo>
                      <a:pt x="143256" y="63152"/>
                    </a:lnTo>
                    <a:cubicBezTo>
                      <a:pt x="143732" y="64209"/>
                      <a:pt x="143370" y="65457"/>
                      <a:pt x="142399" y="66105"/>
                    </a:cubicBezTo>
                    <a:lnTo>
                      <a:pt x="5048" y="146020"/>
                    </a:lnTo>
                    <a:cubicBezTo>
                      <a:pt x="2124" y="147572"/>
                      <a:pt x="210" y="150525"/>
                      <a:pt x="0" y="153830"/>
                    </a:cubicBezTo>
                    <a:cubicBezTo>
                      <a:pt x="57" y="157183"/>
                      <a:pt x="1857" y="160250"/>
                      <a:pt x="4763" y="161926"/>
                    </a:cubicBezTo>
                    <a:lnTo>
                      <a:pt x="173260" y="270416"/>
                    </a:lnTo>
                    <a:cubicBezTo>
                      <a:pt x="175936" y="272102"/>
                      <a:pt x="179051" y="272959"/>
                      <a:pt x="182213" y="2728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Hình tự do: Hình 570">
                <a:extLst>
                  <a:ext uri="{FF2B5EF4-FFF2-40B4-BE49-F238E27FC236}">
                    <a16:creationId xmlns:a16="http://schemas.microsoft.com/office/drawing/2014/main" id="{7966CDDD-382F-AFE8-9088-F4ABBF04E418}"/>
                  </a:ext>
                </a:extLst>
              </p:cNvPr>
              <p:cNvSpPr/>
              <p:nvPr/>
            </p:nvSpPr>
            <p:spPr>
              <a:xfrm>
                <a:off x="8926679" y="4433930"/>
                <a:ext cx="422552" cy="243159"/>
              </a:xfrm>
              <a:custGeom>
                <a:avLst/>
                <a:gdLst>
                  <a:gd name="connsiteX0" fmla="*/ 173950 w 422552"/>
                  <a:gd name="connsiteY0" fmla="*/ 241685 h 243159"/>
                  <a:gd name="connsiteX1" fmla="*/ 2500 w 422552"/>
                  <a:gd name="connsiteY1" fmla="*/ 142339 h 243159"/>
                  <a:gd name="connsiteX2" fmla="*/ 2500 w 422552"/>
                  <a:gd name="connsiteY2" fmla="*/ 135291 h 243159"/>
                  <a:gd name="connsiteX3" fmla="*/ 237768 w 422552"/>
                  <a:gd name="connsiteY3" fmla="*/ 1464 h 243159"/>
                  <a:gd name="connsiteX4" fmla="*/ 249960 w 422552"/>
                  <a:gd name="connsiteY4" fmla="*/ 1464 h 243159"/>
                  <a:gd name="connsiteX5" fmla="*/ 419981 w 422552"/>
                  <a:gd name="connsiteY5" fmla="*/ 99572 h 243159"/>
                  <a:gd name="connsiteX6" fmla="*/ 419981 w 422552"/>
                  <a:gd name="connsiteY6" fmla="*/ 106620 h 243159"/>
                  <a:gd name="connsiteX7" fmla="*/ 186238 w 422552"/>
                  <a:gd name="connsiteY7" fmla="*/ 241590 h 243159"/>
                  <a:gd name="connsiteX8" fmla="*/ 173950 w 422552"/>
                  <a:gd name="connsiteY8" fmla="*/ 241685 h 243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52" h="243159">
                    <a:moveTo>
                      <a:pt x="173950" y="241685"/>
                    </a:moveTo>
                    <a:lnTo>
                      <a:pt x="2500" y="142339"/>
                    </a:lnTo>
                    <a:cubicBezTo>
                      <a:pt x="-833" y="140434"/>
                      <a:pt x="-833" y="137291"/>
                      <a:pt x="2500" y="135291"/>
                    </a:cubicBezTo>
                    <a:lnTo>
                      <a:pt x="237768" y="1464"/>
                    </a:lnTo>
                    <a:cubicBezTo>
                      <a:pt x="241597" y="-488"/>
                      <a:pt x="246131" y="-488"/>
                      <a:pt x="249960" y="1464"/>
                    </a:cubicBezTo>
                    <a:lnTo>
                      <a:pt x="419981" y="99572"/>
                    </a:lnTo>
                    <a:cubicBezTo>
                      <a:pt x="423410" y="101572"/>
                      <a:pt x="423410" y="104715"/>
                      <a:pt x="419981" y="106620"/>
                    </a:cubicBezTo>
                    <a:lnTo>
                      <a:pt x="186238" y="241590"/>
                    </a:lnTo>
                    <a:cubicBezTo>
                      <a:pt x="182409" y="243647"/>
                      <a:pt x="177808" y="243685"/>
                      <a:pt x="173950" y="24168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Hình tự do: Hình 571">
                <a:extLst>
                  <a:ext uri="{FF2B5EF4-FFF2-40B4-BE49-F238E27FC236}">
                    <a16:creationId xmlns:a16="http://schemas.microsoft.com/office/drawing/2014/main" id="{11370B3B-8707-E7C6-D55E-14FC251816C4}"/>
                  </a:ext>
                </a:extLst>
              </p:cNvPr>
              <p:cNvSpPr/>
              <p:nvPr/>
            </p:nvSpPr>
            <p:spPr>
              <a:xfrm>
                <a:off x="8926474" y="4409129"/>
                <a:ext cx="422016" cy="267450"/>
              </a:xfrm>
              <a:custGeom>
                <a:avLst/>
                <a:gdLst>
                  <a:gd name="connsiteX0" fmla="*/ 420281 w 422016"/>
                  <a:gd name="connsiteY0" fmla="*/ 124182 h 267450"/>
                  <a:gd name="connsiteX1" fmla="*/ 227210 w 422016"/>
                  <a:gd name="connsiteY1" fmla="*/ 1500 h 267450"/>
                  <a:gd name="connsiteX2" fmla="*/ 215113 w 422016"/>
                  <a:gd name="connsiteY2" fmla="*/ 1500 h 267450"/>
                  <a:gd name="connsiteX3" fmla="*/ 145580 w 422016"/>
                  <a:gd name="connsiteY3" fmla="*/ 41696 h 267450"/>
                  <a:gd name="connsiteX4" fmla="*/ 142628 w 422016"/>
                  <a:gd name="connsiteY4" fmla="*/ 51221 h 267450"/>
                  <a:gd name="connsiteX5" fmla="*/ 145485 w 422016"/>
                  <a:gd name="connsiteY5" fmla="*/ 56745 h 267450"/>
                  <a:gd name="connsiteX6" fmla="*/ 142628 w 422016"/>
                  <a:gd name="connsiteY6" fmla="*/ 66270 h 267450"/>
                  <a:gd name="connsiteX7" fmla="*/ 2515 w 422016"/>
                  <a:gd name="connsiteY7" fmla="*/ 147804 h 267450"/>
                  <a:gd name="connsiteX8" fmla="*/ 286 w 422016"/>
                  <a:gd name="connsiteY8" fmla="*/ 153005 h 267450"/>
                  <a:gd name="connsiteX9" fmla="*/ 2515 w 422016"/>
                  <a:gd name="connsiteY9" fmla="*/ 155234 h 267450"/>
                  <a:gd name="connsiteX10" fmla="*/ 173965 w 422016"/>
                  <a:gd name="connsiteY10" fmla="*/ 265914 h 267450"/>
                  <a:gd name="connsiteX11" fmla="*/ 186062 w 422016"/>
                  <a:gd name="connsiteY11" fmla="*/ 265914 h 267450"/>
                  <a:gd name="connsiteX12" fmla="*/ 419805 w 422016"/>
                  <a:gd name="connsiteY12" fmla="*/ 130945 h 267450"/>
                  <a:gd name="connsiteX13" fmla="*/ 421625 w 422016"/>
                  <a:gd name="connsiteY13" fmla="*/ 125735 h 267450"/>
                  <a:gd name="connsiteX14" fmla="*/ 420281 w 422016"/>
                  <a:gd name="connsiteY14" fmla="*/ 124182 h 26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22016" h="267450">
                    <a:moveTo>
                      <a:pt x="420281" y="124182"/>
                    </a:moveTo>
                    <a:lnTo>
                      <a:pt x="227210" y="1500"/>
                    </a:lnTo>
                    <a:cubicBezTo>
                      <a:pt x="223428" y="-500"/>
                      <a:pt x="218894" y="-500"/>
                      <a:pt x="215113" y="1500"/>
                    </a:cubicBezTo>
                    <a:lnTo>
                      <a:pt x="145580" y="41696"/>
                    </a:lnTo>
                    <a:cubicBezTo>
                      <a:pt x="142332" y="43667"/>
                      <a:pt x="141066" y="47754"/>
                      <a:pt x="142628" y="51221"/>
                    </a:cubicBezTo>
                    <a:lnTo>
                      <a:pt x="145485" y="56745"/>
                    </a:lnTo>
                    <a:cubicBezTo>
                      <a:pt x="147066" y="60184"/>
                      <a:pt x="145838" y="64270"/>
                      <a:pt x="142628" y="66270"/>
                    </a:cubicBezTo>
                    <a:lnTo>
                      <a:pt x="2515" y="147804"/>
                    </a:lnTo>
                    <a:cubicBezTo>
                      <a:pt x="467" y="148623"/>
                      <a:pt x="-533" y="150957"/>
                      <a:pt x="286" y="153005"/>
                    </a:cubicBezTo>
                    <a:cubicBezTo>
                      <a:pt x="696" y="154024"/>
                      <a:pt x="1496" y="154824"/>
                      <a:pt x="2515" y="155234"/>
                    </a:cubicBezTo>
                    <a:lnTo>
                      <a:pt x="173965" y="265914"/>
                    </a:lnTo>
                    <a:cubicBezTo>
                      <a:pt x="177737" y="267962"/>
                      <a:pt x="182290" y="267962"/>
                      <a:pt x="186062" y="265914"/>
                    </a:cubicBezTo>
                    <a:lnTo>
                      <a:pt x="419805" y="130945"/>
                    </a:lnTo>
                    <a:cubicBezTo>
                      <a:pt x="421748" y="130011"/>
                      <a:pt x="422567" y="127678"/>
                      <a:pt x="421625" y="125735"/>
                    </a:cubicBezTo>
                    <a:cubicBezTo>
                      <a:pt x="421320" y="125106"/>
                      <a:pt x="420863" y="124573"/>
                      <a:pt x="420281" y="12418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2" name="Đồ họa 25">
              <a:extLst>
                <a:ext uri="{FF2B5EF4-FFF2-40B4-BE49-F238E27FC236}">
                  <a16:creationId xmlns:a16="http://schemas.microsoft.com/office/drawing/2014/main" id="{11B49C62-8E83-6AF6-7742-7DDD52E3BB1B}"/>
                </a:ext>
              </a:extLst>
            </p:cNvPr>
            <p:cNvGrpSpPr/>
            <p:nvPr/>
          </p:nvGrpSpPr>
          <p:grpSpPr>
            <a:xfrm>
              <a:off x="9520777" y="4401057"/>
              <a:ext cx="487500" cy="373332"/>
              <a:chOff x="9520777" y="4401057"/>
              <a:chExt cx="487500" cy="373332"/>
            </a:xfrm>
          </p:grpSpPr>
          <p:sp>
            <p:nvSpPr>
              <p:cNvPr id="533" name="Hình tự do: Hình 532">
                <a:extLst>
                  <a:ext uri="{FF2B5EF4-FFF2-40B4-BE49-F238E27FC236}">
                    <a16:creationId xmlns:a16="http://schemas.microsoft.com/office/drawing/2014/main" id="{8E50BE71-89C9-337C-94B4-A695D8880139}"/>
                  </a:ext>
                </a:extLst>
              </p:cNvPr>
              <p:cNvSpPr/>
              <p:nvPr/>
            </p:nvSpPr>
            <p:spPr>
              <a:xfrm>
                <a:off x="9520777" y="4493885"/>
                <a:ext cx="487500" cy="280504"/>
              </a:xfrm>
              <a:custGeom>
                <a:avLst/>
                <a:gdLst>
                  <a:gd name="connsiteX0" fmla="*/ 0 w 487500"/>
                  <a:gd name="connsiteY0" fmla="*/ 124770 h 280504"/>
                  <a:gd name="connsiteX1" fmla="*/ 213741 w 487500"/>
                  <a:gd name="connsiteY1" fmla="*/ 1422 h 280504"/>
                  <a:gd name="connsiteX2" fmla="*/ 224695 w 487500"/>
                  <a:gd name="connsiteY2" fmla="*/ 1422 h 280504"/>
                  <a:gd name="connsiteX3" fmla="*/ 486251 w 487500"/>
                  <a:gd name="connsiteY3" fmla="*/ 152012 h 280504"/>
                  <a:gd name="connsiteX4" fmla="*/ 487213 w 487500"/>
                  <a:gd name="connsiteY4" fmla="*/ 155241 h 280504"/>
                  <a:gd name="connsiteX5" fmla="*/ 486251 w 487500"/>
                  <a:gd name="connsiteY5" fmla="*/ 156203 h 280504"/>
                  <a:gd name="connsiteX6" fmla="*/ 270605 w 487500"/>
                  <a:gd name="connsiteY6" fmla="*/ 280504 h 28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500" h="280504">
                    <a:moveTo>
                      <a:pt x="0" y="124770"/>
                    </a:moveTo>
                    <a:lnTo>
                      <a:pt x="213741" y="1422"/>
                    </a:lnTo>
                    <a:cubicBezTo>
                      <a:pt x="217141" y="-474"/>
                      <a:pt x="221294" y="-474"/>
                      <a:pt x="224695" y="1422"/>
                    </a:cubicBezTo>
                    <a:lnTo>
                      <a:pt x="486251" y="152012"/>
                    </a:lnTo>
                    <a:cubicBezTo>
                      <a:pt x="487404" y="152641"/>
                      <a:pt x="487842" y="154079"/>
                      <a:pt x="487213" y="155241"/>
                    </a:cubicBezTo>
                    <a:cubicBezTo>
                      <a:pt x="486994" y="155650"/>
                      <a:pt x="486661" y="155984"/>
                      <a:pt x="486251" y="156203"/>
                    </a:cubicBezTo>
                    <a:lnTo>
                      <a:pt x="270605" y="280504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Hình tự do: Hình 533">
                <a:extLst>
                  <a:ext uri="{FF2B5EF4-FFF2-40B4-BE49-F238E27FC236}">
                    <a16:creationId xmlns:a16="http://schemas.microsoft.com/office/drawing/2014/main" id="{21062092-D7C1-2413-826F-2C85C0ABA021}"/>
                  </a:ext>
                </a:extLst>
              </p:cNvPr>
              <p:cNvSpPr/>
              <p:nvPr/>
            </p:nvSpPr>
            <p:spPr>
              <a:xfrm>
                <a:off x="9542780" y="4505308"/>
                <a:ext cx="450341" cy="248793"/>
              </a:xfrm>
              <a:custGeom>
                <a:avLst/>
                <a:gdLst>
                  <a:gd name="connsiteX0" fmla="*/ 0 w 450341"/>
                  <a:gd name="connsiteY0" fmla="*/ 109728 h 248793"/>
                  <a:gd name="connsiteX1" fmla="*/ 2381 w 450341"/>
                  <a:gd name="connsiteY1" fmla="*/ 113347 h 248793"/>
                  <a:gd name="connsiteX2" fmla="*/ 236220 w 450341"/>
                  <a:gd name="connsiteY2" fmla="*/ 248221 h 248793"/>
                  <a:gd name="connsiteX3" fmla="*/ 240792 w 450341"/>
                  <a:gd name="connsiteY3" fmla="*/ 248221 h 248793"/>
                  <a:gd name="connsiteX4" fmla="*/ 450342 w 450341"/>
                  <a:gd name="connsiteY4" fmla="*/ 142208 h 248793"/>
                  <a:gd name="connsiteX5" fmla="*/ 450342 w 450341"/>
                  <a:gd name="connsiteY5" fmla="*/ 137541 h 248793"/>
                  <a:gd name="connsiteX6" fmla="*/ 212217 w 450341"/>
                  <a:gd name="connsiteY6" fmla="*/ 0 h 248793"/>
                  <a:gd name="connsiteX7" fmla="*/ 2667 w 450341"/>
                  <a:gd name="connsiteY7" fmla="*/ 106013 h 248793"/>
                  <a:gd name="connsiteX8" fmla="*/ 0 w 450341"/>
                  <a:gd name="connsiteY8" fmla="*/ 109728 h 24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341" h="248793">
                    <a:moveTo>
                      <a:pt x="0" y="109728"/>
                    </a:moveTo>
                    <a:cubicBezTo>
                      <a:pt x="171" y="111243"/>
                      <a:pt x="1057" y="112595"/>
                      <a:pt x="2381" y="113347"/>
                    </a:cubicBezTo>
                    <a:lnTo>
                      <a:pt x="236220" y="248221"/>
                    </a:lnTo>
                    <a:cubicBezTo>
                      <a:pt x="237649" y="248984"/>
                      <a:pt x="239363" y="248984"/>
                      <a:pt x="240792" y="248221"/>
                    </a:cubicBezTo>
                    <a:lnTo>
                      <a:pt x="450342" y="142208"/>
                    </a:lnTo>
                    <a:lnTo>
                      <a:pt x="450342" y="137541"/>
                    </a:lnTo>
                    <a:lnTo>
                      <a:pt x="212217" y="0"/>
                    </a:lnTo>
                    <a:lnTo>
                      <a:pt x="2667" y="106013"/>
                    </a:lnTo>
                    <a:cubicBezTo>
                      <a:pt x="1200" y="106718"/>
                      <a:pt x="200" y="108118"/>
                      <a:pt x="0" y="109728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Hình tự do: Hình 534">
                <a:extLst>
                  <a:ext uri="{FF2B5EF4-FFF2-40B4-BE49-F238E27FC236}">
                    <a16:creationId xmlns:a16="http://schemas.microsoft.com/office/drawing/2014/main" id="{2ECD3499-36F4-57BF-7157-827D2681E456}"/>
                  </a:ext>
                </a:extLst>
              </p:cNvPr>
              <p:cNvSpPr/>
              <p:nvPr/>
            </p:nvSpPr>
            <p:spPr>
              <a:xfrm>
                <a:off x="9542758" y="4611321"/>
                <a:ext cx="238432" cy="142684"/>
              </a:xfrm>
              <a:custGeom>
                <a:avLst/>
                <a:gdLst>
                  <a:gd name="connsiteX0" fmla="*/ 238433 w 238432"/>
                  <a:gd name="connsiteY0" fmla="*/ 138113 h 142684"/>
                  <a:gd name="connsiteX1" fmla="*/ 238433 w 238432"/>
                  <a:gd name="connsiteY1" fmla="*/ 142685 h 142684"/>
                  <a:gd name="connsiteX2" fmla="*/ 236052 w 238432"/>
                  <a:gd name="connsiteY2" fmla="*/ 142208 h 142684"/>
                  <a:gd name="connsiteX3" fmla="*/ 2403 w 238432"/>
                  <a:gd name="connsiteY3" fmla="*/ 7334 h 142684"/>
                  <a:gd name="connsiteX4" fmla="*/ 336 w 238432"/>
                  <a:gd name="connsiteY4" fmla="*/ 2067 h 142684"/>
                  <a:gd name="connsiteX5" fmla="*/ 2403 w 238432"/>
                  <a:gd name="connsiteY5" fmla="*/ 0 h 142684"/>
                  <a:gd name="connsiteX6" fmla="*/ 2403 w 238432"/>
                  <a:gd name="connsiteY6" fmla="*/ 2667 h 142684"/>
                  <a:gd name="connsiteX7" fmla="*/ 236242 w 238432"/>
                  <a:gd name="connsiteY7" fmla="*/ 137541 h 142684"/>
                  <a:gd name="connsiteX8" fmla="*/ 238433 w 238432"/>
                  <a:gd name="connsiteY8" fmla="*/ 138113 h 142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432" h="142684">
                    <a:moveTo>
                      <a:pt x="238433" y="138113"/>
                    </a:moveTo>
                    <a:lnTo>
                      <a:pt x="238433" y="142685"/>
                    </a:lnTo>
                    <a:cubicBezTo>
                      <a:pt x="237614" y="142685"/>
                      <a:pt x="236804" y="142523"/>
                      <a:pt x="236052" y="142208"/>
                    </a:cubicBezTo>
                    <a:lnTo>
                      <a:pt x="2403" y="7334"/>
                    </a:lnTo>
                    <a:cubicBezTo>
                      <a:pt x="374" y="6448"/>
                      <a:pt x="-549" y="4096"/>
                      <a:pt x="336" y="2067"/>
                    </a:cubicBezTo>
                    <a:cubicBezTo>
                      <a:pt x="736" y="1143"/>
                      <a:pt x="1479" y="400"/>
                      <a:pt x="2403" y="0"/>
                    </a:cubicBezTo>
                    <a:cubicBezTo>
                      <a:pt x="1070" y="667"/>
                      <a:pt x="1070" y="1905"/>
                      <a:pt x="2403" y="2667"/>
                    </a:cubicBezTo>
                    <a:lnTo>
                      <a:pt x="236242" y="137541"/>
                    </a:lnTo>
                    <a:cubicBezTo>
                      <a:pt x="236918" y="137903"/>
                      <a:pt x="237671" y="138094"/>
                      <a:pt x="238433" y="13811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Hình tự do: Hình 535">
                <a:extLst>
                  <a:ext uri="{FF2B5EF4-FFF2-40B4-BE49-F238E27FC236}">
                    <a16:creationId xmlns:a16="http://schemas.microsoft.com/office/drawing/2014/main" id="{21FBA2B0-EB15-67F3-A934-DE9B5B9F340E}"/>
                  </a:ext>
                </a:extLst>
              </p:cNvPr>
              <p:cNvSpPr/>
              <p:nvPr/>
            </p:nvSpPr>
            <p:spPr>
              <a:xfrm>
                <a:off x="9544065" y="4505308"/>
                <a:ext cx="448960" cy="244125"/>
              </a:xfrm>
              <a:custGeom>
                <a:avLst/>
                <a:gdLst>
                  <a:gd name="connsiteX0" fmla="*/ 448961 w 448960"/>
                  <a:gd name="connsiteY0" fmla="*/ 137541 h 244125"/>
                  <a:gd name="connsiteX1" fmla="*/ 239411 w 448960"/>
                  <a:gd name="connsiteY1" fmla="*/ 243554 h 244125"/>
                  <a:gd name="connsiteX2" fmla="*/ 234648 w 448960"/>
                  <a:gd name="connsiteY2" fmla="*/ 243554 h 244125"/>
                  <a:gd name="connsiteX3" fmla="*/ 1000 w 448960"/>
                  <a:gd name="connsiteY3" fmla="*/ 108680 h 244125"/>
                  <a:gd name="connsiteX4" fmla="*/ 1000 w 448960"/>
                  <a:gd name="connsiteY4" fmla="*/ 106013 h 244125"/>
                  <a:gd name="connsiteX5" fmla="*/ 210550 w 448960"/>
                  <a:gd name="connsiteY5" fmla="*/ 0 h 24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8960" h="244125">
                    <a:moveTo>
                      <a:pt x="448961" y="137541"/>
                    </a:moveTo>
                    <a:lnTo>
                      <a:pt x="239411" y="243554"/>
                    </a:lnTo>
                    <a:cubicBezTo>
                      <a:pt x="237915" y="244316"/>
                      <a:pt x="236144" y="244316"/>
                      <a:pt x="234648" y="243554"/>
                    </a:cubicBezTo>
                    <a:lnTo>
                      <a:pt x="1000" y="108680"/>
                    </a:lnTo>
                    <a:cubicBezTo>
                      <a:pt x="-333" y="107918"/>
                      <a:pt x="-333" y="106680"/>
                      <a:pt x="1000" y="106013"/>
                    </a:cubicBezTo>
                    <a:lnTo>
                      <a:pt x="210550" y="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Hình tự do: Hình 536">
                <a:extLst>
                  <a:ext uri="{FF2B5EF4-FFF2-40B4-BE49-F238E27FC236}">
                    <a16:creationId xmlns:a16="http://schemas.microsoft.com/office/drawing/2014/main" id="{4BE7D85E-7A93-2930-BEF9-91BBFBB774E2}"/>
                  </a:ext>
                </a:extLst>
              </p:cNvPr>
              <p:cNvSpPr/>
              <p:nvPr/>
            </p:nvSpPr>
            <p:spPr>
              <a:xfrm>
                <a:off x="9781095" y="4642849"/>
                <a:ext cx="211931" cy="111165"/>
              </a:xfrm>
              <a:custGeom>
                <a:avLst/>
                <a:gdLst>
                  <a:gd name="connsiteX0" fmla="*/ 211931 w 211931"/>
                  <a:gd name="connsiteY0" fmla="*/ 0 h 111165"/>
                  <a:gd name="connsiteX1" fmla="*/ 211931 w 211931"/>
                  <a:gd name="connsiteY1" fmla="*/ 4667 h 111165"/>
                  <a:gd name="connsiteX2" fmla="*/ 2381 w 211931"/>
                  <a:gd name="connsiteY2" fmla="*/ 110680 h 111165"/>
                  <a:gd name="connsiteX3" fmla="*/ 0 w 211931"/>
                  <a:gd name="connsiteY3" fmla="*/ 111157 h 111165"/>
                  <a:gd name="connsiteX4" fmla="*/ 0 w 211931"/>
                  <a:gd name="connsiteY4" fmla="*/ 106585 h 111165"/>
                  <a:gd name="connsiteX5" fmla="*/ 2381 w 211931"/>
                  <a:gd name="connsiteY5" fmla="*/ 106013 h 111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931" h="111165">
                    <a:moveTo>
                      <a:pt x="211931" y="0"/>
                    </a:moveTo>
                    <a:lnTo>
                      <a:pt x="211931" y="4667"/>
                    </a:lnTo>
                    <a:lnTo>
                      <a:pt x="2381" y="110680"/>
                    </a:lnTo>
                    <a:cubicBezTo>
                      <a:pt x="1638" y="111043"/>
                      <a:pt x="819" y="111205"/>
                      <a:pt x="0" y="111157"/>
                    </a:cubicBezTo>
                    <a:lnTo>
                      <a:pt x="0" y="106585"/>
                    </a:lnTo>
                    <a:cubicBezTo>
                      <a:pt x="829" y="106604"/>
                      <a:pt x="1648" y="106404"/>
                      <a:pt x="2381" y="10601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Hình tự do: Hình 537">
                <a:extLst>
                  <a:ext uri="{FF2B5EF4-FFF2-40B4-BE49-F238E27FC236}">
                    <a16:creationId xmlns:a16="http://schemas.microsoft.com/office/drawing/2014/main" id="{2C8D39F3-C6D7-3500-E707-D16ADFE62AE9}"/>
                  </a:ext>
                </a:extLst>
              </p:cNvPr>
              <p:cNvSpPr/>
              <p:nvPr/>
            </p:nvSpPr>
            <p:spPr>
              <a:xfrm>
                <a:off x="9751472" y="4445967"/>
                <a:ext cx="238315" cy="198786"/>
              </a:xfrm>
              <a:custGeom>
                <a:avLst/>
                <a:gdLst>
                  <a:gd name="connsiteX0" fmla="*/ 238316 w 238315"/>
                  <a:gd name="connsiteY0" fmla="*/ 198787 h 198786"/>
                  <a:gd name="connsiteX1" fmla="*/ 0 w 238315"/>
                  <a:gd name="connsiteY1" fmla="*/ 61246 h 198786"/>
                  <a:gd name="connsiteX2" fmla="*/ 0 w 238315"/>
                  <a:gd name="connsiteY2" fmla="*/ 0 h 198786"/>
                  <a:gd name="connsiteX3" fmla="*/ 238316 w 238315"/>
                  <a:gd name="connsiteY3" fmla="*/ 138208 h 198786"/>
                  <a:gd name="connsiteX4" fmla="*/ 238316 w 238315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15" h="198786">
                    <a:moveTo>
                      <a:pt x="238316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316" y="138208"/>
                    </a:lnTo>
                    <a:lnTo>
                      <a:pt x="238316" y="19878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Hình tự do: Hình 538">
                <a:extLst>
                  <a:ext uri="{FF2B5EF4-FFF2-40B4-BE49-F238E27FC236}">
                    <a16:creationId xmlns:a16="http://schemas.microsoft.com/office/drawing/2014/main" id="{BA96FAF7-A1CB-DCD2-C91C-085E3E1ED9A5}"/>
                  </a:ext>
                </a:extLst>
              </p:cNvPr>
              <p:cNvSpPr/>
              <p:nvPr/>
            </p:nvSpPr>
            <p:spPr>
              <a:xfrm>
                <a:off x="9751472" y="4445967"/>
                <a:ext cx="238315" cy="198786"/>
              </a:xfrm>
              <a:custGeom>
                <a:avLst/>
                <a:gdLst>
                  <a:gd name="connsiteX0" fmla="*/ 238316 w 238315"/>
                  <a:gd name="connsiteY0" fmla="*/ 198787 h 198786"/>
                  <a:gd name="connsiteX1" fmla="*/ 0 w 238315"/>
                  <a:gd name="connsiteY1" fmla="*/ 61246 h 198786"/>
                  <a:gd name="connsiteX2" fmla="*/ 0 w 238315"/>
                  <a:gd name="connsiteY2" fmla="*/ 0 h 198786"/>
                  <a:gd name="connsiteX3" fmla="*/ 238316 w 238315"/>
                  <a:gd name="connsiteY3" fmla="*/ 138208 h 198786"/>
                  <a:gd name="connsiteX4" fmla="*/ 238316 w 238315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315" h="198786">
                    <a:moveTo>
                      <a:pt x="238316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316" y="138208"/>
                    </a:lnTo>
                    <a:lnTo>
                      <a:pt x="238316" y="198787"/>
                    </a:ln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Hình tự do: Hình 539">
                <a:extLst>
                  <a:ext uri="{FF2B5EF4-FFF2-40B4-BE49-F238E27FC236}">
                    <a16:creationId xmlns:a16="http://schemas.microsoft.com/office/drawing/2014/main" id="{7DCC1372-1E9E-CCBF-2107-854931FFE00C}"/>
                  </a:ext>
                </a:extLst>
              </p:cNvPr>
              <p:cNvSpPr/>
              <p:nvPr/>
            </p:nvSpPr>
            <p:spPr>
              <a:xfrm>
                <a:off x="9542780" y="4486068"/>
                <a:ext cx="418909" cy="253317"/>
              </a:xfrm>
              <a:custGeom>
                <a:avLst/>
                <a:gdLst>
                  <a:gd name="connsiteX0" fmla="*/ 2953 w 418909"/>
                  <a:gd name="connsiteY0" fmla="*/ 96012 h 253317"/>
                  <a:gd name="connsiteX1" fmla="*/ 0 w 418909"/>
                  <a:gd name="connsiteY1" fmla="*/ 101060 h 253317"/>
                  <a:gd name="connsiteX2" fmla="*/ 0 w 418909"/>
                  <a:gd name="connsiteY2" fmla="*/ 113443 h 253317"/>
                  <a:gd name="connsiteX3" fmla="*/ 2953 w 418909"/>
                  <a:gd name="connsiteY3" fmla="*/ 118491 h 253317"/>
                  <a:gd name="connsiteX4" fmla="*/ 235458 w 418909"/>
                  <a:gd name="connsiteY4" fmla="*/ 252603 h 253317"/>
                  <a:gd name="connsiteX5" fmla="*/ 241268 w 418909"/>
                  <a:gd name="connsiteY5" fmla="*/ 252603 h 253317"/>
                  <a:gd name="connsiteX6" fmla="*/ 418909 w 418909"/>
                  <a:gd name="connsiteY6" fmla="*/ 156591 h 253317"/>
                  <a:gd name="connsiteX7" fmla="*/ 418909 w 418909"/>
                  <a:gd name="connsiteY7" fmla="*/ 137541 h 253317"/>
                  <a:gd name="connsiteX8" fmla="*/ 180784 w 418909"/>
                  <a:gd name="connsiteY8" fmla="*/ 0 h 253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909" h="253317">
                    <a:moveTo>
                      <a:pt x="2953" y="96012"/>
                    </a:moveTo>
                    <a:cubicBezTo>
                      <a:pt x="1200" y="97107"/>
                      <a:pt x="95" y="98993"/>
                      <a:pt x="0" y="101060"/>
                    </a:cubicBezTo>
                    <a:lnTo>
                      <a:pt x="0" y="113443"/>
                    </a:lnTo>
                    <a:cubicBezTo>
                      <a:pt x="143" y="115491"/>
                      <a:pt x="1229" y="117367"/>
                      <a:pt x="2953" y="118491"/>
                    </a:cubicBezTo>
                    <a:lnTo>
                      <a:pt x="235458" y="252603"/>
                    </a:lnTo>
                    <a:cubicBezTo>
                      <a:pt x="237277" y="253555"/>
                      <a:pt x="239449" y="253555"/>
                      <a:pt x="241268" y="252603"/>
                    </a:cubicBezTo>
                    <a:lnTo>
                      <a:pt x="418909" y="156591"/>
                    </a:lnTo>
                    <a:lnTo>
                      <a:pt x="418909" y="137541"/>
                    </a:lnTo>
                    <a:lnTo>
                      <a:pt x="180784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Hình tự do: Hình 540">
                <a:extLst>
                  <a:ext uri="{FF2B5EF4-FFF2-40B4-BE49-F238E27FC236}">
                    <a16:creationId xmlns:a16="http://schemas.microsoft.com/office/drawing/2014/main" id="{67270CBD-F282-D413-5648-BDB2A872AB26}"/>
                  </a:ext>
                </a:extLst>
              </p:cNvPr>
              <p:cNvSpPr/>
              <p:nvPr/>
            </p:nvSpPr>
            <p:spPr>
              <a:xfrm>
                <a:off x="9544518" y="4485972"/>
                <a:ext cx="417171" cy="234291"/>
              </a:xfrm>
              <a:custGeom>
                <a:avLst/>
                <a:gdLst>
                  <a:gd name="connsiteX0" fmla="*/ 178856 w 417171"/>
                  <a:gd name="connsiteY0" fmla="*/ 0 h 234291"/>
                  <a:gd name="connsiteX1" fmla="*/ 1215 w 417171"/>
                  <a:gd name="connsiteY1" fmla="*/ 96107 h 234291"/>
                  <a:gd name="connsiteX2" fmla="*/ 1215 w 417171"/>
                  <a:gd name="connsiteY2" fmla="*/ 99441 h 234291"/>
                  <a:gd name="connsiteX3" fmla="*/ 233720 w 417171"/>
                  <a:gd name="connsiteY3" fmla="*/ 233648 h 234291"/>
                  <a:gd name="connsiteX4" fmla="*/ 239530 w 417171"/>
                  <a:gd name="connsiteY4" fmla="*/ 233648 h 234291"/>
                  <a:gd name="connsiteX5" fmla="*/ 417171 w 417171"/>
                  <a:gd name="connsiteY5" fmla="*/ 137541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171" h="234291">
                    <a:moveTo>
                      <a:pt x="178856" y="0"/>
                    </a:moveTo>
                    <a:lnTo>
                      <a:pt x="1215" y="96107"/>
                    </a:lnTo>
                    <a:cubicBezTo>
                      <a:pt x="-405" y="96964"/>
                      <a:pt x="-405" y="98488"/>
                      <a:pt x="1215" y="99441"/>
                    </a:cubicBezTo>
                    <a:lnTo>
                      <a:pt x="233720" y="233648"/>
                    </a:lnTo>
                    <a:cubicBezTo>
                      <a:pt x="235558" y="234505"/>
                      <a:pt x="237692" y="234505"/>
                      <a:pt x="239530" y="233648"/>
                    </a:cubicBezTo>
                    <a:lnTo>
                      <a:pt x="417171" y="137541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Hình tự do: Hình 541">
                <a:extLst>
                  <a:ext uri="{FF2B5EF4-FFF2-40B4-BE49-F238E27FC236}">
                    <a16:creationId xmlns:a16="http://schemas.microsoft.com/office/drawing/2014/main" id="{01E44811-8887-0EAF-223D-110BB9096D14}"/>
                  </a:ext>
                </a:extLst>
              </p:cNvPr>
              <p:cNvSpPr/>
              <p:nvPr/>
            </p:nvSpPr>
            <p:spPr>
              <a:xfrm>
                <a:off x="9937624" y="4621336"/>
                <a:ext cx="8635" cy="4582"/>
              </a:xfrm>
              <a:custGeom>
                <a:avLst/>
                <a:gdLst>
                  <a:gd name="connsiteX0" fmla="*/ 1395 w 8635"/>
                  <a:gd name="connsiteY0" fmla="*/ 3701 h 4582"/>
                  <a:gd name="connsiteX1" fmla="*/ 3395 w 8635"/>
                  <a:gd name="connsiteY1" fmla="*/ 4368 h 4582"/>
                  <a:gd name="connsiteX2" fmla="*/ 6539 w 8635"/>
                  <a:gd name="connsiteY2" fmla="*/ 4368 h 4582"/>
                  <a:gd name="connsiteX3" fmla="*/ 7491 w 8635"/>
                  <a:gd name="connsiteY3" fmla="*/ 4368 h 4582"/>
                  <a:gd name="connsiteX4" fmla="*/ 7491 w 8635"/>
                  <a:gd name="connsiteY4" fmla="*/ 844 h 4582"/>
                  <a:gd name="connsiteX5" fmla="*/ 4729 w 8635"/>
                  <a:gd name="connsiteY5" fmla="*/ 82 h 4582"/>
                  <a:gd name="connsiteX6" fmla="*/ 1395 w 8635"/>
                  <a:gd name="connsiteY6" fmla="*/ 558 h 4582"/>
                  <a:gd name="connsiteX7" fmla="*/ 1395 w 8635"/>
                  <a:gd name="connsiteY7" fmla="*/ 558 h 4582"/>
                  <a:gd name="connsiteX8" fmla="*/ 1395 w 8635"/>
                  <a:gd name="connsiteY8" fmla="*/ 3701 h 4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" h="4582">
                    <a:moveTo>
                      <a:pt x="1395" y="3701"/>
                    </a:moveTo>
                    <a:cubicBezTo>
                      <a:pt x="2005" y="4063"/>
                      <a:pt x="2691" y="4292"/>
                      <a:pt x="3395" y="4368"/>
                    </a:cubicBezTo>
                    <a:cubicBezTo>
                      <a:pt x="4424" y="4654"/>
                      <a:pt x="5510" y="4654"/>
                      <a:pt x="6539" y="4368"/>
                    </a:cubicBezTo>
                    <a:lnTo>
                      <a:pt x="7491" y="4368"/>
                    </a:lnTo>
                    <a:cubicBezTo>
                      <a:pt x="9110" y="3511"/>
                      <a:pt x="8920" y="1891"/>
                      <a:pt x="7491" y="844"/>
                    </a:cubicBezTo>
                    <a:cubicBezTo>
                      <a:pt x="6653" y="358"/>
                      <a:pt x="5701" y="101"/>
                      <a:pt x="4729" y="82"/>
                    </a:cubicBezTo>
                    <a:cubicBezTo>
                      <a:pt x="3595" y="-118"/>
                      <a:pt x="2424" y="53"/>
                      <a:pt x="1395" y="558"/>
                    </a:cubicBezTo>
                    <a:lnTo>
                      <a:pt x="1395" y="558"/>
                    </a:lnTo>
                    <a:cubicBezTo>
                      <a:pt x="-605" y="1415"/>
                      <a:pt x="-319" y="2748"/>
                      <a:pt x="1395" y="370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Hình tự do: Hình 542">
                <a:extLst>
                  <a:ext uri="{FF2B5EF4-FFF2-40B4-BE49-F238E27FC236}">
                    <a16:creationId xmlns:a16="http://schemas.microsoft.com/office/drawing/2014/main" id="{A9F24CC5-2C79-83DF-6223-5F026FCE4403}"/>
                  </a:ext>
                </a:extLst>
              </p:cNvPr>
              <p:cNvSpPr/>
              <p:nvPr/>
            </p:nvSpPr>
            <p:spPr>
              <a:xfrm>
                <a:off x="9542780" y="4582556"/>
                <a:ext cx="238410" cy="156690"/>
              </a:xfrm>
              <a:custGeom>
                <a:avLst/>
                <a:gdLst>
                  <a:gd name="connsiteX0" fmla="*/ 238411 w 238410"/>
                  <a:gd name="connsiteY0" fmla="*/ 137636 h 156690"/>
                  <a:gd name="connsiteX1" fmla="*/ 238411 w 238410"/>
                  <a:gd name="connsiteY1" fmla="*/ 156686 h 156690"/>
                  <a:gd name="connsiteX2" fmla="*/ 235458 w 238410"/>
                  <a:gd name="connsiteY2" fmla="*/ 156020 h 156690"/>
                  <a:gd name="connsiteX3" fmla="*/ 2857 w 238410"/>
                  <a:gd name="connsiteY3" fmla="*/ 22003 h 156690"/>
                  <a:gd name="connsiteX4" fmla="*/ 0 w 238410"/>
                  <a:gd name="connsiteY4" fmla="*/ 16954 h 156690"/>
                  <a:gd name="connsiteX5" fmla="*/ 0 w 238410"/>
                  <a:gd name="connsiteY5" fmla="*/ 4477 h 156690"/>
                  <a:gd name="connsiteX6" fmla="*/ 2191 w 238410"/>
                  <a:gd name="connsiteY6" fmla="*/ 0 h 156690"/>
                  <a:gd name="connsiteX7" fmla="*/ 2857 w 238410"/>
                  <a:gd name="connsiteY7" fmla="*/ 2857 h 156690"/>
                  <a:gd name="connsiteX8" fmla="*/ 235458 w 238410"/>
                  <a:gd name="connsiteY8" fmla="*/ 136970 h 156690"/>
                  <a:gd name="connsiteX9" fmla="*/ 238411 w 238410"/>
                  <a:gd name="connsiteY9" fmla="*/ 137636 h 156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410" h="156690">
                    <a:moveTo>
                      <a:pt x="238411" y="137636"/>
                    </a:moveTo>
                    <a:lnTo>
                      <a:pt x="238411" y="156686"/>
                    </a:lnTo>
                    <a:cubicBezTo>
                      <a:pt x="237382" y="156724"/>
                      <a:pt x="236372" y="156496"/>
                      <a:pt x="235458" y="156020"/>
                    </a:cubicBezTo>
                    <a:lnTo>
                      <a:pt x="2857" y="22003"/>
                    </a:lnTo>
                    <a:cubicBezTo>
                      <a:pt x="1162" y="20860"/>
                      <a:pt x="105" y="18993"/>
                      <a:pt x="0" y="16954"/>
                    </a:cubicBezTo>
                    <a:lnTo>
                      <a:pt x="0" y="4477"/>
                    </a:lnTo>
                    <a:cubicBezTo>
                      <a:pt x="105" y="2753"/>
                      <a:pt x="895" y="1143"/>
                      <a:pt x="2191" y="0"/>
                    </a:cubicBezTo>
                    <a:cubicBezTo>
                      <a:pt x="1333" y="857"/>
                      <a:pt x="1524" y="2000"/>
                      <a:pt x="2857" y="2857"/>
                    </a:cubicBezTo>
                    <a:lnTo>
                      <a:pt x="235458" y="136970"/>
                    </a:lnTo>
                    <a:cubicBezTo>
                      <a:pt x="236353" y="137493"/>
                      <a:pt x="237382" y="137722"/>
                      <a:pt x="238411" y="137636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Hình tự do: Hình 543">
                <a:extLst>
                  <a:ext uri="{FF2B5EF4-FFF2-40B4-BE49-F238E27FC236}">
                    <a16:creationId xmlns:a16="http://schemas.microsoft.com/office/drawing/2014/main" id="{2B656634-F887-48F0-80BF-159EFDC7116D}"/>
                  </a:ext>
                </a:extLst>
              </p:cNvPr>
              <p:cNvSpPr/>
              <p:nvPr/>
            </p:nvSpPr>
            <p:spPr>
              <a:xfrm>
                <a:off x="9941686" y="4597491"/>
                <a:ext cx="34907" cy="55266"/>
              </a:xfrm>
              <a:custGeom>
                <a:avLst/>
                <a:gdLst>
                  <a:gd name="connsiteX0" fmla="*/ 28480 w 34907"/>
                  <a:gd name="connsiteY0" fmla="*/ 1353 h 55266"/>
                  <a:gd name="connsiteX1" fmla="*/ 16383 w 34907"/>
                  <a:gd name="connsiteY1" fmla="*/ 2019 h 55266"/>
                  <a:gd name="connsiteX2" fmla="*/ 0 w 34907"/>
                  <a:gd name="connsiteY2" fmla="*/ 26403 h 55266"/>
                  <a:gd name="connsiteX3" fmla="*/ 3905 w 34907"/>
                  <a:gd name="connsiteY3" fmla="*/ 26975 h 55266"/>
                  <a:gd name="connsiteX4" fmla="*/ 18288 w 34907"/>
                  <a:gd name="connsiteY4" fmla="*/ 5163 h 55266"/>
                  <a:gd name="connsiteX5" fmla="*/ 23336 w 34907"/>
                  <a:gd name="connsiteY5" fmla="*/ 3639 h 55266"/>
                  <a:gd name="connsiteX6" fmla="*/ 26289 w 34907"/>
                  <a:gd name="connsiteY6" fmla="*/ 4496 h 55266"/>
                  <a:gd name="connsiteX7" fmla="*/ 31052 w 34907"/>
                  <a:gd name="connsiteY7" fmla="*/ 18021 h 55266"/>
                  <a:gd name="connsiteX8" fmla="*/ 14859 w 34907"/>
                  <a:gd name="connsiteY8" fmla="*/ 50025 h 55266"/>
                  <a:gd name="connsiteX9" fmla="*/ 8858 w 34907"/>
                  <a:gd name="connsiteY9" fmla="*/ 51454 h 55266"/>
                  <a:gd name="connsiteX10" fmla="*/ 4572 w 34907"/>
                  <a:gd name="connsiteY10" fmla="*/ 53931 h 55266"/>
                  <a:gd name="connsiteX11" fmla="*/ 4572 w 34907"/>
                  <a:gd name="connsiteY11" fmla="*/ 53931 h 55266"/>
                  <a:gd name="connsiteX12" fmla="*/ 9620 w 34907"/>
                  <a:gd name="connsiteY12" fmla="*/ 55264 h 55266"/>
                  <a:gd name="connsiteX13" fmla="*/ 16574 w 34907"/>
                  <a:gd name="connsiteY13" fmla="*/ 53264 h 55266"/>
                  <a:gd name="connsiteX14" fmla="*/ 34766 w 34907"/>
                  <a:gd name="connsiteY14" fmla="*/ 17926 h 55266"/>
                  <a:gd name="connsiteX15" fmla="*/ 28480 w 34907"/>
                  <a:gd name="connsiteY15" fmla="*/ 1353 h 5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907" h="55266">
                    <a:moveTo>
                      <a:pt x="28480" y="1353"/>
                    </a:moveTo>
                    <a:cubicBezTo>
                      <a:pt x="24632" y="-667"/>
                      <a:pt x="19984" y="-409"/>
                      <a:pt x="16383" y="2019"/>
                    </a:cubicBezTo>
                    <a:cubicBezTo>
                      <a:pt x="8125" y="7877"/>
                      <a:pt x="2296" y="16545"/>
                      <a:pt x="0" y="26403"/>
                    </a:cubicBezTo>
                    <a:lnTo>
                      <a:pt x="3905" y="26975"/>
                    </a:lnTo>
                    <a:cubicBezTo>
                      <a:pt x="5982" y="18241"/>
                      <a:pt x="11068" y="10506"/>
                      <a:pt x="18288" y="5163"/>
                    </a:cubicBezTo>
                    <a:cubicBezTo>
                      <a:pt x="19812" y="4229"/>
                      <a:pt x="21555" y="3705"/>
                      <a:pt x="23336" y="3639"/>
                    </a:cubicBezTo>
                    <a:cubicBezTo>
                      <a:pt x="24384" y="3610"/>
                      <a:pt x="25422" y="3905"/>
                      <a:pt x="26289" y="4496"/>
                    </a:cubicBezTo>
                    <a:cubicBezTo>
                      <a:pt x="30090" y="7887"/>
                      <a:pt x="31890" y="12992"/>
                      <a:pt x="31052" y="18021"/>
                    </a:cubicBezTo>
                    <a:cubicBezTo>
                      <a:pt x="30766" y="30585"/>
                      <a:pt x="24813" y="42348"/>
                      <a:pt x="14859" y="50025"/>
                    </a:cubicBezTo>
                    <a:cubicBezTo>
                      <a:pt x="13068" y="51149"/>
                      <a:pt x="10963" y="51654"/>
                      <a:pt x="8858" y="51454"/>
                    </a:cubicBezTo>
                    <a:lnTo>
                      <a:pt x="4572" y="53931"/>
                    </a:lnTo>
                    <a:lnTo>
                      <a:pt x="4572" y="53931"/>
                    </a:lnTo>
                    <a:cubicBezTo>
                      <a:pt x="6096" y="54835"/>
                      <a:pt x="7849" y="55302"/>
                      <a:pt x="9620" y="55264"/>
                    </a:cubicBezTo>
                    <a:cubicBezTo>
                      <a:pt x="12068" y="55198"/>
                      <a:pt x="14469" y="54512"/>
                      <a:pt x="16574" y="53264"/>
                    </a:cubicBezTo>
                    <a:cubicBezTo>
                      <a:pt x="27756" y="44910"/>
                      <a:pt x="34462" y="31880"/>
                      <a:pt x="34766" y="17926"/>
                    </a:cubicBezTo>
                    <a:cubicBezTo>
                      <a:pt x="35528" y="11706"/>
                      <a:pt x="33176" y="5506"/>
                      <a:pt x="28480" y="135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Hình tự do: Hình 544">
                <a:extLst>
                  <a:ext uri="{FF2B5EF4-FFF2-40B4-BE49-F238E27FC236}">
                    <a16:creationId xmlns:a16="http://schemas.microsoft.com/office/drawing/2014/main" id="{0D52F6BA-46DE-3BF6-2818-BF96E0AF5C80}"/>
                  </a:ext>
                </a:extLst>
              </p:cNvPr>
              <p:cNvSpPr/>
              <p:nvPr/>
            </p:nvSpPr>
            <p:spPr>
              <a:xfrm>
                <a:off x="9542780" y="4444348"/>
                <a:ext cx="450341" cy="270795"/>
              </a:xfrm>
              <a:custGeom>
                <a:avLst/>
                <a:gdLst>
                  <a:gd name="connsiteX0" fmla="*/ 0 w 450341"/>
                  <a:gd name="connsiteY0" fmla="*/ 131731 h 270795"/>
                  <a:gd name="connsiteX1" fmla="*/ 2381 w 450341"/>
                  <a:gd name="connsiteY1" fmla="*/ 135446 h 270795"/>
                  <a:gd name="connsiteX2" fmla="*/ 236220 w 450341"/>
                  <a:gd name="connsiteY2" fmla="*/ 270224 h 270795"/>
                  <a:gd name="connsiteX3" fmla="*/ 240792 w 450341"/>
                  <a:gd name="connsiteY3" fmla="*/ 270224 h 270795"/>
                  <a:gd name="connsiteX4" fmla="*/ 450342 w 450341"/>
                  <a:gd name="connsiteY4" fmla="*/ 142208 h 270795"/>
                  <a:gd name="connsiteX5" fmla="*/ 450342 w 450341"/>
                  <a:gd name="connsiteY5" fmla="*/ 137636 h 270795"/>
                  <a:gd name="connsiteX6" fmla="*/ 212217 w 450341"/>
                  <a:gd name="connsiteY6" fmla="*/ 0 h 270795"/>
                  <a:gd name="connsiteX7" fmla="*/ 2667 w 450341"/>
                  <a:gd name="connsiteY7" fmla="*/ 128111 h 270795"/>
                  <a:gd name="connsiteX8" fmla="*/ 0 w 450341"/>
                  <a:gd name="connsiteY8" fmla="*/ 131731 h 27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0341" h="270795">
                    <a:moveTo>
                      <a:pt x="0" y="131731"/>
                    </a:moveTo>
                    <a:cubicBezTo>
                      <a:pt x="133" y="133283"/>
                      <a:pt x="1029" y="134674"/>
                      <a:pt x="2381" y="135446"/>
                    </a:cubicBezTo>
                    <a:lnTo>
                      <a:pt x="236220" y="270224"/>
                    </a:lnTo>
                    <a:cubicBezTo>
                      <a:pt x="237649" y="270986"/>
                      <a:pt x="239363" y="270986"/>
                      <a:pt x="240792" y="270224"/>
                    </a:cubicBezTo>
                    <a:lnTo>
                      <a:pt x="450342" y="142208"/>
                    </a:lnTo>
                    <a:lnTo>
                      <a:pt x="450342" y="137636"/>
                    </a:lnTo>
                    <a:lnTo>
                      <a:pt x="212217" y="0"/>
                    </a:lnTo>
                    <a:lnTo>
                      <a:pt x="2667" y="128111"/>
                    </a:lnTo>
                    <a:cubicBezTo>
                      <a:pt x="1219" y="128778"/>
                      <a:pt x="209" y="130150"/>
                      <a:pt x="0" y="131731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Hình tự do: Hình 545">
                <a:extLst>
                  <a:ext uri="{FF2B5EF4-FFF2-40B4-BE49-F238E27FC236}">
                    <a16:creationId xmlns:a16="http://schemas.microsoft.com/office/drawing/2014/main" id="{C022BF48-C592-EF18-9FA5-1A6E44289556}"/>
                  </a:ext>
                </a:extLst>
              </p:cNvPr>
              <p:cNvSpPr/>
              <p:nvPr/>
            </p:nvSpPr>
            <p:spPr>
              <a:xfrm>
                <a:off x="9542780" y="4572364"/>
                <a:ext cx="238410" cy="142780"/>
              </a:xfrm>
              <a:custGeom>
                <a:avLst/>
                <a:gdLst>
                  <a:gd name="connsiteX0" fmla="*/ 238411 w 238410"/>
                  <a:gd name="connsiteY0" fmla="*/ 138113 h 142780"/>
                  <a:gd name="connsiteX1" fmla="*/ 238411 w 238410"/>
                  <a:gd name="connsiteY1" fmla="*/ 142780 h 142780"/>
                  <a:gd name="connsiteX2" fmla="*/ 236029 w 238410"/>
                  <a:gd name="connsiteY2" fmla="*/ 142208 h 142780"/>
                  <a:gd name="connsiteX3" fmla="*/ 2381 w 238410"/>
                  <a:gd name="connsiteY3" fmla="*/ 7429 h 142780"/>
                  <a:gd name="connsiteX4" fmla="*/ 0 w 238410"/>
                  <a:gd name="connsiteY4" fmla="*/ 3715 h 142780"/>
                  <a:gd name="connsiteX5" fmla="*/ 2381 w 238410"/>
                  <a:gd name="connsiteY5" fmla="*/ 0 h 142780"/>
                  <a:gd name="connsiteX6" fmla="*/ 1362 w 238410"/>
                  <a:gd name="connsiteY6" fmla="*/ 1743 h 142780"/>
                  <a:gd name="connsiteX7" fmla="*/ 2381 w 238410"/>
                  <a:gd name="connsiteY7" fmla="*/ 2762 h 142780"/>
                  <a:gd name="connsiteX8" fmla="*/ 236220 w 238410"/>
                  <a:gd name="connsiteY8" fmla="*/ 137636 h 142780"/>
                  <a:gd name="connsiteX9" fmla="*/ 238411 w 238410"/>
                  <a:gd name="connsiteY9" fmla="*/ 138113 h 1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8410" h="142780">
                    <a:moveTo>
                      <a:pt x="238411" y="138113"/>
                    </a:moveTo>
                    <a:lnTo>
                      <a:pt x="238411" y="142780"/>
                    </a:lnTo>
                    <a:cubicBezTo>
                      <a:pt x="237582" y="142799"/>
                      <a:pt x="236763" y="142599"/>
                      <a:pt x="236029" y="142208"/>
                    </a:cubicBezTo>
                    <a:lnTo>
                      <a:pt x="2381" y="7429"/>
                    </a:lnTo>
                    <a:cubicBezTo>
                      <a:pt x="1029" y="6658"/>
                      <a:pt x="133" y="5267"/>
                      <a:pt x="0" y="3715"/>
                    </a:cubicBezTo>
                    <a:cubicBezTo>
                      <a:pt x="171" y="2172"/>
                      <a:pt x="1048" y="800"/>
                      <a:pt x="2381" y="0"/>
                    </a:cubicBezTo>
                    <a:cubicBezTo>
                      <a:pt x="1619" y="200"/>
                      <a:pt x="1162" y="981"/>
                      <a:pt x="1362" y="1743"/>
                    </a:cubicBezTo>
                    <a:cubicBezTo>
                      <a:pt x="1495" y="2238"/>
                      <a:pt x="1886" y="2629"/>
                      <a:pt x="2381" y="2762"/>
                    </a:cubicBezTo>
                    <a:lnTo>
                      <a:pt x="236220" y="137636"/>
                    </a:lnTo>
                    <a:cubicBezTo>
                      <a:pt x="236906" y="137960"/>
                      <a:pt x="237649" y="138122"/>
                      <a:pt x="238411" y="138113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Hình tự do: Hình 546">
                <a:extLst>
                  <a:ext uri="{FF2B5EF4-FFF2-40B4-BE49-F238E27FC236}">
                    <a16:creationId xmlns:a16="http://schemas.microsoft.com/office/drawing/2014/main" id="{F68ADE8A-0CDE-E93A-800C-A51E6DCC5EB1}"/>
                  </a:ext>
                </a:extLst>
              </p:cNvPr>
              <p:cNvSpPr/>
              <p:nvPr/>
            </p:nvSpPr>
            <p:spPr>
              <a:xfrm>
                <a:off x="9543999" y="4444348"/>
                <a:ext cx="449026" cy="266130"/>
              </a:xfrm>
              <a:custGeom>
                <a:avLst/>
                <a:gdLst>
                  <a:gd name="connsiteX0" fmla="*/ 449027 w 449026"/>
                  <a:gd name="connsiteY0" fmla="*/ 137636 h 266130"/>
                  <a:gd name="connsiteX1" fmla="*/ 239477 w 449026"/>
                  <a:gd name="connsiteY1" fmla="*/ 265652 h 266130"/>
                  <a:gd name="connsiteX2" fmla="*/ 234714 w 449026"/>
                  <a:gd name="connsiteY2" fmla="*/ 265652 h 266130"/>
                  <a:gd name="connsiteX3" fmla="*/ 1066 w 449026"/>
                  <a:gd name="connsiteY3" fmla="*/ 130778 h 266130"/>
                  <a:gd name="connsiteX4" fmla="*/ 47 w 449026"/>
                  <a:gd name="connsiteY4" fmla="*/ 129035 h 266130"/>
                  <a:gd name="connsiteX5" fmla="*/ 1066 w 449026"/>
                  <a:gd name="connsiteY5" fmla="*/ 128016 h 266130"/>
                  <a:gd name="connsiteX6" fmla="*/ 210616 w 449026"/>
                  <a:gd name="connsiteY6" fmla="*/ 0 h 266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9026" h="266130">
                    <a:moveTo>
                      <a:pt x="449027" y="137636"/>
                    </a:moveTo>
                    <a:lnTo>
                      <a:pt x="239477" y="265652"/>
                    </a:lnTo>
                    <a:cubicBezTo>
                      <a:pt x="237953" y="266290"/>
                      <a:pt x="236238" y="266290"/>
                      <a:pt x="234714" y="265652"/>
                    </a:cubicBezTo>
                    <a:lnTo>
                      <a:pt x="1066" y="130778"/>
                    </a:lnTo>
                    <a:cubicBezTo>
                      <a:pt x="304" y="130578"/>
                      <a:pt x="-153" y="129797"/>
                      <a:pt x="47" y="129035"/>
                    </a:cubicBezTo>
                    <a:cubicBezTo>
                      <a:pt x="180" y="128540"/>
                      <a:pt x="571" y="128149"/>
                      <a:pt x="1066" y="128016"/>
                    </a:cubicBezTo>
                    <a:lnTo>
                      <a:pt x="210616" y="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Hình tự do: Hình 547">
                <a:extLst>
                  <a:ext uri="{FF2B5EF4-FFF2-40B4-BE49-F238E27FC236}">
                    <a16:creationId xmlns:a16="http://schemas.microsoft.com/office/drawing/2014/main" id="{D3E0A971-C7B0-E376-B2A6-BAAF34BBAC7F}"/>
                  </a:ext>
                </a:extLst>
              </p:cNvPr>
              <p:cNvSpPr/>
              <p:nvPr/>
            </p:nvSpPr>
            <p:spPr>
              <a:xfrm>
                <a:off x="9781095" y="4581984"/>
                <a:ext cx="211931" cy="133171"/>
              </a:xfrm>
              <a:custGeom>
                <a:avLst/>
                <a:gdLst>
                  <a:gd name="connsiteX0" fmla="*/ 211931 w 211931"/>
                  <a:gd name="connsiteY0" fmla="*/ 0 h 133171"/>
                  <a:gd name="connsiteX1" fmla="*/ 211931 w 211931"/>
                  <a:gd name="connsiteY1" fmla="*/ 4572 h 133171"/>
                  <a:gd name="connsiteX2" fmla="*/ 2381 w 211931"/>
                  <a:gd name="connsiteY2" fmla="*/ 132588 h 133171"/>
                  <a:gd name="connsiteX3" fmla="*/ 0 w 211931"/>
                  <a:gd name="connsiteY3" fmla="*/ 133159 h 133171"/>
                  <a:gd name="connsiteX4" fmla="*/ 0 w 211931"/>
                  <a:gd name="connsiteY4" fmla="*/ 128492 h 133171"/>
                  <a:gd name="connsiteX5" fmla="*/ 2381 w 211931"/>
                  <a:gd name="connsiteY5" fmla="*/ 128016 h 133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1931" h="133171">
                    <a:moveTo>
                      <a:pt x="211931" y="0"/>
                    </a:moveTo>
                    <a:lnTo>
                      <a:pt x="211931" y="4572"/>
                    </a:lnTo>
                    <a:lnTo>
                      <a:pt x="2381" y="132588"/>
                    </a:lnTo>
                    <a:cubicBezTo>
                      <a:pt x="1667" y="133026"/>
                      <a:pt x="838" y="133226"/>
                      <a:pt x="0" y="133159"/>
                    </a:cubicBezTo>
                    <a:lnTo>
                      <a:pt x="0" y="128492"/>
                    </a:lnTo>
                    <a:cubicBezTo>
                      <a:pt x="819" y="128540"/>
                      <a:pt x="1638" y="128378"/>
                      <a:pt x="2381" y="12801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Hình tự do: Hình 548">
                <a:extLst>
                  <a:ext uri="{FF2B5EF4-FFF2-40B4-BE49-F238E27FC236}">
                    <a16:creationId xmlns:a16="http://schemas.microsoft.com/office/drawing/2014/main" id="{90B7C36E-C625-56CE-50FF-0F8E54FCC7BA}"/>
                  </a:ext>
                </a:extLst>
              </p:cNvPr>
              <p:cNvSpPr/>
              <p:nvPr/>
            </p:nvSpPr>
            <p:spPr>
              <a:xfrm>
                <a:off x="9989788" y="4582079"/>
                <a:ext cx="3238" cy="62674"/>
              </a:xfrm>
              <a:custGeom>
                <a:avLst/>
                <a:gdLst>
                  <a:gd name="connsiteX0" fmla="*/ 3238 w 3238"/>
                  <a:gd name="connsiteY0" fmla="*/ 60865 h 62674"/>
                  <a:gd name="connsiteX1" fmla="*/ 3238 w 3238"/>
                  <a:gd name="connsiteY1" fmla="*/ 0 h 62674"/>
                  <a:gd name="connsiteX2" fmla="*/ 0 w 3238"/>
                  <a:gd name="connsiteY2" fmla="*/ 2096 h 62674"/>
                  <a:gd name="connsiteX3" fmla="*/ 0 w 3238"/>
                  <a:gd name="connsiteY3" fmla="*/ 62675 h 62674"/>
                  <a:gd name="connsiteX4" fmla="*/ 3238 w 3238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62674">
                    <a:moveTo>
                      <a:pt x="3238" y="60865"/>
                    </a:moveTo>
                    <a:lnTo>
                      <a:pt x="3238" y="0"/>
                    </a:lnTo>
                    <a:lnTo>
                      <a:pt x="0" y="2096"/>
                    </a:lnTo>
                    <a:lnTo>
                      <a:pt x="0" y="62675"/>
                    </a:lnTo>
                    <a:lnTo>
                      <a:pt x="3238" y="60865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Hình tự do: Hình 549">
                <a:extLst>
                  <a:ext uri="{FF2B5EF4-FFF2-40B4-BE49-F238E27FC236}">
                    <a16:creationId xmlns:a16="http://schemas.microsoft.com/office/drawing/2014/main" id="{CC3B8741-A49D-48DB-C28B-D1A97C5F07B2}"/>
                  </a:ext>
                </a:extLst>
              </p:cNvPr>
              <p:cNvSpPr/>
              <p:nvPr/>
            </p:nvSpPr>
            <p:spPr>
              <a:xfrm>
                <a:off x="9989788" y="4582079"/>
                <a:ext cx="3238" cy="62674"/>
              </a:xfrm>
              <a:custGeom>
                <a:avLst/>
                <a:gdLst>
                  <a:gd name="connsiteX0" fmla="*/ 3238 w 3238"/>
                  <a:gd name="connsiteY0" fmla="*/ 60865 h 62674"/>
                  <a:gd name="connsiteX1" fmla="*/ 3238 w 3238"/>
                  <a:gd name="connsiteY1" fmla="*/ 0 h 62674"/>
                  <a:gd name="connsiteX2" fmla="*/ 0 w 3238"/>
                  <a:gd name="connsiteY2" fmla="*/ 2096 h 62674"/>
                  <a:gd name="connsiteX3" fmla="*/ 0 w 3238"/>
                  <a:gd name="connsiteY3" fmla="*/ 62675 h 62674"/>
                  <a:gd name="connsiteX4" fmla="*/ 3238 w 3238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" h="62674">
                    <a:moveTo>
                      <a:pt x="3238" y="60865"/>
                    </a:moveTo>
                    <a:lnTo>
                      <a:pt x="3238" y="0"/>
                    </a:lnTo>
                    <a:lnTo>
                      <a:pt x="0" y="2096"/>
                    </a:lnTo>
                    <a:lnTo>
                      <a:pt x="0" y="62675"/>
                    </a:lnTo>
                    <a:lnTo>
                      <a:pt x="3238" y="60865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Hình tự do: Hình 550">
                <a:extLst>
                  <a:ext uri="{FF2B5EF4-FFF2-40B4-BE49-F238E27FC236}">
                    <a16:creationId xmlns:a16="http://schemas.microsoft.com/office/drawing/2014/main" id="{1A3EE296-9AFA-41F4-D9E1-F00B5775C9F6}"/>
                  </a:ext>
                </a:extLst>
              </p:cNvPr>
              <p:cNvSpPr/>
              <p:nvPr/>
            </p:nvSpPr>
            <p:spPr>
              <a:xfrm>
                <a:off x="9540875" y="4442174"/>
                <a:ext cx="446817" cy="258015"/>
              </a:xfrm>
              <a:custGeom>
                <a:avLst/>
                <a:gdLst>
                  <a:gd name="connsiteX0" fmla="*/ 444532 w 446817"/>
                  <a:gd name="connsiteY0" fmla="*/ 138858 h 258015"/>
                  <a:gd name="connsiteX1" fmla="*/ 446818 w 446817"/>
                  <a:gd name="connsiteY1" fmla="*/ 135714 h 258015"/>
                  <a:gd name="connsiteX2" fmla="*/ 446818 w 446817"/>
                  <a:gd name="connsiteY2" fmla="*/ 131047 h 258015"/>
                  <a:gd name="connsiteX3" fmla="*/ 216979 w 446817"/>
                  <a:gd name="connsiteY3" fmla="*/ 1222 h 258015"/>
                  <a:gd name="connsiteX4" fmla="*/ 206312 w 446817"/>
                  <a:gd name="connsiteY4" fmla="*/ 1222 h 258015"/>
                  <a:gd name="connsiteX5" fmla="*/ 0 w 446817"/>
                  <a:gd name="connsiteY5" fmla="*/ 120570 h 258015"/>
                  <a:gd name="connsiteX6" fmla="*/ 238125 w 446817"/>
                  <a:gd name="connsiteY6" fmla="*/ 258016 h 2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7" h="258015">
                    <a:moveTo>
                      <a:pt x="444532" y="138858"/>
                    </a:moveTo>
                    <a:cubicBezTo>
                      <a:pt x="445808" y="138305"/>
                      <a:pt x="446684" y="137105"/>
                      <a:pt x="446818" y="135714"/>
                    </a:cubicBezTo>
                    <a:lnTo>
                      <a:pt x="446818" y="131047"/>
                    </a:lnTo>
                    <a:lnTo>
                      <a:pt x="216979" y="1222"/>
                    </a:lnTo>
                    <a:cubicBezTo>
                      <a:pt x="213608" y="-407"/>
                      <a:pt x="209683" y="-407"/>
                      <a:pt x="206312" y="1222"/>
                    </a:cubicBezTo>
                    <a:lnTo>
                      <a:pt x="0" y="120570"/>
                    </a:lnTo>
                    <a:lnTo>
                      <a:pt x="238125" y="258016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Hình tự do: Hình 551">
                <a:extLst>
                  <a:ext uri="{FF2B5EF4-FFF2-40B4-BE49-F238E27FC236}">
                    <a16:creationId xmlns:a16="http://schemas.microsoft.com/office/drawing/2014/main" id="{0BF2D57B-B94B-878C-DFAB-ADAAF52877F6}"/>
                  </a:ext>
                </a:extLst>
              </p:cNvPr>
              <p:cNvSpPr/>
              <p:nvPr/>
            </p:nvSpPr>
            <p:spPr>
              <a:xfrm>
                <a:off x="9540875" y="4442174"/>
                <a:ext cx="446817" cy="258015"/>
              </a:xfrm>
              <a:custGeom>
                <a:avLst/>
                <a:gdLst>
                  <a:gd name="connsiteX0" fmla="*/ 444532 w 446817"/>
                  <a:gd name="connsiteY0" fmla="*/ 138858 h 258015"/>
                  <a:gd name="connsiteX1" fmla="*/ 446818 w 446817"/>
                  <a:gd name="connsiteY1" fmla="*/ 135714 h 258015"/>
                  <a:gd name="connsiteX2" fmla="*/ 446818 w 446817"/>
                  <a:gd name="connsiteY2" fmla="*/ 131047 h 258015"/>
                  <a:gd name="connsiteX3" fmla="*/ 216979 w 446817"/>
                  <a:gd name="connsiteY3" fmla="*/ 1222 h 258015"/>
                  <a:gd name="connsiteX4" fmla="*/ 206312 w 446817"/>
                  <a:gd name="connsiteY4" fmla="*/ 1222 h 258015"/>
                  <a:gd name="connsiteX5" fmla="*/ 0 w 446817"/>
                  <a:gd name="connsiteY5" fmla="*/ 120570 h 258015"/>
                  <a:gd name="connsiteX6" fmla="*/ 238125 w 446817"/>
                  <a:gd name="connsiteY6" fmla="*/ 258016 h 25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7" h="258015">
                    <a:moveTo>
                      <a:pt x="444532" y="138858"/>
                    </a:moveTo>
                    <a:cubicBezTo>
                      <a:pt x="445808" y="138305"/>
                      <a:pt x="446684" y="137105"/>
                      <a:pt x="446818" y="135714"/>
                    </a:cubicBezTo>
                    <a:lnTo>
                      <a:pt x="446818" y="131047"/>
                    </a:lnTo>
                    <a:lnTo>
                      <a:pt x="216979" y="1222"/>
                    </a:lnTo>
                    <a:cubicBezTo>
                      <a:pt x="213608" y="-407"/>
                      <a:pt x="209683" y="-407"/>
                      <a:pt x="206312" y="1222"/>
                    </a:cubicBezTo>
                    <a:lnTo>
                      <a:pt x="0" y="120570"/>
                    </a:lnTo>
                    <a:lnTo>
                      <a:pt x="238125" y="25801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Hình tự do: Hình 552">
                <a:extLst>
                  <a:ext uri="{FF2B5EF4-FFF2-40B4-BE49-F238E27FC236}">
                    <a16:creationId xmlns:a16="http://schemas.microsoft.com/office/drawing/2014/main" id="{39C206A2-3B13-681E-BC76-31E332A4F328}"/>
                  </a:ext>
                </a:extLst>
              </p:cNvPr>
              <p:cNvSpPr/>
              <p:nvPr/>
            </p:nvSpPr>
            <p:spPr>
              <a:xfrm>
                <a:off x="9540875" y="4437538"/>
                <a:ext cx="446818" cy="258079"/>
              </a:xfrm>
              <a:custGeom>
                <a:avLst/>
                <a:gdLst>
                  <a:gd name="connsiteX0" fmla="*/ 444532 w 446818"/>
                  <a:gd name="connsiteY0" fmla="*/ 138827 h 258079"/>
                  <a:gd name="connsiteX1" fmla="*/ 446675 w 446818"/>
                  <a:gd name="connsiteY1" fmla="*/ 134779 h 258079"/>
                  <a:gd name="connsiteX2" fmla="*/ 444532 w 446818"/>
                  <a:gd name="connsiteY2" fmla="*/ 132636 h 258079"/>
                  <a:gd name="connsiteX3" fmla="*/ 216979 w 446818"/>
                  <a:gd name="connsiteY3" fmla="*/ 1286 h 258079"/>
                  <a:gd name="connsiteX4" fmla="*/ 206312 w 446818"/>
                  <a:gd name="connsiteY4" fmla="*/ 1286 h 258079"/>
                  <a:gd name="connsiteX5" fmla="*/ 0 w 446818"/>
                  <a:gd name="connsiteY5" fmla="*/ 120539 h 258079"/>
                  <a:gd name="connsiteX6" fmla="*/ 238125 w 446818"/>
                  <a:gd name="connsiteY6" fmla="*/ 258080 h 258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8" h="258079">
                    <a:moveTo>
                      <a:pt x="444532" y="138827"/>
                    </a:moveTo>
                    <a:cubicBezTo>
                      <a:pt x="446246" y="138303"/>
                      <a:pt x="447199" y="136493"/>
                      <a:pt x="446675" y="134779"/>
                    </a:cubicBezTo>
                    <a:cubicBezTo>
                      <a:pt x="446361" y="133750"/>
                      <a:pt x="445561" y="132950"/>
                      <a:pt x="444532" y="132636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20539"/>
                    </a:lnTo>
                    <a:lnTo>
                      <a:pt x="238125" y="258080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Hình tự do: Hình 553">
                <a:extLst>
                  <a:ext uri="{FF2B5EF4-FFF2-40B4-BE49-F238E27FC236}">
                    <a16:creationId xmlns:a16="http://schemas.microsoft.com/office/drawing/2014/main" id="{BFD312BA-8CC9-94BC-3E8F-4935C08B0DB9}"/>
                  </a:ext>
                </a:extLst>
              </p:cNvPr>
              <p:cNvSpPr/>
              <p:nvPr/>
            </p:nvSpPr>
            <p:spPr>
              <a:xfrm>
                <a:off x="9540875" y="4437538"/>
                <a:ext cx="446818" cy="258079"/>
              </a:xfrm>
              <a:custGeom>
                <a:avLst/>
                <a:gdLst>
                  <a:gd name="connsiteX0" fmla="*/ 444532 w 446818"/>
                  <a:gd name="connsiteY0" fmla="*/ 138827 h 258079"/>
                  <a:gd name="connsiteX1" fmla="*/ 446675 w 446818"/>
                  <a:gd name="connsiteY1" fmla="*/ 134779 h 258079"/>
                  <a:gd name="connsiteX2" fmla="*/ 444532 w 446818"/>
                  <a:gd name="connsiteY2" fmla="*/ 132636 h 258079"/>
                  <a:gd name="connsiteX3" fmla="*/ 216979 w 446818"/>
                  <a:gd name="connsiteY3" fmla="*/ 1286 h 258079"/>
                  <a:gd name="connsiteX4" fmla="*/ 206312 w 446818"/>
                  <a:gd name="connsiteY4" fmla="*/ 1286 h 258079"/>
                  <a:gd name="connsiteX5" fmla="*/ 0 w 446818"/>
                  <a:gd name="connsiteY5" fmla="*/ 120539 h 258079"/>
                  <a:gd name="connsiteX6" fmla="*/ 238125 w 446818"/>
                  <a:gd name="connsiteY6" fmla="*/ 258080 h 258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818" h="258079">
                    <a:moveTo>
                      <a:pt x="444532" y="138827"/>
                    </a:moveTo>
                    <a:cubicBezTo>
                      <a:pt x="446246" y="138303"/>
                      <a:pt x="447199" y="136493"/>
                      <a:pt x="446675" y="134779"/>
                    </a:cubicBezTo>
                    <a:cubicBezTo>
                      <a:pt x="446361" y="133750"/>
                      <a:pt x="445561" y="132950"/>
                      <a:pt x="444532" y="132636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20539"/>
                    </a:lnTo>
                    <a:lnTo>
                      <a:pt x="238125" y="258080"/>
                    </a:ln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Hình tự do: Hình 554">
                <a:extLst>
                  <a:ext uri="{FF2B5EF4-FFF2-40B4-BE49-F238E27FC236}">
                    <a16:creationId xmlns:a16="http://schemas.microsoft.com/office/drawing/2014/main" id="{61E41067-CF2A-373A-EDF0-1FF6E25515D8}"/>
                  </a:ext>
                </a:extLst>
              </p:cNvPr>
              <p:cNvSpPr/>
              <p:nvPr/>
            </p:nvSpPr>
            <p:spPr>
              <a:xfrm>
                <a:off x="9565925" y="4437347"/>
                <a:ext cx="415352" cy="239696"/>
              </a:xfrm>
              <a:custGeom>
                <a:avLst/>
                <a:gdLst>
                  <a:gd name="connsiteX0" fmla="*/ 22574 w 415352"/>
                  <a:gd name="connsiteY0" fmla="*/ 89583 h 239696"/>
                  <a:gd name="connsiteX1" fmla="*/ 174974 w 415352"/>
                  <a:gd name="connsiteY1" fmla="*/ 1286 h 239696"/>
                  <a:gd name="connsiteX2" fmla="*/ 185642 w 415352"/>
                  <a:gd name="connsiteY2" fmla="*/ 1286 h 239696"/>
                  <a:gd name="connsiteX3" fmla="*/ 395192 w 415352"/>
                  <a:gd name="connsiteY3" fmla="*/ 122539 h 239696"/>
                  <a:gd name="connsiteX4" fmla="*/ 415099 w 415352"/>
                  <a:gd name="connsiteY4" fmla="*/ 110919 h 239696"/>
                  <a:gd name="connsiteX5" fmla="*/ 415099 w 415352"/>
                  <a:gd name="connsiteY5" fmla="*/ 134445 h 239696"/>
                  <a:gd name="connsiteX6" fmla="*/ 415099 w 415352"/>
                  <a:gd name="connsiteY6" fmla="*/ 134445 h 239696"/>
                  <a:gd name="connsiteX7" fmla="*/ 413290 w 415352"/>
                  <a:gd name="connsiteY7" fmla="*/ 138636 h 239696"/>
                  <a:gd name="connsiteX8" fmla="*/ 238125 w 415352"/>
                  <a:gd name="connsiteY8" fmla="*/ 239697 h 239696"/>
                  <a:gd name="connsiteX9" fmla="*/ 0 w 415352"/>
                  <a:gd name="connsiteY9" fmla="*/ 102156 h 239696"/>
                  <a:gd name="connsiteX10" fmla="*/ 0 w 415352"/>
                  <a:gd name="connsiteY10" fmla="*/ 76438 h 239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352" h="239696">
                    <a:moveTo>
                      <a:pt x="22574" y="89583"/>
                    </a:moveTo>
                    <a:lnTo>
                      <a:pt x="174974" y="1286"/>
                    </a:lnTo>
                    <a:cubicBezTo>
                      <a:pt x="178327" y="-429"/>
                      <a:pt x="182289" y="-429"/>
                      <a:pt x="185642" y="1286"/>
                    </a:cubicBezTo>
                    <a:lnTo>
                      <a:pt x="395192" y="122539"/>
                    </a:lnTo>
                    <a:lnTo>
                      <a:pt x="415099" y="110919"/>
                    </a:lnTo>
                    <a:lnTo>
                      <a:pt x="415099" y="134445"/>
                    </a:lnTo>
                    <a:lnTo>
                      <a:pt x="415099" y="134445"/>
                    </a:lnTo>
                    <a:cubicBezTo>
                      <a:pt x="415766" y="135874"/>
                      <a:pt x="415099" y="137494"/>
                      <a:pt x="413290" y="138636"/>
                    </a:cubicBezTo>
                    <a:lnTo>
                      <a:pt x="238125" y="239697"/>
                    </a:lnTo>
                    <a:lnTo>
                      <a:pt x="0" y="102156"/>
                    </a:lnTo>
                    <a:lnTo>
                      <a:pt x="0" y="76438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Hình tự do: Hình 555">
                <a:extLst>
                  <a:ext uri="{FF2B5EF4-FFF2-40B4-BE49-F238E27FC236}">
                    <a16:creationId xmlns:a16="http://schemas.microsoft.com/office/drawing/2014/main" id="{F54B2B27-F2C8-A679-90B5-35802AF5BB44}"/>
                  </a:ext>
                </a:extLst>
              </p:cNvPr>
              <p:cNvSpPr/>
              <p:nvPr/>
            </p:nvSpPr>
            <p:spPr>
              <a:xfrm>
                <a:off x="9565449" y="4411630"/>
                <a:ext cx="415790" cy="239887"/>
              </a:xfrm>
              <a:custGeom>
                <a:avLst/>
                <a:gdLst>
                  <a:gd name="connsiteX0" fmla="*/ 413576 w 415790"/>
                  <a:gd name="connsiteY0" fmla="*/ 138827 h 239887"/>
                  <a:gd name="connsiteX1" fmla="*/ 413576 w 415790"/>
                  <a:gd name="connsiteY1" fmla="*/ 132731 h 239887"/>
                  <a:gd name="connsiteX2" fmla="*/ 185928 w 415790"/>
                  <a:gd name="connsiteY2" fmla="*/ 1286 h 239887"/>
                  <a:gd name="connsiteX3" fmla="*/ 175260 w 415790"/>
                  <a:gd name="connsiteY3" fmla="*/ 1286 h 239887"/>
                  <a:gd name="connsiteX4" fmla="*/ 0 w 415790"/>
                  <a:gd name="connsiteY4" fmla="*/ 102441 h 239887"/>
                  <a:gd name="connsiteX5" fmla="*/ 238125 w 415790"/>
                  <a:gd name="connsiteY5" fmla="*/ 239887 h 239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5790" h="239887">
                    <a:moveTo>
                      <a:pt x="413576" y="138827"/>
                    </a:moveTo>
                    <a:cubicBezTo>
                      <a:pt x="416528" y="137112"/>
                      <a:pt x="416528" y="134350"/>
                      <a:pt x="413576" y="132731"/>
                    </a:cubicBezTo>
                    <a:lnTo>
                      <a:pt x="185928" y="1286"/>
                    </a:lnTo>
                    <a:cubicBezTo>
                      <a:pt x="182575" y="-429"/>
                      <a:pt x="178613" y="-429"/>
                      <a:pt x="175260" y="1286"/>
                    </a:cubicBezTo>
                    <a:lnTo>
                      <a:pt x="0" y="102441"/>
                    </a:lnTo>
                    <a:lnTo>
                      <a:pt x="238125" y="239887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Hình tự do: Hình 556">
                <a:extLst>
                  <a:ext uri="{FF2B5EF4-FFF2-40B4-BE49-F238E27FC236}">
                    <a16:creationId xmlns:a16="http://schemas.microsoft.com/office/drawing/2014/main" id="{7AF3B0D9-2540-A01B-5F26-44BBBA534A5E}"/>
                  </a:ext>
                </a:extLst>
              </p:cNvPr>
              <p:cNvSpPr/>
              <p:nvPr/>
            </p:nvSpPr>
            <p:spPr>
              <a:xfrm>
                <a:off x="9565830" y="4514071"/>
                <a:ext cx="238410" cy="163258"/>
              </a:xfrm>
              <a:custGeom>
                <a:avLst/>
                <a:gdLst>
                  <a:gd name="connsiteX0" fmla="*/ 238411 w 238410"/>
                  <a:gd name="connsiteY0" fmla="*/ 137541 h 163258"/>
                  <a:gd name="connsiteX1" fmla="*/ 238411 w 238410"/>
                  <a:gd name="connsiteY1" fmla="*/ 163258 h 163258"/>
                  <a:gd name="connsiteX2" fmla="*/ 0 w 238410"/>
                  <a:gd name="connsiteY2" fmla="*/ 25717 h 163258"/>
                  <a:gd name="connsiteX3" fmla="*/ 0 w 238410"/>
                  <a:gd name="connsiteY3" fmla="*/ 0 h 163258"/>
                  <a:gd name="connsiteX4" fmla="*/ 238411 w 238410"/>
                  <a:gd name="connsiteY4" fmla="*/ 137541 h 16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63258">
                    <a:moveTo>
                      <a:pt x="238411" y="137541"/>
                    </a:moveTo>
                    <a:lnTo>
                      <a:pt x="238411" y="163258"/>
                    </a:lnTo>
                    <a:lnTo>
                      <a:pt x="0" y="25717"/>
                    </a:lnTo>
                    <a:lnTo>
                      <a:pt x="0" y="0"/>
                    </a:lnTo>
                    <a:lnTo>
                      <a:pt x="238411" y="137541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Hình tự do: Hình 557">
                <a:extLst>
                  <a:ext uri="{FF2B5EF4-FFF2-40B4-BE49-F238E27FC236}">
                    <a16:creationId xmlns:a16="http://schemas.microsoft.com/office/drawing/2014/main" id="{94F335EE-0F07-A806-3B44-FE051E4853D4}"/>
                  </a:ext>
                </a:extLst>
              </p:cNvPr>
              <p:cNvSpPr/>
              <p:nvPr/>
            </p:nvSpPr>
            <p:spPr>
              <a:xfrm>
                <a:off x="9800621" y="4637765"/>
                <a:ext cx="8002" cy="4667"/>
              </a:xfrm>
              <a:custGeom>
                <a:avLst/>
                <a:gdLst>
                  <a:gd name="connsiteX0" fmla="*/ 762 w 8002"/>
                  <a:gd name="connsiteY0" fmla="*/ 3751 h 4667"/>
                  <a:gd name="connsiteX1" fmla="*/ 2762 w 8002"/>
                  <a:gd name="connsiteY1" fmla="*/ 4417 h 4667"/>
                  <a:gd name="connsiteX2" fmla="*/ 5906 w 8002"/>
                  <a:gd name="connsiteY2" fmla="*/ 4417 h 4667"/>
                  <a:gd name="connsiteX3" fmla="*/ 6858 w 8002"/>
                  <a:gd name="connsiteY3" fmla="*/ 4417 h 4667"/>
                  <a:gd name="connsiteX4" fmla="*/ 6858 w 8002"/>
                  <a:gd name="connsiteY4" fmla="*/ 893 h 4667"/>
                  <a:gd name="connsiteX5" fmla="*/ 4096 w 8002"/>
                  <a:gd name="connsiteY5" fmla="*/ 36 h 4667"/>
                  <a:gd name="connsiteX6" fmla="*/ 762 w 8002"/>
                  <a:gd name="connsiteY6" fmla="*/ 607 h 4667"/>
                  <a:gd name="connsiteX7" fmla="*/ 762 w 8002"/>
                  <a:gd name="connsiteY7" fmla="*/ 607 h 4667"/>
                  <a:gd name="connsiteX8" fmla="*/ 762 w 8002"/>
                  <a:gd name="connsiteY8" fmla="*/ 3751 h 4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2" h="4667">
                    <a:moveTo>
                      <a:pt x="762" y="3751"/>
                    </a:moveTo>
                    <a:cubicBezTo>
                      <a:pt x="1390" y="4074"/>
                      <a:pt x="2067" y="4293"/>
                      <a:pt x="2762" y="4417"/>
                    </a:cubicBezTo>
                    <a:cubicBezTo>
                      <a:pt x="3781" y="4751"/>
                      <a:pt x="4886" y="4751"/>
                      <a:pt x="5906" y="4417"/>
                    </a:cubicBezTo>
                    <a:cubicBezTo>
                      <a:pt x="6220" y="4512"/>
                      <a:pt x="6544" y="4512"/>
                      <a:pt x="6858" y="4417"/>
                    </a:cubicBezTo>
                    <a:cubicBezTo>
                      <a:pt x="8477" y="3560"/>
                      <a:pt x="8287" y="1941"/>
                      <a:pt x="6858" y="893"/>
                    </a:cubicBezTo>
                    <a:cubicBezTo>
                      <a:pt x="6001" y="426"/>
                      <a:pt x="5067" y="131"/>
                      <a:pt x="4096" y="36"/>
                    </a:cubicBezTo>
                    <a:cubicBezTo>
                      <a:pt x="2953" y="-88"/>
                      <a:pt x="1800" y="112"/>
                      <a:pt x="762" y="607"/>
                    </a:cubicBezTo>
                    <a:cubicBezTo>
                      <a:pt x="762" y="607"/>
                      <a:pt x="762" y="607"/>
                      <a:pt x="762" y="607"/>
                    </a:cubicBezTo>
                    <a:cubicBezTo>
                      <a:pt x="762" y="607"/>
                      <a:pt x="-952" y="2798"/>
                      <a:pt x="762" y="37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Hình tự do: Hình 558">
                <a:extLst>
                  <a:ext uri="{FF2B5EF4-FFF2-40B4-BE49-F238E27FC236}">
                    <a16:creationId xmlns:a16="http://schemas.microsoft.com/office/drawing/2014/main" id="{620DFF20-16F8-0A74-3B78-C847DF941DD2}"/>
                  </a:ext>
                </a:extLst>
              </p:cNvPr>
              <p:cNvSpPr/>
              <p:nvPr/>
            </p:nvSpPr>
            <p:spPr>
              <a:xfrm>
                <a:off x="9774408" y="4633986"/>
                <a:ext cx="31738" cy="40203"/>
              </a:xfrm>
              <a:custGeom>
                <a:avLst/>
                <a:gdLst>
                  <a:gd name="connsiteX0" fmla="*/ 20 w 31738"/>
                  <a:gd name="connsiteY0" fmla="*/ 27627 h 40203"/>
                  <a:gd name="connsiteX1" fmla="*/ 2687 w 31738"/>
                  <a:gd name="connsiteY1" fmla="*/ 36581 h 40203"/>
                  <a:gd name="connsiteX2" fmla="*/ 10402 w 31738"/>
                  <a:gd name="connsiteY2" fmla="*/ 40200 h 40203"/>
                  <a:gd name="connsiteX3" fmla="*/ 10402 w 31738"/>
                  <a:gd name="connsiteY3" fmla="*/ 40200 h 40203"/>
                  <a:gd name="connsiteX4" fmla="*/ 17832 w 31738"/>
                  <a:gd name="connsiteY4" fmla="*/ 38010 h 40203"/>
                  <a:gd name="connsiteX5" fmla="*/ 19165 w 31738"/>
                  <a:gd name="connsiteY5" fmla="*/ 37152 h 40203"/>
                  <a:gd name="connsiteX6" fmla="*/ 16212 w 31738"/>
                  <a:gd name="connsiteY6" fmla="*/ 35438 h 40203"/>
                  <a:gd name="connsiteX7" fmla="*/ 3068 w 31738"/>
                  <a:gd name="connsiteY7" fmla="*/ 27627 h 40203"/>
                  <a:gd name="connsiteX8" fmla="*/ 16308 w 31738"/>
                  <a:gd name="connsiteY8" fmla="*/ 4767 h 40203"/>
                  <a:gd name="connsiteX9" fmla="*/ 25833 w 31738"/>
                  <a:gd name="connsiteY9" fmla="*/ 4291 h 40203"/>
                  <a:gd name="connsiteX10" fmla="*/ 28595 w 31738"/>
                  <a:gd name="connsiteY10" fmla="*/ 8196 h 40203"/>
                  <a:gd name="connsiteX11" fmla="*/ 31738 w 31738"/>
                  <a:gd name="connsiteY11" fmla="*/ 8196 h 40203"/>
                  <a:gd name="connsiteX12" fmla="*/ 29547 w 31738"/>
                  <a:gd name="connsiteY12" fmla="*/ 3529 h 40203"/>
                  <a:gd name="connsiteX13" fmla="*/ 21832 w 31738"/>
                  <a:gd name="connsiteY13" fmla="*/ 5 h 40203"/>
                  <a:gd name="connsiteX14" fmla="*/ 14403 w 31738"/>
                  <a:gd name="connsiteY14" fmla="*/ 2196 h 40203"/>
                  <a:gd name="connsiteX15" fmla="*/ 20 w 31738"/>
                  <a:gd name="connsiteY15" fmla="*/ 27627 h 4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738" h="40203">
                    <a:moveTo>
                      <a:pt x="20" y="27627"/>
                    </a:moveTo>
                    <a:cubicBezTo>
                      <a:pt x="-151" y="30828"/>
                      <a:pt x="792" y="33990"/>
                      <a:pt x="2687" y="36581"/>
                    </a:cubicBezTo>
                    <a:cubicBezTo>
                      <a:pt x="4544" y="38934"/>
                      <a:pt x="7402" y="40277"/>
                      <a:pt x="10402" y="40200"/>
                    </a:cubicBezTo>
                    <a:lnTo>
                      <a:pt x="10402" y="40200"/>
                    </a:lnTo>
                    <a:cubicBezTo>
                      <a:pt x="13031" y="40124"/>
                      <a:pt x="15584" y="39372"/>
                      <a:pt x="17832" y="38010"/>
                    </a:cubicBezTo>
                    <a:lnTo>
                      <a:pt x="19165" y="37152"/>
                    </a:lnTo>
                    <a:lnTo>
                      <a:pt x="16212" y="35438"/>
                    </a:lnTo>
                    <a:cubicBezTo>
                      <a:pt x="8878" y="39534"/>
                      <a:pt x="3068" y="36105"/>
                      <a:pt x="3068" y="27627"/>
                    </a:cubicBezTo>
                    <a:cubicBezTo>
                      <a:pt x="3573" y="18331"/>
                      <a:pt x="8497" y="9835"/>
                      <a:pt x="16308" y="4767"/>
                    </a:cubicBezTo>
                    <a:cubicBezTo>
                      <a:pt x="19099" y="2720"/>
                      <a:pt x="22851" y="2529"/>
                      <a:pt x="25833" y="4291"/>
                    </a:cubicBezTo>
                    <a:cubicBezTo>
                      <a:pt x="27195" y="5215"/>
                      <a:pt x="28176" y="6606"/>
                      <a:pt x="28595" y="8196"/>
                    </a:cubicBezTo>
                    <a:cubicBezTo>
                      <a:pt x="29614" y="8530"/>
                      <a:pt x="30719" y="8530"/>
                      <a:pt x="31738" y="8196"/>
                    </a:cubicBezTo>
                    <a:cubicBezTo>
                      <a:pt x="31357" y="6501"/>
                      <a:pt x="30614" y="4901"/>
                      <a:pt x="29547" y="3529"/>
                    </a:cubicBezTo>
                    <a:cubicBezTo>
                      <a:pt x="27671" y="1214"/>
                      <a:pt x="24813" y="-90"/>
                      <a:pt x="21832" y="5"/>
                    </a:cubicBezTo>
                    <a:cubicBezTo>
                      <a:pt x="19203" y="43"/>
                      <a:pt x="16632" y="796"/>
                      <a:pt x="14403" y="2196"/>
                    </a:cubicBezTo>
                    <a:cubicBezTo>
                      <a:pt x="5802" y="7872"/>
                      <a:pt x="458" y="17331"/>
                      <a:pt x="20" y="2762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Hình tự do: Hình 559">
                <a:extLst>
                  <a:ext uri="{FF2B5EF4-FFF2-40B4-BE49-F238E27FC236}">
                    <a16:creationId xmlns:a16="http://schemas.microsoft.com/office/drawing/2014/main" id="{ED326528-F749-0FF7-C3AE-5CA4D0A982DE}"/>
                  </a:ext>
                </a:extLst>
              </p:cNvPr>
              <p:cNvSpPr/>
              <p:nvPr/>
            </p:nvSpPr>
            <p:spPr>
              <a:xfrm>
                <a:off x="9782048" y="4536455"/>
                <a:ext cx="205644" cy="105155"/>
              </a:xfrm>
              <a:custGeom>
                <a:avLst/>
                <a:gdLst>
                  <a:gd name="connsiteX0" fmla="*/ 0 w 205644"/>
                  <a:gd name="connsiteY0" fmla="*/ 100489 h 105155"/>
                  <a:gd name="connsiteX1" fmla="*/ 205645 w 205644"/>
                  <a:gd name="connsiteY1" fmla="*/ 0 h 105155"/>
                  <a:gd name="connsiteX2" fmla="*/ 205645 w 205644"/>
                  <a:gd name="connsiteY2" fmla="*/ 3429 h 105155"/>
                  <a:gd name="connsiteX3" fmla="*/ 202978 w 205644"/>
                  <a:gd name="connsiteY3" fmla="*/ 8001 h 105155"/>
                  <a:gd name="connsiteX4" fmla="*/ 0 w 205644"/>
                  <a:gd name="connsiteY4" fmla="*/ 105156 h 1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44" h="105155">
                    <a:moveTo>
                      <a:pt x="0" y="100489"/>
                    </a:moveTo>
                    <a:lnTo>
                      <a:pt x="205645" y="0"/>
                    </a:lnTo>
                    <a:lnTo>
                      <a:pt x="205645" y="3429"/>
                    </a:lnTo>
                    <a:cubicBezTo>
                      <a:pt x="205502" y="5277"/>
                      <a:pt x="204521" y="6963"/>
                      <a:pt x="202978" y="8001"/>
                    </a:cubicBezTo>
                    <a:lnTo>
                      <a:pt x="0" y="105156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Hình tự do: Hình 560">
                <a:extLst>
                  <a:ext uri="{FF2B5EF4-FFF2-40B4-BE49-F238E27FC236}">
                    <a16:creationId xmlns:a16="http://schemas.microsoft.com/office/drawing/2014/main" id="{40AA2A6B-5960-247F-4E24-0160DD88634F}"/>
                  </a:ext>
                </a:extLst>
              </p:cNvPr>
              <p:cNvSpPr/>
              <p:nvPr/>
            </p:nvSpPr>
            <p:spPr>
              <a:xfrm>
                <a:off x="9782048" y="4536455"/>
                <a:ext cx="205644" cy="105155"/>
              </a:xfrm>
              <a:custGeom>
                <a:avLst/>
                <a:gdLst>
                  <a:gd name="connsiteX0" fmla="*/ 0 w 205644"/>
                  <a:gd name="connsiteY0" fmla="*/ 100489 h 105155"/>
                  <a:gd name="connsiteX1" fmla="*/ 205645 w 205644"/>
                  <a:gd name="connsiteY1" fmla="*/ 0 h 105155"/>
                  <a:gd name="connsiteX2" fmla="*/ 205645 w 205644"/>
                  <a:gd name="connsiteY2" fmla="*/ 3429 h 105155"/>
                  <a:gd name="connsiteX3" fmla="*/ 202978 w 205644"/>
                  <a:gd name="connsiteY3" fmla="*/ 8001 h 105155"/>
                  <a:gd name="connsiteX4" fmla="*/ 0 w 205644"/>
                  <a:gd name="connsiteY4" fmla="*/ 105156 h 1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644" h="105155">
                    <a:moveTo>
                      <a:pt x="0" y="100489"/>
                    </a:moveTo>
                    <a:lnTo>
                      <a:pt x="205645" y="0"/>
                    </a:lnTo>
                    <a:lnTo>
                      <a:pt x="205645" y="3429"/>
                    </a:lnTo>
                    <a:cubicBezTo>
                      <a:pt x="205502" y="5277"/>
                      <a:pt x="204521" y="6963"/>
                      <a:pt x="202978" y="8001"/>
                    </a:cubicBezTo>
                    <a:lnTo>
                      <a:pt x="0" y="105156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Hình tự do: Hình 561">
                <a:extLst>
                  <a:ext uri="{FF2B5EF4-FFF2-40B4-BE49-F238E27FC236}">
                    <a16:creationId xmlns:a16="http://schemas.microsoft.com/office/drawing/2014/main" id="{7F19B8CA-907F-0097-01E6-59090AB712BC}"/>
                  </a:ext>
                </a:extLst>
              </p:cNvPr>
              <p:cNvSpPr/>
              <p:nvPr/>
            </p:nvSpPr>
            <p:spPr>
              <a:xfrm>
                <a:off x="9540875" y="4401057"/>
                <a:ext cx="446678" cy="237982"/>
              </a:xfrm>
              <a:custGeom>
                <a:avLst/>
                <a:gdLst>
                  <a:gd name="connsiteX0" fmla="*/ 444532 w 446678"/>
                  <a:gd name="connsiteY0" fmla="*/ 138827 h 237982"/>
                  <a:gd name="connsiteX1" fmla="*/ 446484 w 446678"/>
                  <a:gd name="connsiteY1" fmla="*/ 134684 h 237982"/>
                  <a:gd name="connsiteX2" fmla="*/ 444532 w 446678"/>
                  <a:gd name="connsiteY2" fmla="*/ 132731 h 237982"/>
                  <a:gd name="connsiteX3" fmla="*/ 216979 w 446678"/>
                  <a:gd name="connsiteY3" fmla="*/ 1286 h 237982"/>
                  <a:gd name="connsiteX4" fmla="*/ 206312 w 446678"/>
                  <a:gd name="connsiteY4" fmla="*/ 1286 h 237982"/>
                  <a:gd name="connsiteX5" fmla="*/ 0 w 446678"/>
                  <a:gd name="connsiteY5" fmla="*/ 100441 h 237982"/>
                  <a:gd name="connsiteX6" fmla="*/ 238125 w 446678"/>
                  <a:gd name="connsiteY6" fmla="*/ 237982 h 23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6678" h="237982">
                    <a:moveTo>
                      <a:pt x="444532" y="138827"/>
                    </a:moveTo>
                    <a:cubicBezTo>
                      <a:pt x="446218" y="138227"/>
                      <a:pt x="447094" y="136369"/>
                      <a:pt x="446484" y="134684"/>
                    </a:cubicBezTo>
                    <a:cubicBezTo>
                      <a:pt x="446161" y="133779"/>
                      <a:pt x="445446" y="133055"/>
                      <a:pt x="444532" y="132731"/>
                    </a:cubicBezTo>
                    <a:lnTo>
                      <a:pt x="216979" y="1286"/>
                    </a:lnTo>
                    <a:cubicBezTo>
                      <a:pt x="213627" y="-429"/>
                      <a:pt x="209664" y="-429"/>
                      <a:pt x="206312" y="1286"/>
                    </a:cubicBezTo>
                    <a:lnTo>
                      <a:pt x="0" y="100441"/>
                    </a:lnTo>
                    <a:lnTo>
                      <a:pt x="238125" y="237982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Hình tự do: Hình 562">
                <a:extLst>
                  <a:ext uri="{FF2B5EF4-FFF2-40B4-BE49-F238E27FC236}">
                    <a16:creationId xmlns:a16="http://schemas.microsoft.com/office/drawing/2014/main" id="{A0E47FCD-66D3-C64B-A23E-592AE368058D}"/>
                  </a:ext>
                </a:extLst>
              </p:cNvPr>
              <p:cNvSpPr/>
              <p:nvPr/>
            </p:nvSpPr>
            <p:spPr>
              <a:xfrm>
                <a:off x="9540589" y="4501403"/>
                <a:ext cx="238410" cy="198786"/>
              </a:xfrm>
              <a:custGeom>
                <a:avLst/>
                <a:gdLst>
                  <a:gd name="connsiteX0" fmla="*/ 238411 w 238410"/>
                  <a:gd name="connsiteY0" fmla="*/ 198787 h 198786"/>
                  <a:gd name="connsiteX1" fmla="*/ 0 w 238410"/>
                  <a:gd name="connsiteY1" fmla="*/ 61246 h 198786"/>
                  <a:gd name="connsiteX2" fmla="*/ 0 w 238410"/>
                  <a:gd name="connsiteY2" fmla="*/ 0 h 198786"/>
                  <a:gd name="connsiteX3" fmla="*/ 238411 w 238410"/>
                  <a:gd name="connsiteY3" fmla="*/ 137636 h 198786"/>
                  <a:gd name="connsiteX4" fmla="*/ 238411 w 238410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98786">
                    <a:moveTo>
                      <a:pt x="238411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411" y="137636"/>
                    </a:lnTo>
                    <a:lnTo>
                      <a:pt x="238411" y="198787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Hình tự do: Hình 563">
                <a:extLst>
                  <a:ext uri="{FF2B5EF4-FFF2-40B4-BE49-F238E27FC236}">
                    <a16:creationId xmlns:a16="http://schemas.microsoft.com/office/drawing/2014/main" id="{229FC672-C5E5-82A2-0B93-FF3019FBD58C}"/>
                  </a:ext>
                </a:extLst>
              </p:cNvPr>
              <p:cNvSpPr/>
              <p:nvPr/>
            </p:nvSpPr>
            <p:spPr>
              <a:xfrm>
                <a:off x="9540589" y="4501403"/>
                <a:ext cx="238410" cy="198786"/>
              </a:xfrm>
              <a:custGeom>
                <a:avLst/>
                <a:gdLst>
                  <a:gd name="connsiteX0" fmla="*/ 238411 w 238410"/>
                  <a:gd name="connsiteY0" fmla="*/ 198787 h 198786"/>
                  <a:gd name="connsiteX1" fmla="*/ 0 w 238410"/>
                  <a:gd name="connsiteY1" fmla="*/ 61246 h 198786"/>
                  <a:gd name="connsiteX2" fmla="*/ 0 w 238410"/>
                  <a:gd name="connsiteY2" fmla="*/ 0 h 198786"/>
                  <a:gd name="connsiteX3" fmla="*/ 238411 w 238410"/>
                  <a:gd name="connsiteY3" fmla="*/ 137636 h 198786"/>
                  <a:gd name="connsiteX4" fmla="*/ 238411 w 238410"/>
                  <a:gd name="connsiteY4" fmla="*/ 198787 h 198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10" h="198786">
                    <a:moveTo>
                      <a:pt x="238411" y="198787"/>
                    </a:moveTo>
                    <a:lnTo>
                      <a:pt x="0" y="61246"/>
                    </a:lnTo>
                    <a:lnTo>
                      <a:pt x="0" y="0"/>
                    </a:lnTo>
                    <a:lnTo>
                      <a:pt x="238411" y="137636"/>
                    </a:lnTo>
                    <a:lnTo>
                      <a:pt x="238411" y="198787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Hình tự do: Hình 564">
                <a:extLst>
                  <a:ext uri="{FF2B5EF4-FFF2-40B4-BE49-F238E27FC236}">
                    <a16:creationId xmlns:a16="http://schemas.microsoft.com/office/drawing/2014/main" id="{392BF2D8-9417-1C10-C840-77BD306E4246}"/>
                  </a:ext>
                </a:extLst>
              </p:cNvPr>
              <p:cNvSpPr/>
              <p:nvPr/>
            </p:nvSpPr>
            <p:spPr>
              <a:xfrm>
                <a:off x="9709658" y="4620560"/>
                <a:ext cx="32679" cy="40389"/>
              </a:xfrm>
              <a:custGeom>
                <a:avLst/>
                <a:gdLst>
                  <a:gd name="connsiteX0" fmla="*/ 22288 w 32679"/>
                  <a:gd name="connsiteY0" fmla="*/ 40386 h 40389"/>
                  <a:gd name="connsiteX1" fmla="*/ 30004 w 32679"/>
                  <a:gd name="connsiteY1" fmla="*/ 36767 h 40389"/>
                  <a:gd name="connsiteX2" fmla="*/ 32671 w 32679"/>
                  <a:gd name="connsiteY2" fmla="*/ 27813 h 40389"/>
                  <a:gd name="connsiteX3" fmla="*/ 17907 w 32679"/>
                  <a:gd name="connsiteY3" fmla="*/ 2191 h 40389"/>
                  <a:gd name="connsiteX4" fmla="*/ 10478 w 32679"/>
                  <a:gd name="connsiteY4" fmla="*/ 0 h 40389"/>
                  <a:gd name="connsiteX5" fmla="*/ 0 w 32679"/>
                  <a:gd name="connsiteY5" fmla="*/ 12573 h 40389"/>
                  <a:gd name="connsiteX6" fmla="*/ 14859 w 32679"/>
                  <a:gd name="connsiteY6" fmla="*/ 38195 h 40389"/>
                  <a:gd name="connsiteX7" fmla="*/ 22288 w 32679"/>
                  <a:gd name="connsiteY7" fmla="*/ 40386 h 4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79" h="40389">
                    <a:moveTo>
                      <a:pt x="22288" y="40386"/>
                    </a:moveTo>
                    <a:cubicBezTo>
                      <a:pt x="25289" y="40462"/>
                      <a:pt x="28146" y="39119"/>
                      <a:pt x="30004" y="36767"/>
                    </a:cubicBezTo>
                    <a:cubicBezTo>
                      <a:pt x="31842" y="34157"/>
                      <a:pt x="32785" y="31004"/>
                      <a:pt x="32671" y="27813"/>
                    </a:cubicBezTo>
                    <a:cubicBezTo>
                      <a:pt x="32147" y="17393"/>
                      <a:pt x="26661" y="7868"/>
                      <a:pt x="17907" y="2191"/>
                    </a:cubicBezTo>
                    <a:cubicBezTo>
                      <a:pt x="15659" y="838"/>
                      <a:pt x="13097" y="86"/>
                      <a:pt x="10478" y="0"/>
                    </a:cubicBezTo>
                    <a:cubicBezTo>
                      <a:pt x="4191" y="0"/>
                      <a:pt x="0" y="5048"/>
                      <a:pt x="0" y="12573"/>
                    </a:cubicBezTo>
                    <a:cubicBezTo>
                      <a:pt x="562" y="23003"/>
                      <a:pt x="6087" y="32528"/>
                      <a:pt x="14859" y="38195"/>
                    </a:cubicBezTo>
                    <a:cubicBezTo>
                      <a:pt x="17107" y="39548"/>
                      <a:pt x="19669" y="40300"/>
                      <a:pt x="22288" y="403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Hình tự do: Hình 565">
                <a:extLst>
                  <a:ext uri="{FF2B5EF4-FFF2-40B4-BE49-F238E27FC236}">
                    <a16:creationId xmlns:a16="http://schemas.microsoft.com/office/drawing/2014/main" id="{7FCFB16A-6700-3B31-B84B-38F673CB903E}"/>
                  </a:ext>
                </a:extLst>
              </p:cNvPr>
              <p:cNvSpPr/>
              <p:nvPr/>
            </p:nvSpPr>
            <p:spPr>
              <a:xfrm>
                <a:off x="9712801" y="4623666"/>
                <a:ext cx="26479" cy="34209"/>
              </a:xfrm>
              <a:custGeom>
                <a:avLst/>
                <a:gdLst>
                  <a:gd name="connsiteX0" fmla="*/ 26479 w 26479"/>
                  <a:gd name="connsiteY0" fmla="*/ 24708 h 34209"/>
                  <a:gd name="connsiteX1" fmla="*/ 13240 w 26479"/>
                  <a:gd name="connsiteY1" fmla="*/ 32423 h 34209"/>
                  <a:gd name="connsiteX2" fmla="*/ 0 w 26479"/>
                  <a:gd name="connsiteY2" fmla="*/ 9468 h 34209"/>
                  <a:gd name="connsiteX3" fmla="*/ 13240 w 26479"/>
                  <a:gd name="connsiteY3" fmla="*/ 1848 h 34209"/>
                  <a:gd name="connsiteX4" fmla="*/ 26479 w 26479"/>
                  <a:gd name="connsiteY4" fmla="*/ 24708 h 3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79" h="34209">
                    <a:moveTo>
                      <a:pt x="26479" y="24708"/>
                    </a:moveTo>
                    <a:cubicBezTo>
                      <a:pt x="26479" y="33185"/>
                      <a:pt x="20574" y="36614"/>
                      <a:pt x="13240" y="32423"/>
                    </a:cubicBezTo>
                    <a:cubicBezTo>
                      <a:pt x="5439" y="27308"/>
                      <a:pt x="524" y="18783"/>
                      <a:pt x="0" y="9468"/>
                    </a:cubicBezTo>
                    <a:cubicBezTo>
                      <a:pt x="0" y="990"/>
                      <a:pt x="5906" y="-2438"/>
                      <a:pt x="13240" y="1848"/>
                    </a:cubicBezTo>
                    <a:cubicBezTo>
                      <a:pt x="21050" y="6915"/>
                      <a:pt x="25975" y="15411"/>
                      <a:pt x="26479" y="24708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Hình tự do: Hình 566">
                <a:extLst>
                  <a:ext uri="{FF2B5EF4-FFF2-40B4-BE49-F238E27FC236}">
                    <a16:creationId xmlns:a16="http://schemas.microsoft.com/office/drawing/2014/main" id="{447EC4EE-020A-E525-745A-1D866E55D84D}"/>
                  </a:ext>
                </a:extLst>
              </p:cNvPr>
              <p:cNvSpPr/>
              <p:nvPr/>
            </p:nvSpPr>
            <p:spPr>
              <a:xfrm>
                <a:off x="9558782" y="4531263"/>
                <a:ext cx="132397" cy="101632"/>
              </a:xfrm>
              <a:custGeom>
                <a:avLst/>
                <a:gdLst>
                  <a:gd name="connsiteX0" fmla="*/ 132397 w 132397"/>
                  <a:gd name="connsiteY0" fmla="*/ 86630 h 101632"/>
                  <a:gd name="connsiteX1" fmla="*/ 132397 w 132397"/>
                  <a:gd name="connsiteY1" fmla="*/ 91202 h 101632"/>
                  <a:gd name="connsiteX2" fmla="*/ 117920 w 132397"/>
                  <a:gd name="connsiteY2" fmla="*/ 99584 h 101632"/>
                  <a:gd name="connsiteX3" fmla="*/ 14573 w 132397"/>
                  <a:gd name="connsiteY3" fmla="*/ 39958 h 101632"/>
                  <a:gd name="connsiteX4" fmla="*/ 0 w 132397"/>
                  <a:gd name="connsiteY4" fmla="*/ 14812 h 101632"/>
                  <a:gd name="connsiteX5" fmla="*/ 0 w 132397"/>
                  <a:gd name="connsiteY5" fmla="*/ 10430 h 101632"/>
                  <a:gd name="connsiteX6" fmla="*/ 14573 w 132397"/>
                  <a:gd name="connsiteY6" fmla="*/ 2048 h 101632"/>
                  <a:gd name="connsiteX7" fmla="*/ 117920 w 132397"/>
                  <a:gd name="connsiteY7" fmla="*/ 61675 h 101632"/>
                  <a:gd name="connsiteX8" fmla="*/ 132397 w 132397"/>
                  <a:gd name="connsiteY8" fmla="*/ 86630 h 101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397" h="101632">
                    <a:moveTo>
                      <a:pt x="132397" y="86630"/>
                    </a:moveTo>
                    <a:lnTo>
                      <a:pt x="132397" y="91202"/>
                    </a:lnTo>
                    <a:cubicBezTo>
                      <a:pt x="132397" y="100727"/>
                      <a:pt x="125921" y="104252"/>
                      <a:pt x="117920" y="99584"/>
                    </a:cubicBezTo>
                    <a:lnTo>
                      <a:pt x="14573" y="39958"/>
                    </a:lnTo>
                    <a:cubicBezTo>
                      <a:pt x="6001" y="34357"/>
                      <a:pt x="600" y="25032"/>
                      <a:pt x="0" y="14812"/>
                    </a:cubicBezTo>
                    <a:lnTo>
                      <a:pt x="0" y="10430"/>
                    </a:lnTo>
                    <a:cubicBezTo>
                      <a:pt x="0" y="905"/>
                      <a:pt x="6572" y="-2619"/>
                      <a:pt x="14573" y="2048"/>
                    </a:cubicBezTo>
                    <a:lnTo>
                      <a:pt x="117920" y="61675"/>
                    </a:lnTo>
                    <a:cubicBezTo>
                      <a:pt x="126416" y="67247"/>
                      <a:pt x="131778" y="76496"/>
                      <a:pt x="132397" y="86630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Hình tự do: Hình 567">
                <a:extLst>
                  <a:ext uri="{FF2B5EF4-FFF2-40B4-BE49-F238E27FC236}">
                    <a16:creationId xmlns:a16="http://schemas.microsoft.com/office/drawing/2014/main" id="{16D0D855-44B2-5505-A78C-3A8D0BF16B08}"/>
                  </a:ext>
                </a:extLst>
              </p:cNvPr>
              <p:cNvSpPr/>
              <p:nvPr/>
            </p:nvSpPr>
            <p:spPr>
              <a:xfrm>
                <a:off x="9779000" y="4637515"/>
                <a:ext cx="3143" cy="62674"/>
              </a:xfrm>
              <a:custGeom>
                <a:avLst/>
                <a:gdLst>
                  <a:gd name="connsiteX0" fmla="*/ 3143 w 3143"/>
                  <a:gd name="connsiteY0" fmla="*/ 60865 h 62674"/>
                  <a:gd name="connsiteX1" fmla="*/ 3143 w 3143"/>
                  <a:gd name="connsiteY1" fmla="*/ 0 h 62674"/>
                  <a:gd name="connsiteX2" fmla="*/ 0 w 3143"/>
                  <a:gd name="connsiteY2" fmla="*/ 1524 h 62674"/>
                  <a:gd name="connsiteX3" fmla="*/ 0 w 3143"/>
                  <a:gd name="connsiteY3" fmla="*/ 62675 h 62674"/>
                  <a:gd name="connsiteX4" fmla="*/ 3143 w 3143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" h="62674">
                    <a:moveTo>
                      <a:pt x="3143" y="60865"/>
                    </a:moveTo>
                    <a:lnTo>
                      <a:pt x="3143" y="0"/>
                    </a:lnTo>
                    <a:lnTo>
                      <a:pt x="0" y="1524"/>
                    </a:lnTo>
                    <a:lnTo>
                      <a:pt x="0" y="62675"/>
                    </a:lnTo>
                    <a:lnTo>
                      <a:pt x="3143" y="60865"/>
                    </a:ln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Hình tự do: Hình 568">
                <a:extLst>
                  <a:ext uri="{FF2B5EF4-FFF2-40B4-BE49-F238E27FC236}">
                    <a16:creationId xmlns:a16="http://schemas.microsoft.com/office/drawing/2014/main" id="{67198082-8B94-4622-4BE5-30E3F70FF491}"/>
                  </a:ext>
                </a:extLst>
              </p:cNvPr>
              <p:cNvSpPr/>
              <p:nvPr/>
            </p:nvSpPr>
            <p:spPr>
              <a:xfrm>
                <a:off x="9779000" y="4637515"/>
                <a:ext cx="3143" cy="62674"/>
              </a:xfrm>
              <a:custGeom>
                <a:avLst/>
                <a:gdLst>
                  <a:gd name="connsiteX0" fmla="*/ 3143 w 3143"/>
                  <a:gd name="connsiteY0" fmla="*/ 60865 h 62674"/>
                  <a:gd name="connsiteX1" fmla="*/ 3143 w 3143"/>
                  <a:gd name="connsiteY1" fmla="*/ 0 h 62674"/>
                  <a:gd name="connsiteX2" fmla="*/ 0 w 3143"/>
                  <a:gd name="connsiteY2" fmla="*/ 1524 h 62674"/>
                  <a:gd name="connsiteX3" fmla="*/ 0 w 3143"/>
                  <a:gd name="connsiteY3" fmla="*/ 62675 h 62674"/>
                  <a:gd name="connsiteX4" fmla="*/ 3143 w 3143"/>
                  <a:gd name="connsiteY4" fmla="*/ 60865 h 62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" h="62674">
                    <a:moveTo>
                      <a:pt x="3143" y="60865"/>
                    </a:moveTo>
                    <a:lnTo>
                      <a:pt x="3143" y="0"/>
                    </a:lnTo>
                    <a:lnTo>
                      <a:pt x="0" y="1524"/>
                    </a:lnTo>
                    <a:lnTo>
                      <a:pt x="0" y="62675"/>
                    </a:lnTo>
                    <a:lnTo>
                      <a:pt x="3143" y="60865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3" name="Đồ họa 25">
              <a:extLst>
                <a:ext uri="{FF2B5EF4-FFF2-40B4-BE49-F238E27FC236}">
                  <a16:creationId xmlns:a16="http://schemas.microsoft.com/office/drawing/2014/main" id="{77D519C0-3B4C-FC15-E546-5932FFA90771}"/>
                </a:ext>
              </a:extLst>
            </p:cNvPr>
            <p:cNvGrpSpPr/>
            <p:nvPr/>
          </p:nvGrpSpPr>
          <p:grpSpPr>
            <a:xfrm>
              <a:off x="9504584" y="3865454"/>
              <a:ext cx="117386" cy="200966"/>
              <a:chOff x="9504584" y="3865454"/>
              <a:chExt cx="117386" cy="200966"/>
            </a:xfrm>
          </p:grpSpPr>
          <p:sp>
            <p:nvSpPr>
              <p:cNvPr id="512" name="Hình tự do: Hình 511">
                <a:extLst>
                  <a:ext uri="{FF2B5EF4-FFF2-40B4-BE49-F238E27FC236}">
                    <a16:creationId xmlns:a16="http://schemas.microsoft.com/office/drawing/2014/main" id="{0AE86FAC-1474-1AD2-54C1-D88BFA55AED4}"/>
                  </a:ext>
                </a:extLst>
              </p:cNvPr>
              <p:cNvSpPr/>
              <p:nvPr/>
            </p:nvSpPr>
            <p:spPr>
              <a:xfrm>
                <a:off x="9504584" y="4002650"/>
                <a:ext cx="115157" cy="63769"/>
              </a:xfrm>
              <a:custGeom>
                <a:avLst/>
                <a:gdLst>
                  <a:gd name="connsiteX0" fmla="*/ 98298 w 115157"/>
                  <a:gd name="connsiteY0" fmla="*/ 9359 h 63769"/>
                  <a:gd name="connsiteX1" fmla="*/ 98298 w 115157"/>
                  <a:gd name="connsiteY1" fmla="*/ 54412 h 63769"/>
                  <a:gd name="connsiteX2" fmla="*/ 16859 w 115157"/>
                  <a:gd name="connsiteY2" fmla="*/ 54412 h 63769"/>
                  <a:gd name="connsiteX3" fmla="*/ 16859 w 115157"/>
                  <a:gd name="connsiteY3" fmla="*/ 9359 h 63769"/>
                  <a:gd name="connsiteX4" fmla="*/ 98298 w 115157"/>
                  <a:gd name="connsiteY4" fmla="*/ 9359 h 6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157" h="63769">
                    <a:moveTo>
                      <a:pt x="98298" y="9359"/>
                    </a:moveTo>
                    <a:cubicBezTo>
                      <a:pt x="120777" y="21741"/>
                      <a:pt x="120777" y="41934"/>
                      <a:pt x="98298" y="54412"/>
                    </a:cubicBezTo>
                    <a:cubicBezTo>
                      <a:pt x="72590" y="66889"/>
                      <a:pt x="42567" y="66889"/>
                      <a:pt x="16859" y="54412"/>
                    </a:cubicBezTo>
                    <a:cubicBezTo>
                      <a:pt x="-5620" y="41934"/>
                      <a:pt x="-5620" y="21741"/>
                      <a:pt x="16859" y="9359"/>
                    </a:cubicBezTo>
                    <a:cubicBezTo>
                      <a:pt x="42567" y="-3120"/>
                      <a:pt x="72590" y="-3120"/>
                      <a:pt x="98298" y="9359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Hình tự do: Hình 512">
                <a:extLst>
                  <a:ext uri="{FF2B5EF4-FFF2-40B4-BE49-F238E27FC236}">
                    <a16:creationId xmlns:a16="http://schemas.microsoft.com/office/drawing/2014/main" id="{3386B176-3D73-2CE9-B912-3C9C3CF928DC}"/>
                  </a:ext>
                </a:extLst>
              </p:cNvPr>
              <p:cNvSpPr/>
              <p:nvPr/>
            </p:nvSpPr>
            <p:spPr>
              <a:xfrm>
                <a:off x="9521825" y="4017533"/>
                <a:ext cx="42291" cy="15144"/>
              </a:xfrm>
              <a:custGeom>
                <a:avLst/>
                <a:gdLst>
                  <a:gd name="connsiteX0" fmla="*/ 0 w 42291"/>
                  <a:gd name="connsiteY0" fmla="*/ 15145 h 15144"/>
                  <a:gd name="connsiteX1" fmla="*/ 42291 w 42291"/>
                  <a:gd name="connsiteY1" fmla="*/ 0 h 15144"/>
                  <a:gd name="connsiteX2" fmla="*/ 40862 w 42291"/>
                  <a:gd name="connsiteY2" fmla="*/ 0 h 15144"/>
                  <a:gd name="connsiteX3" fmla="*/ 0 w 42291"/>
                  <a:gd name="connsiteY3" fmla="*/ 15145 h 1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91" h="15144">
                    <a:moveTo>
                      <a:pt x="0" y="15145"/>
                    </a:moveTo>
                    <a:cubicBezTo>
                      <a:pt x="6382" y="6477"/>
                      <a:pt x="22860" y="286"/>
                      <a:pt x="42291" y="0"/>
                    </a:cubicBezTo>
                    <a:lnTo>
                      <a:pt x="40862" y="0"/>
                    </a:lnTo>
                    <a:cubicBezTo>
                      <a:pt x="21812" y="286"/>
                      <a:pt x="5524" y="6382"/>
                      <a:pt x="0" y="151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4" name="Đồ họa 25">
                <a:extLst>
                  <a:ext uri="{FF2B5EF4-FFF2-40B4-BE49-F238E27FC236}">
                    <a16:creationId xmlns:a16="http://schemas.microsoft.com/office/drawing/2014/main" id="{AA1C818D-DCF8-9A2D-547F-9C1554FF45B4}"/>
                  </a:ext>
                </a:extLst>
              </p:cNvPr>
              <p:cNvGrpSpPr/>
              <p:nvPr/>
            </p:nvGrpSpPr>
            <p:grpSpPr>
              <a:xfrm>
                <a:off x="9505155" y="3865454"/>
                <a:ext cx="116816" cy="188774"/>
                <a:chOff x="9505155" y="3865454"/>
                <a:chExt cx="116816" cy="188774"/>
              </a:xfrm>
            </p:grpSpPr>
            <p:sp>
              <p:nvSpPr>
                <p:cNvPr id="515" name="Hình tự do: Hình 514">
                  <a:extLst>
                    <a:ext uri="{FF2B5EF4-FFF2-40B4-BE49-F238E27FC236}">
                      <a16:creationId xmlns:a16="http://schemas.microsoft.com/office/drawing/2014/main" id="{B1B6C0FC-64D2-DC68-DE8E-ECE71EC89B69}"/>
                    </a:ext>
                  </a:extLst>
                </p:cNvPr>
                <p:cNvSpPr/>
                <p:nvPr/>
              </p:nvSpPr>
              <p:spPr>
                <a:xfrm>
                  <a:off x="9511761" y="3933652"/>
                  <a:ext cx="101325" cy="38004"/>
                </a:xfrm>
                <a:custGeom>
                  <a:avLst/>
                  <a:gdLst>
                    <a:gd name="connsiteX0" fmla="*/ 15493 w 101325"/>
                    <a:gd name="connsiteY0" fmla="*/ 4633 h 38004"/>
                    <a:gd name="connsiteX1" fmla="*/ 87121 w 101325"/>
                    <a:gd name="connsiteY1" fmla="*/ 6538 h 38004"/>
                    <a:gd name="connsiteX2" fmla="*/ 86454 w 101325"/>
                    <a:gd name="connsiteY2" fmla="*/ 33303 h 38004"/>
                    <a:gd name="connsiteX3" fmla="*/ 14731 w 101325"/>
                    <a:gd name="connsiteY3" fmla="*/ 31494 h 38004"/>
                    <a:gd name="connsiteX4" fmla="*/ 15493 w 101325"/>
                    <a:gd name="connsiteY4" fmla="*/ 4633 h 3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25" h="38004">
                      <a:moveTo>
                        <a:pt x="15493" y="4633"/>
                      </a:moveTo>
                      <a:cubicBezTo>
                        <a:pt x="38991" y="-2139"/>
                        <a:pt x="64013" y="-1473"/>
                        <a:pt x="87121" y="6538"/>
                      </a:cubicBezTo>
                      <a:cubicBezTo>
                        <a:pt x="106171" y="14444"/>
                        <a:pt x="106171" y="26445"/>
                        <a:pt x="86454" y="33303"/>
                      </a:cubicBezTo>
                      <a:cubicBezTo>
                        <a:pt x="62937" y="40142"/>
                        <a:pt x="37877" y="39504"/>
                        <a:pt x="14731" y="31494"/>
                      </a:cubicBezTo>
                      <a:cubicBezTo>
                        <a:pt x="-5177" y="23588"/>
                        <a:pt x="-4891" y="11586"/>
                        <a:pt x="15493" y="4633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6" name="Hình tự do: Hình 515">
                  <a:extLst>
                    <a:ext uri="{FF2B5EF4-FFF2-40B4-BE49-F238E27FC236}">
                      <a16:creationId xmlns:a16="http://schemas.microsoft.com/office/drawing/2014/main" id="{CFD528A8-826A-E451-F390-687853B02742}"/>
                    </a:ext>
                  </a:extLst>
                </p:cNvPr>
                <p:cNvSpPr/>
                <p:nvPr/>
              </p:nvSpPr>
              <p:spPr>
                <a:xfrm>
                  <a:off x="9511761" y="3933652"/>
                  <a:ext cx="101325" cy="38004"/>
                </a:xfrm>
                <a:custGeom>
                  <a:avLst/>
                  <a:gdLst>
                    <a:gd name="connsiteX0" fmla="*/ 15493 w 101325"/>
                    <a:gd name="connsiteY0" fmla="*/ 4633 h 38004"/>
                    <a:gd name="connsiteX1" fmla="*/ 87121 w 101325"/>
                    <a:gd name="connsiteY1" fmla="*/ 6538 h 38004"/>
                    <a:gd name="connsiteX2" fmla="*/ 86454 w 101325"/>
                    <a:gd name="connsiteY2" fmla="*/ 33303 h 38004"/>
                    <a:gd name="connsiteX3" fmla="*/ 14731 w 101325"/>
                    <a:gd name="connsiteY3" fmla="*/ 31494 h 38004"/>
                    <a:gd name="connsiteX4" fmla="*/ 15493 w 101325"/>
                    <a:gd name="connsiteY4" fmla="*/ 4633 h 3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325" h="38004">
                      <a:moveTo>
                        <a:pt x="15493" y="4633"/>
                      </a:moveTo>
                      <a:cubicBezTo>
                        <a:pt x="38991" y="-2139"/>
                        <a:pt x="64013" y="-1473"/>
                        <a:pt x="87121" y="6538"/>
                      </a:cubicBezTo>
                      <a:cubicBezTo>
                        <a:pt x="106171" y="14444"/>
                        <a:pt x="106171" y="26445"/>
                        <a:pt x="86454" y="33303"/>
                      </a:cubicBezTo>
                      <a:cubicBezTo>
                        <a:pt x="62937" y="40142"/>
                        <a:pt x="37877" y="39504"/>
                        <a:pt x="14731" y="31494"/>
                      </a:cubicBezTo>
                      <a:cubicBezTo>
                        <a:pt x="-5177" y="23588"/>
                        <a:pt x="-4891" y="11586"/>
                        <a:pt x="15493" y="46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" name="Hình tự do: Hình 516">
                  <a:extLst>
                    <a:ext uri="{FF2B5EF4-FFF2-40B4-BE49-F238E27FC236}">
                      <a16:creationId xmlns:a16="http://schemas.microsoft.com/office/drawing/2014/main" id="{4E08630C-314C-C7A8-8D48-379B2047788A}"/>
                    </a:ext>
                  </a:extLst>
                </p:cNvPr>
                <p:cNvSpPr/>
                <p:nvPr/>
              </p:nvSpPr>
              <p:spPr>
                <a:xfrm>
                  <a:off x="9512300" y="3913520"/>
                  <a:ext cx="103250" cy="140708"/>
                </a:xfrm>
                <a:custGeom>
                  <a:avLst/>
                  <a:gdLst>
                    <a:gd name="connsiteX0" fmla="*/ 0 w 103250"/>
                    <a:gd name="connsiteY0" fmla="*/ 0 h 140708"/>
                    <a:gd name="connsiteX1" fmla="*/ 103251 w 103250"/>
                    <a:gd name="connsiteY1" fmla="*/ 2762 h 140708"/>
                    <a:gd name="connsiteX2" fmla="*/ 92297 w 103250"/>
                    <a:gd name="connsiteY2" fmla="*/ 124206 h 140708"/>
                    <a:gd name="connsiteX3" fmla="*/ 92297 w 103250"/>
                    <a:gd name="connsiteY3" fmla="*/ 124206 h 140708"/>
                    <a:gd name="connsiteX4" fmla="*/ 79438 w 103250"/>
                    <a:gd name="connsiteY4" fmla="*/ 136017 h 140708"/>
                    <a:gd name="connsiteX5" fmla="*/ 17526 w 103250"/>
                    <a:gd name="connsiteY5" fmla="*/ 134493 h 140708"/>
                    <a:gd name="connsiteX6" fmla="*/ 4858 w 103250"/>
                    <a:gd name="connsiteY6" fmla="*/ 121920 h 140708"/>
                    <a:gd name="connsiteX7" fmla="*/ 4858 w 103250"/>
                    <a:gd name="connsiteY7" fmla="*/ 121920 h 140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250" h="140708">
                      <a:moveTo>
                        <a:pt x="0" y="0"/>
                      </a:moveTo>
                      <a:lnTo>
                        <a:pt x="103251" y="2762"/>
                      </a:lnTo>
                      <a:lnTo>
                        <a:pt x="92297" y="124206"/>
                      </a:lnTo>
                      <a:lnTo>
                        <a:pt x="92297" y="124206"/>
                      </a:lnTo>
                      <a:cubicBezTo>
                        <a:pt x="91630" y="128588"/>
                        <a:pt x="87439" y="132874"/>
                        <a:pt x="79438" y="136017"/>
                      </a:cubicBezTo>
                      <a:cubicBezTo>
                        <a:pt x="59255" y="142761"/>
                        <a:pt x="37347" y="142218"/>
                        <a:pt x="17526" y="134493"/>
                      </a:cubicBezTo>
                      <a:cubicBezTo>
                        <a:pt x="9430" y="130874"/>
                        <a:pt x="5239" y="126397"/>
                        <a:pt x="4858" y="121920"/>
                      </a:cubicBezTo>
                      <a:lnTo>
                        <a:pt x="4858" y="121920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" name="Hình tự do: Hình 517">
                  <a:extLst>
                    <a:ext uri="{FF2B5EF4-FFF2-40B4-BE49-F238E27FC236}">
                      <a16:creationId xmlns:a16="http://schemas.microsoft.com/office/drawing/2014/main" id="{D7AA620A-A943-15D5-9E7A-022ED56D7585}"/>
                    </a:ext>
                  </a:extLst>
                </p:cNvPr>
                <p:cNvSpPr/>
                <p:nvPr/>
              </p:nvSpPr>
              <p:spPr>
                <a:xfrm>
                  <a:off x="9511823" y="3913520"/>
                  <a:ext cx="103250" cy="37729"/>
                </a:xfrm>
                <a:custGeom>
                  <a:avLst/>
                  <a:gdLst>
                    <a:gd name="connsiteX0" fmla="*/ 103251 w 103250"/>
                    <a:gd name="connsiteY0" fmla="*/ 2762 h 37729"/>
                    <a:gd name="connsiteX1" fmla="*/ 100965 w 103250"/>
                    <a:gd name="connsiteY1" fmla="*/ 27432 h 37729"/>
                    <a:gd name="connsiteX2" fmla="*/ 92297 w 103250"/>
                    <a:gd name="connsiteY2" fmla="*/ 31814 h 37729"/>
                    <a:gd name="connsiteX3" fmla="*/ 10001 w 103250"/>
                    <a:gd name="connsiteY3" fmla="*/ 29718 h 37729"/>
                    <a:gd name="connsiteX4" fmla="*/ 7334 w 103250"/>
                    <a:gd name="connsiteY4" fmla="*/ 28385 h 37729"/>
                    <a:gd name="connsiteX5" fmla="*/ 952 w 103250"/>
                    <a:gd name="connsiteY5" fmla="*/ 24575 h 37729"/>
                    <a:gd name="connsiteX6" fmla="*/ 0 w 103250"/>
                    <a:gd name="connsiteY6" fmla="*/ 0 h 37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3250" h="37729">
                      <a:moveTo>
                        <a:pt x="103251" y="2762"/>
                      </a:moveTo>
                      <a:lnTo>
                        <a:pt x="100965" y="27432"/>
                      </a:lnTo>
                      <a:cubicBezTo>
                        <a:pt x="98250" y="29213"/>
                        <a:pt x="95345" y="30680"/>
                        <a:pt x="92297" y="31814"/>
                      </a:cubicBezTo>
                      <a:cubicBezTo>
                        <a:pt x="65408" y="40367"/>
                        <a:pt x="36423" y="39624"/>
                        <a:pt x="10001" y="29718"/>
                      </a:cubicBezTo>
                      <a:lnTo>
                        <a:pt x="7334" y="28385"/>
                      </a:lnTo>
                      <a:cubicBezTo>
                        <a:pt x="5115" y="27270"/>
                        <a:pt x="2981" y="25994"/>
                        <a:pt x="952" y="2457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" name="Hình tự do: Hình 518">
                  <a:extLst>
                    <a:ext uri="{FF2B5EF4-FFF2-40B4-BE49-F238E27FC236}">
                      <a16:creationId xmlns:a16="http://schemas.microsoft.com/office/drawing/2014/main" id="{7D49AF9A-3000-335F-CE45-456C5A258114}"/>
                    </a:ext>
                  </a:extLst>
                </p:cNvPr>
                <p:cNvSpPr/>
                <p:nvPr/>
              </p:nvSpPr>
              <p:spPr>
                <a:xfrm>
                  <a:off x="9505155" y="3889683"/>
                  <a:ext cx="116777" cy="51940"/>
                </a:xfrm>
                <a:custGeom>
                  <a:avLst/>
                  <a:gdLst>
                    <a:gd name="connsiteX0" fmla="*/ 1 w 116777"/>
                    <a:gd name="connsiteY0" fmla="*/ 27266 h 51940"/>
                    <a:gd name="connsiteX1" fmla="*/ 477 w 116777"/>
                    <a:gd name="connsiteY1" fmla="*/ 8216 h 51940"/>
                    <a:gd name="connsiteX2" fmla="*/ 12574 w 116777"/>
                    <a:gd name="connsiteY2" fmla="*/ 8216 h 51940"/>
                    <a:gd name="connsiteX3" fmla="*/ 17908 w 116777"/>
                    <a:gd name="connsiteY3" fmla="*/ 5930 h 51940"/>
                    <a:gd name="connsiteX4" fmla="*/ 100109 w 116777"/>
                    <a:gd name="connsiteY4" fmla="*/ 8025 h 51940"/>
                    <a:gd name="connsiteX5" fmla="*/ 105157 w 116777"/>
                    <a:gd name="connsiteY5" fmla="*/ 10597 h 51940"/>
                    <a:gd name="connsiteX6" fmla="*/ 116778 w 116777"/>
                    <a:gd name="connsiteY6" fmla="*/ 10597 h 51940"/>
                    <a:gd name="connsiteX7" fmla="*/ 116301 w 116777"/>
                    <a:gd name="connsiteY7" fmla="*/ 29647 h 51940"/>
                    <a:gd name="connsiteX8" fmla="*/ 116301 w 116777"/>
                    <a:gd name="connsiteY8" fmla="*/ 29647 h 51940"/>
                    <a:gd name="connsiteX9" fmla="*/ 99156 w 116777"/>
                    <a:gd name="connsiteY9" fmla="*/ 46030 h 51940"/>
                    <a:gd name="connsiteX10" fmla="*/ 16956 w 116777"/>
                    <a:gd name="connsiteY10" fmla="*/ 43839 h 51940"/>
                    <a:gd name="connsiteX11" fmla="*/ 1 w 116777"/>
                    <a:gd name="connsiteY11" fmla="*/ 27266 h 51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777" h="51940">
                      <a:moveTo>
                        <a:pt x="1" y="27266"/>
                      </a:moveTo>
                      <a:lnTo>
                        <a:pt x="477" y="8216"/>
                      </a:lnTo>
                      <a:lnTo>
                        <a:pt x="12574" y="8216"/>
                      </a:lnTo>
                      <a:cubicBezTo>
                        <a:pt x="14289" y="7301"/>
                        <a:pt x="16070" y="6539"/>
                        <a:pt x="17908" y="5930"/>
                      </a:cubicBezTo>
                      <a:cubicBezTo>
                        <a:pt x="44759" y="-2643"/>
                        <a:pt x="73725" y="-1900"/>
                        <a:pt x="100109" y="8025"/>
                      </a:cubicBezTo>
                      <a:cubicBezTo>
                        <a:pt x="102014" y="8883"/>
                        <a:pt x="103633" y="9740"/>
                        <a:pt x="105157" y="10597"/>
                      </a:cubicBezTo>
                      <a:lnTo>
                        <a:pt x="116778" y="10597"/>
                      </a:lnTo>
                      <a:lnTo>
                        <a:pt x="116301" y="29647"/>
                      </a:lnTo>
                      <a:lnTo>
                        <a:pt x="116301" y="29647"/>
                      </a:lnTo>
                      <a:cubicBezTo>
                        <a:pt x="116301" y="35743"/>
                        <a:pt x="110396" y="41649"/>
                        <a:pt x="99156" y="46030"/>
                      </a:cubicBezTo>
                      <a:cubicBezTo>
                        <a:pt x="72296" y="54602"/>
                        <a:pt x="43321" y="53831"/>
                        <a:pt x="16956" y="43839"/>
                      </a:cubicBezTo>
                      <a:cubicBezTo>
                        <a:pt x="5526" y="39553"/>
                        <a:pt x="-94" y="32885"/>
                        <a:pt x="1" y="2726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" name="Hình tự do: Hình 519">
                  <a:extLst>
                    <a:ext uri="{FF2B5EF4-FFF2-40B4-BE49-F238E27FC236}">
                      <a16:creationId xmlns:a16="http://schemas.microsoft.com/office/drawing/2014/main" id="{8DEC84B6-6051-62A9-5069-F41CF1F3455A}"/>
                    </a:ext>
                  </a:extLst>
                </p:cNvPr>
                <p:cNvSpPr/>
                <p:nvPr/>
              </p:nvSpPr>
              <p:spPr>
                <a:xfrm>
                  <a:off x="9505155" y="3889683"/>
                  <a:ext cx="116777" cy="51940"/>
                </a:xfrm>
                <a:custGeom>
                  <a:avLst/>
                  <a:gdLst>
                    <a:gd name="connsiteX0" fmla="*/ 1 w 116777"/>
                    <a:gd name="connsiteY0" fmla="*/ 27266 h 51940"/>
                    <a:gd name="connsiteX1" fmla="*/ 477 w 116777"/>
                    <a:gd name="connsiteY1" fmla="*/ 8216 h 51940"/>
                    <a:gd name="connsiteX2" fmla="*/ 12574 w 116777"/>
                    <a:gd name="connsiteY2" fmla="*/ 8216 h 51940"/>
                    <a:gd name="connsiteX3" fmla="*/ 17908 w 116777"/>
                    <a:gd name="connsiteY3" fmla="*/ 5930 h 51940"/>
                    <a:gd name="connsiteX4" fmla="*/ 100109 w 116777"/>
                    <a:gd name="connsiteY4" fmla="*/ 8025 h 51940"/>
                    <a:gd name="connsiteX5" fmla="*/ 105157 w 116777"/>
                    <a:gd name="connsiteY5" fmla="*/ 10597 h 51940"/>
                    <a:gd name="connsiteX6" fmla="*/ 116778 w 116777"/>
                    <a:gd name="connsiteY6" fmla="*/ 10597 h 51940"/>
                    <a:gd name="connsiteX7" fmla="*/ 116301 w 116777"/>
                    <a:gd name="connsiteY7" fmla="*/ 29647 h 51940"/>
                    <a:gd name="connsiteX8" fmla="*/ 116301 w 116777"/>
                    <a:gd name="connsiteY8" fmla="*/ 29647 h 51940"/>
                    <a:gd name="connsiteX9" fmla="*/ 99156 w 116777"/>
                    <a:gd name="connsiteY9" fmla="*/ 46030 h 51940"/>
                    <a:gd name="connsiteX10" fmla="*/ 16956 w 116777"/>
                    <a:gd name="connsiteY10" fmla="*/ 43839 h 51940"/>
                    <a:gd name="connsiteX11" fmla="*/ 1 w 116777"/>
                    <a:gd name="connsiteY11" fmla="*/ 27266 h 51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6777" h="51940">
                      <a:moveTo>
                        <a:pt x="1" y="27266"/>
                      </a:moveTo>
                      <a:lnTo>
                        <a:pt x="477" y="8216"/>
                      </a:lnTo>
                      <a:lnTo>
                        <a:pt x="12574" y="8216"/>
                      </a:lnTo>
                      <a:cubicBezTo>
                        <a:pt x="14289" y="7301"/>
                        <a:pt x="16070" y="6539"/>
                        <a:pt x="17908" y="5930"/>
                      </a:cubicBezTo>
                      <a:cubicBezTo>
                        <a:pt x="44759" y="-2643"/>
                        <a:pt x="73725" y="-1900"/>
                        <a:pt x="100109" y="8025"/>
                      </a:cubicBezTo>
                      <a:cubicBezTo>
                        <a:pt x="102014" y="8883"/>
                        <a:pt x="103633" y="9740"/>
                        <a:pt x="105157" y="10597"/>
                      </a:cubicBezTo>
                      <a:lnTo>
                        <a:pt x="116778" y="10597"/>
                      </a:lnTo>
                      <a:lnTo>
                        <a:pt x="116301" y="29647"/>
                      </a:lnTo>
                      <a:lnTo>
                        <a:pt x="116301" y="29647"/>
                      </a:lnTo>
                      <a:cubicBezTo>
                        <a:pt x="116301" y="35743"/>
                        <a:pt x="110396" y="41649"/>
                        <a:pt x="99156" y="46030"/>
                      </a:cubicBezTo>
                      <a:cubicBezTo>
                        <a:pt x="72296" y="54602"/>
                        <a:pt x="43321" y="53831"/>
                        <a:pt x="16956" y="43839"/>
                      </a:cubicBezTo>
                      <a:cubicBezTo>
                        <a:pt x="5526" y="39553"/>
                        <a:pt x="-94" y="32885"/>
                        <a:pt x="1" y="272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1" name="Hình tự do: Hình 520">
                  <a:extLst>
                    <a:ext uri="{FF2B5EF4-FFF2-40B4-BE49-F238E27FC236}">
                      <a16:creationId xmlns:a16="http://schemas.microsoft.com/office/drawing/2014/main" id="{E366C1DC-60A2-F0EC-9242-D0B5CAB92A1E}"/>
                    </a:ext>
                  </a:extLst>
                </p:cNvPr>
                <p:cNvSpPr/>
                <p:nvPr/>
              </p:nvSpPr>
              <p:spPr>
                <a:xfrm>
                  <a:off x="9505688" y="3876158"/>
                  <a:ext cx="116282" cy="47373"/>
                </a:xfrm>
                <a:custGeom>
                  <a:avLst/>
                  <a:gdLst>
                    <a:gd name="connsiteX0" fmla="*/ 17755 w 116282"/>
                    <a:gd name="connsiteY0" fmla="*/ 5930 h 47373"/>
                    <a:gd name="connsiteX1" fmla="*/ 99956 w 116282"/>
                    <a:gd name="connsiteY1" fmla="*/ 8025 h 47373"/>
                    <a:gd name="connsiteX2" fmla="*/ 99099 w 116282"/>
                    <a:gd name="connsiteY2" fmla="*/ 41458 h 47373"/>
                    <a:gd name="connsiteX3" fmla="*/ 16898 w 116282"/>
                    <a:gd name="connsiteY3" fmla="*/ 39362 h 47373"/>
                    <a:gd name="connsiteX4" fmla="*/ 17755 w 116282"/>
                    <a:gd name="connsiteY4" fmla="*/ 5930 h 47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282" h="47373">
                      <a:moveTo>
                        <a:pt x="17755" y="5930"/>
                      </a:moveTo>
                      <a:cubicBezTo>
                        <a:pt x="44606" y="-2643"/>
                        <a:pt x="73572" y="-1900"/>
                        <a:pt x="99956" y="8025"/>
                      </a:cubicBezTo>
                      <a:cubicBezTo>
                        <a:pt x="122054" y="17550"/>
                        <a:pt x="121673" y="32790"/>
                        <a:pt x="99099" y="41458"/>
                      </a:cubicBezTo>
                      <a:cubicBezTo>
                        <a:pt x="72238" y="50011"/>
                        <a:pt x="43282" y="49268"/>
                        <a:pt x="16898" y="39362"/>
                      </a:cubicBezTo>
                      <a:cubicBezTo>
                        <a:pt x="-5962" y="29552"/>
                        <a:pt x="-5581" y="14502"/>
                        <a:pt x="17755" y="593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2" name="Hình tự do: Hình 521">
                  <a:extLst>
                    <a:ext uri="{FF2B5EF4-FFF2-40B4-BE49-F238E27FC236}">
                      <a16:creationId xmlns:a16="http://schemas.microsoft.com/office/drawing/2014/main" id="{164058A8-3829-9D8E-6F01-27C5BBA347E6}"/>
                    </a:ext>
                  </a:extLst>
                </p:cNvPr>
                <p:cNvSpPr/>
                <p:nvPr/>
              </p:nvSpPr>
              <p:spPr>
                <a:xfrm>
                  <a:off x="9515989" y="3878753"/>
                  <a:ext cx="95787" cy="37623"/>
                </a:xfrm>
                <a:custGeom>
                  <a:avLst/>
                  <a:gdLst>
                    <a:gd name="connsiteX0" fmla="*/ 501 w 95787"/>
                    <a:gd name="connsiteY0" fmla="*/ 15240 h 37623"/>
                    <a:gd name="connsiteX1" fmla="*/ 501 w 95787"/>
                    <a:gd name="connsiteY1" fmla="*/ 15240 h 37623"/>
                    <a:gd name="connsiteX2" fmla="*/ 4693 w 95787"/>
                    <a:gd name="connsiteY2" fmla="*/ 0 h 37623"/>
                    <a:gd name="connsiteX3" fmla="*/ 34220 w 95787"/>
                    <a:gd name="connsiteY3" fmla="*/ 762 h 37623"/>
                    <a:gd name="connsiteX4" fmla="*/ 63557 w 95787"/>
                    <a:gd name="connsiteY4" fmla="*/ 1524 h 37623"/>
                    <a:gd name="connsiteX5" fmla="*/ 92132 w 95787"/>
                    <a:gd name="connsiteY5" fmla="*/ 2191 h 37623"/>
                    <a:gd name="connsiteX6" fmla="*/ 95466 w 95787"/>
                    <a:gd name="connsiteY6" fmla="*/ 17621 h 37623"/>
                    <a:gd name="connsiteX7" fmla="*/ 95466 w 95787"/>
                    <a:gd name="connsiteY7" fmla="*/ 17621 h 37623"/>
                    <a:gd name="connsiteX8" fmla="*/ 81654 w 95787"/>
                    <a:gd name="connsiteY8" fmla="*/ 32956 h 37623"/>
                    <a:gd name="connsiteX9" fmla="*/ 13836 w 95787"/>
                    <a:gd name="connsiteY9" fmla="*/ 31242 h 37623"/>
                    <a:gd name="connsiteX10" fmla="*/ 501 w 95787"/>
                    <a:gd name="connsiteY10" fmla="*/ 15240 h 3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787" h="37623">
                      <a:moveTo>
                        <a:pt x="501" y="15240"/>
                      </a:moveTo>
                      <a:lnTo>
                        <a:pt x="501" y="15240"/>
                      </a:lnTo>
                      <a:lnTo>
                        <a:pt x="4693" y="0"/>
                      </a:lnTo>
                      <a:lnTo>
                        <a:pt x="34220" y="762"/>
                      </a:lnTo>
                      <a:cubicBezTo>
                        <a:pt x="43993" y="-228"/>
                        <a:pt x="53851" y="29"/>
                        <a:pt x="63557" y="1524"/>
                      </a:cubicBezTo>
                      <a:lnTo>
                        <a:pt x="92132" y="2191"/>
                      </a:lnTo>
                      <a:lnTo>
                        <a:pt x="95466" y="17621"/>
                      </a:lnTo>
                      <a:lnTo>
                        <a:pt x="95466" y="17621"/>
                      </a:lnTo>
                      <a:cubicBezTo>
                        <a:pt x="97085" y="23241"/>
                        <a:pt x="92608" y="28956"/>
                        <a:pt x="81654" y="32956"/>
                      </a:cubicBezTo>
                      <a:cubicBezTo>
                        <a:pt x="59452" y="39719"/>
                        <a:pt x="35668" y="39119"/>
                        <a:pt x="13836" y="31242"/>
                      </a:cubicBezTo>
                      <a:cubicBezTo>
                        <a:pt x="2883" y="26861"/>
                        <a:pt x="-1594" y="20955"/>
                        <a:pt x="501" y="1524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3" name="Hình tự do: Hình 522">
                  <a:extLst>
                    <a:ext uri="{FF2B5EF4-FFF2-40B4-BE49-F238E27FC236}">
                      <a16:creationId xmlns:a16="http://schemas.microsoft.com/office/drawing/2014/main" id="{24ADAA99-C325-049A-EF8C-AE494F2CBB21}"/>
                    </a:ext>
                  </a:extLst>
                </p:cNvPr>
                <p:cNvSpPr/>
                <p:nvPr/>
              </p:nvSpPr>
              <p:spPr>
                <a:xfrm>
                  <a:off x="9515989" y="3878753"/>
                  <a:ext cx="95787" cy="37623"/>
                </a:xfrm>
                <a:custGeom>
                  <a:avLst/>
                  <a:gdLst>
                    <a:gd name="connsiteX0" fmla="*/ 501 w 95787"/>
                    <a:gd name="connsiteY0" fmla="*/ 15240 h 37623"/>
                    <a:gd name="connsiteX1" fmla="*/ 501 w 95787"/>
                    <a:gd name="connsiteY1" fmla="*/ 15240 h 37623"/>
                    <a:gd name="connsiteX2" fmla="*/ 4693 w 95787"/>
                    <a:gd name="connsiteY2" fmla="*/ 0 h 37623"/>
                    <a:gd name="connsiteX3" fmla="*/ 34220 w 95787"/>
                    <a:gd name="connsiteY3" fmla="*/ 762 h 37623"/>
                    <a:gd name="connsiteX4" fmla="*/ 63557 w 95787"/>
                    <a:gd name="connsiteY4" fmla="*/ 1524 h 37623"/>
                    <a:gd name="connsiteX5" fmla="*/ 92132 w 95787"/>
                    <a:gd name="connsiteY5" fmla="*/ 2191 h 37623"/>
                    <a:gd name="connsiteX6" fmla="*/ 95466 w 95787"/>
                    <a:gd name="connsiteY6" fmla="*/ 17621 h 37623"/>
                    <a:gd name="connsiteX7" fmla="*/ 95466 w 95787"/>
                    <a:gd name="connsiteY7" fmla="*/ 17621 h 37623"/>
                    <a:gd name="connsiteX8" fmla="*/ 81654 w 95787"/>
                    <a:gd name="connsiteY8" fmla="*/ 32956 h 37623"/>
                    <a:gd name="connsiteX9" fmla="*/ 13836 w 95787"/>
                    <a:gd name="connsiteY9" fmla="*/ 31242 h 37623"/>
                    <a:gd name="connsiteX10" fmla="*/ 501 w 95787"/>
                    <a:gd name="connsiteY10" fmla="*/ 15240 h 3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787" h="37623">
                      <a:moveTo>
                        <a:pt x="501" y="15240"/>
                      </a:moveTo>
                      <a:lnTo>
                        <a:pt x="501" y="15240"/>
                      </a:lnTo>
                      <a:lnTo>
                        <a:pt x="4693" y="0"/>
                      </a:lnTo>
                      <a:lnTo>
                        <a:pt x="34220" y="762"/>
                      </a:lnTo>
                      <a:cubicBezTo>
                        <a:pt x="43993" y="-228"/>
                        <a:pt x="53851" y="29"/>
                        <a:pt x="63557" y="1524"/>
                      </a:cubicBezTo>
                      <a:lnTo>
                        <a:pt x="92132" y="2191"/>
                      </a:lnTo>
                      <a:lnTo>
                        <a:pt x="95466" y="17621"/>
                      </a:lnTo>
                      <a:lnTo>
                        <a:pt x="95466" y="17621"/>
                      </a:lnTo>
                      <a:cubicBezTo>
                        <a:pt x="97085" y="23241"/>
                        <a:pt x="92608" y="28956"/>
                        <a:pt x="81654" y="32956"/>
                      </a:cubicBezTo>
                      <a:cubicBezTo>
                        <a:pt x="59452" y="39719"/>
                        <a:pt x="35668" y="39119"/>
                        <a:pt x="13836" y="31242"/>
                      </a:cubicBezTo>
                      <a:cubicBezTo>
                        <a:pt x="2883" y="26861"/>
                        <a:pt x="-1594" y="20955"/>
                        <a:pt x="501" y="15240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4" name="Hình tự do: Hình 523">
                  <a:extLst>
                    <a:ext uri="{FF2B5EF4-FFF2-40B4-BE49-F238E27FC236}">
                      <a16:creationId xmlns:a16="http://schemas.microsoft.com/office/drawing/2014/main" id="{6F993D5A-3688-F2C9-A1E3-4936D1CEA7DD}"/>
                    </a:ext>
                  </a:extLst>
                </p:cNvPr>
                <p:cNvSpPr/>
                <p:nvPr/>
              </p:nvSpPr>
              <p:spPr>
                <a:xfrm>
                  <a:off x="9520239" y="3865454"/>
                  <a:ext cx="88086" cy="32600"/>
                </a:xfrm>
                <a:custGeom>
                  <a:avLst/>
                  <a:gdLst>
                    <a:gd name="connsiteX0" fmla="*/ 13396 w 88086"/>
                    <a:gd name="connsiteY0" fmla="*/ 3966 h 32600"/>
                    <a:gd name="connsiteX1" fmla="*/ 75690 w 88086"/>
                    <a:gd name="connsiteY1" fmla="*/ 5585 h 32600"/>
                    <a:gd name="connsiteX2" fmla="*/ 75119 w 88086"/>
                    <a:gd name="connsiteY2" fmla="*/ 28635 h 32600"/>
                    <a:gd name="connsiteX3" fmla="*/ 12825 w 88086"/>
                    <a:gd name="connsiteY3" fmla="*/ 27016 h 32600"/>
                    <a:gd name="connsiteX4" fmla="*/ 13396 w 88086"/>
                    <a:gd name="connsiteY4" fmla="*/ 3966 h 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86" h="32600">
                      <a:moveTo>
                        <a:pt x="13396" y="3966"/>
                      </a:moveTo>
                      <a:cubicBezTo>
                        <a:pt x="33847" y="-1826"/>
                        <a:pt x="55573" y="-1264"/>
                        <a:pt x="75690" y="5585"/>
                      </a:cubicBezTo>
                      <a:cubicBezTo>
                        <a:pt x="92454" y="12347"/>
                        <a:pt x="92168" y="22730"/>
                        <a:pt x="75119" y="28635"/>
                      </a:cubicBezTo>
                      <a:cubicBezTo>
                        <a:pt x="54668" y="34427"/>
                        <a:pt x="32942" y="33864"/>
                        <a:pt x="12825" y="27016"/>
                      </a:cubicBezTo>
                      <a:cubicBezTo>
                        <a:pt x="-4511" y="20158"/>
                        <a:pt x="-4225" y="9490"/>
                        <a:pt x="13396" y="396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5" name="Hình tự do: Hình 524">
                  <a:extLst>
                    <a:ext uri="{FF2B5EF4-FFF2-40B4-BE49-F238E27FC236}">
                      <a16:creationId xmlns:a16="http://schemas.microsoft.com/office/drawing/2014/main" id="{A43DF420-3EA0-5694-2C8A-03373C6338BD}"/>
                    </a:ext>
                  </a:extLst>
                </p:cNvPr>
                <p:cNvSpPr/>
                <p:nvPr/>
              </p:nvSpPr>
              <p:spPr>
                <a:xfrm>
                  <a:off x="9526301" y="3871440"/>
                  <a:ext cx="75628" cy="20626"/>
                </a:xfrm>
                <a:custGeom>
                  <a:avLst/>
                  <a:gdLst>
                    <a:gd name="connsiteX0" fmla="*/ 0 w 75628"/>
                    <a:gd name="connsiteY0" fmla="*/ 9313 h 20626"/>
                    <a:gd name="connsiteX1" fmla="*/ 1905 w 75628"/>
                    <a:gd name="connsiteY1" fmla="*/ 11599 h 20626"/>
                    <a:gd name="connsiteX2" fmla="*/ 8954 w 75628"/>
                    <a:gd name="connsiteY2" fmla="*/ 15409 h 20626"/>
                    <a:gd name="connsiteX3" fmla="*/ 38195 w 75628"/>
                    <a:gd name="connsiteY3" fmla="*/ 20553 h 20626"/>
                    <a:gd name="connsiteX4" fmla="*/ 66770 w 75628"/>
                    <a:gd name="connsiteY4" fmla="*/ 16933 h 20626"/>
                    <a:gd name="connsiteX5" fmla="*/ 73819 w 75628"/>
                    <a:gd name="connsiteY5" fmla="*/ 13409 h 20626"/>
                    <a:gd name="connsiteX6" fmla="*/ 75629 w 75628"/>
                    <a:gd name="connsiteY6" fmla="*/ 11314 h 20626"/>
                    <a:gd name="connsiteX7" fmla="*/ 67056 w 75628"/>
                    <a:gd name="connsiteY7" fmla="*/ 5218 h 20626"/>
                    <a:gd name="connsiteX8" fmla="*/ 38481 w 75628"/>
                    <a:gd name="connsiteY8" fmla="*/ 74 h 20626"/>
                    <a:gd name="connsiteX9" fmla="*/ 9049 w 75628"/>
                    <a:gd name="connsiteY9" fmla="*/ 3694 h 20626"/>
                    <a:gd name="connsiteX10" fmla="*/ 0 w 75628"/>
                    <a:gd name="connsiteY10" fmla="*/ 9313 h 2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628" h="20626">
                      <a:moveTo>
                        <a:pt x="0" y="9313"/>
                      </a:moveTo>
                      <a:cubicBezTo>
                        <a:pt x="0" y="9313"/>
                        <a:pt x="0" y="10456"/>
                        <a:pt x="1905" y="11599"/>
                      </a:cubicBezTo>
                      <a:cubicBezTo>
                        <a:pt x="4067" y="13190"/>
                        <a:pt x="6439" y="14466"/>
                        <a:pt x="8954" y="15409"/>
                      </a:cubicBezTo>
                      <a:cubicBezTo>
                        <a:pt x="18355" y="18696"/>
                        <a:pt x="28232" y="20439"/>
                        <a:pt x="38195" y="20553"/>
                      </a:cubicBezTo>
                      <a:cubicBezTo>
                        <a:pt x="47853" y="20953"/>
                        <a:pt x="57512" y="19724"/>
                        <a:pt x="66770" y="16933"/>
                      </a:cubicBezTo>
                      <a:cubicBezTo>
                        <a:pt x="69294" y="16143"/>
                        <a:pt x="71676" y="14952"/>
                        <a:pt x="73819" y="13409"/>
                      </a:cubicBezTo>
                      <a:cubicBezTo>
                        <a:pt x="75247" y="12361"/>
                        <a:pt x="75629" y="11504"/>
                        <a:pt x="75629" y="11314"/>
                      </a:cubicBezTo>
                      <a:cubicBezTo>
                        <a:pt x="75629" y="11123"/>
                        <a:pt x="74200" y="8075"/>
                        <a:pt x="67056" y="5218"/>
                      </a:cubicBezTo>
                      <a:cubicBezTo>
                        <a:pt x="57883" y="1922"/>
                        <a:pt x="48225" y="179"/>
                        <a:pt x="38481" y="74"/>
                      </a:cubicBezTo>
                      <a:cubicBezTo>
                        <a:pt x="28537" y="-326"/>
                        <a:pt x="18602" y="893"/>
                        <a:pt x="9049" y="3694"/>
                      </a:cubicBezTo>
                      <a:cubicBezTo>
                        <a:pt x="1905" y="6170"/>
                        <a:pt x="95" y="8837"/>
                        <a:pt x="0" y="9313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6" name="Hình tự do: Hình 525">
                  <a:extLst>
                    <a:ext uri="{FF2B5EF4-FFF2-40B4-BE49-F238E27FC236}">
                      <a16:creationId xmlns:a16="http://schemas.microsoft.com/office/drawing/2014/main" id="{4107719A-4048-8DD3-F8FC-9ABF83200F7D}"/>
                    </a:ext>
                  </a:extLst>
                </p:cNvPr>
                <p:cNvSpPr/>
                <p:nvPr/>
              </p:nvSpPr>
              <p:spPr>
                <a:xfrm>
                  <a:off x="9526301" y="3871440"/>
                  <a:ext cx="75628" cy="20626"/>
                </a:xfrm>
                <a:custGeom>
                  <a:avLst/>
                  <a:gdLst>
                    <a:gd name="connsiteX0" fmla="*/ 0 w 75628"/>
                    <a:gd name="connsiteY0" fmla="*/ 9313 h 20626"/>
                    <a:gd name="connsiteX1" fmla="*/ 1905 w 75628"/>
                    <a:gd name="connsiteY1" fmla="*/ 11599 h 20626"/>
                    <a:gd name="connsiteX2" fmla="*/ 8954 w 75628"/>
                    <a:gd name="connsiteY2" fmla="*/ 15409 h 20626"/>
                    <a:gd name="connsiteX3" fmla="*/ 38195 w 75628"/>
                    <a:gd name="connsiteY3" fmla="*/ 20553 h 20626"/>
                    <a:gd name="connsiteX4" fmla="*/ 66770 w 75628"/>
                    <a:gd name="connsiteY4" fmla="*/ 16933 h 20626"/>
                    <a:gd name="connsiteX5" fmla="*/ 73819 w 75628"/>
                    <a:gd name="connsiteY5" fmla="*/ 13409 h 20626"/>
                    <a:gd name="connsiteX6" fmla="*/ 75629 w 75628"/>
                    <a:gd name="connsiteY6" fmla="*/ 11314 h 20626"/>
                    <a:gd name="connsiteX7" fmla="*/ 67056 w 75628"/>
                    <a:gd name="connsiteY7" fmla="*/ 5218 h 20626"/>
                    <a:gd name="connsiteX8" fmla="*/ 38481 w 75628"/>
                    <a:gd name="connsiteY8" fmla="*/ 74 h 20626"/>
                    <a:gd name="connsiteX9" fmla="*/ 9049 w 75628"/>
                    <a:gd name="connsiteY9" fmla="*/ 3694 h 20626"/>
                    <a:gd name="connsiteX10" fmla="*/ 0 w 75628"/>
                    <a:gd name="connsiteY10" fmla="*/ 9313 h 2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628" h="20626">
                      <a:moveTo>
                        <a:pt x="0" y="9313"/>
                      </a:moveTo>
                      <a:cubicBezTo>
                        <a:pt x="0" y="9313"/>
                        <a:pt x="0" y="10456"/>
                        <a:pt x="1905" y="11599"/>
                      </a:cubicBezTo>
                      <a:cubicBezTo>
                        <a:pt x="4067" y="13190"/>
                        <a:pt x="6439" y="14466"/>
                        <a:pt x="8954" y="15409"/>
                      </a:cubicBezTo>
                      <a:cubicBezTo>
                        <a:pt x="18355" y="18696"/>
                        <a:pt x="28232" y="20439"/>
                        <a:pt x="38195" y="20553"/>
                      </a:cubicBezTo>
                      <a:cubicBezTo>
                        <a:pt x="47853" y="20953"/>
                        <a:pt x="57512" y="19724"/>
                        <a:pt x="66770" y="16933"/>
                      </a:cubicBezTo>
                      <a:cubicBezTo>
                        <a:pt x="69294" y="16143"/>
                        <a:pt x="71676" y="14952"/>
                        <a:pt x="73819" y="13409"/>
                      </a:cubicBezTo>
                      <a:cubicBezTo>
                        <a:pt x="75247" y="12361"/>
                        <a:pt x="75629" y="11504"/>
                        <a:pt x="75629" y="11314"/>
                      </a:cubicBezTo>
                      <a:cubicBezTo>
                        <a:pt x="75629" y="11123"/>
                        <a:pt x="74200" y="8075"/>
                        <a:pt x="67056" y="5218"/>
                      </a:cubicBezTo>
                      <a:cubicBezTo>
                        <a:pt x="57883" y="1922"/>
                        <a:pt x="48225" y="179"/>
                        <a:pt x="38481" y="74"/>
                      </a:cubicBezTo>
                      <a:cubicBezTo>
                        <a:pt x="28537" y="-326"/>
                        <a:pt x="18602" y="893"/>
                        <a:pt x="9049" y="3694"/>
                      </a:cubicBezTo>
                      <a:cubicBezTo>
                        <a:pt x="1905" y="6170"/>
                        <a:pt x="95" y="8837"/>
                        <a:pt x="0" y="93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7" name="Hình tự do: Hình 526">
                  <a:extLst>
                    <a:ext uri="{FF2B5EF4-FFF2-40B4-BE49-F238E27FC236}">
                      <a16:creationId xmlns:a16="http://schemas.microsoft.com/office/drawing/2014/main" id="{4593EB36-4937-B688-D82A-932F48083612}"/>
                    </a:ext>
                  </a:extLst>
                </p:cNvPr>
                <p:cNvSpPr/>
                <p:nvPr/>
              </p:nvSpPr>
              <p:spPr>
                <a:xfrm>
                  <a:off x="9528206" y="3875817"/>
                  <a:ext cx="71913" cy="16249"/>
                </a:xfrm>
                <a:custGeom>
                  <a:avLst/>
                  <a:gdLst>
                    <a:gd name="connsiteX0" fmla="*/ 0 w 71913"/>
                    <a:gd name="connsiteY0" fmla="*/ 7222 h 16249"/>
                    <a:gd name="connsiteX1" fmla="*/ 7048 w 71913"/>
                    <a:gd name="connsiteY1" fmla="*/ 11032 h 16249"/>
                    <a:gd name="connsiteX2" fmla="*/ 36290 w 71913"/>
                    <a:gd name="connsiteY2" fmla="*/ 16176 h 16249"/>
                    <a:gd name="connsiteX3" fmla="*/ 64865 w 71913"/>
                    <a:gd name="connsiteY3" fmla="*/ 12556 h 16249"/>
                    <a:gd name="connsiteX4" fmla="*/ 71914 w 71913"/>
                    <a:gd name="connsiteY4" fmla="*/ 9032 h 16249"/>
                    <a:gd name="connsiteX5" fmla="*/ 65056 w 71913"/>
                    <a:gd name="connsiteY5" fmla="*/ 5222 h 16249"/>
                    <a:gd name="connsiteX6" fmla="*/ 36481 w 71913"/>
                    <a:gd name="connsiteY6" fmla="*/ 79 h 16249"/>
                    <a:gd name="connsiteX7" fmla="*/ 7048 w 71913"/>
                    <a:gd name="connsiteY7" fmla="*/ 3793 h 16249"/>
                    <a:gd name="connsiteX8" fmla="*/ 0 w 71913"/>
                    <a:gd name="connsiteY8" fmla="*/ 7222 h 16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13" h="16249">
                      <a:moveTo>
                        <a:pt x="0" y="7222"/>
                      </a:moveTo>
                      <a:cubicBezTo>
                        <a:pt x="2162" y="8813"/>
                        <a:pt x="4534" y="10089"/>
                        <a:pt x="7048" y="11032"/>
                      </a:cubicBezTo>
                      <a:cubicBezTo>
                        <a:pt x="16450" y="14319"/>
                        <a:pt x="26327" y="16062"/>
                        <a:pt x="36290" y="16176"/>
                      </a:cubicBezTo>
                      <a:cubicBezTo>
                        <a:pt x="45948" y="16576"/>
                        <a:pt x="55607" y="15347"/>
                        <a:pt x="64865" y="12556"/>
                      </a:cubicBezTo>
                      <a:cubicBezTo>
                        <a:pt x="67389" y="11766"/>
                        <a:pt x="69770" y="10575"/>
                        <a:pt x="71914" y="9032"/>
                      </a:cubicBezTo>
                      <a:cubicBezTo>
                        <a:pt x="69828" y="7432"/>
                        <a:pt x="67513" y="6156"/>
                        <a:pt x="65056" y="5222"/>
                      </a:cubicBezTo>
                      <a:cubicBezTo>
                        <a:pt x="55883" y="1927"/>
                        <a:pt x="46225" y="183"/>
                        <a:pt x="36481" y="79"/>
                      </a:cubicBezTo>
                      <a:cubicBezTo>
                        <a:pt x="26527" y="-340"/>
                        <a:pt x="16583" y="917"/>
                        <a:pt x="7048" y="3793"/>
                      </a:cubicBezTo>
                      <a:cubicBezTo>
                        <a:pt x="4534" y="4565"/>
                        <a:pt x="2162" y="5727"/>
                        <a:pt x="0" y="7222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8" name="Hình tự do: Hình 527">
                  <a:extLst>
                    <a:ext uri="{FF2B5EF4-FFF2-40B4-BE49-F238E27FC236}">
                      <a16:creationId xmlns:a16="http://schemas.microsoft.com/office/drawing/2014/main" id="{DEB47B0E-9180-AC95-C230-B938D873F01D}"/>
                    </a:ext>
                  </a:extLst>
                </p:cNvPr>
                <p:cNvSpPr/>
                <p:nvPr/>
              </p:nvSpPr>
              <p:spPr>
                <a:xfrm>
                  <a:off x="9528206" y="3875817"/>
                  <a:ext cx="71913" cy="16249"/>
                </a:xfrm>
                <a:custGeom>
                  <a:avLst/>
                  <a:gdLst>
                    <a:gd name="connsiteX0" fmla="*/ 0 w 71913"/>
                    <a:gd name="connsiteY0" fmla="*/ 7222 h 16249"/>
                    <a:gd name="connsiteX1" fmla="*/ 7048 w 71913"/>
                    <a:gd name="connsiteY1" fmla="*/ 11032 h 16249"/>
                    <a:gd name="connsiteX2" fmla="*/ 36290 w 71913"/>
                    <a:gd name="connsiteY2" fmla="*/ 16176 h 16249"/>
                    <a:gd name="connsiteX3" fmla="*/ 64865 w 71913"/>
                    <a:gd name="connsiteY3" fmla="*/ 12556 h 16249"/>
                    <a:gd name="connsiteX4" fmla="*/ 71914 w 71913"/>
                    <a:gd name="connsiteY4" fmla="*/ 9032 h 16249"/>
                    <a:gd name="connsiteX5" fmla="*/ 65056 w 71913"/>
                    <a:gd name="connsiteY5" fmla="*/ 5222 h 16249"/>
                    <a:gd name="connsiteX6" fmla="*/ 36481 w 71913"/>
                    <a:gd name="connsiteY6" fmla="*/ 79 h 16249"/>
                    <a:gd name="connsiteX7" fmla="*/ 7048 w 71913"/>
                    <a:gd name="connsiteY7" fmla="*/ 3793 h 16249"/>
                    <a:gd name="connsiteX8" fmla="*/ 0 w 71913"/>
                    <a:gd name="connsiteY8" fmla="*/ 7222 h 16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13" h="16249">
                      <a:moveTo>
                        <a:pt x="0" y="7222"/>
                      </a:moveTo>
                      <a:cubicBezTo>
                        <a:pt x="2162" y="8813"/>
                        <a:pt x="4534" y="10089"/>
                        <a:pt x="7048" y="11032"/>
                      </a:cubicBezTo>
                      <a:cubicBezTo>
                        <a:pt x="16450" y="14319"/>
                        <a:pt x="26327" y="16062"/>
                        <a:pt x="36290" y="16176"/>
                      </a:cubicBezTo>
                      <a:cubicBezTo>
                        <a:pt x="45948" y="16576"/>
                        <a:pt x="55607" y="15347"/>
                        <a:pt x="64865" y="12556"/>
                      </a:cubicBezTo>
                      <a:cubicBezTo>
                        <a:pt x="67389" y="11766"/>
                        <a:pt x="69770" y="10575"/>
                        <a:pt x="71914" y="9032"/>
                      </a:cubicBezTo>
                      <a:cubicBezTo>
                        <a:pt x="69828" y="7432"/>
                        <a:pt x="67513" y="6156"/>
                        <a:pt x="65056" y="5222"/>
                      </a:cubicBezTo>
                      <a:cubicBezTo>
                        <a:pt x="55883" y="1927"/>
                        <a:pt x="46225" y="183"/>
                        <a:pt x="36481" y="79"/>
                      </a:cubicBezTo>
                      <a:cubicBezTo>
                        <a:pt x="26527" y="-340"/>
                        <a:pt x="16583" y="917"/>
                        <a:pt x="7048" y="3793"/>
                      </a:cubicBezTo>
                      <a:cubicBezTo>
                        <a:pt x="4534" y="4565"/>
                        <a:pt x="2162" y="5727"/>
                        <a:pt x="0" y="72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9" name="Hình tự do: Hình 528">
                  <a:extLst>
                    <a:ext uri="{FF2B5EF4-FFF2-40B4-BE49-F238E27FC236}">
                      <a16:creationId xmlns:a16="http://schemas.microsoft.com/office/drawing/2014/main" id="{C2B31037-21A3-B7B5-CFC9-2A994765270F}"/>
                    </a:ext>
                  </a:extLst>
                </p:cNvPr>
                <p:cNvSpPr/>
                <p:nvPr/>
              </p:nvSpPr>
              <p:spPr>
                <a:xfrm>
                  <a:off x="9538289" y="3882240"/>
                  <a:ext cx="10174" cy="5814"/>
                </a:xfrm>
                <a:custGeom>
                  <a:avLst/>
                  <a:gdLst>
                    <a:gd name="connsiteX0" fmla="*/ 7443 w 10174"/>
                    <a:gd name="connsiteY0" fmla="*/ 1657 h 5814"/>
                    <a:gd name="connsiteX1" fmla="*/ 490 w 10174"/>
                    <a:gd name="connsiteY1" fmla="*/ 133 h 5814"/>
                    <a:gd name="connsiteX2" fmla="*/ 2775 w 10174"/>
                    <a:gd name="connsiteY2" fmla="*/ 4134 h 5814"/>
                    <a:gd name="connsiteX3" fmla="*/ 9633 w 10174"/>
                    <a:gd name="connsiteY3" fmla="*/ 5658 h 5814"/>
                    <a:gd name="connsiteX4" fmla="*/ 7443 w 10174"/>
                    <a:gd name="connsiteY4" fmla="*/ 1657 h 5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74" h="5814">
                      <a:moveTo>
                        <a:pt x="7443" y="1657"/>
                      </a:moveTo>
                      <a:cubicBezTo>
                        <a:pt x="5414" y="267"/>
                        <a:pt x="2918" y="-276"/>
                        <a:pt x="490" y="133"/>
                      </a:cubicBezTo>
                      <a:cubicBezTo>
                        <a:pt x="-749" y="800"/>
                        <a:pt x="490" y="2610"/>
                        <a:pt x="2775" y="4134"/>
                      </a:cubicBezTo>
                      <a:cubicBezTo>
                        <a:pt x="4757" y="5562"/>
                        <a:pt x="7233" y="6115"/>
                        <a:pt x="9633" y="5658"/>
                      </a:cubicBezTo>
                      <a:cubicBezTo>
                        <a:pt x="10872" y="4896"/>
                        <a:pt x="9919" y="3086"/>
                        <a:pt x="7443" y="16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0" name="Hình tự do: Hình 529">
                  <a:extLst>
                    <a:ext uri="{FF2B5EF4-FFF2-40B4-BE49-F238E27FC236}">
                      <a16:creationId xmlns:a16="http://schemas.microsoft.com/office/drawing/2014/main" id="{A77325C1-01F5-39A7-6EBB-E79CABB43DC2}"/>
                    </a:ext>
                  </a:extLst>
                </p:cNvPr>
                <p:cNvSpPr/>
                <p:nvPr/>
              </p:nvSpPr>
              <p:spPr>
                <a:xfrm>
                  <a:off x="9511728" y="3951620"/>
                  <a:ext cx="101441" cy="63861"/>
                </a:xfrm>
                <a:custGeom>
                  <a:avLst/>
                  <a:gdLst>
                    <a:gd name="connsiteX0" fmla="*/ 97346 w 101441"/>
                    <a:gd name="connsiteY0" fmla="*/ 47149 h 63861"/>
                    <a:gd name="connsiteX1" fmla="*/ 83248 w 101441"/>
                    <a:gd name="connsiteY1" fmla="*/ 59436 h 63861"/>
                    <a:gd name="connsiteX2" fmla="*/ 15716 w 101441"/>
                    <a:gd name="connsiteY2" fmla="*/ 57721 h 63861"/>
                    <a:gd name="connsiteX3" fmla="*/ 1810 w 101441"/>
                    <a:gd name="connsiteY3" fmla="*/ 44768 h 63861"/>
                    <a:gd name="connsiteX4" fmla="*/ 0 w 101441"/>
                    <a:gd name="connsiteY4" fmla="*/ 0 h 63861"/>
                    <a:gd name="connsiteX5" fmla="*/ 14764 w 101441"/>
                    <a:gd name="connsiteY5" fmla="*/ 13811 h 63861"/>
                    <a:gd name="connsiteX6" fmla="*/ 86487 w 101441"/>
                    <a:gd name="connsiteY6" fmla="*/ 15621 h 63861"/>
                    <a:gd name="connsiteX7" fmla="*/ 101441 w 101441"/>
                    <a:gd name="connsiteY7" fmla="*/ 2667 h 63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441" h="63861">
                      <a:moveTo>
                        <a:pt x="97346" y="47149"/>
                      </a:moveTo>
                      <a:cubicBezTo>
                        <a:pt x="97346" y="51721"/>
                        <a:pt x="92488" y="56198"/>
                        <a:pt x="83248" y="59436"/>
                      </a:cubicBezTo>
                      <a:cubicBezTo>
                        <a:pt x="61103" y="65875"/>
                        <a:pt x="37509" y="65275"/>
                        <a:pt x="15716" y="57721"/>
                      </a:cubicBezTo>
                      <a:cubicBezTo>
                        <a:pt x="6191" y="54007"/>
                        <a:pt x="1714" y="49340"/>
                        <a:pt x="1810" y="44768"/>
                      </a:cubicBezTo>
                      <a:lnTo>
                        <a:pt x="0" y="0"/>
                      </a:lnTo>
                      <a:cubicBezTo>
                        <a:pt x="0" y="4858"/>
                        <a:pt x="4858" y="9525"/>
                        <a:pt x="14764" y="13811"/>
                      </a:cubicBezTo>
                      <a:cubicBezTo>
                        <a:pt x="37910" y="21822"/>
                        <a:pt x="62970" y="22460"/>
                        <a:pt x="86487" y="15621"/>
                      </a:cubicBezTo>
                      <a:cubicBezTo>
                        <a:pt x="96012" y="12192"/>
                        <a:pt x="101251" y="7429"/>
                        <a:pt x="101441" y="266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1" name="Hình tự do: Hình 530">
                  <a:extLst>
                    <a:ext uri="{FF2B5EF4-FFF2-40B4-BE49-F238E27FC236}">
                      <a16:creationId xmlns:a16="http://schemas.microsoft.com/office/drawing/2014/main" id="{7817C3EB-21EB-92E1-1D81-C78AD200BED5}"/>
                    </a:ext>
                  </a:extLst>
                </p:cNvPr>
                <p:cNvSpPr/>
                <p:nvPr/>
              </p:nvSpPr>
              <p:spPr>
                <a:xfrm>
                  <a:off x="9572876" y="3982794"/>
                  <a:ext cx="23250" cy="23158"/>
                </a:xfrm>
                <a:custGeom>
                  <a:avLst/>
                  <a:gdLst>
                    <a:gd name="connsiteX0" fmla="*/ 4574 w 23250"/>
                    <a:gd name="connsiteY0" fmla="*/ 17499 h 23158"/>
                    <a:gd name="connsiteX1" fmla="*/ 8765 w 23250"/>
                    <a:gd name="connsiteY1" fmla="*/ 10069 h 23158"/>
                    <a:gd name="connsiteX2" fmla="*/ 20767 w 23250"/>
                    <a:gd name="connsiteY2" fmla="*/ 68 h 23158"/>
                    <a:gd name="connsiteX3" fmla="*/ 22576 w 23250"/>
                    <a:gd name="connsiteY3" fmla="*/ 830 h 23158"/>
                    <a:gd name="connsiteX4" fmla="*/ 10518 w 23250"/>
                    <a:gd name="connsiteY4" fmla="*/ 22490 h 23158"/>
                    <a:gd name="connsiteX5" fmla="*/ 193 w 23250"/>
                    <a:gd name="connsiteY5" fmla="*/ 22261 h 23158"/>
                    <a:gd name="connsiteX6" fmla="*/ 145 w 23250"/>
                    <a:gd name="connsiteY6" fmla="*/ 21452 h 23158"/>
                    <a:gd name="connsiteX7" fmla="*/ 193 w 23250"/>
                    <a:gd name="connsiteY7" fmla="*/ 21404 h 23158"/>
                    <a:gd name="connsiteX8" fmla="*/ 4574 w 23250"/>
                    <a:gd name="connsiteY8" fmla="*/ 17499 h 2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250" h="23158">
                      <a:moveTo>
                        <a:pt x="4574" y="17499"/>
                      </a:moveTo>
                      <a:cubicBezTo>
                        <a:pt x="6174" y="15146"/>
                        <a:pt x="7574" y="12660"/>
                        <a:pt x="8765" y="10069"/>
                      </a:cubicBezTo>
                      <a:cubicBezTo>
                        <a:pt x="11489" y="5450"/>
                        <a:pt x="15728" y="1916"/>
                        <a:pt x="20767" y="68"/>
                      </a:cubicBezTo>
                      <a:cubicBezTo>
                        <a:pt x="21472" y="-151"/>
                        <a:pt x="22243" y="173"/>
                        <a:pt x="22576" y="830"/>
                      </a:cubicBezTo>
                      <a:cubicBezTo>
                        <a:pt x="25224" y="10136"/>
                        <a:pt x="19833" y="19833"/>
                        <a:pt x="10518" y="22490"/>
                      </a:cubicBezTo>
                      <a:cubicBezTo>
                        <a:pt x="7136" y="23452"/>
                        <a:pt x="3536" y="23376"/>
                        <a:pt x="193" y="22261"/>
                      </a:cubicBezTo>
                      <a:cubicBezTo>
                        <a:pt x="-45" y="22052"/>
                        <a:pt x="-65" y="21690"/>
                        <a:pt x="145" y="21452"/>
                      </a:cubicBezTo>
                      <a:cubicBezTo>
                        <a:pt x="155" y="21433"/>
                        <a:pt x="173" y="21423"/>
                        <a:pt x="193" y="21404"/>
                      </a:cubicBezTo>
                      <a:cubicBezTo>
                        <a:pt x="1907" y="20423"/>
                        <a:pt x="3403" y="19090"/>
                        <a:pt x="4574" y="1749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2" name="Hình tự do: Hình 531">
                  <a:extLst>
                    <a:ext uri="{FF2B5EF4-FFF2-40B4-BE49-F238E27FC236}">
                      <a16:creationId xmlns:a16="http://schemas.microsoft.com/office/drawing/2014/main" id="{95550757-B276-5D05-BAF3-DD55E2057645}"/>
                    </a:ext>
                  </a:extLst>
                </p:cNvPr>
                <p:cNvSpPr/>
                <p:nvPr/>
              </p:nvSpPr>
              <p:spPr>
                <a:xfrm>
                  <a:off x="9567237" y="3977524"/>
                  <a:ext cx="24464" cy="24473"/>
                </a:xfrm>
                <a:custGeom>
                  <a:avLst/>
                  <a:gdLst>
                    <a:gd name="connsiteX0" fmla="*/ 23643 w 24464"/>
                    <a:gd name="connsiteY0" fmla="*/ 3909 h 24473"/>
                    <a:gd name="connsiteX1" fmla="*/ 16119 w 24464"/>
                    <a:gd name="connsiteY1" fmla="*/ 8196 h 24473"/>
                    <a:gd name="connsiteX2" fmla="*/ 10594 w 24464"/>
                    <a:gd name="connsiteY2" fmla="*/ 15339 h 24473"/>
                    <a:gd name="connsiteX3" fmla="*/ 3736 w 24464"/>
                    <a:gd name="connsiteY3" fmla="*/ 24102 h 24473"/>
                    <a:gd name="connsiteX4" fmla="*/ 1736 w 24464"/>
                    <a:gd name="connsiteY4" fmla="*/ 24102 h 24473"/>
                    <a:gd name="connsiteX5" fmla="*/ 5736 w 24464"/>
                    <a:gd name="connsiteY5" fmla="*/ 5052 h 24473"/>
                    <a:gd name="connsiteX6" fmla="*/ 23834 w 24464"/>
                    <a:gd name="connsiteY6" fmla="*/ 1433 h 24473"/>
                    <a:gd name="connsiteX7" fmla="*/ 24215 w 24464"/>
                    <a:gd name="connsiteY7" fmla="*/ 3414 h 24473"/>
                    <a:gd name="connsiteX8" fmla="*/ 23643 w 24464"/>
                    <a:gd name="connsiteY8" fmla="*/ 3909 h 24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464" h="24473">
                      <a:moveTo>
                        <a:pt x="23643" y="3909"/>
                      </a:moveTo>
                      <a:cubicBezTo>
                        <a:pt x="20900" y="4881"/>
                        <a:pt x="18348" y="6329"/>
                        <a:pt x="16119" y="8196"/>
                      </a:cubicBezTo>
                      <a:cubicBezTo>
                        <a:pt x="13861" y="10224"/>
                        <a:pt x="11994" y="12644"/>
                        <a:pt x="10594" y="15339"/>
                      </a:cubicBezTo>
                      <a:cubicBezTo>
                        <a:pt x="9099" y="18806"/>
                        <a:pt x="6737" y="21816"/>
                        <a:pt x="3736" y="24102"/>
                      </a:cubicBezTo>
                      <a:cubicBezTo>
                        <a:pt x="3165" y="24597"/>
                        <a:pt x="2308" y="24597"/>
                        <a:pt x="1736" y="24102"/>
                      </a:cubicBezTo>
                      <a:cubicBezTo>
                        <a:pt x="-1645" y="17616"/>
                        <a:pt x="31" y="9634"/>
                        <a:pt x="5736" y="5052"/>
                      </a:cubicBezTo>
                      <a:cubicBezTo>
                        <a:pt x="10347" y="61"/>
                        <a:pt x="17652" y="-1406"/>
                        <a:pt x="23834" y="1433"/>
                      </a:cubicBezTo>
                      <a:cubicBezTo>
                        <a:pt x="24491" y="1871"/>
                        <a:pt x="24663" y="2766"/>
                        <a:pt x="24215" y="3414"/>
                      </a:cubicBezTo>
                      <a:cubicBezTo>
                        <a:pt x="24072" y="3633"/>
                        <a:pt x="23872" y="3805"/>
                        <a:pt x="23643" y="3909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4" name="Hình tự do: Hình 463">
              <a:extLst>
                <a:ext uri="{FF2B5EF4-FFF2-40B4-BE49-F238E27FC236}">
                  <a16:creationId xmlns:a16="http://schemas.microsoft.com/office/drawing/2014/main" id="{F029FCB6-64D3-82CB-3E08-FE94E39132FF}"/>
                </a:ext>
              </a:extLst>
            </p:cNvPr>
            <p:cNvSpPr/>
            <p:nvPr/>
          </p:nvSpPr>
          <p:spPr>
            <a:xfrm>
              <a:off x="9085594" y="4502165"/>
              <a:ext cx="384057" cy="221265"/>
            </a:xfrm>
            <a:custGeom>
              <a:avLst/>
              <a:gdLst>
                <a:gd name="connsiteX0" fmla="*/ 381557 w 384057"/>
                <a:gd name="connsiteY0" fmla="*/ 97726 h 221265"/>
                <a:gd name="connsiteX1" fmla="*/ 170102 w 384057"/>
                <a:gd name="connsiteY1" fmla="*/ 219837 h 221265"/>
                <a:gd name="connsiteX2" fmla="*/ 158196 w 384057"/>
                <a:gd name="connsiteY2" fmla="*/ 219837 h 221265"/>
                <a:gd name="connsiteX3" fmla="*/ 2462 w 384057"/>
                <a:gd name="connsiteY3" fmla="*/ 129921 h 221265"/>
                <a:gd name="connsiteX4" fmla="*/ 195 w 384057"/>
                <a:gd name="connsiteY4" fmla="*/ 125330 h 221265"/>
                <a:gd name="connsiteX5" fmla="*/ 2462 w 384057"/>
                <a:gd name="connsiteY5" fmla="*/ 123063 h 221265"/>
                <a:gd name="connsiteX6" fmla="*/ 214012 w 384057"/>
                <a:gd name="connsiteY6" fmla="*/ 1429 h 221265"/>
                <a:gd name="connsiteX7" fmla="*/ 225918 w 384057"/>
                <a:gd name="connsiteY7" fmla="*/ 1429 h 221265"/>
                <a:gd name="connsiteX8" fmla="*/ 381557 w 384057"/>
                <a:gd name="connsiteY8" fmla="*/ 91345 h 221265"/>
                <a:gd name="connsiteX9" fmla="*/ 381557 w 384057"/>
                <a:gd name="connsiteY9" fmla="*/ 97726 h 22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265">
                  <a:moveTo>
                    <a:pt x="381557" y="97726"/>
                  </a:moveTo>
                  <a:lnTo>
                    <a:pt x="170102" y="219837"/>
                  </a:lnTo>
                  <a:cubicBezTo>
                    <a:pt x="166359" y="221742"/>
                    <a:pt x="161939" y="221742"/>
                    <a:pt x="158196" y="219837"/>
                  </a:cubicBezTo>
                  <a:lnTo>
                    <a:pt x="2462" y="129921"/>
                  </a:lnTo>
                  <a:cubicBezTo>
                    <a:pt x="566" y="129283"/>
                    <a:pt x="-453" y="127226"/>
                    <a:pt x="195" y="125330"/>
                  </a:cubicBezTo>
                  <a:cubicBezTo>
                    <a:pt x="557" y="124263"/>
                    <a:pt x="1395" y="123425"/>
                    <a:pt x="2462" y="123063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345"/>
                  </a:lnTo>
                  <a:cubicBezTo>
                    <a:pt x="384891" y="92678"/>
                    <a:pt x="384891" y="95822"/>
                    <a:pt x="381557" y="9772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Hình tự do: Hình 464">
              <a:extLst>
                <a:ext uri="{FF2B5EF4-FFF2-40B4-BE49-F238E27FC236}">
                  <a16:creationId xmlns:a16="http://schemas.microsoft.com/office/drawing/2014/main" id="{00B4E61D-8834-6172-6FC7-593BBFD17E9F}"/>
                </a:ext>
              </a:extLst>
            </p:cNvPr>
            <p:cNvSpPr/>
            <p:nvPr/>
          </p:nvSpPr>
          <p:spPr>
            <a:xfrm>
              <a:off x="9085594" y="4492640"/>
              <a:ext cx="384057" cy="221932"/>
            </a:xfrm>
            <a:custGeom>
              <a:avLst/>
              <a:gdLst>
                <a:gd name="connsiteX0" fmla="*/ 381557 w 384057"/>
                <a:gd name="connsiteY0" fmla="*/ 98203 h 221932"/>
                <a:gd name="connsiteX1" fmla="*/ 170102 w 384057"/>
                <a:gd name="connsiteY1" fmla="*/ 220504 h 221932"/>
                <a:gd name="connsiteX2" fmla="*/ 158196 w 384057"/>
                <a:gd name="connsiteY2" fmla="*/ 220504 h 221932"/>
                <a:gd name="connsiteX3" fmla="*/ 2462 w 384057"/>
                <a:gd name="connsiteY3" fmla="*/ 130683 h 221932"/>
                <a:gd name="connsiteX4" fmla="*/ 195 w 384057"/>
                <a:gd name="connsiteY4" fmla="*/ 126092 h 221932"/>
                <a:gd name="connsiteX5" fmla="*/ 2462 w 384057"/>
                <a:gd name="connsiteY5" fmla="*/ 123825 h 221932"/>
                <a:gd name="connsiteX6" fmla="*/ 214012 w 384057"/>
                <a:gd name="connsiteY6" fmla="*/ 1429 h 221932"/>
                <a:gd name="connsiteX7" fmla="*/ 225918 w 384057"/>
                <a:gd name="connsiteY7" fmla="*/ 1429 h 221932"/>
                <a:gd name="connsiteX8" fmla="*/ 381557 w 384057"/>
                <a:gd name="connsiteY8" fmla="*/ 91345 h 221932"/>
                <a:gd name="connsiteX9" fmla="*/ 381557 w 384057"/>
                <a:gd name="connsiteY9" fmla="*/ 98203 h 22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932">
                  <a:moveTo>
                    <a:pt x="381557" y="98203"/>
                  </a:moveTo>
                  <a:lnTo>
                    <a:pt x="170102" y="220504"/>
                  </a:lnTo>
                  <a:cubicBezTo>
                    <a:pt x="166359" y="222409"/>
                    <a:pt x="161939" y="222409"/>
                    <a:pt x="158196" y="220504"/>
                  </a:cubicBezTo>
                  <a:lnTo>
                    <a:pt x="2462" y="130683"/>
                  </a:lnTo>
                  <a:cubicBezTo>
                    <a:pt x="566" y="130045"/>
                    <a:pt x="-453" y="127987"/>
                    <a:pt x="195" y="126092"/>
                  </a:cubicBezTo>
                  <a:cubicBezTo>
                    <a:pt x="557" y="125025"/>
                    <a:pt x="1395" y="124187"/>
                    <a:pt x="2462" y="123825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345"/>
                  </a:lnTo>
                  <a:cubicBezTo>
                    <a:pt x="384891" y="93250"/>
                    <a:pt x="384891" y="96679"/>
                    <a:pt x="381557" y="98203"/>
                  </a:cubicBezTo>
                  <a:close/>
                </a:path>
              </a:pathLst>
            </a:custGeom>
            <a:solidFill>
              <a:srgbClr val="EBEB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Hình tự do: Hình 465">
              <a:extLst>
                <a:ext uri="{FF2B5EF4-FFF2-40B4-BE49-F238E27FC236}">
                  <a16:creationId xmlns:a16="http://schemas.microsoft.com/office/drawing/2014/main" id="{0CC729C5-E9E8-1174-337B-4D0AE59BE4B5}"/>
                </a:ext>
              </a:extLst>
            </p:cNvPr>
            <p:cNvSpPr/>
            <p:nvPr/>
          </p:nvSpPr>
          <p:spPr>
            <a:xfrm>
              <a:off x="9095962" y="4492640"/>
              <a:ext cx="363378" cy="206216"/>
            </a:xfrm>
            <a:custGeom>
              <a:avLst/>
              <a:gdLst>
                <a:gd name="connsiteX0" fmla="*/ 215551 w 363378"/>
                <a:gd name="connsiteY0" fmla="*/ 1429 h 206216"/>
                <a:gd name="connsiteX1" fmla="*/ 363379 w 363378"/>
                <a:gd name="connsiteY1" fmla="*/ 87154 h 206216"/>
                <a:gd name="connsiteX2" fmla="*/ 159734 w 363378"/>
                <a:gd name="connsiteY2" fmla="*/ 204788 h 206216"/>
                <a:gd name="connsiteX3" fmla="*/ 147828 w 363378"/>
                <a:gd name="connsiteY3" fmla="*/ 204788 h 206216"/>
                <a:gd name="connsiteX4" fmla="*/ 0 w 363378"/>
                <a:gd name="connsiteY4" fmla="*/ 119063 h 206216"/>
                <a:gd name="connsiteX5" fmla="*/ 203645 w 363378"/>
                <a:gd name="connsiteY5" fmla="*/ 1429 h 206216"/>
                <a:gd name="connsiteX6" fmla="*/ 215551 w 363378"/>
                <a:gd name="connsiteY6" fmla="*/ 1429 h 20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378" h="206216">
                  <a:moveTo>
                    <a:pt x="215551" y="1429"/>
                  </a:moveTo>
                  <a:lnTo>
                    <a:pt x="363379" y="87154"/>
                  </a:lnTo>
                  <a:lnTo>
                    <a:pt x="159734" y="204788"/>
                  </a:lnTo>
                  <a:cubicBezTo>
                    <a:pt x="155991" y="206692"/>
                    <a:pt x="151571" y="206692"/>
                    <a:pt x="147828" y="204788"/>
                  </a:cubicBezTo>
                  <a:lnTo>
                    <a:pt x="0" y="119063"/>
                  </a:lnTo>
                  <a:lnTo>
                    <a:pt x="203645" y="1429"/>
                  </a:lnTo>
                  <a:cubicBezTo>
                    <a:pt x="207388" y="-476"/>
                    <a:pt x="211807" y="-476"/>
                    <a:pt x="215551" y="1429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Hình tự do: Hình 466">
              <a:extLst>
                <a:ext uri="{FF2B5EF4-FFF2-40B4-BE49-F238E27FC236}">
                  <a16:creationId xmlns:a16="http://schemas.microsoft.com/office/drawing/2014/main" id="{EFA8439D-E5BB-872F-0A33-ABA6ED2E1D41}"/>
                </a:ext>
              </a:extLst>
            </p:cNvPr>
            <p:cNvSpPr/>
            <p:nvPr/>
          </p:nvSpPr>
          <p:spPr>
            <a:xfrm>
              <a:off x="9085594" y="4471208"/>
              <a:ext cx="384057" cy="221670"/>
            </a:xfrm>
            <a:custGeom>
              <a:avLst/>
              <a:gdLst>
                <a:gd name="connsiteX0" fmla="*/ 381557 w 384057"/>
                <a:gd name="connsiteY0" fmla="*/ 98108 h 221670"/>
                <a:gd name="connsiteX1" fmla="*/ 170102 w 384057"/>
                <a:gd name="connsiteY1" fmla="*/ 220313 h 221670"/>
                <a:gd name="connsiteX2" fmla="*/ 158196 w 384057"/>
                <a:gd name="connsiteY2" fmla="*/ 220313 h 221670"/>
                <a:gd name="connsiteX3" fmla="*/ 2462 w 384057"/>
                <a:gd name="connsiteY3" fmla="*/ 130397 h 221670"/>
                <a:gd name="connsiteX4" fmla="*/ 195 w 384057"/>
                <a:gd name="connsiteY4" fmla="*/ 125806 h 221670"/>
                <a:gd name="connsiteX5" fmla="*/ 2462 w 384057"/>
                <a:gd name="connsiteY5" fmla="*/ 123539 h 221670"/>
                <a:gd name="connsiteX6" fmla="*/ 214012 w 384057"/>
                <a:gd name="connsiteY6" fmla="*/ 1429 h 221670"/>
                <a:gd name="connsiteX7" fmla="*/ 225918 w 384057"/>
                <a:gd name="connsiteY7" fmla="*/ 1429 h 221670"/>
                <a:gd name="connsiteX8" fmla="*/ 381557 w 384057"/>
                <a:gd name="connsiteY8" fmla="*/ 91250 h 221670"/>
                <a:gd name="connsiteX9" fmla="*/ 381557 w 384057"/>
                <a:gd name="connsiteY9" fmla="*/ 98108 h 2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057" h="221670">
                  <a:moveTo>
                    <a:pt x="381557" y="98108"/>
                  </a:moveTo>
                  <a:lnTo>
                    <a:pt x="170102" y="220313"/>
                  </a:lnTo>
                  <a:cubicBezTo>
                    <a:pt x="166339" y="222123"/>
                    <a:pt x="161958" y="222123"/>
                    <a:pt x="158196" y="220313"/>
                  </a:cubicBezTo>
                  <a:lnTo>
                    <a:pt x="2462" y="130397"/>
                  </a:lnTo>
                  <a:cubicBezTo>
                    <a:pt x="566" y="129759"/>
                    <a:pt x="-453" y="127702"/>
                    <a:pt x="195" y="125806"/>
                  </a:cubicBezTo>
                  <a:cubicBezTo>
                    <a:pt x="557" y="124740"/>
                    <a:pt x="1395" y="123901"/>
                    <a:pt x="2462" y="123539"/>
                  </a:cubicBezTo>
                  <a:lnTo>
                    <a:pt x="214012" y="1429"/>
                  </a:lnTo>
                  <a:cubicBezTo>
                    <a:pt x="217756" y="-476"/>
                    <a:pt x="222175" y="-476"/>
                    <a:pt x="225918" y="1429"/>
                  </a:cubicBezTo>
                  <a:lnTo>
                    <a:pt x="381557" y="91250"/>
                  </a:lnTo>
                  <a:cubicBezTo>
                    <a:pt x="384891" y="93155"/>
                    <a:pt x="384891" y="96203"/>
                    <a:pt x="381557" y="98108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68" name="Đồ họa 25">
              <a:extLst>
                <a:ext uri="{FF2B5EF4-FFF2-40B4-BE49-F238E27FC236}">
                  <a16:creationId xmlns:a16="http://schemas.microsoft.com/office/drawing/2014/main" id="{61FFCDD2-2A86-98DF-870B-0D1F307D1B3A}"/>
                </a:ext>
              </a:extLst>
            </p:cNvPr>
            <p:cNvGrpSpPr/>
            <p:nvPr/>
          </p:nvGrpSpPr>
          <p:grpSpPr>
            <a:xfrm>
              <a:off x="9155856" y="4191956"/>
              <a:ext cx="169177" cy="188603"/>
              <a:chOff x="9155856" y="4191956"/>
              <a:chExt cx="169177" cy="188603"/>
            </a:xfrm>
          </p:grpSpPr>
          <p:sp>
            <p:nvSpPr>
              <p:cNvPr id="504" name="Hình tự do: Hình 503">
                <a:extLst>
                  <a:ext uri="{FF2B5EF4-FFF2-40B4-BE49-F238E27FC236}">
                    <a16:creationId xmlns:a16="http://schemas.microsoft.com/office/drawing/2014/main" id="{67CA485D-4D2B-FE26-1CC4-1489D0D03A8B}"/>
                  </a:ext>
                </a:extLst>
              </p:cNvPr>
              <p:cNvSpPr/>
              <p:nvPr/>
            </p:nvSpPr>
            <p:spPr>
              <a:xfrm>
                <a:off x="9156183" y="4322068"/>
                <a:ext cx="134897" cy="58492"/>
              </a:xfrm>
              <a:custGeom>
                <a:avLst/>
                <a:gdLst>
                  <a:gd name="connsiteX0" fmla="*/ 115038 w 134897"/>
                  <a:gd name="connsiteY0" fmla="*/ 8171 h 58492"/>
                  <a:gd name="connsiteX1" fmla="*/ 115038 w 134897"/>
                  <a:gd name="connsiteY1" fmla="*/ 49414 h 58492"/>
                  <a:gd name="connsiteX2" fmla="*/ 19788 w 134897"/>
                  <a:gd name="connsiteY2" fmla="*/ 50271 h 58492"/>
                  <a:gd name="connsiteX3" fmla="*/ 19788 w 134897"/>
                  <a:gd name="connsiteY3" fmla="*/ 9028 h 58492"/>
                  <a:gd name="connsiteX4" fmla="*/ 115038 w 134897"/>
                  <a:gd name="connsiteY4" fmla="*/ 8171 h 5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97" h="58492">
                    <a:moveTo>
                      <a:pt x="115038" y="8171"/>
                    </a:moveTo>
                    <a:cubicBezTo>
                      <a:pt x="141423" y="19315"/>
                      <a:pt x="141613" y="37794"/>
                      <a:pt x="115038" y="49414"/>
                    </a:cubicBezTo>
                    <a:cubicBezTo>
                      <a:pt x="84434" y="61215"/>
                      <a:pt x="50592" y="61520"/>
                      <a:pt x="19788" y="50271"/>
                    </a:cubicBezTo>
                    <a:cubicBezTo>
                      <a:pt x="-6501" y="39127"/>
                      <a:pt x="-6691" y="20648"/>
                      <a:pt x="19788" y="9028"/>
                    </a:cubicBezTo>
                    <a:cubicBezTo>
                      <a:pt x="50402" y="-2707"/>
                      <a:pt x="84215" y="-3011"/>
                      <a:pt x="115038" y="81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Hình tự do: Hình 504">
                <a:extLst>
                  <a:ext uri="{FF2B5EF4-FFF2-40B4-BE49-F238E27FC236}">
                    <a16:creationId xmlns:a16="http://schemas.microsoft.com/office/drawing/2014/main" id="{1D75A0AF-35C4-8D81-BF2F-116BB786C778}"/>
                  </a:ext>
                </a:extLst>
              </p:cNvPr>
              <p:cNvSpPr/>
              <p:nvPr/>
            </p:nvSpPr>
            <p:spPr>
              <a:xfrm>
                <a:off x="9271317" y="4239144"/>
                <a:ext cx="53717" cy="92295"/>
              </a:xfrm>
              <a:custGeom>
                <a:avLst/>
                <a:gdLst>
                  <a:gd name="connsiteX0" fmla="*/ 11430 w 53717"/>
                  <a:gd name="connsiteY0" fmla="*/ 91857 h 92295"/>
                  <a:gd name="connsiteX1" fmla="*/ 29146 w 53717"/>
                  <a:gd name="connsiteY1" fmla="*/ 89857 h 92295"/>
                  <a:gd name="connsiteX2" fmla="*/ 45720 w 53717"/>
                  <a:gd name="connsiteY2" fmla="*/ 64329 h 92295"/>
                  <a:gd name="connsiteX3" fmla="*/ 52007 w 53717"/>
                  <a:gd name="connsiteY3" fmla="*/ 10894 h 92295"/>
                  <a:gd name="connsiteX4" fmla="*/ 15145 w 53717"/>
                  <a:gd name="connsiteY4" fmla="*/ 321 h 92295"/>
                  <a:gd name="connsiteX5" fmla="*/ 10573 w 53717"/>
                  <a:gd name="connsiteY5" fmla="*/ 321 h 92295"/>
                  <a:gd name="connsiteX6" fmla="*/ 10573 w 53717"/>
                  <a:gd name="connsiteY6" fmla="*/ 16514 h 92295"/>
                  <a:gd name="connsiteX7" fmla="*/ 15526 w 53717"/>
                  <a:gd name="connsiteY7" fmla="*/ 16514 h 92295"/>
                  <a:gd name="connsiteX8" fmla="*/ 37433 w 53717"/>
                  <a:gd name="connsiteY8" fmla="*/ 20133 h 92295"/>
                  <a:gd name="connsiteX9" fmla="*/ 24765 w 53717"/>
                  <a:gd name="connsiteY9" fmla="*/ 75474 h 92295"/>
                  <a:gd name="connsiteX10" fmla="*/ 5715 w 53717"/>
                  <a:gd name="connsiteY10" fmla="*/ 75474 h 92295"/>
                  <a:gd name="connsiteX11" fmla="*/ 0 w 53717"/>
                  <a:gd name="connsiteY11" fmla="*/ 89571 h 92295"/>
                  <a:gd name="connsiteX12" fmla="*/ 11430 w 53717"/>
                  <a:gd name="connsiteY12" fmla="*/ 91857 h 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17" h="92295">
                    <a:moveTo>
                      <a:pt x="11430" y="91857"/>
                    </a:moveTo>
                    <a:cubicBezTo>
                      <a:pt x="17402" y="92847"/>
                      <a:pt x="23536" y="92152"/>
                      <a:pt x="29146" y="89857"/>
                    </a:cubicBezTo>
                    <a:cubicBezTo>
                      <a:pt x="36290" y="86713"/>
                      <a:pt x="40672" y="78141"/>
                      <a:pt x="45720" y="64329"/>
                    </a:cubicBezTo>
                    <a:cubicBezTo>
                      <a:pt x="50006" y="52614"/>
                      <a:pt x="56959" y="19276"/>
                      <a:pt x="52007" y="10894"/>
                    </a:cubicBezTo>
                    <a:cubicBezTo>
                      <a:pt x="44482" y="-1965"/>
                      <a:pt x="28384" y="-60"/>
                      <a:pt x="15145" y="321"/>
                    </a:cubicBezTo>
                    <a:lnTo>
                      <a:pt x="10573" y="321"/>
                    </a:lnTo>
                    <a:lnTo>
                      <a:pt x="10573" y="16514"/>
                    </a:lnTo>
                    <a:lnTo>
                      <a:pt x="15526" y="16514"/>
                    </a:lnTo>
                    <a:cubicBezTo>
                      <a:pt x="22955" y="16514"/>
                      <a:pt x="35433" y="16038"/>
                      <a:pt x="37433" y="20133"/>
                    </a:cubicBezTo>
                    <a:cubicBezTo>
                      <a:pt x="40577" y="28134"/>
                      <a:pt x="31337" y="70902"/>
                      <a:pt x="24765" y="75474"/>
                    </a:cubicBezTo>
                    <a:cubicBezTo>
                      <a:pt x="18555" y="77369"/>
                      <a:pt x="11925" y="77369"/>
                      <a:pt x="5715" y="75474"/>
                    </a:cubicBezTo>
                    <a:lnTo>
                      <a:pt x="0" y="89571"/>
                    </a:lnTo>
                    <a:cubicBezTo>
                      <a:pt x="3705" y="90771"/>
                      <a:pt x="7544" y="91542"/>
                      <a:pt x="11430" y="91857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Hình tự do: Hình 505">
                <a:extLst>
                  <a:ext uri="{FF2B5EF4-FFF2-40B4-BE49-F238E27FC236}">
                    <a16:creationId xmlns:a16="http://schemas.microsoft.com/office/drawing/2014/main" id="{69017DD4-48EA-7193-37DA-ADE8C9694983}"/>
                  </a:ext>
                </a:extLst>
              </p:cNvPr>
              <p:cNvSpPr/>
              <p:nvPr/>
            </p:nvSpPr>
            <p:spPr>
              <a:xfrm>
                <a:off x="9271317" y="4239144"/>
                <a:ext cx="53717" cy="92295"/>
              </a:xfrm>
              <a:custGeom>
                <a:avLst/>
                <a:gdLst>
                  <a:gd name="connsiteX0" fmla="*/ 11430 w 53717"/>
                  <a:gd name="connsiteY0" fmla="*/ 91857 h 92295"/>
                  <a:gd name="connsiteX1" fmla="*/ 29146 w 53717"/>
                  <a:gd name="connsiteY1" fmla="*/ 89857 h 92295"/>
                  <a:gd name="connsiteX2" fmla="*/ 45720 w 53717"/>
                  <a:gd name="connsiteY2" fmla="*/ 64329 h 92295"/>
                  <a:gd name="connsiteX3" fmla="*/ 52007 w 53717"/>
                  <a:gd name="connsiteY3" fmla="*/ 10894 h 92295"/>
                  <a:gd name="connsiteX4" fmla="*/ 15145 w 53717"/>
                  <a:gd name="connsiteY4" fmla="*/ 321 h 92295"/>
                  <a:gd name="connsiteX5" fmla="*/ 10573 w 53717"/>
                  <a:gd name="connsiteY5" fmla="*/ 321 h 92295"/>
                  <a:gd name="connsiteX6" fmla="*/ 10573 w 53717"/>
                  <a:gd name="connsiteY6" fmla="*/ 16514 h 92295"/>
                  <a:gd name="connsiteX7" fmla="*/ 15526 w 53717"/>
                  <a:gd name="connsiteY7" fmla="*/ 16514 h 92295"/>
                  <a:gd name="connsiteX8" fmla="*/ 37433 w 53717"/>
                  <a:gd name="connsiteY8" fmla="*/ 20133 h 92295"/>
                  <a:gd name="connsiteX9" fmla="*/ 24765 w 53717"/>
                  <a:gd name="connsiteY9" fmla="*/ 75474 h 92295"/>
                  <a:gd name="connsiteX10" fmla="*/ 5715 w 53717"/>
                  <a:gd name="connsiteY10" fmla="*/ 75474 h 92295"/>
                  <a:gd name="connsiteX11" fmla="*/ 0 w 53717"/>
                  <a:gd name="connsiteY11" fmla="*/ 89571 h 92295"/>
                  <a:gd name="connsiteX12" fmla="*/ 11430 w 53717"/>
                  <a:gd name="connsiteY12" fmla="*/ 91857 h 92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17" h="92295">
                    <a:moveTo>
                      <a:pt x="11430" y="91857"/>
                    </a:moveTo>
                    <a:cubicBezTo>
                      <a:pt x="17402" y="92847"/>
                      <a:pt x="23536" y="92152"/>
                      <a:pt x="29146" y="89857"/>
                    </a:cubicBezTo>
                    <a:cubicBezTo>
                      <a:pt x="36290" y="86713"/>
                      <a:pt x="40672" y="78141"/>
                      <a:pt x="45720" y="64329"/>
                    </a:cubicBezTo>
                    <a:cubicBezTo>
                      <a:pt x="50006" y="52614"/>
                      <a:pt x="56959" y="19276"/>
                      <a:pt x="52007" y="10894"/>
                    </a:cubicBezTo>
                    <a:cubicBezTo>
                      <a:pt x="44482" y="-1965"/>
                      <a:pt x="28384" y="-60"/>
                      <a:pt x="15145" y="321"/>
                    </a:cubicBezTo>
                    <a:lnTo>
                      <a:pt x="10573" y="321"/>
                    </a:lnTo>
                    <a:lnTo>
                      <a:pt x="10573" y="16514"/>
                    </a:lnTo>
                    <a:lnTo>
                      <a:pt x="15526" y="16514"/>
                    </a:lnTo>
                    <a:cubicBezTo>
                      <a:pt x="22955" y="16514"/>
                      <a:pt x="35433" y="16038"/>
                      <a:pt x="37433" y="20133"/>
                    </a:cubicBezTo>
                    <a:cubicBezTo>
                      <a:pt x="40577" y="28134"/>
                      <a:pt x="31337" y="70902"/>
                      <a:pt x="24765" y="75474"/>
                    </a:cubicBezTo>
                    <a:cubicBezTo>
                      <a:pt x="18555" y="77369"/>
                      <a:pt x="11925" y="77369"/>
                      <a:pt x="5715" y="75474"/>
                    </a:cubicBezTo>
                    <a:lnTo>
                      <a:pt x="0" y="89571"/>
                    </a:lnTo>
                    <a:cubicBezTo>
                      <a:pt x="3705" y="90771"/>
                      <a:pt x="7544" y="91542"/>
                      <a:pt x="11430" y="918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Hình tự do: Hình 506">
                <a:extLst>
                  <a:ext uri="{FF2B5EF4-FFF2-40B4-BE49-F238E27FC236}">
                    <a16:creationId xmlns:a16="http://schemas.microsoft.com/office/drawing/2014/main" id="{A4CCB1BD-1177-9269-268A-B6C4FE13351E}"/>
                  </a:ext>
                </a:extLst>
              </p:cNvPr>
              <p:cNvSpPr/>
              <p:nvPr/>
            </p:nvSpPr>
            <p:spPr>
              <a:xfrm>
                <a:off x="9155856" y="4192147"/>
                <a:ext cx="135641" cy="166419"/>
              </a:xfrm>
              <a:custGeom>
                <a:avLst/>
                <a:gdLst>
                  <a:gd name="connsiteX0" fmla="*/ 134892 w 135641"/>
                  <a:gd name="connsiteY0" fmla="*/ 25697 h 166419"/>
                  <a:gd name="connsiteX1" fmla="*/ 115365 w 135641"/>
                  <a:gd name="connsiteY1" fmla="*/ 8171 h 166419"/>
                  <a:gd name="connsiteX2" fmla="*/ 20115 w 135641"/>
                  <a:gd name="connsiteY2" fmla="*/ 9028 h 166419"/>
                  <a:gd name="connsiteX3" fmla="*/ 1065 w 135641"/>
                  <a:gd name="connsiteY3" fmla="*/ 26840 h 166419"/>
                  <a:gd name="connsiteX4" fmla="*/ 1065 w 135641"/>
                  <a:gd name="connsiteY4" fmla="*/ 26840 h 166419"/>
                  <a:gd name="connsiteX5" fmla="*/ 20115 w 135641"/>
                  <a:gd name="connsiteY5" fmla="*/ 145617 h 166419"/>
                  <a:gd name="connsiteX6" fmla="*/ 20115 w 135641"/>
                  <a:gd name="connsiteY6" fmla="*/ 146093 h 166419"/>
                  <a:gd name="connsiteX7" fmla="*/ 20115 w 135641"/>
                  <a:gd name="connsiteY7" fmla="*/ 146569 h 166419"/>
                  <a:gd name="connsiteX8" fmla="*/ 20115 w 135641"/>
                  <a:gd name="connsiteY8" fmla="*/ 146569 h 166419"/>
                  <a:gd name="connsiteX9" fmla="*/ 32593 w 135641"/>
                  <a:gd name="connsiteY9" fmla="*/ 158094 h 166419"/>
                  <a:gd name="connsiteX10" fmla="*/ 104698 w 135641"/>
                  <a:gd name="connsiteY10" fmla="*/ 157523 h 166419"/>
                  <a:gd name="connsiteX11" fmla="*/ 116985 w 135641"/>
                  <a:gd name="connsiteY11" fmla="*/ 145712 h 166419"/>
                  <a:gd name="connsiteX12" fmla="*/ 116985 w 135641"/>
                  <a:gd name="connsiteY12" fmla="*/ 145712 h 166419"/>
                  <a:gd name="connsiteX13" fmla="*/ 116985 w 135641"/>
                  <a:gd name="connsiteY13" fmla="*/ 145045 h 166419"/>
                  <a:gd name="connsiteX14" fmla="*/ 134130 w 135641"/>
                  <a:gd name="connsiteY14" fmla="*/ 26078 h 1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5641" h="166419">
                    <a:moveTo>
                      <a:pt x="134892" y="25697"/>
                    </a:moveTo>
                    <a:cubicBezTo>
                      <a:pt x="133273" y="19220"/>
                      <a:pt x="126795" y="13029"/>
                      <a:pt x="115365" y="8171"/>
                    </a:cubicBezTo>
                    <a:cubicBezTo>
                      <a:pt x="84542" y="-3012"/>
                      <a:pt x="50729" y="-2707"/>
                      <a:pt x="20115" y="9028"/>
                    </a:cubicBezTo>
                    <a:cubicBezTo>
                      <a:pt x="8781" y="14076"/>
                      <a:pt x="2399" y="20458"/>
                      <a:pt x="1065" y="26840"/>
                    </a:cubicBezTo>
                    <a:lnTo>
                      <a:pt x="1065" y="26840"/>
                    </a:lnTo>
                    <a:cubicBezTo>
                      <a:pt x="-3030" y="69417"/>
                      <a:pt x="4971" y="118470"/>
                      <a:pt x="20115" y="145617"/>
                    </a:cubicBezTo>
                    <a:lnTo>
                      <a:pt x="20115" y="146093"/>
                    </a:lnTo>
                    <a:lnTo>
                      <a:pt x="20115" y="146569"/>
                    </a:lnTo>
                    <a:lnTo>
                      <a:pt x="20115" y="146569"/>
                    </a:lnTo>
                    <a:cubicBezTo>
                      <a:pt x="23192" y="151436"/>
                      <a:pt x="27497" y="155408"/>
                      <a:pt x="32593" y="158094"/>
                    </a:cubicBezTo>
                    <a:cubicBezTo>
                      <a:pt x="55348" y="169391"/>
                      <a:pt x="82123" y="169181"/>
                      <a:pt x="104698" y="157523"/>
                    </a:cubicBezTo>
                    <a:cubicBezTo>
                      <a:pt x="109765" y="154742"/>
                      <a:pt x="114003" y="150665"/>
                      <a:pt x="116985" y="145712"/>
                    </a:cubicBezTo>
                    <a:lnTo>
                      <a:pt x="116985" y="145712"/>
                    </a:lnTo>
                    <a:lnTo>
                      <a:pt x="116985" y="145045"/>
                    </a:lnTo>
                    <a:cubicBezTo>
                      <a:pt x="131844" y="117708"/>
                      <a:pt x="138987" y="68845"/>
                      <a:pt x="134130" y="26078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Hình tự do: Hình 507">
                <a:extLst>
                  <a:ext uri="{FF2B5EF4-FFF2-40B4-BE49-F238E27FC236}">
                    <a16:creationId xmlns:a16="http://schemas.microsoft.com/office/drawing/2014/main" id="{D531E5F9-2C66-D861-81DD-33A6D4F53E19}"/>
                  </a:ext>
                </a:extLst>
              </p:cNvPr>
              <p:cNvSpPr/>
              <p:nvPr/>
            </p:nvSpPr>
            <p:spPr>
              <a:xfrm>
                <a:off x="9156183" y="4191956"/>
                <a:ext cx="134897" cy="58516"/>
              </a:xfrm>
              <a:custGeom>
                <a:avLst/>
                <a:gdLst>
                  <a:gd name="connsiteX0" fmla="*/ 115038 w 134897"/>
                  <a:gd name="connsiteY0" fmla="*/ 8171 h 58516"/>
                  <a:gd name="connsiteX1" fmla="*/ 115038 w 134897"/>
                  <a:gd name="connsiteY1" fmla="*/ 49509 h 58516"/>
                  <a:gd name="connsiteX2" fmla="*/ 19788 w 134897"/>
                  <a:gd name="connsiteY2" fmla="*/ 50367 h 58516"/>
                  <a:gd name="connsiteX3" fmla="*/ 19788 w 134897"/>
                  <a:gd name="connsiteY3" fmla="*/ 9028 h 58516"/>
                  <a:gd name="connsiteX4" fmla="*/ 115038 w 134897"/>
                  <a:gd name="connsiteY4" fmla="*/ 8171 h 5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97" h="58516">
                    <a:moveTo>
                      <a:pt x="115038" y="8171"/>
                    </a:moveTo>
                    <a:cubicBezTo>
                      <a:pt x="141423" y="19410"/>
                      <a:pt x="141613" y="37889"/>
                      <a:pt x="115038" y="49509"/>
                    </a:cubicBezTo>
                    <a:cubicBezTo>
                      <a:pt x="84415" y="61216"/>
                      <a:pt x="50611" y="61520"/>
                      <a:pt x="19788" y="50367"/>
                    </a:cubicBezTo>
                    <a:cubicBezTo>
                      <a:pt x="-6501" y="39222"/>
                      <a:pt x="-6691" y="20744"/>
                      <a:pt x="19788" y="9028"/>
                    </a:cubicBezTo>
                    <a:cubicBezTo>
                      <a:pt x="50402" y="-2707"/>
                      <a:pt x="84215" y="-3011"/>
                      <a:pt x="115038" y="81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Hình tự do: Hình 508">
                <a:extLst>
                  <a:ext uri="{FF2B5EF4-FFF2-40B4-BE49-F238E27FC236}">
                    <a16:creationId xmlns:a16="http://schemas.microsoft.com/office/drawing/2014/main" id="{58EDF5E6-2CCF-2217-4C24-4AAD49C2342A}"/>
                  </a:ext>
                </a:extLst>
              </p:cNvPr>
              <p:cNvSpPr/>
              <p:nvPr/>
            </p:nvSpPr>
            <p:spPr>
              <a:xfrm>
                <a:off x="9170007" y="4202204"/>
                <a:ext cx="108132" cy="38052"/>
              </a:xfrm>
              <a:custGeom>
                <a:avLst/>
                <a:gdLst>
                  <a:gd name="connsiteX0" fmla="*/ 92166 w 108132"/>
                  <a:gd name="connsiteY0" fmla="*/ 5162 h 38052"/>
                  <a:gd name="connsiteX1" fmla="*/ 92166 w 108132"/>
                  <a:gd name="connsiteY1" fmla="*/ 32213 h 38052"/>
                  <a:gd name="connsiteX2" fmla="*/ 15966 w 108132"/>
                  <a:gd name="connsiteY2" fmla="*/ 32880 h 38052"/>
                  <a:gd name="connsiteX3" fmla="*/ 15966 w 108132"/>
                  <a:gd name="connsiteY3" fmla="*/ 5924 h 38052"/>
                  <a:gd name="connsiteX4" fmla="*/ 92166 w 108132"/>
                  <a:gd name="connsiteY4" fmla="*/ 5162 h 3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32" h="38052">
                    <a:moveTo>
                      <a:pt x="92166" y="5162"/>
                    </a:moveTo>
                    <a:cubicBezTo>
                      <a:pt x="113407" y="12497"/>
                      <a:pt x="113502" y="24212"/>
                      <a:pt x="92166" y="32213"/>
                    </a:cubicBezTo>
                    <a:cubicBezTo>
                      <a:pt x="67363" y="39766"/>
                      <a:pt x="40903" y="39995"/>
                      <a:pt x="15966" y="32880"/>
                    </a:cubicBezTo>
                    <a:cubicBezTo>
                      <a:pt x="-5274" y="25641"/>
                      <a:pt x="-5370" y="13830"/>
                      <a:pt x="15966" y="5924"/>
                    </a:cubicBezTo>
                    <a:cubicBezTo>
                      <a:pt x="40760" y="-1705"/>
                      <a:pt x="67230" y="-1972"/>
                      <a:pt x="92166" y="5162"/>
                    </a:cubicBezTo>
                    <a:close/>
                  </a:path>
                </a:pathLst>
              </a:custGeom>
              <a:solidFill>
                <a:srgbClr val="407B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Hình tự do: Hình 509">
                <a:extLst>
                  <a:ext uri="{FF2B5EF4-FFF2-40B4-BE49-F238E27FC236}">
                    <a16:creationId xmlns:a16="http://schemas.microsoft.com/office/drawing/2014/main" id="{25CEE1A4-2930-ACEA-98EE-C502583B223B}"/>
                  </a:ext>
                </a:extLst>
              </p:cNvPr>
              <p:cNvSpPr/>
              <p:nvPr/>
            </p:nvSpPr>
            <p:spPr>
              <a:xfrm>
                <a:off x="9170007" y="4202204"/>
                <a:ext cx="108132" cy="38052"/>
              </a:xfrm>
              <a:custGeom>
                <a:avLst/>
                <a:gdLst>
                  <a:gd name="connsiteX0" fmla="*/ 92166 w 108132"/>
                  <a:gd name="connsiteY0" fmla="*/ 5162 h 38052"/>
                  <a:gd name="connsiteX1" fmla="*/ 92166 w 108132"/>
                  <a:gd name="connsiteY1" fmla="*/ 32213 h 38052"/>
                  <a:gd name="connsiteX2" fmla="*/ 15966 w 108132"/>
                  <a:gd name="connsiteY2" fmla="*/ 32880 h 38052"/>
                  <a:gd name="connsiteX3" fmla="*/ 15966 w 108132"/>
                  <a:gd name="connsiteY3" fmla="*/ 5924 h 38052"/>
                  <a:gd name="connsiteX4" fmla="*/ 92166 w 108132"/>
                  <a:gd name="connsiteY4" fmla="*/ 5162 h 3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132" h="38052">
                    <a:moveTo>
                      <a:pt x="92166" y="5162"/>
                    </a:moveTo>
                    <a:cubicBezTo>
                      <a:pt x="113407" y="12497"/>
                      <a:pt x="113502" y="24212"/>
                      <a:pt x="92166" y="32213"/>
                    </a:cubicBezTo>
                    <a:cubicBezTo>
                      <a:pt x="67363" y="39766"/>
                      <a:pt x="40903" y="39995"/>
                      <a:pt x="15966" y="32880"/>
                    </a:cubicBezTo>
                    <a:cubicBezTo>
                      <a:pt x="-5274" y="25641"/>
                      <a:pt x="-5370" y="13830"/>
                      <a:pt x="15966" y="5924"/>
                    </a:cubicBezTo>
                    <a:cubicBezTo>
                      <a:pt x="40760" y="-1705"/>
                      <a:pt x="67230" y="-1972"/>
                      <a:pt x="92166" y="5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Hình tự do: Hình 510">
                <a:extLst>
                  <a:ext uri="{FF2B5EF4-FFF2-40B4-BE49-F238E27FC236}">
                    <a16:creationId xmlns:a16="http://schemas.microsoft.com/office/drawing/2014/main" id="{25B9590D-D3F4-5FED-06FA-F3C89FFB5B86}"/>
                  </a:ext>
                </a:extLst>
              </p:cNvPr>
              <p:cNvSpPr/>
              <p:nvPr/>
            </p:nvSpPr>
            <p:spPr>
              <a:xfrm>
                <a:off x="9175495" y="4218541"/>
                <a:ext cx="97440" cy="21715"/>
              </a:xfrm>
              <a:custGeom>
                <a:avLst/>
                <a:gdLst>
                  <a:gd name="connsiteX0" fmla="*/ 86773 w 97440"/>
                  <a:gd name="connsiteY0" fmla="*/ 5208 h 21715"/>
                  <a:gd name="connsiteX1" fmla="*/ 97441 w 97440"/>
                  <a:gd name="connsiteY1" fmla="*/ 10447 h 21715"/>
                  <a:gd name="connsiteX2" fmla="*/ 86868 w 97440"/>
                  <a:gd name="connsiteY2" fmla="*/ 15876 h 21715"/>
                  <a:gd name="connsiteX3" fmla="*/ 10668 w 97440"/>
                  <a:gd name="connsiteY3" fmla="*/ 16543 h 21715"/>
                  <a:gd name="connsiteX4" fmla="*/ 0 w 97440"/>
                  <a:gd name="connsiteY4" fmla="*/ 11304 h 21715"/>
                  <a:gd name="connsiteX5" fmla="*/ 10573 w 97440"/>
                  <a:gd name="connsiteY5" fmla="*/ 5875 h 21715"/>
                  <a:gd name="connsiteX6" fmla="*/ 86773 w 97440"/>
                  <a:gd name="connsiteY6" fmla="*/ 5208 h 21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440" h="21715">
                    <a:moveTo>
                      <a:pt x="86773" y="5208"/>
                    </a:moveTo>
                    <a:cubicBezTo>
                      <a:pt x="90583" y="6389"/>
                      <a:pt x="94183" y="8151"/>
                      <a:pt x="97441" y="10447"/>
                    </a:cubicBezTo>
                    <a:cubicBezTo>
                      <a:pt x="94183" y="12733"/>
                      <a:pt x="90630" y="14562"/>
                      <a:pt x="86868" y="15876"/>
                    </a:cubicBezTo>
                    <a:cubicBezTo>
                      <a:pt x="62065" y="23429"/>
                      <a:pt x="35605" y="23658"/>
                      <a:pt x="10668" y="16543"/>
                    </a:cubicBezTo>
                    <a:cubicBezTo>
                      <a:pt x="6858" y="15362"/>
                      <a:pt x="3258" y="13600"/>
                      <a:pt x="0" y="11304"/>
                    </a:cubicBezTo>
                    <a:cubicBezTo>
                      <a:pt x="3229" y="8961"/>
                      <a:pt x="6791" y="7132"/>
                      <a:pt x="10573" y="5875"/>
                    </a:cubicBezTo>
                    <a:cubicBezTo>
                      <a:pt x="35376" y="-1726"/>
                      <a:pt x="61846" y="-1955"/>
                      <a:pt x="86773" y="520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9" name="Đồ họa 25">
              <a:extLst>
                <a:ext uri="{FF2B5EF4-FFF2-40B4-BE49-F238E27FC236}">
                  <a16:creationId xmlns:a16="http://schemas.microsoft.com/office/drawing/2014/main" id="{C58750CC-8766-2AF4-9E67-E4901475823C}"/>
                </a:ext>
              </a:extLst>
            </p:cNvPr>
            <p:cNvGrpSpPr/>
            <p:nvPr/>
          </p:nvGrpSpPr>
          <p:grpSpPr>
            <a:xfrm>
              <a:off x="8143300" y="3956668"/>
              <a:ext cx="466148" cy="279207"/>
              <a:chOff x="8143300" y="3956668"/>
              <a:chExt cx="466148" cy="279207"/>
            </a:xfrm>
          </p:grpSpPr>
          <p:sp>
            <p:nvSpPr>
              <p:cNvPr id="483" name="Hình tự do: Hình 482">
                <a:extLst>
                  <a:ext uri="{FF2B5EF4-FFF2-40B4-BE49-F238E27FC236}">
                    <a16:creationId xmlns:a16="http://schemas.microsoft.com/office/drawing/2014/main" id="{28AC2E53-67E8-CA31-BEB0-5209A8410FAF}"/>
                  </a:ext>
                </a:extLst>
              </p:cNvPr>
              <p:cNvSpPr/>
              <p:nvPr/>
            </p:nvSpPr>
            <p:spPr>
              <a:xfrm>
                <a:off x="8143300" y="3966986"/>
                <a:ext cx="466148" cy="268889"/>
              </a:xfrm>
              <a:custGeom>
                <a:avLst/>
                <a:gdLst>
                  <a:gd name="connsiteX0" fmla="*/ 161 w 466148"/>
                  <a:gd name="connsiteY0" fmla="*/ 155608 h 268889"/>
                  <a:gd name="connsiteX1" fmla="*/ 761 w 466148"/>
                  <a:gd name="connsiteY1" fmla="*/ 157532 h 268889"/>
                  <a:gd name="connsiteX2" fmla="*/ 923 w 466148"/>
                  <a:gd name="connsiteY2" fmla="*/ 157608 h 268889"/>
                  <a:gd name="connsiteX3" fmla="*/ 192662 w 466148"/>
                  <a:gd name="connsiteY3" fmla="*/ 268384 h 268889"/>
                  <a:gd name="connsiteX4" fmla="*/ 195043 w 466148"/>
                  <a:gd name="connsiteY4" fmla="*/ 268860 h 268889"/>
                  <a:gd name="connsiteX5" fmla="*/ 197424 w 466148"/>
                  <a:gd name="connsiteY5" fmla="*/ 268384 h 268889"/>
                  <a:gd name="connsiteX6" fmla="*/ 465077 w 466148"/>
                  <a:gd name="connsiteY6" fmla="*/ 113793 h 268889"/>
                  <a:gd name="connsiteX7" fmla="*/ 465934 w 466148"/>
                  <a:gd name="connsiteY7" fmla="*/ 112935 h 268889"/>
                  <a:gd name="connsiteX8" fmla="*/ 465934 w 466148"/>
                  <a:gd name="connsiteY8" fmla="*/ 111602 h 268889"/>
                  <a:gd name="connsiteX9" fmla="*/ 465934 w 466148"/>
                  <a:gd name="connsiteY9" fmla="*/ 111602 h 268889"/>
                  <a:gd name="connsiteX10" fmla="*/ 465934 w 466148"/>
                  <a:gd name="connsiteY10" fmla="*/ 111602 h 268889"/>
                  <a:gd name="connsiteX11" fmla="*/ 273624 w 466148"/>
                  <a:gd name="connsiteY11" fmla="*/ 636 h 268889"/>
                  <a:gd name="connsiteX12" fmla="*/ 268862 w 466148"/>
                  <a:gd name="connsiteY12" fmla="*/ 636 h 268889"/>
                  <a:gd name="connsiteX13" fmla="*/ 923 w 466148"/>
                  <a:gd name="connsiteY13" fmla="*/ 155608 h 268889"/>
                  <a:gd name="connsiteX14" fmla="*/ 923 w 466148"/>
                  <a:gd name="connsiteY14" fmla="*/ 155608 h 268889"/>
                  <a:gd name="connsiteX15" fmla="*/ 923 w 466148"/>
                  <a:gd name="connsiteY15" fmla="*/ 155608 h 268889"/>
                  <a:gd name="connsiteX16" fmla="*/ 257 w 466148"/>
                  <a:gd name="connsiteY16" fmla="*/ 155608 h 26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6148" h="268889">
                    <a:moveTo>
                      <a:pt x="161" y="155608"/>
                    </a:moveTo>
                    <a:cubicBezTo>
                      <a:pt x="-201" y="156303"/>
                      <a:pt x="66" y="157170"/>
                      <a:pt x="761" y="157532"/>
                    </a:cubicBezTo>
                    <a:cubicBezTo>
                      <a:pt x="819" y="157560"/>
                      <a:pt x="866" y="157589"/>
                      <a:pt x="923" y="157608"/>
                    </a:cubicBezTo>
                    <a:lnTo>
                      <a:pt x="192662" y="268384"/>
                    </a:lnTo>
                    <a:cubicBezTo>
                      <a:pt x="193405" y="268745"/>
                      <a:pt x="194224" y="268907"/>
                      <a:pt x="195043" y="268860"/>
                    </a:cubicBezTo>
                    <a:cubicBezTo>
                      <a:pt x="195872" y="268965"/>
                      <a:pt x="196700" y="268793"/>
                      <a:pt x="197424" y="268384"/>
                    </a:cubicBezTo>
                    <a:lnTo>
                      <a:pt x="465077" y="113793"/>
                    </a:lnTo>
                    <a:cubicBezTo>
                      <a:pt x="465467" y="113640"/>
                      <a:pt x="465782" y="113326"/>
                      <a:pt x="465934" y="112935"/>
                    </a:cubicBezTo>
                    <a:cubicBezTo>
                      <a:pt x="466220" y="112536"/>
                      <a:pt x="466220" y="112002"/>
                      <a:pt x="465934" y="111602"/>
                    </a:cubicBezTo>
                    <a:lnTo>
                      <a:pt x="465934" y="111602"/>
                    </a:lnTo>
                    <a:lnTo>
                      <a:pt x="465934" y="111602"/>
                    </a:lnTo>
                    <a:lnTo>
                      <a:pt x="273624" y="636"/>
                    </a:lnTo>
                    <a:cubicBezTo>
                      <a:pt x="272148" y="-212"/>
                      <a:pt x="270338" y="-212"/>
                      <a:pt x="268862" y="636"/>
                    </a:cubicBezTo>
                    <a:lnTo>
                      <a:pt x="923" y="155608"/>
                    </a:lnTo>
                    <a:lnTo>
                      <a:pt x="923" y="155608"/>
                    </a:lnTo>
                    <a:lnTo>
                      <a:pt x="923" y="155608"/>
                    </a:lnTo>
                    <a:cubicBezTo>
                      <a:pt x="704" y="155541"/>
                      <a:pt x="476" y="155541"/>
                      <a:pt x="257" y="155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84" name="Đồ họa 25">
                <a:extLst>
                  <a:ext uri="{FF2B5EF4-FFF2-40B4-BE49-F238E27FC236}">
                    <a16:creationId xmlns:a16="http://schemas.microsoft.com/office/drawing/2014/main" id="{B15C1923-ED9D-5E67-AF7B-C33082561AF9}"/>
                  </a:ext>
                </a:extLst>
              </p:cNvPr>
              <p:cNvGrpSpPr/>
              <p:nvPr/>
            </p:nvGrpSpPr>
            <p:grpSpPr>
              <a:xfrm>
                <a:off x="8149081" y="3956668"/>
                <a:ext cx="450268" cy="268128"/>
                <a:chOff x="8149081" y="3956668"/>
                <a:chExt cx="450268" cy="268128"/>
              </a:xfrm>
            </p:grpSpPr>
            <p:sp>
              <p:nvSpPr>
                <p:cNvPr id="485" name="Hình tự do: Hình 484">
                  <a:extLst>
                    <a:ext uri="{FF2B5EF4-FFF2-40B4-BE49-F238E27FC236}">
                      <a16:creationId xmlns:a16="http://schemas.microsoft.com/office/drawing/2014/main" id="{AEFB1468-AAEB-2A6C-DFEF-3AA9881624A3}"/>
                    </a:ext>
                  </a:extLst>
                </p:cNvPr>
                <p:cNvSpPr/>
                <p:nvPr/>
              </p:nvSpPr>
              <p:spPr>
                <a:xfrm>
                  <a:off x="8149843" y="3956668"/>
                  <a:ext cx="449506" cy="268128"/>
                </a:xfrm>
                <a:custGeom>
                  <a:avLst/>
                  <a:gdLst>
                    <a:gd name="connsiteX0" fmla="*/ 449485 w 449506"/>
                    <a:gd name="connsiteY0" fmla="*/ 110776 h 268128"/>
                    <a:gd name="connsiteX1" fmla="*/ 449485 w 449506"/>
                    <a:gd name="connsiteY1" fmla="*/ 115348 h 268128"/>
                    <a:gd name="connsiteX2" fmla="*/ 447199 w 449506"/>
                    <a:gd name="connsiteY2" fmla="*/ 119348 h 268128"/>
                    <a:gd name="connsiteX3" fmla="*/ 190881 w 449506"/>
                    <a:gd name="connsiteY3" fmla="*/ 267557 h 268128"/>
                    <a:gd name="connsiteX4" fmla="*/ 186309 w 449506"/>
                    <a:gd name="connsiteY4" fmla="*/ 267557 h 268128"/>
                    <a:gd name="connsiteX5" fmla="*/ 2286 w 449506"/>
                    <a:gd name="connsiteY5" fmla="*/ 161353 h 268128"/>
                    <a:gd name="connsiteX6" fmla="*/ 0 w 449506"/>
                    <a:gd name="connsiteY6" fmla="*/ 157448 h 268128"/>
                    <a:gd name="connsiteX7" fmla="*/ 0 w 449506"/>
                    <a:gd name="connsiteY7" fmla="*/ 152781 h 268128"/>
                    <a:gd name="connsiteX8" fmla="*/ 2286 w 449506"/>
                    <a:gd name="connsiteY8" fmla="*/ 148876 h 268128"/>
                    <a:gd name="connsiteX9" fmla="*/ 259461 w 449506"/>
                    <a:gd name="connsiteY9" fmla="*/ 572 h 268128"/>
                    <a:gd name="connsiteX10" fmla="*/ 264033 w 449506"/>
                    <a:gd name="connsiteY10" fmla="*/ 572 h 268128"/>
                    <a:gd name="connsiteX11" fmla="*/ 447961 w 449506"/>
                    <a:gd name="connsiteY11" fmla="*/ 106775 h 268128"/>
                    <a:gd name="connsiteX12" fmla="*/ 449485 w 449506"/>
                    <a:gd name="connsiteY12" fmla="*/ 110776 h 268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49506" h="268128">
                      <a:moveTo>
                        <a:pt x="449485" y="110776"/>
                      </a:moveTo>
                      <a:lnTo>
                        <a:pt x="449485" y="115348"/>
                      </a:lnTo>
                      <a:cubicBezTo>
                        <a:pt x="449409" y="116967"/>
                        <a:pt x="448561" y="118462"/>
                        <a:pt x="447199" y="119348"/>
                      </a:cubicBezTo>
                      <a:lnTo>
                        <a:pt x="190881" y="267557"/>
                      </a:lnTo>
                      <a:cubicBezTo>
                        <a:pt x="189452" y="268319"/>
                        <a:pt x="187738" y="268319"/>
                        <a:pt x="186309" y="267557"/>
                      </a:cubicBezTo>
                      <a:lnTo>
                        <a:pt x="2286" y="161353"/>
                      </a:lnTo>
                      <a:cubicBezTo>
                        <a:pt x="943" y="160496"/>
                        <a:pt x="86" y="159039"/>
                        <a:pt x="0" y="157448"/>
                      </a:cubicBezTo>
                      <a:lnTo>
                        <a:pt x="0" y="152781"/>
                      </a:lnTo>
                      <a:cubicBezTo>
                        <a:pt x="86" y="151190"/>
                        <a:pt x="943" y="149733"/>
                        <a:pt x="2286" y="148876"/>
                      </a:cubicBezTo>
                      <a:lnTo>
                        <a:pt x="259461" y="572"/>
                      </a:lnTo>
                      <a:cubicBezTo>
                        <a:pt x="260890" y="-191"/>
                        <a:pt x="262604" y="-191"/>
                        <a:pt x="264033" y="572"/>
                      </a:cubicBezTo>
                      <a:lnTo>
                        <a:pt x="447961" y="106775"/>
                      </a:lnTo>
                      <a:cubicBezTo>
                        <a:pt x="449056" y="107804"/>
                        <a:pt x="449628" y="109280"/>
                        <a:pt x="449485" y="110776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" name="Hình tự do: Hình 485">
                  <a:extLst>
                    <a:ext uri="{FF2B5EF4-FFF2-40B4-BE49-F238E27FC236}">
                      <a16:creationId xmlns:a16="http://schemas.microsoft.com/office/drawing/2014/main" id="{CCF394F7-3662-426B-2580-2310C1C972DA}"/>
                    </a:ext>
                  </a:extLst>
                </p:cNvPr>
                <p:cNvSpPr/>
                <p:nvPr/>
              </p:nvSpPr>
              <p:spPr>
                <a:xfrm>
                  <a:off x="8149081" y="4105734"/>
                  <a:ext cx="188594" cy="118684"/>
                </a:xfrm>
                <a:custGeom>
                  <a:avLst/>
                  <a:gdLst>
                    <a:gd name="connsiteX0" fmla="*/ 2381 w 188594"/>
                    <a:gd name="connsiteY0" fmla="*/ 0 h 118684"/>
                    <a:gd name="connsiteX1" fmla="*/ 2381 w 188594"/>
                    <a:gd name="connsiteY1" fmla="*/ 2381 h 118684"/>
                    <a:gd name="connsiteX2" fmla="*/ 186404 w 188594"/>
                    <a:gd name="connsiteY2" fmla="*/ 108585 h 118684"/>
                    <a:gd name="connsiteX3" fmla="*/ 188595 w 188594"/>
                    <a:gd name="connsiteY3" fmla="*/ 109156 h 118684"/>
                    <a:gd name="connsiteX4" fmla="*/ 188595 w 188594"/>
                    <a:gd name="connsiteY4" fmla="*/ 118681 h 118684"/>
                    <a:gd name="connsiteX5" fmla="*/ 186309 w 188594"/>
                    <a:gd name="connsiteY5" fmla="*/ 118110 h 118684"/>
                    <a:gd name="connsiteX6" fmla="*/ 2286 w 188594"/>
                    <a:gd name="connsiteY6" fmla="*/ 11906 h 118684"/>
                    <a:gd name="connsiteX7" fmla="*/ 0 w 188594"/>
                    <a:gd name="connsiteY7" fmla="*/ 8001 h 118684"/>
                    <a:gd name="connsiteX8" fmla="*/ 0 w 188594"/>
                    <a:gd name="connsiteY8" fmla="*/ 3334 h 118684"/>
                    <a:gd name="connsiteX9" fmla="*/ 2381 w 188594"/>
                    <a:gd name="connsiteY9" fmla="*/ 0 h 118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8594" h="118684">
                      <a:moveTo>
                        <a:pt x="2381" y="0"/>
                      </a:moveTo>
                      <a:cubicBezTo>
                        <a:pt x="1429" y="667"/>
                        <a:pt x="1524" y="1714"/>
                        <a:pt x="2381" y="2381"/>
                      </a:cubicBezTo>
                      <a:lnTo>
                        <a:pt x="186404" y="108585"/>
                      </a:lnTo>
                      <a:cubicBezTo>
                        <a:pt x="187071" y="108975"/>
                        <a:pt x="187823" y="109166"/>
                        <a:pt x="188595" y="109156"/>
                      </a:cubicBezTo>
                      <a:lnTo>
                        <a:pt x="188595" y="118681"/>
                      </a:lnTo>
                      <a:cubicBezTo>
                        <a:pt x="187795" y="118710"/>
                        <a:pt x="187004" y="118510"/>
                        <a:pt x="186309" y="118110"/>
                      </a:cubicBezTo>
                      <a:lnTo>
                        <a:pt x="2286" y="11906"/>
                      </a:lnTo>
                      <a:cubicBezTo>
                        <a:pt x="943" y="11049"/>
                        <a:pt x="86" y="9592"/>
                        <a:pt x="0" y="8001"/>
                      </a:cubicBezTo>
                      <a:lnTo>
                        <a:pt x="0" y="3334"/>
                      </a:lnTo>
                      <a:cubicBezTo>
                        <a:pt x="267" y="1924"/>
                        <a:pt x="1134" y="705"/>
                        <a:pt x="238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" name="Hình tự do: Hình 486">
                  <a:extLst>
                    <a:ext uri="{FF2B5EF4-FFF2-40B4-BE49-F238E27FC236}">
                      <a16:creationId xmlns:a16="http://schemas.microsoft.com/office/drawing/2014/main" id="{1DE447D1-7096-8772-E06D-8A22EE19B5C0}"/>
                    </a:ext>
                  </a:extLst>
                </p:cNvPr>
                <p:cNvSpPr/>
                <p:nvPr/>
              </p:nvSpPr>
              <p:spPr>
                <a:xfrm>
                  <a:off x="8337295" y="4063634"/>
                  <a:ext cx="261746" cy="160496"/>
                </a:xfrm>
                <a:custGeom>
                  <a:avLst/>
                  <a:gdLst>
                    <a:gd name="connsiteX0" fmla="*/ 260604 w 261746"/>
                    <a:gd name="connsiteY0" fmla="*/ 95 h 160496"/>
                    <a:gd name="connsiteX1" fmla="*/ 260604 w 261746"/>
                    <a:gd name="connsiteY1" fmla="*/ 95 h 160496"/>
                    <a:gd name="connsiteX2" fmla="*/ 260604 w 261746"/>
                    <a:gd name="connsiteY2" fmla="*/ 95 h 160496"/>
                    <a:gd name="connsiteX3" fmla="*/ 260604 w 261746"/>
                    <a:gd name="connsiteY3" fmla="*/ 95 h 160496"/>
                    <a:gd name="connsiteX4" fmla="*/ 261747 w 261746"/>
                    <a:gd name="connsiteY4" fmla="*/ 2572 h 160496"/>
                    <a:gd name="connsiteX5" fmla="*/ 261747 w 261746"/>
                    <a:gd name="connsiteY5" fmla="*/ 7715 h 160496"/>
                    <a:gd name="connsiteX6" fmla="*/ 259461 w 261746"/>
                    <a:gd name="connsiteY6" fmla="*/ 11716 h 160496"/>
                    <a:gd name="connsiteX7" fmla="*/ 2286 w 261746"/>
                    <a:gd name="connsiteY7" fmla="*/ 159925 h 160496"/>
                    <a:gd name="connsiteX8" fmla="*/ 0 w 261746"/>
                    <a:gd name="connsiteY8" fmla="*/ 160496 h 160496"/>
                    <a:gd name="connsiteX9" fmla="*/ 0 w 261746"/>
                    <a:gd name="connsiteY9" fmla="*/ 150971 h 160496"/>
                    <a:gd name="connsiteX10" fmla="*/ 2381 w 261746"/>
                    <a:gd name="connsiteY10" fmla="*/ 150400 h 160496"/>
                    <a:gd name="connsiteX11" fmla="*/ 259556 w 261746"/>
                    <a:gd name="connsiteY11" fmla="*/ 2191 h 160496"/>
                    <a:gd name="connsiteX12" fmla="*/ 260413 w 261746"/>
                    <a:gd name="connsiteY12" fmla="*/ 1238 h 160496"/>
                    <a:gd name="connsiteX13" fmla="*/ 260413 w 261746"/>
                    <a:gd name="connsiteY13" fmla="*/ 0 h 160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1746" h="160496">
                      <a:moveTo>
                        <a:pt x="260604" y="95"/>
                      </a:moveTo>
                      <a:lnTo>
                        <a:pt x="260604" y="95"/>
                      </a:lnTo>
                      <a:lnTo>
                        <a:pt x="260604" y="95"/>
                      </a:lnTo>
                      <a:lnTo>
                        <a:pt x="260604" y="95"/>
                      </a:lnTo>
                      <a:cubicBezTo>
                        <a:pt x="261214" y="800"/>
                        <a:pt x="261604" y="1657"/>
                        <a:pt x="261747" y="2572"/>
                      </a:cubicBezTo>
                      <a:lnTo>
                        <a:pt x="261747" y="7715"/>
                      </a:lnTo>
                      <a:cubicBezTo>
                        <a:pt x="261614" y="9325"/>
                        <a:pt x="260776" y="10792"/>
                        <a:pt x="259461" y="11716"/>
                      </a:cubicBezTo>
                      <a:lnTo>
                        <a:pt x="2286" y="159925"/>
                      </a:lnTo>
                      <a:cubicBezTo>
                        <a:pt x="1581" y="160306"/>
                        <a:pt x="800" y="160496"/>
                        <a:pt x="0" y="160496"/>
                      </a:cubicBezTo>
                      <a:lnTo>
                        <a:pt x="0" y="150971"/>
                      </a:lnTo>
                      <a:cubicBezTo>
                        <a:pt x="829" y="150990"/>
                        <a:pt x="1648" y="150790"/>
                        <a:pt x="2381" y="150400"/>
                      </a:cubicBezTo>
                      <a:lnTo>
                        <a:pt x="259556" y="2191"/>
                      </a:lnTo>
                      <a:cubicBezTo>
                        <a:pt x="259918" y="1943"/>
                        <a:pt x="260213" y="1619"/>
                        <a:pt x="260413" y="1238"/>
                      </a:cubicBezTo>
                      <a:cubicBezTo>
                        <a:pt x="260585" y="848"/>
                        <a:pt x="260585" y="391"/>
                        <a:pt x="2604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" name="Hình tự do: Hình 487">
                  <a:extLst>
                    <a:ext uri="{FF2B5EF4-FFF2-40B4-BE49-F238E27FC236}">
                      <a16:creationId xmlns:a16="http://schemas.microsoft.com/office/drawing/2014/main" id="{393CB002-DB85-D85E-7198-20263F7B745B}"/>
                    </a:ext>
                  </a:extLst>
                </p:cNvPr>
                <p:cNvSpPr/>
                <p:nvPr/>
              </p:nvSpPr>
              <p:spPr>
                <a:xfrm>
                  <a:off x="8438261" y="3991529"/>
                  <a:ext cx="91570" cy="57150"/>
                </a:xfrm>
                <a:custGeom>
                  <a:avLst/>
                  <a:gdLst>
                    <a:gd name="connsiteX0" fmla="*/ 91535 w 91570"/>
                    <a:gd name="connsiteY0" fmla="*/ 7239 h 57150"/>
                    <a:gd name="connsiteX1" fmla="*/ 87821 w 91570"/>
                    <a:gd name="connsiteY1" fmla="*/ 2191 h 57150"/>
                    <a:gd name="connsiteX2" fmla="*/ 79629 w 91570"/>
                    <a:gd name="connsiteY2" fmla="*/ 0 h 57150"/>
                    <a:gd name="connsiteX3" fmla="*/ 78867 w 91570"/>
                    <a:gd name="connsiteY3" fmla="*/ 0 h 57150"/>
                    <a:gd name="connsiteX4" fmla="*/ 57912 w 91570"/>
                    <a:gd name="connsiteY4" fmla="*/ 4286 h 57150"/>
                    <a:gd name="connsiteX5" fmla="*/ 57912 w 91570"/>
                    <a:gd name="connsiteY5" fmla="*/ 4286 h 57150"/>
                    <a:gd name="connsiteX6" fmla="*/ 39910 w 91570"/>
                    <a:gd name="connsiteY6" fmla="*/ 2286 h 57150"/>
                    <a:gd name="connsiteX7" fmla="*/ 34766 w 91570"/>
                    <a:gd name="connsiteY7" fmla="*/ 2286 h 57150"/>
                    <a:gd name="connsiteX8" fmla="*/ 23146 w 91570"/>
                    <a:gd name="connsiteY8" fmla="*/ 2286 h 57150"/>
                    <a:gd name="connsiteX9" fmla="*/ 16097 w 91570"/>
                    <a:gd name="connsiteY9" fmla="*/ 2286 h 57150"/>
                    <a:gd name="connsiteX10" fmla="*/ 15430 w 91570"/>
                    <a:gd name="connsiteY10" fmla="*/ 2286 h 57150"/>
                    <a:gd name="connsiteX11" fmla="*/ 10287 w 91570"/>
                    <a:gd name="connsiteY11" fmla="*/ 3334 h 57150"/>
                    <a:gd name="connsiteX12" fmla="*/ 0 w 91570"/>
                    <a:gd name="connsiteY12" fmla="*/ 9239 h 57150"/>
                    <a:gd name="connsiteX13" fmla="*/ 0 w 91570"/>
                    <a:gd name="connsiteY13" fmla="*/ 12668 h 57150"/>
                    <a:gd name="connsiteX14" fmla="*/ 77057 w 91570"/>
                    <a:gd name="connsiteY14" fmla="*/ 57150 h 57150"/>
                    <a:gd name="connsiteX15" fmla="*/ 87344 w 91570"/>
                    <a:gd name="connsiteY15" fmla="*/ 51245 h 57150"/>
                    <a:gd name="connsiteX16" fmla="*/ 89059 w 91570"/>
                    <a:gd name="connsiteY16" fmla="*/ 48101 h 57150"/>
                    <a:gd name="connsiteX17" fmla="*/ 89059 w 91570"/>
                    <a:gd name="connsiteY17" fmla="*/ 44768 h 57150"/>
                    <a:gd name="connsiteX18" fmla="*/ 88201 w 91570"/>
                    <a:gd name="connsiteY18" fmla="*/ 40386 h 57150"/>
                    <a:gd name="connsiteX19" fmla="*/ 87630 w 91570"/>
                    <a:gd name="connsiteY19" fmla="*/ 37814 h 57150"/>
                    <a:gd name="connsiteX20" fmla="*/ 87630 w 91570"/>
                    <a:gd name="connsiteY20" fmla="*/ 35338 h 57150"/>
                    <a:gd name="connsiteX21" fmla="*/ 87630 w 91570"/>
                    <a:gd name="connsiteY21" fmla="*/ 31909 h 57150"/>
                    <a:gd name="connsiteX22" fmla="*/ 87630 w 91570"/>
                    <a:gd name="connsiteY22" fmla="*/ 30671 h 57150"/>
                    <a:gd name="connsiteX23" fmla="*/ 83915 w 91570"/>
                    <a:gd name="connsiteY23" fmla="*/ 24479 h 57150"/>
                    <a:gd name="connsiteX24" fmla="*/ 83915 w 91570"/>
                    <a:gd name="connsiteY24" fmla="*/ 23622 h 57150"/>
                    <a:gd name="connsiteX25" fmla="*/ 91250 w 91570"/>
                    <a:gd name="connsiteY25" fmla="*/ 11430 h 57150"/>
                    <a:gd name="connsiteX26" fmla="*/ 91535 w 91570"/>
                    <a:gd name="connsiteY26" fmla="*/ 7239 h 57150"/>
                    <a:gd name="connsiteX27" fmla="*/ 75724 w 91570"/>
                    <a:gd name="connsiteY27" fmla="*/ 16764 h 57150"/>
                    <a:gd name="connsiteX28" fmla="*/ 70199 w 91570"/>
                    <a:gd name="connsiteY28" fmla="*/ 18955 h 57150"/>
                    <a:gd name="connsiteX29" fmla="*/ 59722 w 91570"/>
                    <a:gd name="connsiteY29" fmla="*/ 18098 h 57150"/>
                    <a:gd name="connsiteX30" fmla="*/ 57817 w 91570"/>
                    <a:gd name="connsiteY30" fmla="*/ 16288 h 57150"/>
                    <a:gd name="connsiteX31" fmla="*/ 62008 w 91570"/>
                    <a:gd name="connsiteY31" fmla="*/ 12287 h 57150"/>
                    <a:gd name="connsiteX32" fmla="*/ 76105 w 91570"/>
                    <a:gd name="connsiteY32" fmla="*/ 10192 h 57150"/>
                    <a:gd name="connsiteX33" fmla="*/ 78010 w 91570"/>
                    <a:gd name="connsiteY33" fmla="*/ 10954 h 57150"/>
                    <a:gd name="connsiteX34" fmla="*/ 79915 w 91570"/>
                    <a:gd name="connsiteY34" fmla="*/ 12763 h 57150"/>
                    <a:gd name="connsiteX35" fmla="*/ 75724 w 91570"/>
                    <a:gd name="connsiteY35" fmla="*/ 16764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91570" h="57150">
                      <a:moveTo>
                        <a:pt x="91535" y="7239"/>
                      </a:moveTo>
                      <a:cubicBezTo>
                        <a:pt x="91535" y="5525"/>
                        <a:pt x="90583" y="3810"/>
                        <a:pt x="87821" y="2191"/>
                      </a:cubicBezTo>
                      <a:cubicBezTo>
                        <a:pt x="85315" y="791"/>
                        <a:pt x="82496" y="38"/>
                        <a:pt x="79629" y="0"/>
                      </a:cubicBezTo>
                      <a:lnTo>
                        <a:pt x="78867" y="0"/>
                      </a:lnTo>
                      <a:cubicBezTo>
                        <a:pt x="71780" y="896"/>
                        <a:pt x="64779" y="2324"/>
                        <a:pt x="57912" y="4286"/>
                      </a:cubicBezTo>
                      <a:lnTo>
                        <a:pt x="57912" y="4286"/>
                      </a:lnTo>
                      <a:cubicBezTo>
                        <a:pt x="51835" y="4763"/>
                        <a:pt x="45729" y="4077"/>
                        <a:pt x="39910" y="2286"/>
                      </a:cubicBezTo>
                      <a:lnTo>
                        <a:pt x="34766" y="2286"/>
                      </a:lnTo>
                      <a:cubicBezTo>
                        <a:pt x="30899" y="2696"/>
                        <a:pt x="27013" y="2696"/>
                        <a:pt x="23146" y="2286"/>
                      </a:cubicBezTo>
                      <a:cubicBezTo>
                        <a:pt x="20098" y="2286"/>
                        <a:pt x="17812" y="2286"/>
                        <a:pt x="16097" y="2286"/>
                      </a:cubicBezTo>
                      <a:lnTo>
                        <a:pt x="15430" y="2286"/>
                      </a:lnTo>
                      <a:cubicBezTo>
                        <a:pt x="13649" y="2057"/>
                        <a:pt x="11840" y="2429"/>
                        <a:pt x="10287" y="3334"/>
                      </a:cubicBezTo>
                      <a:lnTo>
                        <a:pt x="0" y="9239"/>
                      </a:lnTo>
                      <a:lnTo>
                        <a:pt x="0" y="12668"/>
                      </a:lnTo>
                      <a:lnTo>
                        <a:pt x="77057" y="57150"/>
                      </a:lnTo>
                      <a:lnTo>
                        <a:pt x="87344" y="51245"/>
                      </a:lnTo>
                      <a:cubicBezTo>
                        <a:pt x="88535" y="50683"/>
                        <a:pt x="89230" y="49406"/>
                        <a:pt x="89059" y="48101"/>
                      </a:cubicBezTo>
                      <a:lnTo>
                        <a:pt x="89059" y="44768"/>
                      </a:lnTo>
                      <a:cubicBezTo>
                        <a:pt x="89021" y="43272"/>
                        <a:pt x="88735" y="41786"/>
                        <a:pt x="88201" y="40386"/>
                      </a:cubicBezTo>
                      <a:cubicBezTo>
                        <a:pt x="87954" y="39548"/>
                        <a:pt x="87763" y="38681"/>
                        <a:pt x="87630" y="37814"/>
                      </a:cubicBezTo>
                      <a:cubicBezTo>
                        <a:pt x="87706" y="36995"/>
                        <a:pt x="87706" y="36157"/>
                        <a:pt x="87630" y="35338"/>
                      </a:cubicBezTo>
                      <a:lnTo>
                        <a:pt x="87630" y="31909"/>
                      </a:lnTo>
                      <a:cubicBezTo>
                        <a:pt x="87668" y="31499"/>
                        <a:pt x="87668" y="31080"/>
                        <a:pt x="87630" y="30671"/>
                      </a:cubicBezTo>
                      <a:cubicBezTo>
                        <a:pt x="87058" y="28956"/>
                        <a:pt x="84677" y="27146"/>
                        <a:pt x="83915" y="24479"/>
                      </a:cubicBezTo>
                      <a:lnTo>
                        <a:pt x="83915" y="23622"/>
                      </a:lnTo>
                      <a:cubicBezTo>
                        <a:pt x="85534" y="19907"/>
                        <a:pt x="91345" y="15526"/>
                        <a:pt x="91250" y="11430"/>
                      </a:cubicBezTo>
                      <a:cubicBezTo>
                        <a:pt x="91535" y="9620"/>
                        <a:pt x="91630" y="7239"/>
                        <a:pt x="91535" y="7239"/>
                      </a:cubicBezTo>
                      <a:close/>
                      <a:moveTo>
                        <a:pt x="75724" y="16764"/>
                      </a:moveTo>
                      <a:cubicBezTo>
                        <a:pt x="74000" y="17774"/>
                        <a:pt x="72142" y="18507"/>
                        <a:pt x="70199" y="18955"/>
                      </a:cubicBezTo>
                      <a:cubicBezTo>
                        <a:pt x="66713" y="19926"/>
                        <a:pt x="62998" y="19621"/>
                        <a:pt x="59722" y="18098"/>
                      </a:cubicBezTo>
                      <a:cubicBezTo>
                        <a:pt x="58941" y="17669"/>
                        <a:pt x="58283" y="17050"/>
                        <a:pt x="57817" y="16288"/>
                      </a:cubicBezTo>
                      <a:cubicBezTo>
                        <a:pt x="58817" y="14592"/>
                        <a:pt x="60265" y="13211"/>
                        <a:pt x="62008" y="12287"/>
                      </a:cubicBezTo>
                      <a:cubicBezTo>
                        <a:pt x="66256" y="9792"/>
                        <a:pt x="71314" y="9039"/>
                        <a:pt x="76105" y="10192"/>
                      </a:cubicBezTo>
                      <a:lnTo>
                        <a:pt x="78010" y="10954"/>
                      </a:lnTo>
                      <a:cubicBezTo>
                        <a:pt x="78791" y="11382"/>
                        <a:pt x="79448" y="12002"/>
                        <a:pt x="79915" y="12763"/>
                      </a:cubicBezTo>
                      <a:cubicBezTo>
                        <a:pt x="78962" y="14497"/>
                        <a:pt x="77505" y="15897"/>
                        <a:pt x="75724" y="16764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" name="Hình tự do: Hình 488">
                  <a:extLst>
                    <a:ext uri="{FF2B5EF4-FFF2-40B4-BE49-F238E27FC236}">
                      <a16:creationId xmlns:a16="http://schemas.microsoft.com/office/drawing/2014/main" id="{585DFE21-4533-B97C-067E-74759B1AF0BB}"/>
                    </a:ext>
                  </a:extLst>
                </p:cNvPr>
                <p:cNvSpPr/>
                <p:nvPr/>
              </p:nvSpPr>
              <p:spPr>
                <a:xfrm>
                  <a:off x="8438070" y="3991244"/>
                  <a:ext cx="92159" cy="52768"/>
                </a:xfrm>
                <a:custGeom>
                  <a:avLst/>
                  <a:gdLst>
                    <a:gd name="connsiteX0" fmla="*/ 10287 w 92159"/>
                    <a:gd name="connsiteY0" fmla="*/ 2381 h 52768"/>
                    <a:gd name="connsiteX1" fmla="*/ 0 w 92159"/>
                    <a:gd name="connsiteY1" fmla="*/ 8287 h 52768"/>
                    <a:gd name="connsiteX2" fmla="*/ 77057 w 92159"/>
                    <a:gd name="connsiteY2" fmla="*/ 52769 h 52768"/>
                    <a:gd name="connsiteX3" fmla="*/ 87344 w 92159"/>
                    <a:gd name="connsiteY3" fmla="*/ 46863 h 52768"/>
                    <a:gd name="connsiteX4" fmla="*/ 88201 w 92159"/>
                    <a:gd name="connsiteY4" fmla="*/ 39434 h 52768"/>
                    <a:gd name="connsiteX5" fmla="*/ 88201 w 92159"/>
                    <a:gd name="connsiteY5" fmla="*/ 29909 h 52768"/>
                    <a:gd name="connsiteX6" fmla="*/ 84772 w 92159"/>
                    <a:gd name="connsiteY6" fmla="*/ 19431 h 52768"/>
                    <a:gd name="connsiteX7" fmla="*/ 88392 w 92159"/>
                    <a:gd name="connsiteY7" fmla="*/ 2191 h 52768"/>
                    <a:gd name="connsiteX8" fmla="*/ 80200 w 92159"/>
                    <a:gd name="connsiteY8" fmla="*/ 0 h 52768"/>
                    <a:gd name="connsiteX9" fmla="*/ 79438 w 92159"/>
                    <a:gd name="connsiteY9" fmla="*/ 0 h 52768"/>
                    <a:gd name="connsiteX10" fmla="*/ 58483 w 92159"/>
                    <a:gd name="connsiteY10" fmla="*/ 4286 h 52768"/>
                    <a:gd name="connsiteX11" fmla="*/ 58483 w 92159"/>
                    <a:gd name="connsiteY11" fmla="*/ 4286 h 52768"/>
                    <a:gd name="connsiteX12" fmla="*/ 40481 w 92159"/>
                    <a:gd name="connsiteY12" fmla="*/ 2286 h 52768"/>
                    <a:gd name="connsiteX13" fmla="*/ 35338 w 92159"/>
                    <a:gd name="connsiteY13" fmla="*/ 2286 h 52768"/>
                    <a:gd name="connsiteX14" fmla="*/ 23717 w 92159"/>
                    <a:gd name="connsiteY14" fmla="*/ 2286 h 52768"/>
                    <a:gd name="connsiteX15" fmla="*/ 16669 w 92159"/>
                    <a:gd name="connsiteY15" fmla="*/ 2286 h 52768"/>
                    <a:gd name="connsiteX16" fmla="*/ 16002 w 92159"/>
                    <a:gd name="connsiteY16" fmla="*/ 2286 h 52768"/>
                    <a:gd name="connsiteX17" fmla="*/ 10287 w 92159"/>
                    <a:gd name="connsiteY17" fmla="*/ 2381 h 52768"/>
                    <a:gd name="connsiteX18" fmla="*/ 73819 w 92159"/>
                    <a:gd name="connsiteY18" fmla="*/ 42196 h 52768"/>
                    <a:gd name="connsiteX19" fmla="*/ 78105 w 92159"/>
                    <a:gd name="connsiteY19" fmla="*/ 42196 h 52768"/>
                    <a:gd name="connsiteX20" fmla="*/ 77438 w 92159"/>
                    <a:gd name="connsiteY20" fmla="*/ 44577 h 52768"/>
                    <a:gd name="connsiteX21" fmla="*/ 73247 w 92159"/>
                    <a:gd name="connsiteY21" fmla="*/ 44577 h 52768"/>
                    <a:gd name="connsiteX22" fmla="*/ 74104 w 92159"/>
                    <a:gd name="connsiteY22" fmla="*/ 42196 h 52768"/>
                    <a:gd name="connsiteX23" fmla="*/ 62198 w 92159"/>
                    <a:gd name="connsiteY23" fmla="*/ 8954 h 52768"/>
                    <a:gd name="connsiteX24" fmla="*/ 76295 w 92159"/>
                    <a:gd name="connsiteY24" fmla="*/ 6858 h 52768"/>
                    <a:gd name="connsiteX25" fmla="*/ 78200 w 92159"/>
                    <a:gd name="connsiteY25" fmla="*/ 7620 h 52768"/>
                    <a:gd name="connsiteX26" fmla="*/ 75914 w 92159"/>
                    <a:gd name="connsiteY26" fmla="*/ 17145 h 52768"/>
                    <a:gd name="connsiteX27" fmla="*/ 70390 w 92159"/>
                    <a:gd name="connsiteY27" fmla="*/ 19336 h 52768"/>
                    <a:gd name="connsiteX28" fmla="*/ 59912 w 92159"/>
                    <a:gd name="connsiteY28" fmla="*/ 18479 h 52768"/>
                    <a:gd name="connsiteX29" fmla="*/ 62198 w 92159"/>
                    <a:gd name="connsiteY29" fmla="*/ 8954 h 52768"/>
                    <a:gd name="connsiteX30" fmla="*/ 14573 w 92159"/>
                    <a:gd name="connsiteY30" fmla="*/ 7906 h 52768"/>
                    <a:gd name="connsiteX31" fmla="*/ 18764 w 92159"/>
                    <a:gd name="connsiteY31" fmla="*/ 7906 h 52768"/>
                    <a:gd name="connsiteX32" fmla="*/ 18193 w 92159"/>
                    <a:gd name="connsiteY32" fmla="*/ 10382 h 52768"/>
                    <a:gd name="connsiteX33" fmla="*/ 13906 w 92159"/>
                    <a:gd name="connsiteY33" fmla="*/ 10382 h 52768"/>
                    <a:gd name="connsiteX34" fmla="*/ 14383 w 92159"/>
                    <a:gd name="connsiteY34" fmla="*/ 7525 h 52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92159" h="52768">
                      <a:moveTo>
                        <a:pt x="10287" y="2381"/>
                      </a:moveTo>
                      <a:lnTo>
                        <a:pt x="0" y="8287"/>
                      </a:lnTo>
                      <a:lnTo>
                        <a:pt x="77057" y="52769"/>
                      </a:lnTo>
                      <a:lnTo>
                        <a:pt x="87344" y="46863"/>
                      </a:lnTo>
                      <a:cubicBezTo>
                        <a:pt x="88678" y="46101"/>
                        <a:pt x="90011" y="45053"/>
                        <a:pt x="88201" y="39434"/>
                      </a:cubicBezTo>
                      <a:cubicBezTo>
                        <a:pt x="86392" y="33814"/>
                        <a:pt x="88201" y="32290"/>
                        <a:pt x="88201" y="29909"/>
                      </a:cubicBezTo>
                      <a:cubicBezTo>
                        <a:pt x="88201" y="27527"/>
                        <a:pt x="82487" y="24670"/>
                        <a:pt x="84772" y="19431"/>
                      </a:cubicBezTo>
                      <a:cubicBezTo>
                        <a:pt x="87058" y="14192"/>
                        <a:pt x="97726" y="7620"/>
                        <a:pt x="88392" y="2191"/>
                      </a:cubicBezTo>
                      <a:cubicBezTo>
                        <a:pt x="85887" y="791"/>
                        <a:pt x="83067" y="38"/>
                        <a:pt x="80200" y="0"/>
                      </a:cubicBezTo>
                      <a:lnTo>
                        <a:pt x="79438" y="0"/>
                      </a:lnTo>
                      <a:cubicBezTo>
                        <a:pt x="72352" y="895"/>
                        <a:pt x="65351" y="2324"/>
                        <a:pt x="58483" y="4286"/>
                      </a:cubicBezTo>
                      <a:lnTo>
                        <a:pt x="58483" y="4286"/>
                      </a:lnTo>
                      <a:cubicBezTo>
                        <a:pt x="52407" y="4763"/>
                        <a:pt x="46301" y="4077"/>
                        <a:pt x="40481" y="2286"/>
                      </a:cubicBezTo>
                      <a:lnTo>
                        <a:pt x="35338" y="2286"/>
                      </a:lnTo>
                      <a:cubicBezTo>
                        <a:pt x="31471" y="2696"/>
                        <a:pt x="27584" y="2696"/>
                        <a:pt x="23717" y="2286"/>
                      </a:cubicBezTo>
                      <a:cubicBezTo>
                        <a:pt x="20669" y="2286"/>
                        <a:pt x="18383" y="2286"/>
                        <a:pt x="16669" y="2286"/>
                      </a:cubicBezTo>
                      <a:lnTo>
                        <a:pt x="16002" y="2286"/>
                      </a:lnTo>
                      <a:cubicBezTo>
                        <a:pt x="14145" y="1629"/>
                        <a:pt x="12116" y="1667"/>
                        <a:pt x="10287" y="2381"/>
                      </a:cubicBezTo>
                      <a:close/>
                      <a:moveTo>
                        <a:pt x="73819" y="42196"/>
                      </a:moveTo>
                      <a:cubicBezTo>
                        <a:pt x="75171" y="41548"/>
                        <a:pt x="76752" y="41548"/>
                        <a:pt x="78105" y="42196"/>
                      </a:cubicBezTo>
                      <a:cubicBezTo>
                        <a:pt x="79058" y="42767"/>
                        <a:pt x="78772" y="43815"/>
                        <a:pt x="77438" y="44577"/>
                      </a:cubicBezTo>
                      <a:cubicBezTo>
                        <a:pt x="76124" y="45273"/>
                        <a:pt x="74562" y="45273"/>
                        <a:pt x="73247" y="44577"/>
                      </a:cubicBezTo>
                      <a:cubicBezTo>
                        <a:pt x="72200" y="44101"/>
                        <a:pt x="72485" y="42958"/>
                        <a:pt x="74104" y="42196"/>
                      </a:cubicBezTo>
                      <a:close/>
                      <a:moveTo>
                        <a:pt x="62198" y="8954"/>
                      </a:moveTo>
                      <a:cubicBezTo>
                        <a:pt x="66446" y="6458"/>
                        <a:pt x="71504" y="5705"/>
                        <a:pt x="76295" y="6858"/>
                      </a:cubicBezTo>
                      <a:lnTo>
                        <a:pt x="78200" y="7620"/>
                      </a:lnTo>
                      <a:cubicBezTo>
                        <a:pt x="82010" y="9811"/>
                        <a:pt x="80963" y="14002"/>
                        <a:pt x="75914" y="17145"/>
                      </a:cubicBezTo>
                      <a:cubicBezTo>
                        <a:pt x="74190" y="18155"/>
                        <a:pt x="72333" y="18888"/>
                        <a:pt x="70390" y="19336"/>
                      </a:cubicBezTo>
                      <a:cubicBezTo>
                        <a:pt x="66904" y="20307"/>
                        <a:pt x="63189" y="20003"/>
                        <a:pt x="59912" y="18479"/>
                      </a:cubicBezTo>
                      <a:cubicBezTo>
                        <a:pt x="56102" y="16002"/>
                        <a:pt x="57150" y="11906"/>
                        <a:pt x="62198" y="8954"/>
                      </a:cubicBezTo>
                      <a:close/>
                      <a:moveTo>
                        <a:pt x="14573" y="7906"/>
                      </a:moveTo>
                      <a:cubicBezTo>
                        <a:pt x="15897" y="7258"/>
                        <a:pt x="17440" y="7258"/>
                        <a:pt x="18764" y="7906"/>
                      </a:cubicBezTo>
                      <a:cubicBezTo>
                        <a:pt x="19812" y="8477"/>
                        <a:pt x="19526" y="9620"/>
                        <a:pt x="18193" y="10382"/>
                      </a:cubicBezTo>
                      <a:cubicBezTo>
                        <a:pt x="16840" y="11030"/>
                        <a:pt x="15259" y="11030"/>
                        <a:pt x="13906" y="10382"/>
                      </a:cubicBezTo>
                      <a:cubicBezTo>
                        <a:pt x="12763" y="9716"/>
                        <a:pt x="13049" y="8668"/>
                        <a:pt x="14383" y="7525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" name="Hình tự do: Hình 489">
                  <a:extLst>
                    <a:ext uri="{FF2B5EF4-FFF2-40B4-BE49-F238E27FC236}">
                      <a16:creationId xmlns:a16="http://schemas.microsoft.com/office/drawing/2014/main" id="{D81B26DB-4A7E-3C8E-7942-F5CCB671ADBF}"/>
                    </a:ext>
                  </a:extLst>
                </p:cNvPr>
                <p:cNvSpPr/>
                <p:nvPr/>
              </p:nvSpPr>
              <p:spPr>
                <a:xfrm>
                  <a:off x="8183657" y="3976868"/>
                  <a:ext cx="377475" cy="221825"/>
                </a:xfrm>
                <a:custGeom>
                  <a:avLst/>
                  <a:gdLst>
                    <a:gd name="connsiteX0" fmla="*/ 161449 w 377475"/>
                    <a:gd name="connsiteY0" fmla="*/ 221354 h 221825"/>
                    <a:gd name="connsiteX1" fmla="*/ 1429 w 377475"/>
                    <a:gd name="connsiteY1" fmla="*/ 128961 h 221825"/>
                    <a:gd name="connsiteX2" fmla="*/ 0 w 377475"/>
                    <a:gd name="connsiteY2" fmla="*/ 126580 h 221825"/>
                    <a:gd name="connsiteX3" fmla="*/ 0 w 377475"/>
                    <a:gd name="connsiteY3" fmla="*/ 124770 h 221825"/>
                    <a:gd name="connsiteX4" fmla="*/ 1429 w 377475"/>
                    <a:gd name="connsiteY4" fmla="*/ 122389 h 221825"/>
                    <a:gd name="connsiteX5" fmla="*/ 212884 w 377475"/>
                    <a:gd name="connsiteY5" fmla="*/ 279 h 221825"/>
                    <a:gd name="connsiteX6" fmla="*/ 215646 w 377475"/>
                    <a:gd name="connsiteY6" fmla="*/ 279 h 221825"/>
                    <a:gd name="connsiteX7" fmla="*/ 376142 w 377475"/>
                    <a:gd name="connsiteY7" fmla="*/ 92766 h 221825"/>
                    <a:gd name="connsiteX8" fmla="*/ 377476 w 377475"/>
                    <a:gd name="connsiteY8" fmla="*/ 95052 h 221825"/>
                    <a:gd name="connsiteX9" fmla="*/ 377476 w 377475"/>
                    <a:gd name="connsiteY9" fmla="*/ 96862 h 221825"/>
                    <a:gd name="connsiteX10" fmla="*/ 376142 w 377475"/>
                    <a:gd name="connsiteY10" fmla="*/ 99243 h 221825"/>
                    <a:gd name="connsiteX11" fmla="*/ 164592 w 377475"/>
                    <a:gd name="connsiteY11" fmla="*/ 221354 h 221825"/>
                    <a:gd name="connsiteX12" fmla="*/ 161449 w 377475"/>
                    <a:gd name="connsiteY12" fmla="*/ 221354 h 221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77475" h="221825">
                      <a:moveTo>
                        <a:pt x="161449" y="221354"/>
                      </a:moveTo>
                      <a:lnTo>
                        <a:pt x="1429" y="128961"/>
                      </a:lnTo>
                      <a:cubicBezTo>
                        <a:pt x="610" y="128428"/>
                        <a:pt x="76" y="127552"/>
                        <a:pt x="0" y="126580"/>
                      </a:cubicBezTo>
                      <a:lnTo>
                        <a:pt x="0" y="124770"/>
                      </a:lnTo>
                      <a:cubicBezTo>
                        <a:pt x="76" y="123799"/>
                        <a:pt x="610" y="122922"/>
                        <a:pt x="1429" y="122389"/>
                      </a:cubicBezTo>
                      <a:lnTo>
                        <a:pt x="212884" y="279"/>
                      </a:lnTo>
                      <a:cubicBezTo>
                        <a:pt x="213770" y="-93"/>
                        <a:pt x="214760" y="-93"/>
                        <a:pt x="215646" y="279"/>
                      </a:cubicBezTo>
                      <a:lnTo>
                        <a:pt x="376142" y="92766"/>
                      </a:lnTo>
                      <a:cubicBezTo>
                        <a:pt x="376914" y="93290"/>
                        <a:pt x="377400" y="94128"/>
                        <a:pt x="377476" y="95052"/>
                      </a:cubicBezTo>
                      <a:lnTo>
                        <a:pt x="377476" y="96862"/>
                      </a:lnTo>
                      <a:cubicBezTo>
                        <a:pt x="377400" y="97815"/>
                        <a:pt x="376914" y="98681"/>
                        <a:pt x="376142" y="99243"/>
                      </a:cubicBezTo>
                      <a:lnTo>
                        <a:pt x="164592" y="221354"/>
                      </a:lnTo>
                      <a:cubicBezTo>
                        <a:pt x="163640" y="221983"/>
                        <a:pt x="162401" y="221983"/>
                        <a:pt x="161449" y="221354"/>
                      </a:cubicBez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" name="Hình tự do: Hình 490">
                  <a:extLst>
                    <a:ext uri="{FF2B5EF4-FFF2-40B4-BE49-F238E27FC236}">
                      <a16:creationId xmlns:a16="http://schemas.microsoft.com/office/drawing/2014/main" id="{14483E75-1312-FCC0-4877-33C83A1A5366}"/>
                    </a:ext>
                  </a:extLst>
                </p:cNvPr>
                <p:cNvSpPr/>
                <p:nvPr/>
              </p:nvSpPr>
              <p:spPr>
                <a:xfrm>
                  <a:off x="8183372" y="4099543"/>
                  <a:ext cx="162782" cy="99322"/>
                </a:xfrm>
                <a:custGeom>
                  <a:avLst/>
                  <a:gdLst>
                    <a:gd name="connsiteX0" fmla="*/ 1333 w 162782"/>
                    <a:gd name="connsiteY0" fmla="*/ 0 h 99322"/>
                    <a:gd name="connsiteX1" fmla="*/ 1333 w 162782"/>
                    <a:gd name="connsiteY1" fmla="*/ 1334 h 99322"/>
                    <a:gd name="connsiteX2" fmla="*/ 161353 w 162782"/>
                    <a:gd name="connsiteY2" fmla="*/ 93726 h 99322"/>
                    <a:gd name="connsiteX3" fmla="*/ 162782 w 162782"/>
                    <a:gd name="connsiteY3" fmla="*/ 93726 h 99322"/>
                    <a:gd name="connsiteX4" fmla="*/ 162782 w 162782"/>
                    <a:gd name="connsiteY4" fmla="*/ 99251 h 99322"/>
                    <a:gd name="connsiteX5" fmla="*/ 161353 w 162782"/>
                    <a:gd name="connsiteY5" fmla="*/ 99251 h 99322"/>
                    <a:gd name="connsiteX6" fmla="*/ 1333 w 162782"/>
                    <a:gd name="connsiteY6" fmla="*/ 6858 h 99322"/>
                    <a:gd name="connsiteX7" fmla="*/ 0 w 162782"/>
                    <a:gd name="connsiteY7" fmla="*/ 4477 h 99322"/>
                    <a:gd name="connsiteX8" fmla="*/ 0 w 162782"/>
                    <a:gd name="connsiteY8" fmla="*/ 2667 h 99322"/>
                    <a:gd name="connsiteX9" fmla="*/ 1333 w 162782"/>
                    <a:gd name="connsiteY9" fmla="*/ 0 h 9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782" h="99322">
                      <a:moveTo>
                        <a:pt x="1333" y="0"/>
                      </a:moveTo>
                      <a:cubicBezTo>
                        <a:pt x="1333" y="0"/>
                        <a:pt x="1333" y="953"/>
                        <a:pt x="1333" y="1334"/>
                      </a:cubicBezTo>
                      <a:lnTo>
                        <a:pt x="161353" y="93726"/>
                      </a:lnTo>
                      <a:cubicBezTo>
                        <a:pt x="161820" y="93869"/>
                        <a:pt x="162315" y="93869"/>
                        <a:pt x="162782" y="93726"/>
                      </a:cubicBezTo>
                      <a:lnTo>
                        <a:pt x="162782" y="99251"/>
                      </a:lnTo>
                      <a:cubicBezTo>
                        <a:pt x="162315" y="99346"/>
                        <a:pt x="161820" y="99346"/>
                        <a:pt x="161353" y="99251"/>
                      </a:cubicBezTo>
                      <a:lnTo>
                        <a:pt x="1333" y="6858"/>
                      </a:lnTo>
                      <a:cubicBezTo>
                        <a:pt x="514" y="6344"/>
                        <a:pt x="10" y="5449"/>
                        <a:pt x="0" y="4477"/>
                      </a:cubicBezTo>
                      <a:lnTo>
                        <a:pt x="0" y="2667"/>
                      </a:lnTo>
                      <a:cubicBezTo>
                        <a:pt x="19" y="1619"/>
                        <a:pt x="505" y="638"/>
                        <a:pt x="1333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2" name="Hình tự do: Hình 491">
                  <a:extLst>
                    <a:ext uri="{FF2B5EF4-FFF2-40B4-BE49-F238E27FC236}">
                      <a16:creationId xmlns:a16="http://schemas.microsoft.com/office/drawing/2014/main" id="{ABD8FE63-DA35-5C94-94D7-CC670FEE60B8}"/>
                    </a:ext>
                  </a:extLst>
                </p:cNvPr>
                <p:cNvSpPr/>
                <p:nvPr/>
              </p:nvSpPr>
              <p:spPr>
                <a:xfrm>
                  <a:off x="8345582" y="4069825"/>
                  <a:ext cx="214253" cy="127420"/>
                </a:xfrm>
                <a:custGeom>
                  <a:avLst/>
                  <a:gdLst>
                    <a:gd name="connsiteX0" fmla="*/ 214217 w 214253"/>
                    <a:gd name="connsiteY0" fmla="*/ 0 h 127420"/>
                    <a:gd name="connsiteX1" fmla="*/ 214217 w 214253"/>
                    <a:gd name="connsiteY1" fmla="*/ 0 h 127420"/>
                    <a:gd name="connsiteX2" fmla="*/ 214217 w 214253"/>
                    <a:gd name="connsiteY2" fmla="*/ 0 h 127420"/>
                    <a:gd name="connsiteX3" fmla="*/ 214217 w 214253"/>
                    <a:gd name="connsiteY3" fmla="*/ 762 h 127420"/>
                    <a:gd name="connsiteX4" fmla="*/ 214217 w 214253"/>
                    <a:gd name="connsiteY4" fmla="*/ 762 h 127420"/>
                    <a:gd name="connsiteX5" fmla="*/ 214217 w 214253"/>
                    <a:gd name="connsiteY5" fmla="*/ 2858 h 127420"/>
                    <a:gd name="connsiteX6" fmla="*/ 212884 w 214253"/>
                    <a:gd name="connsiteY6" fmla="*/ 5239 h 127420"/>
                    <a:gd name="connsiteX7" fmla="*/ 1333 w 214253"/>
                    <a:gd name="connsiteY7" fmla="*/ 127349 h 127420"/>
                    <a:gd name="connsiteX8" fmla="*/ 0 w 214253"/>
                    <a:gd name="connsiteY8" fmla="*/ 127349 h 127420"/>
                    <a:gd name="connsiteX9" fmla="*/ 0 w 214253"/>
                    <a:gd name="connsiteY9" fmla="*/ 122396 h 127420"/>
                    <a:gd name="connsiteX10" fmla="*/ 1333 w 214253"/>
                    <a:gd name="connsiteY10" fmla="*/ 122396 h 127420"/>
                    <a:gd name="connsiteX11" fmla="*/ 214217 w 214253"/>
                    <a:gd name="connsiteY11" fmla="*/ 1334 h 127420"/>
                    <a:gd name="connsiteX12" fmla="*/ 214217 w 214253"/>
                    <a:gd name="connsiteY12" fmla="*/ 0 h 127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253" h="127420">
                      <a:moveTo>
                        <a:pt x="214217" y="0"/>
                      </a:moveTo>
                      <a:lnTo>
                        <a:pt x="214217" y="0"/>
                      </a:lnTo>
                      <a:lnTo>
                        <a:pt x="214217" y="0"/>
                      </a:lnTo>
                      <a:cubicBezTo>
                        <a:pt x="214265" y="248"/>
                        <a:pt x="214265" y="515"/>
                        <a:pt x="214217" y="762"/>
                      </a:cubicBezTo>
                      <a:cubicBezTo>
                        <a:pt x="214217" y="762"/>
                        <a:pt x="214217" y="762"/>
                        <a:pt x="214217" y="762"/>
                      </a:cubicBezTo>
                      <a:lnTo>
                        <a:pt x="214217" y="2858"/>
                      </a:lnTo>
                      <a:cubicBezTo>
                        <a:pt x="214132" y="3801"/>
                        <a:pt x="213646" y="4667"/>
                        <a:pt x="212884" y="5239"/>
                      </a:cubicBezTo>
                      <a:lnTo>
                        <a:pt x="1333" y="127349"/>
                      </a:lnTo>
                      <a:cubicBezTo>
                        <a:pt x="895" y="127445"/>
                        <a:pt x="438" y="127445"/>
                        <a:pt x="0" y="127349"/>
                      </a:cubicBezTo>
                      <a:lnTo>
                        <a:pt x="0" y="122396"/>
                      </a:lnTo>
                      <a:cubicBezTo>
                        <a:pt x="438" y="122492"/>
                        <a:pt x="895" y="122492"/>
                        <a:pt x="1333" y="122396"/>
                      </a:cubicBezTo>
                      <a:lnTo>
                        <a:pt x="214217" y="1334"/>
                      </a:lnTo>
                      <a:cubicBezTo>
                        <a:pt x="214217" y="953"/>
                        <a:pt x="214217" y="381"/>
                        <a:pt x="214217" y="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3" name="Hình tự do: Hình 492">
                  <a:extLst>
                    <a:ext uri="{FF2B5EF4-FFF2-40B4-BE49-F238E27FC236}">
                      <a16:creationId xmlns:a16="http://schemas.microsoft.com/office/drawing/2014/main" id="{15D9438E-BAE8-5F84-3FC3-0DF311C83F71}"/>
                    </a:ext>
                  </a:extLst>
                </p:cNvPr>
                <p:cNvSpPr/>
                <p:nvPr/>
              </p:nvSpPr>
              <p:spPr>
                <a:xfrm>
                  <a:off x="8380422" y="4004905"/>
                  <a:ext cx="135491" cy="78278"/>
                </a:xfrm>
                <a:custGeom>
                  <a:avLst/>
                  <a:gdLst>
                    <a:gd name="connsiteX0" fmla="*/ 2594 w 135491"/>
                    <a:gd name="connsiteY0" fmla="*/ 436 h 78278"/>
                    <a:gd name="connsiteX1" fmla="*/ 689 w 135491"/>
                    <a:gd name="connsiteY1" fmla="*/ 1483 h 78278"/>
                    <a:gd name="connsiteX2" fmla="*/ 98 w 135491"/>
                    <a:gd name="connsiteY2" fmla="*/ 2989 h 78278"/>
                    <a:gd name="connsiteX3" fmla="*/ 689 w 135491"/>
                    <a:gd name="connsiteY3" fmla="*/ 3579 h 78278"/>
                    <a:gd name="connsiteX4" fmla="*/ 129181 w 135491"/>
                    <a:gd name="connsiteY4" fmla="*/ 77779 h 78278"/>
                    <a:gd name="connsiteX5" fmla="*/ 132896 w 135491"/>
                    <a:gd name="connsiteY5" fmla="*/ 77779 h 78278"/>
                    <a:gd name="connsiteX6" fmla="*/ 134705 w 135491"/>
                    <a:gd name="connsiteY6" fmla="*/ 76731 h 78278"/>
                    <a:gd name="connsiteX7" fmla="*/ 134705 w 135491"/>
                    <a:gd name="connsiteY7" fmla="*/ 74636 h 78278"/>
                    <a:gd name="connsiteX8" fmla="*/ 6213 w 135491"/>
                    <a:gd name="connsiteY8" fmla="*/ 436 h 78278"/>
                    <a:gd name="connsiteX9" fmla="*/ 2594 w 135491"/>
                    <a:gd name="connsiteY9" fmla="*/ 436 h 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78">
                      <a:moveTo>
                        <a:pt x="2594" y="436"/>
                      </a:moveTo>
                      <a:lnTo>
                        <a:pt x="689" y="1483"/>
                      </a:lnTo>
                      <a:cubicBezTo>
                        <a:pt x="108" y="1731"/>
                        <a:pt x="-159" y="2407"/>
                        <a:pt x="98" y="2989"/>
                      </a:cubicBezTo>
                      <a:cubicBezTo>
                        <a:pt x="212" y="3255"/>
                        <a:pt x="422" y="3465"/>
                        <a:pt x="689" y="3579"/>
                      </a:cubicBezTo>
                      <a:lnTo>
                        <a:pt x="129181" y="77779"/>
                      </a:lnTo>
                      <a:cubicBezTo>
                        <a:pt x="130333" y="78446"/>
                        <a:pt x="131743" y="78446"/>
                        <a:pt x="132896" y="77779"/>
                      </a:cubicBezTo>
                      <a:lnTo>
                        <a:pt x="134705" y="76731"/>
                      </a:lnTo>
                      <a:cubicBezTo>
                        <a:pt x="135753" y="76160"/>
                        <a:pt x="135753" y="75207"/>
                        <a:pt x="134705" y="74636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" name="Hình tự do: Hình 493">
                  <a:extLst>
                    <a:ext uri="{FF2B5EF4-FFF2-40B4-BE49-F238E27FC236}">
                      <a16:creationId xmlns:a16="http://schemas.microsoft.com/office/drawing/2014/main" id="{09B23543-5084-B483-1EA7-264EF5D72D0C}"/>
                    </a:ext>
                  </a:extLst>
                </p:cNvPr>
                <p:cNvSpPr/>
                <p:nvPr/>
              </p:nvSpPr>
              <p:spPr>
                <a:xfrm>
                  <a:off x="8369181" y="4011382"/>
                  <a:ext cx="135491" cy="78278"/>
                </a:xfrm>
                <a:custGeom>
                  <a:avLst/>
                  <a:gdLst>
                    <a:gd name="connsiteX0" fmla="*/ 2595 w 135491"/>
                    <a:gd name="connsiteY0" fmla="*/ 436 h 78278"/>
                    <a:gd name="connsiteX1" fmla="*/ 786 w 135491"/>
                    <a:gd name="connsiteY1" fmla="*/ 1484 h 78278"/>
                    <a:gd name="connsiteX2" fmla="*/ 786 w 135491"/>
                    <a:gd name="connsiteY2" fmla="*/ 3579 h 78278"/>
                    <a:gd name="connsiteX3" fmla="*/ 129278 w 135491"/>
                    <a:gd name="connsiteY3" fmla="*/ 77779 h 78278"/>
                    <a:gd name="connsiteX4" fmla="*/ 132898 w 135491"/>
                    <a:gd name="connsiteY4" fmla="*/ 77779 h 78278"/>
                    <a:gd name="connsiteX5" fmla="*/ 134802 w 135491"/>
                    <a:gd name="connsiteY5" fmla="*/ 76731 h 78278"/>
                    <a:gd name="connsiteX6" fmla="*/ 135393 w 135491"/>
                    <a:gd name="connsiteY6" fmla="*/ 75226 h 78278"/>
                    <a:gd name="connsiteX7" fmla="*/ 134802 w 135491"/>
                    <a:gd name="connsiteY7" fmla="*/ 74636 h 78278"/>
                    <a:gd name="connsiteX8" fmla="*/ 6215 w 135491"/>
                    <a:gd name="connsiteY8" fmla="*/ 436 h 78278"/>
                    <a:gd name="connsiteX9" fmla="*/ 2595 w 135491"/>
                    <a:gd name="connsiteY9" fmla="*/ 436 h 7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78">
                      <a:moveTo>
                        <a:pt x="2595" y="436"/>
                      </a:moveTo>
                      <a:lnTo>
                        <a:pt x="786" y="1484"/>
                      </a:lnTo>
                      <a:cubicBezTo>
                        <a:pt x="-262" y="2055"/>
                        <a:pt x="-262" y="3008"/>
                        <a:pt x="786" y="3579"/>
                      </a:cubicBezTo>
                      <a:lnTo>
                        <a:pt x="129278" y="77779"/>
                      </a:lnTo>
                      <a:cubicBezTo>
                        <a:pt x="130392" y="78446"/>
                        <a:pt x="131783" y="78446"/>
                        <a:pt x="132898" y="77779"/>
                      </a:cubicBezTo>
                      <a:lnTo>
                        <a:pt x="134802" y="76731"/>
                      </a:lnTo>
                      <a:cubicBezTo>
                        <a:pt x="135384" y="76483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2" y="74636"/>
                      </a:cubicBezTo>
                      <a:lnTo>
                        <a:pt x="6215" y="436"/>
                      </a:lnTo>
                      <a:cubicBezTo>
                        <a:pt x="5081" y="-145"/>
                        <a:pt x="3729" y="-145"/>
                        <a:pt x="2595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" name="Hình tự do: Hình 494">
                  <a:extLst>
                    <a:ext uri="{FF2B5EF4-FFF2-40B4-BE49-F238E27FC236}">
                      <a16:creationId xmlns:a16="http://schemas.microsoft.com/office/drawing/2014/main" id="{716C934B-0FA4-090B-FB17-EE7F2AC51339}"/>
                    </a:ext>
                  </a:extLst>
                </p:cNvPr>
                <p:cNvSpPr/>
                <p:nvPr/>
              </p:nvSpPr>
              <p:spPr>
                <a:xfrm>
                  <a:off x="8358038" y="4017859"/>
                  <a:ext cx="135491" cy="78200"/>
                </a:xfrm>
                <a:custGeom>
                  <a:avLst/>
                  <a:gdLst>
                    <a:gd name="connsiteX0" fmla="*/ 2594 w 135491"/>
                    <a:gd name="connsiteY0" fmla="*/ 436 h 78200"/>
                    <a:gd name="connsiteX1" fmla="*/ 689 w 135491"/>
                    <a:gd name="connsiteY1" fmla="*/ 1483 h 78200"/>
                    <a:gd name="connsiteX2" fmla="*/ 98 w 135491"/>
                    <a:gd name="connsiteY2" fmla="*/ 2988 h 78200"/>
                    <a:gd name="connsiteX3" fmla="*/ 689 w 135491"/>
                    <a:gd name="connsiteY3" fmla="*/ 3579 h 78200"/>
                    <a:gd name="connsiteX4" fmla="*/ 129181 w 135491"/>
                    <a:gd name="connsiteY4" fmla="*/ 77779 h 78200"/>
                    <a:gd name="connsiteX5" fmla="*/ 132896 w 135491"/>
                    <a:gd name="connsiteY5" fmla="*/ 77779 h 78200"/>
                    <a:gd name="connsiteX6" fmla="*/ 134705 w 135491"/>
                    <a:gd name="connsiteY6" fmla="*/ 76731 h 78200"/>
                    <a:gd name="connsiteX7" fmla="*/ 134705 w 135491"/>
                    <a:gd name="connsiteY7" fmla="*/ 74635 h 78200"/>
                    <a:gd name="connsiteX8" fmla="*/ 6213 w 135491"/>
                    <a:gd name="connsiteY8" fmla="*/ 436 h 78200"/>
                    <a:gd name="connsiteX9" fmla="*/ 2594 w 135491"/>
                    <a:gd name="connsiteY9" fmla="*/ 436 h 7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00">
                      <a:moveTo>
                        <a:pt x="2594" y="436"/>
                      </a:moveTo>
                      <a:lnTo>
                        <a:pt x="689" y="1483"/>
                      </a:lnTo>
                      <a:cubicBezTo>
                        <a:pt x="108" y="1731"/>
                        <a:pt x="-159" y="2407"/>
                        <a:pt x="98" y="2988"/>
                      </a:cubicBezTo>
                      <a:cubicBezTo>
                        <a:pt x="212" y="3255"/>
                        <a:pt x="422" y="3465"/>
                        <a:pt x="689" y="3579"/>
                      </a:cubicBezTo>
                      <a:lnTo>
                        <a:pt x="129181" y="77779"/>
                      </a:lnTo>
                      <a:cubicBezTo>
                        <a:pt x="130352" y="78341"/>
                        <a:pt x="131724" y="78341"/>
                        <a:pt x="132896" y="77779"/>
                      </a:cubicBezTo>
                      <a:lnTo>
                        <a:pt x="134705" y="76731"/>
                      </a:lnTo>
                      <a:cubicBezTo>
                        <a:pt x="135753" y="76159"/>
                        <a:pt x="135753" y="75207"/>
                        <a:pt x="134705" y="74635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" name="Hình tự do: Hình 495">
                  <a:extLst>
                    <a:ext uri="{FF2B5EF4-FFF2-40B4-BE49-F238E27FC236}">
                      <a16:creationId xmlns:a16="http://schemas.microsoft.com/office/drawing/2014/main" id="{F20135B0-16D3-8EA7-F1FC-6CDA5E3D83CC}"/>
                    </a:ext>
                  </a:extLst>
                </p:cNvPr>
                <p:cNvSpPr/>
                <p:nvPr/>
              </p:nvSpPr>
              <p:spPr>
                <a:xfrm>
                  <a:off x="8333271" y="4032147"/>
                  <a:ext cx="135491" cy="78214"/>
                </a:xfrm>
                <a:custGeom>
                  <a:avLst/>
                  <a:gdLst>
                    <a:gd name="connsiteX0" fmla="*/ 2596 w 135491"/>
                    <a:gd name="connsiteY0" fmla="*/ 436 h 78214"/>
                    <a:gd name="connsiteX1" fmla="*/ 786 w 135491"/>
                    <a:gd name="connsiteY1" fmla="*/ 1483 h 78214"/>
                    <a:gd name="connsiteX2" fmla="*/ 786 w 135491"/>
                    <a:gd name="connsiteY2" fmla="*/ 3579 h 78214"/>
                    <a:gd name="connsiteX3" fmla="*/ 129278 w 135491"/>
                    <a:gd name="connsiteY3" fmla="*/ 77779 h 78214"/>
                    <a:gd name="connsiteX4" fmla="*/ 132898 w 135491"/>
                    <a:gd name="connsiteY4" fmla="*/ 77779 h 78214"/>
                    <a:gd name="connsiteX5" fmla="*/ 134802 w 135491"/>
                    <a:gd name="connsiteY5" fmla="*/ 76731 h 78214"/>
                    <a:gd name="connsiteX6" fmla="*/ 135393 w 135491"/>
                    <a:gd name="connsiteY6" fmla="*/ 75226 h 78214"/>
                    <a:gd name="connsiteX7" fmla="*/ 134802 w 135491"/>
                    <a:gd name="connsiteY7" fmla="*/ 74635 h 78214"/>
                    <a:gd name="connsiteX8" fmla="*/ 6215 w 135491"/>
                    <a:gd name="connsiteY8" fmla="*/ 436 h 78214"/>
                    <a:gd name="connsiteX9" fmla="*/ 2596 w 135491"/>
                    <a:gd name="connsiteY9" fmla="*/ 436 h 78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14">
                      <a:moveTo>
                        <a:pt x="2596" y="436"/>
                      </a:moveTo>
                      <a:lnTo>
                        <a:pt x="786" y="1483"/>
                      </a:lnTo>
                      <a:cubicBezTo>
                        <a:pt x="-262" y="2055"/>
                        <a:pt x="-262" y="3008"/>
                        <a:pt x="786" y="3579"/>
                      </a:cubicBezTo>
                      <a:lnTo>
                        <a:pt x="129278" y="77779"/>
                      </a:lnTo>
                      <a:cubicBezTo>
                        <a:pt x="130411" y="78360"/>
                        <a:pt x="131764" y="78360"/>
                        <a:pt x="132898" y="77779"/>
                      </a:cubicBezTo>
                      <a:lnTo>
                        <a:pt x="134802" y="76731"/>
                      </a:lnTo>
                      <a:cubicBezTo>
                        <a:pt x="135384" y="76483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2" y="74635"/>
                      </a:cubicBezTo>
                      <a:lnTo>
                        <a:pt x="6215" y="436"/>
                      </a:lnTo>
                      <a:cubicBezTo>
                        <a:pt x="5082" y="-145"/>
                        <a:pt x="3729" y="-145"/>
                        <a:pt x="2596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" name="Hình tự do: Hình 496">
                  <a:extLst>
                    <a:ext uri="{FF2B5EF4-FFF2-40B4-BE49-F238E27FC236}">
                      <a16:creationId xmlns:a16="http://schemas.microsoft.com/office/drawing/2014/main" id="{042936E6-FFD9-CECB-B401-12C915528801}"/>
                    </a:ext>
                  </a:extLst>
                </p:cNvPr>
                <p:cNvSpPr/>
                <p:nvPr/>
              </p:nvSpPr>
              <p:spPr>
                <a:xfrm>
                  <a:off x="8322032" y="4038638"/>
                  <a:ext cx="135491" cy="78200"/>
                </a:xfrm>
                <a:custGeom>
                  <a:avLst/>
                  <a:gdLst>
                    <a:gd name="connsiteX0" fmla="*/ 2596 w 135491"/>
                    <a:gd name="connsiteY0" fmla="*/ 422 h 78200"/>
                    <a:gd name="connsiteX1" fmla="*/ 786 w 135491"/>
                    <a:gd name="connsiteY1" fmla="*/ 1469 h 78200"/>
                    <a:gd name="connsiteX2" fmla="*/ 786 w 135491"/>
                    <a:gd name="connsiteY2" fmla="*/ 3565 h 78200"/>
                    <a:gd name="connsiteX3" fmla="*/ 129278 w 135491"/>
                    <a:gd name="connsiteY3" fmla="*/ 77765 h 78200"/>
                    <a:gd name="connsiteX4" fmla="*/ 132898 w 135491"/>
                    <a:gd name="connsiteY4" fmla="*/ 77765 h 78200"/>
                    <a:gd name="connsiteX5" fmla="*/ 134803 w 135491"/>
                    <a:gd name="connsiteY5" fmla="*/ 76717 h 78200"/>
                    <a:gd name="connsiteX6" fmla="*/ 135393 w 135491"/>
                    <a:gd name="connsiteY6" fmla="*/ 75212 h 78200"/>
                    <a:gd name="connsiteX7" fmla="*/ 134803 w 135491"/>
                    <a:gd name="connsiteY7" fmla="*/ 74621 h 78200"/>
                    <a:gd name="connsiteX8" fmla="*/ 6310 w 135491"/>
                    <a:gd name="connsiteY8" fmla="*/ 422 h 78200"/>
                    <a:gd name="connsiteX9" fmla="*/ 2596 w 135491"/>
                    <a:gd name="connsiteY9" fmla="*/ 422 h 7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00">
                      <a:moveTo>
                        <a:pt x="2596" y="422"/>
                      </a:moveTo>
                      <a:lnTo>
                        <a:pt x="786" y="1469"/>
                      </a:lnTo>
                      <a:cubicBezTo>
                        <a:pt x="-262" y="2041"/>
                        <a:pt x="-262" y="2993"/>
                        <a:pt x="786" y="3565"/>
                      </a:cubicBezTo>
                      <a:lnTo>
                        <a:pt x="129278" y="77765"/>
                      </a:lnTo>
                      <a:cubicBezTo>
                        <a:pt x="130412" y="78346"/>
                        <a:pt x="131764" y="78346"/>
                        <a:pt x="132898" y="77765"/>
                      </a:cubicBezTo>
                      <a:lnTo>
                        <a:pt x="134803" y="76717"/>
                      </a:lnTo>
                      <a:cubicBezTo>
                        <a:pt x="135384" y="76469"/>
                        <a:pt x="135650" y="75793"/>
                        <a:pt x="135393" y="75212"/>
                      </a:cubicBezTo>
                      <a:cubicBezTo>
                        <a:pt x="135279" y="74945"/>
                        <a:pt x="135069" y="74736"/>
                        <a:pt x="134803" y="74621"/>
                      </a:cubicBezTo>
                      <a:lnTo>
                        <a:pt x="6310" y="422"/>
                      </a:lnTo>
                      <a:cubicBezTo>
                        <a:pt x="5139" y="-141"/>
                        <a:pt x="3767" y="-141"/>
                        <a:pt x="2596" y="42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" name="Hình tự do: Hình 497">
                  <a:extLst>
                    <a:ext uri="{FF2B5EF4-FFF2-40B4-BE49-F238E27FC236}">
                      <a16:creationId xmlns:a16="http://schemas.microsoft.com/office/drawing/2014/main" id="{2A04F1F5-9888-EB47-C907-41F1F8597E56}"/>
                    </a:ext>
                  </a:extLst>
                </p:cNvPr>
                <p:cNvSpPr/>
                <p:nvPr/>
              </p:nvSpPr>
              <p:spPr>
                <a:xfrm>
                  <a:off x="8310889" y="4045005"/>
                  <a:ext cx="135491" cy="78309"/>
                </a:xfrm>
                <a:custGeom>
                  <a:avLst/>
                  <a:gdLst>
                    <a:gd name="connsiteX0" fmla="*/ 2594 w 135491"/>
                    <a:gd name="connsiteY0" fmla="*/ 436 h 78309"/>
                    <a:gd name="connsiteX1" fmla="*/ 689 w 135491"/>
                    <a:gd name="connsiteY1" fmla="*/ 1579 h 78309"/>
                    <a:gd name="connsiteX2" fmla="*/ 98 w 135491"/>
                    <a:gd name="connsiteY2" fmla="*/ 3084 h 78309"/>
                    <a:gd name="connsiteX3" fmla="*/ 689 w 135491"/>
                    <a:gd name="connsiteY3" fmla="*/ 3674 h 78309"/>
                    <a:gd name="connsiteX4" fmla="*/ 129276 w 135491"/>
                    <a:gd name="connsiteY4" fmla="*/ 77874 h 78309"/>
                    <a:gd name="connsiteX5" fmla="*/ 132896 w 135491"/>
                    <a:gd name="connsiteY5" fmla="*/ 77874 h 78309"/>
                    <a:gd name="connsiteX6" fmla="*/ 134705 w 135491"/>
                    <a:gd name="connsiteY6" fmla="*/ 76826 h 78309"/>
                    <a:gd name="connsiteX7" fmla="*/ 134705 w 135491"/>
                    <a:gd name="connsiteY7" fmla="*/ 74636 h 78309"/>
                    <a:gd name="connsiteX8" fmla="*/ 6213 w 135491"/>
                    <a:gd name="connsiteY8" fmla="*/ 436 h 78309"/>
                    <a:gd name="connsiteX9" fmla="*/ 2594 w 135491"/>
                    <a:gd name="connsiteY9" fmla="*/ 436 h 78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309">
                      <a:moveTo>
                        <a:pt x="2594" y="436"/>
                      </a:moveTo>
                      <a:lnTo>
                        <a:pt x="689" y="1579"/>
                      </a:lnTo>
                      <a:cubicBezTo>
                        <a:pt x="108" y="1826"/>
                        <a:pt x="-159" y="2503"/>
                        <a:pt x="98" y="3084"/>
                      </a:cubicBezTo>
                      <a:cubicBezTo>
                        <a:pt x="212" y="3350"/>
                        <a:pt x="422" y="3560"/>
                        <a:pt x="689" y="3674"/>
                      </a:cubicBezTo>
                      <a:lnTo>
                        <a:pt x="129276" y="77874"/>
                      </a:lnTo>
                      <a:cubicBezTo>
                        <a:pt x="130410" y="78455"/>
                        <a:pt x="131762" y="78455"/>
                        <a:pt x="132896" y="77874"/>
                      </a:cubicBezTo>
                      <a:lnTo>
                        <a:pt x="134705" y="76826"/>
                      </a:lnTo>
                      <a:cubicBezTo>
                        <a:pt x="135753" y="76160"/>
                        <a:pt x="135753" y="75207"/>
                        <a:pt x="134705" y="74636"/>
                      </a:cubicBezTo>
                      <a:lnTo>
                        <a:pt x="6213" y="436"/>
                      </a:lnTo>
                      <a:cubicBezTo>
                        <a:pt x="5080" y="-145"/>
                        <a:pt x="3727" y="-145"/>
                        <a:pt x="2594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" name="Hình tự do: Hình 498">
                  <a:extLst>
                    <a:ext uri="{FF2B5EF4-FFF2-40B4-BE49-F238E27FC236}">
                      <a16:creationId xmlns:a16="http://schemas.microsoft.com/office/drawing/2014/main" id="{830A1CFE-9D16-64F5-02FC-DB76A6DCAEBD}"/>
                    </a:ext>
                  </a:extLst>
                </p:cNvPr>
                <p:cNvSpPr/>
                <p:nvPr/>
              </p:nvSpPr>
              <p:spPr>
                <a:xfrm>
                  <a:off x="8286122" y="4059307"/>
                  <a:ext cx="135491" cy="78295"/>
                </a:xfrm>
                <a:custGeom>
                  <a:avLst/>
                  <a:gdLst>
                    <a:gd name="connsiteX0" fmla="*/ 2595 w 135491"/>
                    <a:gd name="connsiteY0" fmla="*/ 421 h 78295"/>
                    <a:gd name="connsiteX1" fmla="*/ 786 w 135491"/>
                    <a:gd name="connsiteY1" fmla="*/ 1564 h 78295"/>
                    <a:gd name="connsiteX2" fmla="*/ 786 w 135491"/>
                    <a:gd name="connsiteY2" fmla="*/ 3660 h 78295"/>
                    <a:gd name="connsiteX3" fmla="*/ 129278 w 135491"/>
                    <a:gd name="connsiteY3" fmla="*/ 77860 h 78295"/>
                    <a:gd name="connsiteX4" fmla="*/ 132898 w 135491"/>
                    <a:gd name="connsiteY4" fmla="*/ 77860 h 78295"/>
                    <a:gd name="connsiteX5" fmla="*/ 134802 w 135491"/>
                    <a:gd name="connsiteY5" fmla="*/ 76717 h 78295"/>
                    <a:gd name="connsiteX6" fmla="*/ 135393 w 135491"/>
                    <a:gd name="connsiteY6" fmla="*/ 75212 h 78295"/>
                    <a:gd name="connsiteX7" fmla="*/ 134802 w 135491"/>
                    <a:gd name="connsiteY7" fmla="*/ 74621 h 78295"/>
                    <a:gd name="connsiteX8" fmla="*/ 6310 w 135491"/>
                    <a:gd name="connsiteY8" fmla="*/ 421 h 78295"/>
                    <a:gd name="connsiteX9" fmla="*/ 2595 w 135491"/>
                    <a:gd name="connsiteY9" fmla="*/ 421 h 78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295">
                      <a:moveTo>
                        <a:pt x="2595" y="421"/>
                      </a:moveTo>
                      <a:lnTo>
                        <a:pt x="786" y="1564"/>
                      </a:lnTo>
                      <a:cubicBezTo>
                        <a:pt x="-262" y="2136"/>
                        <a:pt x="-262" y="3088"/>
                        <a:pt x="786" y="3660"/>
                      </a:cubicBezTo>
                      <a:lnTo>
                        <a:pt x="129278" y="77860"/>
                      </a:lnTo>
                      <a:cubicBezTo>
                        <a:pt x="130411" y="78441"/>
                        <a:pt x="131764" y="78441"/>
                        <a:pt x="132898" y="77860"/>
                      </a:cubicBezTo>
                      <a:lnTo>
                        <a:pt x="134802" y="76717"/>
                      </a:lnTo>
                      <a:cubicBezTo>
                        <a:pt x="135384" y="76469"/>
                        <a:pt x="135650" y="75793"/>
                        <a:pt x="135393" y="75212"/>
                      </a:cubicBezTo>
                      <a:cubicBezTo>
                        <a:pt x="135279" y="74945"/>
                        <a:pt x="135069" y="74735"/>
                        <a:pt x="134802" y="74621"/>
                      </a:cubicBezTo>
                      <a:lnTo>
                        <a:pt x="6310" y="421"/>
                      </a:lnTo>
                      <a:cubicBezTo>
                        <a:pt x="5139" y="-140"/>
                        <a:pt x="3767" y="-140"/>
                        <a:pt x="2595" y="42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" name="Hình tự do: Hình 499">
                  <a:extLst>
                    <a:ext uri="{FF2B5EF4-FFF2-40B4-BE49-F238E27FC236}">
                      <a16:creationId xmlns:a16="http://schemas.microsoft.com/office/drawing/2014/main" id="{EA65E849-7FCC-D299-2158-D11C5A1CB3B9}"/>
                    </a:ext>
                  </a:extLst>
                </p:cNvPr>
                <p:cNvSpPr/>
                <p:nvPr/>
              </p:nvSpPr>
              <p:spPr>
                <a:xfrm>
                  <a:off x="8274883" y="4065784"/>
                  <a:ext cx="135588" cy="78295"/>
                </a:xfrm>
                <a:custGeom>
                  <a:avLst/>
                  <a:gdLst>
                    <a:gd name="connsiteX0" fmla="*/ 2596 w 135588"/>
                    <a:gd name="connsiteY0" fmla="*/ 421 h 78295"/>
                    <a:gd name="connsiteX1" fmla="*/ 786 w 135588"/>
                    <a:gd name="connsiteY1" fmla="*/ 1565 h 78295"/>
                    <a:gd name="connsiteX2" fmla="*/ 786 w 135588"/>
                    <a:gd name="connsiteY2" fmla="*/ 3660 h 78295"/>
                    <a:gd name="connsiteX3" fmla="*/ 129278 w 135588"/>
                    <a:gd name="connsiteY3" fmla="*/ 77860 h 78295"/>
                    <a:gd name="connsiteX4" fmla="*/ 132898 w 135588"/>
                    <a:gd name="connsiteY4" fmla="*/ 77860 h 78295"/>
                    <a:gd name="connsiteX5" fmla="*/ 134803 w 135588"/>
                    <a:gd name="connsiteY5" fmla="*/ 76812 h 78295"/>
                    <a:gd name="connsiteX6" fmla="*/ 134803 w 135588"/>
                    <a:gd name="connsiteY6" fmla="*/ 74621 h 78295"/>
                    <a:gd name="connsiteX7" fmla="*/ 6310 w 135588"/>
                    <a:gd name="connsiteY7" fmla="*/ 421 h 78295"/>
                    <a:gd name="connsiteX8" fmla="*/ 2596 w 135588"/>
                    <a:gd name="connsiteY8" fmla="*/ 421 h 78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588" h="78295">
                      <a:moveTo>
                        <a:pt x="2596" y="421"/>
                      </a:moveTo>
                      <a:lnTo>
                        <a:pt x="786" y="1565"/>
                      </a:lnTo>
                      <a:cubicBezTo>
                        <a:pt x="-262" y="2136"/>
                        <a:pt x="-262" y="3088"/>
                        <a:pt x="786" y="3660"/>
                      </a:cubicBezTo>
                      <a:lnTo>
                        <a:pt x="129278" y="77860"/>
                      </a:lnTo>
                      <a:cubicBezTo>
                        <a:pt x="130412" y="78441"/>
                        <a:pt x="131764" y="78441"/>
                        <a:pt x="132898" y="77860"/>
                      </a:cubicBezTo>
                      <a:lnTo>
                        <a:pt x="134803" y="76812"/>
                      </a:lnTo>
                      <a:cubicBezTo>
                        <a:pt x="135850" y="76145"/>
                        <a:pt x="135850" y="75193"/>
                        <a:pt x="134803" y="74621"/>
                      </a:cubicBezTo>
                      <a:lnTo>
                        <a:pt x="6310" y="421"/>
                      </a:lnTo>
                      <a:cubicBezTo>
                        <a:pt x="5139" y="-140"/>
                        <a:pt x="3767" y="-140"/>
                        <a:pt x="2596" y="42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" name="Hình tự do: Hình 500">
                  <a:extLst>
                    <a:ext uri="{FF2B5EF4-FFF2-40B4-BE49-F238E27FC236}">
                      <a16:creationId xmlns:a16="http://schemas.microsoft.com/office/drawing/2014/main" id="{E0D23E18-CE84-ECC8-DD22-29F312FAC081}"/>
                    </a:ext>
                  </a:extLst>
                </p:cNvPr>
                <p:cNvSpPr/>
                <p:nvPr/>
              </p:nvSpPr>
              <p:spPr>
                <a:xfrm>
                  <a:off x="8263739" y="4072247"/>
                  <a:ext cx="135491" cy="78309"/>
                </a:xfrm>
                <a:custGeom>
                  <a:avLst/>
                  <a:gdLst>
                    <a:gd name="connsiteX0" fmla="*/ 2596 w 135491"/>
                    <a:gd name="connsiteY0" fmla="*/ 436 h 78309"/>
                    <a:gd name="connsiteX1" fmla="*/ 786 w 135491"/>
                    <a:gd name="connsiteY1" fmla="*/ 1483 h 78309"/>
                    <a:gd name="connsiteX2" fmla="*/ 786 w 135491"/>
                    <a:gd name="connsiteY2" fmla="*/ 3674 h 78309"/>
                    <a:gd name="connsiteX3" fmla="*/ 129278 w 135491"/>
                    <a:gd name="connsiteY3" fmla="*/ 77874 h 78309"/>
                    <a:gd name="connsiteX4" fmla="*/ 132898 w 135491"/>
                    <a:gd name="connsiteY4" fmla="*/ 77874 h 78309"/>
                    <a:gd name="connsiteX5" fmla="*/ 134803 w 135491"/>
                    <a:gd name="connsiteY5" fmla="*/ 76731 h 78309"/>
                    <a:gd name="connsiteX6" fmla="*/ 135393 w 135491"/>
                    <a:gd name="connsiteY6" fmla="*/ 75226 h 78309"/>
                    <a:gd name="connsiteX7" fmla="*/ 134803 w 135491"/>
                    <a:gd name="connsiteY7" fmla="*/ 74635 h 78309"/>
                    <a:gd name="connsiteX8" fmla="*/ 6310 w 135491"/>
                    <a:gd name="connsiteY8" fmla="*/ 436 h 78309"/>
                    <a:gd name="connsiteX9" fmla="*/ 2596 w 135491"/>
                    <a:gd name="connsiteY9" fmla="*/ 436 h 78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5491" h="78309">
                      <a:moveTo>
                        <a:pt x="2596" y="436"/>
                      </a:moveTo>
                      <a:lnTo>
                        <a:pt x="786" y="1483"/>
                      </a:lnTo>
                      <a:cubicBezTo>
                        <a:pt x="-262" y="2150"/>
                        <a:pt x="-262" y="3007"/>
                        <a:pt x="786" y="3674"/>
                      </a:cubicBezTo>
                      <a:lnTo>
                        <a:pt x="129278" y="77874"/>
                      </a:lnTo>
                      <a:cubicBezTo>
                        <a:pt x="130411" y="78455"/>
                        <a:pt x="131764" y="78455"/>
                        <a:pt x="132898" y="77874"/>
                      </a:cubicBezTo>
                      <a:lnTo>
                        <a:pt x="134803" y="76731"/>
                      </a:lnTo>
                      <a:cubicBezTo>
                        <a:pt x="135384" y="76474"/>
                        <a:pt x="135650" y="75807"/>
                        <a:pt x="135393" y="75226"/>
                      </a:cubicBezTo>
                      <a:cubicBezTo>
                        <a:pt x="135279" y="74959"/>
                        <a:pt x="135069" y="74750"/>
                        <a:pt x="134803" y="74635"/>
                      </a:cubicBezTo>
                      <a:lnTo>
                        <a:pt x="6310" y="436"/>
                      </a:lnTo>
                      <a:cubicBezTo>
                        <a:pt x="5139" y="-145"/>
                        <a:pt x="3767" y="-145"/>
                        <a:pt x="2596" y="43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" name="Hình tự do: Hình 501">
                  <a:extLst>
                    <a:ext uri="{FF2B5EF4-FFF2-40B4-BE49-F238E27FC236}">
                      <a16:creationId xmlns:a16="http://schemas.microsoft.com/office/drawing/2014/main" id="{CEF34D0B-15EA-E9B3-71DF-D53FEFAA0D49}"/>
                    </a:ext>
                  </a:extLst>
                </p:cNvPr>
                <p:cNvSpPr/>
                <p:nvPr/>
              </p:nvSpPr>
              <p:spPr>
                <a:xfrm>
                  <a:off x="8409209" y="3983147"/>
                  <a:ext cx="96107" cy="72580"/>
                </a:xfrm>
                <a:custGeom>
                  <a:avLst/>
                  <a:gdLst>
                    <a:gd name="connsiteX0" fmla="*/ 92012 w 96107"/>
                    <a:gd name="connsiteY0" fmla="*/ 57531 h 72580"/>
                    <a:gd name="connsiteX1" fmla="*/ 80581 w 96107"/>
                    <a:gd name="connsiteY1" fmla="*/ 48578 h 72580"/>
                    <a:gd name="connsiteX2" fmla="*/ 80010 w 96107"/>
                    <a:gd name="connsiteY2" fmla="*/ 47625 h 72580"/>
                    <a:gd name="connsiteX3" fmla="*/ 80010 w 96107"/>
                    <a:gd name="connsiteY3" fmla="*/ 47625 h 72580"/>
                    <a:gd name="connsiteX4" fmla="*/ 82772 w 96107"/>
                    <a:gd name="connsiteY4" fmla="*/ 45053 h 72580"/>
                    <a:gd name="connsiteX5" fmla="*/ 91630 w 96107"/>
                    <a:gd name="connsiteY5" fmla="*/ 36957 h 72580"/>
                    <a:gd name="connsiteX6" fmla="*/ 92488 w 96107"/>
                    <a:gd name="connsiteY6" fmla="*/ 35243 h 72580"/>
                    <a:gd name="connsiteX7" fmla="*/ 92488 w 96107"/>
                    <a:gd name="connsiteY7" fmla="*/ 31814 h 72580"/>
                    <a:gd name="connsiteX8" fmla="*/ 91440 w 96107"/>
                    <a:gd name="connsiteY8" fmla="*/ 29528 h 72580"/>
                    <a:gd name="connsiteX9" fmla="*/ 89630 w 96107"/>
                    <a:gd name="connsiteY9" fmla="*/ 25146 h 72580"/>
                    <a:gd name="connsiteX10" fmla="*/ 91726 w 96107"/>
                    <a:gd name="connsiteY10" fmla="*/ 21050 h 72580"/>
                    <a:gd name="connsiteX11" fmla="*/ 94964 w 96107"/>
                    <a:gd name="connsiteY11" fmla="*/ 12287 h 72580"/>
                    <a:gd name="connsiteX12" fmla="*/ 89345 w 96107"/>
                    <a:gd name="connsiteY12" fmla="*/ 2096 h 72580"/>
                    <a:gd name="connsiteX13" fmla="*/ 80581 w 96107"/>
                    <a:gd name="connsiteY13" fmla="*/ 0 h 72580"/>
                    <a:gd name="connsiteX14" fmla="*/ 80581 w 96107"/>
                    <a:gd name="connsiteY14" fmla="*/ 0 h 72580"/>
                    <a:gd name="connsiteX15" fmla="*/ 67437 w 96107"/>
                    <a:gd name="connsiteY15" fmla="*/ 4667 h 72580"/>
                    <a:gd name="connsiteX16" fmla="*/ 58960 w 96107"/>
                    <a:gd name="connsiteY16" fmla="*/ 7906 h 72580"/>
                    <a:gd name="connsiteX17" fmla="*/ 51149 w 96107"/>
                    <a:gd name="connsiteY17" fmla="*/ 7906 h 72580"/>
                    <a:gd name="connsiteX18" fmla="*/ 49339 w 96107"/>
                    <a:gd name="connsiteY18" fmla="*/ 7906 h 72580"/>
                    <a:gd name="connsiteX19" fmla="*/ 49339 w 96107"/>
                    <a:gd name="connsiteY19" fmla="*/ 7906 h 72580"/>
                    <a:gd name="connsiteX20" fmla="*/ 45720 w 96107"/>
                    <a:gd name="connsiteY20" fmla="*/ 9049 h 72580"/>
                    <a:gd name="connsiteX21" fmla="*/ 38100 w 96107"/>
                    <a:gd name="connsiteY21" fmla="*/ 16097 h 72580"/>
                    <a:gd name="connsiteX22" fmla="*/ 35242 w 96107"/>
                    <a:gd name="connsiteY22" fmla="*/ 18669 h 72580"/>
                    <a:gd name="connsiteX23" fmla="*/ 35242 w 96107"/>
                    <a:gd name="connsiteY23" fmla="*/ 18669 h 72580"/>
                    <a:gd name="connsiteX24" fmla="*/ 28766 w 96107"/>
                    <a:gd name="connsiteY24" fmla="*/ 19526 h 72580"/>
                    <a:gd name="connsiteX25" fmla="*/ 15716 w 96107"/>
                    <a:gd name="connsiteY25" fmla="*/ 13716 h 72580"/>
                    <a:gd name="connsiteX26" fmla="*/ 9525 w 96107"/>
                    <a:gd name="connsiteY26" fmla="*/ 12383 h 72580"/>
                    <a:gd name="connsiteX27" fmla="*/ 9525 w 96107"/>
                    <a:gd name="connsiteY27" fmla="*/ 12383 h 72580"/>
                    <a:gd name="connsiteX28" fmla="*/ 0 w 96107"/>
                    <a:gd name="connsiteY28" fmla="*/ 14669 h 72580"/>
                    <a:gd name="connsiteX29" fmla="*/ 0 w 96107"/>
                    <a:gd name="connsiteY29" fmla="*/ 18098 h 72580"/>
                    <a:gd name="connsiteX30" fmla="*/ 94297 w 96107"/>
                    <a:gd name="connsiteY30" fmla="*/ 72581 h 72580"/>
                    <a:gd name="connsiteX31" fmla="*/ 96107 w 96107"/>
                    <a:gd name="connsiteY31" fmla="*/ 67818 h 72580"/>
                    <a:gd name="connsiteX32" fmla="*/ 96107 w 96107"/>
                    <a:gd name="connsiteY32" fmla="*/ 64389 h 72580"/>
                    <a:gd name="connsiteX33" fmla="*/ 92012 w 96107"/>
                    <a:gd name="connsiteY33" fmla="*/ 57531 h 72580"/>
                    <a:gd name="connsiteX34" fmla="*/ 72962 w 96107"/>
                    <a:gd name="connsiteY34" fmla="*/ 9906 h 72580"/>
                    <a:gd name="connsiteX35" fmla="*/ 85249 w 96107"/>
                    <a:gd name="connsiteY35" fmla="*/ 7811 h 72580"/>
                    <a:gd name="connsiteX36" fmla="*/ 86582 w 96107"/>
                    <a:gd name="connsiteY36" fmla="*/ 8382 h 72580"/>
                    <a:gd name="connsiteX37" fmla="*/ 89916 w 96107"/>
                    <a:gd name="connsiteY37" fmla="*/ 11906 h 72580"/>
                    <a:gd name="connsiteX38" fmla="*/ 88106 w 96107"/>
                    <a:gd name="connsiteY38" fmla="*/ 14478 h 72580"/>
                    <a:gd name="connsiteX39" fmla="*/ 84296 w 96107"/>
                    <a:gd name="connsiteY39" fmla="*/ 16669 h 72580"/>
                    <a:gd name="connsiteX40" fmla="*/ 74771 w 96107"/>
                    <a:gd name="connsiteY40" fmla="*/ 16097 h 72580"/>
                    <a:gd name="connsiteX41" fmla="*/ 71438 w 96107"/>
                    <a:gd name="connsiteY41" fmla="*/ 12573 h 72580"/>
                    <a:gd name="connsiteX42" fmla="*/ 72580 w 96107"/>
                    <a:gd name="connsiteY42" fmla="*/ 9906 h 72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6107" h="72580">
                      <a:moveTo>
                        <a:pt x="92012" y="57531"/>
                      </a:moveTo>
                      <a:lnTo>
                        <a:pt x="80581" y="48578"/>
                      </a:lnTo>
                      <a:cubicBezTo>
                        <a:pt x="80362" y="48273"/>
                        <a:pt x="80172" y="47958"/>
                        <a:pt x="80010" y="47625"/>
                      </a:cubicBezTo>
                      <a:cubicBezTo>
                        <a:pt x="80010" y="47625"/>
                        <a:pt x="80010" y="47625"/>
                        <a:pt x="80010" y="47625"/>
                      </a:cubicBezTo>
                      <a:lnTo>
                        <a:pt x="82772" y="45053"/>
                      </a:lnTo>
                      <a:lnTo>
                        <a:pt x="91630" y="36957"/>
                      </a:lnTo>
                      <a:cubicBezTo>
                        <a:pt x="92164" y="36547"/>
                        <a:pt x="92478" y="35919"/>
                        <a:pt x="92488" y="35243"/>
                      </a:cubicBezTo>
                      <a:lnTo>
                        <a:pt x="92488" y="31814"/>
                      </a:lnTo>
                      <a:cubicBezTo>
                        <a:pt x="92431" y="30947"/>
                        <a:pt x="92059" y="30137"/>
                        <a:pt x="91440" y="29528"/>
                      </a:cubicBezTo>
                      <a:cubicBezTo>
                        <a:pt x="90478" y="28242"/>
                        <a:pt x="89859" y="26737"/>
                        <a:pt x="89630" y="25146"/>
                      </a:cubicBezTo>
                      <a:cubicBezTo>
                        <a:pt x="89897" y="23603"/>
                        <a:pt x="90630" y="22174"/>
                        <a:pt x="91726" y="21050"/>
                      </a:cubicBezTo>
                      <a:cubicBezTo>
                        <a:pt x="94259" y="18898"/>
                        <a:pt x="95488" y="15573"/>
                        <a:pt x="94964" y="12287"/>
                      </a:cubicBezTo>
                      <a:cubicBezTo>
                        <a:pt x="95621" y="8011"/>
                        <a:pt x="93316" y="3820"/>
                        <a:pt x="89345" y="2096"/>
                      </a:cubicBezTo>
                      <a:cubicBezTo>
                        <a:pt x="86611" y="772"/>
                        <a:pt x="83620" y="57"/>
                        <a:pt x="80581" y="0"/>
                      </a:cubicBezTo>
                      <a:lnTo>
                        <a:pt x="80581" y="0"/>
                      </a:lnTo>
                      <a:cubicBezTo>
                        <a:pt x="75790" y="0"/>
                        <a:pt x="71152" y="1648"/>
                        <a:pt x="67437" y="4667"/>
                      </a:cubicBezTo>
                      <a:cubicBezTo>
                        <a:pt x="64970" y="6525"/>
                        <a:pt x="62036" y="7649"/>
                        <a:pt x="58960" y="7906"/>
                      </a:cubicBezTo>
                      <a:cubicBezTo>
                        <a:pt x="56369" y="8277"/>
                        <a:pt x="53740" y="8277"/>
                        <a:pt x="51149" y="7906"/>
                      </a:cubicBezTo>
                      <a:cubicBezTo>
                        <a:pt x="50549" y="7820"/>
                        <a:pt x="49940" y="7820"/>
                        <a:pt x="49339" y="7906"/>
                      </a:cubicBezTo>
                      <a:lnTo>
                        <a:pt x="49339" y="7906"/>
                      </a:lnTo>
                      <a:cubicBezTo>
                        <a:pt x="48025" y="7772"/>
                        <a:pt x="46720" y="8182"/>
                        <a:pt x="45720" y="9049"/>
                      </a:cubicBezTo>
                      <a:lnTo>
                        <a:pt x="38100" y="16097"/>
                      </a:lnTo>
                      <a:lnTo>
                        <a:pt x="35242" y="18669"/>
                      </a:lnTo>
                      <a:lnTo>
                        <a:pt x="35242" y="18669"/>
                      </a:lnTo>
                      <a:cubicBezTo>
                        <a:pt x="33347" y="19964"/>
                        <a:pt x="30937" y="20288"/>
                        <a:pt x="28766" y="19526"/>
                      </a:cubicBezTo>
                      <a:cubicBezTo>
                        <a:pt x="24575" y="17812"/>
                        <a:pt x="22574" y="16764"/>
                        <a:pt x="15716" y="13716"/>
                      </a:cubicBezTo>
                      <a:cubicBezTo>
                        <a:pt x="13773" y="12840"/>
                        <a:pt x="11659" y="12383"/>
                        <a:pt x="9525" y="12383"/>
                      </a:cubicBezTo>
                      <a:lnTo>
                        <a:pt x="9525" y="12383"/>
                      </a:lnTo>
                      <a:cubicBezTo>
                        <a:pt x="6210" y="12363"/>
                        <a:pt x="2943" y="13154"/>
                        <a:pt x="0" y="14669"/>
                      </a:cubicBezTo>
                      <a:lnTo>
                        <a:pt x="0" y="18098"/>
                      </a:lnTo>
                      <a:lnTo>
                        <a:pt x="94297" y="72581"/>
                      </a:lnTo>
                      <a:cubicBezTo>
                        <a:pt x="95412" y="71238"/>
                        <a:pt x="96050" y="69561"/>
                        <a:pt x="96107" y="67818"/>
                      </a:cubicBezTo>
                      <a:lnTo>
                        <a:pt x="96107" y="64389"/>
                      </a:lnTo>
                      <a:cubicBezTo>
                        <a:pt x="95812" y="61617"/>
                        <a:pt x="94316" y="59103"/>
                        <a:pt x="92012" y="57531"/>
                      </a:cubicBezTo>
                      <a:close/>
                      <a:moveTo>
                        <a:pt x="72962" y="9906"/>
                      </a:moveTo>
                      <a:cubicBezTo>
                        <a:pt x="76400" y="7087"/>
                        <a:pt x="81067" y="6287"/>
                        <a:pt x="85249" y="7811"/>
                      </a:cubicBezTo>
                      <a:cubicBezTo>
                        <a:pt x="85734" y="7896"/>
                        <a:pt x="86182" y="8096"/>
                        <a:pt x="86582" y="8382"/>
                      </a:cubicBezTo>
                      <a:cubicBezTo>
                        <a:pt x="88116" y="9068"/>
                        <a:pt x="89325" y="10335"/>
                        <a:pt x="89916" y="11906"/>
                      </a:cubicBezTo>
                      <a:cubicBezTo>
                        <a:pt x="89497" y="12878"/>
                        <a:pt x="88887" y="13754"/>
                        <a:pt x="88106" y="14478"/>
                      </a:cubicBezTo>
                      <a:cubicBezTo>
                        <a:pt x="87001" y="15459"/>
                        <a:pt x="85706" y="16212"/>
                        <a:pt x="84296" y="16669"/>
                      </a:cubicBezTo>
                      <a:cubicBezTo>
                        <a:pt x="81162" y="17679"/>
                        <a:pt x="77762" y="17479"/>
                        <a:pt x="74771" y="16097"/>
                      </a:cubicBezTo>
                      <a:cubicBezTo>
                        <a:pt x="73295" y="15335"/>
                        <a:pt x="72114" y="14088"/>
                        <a:pt x="71438" y="12573"/>
                      </a:cubicBezTo>
                      <a:cubicBezTo>
                        <a:pt x="71628" y="11611"/>
                        <a:pt x="72019" y="10706"/>
                        <a:pt x="72580" y="9906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" name="Hình tự do: Hình 502">
                  <a:extLst>
                    <a:ext uri="{FF2B5EF4-FFF2-40B4-BE49-F238E27FC236}">
                      <a16:creationId xmlns:a16="http://schemas.microsoft.com/office/drawing/2014/main" id="{35476002-A0C7-9EA2-C585-665E5A7DC28D}"/>
                    </a:ext>
                  </a:extLst>
                </p:cNvPr>
                <p:cNvSpPr/>
                <p:nvPr/>
              </p:nvSpPr>
              <p:spPr>
                <a:xfrm>
                  <a:off x="8409019" y="3982862"/>
                  <a:ext cx="96113" cy="69341"/>
                </a:xfrm>
                <a:custGeom>
                  <a:avLst/>
                  <a:gdLst>
                    <a:gd name="connsiteX0" fmla="*/ 0 w 96113"/>
                    <a:gd name="connsiteY0" fmla="*/ 14859 h 69341"/>
                    <a:gd name="connsiteX1" fmla="*/ 94298 w 96113"/>
                    <a:gd name="connsiteY1" fmla="*/ 69342 h 69341"/>
                    <a:gd name="connsiteX2" fmla="*/ 92202 w 96113"/>
                    <a:gd name="connsiteY2" fmla="*/ 57817 h 69341"/>
                    <a:gd name="connsiteX3" fmla="*/ 80772 w 96113"/>
                    <a:gd name="connsiteY3" fmla="*/ 48863 h 69341"/>
                    <a:gd name="connsiteX4" fmla="*/ 80772 w 96113"/>
                    <a:gd name="connsiteY4" fmla="*/ 44196 h 69341"/>
                    <a:gd name="connsiteX5" fmla="*/ 83534 w 96113"/>
                    <a:gd name="connsiteY5" fmla="*/ 41624 h 69341"/>
                    <a:gd name="connsiteX6" fmla="*/ 92392 w 96113"/>
                    <a:gd name="connsiteY6" fmla="*/ 33528 h 69341"/>
                    <a:gd name="connsiteX7" fmla="*/ 92392 w 96113"/>
                    <a:gd name="connsiteY7" fmla="*/ 29528 h 69341"/>
                    <a:gd name="connsiteX8" fmla="*/ 92392 w 96113"/>
                    <a:gd name="connsiteY8" fmla="*/ 17717 h 69341"/>
                    <a:gd name="connsiteX9" fmla="*/ 92955 w 96113"/>
                    <a:gd name="connsiteY9" fmla="*/ 4258 h 69341"/>
                    <a:gd name="connsiteX10" fmla="*/ 90011 w 96113"/>
                    <a:gd name="connsiteY10" fmla="*/ 2096 h 69341"/>
                    <a:gd name="connsiteX11" fmla="*/ 81248 w 96113"/>
                    <a:gd name="connsiteY11" fmla="*/ 0 h 69341"/>
                    <a:gd name="connsiteX12" fmla="*/ 81248 w 96113"/>
                    <a:gd name="connsiteY12" fmla="*/ 0 h 69341"/>
                    <a:gd name="connsiteX13" fmla="*/ 68104 w 96113"/>
                    <a:gd name="connsiteY13" fmla="*/ 4667 h 69341"/>
                    <a:gd name="connsiteX14" fmla="*/ 59626 w 96113"/>
                    <a:gd name="connsiteY14" fmla="*/ 7906 h 69341"/>
                    <a:gd name="connsiteX15" fmla="*/ 51816 w 96113"/>
                    <a:gd name="connsiteY15" fmla="*/ 7906 h 69341"/>
                    <a:gd name="connsiteX16" fmla="*/ 50006 w 96113"/>
                    <a:gd name="connsiteY16" fmla="*/ 7906 h 69341"/>
                    <a:gd name="connsiteX17" fmla="*/ 50006 w 96113"/>
                    <a:gd name="connsiteY17" fmla="*/ 7906 h 69341"/>
                    <a:gd name="connsiteX18" fmla="*/ 46387 w 96113"/>
                    <a:gd name="connsiteY18" fmla="*/ 9049 h 69341"/>
                    <a:gd name="connsiteX19" fmla="*/ 38767 w 96113"/>
                    <a:gd name="connsiteY19" fmla="*/ 16097 h 69341"/>
                    <a:gd name="connsiteX20" fmla="*/ 35909 w 96113"/>
                    <a:gd name="connsiteY20" fmla="*/ 18669 h 69341"/>
                    <a:gd name="connsiteX21" fmla="*/ 35909 w 96113"/>
                    <a:gd name="connsiteY21" fmla="*/ 18669 h 69341"/>
                    <a:gd name="connsiteX22" fmla="*/ 29432 w 96113"/>
                    <a:gd name="connsiteY22" fmla="*/ 19526 h 69341"/>
                    <a:gd name="connsiteX23" fmla="*/ 16383 w 96113"/>
                    <a:gd name="connsiteY23" fmla="*/ 13716 h 69341"/>
                    <a:gd name="connsiteX24" fmla="*/ 10192 w 96113"/>
                    <a:gd name="connsiteY24" fmla="*/ 12383 h 69341"/>
                    <a:gd name="connsiteX25" fmla="*/ 10192 w 96113"/>
                    <a:gd name="connsiteY25" fmla="*/ 12383 h 69341"/>
                    <a:gd name="connsiteX26" fmla="*/ 0 w 96113"/>
                    <a:gd name="connsiteY26" fmla="*/ 14859 h 69341"/>
                    <a:gd name="connsiteX27" fmla="*/ 85058 w 96113"/>
                    <a:gd name="connsiteY27" fmla="*/ 4667 h 69341"/>
                    <a:gd name="connsiteX28" fmla="*/ 86392 w 96113"/>
                    <a:gd name="connsiteY28" fmla="*/ 5239 h 69341"/>
                    <a:gd name="connsiteX29" fmla="*/ 89678 w 96113"/>
                    <a:gd name="connsiteY29" fmla="*/ 12325 h 69341"/>
                    <a:gd name="connsiteX30" fmla="*/ 87916 w 96113"/>
                    <a:gd name="connsiteY30" fmla="*/ 14764 h 69341"/>
                    <a:gd name="connsiteX31" fmla="*/ 84106 w 96113"/>
                    <a:gd name="connsiteY31" fmla="*/ 16954 h 69341"/>
                    <a:gd name="connsiteX32" fmla="*/ 74581 w 96113"/>
                    <a:gd name="connsiteY32" fmla="*/ 16383 h 69341"/>
                    <a:gd name="connsiteX33" fmla="*/ 71380 w 96113"/>
                    <a:gd name="connsiteY33" fmla="*/ 9258 h 69341"/>
                    <a:gd name="connsiteX34" fmla="*/ 73152 w 96113"/>
                    <a:gd name="connsiteY34" fmla="*/ 6858 h 69341"/>
                    <a:gd name="connsiteX35" fmla="*/ 85058 w 96113"/>
                    <a:gd name="connsiteY35" fmla="*/ 4667 h 6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96113" h="69341">
                      <a:moveTo>
                        <a:pt x="0" y="14859"/>
                      </a:moveTo>
                      <a:lnTo>
                        <a:pt x="94298" y="69342"/>
                      </a:lnTo>
                      <a:cubicBezTo>
                        <a:pt x="96869" y="65818"/>
                        <a:pt x="97155" y="62198"/>
                        <a:pt x="92202" y="57817"/>
                      </a:cubicBezTo>
                      <a:lnTo>
                        <a:pt x="80772" y="48863"/>
                      </a:lnTo>
                      <a:cubicBezTo>
                        <a:pt x="80772" y="48863"/>
                        <a:pt x="78296" y="46101"/>
                        <a:pt x="80772" y="44196"/>
                      </a:cubicBezTo>
                      <a:lnTo>
                        <a:pt x="83534" y="41624"/>
                      </a:lnTo>
                      <a:lnTo>
                        <a:pt x="92392" y="33528"/>
                      </a:lnTo>
                      <a:cubicBezTo>
                        <a:pt x="92392" y="33528"/>
                        <a:pt x="94393" y="32099"/>
                        <a:pt x="92392" y="29528"/>
                      </a:cubicBezTo>
                      <a:cubicBezTo>
                        <a:pt x="89659" y="26070"/>
                        <a:pt x="89659" y="21174"/>
                        <a:pt x="92392" y="17717"/>
                      </a:cubicBezTo>
                      <a:cubicBezTo>
                        <a:pt x="96260" y="14154"/>
                        <a:pt x="96517" y="8125"/>
                        <a:pt x="92955" y="4258"/>
                      </a:cubicBezTo>
                      <a:cubicBezTo>
                        <a:pt x="92116" y="3353"/>
                        <a:pt x="91126" y="2620"/>
                        <a:pt x="90011" y="2096"/>
                      </a:cubicBezTo>
                      <a:cubicBezTo>
                        <a:pt x="87278" y="772"/>
                        <a:pt x="84287" y="57"/>
                        <a:pt x="81248" y="0"/>
                      </a:cubicBezTo>
                      <a:lnTo>
                        <a:pt x="81248" y="0"/>
                      </a:lnTo>
                      <a:cubicBezTo>
                        <a:pt x="76457" y="0"/>
                        <a:pt x="71819" y="1648"/>
                        <a:pt x="68104" y="4667"/>
                      </a:cubicBezTo>
                      <a:cubicBezTo>
                        <a:pt x="65637" y="6525"/>
                        <a:pt x="62703" y="7649"/>
                        <a:pt x="59626" y="7906"/>
                      </a:cubicBezTo>
                      <a:cubicBezTo>
                        <a:pt x="57036" y="8277"/>
                        <a:pt x="54407" y="8277"/>
                        <a:pt x="51816" y="7906"/>
                      </a:cubicBezTo>
                      <a:cubicBezTo>
                        <a:pt x="51216" y="7820"/>
                        <a:pt x="50606" y="7820"/>
                        <a:pt x="50006" y="7906"/>
                      </a:cubicBezTo>
                      <a:lnTo>
                        <a:pt x="50006" y="7906"/>
                      </a:lnTo>
                      <a:cubicBezTo>
                        <a:pt x="48692" y="7772"/>
                        <a:pt x="47387" y="8182"/>
                        <a:pt x="46387" y="9049"/>
                      </a:cubicBezTo>
                      <a:lnTo>
                        <a:pt x="38767" y="16097"/>
                      </a:lnTo>
                      <a:lnTo>
                        <a:pt x="35909" y="18669"/>
                      </a:lnTo>
                      <a:lnTo>
                        <a:pt x="35909" y="18669"/>
                      </a:lnTo>
                      <a:cubicBezTo>
                        <a:pt x="34014" y="19964"/>
                        <a:pt x="31604" y="20288"/>
                        <a:pt x="29432" y="19526"/>
                      </a:cubicBezTo>
                      <a:cubicBezTo>
                        <a:pt x="25241" y="17812"/>
                        <a:pt x="23241" y="16764"/>
                        <a:pt x="16383" y="13716"/>
                      </a:cubicBezTo>
                      <a:cubicBezTo>
                        <a:pt x="14440" y="12840"/>
                        <a:pt x="12325" y="12383"/>
                        <a:pt x="10192" y="12383"/>
                      </a:cubicBezTo>
                      <a:lnTo>
                        <a:pt x="10192" y="12383"/>
                      </a:lnTo>
                      <a:cubicBezTo>
                        <a:pt x="6639" y="12316"/>
                        <a:pt x="3124" y="13164"/>
                        <a:pt x="0" y="14859"/>
                      </a:cubicBezTo>
                      <a:close/>
                      <a:moveTo>
                        <a:pt x="85058" y="4667"/>
                      </a:moveTo>
                      <a:cubicBezTo>
                        <a:pt x="85544" y="4753"/>
                        <a:pt x="85992" y="4953"/>
                        <a:pt x="86392" y="5239"/>
                      </a:cubicBezTo>
                      <a:cubicBezTo>
                        <a:pt x="89259" y="6287"/>
                        <a:pt x="90726" y="9458"/>
                        <a:pt x="89678" y="12325"/>
                      </a:cubicBezTo>
                      <a:cubicBezTo>
                        <a:pt x="89335" y="13288"/>
                        <a:pt x="88716" y="14126"/>
                        <a:pt x="87916" y="14764"/>
                      </a:cubicBezTo>
                      <a:cubicBezTo>
                        <a:pt x="86811" y="15745"/>
                        <a:pt x="85515" y="16498"/>
                        <a:pt x="84106" y="16954"/>
                      </a:cubicBezTo>
                      <a:cubicBezTo>
                        <a:pt x="80972" y="17964"/>
                        <a:pt x="77572" y="17764"/>
                        <a:pt x="74581" y="16383"/>
                      </a:cubicBezTo>
                      <a:cubicBezTo>
                        <a:pt x="71733" y="15297"/>
                        <a:pt x="70295" y="12107"/>
                        <a:pt x="71380" y="9258"/>
                      </a:cubicBezTo>
                      <a:cubicBezTo>
                        <a:pt x="71742" y="8306"/>
                        <a:pt x="72352" y="7477"/>
                        <a:pt x="73152" y="6858"/>
                      </a:cubicBezTo>
                      <a:cubicBezTo>
                        <a:pt x="76486" y="4144"/>
                        <a:pt x="80972" y="3315"/>
                        <a:pt x="85058" y="466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0" name="Đồ họa 25">
              <a:extLst>
                <a:ext uri="{FF2B5EF4-FFF2-40B4-BE49-F238E27FC236}">
                  <a16:creationId xmlns:a16="http://schemas.microsoft.com/office/drawing/2014/main" id="{CD95FBAB-E108-0374-5BE8-C5F8093CA8BD}"/>
                </a:ext>
              </a:extLst>
            </p:cNvPr>
            <p:cNvGrpSpPr/>
            <p:nvPr/>
          </p:nvGrpSpPr>
          <p:grpSpPr>
            <a:xfrm>
              <a:off x="8487608" y="3901590"/>
              <a:ext cx="537110" cy="587549"/>
              <a:chOff x="8487608" y="3901590"/>
              <a:chExt cx="537110" cy="587549"/>
            </a:xfrm>
          </p:grpSpPr>
          <p:sp>
            <p:nvSpPr>
              <p:cNvPr id="471" name="Hình tự do: Hình 470">
                <a:extLst>
                  <a:ext uri="{FF2B5EF4-FFF2-40B4-BE49-F238E27FC236}">
                    <a16:creationId xmlns:a16="http://schemas.microsoft.com/office/drawing/2014/main" id="{9ACA6F56-EDAB-F8E7-A40B-7C3E22D8A6ED}"/>
                  </a:ext>
                </a:extLst>
              </p:cNvPr>
              <p:cNvSpPr/>
              <p:nvPr/>
            </p:nvSpPr>
            <p:spPr>
              <a:xfrm>
                <a:off x="8487608" y="4173655"/>
                <a:ext cx="525390" cy="315484"/>
              </a:xfrm>
              <a:custGeom>
                <a:avLst/>
                <a:gdLst>
                  <a:gd name="connsiteX0" fmla="*/ 525391 w 525390"/>
                  <a:gd name="connsiteY0" fmla="*/ 196589 h 315484"/>
                  <a:gd name="connsiteX1" fmla="*/ 517199 w 525390"/>
                  <a:gd name="connsiteY1" fmla="*/ 210210 h 315484"/>
                  <a:gd name="connsiteX2" fmla="*/ 338891 w 525390"/>
                  <a:gd name="connsiteY2" fmla="*/ 313556 h 315484"/>
                  <a:gd name="connsiteX3" fmla="*/ 322508 w 525390"/>
                  <a:gd name="connsiteY3" fmla="*/ 313556 h 315484"/>
                  <a:gd name="connsiteX4" fmla="*/ 8183 w 525390"/>
                  <a:gd name="connsiteY4" fmla="*/ 132581 h 315484"/>
                  <a:gd name="connsiteX5" fmla="*/ 1811 w 525390"/>
                  <a:gd name="connsiteY5" fmla="*/ 111712 h 315484"/>
                  <a:gd name="connsiteX6" fmla="*/ 8183 w 525390"/>
                  <a:gd name="connsiteY6" fmla="*/ 105340 h 315484"/>
                  <a:gd name="connsiteX7" fmla="*/ 186491 w 525390"/>
                  <a:gd name="connsiteY7" fmla="*/ 1993 h 315484"/>
                  <a:gd name="connsiteX8" fmla="*/ 202874 w 525390"/>
                  <a:gd name="connsiteY8" fmla="*/ 1993 h 315484"/>
                  <a:gd name="connsiteX9" fmla="*/ 517199 w 525390"/>
                  <a:gd name="connsiteY9" fmla="*/ 182968 h 315484"/>
                  <a:gd name="connsiteX10" fmla="*/ 525391 w 525390"/>
                  <a:gd name="connsiteY10" fmla="*/ 196589 h 31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5390" h="315484">
                    <a:moveTo>
                      <a:pt x="525391" y="196589"/>
                    </a:moveTo>
                    <a:cubicBezTo>
                      <a:pt x="525029" y="202190"/>
                      <a:pt x="521971" y="207266"/>
                      <a:pt x="517199" y="210210"/>
                    </a:cubicBezTo>
                    <a:lnTo>
                      <a:pt x="338891" y="313556"/>
                    </a:lnTo>
                    <a:cubicBezTo>
                      <a:pt x="333729" y="316128"/>
                      <a:pt x="327671" y="316128"/>
                      <a:pt x="322508" y="313556"/>
                    </a:cubicBezTo>
                    <a:lnTo>
                      <a:pt x="8183" y="132581"/>
                    </a:lnTo>
                    <a:cubicBezTo>
                      <a:pt x="658" y="128580"/>
                      <a:pt x="-2190" y="119236"/>
                      <a:pt x="1811" y="111712"/>
                    </a:cubicBezTo>
                    <a:cubicBezTo>
                      <a:pt x="3259" y="108997"/>
                      <a:pt x="5478" y="106778"/>
                      <a:pt x="8183" y="105340"/>
                    </a:cubicBezTo>
                    <a:lnTo>
                      <a:pt x="186491" y="1993"/>
                    </a:lnTo>
                    <a:cubicBezTo>
                      <a:pt x="191625" y="-664"/>
                      <a:pt x="197740" y="-664"/>
                      <a:pt x="202874" y="1993"/>
                    </a:cubicBezTo>
                    <a:lnTo>
                      <a:pt x="517199" y="182968"/>
                    </a:lnTo>
                    <a:cubicBezTo>
                      <a:pt x="521971" y="185911"/>
                      <a:pt x="525029" y="190988"/>
                      <a:pt x="525391" y="196589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Hình tự do: Hình 471">
                <a:extLst>
                  <a:ext uri="{FF2B5EF4-FFF2-40B4-BE49-F238E27FC236}">
                    <a16:creationId xmlns:a16="http://schemas.microsoft.com/office/drawing/2014/main" id="{B58E20E5-7790-3AA9-B795-4A22F04D2446}"/>
                  </a:ext>
                </a:extLst>
              </p:cNvPr>
              <p:cNvSpPr/>
              <p:nvPr/>
            </p:nvSpPr>
            <p:spPr>
              <a:xfrm>
                <a:off x="8492434" y="4173655"/>
                <a:ext cx="516641" cy="297737"/>
              </a:xfrm>
              <a:custGeom>
                <a:avLst/>
                <a:gdLst>
                  <a:gd name="connsiteX0" fmla="*/ 512374 w 516641"/>
                  <a:gd name="connsiteY0" fmla="*/ 192779 h 297737"/>
                  <a:gd name="connsiteX1" fmla="*/ 334066 w 516641"/>
                  <a:gd name="connsiteY1" fmla="*/ 295744 h 297737"/>
                  <a:gd name="connsiteX2" fmla="*/ 317683 w 516641"/>
                  <a:gd name="connsiteY2" fmla="*/ 295744 h 297737"/>
                  <a:gd name="connsiteX3" fmla="*/ 3358 w 516641"/>
                  <a:gd name="connsiteY3" fmla="*/ 114769 h 297737"/>
                  <a:gd name="connsiteX4" fmla="*/ 3358 w 516641"/>
                  <a:gd name="connsiteY4" fmla="*/ 105244 h 297737"/>
                  <a:gd name="connsiteX5" fmla="*/ 181666 w 516641"/>
                  <a:gd name="connsiteY5" fmla="*/ 1993 h 297737"/>
                  <a:gd name="connsiteX6" fmla="*/ 198049 w 516641"/>
                  <a:gd name="connsiteY6" fmla="*/ 1993 h 297737"/>
                  <a:gd name="connsiteX7" fmla="*/ 512374 w 516641"/>
                  <a:gd name="connsiteY7" fmla="*/ 182968 h 297737"/>
                  <a:gd name="connsiteX8" fmla="*/ 516593 w 516641"/>
                  <a:gd name="connsiteY8" fmla="*/ 188560 h 297737"/>
                  <a:gd name="connsiteX9" fmla="*/ 512374 w 516641"/>
                  <a:gd name="connsiteY9" fmla="*/ 192779 h 29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6641" h="297737">
                    <a:moveTo>
                      <a:pt x="512374" y="192779"/>
                    </a:moveTo>
                    <a:lnTo>
                      <a:pt x="334066" y="295744"/>
                    </a:lnTo>
                    <a:cubicBezTo>
                      <a:pt x="328932" y="298402"/>
                      <a:pt x="322817" y="298402"/>
                      <a:pt x="317683" y="295744"/>
                    </a:cubicBezTo>
                    <a:lnTo>
                      <a:pt x="3358" y="114769"/>
                    </a:lnTo>
                    <a:cubicBezTo>
                      <a:pt x="-1119" y="112198"/>
                      <a:pt x="-1119" y="108007"/>
                      <a:pt x="3358" y="105244"/>
                    </a:cubicBezTo>
                    <a:lnTo>
                      <a:pt x="181666" y="1993"/>
                    </a:lnTo>
                    <a:cubicBezTo>
                      <a:pt x="186800" y="-664"/>
                      <a:pt x="192915" y="-664"/>
                      <a:pt x="198049" y="1993"/>
                    </a:cubicBezTo>
                    <a:lnTo>
                      <a:pt x="512374" y="182968"/>
                    </a:lnTo>
                    <a:cubicBezTo>
                      <a:pt x="515079" y="183349"/>
                      <a:pt x="516974" y="185854"/>
                      <a:pt x="516593" y="188560"/>
                    </a:cubicBezTo>
                    <a:cubicBezTo>
                      <a:pt x="516288" y="190750"/>
                      <a:pt x="514564" y="192474"/>
                      <a:pt x="512374" y="19277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Hình tự do: Hình 472">
                <a:extLst>
                  <a:ext uri="{FF2B5EF4-FFF2-40B4-BE49-F238E27FC236}">
                    <a16:creationId xmlns:a16="http://schemas.microsoft.com/office/drawing/2014/main" id="{CADE34D5-7A85-C238-44D5-2DE59960C411}"/>
                  </a:ext>
                </a:extLst>
              </p:cNvPr>
              <p:cNvSpPr/>
              <p:nvPr/>
            </p:nvSpPr>
            <p:spPr>
              <a:xfrm>
                <a:off x="8818213" y="4357480"/>
                <a:ext cx="194786" cy="131644"/>
              </a:xfrm>
              <a:custGeom>
                <a:avLst/>
                <a:gdLst>
                  <a:gd name="connsiteX0" fmla="*/ 0 w 194786"/>
                  <a:gd name="connsiteY0" fmla="*/ 113919 h 131644"/>
                  <a:gd name="connsiteX1" fmla="*/ 0 w 194786"/>
                  <a:gd name="connsiteY1" fmla="*/ 131636 h 131644"/>
                  <a:gd name="connsiteX2" fmla="*/ 8192 w 194786"/>
                  <a:gd name="connsiteY2" fmla="*/ 129730 h 131644"/>
                  <a:gd name="connsiteX3" fmla="*/ 186595 w 194786"/>
                  <a:gd name="connsiteY3" fmla="*/ 26670 h 131644"/>
                  <a:gd name="connsiteX4" fmla="*/ 194786 w 194786"/>
                  <a:gd name="connsiteY4" fmla="*/ 13049 h 131644"/>
                  <a:gd name="connsiteX5" fmla="*/ 187452 w 194786"/>
                  <a:gd name="connsiteY5" fmla="*/ 0 h 131644"/>
                  <a:gd name="connsiteX6" fmla="*/ 186595 w 194786"/>
                  <a:gd name="connsiteY6" fmla="*/ 8954 h 131644"/>
                  <a:gd name="connsiteX7" fmla="*/ 8287 w 194786"/>
                  <a:gd name="connsiteY7" fmla="*/ 112014 h 131644"/>
                  <a:gd name="connsiteX8" fmla="*/ 0 w 194786"/>
                  <a:gd name="connsiteY8" fmla="*/ 113919 h 13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786" h="131644">
                    <a:moveTo>
                      <a:pt x="0" y="113919"/>
                    </a:moveTo>
                    <a:lnTo>
                      <a:pt x="0" y="131636"/>
                    </a:lnTo>
                    <a:cubicBezTo>
                      <a:pt x="2848" y="131731"/>
                      <a:pt x="5677" y="131073"/>
                      <a:pt x="8192" y="129730"/>
                    </a:cubicBezTo>
                    <a:lnTo>
                      <a:pt x="186595" y="26670"/>
                    </a:lnTo>
                    <a:cubicBezTo>
                      <a:pt x="191367" y="23727"/>
                      <a:pt x="194424" y="18650"/>
                      <a:pt x="194786" y="13049"/>
                    </a:cubicBezTo>
                    <a:cubicBezTo>
                      <a:pt x="194386" y="7829"/>
                      <a:pt x="191700" y="3048"/>
                      <a:pt x="187452" y="0"/>
                    </a:cubicBezTo>
                    <a:cubicBezTo>
                      <a:pt x="191167" y="2667"/>
                      <a:pt x="190881" y="6477"/>
                      <a:pt x="186595" y="8954"/>
                    </a:cubicBezTo>
                    <a:lnTo>
                      <a:pt x="8287" y="112014"/>
                    </a:lnTo>
                    <a:cubicBezTo>
                      <a:pt x="5725" y="113329"/>
                      <a:pt x="2877" y="113986"/>
                      <a:pt x="0" y="1139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Hình tự do: Hình 473">
                <a:extLst>
                  <a:ext uri="{FF2B5EF4-FFF2-40B4-BE49-F238E27FC236}">
                    <a16:creationId xmlns:a16="http://schemas.microsoft.com/office/drawing/2014/main" id="{E33C7F7C-CC76-950A-08DF-D4811AECEF6C}"/>
                  </a:ext>
                </a:extLst>
              </p:cNvPr>
              <p:cNvSpPr/>
              <p:nvPr/>
            </p:nvSpPr>
            <p:spPr>
              <a:xfrm>
                <a:off x="8682766" y="3901590"/>
                <a:ext cx="341952" cy="457254"/>
              </a:xfrm>
              <a:custGeom>
                <a:avLst/>
                <a:gdLst>
                  <a:gd name="connsiteX0" fmla="*/ 337948 w 341952"/>
                  <a:gd name="connsiteY0" fmla="*/ 455700 h 457254"/>
                  <a:gd name="connsiteX1" fmla="*/ 341949 w 341952"/>
                  <a:gd name="connsiteY1" fmla="*/ 443889 h 457254"/>
                  <a:gd name="connsiteX2" fmla="*/ 341949 w 341952"/>
                  <a:gd name="connsiteY2" fmla="*/ 197477 h 457254"/>
                  <a:gd name="connsiteX3" fmla="*/ 334234 w 341952"/>
                  <a:gd name="connsiteY3" fmla="*/ 182904 h 457254"/>
                  <a:gd name="connsiteX4" fmla="*/ 19909 w 341952"/>
                  <a:gd name="connsiteY4" fmla="*/ 1929 h 457254"/>
                  <a:gd name="connsiteX5" fmla="*/ 4002 w 341952"/>
                  <a:gd name="connsiteY5" fmla="*/ 1929 h 457254"/>
                  <a:gd name="connsiteX6" fmla="*/ 1 w 341952"/>
                  <a:gd name="connsiteY6" fmla="*/ 13740 h 457254"/>
                  <a:gd name="connsiteX7" fmla="*/ 1 w 341952"/>
                  <a:gd name="connsiteY7" fmla="*/ 260151 h 457254"/>
                  <a:gd name="connsiteX8" fmla="*/ 8193 w 341952"/>
                  <a:gd name="connsiteY8" fmla="*/ 274344 h 457254"/>
                  <a:gd name="connsiteX9" fmla="*/ 322518 w 341952"/>
                  <a:gd name="connsiteY9" fmla="*/ 455319 h 457254"/>
                  <a:gd name="connsiteX10" fmla="*/ 337948 w 341952"/>
                  <a:gd name="connsiteY10" fmla="*/ 455700 h 45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952" h="457254">
                    <a:moveTo>
                      <a:pt x="337948" y="455700"/>
                    </a:moveTo>
                    <a:cubicBezTo>
                      <a:pt x="342235" y="453223"/>
                      <a:pt x="341949" y="449128"/>
                      <a:pt x="341949" y="443889"/>
                    </a:cubicBezTo>
                    <a:lnTo>
                      <a:pt x="341949" y="197477"/>
                    </a:lnTo>
                    <a:cubicBezTo>
                      <a:pt x="341901" y="191657"/>
                      <a:pt x="339025" y="186218"/>
                      <a:pt x="334234" y="182904"/>
                    </a:cubicBezTo>
                    <a:lnTo>
                      <a:pt x="19909" y="1929"/>
                    </a:lnTo>
                    <a:cubicBezTo>
                      <a:pt x="14917" y="-643"/>
                      <a:pt x="8993" y="-643"/>
                      <a:pt x="4002" y="1929"/>
                    </a:cubicBezTo>
                    <a:cubicBezTo>
                      <a:pt x="-189" y="4310"/>
                      <a:pt x="1" y="8501"/>
                      <a:pt x="1" y="13740"/>
                    </a:cubicBezTo>
                    <a:lnTo>
                      <a:pt x="1" y="260151"/>
                    </a:lnTo>
                    <a:cubicBezTo>
                      <a:pt x="373" y="265904"/>
                      <a:pt x="3402" y="271153"/>
                      <a:pt x="8193" y="274344"/>
                    </a:cubicBezTo>
                    <a:lnTo>
                      <a:pt x="322518" y="455319"/>
                    </a:lnTo>
                    <a:cubicBezTo>
                      <a:pt x="327347" y="457757"/>
                      <a:pt x="333005" y="457900"/>
                      <a:pt x="337948" y="455700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Hình tự do: Hình 474">
                <a:extLst>
                  <a:ext uri="{FF2B5EF4-FFF2-40B4-BE49-F238E27FC236}">
                    <a16:creationId xmlns:a16="http://schemas.microsoft.com/office/drawing/2014/main" id="{DB8ECDB7-DAEA-B013-97C1-39F1951D73EE}"/>
                  </a:ext>
                </a:extLst>
              </p:cNvPr>
              <p:cNvSpPr/>
              <p:nvPr/>
            </p:nvSpPr>
            <p:spPr>
              <a:xfrm>
                <a:off x="8682480" y="3901590"/>
                <a:ext cx="340043" cy="195762"/>
              </a:xfrm>
              <a:custGeom>
                <a:avLst/>
                <a:gdLst>
                  <a:gd name="connsiteX0" fmla="*/ 1 w 340043"/>
                  <a:gd name="connsiteY0" fmla="*/ 13454 h 195762"/>
                  <a:gd name="connsiteX1" fmla="*/ 8193 w 340043"/>
                  <a:gd name="connsiteY1" fmla="*/ 8691 h 195762"/>
                  <a:gd name="connsiteX2" fmla="*/ 322518 w 340043"/>
                  <a:gd name="connsiteY2" fmla="*/ 189666 h 195762"/>
                  <a:gd name="connsiteX3" fmla="*/ 328328 w 340043"/>
                  <a:gd name="connsiteY3" fmla="*/ 195763 h 195762"/>
                  <a:gd name="connsiteX4" fmla="*/ 340044 w 340043"/>
                  <a:gd name="connsiteY4" fmla="*/ 189000 h 195762"/>
                  <a:gd name="connsiteX5" fmla="*/ 340044 w 340043"/>
                  <a:gd name="connsiteY5" fmla="*/ 189000 h 195762"/>
                  <a:gd name="connsiteX6" fmla="*/ 334519 w 340043"/>
                  <a:gd name="connsiteY6" fmla="*/ 182904 h 195762"/>
                  <a:gd name="connsiteX7" fmla="*/ 20194 w 340043"/>
                  <a:gd name="connsiteY7" fmla="*/ 1929 h 195762"/>
                  <a:gd name="connsiteX8" fmla="*/ 4383 w 340043"/>
                  <a:gd name="connsiteY8" fmla="*/ 1929 h 195762"/>
                  <a:gd name="connsiteX9" fmla="*/ 1 w 340043"/>
                  <a:gd name="connsiteY9" fmla="*/ 13454 h 19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0043" h="195762">
                    <a:moveTo>
                      <a:pt x="1" y="13454"/>
                    </a:moveTo>
                    <a:cubicBezTo>
                      <a:pt x="1" y="8215"/>
                      <a:pt x="3716" y="6120"/>
                      <a:pt x="8193" y="8691"/>
                    </a:cubicBezTo>
                    <a:lnTo>
                      <a:pt x="322518" y="189666"/>
                    </a:lnTo>
                    <a:cubicBezTo>
                      <a:pt x="324956" y="191152"/>
                      <a:pt x="326956" y="193257"/>
                      <a:pt x="328328" y="195763"/>
                    </a:cubicBezTo>
                    <a:lnTo>
                      <a:pt x="340044" y="189000"/>
                    </a:lnTo>
                    <a:lnTo>
                      <a:pt x="340044" y="189000"/>
                    </a:lnTo>
                    <a:cubicBezTo>
                      <a:pt x="338758" y="186533"/>
                      <a:pt x="336853" y="184428"/>
                      <a:pt x="334519" y="182904"/>
                    </a:cubicBezTo>
                    <a:lnTo>
                      <a:pt x="20194" y="1929"/>
                    </a:lnTo>
                    <a:cubicBezTo>
                      <a:pt x="15241" y="-643"/>
                      <a:pt x="9336" y="-643"/>
                      <a:pt x="4383" y="1929"/>
                    </a:cubicBezTo>
                    <a:cubicBezTo>
                      <a:pt x="-189" y="4024"/>
                      <a:pt x="1" y="8215"/>
                      <a:pt x="1" y="134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Hình tự do: Hình 475">
                <a:extLst>
                  <a:ext uri="{FF2B5EF4-FFF2-40B4-BE49-F238E27FC236}">
                    <a16:creationId xmlns:a16="http://schemas.microsoft.com/office/drawing/2014/main" id="{5A491A57-1DBD-DB80-DA5C-91FD4C372272}"/>
                  </a:ext>
                </a:extLst>
              </p:cNvPr>
              <p:cNvSpPr/>
              <p:nvPr/>
            </p:nvSpPr>
            <p:spPr>
              <a:xfrm>
                <a:off x="9005760" y="4090970"/>
                <a:ext cx="18955" cy="268152"/>
              </a:xfrm>
              <a:custGeom>
                <a:avLst/>
                <a:gdLst>
                  <a:gd name="connsiteX0" fmla="*/ 0 w 18955"/>
                  <a:gd name="connsiteY0" fmla="*/ 266510 h 268152"/>
                  <a:gd name="connsiteX1" fmla="*/ 14954 w 18955"/>
                  <a:gd name="connsiteY1" fmla="*/ 266510 h 268152"/>
                  <a:gd name="connsiteX2" fmla="*/ 18955 w 18955"/>
                  <a:gd name="connsiteY2" fmla="*/ 254699 h 268152"/>
                  <a:gd name="connsiteX3" fmla="*/ 18955 w 18955"/>
                  <a:gd name="connsiteY3" fmla="*/ 8096 h 268152"/>
                  <a:gd name="connsiteX4" fmla="*/ 16573 w 18955"/>
                  <a:gd name="connsiteY4" fmla="*/ 0 h 268152"/>
                  <a:gd name="connsiteX5" fmla="*/ 4858 w 18955"/>
                  <a:gd name="connsiteY5" fmla="*/ 6763 h 268152"/>
                  <a:gd name="connsiteX6" fmla="*/ 4858 w 18955"/>
                  <a:gd name="connsiteY6" fmla="*/ 6763 h 268152"/>
                  <a:gd name="connsiteX7" fmla="*/ 7239 w 18955"/>
                  <a:gd name="connsiteY7" fmla="*/ 14859 h 268152"/>
                  <a:gd name="connsiteX8" fmla="*/ 7239 w 18955"/>
                  <a:gd name="connsiteY8" fmla="*/ 261271 h 268152"/>
                  <a:gd name="connsiteX9" fmla="*/ 0 w 18955"/>
                  <a:gd name="connsiteY9" fmla="*/ 266510 h 268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55" h="268152">
                    <a:moveTo>
                      <a:pt x="0" y="266510"/>
                    </a:moveTo>
                    <a:cubicBezTo>
                      <a:pt x="4743" y="268700"/>
                      <a:pt x="10211" y="268700"/>
                      <a:pt x="14954" y="266510"/>
                    </a:cubicBezTo>
                    <a:cubicBezTo>
                      <a:pt x="19145" y="264033"/>
                      <a:pt x="18955" y="259937"/>
                      <a:pt x="18955" y="254699"/>
                    </a:cubicBezTo>
                    <a:lnTo>
                      <a:pt x="18955" y="8096"/>
                    </a:lnTo>
                    <a:cubicBezTo>
                      <a:pt x="18888" y="5239"/>
                      <a:pt x="18069" y="2439"/>
                      <a:pt x="16573" y="0"/>
                    </a:cubicBezTo>
                    <a:lnTo>
                      <a:pt x="4858" y="6763"/>
                    </a:lnTo>
                    <a:lnTo>
                      <a:pt x="4858" y="6763"/>
                    </a:lnTo>
                    <a:cubicBezTo>
                      <a:pt x="6344" y="9211"/>
                      <a:pt x="7163" y="12002"/>
                      <a:pt x="7239" y="14859"/>
                    </a:cubicBezTo>
                    <a:lnTo>
                      <a:pt x="7239" y="261271"/>
                    </a:lnTo>
                    <a:cubicBezTo>
                      <a:pt x="7239" y="266129"/>
                      <a:pt x="4096" y="268319"/>
                      <a:pt x="0" y="26651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Hình tự do: Hình 476">
                <a:extLst>
                  <a:ext uri="{FF2B5EF4-FFF2-40B4-BE49-F238E27FC236}">
                    <a16:creationId xmlns:a16="http://schemas.microsoft.com/office/drawing/2014/main" id="{2095797F-5174-9637-5C3A-86C514C3DB54}"/>
                  </a:ext>
                </a:extLst>
              </p:cNvPr>
              <p:cNvSpPr/>
              <p:nvPr/>
            </p:nvSpPr>
            <p:spPr>
              <a:xfrm>
                <a:off x="8692673" y="3925682"/>
                <a:ext cx="312705" cy="402491"/>
              </a:xfrm>
              <a:custGeom>
                <a:avLst/>
                <a:gdLst>
                  <a:gd name="connsiteX0" fmla="*/ 307753 w 312705"/>
                  <a:gd name="connsiteY0" fmla="*/ 175385 h 402491"/>
                  <a:gd name="connsiteX1" fmla="*/ 4858 w 312705"/>
                  <a:gd name="connsiteY1" fmla="*/ 602 h 402491"/>
                  <a:gd name="connsiteX2" fmla="*/ 0 w 312705"/>
                  <a:gd name="connsiteY2" fmla="*/ 3459 h 402491"/>
                  <a:gd name="connsiteX3" fmla="*/ 0 w 312705"/>
                  <a:gd name="connsiteY3" fmla="*/ 218533 h 402491"/>
                  <a:gd name="connsiteX4" fmla="*/ 4858 w 312705"/>
                  <a:gd name="connsiteY4" fmla="*/ 227011 h 402491"/>
                  <a:gd name="connsiteX5" fmla="*/ 307753 w 312705"/>
                  <a:gd name="connsiteY5" fmla="*/ 401890 h 402491"/>
                  <a:gd name="connsiteX6" fmla="*/ 312706 w 312705"/>
                  <a:gd name="connsiteY6" fmla="*/ 399032 h 402491"/>
                  <a:gd name="connsiteX7" fmla="*/ 312706 w 312705"/>
                  <a:gd name="connsiteY7" fmla="*/ 183958 h 402491"/>
                  <a:gd name="connsiteX8" fmla="*/ 307753 w 312705"/>
                  <a:gd name="connsiteY8" fmla="*/ 175385 h 40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705" h="402491">
                    <a:moveTo>
                      <a:pt x="307753" y="175385"/>
                    </a:moveTo>
                    <a:lnTo>
                      <a:pt x="4858" y="602"/>
                    </a:lnTo>
                    <a:cubicBezTo>
                      <a:pt x="2191" y="-922"/>
                      <a:pt x="0" y="602"/>
                      <a:pt x="0" y="3459"/>
                    </a:cubicBezTo>
                    <a:lnTo>
                      <a:pt x="0" y="218533"/>
                    </a:lnTo>
                    <a:cubicBezTo>
                      <a:pt x="172" y="221972"/>
                      <a:pt x="1972" y="225125"/>
                      <a:pt x="4858" y="227011"/>
                    </a:cubicBezTo>
                    <a:lnTo>
                      <a:pt x="307753" y="401890"/>
                    </a:lnTo>
                    <a:cubicBezTo>
                      <a:pt x="310420" y="403414"/>
                      <a:pt x="312706" y="401890"/>
                      <a:pt x="312706" y="399032"/>
                    </a:cubicBezTo>
                    <a:lnTo>
                      <a:pt x="312706" y="183958"/>
                    </a:lnTo>
                    <a:cubicBezTo>
                      <a:pt x="312468" y="180491"/>
                      <a:pt x="310639" y="177319"/>
                      <a:pt x="307753" y="17538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Hình tự do: Hình 477">
                <a:extLst>
                  <a:ext uri="{FF2B5EF4-FFF2-40B4-BE49-F238E27FC236}">
                    <a16:creationId xmlns:a16="http://schemas.microsoft.com/office/drawing/2014/main" id="{AFB9F67C-1242-B0C8-0112-25EADECF80CB}"/>
                  </a:ext>
                </a:extLst>
              </p:cNvPr>
              <p:cNvSpPr/>
              <p:nvPr/>
            </p:nvSpPr>
            <p:spPr>
              <a:xfrm>
                <a:off x="8675729" y="4188340"/>
                <a:ext cx="308156" cy="177474"/>
              </a:xfrm>
              <a:custGeom>
                <a:avLst/>
                <a:gdLst>
                  <a:gd name="connsiteX0" fmla="*/ 306409 w 308156"/>
                  <a:gd name="connsiteY0" fmla="*/ 169140 h 177474"/>
                  <a:gd name="connsiteX1" fmla="*/ 14848 w 308156"/>
                  <a:gd name="connsiteY1" fmla="*/ 929 h 177474"/>
                  <a:gd name="connsiteX2" fmla="*/ 6657 w 308156"/>
                  <a:gd name="connsiteY2" fmla="*/ 929 h 177474"/>
                  <a:gd name="connsiteX3" fmla="*/ 1799 w 308156"/>
                  <a:gd name="connsiteY3" fmla="*/ 3596 h 177474"/>
                  <a:gd name="connsiteX4" fmla="*/ 94 w 308156"/>
                  <a:gd name="connsiteY4" fmla="*/ 6653 h 177474"/>
                  <a:gd name="connsiteX5" fmla="*/ 1799 w 308156"/>
                  <a:gd name="connsiteY5" fmla="*/ 8358 h 177474"/>
                  <a:gd name="connsiteX6" fmla="*/ 293645 w 308156"/>
                  <a:gd name="connsiteY6" fmla="*/ 176474 h 177474"/>
                  <a:gd name="connsiteX7" fmla="*/ 301837 w 308156"/>
                  <a:gd name="connsiteY7" fmla="*/ 176474 h 177474"/>
                  <a:gd name="connsiteX8" fmla="*/ 306599 w 308156"/>
                  <a:gd name="connsiteY8" fmla="*/ 173807 h 177474"/>
                  <a:gd name="connsiteX9" fmla="*/ 307980 w 308156"/>
                  <a:gd name="connsiteY9" fmla="*/ 170588 h 177474"/>
                  <a:gd name="connsiteX10" fmla="*/ 306409 w 308156"/>
                  <a:gd name="connsiteY10" fmla="*/ 169140 h 17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8156" h="177474">
                    <a:moveTo>
                      <a:pt x="306409" y="169140"/>
                    </a:moveTo>
                    <a:lnTo>
                      <a:pt x="14848" y="929"/>
                    </a:lnTo>
                    <a:cubicBezTo>
                      <a:pt x="12257" y="-310"/>
                      <a:pt x="9248" y="-310"/>
                      <a:pt x="6657" y="929"/>
                    </a:cubicBezTo>
                    <a:lnTo>
                      <a:pt x="1799" y="3596"/>
                    </a:lnTo>
                    <a:cubicBezTo>
                      <a:pt x="485" y="3967"/>
                      <a:pt x="-277" y="5339"/>
                      <a:pt x="94" y="6653"/>
                    </a:cubicBezTo>
                    <a:cubicBezTo>
                      <a:pt x="332" y="7482"/>
                      <a:pt x="980" y="8120"/>
                      <a:pt x="1799" y="8358"/>
                    </a:cubicBezTo>
                    <a:lnTo>
                      <a:pt x="293645" y="176474"/>
                    </a:lnTo>
                    <a:cubicBezTo>
                      <a:pt x="296207" y="177808"/>
                      <a:pt x="299274" y="177808"/>
                      <a:pt x="301837" y="176474"/>
                    </a:cubicBezTo>
                    <a:lnTo>
                      <a:pt x="306599" y="173807"/>
                    </a:lnTo>
                    <a:cubicBezTo>
                      <a:pt x="307866" y="173303"/>
                      <a:pt x="308485" y="171855"/>
                      <a:pt x="307980" y="170588"/>
                    </a:cubicBezTo>
                    <a:cubicBezTo>
                      <a:pt x="307704" y="169893"/>
                      <a:pt x="307123" y="169359"/>
                      <a:pt x="306409" y="16914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Hình tự do: Hình 478">
                <a:extLst>
                  <a:ext uri="{FF2B5EF4-FFF2-40B4-BE49-F238E27FC236}">
                    <a16:creationId xmlns:a16="http://schemas.microsoft.com/office/drawing/2014/main" id="{F3C610D8-B2AF-1374-507B-2169E1C0DD12}"/>
                  </a:ext>
                </a:extLst>
              </p:cNvPr>
              <p:cNvSpPr/>
              <p:nvPr/>
            </p:nvSpPr>
            <p:spPr>
              <a:xfrm>
                <a:off x="8582734" y="4201784"/>
                <a:ext cx="378407" cy="218269"/>
              </a:xfrm>
              <a:custGeom>
                <a:avLst/>
                <a:gdLst>
                  <a:gd name="connsiteX0" fmla="*/ 376544 w 378407"/>
                  <a:gd name="connsiteY0" fmla="*/ 169221 h 218269"/>
                  <a:gd name="connsiteX1" fmla="*/ 84983 w 378407"/>
                  <a:gd name="connsiteY1" fmla="*/ 914 h 218269"/>
                  <a:gd name="connsiteX2" fmla="*/ 77458 w 378407"/>
                  <a:gd name="connsiteY2" fmla="*/ 914 h 218269"/>
                  <a:gd name="connsiteX3" fmla="*/ 1258 w 378407"/>
                  <a:gd name="connsiteY3" fmla="*/ 44729 h 218269"/>
                  <a:gd name="connsiteX4" fmla="*/ 1925 w 378407"/>
                  <a:gd name="connsiteY4" fmla="*/ 49015 h 218269"/>
                  <a:gd name="connsiteX5" fmla="*/ 293200 w 378407"/>
                  <a:gd name="connsiteY5" fmla="*/ 217132 h 218269"/>
                  <a:gd name="connsiteX6" fmla="*/ 300629 w 378407"/>
                  <a:gd name="connsiteY6" fmla="*/ 217608 h 218269"/>
                  <a:gd name="connsiteX7" fmla="*/ 376829 w 378407"/>
                  <a:gd name="connsiteY7" fmla="*/ 173983 h 218269"/>
                  <a:gd name="connsiteX8" fmla="*/ 376544 w 378407"/>
                  <a:gd name="connsiteY8" fmla="*/ 169221 h 218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407" h="218269">
                    <a:moveTo>
                      <a:pt x="376544" y="169221"/>
                    </a:moveTo>
                    <a:lnTo>
                      <a:pt x="84983" y="914"/>
                    </a:lnTo>
                    <a:cubicBezTo>
                      <a:pt x="82621" y="-305"/>
                      <a:pt x="79821" y="-305"/>
                      <a:pt x="77458" y="914"/>
                    </a:cubicBezTo>
                    <a:lnTo>
                      <a:pt x="1258" y="44729"/>
                    </a:lnTo>
                    <a:cubicBezTo>
                      <a:pt x="-646" y="45777"/>
                      <a:pt x="-361" y="47777"/>
                      <a:pt x="1925" y="49015"/>
                    </a:cubicBezTo>
                    <a:lnTo>
                      <a:pt x="293200" y="217132"/>
                    </a:lnTo>
                    <a:cubicBezTo>
                      <a:pt x="295457" y="218456"/>
                      <a:pt x="298219" y="218637"/>
                      <a:pt x="300629" y="217608"/>
                    </a:cubicBezTo>
                    <a:lnTo>
                      <a:pt x="376829" y="173983"/>
                    </a:lnTo>
                    <a:cubicBezTo>
                      <a:pt x="379115" y="172460"/>
                      <a:pt x="378829" y="170555"/>
                      <a:pt x="376544" y="1692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Hình tự do: Hình 479">
                <a:extLst>
                  <a:ext uri="{FF2B5EF4-FFF2-40B4-BE49-F238E27FC236}">
                    <a16:creationId xmlns:a16="http://schemas.microsoft.com/office/drawing/2014/main" id="{F92B1132-8825-84B6-EBAA-9E9D90EA20C8}"/>
                  </a:ext>
                </a:extLst>
              </p:cNvPr>
              <p:cNvSpPr/>
              <p:nvPr/>
            </p:nvSpPr>
            <p:spPr>
              <a:xfrm>
                <a:off x="8590475" y="4207509"/>
                <a:ext cx="362706" cy="208311"/>
              </a:xfrm>
              <a:custGeom>
                <a:avLst/>
                <a:gdLst>
                  <a:gd name="connsiteX0" fmla="*/ 117438 w 362706"/>
                  <a:gd name="connsiteY0" fmla="*/ 65961 h 208311"/>
                  <a:gd name="connsiteX1" fmla="*/ 126201 w 362706"/>
                  <a:gd name="connsiteY1" fmla="*/ 60912 h 208311"/>
                  <a:gd name="connsiteX2" fmla="*/ 126201 w 362706"/>
                  <a:gd name="connsiteY2" fmla="*/ 60150 h 208311"/>
                  <a:gd name="connsiteX3" fmla="*/ 116676 w 362706"/>
                  <a:gd name="connsiteY3" fmla="*/ 54912 h 208311"/>
                  <a:gd name="connsiteX4" fmla="*/ 115342 w 362706"/>
                  <a:gd name="connsiteY4" fmla="*/ 54912 h 208311"/>
                  <a:gd name="connsiteX5" fmla="*/ 106580 w 362706"/>
                  <a:gd name="connsiteY5" fmla="*/ 59960 h 208311"/>
                  <a:gd name="connsiteX6" fmla="*/ 106580 w 362706"/>
                  <a:gd name="connsiteY6" fmla="*/ 60722 h 208311"/>
                  <a:gd name="connsiteX7" fmla="*/ 116105 w 362706"/>
                  <a:gd name="connsiteY7" fmla="*/ 65961 h 208311"/>
                  <a:gd name="connsiteX8" fmla="*/ 117438 w 362706"/>
                  <a:gd name="connsiteY8" fmla="*/ 65961 h 208311"/>
                  <a:gd name="connsiteX9" fmla="*/ 128201 w 362706"/>
                  <a:gd name="connsiteY9" fmla="*/ 47577 h 208311"/>
                  <a:gd name="connsiteX10" fmla="*/ 119438 w 362706"/>
                  <a:gd name="connsiteY10" fmla="*/ 52626 h 208311"/>
                  <a:gd name="connsiteX11" fmla="*/ 119438 w 362706"/>
                  <a:gd name="connsiteY11" fmla="*/ 53388 h 208311"/>
                  <a:gd name="connsiteX12" fmla="*/ 128963 w 362706"/>
                  <a:gd name="connsiteY12" fmla="*/ 58721 h 208311"/>
                  <a:gd name="connsiteX13" fmla="*/ 130201 w 362706"/>
                  <a:gd name="connsiteY13" fmla="*/ 58721 h 208311"/>
                  <a:gd name="connsiteX14" fmla="*/ 138964 w 362706"/>
                  <a:gd name="connsiteY14" fmla="*/ 53673 h 208311"/>
                  <a:gd name="connsiteX15" fmla="*/ 138964 w 362706"/>
                  <a:gd name="connsiteY15" fmla="*/ 52911 h 208311"/>
                  <a:gd name="connsiteX16" fmla="*/ 129439 w 362706"/>
                  <a:gd name="connsiteY16" fmla="*/ 47673 h 208311"/>
                  <a:gd name="connsiteX17" fmla="*/ 128201 w 362706"/>
                  <a:gd name="connsiteY17" fmla="*/ 47577 h 208311"/>
                  <a:gd name="connsiteX18" fmla="*/ 157634 w 362706"/>
                  <a:gd name="connsiteY18" fmla="*/ 64627 h 208311"/>
                  <a:gd name="connsiteX19" fmla="*/ 148966 w 362706"/>
                  <a:gd name="connsiteY19" fmla="*/ 69675 h 208311"/>
                  <a:gd name="connsiteX20" fmla="*/ 148966 w 362706"/>
                  <a:gd name="connsiteY20" fmla="*/ 70437 h 208311"/>
                  <a:gd name="connsiteX21" fmla="*/ 164492 w 362706"/>
                  <a:gd name="connsiteY21" fmla="*/ 79391 h 208311"/>
                  <a:gd name="connsiteX22" fmla="*/ 165730 w 362706"/>
                  <a:gd name="connsiteY22" fmla="*/ 79391 h 208311"/>
                  <a:gd name="connsiteX23" fmla="*/ 174493 w 362706"/>
                  <a:gd name="connsiteY23" fmla="*/ 74343 h 208311"/>
                  <a:gd name="connsiteX24" fmla="*/ 174493 w 362706"/>
                  <a:gd name="connsiteY24" fmla="*/ 73581 h 208311"/>
                  <a:gd name="connsiteX25" fmla="*/ 159062 w 362706"/>
                  <a:gd name="connsiteY25" fmla="*/ 64722 h 208311"/>
                  <a:gd name="connsiteX26" fmla="*/ 157634 w 362706"/>
                  <a:gd name="connsiteY26" fmla="*/ 64627 h 208311"/>
                  <a:gd name="connsiteX27" fmla="*/ 141536 w 362706"/>
                  <a:gd name="connsiteY27" fmla="*/ 55102 h 208311"/>
                  <a:gd name="connsiteX28" fmla="*/ 132773 w 362706"/>
                  <a:gd name="connsiteY28" fmla="*/ 60150 h 208311"/>
                  <a:gd name="connsiteX29" fmla="*/ 132773 w 362706"/>
                  <a:gd name="connsiteY29" fmla="*/ 60912 h 208311"/>
                  <a:gd name="connsiteX30" fmla="*/ 142298 w 362706"/>
                  <a:gd name="connsiteY30" fmla="*/ 66246 h 208311"/>
                  <a:gd name="connsiteX31" fmla="*/ 143632 w 362706"/>
                  <a:gd name="connsiteY31" fmla="*/ 66246 h 208311"/>
                  <a:gd name="connsiteX32" fmla="*/ 152300 w 362706"/>
                  <a:gd name="connsiteY32" fmla="*/ 61198 h 208311"/>
                  <a:gd name="connsiteX33" fmla="*/ 152300 w 362706"/>
                  <a:gd name="connsiteY33" fmla="*/ 60436 h 208311"/>
                  <a:gd name="connsiteX34" fmla="*/ 143251 w 362706"/>
                  <a:gd name="connsiteY34" fmla="*/ 55197 h 208311"/>
                  <a:gd name="connsiteX35" fmla="*/ 141536 w 362706"/>
                  <a:gd name="connsiteY35" fmla="*/ 55293 h 208311"/>
                  <a:gd name="connsiteX36" fmla="*/ 177350 w 362706"/>
                  <a:gd name="connsiteY36" fmla="*/ 75771 h 208311"/>
                  <a:gd name="connsiteX37" fmla="*/ 168587 w 362706"/>
                  <a:gd name="connsiteY37" fmla="*/ 80820 h 208311"/>
                  <a:gd name="connsiteX38" fmla="*/ 168587 w 362706"/>
                  <a:gd name="connsiteY38" fmla="*/ 81582 h 208311"/>
                  <a:gd name="connsiteX39" fmla="*/ 178112 w 362706"/>
                  <a:gd name="connsiteY39" fmla="*/ 86916 h 208311"/>
                  <a:gd name="connsiteX40" fmla="*/ 179446 w 362706"/>
                  <a:gd name="connsiteY40" fmla="*/ 86916 h 208311"/>
                  <a:gd name="connsiteX41" fmla="*/ 188113 w 362706"/>
                  <a:gd name="connsiteY41" fmla="*/ 81867 h 208311"/>
                  <a:gd name="connsiteX42" fmla="*/ 188113 w 362706"/>
                  <a:gd name="connsiteY42" fmla="*/ 81105 h 208311"/>
                  <a:gd name="connsiteX43" fmla="*/ 178588 w 362706"/>
                  <a:gd name="connsiteY43" fmla="*/ 75867 h 208311"/>
                  <a:gd name="connsiteX44" fmla="*/ 177350 w 362706"/>
                  <a:gd name="connsiteY44" fmla="*/ 75962 h 208311"/>
                  <a:gd name="connsiteX45" fmla="*/ 190685 w 362706"/>
                  <a:gd name="connsiteY45" fmla="*/ 83487 h 208311"/>
                  <a:gd name="connsiteX46" fmla="*/ 181922 w 362706"/>
                  <a:gd name="connsiteY46" fmla="*/ 88535 h 208311"/>
                  <a:gd name="connsiteX47" fmla="*/ 181922 w 362706"/>
                  <a:gd name="connsiteY47" fmla="*/ 89297 h 208311"/>
                  <a:gd name="connsiteX48" fmla="*/ 191447 w 362706"/>
                  <a:gd name="connsiteY48" fmla="*/ 94631 h 208311"/>
                  <a:gd name="connsiteX49" fmla="*/ 192781 w 362706"/>
                  <a:gd name="connsiteY49" fmla="*/ 94631 h 208311"/>
                  <a:gd name="connsiteX50" fmla="*/ 201448 w 362706"/>
                  <a:gd name="connsiteY50" fmla="*/ 89583 h 208311"/>
                  <a:gd name="connsiteX51" fmla="*/ 201448 w 362706"/>
                  <a:gd name="connsiteY51" fmla="*/ 88821 h 208311"/>
                  <a:gd name="connsiteX52" fmla="*/ 191923 w 362706"/>
                  <a:gd name="connsiteY52" fmla="*/ 83582 h 208311"/>
                  <a:gd name="connsiteX53" fmla="*/ 190685 w 362706"/>
                  <a:gd name="connsiteY53" fmla="*/ 83677 h 208311"/>
                  <a:gd name="connsiteX54" fmla="*/ 159062 w 362706"/>
                  <a:gd name="connsiteY54" fmla="*/ 104156 h 208311"/>
                  <a:gd name="connsiteX55" fmla="*/ 167825 w 362706"/>
                  <a:gd name="connsiteY55" fmla="*/ 99108 h 208311"/>
                  <a:gd name="connsiteX56" fmla="*/ 167825 w 362706"/>
                  <a:gd name="connsiteY56" fmla="*/ 98346 h 208311"/>
                  <a:gd name="connsiteX57" fmla="*/ 158300 w 362706"/>
                  <a:gd name="connsiteY57" fmla="*/ 93107 h 208311"/>
                  <a:gd name="connsiteX58" fmla="*/ 156967 w 362706"/>
                  <a:gd name="connsiteY58" fmla="*/ 93107 h 208311"/>
                  <a:gd name="connsiteX59" fmla="*/ 148299 w 362706"/>
                  <a:gd name="connsiteY59" fmla="*/ 98060 h 208311"/>
                  <a:gd name="connsiteX60" fmla="*/ 148299 w 362706"/>
                  <a:gd name="connsiteY60" fmla="*/ 98822 h 208311"/>
                  <a:gd name="connsiteX61" fmla="*/ 157824 w 362706"/>
                  <a:gd name="connsiteY61" fmla="*/ 104156 h 208311"/>
                  <a:gd name="connsiteX62" fmla="*/ 159062 w 362706"/>
                  <a:gd name="connsiteY62" fmla="*/ 104346 h 208311"/>
                  <a:gd name="connsiteX63" fmla="*/ 172397 w 362706"/>
                  <a:gd name="connsiteY63" fmla="*/ 111871 h 208311"/>
                  <a:gd name="connsiteX64" fmla="*/ 181160 w 362706"/>
                  <a:gd name="connsiteY64" fmla="*/ 106823 h 208311"/>
                  <a:gd name="connsiteX65" fmla="*/ 181160 w 362706"/>
                  <a:gd name="connsiteY65" fmla="*/ 106061 h 208311"/>
                  <a:gd name="connsiteX66" fmla="*/ 171635 w 362706"/>
                  <a:gd name="connsiteY66" fmla="*/ 100822 h 208311"/>
                  <a:gd name="connsiteX67" fmla="*/ 170302 w 362706"/>
                  <a:gd name="connsiteY67" fmla="*/ 100822 h 208311"/>
                  <a:gd name="connsiteX68" fmla="*/ 161634 w 362706"/>
                  <a:gd name="connsiteY68" fmla="*/ 105870 h 208311"/>
                  <a:gd name="connsiteX69" fmla="*/ 161634 w 362706"/>
                  <a:gd name="connsiteY69" fmla="*/ 106632 h 208311"/>
                  <a:gd name="connsiteX70" fmla="*/ 171159 w 362706"/>
                  <a:gd name="connsiteY70" fmla="*/ 111966 h 208311"/>
                  <a:gd name="connsiteX71" fmla="*/ 172397 w 362706"/>
                  <a:gd name="connsiteY71" fmla="*/ 112062 h 208311"/>
                  <a:gd name="connsiteX72" fmla="*/ 185732 w 362706"/>
                  <a:gd name="connsiteY72" fmla="*/ 119586 h 208311"/>
                  <a:gd name="connsiteX73" fmla="*/ 194495 w 362706"/>
                  <a:gd name="connsiteY73" fmla="*/ 114538 h 208311"/>
                  <a:gd name="connsiteX74" fmla="*/ 194495 w 362706"/>
                  <a:gd name="connsiteY74" fmla="*/ 113776 h 208311"/>
                  <a:gd name="connsiteX75" fmla="*/ 184970 w 362706"/>
                  <a:gd name="connsiteY75" fmla="*/ 108537 h 208311"/>
                  <a:gd name="connsiteX76" fmla="*/ 183637 w 362706"/>
                  <a:gd name="connsiteY76" fmla="*/ 108537 h 208311"/>
                  <a:gd name="connsiteX77" fmla="*/ 174969 w 362706"/>
                  <a:gd name="connsiteY77" fmla="*/ 113586 h 208311"/>
                  <a:gd name="connsiteX78" fmla="*/ 174969 w 362706"/>
                  <a:gd name="connsiteY78" fmla="*/ 114348 h 208311"/>
                  <a:gd name="connsiteX79" fmla="*/ 184494 w 362706"/>
                  <a:gd name="connsiteY79" fmla="*/ 119682 h 208311"/>
                  <a:gd name="connsiteX80" fmla="*/ 185732 w 362706"/>
                  <a:gd name="connsiteY80" fmla="*/ 119777 h 208311"/>
                  <a:gd name="connsiteX81" fmla="*/ 199067 w 362706"/>
                  <a:gd name="connsiteY81" fmla="*/ 127302 h 208311"/>
                  <a:gd name="connsiteX82" fmla="*/ 207830 w 362706"/>
                  <a:gd name="connsiteY82" fmla="*/ 122253 h 208311"/>
                  <a:gd name="connsiteX83" fmla="*/ 207830 w 362706"/>
                  <a:gd name="connsiteY83" fmla="*/ 121491 h 208311"/>
                  <a:gd name="connsiteX84" fmla="*/ 198305 w 362706"/>
                  <a:gd name="connsiteY84" fmla="*/ 116253 h 208311"/>
                  <a:gd name="connsiteX85" fmla="*/ 197067 w 362706"/>
                  <a:gd name="connsiteY85" fmla="*/ 116253 h 208311"/>
                  <a:gd name="connsiteX86" fmla="*/ 188304 w 362706"/>
                  <a:gd name="connsiteY86" fmla="*/ 121301 h 208311"/>
                  <a:gd name="connsiteX87" fmla="*/ 188304 w 362706"/>
                  <a:gd name="connsiteY87" fmla="*/ 122063 h 208311"/>
                  <a:gd name="connsiteX88" fmla="*/ 197829 w 362706"/>
                  <a:gd name="connsiteY88" fmla="*/ 127302 h 208311"/>
                  <a:gd name="connsiteX89" fmla="*/ 199067 w 362706"/>
                  <a:gd name="connsiteY89" fmla="*/ 127492 h 208311"/>
                  <a:gd name="connsiteX90" fmla="*/ 131249 w 362706"/>
                  <a:gd name="connsiteY90" fmla="*/ 73676 h 208311"/>
                  <a:gd name="connsiteX91" fmla="*/ 139917 w 362706"/>
                  <a:gd name="connsiteY91" fmla="*/ 68628 h 208311"/>
                  <a:gd name="connsiteX92" fmla="*/ 139917 w 362706"/>
                  <a:gd name="connsiteY92" fmla="*/ 67866 h 208311"/>
                  <a:gd name="connsiteX93" fmla="*/ 130392 w 362706"/>
                  <a:gd name="connsiteY93" fmla="*/ 62532 h 208311"/>
                  <a:gd name="connsiteX94" fmla="*/ 129059 w 362706"/>
                  <a:gd name="connsiteY94" fmla="*/ 62532 h 208311"/>
                  <a:gd name="connsiteX95" fmla="*/ 120296 w 362706"/>
                  <a:gd name="connsiteY95" fmla="*/ 67580 h 208311"/>
                  <a:gd name="connsiteX96" fmla="*/ 120296 w 362706"/>
                  <a:gd name="connsiteY96" fmla="*/ 68342 h 208311"/>
                  <a:gd name="connsiteX97" fmla="*/ 129821 w 362706"/>
                  <a:gd name="connsiteY97" fmla="*/ 73581 h 208311"/>
                  <a:gd name="connsiteX98" fmla="*/ 131249 w 362706"/>
                  <a:gd name="connsiteY98" fmla="*/ 73676 h 208311"/>
                  <a:gd name="connsiteX99" fmla="*/ 146108 w 362706"/>
                  <a:gd name="connsiteY99" fmla="*/ 96631 h 208311"/>
                  <a:gd name="connsiteX100" fmla="*/ 154871 w 362706"/>
                  <a:gd name="connsiteY100" fmla="*/ 91583 h 208311"/>
                  <a:gd name="connsiteX101" fmla="*/ 154871 w 362706"/>
                  <a:gd name="connsiteY101" fmla="*/ 90821 h 208311"/>
                  <a:gd name="connsiteX102" fmla="*/ 146489 w 362706"/>
                  <a:gd name="connsiteY102" fmla="*/ 85963 h 208311"/>
                  <a:gd name="connsiteX103" fmla="*/ 146489 w 362706"/>
                  <a:gd name="connsiteY103" fmla="*/ 85201 h 208311"/>
                  <a:gd name="connsiteX104" fmla="*/ 157729 w 362706"/>
                  <a:gd name="connsiteY104" fmla="*/ 78724 h 208311"/>
                  <a:gd name="connsiteX105" fmla="*/ 157729 w 362706"/>
                  <a:gd name="connsiteY105" fmla="*/ 77962 h 208311"/>
                  <a:gd name="connsiteX106" fmla="*/ 147156 w 362706"/>
                  <a:gd name="connsiteY106" fmla="*/ 71866 h 208311"/>
                  <a:gd name="connsiteX107" fmla="*/ 145822 w 362706"/>
                  <a:gd name="connsiteY107" fmla="*/ 71866 h 208311"/>
                  <a:gd name="connsiteX108" fmla="*/ 124677 w 362706"/>
                  <a:gd name="connsiteY108" fmla="*/ 84058 h 208311"/>
                  <a:gd name="connsiteX109" fmla="*/ 124677 w 362706"/>
                  <a:gd name="connsiteY109" fmla="*/ 84915 h 208311"/>
                  <a:gd name="connsiteX110" fmla="*/ 145060 w 362706"/>
                  <a:gd name="connsiteY110" fmla="*/ 96631 h 208311"/>
                  <a:gd name="connsiteX111" fmla="*/ 145727 w 362706"/>
                  <a:gd name="connsiteY111" fmla="*/ 96631 h 208311"/>
                  <a:gd name="connsiteX112" fmla="*/ 204401 w 362706"/>
                  <a:gd name="connsiteY112" fmla="*/ 91392 h 208311"/>
                  <a:gd name="connsiteX113" fmla="*/ 195638 w 362706"/>
                  <a:gd name="connsiteY113" fmla="*/ 96441 h 208311"/>
                  <a:gd name="connsiteX114" fmla="*/ 195638 w 362706"/>
                  <a:gd name="connsiteY114" fmla="*/ 97203 h 208311"/>
                  <a:gd name="connsiteX115" fmla="*/ 205163 w 362706"/>
                  <a:gd name="connsiteY115" fmla="*/ 102537 h 208311"/>
                  <a:gd name="connsiteX116" fmla="*/ 206497 w 362706"/>
                  <a:gd name="connsiteY116" fmla="*/ 102537 h 208311"/>
                  <a:gd name="connsiteX117" fmla="*/ 215164 w 362706"/>
                  <a:gd name="connsiteY117" fmla="*/ 97488 h 208311"/>
                  <a:gd name="connsiteX118" fmla="*/ 215164 w 362706"/>
                  <a:gd name="connsiteY118" fmla="*/ 96726 h 208311"/>
                  <a:gd name="connsiteX119" fmla="*/ 205639 w 362706"/>
                  <a:gd name="connsiteY119" fmla="*/ 91488 h 208311"/>
                  <a:gd name="connsiteX120" fmla="*/ 204020 w 362706"/>
                  <a:gd name="connsiteY120" fmla="*/ 91392 h 208311"/>
                  <a:gd name="connsiteX121" fmla="*/ 217736 w 362706"/>
                  <a:gd name="connsiteY121" fmla="*/ 99108 h 208311"/>
                  <a:gd name="connsiteX122" fmla="*/ 208973 w 362706"/>
                  <a:gd name="connsiteY122" fmla="*/ 104156 h 208311"/>
                  <a:gd name="connsiteX123" fmla="*/ 208973 w 362706"/>
                  <a:gd name="connsiteY123" fmla="*/ 104918 h 208311"/>
                  <a:gd name="connsiteX124" fmla="*/ 218498 w 362706"/>
                  <a:gd name="connsiteY124" fmla="*/ 110157 h 208311"/>
                  <a:gd name="connsiteX125" fmla="*/ 219832 w 362706"/>
                  <a:gd name="connsiteY125" fmla="*/ 110157 h 208311"/>
                  <a:gd name="connsiteX126" fmla="*/ 228500 w 362706"/>
                  <a:gd name="connsiteY126" fmla="*/ 105108 h 208311"/>
                  <a:gd name="connsiteX127" fmla="*/ 228500 w 362706"/>
                  <a:gd name="connsiteY127" fmla="*/ 104346 h 208311"/>
                  <a:gd name="connsiteX128" fmla="*/ 218975 w 362706"/>
                  <a:gd name="connsiteY128" fmla="*/ 99108 h 208311"/>
                  <a:gd name="connsiteX129" fmla="*/ 217088 w 362706"/>
                  <a:gd name="connsiteY129" fmla="*/ 98993 h 208311"/>
                  <a:gd name="connsiteX130" fmla="*/ 216974 w 362706"/>
                  <a:gd name="connsiteY130" fmla="*/ 99108 h 208311"/>
                  <a:gd name="connsiteX131" fmla="*/ 301651 w 362706"/>
                  <a:gd name="connsiteY131" fmla="*/ 176355 h 208311"/>
                  <a:gd name="connsiteX132" fmla="*/ 301651 w 362706"/>
                  <a:gd name="connsiteY132" fmla="*/ 175593 h 208311"/>
                  <a:gd name="connsiteX133" fmla="*/ 292126 w 362706"/>
                  <a:gd name="connsiteY133" fmla="*/ 170355 h 208311"/>
                  <a:gd name="connsiteX134" fmla="*/ 290793 w 362706"/>
                  <a:gd name="connsiteY134" fmla="*/ 170355 h 208311"/>
                  <a:gd name="connsiteX135" fmla="*/ 282030 w 362706"/>
                  <a:gd name="connsiteY135" fmla="*/ 175403 h 208311"/>
                  <a:gd name="connsiteX136" fmla="*/ 282030 w 362706"/>
                  <a:gd name="connsiteY136" fmla="*/ 176165 h 208311"/>
                  <a:gd name="connsiteX137" fmla="*/ 291555 w 362706"/>
                  <a:gd name="connsiteY137" fmla="*/ 181499 h 208311"/>
                  <a:gd name="connsiteX138" fmla="*/ 292889 w 362706"/>
                  <a:gd name="connsiteY138" fmla="*/ 181499 h 208311"/>
                  <a:gd name="connsiteX139" fmla="*/ 324511 w 362706"/>
                  <a:gd name="connsiteY139" fmla="*/ 160734 h 208311"/>
                  <a:gd name="connsiteX140" fmla="*/ 315748 w 362706"/>
                  <a:gd name="connsiteY140" fmla="*/ 165783 h 208311"/>
                  <a:gd name="connsiteX141" fmla="*/ 315748 w 362706"/>
                  <a:gd name="connsiteY141" fmla="*/ 166545 h 208311"/>
                  <a:gd name="connsiteX142" fmla="*/ 325273 w 362706"/>
                  <a:gd name="connsiteY142" fmla="*/ 171783 h 208311"/>
                  <a:gd name="connsiteX143" fmla="*/ 326512 w 362706"/>
                  <a:gd name="connsiteY143" fmla="*/ 171783 h 208311"/>
                  <a:gd name="connsiteX144" fmla="*/ 335275 w 362706"/>
                  <a:gd name="connsiteY144" fmla="*/ 166735 h 208311"/>
                  <a:gd name="connsiteX145" fmla="*/ 335275 w 362706"/>
                  <a:gd name="connsiteY145" fmla="*/ 165973 h 208311"/>
                  <a:gd name="connsiteX146" fmla="*/ 325750 w 362706"/>
                  <a:gd name="connsiteY146" fmla="*/ 160734 h 208311"/>
                  <a:gd name="connsiteX147" fmla="*/ 324130 w 362706"/>
                  <a:gd name="connsiteY147" fmla="*/ 160734 h 208311"/>
                  <a:gd name="connsiteX148" fmla="*/ 324130 w 362706"/>
                  <a:gd name="connsiteY148" fmla="*/ 160734 h 208311"/>
                  <a:gd name="connsiteX149" fmla="*/ 317654 w 362706"/>
                  <a:gd name="connsiteY149" fmla="*/ 171212 h 208311"/>
                  <a:gd name="connsiteX150" fmla="*/ 317654 w 362706"/>
                  <a:gd name="connsiteY150" fmla="*/ 170450 h 208311"/>
                  <a:gd name="connsiteX151" fmla="*/ 308129 w 362706"/>
                  <a:gd name="connsiteY151" fmla="*/ 165116 h 208311"/>
                  <a:gd name="connsiteX152" fmla="*/ 306795 w 362706"/>
                  <a:gd name="connsiteY152" fmla="*/ 165116 h 208311"/>
                  <a:gd name="connsiteX153" fmla="*/ 298032 w 362706"/>
                  <a:gd name="connsiteY153" fmla="*/ 170164 h 208311"/>
                  <a:gd name="connsiteX154" fmla="*/ 298032 w 362706"/>
                  <a:gd name="connsiteY154" fmla="*/ 170926 h 208311"/>
                  <a:gd name="connsiteX155" fmla="*/ 307557 w 362706"/>
                  <a:gd name="connsiteY155" fmla="*/ 176165 h 208311"/>
                  <a:gd name="connsiteX156" fmla="*/ 308890 w 362706"/>
                  <a:gd name="connsiteY156" fmla="*/ 176165 h 208311"/>
                  <a:gd name="connsiteX157" fmla="*/ 273362 w 362706"/>
                  <a:gd name="connsiteY157" fmla="*/ 184547 h 208311"/>
                  <a:gd name="connsiteX158" fmla="*/ 282125 w 362706"/>
                  <a:gd name="connsiteY158" fmla="*/ 179499 h 208311"/>
                  <a:gd name="connsiteX159" fmla="*/ 282125 w 362706"/>
                  <a:gd name="connsiteY159" fmla="*/ 178737 h 208311"/>
                  <a:gd name="connsiteX160" fmla="*/ 272600 w 362706"/>
                  <a:gd name="connsiteY160" fmla="*/ 173498 h 208311"/>
                  <a:gd name="connsiteX161" fmla="*/ 271267 w 362706"/>
                  <a:gd name="connsiteY161" fmla="*/ 173498 h 208311"/>
                  <a:gd name="connsiteX162" fmla="*/ 262599 w 362706"/>
                  <a:gd name="connsiteY162" fmla="*/ 178546 h 208311"/>
                  <a:gd name="connsiteX163" fmla="*/ 262599 w 362706"/>
                  <a:gd name="connsiteY163" fmla="*/ 179308 h 208311"/>
                  <a:gd name="connsiteX164" fmla="*/ 272124 w 362706"/>
                  <a:gd name="connsiteY164" fmla="*/ 184642 h 208311"/>
                  <a:gd name="connsiteX165" fmla="*/ 272981 w 362706"/>
                  <a:gd name="connsiteY165" fmla="*/ 184547 h 208311"/>
                  <a:gd name="connsiteX166" fmla="*/ 295460 w 362706"/>
                  <a:gd name="connsiteY166" fmla="*/ 187214 h 208311"/>
                  <a:gd name="connsiteX167" fmla="*/ 295460 w 362706"/>
                  <a:gd name="connsiteY167" fmla="*/ 186452 h 208311"/>
                  <a:gd name="connsiteX168" fmla="*/ 285935 w 362706"/>
                  <a:gd name="connsiteY168" fmla="*/ 181213 h 208311"/>
                  <a:gd name="connsiteX169" fmla="*/ 284602 w 362706"/>
                  <a:gd name="connsiteY169" fmla="*/ 181213 h 208311"/>
                  <a:gd name="connsiteX170" fmla="*/ 275934 w 362706"/>
                  <a:gd name="connsiteY170" fmla="*/ 186261 h 208311"/>
                  <a:gd name="connsiteX171" fmla="*/ 275934 w 362706"/>
                  <a:gd name="connsiteY171" fmla="*/ 187023 h 208311"/>
                  <a:gd name="connsiteX172" fmla="*/ 284983 w 362706"/>
                  <a:gd name="connsiteY172" fmla="*/ 192357 h 208311"/>
                  <a:gd name="connsiteX173" fmla="*/ 286316 w 362706"/>
                  <a:gd name="connsiteY173" fmla="*/ 192357 h 208311"/>
                  <a:gd name="connsiteX174" fmla="*/ 311081 w 362706"/>
                  <a:gd name="connsiteY174" fmla="*/ 153019 h 208311"/>
                  <a:gd name="connsiteX175" fmla="*/ 302414 w 362706"/>
                  <a:gd name="connsiteY175" fmla="*/ 158067 h 208311"/>
                  <a:gd name="connsiteX176" fmla="*/ 302414 w 362706"/>
                  <a:gd name="connsiteY176" fmla="*/ 158829 h 208311"/>
                  <a:gd name="connsiteX177" fmla="*/ 311462 w 362706"/>
                  <a:gd name="connsiteY177" fmla="*/ 164163 h 208311"/>
                  <a:gd name="connsiteX178" fmla="*/ 312796 w 362706"/>
                  <a:gd name="connsiteY178" fmla="*/ 164163 h 208311"/>
                  <a:gd name="connsiteX179" fmla="*/ 321559 w 362706"/>
                  <a:gd name="connsiteY179" fmla="*/ 159115 h 208311"/>
                  <a:gd name="connsiteX180" fmla="*/ 321559 w 362706"/>
                  <a:gd name="connsiteY180" fmla="*/ 158353 h 208311"/>
                  <a:gd name="connsiteX181" fmla="*/ 312034 w 362706"/>
                  <a:gd name="connsiteY181" fmla="*/ 153114 h 208311"/>
                  <a:gd name="connsiteX182" fmla="*/ 310700 w 362706"/>
                  <a:gd name="connsiteY182" fmla="*/ 153210 h 208311"/>
                  <a:gd name="connsiteX183" fmla="*/ 244406 w 362706"/>
                  <a:gd name="connsiteY183" fmla="*/ 114919 h 208311"/>
                  <a:gd name="connsiteX184" fmla="*/ 235643 w 362706"/>
                  <a:gd name="connsiteY184" fmla="*/ 119967 h 208311"/>
                  <a:gd name="connsiteX185" fmla="*/ 235643 w 362706"/>
                  <a:gd name="connsiteY185" fmla="*/ 120729 h 208311"/>
                  <a:gd name="connsiteX186" fmla="*/ 245168 w 362706"/>
                  <a:gd name="connsiteY186" fmla="*/ 125968 h 208311"/>
                  <a:gd name="connsiteX187" fmla="*/ 246502 w 362706"/>
                  <a:gd name="connsiteY187" fmla="*/ 125968 h 208311"/>
                  <a:gd name="connsiteX188" fmla="*/ 255265 w 362706"/>
                  <a:gd name="connsiteY188" fmla="*/ 120920 h 208311"/>
                  <a:gd name="connsiteX189" fmla="*/ 255265 w 362706"/>
                  <a:gd name="connsiteY189" fmla="*/ 120158 h 208311"/>
                  <a:gd name="connsiteX190" fmla="*/ 245740 w 362706"/>
                  <a:gd name="connsiteY190" fmla="*/ 114824 h 208311"/>
                  <a:gd name="connsiteX191" fmla="*/ 244025 w 362706"/>
                  <a:gd name="connsiteY191" fmla="*/ 114538 h 208311"/>
                  <a:gd name="connsiteX192" fmla="*/ 297746 w 362706"/>
                  <a:gd name="connsiteY192" fmla="*/ 145685 h 208311"/>
                  <a:gd name="connsiteX193" fmla="*/ 289079 w 362706"/>
                  <a:gd name="connsiteY193" fmla="*/ 150733 h 208311"/>
                  <a:gd name="connsiteX194" fmla="*/ 289079 w 362706"/>
                  <a:gd name="connsiteY194" fmla="*/ 151495 h 208311"/>
                  <a:gd name="connsiteX195" fmla="*/ 298604 w 362706"/>
                  <a:gd name="connsiteY195" fmla="*/ 156829 h 208311"/>
                  <a:gd name="connsiteX196" fmla="*/ 299937 w 362706"/>
                  <a:gd name="connsiteY196" fmla="*/ 156829 h 208311"/>
                  <a:gd name="connsiteX197" fmla="*/ 308700 w 362706"/>
                  <a:gd name="connsiteY197" fmla="*/ 151781 h 208311"/>
                  <a:gd name="connsiteX198" fmla="*/ 308700 w 362706"/>
                  <a:gd name="connsiteY198" fmla="*/ 151019 h 208311"/>
                  <a:gd name="connsiteX199" fmla="*/ 299175 w 362706"/>
                  <a:gd name="connsiteY199" fmla="*/ 145780 h 208311"/>
                  <a:gd name="connsiteX200" fmla="*/ 297365 w 362706"/>
                  <a:gd name="connsiteY200" fmla="*/ 145304 h 208311"/>
                  <a:gd name="connsiteX201" fmla="*/ 231071 w 362706"/>
                  <a:gd name="connsiteY201" fmla="*/ 107585 h 208311"/>
                  <a:gd name="connsiteX202" fmla="*/ 222308 w 362706"/>
                  <a:gd name="connsiteY202" fmla="*/ 112633 h 208311"/>
                  <a:gd name="connsiteX203" fmla="*/ 222308 w 362706"/>
                  <a:gd name="connsiteY203" fmla="*/ 113395 h 208311"/>
                  <a:gd name="connsiteX204" fmla="*/ 231833 w 362706"/>
                  <a:gd name="connsiteY204" fmla="*/ 118634 h 208311"/>
                  <a:gd name="connsiteX205" fmla="*/ 233167 w 362706"/>
                  <a:gd name="connsiteY205" fmla="*/ 118634 h 208311"/>
                  <a:gd name="connsiteX206" fmla="*/ 241930 w 362706"/>
                  <a:gd name="connsiteY206" fmla="*/ 113586 h 208311"/>
                  <a:gd name="connsiteX207" fmla="*/ 241930 w 362706"/>
                  <a:gd name="connsiteY207" fmla="*/ 112824 h 208311"/>
                  <a:gd name="connsiteX208" fmla="*/ 232405 w 362706"/>
                  <a:gd name="connsiteY208" fmla="*/ 107490 h 208311"/>
                  <a:gd name="connsiteX209" fmla="*/ 230690 w 362706"/>
                  <a:gd name="connsiteY209" fmla="*/ 106823 h 208311"/>
                  <a:gd name="connsiteX210" fmla="*/ 257741 w 362706"/>
                  <a:gd name="connsiteY210" fmla="*/ 123015 h 208311"/>
                  <a:gd name="connsiteX211" fmla="*/ 248978 w 362706"/>
                  <a:gd name="connsiteY211" fmla="*/ 128063 h 208311"/>
                  <a:gd name="connsiteX212" fmla="*/ 248978 w 362706"/>
                  <a:gd name="connsiteY212" fmla="*/ 128826 h 208311"/>
                  <a:gd name="connsiteX213" fmla="*/ 258503 w 362706"/>
                  <a:gd name="connsiteY213" fmla="*/ 134064 h 208311"/>
                  <a:gd name="connsiteX214" fmla="*/ 259837 w 362706"/>
                  <a:gd name="connsiteY214" fmla="*/ 134064 h 208311"/>
                  <a:gd name="connsiteX215" fmla="*/ 268600 w 362706"/>
                  <a:gd name="connsiteY215" fmla="*/ 129111 h 208311"/>
                  <a:gd name="connsiteX216" fmla="*/ 268600 w 362706"/>
                  <a:gd name="connsiteY216" fmla="*/ 128350 h 208311"/>
                  <a:gd name="connsiteX217" fmla="*/ 259075 w 362706"/>
                  <a:gd name="connsiteY217" fmla="*/ 123015 h 208311"/>
                  <a:gd name="connsiteX218" fmla="*/ 257360 w 362706"/>
                  <a:gd name="connsiteY218" fmla="*/ 122253 h 208311"/>
                  <a:gd name="connsiteX219" fmla="*/ 271076 w 362706"/>
                  <a:gd name="connsiteY219" fmla="*/ 130731 h 208311"/>
                  <a:gd name="connsiteX220" fmla="*/ 262409 w 362706"/>
                  <a:gd name="connsiteY220" fmla="*/ 135779 h 208311"/>
                  <a:gd name="connsiteX221" fmla="*/ 262409 w 362706"/>
                  <a:gd name="connsiteY221" fmla="*/ 136541 h 208311"/>
                  <a:gd name="connsiteX222" fmla="*/ 271934 w 362706"/>
                  <a:gd name="connsiteY222" fmla="*/ 141780 h 208311"/>
                  <a:gd name="connsiteX223" fmla="*/ 273267 w 362706"/>
                  <a:gd name="connsiteY223" fmla="*/ 141780 h 208311"/>
                  <a:gd name="connsiteX224" fmla="*/ 282030 w 362706"/>
                  <a:gd name="connsiteY224" fmla="*/ 136731 h 208311"/>
                  <a:gd name="connsiteX225" fmla="*/ 282030 w 362706"/>
                  <a:gd name="connsiteY225" fmla="*/ 135969 h 208311"/>
                  <a:gd name="connsiteX226" fmla="*/ 272505 w 362706"/>
                  <a:gd name="connsiteY226" fmla="*/ 130731 h 208311"/>
                  <a:gd name="connsiteX227" fmla="*/ 270800 w 362706"/>
                  <a:gd name="connsiteY227" fmla="*/ 129931 h 208311"/>
                  <a:gd name="connsiteX228" fmla="*/ 270695 w 362706"/>
                  <a:gd name="connsiteY228" fmla="*/ 129969 h 208311"/>
                  <a:gd name="connsiteX229" fmla="*/ 284411 w 362706"/>
                  <a:gd name="connsiteY229" fmla="*/ 138351 h 208311"/>
                  <a:gd name="connsiteX230" fmla="*/ 275743 w 362706"/>
                  <a:gd name="connsiteY230" fmla="*/ 143399 h 208311"/>
                  <a:gd name="connsiteX231" fmla="*/ 275743 w 362706"/>
                  <a:gd name="connsiteY231" fmla="*/ 144161 h 208311"/>
                  <a:gd name="connsiteX232" fmla="*/ 285268 w 362706"/>
                  <a:gd name="connsiteY232" fmla="*/ 149495 h 208311"/>
                  <a:gd name="connsiteX233" fmla="*/ 286602 w 362706"/>
                  <a:gd name="connsiteY233" fmla="*/ 149495 h 208311"/>
                  <a:gd name="connsiteX234" fmla="*/ 295365 w 362706"/>
                  <a:gd name="connsiteY234" fmla="*/ 144446 h 208311"/>
                  <a:gd name="connsiteX235" fmla="*/ 295365 w 362706"/>
                  <a:gd name="connsiteY235" fmla="*/ 143685 h 208311"/>
                  <a:gd name="connsiteX236" fmla="*/ 285840 w 362706"/>
                  <a:gd name="connsiteY236" fmla="*/ 138446 h 208311"/>
                  <a:gd name="connsiteX237" fmla="*/ 283735 w 362706"/>
                  <a:gd name="connsiteY237" fmla="*/ 137550 h 208311"/>
                  <a:gd name="connsiteX238" fmla="*/ 283649 w 362706"/>
                  <a:gd name="connsiteY238" fmla="*/ 137588 h 208311"/>
                  <a:gd name="connsiteX239" fmla="*/ 226213 w 362706"/>
                  <a:gd name="connsiteY239" fmla="*/ 143685 h 208311"/>
                  <a:gd name="connsiteX240" fmla="*/ 234881 w 362706"/>
                  <a:gd name="connsiteY240" fmla="*/ 138636 h 208311"/>
                  <a:gd name="connsiteX241" fmla="*/ 234881 w 362706"/>
                  <a:gd name="connsiteY241" fmla="*/ 137875 h 208311"/>
                  <a:gd name="connsiteX242" fmla="*/ 225356 w 362706"/>
                  <a:gd name="connsiteY242" fmla="*/ 132540 h 208311"/>
                  <a:gd name="connsiteX243" fmla="*/ 224023 w 362706"/>
                  <a:gd name="connsiteY243" fmla="*/ 132540 h 208311"/>
                  <a:gd name="connsiteX244" fmla="*/ 215260 w 362706"/>
                  <a:gd name="connsiteY244" fmla="*/ 137588 h 208311"/>
                  <a:gd name="connsiteX245" fmla="*/ 215260 w 362706"/>
                  <a:gd name="connsiteY245" fmla="*/ 138351 h 208311"/>
                  <a:gd name="connsiteX246" fmla="*/ 224785 w 362706"/>
                  <a:gd name="connsiteY246" fmla="*/ 143589 h 208311"/>
                  <a:gd name="connsiteX247" fmla="*/ 225832 w 362706"/>
                  <a:gd name="connsiteY247" fmla="*/ 142923 h 208311"/>
                  <a:gd name="connsiteX248" fmla="*/ 99055 w 362706"/>
                  <a:gd name="connsiteY248" fmla="*/ 31385 h 208311"/>
                  <a:gd name="connsiteX249" fmla="*/ 90292 w 362706"/>
                  <a:gd name="connsiteY249" fmla="*/ 36433 h 208311"/>
                  <a:gd name="connsiteX250" fmla="*/ 90292 w 362706"/>
                  <a:gd name="connsiteY250" fmla="*/ 37195 h 208311"/>
                  <a:gd name="connsiteX251" fmla="*/ 99817 w 362706"/>
                  <a:gd name="connsiteY251" fmla="*/ 42434 h 208311"/>
                  <a:gd name="connsiteX252" fmla="*/ 101150 w 362706"/>
                  <a:gd name="connsiteY252" fmla="*/ 42434 h 208311"/>
                  <a:gd name="connsiteX253" fmla="*/ 109913 w 362706"/>
                  <a:gd name="connsiteY253" fmla="*/ 37386 h 208311"/>
                  <a:gd name="connsiteX254" fmla="*/ 109913 w 362706"/>
                  <a:gd name="connsiteY254" fmla="*/ 36624 h 208311"/>
                  <a:gd name="connsiteX255" fmla="*/ 100388 w 362706"/>
                  <a:gd name="connsiteY255" fmla="*/ 31290 h 208311"/>
                  <a:gd name="connsiteX256" fmla="*/ 98674 w 362706"/>
                  <a:gd name="connsiteY256" fmla="*/ 30623 h 208311"/>
                  <a:gd name="connsiteX257" fmla="*/ 115152 w 362706"/>
                  <a:gd name="connsiteY257" fmla="*/ 40910 h 208311"/>
                  <a:gd name="connsiteX258" fmla="*/ 106484 w 362706"/>
                  <a:gd name="connsiteY258" fmla="*/ 45958 h 208311"/>
                  <a:gd name="connsiteX259" fmla="*/ 106484 w 362706"/>
                  <a:gd name="connsiteY259" fmla="*/ 46720 h 208311"/>
                  <a:gd name="connsiteX260" fmla="*/ 115533 w 362706"/>
                  <a:gd name="connsiteY260" fmla="*/ 51959 h 208311"/>
                  <a:gd name="connsiteX261" fmla="*/ 116867 w 362706"/>
                  <a:gd name="connsiteY261" fmla="*/ 51959 h 208311"/>
                  <a:gd name="connsiteX262" fmla="*/ 125630 w 362706"/>
                  <a:gd name="connsiteY262" fmla="*/ 46911 h 208311"/>
                  <a:gd name="connsiteX263" fmla="*/ 125630 w 362706"/>
                  <a:gd name="connsiteY263" fmla="*/ 46149 h 208311"/>
                  <a:gd name="connsiteX264" fmla="*/ 116105 w 362706"/>
                  <a:gd name="connsiteY264" fmla="*/ 40910 h 208311"/>
                  <a:gd name="connsiteX265" fmla="*/ 114771 w 362706"/>
                  <a:gd name="connsiteY265" fmla="*/ 39957 h 208311"/>
                  <a:gd name="connsiteX266" fmla="*/ 85720 w 362706"/>
                  <a:gd name="connsiteY266" fmla="*/ 23860 h 208311"/>
                  <a:gd name="connsiteX267" fmla="*/ 76957 w 362706"/>
                  <a:gd name="connsiteY267" fmla="*/ 28908 h 208311"/>
                  <a:gd name="connsiteX268" fmla="*/ 76957 w 362706"/>
                  <a:gd name="connsiteY268" fmla="*/ 29670 h 208311"/>
                  <a:gd name="connsiteX269" fmla="*/ 86482 w 362706"/>
                  <a:gd name="connsiteY269" fmla="*/ 34909 h 208311"/>
                  <a:gd name="connsiteX270" fmla="*/ 87815 w 362706"/>
                  <a:gd name="connsiteY270" fmla="*/ 34909 h 208311"/>
                  <a:gd name="connsiteX271" fmla="*/ 96483 w 362706"/>
                  <a:gd name="connsiteY271" fmla="*/ 29861 h 208311"/>
                  <a:gd name="connsiteX272" fmla="*/ 96483 w 362706"/>
                  <a:gd name="connsiteY272" fmla="*/ 29099 h 208311"/>
                  <a:gd name="connsiteX273" fmla="*/ 86958 w 362706"/>
                  <a:gd name="connsiteY273" fmla="*/ 23765 h 208311"/>
                  <a:gd name="connsiteX274" fmla="*/ 85339 w 362706"/>
                  <a:gd name="connsiteY274" fmla="*/ 22908 h 208311"/>
                  <a:gd name="connsiteX275" fmla="*/ 161920 w 362706"/>
                  <a:gd name="connsiteY275" fmla="*/ 92440 h 208311"/>
                  <a:gd name="connsiteX276" fmla="*/ 170683 w 362706"/>
                  <a:gd name="connsiteY276" fmla="*/ 87392 h 208311"/>
                  <a:gd name="connsiteX277" fmla="*/ 170683 w 362706"/>
                  <a:gd name="connsiteY277" fmla="*/ 86630 h 208311"/>
                  <a:gd name="connsiteX278" fmla="*/ 161158 w 362706"/>
                  <a:gd name="connsiteY278" fmla="*/ 81391 h 208311"/>
                  <a:gd name="connsiteX279" fmla="*/ 159824 w 362706"/>
                  <a:gd name="connsiteY279" fmla="*/ 81391 h 208311"/>
                  <a:gd name="connsiteX280" fmla="*/ 151061 w 362706"/>
                  <a:gd name="connsiteY280" fmla="*/ 86439 h 208311"/>
                  <a:gd name="connsiteX281" fmla="*/ 151061 w 362706"/>
                  <a:gd name="connsiteY281" fmla="*/ 87201 h 208311"/>
                  <a:gd name="connsiteX282" fmla="*/ 160586 w 362706"/>
                  <a:gd name="connsiteY282" fmla="*/ 92535 h 208311"/>
                  <a:gd name="connsiteX283" fmla="*/ 161729 w 362706"/>
                  <a:gd name="connsiteY283" fmla="*/ 91488 h 208311"/>
                  <a:gd name="connsiteX284" fmla="*/ 63241 w 362706"/>
                  <a:gd name="connsiteY284" fmla="*/ 19860 h 208311"/>
                  <a:gd name="connsiteX285" fmla="*/ 63241 w 362706"/>
                  <a:gd name="connsiteY285" fmla="*/ 20621 h 208311"/>
                  <a:gd name="connsiteX286" fmla="*/ 72766 w 362706"/>
                  <a:gd name="connsiteY286" fmla="*/ 25860 h 208311"/>
                  <a:gd name="connsiteX287" fmla="*/ 74099 w 362706"/>
                  <a:gd name="connsiteY287" fmla="*/ 25860 h 208311"/>
                  <a:gd name="connsiteX288" fmla="*/ 82767 w 362706"/>
                  <a:gd name="connsiteY288" fmla="*/ 20812 h 208311"/>
                  <a:gd name="connsiteX289" fmla="*/ 82767 w 362706"/>
                  <a:gd name="connsiteY289" fmla="*/ 20050 h 208311"/>
                  <a:gd name="connsiteX290" fmla="*/ 73242 w 362706"/>
                  <a:gd name="connsiteY290" fmla="*/ 14716 h 208311"/>
                  <a:gd name="connsiteX291" fmla="*/ 71909 w 362706"/>
                  <a:gd name="connsiteY291" fmla="*/ 14716 h 208311"/>
                  <a:gd name="connsiteX292" fmla="*/ 212497 w 362706"/>
                  <a:gd name="connsiteY292" fmla="*/ 134826 h 208311"/>
                  <a:gd name="connsiteX293" fmla="*/ 221165 w 362706"/>
                  <a:gd name="connsiteY293" fmla="*/ 129778 h 208311"/>
                  <a:gd name="connsiteX294" fmla="*/ 221165 w 362706"/>
                  <a:gd name="connsiteY294" fmla="*/ 129016 h 208311"/>
                  <a:gd name="connsiteX295" fmla="*/ 211640 w 362706"/>
                  <a:gd name="connsiteY295" fmla="*/ 123682 h 208311"/>
                  <a:gd name="connsiteX296" fmla="*/ 210307 w 362706"/>
                  <a:gd name="connsiteY296" fmla="*/ 123682 h 208311"/>
                  <a:gd name="connsiteX297" fmla="*/ 201544 w 362706"/>
                  <a:gd name="connsiteY297" fmla="*/ 128730 h 208311"/>
                  <a:gd name="connsiteX298" fmla="*/ 201544 w 362706"/>
                  <a:gd name="connsiteY298" fmla="*/ 129492 h 208311"/>
                  <a:gd name="connsiteX299" fmla="*/ 211069 w 362706"/>
                  <a:gd name="connsiteY299" fmla="*/ 134731 h 208311"/>
                  <a:gd name="connsiteX300" fmla="*/ 212497 w 362706"/>
                  <a:gd name="connsiteY300" fmla="*/ 135207 h 208311"/>
                  <a:gd name="connsiteX301" fmla="*/ 48858 w 362706"/>
                  <a:gd name="connsiteY301" fmla="*/ 40338 h 208311"/>
                  <a:gd name="connsiteX302" fmla="*/ 57526 w 362706"/>
                  <a:gd name="connsiteY302" fmla="*/ 35290 h 208311"/>
                  <a:gd name="connsiteX303" fmla="*/ 57526 w 362706"/>
                  <a:gd name="connsiteY303" fmla="*/ 34528 h 208311"/>
                  <a:gd name="connsiteX304" fmla="*/ 48001 w 362706"/>
                  <a:gd name="connsiteY304" fmla="*/ 29289 h 208311"/>
                  <a:gd name="connsiteX305" fmla="*/ 46667 w 362706"/>
                  <a:gd name="connsiteY305" fmla="*/ 29289 h 208311"/>
                  <a:gd name="connsiteX306" fmla="*/ 37904 w 362706"/>
                  <a:gd name="connsiteY306" fmla="*/ 34338 h 208311"/>
                  <a:gd name="connsiteX307" fmla="*/ 37904 w 362706"/>
                  <a:gd name="connsiteY307" fmla="*/ 35100 h 208311"/>
                  <a:gd name="connsiteX308" fmla="*/ 47429 w 362706"/>
                  <a:gd name="connsiteY308" fmla="*/ 40434 h 208311"/>
                  <a:gd name="connsiteX309" fmla="*/ 48858 w 362706"/>
                  <a:gd name="connsiteY309" fmla="*/ 40719 h 208311"/>
                  <a:gd name="connsiteX310" fmla="*/ 74671 w 362706"/>
                  <a:gd name="connsiteY310" fmla="*/ 40815 h 208311"/>
                  <a:gd name="connsiteX311" fmla="*/ 83338 w 362706"/>
                  <a:gd name="connsiteY311" fmla="*/ 35766 h 208311"/>
                  <a:gd name="connsiteX312" fmla="*/ 83338 w 362706"/>
                  <a:gd name="connsiteY312" fmla="*/ 35004 h 208311"/>
                  <a:gd name="connsiteX313" fmla="*/ 73813 w 362706"/>
                  <a:gd name="connsiteY313" fmla="*/ 29766 h 208311"/>
                  <a:gd name="connsiteX314" fmla="*/ 72480 w 362706"/>
                  <a:gd name="connsiteY314" fmla="*/ 29766 h 208311"/>
                  <a:gd name="connsiteX315" fmla="*/ 63717 w 362706"/>
                  <a:gd name="connsiteY315" fmla="*/ 34814 h 208311"/>
                  <a:gd name="connsiteX316" fmla="*/ 63717 w 362706"/>
                  <a:gd name="connsiteY316" fmla="*/ 35576 h 208311"/>
                  <a:gd name="connsiteX317" fmla="*/ 73242 w 362706"/>
                  <a:gd name="connsiteY317" fmla="*/ 40910 h 208311"/>
                  <a:gd name="connsiteX318" fmla="*/ 74671 w 362706"/>
                  <a:gd name="connsiteY318" fmla="*/ 41196 h 208311"/>
                  <a:gd name="connsiteX319" fmla="*/ 50763 w 362706"/>
                  <a:gd name="connsiteY319" fmla="*/ 27099 h 208311"/>
                  <a:gd name="connsiteX320" fmla="*/ 50763 w 362706"/>
                  <a:gd name="connsiteY320" fmla="*/ 27861 h 208311"/>
                  <a:gd name="connsiteX321" fmla="*/ 60288 w 362706"/>
                  <a:gd name="connsiteY321" fmla="*/ 33100 h 208311"/>
                  <a:gd name="connsiteX322" fmla="*/ 61622 w 362706"/>
                  <a:gd name="connsiteY322" fmla="*/ 33100 h 208311"/>
                  <a:gd name="connsiteX323" fmla="*/ 70289 w 362706"/>
                  <a:gd name="connsiteY323" fmla="*/ 28051 h 208311"/>
                  <a:gd name="connsiteX324" fmla="*/ 70289 w 362706"/>
                  <a:gd name="connsiteY324" fmla="*/ 27289 h 208311"/>
                  <a:gd name="connsiteX325" fmla="*/ 60764 w 362706"/>
                  <a:gd name="connsiteY325" fmla="*/ 22050 h 208311"/>
                  <a:gd name="connsiteX326" fmla="*/ 59431 w 362706"/>
                  <a:gd name="connsiteY326" fmla="*/ 22050 h 208311"/>
                  <a:gd name="connsiteX327" fmla="*/ 56573 w 362706"/>
                  <a:gd name="connsiteY327" fmla="*/ 19669 h 208311"/>
                  <a:gd name="connsiteX328" fmla="*/ 47525 w 362706"/>
                  <a:gd name="connsiteY328" fmla="*/ 14335 h 208311"/>
                  <a:gd name="connsiteX329" fmla="*/ 46191 w 362706"/>
                  <a:gd name="connsiteY329" fmla="*/ 14335 h 208311"/>
                  <a:gd name="connsiteX330" fmla="*/ 24950 w 362706"/>
                  <a:gd name="connsiteY330" fmla="*/ 26527 h 208311"/>
                  <a:gd name="connsiteX331" fmla="*/ 24950 w 362706"/>
                  <a:gd name="connsiteY331" fmla="*/ 27289 h 208311"/>
                  <a:gd name="connsiteX332" fmla="*/ 34475 w 362706"/>
                  <a:gd name="connsiteY332" fmla="*/ 32623 h 208311"/>
                  <a:gd name="connsiteX333" fmla="*/ 35809 w 362706"/>
                  <a:gd name="connsiteY333" fmla="*/ 32623 h 208311"/>
                  <a:gd name="connsiteX334" fmla="*/ 56954 w 362706"/>
                  <a:gd name="connsiteY334" fmla="*/ 20431 h 208311"/>
                  <a:gd name="connsiteX335" fmla="*/ 56573 w 362706"/>
                  <a:gd name="connsiteY335" fmla="*/ 19860 h 208311"/>
                  <a:gd name="connsiteX336" fmla="*/ 86196 w 362706"/>
                  <a:gd name="connsiteY336" fmla="*/ 37386 h 208311"/>
                  <a:gd name="connsiteX337" fmla="*/ 77433 w 362706"/>
                  <a:gd name="connsiteY337" fmla="*/ 42434 h 208311"/>
                  <a:gd name="connsiteX338" fmla="*/ 77433 w 362706"/>
                  <a:gd name="connsiteY338" fmla="*/ 43196 h 208311"/>
                  <a:gd name="connsiteX339" fmla="*/ 86958 w 362706"/>
                  <a:gd name="connsiteY339" fmla="*/ 48530 h 208311"/>
                  <a:gd name="connsiteX340" fmla="*/ 88292 w 362706"/>
                  <a:gd name="connsiteY340" fmla="*/ 48530 h 208311"/>
                  <a:gd name="connsiteX341" fmla="*/ 97055 w 362706"/>
                  <a:gd name="connsiteY341" fmla="*/ 43482 h 208311"/>
                  <a:gd name="connsiteX342" fmla="*/ 97055 w 362706"/>
                  <a:gd name="connsiteY342" fmla="*/ 42720 h 208311"/>
                  <a:gd name="connsiteX343" fmla="*/ 87530 w 362706"/>
                  <a:gd name="connsiteY343" fmla="*/ 37481 h 208311"/>
                  <a:gd name="connsiteX344" fmla="*/ 86196 w 362706"/>
                  <a:gd name="connsiteY344" fmla="*/ 37767 h 208311"/>
                  <a:gd name="connsiteX345" fmla="*/ 186589 w 362706"/>
                  <a:gd name="connsiteY345" fmla="*/ 96060 h 208311"/>
                  <a:gd name="connsiteX346" fmla="*/ 177922 w 362706"/>
                  <a:gd name="connsiteY346" fmla="*/ 101108 h 208311"/>
                  <a:gd name="connsiteX347" fmla="*/ 177922 w 362706"/>
                  <a:gd name="connsiteY347" fmla="*/ 101870 h 208311"/>
                  <a:gd name="connsiteX348" fmla="*/ 187447 w 362706"/>
                  <a:gd name="connsiteY348" fmla="*/ 107109 h 208311"/>
                  <a:gd name="connsiteX349" fmla="*/ 188780 w 362706"/>
                  <a:gd name="connsiteY349" fmla="*/ 107109 h 208311"/>
                  <a:gd name="connsiteX350" fmla="*/ 197543 w 362706"/>
                  <a:gd name="connsiteY350" fmla="*/ 102060 h 208311"/>
                  <a:gd name="connsiteX351" fmla="*/ 197543 w 362706"/>
                  <a:gd name="connsiteY351" fmla="*/ 101298 h 208311"/>
                  <a:gd name="connsiteX352" fmla="*/ 188018 w 362706"/>
                  <a:gd name="connsiteY352" fmla="*/ 96060 h 208311"/>
                  <a:gd name="connsiteX353" fmla="*/ 186589 w 362706"/>
                  <a:gd name="connsiteY353" fmla="*/ 96060 h 208311"/>
                  <a:gd name="connsiteX354" fmla="*/ 70861 w 362706"/>
                  <a:gd name="connsiteY354" fmla="*/ 43672 h 208311"/>
                  <a:gd name="connsiteX355" fmla="*/ 70861 w 362706"/>
                  <a:gd name="connsiteY355" fmla="*/ 42910 h 208311"/>
                  <a:gd name="connsiteX356" fmla="*/ 61336 w 362706"/>
                  <a:gd name="connsiteY356" fmla="*/ 37671 h 208311"/>
                  <a:gd name="connsiteX357" fmla="*/ 60002 w 362706"/>
                  <a:gd name="connsiteY357" fmla="*/ 37671 h 208311"/>
                  <a:gd name="connsiteX358" fmla="*/ 51239 w 362706"/>
                  <a:gd name="connsiteY358" fmla="*/ 42720 h 208311"/>
                  <a:gd name="connsiteX359" fmla="*/ 51239 w 362706"/>
                  <a:gd name="connsiteY359" fmla="*/ 43482 h 208311"/>
                  <a:gd name="connsiteX360" fmla="*/ 60764 w 362706"/>
                  <a:gd name="connsiteY360" fmla="*/ 48720 h 208311"/>
                  <a:gd name="connsiteX361" fmla="*/ 62098 w 362706"/>
                  <a:gd name="connsiteY361" fmla="*/ 48720 h 208311"/>
                  <a:gd name="connsiteX362" fmla="*/ 173255 w 362706"/>
                  <a:gd name="connsiteY362" fmla="*/ 88344 h 208311"/>
                  <a:gd name="connsiteX363" fmla="*/ 164492 w 362706"/>
                  <a:gd name="connsiteY363" fmla="*/ 93393 h 208311"/>
                  <a:gd name="connsiteX364" fmla="*/ 164492 w 362706"/>
                  <a:gd name="connsiteY364" fmla="*/ 94155 h 208311"/>
                  <a:gd name="connsiteX365" fmla="*/ 174017 w 362706"/>
                  <a:gd name="connsiteY365" fmla="*/ 99393 h 208311"/>
                  <a:gd name="connsiteX366" fmla="*/ 175350 w 362706"/>
                  <a:gd name="connsiteY366" fmla="*/ 99393 h 208311"/>
                  <a:gd name="connsiteX367" fmla="*/ 184113 w 362706"/>
                  <a:gd name="connsiteY367" fmla="*/ 94345 h 208311"/>
                  <a:gd name="connsiteX368" fmla="*/ 184113 w 362706"/>
                  <a:gd name="connsiteY368" fmla="*/ 93583 h 208311"/>
                  <a:gd name="connsiteX369" fmla="*/ 174588 w 362706"/>
                  <a:gd name="connsiteY369" fmla="*/ 88344 h 208311"/>
                  <a:gd name="connsiteX370" fmla="*/ 173255 w 362706"/>
                  <a:gd name="connsiteY370" fmla="*/ 88059 h 208311"/>
                  <a:gd name="connsiteX371" fmla="*/ 287555 w 362706"/>
                  <a:gd name="connsiteY371" fmla="*/ 168926 h 208311"/>
                  <a:gd name="connsiteX372" fmla="*/ 287555 w 362706"/>
                  <a:gd name="connsiteY372" fmla="*/ 168164 h 208311"/>
                  <a:gd name="connsiteX373" fmla="*/ 278030 w 362706"/>
                  <a:gd name="connsiteY373" fmla="*/ 162925 h 208311"/>
                  <a:gd name="connsiteX374" fmla="*/ 276696 w 362706"/>
                  <a:gd name="connsiteY374" fmla="*/ 162925 h 208311"/>
                  <a:gd name="connsiteX375" fmla="*/ 267933 w 362706"/>
                  <a:gd name="connsiteY375" fmla="*/ 167973 h 208311"/>
                  <a:gd name="connsiteX376" fmla="*/ 267933 w 362706"/>
                  <a:gd name="connsiteY376" fmla="*/ 168735 h 208311"/>
                  <a:gd name="connsiteX377" fmla="*/ 277458 w 362706"/>
                  <a:gd name="connsiteY377" fmla="*/ 174069 h 208311"/>
                  <a:gd name="connsiteX378" fmla="*/ 278792 w 362706"/>
                  <a:gd name="connsiteY378" fmla="*/ 174069 h 208311"/>
                  <a:gd name="connsiteX379" fmla="*/ 292984 w 362706"/>
                  <a:gd name="connsiteY379" fmla="*/ 157686 h 208311"/>
                  <a:gd name="connsiteX380" fmla="*/ 284221 w 362706"/>
                  <a:gd name="connsiteY380" fmla="*/ 162735 h 208311"/>
                  <a:gd name="connsiteX381" fmla="*/ 284221 w 362706"/>
                  <a:gd name="connsiteY381" fmla="*/ 163496 h 208311"/>
                  <a:gd name="connsiteX382" fmla="*/ 293746 w 362706"/>
                  <a:gd name="connsiteY382" fmla="*/ 168735 h 208311"/>
                  <a:gd name="connsiteX383" fmla="*/ 295079 w 362706"/>
                  <a:gd name="connsiteY383" fmla="*/ 168735 h 208311"/>
                  <a:gd name="connsiteX384" fmla="*/ 303747 w 362706"/>
                  <a:gd name="connsiteY384" fmla="*/ 163687 h 208311"/>
                  <a:gd name="connsiteX385" fmla="*/ 303747 w 362706"/>
                  <a:gd name="connsiteY385" fmla="*/ 162925 h 208311"/>
                  <a:gd name="connsiteX386" fmla="*/ 294222 w 362706"/>
                  <a:gd name="connsiteY386" fmla="*/ 157686 h 208311"/>
                  <a:gd name="connsiteX387" fmla="*/ 293174 w 362706"/>
                  <a:gd name="connsiteY387" fmla="*/ 157401 h 208311"/>
                  <a:gd name="connsiteX388" fmla="*/ 265456 w 362706"/>
                  <a:gd name="connsiteY388" fmla="*/ 166259 h 208311"/>
                  <a:gd name="connsiteX389" fmla="*/ 274219 w 362706"/>
                  <a:gd name="connsiteY389" fmla="*/ 161211 h 208311"/>
                  <a:gd name="connsiteX390" fmla="*/ 274219 w 362706"/>
                  <a:gd name="connsiteY390" fmla="*/ 160449 h 208311"/>
                  <a:gd name="connsiteX391" fmla="*/ 264694 w 362706"/>
                  <a:gd name="connsiteY391" fmla="*/ 155210 h 208311"/>
                  <a:gd name="connsiteX392" fmla="*/ 263361 w 362706"/>
                  <a:gd name="connsiteY392" fmla="*/ 155210 h 208311"/>
                  <a:gd name="connsiteX393" fmla="*/ 254598 w 362706"/>
                  <a:gd name="connsiteY393" fmla="*/ 160163 h 208311"/>
                  <a:gd name="connsiteX394" fmla="*/ 254598 w 362706"/>
                  <a:gd name="connsiteY394" fmla="*/ 160925 h 208311"/>
                  <a:gd name="connsiteX395" fmla="*/ 264123 w 362706"/>
                  <a:gd name="connsiteY395" fmla="*/ 166259 h 208311"/>
                  <a:gd name="connsiteX396" fmla="*/ 265838 w 362706"/>
                  <a:gd name="connsiteY396" fmla="*/ 165973 h 208311"/>
                  <a:gd name="connsiteX397" fmla="*/ 252122 w 362706"/>
                  <a:gd name="connsiteY397" fmla="*/ 158544 h 208311"/>
                  <a:gd name="connsiteX398" fmla="*/ 260789 w 362706"/>
                  <a:gd name="connsiteY398" fmla="*/ 153495 h 208311"/>
                  <a:gd name="connsiteX399" fmla="*/ 260789 w 362706"/>
                  <a:gd name="connsiteY399" fmla="*/ 152733 h 208311"/>
                  <a:gd name="connsiteX400" fmla="*/ 251264 w 362706"/>
                  <a:gd name="connsiteY400" fmla="*/ 147495 h 208311"/>
                  <a:gd name="connsiteX401" fmla="*/ 249931 w 362706"/>
                  <a:gd name="connsiteY401" fmla="*/ 147495 h 208311"/>
                  <a:gd name="connsiteX402" fmla="*/ 241168 w 362706"/>
                  <a:gd name="connsiteY402" fmla="*/ 152543 h 208311"/>
                  <a:gd name="connsiteX403" fmla="*/ 241168 w 362706"/>
                  <a:gd name="connsiteY403" fmla="*/ 153305 h 208311"/>
                  <a:gd name="connsiteX404" fmla="*/ 250693 w 362706"/>
                  <a:gd name="connsiteY404" fmla="*/ 158544 h 208311"/>
                  <a:gd name="connsiteX405" fmla="*/ 252502 w 362706"/>
                  <a:gd name="connsiteY405" fmla="*/ 158258 h 208311"/>
                  <a:gd name="connsiteX406" fmla="*/ 238786 w 362706"/>
                  <a:gd name="connsiteY406" fmla="*/ 150924 h 208311"/>
                  <a:gd name="connsiteX407" fmla="*/ 247454 w 362706"/>
                  <a:gd name="connsiteY407" fmla="*/ 145875 h 208311"/>
                  <a:gd name="connsiteX408" fmla="*/ 247454 w 362706"/>
                  <a:gd name="connsiteY408" fmla="*/ 145113 h 208311"/>
                  <a:gd name="connsiteX409" fmla="*/ 237929 w 362706"/>
                  <a:gd name="connsiteY409" fmla="*/ 139779 h 208311"/>
                  <a:gd name="connsiteX410" fmla="*/ 236596 w 362706"/>
                  <a:gd name="connsiteY410" fmla="*/ 139779 h 208311"/>
                  <a:gd name="connsiteX411" fmla="*/ 227833 w 362706"/>
                  <a:gd name="connsiteY411" fmla="*/ 144828 h 208311"/>
                  <a:gd name="connsiteX412" fmla="*/ 227833 w 362706"/>
                  <a:gd name="connsiteY412" fmla="*/ 145590 h 208311"/>
                  <a:gd name="connsiteX413" fmla="*/ 237358 w 362706"/>
                  <a:gd name="connsiteY413" fmla="*/ 150828 h 208311"/>
                  <a:gd name="connsiteX414" fmla="*/ 239168 w 362706"/>
                  <a:gd name="connsiteY414" fmla="*/ 150638 h 208311"/>
                  <a:gd name="connsiteX415" fmla="*/ 279649 w 362706"/>
                  <a:gd name="connsiteY415" fmla="*/ 149971 h 208311"/>
                  <a:gd name="connsiteX416" fmla="*/ 270886 w 362706"/>
                  <a:gd name="connsiteY416" fmla="*/ 155019 h 208311"/>
                  <a:gd name="connsiteX417" fmla="*/ 270886 w 362706"/>
                  <a:gd name="connsiteY417" fmla="*/ 155781 h 208311"/>
                  <a:gd name="connsiteX418" fmla="*/ 280411 w 362706"/>
                  <a:gd name="connsiteY418" fmla="*/ 161020 h 208311"/>
                  <a:gd name="connsiteX419" fmla="*/ 281744 w 362706"/>
                  <a:gd name="connsiteY419" fmla="*/ 161020 h 208311"/>
                  <a:gd name="connsiteX420" fmla="*/ 290412 w 362706"/>
                  <a:gd name="connsiteY420" fmla="*/ 155972 h 208311"/>
                  <a:gd name="connsiteX421" fmla="*/ 290412 w 362706"/>
                  <a:gd name="connsiteY421" fmla="*/ 155210 h 208311"/>
                  <a:gd name="connsiteX422" fmla="*/ 280887 w 362706"/>
                  <a:gd name="connsiteY422" fmla="*/ 149971 h 208311"/>
                  <a:gd name="connsiteX423" fmla="*/ 280030 w 362706"/>
                  <a:gd name="connsiteY423" fmla="*/ 149685 h 208311"/>
                  <a:gd name="connsiteX424" fmla="*/ 266314 w 362706"/>
                  <a:gd name="connsiteY424" fmla="*/ 142256 h 208311"/>
                  <a:gd name="connsiteX425" fmla="*/ 257551 w 362706"/>
                  <a:gd name="connsiteY425" fmla="*/ 147304 h 208311"/>
                  <a:gd name="connsiteX426" fmla="*/ 257551 w 362706"/>
                  <a:gd name="connsiteY426" fmla="*/ 148066 h 208311"/>
                  <a:gd name="connsiteX427" fmla="*/ 267076 w 362706"/>
                  <a:gd name="connsiteY427" fmla="*/ 153400 h 208311"/>
                  <a:gd name="connsiteX428" fmla="*/ 268409 w 362706"/>
                  <a:gd name="connsiteY428" fmla="*/ 153400 h 208311"/>
                  <a:gd name="connsiteX429" fmla="*/ 277077 w 362706"/>
                  <a:gd name="connsiteY429" fmla="*/ 148352 h 208311"/>
                  <a:gd name="connsiteX430" fmla="*/ 277077 w 362706"/>
                  <a:gd name="connsiteY430" fmla="*/ 147590 h 208311"/>
                  <a:gd name="connsiteX431" fmla="*/ 268028 w 362706"/>
                  <a:gd name="connsiteY431" fmla="*/ 142351 h 208311"/>
                  <a:gd name="connsiteX432" fmla="*/ 266695 w 362706"/>
                  <a:gd name="connsiteY432" fmla="*/ 141970 h 208311"/>
                  <a:gd name="connsiteX433" fmla="*/ 212879 w 362706"/>
                  <a:gd name="connsiteY433" fmla="*/ 111490 h 208311"/>
                  <a:gd name="connsiteX434" fmla="*/ 204211 w 362706"/>
                  <a:gd name="connsiteY434" fmla="*/ 116538 h 208311"/>
                  <a:gd name="connsiteX435" fmla="*/ 204211 w 362706"/>
                  <a:gd name="connsiteY435" fmla="*/ 117300 h 208311"/>
                  <a:gd name="connsiteX436" fmla="*/ 213259 w 362706"/>
                  <a:gd name="connsiteY436" fmla="*/ 122539 h 208311"/>
                  <a:gd name="connsiteX437" fmla="*/ 214593 w 362706"/>
                  <a:gd name="connsiteY437" fmla="*/ 122539 h 208311"/>
                  <a:gd name="connsiteX438" fmla="*/ 223356 w 362706"/>
                  <a:gd name="connsiteY438" fmla="*/ 117491 h 208311"/>
                  <a:gd name="connsiteX439" fmla="*/ 223356 w 362706"/>
                  <a:gd name="connsiteY439" fmla="*/ 116729 h 208311"/>
                  <a:gd name="connsiteX440" fmla="*/ 213831 w 362706"/>
                  <a:gd name="connsiteY440" fmla="*/ 111395 h 208311"/>
                  <a:gd name="connsiteX441" fmla="*/ 213259 w 362706"/>
                  <a:gd name="connsiteY441" fmla="*/ 111204 h 208311"/>
                  <a:gd name="connsiteX442" fmla="*/ 226213 w 362706"/>
                  <a:gd name="connsiteY442" fmla="*/ 119205 h 208311"/>
                  <a:gd name="connsiteX443" fmla="*/ 217546 w 362706"/>
                  <a:gd name="connsiteY443" fmla="*/ 124254 h 208311"/>
                  <a:gd name="connsiteX444" fmla="*/ 217546 w 362706"/>
                  <a:gd name="connsiteY444" fmla="*/ 125016 h 208311"/>
                  <a:gd name="connsiteX445" fmla="*/ 226594 w 362706"/>
                  <a:gd name="connsiteY445" fmla="*/ 130254 h 208311"/>
                  <a:gd name="connsiteX446" fmla="*/ 227928 w 362706"/>
                  <a:gd name="connsiteY446" fmla="*/ 130254 h 208311"/>
                  <a:gd name="connsiteX447" fmla="*/ 236691 w 362706"/>
                  <a:gd name="connsiteY447" fmla="*/ 125301 h 208311"/>
                  <a:gd name="connsiteX448" fmla="*/ 236691 w 362706"/>
                  <a:gd name="connsiteY448" fmla="*/ 124444 h 208311"/>
                  <a:gd name="connsiteX449" fmla="*/ 227166 w 362706"/>
                  <a:gd name="connsiteY449" fmla="*/ 119205 h 208311"/>
                  <a:gd name="connsiteX450" fmla="*/ 226499 w 362706"/>
                  <a:gd name="connsiteY450" fmla="*/ 118920 h 208311"/>
                  <a:gd name="connsiteX451" fmla="*/ 199543 w 362706"/>
                  <a:gd name="connsiteY451" fmla="*/ 103775 h 208311"/>
                  <a:gd name="connsiteX452" fmla="*/ 190876 w 362706"/>
                  <a:gd name="connsiteY452" fmla="*/ 108823 h 208311"/>
                  <a:gd name="connsiteX453" fmla="*/ 190876 w 362706"/>
                  <a:gd name="connsiteY453" fmla="*/ 109585 h 208311"/>
                  <a:gd name="connsiteX454" fmla="*/ 200401 w 362706"/>
                  <a:gd name="connsiteY454" fmla="*/ 114824 h 208311"/>
                  <a:gd name="connsiteX455" fmla="*/ 201734 w 362706"/>
                  <a:gd name="connsiteY455" fmla="*/ 114824 h 208311"/>
                  <a:gd name="connsiteX456" fmla="*/ 210497 w 362706"/>
                  <a:gd name="connsiteY456" fmla="*/ 109776 h 208311"/>
                  <a:gd name="connsiteX457" fmla="*/ 210497 w 362706"/>
                  <a:gd name="connsiteY457" fmla="*/ 109013 h 208311"/>
                  <a:gd name="connsiteX458" fmla="*/ 200972 w 362706"/>
                  <a:gd name="connsiteY458" fmla="*/ 103680 h 208311"/>
                  <a:gd name="connsiteX459" fmla="*/ 199925 w 362706"/>
                  <a:gd name="connsiteY459" fmla="*/ 103489 h 208311"/>
                  <a:gd name="connsiteX460" fmla="*/ 252979 w 362706"/>
                  <a:gd name="connsiteY460" fmla="*/ 134541 h 208311"/>
                  <a:gd name="connsiteX461" fmla="*/ 244216 w 362706"/>
                  <a:gd name="connsiteY461" fmla="*/ 139589 h 208311"/>
                  <a:gd name="connsiteX462" fmla="*/ 244216 w 362706"/>
                  <a:gd name="connsiteY462" fmla="*/ 140351 h 208311"/>
                  <a:gd name="connsiteX463" fmla="*/ 253741 w 362706"/>
                  <a:gd name="connsiteY463" fmla="*/ 145685 h 208311"/>
                  <a:gd name="connsiteX464" fmla="*/ 255074 w 362706"/>
                  <a:gd name="connsiteY464" fmla="*/ 145685 h 208311"/>
                  <a:gd name="connsiteX465" fmla="*/ 263742 w 362706"/>
                  <a:gd name="connsiteY465" fmla="*/ 140637 h 208311"/>
                  <a:gd name="connsiteX466" fmla="*/ 263742 w 362706"/>
                  <a:gd name="connsiteY466" fmla="*/ 139875 h 208311"/>
                  <a:gd name="connsiteX467" fmla="*/ 255074 w 362706"/>
                  <a:gd name="connsiteY467" fmla="*/ 134160 h 208311"/>
                  <a:gd name="connsiteX468" fmla="*/ 253360 w 362706"/>
                  <a:gd name="connsiteY468" fmla="*/ 134160 h 208311"/>
                  <a:gd name="connsiteX469" fmla="*/ 239644 w 362706"/>
                  <a:gd name="connsiteY469" fmla="*/ 126921 h 208311"/>
                  <a:gd name="connsiteX470" fmla="*/ 230881 w 362706"/>
                  <a:gd name="connsiteY470" fmla="*/ 131874 h 208311"/>
                  <a:gd name="connsiteX471" fmla="*/ 230881 w 362706"/>
                  <a:gd name="connsiteY471" fmla="*/ 132731 h 208311"/>
                  <a:gd name="connsiteX472" fmla="*/ 240406 w 362706"/>
                  <a:gd name="connsiteY472" fmla="*/ 137970 h 208311"/>
                  <a:gd name="connsiteX473" fmla="*/ 241644 w 362706"/>
                  <a:gd name="connsiteY473" fmla="*/ 137970 h 208311"/>
                  <a:gd name="connsiteX474" fmla="*/ 250407 w 362706"/>
                  <a:gd name="connsiteY474" fmla="*/ 132921 h 208311"/>
                  <a:gd name="connsiteX475" fmla="*/ 250407 w 362706"/>
                  <a:gd name="connsiteY475" fmla="*/ 132159 h 208311"/>
                  <a:gd name="connsiteX476" fmla="*/ 240882 w 362706"/>
                  <a:gd name="connsiteY476" fmla="*/ 126921 h 208311"/>
                  <a:gd name="connsiteX477" fmla="*/ 240025 w 362706"/>
                  <a:gd name="connsiteY477" fmla="*/ 126635 h 208311"/>
                  <a:gd name="connsiteX478" fmla="*/ 259265 w 362706"/>
                  <a:gd name="connsiteY478" fmla="*/ 177117 h 208311"/>
                  <a:gd name="connsiteX479" fmla="*/ 268028 w 362706"/>
                  <a:gd name="connsiteY479" fmla="*/ 172069 h 208311"/>
                  <a:gd name="connsiteX480" fmla="*/ 268028 w 362706"/>
                  <a:gd name="connsiteY480" fmla="*/ 171307 h 208311"/>
                  <a:gd name="connsiteX481" fmla="*/ 258503 w 362706"/>
                  <a:gd name="connsiteY481" fmla="*/ 166068 h 208311"/>
                  <a:gd name="connsiteX482" fmla="*/ 257170 w 362706"/>
                  <a:gd name="connsiteY482" fmla="*/ 166068 h 208311"/>
                  <a:gd name="connsiteX483" fmla="*/ 248502 w 362706"/>
                  <a:gd name="connsiteY483" fmla="*/ 171117 h 208311"/>
                  <a:gd name="connsiteX484" fmla="*/ 248502 w 362706"/>
                  <a:gd name="connsiteY484" fmla="*/ 171879 h 208311"/>
                  <a:gd name="connsiteX485" fmla="*/ 258027 w 362706"/>
                  <a:gd name="connsiteY485" fmla="*/ 177213 h 208311"/>
                  <a:gd name="connsiteX486" fmla="*/ 259646 w 362706"/>
                  <a:gd name="connsiteY486" fmla="*/ 176832 h 208311"/>
                  <a:gd name="connsiteX487" fmla="*/ 328417 w 362706"/>
                  <a:gd name="connsiteY487" fmla="*/ 174546 h 208311"/>
                  <a:gd name="connsiteX488" fmla="*/ 337942 w 362706"/>
                  <a:gd name="connsiteY488" fmla="*/ 179784 h 208311"/>
                  <a:gd name="connsiteX489" fmla="*/ 339275 w 362706"/>
                  <a:gd name="connsiteY489" fmla="*/ 179784 h 208311"/>
                  <a:gd name="connsiteX490" fmla="*/ 347943 w 362706"/>
                  <a:gd name="connsiteY490" fmla="*/ 174736 h 208311"/>
                  <a:gd name="connsiteX491" fmla="*/ 347943 w 362706"/>
                  <a:gd name="connsiteY491" fmla="*/ 173974 h 208311"/>
                  <a:gd name="connsiteX492" fmla="*/ 338418 w 362706"/>
                  <a:gd name="connsiteY492" fmla="*/ 168640 h 208311"/>
                  <a:gd name="connsiteX493" fmla="*/ 337084 w 362706"/>
                  <a:gd name="connsiteY493" fmla="*/ 168640 h 208311"/>
                  <a:gd name="connsiteX494" fmla="*/ 328322 w 362706"/>
                  <a:gd name="connsiteY494" fmla="*/ 173688 h 208311"/>
                  <a:gd name="connsiteX495" fmla="*/ 328798 w 362706"/>
                  <a:gd name="connsiteY495" fmla="*/ 174260 h 208311"/>
                  <a:gd name="connsiteX496" fmla="*/ 310986 w 362706"/>
                  <a:gd name="connsiteY496" fmla="*/ 178927 h 208311"/>
                  <a:gd name="connsiteX497" fmla="*/ 325083 w 362706"/>
                  <a:gd name="connsiteY497" fmla="*/ 187023 h 208311"/>
                  <a:gd name="connsiteX498" fmla="*/ 326417 w 362706"/>
                  <a:gd name="connsiteY498" fmla="*/ 187023 h 208311"/>
                  <a:gd name="connsiteX499" fmla="*/ 335084 w 362706"/>
                  <a:gd name="connsiteY499" fmla="*/ 181975 h 208311"/>
                  <a:gd name="connsiteX500" fmla="*/ 335084 w 362706"/>
                  <a:gd name="connsiteY500" fmla="*/ 181213 h 208311"/>
                  <a:gd name="connsiteX501" fmla="*/ 321082 w 362706"/>
                  <a:gd name="connsiteY501" fmla="*/ 173117 h 208311"/>
                  <a:gd name="connsiteX502" fmla="*/ 319749 w 362706"/>
                  <a:gd name="connsiteY502" fmla="*/ 173117 h 208311"/>
                  <a:gd name="connsiteX503" fmla="*/ 310986 w 362706"/>
                  <a:gd name="connsiteY503" fmla="*/ 178165 h 208311"/>
                  <a:gd name="connsiteX504" fmla="*/ 311367 w 362706"/>
                  <a:gd name="connsiteY504" fmla="*/ 178642 h 208311"/>
                  <a:gd name="connsiteX505" fmla="*/ 341466 w 362706"/>
                  <a:gd name="connsiteY505" fmla="*/ 164544 h 208311"/>
                  <a:gd name="connsiteX506" fmla="*/ 352705 w 362706"/>
                  <a:gd name="connsiteY506" fmla="*/ 171021 h 208311"/>
                  <a:gd name="connsiteX507" fmla="*/ 354039 w 362706"/>
                  <a:gd name="connsiteY507" fmla="*/ 171021 h 208311"/>
                  <a:gd name="connsiteX508" fmla="*/ 362707 w 362706"/>
                  <a:gd name="connsiteY508" fmla="*/ 165973 h 208311"/>
                  <a:gd name="connsiteX509" fmla="*/ 362707 w 362706"/>
                  <a:gd name="connsiteY509" fmla="*/ 165211 h 208311"/>
                  <a:gd name="connsiteX510" fmla="*/ 351467 w 362706"/>
                  <a:gd name="connsiteY510" fmla="*/ 158734 h 208311"/>
                  <a:gd name="connsiteX511" fmla="*/ 350134 w 362706"/>
                  <a:gd name="connsiteY511" fmla="*/ 158734 h 208311"/>
                  <a:gd name="connsiteX512" fmla="*/ 341466 w 362706"/>
                  <a:gd name="connsiteY512" fmla="*/ 163782 h 208311"/>
                  <a:gd name="connsiteX513" fmla="*/ 341847 w 362706"/>
                  <a:gd name="connsiteY513" fmla="*/ 164259 h 208311"/>
                  <a:gd name="connsiteX514" fmla="*/ 341466 w 362706"/>
                  <a:gd name="connsiteY514" fmla="*/ 153781 h 208311"/>
                  <a:gd name="connsiteX515" fmla="*/ 341466 w 362706"/>
                  <a:gd name="connsiteY515" fmla="*/ 153019 h 208311"/>
                  <a:gd name="connsiteX516" fmla="*/ 331941 w 362706"/>
                  <a:gd name="connsiteY516" fmla="*/ 147780 h 208311"/>
                  <a:gd name="connsiteX517" fmla="*/ 330607 w 362706"/>
                  <a:gd name="connsiteY517" fmla="*/ 147780 h 208311"/>
                  <a:gd name="connsiteX518" fmla="*/ 321940 w 362706"/>
                  <a:gd name="connsiteY518" fmla="*/ 152829 h 208311"/>
                  <a:gd name="connsiteX519" fmla="*/ 321940 w 362706"/>
                  <a:gd name="connsiteY519" fmla="*/ 153591 h 208311"/>
                  <a:gd name="connsiteX520" fmla="*/ 331465 w 362706"/>
                  <a:gd name="connsiteY520" fmla="*/ 158925 h 208311"/>
                  <a:gd name="connsiteX521" fmla="*/ 332798 w 362706"/>
                  <a:gd name="connsiteY521" fmla="*/ 158925 h 208311"/>
                  <a:gd name="connsiteX522" fmla="*/ 294984 w 362706"/>
                  <a:gd name="connsiteY522" fmla="*/ 184071 h 208311"/>
                  <a:gd name="connsiteX523" fmla="*/ 312605 w 362706"/>
                  <a:gd name="connsiteY523" fmla="*/ 194262 h 208311"/>
                  <a:gd name="connsiteX524" fmla="*/ 313939 w 362706"/>
                  <a:gd name="connsiteY524" fmla="*/ 194262 h 208311"/>
                  <a:gd name="connsiteX525" fmla="*/ 322606 w 362706"/>
                  <a:gd name="connsiteY525" fmla="*/ 189214 h 208311"/>
                  <a:gd name="connsiteX526" fmla="*/ 322606 w 362706"/>
                  <a:gd name="connsiteY526" fmla="*/ 188452 h 208311"/>
                  <a:gd name="connsiteX527" fmla="*/ 305080 w 362706"/>
                  <a:gd name="connsiteY527" fmla="*/ 178356 h 208311"/>
                  <a:gd name="connsiteX528" fmla="*/ 303747 w 362706"/>
                  <a:gd name="connsiteY528" fmla="*/ 178356 h 208311"/>
                  <a:gd name="connsiteX529" fmla="*/ 294984 w 362706"/>
                  <a:gd name="connsiteY529" fmla="*/ 183404 h 208311"/>
                  <a:gd name="connsiteX530" fmla="*/ 295365 w 362706"/>
                  <a:gd name="connsiteY530" fmla="*/ 183785 h 208311"/>
                  <a:gd name="connsiteX531" fmla="*/ 288888 w 362706"/>
                  <a:gd name="connsiteY531" fmla="*/ 194929 h 208311"/>
                  <a:gd name="connsiteX532" fmla="*/ 300127 w 362706"/>
                  <a:gd name="connsiteY532" fmla="*/ 201406 h 208311"/>
                  <a:gd name="connsiteX533" fmla="*/ 301461 w 362706"/>
                  <a:gd name="connsiteY533" fmla="*/ 201406 h 208311"/>
                  <a:gd name="connsiteX534" fmla="*/ 310129 w 362706"/>
                  <a:gd name="connsiteY534" fmla="*/ 196358 h 208311"/>
                  <a:gd name="connsiteX535" fmla="*/ 310129 w 362706"/>
                  <a:gd name="connsiteY535" fmla="*/ 195596 h 208311"/>
                  <a:gd name="connsiteX536" fmla="*/ 298889 w 362706"/>
                  <a:gd name="connsiteY536" fmla="*/ 189119 h 208311"/>
                  <a:gd name="connsiteX537" fmla="*/ 297651 w 362706"/>
                  <a:gd name="connsiteY537" fmla="*/ 189119 h 208311"/>
                  <a:gd name="connsiteX538" fmla="*/ 288888 w 362706"/>
                  <a:gd name="connsiteY538" fmla="*/ 194167 h 208311"/>
                  <a:gd name="connsiteX539" fmla="*/ 289269 w 362706"/>
                  <a:gd name="connsiteY539" fmla="*/ 194643 h 208311"/>
                  <a:gd name="connsiteX540" fmla="*/ 242692 w 362706"/>
                  <a:gd name="connsiteY540" fmla="*/ 96060 h 208311"/>
                  <a:gd name="connsiteX541" fmla="*/ 242692 w 362706"/>
                  <a:gd name="connsiteY541" fmla="*/ 95298 h 208311"/>
                  <a:gd name="connsiteX542" fmla="*/ 233167 w 362706"/>
                  <a:gd name="connsiteY542" fmla="*/ 90059 h 208311"/>
                  <a:gd name="connsiteX543" fmla="*/ 231833 w 362706"/>
                  <a:gd name="connsiteY543" fmla="*/ 90059 h 208311"/>
                  <a:gd name="connsiteX544" fmla="*/ 223070 w 362706"/>
                  <a:gd name="connsiteY544" fmla="*/ 95107 h 208311"/>
                  <a:gd name="connsiteX545" fmla="*/ 223070 w 362706"/>
                  <a:gd name="connsiteY545" fmla="*/ 95869 h 208311"/>
                  <a:gd name="connsiteX546" fmla="*/ 232595 w 362706"/>
                  <a:gd name="connsiteY546" fmla="*/ 101108 h 208311"/>
                  <a:gd name="connsiteX547" fmla="*/ 233929 w 362706"/>
                  <a:gd name="connsiteY547" fmla="*/ 101108 h 208311"/>
                  <a:gd name="connsiteX548" fmla="*/ 269362 w 362706"/>
                  <a:gd name="connsiteY548" fmla="*/ 111490 h 208311"/>
                  <a:gd name="connsiteX549" fmla="*/ 269362 w 362706"/>
                  <a:gd name="connsiteY549" fmla="*/ 110728 h 208311"/>
                  <a:gd name="connsiteX550" fmla="*/ 259837 w 362706"/>
                  <a:gd name="connsiteY550" fmla="*/ 105394 h 208311"/>
                  <a:gd name="connsiteX551" fmla="*/ 258503 w 362706"/>
                  <a:gd name="connsiteY551" fmla="*/ 105394 h 208311"/>
                  <a:gd name="connsiteX552" fmla="*/ 249740 w 362706"/>
                  <a:gd name="connsiteY552" fmla="*/ 110442 h 208311"/>
                  <a:gd name="connsiteX553" fmla="*/ 249740 w 362706"/>
                  <a:gd name="connsiteY553" fmla="*/ 111204 h 208311"/>
                  <a:gd name="connsiteX554" fmla="*/ 259265 w 362706"/>
                  <a:gd name="connsiteY554" fmla="*/ 116443 h 208311"/>
                  <a:gd name="connsiteX555" fmla="*/ 260599 w 362706"/>
                  <a:gd name="connsiteY555" fmla="*/ 116443 h 208311"/>
                  <a:gd name="connsiteX556" fmla="*/ 328512 w 362706"/>
                  <a:gd name="connsiteY556" fmla="*/ 145590 h 208311"/>
                  <a:gd name="connsiteX557" fmla="*/ 328512 w 362706"/>
                  <a:gd name="connsiteY557" fmla="*/ 144828 h 208311"/>
                  <a:gd name="connsiteX558" fmla="*/ 318987 w 362706"/>
                  <a:gd name="connsiteY558" fmla="*/ 139589 h 208311"/>
                  <a:gd name="connsiteX559" fmla="*/ 317654 w 362706"/>
                  <a:gd name="connsiteY559" fmla="*/ 139589 h 208311"/>
                  <a:gd name="connsiteX560" fmla="*/ 308986 w 362706"/>
                  <a:gd name="connsiteY560" fmla="*/ 144637 h 208311"/>
                  <a:gd name="connsiteX561" fmla="*/ 308986 w 362706"/>
                  <a:gd name="connsiteY561" fmla="*/ 145399 h 208311"/>
                  <a:gd name="connsiteX562" fmla="*/ 318511 w 362706"/>
                  <a:gd name="connsiteY562" fmla="*/ 150733 h 208311"/>
                  <a:gd name="connsiteX563" fmla="*/ 319844 w 362706"/>
                  <a:gd name="connsiteY563" fmla="*/ 150733 h 208311"/>
                  <a:gd name="connsiteX564" fmla="*/ 256027 w 362706"/>
                  <a:gd name="connsiteY564" fmla="*/ 103775 h 208311"/>
                  <a:gd name="connsiteX565" fmla="*/ 256027 w 362706"/>
                  <a:gd name="connsiteY565" fmla="*/ 103013 h 208311"/>
                  <a:gd name="connsiteX566" fmla="*/ 246502 w 362706"/>
                  <a:gd name="connsiteY566" fmla="*/ 97679 h 208311"/>
                  <a:gd name="connsiteX567" fmla="*/ 245168 w 362706"/>
                  <a:gd name="connsiteY567" fmla="*/ 97679 h 208311"/>
                  <a:gd name="connsiteX568" fmla="*/ 236405 w 362706"/>
                  <a:gd name="connsiteY568" fmla="*/ 102727 h 208311"/>
                  <a:gd name="connsiteX569" fmla="*/ 236405 w 362706"/>
                  <a:gd name="connsiteY569" fmla="*/ 103489 h 208311"/>
                  <a:gd name="connsiteX570" fmla="*/ 245930 w 362706"/>
                  <a:gd name="connsiteY570" fmla="*/ 108728 h 208311"/>
                  <a:gd name="connsiteX571" fmla="*/ 247264 w 362706"/>
                  <a:gd name="connsiteY571" fmla="*/ 108728 h 208311"/>
                  <a:gd name="connsiteX572" fmla="*/ 282697 w 362706"/>
                  <a:gd name="connsiteY572" fmla="*/ 119110 h 208311"/>
                  <a:gd name="connsiteX573" fmla="*/ 282697 w 362706"/>
                  <a:gd name="connsiteY573" fmla="*/ 118348 h 208311"/>
                  <a:gd name="connsiteX574" fmla="*/ 273172 w 362706"/>
                  <a:gd name="connsiteY574" fmla="*/ 113109 h 208311"/>
                  <a:gd name="connsiteX575" fmla="*/ 271838 w 362706"/>
                  <a:gd name="connsiteY575" fmla="*/ 113109 h 208311"/>
                  <a:gd name="connsiteX576" fmla="*/ 263171 w 362706"/>
                  <a:gd name="connsiteY576" fmla="*/ 118158 h 208311"/>
                  <a:gd name="connsiteX577" fmla="*/ 263171 w 362706"/>
                  <a:gd name="connsiteY577" fmla="*/ 118920 h 208311"/>
                  <a:gd name="connsiteX578" fmla="*/ 272696 w 362706"/>
                  <a:gd name="connsiteY578" fmla="*/ 124158 h 208311"/>
                  <a:gd name="connsiteX579" fmla="*/ 274029 w 362706"/>
                  <a:gd name="connsiteY579" fmla="*/ 124158 h 208311"/>
                  <a:gd name="connsiteX580" fmla="*/ 273839 w 362706"/>
                  <a:gd name="connsiteY580" fmla="*/ 199311 h 208311"/>
                  <a:gd name="connsiteX581" fmla="*/ 273839 w 362706"/>
                  <a:gd name="connsiteY581" fmla="*/ 200073 h 208311"/>
                  <a:gd name="connsiteX582" fmla="*/ 287935 w 362706"/>
                  <a:gd name="connsiteY582" fmla="*/ 208169 h 208311"/>
                  <a:gd name="connsiteX583" fmla="*/ 289269 w 362706"/>
                  <a:gd name="connsiteY583" fmla="*/ 208169 h 208311"/>
                  <a:gd name="connsiteX584" fmla="*/ 297937 w 362706"/>
                  <a:gd name="connsiteY584" fmla="*/ 203121 h 208311"/>
                  <a:gd name="connsiteX585" fmla="*/ 297937 w 362706"/>
                  <a:gd name="connsiteY585" fmla="*/ 202359 h 208311"/>
                  <a:gd name="connsiteX586" fmla="*/ 283935 w 362706"/>
                  <a:gd name="connsiteY586" fmla="*/ 194262 h 208311"/>
                  <a:gd name="connsiteX587" fmla="*/ 282601 w 362706"/>
                  <a:gd name="connsiteY587" fmla="*/ 194262 h 208311"/>
                  <a:gd name="connsiteX588" fmla="*/ 301842 w 362706"/>
                  <a:gd name="connsiteY588" fmla="*/ 130254 h 208311"/>
                  <a:gd name="connsiteX589" fmla="*/ 301842 w 362706"/>
                  <a:gd name="connsiteY589" fmla="*/ 129492 h 208311"/>
                  <a:gd name="connsiteX590" fmla="*/ 292317 w 362706"/>
                  <a:gd name="connsiteY590" fmla="*/ 124158 h 208311"/>
                  <a:gd name="connsiteX591" fmla="*/ 290984 w 362706"/>
                  <a:gd name="connsiteY591" fmla="*/ 124158 h 208311"/>
                  <a:gd name="connsiteX592" fmla="*/ 282316 w 362706"/>
                  <a:gd name="connsiteY592" fmla="*/ 129207 h 208311"/>
                  <a:gd name="connsiteX593" fmla="*/ 282316 w 362706"/>
                  <a:gd name="connsiteY593" fmla="*/ 129969 h 208311"/>
                  <a:gd name="connsiteX594" fmla="*/ 291841 w 362706"/>
                  <a:gd name="connsiteY594" fmla="*/ 135207 h 208311"/>
                  <a:gd name="connsiteX595" fmla="*/ 293174 w 362706"/>
                  <a:gd name="connsiteY595" fmla="*/ 135207 h 208311"/>
                  <a:gd name="connsiteX596" fmla="*/ 315177 w 362706"/>
                  <a:gd name="connsiteY596" fmla="*/ 137875 h 208311"/>
                  <a:gd name="connsiteX597" fmla="*/ 315177 w 362706"/>
                  <a:gd name="connsiteY597" fmla="*/ 137112 h 208311"/>
                  <a:gd name="connsiteX598" fmla="*/ 305652 w 362706"/>
                  <a:gd name="connsiteY598" fmla="*/ 131874 h 208311"/>
                  <a:gd name="connsiteX599" fmla="*/ 304318 w 362706"/>
                  <a:gd name="connsiteY599" fmla="*/ 131874 h 208311"/>
                  <a:gd name="connsiteX600" fmla="*/ 295651 w 362706"/>
                  <a:gd name="connsiteY600" fmla="*/ 136922 h 208311"/>
                  <a:gd name="connsiteX601" fmla="*/ 295651 w 362706"/>
                  <a:gd name="connsiteY601" fmla="*/ 137684 h 208311"/>
                  <a:gd name="connsiteX602" fmla="*/ 305176 w 362706"/>
                  <a:gd name="connsiteY602" fmla="*/ 142923 h 208311"/>
                  <a:gd name="connsiteX603" fmla="*/ 306509 w 362706"/>
                  <a:gd name="connsiteY603" fmla="*/ 142923 h 208311"/>
                  <a:gd name="connsiteX604" fmla="*/ 26474 w 362706"/>
                  <a:gd name="connsiteY604" fmla="*/ 56721 h 208311"/>
                  <a:gd name="connsiteX605" fmla="*/ 26474 w 362706"/>
                  <a:gd name="connsiteY605" fmla="*/ 57483 h 208311"/>
                  <a:gd name="connsiteX606" fmla="*/ 48953 w 362706"/>
                  <a:gd name="connsiteY606" fmla="*/ 70533 h 208311"/>
                  <a:gd name="connsiteX607" fmla="*/ 50287 w 362706"/>
                  <a:gd name="connsiteY607" fmla="*/ 70533 h 208311"/>
                  <a:gd name="connsiteX608" fmla="*/ 59050 w 362706"/>
                  <a:gd name="connsiteY608" fmla="*/ 65484 h 208311"/>
                  <a:gd name="connsiteX609" fmla="*/ 59050 w 362706"/>
                  <a:gd name="connsiteY609" fmla="*/ 64722 h 208311"/>
                  <a:gd name="connsiteX610" fmla="*/ 36571 w 362706"/>
                  <a:gd name="connsiteY610" fmla="*/ 51768 h 208311"/>
                  <a:gd name="connsiteX611" fmla="*/ 35237 w 362706"/>
                  <a:gd name="connsiteY611" fmla="*/ 51768 h 208311"/>
                  <a:gd name="connsiteX612" fmla="*/ 56002 w 362706"/>
                  <a:gd name="connsiteY612" fmla="*/ 73771 h 208311"/>
                  <a:gd name="connsiteX613" fmla="*/ 56002 w 362706"/>
                  <a:gd name="connsiteY613" fmla="*/ 74533 h 208311"/>
                  <a:gd name="connsiteX614" fmla="*/ 65527 w 362706"/>
                  <a:gd name="connsiteY614" fmla="*/ 79772 h 208311"/>
                  <a:gd name="connsiteX615" fmla="*/ 66765 w 362706"/>
                  <a:gd name="connsiteY615" fmla="*/ 79772 h 208311"/>
                  <a:gd name="connsiteX616" fmla="*/ 75528 w 362706"/>
                  <a:gd name="connsiteY616" fmla="*/ 74724 h 208311"/>
                  <a:gd name="connsiteX617" fmla="*/ 75528 w 362706"/>
                  <a:gd name="connsiteY617" fmla="*/ 73962 h 208311"/>
                  <a:gd name="connsiteX618" fmla="*/ 66003 w 362706"/>
                  <a:gd name="connsiteY618" fmla="*/ 68723 h 208311"/>
                  <a:gd name="connsiteX619" fmla="*/ 64765 w 362706"/>
                  <a:gd name="connsiteY619" fmla="*/ 68723 h 208311"/>
                  <a:gd name="connsiteX620" fmla="*/ 246502 w 362706"/>
                  <a:gd name="connsiteY620" fmla="*/ 169021 h 208311"/>
                  <a:gd name="connsiteX621" fmla="*/ 255265 w 362706"/>
                  <a:gd name="connsiteY621" fmla="*/ 163973 h 208311"/>
                  <a:gd name="connsiteX622" fmla="*/ 255265 w 362706"/>
                  <a:gd name="connsiteY622" fmla="*/ 163211 h 208311"/>
                  <a:gd name="connsiteX623" fmla="*/ 245740 w 362706"/>
                  <a:gd name="connsiteY623" fmla="*/ 157972 h 208311"/>
                  <a:gd name="connsiteX624" fmla="*/ 244406 w 362706"/>
                  <a:gd name="connsiteY624" fmla="*/ 157972 h 208311"/>
                  <a:gd name="connsiteX625" fmla="*/ 236024 w 362706"/>
                  <a:gd name="connsiteY625" fmla="*/ 162735 h 208311"/>
                  <a:gd name="connsiteX626" fmla="*/ 236024 w 362706"/>
                  <a:gd name="connsiteY626" fmla="*/ 163496 h 208311"/>
                  <a:gd name="connsiteX627" fmla="*/ 245549 w 362706"/>
                  <a:gd name="connsiteY627" fmla="*/ 168735 h 208311"/>
                  <a:gd name="connsiteX628" fmla="*/ 246311 w 362706"/>
                  <a:gd name="connsiteY628" fmla="*/ 169117 h 208311"/>
                  <a:gd name="connsiteX629" fmla="*/ 83053 w 362706"/>
                  <a:gd name="connsiteY629" fmla="*/ 89106 h 208311"/>
                  <a:gd name="connsiteX630" fmla="*/ 83053 w 362706"/>
                  <a:gd name="connsiteY630" fmla="*/ 89868 h 208311"/>
                  <a:gd name="connsiteX631" fmla="*/ 92578 w 362706"/>
                  <a:gd name="connsiteY631" fmla="*/ 95107 h 208311"/>
                  <a:gd name="connsiteX632" fmla="*/ 93911 w 362706"/>
                  <a:gd name="connsiteY632" fmla="*/ 95107 h 208311"/>
                  <a:gd name="connsiteX633" fmla="*/ 102579 w 362706"/>
                  <a:gd name="connsiteY633" fmla="*/ 90059 h 208311"/>
                  <a:gd name="connsiteX634" fmla="*/ 102579 w 362706"/>
                  <a:gd name="connsiteY634" fmla="*/ 89297 h 208311"/>
                  <a:gd name="connsiteX635" fmla="*/ 93054 w 362706"/>
                  <a:gd name="connsiteY635" fmla="*/ 83963 h 208311"/>
                  <a:gd name="connsiteX636" fmla="*/ 91721 w 362706"/>
                  <a:gd name="connsiteY636" fmla="*/ 83963 h 208311"/>
                  <a:gd name="connsiteX637" fmla="*/ 13520 w 362706"/>
                  <a:gd name="connsiteY637" fmla="*/ 48911 h 208311"/>
                  <a:gd name="connsiteX638" fmla="*/ 13520 w 362706"/>
                  <a:gd name="connsiteY638" fmla="*/ 49673 h 208311"/>
                  <a:gd name="connsiteX639" fmla="*/ 23045 w 362706"/>
                  <a:gd name="connsiteY639" fmla="*/ 55007 h 208311"/>
                  <a:gd name="connsiteX640" fmla="*/ 24379 w 362706"/>
                  <a:gd name="connsiteY640" fmla="*/ 55007 h 208311"/>
                  <a:gd name="connsiteX641" fmla="*/ 33047 w 362706"/>
                  <a:gd name="connsiteY641" fmla="*/ 49959 h 208311"/>
                  <a:gd name="connsiteX642" fmla="*/ 33047 w 362706"/>
                  <a:gd name="connsiteY642" fmla="*/ 49196 h 208311"/>
                  <a:gd name="connsiteX643" fmla="*/ 23522 w 362706"/>
                  <a:gd name="connsiteY643" fmla="*/ 43958 h 208311"/>
                  <a:gd name="connsiteX644" fmla="*/ 22188 w 362706"/>
                  <a:gd name="connsiteY644" fmla="*/ 43958 h 208311"/>
                  <a:gd name="connsiteX645" fmla="*/ 280 w 362706"/>
                  <a:gd name="connsiteY645" fmla="*/ 42053 h 208311"/>
                  <a:gd name="connsiteX646" fmla="*/ 9805 w 362706"/>
                  <a:gd name="connsiteY646" fmla="*/ 47292 h 208311"/>
                  <a:gd name="connsiteX647" fmla="*/ 11139 w 362706"/>
                  <a:gd name="connsiteY647" fmla="*/ 47292 h 208311"/>
                  <a:gd name="connsiteX648" fmla="*/ 32284 w 362706"/>
                  <a:gd name="connsiteY648" fmla="*/ 35100 h 208311"/>
                  <a:gd name="connsiteX649" fmla="*/ 32284 w 362706"/>
                  <a:gd name="connsiteY649" fmla="*/ 34338 h 208311"/>
                  <a:gd name="connsiteX650" fmla="*/ 23236 w 362706"/>
                  <a:gd name="connsiteY650" fmla="*/ 29004 h 208311"/>
                  <a:gd name="connsiteX651" fmla="*/ 21902 w 362706"/>
                  <a:gd name="connsiteY651" fmla="*/ 29004 h 208311"/>
                  <a:gd name="connsiteX652" fmla="*/ 661 w 362706"/>
                  <a:gd name="connsiteY652" fmla="*/ 41291 h 208311"/>
                  <a:gd name="connsiteX653" fmla="*/ 90 w 362706"/>
                  <a:gd name="connsiteY653" fmla="*/ 42148 h 208311"/>
                  <a:gd name="connsiteX654" fmla="*/ 132868 w 362706"/>
                  <a:gd name="connsiteY654" fmla="*/ 118253 h 208311"/>
                  <a:gd name="connsiteX655" fmla="*/ 132868 w 362706"/>
                  <a:gd name="connsiteY655" fmla="*/ 119015 h 208311"/>
                  <a:gd name="connsiteX656" fmla="*/ 144108 w 362706"/>
                  <a:gd name="connsiteY656" fmla="*/ 125492 h 208311"/>
                  <a:gd name="connsiteX657" fmla="*/ 145442 w 362706"/>
                  <a:gd name="connsiteY657" fmla="*/ 125492 h 208311"/>
                  <a:gd name="connsiteX658" fmla="*/ 154205 w 362706"/>
                  <a:gd name="connsiteY658" fmla="*/ 120444 h 208311"/>
                  <a:gd name="connsiteX659" fmla="*/ 154205 w 362706"/>
                  <a:gd name="connsiteY659" fmla="*/ 119682 h 208311"/>
                  <a:gd name="connsiteX660" fmla="*/ 142965 w 362706"/>
                  <a:gd name="connsiteY660" fmla="*/ 113205 h 208311"/>
                  <a:gd name="connsiteX661" fmla="*/ 141631 w 362706"/>
                  <a:gd name="connsiteY661" fmla="*/ 113205 h 208311"/>
                  <a:gd name="connsiteX662" fmla="*/ 99245 w 362706"/>
                  <a:gd name="connsiteY662" fmla="*/ 99203 h 208311"/>
                  <a:gd name="connsiteX663" fmla="*/ 99245 w 362706"/>
                  <a:gd name="connsiteY663" fmla="*/ 99965 h 208311"/>
                  <a:gd name="connsiteX664" fmla="*/ 113342 w 362706"/>
                  <a:gd name="connsiteY664" fmla="*/ 108061 h 208311"/>
                  <a:gd name="connsiteX665" fmla="*/ 114676 w 362706"/>
                  <a:gd name="connsiteY665" fmla="*/ 108061 h 208311"/>
                  <a:gd name="connsiteX666" fmla="*/ 123343 w 362706"/>
                  <a:gd name="connsiteY666" fmla="*/ 103013 h 208311"/>
                  <a:gd name="connsiteX667" fmla="*/ 123343 w 362706"/>
                  <a:gd name="connsiteY667" fmla="*/ 102251 h 208311"/>
                  <a:gd name="connsiteX668" fmla="*/ 109247 w 362706"/>
                  <a:gd name="connsiteY668" fmla="*/ 94155 h 208311"/>
                  <a:gd name="connsiteX669" fmla="*/ 107913 w 362706"/>
                  <a:gd name="connsiteY669" fmla="*/ 94155 h 208311"/>
                  <a:gd name="connsiteX670" fmla="*/ 163825 w 362706"/>
                  <a:gd name="connsiteY670" fmla="*/ 136446 h 208311"/>
                  <a:gd name="connsiteX671" fmla="*/ 163825 w 362706"/>
                  <a:gd name="connsiteY671" fmla="*/ 137208 h 208311"/>
                  <a:gd name="connsiteX672" fmla="*/ 238977 w 362706"/>
                  <a:gd name="connsiteY672" fmla="*/ 180642 h 208311"/>
                  <a:gd name="connsiteX673" fmla="*/ 240215 w 362706"/>
                  <a:gd name="connsiteY673" fmla="*/ 180642 h 208311"/>
                  <a:gd name="connsiteX674" fmla="*/ 248978 w 362706"/>
                  <a:gd name="connsiteY674" fmla="*/ 175593 h 208311"/>
                  <a:gd name="connsiteX675" fmla="*/ 248978 w 362706"/>
                  <a:gd name="connsiteY675" fmla="*/ 174831 h 208311"/>
                  <a:gd name="connsiteX676" fmla="*/ 173826 w 362706"/>
                  <a:gd name="connsiteY676" fmla="*/ 131493 h 208311"/>
                  <a:gd name="connsiteX677" fmla="*/ 172588 w 362706"/>
                  <a:gd name="connsiteY677" fmla="*/ 131493 h 208311"/>
                  <a:gd name="connsiteX678" fmla="*/ 243168 w 362706"/>
                  <a:gd name="connsiteY678" fmla="*/ 182261 h 208311"/>
                  <a:gd name="connsiteX679" fmla="*/ 243168 w 362706"/>
                  <a:gd name="connsiteY679" fmla="*/ 183023 h 208311"/>
                  <a:gd name="connsiteX680" fmla="*/ 254407 w 362706"/>
                  <a:gd name="connsiteY680" fmla="*/ 189500 h 208311"/>
                  <a:gd name="connsiteX681" fmla="*/ 255741 w 362706"/>
                  <a:gd name="connsiteY681" fmla="*/ 189500 h 208311"/>
                  <a:gd name="connsiteX682" fmla="*/ 264409 w 362706"/>
                  <a:gd name="connsiteY682" fmla="*/ 184452 h 208311"/>
                  <a:gd name="connsiteX683" fmla="*/ 264409 w 362706"/>
                  <a:gd name="connsiteY683" fmla="*/ 183690 h 208311"/>
                  <a:gd name="connsiteX684" fmla="*/ 253169 w 362706"/>
                  <a:gd name="connsiteY684" fmla="*/ 177213 h 208311"/>
                  <a:gd name="connsiteX685" fmla="*/ 251836 w 362706"/>
                  <a:gd name="connsiteY685" fmla="*/ 177213 h 208311"/>
                  <a:gd name="connsiteX686" fmla="*/ 148394 w 362706"/>
                  <a:gd name="connsiteY686" fmla="*/ 127587 h 208311"/>
                  <a:gd name="connsiteX687" fmla="*/ 148394 w 362706"/>
                  <a:gd name="connsiteY687" fmla="*/ 128350 h 208311"/>
                  <a:gd name="connsiteX688" fmla="*/ 159824 w 362706"/>
                  <a:gd name="connsiteY688" fmla="*/ 134160 h 208311"/>
                  <a:gd name="connsiteX689" fmla="*/ 161158 w 362706"/>
                  <a:gd name="connsiteY689" fmla="*/ 134160 h 208311"/>
                  <a:gd name="connsiteX690" fmla="*/ 169921 w 362706"/>
                  <a:gd name="connsiteY690" fmla="*/ 129111 h 208311"/>
                  <a:gd name="connsiteX691" fmla="*/ 169921 w 362706"/>
                  <a:gd name="connsiteY691" fmla="*/ 128350 h 208311"/>
                  <a:gd name="connsiteX692" fmla="*/ 158681 w 362706"/>
                  <a:gd name="connsiteY692" fmla="*/ 121872 h 208311"/>
                  <a:gd name="connsiteX693" fmla="*/ 157348 w 362706"/>
                  <a:gd name="connsiteY693" fmla="*/ 121872 h 208311"/>
                  <a:gd name="connsiteX694" fmla="*/ 258598 w 362706"/>
                  <a:gd name="connsiteY694" fmla="*/ 191214 h 208311"/>
                  <a:gd name="connsiteX695" fmla="*/ 258598 w 362706"/>
                  <a:gd name="connsiteY695" fmla="*/ 191976 h 208311"/>
                  <a:gd name="connsiteX696" fmla="*/ 269838 w 362706"/>
                  <a:gd name="connsiteY696" fmla="*/ 198453 h 208311"/>
                  <a:gd name="connsiteX697" fmla="*/ 271172 w 362706"/>
                  <a:gd name="connsiteY697" fmla="*/ 198453 h 208311"/>
                  <a:gd name="connsiteX698" fmla="*/ 279934 w 362706"/>
                  <a:gd name="connsiteY698" fmla="*/ 193405 h 208311"/>
                  <a:gd name="connsiteX699" fmla="*/ 279934 w 362706"/>
                  <a:gd name="connsiteY699" fmla="*/ 192643 h 208311"/>
                  <a:gd name="connsiteX700" fmla="*/ 268695 w 362706"/>
                  <a:gd name="connsiteY700" fmla="*/ 186166 h 208311"/>
                  <a:gd name="connsiteX701" fmla="*/ 267361 w 362706"/>
                  <a:gd name="connsiteY701" fmla="*/ 186166 h 208311"/>
                  <a:gd name="connsiteX702" fmla="*/ 117438 w 362706"/>
                  <a:gd name="connsiteY702" fmla="*/ 109680 h 208311"/>
                  <a:gd name="connsiteX703" fmla="*/ 117438 w 362706"/>
                  <a:gd name="connsiteY703" fmla="*/ 110442 h 208311"/>
                  <a:gd name="connsiteX704" fmla="*/ 128677 w 362706"/>
                  <a:gd name="connsiteY704" fmla="*/ 117015 h 208311"/>
                  <a:gd name="connsiteX705" fmla="*/ 130011 w 362706"/>
                  <a:gd name="connsiteY705" fmla="*/ 117015 h 208311"/>
                  <a:gd name="connsiteX706" fmla="*/ 138774 w 362706"/>
                  <a:gd name="connsiteY706" fmla="*/ 111966 h 208311"/>
                  <a:gd name="connsiteX707" fmla="*/ 138774 w 362706"/>
                  <a:gd name="connsiteY707" fmla="*/ 111204 h 208311"/>
                  <a:gd name="connsiteX708" fmla="*/ 127534 w 362706"/>
                  <a:gd name="connsiteY708" fmla="*/ 104727 h 208311"/>
                  <a:gd name="connsiteX709" fmla="*/ 126201 w 362706"/>
                  <a:gd name="connsiteY709" fmla="*/ 104727 h 208311"/>
                  <a:gd name="connsiteX710" fmla="*/ 69813 w 362706"/>
                  <a:gd name="connsiteY710" fmla="*/ 82153 h 208311"/>
                  <a:gd name="connsiteX711" fmla="*/ 69813 w 362706"/>
                  <a:gd name="connsiteY711" fmla="*/ 82915 h 208311"/>
                  <a:gd name="connsiteX712" fmla="*/ 79338 w 362706"/>
                  <a:gd name="connsiteY712" fmla="*/ 88154 h 208311"/>
                  <a:gd name="connsiteX713" fmla="*/ 80672 w 362706"/>
                  <a:gd name="connsiteY713" fmla="*/ 88154 h 208311"/>
                  <a:gd name="connsiteX714" fmla="*/ 89339 w 362706"/>
                  <a:gd name="connsiteY714" fmla="*/ 83106 h 208311"/>
                  <a:gd name="connsiteX715" fmla="*/ 89339 w 362706"/>
                  <a:gd name="connsiteY715" fmla="*/ 82344 h 208311"/>
                  <a:gd name="connsiteX716" fmla="*/ 80290 w 362706"/>
                  <a:gd name="connsiteY716" fmla="*/ 77010 h 208311"/>
                  <a:gd name="connsiteX717" fmla="*/ 78957 w 362706"/>
                  <a:gd name="connsiteY717" fmla="*/ 77010 h 208311"/>
                  <a:gd name="connsiteX718" fmla="*/ 50001 w 362706"/>
                  <a:gd name="connsiteY718" fmla="*/ 56340 h 208311"/>
                  <a:gd name="connsiteX719" fmla="*/ 58669 w 362706"/>
                  <a:gd name="connsiteY719" fmla="*/ 51292 h 208311"/>
                  <a:gd name="connsiteX720" fmla="*/ 58669 w 362706"/>
                  <a:gd name="connsiteY720" fmla="*/ 50530 h 208311"/>
                  <a:gd name="connsiteX721" fmla="*/ 49144 w 362706"/>
                  <a:gd name="connsiteY721" fmla="*/ 45196 h 208311"/>
                  <a:gd name="connsiteX722" fmla="*/ 47810 w 362706"/>
                  <a:gd name="connsiteY722" fmla="*/ 45196 h 208311"/>
                  <a:gd name="connsiteX723" fmla="*/ 39047 w 362706"/>
                  <a:gd name="connsiteY723" fmla="*/ 50244 h 208311"/>
                  <a:gd name="connsiteX724" fmla="*/ 39047 w 362706"/>
                  <a:gd name="connsiteY724" fmla="*/ 51006 h 208311"/>
                  <a:gd name="connsiteX725" fmla="*/ 48572 w 362706"/>
                  <a:gd name="connsiteY725" fmla="*/ 56245 h 208311"/>
                  <a:gd name="connsiteX726" fmla="*/ 49715 w 362706"/>
                  <a:gd name="connsiteY726" fmla="*/ 55674 h 208311"/>
                  <a:gd name="connsiteX727" fmla="*/ 104389 w 362706"/>
                  <a:gd name="connsiteY727" fmla="*/ 58912 h 208311"/>
                  <a:gd name="connsiteX728" fmla="*/ 113152 w 362706"/>
                  <a:gd name="connsiteY728" fmla="*/ 53864 h 208311"/>
                  <a:gd name="connsiteX729" fmla="*/ 113152 w 362706"/>
                  <a:gd name="connsiteY729" fmla="*/ 53102 h 208311"/>
                  <a:gd name="connsiteX730" fmla="*/ 103627 w 362706"/>
                  <a:gd name="connsiteY730" fmla="*/ 47863 h 208311"/>
                  <a:gd name="connsiteX731" fmla="*/ 102388 w 362706"/>
                  <a:gd name="connsiteY731" fmla="*/ 47863 h 208311"/>
                  <a:gd name="connsiteX732" fmla="*/ 93626 w 362706"/>
                  <a:gd name="connsiteY732" fmla="*/ 52911 h 208311"/>
                  <a:gd name="connsiteX733" fmla="*/ 93626 w 362706"/>
                  <a:gd name="connsiteY733" fmla="*/ 53673 h 208311"/>
                  <a:gd name="connsiteX734" fmla="*/ 102674 w 362706"/>
                  <a:gd name="connsiteY734" fmla="*/ 59007 h 208311"/>
                  <a:gd name="connsiteX735" fmla="*/ 104103 w 362706"/>
                  <a:gd name="connsiteY735" fmla="*/ 57960 h 208311"/>
                  <a:gd name="connsiteX736" fmla="*/ 139822 w 362706"/>
                  <a:gd name="connsiteY736" fmla="*/ 108156 h 208311"/>
                  <a:gd name="connsiteX737" fmla="*/ 148585 w 362706"/>
                  <a:gd name="connsiteY737" fmla="*/ 103108 h 208311"/>
                  <a:gd name="connsiteX738" fmla="*/ 148585 w 362706"/>
                  <a:gd name="connsiteY738" fmla="*/ 102346 h 208311"/>
                  <a:gd name="connsiteX739" fmla="*/ 121724 w 362706"/>
                  <a:gd name="connsiteY739" fmla="*/ 86535 h 208311"/>
                  <a:gd name="connsiteX740" fmla="*/ 120391 w 362706"/>
                  <a:gd name="connsiteY740" fmla="*/ 86535 h 208311"/>
                  <a:gd name="connsiteX741" fmla="*/ 111723 w 362706"/>
                  <a:gd name="connsiteY741" fmla="*/ 91583 h 208311"/>
                  <a:gd name="connsiteX742" fmla="*/ 111723 w 362706"/>
                  <a:gd name="connsiteY742" fmla="*/ 92345 h 208311"/>
                  <a:gd name="connsiteX743" fmla="*/ 138488 w 362706"/>
                  <a:gd name="connsiteY743" fmla="*/ 107775 h 208311"/>
                  <a:gd name="connsiteX744" fmla="*/ 139536 w 362706"/>
                  <a:gd name="connsiteY744" fmla="*/ 107490 h 208311"/>
                  <a:gd name="connsiteX745" fmla="*/ 71813 w 362706"/>
                  <a:gd name="connsiteY745" fmla="*/ 57960 h 208311"/>
                  <a:gd name="connsiteX746" fmla="*/ 71813 w 362706"/>
                  <a:gd name="connsiteY746" fmla="*/ 57198 h 208311"/>
                  <a:gd name="connsiteX747" fmla="*/ 62288 w 362706"/>
                  <a:gd name="connsiteY747" fmla="*/ 51959 h 208311"/>
                  <a:gd name="connsiteX748" fmla="*/ 60955 w 362706"/>
                  <a:gd name="connsiteY748" fmla="*/ 51959 h 208311"/>
                  <a:gd name="connsiteX749" fmla="*/ 52192 w 362706"/>
                  <a:gd name="connsiteY749" fmla="*/ 57007 h 208311"/>
                  <a:gd name="connsiteX750" fmla="*/ 52192 w 362706"/>
                  <a:gd name="connsiteY750" fmla="*/ 57769 h 208311"/>
                  <a:gd name="connsiteX751" fmla="*/ 61717 w 362706"/>
                  <a:gd name="connsiteY751" fmla="*/ 63008 h 208311"/>
                  <a:gd name="connsiteX752" fmla="*/ 63050 w 362706"/>
                  <a:gd name="connsiteY752" fmla="*/ 63008 h 208311"/>
                  <a:gd name="connsiteX753" fmla="*/ 75528 w 362706"/>
                  <a:gd name="connsiteY753" fmla="*/ 55864 h 208311"/>
                  <a:gd name="connsiteX754" fmla="*/ 84291 w 362706"/>
                  <a:gd name="connsiteY754" fmla="*/ 50816 h 208311"/>
                  <a:gd name="connsiteX755" fmla="*/ 84291 w 362706"/>
                  <a:gd name="connsiteY755" fmla="*/ 50054 h 208311"/>
                  <a:gd name="connsiteX756" fmla="*/ 74766 w 362706"/>
                  <a:gd name="connsiteY756" fmla="*/ 44720 h 208311"/>
                  <a:gd name="connsiteX757" fmla="*/ 73432 w 362706"/>
                  <a:gd name="connsiteY757" fmla="*/ 44720 h 208311"/>
                  <a:gd name="connsiteX758" fmla="*/ 64669 w 362706"/>
                  <a:gd name="connsiteY758" fmla="*/ 49768 h 208311"/>
                  <a:gd name="connsiteX759" fmla="*/ 64669 w 362706"/>
                  <a:gd name="connsiteY759" fmla="*/ 50530 h 208311"/>
                  <a:gd name="connsiteX760" fmla="*/ 74194 w 362706"/>
                  <a:gd name="connsiteY760" fmla="*/ 55769 h 208311"/>
                  <a:gd name="connsiteX761" fmla="*/ 75528 w 362706"/>
                  <a:gd name="connsiteY761" fmla="*/ 56150 h 208311"/>
                  <a:gd name="connsiteX762" fmla="*/ 152966 w 362706"/>
                  <a:gd name="connsiteY762" fmla="*/ 114919 h 208311"/>
                  <a:gd name="connsiteX763" fmla="*/ 161634 w 362706"/>
                  <a:gd name="connsiteY763" fmla="*/ 109871 h 208311"/>
                  <a:gd name="connsiteX764" fmla="*/ 161634 w 362706"/>
                  <a:gd name="connsiteY764" fmla="*/ 109109 h 208311"/>
                  <a:gd name="connsiteX765" fmla="*/ 152109 w 362706"/>
                  <a:gd name="connsiteY765" fmla="*/ 103870 h 208311"/>
                  <a:gd name="connsiteX766" fmla="*/ 150776 w 362706"/>
                  <a:gd name="connsiteY766" fmla="*/ 103870 h 208311"/>
                  <a:gd name="connsiteX767" fmla="*/ 142013 w 362706"/>
                  <a:gd name="connsiteY767" fmla="*/ 108918 h 208311"/>
                  <a:gd name="connsiteX768" fmla="*/ 142013 w 362706"/>
                  <a:gd name="connsiteY768" fmla="*/ 109680 h 208311"/>
                  <a:gd name="connsiteX769" fmla="*/ 151538 w 362706"/>
                  <a:gd name="connsiteY769" fmla="*/ 115014 h 208311"/>
                  <a:gd name="connsiteX770" fmla="*/ 152966 w 362706"/>
                  <a:gd name="connsiteY770" fmla="*/ 115110 h 208311"/>
                  <a:gd name="connsiteX771" fmla="*/ 101246 w 362706"/>
                  <a:gd name="connsiteY771" fmla="*/ 75009 h 208311"/>
                  <a:gd name="connsiteX772" fmla="*/ 101246 w 362706"/>
                  <a:gd name="connsiteY772" fmla="*/ 74247 h 208311"/>
                  <a:gd name="connsiteX773" fmla="*/ 91721 w 362706"/>
                  <a:gd name="connsiteY773" fmla="*/ 69009 h 208311"/>
                  <a:gd name="connsiteX774" fmla="*/ 90387 w 362706"/>
                  <a:gd name="connsiteY774" fmla="*/ 69009 h 208311"/>
                  <a:gd name="connsiteX775" fmla="*/ 81624 w 362706"/>
                  <a:gd name="connsiteY775" fmla="*/ 74057 h 208311"/>
                  <a:gd name="connsiteX776" fmla="*/ 81624 w 362706"/>
                  <a:gd name="connsiteY776" fmla="*/ 74819 h 208311"/>
                  <a:gd name="connsiteX777" fmla="*/ 91149 w 362706"/>
                  <a:gd name="connsiteY777" fmla="*/ 80153 h 208311"/>
                  <a:gd name="connsiteX778" fmla="*/ 92387 w 362706"/>
                  <a:gd name="connsiteY778" fmla="*/ 80153 h 208311"/>
                  <a:gd name="connsiteX779" fmla="*/ 219641 w 362706"/>
                  <a:gd name="connsiteY779" fmla="*/ 153495 h 208311"/>
                  <a:gd name="connsiteX780" fmla="*/ 228404 w 362706"/>
                  <a:gd name="connsiteY780" fmla="*/ 148447 h 208311"/>
                  <a:gd name="connsiteX781" fmla="*/ 228404 w 362706"/>
                  <a:gd name="connsiteY781" fmla="*/ 147685 h 208311"/>
                  <a:gd name="connsiteX782" fmla="*/ 218879 w 362706"/>
                  <a:gd name="connsiteY782" fmla="*/ 142351 h 208311"/>
                  <a:gd name="connsiteX783" fmla="*/ 217546 w 362706"/>
                  <a:gd name="connsiteY783" fmla="*/ 142351 h 208311"/>
                  <a:gd name="connsiteX784" fmla="*/ 208783 w 362706"/>
                  <a:gd name="connsiteY784" fmla="*/ 147400 h 208311"/>
                  <a:gd name="connsiteX785" fmla="*/ 208783 w 362706"/>
                  <a:gd name="connsiteY785" fmla="*/ 148161 h 208311"/>
                  <a:gd name="connsiteX786" fmla="*/ 218308 w 362706"/>
                  <a:gd name="connsiteY786" fmla="*/ 153400 h 208311"/>
                  <a:gd name="connsiteX787" fmla="*/ 219641 w 362706"/>
                  <a:gd name="connsiteY787" fmla="*/ 153781 h 208311"/>
                  <a:gd name="connsiteX788" fmla="*/ 206306 w 362706"/>
                  <a:gd name="connsiteY788" fmla="*/ 145780 h 208311"/>
                  <a:gd name="connsiteX789" fmla="*/ 215069 w 362706"/>
                  <a:gd name="connsiteY789" fmla="*/ 140732 h 208311"/>
                  <a:gd name="connsiteX790" fmla="*/ 215069 w 362706"/>
                  <a:gd name="connsiteY790" fmla="*/ 139970 h 208311"/>
                  <a:gd name="connsiteX791" fmla="*/ 205544 w 362706"/>
                  <a:gd name="connsiteY791" fmla="*/ 134636 h 208311"/>
                  <a:gd name="connsiteX792" fmla="*/ 204211 w 362706"/>
                  <a:gd name="connsiteY792" fmla="*/ 134636 h 208311"/>
                  <a:gd name="connsiteX793" fmla="*/ 195448 w 362706"/>
                  <a:gd name="connsiteY793" fmla="*/ 139684 h 208311"/>
                  <a:gd name="connsiteX794" fmla="*/ 195448 w 362706"/>
                  <a:gd name="connsiteY794" fmla="*/ 140446 h 208311"/>
                  <a:gd name="connsiteX795" fmla="*/ 204973 w 362706"/>
                  <a:gd name="connsiteY795" fmla="*/ 145685 h 208311"/>
                  <a:gd name="connsiteX796" fmla="*/ 206306 w 362706"/>
                  <a:gd name="connsiteY796" fmla="*/ 146066 h 208311"/>
                  <a:gd name="connsiteX797" fmla="*/ 232976 w 362706"/>
                  <a:gd name="connsiteY797" fmla="*/ 161115 h 208311"/>
                  <a:gd name="connsiteX798" fmla="*/ 241739 w 362706"/>
                  <a:gd name="connsiteY798" fmla="*/ 156162 h 208311"/>
                  <a:gd name="connsiteX799" fmla="*/ 241739 w 362706"/>
                  <a:gd name="connsiteY799" fmla="*/ 155400 h 208311"/>
                  <a:gd name="connsiteX800" fmla="*/ 232214 w 362706"/>
                  <a:gd name="connsiteY800" fmla="*/ 150067 h 208311"/>
                  <a:gd name="connsiteX801" fmla="*/ 230881 w 362706"/>
                  <a:gd name="connsiteY801" fmla="*/ 150067 h 208311"/>
                  <a:gd name="connsiteX802" fmla="*/ 222118 w 362706"/>
                  <a:gd name="connsiteY802" fmla="*/ 155115 h 208311"/>
                  <a:gd name="connsiteX803" fmla="*/ 222118 w 362706"/>
                  <a:gd name="connsiteY803" fmla="*/ 155877 h 208311"/>
                  <a:gd name="connsiteX804" fmla="*/ 231643 w 362706"/>
                  <a:gd name="connsiteY804" fmla="*/ 161115 h 208311"/>
                  <a:gd name="connsiteX805" fmla="*/ 232976 w 362706"/>
                  <a:gd name="connsiteY805" fmla="*/ 161401 h 208311"/>
                  <a:gd name="connsiteX806" fmla="*/ 179636 w 362706"/>
                  <a:gd name="connsiteY806" fmla="*/ 130350 h 208311"/>
                  <a:gd name="connsiteX807" fmla="*/ 188304 w 362706"/>
                  <a:gd name="connsiteY807" fmla="*/ 125301 h 208311"/>
                  <a:gd name="connsiteX808" fmla="*/ 188304 w 362706"/>
                  <a:gd name="connsiteY808" fmla="*/ 124539 h 208311"/>
                  <a:gd name="connsiteX809" fmla="*/ 178779 w 362706"/>
                  <a:gd name="connsiteY809" fmla="*/ 119301 h 208311"/>
                  <a:gd name="connsiteX810" fmla="*/ 177446 w 362706"/>
                  <a:gd name="connsiteY810" fmla="*/ 119301 h 208311"/>
                  <a:gd name="connsiteX811" fmla="*/ 169349 w 362706"/>
                  <a:gd name="connsiteY811" fmla="*/ 124635 h 208311"/>
                  <a:gd name="connsiteX812" fmla="*/ 169349 w 362706"/>
                  <a:gd name="connsiteY812" fmla="*/ 125396 h 208311"/>
                  <a:gd name="connsiteX813" fmla="*/ 178874 w 362706"/>
                  <a:gd name="connsiteY813" fmla="*/ 130731 h 208311"/>
                  <a:gd name="connsiteX814" fmla="*/ 179636 w 362706"/>
                  <a:gd name="connsiteY814" fmla="*/ 130635 h 208311"/>
                  <a:gd name="connsiteX815" fmla="*/ 192971 w 362706"/>
                  <a:gd name="connsiteY815" fmla="*/ 138065 h 208311"/>
                  <a:gd name="connsiteX816" fmla="*/ 201639 w 362706"/>
                  <a:gd name="connsiteY816" fmla="*/ 133017 h 208311"/>
                  <a:gd name="connsiteX817" fmla="*/ 201639 w 362706"/>
                  <a:gd name="connsiteY817" fmla="*/ 132255 h 208311"/>
                  <a:gd name="connsiteX818" fmla="*/ 192114 w 362706"/>
                  <a:gd name="connsiteY818" fmla="*/ 127016 h 208311"/>
                  <a:gd name="connsiteX819" fmla="*/ 190780 w 362706"/>
                  <a:gd name="connsiteY819" fmla="*/ 127016 h 208311"/>
                  <a:gd name="connsiteX820" fmla="*/ 182018 w 362706"/>
                  <a:gd name="connsiteY820" fmla="*/ 132064 h 208311"/>
                  <a:gd name="connsiteX821" fmla="*/ 182018 w 362706"/>
                  <a:gd name="connsiteY821" fmla="*/ 132826 h 208311"/>
                  <a:gd name="connsiteX822" fmla="*/ 191543 w 362706"/>
                  <a:gd name="connsiteY822" fmla="*/ 138065 h 208311"/>
                  <a:gd name="connsiteX823" fmla="*/ 192971 w 362706"/>
                  <a:gd name="connsiteY823" fmla="*/ 138351 h 208311"/>
                  <a:gd name="connsiteX824" fmla="*/ 166301 w 362706"/>
                  <a:gd name="connsiteY824" fmla="*/ 122634 h 208311"/>
                  <a:gd name="connsiteX825" fmla="*/ 174969 w 362706"/>
                  <a:gd name="connsiteY825" fmla="*/ 117586 h 208311"/>
                  <a:gd name="connsiteX826" fmla="*/ 174969 w 362706"/>
                  <a:gd name="connsiteY826" fmla="*/ 116824 h 208311"/>
                  <a:gd name="connsiteX827" fmla="*/ 165444 w 362706"/>
                  <a:gd name="connsiteY827" fmla="*/ 111585 h 208311"/>
                  <a:gd name="connsiteX828" fmla="*/ 164110 w 362706"/>
                  <a:gd name="connsiteY828" fmla="*/ 111585 h 208311"/>
                  <a:gd name="connsiteX829" fmla="*/ 155347 w 362706"/>
                  <a:gd name="connsiteY829" fmla="*/ 116634 h 208311"/>
                  <a:gd name="connsiteX830" fmla="*/ 155347 w 362706"/>
                  <a:gd name="connsiteY830" fmla="*/ 117396 h 208311"/>
                  <a:gd name="connsiteX831" fmla="*/ 164872 w 362706"/>
                  <a:gd name="connsiteY831" fmla="*/ 122730 h 208311"/>
                  <a:gd name="connsiteX832" fmla="*/ 166301 w 362706"/>
                  <a:gd name="connsiteY832" fmla="*/ 122920 h 208311"/>
                  <a:gd name="connsiteX833" fmla="*/ 94483 w 362706"/>
                  <a:gd name="connsiteY833" fmla="*/ 14050 h 208311"/>
                  <a:gd name="connsiteX834" fmla="*/ 94483 w 362706"/>
                  <a:gd name="connsiteY834" fmla="*/ 13287 h 208311"/>
                  <a:gd name="connsiteX835" fmla="*/ 84958 w 362706"/>
                  <a:gd name="connsiteY835" fmla="*/ 8049 h 208311"/>
                  <a:gd name="connsiteX836" fmla="*/ 83624 w 362706"/>
                  <a:gd name="connsiteY836" fmla="*/ 8049 h 208311"/>
                  <a:gd name="connsiteX837" fmla="*/ 81338 w 362706"/>
                  <a:gd name="connsiteY837" fmla="*/ 9382 h 208311"/>
                  <a:gd name="connsiteX838" fmla="*/ 81338 w 362706"/>
                  <a:gd name="connsiteY838" fmla="*/ 10144 h 208311"/>
                  <a:gd name="connsiteX839" fmla="*/ 90387 w 362706"/>
                  <a:gd name="connsiteY839" fmla="*/ 15383 h 208311"/>
                  <a:gd name="connsiteX840" fmla="*/ 91721 w 362706"/>
                  <a:gd name="connsiteY840" fmla="*/ 15383 h 208311"/>
                  <a:gd name="connsiteX841" fmla="*/ 167159 w 362706"/>
                  <a:gd name="connsiteY841" fmla="*/ 52150 h 208311"/>
                  <a:gd name="connsiteX842" fmla="*/ 167159 w 362706"/>
                  <a:gd name="connsiteY842" fmla="*/ 51387 h 208311"/>
                  <a:gd name="connsiteX843" fmla="*/ 158110 w 362706"/>
                  <a:gd name="connsiteY843" fmla="*/ 46149 h 208311"/>
                  <a:gd name="connsiteX844" fmla="*/ 156776 w 362706"/>
                  <a:gd name="connsiteY844" fmla="*/ 46149 h 208311"/>
                  <a:gd name="connsiteX845" fmla="*/ 148013 w 362706"/>
                  <a:gd name="connsiteY845" fmla="*/ 51197 h 208311"/>
                  <a:gd name="connsiteX846" fmla="*/ 148013 w 362706"/>
                  <a:gd name="connsiteY846" fmla="*/ 51959 h 208311"/>
                  <a:gd name="connsiteX847" fmla="*/ 157538 w 362706"/>
                  <a:gd name="connsiteY847" fmla="*/ 57198 h 208311"/>
                  <a:gd name="connsiteX848" fmla="*/ 158872 w 362706"/>
                  <a:gd name="connsiteY848" fmla="*/ 57198 h 208311"/>
                  <a:gd name="connsiteX849" fmla="*/ 140488 w 362706"/>
                  <a:gd name="connsiteY849" fmla="*/ 36814 h 208311"/>
                  <a:gd name="connsiteX850" fmla="*/ 140488 w 362706"/>
                  <a:gd name="connsiteY850" fmla="*/ 36052 h 208311"/>
                  <a:gd name="connsiteX851" fmla="*/ 130963 w 362706"/>
                  <a:gd name="connsiteY851" fmla="*/ 30718 h 208311"/>
                  <a:gd name="connsiteX852" fmla="*/ 129630 w 362706"/>
                  <a:gd name="connsiteY852" fmla="*/ 30718 h 208311"/>
                  <a:gd name="connsiteX853" fmla="*/ 120962 w 362706"/>
                  <a:gd name="connsiteY853" fmla="*/ 35766 h 208311"/>
                  <a:gd name="connsiteX854" fmla="*/ 120962 w 362706"/>
                  <a:gd name="connsiteY854" fmla="*/ 36528 h 208311"/>
                  <a:gd name="connsiteX855" fmla="*/ 130011 w 362706"/>
                  <a:gd name="connsiteY855" fmla="*/ 41767 h 208311"/>
                  <a:gd name="connsiteX856" fmla="*/ 131344 w 362706"/>
                  <a:gd name="connsiteY856" fmla="*/ 41767 h 208311"/>
                  <a:gd name="connsiteX857" fmla="*/ 183446 w 362706"/>
                  <a:gd name="connsiteY857" fmla="*/ 61579 h 208311"/>
                  <a:gd name="connsiteX858" fmla="*/ 183446 w 362706"/>
                  <a:gd name="connsiteY858" fmla="*/ 60817 h 208311"/>
                  <a:gd name="connsiteX859" fmla="*/ 174397 w 362706"/>
                  <a:gd name="connsiteY859" fmla="*/ 55578 h 208311"/>
                  <a:gd name="connsiteX860" fmla="*/ 173064 w 362706"/>
                  <a:gd name="connsiteY860" fmla="*/ 55578 h 208311"/>
                  <a:gd name="connsiteX861" fmla="*/ 164301 w 362706"/>
                  <a:gd name="connsiteY861" fmla="*/ 60627 h 208311"/>
                  <a:gd name="connsiteX862" fmla="*/ 164301 w 362706"/>
                  <a:gd name="connsiteY862" fmla="*/ 61388 h 208311"/>
                  <a:gd name="connsiteX863" fmla="*/ 173826 w 362706"/>
                  <a:gd name="connsiteY863" fmla="*/ 66723 h 208311"/>
                  <a:gd name="connsiteX864" fmla="*/ 175159 w 362706"/>
                  <a:gd name="connsiteY864" fmla="*/ 66723 h 208311"/>
                  <a:gd name="connsiteX865" fmla="*/ 153823 w 362706"/>
                  <a:gd name="connsiteY865" fmla="*/ 44529 h 208311"/>
                  <a:gd name="connsiteX866" fmla="*/ 153823 w 362706"/>
                  <a:gd name="connsiteY866" fmla="*/ 43767 h 208311"/>
                  <a:gd name="connsiteX867" fmla="*/ 144298 w 362706"/>
                  <a:gd name="connsiteY867" fmla="*/ 38433 h 208311"/>
                  <a:gd name="connsiteX868" fmla="*/ 143060 w 362706"/>
                  <a:gd name="connsiteY868" fmla="*/ 38433 h 208311"/>
                  <a:gd name="connsiteX869" fmla="*/ 134297 w 362706"/>
                  <a:gd name="connsiteY869" fmla="*/ 43482 h 208311"/>
                  <a:gd name="connsiteX870" fmla="*/ 134297 w 362706"/>
                  <a:gd name="connsiteY870" fmla="*/ 44244 h 208311"/>
                  <a:gd name="connsiteX871" fmla="*/ 143822 w 362706"/>
                  <a:gd name="connsiteY871" fmla="*/ 49482 h 208311"/>
                  <a:gd name="connsiteX872" fmla="*/ 145060 w 362706"/>
                  <a:gd name="connsiteY872" fmla="*/ 49482 h 208311"/>
                  <a:gd name="connsiteX873" fmla="*/ 210116 w 362706"/>
                  <a:gd name="connsiteY873" fmla="*/ 77010 h 208311"/>
                  <a:gd name="connsiteX874" fmla="*/ 210116 w 362706"/>
                  <a:gd name="connsiteY874" fmla="*/ 76248 h 208311"/>
                  <a:gd name="connsiteX875" fmla="*/ 200591 w 362706"/>
                  <a:gd name="connsiteY875" fmla="*/ 71009 h 208311"/>
                  <a:gd name="connsiteX876" fmla="*/ 199258 w 362706"/>
                  <a:gd name="connsiteY876" fmla="*/ 71009 h 208311"/>
                  <a:gd name="connsiteX877" fmla="*/ 190495 w 362706"/>
                  <a:gd name="connsiteY877" fmla="*/ 76057 h 208311"/>
                  <a:gd name="connsiteX878" fmla="*/ 190495 w 362706"/>
                  <a:gd name="connsiteY878" fmla="*/ 76819 h 208311"/>
                  <a:gd name="connsiteX879" fmla="*/ 200020 w 362706"/>
                  <a:gd name="connsiteY879" fmla="*/ 82058 h 208311"/>
                  <a:gd name="connsiteX880" fmla="*/ 201353 w 362706"/>
                  <a:gd name="connsiteY880" fmla="*/ 82058 h 208311"/>
                  <a:gd name="connsiteX881" fmla="*/ 196781 w 362706"/>
                  <a:gd name="connsiteY881" fmla="*/ 69294 h 208311"/>
                  <a:gd name="connsiteX882" fmla="*/ 196781 w 362706"/>
                  <a:gd name="connsiteY882" fmla="*/ 68532 h 208311"/>
                  <a:gd name="connsiteX883" fmla="*/ 187256 w 362706"/>
                  <a:gd name="connsiteY883" fmla="*/ 63294 h 208311"/>
                  <a:gd name="connsiteX884" fmla="*/ 185923 w 362706"/>
                  <a:gd name="connsiteY884" fmla="*/ 63294 h 208311"/>
                  <a:gd name="connsiteX885" fmla="*/ 177160 w 362706"/>
                  <a:gd name="connsiteY885" fmla="*/ 68342 h 208311"/>
                  <a:gd name="connsiteX886" fmla="*/ 177160 w 362706"/>
                  <a:gd name="connsiteY886" fmla="*/ 69104 h 208311"/>
                  <a:gd name="connsiteX887" fmla="*/ 186685 w 362706"/>
                  <a:gd name="connsiteY887" fmla="*/ 74438 h 208311"/>
                  <a:gd name="connsiteX888" fmla="*/ 188018 w 362706"/>
                  <a:gd name="connsiteY888" fmla="*/ 74438 h 208311"/>
                  <a:gd name="connsiteX889" fmla="*/ 121153 w 362706"/>
                  <a:gd name="connsiteY889" fmla="*/ 29289 h 208311"/>
                  <a:gd name="connsiteX890" fmla="*/ 121153 w 362706"/>
                  <a:gd name="connsiteY890" fmla="*/ 28527 h 208311"/>
                  <a:gd name="connsiteX891" fmla="*/ 111628 w 362706"/>
                  <a:gd name="connsiteY891" fmla="*/ 23288 h 208311"/>
                  <a:gd name="connsiteX892" fmla="*/ 110294 w 362706"/>
                  <a:gd name="connsiteY892" fmla="*/ 23288 h 208311"/>
                  <a:gd name="connsiteX893" fmla="*/ 108008 w 362706"/>
                  <a:gd name="connsiteY893" fmla="*/ 24622 h 208311"/>
                  <a:gd name="connsiteX894" fmla="*/ 108008 w 362706"/>
                  <a:gd name="connsiteY894" fmla="*/ 25384 h 208311"/>
                  <a:gd name="connsiteX895" fmla="*/ 117533 w 362706"/>
                  <a:gd name="connsiteY895" fmla="*/ 30718 h 208311"/>
                  <a:gd name="connsiteX896" fmla="*/ 118772 w 362706"/>
                  <a:gd name="connsiteY896" fmla="*/ 30718 h 208311"/>
                  <a:gd name="connsiteX897" fmla="*/ 81148 w 362706"/>
                  <a:gd name="connsiteY897" fmla="*/ 6239 h 208311"/>
                  <a:gd name="connsiteX898" fmla="*/ 81148 w 362706"/>
                  <a:gd name="connsiteY898" fmla="*/ 5477 h 208311"/>
                  <a:gd name="connsiteX899" fmla="*/ 71623 w 362706"/>
                  <a:gd name="connsiteY899" fmla="*/ 143 h 208311"/>
                  <a:gd name="connsiteX900" fmla="*/ 70289 w 362706"/>
                  <a:gd name="connsiteY900" fmla="*/ 143 h 208311"/>
                  <a:gd name="connsiteX901" fmla="*/ 68003 w 362706"/>
                  <a:gd name="connsiteY901" fmla="*/ 1476 h 208311"/>
                  <a:gd name="connsiteX902" fmla="*/ 68003 w 362706"/>
                  <a:gd name="connsiteY902" fmla="*/ 2238 h 208311"/>
                  <a:gd name="connsiteX903" fmla="*/ 77528 w 362706"/>
                  <a:gd name="connsiteY903" fmla="*/ 7477 h 208311"/>
                  <a:gd name="connsiteX904" fmla="*/ 78862 w 362706"/>
                  <a:gd name="connsiteY904" fmla="*/ 7477 h 208311"/>
                  <a:gd name="connsiteX905" fmla="*/ 69146 w 362706"/>
                  <a:gd name="connsiteY905" fmla="*/ 13097 h 208311"/>
                  <a:gd name="connsiteX906" fmla="*/ 69146 w 362706"/>
                  <a:gd name="connsiteY906" fmla="*/ 12335 h 208311"/>
                  <a:gd name="connsiteX907" fmla="*/ 60097 w 362706"/>
                  <a:gd name="connsiteY907" fmla="*/ 7096 h 208311"/>
                  <a:gd name="connsiteX908" fmla="*/ 58764 w 362706"/>
                  <a:gd name="connsiteY908" fmla="*/ 7096 h 208311"/>
                  <a:gd name="connsiteX909" fmla="*/ 50001 w 362706"/>
                  <a:gd name="connsiteY909" fmla="*/ 12144 h 208311"/>
                  <a:gd name="connsiteX910" fmla="*/ 50001 w 362706"/>
                  <a:gd name="connsiteY910" fmla="*/ 12906 h 208311"/>
                  <a:gd name="connsiteX911" fmla="*/ 59526 w 362706"/>
                  <a:gd name="connsiteY911" fmla="*/ 18145 h 208311"/>
                  <a:gd name="connsiteX912" fmla="*/ 60859 w 362706"/>
                  <a:gd name="connsiteY912" fmla="*/ 18145 h 208311"/>
                  <a:gd name="connsiteX913" fmla="*/ 35999 w 362706"/>
                  <a:gd name="connsiteY913" fmla="*/ 48435 h 208311"/>
                  <a:gd name="connsiteX914" fmla="*/ 44667 w 362706"/>
                  <a:gd name="connsiteY914" fmla="*/ 43386 h 208311"/>
                  <a:gd name="connsiteX915" fmla="*/ 44667 w 362706"/>
                  <a:gd name="connsiteY915" fmla="*/ 42625 h 208311"/>
                  <a:gd name="connsiteX916" fmla="*/ 35142 w 362706"/>
                  <a:gd name="connsiteY916" fmla="*/ 37290 h 208311"/>
                  <a:gd name="connsiteX917" fmla="*/ 33809 w 362706"/>
                  <a:gd name="connsiteY917" fmla="*/ 37290 h 208311"/>
                  <a:gd name="connsiteX918" fmla="*/ 25046 w 362706"/>
                  <a:gd name="connsiteY918" fmla="*/ 42338 h 208311"/>
                  <a:gd name="connsiteX919" fmla="*/ 25046 w 362706"/>
                  <a:gd name="connsiteY919" fmla="*/ 43101 h 208311"/>
                  <a:gd name="connsiteX920" fmla="*/ 34571 w 362706"/>
                  <a:gd name="connsiteY920" fmla="*/ 48339 h 208311"/>
                  <a:gd name="connsiteX921" fmla="*/ 35999 w 362706"/>
                  <a:gd name="connsiteY921" fmla="*/ 48435 h 208311"/>
                  <a:gd name="connsiteX922" fmla="*/ 107437 w 362706"/>
                  <a:gd name="connsiteY922" fmla="*/ 22527 h 208311"/>
                  <a:gd name="connsiteX923" fmla="*/ 107437 w 362706"/>
                  <a:gd name="connsiteY923" fmla="*/ 21765 h 208311"/>
                  <a:gd name="connsiteX924" fmla="*/ 97912 w 362706"/>
                  <a:gd name="connsiteY924" fmla="*/ 16526 h 208311"/>
                  <a:gd name="connsiteX925" fmla="*/ 96578 w 362706"/>
                  <a:gd name="connsiteY925" fmla="*/ 16526 h 208311"/>
                  <a:gd name="connsiteX926" fmla="*/ 94292 w 362706"/>
                  <a:gd name="connsiteY926" fmla="*/ 17955 h 208311"/>
                  <a:gd name="connsiteX927" fmla="*/ 94292 w 362706"/>
                  <a:gd name="connsiteY927" fmla="*/ 18717 h 208311"/>
                  <a:gd name="connsiteX928" fmla="*/ 103817 w 362706"/>
                  <a:gd name="connsiteY928" fmla="*/ 23955 h 208311"/>
                  <a:gd name="connsiteX929" fmla="*/ 105151 w 362706"/>
                  <a:gd name="connsiteY929" fmla="*/ 23955 h 208311"/>
                  <a:gd name="connsiteX930" fmla="*/ 223165 w 362706"/>
                  <a:gd name="connsiteY930" fmla="*/ 85677 h 208311"/>
                  <a:gd name="connsiteX931" fmla="*/ 223165 w 362706"/>
                  <a:gd name="connsiteY931" fmla="*/ 84915 h 208311"/>
                  <a:gd name="connsiteX932" fmla="*/ 213640 w 362706"/>
                  <a:gd name="connsiteY932" fmla="*/ 79581 h 208311"/>
                  <a:gd name="connsiteX933" fmla="*/ 212307 w 362706"/>
                  <a:gd name="connsiteY933" fmla="*/ 79581 h 208311"/>
                  <a:gd name="connsiteX934" fmla="*/ 203544 w 362706"/>
                  <a:gd name="connsiteY934" fmla="*/ 84630 h 208311"/>
                  <a:gd name="connsiteX935" fmla="*/ 203544 w 362706"/>
                  <a:gd name="connsiteY935" fmla="*/ 85392 h 208311"/>
                  <a:gd name="connsiteX936" fmla="*/ 213069 w 362706"/>
                  <a:gd name="connsiteY936" fmla="*/ 90630 h 208311"/>
                  <a:gd name="connsiteX937" fmla="*/ 214402 w 362706"/>
                  <a:gd name="connsiteY937" fmla="*/ 90630 h 208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</a:cxnLst>
                <a:rect l="l" t="t" r="r" b="b"/>
                <a:pathLst>
                  <a:path w="362706" h="208311">
                    <a:moveTo>
                      <a:pt x="117438" y="65961"/>
                    </a:moveTo>
                    <a:lnTo>
                      <a:pt x="126201" y="60912"/>
                    </a:lnTo>
                    <a:cubicBezTo>
                      <a:pt x="126201" y="60912"/>
                      <a:pt x="126201" y="60341"/>
                      <a:pt x="126201" y="60150"/>
                    </a:cubicBezTo>
                    <a:lnTo>
                      <a:pt x="116676" y="54912"/>
                    </a:lnTo>
                    <a:cubicBezTo>
                      <a:pt x="116266" y="54673"/>
                      <a:pt x="115752" y="54673"/>
                      <a:pt x="115342" y="54912"/>
                    </a:cubicBezTo>
                    <a:lnTo>
                      <a:pt x="106580" y="59960"/>
                    </a:lnTo>
                    <a:cubicBezTo>
                      <a:pt x="106580" y="59960"/>
                      <a:pt x="106580" y="60531"/>
                      <a:pt x="106580" y="60722"/>
                    </a:cubicBezTo>
                    <a:lnTo>
                      <a:pt x="116105" y="65961"/>
                    </a:lnTo>
                    <a:cubicBezTo>
                      <a:pt x="116504" y="66246"/>
                      <a:pt x="117038" y="66246"/>
                      <a:pt x="117438" y="65961"/>
                    </a:cubicBezTo>
                    <a:close/>
                    <a:moveTo>
                      <a:pt x="128201" y="47577"/>
                    </a:moveTo>
                    <a:lnTo>
                      <a:pt x="119438" y="52626"/>
                    </a:lnTo>
                    <a:cubicBezTo>
                      <a:pt x="119438" y="52626"/>
                      <a:pt x="119438" y="53197"/>
                      <a:pt x="119438" y="53388"/>
                    </a:cubicBezTo>
                    <a:lnTo>
                      <a:pt x="128963" y="58721"/>
                    </a:lnTo>
                    <a:cubicBezTo>
                      <a:pt x="129354" y="58912"/>
                      <a:pt x="129811" y="58912"/>
                      <a:pt x="130201" y="58721"/>
                    </a:cubicBezTo>
                    <a:lnTo>
                      <a:pt x="138964" y="53673"/>
                    </a:lnTo>
                    <a:cubicBezTo>
                      <a:pt x="138964" y="53673"/>
                      <a:pt x="138964" y="53197"/>
                      <a:pt x="138964" y="52911"/>
                    </a:cubicBezTo>
                    <a:lnTo>
                      <a:pt x="129439" y="47673"/>
                    </a:lnTo>
                    <a:cubicBezTo>
                      <a:pt x="129049" y="47492"/>
                      <a:pt x="128611" y="47454"/>
                      <a:pt x="128201" y="47577"/>
                    </a:cubicBezTo>
                    <a:close/>
                    <a:moveTo>
                      <a:pt x="157634" y="64627"/>
                    </a:moveTo>
                    <a:lnTo>
                      <a:pt x="148966" y="69675"/>
                    </a:lnTo>
                    <a:lnTo>
                      <a:pt x="148966" y="70437"/>
                    </a:lnTo>
                    <a:lnTo>
                      <a:pt x="164492" y="79391"/>
                    </a:lnTo>
                    <a:cubicBezTo>
                      <a:pt x="164882" y="79581"/>
                      <a:pt x="165339" y="79581"/>
                      <a:pt x="165730" y="79391"/>
                    </a:cubicBezTo>
                    <a:lnTo>
                      <a:pt x="174493" y="74343"/>
                    </a:lnTo>
                    <a:cubicBezTo>
                      <a:pt x="174493" y="74343"/>
                      <a:pt x="174493" y="73866"/>
                      <a:pt x="174493" y="73581"/>
                    </a:cubicBezTo>
                    <a:lnTo>
                      <a:pt x="159062" y="64722"/>
                    </a:lnTo>
                    <a:cubicBezTo>
                      <a:pt x="158643" y="64418"/>
                      <a:pt x="158091" y="64380"/>
                      <a:pt x="157634" y="64627"/>
                    </a:cubicBezTo>
                    <a:close/>
                    <a:moveTo>
                      <a:pt x="141536" y="55102"/>
                    </a:moveTo>
                    <a:lnTo>
                      <a:pt x="132773" y="60150"/>
                    </a:lnTo>
                    <a:cubicBezTo>
                      <a:pt x="132773" y="60150"/>
                      <a:pt x="132773" y="60722"/>
                      <a:pt x="132773" y="60912"/>
                    </a:cubicBezTo>
                    <a:lnTo>
                      <a:pt x="142298" y="66246"/>
                    </a:lnTo>
                    <a:cubicBezTo>
                      <a:pt x="142717" y="66437"/>
                      <a:pt x="143213" y="66437"/>
                      <a:pt x="143632" y="66246"/>
                    </a:cubicBezTo>
                    <a:lnTo>
                      <a:pt x="152300" y="61198"/>
                    </a:lnTo>
                    <a:cubicBezTo>
                      <a:pt x="152300" y="61198"/>
                      <a:pt x="152300" y="60722"/>
                      <a:pt x="152300" y="60436"/>
                    </a:cubicBezTo>
                    <a:lnTo>
                      <a:pt x="143251" y="55197"/>
                    </a:lnTo>
                    <a:cubicBezTo>
                      <a:pt x="142736" y="54807"/>
                      <a:pt x="142013" y="54845"/>
                      <a:pt x="141536" y="55293"/>
                    </a:cubicBezTo>
                    <a:close/>
                    <a:moveTo>
                      <a:pt x="177350" y="75771"/>
                    </a:moveTo>
                    <a:lnTo>
                      <a:pt x="168587" y="80820"/>
                    </a:lnTo>
                    <a:cubicBezTo>
                      <a:pt x="168587" y="80820"/>
                      <a:pt x="168587" y="81391"/>
                      <a:pt x="168587" y="81582"/>
                    </a:cubicBezTo>
                    <a:lnTo>
                      <a:pt x="178112" y="86916"/>
                    </a:lnTo>
                    <a:cubicBezTo>
                      <a:pt x="178531" y="87106"/>
                      <a:pt x="179027" y="87106"/>
                      <a:pt x="179446" y="86916"/>
                    </a:cubicBezTo>
                    <a:lnTo>
                      <a:pt x="188113" y="81867"/>
                    </a:lnTo>
                    <a:cubicBezTo>
                      <a:pt x="188113" y="81867"/>
                      <a:pt x="188113" y="81867"/>
                      <a:pt x="188113" y="81105"/>
                    </a:cubicBezTo>
                    <a:lnTo>
                      <a:pt x="178588" y="75867"/>
                    </a:lnTo>
                    <a:cubicBezTo>
                      <a:pt x="178179" y="75733"/>
                      <a:pt x="177731" y="75771"/>
                      <a:pt x="177350" y="75962"/>
                    </a:cubicBezTo>
                    <a:close/>
                    <a:moveTo>
                      <a:pt x="190685" y="83487"/>
                    </a:moveTo>
                    <a:lnTo>
                      <a:pt x="181922" y="88535"/>
                    </a:lnTo>
                    <a:cubicBezTo>
                      <a:pt x="181922" y="88535"/>
                      <a:pt x="181922" y="89106"/>
                      <a:pt x="181922" y="89297"/>
                    </a:cubicBezTo>
                    <a:lnTo>
                      <a:pt x="191447" y="94631"/>
                    </a:lnTo>
                    <a:cubicBezTo>
                      <a:pt x="191876" y="94821"/>
                      <a:pt x="192362" y="94821"/>
                      <a:pt x="192781" y="94631"/>
                    </a:cubicBezTo>
                    <a:lnTo>
                      <a:pt x="201448" y="89583"/>
                    </a:lnTo>
                    <a:lnTo>
                      <a:pt x="201448" y="88821"/>
                    </a:lnTo>
                    <a:lnTo>
                      <a:pt x="191923" y="83582"/>
                    </a:lnTo>
                    <a:cubicBezTo>
                      <a:pt x="191523" y="83410"/>
                      <a:pt x="191057" y="83439"/>
                      <a:pt x="190685" y="83677"/>
                    </a:cubicBezTo>
                    <a:close/>
                    <a:moveTo>
                      <a:pt x="159062" y="104156"/>
                    </a:moveTo>
                    <a:lnTo>
                      <a:pt x="167825" y="99108"/>
                    </a:lnTo>
                    <a:cubicBezTo>
                      <a:pt x="167825" y="99108"/>
                      <a:pt x="167825" y="99108"/>
                      <a:pt x="167825" y="98346"/>
                    </a:cubicBezTo>
                    <a:lnTo>
                      <a:pt x="158300" y="93107"/>
                    </a:lnTo>
                    <a:cubicBezTo>
                      <a:pt x="157891" y="92869"/>
                      <a:pt x="157376" y="92869"/>
                      <a:pt x="156967" y="93107"/>
                    </a:cubicBezTo>
                    <a:lnTo>
                      <a:pt x="148299" y="98060"/>
                    </a:lnTo>
                    <a:cubicBezTo>
                      <a:pt x="148299" y="98060"/>
                      <a:pt x="148299" y="98631"/>
                      <a:pt x="148299" y="98822"/>
                    </a:cubicBezTo>
                    <a:lnTo>
                      <a:pt x="157824" y="104156"/>
                    </a:lnTo>
                    <a:cubicBezTo>
                      <a:pt x="158195" y="104384"/>
                      <a:pt x="158643" y="104451"/>
                      <a:pt x="159062" y="104346"/>
                    </a:cubicBezTo>
                    <a:close/>
                    <a:moveTo>
                      <a:pt x="172397" y="111871"/>
                    </a:moveTo>
                    <a:lnTo>
                      <a:pt x="181160" y="106823"/>
                    </a:lnTo>
                    <a:cubicBezTo>
                      <a:pt x="181160" y="106823"/>
                      <a:pt x="181160" y="106823"/>
                      <a:pt x="181160" y="106061"/>
                    </a:cubicBezTo>
                    <a:lnTo>
                      <a:pt x="171635" y="100822"/>
                    </a:lnTo>
                    <a:cubicBezTo>
                      <a:pt x="171216" y="100632"/>
                      <a:pt x="170730" y="100632"/>
                      <a:pt x="170302" y="100822"/>
                    </a:cubicBezTo>
                    <a:lnTo>
                      <a:pt x="161634" y="105870"/>
                    </a:lnTo>
                    <a:cubicBezTo>
                      <a:pt x="161634" y="105870"/>
                      <a:pt x="161634" y="106442"/>
                      <a:pt x="161634" y="106632"/>
                    </a:cubicBezTo>
                    <a:lnTo>
                      <a:pt x="171159" y="111966"/>
                    </a:lnTo>
                    <a:cubicBezTo>
                      <a:pt x="171540" y="112157"/>
                      <a:pt x="171988" y="112195"/>
                      <a:pt x="172397" y="112062"/>
                    </a:cubicBezTo>
                    <a:close/>
                    <a:moveTo>
                      <a:pt x="185732" y="119586"/>
                    </a:moveTo>
                    <a:lnTo>
                      <a:pt x="194495" y="114538"/>
                    </a:lnTo>
                    <a:cubicBezTo>
                      <a:pt x="194495" y="114538"/>
                      <a:pt x="194495" y="113967"/>
                      <a:pt x="194495" y="113776"/>
                    </a:cubicBezTo>
                    <a:lnTo>
                      <a:pt x="184970" y="108537"/>
                    </a:lnTo>
                    <a:cubicBezTo>
                      <a:pt x="184561" y="108299"/>
                      <a:pt x="184046" y="108299"/>
                      <a:pt x="183637" y="108537"/>
                    </a:cubicBezTo>
                    <a:lnTo>
                      <a:pt x="174969" y="113586"/>
                    </a:lnTo>
                    <a:cubicBezTo>
                      <a:pt x="174969" y="113586"/>
                      <a:pt x="174969" y="114157"/>
                      <a:pt x="174969" y="114348"/>
                    </a:cubicBezTo>
                    <a:lnTo>
                      <a:pt x="184494" y="119682"/>
                    </a:lnTo>
                    <a:cubicBezTo>
                      <a:pt x="184875" y="119872"/>
                      <a:pt x="185323" y="119910"/>
                      <a:pt x="185732" y="119777"/>
                    </a:cubicBezTo>
                    <a:close/>
                    <a:moveTo>
                      <a:pt x="199067" y="127302"/>
                    </a:moveTo>
                    <a:lnTo>
                      <a:pt x="207830" y="122253"/>
                    </a:lnTo>
                    <a:cubicBezTo>
                      <a:pt x="207830" y="122253"/>
                      <a:pt x="207830" y="121682"/>
                      <a:pt x="207830" y="121491"/>
                    </a:cubicBezTo>
                    <a:lnTo>
                      <a:pt x="198305" y="116253"/>
                    </a:lnTo>
                    <a:cubicBezTo>
                      <a:pt x="197924" y="116005"/>
                      <a:pt x="197448" y="116005"/>
                      <a:pt x="197067" y="116253"/>
                    </a:cubicBezTo>
                    <a:lnTo>
                      <a:pt x="188304" y="121301"/>
                    </a:lnTo>
                    <a:cubicBezTo>
                      <a:pt x="188304" y="121301"/>
                      <a:pt x="188304" y="121872"/>
                      <a:pt x="188304" y="122063"/>
                    </a:cubicBezTo>
                    <a:lnTo>
                      <a:pt x="197829" y="127302"/>
                    </a:lnTo>
                    <a:cubicBezTo>
                      <a:pt x="198162" y="127607"/>
                      <a:pt x="198658" y="127683"/>
                      <a:pt x="199067" y="127492"/>
                    </a:cubicBezTo>
                    <a:close/>
                    <a:moveTo>
                      <a:pt x="131249" y="73676"/>
                    </a:moveTo>
                    <a:lnTo>
                      <a:pt x="139917" y="68628"/>
                    </a:lnTo>
                    <a:cubicBezTo>
                      <a:pt x="139917" y="68628"/>
                      <a:pt x="139917" y="68056"/>
                      <a:pt x="139917" y="67866"/>
                    </a:cubicBezTo>
                    <a:lnTo>
                      <a:pt x="130392" y="62532"/>
                    </a:lnTo>
                    <a:cubicBezTo>
                      <a:pt x="129973" y="62341"/>
                      <a:pt x="129478" y="62341"/>
                      <a:pt x="129059" y="62532"/>
                    </a:cubicBezTo>
                    <a:lnTo>
                      <a:pt x="120296" y="67580"/>
                    </a:lnTo>
                    <a:cubicBezTo>
                      <a:pt x="120296" y="67580"/>
                      <a:pt x="120296" y="68151"/>
                      <a:pt x="120296" y="68342"/>
                    </a:cubicBezTo>
                    <a:lnTo>
                      <a:pt x="129821" y="73581"/>
                    </a:lnTo>
                    <a:cubicBezTo>
                      <a:pt x="130240" y="73885"/>
                      <a:pt x="130792" y="73923"/>
                      <a:pt x="131249" y="73676"/>
                    </a:cubicBezTo>
                    <a:close/>
                    <a:moveTo>
                      <a:pt x="146108" y="96631"/>
                    </a:moveTo>
                    <a:lnTo>
                      <a:pt x="154871" y="91583"/>
                    </a:lnTo>
                    <a:cubicBezTo>
                      <a:pt x="154871" y="91583"/>
                      <a:pt x="154871" y="91583"/>
                      <a:pt x="154871" y="90821"/>
                    </a:cubicBezTo>
                    <a:lnTo>
                      <a:pt x="146489" y="85963"/>
                    </a:lnTo>
                    <a:cubicBezTo>
                      <a:pt x="146013" y="85963"/>
                      <a:pt x="146013" y="85392"/>
                      <a:pt x="146489" y="85201"/>
                    </a:cubicBezTo>
                    <a:lnTo>
                      <a:pt x="157729" y="78724"/>
                    </a:lnTo>
                    <a:cubicBezTo>
                      <a:pt x="157729" y="78724"/>
                      <a:pt x="157729" y="78248"/>
                      <a:pt x="157729" y="77962"/>
                    </a:cubicBezTo>
                    <a:lnTo>
                      <a:pt x="147156" y="71866"/>
                    </a:lnTo>
                    <a:cubicBezTo>
                      <a:pt x="146737" y="71676"/>
                      <a:pt x="146242" y="71676"/>
                      <a:pt x="145822" y="71866"/>
                    </a:cubicBezTo>
                    <a:lnTo>
                      <a:pt x="124677" y="84058"/>
                    </a:lnTo>
                    <a:cubicBezTo>
                      <a:pt x="124677" y="84058"/>
                      <a:pt x="124677" y="84630"/>
                      <a:pt x="124677" y="84915"/>
                    </a:cubicBezTo>
                    <a:lnTo>
                      <a:pt x="145060" y="96631"/>
                    </a:lnTo>
                    <a:cubicBezTo>
                      <a:pt x="145280" y="96688"/>
                      <a:pt x="145508" y="96688"/>
                      <a:pt x="145727" y="96631"/>
                    </a:cubicBezTo>
                    <a:close/>
                    <a:moveTo>
                      <a:pt x="204401" y="91392"/>
                    </a:moveTo>
                    <a:lnTo>
                      <a:pt x="195638" y="96441"/>
                    </a:lnTo>
                    <a:lnTo>
                      <a:pt x="195638" y="97203"/>
                    </a:lnTo>
                    <a:lnTo>
                      <a:pt x="205163" y="102537"/>
                    </a:lnTo>
                    <a:cubicBezTo>
                      <a:pt x="205582" y="102727"/>
                      <a:pt x="206068" y="102727"/>
                      <a:pt x="206497" y="102537"/>
                    </a:cubicBezTo>
                    <a:lnTo>
                      <a:pt x="215164" y="97488"/>
                    </a:lnTo>
                    <a:lnTo>
                      <a:pt x="215164" y="96726"/>
                    </a:lnTo>
                    <a:lnTo>
                      <a:pt x="205639" y="91488"/>
                    </a:lnTo>
                    <a:cubicBezTo>
                      <a:pt x="205182" y="91097"/>
                      <a:pt x="204516" y="91059"/>
                      <a:pt x="204020" y="91392"/>
                    </a:cubicBezTo>
                    <a:close/>
                    <a:moveTo>
                      <a:pt x="217736" y="99108"/>
                    </a:moveTo>
                    <a:lnTo>
                      <a:pt x="208973" y="104156"/>
                    </a:lnTo>
                    <a:lnTo>
                      <a:pt x="208973" y="104918"/>
                    </a:lnTo>
                    <a:lnTo>
                      <a:pt x="218498" y="110157"/>
                    </a:lnTo>
                    <a:cubicBezTo>
                      <a:pt x="218908" y="110395"/>
                      <a:pt x="219422" y="110395"/>
                      <a:pt x="219832" y="110157"/>
                    </a:cubicBezTo>
                    <a:lnTo>
                      <a:pt x="228500" y="105108"/>
                    </a:lnTo>
                    <a:lnTo>
                      <a:pt x="228500" y="104346"/>
                    </a:lnTo>
                    <a:lnTo>
                      <a:pt x="218975" y="99108"/>
                    </a:lnTo>
                    <a:cubicBezTo>
                      <a:pt x="218489" y="98555"/>
                      <a:pt x="217641" y="98498"/>
                      <a:pt x="217088" y="98993"/>
                    </a:cubicBezTo>
                    <a:cubicBezTo>
                      <a:pt x="217050" y="99022"/>
                      <a:pt x="217012" y="99070"/>
                      <a:pt x="216974" y="99108"/>
                    </a:cubicBezTo>
                    <a:close/>
                    <a:moveTo>
                      <a:pt x="301651" y="176355"/>
                    </a:moveTo>
                    <a:lnTo>
                      <a:pt x="301651" y="175593"/>
                    </a:lnTo>
                    <a:lnTo>
                      <a:pt x="292126" y="170355"/>
                    </a:lnTo>
                    <a:cubicBezTo>
                      <a:pt x="291717" y="170116"/>
                      <a:pt x="291203" y="170116"/>
                      <a:pt x="290793" y="170355"/>
                    </a:cubicBezTo>
                    <a:lnTo>
                      <a:pt x="282030" y="175403"/>
                    </a:lnTo>
                    <a:lnTo>
                      <a:pt x="282030" y="176165"/>
                    </a:lnTo>
                    <a:lnTo>
                      <a:pt x="291555" y="181499"/>
                    </a:lnTo>
                    <a:cubicBezTo>
                      <a:pt x="291974" y="181689"/>
                      <a:pt x="292469" y="181689"/>
                      <a:pt x="292889" y="181499"/>
                    </a:cubicBezTo>
                    <a:close/>
                    <a:moveTo>
                      <a:pt x="324511" y="160734"/>
                    </a:moveTo>
                    <a:lnTo>
                      <a:pt x="315748" y="165783"/>
                    </a:lnTo>
                    <a:cubicBezTo>
                      <a:pt x="315748" y="165783"/>
                      <a:pt x="315748" y="166354"/>
                      <a:pt x="315748" y="166545"/>
                    </a:cubicBezTo>
                    <a:lnTo>
                      <a:pt x="325273" y="171783"/>
                    </a:lnTo>
                    <a:cubicBezTo>
                      <a:pt x="325655" y="172031"/>
                      <a:pt x="326131" y="172031"/>
                      <a:pt x="326512" y="171783"/>
                    </a:cubicBezTo>
                    <a:lnTo>
                      <a:pt x="335275" y="166735"/>
                    </a:lnTo>
                    <a:cubicBezTo>
                      <a:pt x="335275" y="166735"/>
                      <a:pt x="335275" y="166163"/>
                      <a:pt x="335275" y="165973"/>
                    </a:cubicBezTo>
                    <a:lnTo>
                      <a:pt x="325750" y="160734"/>
                    </a:lnTo>
                    <a:cubicBezTo>
                      <a:pt x="325302" y="160287"/>
                      <a:pt x="324578" y="160287"/>
                      <a:pt x="324130" y="160734"/>
                    </a:cubicBezTo>
                    <a:cubicBezTo>
                      <a:pt x="324130" y="160734"/>
                      <a:pt x="324130" y="160734"/>
                      <a:pt x="324130" y="160734"/>
                    </a:cubicBezTo>
                    <a:close/>
                    <a:moveTo>
                      <a:pt x="317654" y="171212"/>
                    </a:moveTo>
                    <a:lnTo>
                      <a:pt x="317654" y="170450"/>
                    </a:lnTo>
                    <a:lnTo>
                      <a:pt x="308129" y="165116"/>
                    </a:lnTo>
                    <a:cubicBezTo>
                      <a:pt x="307709" y="164925"/>
                      <a:pt x="307224" y="164925"/>
                      <a:pt x="306795" y="165116"/>
                    </a:cubicBezTo>
                    <a:lnTo>
                      <a:pt x="298032" y="170164"/>
                    </a:lnTo>
                    <a:lnTo>
                      <a:pt x="298032" y="170926"/>
                    </a:lnTo>
                    <a:lnTo>
                      <a:pt x="307557" y="176165"/>
                    </a:lnTo>
                    <a:cubicBezTo>
                      <a:pt x="307967" y="176403"/>
                      <a:pt x="308481" y="176403"/>
                      <a:pt x="308890" y="176165"/>
                    </a:cubicBezTo>
                    <a:close/>
                    <a:moveTo>
                      <a:pt x="273362" y="184547"/>
                    </a:moveTo>
                    <a:lnTo>
                      <a:pt x="282125" y="179499"/>
                    </a:lnTo>
                    <a:cubicBezTo>
                      <a:pt x="282125" y="179499"/>
                      <a:pt x="282125" y="178927"/>
                      <a:pt x="282125" y="178737"/>
                    </a:cubicBezTo>
                    <a:lnTo>
                      <a:pt x="272600" y="173498"/>
                    </a:lnTo>
                    <a:cubicBezTo>
                      <a:pt x="272191" y="173260"/>
                      <a:pt x="271676" y="173260"/>
                      <a:pt x="271267" y="173498"/>
                    </a:cubicBezTo>
                    <a:lnTo>
                      <a:pt x="262599" y="178546"/>
                    </a:lnTo>
                    <a:cubicBezTo>
                      <a:pt x="262599" y="178546"/>
                      <a:pt x="262599" y="179118"/>
                      <a:pt x="262599" y="179308"/>
                    </a:cubicBezTo>
                    <a:lnTo>
                      <a:pt x="272124" y="184642"/>
                    </a:lnTo>
                    <a:cubicBezTo>
                      <a:pt x="272410" y="184690"/>
                      <a:pt x="272705" y="184652"/>
                      <a:pt x="272981" y="184547"/>
                    </a:cubicBezTo>
                    <a:close/>
                    <a:moveTo>
                      <a:pt x="295460" y="187214"/>
                    </a:moveTo>
                    <a:cubicBezTo>
                      <a:pt x="295460" y="187214"/>
                      <a:pt x="295460" y="186642"/>
                      <a:pt x="295460" y="186452"/>
                    </a:cubicBezTo>
                    <a:lnTo>
                      <a:pt x="285935" y="181213"/>
                    </a:lnTo>
                    <a:cubicBezTo>
                      <a:pt x="285526" y="180975"/>
                      <a:pt x="285011" y="180975"/>
                      <a:pt x="284602" y="181213"/>
                    </a:cubicBezTo>
                    <a:lnTo>
                      <a:pt x="275934" y="186261"/>
                    </a:lnTo>
                    <a:cubicBezTo>
                      <a:pt x="275934" y="186261"/>
                      <a:pt x="275934" y="186833"/>
                      <a:pt x="275934" y="187023"/>
                    </a:cubicBezTo>
                    <a:lnTo>
                      <a:pt x="284983" y="192357"/>
                    </a:lnTo>
                    <a:cubicBezTo>
                      <a:pt x="285402" y="192548"/>
                      <a:pt x="285897" y="192548"/>
                      <a:pt x="286316" y="192357"/>
                    </a:cubicBezTo>
                    <a:close/>
                    <a:moveTo>
                      <a:pt x="311081" y="153019"/>
                    </a:moveTo>
                    <a:lnTo>
                      <a:pt x="302414" y="158067"/>
                    </a:lnTo>
                    <a:cubicBezTo>
                      <a:pt x="302414" y="158067"/>
                      <a:pt x="302414" y="158639"/>
                      <a:pt x="302414" y="158829"/>
                    </a:cubicBezTo>
                    <a:lnTo>
                      <a:pt x="311462" y="164163"/>
                    </a:lnTo>
                    <a:cubicBezTo>
                      <a:pt x="311881" y="164354"/>
                      <a:pt x="312377" y="164354"/>
                      <a:pt x="312796" y="164163"/>
                    </a:cubicBezTo>
                    <a:lnTo>
                      <a:pt x="321559" y="159115"/>
                    </a:lnTo>
                    <a:cubicBezTo>
                      <a:pt x="321559" y="159115"/>
                      <a:pt x="321559" y="158544"/>
                      <a:pt x="321559" y="158353"/>
                    </a:cubicBezTo>
                    <a:lnTo>
                      <a:pt x="312034" y="153114"/>
                    </a:lnTo>
                    <a:cubicBezTo>
                      <a:pt x="311605" y="152905"/>
                      <a:pt x="311100" y="152943"/>
                      <a:pt x="310700" y="153210"/>
                    </a:cubicBezTo>
                    <a:close/>
                    <a:moveTo>
                      <a:pt x="244406" y="114919"/>
                    </a:moveTo>
                    <a:lnTo>
                      <a:pt x="235643" y="119967"/>
                    </a:lnTo>
                    <a:cubicBezTo>
                      <a:pt x="235643" y="119967"/>
                      <a:pt x="235643" y="119967"/>
                      <a:pt x="235643" y="120729"/>
                    </a:cubicBezTo>
                    <a:lnTo>
                      <a:pt x="245168" y="125968"/>
                    </a:lnTo>
                    <a:cubicBezTo>
                      <a:pt x="245578" y="126206"/>
                      <a:pt x="246092" y="126206"/>
                      <a:pt x="246502" y="125968"/>
                    </a:cubicBezTo>
                    <a:lnTo>
                      <a:pt x="255265" y="120920"/>
                    </a:lnTo>
                    <a:lnTo>
                      <a:pt x="255265" y="120158"/>
                    </a:lnTo>
                    <a:lnTo>
                      <a:pt x="245740" y="114824"/>
                    </a:lnTo>
                    <a:cubicBezTo>
                      <a:pt x="245273" y="114405"/>
                      <a:pt x="244606" y="114290"/>
                      <a:pt x="244025" y="114538"/>
                    </a:cubicBezTo>
                    <a:close/>
                    <a:moveTo>
                      <a:pt x="297746" y="145685"/>
                    </a:moveTo>
                    <a:lnTo>
                      <a:pt x="289079" y="150733"/>
                    </a:lnTo>
                    <a:cubicBezTo>
                      <a:pt x="289079" y="150733"/>
                      <a:pt x="289079" y="151305"/>
                      <a:pt x="289079" y="151495"/>
                    </a:cubicBezTo>
                    <a:lnTo>
                      <a:pt x="298604" y="156829"/>
                    </a:lnTo>
                    <a:cubicBezTo>
                      <a:pt x="299032" y="157020"/>
                      <a:pt x="299518" y="157020"/>
                      <a:pt x="299937" y="156829"/>
                    </a:cubicBezTo>
                    <a:lnTo>
                      <a:pt x="308700" y="151781"/>
                    </a:lnTo>
                    <a:cubicBezTo>
                      <a:pt x="308700" y="151781"/>
                      <a:pt x="308700" y="151209"/>
                      <a:pt x="308700" y="151019"/>
                    </a:cubicBezTo>
                    <a:lnTo>
                      <a:pt x="299175" y="145780"/>
                    </a:lnTo>
                    <a:cubicBezTo>
                      <a:pt x="298804" y="145151"/>
                      <a:pt x="297994" y="144942"/>
                      <a:pt x="297365" y="145304"/>
                    </a:cubicBezTo>
                    <a:close/>
                    <a:moveTo>
                      <a:pt x="231071" y="107585"/>
                    </a:moveTo>
                    <a:lnTo>
                      <a:pt x="222308" y="112633"/>
                    </a:lnTo>
                    <a:lnTo>
                      <a:pt x="222308" y="113395"/>
                    </a:lnTo>
                    <a:lnTo>
                      <a:pt x="231833" y="118634"/>
                    </a:lnTo>
                    <a:cubicBezTo>
                      <a:pt x="232243" y="118872"/>
                      <a:pt x="232757" y="118872"/>
                      <a:pt x="233167" y="118634"/>
                    </a:cubicBezTo>
                    <a:lnTo>
                      <a:pt x="241930" y="113586"/>
                    </a:lnTo>
                    <a:lnTo>
                      <a:pt x="241930" y="112824"/>
                    </a:lnTo>
                    <a:lnTo>
                      <a:pt x="232405" y="107490"/>
                    </a:lnTo>
                    <a:cubicBezTo>
                      <a:pt x="232024" y="106937"/>
                      <a:pt x="231347" y="106671"/>
                      <a:pt x="230690" y="106823"/>
                    </a:cubicBezTo>
                    <a:close/>
                    <a:moveTo>
                      <a:pt x="257741" y="123015"/>
                    </a:moveTo>
                    <a:lnTo>
                      <a:pt x="248978" y="128063"/>
                    </a:lnTo>
                    <a:cubicBezTo>
                      <a:pt x="248978" y="128063"/>
                      <a:pt x="248978" y="128540"/>
                      <a:pt x="248978" y="128826"/>
                    </a:cubicBezTo>
                    <a:lnTo>
                      <a:pt x="258503" y="134064"/>
                    </a:lnTo>
                    <a:cubicBezTo>
                      <a:pt x="258913" y="134303"/>
                      <a:pt x="259427" y="134303"/>
                      <a:pt x="259837" y="134064"/>
                    </a:cubicBezTo>
                    <a:lnTo>
                      <a:pt x="268600" y="129111"/>
                    </a:lnTo>
                    <a:cubicBezTo>
                      <a:pt x="268600" y="129111"/>
                      <a:pt x="268600" y="128540"/>
                      <a:pt x="268600" y="128350"/>
                    </a:cubicBezTo>
                    <a:lnTo>
                      <a:pt x="259075" y="123015"/>
                    </a:lnTo>
                    <a:cubicBezTo>
                      <a:pt x="258722" y="122425"/>
                      <a:pt x="258037" y="122120"/>
                      <a:pt x="257360" y="122253"/>
                    </a:cubicBezTo>
                    <a:close/>
                    <a:moveTo>
                      <a:pt x="271076" y="130731"/>
                    </a:moveTo>
                    <a:lnTo>
                      <a:pt x="262409" y="135779"/>
                    </a:lnTo>
                    <a:cubicBezTo>
                      <a:pt x="262409" y="135779"/>
                      <a:pt x="262409" y="136255"/>
                      <a:pt x="262409" y="136541"/>
                    </a:cubicBezTo>
                    <a:lnTo>
                      <a:pt x="271934" y="141780"/>
                    </a:lnTo>
                    <a:cubicBezTo>
                      <a:pt x="272353" y="141970"/>
                      <a:pt x="272848" y="141970"/>
                      <a:pt x="273267" y="141780"/>
                    </a:cubicBezTo>
                    <a:lnTo>
                      <a:pt x="282030" y="136731"/>
                    </a:lnTo>
                    <a:cubicBezTo>
                      <a:pt x="282030" y="136731"/>
                      <a:pt x="282030" y="136255"/>
                      <a:pt x="282030" y="135969"/>
                    </a:cubicBezTo>
                    <a:lnTo>
                      <a:pt x="272505" y="130731"/>
                    </a:lnTo>
                    <a:cubicBezTo>
                      <a:pt x="272257" y="130035"/>
                      <a:pt x="271495" y="129673"/>
                      <a:pt x="270800" y="129931"/>
                    </a:cubicBezTo>
                    <a:cubicBezTo>
                      <a:pt x="270762" y="129940"/>
                      <a:pt x="270733" y="129950"/>
                      <a:pt x="270695" y="129969"/>
                    </a:cubicBezTo>
                    <a:close/>
                    <a:moveTo>
                      <a:pt x="284411" y="138351"/>
                    </a:moveTo>
                    <a:lnTo>
                      <a:pt x="275743" y="143399"/>
                    </a:lnTo>
                    <a:lnTo>
                      <a:pt x="275743" y="144161"/>
                    </a:lnTo>
                    <a:lnTo>
                      <a:pt x="285268" y="149495"/>
                    </a:lnTo>
                    <a:cubicBezTo>
                      <a:pt x="285688" y="149685"/>
                      <a:pt x="286183" y="149685"/>
                      <a:pt x="286602" y="149495"/>
                    </a:cubicBezTo>
                    <a:lnTo>
                      <a:pt x="295365" y="144446"/>
                    </a:lnTo>
                    <a:cubicBezTo>
                      <a:pt x="295365" y="144446"/>
                      <a:pt x="295365" y="143970"/>
                      <a:pt x="295365" y="143685"/>
                    </a:cubicBezTo>
                    <a:lnTo>
                      <a:pt x="285840" y="138446"/>
                    </a:lnTo>
                    <a:cubicBezTo>
                      <a:pt x="285507" y="137617"/>
                      <a:pt x="284564" y="137217"/>
                      <a:pt x="283735" y="137550"/>
                    </a:cubicBezTo>
                    <a:cubicBezTo>
                      <a:pt x="283706" y="137560"/>
                      <a:pt x="283678" y="137579"/>
                      <a:pt x="283649" y="137588"/>
                    </a:cubicBezTo>
                    <a:close/>
                    <a:moveTo>
                      <a:pt x="226213" y="143685"/>
                    </a:moveTo>
                    <a:lnTo>
                      <a:pt x="234881" y="138636"/>
                    </a:lnTo>
                    <a:cubicBezTo>
                      <a:pt x="234881" y="138636"/>
                      <a:pt x="234881" y="138065"/>
                      <a:pt x="234881" y="137875"/>
                    </a:cubicBezTo>
                    <a:lnTo>
                      <a:pt x="225356" y="132540"/>
                    </a:lnTo>
                    <a:cubicBezTo>
                      <a:pt x="224937" y="132350"/>
                      <a:pt x="224451" y="132350"/>
                      <a:pt x="224023" y="132540"/>
                    </a:cubicBezTo>
                    <a:lnTo>
                      <a:pt x="215260" y="137588"/>
                    </a:lnTo>
                    <a:cubicBezTo>
                      <a:pt x="215260" y="137588"/>
                      <a:pt x="215260" y="138160"/>
                      <a:pt x="215260" y="138351"/>
                    </a:cubicBezTo>
                    <a:lnTo>
                      <a:pt x="224785" y="143589"/>
                    </a:lnTo>
                    <a:cubicBezTo>
                      <a:pt x="225223" y="143551"/>
                      <a:pt x="225613" y="143304"/>
                      <a:pt x="225832" y="142923"/>
                    </a:cubicBezTo>
                    <a:close/>
                    <a:moveTo>
                      <a:pt x="99055" y="31385"/>
                    </a:moveTo>
                    <a:lnTo>
                      <a:pt x="90292" y="36433"/>
                    </a:lnTo>
                    <a:cubicBezTo>
                      <a:pt x="90292" y="36433"/>
                      <a:pt x="90292" y="36433"/>
                      <a:pt x="90292" y="37195"/>
                    </a:cubicBezTo>
                    <a:lnTo>
                      <a:pt x="99817" y="42434"/>
                    </a:lnTo>
                    <a:cubicBezTo>
                      <a:pt x="100236" y="42625"/>
                      <a:pt x="100731" y="42625"/>
                      <a:pt x="101150" y="42434"/>
                    </a:cubicBezTo>
                    <a:lnTo>
                      <a:pt x="109913" y="37386"/>
                    </a:lnTo>
                    <a:cubicBezTo>
                      <a:pt x="109913" y="37386"/>
                      <a:pt x="109913" y="36814"/>
                      <a:pt x="109913" y="36624"/>
                    </a:cubicBezTo>
                    <a:lnTo>
                      <a:pt x="100388" y="31290"/>
                    </a:lnTo>
                    <a:cubicBezTo>
                      <a:pt x="100007" y="30737"/>
                      <a:pt x="99331" y="30471"/>
                      <a:pt x="98674" y="30623"/>
                    </a:cubicBezTo>
                    <a:close/>
                    <a:moveTo>
                      <a:pt x="115152" y="40910"/>
                    </a:moveTo>
                    <a:lnTo>
                      <a:pt x="106484" y="45958"/>
                    </a:lnTo>
                    <a:cubicBezTo>
                      <a:pt x="106484" y="45958"/>
                      <a:pt x="106484" y="46434"/>
                      <a:pt x="106484" y="46720"/>
                    </a:cubicBezTo>
                    <a:lnTo>
                      <a:pt x="115533" y="51959"/>
                    </a:lnTo>
                    <a:cubicBezTo>
                      <a:pt x="116009" y="51959"/>
                      <a:pt x="116581" y="51959"/>
                      <a:pt x="116867" y="51959"/>
                    </a:cubicBezTo>
                    <a:lnTo>
                      <a:pt x="125630" y="46911"/>
                    </a:lnTo>
                    <a:cubicBezTo>
                      <a:pt x="125630" y="46911"/>
                      <a:pt x="125630" y="46434"/>
                      <a:pt x="125630" y="46149"/>
                    </a:cubicBezTo>
                    <a:lnTo>
                      <a:pt x="116105" y="40910"/>
                    </a:lnTo>
                    <a:cubicBezTo>
                      <a:pt x="115866" y="40376"/>
                      <a:pt x="115352" y="40014"/>
                      <a:pt x="114771" y="39957"/>
                    </a:cubicBezTo>
                    <a:close/>
                    <a:moveTo>
                      <a:pt x="85720" y="23860"/>
                    </a:moveTo>
                    <a:lnTo>
                      <a:pt x="76957" y="28908"/>
                    </a:lnTo>
                    <a:cubicBezTo>
                      <a:pt x="76957" y="28908"/>
                      <a:pt x="76957" y="28908"/>
                      <a:pt x="76957" y="29670"/>
                    </a:cubicBezTo>
                    <a:lnTo>
                      <a:pt x="86482" y="34909"/>
                    </a:lnTo>
                    <a:cubicBezTo>
                      <a:pt x="86891" y="35147"/>
                      <a:pt x="87406" y="35147"/>
                      <a:pt x="87815" y="34909"/>
                    </a:cubicBezTo>
                    <a:lnTo>
                      <a:pt x="96483" y="29861"/>
                    </a:lnTo>
                    <a:lnTo>
                      <a:pt x="96483" y="29099"/>
                    </a:lnTo>
                    <a:lnTo>
                      <a:pt x="86958" y="23765"/>
                    </a:lnTo>
                    <a:cubicBezTo>
                      <a:pt x="86644" y="23174"/>
                      <a:pt x="86005" y="22832"/>
                      <a:pt x="85339" y="22908"/>
                    </a:cubicBezTo>
                    <a:close/>
                    <a:moveTo>
                      <a:pt x="161920" y="92440"/>
                    </a:moveTo>
                    <a:lnTo>
                      <a:pt x="170683" y="87392"/>
                    </a:lnTo>
                    <a:lnTo>
                      <a:pt x="170683" y="86630"/>
                    </a:lnTo>
                    <a:lnTo>
                      <a:pt x="161158" y="81391"/>
                    </a:lnTo>
                    <a:cubicBezTo>
                      <a:pt x="160748" y="81153"/>
                      <a:pt x="160234" y="81153"/>
                      <a:pt x="159824" y="81391"/>
                    </a:cubicBezTo>
                    <a:lnTo>
                      <a:pt x="151061" y="86439"/>
                    </a:lnTo>
                    <a:lnTo>
                      <a:pt x="151061" y="87201"/>
                    </a:lnTo>
                    <a:lnTo>
                      <a:pt x="160586" y="92535"/>
                    </a:lnTo>
                    <a:cubicBezTo>
                      <a:pt x="161120" y="92402"/>
                      <a:pt x="161548" y="92012"/>
                      <a:pt x="161729" y="91488"/>
                    </a:cubicBezTo>
                    <a:close/>
                    <a:moveTo>
                      <a:pt x="63241" y="19860"/>
                    </a:moveTo>
                    <a:cubicBezTo>
                      <a:pt x="63241" y="19860"/>
                      <a:pt x="63241" y="20431"/>
                      <a:pt x="63241" y="20621"/>
                    </a:cubicBezTo>
                    <a:lnTo>
                      <a:pt x="72766" y="25860"/>
                    </a:lnTo>
                    <a:cubicBezTo>
                      <a:pt x="73175" y="26098"/>
                      <a:pt x="73690" y="26098"/>
                      <a:pt x="74099" y="25860"/>
                    </a:cubicBezTo>
                    <a:lnTo>
                      <a:pt x="82767" y="20812"/>
                    </a:lnTo>
                    <a:lnTo>
                      <a:pt x="82767" y="20050"/>
                    </a:lnTo>
                    <a:lnTo>
                      <a:pt x="73242" y="14716"/>
                    </a:lnTo>
                    <a:cubicBezTo>
                      <a:pt x="72823" y="14526"/>
                      <a:pt x="72328" y="14526"/>
                      <a:pt x="71909" y="14716"/>
                    </a:cubicBezTo>
                    <a:close/>
                    <a:moveTo>
                      <a:pt x="212497" y="134826"/>
                    </a:moveTo>
                    <a:lnTo>
                      <a:pt x="221165" y="129778"/>
                    </a:lnTo>
                    <a:cubicBezTo>
                      <a:pt x="221165" y="129778"/>
                      <a:pt x="221165" y="129207"/>
                      <a:pt x="221165" y="129016"/>
                    </a:cubicBezTo>
                    <a:lnTo>
                      <a:pt x="211640" y="123682"/>
                    </a:lnTo>
                    <a:cubicBezTo>
                      <a:pt x="211221" y="123492"/>
                      <a:pt x="210726" y="123492"/>
                      <a:pt x="210307" y="123682"/>
                    </a:cubicBezTo>
                    <a:lnTo>
                      <a:pt x="201544" y="128730"/>
                    </a:lnTo>
                    <a:cubicBezTo>
                      <a:pt x="201544" y="128730"/>
                      <a:pt x="201544" y="129302"/>
                      <a:pt x="201544" y="129492"/>
                    </a:cubicBezTo>
                    <a:lnTo>
                      <a:pt x="211069" y="134731"/>
                    </a:lnTo>
                    <a:cubicBezTo>
                      <a:pt x="211402" y="135169"/>
                      <a:pt x="211964" y="135360"/>
                      <a:pt x="212497" y="135207"/>
                    </a:cubicBezTo>
                    <a:close/>
                    <a:moveTo>
                      <a:pt x="48858" y="40338"/>
                    </a:moveTo>
                    <a:lnTo>
                      <a:pt x="57526" y="35290"/>
                    </a:lnTo>
                    <a:lnTo>
                      <a:pt x="57526" y="34528"/>
                    </a:lnTo>
                    <a:lnTo>
                      <a:pt x="48001" y="29289"/>
                    </a:lnTo>
                    <a:cubicBezTo>
                      <a:pt x="47591" y="29051"/>
                      <a:pt x="47077" y="29051"/>
                      <a:pt x="46667" y="29289"/>
                    </a:cubicBezTo>
                    <a:lnTo>
                      <a:pt x="37904" y="34338"/>
                    </a:lnTo>
                    <a:cubicBezTo>
                      <a:pt x="37904" y="34338"/>
                      <a:pt x="37904" y="34909"/>
                      <a:pt x="37904" y="35100"/>
                    </a:cubicBezTo>
                    <a:lnTo>
                      <a:pt x="47429" y="40434"/>
                    </a:lnTo>
                    <a:cubicBezTo>
                      <a:pt x="47829" y="40748"/>
                      <a:pt x="48363" y="40853"/>
                      <a:pt x="48858" y="40719"/>
                    </a:cubicBezTo>
                    <a:close/>
                    <a:moveTo>
                      <a:pt x="74671" y="40815"/>
                    </a:moveTo>
                    <a:lnTo>
                      <a:pt x="83338" y="35766"/>
                    </a:lnTo>
                    <a:cubicBezTo>
                      <a:pt x="83338" y="35766"/>
                      <a:pt x="83338" y="35766"/>
                      <a:pt x="83338" y="35004"/>
                    </a:cubicBezTo>
                    <a:lnTo>
                      <a:pt x="73813" y="29766"/>
                    </a:lnTo>
                    <a:cubicBezTo>
                      <a:pt x="73394" y="29575"/>
                      <a:pt x="72899" y="29575"/>
                      <a:pt x="72480" y="29766"/>
                    </a:cubicBezTo>
                    <a:lnTo>
                      <a:pt x="63717" y="34814"/>
                    </a:lnTo>
                    <a:cubicBezTo>
                      <a:pt x="63717" y="34814"/>
                      <a:pt x="63717" y="35385"/>
                      <a:pt x="63717" y="35576"/>
                    </a:cubicBezTo>
                    <a:lnTo>
                      <a:pt x="73242" y="40910"/>
                    </a:lnTo>
                    <a:cubicBezTo>
                      <a:pt x="73642" y="41224"/>
                      <a:pt x="74175" y="41329"/>
                      <a:pt x="74671" y="41196"/>
                    </a:cubicBezTo>
                    <a:close/>
                    <a:moveTo>
                      <a:pt x="50763" y="27099"/>
                    </a:moveTo>
                    <a:cubicBezTo>
                      <a:pt x="50763" y="27099"/>
                      <a:pt x="50763" y="27575"/>
                      <a:pt x="50763" y="27861"/>
                    </a:cubicBezTo>
                    <a:lnTo>
                      <a:pt x="60288" y="33100"/>
                    </a:lnTo>
                    <a:cubicBezTo>
                      <a:pt x="60707" y="33290"/>
                      <a:pt x="61202" y="33290"/>
                      <a:pt x="61622" y="33100"/>
                    </a:cubicBezTo>
                    <a:lnTo>
                      <a:pt x="70289" y="28051"/>
                    </a:lnTo>
                    <a:cubicBezTo>
                      <a:pt x="70289" y="28051"/>
                      <a:pt x="70289" y="28051"/>
                      <a:pt x="70289" y="27289"/>
                    </a:cubicBezTo>
                    <a:lnTo>
                      <a:pt x="60764" y="22050"/>
                    </a:lnTo>
                    <a:cubicBezTo>
                      <a:pt x="60764" y="22050"/>
                      <a:pt x="59717" y="22050"/>
                      <a:pt x="59431" y="22050"/>
                    </a:cubicBezTo>
                    <a:close/>
                    <a:moveTo>
                      <a:pt x="56573" y="19669"/>
                    </a:moveTo>
                    <a:lnTo>
                      <a:pt x="47525" y="14335"/>
                    </a:lnTo>
                    <a:cubicBezTo>
                      <a:pt x="47105" y="14145"/>
                      <a:pt x="46620" y="14145"/>
                      <a:pt x="46191" y="14335"/>
                    </a:cubicBezTo>
                    <a:lnTo>
                      <a:pt x="24950" y="26527"/>
                    </a:lnTo>
                    <a:cubicBezTo>
                      <a:pt x="24950" y="26527"/>
                      <a:pt x="24950" y="27099"/>
                      <a:pt x="24950" y="27289"/>
                    </a:cubicBezTo>
                    <a:lnTo>
                      <a:pt x="34475" y="32623"/>
                    </a:lnTo>
                    <a:cubicBezTo>
                      <a:pt x="34894" y="32813"/>
                      <a:pt x="35390" y="32813"/>
                      <a:pt x="35809" y="32623"/>
                    </a:cubicBezTo>
                    <a:lnTo>
                      <a:pt x="56954" y="20431"/>
                    </a:lnTo>
                    <a:cubicBezTo>
                      <a:pt x="56954" y="20431"/>
                      <a:pt x="57050" y="19860"/>
                      <a:pt x="56573" y="19860"/>
                    </a:cubicBezTo>
                    <a:close/>
                    <a:moveTo>
                      <a:pt x="86196" y="37386"/>
                    </a:moveTo>
                    <a:lnTo>
                      <a:pt x="77433" y="42434"/>
                    </a:lnTo>
                    <a:lnTo>
                      <a:pt x="77433" y="43196"/>
                    </a:lnTo>
                    <a:lnTo>
                      <a:pt x="86958" y="48530"/>
                    </a:lnTo>
                    <a:cubicBezTo>
                      <a:pt x="87387" y="48720"/>
                      <a:pt x="87872" y="48720"/>
                      <a:pt x="88292" y="48530"/>
                    </a:cubicBezTo>
                    <a:lnTo>
                      <a:pt x="97055" y="43482"/>
                    </a:lnTo>
                    <a:cubicBezTo>
                      <a:pt x="97055" y="43482"/>
                      <a:pt x="97055" y="43482"/>
                      <a:pt x="97055" y="42720"/>
                    </a:cubicBezTo>
                    <a:lnTo>
                      <a:pt x="87530" y="37481"/>
                    </a:lnTo>
                    <a:cubicBezTo>
                      <a:pt x="87063" y="37329"/>
                      <a:pt x="86558" y="37433"/>
                      <a:pt x="86196" y="37767"/>
                    </a:cubicBezTo>
                    <a:close/>
                    <a:moveTo>
                      <a:pt x="186589" y="96060"/>
                    </a:moveTo>
                    <a:lnTo>
                      <a:pt x="177922" y="101108"/>
                    </a:lnTo>
                    <a:lnTo>
                      <a:pt x="177922" y="101870"/>
                    </a:lnTo>
                    <a:lnTo>
                      <a:pt x="187447" y="107109"/>
                    </a:lnTo>
                    <a:cubicBezTo>
                      <a:pt x="187856" y="107347"/>
                      <a:pt x="188371" y="107347"/>
                      <a:pt x="188780" y="107109"/>
                    </a:cubicBezTo>
                    <a:lnTo>
                      <a:pt x="197543" y="102060"/>
                    </a:lnTo>
                    <a:lnTo>
                      <a:pt x="197543" y="101298"/>
                    </a:lnTo>
                    <a:lnTo>
                      <a:pt x="188018" y="96060"/>
                    </a:lnTo>
                    <a:cubicBezTo>
                      <a:pt x="187580" y="95783"/>
                      <a:pt x="187028" y="95783"/>
                      <a:pt x="186589" y="96060"/>
                    </a:cubicBezTo>
                    <a:close/>
                    <a:moveTo>
                      <a:pt x="70861" y="43672"/>
                    </a:moveTo>
                    <a:lnTo>
                      <a:pt x="70861" y="42910"/>
                    </a:lnTo>
                    <a:lnTo>
                      <a:pt x="61336" y="37671"/>
                    </a:lnTo>
                    <a:cubicBezTo>
                      <a:pt x="60926" y="37433"/>
                      <a:pt x="60412" y="37433"/>
                      <a:pt x="60002" y="37671"/>
                    </a:cubicBezTo>
                    <a:lnTo>
                      <a:pt x="51239" y="42720"/>
                    </a:lnTo>
                    <a:lnTo>
                      <a:pt x="51239" y="43482"/>
                    </a:lnTo>
                    <a:lnTo>
                      <a:pt x="60764" y="48720"/>
                    </a:lnTo>
                    <a:cubicBezTo>
                      <a:pt x="61174" y="48958"/>
                      <a:pt x="61688" y="48958"/>
                      <a:pt x="62098" y="48720"/>
                    </a:cubicBezTo>
                    <a:close/>
                    <a:moveTo>
                      <a:pt x="173255" y="88344"/>
                    </a:moveTo>
                    <a:lnTo>
                      <a:pt x="164492" y="93393"/>
                    </a:lnTo>
                    <a:lnTo>
                      <a:pt x="164492" y="94155"/>
                    </a:lnTo>
                    <a:lnTo>
                      <a:pt x="174017" y="99393"/>
                    </a:lnTo>
                    <a:cubicBezTo>
                      <a:pt x="174426" y="99631"/>
                      <a:pt x="174940" y="99631"/>
                      <a:pt x="175350" y="99393"/>
                    </a:cubicBezTo>
                    <a:lnTo>
                      <a:pt x="184113" y="94345"/>
                    </a:lnTo>
                    <a:lnTo>
                      <a:pt x="184113" y="93583"/>
                    </a:lnTo>
                    <a:lnTo>
                      <a:pt x="174588" y="88344"/>
                    </a:lnTo>
                    <a:cubicBezTo>
                      <a:pt x="174226" y="88011"/>
                      <a:pt x="173721" y="87906"/>
                      <a:pt x="173255" y="88059"/>
                    </a:cubicBezTo>
                    <a:close/>
                    <a:moveTo>
                      <a:pt x="287555" y="168926"/>
                    </a:moveTo>
                    <a:cubicBezTo>
                      <a:pt x="287555" y="168926"/>
                      <a:pt x="287555" y="168450"/>
                      <a:pt x="287555" y="168164"/>
                    </a:cubicBezTo>
                    <a:lnTo>
                      <a:pt x="278030" y="162925"/>
                    </a:lnTo>
                    <a:cubicBezTo>
                      <a:pt x="277610" y="162735"/>
                      <a:pt x="277115" y="162735"/>
                      <a:pt x="276696" y="162925"/>
                    </a:cubicBezTo>
                    <a:lnTo>
                      <a:pt x="267933" y="167973"/>
                    </a:lnTo>
                    <a:lnTo>
                      <a:pt x="267933" y="168735"/>
                    </a:lnTo>
                    <a:lnTo>
                      <a:pt x="277458" y="174069"/>
                    </a:lnTo>
                    <a:cubicBezTo>
                      <a:pt x="277887" y="174260"/>
                      <a:pt x="278372" y="174260"/>
                      <a:pt x="278792" y="174069"/>
                    </a:cubicBezTo>
                    <a:close/>
                    <a:moveTo>
                      <a:pt x="292984" y="157686"/>
                    </a:moveTo>
                    <a:lnTo>
                      <a:pt x="284221" y="162735"/>
                    </a:lnTo>
                    <a:lnTo>
                      <a:pt x="284221" y="163496"/>
                    </a:lnTo>
                    <a:lnTo>
                      <a:pt x="293746" y="168735"/>
                    </a:lnTo>
                    <a:cubicBezTo>
                      <a:pt x="294155" y="168973"/>
                      <a:pt x="294670" y="168973"/>
                      <a:pt x="295079" y="168735"/>
                    </a:cubicBezTo>
                    <a:lnTo>
                      <a:pt x="303747" y="163687"/>
                    </a:lnTo>
                    <a:lnTo>
                      <a:pt x="303747" y="162925"/>
                    </a:lnTo>
                    <a:lnTo>
                      <a:pt x="294222" y="157686"/>
                    </a:lnTo>
                    <a:cubicBezTo>
                      <a:pt x="293927" y="157448"/>
                      <a:pt x="293546" y="157343"/>
                      <a:pt x="293174" y="157401"/>
                    </a:cubicBezTo>
                    <a:close/>
                    <a:moveTo>
                      <a:pt x="265456" y="166259"/>
                    </a:moveTo>
                    <a:lnTo>
                      <a:pt x="274219" y="161211"/>
                    </a:lnTo>
                    <a:cubicBezTo>
                      <a:pt x="274219" y="161211"/>
                      <a:pt x="274219" y="160734"/>
                      <a:pt x="274219" y="160449"/>
                    </a:cubicBezTo>
                    <a:lnTo>
                      <a:pt x="264694" y="155210"/>
                    </a:lnTo>
                    <a:cubicBezTo>
                      <a:pt x="264285" y="154972"/>
                      <a:pt x="263771" y="154972"/>
                      <a:pt x="263361" y="155210"/>
                    </a:cubicBezTo>
                    <a:lnTo>
                      <a:pt x="254598" y="160163"/>
                    </a:lnTo>
                    <a:cubicBezTo>
                      <a:pt x="254598" y="160163"/>
                      <a:pt x="254598" y="160734"/>
                      <a:pt x="254598" y="160925"/>
                    </a:cubicBezTo>
                    <a:lnTo>
                      <a:pt x="264123" y="166259"/>
                    </a:lnTo>
                    <a:cubicBezTo>
                      <a:pt x="264704" y="166506"/>
                      <a:pt x="265371" y="166392"/>
                      <a:pt x="265838" y="165973"/>
                    </a:cubicBezTo>
                    <a:close/>
                    <a:moveTo>
                      <a:pt x="252122" y="158544"/>
                    </a:moveTo>
                    <a:lnTo>
                      <a:pt x="260789" y="153495"/>
                    </a:lnTo>
                    <a:cubicBezTo>
                      <a:pt x="260789" y="153495"/>
                      <a:pt x="260789" y="153019"/>
                      <a:pt x="260789" y="152733"/>
                    </a:cubicBezTo>
                    <a:lnTo>
                      <a:pt x="251264" y="147495"/>
                    </a:lnTo>
                    <a:cubicBezTo>
                      <a:pt x="250845" y="147304"/>
                      <a:pt x="250359" y="147304"/>
                      <a:pt x="249931" y="147495"/>
                    </a:cubicBezTo>
                    <a:lnTo>
                      <a:pt x="241168" y="152543"/>
                    </a:lnTo>
                    <a:cubicBezTo>
                      <a:pt x="241168" y="152543"/>
                      <a:pt x="241168" y="153019"/>
                      <a:pt x="241168" y="153305"/>
                    </a:cubicBezTo>
                    <a:lnTo>
                      <a:pt x="250693" y="158544"/>
                    </a:lnTo>
                    <a:cubicBezTo>
                      <a:pt x="251274" y="158944"/>
                      <a:pt x="252074" y="158820"/>
                      <a:pt x="252502" y="158258"/>
                    </a:cubicBezTo>
                    <a:close/>
                    <a:moveTo>
                      <a:pt x="238786" y="150924"/>
                    </a:moveTo>
                    <a:lnTo>
                      <a:pt x="247454" y="145875"/>
                    </a:lnTo>
                    <a:lnTo>
                      <a:pt x="247454" y="145113"/>
                    </a:lnTo>
                    <a:lnTo>
                      <a:pt x="237929" y="139779"/>
                    </a:lnTo>
                    <a:cubicBezTo>
                      <a:pt x="237510" y="139589"/>
                      <a:pt x="237015" y="139589"/>
                      <a:pt x="236596" y="139779"/>
                    </a:cubicBezTo>
                    <a:lnTo>
                      <a:pt x="227833" y="144828"/>
                    </a:lnTo>
                    <a:cubicBezTo>
                      <a:pt x="227833" y="144828"/>
                      <a:pt x="227833" y="145304"/>
                      <a:pt x="227833" y="145590"/>
                    </a:cubicBezTo>
                    <a:lnTo>
                      <a:pt x="237358" y="150828"/>
                    </a:lnTo>
                    <a:cubicBezTo>
                      <a:pt x="237939" y="151143"/>
                      <a:pt x="238663" y="151066"/>
                      <a:pt x="239168" y="150638"/>
                    </a:cubicBezTo>
                    <a:close/>
                    <a:moveTo>
                      <a:pt x="279649" y="149971"/>
                    </a:moveTo>
                    <a:lnTo>
                      <a:pt x="270886" y="155019"/>
                    </a:lnTo>
                    <a:cubicBezTo>
                      <a:pt x="270886" y="155019"/>
                      <a:pt x="270886" y="155591"/>
                      <a:pt x="270886" y="155781"/>
                    </a:cubicBezTo>
                    <a:lnTo>
                      <a:pt x="280411" y="161020"/>
                    </a:lnTo>
                    <a:cubicBezTo>
                      <a:pt x="280820" y="161258"/>
                      <a:pt x="281335" y="161258"/>
                      <a:pt x="281744" y="161020"/>
                    </a:cubicBezTo>
                    <a:lnTo>
                      <a:pt x="290412" y="155972"/>
                    </a:lnTo>
                    <a:lnTo>
                      <a:pt x="290412" y="155210"/>
                    </a:lnTo>
                    <a:lnTo>
                      <a:pt x="280887" y="149971"/>
                    </a:lnTo>
                    <a:cubicBezTo>
                      <a:pt x="280639" y="149781"/>
                      <a:pt x="280344" y="149676"/>
                      <a:pt x="280030" y="149685"/>
                    </a:cubicBezTo>
                    <a:close/>
                    <a:moveTo>
                      <a:pt x="266314" y="142256"/>
                    </a:moveTo>
                    <a:lnTo>
                      <a:pt x="257551" y="147304"/>
                    </a:lnTo>
                    <a:cubicBezTo>
                      <a:pt x="257551" y="147304"/>
                      <a:pt x="257551" y="147876"/>
                      <a:pt x="257551" y="148066"/>
                    </a:cubicBezTo>
                    <a:lnTo>
                      <a:pt x="267076" y="153400"/>
                    </a:lnTo>
                    <a:cubicBezTo>
                      <a:pt x="267495" y="153591"/>
                      <a:pt x="267981" y="153591"/>
                      <a:pt x="268409" y="153400"/>
                    </a:cubicBezTo>
                    <a:lnTo>
                      <a:pt x="277077" y="148352"/>
                    </a:lnTo>
                    <a:cubicBezTo>
                      <a:pt x="277077" y="148352"/>
                      <a:pt x="277077" y="147780"/>
                      <a:pt x="277077" y="147590"/>
                    </a:cubicBezTo>
                    <a:lnTo>
                      <a:pt x="268028" y="142351"/>
                    </a:lnTo>
                    <a:cubicBezTo>
                      <a:pt x="267685" y="141989"/>
                      <a:pt x="267171" y="141837"/>
                      <a:pt x="266695" y="141970"/>
                    </a:cubicBezTo>
                    <a:close/>
                    <a:moveTo>
                      <a:pt x="212879" y="111490"/>
                    </a:moveTo>
                    <a:lnTo>
                      <a:pt x="204211" y="116538"/>
                    </a:lnTo>
                    <a:cubicBezTo>
                      <a:pt x="204211" y="116538"/>
                      <a:pt x="204211" y="117015"/>
                      <a:pt x="204211" y="117300"/>
                    </a:cubicBezTo>
                    <a:lnTo>
                      <a:pt x="213259" y="122539"/>
                    </a:lnTo>
                    <a:cubicBezTo>
                      <a:pt x="213679" y="122730"/>
                      <a:pt x="214174" y="122730"/>
                      <a:pt x="214593" y="122539"/>
                    </a:cubicBezTo>
                    <a:lnTo>
                      <a:pt x="223356" y="117491"/>
                    </a:lnTo>
                    <a:cubicBezTo>
                      <a:pt x="223356" y="117491"/>
                      <a:pt x="223356" y="116919"/>
                      <a:pt x="223356" y="116729"/>
                    </a:cubicBezTo>
                    <a:lnTo>
                      <a:pt x="213831" y="111395"/>
                    </a:lnTo>
                    <a:cubicBezTo>
                      <a:pt x="213650" y="111300"/>
                      <a:pt x="213459" y="111233"/>
                      <a:pt x="213259" y="111204"/>
                    </a:cubicBezTo>
                    <a:close/>
                    <a:moveTo>
                      <a:pt x="226213" y="119205"/>
                    </a:moveTo>
                    <a:lnTo>
                      <a:pt x="217546" y="124254"/>
                    </a:lnTo>
                    <a:cubicBezTo>
                      <a:pt x="217546" y="124254"/>
                      <a:pt x="217546" y="124730"/>
                      <a:pt x="217546" y="125016"/>
                    </a:cubicBezTo>
                    <a:lnTo>
                      <a:pt x="226594" y="130254"/>
                    </a:lnTo>
                    <a:cubicBezTo>
                      <a:pt x="227071" y="130254"/>
                      <a:pt x="227642" y="130254"/>
                      <a:pt x="227928" y="130254"/>
                    </a:cubicBezTo>
                    <a:lnTo>
                      <a:pt x="236691" y="125301"/>
                    </a:lnTo>
                    <a:cubicBezTo>
                      <a:pt x="236691" y="125301"/>
                      <a:pt x="236691" y="124730"/>
                      <a:pt x="236691" y="124444"/>
                    </a:cubicBezTo>
                    <a:lnTo>
                      <a:pt x="227166" y="119205"/>
                    </a:lnTo>
                    <a:cubicBezTo>
                      <a:pt x="226966" y="119063"/>
                      <a:pt x="226737" y="118967"/>
                      <a:pt x="226499" y="118920"/>
                    </a:cubicBezTo>
                    <a:close/>
                    <a:moveTo>
                      <a:pt x="199543" y="103775"/>
                    </a:moveTo>
                    <a:lnTo>
                      <a:pt x="190876" y="108823"/>
                    </a:lnTo>
                    <a:lnTo>
                      <a:pt x="190876" y="109585"/>
                    </a:lnTo>
                    <a:lnTo>
                      <a:pt x="200401" y="114824"/>
                    </a:lnTo>
                    <a:cubicBezTo>
                      <a:pt x="200810" y="115062"/>
                      <a:pt x="201325" y="115062"/>
                      <a:pt x="201734" y="114824"/>
                    </a:cubicBezTo>
                    <a:lnTo>
                      <a:pt x="210497" y="109776"/>
                    </a:lnTo>
                    <a:cubicBezTo>
                      <a:pt x="210497" y="109776"/>
                      <a:pt x="210497" y="109204"/>
                      <a:pt x="210497" y="109013"/>
                    </a:cubicBezTo>
                    <a:lnTo>
                      <a:pt x="200972" y="103680"/>
                    </a:lnTo>
                    <a:cubicBezTo>
                      <a:pt x="200658" y="103499"/>
                      <a:pt x="200286" y="103432"/>
                      <a:pt x="199925" y="103489"/>
                    </a:cubicBezTo>
                    <a:close/>
                    <a:moveTo>
                      <a:pt x="252979" y="134541"/>
                    </a:moveTo>
                    <a:lnTo>
                      <a:pt x="244216" y="139589"/>
                    </a:lnTo>
                    <a:cubicBezTo>
                      <a:pt x="244216" y="139589"/>
                      <a:pt x="244216" y="140160"/>
                      <a:pt x="244216" y="140351"/>
                    </a:cubicBezTo>
                    <a:lnTo>
                      <a:pt x="253741" y="145685"/>
                    </a:lnTo>
                    <a:cubicBezTo>
                      <a:pt x="254160" y="145875"/>
                      <a:pt x="254655" y="145875"/>
                      <a:pt x="255074" y="145685"/>
                    </a:cubicBezTo>
                    <a:lnTo>
                      <a:pt x="263742" y="140637"/>
                    </a:lnTo>
                    <a:cubicBezTo>
                      <a:pt x="263742" y="140637"/>
                      <a:pt x="263742" y="140637"/>
                      <a:pt x="263742" y="139875"/>
                    </a:cubicBezTo>
                    <a:lnTo>
                      <a:pt x="255074" y="134160"/>
                    </a:lnTo>
                    <a:cubicBezTo>
                      <a:pt x="254541" y="133855"/>
                      <a:pt x="253893" y="133855"/>
                      <a:pt x="253360" y="134160"/>
                    </a:cubicBezTo>
                    <a:close/>
                    <a:moveTo>
                      <a:pt x="239644" y="126921"/>
                    </a:moveTo>
                    <a:lnTo>
                      <a:pt x="230881" y="131874"/>
                    </a:lnTo>
                    <a:cubicBezTo>
                      <a:pt x="230881" y="131874"/>
                      <a:pt x="230881" y="132445"/>
                      <a:pt x="230881" y="132731"/>
                    </a:cubicBezTo>
                    <a:lnTo>
                      <a:pt x="240406" y="137970"/>
                    </a:lnTo>
                    <a:cubicBezTo>
                      <a:pt x="240796" y="138160"/>
                      <a:pt x="241253" y="138160"/>
                      <a:pt x="241644" y="137970"/>
                    </a:cubicBezTo>
                    <a:lnTo>
                      <a:pt x="250407" y="132921"/>
                    </a:lnTo>
                    <a:cubicBezTo>
                      <a:pt x="250407" y="132921"/>
                      <a:pt x="250407" y="132921"/>
                      <a:pt x="250407" y="132159"/>
                    </a:cubicBezTo>
                    <a:lnTo>
                      <a:pt x="240882" y="126921"/>
                    </a:lnTo>
                    <a:cubicBezTo>
                      <a:pt x="240882" y="126921"/>
                      <a:pt x="240310" y="126349"/>
                      <a:pt x="240025" y="126635"/>
                    </a:cubicBezTo>
                    <a:close/>
                    <a:moveTo>
                      <a:pt x="259265" y="177117"/>
                    </a:moveTo>
                    <a:lnTo>
                      <a:pt x="268028" y="172069"/>
                    </a:lnTo>
                    <a:cubicBezTo>
                      <a:pt x="268028" y="172069"/>
                      <a:pt x="268028" y="171593"/>
                      <a:pt x="268028" y="171307"/>
                    </a:cubicBezTo>
                    <a:lnTo>
                      <a:pt x="258503" y="166068"/>
                    </a:lnTo>
                    <a:cubicBezTo>
                      <a:pt x="258084" y="165878"/>
                      <a:pt x="257589" y="165878"/>
                      <a:pt x="257170" y="166068"/>
                    </a:cubicBezTo>
                    <a:lnTo>
                      <a:pt x="248502" y="171117"/>
                    </a:lnTo>
                    <a:lnTo>
                      <a:pt x="248502" y="171879"/>
                    </a:lnTo>
                    <a:lnTo>
                      <a:pt x="258027" y="177213"/>
                    </a:lnTo>
                    <a:cubicBezTo>
                      <a:pt x="258598" y="177394"/>
                      <a:pt x="259218" y="177251"/>
                      <a:pt x="259646" y="176832"/>
                    </a:cubicBezTo>
                    <a:close/>
                    <a:moveTo>
                      <a:pt x="328417" y="174546"/>
                    </a:moveTo>
                    <a:lnTo>
                      <a:pt x="337942" y="179784"/>
                    </a:lnTo>
                    <a:cubicBezTo>
                      <a:pt x="338351" y="180023"/>
                      <a:pt x="338866" y="180023"/>
                      <a:pt x="339275" y="179784"/>
                    </a:cubicBezTo>
                    <a:lnTo>
                      <a:pt x="347943" y="174736"/>
                    </a:lnTo>
                    <a:cubicBezTo>
                      <a:pt x="347943" y="174736"/>
                      <a:pt x="347943" y="174165"/>
                      <a:pt x="347943" y="173974"/>
                    </a:cubicBezTo>
                    <a:lnTo>
                      <a:pt x="338418" y="168640"/>
                    </a:lnTo>
                    <a:cubicBezTo>
                      <a:pt x="337999" y="168450"/>
                      <a:pt x="337504" y="168450"/>
                      <a:pt x="337084" y="168640"/>
                    </a:cubicBezTo>
                    <a:lnTo>
                      <a:pt x="328322" y="173688"/>
                    </a:lnTo>
                    <a:cubicBezTo>
                      <a:pt x="328322" y="173688"/>
                      <a:pt x="328417" y="174069"/>
                      <a:pt x="328798" y="174260"/>
                    </a:cubicBezTo>
                    <a:close/>
                    <a:moveTo>
                      <a:pt x="310986" y="178927"/>
                    </a:moveTo>
                    <a:lnTo>
                      <a:pt x="325083" y="187023"/>
                    </a:lnTo>
                    <a:cubicBezTo>
                      <a:pt x="325512" y="187214"/>
                      <a:pt x="325997" y="187214"/>
                      <a:pt x="326417" y="187023"/>
                    </a:cubicBezTo>
                    <a:lnTo>
                      <a:pt x="335084" y="181975"/>
                    </a:lnTo>
                    <a:cubicBezTo>
                      <a:pt x="335084" y="181975"/>
                      <a:pt x="335084" y="181499"/>
                      <a:pt x="335084" y="181213"/>
                    </a:cubicBezTo>
                    <a:lnTo>
                      <a:pt x="321082" y="173117"/>
                    </a:lnTo>
                    <a:cubicBezTo>
                      <a:pt x="320654" y="172926"/>
                      <a:pt x="320168" y="172926"/>
                      <a:pt x="319749" y="173117"/>
                    </a:cubicBezTo>
                    <a:lnTo>
                      <a:pt x="310986" y="178165"/>
                    </a:lnTo>
                    <a:cubicBezTo>
                      <a:pt x="310986" y="178165"/>
                      <a:pt x="310986" y="178356"/>
                      <a:pt x="311367" y="178642"/>
                    </a:cubicBezTo>
                    <a:close/>
                    <a:moveTo>
                      <a:pt x="341466" y="164544"/>
                    </a:moveTo>
                    <a:lnTo>
                      <a:pt x="352705" y="171021"/>
                    </a:lnTo>
                    <a:cubicBezTo>
                      <a:pt x="353115" y="171259"/>
                      <a:pt x="353629" y="171259"/>
                      <a:pt x="354039" y="171021"/>
                    </a:cubicBezTo>
                    <a:lnTo>
                      <a:pt x="362707" y="165973"/>
                    </a:lnTo>
                    <a:cubicBezTo>
                      <a:pt x="362707" y="165973"/>
                      <a:pt x="362707" y="165402"/>
                      <a:pt x="362707" y="165211"/>
                    </a:cubicBezTo>
                    <a:lnTo>
                      <a:pt x="351467" y="158734"/>
                    </a:lnTo>
                    <a:cubicBezTo>
                      <a:pt x="351048" y="158544"/>
                      <a:pt x="350553" y="158544"/>
                      <a:pt x="350134" y="158734"/>
                    </a:cubicBezTo>
                    <a:lnTo>
                      <a:pt x="341466" y="163782"/>
                    </a:lnTo>
                    <a:cubicBezTo>
                      <a:pt x="341466" y="163782"/>
                      <a:pt x="341466" y="164068"/>
                      <a:pt x="341847" y="164259"/>
                    </a:cubicBezTo>
                    <a:close/>
                    <a:moveTo>
                      <a:pt x="341466" y="153781"/>
                    </a:moveTo>
                    <a:cubicBezTo>
                      <a:pt x="341466" y="153781"/>
                      <a:pt x="341466" y="153781"/>
                      <a:pt x="341466" y="153019"/>
                    </a:cubicBezTo>
                    <a:lnTo>
                      <a:pt x="331941" y="147780"/>
                    </a:lnTo>
                    <a:cubicBezTo>
                      <a:pt x="331531" y="147542"/>
                      <a:pt x="331017" y="147542"/>
                      <a:pt x="330607" y="147780"/>
                    </a:cubicBezTo>
                    <a:lnTo>
                      <a:pt x="321940" y="152829"/>
                    </a:lnTo>
                    <a:cubicBezTo>
                      <a:pt x="321940" y="152829"/>
                      <a:pt x="321940" y="153400"/>
                      <a:pt x="321940" y="153591"/>
                    </a:cubicBezTo>
                    <a:lnTo>
                      <a:pt x="331465" y="158925"/>
                    </a:lnTo>
                    <a:cubicBezTo>
                      <a:pt x="331884" y="159115"/>
                      <a:pt x="332379" y="159115"/>
                      <a:pt x="332798" y="158925"/>
                    </a:cubicBezTo>
                    <a:close/>
                    <a:moveTo>
                      <a:pt x="294984" y="184071"/>
                    </a:moveTo>
                    <a:lnTo>
                      <a:pt x="312605" y="194262"/>
                    </a:lnTo>
                    <a:cubicBezTo>
                      <a:pt x="313024" y="194453"/>
                      <a:pt x="313510" y="194453"/>
                      <a:pt x="313939" y="194262"/>
                    </a:cubicBezTo>
                    <a:lnTo>
                      <a:pt x="322606" y="189214"/>
                    </a:lnTo>
                    <a:cubicBezTo>
                      <a:pt x="322606" y="189214"/>
                      <a:pt x="322606" y="188643"/>
                      <a:pt x="322606" y="188452"/>
                    </a:cubicBezTo>
                    <a:lnTo>
                      <a:pt x="305080" y="178356"/>
                    </a:lnTo>
                    <a:cubicBezTo>
                      <a:pt x="304671" y="178117"/>
                      <a:pt x="304157" y="178117"/>
                      <a:pt x="303747" y="178356"/>
                    </a:cubicBezTo>
                    <a:lnTo>
                      <a:pt x="294984" y="183404"/>
                    </a:lnTo>
                    <a:lnTo>
                      <a:pt x="295365" y="183785"/>
                    </a:lnTo>
                    <a:close/>
                    <a:moveTo>
                      <a:pt x="288888" y="194929"/>
                    </a:moveTo>
                    <a:lnTo>
                      <a:pt x="300127" y="201406"/>
                    </a:lnTo>
                    <a:cubicBezTo>
                      <a:pt x="300537" y="201644"/>
                      <a:pt x="301051" y="201644"/>
                      <a:pt x="301461" y="201406"/>
                    </a:cubicBezTo>
                    <a:lnTo>
                      <a:pt x="310129" y="196358"/>
                    </a:lnTo>
                    <a:cubicBezTo>
                      <a:pt x="310129" y="196358"/>
                      <a:pt x="310129" y="195786"/>
                      <a:pt x="310129" y="195596"/>
                    </a:cubicBezTo>
                    <a:lnTo>
                      <a:pt x="298889" y="189119"/>
                    </a:lnTo>
                    <a:cubicBezTo>
                      <a:pt x="298508" y="188871"/>
                      <a:pt x="298032" y="188871"/>
                      <a:pt x="297651" y="189119"/>
                    </a:cubicBezTo>
                    <a:lnTo>
                      <a:pt x="288888" y="194167"/>
                    </a:lnTo>
                    <a:cubicBezTo>
                      <a:pt x="288888" y="194167"/>
                      <a:pt x="288888" y="194453"/>
                      <a:pt x="289269" y="194643"/>
                    </a:cubicBezTo>
                    <a:close/>
                    <a:moveTo>
                      <a:pt x="242692" y="96060"/>
                    </a:moveTo>
                    <a:lnTo>
                      <a:pt x="242692" y="95298"/>
                    </a:lnTo>
                    <a:lnTo>
                      <a:pt x="233167" y="90059"/>
                    </a:lnTo>
                    <a:cubicBezTo>
                      <a:pt x="232757" y="89821"/>
                      <a:pt x="232243" y="89821"/>
                      <a:pt x="231833" y="90059"/>
                    </a:cubicBezTo>
                    <a:lnTo>
                      <a:pt x="223070" y="95107"/>
                    </a:lnTo>
                    <a:lnTo>
                      <a:pt x="223070" y="95869"/>
                    </a:lnTo>
                    <a:lnTo>
                      <a:pt x="232595" y="101108"/>
                    </a:lnTo>
                    <a:cubicBezTo>
                      <a:pt x="233005" y="101346"/>
                      <a:pt x="233519" y="101346"/>
                      <a:pt x="233929" y="101108"/>
                    </a:cubicBezTo>
                    <a:close/>
                    <a:moveTo>
                      <a:pt x="269362" y="111490"/>
                    </a:moveTo>
                    <a:lnTo>
                      <a:pt x="269362" y="110728"/>
                    </a:lnTo>
                    <a:lnTo>
                      <a:pt x="259837" y="105394"/>
                    </a:lnTo>
                    <a:cubicBezTo>
                      <a:pt x="259418" y="105204"/>
                      <a:pt x="258922" y="105204"/>
                      <a:pt x="258503" y="105394"/>
                    </a:cubicBezTo>
                    <a:lnTo>
                      <a:pt x="249740" y="110442"/>
                    </a:lnTo>
                    <a:cubicBezTo>
                      <a:pt x="249740" y="110442"/>
                      <a:pt x="249740" y="110919"/>
                      <a:pt x="249740" y="111204"/>
                    </a:cubicBezTo>
                    <a:lnTo>
                      <a:pt x="259265" y="116443"/>
                    </a:lnTo>
                    <a:cubicBezTo>
                      <a:pt x="259684" y="116634"/>
                      <a:pt x="260180" y="116634"/>
                      <a:pt x="260599" y="116443"/>
                    </a:cubicBezTo>
                    <a:close/>
                    <a:moveTo>
                      <a:pt x="328512" y="145590"/>
                    </a:moveTo>
                    <a:cubicBezTo>
                      <a:pt x="328512" y="145590"/>
                      <a:pt x="328512" y="145113"/>
                      <a:pt x="328512" y="144828"/>
                    </a:cubicBezTo>
                    <a:lnTo>
                      <a:pt x="318987" y="139589"/>
                    </a:lnTo>
                    <a:cubicBezTo>
                      <a:pt x="318568" y="139398"/>
                      <a:pt x="318082" y="139398"/>
                      <a:pt x="317654" y="139589"/>
                    </a:cubicBezTo>
                    <a:lnTo>
                      <a:pt x="308986" y="144637"/>
                    </a:lnTo>
                    <a:cubicBezTo>
                      <a:pt x="308986" y="144637"/>
                      <a:pt x="308986" y="145209"/>
                      <a:pt x="308986" y="145399"/>
                    </a:cubicBezTo>
                    <a:lnTo>
                      <a:pt x="318511" y="150733"/>
                    </a:lnTo>
                    <a:cubicBezTo>
                      <a:pt x="318930" y="150924"/>
                      <a:pt x="319425" y="150924"/>
                      <a:pt x="319844" y="150733"/>
                    </a:cubicBezTo>
                    <a:close/>
                    <a:moveTo>
                      <a:pt x="256027" y="103775"/>
                    </a:moveTo>
                    <a:lnTo>
                      <a:pt x="256027" y="103013"/>
                    </a:lnTo>
                    <a:lnTo>
                      <a:pt x="246502" y="97679"/>
                    </a:lnTo>
                    <a:cubicBezTo>
                      <a:pt x="246083" y="97488"/>
                      <a:pt x="245597" y="97488"/>
                      <a:pt x="245168" y="97679"/>
                    </a:cubicBezTo>
                    <a:lnTo>
                      <a:pt x="236405" y="102727"/>
                    </a:lnTo>
                    <a:lnTo>
                      <a:pt x="236405" y="103489"/>
                    </a:lnTo>
                    <a:lnTo>
                      <a:pt x="245930" y="108728"/>
                    </a:lnTo>
                    <a:cubicBezTo>
                      <a:pt x="246340" y="108966"/>
                      <a:pt x="246854" y="108966"/>
                      <a:pt x="247264" y="108728"/>
                    </a:cubicBezTo>
                    <a:close/>
                    <a:moveTo>
                      <a:pt x="282697" y="119110"/>
                    </a:moveTo>
                    <a:cubicBezTo>
                      <a:pt x="282697" y="119110"/>
                      <a:pt x="282697" y="118634"/>
                      <a:pt x="282697" y="118348"/>
                    </a:cubicBezTo>
                    <a:lnTo>
                      <a:pt x="273172" y="113109"/>
                    </a:lnTo>
                    <a:cubicBezTo>
                      <a:pt x="272743" y="112919"/>
                      <a:pt x="272257" y="112919"/>
                      <a:pt x="271838" y="113109"/>
                    </a:cubicBezTo>
                    <a:lnTo>
                      <a:pt x="263171" y="118158"/>
                    </a:lnTo>
                    <a:cubicBezTo>
                      <a:pt x="263171" y="118158"/>
                      <a:pt x="263171" y="118634"/>
                      <a:pt x="263171" y="118920"/>
                    </a:cubicBezTo>
                    <a:lnTo>
                      <a:pt x="272696" y="124158"/>
                    </a:lnTo>
                    <a:cubicBezTo>
                      <a:pt x="273105" y="124397"/>
                      <a:pt x="273619" y="124397"/>
                      <a:pt x="274029" y="124158"/>
                    </a:cubicBezTo>
                    <a:close/>
                    <a:moveTo>
                      <a:pt x="273839" y="199311"/>
                    </a:moveTo>
                    <a:cubicBezTo>
                      <a:pt x="273839" y="199311"/>
                      <a:pt x="273839" y="199787"/>
                      <a:pt x="273839" y="200073"/>
                    </a:cubicBezTo>
                    <a:lnTo>
                      <a:pt x="287935" y="208169"/>
                    </a:lnTo>
                    <a:cubicBezTo>
                      <a:pt x="288355" y="208359"/>
                      <a:pt x="288850" y="208359"/>
                      <a:pt x="289269" y="208169"/>
                    </a:cubicBezTo>
                    <a:lnTo>
                      <a:pt x="297937" y="203121"/>
                    </a:lnTo>
                    <a:cubicBezTo>
                      <a:pt x="297937" y="203121"/>
                      <a:pt x="297937" y="202644"/>
                      <a:pt x="297937" y="202359"/>
                    </a:cubicBezTo>
                    <a:lnTo>
                      <a:pt x="283935" y="194262"/>
                    </a:lnTo>
                    <a:cubicBezTo>
                      <a:pt x="283516" y="194072"/>
                      <a:pt x="283021" y="194072"/>
                      <a:pt x="282601" y="194262"/>
                    </a:cubicBezTo>
                    <a:close/>
                    <a:moveTo>
                      <a:pt x="301842" y="130254"/>
                    </a:moveTo>
                    <a:cubicBezTo>
                      <a:pt x="301842" y="130254"/>
                      <a:pt x="301842" y="129683"/>
                      <a:pt x="301842" y="129492"/>
                    </a:cubicBezTo>
                    <a:lnTo>
                      <a:pt x="292317" y="124158"/>
                    </a:lnTo>
                    <a:cubicBezTo>
                      <a:pt x="291898" y="123968"/>
                      <a:pt x="291403" y="123968"/>
                      <a:pt x="290984" y="124158"/>
                    </a:cubicBezTo>
                    <a:lnTo>
                      <a:pt x="282316" y="129207"/>
                    </a:lnTo>
                    <a:cubicBezTo>
                      <a:pt x="282316" y="129207"/>
                      <a:pt x="282316" y="129683"/>
                      <a:pt x="282316" y="129969"/>
                    </a:cubicBezTo>
                    <a:lnTo>
                      <a:pt x="291841" y="135207"/>
                    </a:lnTo>
                    <a:cubicBezTo>
                      <a:pt x="292260" y="135398"/>
                      <a:pt x="292755" y="135398"/>
                      <a:pt x="293174" y="135207"/>
                    </a:cubicBezTo>
                    <a:close/>
                    <a:moveTo>
                      <a:pt x="315177" y="137875"/>
                    </a:moveTo>
                    <a:cubicBezTo>
                      <a:pt x="315177" y="137875"/>
                      <a:pt x="315177" y="137398"/>
                      <a:pt x="315177" y="137112"/>
                    </a:cubicBezTo>
                    <a:lnTo>
                      <a:pt x="305652" y="131874"/>
                    </a:lnTo>
                    <a:cubicBezTo>
                      <a:pt x="305233" y="131683"/>
                      <a:pt x="304738" y="131683"/>
                      <a:pt x="304318" y="131874"/>
                    </a:cubicBezTo>
                    <a:lnTo>
                      <a:pt x="295651" y="136922"/>
                    </a:lnTo>
                    <a:cubicBezTo>
                      <a:pt x="295651" y="136922"/>
                      <a:pt x="295651" y="137398"/>
                      <a:pt x="295651" y="137684"/>
                    </a:cubicBezTo>
                    <a:lnTo>
                      <a:pt x="305176" y="142923"/>
                    </a:lnTo>
                    <a:cubicBezTo>
                      <a:pt x="305595" y="143113"/>
                      <a:pt x="306081" y="143113"/>
                      <a:pt x="306509" y="142923"/>
                    </a:cubicBezTo>
                    <a:close/>
                    <a:moveTo>
                      <a:pt x="26474" y="56721"/>
                    </a:moveTo>
                    <a:lnTo>
                      <a:pt x="26474" y="57483"/>
                    </a:lnTo>
                    <a:lnTo>
                      <a:pt x="48953" y="70533"/>
                    </a:lnTo>
                    <a:cubicBezTo>
                      <a:pt x="49372" y="70723"/>
                      <a:pt x="49868" y="70723"/>
                      <a:pt x="50287" y="70533"/>
                    </a:cubicBezTo>
                    <a:lnTo>
                      <a:pt x="59050" y="65484"/>
                    </a:lnTo>
                    <a:lnTo>
                      <a:pt x="59050" y="64722"/>
                    </a:lnTo>
                    <a:lnTo>
                      <a:pt x="36571" y="51768"/>
                    </a:lnTo>
                    <a:cubicBezTo>
                      <a:pt x="36161" y="51530"/>
                      <a:pt x="35647" y="51530"/>
                      <a:pt x="35237" y="51768"/>
                    </a:cubicBezTo>
                    <a:close/>
                    <a:moveTo>
                      <a:pt x="56002" y="73771"/>
                    </a:moveTo>
                    <a:cubicBezTo>
                      <a:pt x="56002" y="73771"/>
                      <a:pt x="56002" y="74343"/>
                      <a:pt x="56002" y="74533"/>
                    </a:cubicBezTo>
                    <a:lnTo>
                      <a:pt x="65527" y="79772"/>
                    </a:lnTo>
                    <a:cubicBezTo>
                      <a:pt x="65908" y="80020"/>
                      <a:pt x="66384" y="80020"/>
                      <a:pt x="66765" y="79772"/>
                    </a:cubicBezTo>
                    <a:lnTo>
                      <a:pt x="75528" y="74724"/>
                    </a:lnTo>
                    <a:cubicBezTo>
                      <a:pt x="75528" y="74724"/>
                      <a:pt x="75528" y="74152"/>
                      <a:pt x="75528" y="73962"/>
                    </a:cubicBezTo>
                    <a:lnTo>
                      <a:pt x="66003" y="68723"/>
                    </a:lnTo>
                    <a:cubicBezTo>
                      <a:pt x="65622" y="68475"/>
                      <a:pt x="65146" y="68475"/>
                      <a:pt x="64765" y="68723"/>
                    </a:cubicBezTo>
                    <a:close/>
                    <a:moveTo>
                      <a:pt x="246502" y="169021"/>
                    </a:moveTo>
                    <a:lnTo>
                      <a:pt x="255265" y="163973"/>
                    </a:lnTo>
                    <a:cubicBezTo>
                      <a:pt x="255265" y="163973"/>
                      <a:pt x="255265" y="163496"/>
                      <a:pt x="255265" y="163211"/>
                    </a:cubicBezTo>
                    <a:lnTo>
                      <a:pt x="245740" y="157972"/>
                    </a:lnTo>
                    <a:cubicBezTo>
                      <a:pt x="245330" y="157734"/>
                      <a:pt x="244816" y="157734"/>
                      <a:pt x="244406" y="157972"/>
                    </a:cubicBezTo>
                    <a:lnTo>
                      <a:pt x="236024" y="162735"/>
                    </a:lnTo>
                    <a:cubicBezTo>
                      <a:pt x="236024" y="162735"/>
                      <a:pt x="236024" y="162735"/>
                      <a:pt x="236024" y="163496"/>
                    </a:cubicBezTo>
                    <a:lnTo>
                      <a:pt x="245549" y="168735"/>
                    </a:lnTo>
                    <a:cubicBezTo>
                      <a:pt x="245768" y="168926"/>
                      <a:pt x="246026" y="169059"/>
                      <a:pt x="246311" y="169117"/>
                    </a:cubicBezTo>
                    <a:close/>
                    <a:moveTo>
                      <a:pt x="83053" y="89106"/>
                    </a:moveTo>
                    <a:cubicBezTo>
                      <a:pt x="83053" y="89106"/>
                      <a:pt x="83053" y="89678"/>
                      <a:pt x="83053" y="89868"/>
                    </a:cubicBezTo>
                    <a:lnTo>
                      <a:pt x="92578" y="95107"/>
                    </a:lnTo>
                    <a:cubicBezTo>
                      <a:pt x="92987" y="95345"/>
                      <a:pt x="93502" y="95345"/>
                      <a:pt x="93911" y="95107"/>
                    </a:cubicBezTo>
                    <a:lnTo>
                      <a:pt x="102579" y="90059"/>
                    </a:lnTo>
                    <a:cubicBezTo>
                      <a:pt x="102579" y="90059"/>
                      <a:pt x="102579" y="89487"/>
                      <a:pt x="102579" y="89297"/>
                    </a:cubicBezTo>
                    <a:lnTo>
                      <a:pt x="93054" y="83963"/>
                    </a:lnTo>
                    <a:cubicBezTo>
                      <a:pt x="92635" y="83772"/>
                      <a:pt x="92149" y="83772"/>
                      <a:pt x="91721" y="83963"/>
                    </a:cubicBezTo>
                    <a:close/>
                    <a:moveTo>
                      <a:pt x="13520" y="48911"/>
                    </a:moveTo>
                    <a:cubicBezTo>
                      <a:pt x="13520" y="48911"/>
                      <a:pt x="13520" y="49482"/>
                      <a:pt x="13520" y="49673"/>
                    </a:cubicBezTo>
                    <a:lnTo>
                      <a:pt x="23045" y="55007"/>
                    </a:lnTo>
                    <a:cubicBezTo>
                      <a:pt x="23464" y="55197"/>
                      <a:pt x="23960" y="55197"/>
                      <a:pt x="24379" y="55007"/>
                    </a:cubicBezTo>
                    <a:lnTo>
                      <a:pt x="33047" y="49959"/>
                    </a:lnTo>
                    <a:cubicBezTo>
                      <a:pt x="33047" y="49959"/>
                      <a:pt x="33047" y="49482"/>
                      <a:pt x="33047" y="49196"/>
                    </a:cubicBezTo>
                    <a:lnTo>
                      <a:pt x="23522" y="43958"/>
                    </a:lnTo>
                    <a:cubicBezTo>
                      <a:pt x="23102" y="43767"/>
                      <a:pt x="22607" y="43767"/>
                      <a:pt x="22188" y="43958"/>
                    </a:cubicBezTo>
                    <a:close/>
                    <a:moveTo>
                      <a:pt x="280" y="42053"/>
                    </a:moveTo>
                    <a:lnTo>
                      <a:pt x="9805" y="47292"/>
                    </a:lnTo>
                    <a:cubicBezTo>
                      <a:pt x="10225" y="47482"/>
                      <a:pt x="10720" y="47482"/>
                      <a:pt x="11139" y="47292"/>
                    </a:cubicBezTo>
                    <a:lnTo>
                      <a:pt x="32284" y="35100"/>
                    </a:lnTo>
                    <a:cubicBezTo>
                      <a:pt x="32284" y="35100"/>
                      <a:pt x="32284" y="34528"/>
                      <a:pt x="32284" y="34338"/>
                    </a:cubicBezTo>
                    <a:lnTo>
                      <a:pt x="23236" y="29004"/>
                    </a:lnTo>
                    <a:cubicBezTo>
                      <a:pt x="22817" y="28813"/>
                      <a:pt x="22321" y="28813"/>
                      <a:pt x="21902" y="29004"/>
                    </a:cubicBezTo>
                    <a:lnTo>
                      <a:pt x="661" y="41291"/>
                    </a:lnTo>
                    <a:cubicBezTo>
                      <a:pt x="661" y="41291"/>
                      <a:pt x="-291" y="41862"/>
                      <a:pt x="90" y="42148"/>
                    </a:cubicBezTo>
                    <a:close/>
                    <a:moveTo>
                      <a:pt x="132868" y="118253"/>
                    </a:moveTo>
                    <a:lnTo>
                      <a:pt x="132868" y="119015"/>
                    </a:lnTo>
                    <a:lnTo>
                      <a:pt x="144108" y="125492"/>
                    </a:lnTo>
                    <a:cubicBezTo>
                      <a:pt x="144518" y="125730"/>
                      <a:pt x="145032" y="125730"/>
                      <a:pt x="145442" y="125492"/>
                    </a:cubicBezTo>
                    <a:lnTo>
                      <a:pt x="154205" y="120444"/>
                    </a:lnTo>
                    <a:lnTo>
                      <a:pt x="154205" y="119682"/>
                    </a:lnTo>
                    <a:lnTo>
                      <a:pt x="142965" y="113205"/>
                    </a:lnTo>
                    <a:cubicBezTo>
                      <a:pt x="142555" y="112966"/>
                      <a:pt x="142041" y="112966"/>
                      <a:pt x="141631" y="113205"/>
                    </a:cubicBezTo>
                    <a:close/>
                    <a:moveTo>
                      <a:pt x="99245" y="99203"/>
                    </a:moveTo>
                    <a:cubicBezTo>
                      <a:pt x="99245" y="99203"/>
                      <a:pt x="99245" y="99679"/>
                      <a:pt x="99245" y="99965"/>
                    </a:cubicBezTo>
                    <a:lnTo>
                      <a:pt x="113342" y="108061"/>
                    </a:lnTo>
                    <a:cubicBezTo>
                      <a:pt x="113761" y="108252"/>
                      <a:pt x="114247" y="108252"/>
                      <a:pt x="114676" y="108061"/>
                    </a:cubicBezTo>
                    <a:lnTo>
                      <a:pt x="123343" y="103013"/>
                    </a:lnTo>
                    <a:cubicBezTo>
                      <a:pt x="123343" y="103013"/>
                      <a:pt x="123343" y="102537"/>
                      <a:pt x="123343" y="102251"/>
                    </a:cubicBezTo>
                    <a:lnTo>
                      <a:pt x="109247" y="94155"/>
                    </a:lnTo>
                    <a:cubicBezTo>
                      <a:pt x="108827" y="93964"/>
                      <a:pt x="108332" y="93964"/>
                      <a:pt x="107913" y="94155"/>
                    </a:cubicBezTo>
                    <a:close/>
                    <a:moveTo>
                      <a:pt x="163825" y="136446"/>
                    </a:moveTo>
                    <a:cubicBezTo>
                      <a:pt x="163825" y="136446"/>
                      <a:pt x="163825" y="137017"/>
                      <a:pt x="163825" y="137208"/>
                    </a:cubicBezTo>
                    <a:lnTo>
                      <a:pt x="238977" y="180642"/>
                    </a:lnTo>
                    <a:cubicBezTo>
                      <a:pt x="239367" y="180832"/>
                      <a:pt x="239825" y="180832"/>
                      <a:pt x="240215" y="180642"/>
                    </a:cubicBezTo>
                    <a:lnTo>
                      <a:pt x="248978" y="175593"/>
                    </a:lnTo>
                    <a:cubicBezTo>
                      <a:pt x="248978" y="175593"/>
                      <a:pt x="248978" y="175593"/>
                      <a:pt x="248978" y="174831"/>
                    </a:cubicBezTo>
                    <a:lnTo>
                      <a:pt x="173826" y="131493"/>
                    </a:lnTo>
                    <a:cubicBezTo>
                      <a:pt x="173435" y="131302"/>
                      <a:pt x="172978" y="131302"/>
                      <a:pt x="172588" y="131493"/>
                    </a:cubicBezTo>
                    <a:close/>
                    <a:moveTo>
                      <a:pt x="243168" y="182261"/>
                    </a:moveTo>
                    <a:cubicBezTo>
                      <a:pt x="243168" y="182261"/>
                      <a:pt x="243168" y="182832"/>
                      <a:pt x="243168" y="183023"/>
                    </a:cubicBezTo>
                    <a:lnTo>
                      <a:pt x="254407" y="189500"/>
                    </a:lnTo>
                    <a:cubicBezTo>
                      <a:pt x="254817" y="189738"/>
                      <a:pt x="255331" y="189738"/>
                      <a:pt x="255741" y="189500"/>
                    </a:cubicBezTo>
                    <a:lnTo>
                      <a:pt x="264409" y="184452"/>
                    </a:lnTo>
                    <a:lnTo>
                      <a:pt x="264409" y="183690"/>
                    </a:lnTo>
                    <a:lnTo>
                      <a:pt x="253169" y="177213"/>
                    </a:lnTo>
                    <a:cubicBezTo>
                      <a:pt x="252750" y="177022"/>
                      <a:pt x="252255" y="177022"/>
                      <a:pt x="251836" y="177213"/>
                    </a:cubicBezTo>
                    <a:close/>
                    <a:moveTo>
                      <a:pt x="148394" y="127587"/>
                    </a:moveTo>
                    <a:cubicBezTo>
                      <a:pt x="148394" y="127587"/>
                      <a:pt x="148394" y="128063"/>
                      <a:pt x="148394" y="128350"/>
                    </a:cubicBezTo>
                    <a:lnTo>
                      <a:pt x="159824" y="134160"/>
                    </a:lnTo>
                    <a:cubicBezTo>
                      <a:pt x="160243" y="134350"/>
                      <a:pt x="160739" y="134350"/>
                      <a:pt x="161158" y="134160"/>
                    </a:cubicBezTo>
                    <a:lnTo>
                      <a:pt x="169921" y="129111"/>
                    </a:lnTo>
                    <a:cubicBezTo>
                      <a:pt x="169921" y="129111"/>
                      <a:pt x="169921" y="128635"/>
                      <a:pt x="169921" y="128350"/>
                    </a:cubicBezTo>
                    <a:lnTo>
                      <a:pt x="158681" y="121872"/>
                    </a:lnTo>
                    <a:cubicBezTo>
                      <a:pt x="158262" y="121682"/>
                      <a:pt x="157776" y="121682"/>
                      <a:pt x="157348" y="121872"/>
                    </a:cubicBezTo>
                    <a:close/>
                    <a:moveTo>
                      <a:pt x="258598" y="191214"/>
                    </a:moveTo>
                    <a:lnTo>
                      <a:pt x="258598" y="191976"/>
                    </a:lnTo>
                    <a:lnTo>
                      <a:pt x="269838" y="198453"/>
                    </a:lnTo>
                    <a:cubicBezTo>
                      <a:pt x="270257" y="198644"/>
                      <a:pt x="270752" y="198644"/>
                      <a:pt x="271172" y="198453"/>
                    </a:cubicBezTo>
                    <a:lnTo>
                      <a:pt x="279934" y="193405"/>
                    </a:lnTo>
                    <a:lnTo>
                      <a:pt x="279934" y="192643"/>
                    </a:lnTo>
                    <a:lnTo>
                      <a:pt x="268695" y="186166"/>
                    </a:lnTo>
                    <a:cubicBezTo>
                      <a:pt x="268285" y="185928"/>
                      <a:pt x="267771" y="185928"/>
                      <a:pt x="267361" y="186166"/>
                    </a:cubicBezTo>
                    <a:close/>
                    <a:moveTo>
                      <a:pt x="117438" y="109680"/>
                    </a:moveTo>
                    <a:lnTo>
                      <a:pt x="117438" y="110442"/>
                    </a:lnTo>
                    <a:lnTo>
                      <a:pt x="128677" y="117015"/>
                    </a:lnTo>
                    <a:cubicBezTo>
                      <a:pt x="129097" y="117205"/>
                      <a:pt x="129592" y="117205"/>
                      <a:pt x="130011" y="117015"/>
                    </a:cubicBezTo>
                    <a:lnTo>
                      <a:pt x="138774" y="111966"/>
                    </a:lnTo>
                    <a:lnTo>
                      <a:pt x="138774" y="111204"/>
                    </a:lnTo>
                    <a:lnTo>
                      <a:pt x="127534" y="104727"/>
                    </a:lnTo>
                    <a:cubicBezTo>
                      <a:pt x="127115" y="104537"/>
                      <a:pt x="126620" y="104537"/>
                      <a:pt x="126201" y="104727"/>
                    </a:cubicBezTo>
                    <a:close/>
                    <a:moveTo>
                      <a:pt x="69813" y="82153"/>
                    </a:moveTo>
                    <a:cubicBezTo>
                      <a:pt x="69813" y="82153"/>
                      <a:pt x="69813" y="82725"/>
                      <a:pt x="69813" y="82915"/>
                    </a:cubicBezTo>
                    <a:lnTo>
                      <a:pt x="79338" y="88154"/>
                    </a:lnTo>
                    <a:cubicBezTo>
                      <a:pt x="79748" y="88392"/>
                      <a:pt x="80262" y="88392"/>
                      <a:pt x="80672" y="88154"/>
                    </a:cubicBezTo>
                    <a:lnTo>
                      <a:pt x="89339" y="83106"/>
                    </a:lnTo>
                    <a:cubicBezTo>
                      <a:pt x="89339" y="83106"/>
                      <a:pt x="89339" y="82534"/>
                      <a:pt x="89339" y="82344"/>
                    </a:cubicBezTo>
                    <a:lnTo>
                      <a:pt x="80290" y="77010"/>
                    </a:lnTo>
                    <a:cubicBezTo>
                      <a:pt x="79862" y="76819"/>
                      <a:pt x="79376" y="76819"/>
                      <a:pt x="78957" y="77010"/>
                    </a:cubicBezTo>
                    <a:close/>
                    <a:moveTo>
                      <a:pt x="50001" y="56340"/>
                    </a:moveTo>
                    <a:lnTo>
                      <a:pt x="58669" y="51292"/>
                    </a:lnTo>
                    <a:cubicBezTo>
                      <a:pt x="58669" y="51292"/>
                      <a:pt x="58669" y="50721"/>
                      <a:pt x="58669" y="50530"/>
                    </a:cubicBezTo>
                    <a:lnTo>
                      <a:pt x="49144" y="45196"/>
                    </a:lnTo>
                    <a:cubicBezTo>
                      <a:pt x="48725" y="45006"/>
                      <a:pt x="48239" y="45006"/>
                      <a:pt x="47810" y="45196"/>
                    </a:cubicBezTo>
                    <a:lnTo>
                      <a:pt x="39047" y="50244"/>
                    </a:lnTo>
                    <a:cubicBezTo>
                      <a:pt x="39047" y="50244"/>
                      <a:pt x="39047" y="50721"/>
                      <a:pt x="39047" y="51006"/>
                    </a:cubicBezTo>
                    <a:lnTo>
                      <a:pt x="48572" y="56245"/>
                    </a:lnTo>
                    <a:cubicBezTo>
                      <a:pt x="49020" y="56216"/>
                      <a:pt x="49430" y="56016"/>
                      <a:pt x="49715" y="55674"/>
                    </a:cubicBezTo>
                    <a:close/>
                    <a:moveTo>
                      <a:pt x="104389" y="58912"/>
                    </a:moveTo>
                    <a:lnTo>
                      <a:pt x="113152" y="53864"/>
                    </a:lnTo>
                    <a:cubicBezTo>
                      <a:pt x="113152" y="53864"/>
                      <a:pt x="113152" y="53292"/>
                      <a:pt x="113152" y="53102"/>
                    </a:cubicBezTo>
                    <a:lnTo>
                      <a:pt x="103627" y="47863"/>
                    </a:lnTo>
                    <a:cubicBezTo>
                      <a:pt x="103246" y="47615"/>
                      <a:pt x="102769" y="47615"/>
                      <a:pt x="102388" y="47863"/>
                    </a:cubicBezTo>
                    <a:lnTo>
                      <a:pt x="93626" y="52911"/>
                    </a:lnTo>
                    <a:cubicBezTo>
                      <a:pt x="93626" y="52911"/>
                      <a:pt x="93626" y="53483"/>
                      <a:pt x="93626" y="53673"/>
                    </a:cubicBezTo>
                    <a:lnTo>
                      <a:pt x="102674" y="59007"/>
                    </a:lnTo>
                    <a:cubicBezTo>
                      <a:pt x="103312" y="58969"/>
                      <a:pt x="103874" y="58560"/>
                      <a:pt x="104103" y="57960"/>
                    </a:cubicBezTo>
                    <a:close/>
                    <a:moveTo>
                      <a:pt x="139822" y="108156"/>
                    </a:moveTo>
                    <a:lnTo>
                      <a:pt x="148585" y="103108"/>
                    </a:lnTo>
                    <a:cubicBezTo>
                      <a:pt x="148585" y="103108"/>
                      <a:pt x="148585" y="102632"/>
                      <a:pt x="148585" y="102346"/>
                    </a:cubicBezTo>
                    <a:lnTo>
                      <a:pt x="121724" y="86535"/>
                    </a:lnTo>
                    <a:cubicBezTo>
                      <a:pt x="121315" y="86297"/>
                      <a:pt x="120800" y="86297"/>
                      <a:pt x="120391" y="86535"/>
                    </a:cubicBezTo>
                    <a:lnTo>
                      <a:pt x="111723" y="91583"/>
                    </a:lnTo>
                    <a:lnTo>
                      <a:pt x="111723" y="92345"/>
                    </a:lnTo>
                    <a:lnTo>
                      <a:pt x="138488" y="107775"/>
                    </a:lnTo>
                    <a:cubicBezTo>
                      <a:pt x="138860" y="107823"/>
                      <a:pt x="139241" y="107718"/>
                      <a:pt x="139536" y="107490"/>
                    </a:cubicBezTo>
                    <a:close/>
                    <a:moveTo>
                      <a:pt x="71813" y="57960"/>
                    </a:moveTo>
                    <a:cubicBezTo>
                      <a:pt x="71813" y="57960"/>
                      <a:pt x="71813" y="57960"/>
                      <a:pt x="71813" y="57198"/>
                    </a:cubicBezTo>
                    <a:lnTo>
                      <a:pt x="62288" y="51959"/>
                    </a:lnTo>
                    <a:cubicBezTo>
                      <a:pt x="61860" y="51768"/>
                      <a:pt x="61374" y="51768"/>
                      <a:pt x="60955" y="51959"/>
                    </a:cubicBezTo>
                    <a:lnTo>
                      <a:pt x="52192" y="57007"/>
                    </a:lnTo>
                    <a:cubicBezTo>
                      <a:pt x="52192" y="57007"/>
                      <a:pt x="52192" y="57483"/>
                      <a:pt x="52192" y="57769"/>
                    </a:cubicBezTo>
                    <a:lnTo>
                      <a:pt x="61717" y="63008"/>
                    </a:lnTo>
                    <a:cubicBezTo>
                      <a:pt x="62136" y="63198"/>
                      <a:pt x="62631" y="63198"/>
                      <a:pt x="63050" y="63008"/>
                    </a:cubicBezTo>
                    <a:close/>
                    <a:moveTo>
                      <a:pt x="75528" y="55864"/>
                    </a:moveTo>
                    <a:lnTo>
                      <a:pt x="84291" y="50816"/>
                    </a:lnTo>
                    <a:lnTo>
                      <a:pt x="84291" y="50054"/>
                    </a:lnTo>
                    <a:lnTo>
                      <a:pt x="74766" y="44720"/>
                    </a:lnTo>
                    <a:cubicBezTo>
                      <a:pt x="74347" y="44529"/>
                      <a:pt x="73861" y="44529"/>
                      <a:pt x="73432" y="44720"/>
                    </a:cubicBezTo>
                    <a:lnTo>
                      <a:pt x="64669" y="49768"/>
                    </a:lnTo>
                    <a:lnTo>
                      <a:pt x="64669" y="50530"/>
                    </a:lnTo>
                    <a:lnTo>
                      <a:pt x="74194" y="55769"/>
                    </a:lnTo>
                    <a:cubicBezTo>
                      <a:pt x="74537" y="56131"/>
                      <a:pt x="75052" y="56283"/>
                      <a:pt x="75528" y="56150"/>
                    </a:cubicBezTo>
                    <a:close/>
                    <a:moveTo>
                      <a:pt x="152966" y="114919"/>
                    </a:moveTo>
                    <a:lnTo>
                      <a:pt x="161634" y="109871"/>
                    </a:lnTo>
                    <a:cubicBezTo>
                      <a:pt x="161634" y="109871"/>
                      <a:pt x="161634" y="109395"/>
                      <a:pt x="161634" y="109109"/>
                    </a:cubicBezTo>
                    <a:lnTo>
                      <a:pt x="152109" y="103870"/>
                    </a:lnTo>
                    <a:cubicBezTo>
                      <a:pt x="151680" y="103689"/>
                      <a:pt x="151204" y="103689"/>
                      <a:pt x="150776" y="103870"/>
                    </a:cubicBezTo>
                    <a:lnTo>
                      <a:pt x="142013" y="108918"/>
                    </a:lnTo>
                    <a:cubicBezTo>
                      <a:pt x="142013" y="108918"/>
                      <a:pt x="142013" y="109490"/>
                      <a:pt x="142013" y="109680"/>
                    </a:cubicBezTo>
                    <a:lnTo>
                      <a:pt x="151538" y="115014"/>
                    </a:lnTo>
                    <a:cubicBezTo>
                      <a:pt x="151976" y="115262"/>
                      <a:pt x="152500" y="115300"/>
                      <a:pt x="152966" y="115110"/>
                    </a:cubicBezTo>
                    <a:close/>
                    <a:moveTo>
                      <a:pt x="101246" y="75009"/>
                    </a:moveTo>
                    <a:cubicBezTo>
                      <a:pt x="101246" y="75009"/>
                      <a:pt x="101246" y="74533"/>
                      <a:pt x="101246" y="74247"/>
                    </a:cubicBezTo>
                    <a:lnTo>
                      <a:pt x="91721" y="69009"/>
                    </a:lnTo>
                    <a:cubicBezTo>
                      <a:pt x="91311" y="68771"/>
                      <a:pt x="90797" y="68771"/>
                      <a:pt x="90387" y="69009"/>
                    </a:cubicBezTo>
                    <a:lnTo>
                      <a:pt x="81624" y="74057"/>
                    </a:lnTo>
                    <a:cubicBezTo>
                      <a:pt x="81624" y="74057"/>
                      <a:pt x="81624" y="74628"/>
                      <a:pt x="81624" y="74819"/>
                    </a:cubicBezTo>
                    <a:lnTo>
                      <a:pt x="91149" y="80153"/>
                    </a:lnTo>
                    <a:cubicBezTo>
                      <a:pt x="91539" y="80343"/>
                      <a:pt x="91997" y="80343"/>
                      <a:pt x="92387" y="80153"/>
                    </a:cubicBezTo>
                    <a:close/>
                    <a:moveTo>
                      <a:pt x="219641" y="153495"/>
                    </a:moveTo>
                    <a:lnTo>
                      <a:pt x="228404" y="148447"/>
                    </a:lnTo>
                    <a:lnTo>
                      <a:pt x="228404" y="147685"/>
                    </a:lnTo>
                    <a:lnTo>
                      <a:pt x="218879" y="142351"/>
                    </a:lnTo>
                    <a:cubicBezTo>
                      <a:pt x="218460" y="142161"/>
                      <a:pt x="217965" y="142161"/>
                      <a:pt x="217546" y="142351"/>
                    </a:cubicBezTo>
                    <a:lnTo>
                      <a:pt x="208783" y="147400"/>
                    </a:lnTo>
                    <a:cubicBezTo>
                      <a:pt x="208783" y="147400"/>
                      <a:pt x="208783" y="147876"/>
                      <a:pt x="208783" y="148161"/>
                    </a:cubicBezTo>
                    <a:lnTo>
                      <a:pt x="218308" y="153400"/>
                    </a:lnTo>
                    <a:cubicBezTo>
                      <a:pt x="218670" y="153724"/>
                      <a:pt x="219165" y="153857"/>
                      <a:pt x="219641" y="153781"/>
                    </a:cubicBezTo>
                    <a:close/>
                    <a:moveTo>
                      <a:pt x="206306" y="145780"/>
                    </a:moveTo>
                    <a:lnTo>
                      <a:pt x="215069" y="140732"/>
                    </a:lnTo>
                    <a:lnTo>
                      <a:pt x="215069" y="139970"/>
                    </a:lnTo>
                    <a:lnTo>
                      <a:pt x="205544" y="134636"/>
                    </a:lnTo>
                    <a:cubicBezTo>
                      <a:pt x="205125" y="134445"/>
                      <a:pt x="204630" y="134445"/>
                      <a:pt x="204211" y="134636"/>
                    </a:cubicBezTo>
                    <a:lnTo>
                      <a:pt x="195448" y="139684"/>
                    </a:lnTo>
                    <a:lnTo>
                      <a:pt x="195448" y="140446"/>
                    </a:lnTo>
                    <a:lnTo>
                      <a:pt x="204973" y="145685"/>
                    </a:lnTo>
                    <a:cubicBezTo>
                      <a:pt x="205316" y="146047"/>
                      <a:pt x="205830" y="146199"/>
                      <a:pt x="206306" y="146066"/>
                    </a:cubicBezTo>
                    <a:close/>
                    <a:moveTo>
                      <a:pt x="232976" y="161115"/>
                    </a:moveTo>
                    <a:lnTo>
                      <a:pt x="241739" y="156162"/>
                    </a:lnTo>
                    <a:cubicBezTo>
                      <a:pt x="241739" y="156162"/>
                      <a:pt x="241739" y="155591"/>
                      <a:pt x="241739" y="155400"/>
                    </a:cubicBezTo>
                    <a:lnTo>
                      <a:pt x="232214" y="150067"/>
                    </a:lnTo>
                    <a:cubicBezTo>
                      <a:pt x="231795" y="149876"/>
                      <a:pt x="231309" y="149876"/>
                      <a:pt x="230881" y="150067"/>
                    </a:cubicBezTo>
                    <a:lnTo>
                      <a:pt x="222118" y="155115"/>
                    </a:lnTo>
                    <a:cubicBezTo>
                      <a:pt x="222118" y="155115"/>
                      <a:pt x="222118" y="155115"/>
                      <a:pt x="222118" y="155877"/>
                    </a:cubicBezTo>
                    <a:lnTo>
                      <a:pt x="231643" y="161115"/>
                    </a:lnTo>
                    <a:cubicBezTo>
                      <a:pt x="232005" y="161449"/>
                      <a:pt x="232509" y="161554"/>
                      <a:pt x="232976" y="161401"/>
                    </a:cubicBezTo>
                    <a:close/>
                    <a:moveTo>
                      <a:pt x="179636" y="130350"/>
                    </a:moveTo>
                    <a:lnTo>
                      <a:pt x="188304" y="125301"/>
                    </a:lnTo>
                    <a:lnTo>
                      <a:pt x="188304" y="124539"/>
                    </a:lnTo>
                    <a:lnTo>
                      <a:pt x="178779" y="119301"/>
                    </a:lnTo>
                    <a:cubicBezTo>
                      <a:pt x="178369" y="119063"/>
                      <a:pt x="177855" y="119063"/>
                      <a:pt x="177446" y="119301"/>
                    </a:cubicBezTo>
                    <a:lnTo>
                      <a:pt x="169349" y="124635"/>
                    </a:lnTo>
                    <a:cubicBezTo>
                      <a:pt x="169349" y="124635"/>
                      <a:pt x="169349" y="125206"/>
                      <a:pt x="169349" y="125396"/>
                    </a:cubicBezTo>
                    <a:lnTo>
                      <a:pt x="178874" y="130731"/>
                    </a:lnTo>
                    <a:cubicBezTo>
                      <a:pt x="179131" y="130759"/>
                      <a:pt x="179398" y="130731"/>
                      <a:pt x="179636" y="130635"/>
                    </a:cubicBezTo>
                    <a:close/>
                    <a:moveTo>
                      <a:pt x="192971" y="138065"/>
                    </a:moveTo>
                    <a:lnTo>
                      <a:pt x="201639" y="133017"/>
                    </a:lnTo>
                    <a:lnTo>
                      <a:pt x="201639" y="132255"/>
                    </a:lnTo>
                    <a:lnTo>
                      <a:pt x="192114" y="127016"/>
                    </a:lnTo>
                    <a:cubicBezTo>
                      <a:pt x="191704" y="126778"/>
                      <a:pt x="191190" y="126778"/>
                      <a:pt x="190780" y="127016"/>
                    </a:cubicBezTo>
                    <a:lnTo>
                      <a:pt x="182018" y="132064"/>
                    </a:lnTo>
                    <a:lnTo>
                      <a:pt x="182018" y="132826"/>
                    </a:lnTo>
                    <a:lnTo>
                      <a:pt x="191543" y="138065"/>
                    </a:lnTo>
                    <a:cubicBezTo>
                      <a:pt x="191923" y="138436"/>
                      <a:pt x="192476" y="138551"/>
                      <a:pt x="192971" y="138351"/>
                    </a:cubicBezTo>
                    <a:close/>
                    <a:moveTo>
                      <a:pt x="166301" y="122634"/>
                    </a:moveTo>
                    <a:lnTo>
                      <a:pt x="174969" y="117586"/>
                    </a:lnTo>
                    <a:lnTo>
                      <a:pt x="174969" y="116824"/>
                    </a:lnTo>
                    <a:lnTo>
                      <a:pt x="165444" y="111585"/>
                    </a:lnTo>
                    <a:cubicBezTo>
                      <a:pt x="165034" y="111347"/>
                      <a:pt x="164520" y="111347"/>
                      <a:pt x="164110" y="111585"/>
                    </a:cubicBezTo>
                    <a:lnTo>
                      <a:pt x="155347" y="116634"/>
                    </a:lnTo>
                    <a:cubicBezTo>
                      <a:pt x="155347" y="116634"/>
                      <a:pt x="155347" y="117205"/>
                      <a:pt x="155347" y="117396"/>
                    </a:cubicBezTo>
                    <a:lnTo>
                      <a:pt x="164872" y="122730"/>
                    </a:lnTo>
                    <a:cubicBezTo>
                      <a:pt x="165292" y="123015"/>
                      <a:pt x="165825" y="123082"/>
                      <a:pt x="166301" y="122920"/>
                    </a:cubicBezTo>
                    <a:close/>
                    <a:moveTo>
                      <a:pt x="94483" y="14050"/>
                    </a:moveTo>
                    <a:cubicBezTo>
                      <a:pt x="94483" y="14050"/>
                      <a:pt x="94483" y="13573"/>
                      <a:pt x="94483" y="13287"/>
                    </a:cubicBezTo>
                    <a:lnTo>
                      <a:pt x="84958" y="8049"/>
                    </a:lnTo>
                    <a:cubicBezTo>
                      <a:pt x="84539" y="7858"/>
                      <a:pt x="84043" y="7858"/>
                      <a:pt x="83624" y="8049"/>
                    </a:cubicBezTo>
                    <a:lnTo>
                      <a:pt x="81338" y="9382"/>
                    </a:lnTo>
                    <a:cubicBezTo>
                      <a:pt x="81338" y="9382"/>
                      <a:pt x="81338" y="9858"/>
                      <a:pt x="81338" y="10144"/>
                    </a:cubicBezTo>
                    <a:lnTo>
                      <a:pt x="90387" y="15383"/>
                    </a:lnTo>
                    <a:cubicBezTo>
                      <a:pt x="90816" y="15573"/>
                      <a:pt x="91301" y="15573"/>
                      <a:pt x="91721" y="15383"/>
                    </a:cubicBezTo>
                    <a:close/>
                    <a:moveTo>
                      <a:pt x="167159" y="52150"/>
                    </a:moveTo>
                    <a:cubicBezTo>
                      <a:pt x="167159" y="52150"/>
                      <a:pt x="167159" y="51673"/>
                      <a:pt x="167159" y="51387"/>
                    </a:cubicBezTo>
                    <a:lnTo>
                      <a:pt x="158110" y="46149"/>
                    </a:lnTo>
                    <a:cubicBezTo>
                      <a:pt x="157634" y="46149"/>
                      <a:pt x="157062" y="46149"/>
                      <a:pt x="156776" y="46149"/>
                    </a:cubicBezTo>
                    <a:lnTo>
                      <a:pt x="148013" y="51197"/>
                    </a:lnTo>
                    <a:cubicBezTo>
                      <a:pt x="148013" y="51197"/>
                      <a:pt x="148013" y="51673"/>
                      <a:pt x="148013" y="51959"/>
                    </a:cubicBezTo>
                    <a:lnTo>
                      <a:pt x="157538" y="57198"/>
                    </a:lnTo>
                    <a:cubicBezTo>
                      <a:pt x="157957" y="57388"/>
                      <a:pt x="158443" y="57388"/>
                      <a:pt x="158872" y="57198"/>
                    </a:cubicBezTo>
                    <a:close/>
                    <a:moveTo>
                      <a:pt x="140488" y="36814"/>
                    </a:moveTo>
                    <a:cubicBezTo>
                      <a:pt x="140488" y="36814"/>
                      <a:pt x="140488" y="36243"/>
                      <a:pt x="140488" y="36052"/>
                    </a:cubicBezTo>
                    <a:lnTo>
                      <a:pt x="130963" y="30718"/>
                    </a:lnTo>
                    <a:cubicBezTo>
                      <a:pt x="130544" y="30528"/>
                      <a:pt x="130049" y="30528"/>
                      <a:pt x="129630" y="30718"/>
                    </a:cubicBezTo>
                    <a:lnTo>
                      <a:pt x="120962" y="35766"/>
                    </a:lnTo>
                    <a:cubicBezTo>
                      <a:pt x="120962" y="35766"/>
                      <a:pt x="120962" y="35766"/>
                      <a:pt x="120962" y="36528"/>
                    </a:cubicBezTo>
                    <a:lnTo>
                      <a:pt x="130011" y="41767"/>
                    </a:lnTo>
                    <a:cubicBezTo>
                      <a:pt x="130440" y="41948"/>
                      <a:pt x="130916" y="41948"/>
                      <a:pt x="131344" y="41767"/>
                    </a:cubicBezTo>
                    <a:close/>
                    <a:moveTo>
                      <a:pt x="183446" y="61579"/>
                    </a:moveTo>
                    <a:cubicBezTo>
                      <a:pt x="183446" y="61579"/>
                      <a:pt x="183446" y="61103"/>
                      <a:pt x="183446" y="60817"/>
                    </a:cubicBezTo>
                    <a:lnTo>
                      <a:pt x="174397" y="55578"/>
                    </a:lnTo>
                    <a:cubicBezTo>
                      <a:pt x="173988" y="55340"/>
                      <a:pt x="173474" y="55340"/>
                      <a:pt x="173064" y="55578"/>
                    </a:cubicBezTo>
                    <a:lnTo>
                      <a:pt x="164301" y="60627"/>
                    </a:lnTo>
                    <a:cubicBezTo>
                      <a:pt x="164301" y="60627"/>
                      <a:pt x="164301" y="61198"/>
                      <a:pt x="164301" y="61388"/>
                    </a:cubicBezTo>
                    <a:lnTo>
                      <a:pt x="173826" y="66723"/>
                    </a:lnTo>
                    <a:cubicBezTo>
                      <a:pt x="174245" y="66913"/>
                      <a:pt x="174740" y="66913"/>
                      <a:pt x="175159" y="66723"/>
                    </a:cubicBezTo>
                    <a:close/>
                    <a:moveTo>
                      <a:pt x="153823" y="44529"/>
                    </a:moveTo>
                    <a:cubicBezTo>
                      <a:pt x="153823" y="44529"/>
                      <a:pt x="153823" y="43958"/>
                      <a:pt x="153823" y="43767"/>
                    </a:cubicBezTo>
                    <a:lnTo>
                      <a:pt x="144298" y="38433"/>
                    </a:lnTo>
                    <a:cubicBezTo>
                      <a:pt x="143908" y="38243"/>
                      <a:pt x="143451" y="38243"/>
                      <a:pt x="143060" y="38433"/>
                    </a:cubicBezTo>
                    <a:lnTo>
                      <a:pt x="134297" y="43482"/>
                    </a:lnTo>
                    <a:cubicBezTo>
                      <a:pt x="134297" y="43482"/>
                      <a:pt x="134297" y="43958"/>
                      <a:pt x="134297" y="44244"/>
                    </a:cubicBezTo>
                    <a:lnTo>
                      <a:pt x="143822" y="49482"/>
                    </a:lnTo>
                    <a:cubicBezTo>
                      <a:pt x="143822" y="49482"/>
                      <a:pt x="144775" y="49482"/>
                      <a:pt x="145060" y="49482"/>
                    </a:cubicBezTo>
                    <a:close/>
                    <a:moveTo>
                      <a:pt x="210116" y="77010"/>
                    </a:moveTo>
                    <a:lnTo>
                      <a:pt x="210116" y="76248"/>
                    </a:lnTo>
                    <a:lnTo>
                      <a:pt x="200591" y="71009"/>
                    </a:lnTo>
                    <a:cubicBezTo>
                      <a:pt x="200182" y="70771"/>
                      <a:pt x="199667" y="70771"/>
                      <a:pt x="199258" y="71009"/>
                    </a:cubicBezTo>
                    <a:lnTo>
                      <a:pt x="190495" y="76057"/>
                    </a:lnTo>
                    <a:lnTo>
                      <a:pt x="190495" y="76819"/>
                    </a:lnTo>
                    <a:lnTo>
                      <a:pt x="200020" y="82058"/>
                    </a:lnTo>
                    <a:cubicBezTo>
                      <a:pt x="200429" y="82296"/>
                      <a:pt x="200944" y="82296"/>
                      <a:pt x="201353" y="82058"/>
                    </a:cubicBezTo>
                    <a:close/>
                    <a:moveTo>
                      <a:pt x="196781" y="69294"/>
                    </a:moveTo>
                    <a:lnTo>
                      <a:pt x="196781" y="68532"/>
                    </a:lnTo>
                    <a:lnTo>
                      <a:pt x="187256" y="63294"/>
                    </a:lnTo>
                    <a:cubicBezTo>
                      <a:pt x="186847" y="63056"/>
                      <a:pt x="186332" y="63056"/>
                      <a:pt x="185923" y="63294"/>
                    </a:cubicBezTo>
                    <a:lnTo>
                      <a:pt x="177160" y="68342"/>
                    </a:lnTo>
                    <a:cubicBezTo>
                      <a:pt x="177160" y="68342"/>
                      <a:pt x="177160" y="68913"/>
                      <a:pt x="177160" y="69104"/>
                    </a:cubicBezTo>
                    <a:lnTo>
                      <a:pt x="186685" y="74438"/>
                    </a:lnTo>
                    <a:cubicBezTo>
                      <a:pt x="187113" y="74628"/>
                      <a:pt x="187599" y="74628"/>
                      <a:pt x="188018" y="74438"/>
                    </a:cubicBezTo>
                    <a:close/>
                    <a:moveTo>
                      <a:pt x="121153" y="29289"/>
                    </a:moveTo>
                    <a:cubicBezTo>
                      <a:pt x="121153" y="29289"/>
                      <a:pt x="121153" y="28813"/>
                      <a:pt x="121153" y="28527"/>
                    </a:cubicBezTo>
                    <a:lnTo>
                      <a:pt x="111628" y="23288"/>
                    </a:lnTo>
                    <a:cubicBezTo>
                      <a:pt x="111218" y="23050"/>
                      <a:pt x="110704" y="23050"/>
                      <a:pt x="110294" y="23288"/>
                    </a:cubicBezTo>
                    <a:lnTo>
                      <a:pt x="108008" y="24622"/>
                    </a:lnTo>
                    <a:cubicBezTo>
                      <a:pt x="108008" y="24622"/>
                      <a:pt x="108008" y="25194"/>
                      <a:pt x="108008" y="25384"/>
                    </a:cubicBezTo>
                    <a:lnTo>
                      <a:pt x="117533" y="30718"/>
                    </a:lnTo>
                    <a:cubicBezTo>
                      <a:pt x="117924" y="30909"/>
                      <a:pt x="118381" y="30909"/>
                      <a:pt x="118772" y="30718"/>
                    </a:cubicBezTo>
                    <a:close/>
                    <a:moveTo>
                      <a:pt x="81148" y="6239"/>
                    </a:moveTo>
                    <a:cubicBezTo>
                      <a:pt x="81148" y="6239"/>
                      <a:pt x="81148" y="5667"/>
                      <a:pt x="81148" y="5477"/>
                    </a:cubicBezTo>
                    <a:lnTo>
                      <a:pt x="71623" y="143"/>
                    </a:lnTo>
                    <a:cubicBezTo>
                      <a:pt x="71204" y="-48"/>
                      <a:pt x="70718" y="-48"/>
                      <a:pt x="70289" y="143"/>
                    </a:cubicBezTo>
                    <a:lnTo>
                      <a:pt x="68003" y="1476"/>
                    </a:lnTo>
                    <a:lnTo>
                      <a:pt x="68003" y="2238"/>
                    </a:lnTo>
                    <a:lnTo>
                      <a:pt x="77528" y="7477"/>
                    </a:lnTo>
                    <a:cubicBezTo>
                      <a:pt x="77938" y="7715"/>
                      <a:pt x="78452" y="7715"/>
                      <a:pt x="78862" y="7477"/>
                    </a:cubicBezTo>
                    <a:close/>
                    <a:moveTo>
                      <a:pt x="69146" y="13097"/>
                    </a:moveTo>
                    <a:cubicBezTo>
                      <a:pt x="69146" y="13097"/>
                      <a:pt x="69146" y="12525"/>
                      <a:pt x="69146" y="12335"/>
                    </a:cubicBezTo>
                    <a:lnTo>
                      <a:pt x="60097" y="7096"/>
                    </a:lnTo>
                    <a:cubicBezTo>
                      <a:pt x="59688" y="6858"/>
                      <a:pt x="59174" y="6858"/>
                      <a:pt x="58764" y="7096"/>
                    </a:cubicBezTo>
                    <a:lnTo>
                      <a:pt x="50001" y="12144"/>
                    </a:lnTo>
                    <a:cubicBezTo>
                      <a:pt x="50001" y="12144"/>
                      <a:pt x="50001" y="12716"/>
                      <a:pt x="50001" y="12906"/>
                    </a:cubicBezTo>
                    <a:lnTo>
                      <a:pt x="59526" y="18145"/>
                    </a:lnTo>
                    <a:cubicBezTo>
                      <a:pt x="59936" y="18383"/>
                      <a:pt x="60450" y="18383"/>
                      <a:pt x="60859" y="18145"/>
                    </a:cubicBezTo>
                    <a:close/>
                    <a:moveTo>
                      <a:pt x="35999" y="48435"/>
                    </a:moveTo>
                    <a:lnTo>
                      <a:pt x="44667" y="43386"/>
                    </a:lnTo>
                    <a:lnTo>
                      <a:pt x="44667" y="42625"/>
                    </a:lnTo>
                    <a:lnTo>
                      <a:pt x="35142" y="37290"/>
                    </a:lnTo>
                    <a:cubicBezTo>
                      <a:pt x="34723" y="37100"/>
                      <a:pt x="34228" y="37100"/>
                      <a:pt x="33809" y="37290"/>
                    </a:cubicBezTo>
                    <a:lnTo>
                      <a:pt x="25046" y="42338"/>
                    </a:lnTo>
                    <a:cubicBezTo>
                      <a:pt x="25046" y="42338"/>
                      <a:pt x="25046" y="42815"/>
                      <a:pt x="25046" y="43101"/>
                    </a:cubicBezTo>
                    <a:lnTo>
                      <a:pt x="34571" y="48339"/>
                    </a:lnTo>
                    <a:cubicBezTo>
                      <a:pt x="34990" y="48644"/>
                      <a:pt x="35542" y="48682"/>
                      <a:pt x="35999" y="48435"/>
                    </a:cubicBezTo>
                    <a:close/>
                    <a:moveTo>
                      <a:pt x="107437" y="22527"/>
                    </a:moveTo>
                    <a:cubicBezTo>
                      <a:pt x="107437" y="22527"/>
                      <a:pt x="107437" y="22050"/>
                      <a:pt x="107437" y="21765"/>
                    </a:cubicBezTo>
                    <a:lnTo>
                      <a:pt x="97912" y="16526"/>
                    </a:lnTo>
                    <a:cubicBezTo>
                      <a:pt x="97493" y="16335"/>
                      <a:pt x="96997" y="16335"/>
                      <a:pt x="96578" y="16526"/>
                    </a:cubicBezTo>
                    <a:lnTo>
                      <a:pt x="94292" y="17955"/>
                    </a:lnTo>
                    <a:cubicBezTo>
                      <a:pt x="94292" y="17955"/>
                      <a:pt x="94292" y="18431"/>
                      <a:pt x="94292" y="18717"/>
                    </a:cubicBezTo>
                    <a:lnTo>
                      <a:pt x="103817" y="23955"/>
                    </a:lnTo>
                    <a:cubicBezTo>
                      <a:pt x="103817" y="23955"/>
                      <a:pt x="104865" y="23955"/>
                      <a:pt x="105151" y="23955"/>
                    </a:cubicBezTo>
                    <a:close/>
                    <a:moveTo>
                      <a:pt x="223165" y="85677"/>
                    </a:moveTo>
                    <a:lnTo>
                      <a:pt x="223165" y="84915"/>
                    </a:lnTo>
                    <a:lnTo>
                      <a:pt x="213640" y="79581"/>
                    </a:lnTo>
                    <a:cubicBezTo>
                      <a:pt x="213212" y="79391"/>
                      <a:pt x="212726" y="79391"/>
                      <a:pt x="212307" y="79581"/>
                    </a:cubicBezTo>
                    <a:lnTo>
                      <a:pt x="203544" y="84630"/>
                    </a:lnTo>
                    <a:lnTo>
                      <a:pt x="203544" y="85392"/>
                    </a:lnTo>
                    <a:lnTo>
                      <a:pt x="213069" y="90630"/>
                    </a:lnTo>
                    <a:cubicBezTo>
                      <a:pt x="213479" y="90868"/>
                      <a:pt x="213993" y="90868"/>
                      <a:pt x="214402" y="9063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Hình tự do: Hình 480">
                <a:extLst>
                  <a:ext uri="{FF2B5EF4-FFF2-40B4-BE49-F238E27FC236}">
                    <a16:creationId xmlns:a16="http://schemas.microsoft.com/office/drawing/2014/main" id="{713A2FC3-5D24-A17E-2FF8-E98546372023}"/>
                  </a:ext>
                </a:extLst>
              </p:cNvPr>
              <p:cNvSpPr/>
              <p:nvPr/>
            </p:nvSpPr>
            <p:spPr>
              <a:xfrm>
                <a:off x="8623903" y="4314427"/>
                <a:ext cx="141827" cy="81914"/>
              </a:xfrm>
              <a:custGeom>
                <a:avLst/>
                <a:gdLst>
                  <a:gd name="connsiteX0" fmla="*/ 141827 w 141827"/>
                  <a:gd name="connsiteY0" fmla="*/ 52101 h 81914"/>
                  <a:gd name="connsiteX1" fmla="*/ 140017 w 141827"/>
                  <a:gd name="connsiteY1" fmla="*/ 53245 h 81914"/>
                  <a:gd name="connsiteX2" fmla="*/ 90297 w 141827"/>
                  <a:gd name="connsiteY2" fmla="*/ 81915 h 81914"/>
                  <a:gd name="connsiteX3" fmla="*/ 1810 w 141827"/>
                  <a:gd name="connsiteY3" fmla="*/ 30861 h 81914"/>
                  <a:gd name="connsiteX4" fmla="*/ 0 w 141827"/>
                  <a:gd name="connsiteY4" fmla="*/ 29813 h 81914"/>
                  <a:gd name="connsiteX5" fmla="*/ 51625 w 141827"/>
                  <a:gd name="connsiteY5" fmla="*/ 0 h 81914"/>
                  <a:gd name="connsiteX6" fmla="*/ 141827 w 141827"/>
                  <a:gd name="connsiteY6" fmla="*/ 52101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827" h="81914">
                    <a:moveTo>
                      <a:pt x="141827" y="52101"/>
                    </a:moveTo>
                    <a:lnTo>
                      <a:pt x="140017" y="53245"/>
                    </a:lnTo>
                    <a:lnTo>
                      <a:pt x="90297" y="81915"/>
                    </a:lnTo>
                    <a:lnTo>
                      <a:pt x="1810" y="30861"/>
                    </a:lnTo>
                    <a:lnTo>
                      <a:pt x="0" y="29813"/>
                    </a:lnTo>
                    <a:lnTo>
                      <a:pt x="51625" y="0"/>
                    </a:lnTo>
                    <a:lnTo>
                      <a:pt x="141827" y="52101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Hình tự do: Hình 481">
                <a:extLst>
                  <a:ext uri="{FF2B5EF4-FFF2-40B4-BE49-F238E27FC236}">
                    <a16:creationId xmlns:a16="http://schemas.microsoft.com/office/drawing/2014/main" id="{D58A8890-3527-E42D-00FF-4E45762DCF32}"/>
                  </a:ext>
                </a:extLst>
              </p:cNvPr>
              <p:cNvSpPr/>
              <p:nvPr/>
            </p:nvSpPr>
            <p:spPr>
              <a:xfrm>
                <a:off x="8625712" y="4316618"/>
                <a:ext cx="138207" cy="79724"/>
              </a:xfrm>
              <a:custGeom>
                <a:avLst/>
                <a:gdLst>
                  <a:gd name="connsiteX0" fmla="*/ 138208 w 138207"/>
                  <a:gd name="connsiteY0" fmla="*/ 51054 h 79724"/>
                  <a:gd name="connsiteX1" fmla="*/ 88487 w 138207"/>
                  <a:gd name="connsiteY1" fmla="*/ 79724 h 79724"/>
                  <a:gd name="connsiteX2" fmla="*/ 0 w 138207"/>
                  <a:gd name="connsiteY2" fmla="*/ 28670 h 79724"/>
                  <a:gd name="connsiteX3" fmla="*/ 49816 w 138207"/>
                  <a:gd name="connsiteY3" fmla="*/ 0 h 79724"/>
                  <a:gd name="connsiteX4" fmla="*/ 138208 w 138207"/>
                  <a:gd name="connsiteY4" fmla="*/ 51054 h 7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207" h="79724">
                    <a:moveTo>
                      <a:pt x="138208" y="51054"/>
                    </a:moveTo>
                    <a:lnTo>
                      <a:pt x="88487" y="79724"/>
                    </a:lnTo>
                    <a:lnTo>
                      <a:pt x="0" y="28670"/>
                    </a:lnTo>
                    <a:lnTo>
                      <a:pt x="49816" y="0"/>
                    </a:lnTo>
                    <a:lnTo>
                      <a:pt x="138208" y="51054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6" name="Đồ họa 25">
            <a:extLst>
              <a:ext uri="{FF2B5EF4-FFF2-40B4-BE49-F238E27FC236}">
                <a16:creationId xmlns:a16="http://schemas.microsoft.com/office/drawing/2014/main" id="{5F7AD585-3D36-271C-8D5D-52076E46EC38}"/>
              </a:ext>
            </a:extLst>
          </p:cNvPr>
          <p:cNvGrpSpPr/>
          <p:nvPr/>
        </p:nvGrpSpPr>
        <p:grpSpPr>
          <a:xfrm>
            <a:off x="17972110" y="3697554"/>
            <a:ext cx="983340" cy="2081304"/>
            <a:chOff x="9752763" y="3471743"/>
            <a:chExt cx="983340" cy="2081304"/>
          </a:xfrm>
        </p:grpSpPr>
        <p:sp>
          <p:nvSpPr>
            <p:cNvPr id="687" name="Hình tự do: Hình 686">
              <a:extLst>
                <a:ext uri="{FF2B5EF4-FFF2-40B4-BE49-F238E27FC236}">
                  <a16:creationId xmlns:a16="http://schemas.microsoft.com/office/drawing/2014/main" id="{8D3CEDF3-2B1E-A115-CDD2-D6DEA0882C6F}"/>
                </a:ext>
              </a:extLst>
            </p:cNvPr>
            <p:cNvSpPr/>
            <p:nvPr/>
          </p:nvSpPr>
          <p:spPr>
            <a:xfrm>
              <a:off x="10530427" y="3871800"/>
              <a:ext cx="200432" cy="488346"/>
            </a:xfrm>
            <a:custGeom>
              <a:avLst/>
              <a:gdLst>
                <a:gd name="connsiteX0" fmla="*/ 0 w 200432"/>
                <a:gd name="connsiteY0" fmla="*/ 0 h 488346"/>
                <a:gd name="connsiteX1" fmla="*/ 90201 w 200432"/>
                <a:gd name="connsiteY1" fmla="*/ 39909 h 488346"/>
                <a:gd name="connsiteX2" fmla="*/ 188309 w 200432"/>
                <a:gd name="connsiteY2" fmla="*/ 243173 h 488346"/>
                <a:gd name="connsiteX3" fmla="*/ 192976 w 200432"/>
                <a:gd name="connsiteY3" fmla="*/ 313372 h 488346"/>
                <a:gd name="connsiteX4" fmla="*/ 60484 w 200432"/>
                <a:gd name="connsiteY4" fmla="*/ 488347 h 488346"/>
                <a:gd name="connsiteX5" fmla="*/ 15049 w 200432"/>
                <a:gd name="connsiteY5" fmla="*/ 420433 h 488346"/>
                <a:gd name="connsiteX6" fmla="*/ 100203 w 200432"/>
                <a:gd name="connsiteY6" fmla="*/ 290417 h 488346"/>
                <a:gd name="connsiteX7" fmla="*/ 7525 w 200432"/>
                <a:gd name="connsiteY7" fmla="*/ 145161 h 48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432" h="488346">
                  <a:moveTo>
                    <a:pt x="0" y="0"/>
                  </a:moveTo>
                  <a:cubicBezTo>
                    <a:pt x="43529" y="2000"/>
                    <a:pt x="68104" y="7715"/>
                    <a:pt x="90201" y="39909"/>
                  </a:cubicBezTo>
                  <a:cubicBezTo>
                    <a:pt x="112300" y="72104"/>
                    <a:pt x="178403" y="223361"/>
                    <a:pt x="188309" y="243173"/>
                  </a:cubicBezTo>
                  <a:cubicBezTo>
                    <a:pt x="198215" y="262985"/>
                    <a:pt x="207359" y="289655"/>
                    <a:pt x="192976" y="313372"/>
                  </a:cubicBezTo>
                  <a:cubicBezTo>
                    <a:pt x="178594" y="337090"/>
                    <a:pt x="60484" y="488347"/>
                    <a:pt x="60484" y="488347"/>
                  </a:cubicBezTo>
                  <a:lnTo>
                    <a:pt x="15049" y="420433"/>
                  </a:lnTo>
                  <a:lnTo>
                    <a:pt x="100203" y="290417"/>
                  </a:lnTo>
                  <a:lnTo>
                    <a:pt x="7525" y="145161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Hình tự do: Hình 687">
              <a:extLst>
                <a:ext uri="{FF2B5EF4-FFF2-40B4-BE49-F238E27FC236}">
                  <a16:creationId xmlns:a16="http://schemas.microsoft.com/office/drawing/2014/main" id="{66F44EBC-D524-64BF-54AC-C08B275FBAAC}"/>
                </a:ext>
              </a:extLst>
            </p:cNvPr>
            <p:cNvSpPr/>
            <p:nvPr/>
          </p:nvSpPr>
          <p:spPr>
            <a:xfrm>
              <a:off x="10524331" y="3858730"/>
              <a:ext cx="211772" cy="406834"/>
            </a:xfrm>
            <a:custGeom>
              <a:avLst/>
              <a:gdLst>
                <a:gd name="connsiteX0" fmla="*/ 0 w 211772"/>
                <a:gd name="connsiteY0" fmla="*/ 13071 h 406834"/>
                <a:gd name="connsiteX1" fmla="*/ 71628 w 211772"/>
                <a:gd name="connsiteY1" fmla="*/ 8118 h 406834"/>
                <a:gd name="connsiteX2" fmla="*/ 128778 w 211772"/>
                <a:gd name="connsiteY2" fmla="*/ 102320 h 406834"/>
                <a:gd name="connsiteX3" fmla="*/ 206597 w 211772"/>
                <a:gd name="connsiteY3" fmla="*/ 275961 h 406834"/>
                <a:gd name="connsiteX4" fmla="*/ 202216 w 211772"/>
                <a:gd name="connsiteY4" fmla="*/ 328253 h 406834"/>
                <a:gd name="connsiteX5" fmla="*/ 139637 w 211772"/>
                <a:gd name="connsiteY5" fmla="*/ 406834 h 406834"/>
                <a:gd name="connsiteX6" fmla="*/ 81248 w 211772"/>
                <a:gd name="connsiteY6" fmla="*/ 341778 h 406834"/>
                <a:gd name="connsiteX7" fmla="*/ 101441 w 211772"/>
                <a:gd name="connsiteY7" fmla="*/ 301964 h 406834"/>
                <a:gd name="connsiteX8" fmla="*/ 36862 w 211772"/>
                <a:gd name="connsiteY8" fmla="*/ 205857 h 40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772" h="406834">
                  <a:moveTo>
                    <a:pt x="0" y="13071"/>
                  </a:moveTo>
                  <a:cubicBezTo>
                    <a:pt x="15430" y="11356"/>
                    <a:pt x="43815" y="-11980"/>
                    <a:pt x="71628" y="8118"/>
                  </a:cubicBezTo>
                  <a:cubicBezTo>
                    <a:pt x="99441" y="28216"/>
                    <a:pt x="111919" y="66220"/>
                    <a:pt x="128778" y="102320"/>
                  </a:cubicBezTo>
                  <a:cubicBezTo>
                    <a:pt x="140208" y="126799"/>
                    <a:pt x="202121" y="263007"/>
                    <a:pt x="206597" y="275961"/>
                  </a:cubicBezTo>
                  <a:cubicBezTo>
                    <a:pt x="214827" y="292877"/>
                    <a:pt x="213150" y="312937"/>
                    <a:pt x="202216" y="328253"/>
                  </a:cubicBezTo>
                  <a:cubicBezTo>
                    <a:pt x="187071" y="350065"/>
                    <a:pt x="139637" y="406834"/>
                    <a:pt x="139637" y="406834"/>
                  </a:cubicBezTo>
                  <a:cubicBezTo>
                    <a:pt x="110137" y="396852"/>
                    <a:pt x="88002" y="372182"/>
                    <a:pt x="81248" y="341778"/>
                  </a:cubicBezTo>
                  <a:lnTo>
                    <a:pt x="101441" y="301964"/>
                  </a:lnTo>
                  <a:lnTo>
                    <a:pt x="36862" y="205857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Hình tự do: Hình 688">
              <a:extLst>
                <a:ext uri="{FF2B5EF4-FFF2-40B4-BE49-F238E27FC236}">
                  <a16:creationId xmlns:a16="http://schemas.microsoft.com/office/drawing/2014/main" id="{36C582B0-3380-8AF1-30E3-1A65A431270C}"/>
                </a:ext>
              </a:extLst>
            </p:cNvPr>
            <p:cNvSpPr/>
            <p:nvPr/>
          </p:nvSpPr>
          <p:spPr>
            <a:xfrm>
              <a:off x="10534713" y="3921330"/>
              <a:ext cx="114300" cy="262032"/>
            </a:xfrm>
            <a:custGeom>
              <a:avLst/>
              <a:gdLst>
                <a:gd name="connsiteX0" fmla="*/ 114300 w 114300"/>
                <a:gd name="connsiteY0" fmla="*/ 262033 h 262032"/>
                <a:gd name="connsiteX1" fmla="*/ 93154 w 114300"/>
                <a:gd name="connsiteY1" fmla="*/ 231172 h 262032"/>
                <a:gd name="connsiteX2" fmla="*/ 77248 w 114300"/>
                <a:gd name="connsiteY2" fmla="*/ 144685 h 262032"/>
                <a:gd name="connsiteX3" fmla="*/ 62770 w 114300"/>
                <a:gd name="connsiteY3" fmla="*/ 0 h 262032"/>
                <a:gd name="connsiteX4" fmla="*/ 0 w 114300"/>
                <a:gd name="connsiteY4" fmla="*/ 5048 h 262032"/>
                <a:gd name="connsiteX5" fmla="*/ 26479 w 114300"/>
                <a:gd name="connsiteY5" fmla="*/ 143351 h 262032"/>
                <a:gd name="connsiteX6" fmla="*/ 91059 w 114300"/>
                <a:gd name="connsiteY6" fmla="*/ 239363 h 262032"/>
                <a:gd name="connsiteX7" fmla="*/ 114300 w 114300"/>
                <a:gd name="connsiteY7" fmla="*/ 262033 h 26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262032">
                  <a:moveTo>
                    <a:pt x="114300" y="262033"/>
                  </a:moveTo>
                  <a:lnTo>
                    <a:pt x="93154" y="231172"/>
                  </a:lnTo>
                  <a:cubicBezTo>
                    <a:pt x="93154" y="231172"/>
                    <a:pt x="71723" y="183547"/>
                    <a:pt x="77248" y="144685"/>
                  </a:cubicBezTo>
                  <a:cubicBezTo>
                    <a:pt x="88392" y="63913"/>
                    <a:pt x="78677" y="31147"/>
                    <a:pt x="62770" y="0"/>
                  </a:cubicBezTo>
                  <a:lnTo>
                    <a:pt x="0" y="5048"/>
                  </a:lnTo>
                  <a:lnTo>
                    <a:pt x="26479" y="143351"/>
                  </a:lnTo>
                  <a:lnTo>
                    <a:pt x="91059" y="239363"/>
                  </a:lnTo>
                  <a:cubicBezTo>
                    <a:pt x="97745" y="247936"/>
                    <a:pt x="105566" y="255556"/>
                    <a:pt x="114300" y="2620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Hình tự do: Hình 689">
              <a:extLst>
                <a:ext uri="{FF2B5EF4-FFF2-40B4-BE49-F238E27FC236}">
                  <a16:creationId xmlns:a16="http://schemas.microsoft.com/office/drawing/2014/main" id="{6F7301C9-5DC7-4814-0AFF-81194757E2B4}"/>
                </a:ext>
              </a:extLst>
            </p:cNvPr>
            <p:cNvSpPr/>
            <p:nvPr/>
          </p:nvSpPr>
          <p:spPr>
            <a:xfrm>
              <a:off x="10122421" y="5410754"/>
              <a:ext cx="260170" cy="142293"/>
            </a:xfrm>
            <a:custGeom>
              <a:avLst/>
              <a:gdLst>
                <a:gd name="connsiteX0" fmla="*/ 243700 w 260170"/>
                <a:gd name="connsiteY0" fmla="*/ 0 h 142293"/>
                <a:gd name="connsiteX1" fmla="*/ 254844 w 260170"/>
                <a:gd name="connsiteY1" fmla="*/ 35719 h 142293"/>
                <a:gd name="connsiteX2" fmla="*/ 258463 w 260170"/>
                <a:gd name="connsiteY2" fmla="*/ 81534 h 142293"/>
                <a:gd name="connsiteX3" fmla="*/ 207695 w 260170"/>
                <a:gd name="connsiteY3" fmla="*/ 99822 h 142293"/>
                <a:gd name="connsiteX4" fmla="*/ 141972 w 260170"/>
                <a:gd name="connsiteY4" fmla="*/ 125635 h 142293"/>
                <a:gd name="connsiteX5" fmla="*/ 58724 w 260170"/>
                <a:gd name="connsiteY5" fmla="*/ 142018 h 142293"/>
                <a:gd name="connsiteX6" fmla="*/ 2145 w 260170"/>
                <a:gd name="connsiteY6" fmla="*/ 116110 h 142293"/>
                <a:gd name="connsiteX7" fmla="*/ 61296 w 260170"/>
                <a:gd name="connsiteY7" fmla="*/ 67151 h 142293"/>
                <a:gd name="connsiteX8" fmla="*/ 170547 w 260170"/>
                <a:gd name="connsiteY8" fmla="*/ 4191 h 14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170" h="142293">
                  <a:moveTo>
                    <a:pt x="243700" y="0"/>
                  </a:moveTo>
                  <a:cubicBezTo>
                    <a:pt x="243700" y="0"/>
                    <a:pt x="250748" y="19050"/>
                    <a:pt x="254844" y="35719"/>
                  </a:cubicBezTo>
                  <a:cubicBezTo>
                    <a:pt x="257987" y="49054"/>
                    <a:pt x="262750" y="71247"/>
                    <a:pt x="258463" y="81534"/>
                  </a:cubicBezTo>
                  <a:cubicBezTo>
                    <a:pt x="254177" y="91821"/>
                    <a:pt x="236079" y="98965"/>
                    <a:pt x="207695" y="99822"/>
                  </a:cubicBezTo>
                  <a:cubicBezTo>
                    <a:pt x="189312" y="100394"/>
                    <a:pt x="161213" y="113919"/>
                    <a:pt x="141972" y="125635"/>
                  </a:cubicBezTo>
                  <a:cubicBezTo>
                    <a:pt x="122732" y="137351"/>
                    <a:pt x="80251" y="143732"/>
                    <a:pt x="58724" y="142018"/>
                  </a:cubicBezTo>
                  <a:cubicBezTo>
                    <a:pt x="33387" y="140018"/>
                    <a:pt x="6622" y="126397"/>
                    <a:pt x="2145" y="116110"/>
                  </a:cubicBezTo>
                  <a:cubicBezTo>
                    <a:pt x="-2331" y="105823"/>
                    <a:pt x="-6237" y="91630"/>
                    <a:pt x="61296" y="67151"/>
                  </a:cubicBezTo>
                  <a:cubicBezTo>
                    <a:pt x="61772" y="67151"/>
                    <a:pt x="142925" y="37052"/>
                    <a:pt x="170547" y="4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Hình tự do: Hình 690">
              <a:extLst>
                <a:ext uri="{FF2B5EF4-FFF2-40B4-BE49-F238E27FC236}">
                  <a16:creationId xmlns:a16="http://schemas.microsoft.com/office/drawing/2014/main" id="{B1C24D04-E94B-7D97-2AFB-91CD63DCF69F}"/>
                </a:ext>
              </a:extLst>
            </p:cNvPr>
            <p:cNvSpPr/>
            <p:nvPr/>
          </p:nvSpPr>
          <p:spPr>
            <a:xfrm>
              <a:off x="10168288" y="5411517"/>
              <a:ext cx="197941" cy="97866"/>
            </a:xfrm>
            <a:custGeom>
              <a:avLst/>
              <a:gdLst>
                <a:gd name="connsiteX0" fmla="*/ 197833 w 197941"/>
                <a:gd name="connsiteY0" fmla="*/ 1048 h 97866"/>
                <a:gd name="connsiteX1" fmla="*/ 184783 w 197941"/>
                <a:gd name="connsiteY1" fmla="*/ 0 h 97866"/>
                <a:gd name="connsiteX2" fmla="*/ 124681 w 197941"/>
                <a:gd name="connsiteY2" fmla="*/ 3429 h 97866"/>
                <a:gd name="connsiteX3" fmla="*/ 15429 w 197941"/>
                <a:gd name="connsiteY3" fmla="*/ 66389 h 97866"/>
                <a:gd name="connsiteX4" fmla="*/ 4570 w 197941"/>
                <a:gd name="connsiteY4" fmla="*/ 70485 h 97866"/>
                <a:gd name="connsiteX5" fmla="*/ 32098 w 197941"/>
                <a:gd name="connsiteY5" fmla="*/ 97822 h 97866"/>
                <a:gd name="connsiteX6" fmla="*/ 166210 w 197941"/>
                <a:gd name="connsiteY6" fmla="*/ 56293 h 97866"/>
                <a:gd name="connsiteX7" fmla="*/ 197833 w 197941"/>
                <a:gd name="connsiteY7" fmla="*/ 1048 h 9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941" h="97866">
                  <a:moveTo>
                    <a:pt x="197833" y="1048"/>
                  </a:moveTo>
                  <a:lnTo>
                    <a:pt x="184783" y="0"/>
                  </a:lnTo>
                  <a:lnTo>
                    <a:pt x="124681" y="3429"/>
                  </a:lnTo>
                  <a:cubicBezTo>
                    <a:pt x="97058" y="36290"/>
                    <a:pt x="15905" y="66199"/>
                    <a:pt x="15429" y="66389"/>
                  </a:cubicBezTo>
                  <a:lnTo>
                    <a:pt x="4570" y="70485"/>
                  </a:lnTo>
                  <a:cubicBezTo>
                    <a:pt x="-6955" y="80010"/>
                    <a:pt x="3713" y="96393"/>
                    <a:pt x="32098" y="97822"/>
                  </a:cubicBezTo>
                  <a:cubicBezTo>
                    <a:pt x="60482" y="99250"/>
                    <a:pt x="147064" y="66389"/>
                    <a:pt x="166210" y="56293"/>
                  </a:cubicBezTo>
                  <a:cubicBezTo>
                    <a:pt x="186812" y="45825"/>
                    <a:pt x="199242" y="24117"/>
                    <a:pt x="197833" y="1048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Hình tự do: Hình 691">
              <a:extLst>
                <a:ext uri="{FF2B5EF4-FFF2-40B4-BE49-F238E27FC236}">
                  <a16:creationId xmlns:a16="http://schemas.microsoft.com/office/drawing/2014/main" id="{3D554229-9A2B-859E-2BFF-EF859E12530C}"/>
                </a:ext>
              </a:extLst>
            </p:cNvPr>
            <p:cNvSpPr/>
            <p:nvPr/>
          </p:nvSpPr>
          <p:spPr>
            <a:xfrm>
              <a:off x="10292016" y="5386752"/>
              <a:ext cx="74114" cy="49720"/>
            </a:xfrm>
            <a:custGeom>
              <a:avLst/>
              <a:gdLst>
                <a:gd name="connsiteX0" fmla="*/ 73152 w 74114"/>
                <a:gd name="connsiteY0" fmla="*/ 0 h 49720"/>
                <a:gd name="connsiteX1" fmla="*/ 74105 w 74114"/>
                <a:gd name="connsiteY1" fmla="*/ 25813 h 49720"/>
                <a:gd name="connsiteX2" fmla="*/ 35243 w 74114"/>
                <a:gd name="connsiteY2" fmla="*/ 49721 h 49720"/>
                <a:gd name="connsiteX3" fmla="*/ 953 w 74114"/>
                <a:gd name="connsiteY3" fmla="*/ 28194 h 49720"/>
                <a:gd name="connsiteX4" fmla="*/ 0 w 74114"/>
                <a:gd name="connsiteY4" fmla="*/ 4286 h 4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114" h="49720">
                  <a:moveTo>
                    <a:pt x="73152" y="0"/>
                  </a:moveTo>
                  <a:cubicBezTo>
                    <a:pt x="73152" y="0"/>
                    <a:pt x="73724" y="16478"/>
                    <a:pt x="74105" y="25813"/>
                  </a:cubicBezTo>
                  <a:cubicBezTo>
                    <a:pt x="74486" y="35147"/>
                    <a:pt x="64008" y="49625"/>
                    <a:pt x="35243" y="49721"/>
                  </a:cubicBezTo>
                  <a:cubicBezTo>
                    <a:pt x="15050" y="49721"/>
                    <a:pt x="762" y="44863"/>
                    <a:pt x="953" y="28194"/>
                  </a:cubicBezTo>
                  <a:lnTo>
                    <a:pt x="0" y="4286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Hình tự do: Hình 692">
              <a:extLst>
                <a:ext uri="{FF2B5EF4-FFF2-40B4-BE49-F238E27FC236}">
                  <a16:creationId xmlns:a16="http://schemas.microsoft.com/office/drawing/2014/main" id="{47A7C6D1-1A99-2F4E-D68E-FEED74C6E99A}"/>
                </a:ext>
              </a:extLst>
            </p:cNvPr>
            <p:cNvSpPr/>
            <p:nvPr/>
          </p:nvSpPr>
          <p:spPr>
            <a:xfrm>
              <a:off x="10451445" y="5219232"/>
              <a:ext cx="159507" cy="173731"/>
            </a:xfrm>
            <a:custGeom>
              <a:avLst/>
              <a:gdLst>
                <a:gd name="connsiteX0" fmla="*/ 150991 w 159507"/>
                <a:gd name="connsiteY0" fmla="*/ 92843 h 173731"/>
                <a:gd name="connsiteX1" fmla="*/ 158706 w 159507"/>
                <a:gd name="connsiteY1" fmla="*/ 124562 h 173731"/>
                <a:gd name="connsiteX2" fmla="*/ 145467 w 159507"/>
                <a:gd name="connsiteY2" fmla="*/ 171044 h 173731"/>
                <a:gd name="connsiteX3" fmla="*/ 90793 w 159507"/>
                <a:gd name="connsiteY3" fmla="*/ 160090 h 173731"/>
                <a:gd name="connsiteX4" fmla="*/ 46692 w 159507"/>
                <a:gd name="connsiteY4" fmla="*/ 105893 h 173731"/>
                <a:gd name="connsiteX5" fmla="*/ 2782 w 159507"/>
                <a:gd name="connsiteY5" fmla="*/ 44075 h 173731"/>
                <a:gd name="connsiteX6" fmla="*/ 17451 w 159507"/>
                <a:gd name="connsiteY6" fmla="*/ 3118 h 173731"/>
                <a:gd name="connsiteX7" fmla="*/ 71648 w 159507"/>
                <a:gd name="connsiteY7" fmla="*/ 18834 h 173731"/>
                <a:gd name="connsiteX8" fmla="*/ 92127 w 159507"/>
                <a:gd name="connsiteY8" fmla="*/ 28359 h 173731"/>
                <a:gd name="connsiteX9" fmla="*/ 150991 w 159507"/>
                <a:gd name="connsiteY9" fmla="*/ 92843 h 17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507" h="173731">
                  <a:moveTo>
                    <a:pt x="150991" y="92843"/>
                  </a:moveTo>
                  <a:cubicBezTo>
                    <a:pt x="156230" y="94748"/>
                    <a:pt x="157659" y="104750"/>
                    <a:pt x="158706" y="124562"/>
                  </a:cubicBezTo>
                  <a:cubicBezTo>
                    <a:pt x="159468" y="139516"/>
                    <a:pt x="162993" y="165614"/>
                    <a:pt x="145467" y="171044"/>
                  </a:cubicBezTo>
                  <a:cubicBezTo>
                    <a:pt x="127941" y="176473"/>
                    <a:pt x="102223" y="174092"/>
                    <a:pt x="90793" y="160090"/>
                  </a:cubicBezTo>
                  <a:cubicBezTo>
                    <a:pt x="77029" y="141278"/>
                    <a:pt x="62314" y="123190"/>
                    <a:pt x="46692" y="105893"/>
                  </a:cubicBezTo>
                  <a:cubicBezTo>
                    <a:pt x="29071" y="87414"/>
                    <a:pt x="10116" y="70174"/>
                    <a:pt x="2782" y="44075"/>
                  </a:cubicBezTo>
                  <a:cubicBezTo>
                    <a:pt x="-3790" y="20549"/>
                    <a:pt x="1353" y="10166"/>
                    <a:pt x="17451" y="3118"/>
                  </a:cubicBezTo>
                  <a:cubicBezTo>
                    <a:pt x="33548" y="-3931"/>
                    <a:pt x="48407" y="832"/>
                    <a:pt x="71648" y="18834"/>
                  </a:cubicBezTo>
                  <a:cubicBezTo>
                    <a:pt x="78125" y="22711"/>
                    <a:pt x="84992" y="25902"/>
                    <a:pt x="92127" y="28359"/>
                  </a:cubicBezTo>
                  <a:cubicBezTo>
                    <a:pt x="107176" y="32645"/>
                    <a:pt x="145752" y="90938"/>
                    <a:pt x="150991" y="92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Hình tự do: Hình 693">
              <a:extLst>
                <a:ext uri="{FF2B5EF4-FFF2-40B4-BE49-F238E27FC236}">
                  <a16:creationId xmlns:a16="http://schemas.microsoft.com/office/drawing/2014/main" id="{BF9DE3BA-FC5A-DAC1-CBD6-5D23675DD29A}"/>
                </a:ext>
              </a:extLst>
            </p:cNvPr>
            <p:cNvSpPr/>
            <p:nvPr/>
          </p:nvSpPr>
          <p:spPr>
            <a:xfrm>
              <a:off x="10535380" y="5247305"/>
              <a:ext cx="67151" cy="85866"/>
            </a:xfrm>
            <a:custGeom>
              <a:avLst/>
              <a:gdLst>
                <a:gd name="connsiteX0" fmla="*/ 66389 w 67151"/>
                <a:gd name="connsiteY0" fmla="*/ 0 h 85866"/>
                <a:gd name="connsiteX1" fmla="*/ 67151 w 67151"/>
                <a:gd name="connsiteY1" fmla="*/ 70771 h 85866"/>
                <a:gd name="connsiteX2" fmla="*/ 5715 w 67151"/>
                <a:gd name="connsiteY2" fmla="*/ 73057 h 85866"/>
                <a:gd name="connsiteX3" fmla="*/ 0 w 67151"/>
                <a:gd name="connsiteY3" fmla="*/ 1334 h 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" h="85866">
                  <a:moveTo>
                    <a:pt x="66389" y="0"/>
                  </a:moveTo>
                  <a:lnTo>
                    <a:pt x="67151" y="70771"/>
                  </a:lnTo>
                  <a:cubicBezTo>
                    <a:pt x="67151" y="70771"/>
                    <a:pt x="52102" y="103156"/>
                    <a:pt x="5715" y="73057"/>
                  </a:cubicBezTo>
                  <a:cubicBezTo>
                    <a:pt x="4667" y="70771"/>
                    <a:pt x="0" y="1334"/>
                    <a:pt x="0" y="1334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Hình tự do: Hình 694">
              <a:extLst>
                <a:ext uri="{FF2B5EF4-FFF2-40B4-BE49-F238E27FC236}">
                  <a16:creationId xmlns:a16="http://schemas.microsoft.com/office/drawing/2014/main" id="{91D246D7-5D90-CD91-502B-98DC03708B0D}"/>
                </a:ext>
              </a:extLst>
            </p:cNvPr>
            <p:cNvSpPr/>
            <p:nvPr/>
          </p:nvSpPr>
          <p:spPr>
            <a:xfrm>
              <a:off x="10480107" y="5236892"/>
              <a:ext cx="88610" cy="86967"/>
            </a:xfrm>
            <a:custGeom>
              <a:avLst/>
              <a:gdLst>
                <a:gd name="connsiteX0" fmla="*/ 63465 w 88610"/>
                <a:gd name="connsiteY0" fmla="*/ 10985 h 86967"/>
                <a:gd name="connsiteX1" fmla="*/ 42986 w 88610"/>
                <a:gd name="connsiteY1" fmla="*/ 1460 h 86967"/>
                <a:gd name="connsiteX2" fmla="*/ 42986 w 88610"/>
                <a:gd name="connsiteY2" fmla="*/ 1460 h 86967"/>
                <a:gd name="connsiteX3" fmla="*/ 4886 w 88610"/>
                <a:gd name="connsiteY3" fmla="*/ 30035 h 86967"/>
                <a:gd name="connsiteX4" fmla="*/ 61083 w 88610"/>
                <a:gd name="connsiteY4" fmla="*/ 83471 h 86967"/>
                <a:gd name="connsiteX5" fmla="*/ 88611 w 88610"/>
                <a:gd name="connsiteY5" fmla="*/ 80042 h 86967"/>
                <a:gd name="connsiteX6" fmla="*/ 79086 w 88610"/>
                <a:gd name="connsiteY6" fmla="*/ 23368 h 86967"/>
                <a:gd name="connsiteX7" fmla="*/ 63465 w 88610"/>
                <a:gd name="connsiteY7" fmla="*/ 10985 h 86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10" h="86967">
                  <a:moveTo>
                    <a:pt x="63465" y="10985"/>
                  </a:moveTo>
                  <a:cubicBezTo>
                    <a:pt x="56330" y="8528"/>
                    <a:pt x="49463" y="5337"/>
                    <a:pt x="42986" y="1460"/>
                  </a:cubicBezTo>
                  <a:lnTo>
                    <a:pt x="42986" y="1460"/>
                  </a:lnTo>
                  <a:cubicBezTo>
                    <a:pt x="24603" y="-3683"/>
                    <a:pt x="-13497" y="4508"/>
                    <a:pt x="4886" y="30035"/>
                  </a:cubicBezTo>
                  <a:cubicBezTo>
                    <a:pt x="20059" y="51257"/>
                    <a:pt x="39128" y="69393"/>
                    <a:pt x="61083" y="83471"/>
                  </a:cubicBezTo>
                  <a:cubicBezTo>
                    <a:pt x="81943" y="92996"/>
                    <a:pt x="88611" y="80042"/>
                    <a:pt x="88611" y="80042"/>
                  </a:cubicBezTo>
                  <a:lnTo>
                    <a:pt x="79086" y="23368"/>
                  </a:lnTo>
                  <a:cubicBezTo>
                    <a:pt x="74876" y="18120"/>
                    <a:pt x="69542" y="13881"/>
                    <a:pt x="63465" y="10985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Hình tự do: Hình 695">
              <a:extLst>
                <a:ext uri="{FF2B5EF4-FFF2-40B4-BE49-F238E27FC236}">
                  <a16:creationId xmlns:a16="http://schemas.microsoft.com/office/drawing/2014/main" id="{E48F4404-124C-864A-1970-A48D6E10CE7A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Hình tự do: Hình 696">
              <a:extLst>
                <a:ext uri="{FF2B5EF4-FFF2-40B4-BE49-F238E27FC236}">
                  <a16:creationId xmlns:a16="http://schemas.microsoft.com/office/drawing/2014/main" id="{D4FAB49F-0902-7275-1BCC-BA51FCC1152B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Hình tự do: Hình 697">
              <a:extLst>
                <a:ext uri="{FF2B5EF4-FFF2-40B4-BE49-F238E27FC236}">
                  <a16:creationId xmlns:a16="http://schemas.microsoft.com/office/drawing/2014/main" id="{E4219D00-93EC-A540-7F96-FE8BA4627CA1}"/>
                </a:ext>
              </a:extLst>
            </p:cNvPr>
            <p:cNvSpPr/>
            <p:nvPr/>
          </p:nvSpPr>
          <p:spPr>
            <a:xfrm>
              <a:off x="10267029" y="4177540"/>
              <a:ext cx="366211" cy="1224507"/>
            </a:xfrm>
            <a:custGeom>
              <a:avLst/>
              <a:gdLst>
                <a:gd name="connsiteX0" fmla="*/ 361315 w 366211"/>
                <a:gd name="connsiteY0" fmla="*/ 764203 h 1224507"/>
                <a:gd name="connsiteX1" fmla="*/ 349885 w 366211"/>
                <a:gd name="connsiteY1" fmla="*/ 644283 h 1224507"/>
                <a:gd name="connsiteX2" fmla="*/ 362077 w 366211"/>
                <a:gd name="connsiteY2" fmla="*/ 410921 h 1224507"/>
                <a:gd name="connsiteX3" fmla="*/ 284162 w 366211"/>
                <a:gd name="connsiteY3" fmla="*/ 26397 h 1224507"/>
                <a:gd name="connsiteX4" fmla="*/ 21939 w 366211"/>
                <a:gd name="connsiteY4" fmla="*/ 51066 h 1224507"/>
                <a:gd name="connsiteX5" fmla="*/ 11366 w 366211"/>
                <a:gd name="connsiteY5" fmla="*/ 204419 h 1224507"/>
                <a:gd name="connsiteX6" fmla="*/ 1365 w 366211"/>
                <a:gd name="connsiteY6" fmla="*/ 726008 h 1224507"/>
                <a:gd name="connsiteX7" fmla="*/ 8699 w 366211"/>
                <a:gd name="connsiteY7" fmla="*/ 930605 h 1224507"/>
                <a:gd name="connsiteX8" fmla="*/ 21844 w 366211"/>
                <a:gd name="connsiteY8" fmla="*/ 1216355 h 1224507"/>
                <a:gd name="connsiteX9" fmla="*/ 101378 w 366211"/>
                <a:gd name="connsiteY9" fmla="*/ 1209306 h 1224507"/>
                <a:gd name="connsiteX10" fmla="*/ 150431 w 366211"/>
                <a:gd name="connsiteY10" fmla="*/ 900410 h 1224507"/>
                <a:gd name="connsiteX11" fmla="*/ 148431 w 366211"/>
                <a:gd name="connsiteY11" fmla="*/ 753821 h 1224507"/>
                <a:gd name="connsiteX12" fmla="*/ 183102 w 366211"/>
                <a:gd name="connsiteY12" fmla="*/ 510743 h 1224507"/>
                <a:gd name="connsiteX13" fmla="*/ 222726 w 366211"/>
                <a:gd name="connsiteY13" fmla="*/ 814685 h 1224507"/>
                <a:gd name="connsiteX14" fmla="*/ 267589 w 366211"/>
                <a:gd name="connsiteY14" fmla="*/ 1088243 h 1224507"/>
                <a:gd name="connsiteX15" fmla="*/ 336931 w 366211"/>
                <a:gd name="connsiteY15" fmla="*/ 1098340 h 1224507"/>
                <a:gd name="connsiteX16" fmla="*/ 361315 w 366211"/>
                <a:gd name="connsiteY16" fmla="*/ 764203 h 122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6211" h="1224507">
                  <a:moveTo>
                    <a:pt x="361315" y="764203"/>
                  </a:moveTo>
                  <a:cubicBezTo>
                    <a:pt x="354581" y="724560"/>
                    <a:pt x="350761" y="684479"/>
                    <a:pt x="349885" y="644283"/>
                  </a:cubicBezTo>
                  <a:cubicBezTo>
                    <a:pt x="349885" y="644283"/>
                    <a:pt x="355790" y="528174"/>
                    <a:pt x="362077" y="410921"/>
                  </a:cubicBezTo>
                  <a:cubicBezTo>
                    <a:pt x="375983" y="150031"/>
                    <a:pt x="355981" y="159651"/>
                    <a:pt x="284162" y="26397"/>
                  </a:cubicBezTo>
                  <a:cubicBezTo>
                    <a:pt x="284162" y="26397"/>
                    <a:pt x="59658" y="-47041"/>
                    <a:pt x="21939" y="51066"/>
                  </a:cubicBezTo>
                  <a:cubicBezTo>
                    <a:pt x="21939" y="51066"/>
                    <a:pt x="13557" y="141268"/>
                    <a:pt x="11366" y="204419"/>
                  </a:cubicBezTo>
                  <a:cubicBezTo>
                    <a:pt x="5747" y="365582"/>
                    <a:pt x="-3493" y="669239"/>
                    <a:pt x="1365" y="726008"/>
                  </a:cubicBezTo>
                  <a:cubicBezTo>
                    <a:pt x="6223" y="782777"/>
                    <a:pt x="2318" y="810399"/>
                    <a:pt x="8699" y="930605"/>
                  </a:cubicBezTo>
                  <a:cubicBezTo>
                    <a:pt x="14129" y="1031475"/>
                    <a:pt x="21844" y="1216355"/>
                    <a:pt x="21844" y="1216355"/>
                  </a:cubicBezTo>
                  <a:cubicBezTo>
                    <a:pt x="63373" y="1238167"/>
                    <a:pt x="101378" y="1209306"/>
                    <a:pt x="101378" y="1209306"/>
                  </a:cubicBezTo>
                  <a:cubicBezTo>
                    <a:pt x="101378" y="1209306"/>
                    <a:pt x="153765" y="965942"/>
                    <a:pt x="150431" y="900410"/>
                  </a:cubicBezTo>
                  <a:cubicBezTo>
                    <a:pt x="146240" y="820400"/>
                    <a:pt x="148431" y="753821"/>
                    <a:pt x="148431" y="753821"/>
                  </a:cubicBezTo>
                  <a:cubicBezTo>
                    <a:pt x="148431" y="753821"/>
                    <a:pt x="177959" y="552462"/>
                    <a:pt x="183102" y="510743"/>
                  </a:cubicBezTo>
                  <a:cubicBezTo>
                    <a:pt x="184626" y="611708"/>
                    <a:pt x="206438" y="716578"/>
                    <a:pt x="222726" y="814685"/>
                  </a:cubicBezTo>
                  <a:cubicBezTo>
                    <a:pt x="241776" y="927462"/>
                    <a:pt x="267589" y="1088243"/>
                    <a:pt x="267589" y="1088243"/>
                  </a:cubicBezTo>
                  <a:cubicBezTo>
                    <a:pt x="309023" y="1110056"/>
                    <a:pt x="336931" y="1098340"/>
                    <a:pt x="336931" y="1098340"/>
                  </a:cubicBezTo>
                  <a:cubicBezTo>
                    <a:pt x="336931" y="1098340"/>
                    <a:pt x="373316" y="843070"/>
                    <a:pt x="361315" y="764203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Hình tự do: Hình 698">
              <a:extLst>
                <a:ext uri="{FF2B5EF4-FFF2-40B4-BE49-F238E27FC236}">
                  <a16:creationId xmlns:a16="http://schemas.microsoft.com/office/drawing/2014/main" id="{6704B7E3-84BA-7B9F-AC33-5A9968251B50}"/>
                </a:ext>
              </a:extLst>
            </p:cNvPr>
            <p:cNvSpPr/>
            <p:nvPr/>
          </p:nvSpPr>
          <p:spPr>
            <a:xfrm>
              <a:off x="10450226" y="4433299"/>
              <a:ext cx="132302" cy="502253"/>
            </a:xfrm>
            <a:custGeom>
              <a:avLst/>
              <a:gdLst>
                <a:gd name="connsiteX0" fmla="*/ 37529 w 132302"/>
                <a:gd name="connsiteY0" fmla="*/ 33433 h 502253"/>
                <a:gd name="connsiteX1" fmla="*/ 0 w 132302"/>
                <a:gd name="connsiteY1" fmla="*/ 257366 h 502253"/>
                <a:gd name="connsiteX2" fmla="*/ 29908 w 132302"/>
                <a:gd name="connsiteY2" fmla="*/ 502253 h 502253"/>
                <a:gd name="connsiteX3" fmla="*/ 18002 w 132302"/>
                <a:gd name="connsiteY3" fmla="*/ 262509 h 502253"/>
                <a:gd name="connsiteX4" fmla="*/ 59436 w 132302"/>
                <a:gd name="connsiteY4" fmla="*/ 52959 h 502253"/>
                <a:gd name="connsiteX5" fmla="*/ 132302 w 132302"/>
                <a:gd name="connsiteY5" fmla="*/ 0 h 502253"/>
                <a:gd name="connsiteX6" fmla="*/ 37529 w 132302"/>
                <a:gd name="connsiteY6" fmla="*/ 33433 h 50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302" h="502253">
                  <a:moveTo>
                    <a:pt x="37529" y="33433"/>
                  </a:moveTo>
                  <a:lnTo>
                    <a:pt x="0" y="257366"/>
                  </a:lnTo>
                  <a:cubicBezTo>
                    <a:pt x="1524" y="338423"/>
                    <a:pt x="15812" y="421862"/>
                    <a:pt x="29908" y="502253"/>
                  </a:cubicBezTo>
                  <a:cubicBezTo>
                    <a:pt x="20984" y="422662"/>
                    <a:pt x="17012" y="342595"/>
                    <a:pt x="18002" y="262509"/>
                  </a:cubicBezTo>
                  <a:lnTo>
                    <a:pt x="59436" y="52959"/>
                  </a:lnTo>
                  <a:cubicBezTo>
                    <a:pt x="111062" y="44958"/>
                    <a:pt x="128969" y="13526"/>
                    <a:pt x="132302" y="0"/>
                  </a:cubicBezTo>
                  <a:cubicBezTo>
                    <a:pt x="97155" y="40862"/>
                    <a:pt x="37529" y="33433"/>
                    <a:pt x="37529" y="3343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Hình tự do: Hình 699">
              <a:extLst>
                <a:ext uri="{FF2B5EF4-FFF2-40B4-BE49-F238E27FC236}">
                  <a16:creationId xmlns:a16="http://schemas.microsoft.com/office/drawing/2014/main" id="{CC5D1004-6CFE-31D3-E1B2-5C4B419C9688}"/>
                </a:ext>
              </a:extLst>
            </p:cNvPr>
            <p:cNvSpPr/>
            <p:nvPr/>
          </p:nvSpPr>
          <p:spPr>
            <a:xfrm>
              <a:off x="10401077" y="3800268"/>
              <a:ext cx="106870" cy="146875"/>
            </a:xfrm>
            <a:custGeom>
              <a:avLst/>
              <a:gdLst>
                <a:gd name="connsiteX0" fmla="*/ 0 w 106870"/>
                <a:gd name="connsiteY0" fmla="*/ 11621 h 146875"/>
                <a:gd name="connsiteX1" fmla="*/ 5905 w 106870"/>
                <a:gd name="connsiteY1" fmla="*/ 146875 h 146875"/>
                <a:gd name="connsiteX2" fmla="*/ 106871 w 106870"/>
                <a:gd name="connsiteY2" fmla="*/ 140684 h 146875"/>
                <a:gd name="connsiteX3" fmla="*/ 103632 w 106870"/>
                <a:gd name="connsiteY3" fmla="*/ 0 h 146875"/>
                <a:gd name="connsiteX4" fmla="*/ 0 w 106870"/>
                <a:gd name="connsiteY4" fmla="*/ 11621 h 14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70" h="146875">
                  <a:moveTo>
                    <a:pt x="0" y="11621"/>
                  </a:moveTo>
                  <a:lnTo>
                    <a:pt x="5905" y="146875"/>
                  </a:lnTo>
                  <a:lnTo>
                    <a:pt x="106871" y="140684"/>
                  </a:lnTo>
                  <a:lnTo>
                    <a:pt x="103632" y="0"/>
                  </a:lnTo>
                  <a:lnTo>
                    <a:pt x="0" y="11621"/>
                  </a:ln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Hình tự do: Hình 700">
              <a:extLst>
                <a:ext uri="{FF2B5EF4-FFF2-40B4-BE49-F238E27FC236}">
                  <a16:creationId xmlns:a16="http://schemas.microsoft.com/office/drawing/2014/main" id="{EB31D1E5-AC69-8723-17DA-0052891C12CE}"/>
                </a:ext>
              </a:extLst>
            </p:cNvPr>
            <p:cNvSpPr/>
            <p:nvPr/>
          </p:nvSpPr>
          <p:spPr>
            <a:xfrm>
              <a:off x="10251240" y="3866546"/>
              <a:ext cx="355982" cy="401375"/>
            </a:xfrm>
            <a:custGeom>
              <a:avLst/>
              <a:gdLst>
                <a:gd name="connsiteX0" fmla="*/ 354244 w 355982"/>
                <a:gd name="connsiteY0" fmla="*/ 89645 h 401375"/>
                <a:gd name="connsiteX1" fmla="*/ 308334 w 355982"/>
                <a:gd name="connsiteY1" fmla="*/ 6968 h 401375"/>
                <a:gd name="connsiteX2" fmla="*/ 240230 w 355982"/>
                <a:gd name="connsiteY2" fmla="*/ 2968 h 401375"/>
                <a:gd name="connsiteX3" fmla="*/ 157934 w 355982"/>
                <a:gd name="connsiteY3" fmla="*/ 10969 h 401375"/>
                <a:gd name="connsiteX4" fmla="*/ 68494 w 355982"/>
                <a:gd name="connsiteY4" fmla="*/ 30019 h 401375"/>
                <a:gd name="connsiteX5" fmla="*/ 8582 w 355982"/>
                <a:gd name="connsiteY5" fmla="*/ 170322 h 401375"/>
                <a:gd name="connsiteX6" fmla="*/ 34299 w 355982"/>
                <a:gd name="connsiteY6" fmla="*/ 281193 h 401375"/>
                <a:gd name="connsiteX7" fmla="*/ 37728 w 355982"/>
                <a:gd name="connsiteY7" fmla="*/ 361489 h 401375"/>
                <a:gd name="connsiteX8" fmla="*/ 236610 w 355982"/>
                <a:gd name="connsiteY8" fmla="*/ 393302 h 401375"/>
                <a:gd name="connsiteX9" fmla="*/ 311382 w 355982"/>
                <a:gd name="connsiteY9" fmla="*/ 327770 h 401375"/>
                <a:gd name="connsiteX10" fmla="*/ 329194 w 355982"/>
                <a:gd name="connsiteY10" fmla="*/ 274050 h 401375"/>
                <a:gd name="connsiteX11" fmla="*/ 354244 w 355982"/>
                <a:gd name="connsiteY11" fmla="*/ 89645 h 40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982" h="401375">
                  <a:moveTo>
                    <a:pt x="354244" y="89645"/>
                  </a:moveTo>
                  <a:cubicBezTo>
                    <a:pt x="349863" y="58213"/>
                    <a:pt x="338623" y="20018"/>
                    <a:pt x="308334" y="6968"/>
                  </a:cubicBezTo>
                  <a:cubicBezTo>
                    <a:pt x="286445" y="-680"/>
                    <a:pt x="262861" y="-2061"/>
                    <a:pt x="240230" y="2968"/>
                  </a:cubicBezTo>
                  <a:cubicBezTo>
                    <a:pt x="235944" y="17351"/>
                    <a:pt x="183747" y="35734"/>
                    <a:pt x="157934" y="10969"/>
                  </a:cubicBezTo>
                  <a:cubicBezTo>
                    <a:pt x="132883" y="16208"/>
                    <a:pt x="102213" y="21923"/>
                    <a:pt x="68494" y="30019"/>
                  </a:cubicBezTo>
                  <a:cubicBezTo>
                    <a:pt x="41729" y="36496"/>
                    <a:pt x="26108" y="137747"/>
                    <a:pt x="8582" y="170322"/>
                  </a:cubicBezTo>
                  <a:cubicBezTo>
                    <a:pt x="-12183" y="208422"/>
                    <a:pt x="8010" y="261000"/>
                    <a:pt x="34299" y="281193"/>
                  </a:cubicBezTo>
                  <a:cubicBezTo>
                    <a:pt x="34299" y="281193"/>
                    <a:pt x="34776" y="318055"/>
                    <a:pt x="37728" y="361489"/>
                  </a:cubicBezTo>
                  <a:cubicBezTo>
                    <a:pt x="83829" y="400065"/>
                    <a:pt x="170031" y="410638"/>
                    <a:pt x="236610" y="393302"/>
                  </a:cubicBezTo>
                  <a:cubicBezTo>
                    <a:pt x="286712" y="380158"/>
                    <a:pt x="300714" y="363489"/>
                    <a:pt x="311382" y="327770"/>
                  </a:cubicBezTo>
                  <a:cubicBezTo>
                    <a:pt x="315858" y="312911"/>
                    <a:pt x="319859" y="299957"/>
                    <a:pt x="329194" y="274050"/>
                  </a:cubicBezTo>
                  <a:cubicBezTo>
                    <a:pt x="350815" y="214042"/>
                    <a:pt x="360150" y="131460"/>
                    <a:pt x="354244" y="89645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Hình tự do: Hình 701">
              <a:extLst>
                <a:ext uri="{FF2B5EF4-FFF2-40B4-BE49-F238E27FC236}">
                  <a16:creationId xmlns:a16="http://schemas.microsoft.com/office/drawing/2014/main" id="{4BF75237-87A3-9FD9-1CCC-168E5F67877D}"/>
                </a:ext>
              </a:extLst>
            </p:cNvPr>
            <p:cNvSpPr/>
            <p:nvPr/>
          </p:nvSpPr>
          <p:spPr>
            <a:xfrm>
              <a:off x="10363358" y="3843507"/>
              <a:ext cx="162779" cy="76894"/>
            </a:xfrm>
            <a:custGeom>
              <a:avLst/>
              <a:gdLst>
                <a:gd name="connsiteX0" fmla="*/ 39148 w 162779"/>
                <a:gd name="connsiteY0" fmla="*/ 4862 h 76894"/>
                <a:gd name="connsiteX1" fmla="*/ 22860 w 162779"/>
                <a:gd name="connsiteY1" fmla="*/ 16197 h 76894"/>
                <a:gd name="connsiteX2" fmla="*/ 0 w 162779"/>
                <a:gd name="connsiteY2" fmla="*/ 43343 h 76894"/>
                <a:gd name="connsiteX3" fmla="*/ 49244 w 162779"/>
                <a:gd name="connsiteY3" fmla="*/ 72489 h 76894"/>
                <a:gd name="connsiteX4" fmla="*/ 137827 w 162779"/>
                <a:gd name="connsiteY4" fmla="*/ 68775 h 76894"/>
                <a:gd name="connsiteX5" fmla="*/ 162592 w 162779"/>
                <a:gd name="connsiteY5" fmla="*/ 45915 h 76894"/>
                <a:gd name="connsiteX6" fmla="*/ 154876 w 162779"/>
                <a:gd name="connsiteY6" fmla="*/ 11434 h 76894"/>
                <a:gd name="connsiteX7" fmla="*/ 142304 w 162779"/>
                <a:gd name="connsiteY7" fmla="*/ 4 h 76894"/>
                <a:gd name="connsiteX8" fmla="*/ 142304 w 162779"/>
                <a:gd name="connsiteY8" fmla="*/ 9529 h 76894"/>
                <a:gd name="connsiteX9" fmla="*/ 111347 w 162779"/>
                <a:gd name="connsiteY9" fmla="*/ 24960 h 76894"/>
                <a:gd name="connsiteX10" fmla="*/ 39719 w 162779"/>
                <a:gd name="connsiteY10" fmla="*/ 16959 h 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779" h="76894">
                  <a:moveTo>
                    <a:pt x="39148" y="4862"/>
                  </a:moveTo>
                  <a:cubicBezTo>
                    <a:pt x="33433" y="4862"/>
                    <a:pt x="29623" y="7243"/>
                    <a:pt x="22860" y="16197"/>
                  </a:cubicBezTo>
                  <a:cubicBezTo>
                    <a:pt x="13335" y="28484"/>
                    <a:pt x="0" y="43343"/>
                    <a:pt x="0" y="43343"/>
                  </a:cubicBezTo>
                  <a:cubicBezTo>
                    <a:pt x="0" y="43343"/>
                    <a:pt x="11811" y="65060"/>
                    <a:pt x="49244" y="72489"/>
                  </a:cubicBezTo>
                  <a:cubicBezTo>
                    <a:pt x="78552" y="79433"/>
                    <a:pt x="109204" y="78147"/>
                    <a:pt x="137827" y="68775"/>
                  </a:cubicBezTo>
                  <a:cubicBezTo>
                    <a:pt x="156877" y="60869"/>
                    <a:pt x="160115" y="54487"/>
                    <a:pt x="162592" y="45915"/>
                  </a:cubicBezTo>
                  <a:cubicBezTo>
                    <a:pt x="163544" y="33904"/>
                    <a:pt x="160858" y="21893"/>
                    <a:pt x="154876" y="11434"/>
                  </a:cubicBezTo>
                  <a:cubicBezTo>
                    <a:pt x="149352" y="-567"/>
                    <a:pt x="142304" y="4"/>
                    <a:pt x="142304" y="4"/>
                  </a:cubicBezTo>
                  <a:lnTo>
                    <a:pt x="142304" y="9529"/>
                  </a:lnTo>
                  <a:cubicBezTo>
                    <a:pt x="142304" y="9529"/>
                    <a:pt x="140303" y="19912"/>
                    <a:pt x="111347" y="24960"/>
                  </a:cubicBezTo>
                  <a:cubicBezTo>
                    <a:pt x="82391" y="30008"/>
                    <a:pt x="48101" y="24960"/>
                    <a:pt x="39719" y="1695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Hình tự do: Hình 702">
              <a:extLst>
                <a:ext uri="{FF2B5EF4-FFF2-40B4-BE49-F238E27FC236}">
                  <a16:creationId xmlns:a16="http://schemas.microsoft.com/office/drawing/2014/main" id="{7092DDF5-B6C9-9F79-F54C-7711BA5E639D}"/>
                </a:ext>
              </a:extLst>
            </p:cNvPr>
            <p:cNvSpPr/>
            <p:nvPr/>
          </p:nvSpPr>
          <p:spPr>
            <a:xfrm>
              <a:off x="10259619" y="3471743"/>
              <a:ext cx="331605" cy="341097"/>
            </a:xfrm>
            <a:custGeom>
              <a:avLst/>
              <a:gdLst>
                <a:gd name="connsiteX0" fmla="*/ 679 w 331605"/>
                <a:gd name="connsiteY0" fmla="*/ 117450 h 341097"/>
                <a:gd name="connsiteX1" fmla="*/ 679 w 331605"/>
                <a:gd name="connsiteY1" fmla="*/ 100305 h 341097"/>
                <a:gd name="connsiteX2" fmla="*/ 60734 w 331605"/>
                <a:gd name="connsiteY2" fmla="*/ 58776 h 341097"/>
                <a:gd name="connsiteX3" fmla="*/ 68878 w 331605"/>
                <a:gd name="connsiteY3" fmla="*/ 60967 h 341097"/>
                <a:gd name="connsiteX4" fmla="*/ 97453 w 331605"/>
                <a:gd name="connsiteY4" fmla="*/ 5532 h 341097"/>
                <a:gd name="connsiteX5" fmla="*/ 147173 w 331605"/>
                <a:gd name="connsiteY5" fmla="*/ 7532 h 341097"/>
                <a:gd name="connsiteX6" fmla="*/ 168890 w 331605"/>
                <a:gd name="connsiteY6" fmla="*/ 26582 h 341097"/>
                <a:gd name="connsiteX7" fmla="*/ 243738 w 331605"/>
                <a:gd name="connsiteY7" fmla="*/ 7741 h 341097"/>
                <a:gd name="connsiteX8" fmla="*/ 268331 w 331605"/>
                <a:gd name="connsiteY8" fmla="*/ 40012 h 341097"/>
                <a:gd name="connsiteX9" fmla="*/ 315385 w 331605"/>
                <a:gd name="connsiteY9" fmla="*/ 60015 h 341097"/>
                <a:gd name="connsiteX10" fmla="*/ 317290 w 331605"/>
                <a:gd name="connsiteY10" fmla="*/ 121165 h 341097"/>
                <a:gd name="connsiteX11" fmla="*/ 327577 w 331605"/>
                <a:gd name="connsiteY11" fmla="*/ 158408 h 341097"/>
                <a:gd name="connsiteX12" fmla="*/ 331577 w 331605"/>
                <a:gd name="connsiteY12" fmla="*/ 201556 h 341097"/>
                <a:gd name="connsiteX13" fmla="*/ 198227 w 331605"/>
                <a:gd name="connsiteY13" fmla="*/ 341097 h 341097"/>
                <a:gd name="connsiteX14" fmla="*/ 124313 w 331605"/>
                <a:gd name="connsiteY14" fmla="*/ 251181 h 341097"/>
                <a:gd name="connsiteX15" fmla="*/ 111454 w 331605"/>
                <a:gd name="connsiteY15" fmla="*/ 234894 h 341097"/>
                <a:gd name="connsiteX16" fmla="*/ 99072 w 331605"/>
                <a:gd name="connsiteY16" fmla="*/ 216415 h 341097"/>
                <a:gd name="connsiteX17" fmla="*/ 48113 w 331605"/>
                <a:gd name="connsiteY17" fmla="*/ 175743 h 341097"/>
                <a:gd name="connsiteX18" fmla="*/ 11728 w 331605"/>
                <a:gd name="connsiteY18" fmla="*/ 145835 h 341097"/>
                <a:gd name="connsiteX19" fmla="*/ 679 w 331605"/>
                <a:gd name="connsiteY19" fmla="*/ 117450 h 34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1605" h="341097">
                  <a:moveTo>
                    <a:pt x="679" y="117450"/>
                  </a:moveTo>
                  <a:cubicBezTo>
                    <a:pt x="-226" y="111774"/>
                    <a:pt x="-226" y="105982"/>
                    <a:pt x="679" y="100305"/>
                  </a:cubicBezTo>
                  <a:cubicBezTo>
                    <a:pt x="5793" y="72254"/>
                    <a:pt x="32683" y="53661"/>
                    <a:pt x="60734" y="58776"/>
                  </a:cubicBezTo>
                  <a:cubicBezTo>
                    <a:pt x="63496" y="59281"/>
                    <a:pt x="66230" y="60015"/>
                    <a:pt x="68878" y="60967"/>
                  </a:cubicBezTo>
                  <a:cubicBezTo>
                    <a:pt x="64591" y="38126"/>
                    <a:pt x="76364" y="15295"/>
                    <a:pt x="97453" y="5532"/>
                  </a:cubicBezTo>
                  <a:cubicBezTo>
                    <a:pt x="113626" y="-488"/>
                    <a:pt x="131533" y="226"/>
                    <a:pt x="147173" y="7532"/>
                  </a:cubicBezTo>
                  <a:cubicBezTo>
                    <a:pt x="156593" y="10856"/>
                    <a:pt x="164366" y="17676"/>
                    <a:pt x="168890" y="26582"/>
                  </a:cubicBezTo>
                  <a:cubicBezTo>
                    <a:pt x="184359" y="712"/>
                    <a:pt x="217868" y="-7727"/>
                    <a:pt x="243738" y="7741"/>
                  </a:cubicBezTo>
                  <a:cubicBezTo>
                    <a:pt x="255777" y="14942"/>
                    <a:pt x="264588" y="26496"/>
                    <a:pt x="268331" y="40012"/>
                  </a:cubicBezTo>
                  <a:cubicBezTo>
                    <a:pt x="284714" y="36297"/>
                    <a:pt x="307955" y="43632"/>
                    <a:pt x="315385" y="60015"/>
                  </a:cubicBezTo>
                  <a:cubicBezTo>
                    <a:pt x="323671" y="78588"/>
                    <a:pt x="313480" y="101639"/>
                    <a:pt x="317290" y="121165"/>
                  </a:cubicBezTo>
                  <a:cubicBezTo>
                    <a:pt x="319766" y="133738"/>
                    <a:pt x="325196" y="145644"/>
                    <a:pt x="327577" y="158408"/>
                  </a:cubicBezTo>
                  <a:cubicBezTo>
                    <a:pt x="329910" y="172676"/>
                    <a:pt x="331253" y="187097"/>
                    <a:pt x="331577" y="201556"/>
                  </a:cubicBezTo>
                  <a:cubicBezTo>
                    <a:pt x="333863" y="261278"/>
                    <a:pt x="195274" y="300140"/>
                    <a:pt x="198227" y="341097"/>
                  </a:cubicBezTo>
                  <a:lnTo>
                    <a:pt x="124313" y="251181"/>
                  </a:lnTo>
                  <a:cubicBezTo>
                    <a:pt x="124313" y="247371"/>
                    <a:pt x="113836" y="238132"/>
                    <a:pt x="111454" y="234894"/>
                  </a:cubicBezTo>
                  <a:cubicBezTo>
                    <a:pt x="107073" y="228988"/>
                    <a:pt x="103168" y="222606"/>
                    <a:pt x="99072" y="216415"/>
                  </a:cubicBezTo>
                  <a:cubicBezTo>
                    <a:pt x="86318" y="198270"/>
                    <a:pt x="68640" y="184154"/>
                    <a:pt x="48113" y="175743"/>
                  </a:cubicBezTo>
                  <a:cubicBezTo>
                    <a:pt x="33654" y="169009"/>
                    <a:pt x="21138" y="158722"/>
                    <a:pt x="11728" y="145835"/>
                  </a:cubicBezTo>
                  <a:cubicBezTo>
                    <a:pt x="5822" y="137396"/>
                    <a:pt x="2031" y="127661"/>
                    <a:pt x="679" y="1174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Hình tự do: Hình 703">
              <a:extLst>
                <a:ext uri="{FF2B5EF4-FFF2-40B4-BE49-F238E27FC236}">
                  <a16:creationId xmlns:a16="http://schemas.microsoft.com/office/drawing/2014/main" id="{92E81D54-922C-18A5-53BE-EC42D825F7C8}"/>
                </a:ext>
              </a:extLst>
            </p:cNvPr>
            <p:cNvSpPr/>
            <p:nvPr/>
          </p:nvSpPr>
          <p:spPr>
            <a:xfrm>
              <a:off x="10297446" y="3688539"/>
              <a:ext cx="21049" cy="47148"/>
            </a:xfrm>
            <a:custGeom>
              <a:avLst/>
              <a:gdLst>
                <a:gd name="connsiteX0" fmla="*/ 21050 w 21049"/>
                <a:gd name="connsiteY0" fmla="*/ 0 h 47148"/>
                <a:gd name="connsiteX1" fmla="*/ 285 w 21049"/>
                <a:gd name="connsiteY1" fmla="*/ 39434 h 47148"/>
                <a:gd name="connsiteX2" fmla="*/ 18573 w 21049"/>
                <a:gd name="connsiteY2" fmla="*/ 47149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49" h="47148">
                  <a:moveTo>
                    <a:pt x="21050" y="0"/>
                  </a:moveTo>
                  <a:cubicBezTo>
                    <a:pt x="21050" y="0"/>
                    <a:pt x="-2858" y="35624"/>
                    <a:pt x="285" y="39434"/>
                  </a:cubicBezTo>
                  <a:cubicBezTo>
                    <a:pt x="5895" y="43025"/>
                    <a:pt x="12086" y="45634"/>
                    <a:pt x="18573" y="47149"/>
                  </a:cubicBezTo>
                  <a:close/>
                </a:path>
              </a:pathLst>
            </a:custGeom>
            <a:solidFill>
              <a:srgbClr val="9A4A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Hình tự do: Hình 704">
              <a:extLst>
                <a:ext uri="{FF2B5EF4-FFF2-40B4-BE49-F238E27FC236}">
                  <a16:creationId xmlns:a16="http://schemas.microsoft.com/office/drawing/2014/main" id="{69933F88-ED1E-B70E-5041-1D695CADB0A1}"/>
                </a:ext>
              </a:extLst>
            </p:cNvPr>
            <p:cNvSpPr/>
            <p:nvPr/>
          </p:nvSpPr>
          <p:spPr>
            <a:xfrm>
              <a:off x="10314796" y="3566492"/>
              <a:ext cx="237288" cy="262754"/>
            </a:xfrm>
            <a:custGeom>
              <a:avLst/>
              <a:gdLst>
                <a:gd name="connsiteX0" fmla="*/ 76947 w 237288"/>
                <a:gd name="connsiteY0" fmla="*/ 9367 h 262754"/>
                <a:gd name="connsiteX1" fmla="*/ 3033 w 237288"/>
                <a:gd name="connsiteY1" fmla="*/ 127286 h 262754"/>
                <a:gd name="connsiteX2" fmla="*/ 23988 w 237288"/>
                <a:gd name="connsiteY2" fmla="*/ 255207 h 262754"/>
                <a:gd name="connsiteX3" fmla="*/ 95711 w 237288"/>
                <a:gd name="connsiteY3" fmla="*/ 259017 h 262754"/>
                <a:gd name="connsiteX4" fmla="*/ 210011 w 237288"/>
                <a:gd name="connsiteY4" fmla="*/ 177293 h 262754"/>
                <a:gd name="connsiteX5" fmla="*/ 211726 w 237288"/>
                <a:gd name="connsiteY5" fmla="*/ 27274 h 262754"/>
                <a:gd name="connsiteX6" fmla="*/ 76947 w 237288"/>
                <a:gd name="connsiteY6" fmla="*/ 9367 h 26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288" h="262754">
                  <a:moveTo>
                    <a:pt x="76947" y="9367"/>
                  </a:moveTo>
                  <a:cubicBezTo>
                    <a:pt x="53611" y="21178"/>
                    <a:pt x="13415" y="42990"/>
                    <a:pt x="3033" y="127286"/>
                  </a:cubicBezTo>
                  <a:cubicBezTo>
                    <a:pt x="-7540" y="213773"/>
                    <a:pt x="11986" y="243872"/>
                    <a:pt x="23988" y="255207"/>
                  </a:cubicBezTo>
                  <a:cubicBezTo>
                    <a:pt x="32179" y="262827"/>
                    <a:pt x="73899" y="265685"/>
                    <a:pt x="95711" y="259017"/>
                  </a:cubicBezTo>
                  <a:cubicBezTo>
                    <a:pt x="123048" y="250635"/>
                    <a:pt x="182103" y="221965"/>
                    <a:pt x="210011" y="177293"/>
                  </a:cubicBezTo>
                  <a:cubicBezTo>
                    <a:pt x="242587" y="124810"/>
                    <a:pt x="249349" y="54706"/>
                    <a:pt x="211726" y="27274"/>
                  </a:cubicBezTo>
                  <a:cubicBezTo>
                    <a:pt x="158576" y="-11302"/>
                    <a:pt x="96663" y="-634"/>
                    <a:pt x="76947" y="9367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Hình tự do: Hình 705">
              <a:extLst>
                <a:ext uri="{FF2B5EF4-FFF2-40B4-BE49-F238E27FC236}">
                  <a16:creationId xmlns:a16="http://schemas.microsoft.com/office/drawing/2014/main" id="{A14A12E0-5869-E116-6E26-5FA33E914A19}"/>
                </a:ext>
              </a:extLst>
            </p:cNvPr>
            <p:cNvSpPr/>
            <p:nvPr/>
          </p:nvSpPr>
          <p:spPr>
            <a:xfrm>
              <a:off x="10340975" y="3810935"/>
              <a:ext cx="60674" cy="18448"/>
            </a:xfrm>
            <a:custGeom>
              <a:avLst/>
              <a:gdLst>
                <a:gd name="connsiteX0" fmla="*/ 0 w 60674"/>
                <a:gd name="connsiteY0" fmla="*/ 12287 h 18448"/>
                <a:gd name="connsiteX1" fmla="*/ 60674 w 60674"/>
                <a:gd name="connsiteY1" fmla="*/ 16573 h 18448"/>
                <a:gd name="connsiteX2" fmla="*/ 60007 w 60674"/>
                <a:gd name="connsiteY2" fmla="*/ 0 h 18448"/>
                <a:gd name="connsiteX3" fmla="*/ 30099 w 60674"/>
                <a:gd name="connsiteY3" fmla="*/ 10382 h 18448"/>
                <a:gd name="connsiteX4" fmla="*/ 0 w 60674"/>
                <a:gd name="connsiteY4" fmla="*/ 12287 h 1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4" h="18448">
                  <a:moveTo>
                    <a:pt x="0" y="12287"/>
                  </a:moveTo>
                  <a:cubicBezTo>
                    <a:pt x="9525" y="17717"/>
                    <a:pt x="38767" y="20574"/>
                    <a:pt x="60674" y="16573"/>
                  </a:cubicBezTo>
                  <a:lnTo>
                    <a:pt x="60007" y="0"/>
                  </a:lnTo>
                  <a:cubicBezTo>
                    <a:pt x="50416" y="4467"/>
                    <a:pt x="40396" y="7944"/>
                    <a:pt x="30099" y="10382"/>
                  </a:cubicBezTo>
                  <a:cubicBezTo>
                    <a:pt x="20221" y="12563"/>
                    <a:pt x="10068" y="13202"/>
                    <a:pt x="0" y="12287"/>
                  </a:cubicBezTo>
                  <a:close/>
                </a:path>
              </a:pathLst>
            </a:custGeom>
            <a:solidFill>
              <a:srgbClr val="9A4A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Hình tự do: Hình 706">
              <a:extLst>
                <a:ext uri="{FF2B5EF4-FFF2-40B4-BE49-F238E27FC236}">
                  <a16:creationId xmlns:a16="http://schemas.microsoft.com/office/drawing/2014/main" id="{48556313-4E7A-91E1-C77E-5EB6B736B0A0}"/>
                </a:ext>
              </a:extLst>
            </p:cNvPr>
            <p:cNvSpPr/>
            <p:nvPr/>
          </p:nvSpPr>
          <p:spPr>
            <a:xfrm>
              <a:off x="10342795" y="3548681"/>
              <a:ext cx="273226" cy="276003"/>
            </a:xfrm>
            <a:custGeom>
              <a:avLst/>
              <a:gdLst>
                <a:gd name="connsiteX0" fmla="*/ 38661 w 273226"/>
                <a:gd name="connsiteY0" fmla="*/ 24605 h 276003"/>
                <a:gd name="connsiteX1" fmla="*/ 11610 w 273226"/>
                <a:gd name="connsiteY1" fmla="*/ 40226 h 276003"/>
                <a:gd name="connsiteX2" fmla="*/ 2085 w 273226"/>
                <a:gd name="connsiteY2" fmla="*/ 52514 h 276003"/>
                <a:gd name="connsiteX3" fmla="*/ 180 w 273226"/>
                <a:gd name="connsiteY3" fmla="*/ 66420 h 276003"/>
                <a:gd name="connsiteX4" fmla="*/ 21897 w 273226"/>
                <a:gd name="connsiteY4" fmla="*/ 96519 h 276003"/>
                <a:gd name="connsiteX5" fmla="*/ 16087 w 273226"/>
                <a:gd name="connsiteY5" fmla="*/ 126618 h 276003"/>
                <a:gd name="connsiteX6" fmla="*/ 37423 w 273226"/>
                <a:gd name="connsiteY6" fmla="*/ 157384 h 276003"/>
                <a:gd name="connsiteX7" fmla="*/ 39137 w 273226"/>
                <a:gd name="connsiteY7" fmla="*/ 158622 h 276003"/>
                <a:gd name="connsiteX8" fmla="*/ 43042 w 273226"/>
                <a:gd name="connsiteY8" fmla="*/ 157479 h 276003"/>
                <a:gd name="connsiteX9" fmla="*/ 87334 w 273226"/>
                <a:gd name="connsiteY9" fmla="*/ 137572 h 276003"/>
                <a:gd name="connsiteX10" fmla="*/ 91810 w 273226"/>
                <a:gd name="connsiteY10" fmla="*/ 200818 h 276003"/>
                <a:gd name="connsiteX11" fmla="*/ 63235 w 273226"/>
                <a:gd name="connsiteY11" fmla="*/ 214248 h 276003"/>
                <a:gd name="connsiteX12" fmla="*/ 48281 w 273226"/>
                <a:gd name="connsiteY12" fmla="*/ 209009 h 276003"/>
                <a:gd name="connsiteX13" fmla="*/ 87048 w 273226"/>
                <a:gd name="connsiteY13" fmla="*/ 269969 h 276003"/>
                <a:gd name="connsiteX14" fmla="*/ 168010 w 273226"/>
                <a:gd name="connsiteY14" fmla="*/ 270922 h 276003"/>
                <a:gd name="connsiteX15" fmla="*/ 226113 w 273226"/>
                <a:gd name="connsiteY15" fmla="*/ 208724 h 276003"/>
                <a:gd name="connsiteX16" fmla="*/ 198967 w 273226"/>
                <a:gd name="connsiteY16" fmla="*/ 9556 h 276003"/>
                <a:gd name="connsiteX17" fmla="*/ 188966 w 273226"/>
                <a:gd name="connsiteY17" fmla="*/ 6603 h 276003"/>
                <a:gd name="connsiteX18" fmla="*/ 49520 w 273226"/>
                <a:gd name="connsiteY18" fmla="*/ 19748 h 27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226" h="276003">
                  <a:moveTo>
                    <a:pt x="38661" y="24605"/>
                  </a:moveTo>
                  <a:cubicBezTo>
                    <a:pt x="28812" y="28215"/>
                    <a:pt x="19659" y="33502"/>
                    <a:pt x="11610" y="40226"/>
                  </a:cubicBezTo>
                  <a:cubicBezTo>
                    <a:pt x="7571" y="43570"/>
                    <a:pt x="4314" y="47770"/>
                    <a:pt x="2085" y="52514"/>
                  </a:cubicBezTo>
                  <a:cubicBezTo>
                    <a:pt x="304" y="56914"/>
                    <a:pt x="-353" y="61696"/>
                    <a:pt x="180" y="66420"/>
                  </a:cubicBezTo>
                  <a:cubicBezTo>
                    <a:pt x="1514" y="79612"/>
                    <a:pt x="9791" y="91099"/>
                    <a:pt x="21897" y="96519"/>
                  </a:cubicBezTo>
                  <a:cubicBezTo>
                    <a:pt x="15582" y="105187"/>
                    <a:pt x="13458" y="116217"/>
                    <a:pt x="16087" y="126618"/>
                  </a:cubicBezTo>
                  <a:cubicBezTo>
                    <a:pt x="20354" y="138582"/>
                    <a:pt x="27717" y="149192"/>
                    <a:pt x="37423" y="157384"/>
                  </a:cubicBezTo>
                  <a:cubicBezTo>
                    <a:pt x="37880" y="157927"/>
                    <a:pt x="38471" y="158355"/>
                    <a:pt x="39137" y="158622"/>
                  </a:cubicBezTo>
                  <a:cubicBezTo>
                    <a:pt x="40471" y="158622"/>
                    <a:pt x="41804" y="158622"/>
                    <a:pt x="43042" y="157479"/>
                  </a:cubicBezTo>
                  <a:cubicBezTo>
                    <a:pt x="57616" y="147954"/>
                    <a:pt x="66665" y="130809"/>
                    <a:pt x="87334" y="137572"/>
                  </a:cubicBezTo>
                  <a:cubicBezTo>
                    <a:pt x="114480" y="146525"/>
                    <a:pt x="113147" y="179958"/>
                    <a:pt x="91810" y="200818"/>
                  </a:cubicBezTo>
                  <a:cubicBezTo>
                    <a:pt x="84181" y="208543"/>
                    <a:pt x="74056" y="213305"/>
                    <a:pt x="63235" y="214248"/>
                  </a:cubicBezTo>
                  <a:cubicBezTo>
                    <a:pt x="57778" y="214410"/>
                    <a:pt x="52444" y="212543"/>
                    <a:pt x="48281" y="209009"/>
                  </a:cubicBezTo>
                  <a:cubicBezTo>
                    <a:pt x="48281" y="209009"/>
                    <a:pt x="49043" y="252634"/>
                    <a:pt x="87048" y="269969"/>
                  </a:cubicBezTo>
                  <a:cubicBezTo>
                    <a:pt x="113442" y="277675"/>
                    <a:pt x="141445" y="278008"/>
                    <a:pt x="168010" y="270922"/>
                  </a:cubicBezTo>
                  <a:cubicBezTo>
                    <a:pt x="182298" y="252729"/>
                    <a:pt x="206110" y="229488"/>
                    <a:pt x="226113" y="208724"/>
                  </a:cubicBezTo>
                  <a:cubicBezTo>
                    <a:pt x="291169" y="140334"/>
                    <a:pt x="294884" y="40893"/>
                    <a:pt x="198967" y="9556"/>
                  </a:cubicBezTo>
                  <a:cubicBezTo>
                    <a:pt x="195633" y="8413"/>
                    <a:pt x="192299" y="7460"/>
                    <a:pt x="188966" y="6603"/>
                  </a:cubicBezTo>
                  <a:cubicBezTo>
                    <a:pt x="142379" y="-5513"/>
                    <a:pt x="93020" y="-855"/>
                    <a:pt x="49520" y="197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Hình tự do: Hình 707">
              <a:extLst>
                <a:ext uri="{FF2B5EF4-FFF2-40B4-BE49-F238E27FC236}">
                  <a16:creationId xmlns:a16="http://schemas.microsoft.com/office/drawing/2014/main" id="{47398FBE-B819-7F3F-CA86-7D02FCADCCAE}"/>
                </a:ext>
              </a:extLst>
            </p:cNvPr>
            <p:cNvSpPr/>
            <p:nvPr/>
          </p:nvSpPr>
          <p:spPr>
            <a:xfrm>
              <a:off x="10364918" y="3697449"/>
              <a:ext cx="27396" cy="39095"/>
            </a:xfrm>
            <a:custGeom>
              <a:avLst/>
              <a:gdLst>
                <a:gd name="connsiteX0" fmla="*/ 13490 w 27396"/>
                <a:gd name="connsiteY0" fmla="*/ 39096 h 39095"/>
                <a:gd name="connsiteX1" fmla="*/ 1127 w 27396"/>
                <a:gd name="connsiteY1" fmla="*/ 13502 h 39095"/>
                <a:gd name="connsiteX2" fmla="*/ 1203 w 27396"/>
                <a:gd name="connsiteY2" fmla="*/ 13283 h 39095"/>
                <a:gd name="connsiteX3" fmla="*/ 27397 w 27396"/>
                <a:gd name="connsiteY3" fmla="*/ 1187 h 39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96" h="39095">
                  <a:moveTo>
                    <a:pt x="13490" y="39096"/>
                  </a:moveTo>
                  <a:cubicBezTo>
                    <a:pt x="3012" y="35448"/>
                    <a:pt x="-2531" y="23989"/>
                    <a:pt x="1127" y="13502"/>
                  </a:cubicBezTo>
                  <a:cubicBezTo>
                    <a:pt x="1146" y="13426"/>
                    <a:pt x="1174" y="13359"/>
                    <a:pt x="1203" y="13283"/>
                  </a:cubicBezTo>
                  <a:cubicBezTo>
                    <a:pt x="5213" y="2815"/>
                    <a:pt x="16833" y="-2547"/>
                    <a:pt x="27397" y="11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Hình tự do: Hình 708">
              <a:extLst>
                <a:ext uri="{FF2B5EF4-FFF2-40B4-BE49-F238E27FC236}">
                  <a16:creationId xmlns:a16="http://schemas.microsoft.com/office/drawing/2014/main" id="{63D5E0BB-468C-4A22-F1F7-C25467B1B95B}"/>
                </a:ext>
              </a:extLst>
            </p:cNvPr>
            <p:cNvSpPr/>
            <p:nvPr/>
          </p:nvSpPr>
          <p:spPr>
            <a:xfrm>
              <a:off x="9752763" y="3898280"/>
              <a:ext cx="575141" cy="413286"/>
            </a:xfrm>
            <a:custGeom>
              <a:avLst/>
              <a:gdLst>
                <a:gd name="connsiteX0" fmla="*/ 563352 w 575141"/>
                <a:gd name="connsiteY0" fmla="*/ 0 h 413286"/>
                <a:gd name="connsiteX1" fmla="*/ 454957 w 575141"/>
                <a:gd name="connsiteY1" fmla="*/ 62579 h 413286"/>
                <a:gd name="connsiteX2" fmla="*/ 351801 w 575141"/>
                <a:gd name="connsiteY2" fmla="*/ 236029 h 413286"/>
                <a:gd name="connsiteX3" fmla="*/ 169588 w 575141"/>
                <a:gd name="connsiteY3" fmla="*/ 320897 h 413286"/>
                <a:gd name="connsiteX4" fmla="*/ 99389 w 575141"/>
                <a:gd name="connsiteY4" fmla="*/ 292322 h 413286"/>
                <a:gd name="connsiteX5" fmla="*/ 109962 w 575141"/>
                <a:gd name="connsiteY5" fmla="*/ 338804 h 413286"/>
                <a:gd name="connsiteX6" fmla="*/ 33762 w 575141"/>
                <a:gd name="connsiteY6" fmla="*/ 325183 h 413286"/>
                <a:gd name="connsiteX7" fmla="*/ 14712 w 575141"/>
                <a:gd name="connsiteY7" fmla="*/ 381095 h 413286"/>
                <a:gd name="connsiteX8" fmla="*/ 183971 w 575141"/>
                <a:gd name="connsiteY8" fmla="*/ 405955 h 413286"/>
                <a:gd name="connsiteX9" fmla="*/ 414952 w 575141"/>
                <a:gd name="connsiteY9" fmla="*/ 320230 h 413286"/>
                <a:gd name="connsiteX10" fmla="*/ 518774 w 575141"/>
                <a:gd name="connsiteY10" fmla="*/ 191643 h 413286"/>
                <a:gd name="connsiteX11" fmla="*/ 563352 w 575141"/>
                <a:gd name="connsiteY11" fmla="*/ 0 h 413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5141" h="413286">
                  <a:moveTo>
                    <a:pt x="563352" y="0"/>
                  </a:moveTo>
                  <a:cubicBezTo>
                    <a:pt x="514679" y="6096"/>
                    <a:pt x="476198" y="16288"/>
                    <a:pt x="454957" y="62579"/>
                  </a:cubicBezTo>
                  <a:cubicBezTo>
                    <a:pt x="419048" y="141256"/>
                    <a:pt x="380090" y="205454"/>
                    <a:pt x="351801" y="236029"/>
                  </a:cubicBezTo>
                  <a:cubicBezTo>
                    <a:pt x="321512" y="268414"/>
                    <a:pt x="197591" y="325469"/>
                    <a:pt x="169588" y="320897"/>
                  </a:cubicBezTo>
                  <a:cubicBezTo>
                    <a:pt x="141584" y="316325"/>
                    <a:pt x="113772" y="284226"/>
                    <a:pt x="99389" y="292322"/>
                  </a:cubicBezTo>
                  <a:cubicBezTo>
                    <a:pt x="85006" y="300418"/>
                    <a:pt x="111676" y="331851"/>
                    <a:pt x="109962" y="338804"/>
                  </a:cubicBezTo>
                  <a:cubicBezTo>
                    <a:pt x="108247" y="345757"/>
                    <a:pt x="61003" y="338804"/>
                    <a:pt x="33762" y="325183"/>
                  </a:cubicBezTo>
                  <a:cubicBezTo>
                    <a:pt x="6520" y="311563"/>
                    <a:pt x="-15864" y="344805"/>
                    <a:pt x="14712" y="381095"/>
                  </a:cubicBezTo>
                  <a:cubicBezTo>
                    <a:pt x="45287" y="417385"/>
                    <a:pt x="120725" y="418719"/>
                    <a:pt x="183971" y="405955"/>
                  </a:cubicBezTo>
                  <a:cubicBezTo>
                    <a:pt x="247217" y="393192"/>
                    <a:pt x="366470" y="360045"/>
                    <a:pt x="414952" y="320230"/>
                  </a:cubicBezTo>
                  <a:cubicBezTo>
                    <a:pt x="473721" y="271748"/>
                    <a:pt x="493724" y="235077"/>
                    <a:pt x="518774" y="191643"/>
                  </a:cubicBezTo>
                  <a:cubicBezTo>
                    <a:pt x="609643" y="98393"/>
                    <a:pt x="563352" y="0"/>
                    <a:pt x="563352" y="0"/>
                  </a:cubicBezTo>
                  <a:close/>
                </a:path>
              </a:pathLst>
            </a:custGeom>
            <a:solidFill>
              <a:srgbClr val="B1666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Hình tự do: Hình 709">
              <a:extLst>
                <a:ext uri="{FF2B5EF4-FFF2-40B4-BE49-F238E27FC236}">
                  <a16:creationId xmlns:a16="http://schemas.microsoft.com/office/drawing/2014/main" id="{E6AA0125-F136-4986-61F9-A1D2846D9502}"/>
                </a:ext>
              </a:extLst>
            </p:cNvPr>
            <p:cNvSpPr/>
            <p:nvPr/>
          </p:nvSpPr>
          <p:spPr>
            <a:xfrm>
              <a:off x="10011219" y="3894549"/>
              <a:ext cx="321975" cy="378920"/>
            </a:xfrm>
            <a:custGeom>
              <a:avLst/>
              <a:gdLst>
                <a:gd name="connsiteX0" fmla="*/ 312611 w 321975"/>
                <a:gd name="connsiteY0" fmla="*/ 1159 h 378920"/>
                <a:gd name="connsiteX1" fmla="*/ 220313 w 321975"/>
                <a:gd name="connsiteY1" fmla="*/ 25638 h 378920"/>
                <a:gd name="connsiteX2" fmla="*/ 163163 w 321975"/>
                <a:gd name="connsiteY2" fmla="*/ 125270 h 378920"/>
                <a:gd name="connsiteX3" fmla="*/ 0 w 321975"/>
                <a:gd name="connsiteY3" fmla="*/ 296720 h 378920"/>
                <a:gd name="connsiteX4" fmla="*/ 41624 w 321975"/>
                <a:gd name="connsiteY4" fmla="*/ 378921 h 378920"/>
                <a:gd name="connsiteX5" fmla="*/ 151638 w 321975"/>
                <a:gd name="connsiteY5" fmla="*/ 335296 h 378920"/>
                <a:gd name="connsiteX6" fmla="*/ 273844 w 321975"/>
                <a:gd name="connsiteY6" fmla="*/ 198803 h 378920"/>
                <a:gd name="connsiteX7" fmla="*/ 312611 w 321975"/>
                <a:gd name="connsiteY7" fmla="*/ 1159 h 37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975" h="378920">
                  <a:moveTo>
                    <a:pt x="312611" y="1159"/>
                  </a:moveTo>
                  <a:cubicBezTo>
                    <a:pt x="288417" y="-3032"/>
                    <a:pt x="239173" y="3921"/>
                    <a:pt x="220313" y="25638"/>
                  </a:cubicBezTo>
                  <a:cubicBezTo>
                    <a:pt x="201454" y="47355"/>
                    <a:pt x="190405" y="67929"/>
                    <a:pt x="163163" y="125270"/>
                  </a:cubicBezTo>
                  <a:cubicBezTo>
                    <a:pt x="135922" y="182610"/>
                    <a:pt x="96488" y="251476"/>
                    <a:pt x="0" y="296720"/>
                  </a:cubicBezTo>
                  <a:cubicBezTo>
                    <a:pt x="0" y="296720"/>
                    <a:pt x="8858" y="357204"/>
                    <a:pt x="41624" y="378921"/>
                  </a:cubicBezTo>
                  <a:cubicBezTo>
                    <a:pt x="41624" y="378921"/>
                    <a:pt x="110871" y="364728"/>
                    <a:pt x="151638" y="335296"/>
                  </a:cubicBezTo>
                  <a:cubicBezTo>
                    <a:pt x="192405" y="305864"/>
                    <a:pt x="249936" y="236141"/>
                    <a:pt x="273844" y="198803"/>
                  </a:cubicBezTo>
                  <a:cubicBezTo>
                    <a:pt x="297752" y="161465"/>
                    <a:pt x="341090" y="126603"/>
                    <a:pt x="312611" y="115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1" name="Đồ họa 25">
            <a:extLst>
              <a:ext uri="{FF2B5EF4-FFF2-40B4-BE49-F238E27FC236}">
                <a16:creationId xmlns:a16="http://schemas.microsoft.com/office/drawing/2014/main" id="{4B1E78BB-71C8-1CBB-FBEF-00D1823AB562}"/>
              </a:ext>
            </a:extLst>
          </p:cNvPr>
          <p:cNvGrpSpPr/>
          <p:nvPr/>
        </p:nvGrpSpPr>
        <p:grpSpPr>
          <a:xfrm>
            <a:off x="14234898" y="5490349"/>
            <a:ext cx="1060578" cy="1717078"/>
            <a:chOff x="7652317" y="3725608"/>
            <a:chExt cx="1060578" cy="1717078"/>
          </a:xfrm>
        </p:grpSpPr>
        <p:sp>
          <p:nvSpPr>
            <p:cNvPr id="712" name="Hình tự do: Hình 711">
              <a:extLst>
                <a:ext uri="{FF2B5EF4-FFF2-40B4-BE49-F238E27FC236}">
                  <a16:creationId xmlns:a16="http://schemas.microsoft.com/office/drawing/2014/main" id="{E2D63C5F-3D5C-8B37-8978-34236D5D07D6}"/>
                </a:ext>
              </a:extLst>
            </p:cNvPr>
            <p:cNvSpPr/>
            <p:nvPr/>
          </p:nvSpPr>
          <p:spPr>
            <a:xfrm>
              <a:off x="7896669" y="4015342"/>
              <a:ext cx="133540" cy="138207"/>
            </a:xfrm>
            <a:custGeom>
              <a:avLst/>
              <a:gdLst>
                <a:gd name="connsiteX0" fmla="*/ 133541 w 133540"/>
                <a:gd name="connsiteY0" fmla="*/ 27242 h 138207"/>
                <a:gd name="connsiteX1" fmla="*/ 123539 w 133540"/>
                <a:gd name="connsiteY1" fmla="*/ 138208 h 138207"/>
                <a:gd name="connsiteX2" fmla="*/ 0 w 133540"/>
                <a:gd name="connsiteY2" fmla="*/ 114681 h 138207"/>
                <a:gd name="connsiteX3" fmla="*/ 12859 w 133540"/>
                <a:gd name="connsiteY3" fmla="*/ 0 h 138207"/>
                <a:gd name="connsiteX4" fmla="*/ 133541 w 133540"/>
                <a:gd name="connsiteY4" fmla="*/ 27242 h 13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540" h="138207">
                  <a:moveTo>
                    <a:pt x="133541" y="27242"/>
                  </a:moveTo>
                  <a:lnTo>
                    <a:pt x="123539" y="138208"/>
                  </a:lnTo>
                  <a:lnTo>
                    <a:pt x="0" y="114681"/>
                  </a:lnTo>
                  <a:lnTo>
                    <a:pt x="12859" y="0"/>
                  </a:lnTo>
                  <a:lnTo>
                    <a:pt x="133541" y="27242"/>
                  </a:ln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Hình tự do: Hình 712">
              <a:extLst>
                <a:ext uri="{FF2B5EF4-FFF2-40B4-BE49-F238E27FC236}">
                  <a16:creationId xmlns:a16="http://schemas.microsoft.com/office/drawing/2014/main" id="{D7226CCD-2267-B57A-974A-9C15F5098E65}"/>
                </a:ext>
              </a:extLst>
            </p:cNvPr>
            <p:cNvSpPr/>
            <p:nvPr/>
          </p:nvSpPr>
          <p:spPr>
            <a:xfrm>
              <a:off x="8106124" y="3902852"/>
              <a:ext cx="24053" cy="52482"/>
            </a:xfrm>
            <a:custGeom>
              <a:avLst/>
              <a:gdLst>
                <a:gd name="connsiteX0" fmla="*/ 0 w 24053"/>
                <a:gd name="connsiteY0" fmla="*/ 0 h 52482"/>
                <a:gd name="connsiteX1" fmla="*/ 23813 w 24053"/>
                <a:gd name="connsiteY1" fmla="*/ 44863 h 52482"/>
                <a:gd name="connsiteX2" fmla="*/ 952 w 24053"/>
                <a:gd name="connsiteY2" fmla="*/ 52483 h 5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53" h="52482">
                  <a:moveTo>
                    <a:pt x="0" y="0"/>
                  </a:moveTo>
                  <a:cubicBezTo>
                    <a:pt x="0" y="0"/>
                    <a:pt x="26860" y="40862"/>
                    <a:pt x="23813" y="44863"/>
                  </a:cubicBezTo>
                  <a:cubicBezTo>
                    <a:pt x="20765" y="48863"/>
                    <a:pt x="952" y="52483"/>
                    <a:pt x="952" y="52483"/>
                  </a:cubicBezTo>
                  <a:close/>
                </a:path>
              </a:pathLst>
            </a:custGeom>
            <a:solidFill>
              <a:srgbClr val="874C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Hình tự do: Hình 713">
              <a:extLst>
                <a:ext uri="{FF2B5EF4-FFF2-40B4-BE49-F238E27FC236}">
                  <a16:creationId xmlns:a16="http://schemas.microsoft.com/office/drawing/2014/main" id="{20B4EFC8-24AE-4C83-98DE-A9B07BF63FD7}"/>
                </a:ext>
              </a:extLst>
            </p:cNvPr>
            <p:cNvSpPr/>
            <p:nvPr/>
          </p:nvSpPr>
          <p:spPr>
            <a:xfrm>
              <a:off x="7863639" y="3784639"/>
              <a:ext cx="244604" cy="265375"/>
            </a:xfrm>
            <a:custGeom>
              <a:avLst/>
              <a:gdLst>
                <a:gd name="connsiteX0" fmla="*/ 167714 w 244604"/>
                <a:gd name="connsiteY0" fmla="*/ 5342 h 265375"/>
                <a:gd name="connsiteX1" fmla="*/ 243057 w 244604"/>
                <a:gd name="connsiteY1" fmla="*/ 127262 h 265375"/>
                <a:gd name="connsiteX2" fmla="*/ 227340 w 244604"/>
                <a:gd name="connsiteY2" fmla="*/ 258135 h 265375"/>
                <a:gd name="connsiteX3" fmla="*/ 152283 w 244604"/>
                <a:gd name="connsiteY3" fmla="*/ 261659 h 265375"/>
                <a:gd name="connsiteX4" fmla="*/ 30840 w 244604"/>
                <a:gd name="connsiteY4" fmla="*/ 185936 h 265375"/>
                <a:gd name="connsiteX5" fmla="*/ 24172 w 244604"/>
                <a:gd name="connsiteY5" fmla="*/ 30202 h 265375"/>
                <a:gd name="connsiteX6" fmla="*/ 167714 w 244604"/>
                <a:gd name="connsiteY6" fmla="*/ 5342 h 26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4604" h="265375">
                  <a:moveTo>
                    <a:pt x="167714" y="5342"/>
                  </a:moveTo>
                  <a:cubicBezTo>
                    <a:pt x="222197" y="16772"/>
                    <a:pt x="237913" y="40775"/>
                    <a:pt x="243057" y="127262"/>
                  </a:cubicBezTo>
                  <a:cubicBezTo>
                    <a:pt x="248391" y="217559"/>
                    <a:pt x="239151" y="245943"/>
                    <a:pt x="227340" y="258135"/>
                  </a:cubicBezTo>
                  <a:cubicBezTo>
                    <a:pt x="219244" y="266327"/>
                    <a:pt x="174762" y="267660"/>
                    <a:pt x="152283" y="261659"/>
                  </a:cubicBezTo>
                  <a:cubicBezTo>
                    <a:pt x="123708" y="253944"/>
                    <a:pt x="60653" y="231370"/>
                    <a:pt x="30840" y="185936"/>
                  </a:cubicBezTo>
                  <a:cubicBezTo>
                    <a:pt x="-4117" y="132405"/>
                    <a:pt x="-13356" y="60015"/>
                    <a:pt x="24172" y="30202"/>
                  </a:cubicBezTo>
                  <a:cubicBezTo>
                    <a:pt x="77036" y="-11613"/>
                    <a:pt x="145616" y="674"/>
                    <a:pt x="167714" y="5342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Hình tự do: Hình 714">
              <a:extLst>
                <a:ext uri="{FF2B5EF4-FFF2-40B4-BE49-F238E27FC236}">
                  <a16:creationId xmlns:a16="http://schemas.microsoft.com/office/drawing/2014/main" id="{74265A6C-565F-047B-CEA3-EBFA2C6FBFF7}"/>
                </a:ext>
              </a:extLst>
            </p:cNvPr>
            <p:cNvSpPr/>
            <p:nvPr/>
          </p:nvSpPr>
          <p:spPr>
            <a:xfrm>
              <a:off x="8029638" y="4033630"/>
              <a:ext cx="61341" cy="16464"/>
            </a:xfrm>
            <a:custGeom>
              <a:avLst/>
              <a:gdLst>
                <a:gd name="connsiteX0" fmla="*/ 572 w 61341"/>
                <a:gd name="connsiteY0" fmla="*/ 0 h 16464"/>
                <a:gd name="connsiteX1" fmla="*/ 0 w 61341"/>
                <a:gd name="connsiteY1" fmla="*/ 15240 h 16464"/>
                <a:gd name="connsiteX2" fmla="*/ 61341 w 61341"/>
                <a:gd name="connsiteY2" fmla="*/ 9144 h 16464"/>
                <a:gd name="connsiteX3" fmla="*/ 61341 w 61341"/>
                <a:gd name="connsiteY3" fmla="*/ 9144 h 16464"/>
                <a:gd name="connsiteX4" fmla="*/ 38291 w 61341"/>
                <a:gd name="connsiteY4" fmla="*/ 9144 h 16464"/>
                <a:gd name="connsiteX5" fmla="*/ 572 w 61341"/>
                <a:gd name="connsiteY5" fmla="*/ 0 h 1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41" h="16464">
                  <a:moveTo>
                    <a:pt x="572" y="0"/>
                  </a:moveTo>
                  <a:lnTo>
                    <a:pt x="0" y="15240"/>
                  </a:lnTo>
                  <a:cubicBezTo>
                    <a:pt x="23336" y="18097"/>
                    <a:pt x="54674" y="15907"/>
                    <a:pt x="61341" y="9144"/>
                  </a:cubicBezTo>
                  <a:lnTo>
                    <a:pt x="61341" y="9144"/>
                  </a:lnTo>
                  <a:cubicBezTo>
                    <a:pt x="53673" y="9858"/>
                    <a:pt x="45958" y="9858"/>
                    <a:pt x="38291" y="9144"/>
                  </a:cubicBezTo>
                  <a:cubicBezTo>
                    <a:pt x="25346" y="7877"/>
                    <a:pt x="12649" y="4801"/>
                    <a:pt x="572" y="0"/>
                  </a:cubicBezTo>
                  <a:close/>
                </a:path>
              </a:pathLst>
            </a:custGeom>
            <a:solidFill>
              <a:srgbClr val="874C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Hình tự do: Hình 715">
              <a:extLst>
                <a:ext uri="{FF2B5EF4-FFF2-40B4-BE49-F238E27FC236}">
                  <a16:creationId xmlns:a16="http://schemas.microsoft.com/office/drawing/2014/main" id="{A90B0932-4EEC-9226-822B-A78CC99BE505}"/>
                </a:ext>
              </a:extLst>
            </p:cNvPr>
            <p:cNvSpPr/>
            <p:nvPr/>
          </p:nvSpPr>
          <p:spPr>
            <a:xfrm>
              <a:off x="7818957" y="3725608"/>
              <a:ext cx="325752" cy="316750"/>
            </a:xfrm>
            <a:custGeom>
              <a:avLst/>
              <a:gdLst>
                <a:gd name="connsiteX0" fmla="*/ 299740 w 325752"/>
                <a:gd name="connsiteY0" fmla="*/ 101710 h 316750"/>
                <a:gd name="connsiteX1" fmla="*/ 299740 w 325752"/>
                <a:gd name="connsiteY1" fmla="*/ 101710 h 316750"/>
                <a:gd name="connsiteX2" fmla="*/ 247067 w 325752"/>
                <a:gd name="connsiteY2" fmla="*/ 118284 h 316750"/>
                <a:gd name="connsiteX3" fmla="*/ 238399 w 325752"/>
                <a:gd name="connsiteY3" fmla="*/ 161146 h 316750"/>
                <a:gd name="connsiteX4" fmla="*/ 210967 w 325752"/>
                <a:gd name="connsiteY4" fmla="*/ 184006 h 316750"/>
                <a:gd name="connsiteX5" fmla="*/ 177249 w 325752"/>
                <a:gd name="connsiteY5" fmla="*/ 163147 h 316750"/>
                <a:gd name="connsiteX6" fmla="*/ 162961 w 325752"/>
                <a:gd name="connsiteY6" fmla="*/ 225440 h 316750"/>
                <a:gd name="connsiteX7" fmla="*/ 197441 w 325752"/>
                <a:gd name="connsiteY7" fmla="*/ 238966 h 316750"/>
                <a:gd name="connsiteX8" fmla="*/ 175439 w 325752"/>
                <a:gd name="connsiteY8" fmla="*/ 313737 h 316750"/>
                <a:gd name="connsiteX9" fmla="*/ 107049 w 325752"/>
                <a:gd name="connsiteY9" fmla="*/ 312022 h 316750"/>
                <a:gd name="connsiteX10" fmla="*/ 25134 w 325752"/>
                <a:gd name="connsiteY10" fmla="*/ 235822 h 316750"/>
                <a:gd name="connsiteX11" fmla="*/ 37231 w 325752"/>
                <a:gd name="connsiteY11" fmla="*/ 70564 h 316750"/>
                <a:gd name="connsiteX12" fmla="*/ 101620 w 325752"/>
                <a:gd name="connsiteY12" fmla="*/ 12461 h 316750"/>
                <a:gd name="connsiteX13" fmla="*/ 232208 w 325752"/>
                <a:gd name="connsiteY13" fmla="*/ 13604 h 316750"/>
                <a:gd name="connsiteX14" fmla="*/ 258497 w 325752"/>
                <a:gd name="connsiteY14" fmla="*/ 1793 h 316750"/>
                <a:gd name="connsiteX15" fmla="*/ 274118 w 325752"/>
                <a:gd name="connsiteY15" fmla="*/ 1793 h 316750"/>
                <a:gd name="connsiteX16" fmla="*/ 280595 w 325752"/>
                <a:gd name="connsiteY16" fmla="*/ 13890 h 316750"/>
                <a:gd name="connsiteX17" fmla="*/ 278309 w 325752"/>
                <a:gd name="connsiteY17" fmla="*/ 38941 h 316750"/>
                <a:gd name="connsiteX18" fmla="*/ 298216 w 325752"/>
                <a:gd name="connsiteY18" fmla="*/ 32178 h 316750"/>
                <a:gd name="connsiteX19" fmla="*/ 318123 w 325752"/>
                <a:gd name="connsiteY19" fmla="*/ 37131 h 316750"/>
                <a:gd name="connsiteX20" fmla="*/ 325743 w 325752"/>
                <a:gd name="connsiteY20" fmla="*/ 54657 h 316750"/>
                <a:gd name="connsiteX21" fmla="*/ 299740 w 325752"/>
                <a:gd name="connsiteY21" fmla="*/ 101710 h 31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5752" h="316750">
                  <a:moveTo>
                    <a:pt x="299740" y="101710"/>
                  </a:moveTo>
                  <a:lnTo>
                    <a:pt x="299740" y="101710"/>
                  </a:lnTo>
                  <a:cubicBezTo>
                    <a:pt x="283643" y="111102"/>
                    <a:pt x="265641" y="116760"/>
                    <a:pt x="247067" y="118284"/>
                  </a:cubicBezTo>
                  <a:cubicBezTo>
                    <a:pt x="247171" y="133019"/>
                    <a:pt x="244219" y="147611"/>
                    <a:pt x="238399" y="161146"/>
                  </a:cubicBezTo>
                  <a:cubicBezTo>
                    <a:pt x="235065" y="170671"/>
                    <a:pt x="222968" y="200961"/>
                    <a:pt x="210967" y="184006"/>
                  </a:cubicBezTo>
                  <a:cubicBezTo>
                    <a:pt x="202299" y="171719"/>
                    <a:pt x="194393" y="160575"/>
                    <a:pt x="177249" y="163147"/>
                  </a:cubicBezTo>
                  <a:cubicBezTo>
                    <a:pt x="148674" y="167338"/>
                    <a:pt x="145054" y="203437"/>
                    <a:pt x="162961" y="225440"/>
                  </a:cubicBezTo>
                  <a:cubicBezTo>
                    <a:pt x="180868" y="247443"/>
                    <a:pt x="197441" y="238966"/>
                    <a:pt x="197441" y="238966"/>
                  </a:cubicBezTo>
                  <a:cubicBezTo>
                    <a:pt x="197441" y="238966"/>
                    <a:pt x="196584" y="286591"/>
                    <a:pt x="175439" y="313737"/>
                  </a:cubicBezTo>
                  <a:cubicBezTo>
                    <a:pt x="175439" y="313737"/>
                    <a:pt x="151341" y="321547"/>
                    <a:pt x="107049" y="312022"/>
                  </a:cubicBezTo>
                  <a:cubicBezTo>
                    <a:pt x="79808" y="306307"/>
                    <a:pt x="41327" y="272208"/>
                    <a:pt x="25134" y="235822"/>
                  </a:cubicBezTo>
                  <a:cubicBezTo>
                    <a:pt x="-9061" y="159622"/>
                    <a:pt x="-11442" y="91042"/>
                    <a:pt x="37231" y="70564"/>
                  </a:cubicBezTo>
                  <a:cubicBezTo>
                    <a:pt x="42470" y="35416"/>
                    <a:pt x="70092" y="19700"/>
                    <a:pt x="101620" y="12461"/>
                  </a:cubicBezTo>
                  <a:cubicBezTo>
                    <a:pt x="145340" y="2365"/>
                    <a:pt x="189822" y="30654"/>
                    <a:pt x="232208" y="13604"/>
                  </a:cubicBezTo>
                  <a:cubicBezTo>
                    <a:pt x="241161" y="10080"/>
                    <a:pt x="249448" y="4841"/>
                    <a:pt x="258497" y="1793"/>
                  </a:cubicBezTo>
                  <a:cubicBezTo>
                    <a:pt x="263431" y="-598"/>
                    <a:pt x="269184" y="-598"/>
                    <a:pt x="274118" y="1793"/>
                  </a:cubicBezTo>
                  <a:cubicBezTo>
                    <a:pt x="277709" y="4879"/>
                    <a:pt x="280014" y="9194"/>
                    <a:pt x="280595" y="13890"/>
                  </a:cubicBezTo>
                  <a:cubicBezTo>
                    <a:pt x="283138" y="22215"/>
                    <a:pt x="282309" y="31206"/>
                    <a:pt x="278309" y="38941"/>
                  </a:cubicBezTo>
                  <a:cubicBezTo>
                    <a:pt x="284595" y="35769"/>
                    <a:pt x="291301" y="33492"/>
                    <a:pt x="298216" y="32178"/>
                  </a:cubicBezTo>
                  <a:cubicBezTo>
                    <a:pt x="305255" y="30911"/>
                    <a:pt x="312494" y="32711"/>
                    <a:pt x="318123" y="37131"/>
                  </a:cubicBezTo>
                  <a:cubicBezTo>
                    <a:pt x="322810" y="41779"/>
                    <a:pt x="325543" y="48056"/>
                    <a:pt x="325743" y="54657"/>
                  </a:cubicBezTo>
                  <a:cubicBezTo>
                    <a:pt x="326096" y="73859"/>
                    <a:pt x="316180" y="91785"/>
                    <a:pt x="299740" y="10171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Hình tự do: Hình 716">
              <a:extLst>
                <a:ext uri="{FF2B5EF4-FFF2-40B4-BE49-F238E27FC236}">
                  <a16:creationId xmlns:a16="http://schemas.microsoft.com/office/drawing/2014/main" id="{D7BF20CA-D514-E81E-6074-D26453C4D035}"/>
                </a:ext>
              </a:extLst>
            </p:cNvPr>
            <p:cNvSpPr/>
            <p:nvPr/>
          </p:nvSpPr>
          <p:spPr>
            <a:xfrm>
              <a:off x="7822374" y="3781956"/>
              <a:ext cx="34014" cy="26312"/>
            </a:xfrm>
            <a:custGeom>
              <a:avLst/>
              <a:gdLst>
                <a:gd name="connsiteX0" fmla="*/ 32575 w 34014"/>
                <a:gd name="connsiteY0" fmla="*/ 26313 h 26312"/>
                <a:gd name="connsiteX1" fmla="*/ 0 w 34014"/>
                <a:gd name="connsiteY1" fmla="*/ 7263 h 26312"/>
                <a:gd name="connsiteX2" fmla="*/ 26753 w 34014"/>
                <a:gd name="connsiteY2" fmla="*/ 4091 h 26312"/>
                <a:gd name="connsiteX3" fmla="*/ 32575 w 34014"/>
                <a:gd name="connsiteY3" fmla="*/ 26313 h 2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14" h="26312">
                  <a:moveTo>
                    <a:pt x="32575" y="26313"/>
                  </a:moveTo>
                  <a:lnTo>
                    <a:pt x="0" y="7263"/>
                  </a:lnTo>
                  <a:cubicBezTo>
                    <a:pt x="6511" y="-1005"/>
                    <a:pt x="18489" y="-2424"/>
                    <a:pt x="26753" y="4091"/>
                  </a:cubicBezTo>
                  <a:cubicBezTo>
                    <a:pt x="33445" y="9358"/>
                    <a:pt x="35822" y="18436"/>
                    <a:pt x="32575" y="2631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Hình tự do: Hình 717">
              <a:extLst>
                <a:ext uri="{FF2B5EF4-FFF2-40B4-BE49-F238E27FC236}">
                  <a16:creationId xmlns:a16="http://schemas.microsoft.com/office/drawing/2014/main" id="{29560488-E82D-B1A0-23E7-3B9AA11990EF}"/>
                </a:ext>
              </a:extLst>
            </p:cNvPr>
            <p:cNvSpPr/>
            <p:nvPr/>
          </p:nvSpPr>
          <p:spPr>
            <a:xfrm>
              <a:off x="8253761" y="4841921"/>
              <a:ext cx="211548" cy="112496"/>
            </a:xfrm>
            <a:custGeom>
              <a:avLst/>
              <a:gdLst>
                <a:gd name="connsiteX0" fmla="*/ 6572 w 211548"/>
                <a:gd name="connsiteY0" fmla="*/ 75057 h 112496"/>
                <a:gd name="connsiteX1" fmla="*/ 0 w 211548"/>
                <a:gd name="connsiteY1" fmla="*/ 6572 h 112496"/>
                <a:gd name="connsiteX2" fmla="*/ 43720 w 211548"/>
                <a:gd name="connsiteY2" fmla="*/ 10001 h 112496"/>
                <a:gd name="connsiteX3" fmla="*/ 87058 w 211548"/>
                <a:gd name="connsiteY3" fmla="*/ 0 h 112496"/>
                <a:gd name="connsiteX4" fmla="*/ 89630 w 211548"/>
                <a:gd name="connsiteY4" fmla="*/ 48863 h 112496"/>
                <a:gd name="connsiteX5" fmla="*/ 167450 w 211548"/>
                <a:gd name="connsiteY5" fmla="*/ 67913 h 112496"/>
                <a:gd name="connsiteX6" fmla="*/ 186500 w 211548"/>
                <a:gd name="connsiteY6" fmla="*/ 67913 h 112496"/>
                <a:gd name="connsiteX7" fmla="*/ 186500 w 211548"/>
                <a:gd name="connsiteY7" fmla="*/ 67913 h 112496"/>
                <a:gd name="connsiteX8" fmla="*/ 200596 w 211548"/>
                <a:gd name="connsiteY8" fmla="*/ 98298 h 112496"/>
                <a:gd name="connsiteX9" fmla="*/ 111443 w 211548"/>
                <a:gd name="connsiteY9" fmla="*/ 112300 h 112496"/>
                <a:gd name="connsiteX10" fmla="*/ 6572 w 211548"/>
                <a:gd name="connsiteY10" fmla="*/ 75057 h 11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1548" h="112496">
                  <a:moveTo>
                    <a:pt x="6572" y="75057"/>
                  </a:moveTo>
                  <a:cubicBezTo>
                    <a:pt x="6572" y="73914"/>
                    <a:pt x="0" y="6572"/>
                    <a:pt x="0" y="6572"/>
                  </a:cubicBezTo>
                  <a:cubicBezTo>
                    <a:pt x="0" y="6572"/>
                    <a:pt x="4763" y="13430"/>
                    <a:pt x="43720" y="10001"/>
                  </a:cubicBezTo>
                  <a:cubicBezTo>
                    <a:pt x="58474" y="8192"/>
                    <a:pt x="73000" y="4839"/>
                    <a:pt x="87058" y="0"/>
                  </a:cubicBezTo>
                  <a:lnTo>
                    <a:pt x="89630" y="48863"/>
                  </a:lnTo>
                  <a:cubicBezTo>
                    <a:pt x="96488" y="68675"/>
                    <a:pt x="130778" y="65913"/>
                    <a:pt x="167450" y="67913"/>
                  </a:cubicBezTo>
                  <a:cubicBezTo>
                    <a:pt x="173641" y="67913"/>
                    <a:pt x="180023" y="67913"/>
                    <a:pt x="186500" y="67913"/>
                  </a:cubicBezTo>
                  <a:lnTo>
                    <a:pt x="186500" y="67913"/>
                  </a:lnTo>
                  <a:cubicBezTo>
                    <a:pt x="206121" y="70199"/>
                    <a:pt x="223647" y="85249"/>
                    <a:pt x="200596" y="98298"/>
                  </a:cubicBezTo>
                  <a:cubicBezTo>
                    <a:pt x="177546" y="111347"/>
                    <a:pt x="143446" y="112014"/>
                    <a:pt x="111443" y="112300"/>
                  </a:cubicBezTo>
                  <a:cubicBezTo>
                    <a:pt x="73628" y="113157"/>
                    <a:pt x="6953" y="112871"/>
                    <a:pt x="6572" y="75057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Hình tự do: Hình 718">
              <a:extLst>
                <a:ext uri="{FF2B5EF4-FFF2-40B4-BE49-F238E27FC236}">
                  <a16:creationId xmlns:a16="http://schemas.microsoft.com/office/drawing/2014/main" id="{BE1ABDCD-A915-A5A6-EBBA-DCCE0D566952}"/>
                </a:ext>
              </a:extLst>
            </p:cNvPr>
            <p:cNvSpPr/>
            <p:nvPr/>
          </p:nvSpPr>
          <p:spPr>
            <a:xfrm>
              <a:off x="8242328" y="4950697"/>
              <a:ext cx="279371" cy="73835"/>
            </a:xfrm>
            <a:custGeom>
              <a:avLst/>
              <a:gdLst>
                <a:gd name="connsiteX0" fmla="*/ 279371 w 279371"/>
                <a:gd name="connsiteY0" fmla="*/ 0 h 73835"/>
                <a:gd name="connsiteX1" fmla="*/ 277752 w 279371"/>
                <a:gd name="connsiteY1" fmla="*/ 17907 h 73835"/>
                <a:gd name="connsiteX2" fmla="*/ 219745 w 279371"/>
                <a:gd name="connsiteY2" fmla="*/ 58198 h 73835"/>
                <a:gd name="connsiteX3" fmla="*/ 128591 w 279371"/>
                <a:gd name="connsiteY3" fmla="*/ 64389 h 73835"/>
                <a:gd name="connsiteX4" fmla="*/ 67916 w 279371"/>
                <a:gd name="connsiteY4" fmla="*/ 73438 h 73835"/>
                <a:gd name="connsiteX5" fmla="*/ 1908 w 279371"/>
                <a:gd name="connsiteY5" fmla="*/ 55054 h 73835"/>
                <a:gd name="connsiteX6" fmla="*/ 956 w 279371"/>
                <a:gd name="connsiteY6" fmla="*/ 40386 h 73835"/>
                <a:gd name="connsiteX7" fmla="*/ 279371 w 279371"/>
                <a:gd name="connsiteY7" fmla="*/ 0 h 7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371" h="73835">
                  <a:moveTo>
                    <a:pt x="279371" y="0"/>
                  </a:moveTo>
                  <a:cubicBezTo>
                    <a:pt x="279181" y="5991"/>
                    <a:pt x="278638" y="11973"/>
                    <a:pt x="277752" y="17907"/>
                  </a:cubicBezTo>
                  <a:cubicBezTo>
                    <a:pt x="276419" y="25146"/>
                    <a:pt x="253558" y="48673"/>
                    <a:pt x="219745" y="58198"/>
                  </a:cubicBezTo>
                  <a:cubicBezTo>
                    <a:pt x="185931" y="67723"/>
                    <a:pt x="147641" y="62294"/>
                    <a:pt x="128591" y="64389"/>
                  </a:cubicBezTo>
                  <a:cubicBezTo>
                    <a:pt x="109541" y="66485"/>
                    <a:pt x="90491" y="71914"/>
                    <a:pt x="67916" y="73438"/>
                  </a:cubicBezTo>
                  <a:cubicBezTo>
                    <a:pt x="45342" y="74962"/>
                    <a:pt x="20958" y="72771"/>
                    <a:pt x="1908" y="55054"/>
                  </a:cubicBezTo>
                  <a:cubicBezTo>
                    <a:pt x="-283" y="49816"/>
                    <a:pt x="-568" y="41529"/>
                    <a:pt x="956" y="40386"/>
                  </a:cubicBezTo>
                  <a:cubicBezTo>
                    <a:pt x="5337" y="37338"/>
                    <a:pt x="279371" y="0"/>
                    <a:pt x="279371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Hình tự do: Hình 719">
              <a:extLst>
                <a:ext uri="{FF2B5EF4-FFF2-40B4-BE49-F238E27FC236}">
                  <a16:creationId xmlns:a16="http://schemas.microsoft.com/office/drawing/2014/main" id="{1AE8B110-3838-1D1F-0054-72EC62CBD6B4}"/>
                </a:ext>
              </a:extLst>
            </p:cNvPr>
            <p:cNvSpPr/>
            <p:nvPr/>
          </p:nvSpPr>
          <p:spPr>
            <a:xfrm>
              <a:off x="8242444" y="4898024"/>
              <a:ext cx="280150" cy="117396"/>
            </a:xfrm>
            <a:custGeom>
              <a:avLst/>
              <a:gdLst>
                <a:gd name="connsiteX0" fmla="*/ 105519 w 280150"/>
                <a:gd name="connsiteY0" fmla="*/ 0 h 117396"/>
                <a:gd name="connsiteX1" fmla="*/ 178766 w 280150"/>
                <a:gd name="connsiteY1" fmla="*/ 11906 h 117396"/>
                <a:gd name="connsiteX2" fmla="*/ 261443 w 280150"/>
                <a:gd name="connsiteY2" fmla="*/ 19240 h 117396"/>
                <a:gd name="connsiteX3" fmla="*/ 260586 w 280150"/>
                <a:gd name="connsiteY3" fmla="*/ 80010 h 117396"/>
                <a:gd name="connsiteX4" fmla="*/ 221915 w 280150"/>
                <a:gd name="connsiteY4" fmla="*/ 99060 h 117396"/>
                <a:gd name="connsiteX5" fmla="*/ 131332 w 280150"/>
                <a:gd name="connsiteY5" fmla="*/ 106966 h 117396"/>
                <a:gd name="connsiteX6" fmla="*/ 58847 w 280150"/>
                <a:gd name="connsiteY6" fmla="*/ 117253 h 117396"/>
                <a:gd name="connsiteX7" fmla="*/ 1220 w 280150"/>
                <a:gd name="connsiteY7" fmla="*/ 93440 h 117396"/>
                <a:gd name="connsiteX8" fmla="*/ 17889 w 280150"/>
                <a:gd name="connsiteY8" fmla="*/ 15049 h 117396"/>
                <a:gd name="connsiteX9" fmla="*/ 78087 w 280150"/>
                <a:gd name="connsiteY9" fmla="*/ 26003 h 117396"/>
                <a:gd name="connsiteX10" fmla="*/ 105519 w 280150"/>
                <a:gd name="connsiteY10" fmla="*/ 0 h 11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0150" h="117396">
                  <a:moveTo>
                    <a:pt x="105519" y="0"/>
                  </a:moveTo>
                  <a:cubicBezTo>
                    <a:pt x="117711" y="11906"/>
                    <a:pt x="147334" y="10096"/>
                    <a:pt x="178766" y="11906"/>
                  </a:cubicBezTo>
                  <a:cubicBezTo>
                    <a:pt x="208389" y="13621"/>
                    <a:pt x="242870" y="8954"/>
                    <a:pt x="261443" y="19240"/>
                  </a:cubicBezTo>
                  <a:cubicBezTo>
                    <a:pt x="280017" y="29528"/>
                    <a:pt x="292400" y="54769"/>
                    <a:pt x="260586" y="80010"/>
                  </a:cubicBezTo>
                  <a:cubicBezTo>
                    <a:pt x="248480" y="87849"/>
                    <a:pt x="235507" y="94240"/>
                    <a:pt x="221915" y="99060"/>
                  </a:cubicBezTo>
                  <a:cubicBezTo>
                    <a:pt x="188577" y="112109"/>
                    <a:pt x="153620" y="105346"/>
                    <a:pt x="131332" y="106966"/>
                  </a:cubicBezTo>
                  <a:cubicBezTo>
                    <a:pt x="102757" y="109061"/>
                    <a:pt x="85136" y="118681"/>
                    <a:pt x="58847" y="117253"/>
                  </a:cubicBezTo>
                  <a:cubicBezTo>
                    <a:pt x="24938" y="115443"/>
                    <a:pt x="5411" y="103346"/>
                    <a:pt x="1220" y="93440"/>
                  </a:cubicBezTo>
                  <a:cubicBezTo>
                    <a:pt x="-2971" y="83534"/>
                    <a:pt x="3887" y="11049"/>
                    <a:pt x="17889" y="15049"/>
                  </a:cubicBezTo>
                  <a:cubicBezTo>
                    <a:pt x="17889" y="15049"/>
                    <a:pt x="19889" y="39243"/>
                    <a:pt x="78087" y="26003"/>
                  </a:cubicBezTo>
                  <a:cubicBezTo>
                    <a:pt x="103424" y="19907"/>
                    <a:pt x="105519" y="5620"/>
                    <a:pt x="105519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Hình tự do: Hình 720">
              <a:extLst>
                <a:ext uri="{FF2B5EF4-FFF2-40B4-BE49-F238E27FC236}">
                  <a16:creationId xmlns:a16="http://schemas.microsoft.com/office/drawing/2014/main" id="{D6F50097-3ADB-81E4-A257-A7BC88E1268A}"/>
                </a:ext>
              </a:extLst>
            </p:cNvPr>
            <p:cNvSpPr/>
            <p:nvPr/>
          </p:nvSpPr>
          <p:spPr>
            <a:xfrm>
              <a:off x="8220805" y="4481495"/>
              <a:ext cx="127338" cy="402505"/>
            </a:xfrm>
            <a:custGeom>
              <a:avLst/>
              <a:gdLst>
                <a:gd name="connsiteX0" fmla="*/ 126111 w 127338"/>
                <a:gd name="connsiteY0" fmla="*/ 0 h 402505"/>
                <a:gd name="connsiteX1" fmla="*/ 126111 w 127338"/>
                <a:gd name="connsiteY1" fmla="*/ 381000 h 402505"/>
                <a:gd name="connsiteX2" fmla="*/ 32480 w 127338"/>
                <a:gd name="connsiteY2" fmla="*/ 397764 h 402505"/>
                <a:gd name="connsiteX3" fmla="*/ 0 w 127338"/>
                <a:gd name="connsiteY3" fmla="*/ 37814 h 40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338" h="402505">
                  <a:moveTo>
                    <a:pt x="126111" y="0"/>
                  </a:moveTo>
                  <a:cubicBezTo>
                    <a:pt x="128873" y="67437"/>
                    <a:pt x="126111" y="381000"/>
                    <a:pt x="126111" y="381000"/>
                  </a:cubicBezTo>
                  <a:cubicBezTo>
                    <a:pt x="99536" y="401612"/>
                    <a:pt x="64551" y="407870"/>
                    <a:pt x="32480" y="397764"/>
                  </a:cubicBezTo>
                  <a:lnTo>
                    <a:pt x="0" y="37814"/>
                  </a:ln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Hình tự do: Hình 721">
              <a:extLst>
                <a:ext uri="{FF2B5EF4-FFF2-40B4-BE49-F238E27FC236}">
                  <a16:creationId xmlns:a16="http://schemas.microsoft.com/office/drawing/2014/main" id="{C3D8DC7F-5974-7536-FDFE-7A76524FB5CC}"/>
                </a:ext>
              </a:extLst>
            </p:cNvPr>
            <p:cNvSpPr/>
            <p:nvPr/>
          </p:nvSpPr>
          <p:spPr>
            <a:xfrm>
              <a:off x="8433212" y="4965842"/>
              <a:ext cx="217764" cy="112386"/>
            </a:xfrm>
            <a:custGeom>
              <a:avLst/>
              <a:gdLst>
                <a:gd name="connsiteX0" fmla="*/ 12287 w 217764"/>
                <a:gd name="connsiteY0" fmla="*/ 66770 h 112386"/>
                <a:gd name="connsiteX1" fmla="*/ 0 w 217764"/>
                <a:gd name="connsiteY1" fmla="*/ 1238 h 112386"/>
                <a:gd name="connsiteX2" fmla="*/ 51244 w 217764"/>
                <a:gd name="connsiteY2" fmla="*/ 7144 h 112386"/>
                <a:gd name="connsiteX3" fmla="*/ 89344 w 217764"/>
                <a:gd name="connsiteY3" fmla="*/ 0 h 112386"/>
                <a:gd name="connsiteX4" fmla="*/ 95631 w 217764"/>
                <a:gd name="connsiteY4" fmla="*/ 47625 h 112386"/>
                <a:gd name="connsiteX5" fmla="*/ 172879 w 217764"/>
                <a:gd name="connsiteY5" fmla="*/ 69152 h 112386"/>
                <a:gd name="connsiteX6" fmla="*/ 191929 w 217764"/>
                <a:gd name="connsiteY6" fmla="*/ 70104 h 112386"/>
                <a:gd name="connsiteX7" fmla="*/ 193262 w 217764"/>
                <a:gd name="connsiteY7" fmla="*/ 70104 h 112386"/>
                <a:gd name="connsiteX8" fmla="*/ 206407 w 217764"/>
                <a:gd name="connsiteY8" fmla="*/ 100870 h 112386"/>
                <a:gd name="connsiteX9" fmla="*/ 116872 w 217764"/>
                <a:gd name="connsiteY9" fmla="*/ 112109 h 112386"/>
                <a:gd name="connsiteX10" fmla="*/ 12287 w 217764"/>
                <a:gd name="connsiteY10" fmla="*/ 66770 h 11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764" h="112386">
                  <a:moveTo>
                    <a:pt x="12287" y="66770"/>
                  </a:moveTo>
                  <a:cubicBezTo>
                    <a:pt x="12287" y="65627"/>
                    <a:pt x="0" y="1238"/>
                    <a:pt x="0" y="1238"/>
                  </a:cubicBezTo>
                  <a:cubicBezTo>
                    <a:pt x="0" y="1238"/>
                    <a:pt x="12287" y="9430"/>
                    <a:pt x="51244" y="7144"/>
                  </a:cubicBezTo>
                  <a:cubicBezTo>
                    <a:pt x="64170" y="6172"/>
                    <a:pt x="76943" y="3772"/>
                    <a:pt x="89344" y="0"/>
                  </a:cubicBezTo>
                  <a:lnTo>
                    <a:pt x="95631" y="47625"/>
                  </a:lnTo>
                  <a:cubicBezTo>
                    <a:pt x="101822" y="67628"/>
                    <a:pt x="136207" y="66008"/>
                    <a:pt x="172879" y="69152"/>
                  </a:cubicBezTo>
                  <a:cubicBezTo>
                    <a:pt x="178975" y="69723"/>
                    <a:pt x="185356" y="69913"/>
                    <a:pt x="191929" y="70104"/>
                  </a:cubicBezTo>
                  <a:lnTo>
                    <a:pt x="193262" y="70104"/>
                  </a:lnTo>
                  <a:cubicBezTo>
                    <a:pt x="212788" y="72962"/>
                    <a:pt x="229838" y="88487"/>
                    <a:pt x="206407" y="100870"/>
                  </a:cubicBezTo>
                  <a:cubicBezTo>
                    <a:pt x="182975" y="113252"/>
                    <a:pt x="148495" y="112776"/>
                    <a:pt x="116872" y="112109"/>
                  </a:cubicBezTo>
                  <a:cubicBezTo>
                    <a:pt x="78962" y="111157"/>
                    <a:pt x="12287" y="104489"/>
                    <a:pt x="12287" y="66770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Hình tự do: Hình 722">
              <a:extLst>
                <a:ext uri="{FF2B5EF4-FFF2-40B4-BE49-F238E27FC236}">
                  <a16:creationId xmlns:a16="http://schemas.microsoft.com/office/drawing/2014/main" id="{BF2EFC8A-F211-E0B2-5CC9-D77E21DD9534}"/>
                </a:ext>
              </a:extLst>
            </p:cNvPr>
            <p:cNvSpPr/>
            <p:nvPr/>
          </p:nvSpPr>
          <p:spPr>
            <a:xfrm>
              <a:off x="8426566" y="5078046"/>
              <a:ext cx="286329" cy="67985"/>
            </a:xfrm>
            <a:custGeom>
              <a:avLst/>
              <a:gdLst>
                <a:gd name="connsiteX0" fmla="*/ 285634 w 286329"/>
                <a:gd name="connsiteY0" fmla="*/ 0 h 67985"/>
                <a:gd name="connsiteX1" fmla="*/ 283824 w 286329"/>
                <a:gd name="connsiteY1" fmla="*/ 20193 h 67985"/>
                <a:gd name="connsiteX2" fmla="*/ 217625 w 286329"/>
                <a:gd name="connsiteY2" fmla="*/ 55340 h 67985"/>
                <a:gd name="connsiteX3" fmla="*/ 126471 w 286329"/>
                <a:gd name="connsiteY3" fmla="*/ 58388 h 67985"/>
                <a:gd name="connsiteX4" fmla="*/ 64273 w 286329"/>
                <a:gd name="connsiteY4" fmla="*/ 67913 h 67985"/>
                <a:gd name="connsiteX5" fmla="*/ 3027 w 286329"/>
                <a:gd name="connsiteY5" fmla="*/ 47149 h 67985"/>
                <a:gd name="connsiteX6" fmla="*/ 741 w 286329"/>
                <a:gd name="connsiteY6" fmla="*/ 32385 h 67985"/>
                <a:gd name="connsiteX7" fmla="*/ 285634 w 286329"/>
                <a:gd name="connsiteY7" fmla="*/ 0 h 6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329" h="67985">
                  <a:moveTo>
                    <a:pt x="285634" y="0"/>
                  </a:moveTo>
                  <a:cubicBezTo>
                    <a:pt x="286986" y="6763"/>
                    <a:pt x="286358" y="13773"/>
                    <a:pt x="283824" y="20193"/>
                  </a:cubicBezTo>
                  <a:cubicBezTo>
                    <a:pt x="279824" y="31718"/>
                    <a:pt x="252011" y="48196"/>
                    <a:pt x="217625" y="55340"/>
                  </a:cubicBezTo>
                  <a:cubicBezTo>
                    <a:pt x="183240" y="62484"/>
                    <a:pt x="145521" y="56769"/>
                    <a:pt x="126471" y="58388"/>
                  </a:cubicBezTo>
                  <a:cubicBezTo>
                    <a:pt x="107421" y="60007"/>
                    <a:pt x="86562" y="67056"/>
                    <a:pt x="64273" y="67913"/>
                  </a:cubicBezTo>
                  <a:cubicBezTo>
                    <a:pt x="41994" y="68809"/>
                    <a:pt x="20172" y="61408"/>
                    <a:pt x="3027" y="47149"/>
                  </a:cubicBezTo>
                  <a:cubicBezTo>
                    <a:pt x="74" y="42481"/>
                    <a:pt x="-783" y="33528"/>
                    <a:pt x="741" y="32385"/>
                  </a:cubicBezTo>
                  <a:cubicBezTo>
                    <a:pt x="4456" y="29432"/>
                    <a:pt x="285634" y="0"/>
                    <a:pt x="285634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Hình tự do: Hình 723">
              <a:extLst>
                <a:ext uri="{FF2B5EF4-FFF2-40B4-BE49-F238E27FC236}">
                  <a16:creationId xmlns:a16="http://schemas.microsoft.com/office/drawing/2014/main" id="{0C2D2126-0826-28F6-4552-A05DC06A2C14}"/>
                </a:ext>
              </a:extLst>
            </p:cNvPr>
            <p:cNvSpPr/>
            <p:nvPr/>
          </p:nvSpPr>
          <p:spPr>
            <a:xfrm>
              <a:off x="8425288" y="5020610"/>
              <a:ext cx="286572" cy="115494"/>
            </a:xfrm>
            <a:custGeom>
              <a:avLst/>
              <a:gdLst>
                <a:gd name="connsiteX0" fmla="*/ 108699 w 286572"/>
                <a:gd name="connsiteY0" fmla="*/ 0 h 115494"/>
                <a:gd name="connsiteX1" fmla="*/ 181565 w 286572"/>
                <a:gd name="connsiteY1" fmla="*/ 14097 h 115494"/>
                <a:gd name="connsiteX2" fmla="*/ 263956 w 286572"/>
                <a:gd name="connsiteY2" fmla="*/ 23622 h 115494"/>
                <a:gd name="connsiteX3" fmla="*/ 269005 w 286572"/>
                <a:gd name="connsiteY3" fmla="*/ 82677 h 115494"/>
                <a:gd name="connsiteX4" fmla="*/ 221380 w 286572"/>
                <a:gd name="connsiteY4" fmla="*/ 103632 h 115494"/>
                <a:gd name="connsiteX5" fmla="*/ 130892 w 286572"/>
                <a:gd name="connsiteY5" fmla="*/ 106966 h 115494"/>
                <a:gd name="connsiteX6" fmla="*/ 58121 w 286572"/>
                <a:gd name="connsiteY6" fmla="*/ 115157 h 115494"/>
                <a:gd name="connsiteX7" fmla="*/ 971 w 286572"/>
                <a:gd name="connsiteY7" fmla="*/ 89535 h 115494"/>
                <a:gd name="connsiteX8" fmla="*/ 20021 w 286572"/>
                <a:gd name="connsiteY8" fmla="*/ 11716 h 115494"/>
                <a:gd name="connsiteX9" fmla="*/ 79934 w 286572"/>
                <a:gd name="connsiteY9" fmla="*/ 24479 h 115494"/>
                <a:gd name="connsiteX10" fmla="*/ 108699 w 286572"/>
                <a:gd name="connsiteY10" fmla="*/ 0 h 11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572" h="115494">
                  <a:moveTo>
                    <a:pt x="108699" y="0"/>
                  </a:moveTo>
                  <a:cubicBezTo>
                    <a:pt x="120510" y="12192"/>
                    <a:pt x="150133" y="11430"/>
                    <a:pt x="181565" y="14097"/>
                  </a:cubicBezTo>
                  <a:cubicBezTo>
                    <a:pt x="211093" y="16669"/>
                    <a:pt x="245668" y="13145"/>
                    <a:pt x="263956" y="23622"/>
                  </a:cubicBezTo>
                  <a:cubicBezTo>
                    <a:pt x="282244" y="34099"/>
                    <a:pt x="301580" y="58388"/>
                    <a:pt x="269005" y="82677"/>
                  </a:cubicBezTo>
                  <a:cubicBezTo>
                    <a:pt x="254136" y="91745"/>
                    <a:pt x="238115" y="98793"/>
                    <a:pt x="221380" y="103632"/>
                  </a:cubicBezTo>
                  <a:cubicBezTo>
                    <a:pt x="186994" y="113157"/>
                    <a:pt x="153181" y="106013"/>
                    <a:pt x="130892" y="106966"/>
                  </a:cubicBezTo>
                  <a:cubicBezTo>
                    <a:pt x="102317" y="108204"/>
                    <a:pt x="84315" y="117348"/>
                    <a:pt x="58121" y="115157"/>
                  </a:cubicBezTo>
                  <a:cubicBezTo>
                    <a:pt x="24307" y="112300"/>
                    <a:pt x="5067" y="99536"/>
                    <a:pt x="971" y="89535"/>
                  </a:cubicBezTo>
                  <a:cubicBezTo>
                    <a:pt x="-3124" y="79534"/>
                    <a:pt x="6210" y="7334"/>
                    <a:pt x="20021" y="11716"/>
                  </a:cubicBezTo>
                  <a:cubicBezTo>
                    <a:pt x="20021" y="11716"/>
                    <a:pt x="21355" y="35909"/>
                    <a:pt x="79934" y="24479"/>
                  </a:cubicBezTo>
                  <a:cubicBezTo>
                    <a:pt x="105937" y="19812"/>
                    <a:pt x="108509" y="5334"/>
                    <a:pt x="108699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Hình tự do: Hình 724">
              <a:extLst>
                <a:ext uri="{FF2B5EF4-FFF2-40B4-BE49-F238E27FC236}">
                  <a16:creationId xmlns:a16="http://schemas.microsoft.com/office/drawing/2014/main" id="{28489EEE-D195-8B37-1B2C-6B12F9C4A959}"/>
                </a:ext>
              </a:extLst>
            </p:cNvPr>
            <p:cNvSpPr/>
            <p:nvPr/>
          </p:nvSpPr>
          <p:spPr>
            <a:xfrm>
              <a:off x="8359012" y="4612464"/>
              <a:ext cx="172783" cy="388974"/>
            </a:xfrm>
            <a:custGeom>
              <a:avLst/>
              <a:gdLst>
                <a:gd name="connsiteX0" fmla="*/ 152305 w 172783"/>
                <a:gd name="connsiteY0" fmla="*/ 0 h 388974"/>
                <a:gd name="connsiteX1" fmla="*/ 172784 w 172783"/>
                <a:gd name="connsiteY1" fmla="*/ 372999 h 388974"/>
                <a:gd name="connsiteX2" fmla="*/ 71914 w 172783"/>
                <a:gd name="connsiteY2" fmla="*/ 384238 h 388974"/>
                <a:gd name="connsiteX3" fmla="*/ 0 w 172783"/>
                <a:gd name="connsiteY3" fmla="*/ 21431 h 38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83" h="388974">
                  <a:moveTo>
                    <a:pt x="152305" y="0"/>
                  </a:moveTo>
                  <a:cubicBezTo>
                    <a:pt x="160115" y="69818"/>
                    <a:pt x="167545" y="272034"/>
                    <a:pt x="172784" y="372999"/>
                  </a:cubicBezTo>
                  <a:cubicBezTo>
                    <a:pt x="141761" y="389277"/>
                    <a:pt x="105756" y="393287"/>
                    <a:pt x="71914" y="384238"/>
                  </a:cubicBezTo>
                  <a:lnTo>
                    <a:pt x="0" y="21431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Hình tự do: Hình 725">
              <a:extLst>
                <a:ext uri="{FF2B5EF4-FFF2-40B4-BE49-F238E27FC236}">
                  <a16:creationId xmlns:a16="http://schemas.microsoft.com/office/drawing/2014/main" id="{797F5207-8E0A-0FA5-C4A7-CC77D8D8301A}"/>
                </a:ext>
              </a:extLst>
            </p:cNvPr>
            <p:cNvSpPr/>
            <p:nvPr/>
          </p:nvSpPr>
          <p:spPr>
            <a:xfrm>
              <a:off x="8050116" y="4882250"/>
              <a:ext cx="16859" cy="557841"/>
            </a:xfrm>
            <a:custGeom>
              <a:avLst/>
              <a:gdLst>
                <a:gd name="connsiteX0" fmla="*/ 8383 w 16859"/>
                <a:gd name="connsiteY0" fmla="*/ 557842 h 557841"/>
                <a:gd name="connsiteX1" fmla="*/ 16860 w 16859"/>
                <a:gd name="connsiteY1" fmla="*/ 549364 h 557841"/>
                <a:gd name="connsiteX2" fmla="*/ 16860 w 16859"/>
                <a:gd name="connsiteY2" fmla="*/ 7582 h 557841"/>
                <a:gd name="connsiteX3" fmla="*/ 7535 w 16859"/>
                <a:gd name="connsiteY3" fmla="*/ 48 h 557841"/>
                <a:gd name="connsiteX4" fmla="*/ 1 w 16859"/>
                <a:gd name="connsiteY4" fmla="*/ 7582 h 557841"/>
                <a:gd name="connsiteX5" fmla="*/ 1 w 16859"/>
                <a:gd name="connsiteY5" fmla="*/ 549364 h 557841"/>
                <a:gd name="connsiteX6" fmla="*/ 8287 w 16859"/>
                <a:gd name="connsiteY6" fmla="*/ 557842 h 557841"/>
                <a:gd name="connsiteX7" fmla="*/ 8383 w 16859"/>
                <a:gd name="connsiteY7" fmla="*/ 557842 h 5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59" h="557841">
                  <a:moveTo>
                    <a:pt x="8383" y="557842"/>
                  </a:moveTo>
                  <a:cubicBezTo>
                    <a:pt x="13069" y="557842"/>
                    <a:pt x="16860" y="554051"/>
                    <a:pt x="16860" y="549364"/>
                  </a:cubicBezTo>
                  <a:lnTo>
                    <a:pt x="16860" y="7582"/>
                  </a:lnTo>
                  <a:cubicBezTo>
                    <a:pt x="16365" y="2925"/>
                    <a:pt x="12193" y="-447"/>
                    <a:pt x="7535" y="48"/>
                  </a:cubicBezTo>
                  <a:cubicBezTo>
                    <a:pt x="3563" y="477"/>
                    <a:pt x="420" y="3611"/>
                    <a:pt x="1" y="7582"/>
                  </a:cubicBezTo>
                  <a:lnTo>
                    <a:pt x="1" y="549364"/>
                  </a:lnTo>
                  <a:cubicBezTo>
                    <a:pt x="-56" y="553994"/>
                    <a:pt x="3658" y="557785"/>
                    <a:pt x="8287" y="557842"/>
                  </a:cubicBezTo>
                  <a:cubicBezTo>
                    <a:pt x="8316" y="557842"/>
                    <a:pt x="8354" y="557842"/>
                    <a:pt x="8383" y="55784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Hình tự do: Hình 726">
              <a:extLst>
                <a:ext uri="{FF2B5EF4-FFF2-40B4-BE49-F238E27FC236}">
                  <a16:creationId xmlns:a16="http://schemas.microsoft.com/office/drawing/2014/main" id="{919F54B6-D55B-0365-7213-76DCDAE58B91}"/>
                </a:ext>
              </a:extLst>
            </p:cNvPr>
            <p:cNvSpPr/>
            <p:nvPr/>
          </p:nvSpPr>
          <p:spPr>
            <a:xfrm>
              <a:off x="7714881" y="4805564"/>
              <a:ext cx="182952" cy="437264"/>
            </a:xfrm>
            <a:custGeom>
              <a:avLst/>
              <a:gdLst>
                <a:gd name="connsiteX0" fmla="*/ 8433 w 182952"/>
                <a:gd name="connsiteY0" fmla="*/ 437265 h 437264"/>
                <a:gd name="connsiteX1" fmla="*/ 16243 w 182952"/>
                <a:gd name="connsiteY1" fmla="*/ 431931 h 437264"/>
                <a:gd name="connsiteX2" fmla="*/ 182359 w 182952"/>
                <a:gd name="connsiteY2" fmla="*/ 11498 h 437264"/>
                <a:gd name="connsiteX3" fmla="*/ 177645 w 182952"/>
                <a:gd name="connsiteY3" fmla="*/ 592 h 437264"/>
                <a:gd name="connsiteX4" fmla="*/ 166738 w 182952"/>
                <a:gd name="connsiteY4" fmla="*/ 5306 h 437264"/>
                <a:gd name="connsiteX5" fmla="*/ 622 w 182952"/>
                <a:gd name="connsiteY5" fmla="*/ 425740 h 437264"/>
                <a:gd name="connsiteX6" fmla="*/ 5220 w 182952"/>
                <a:gd name="connsiteY6" fmla="*/ 436665 h 437264"/>
                <a:gd name="connsiteX7" fmla="*/ 5290 w 182952"/>
                <a:gd name="connsiteY7" fmla="*/ 436694 h 437264"/>
                <a:gd name="connsiteX8" fmla="*/ 8433 w 182952"/>
                <a:gd name="connsiteY8" fmla="*/ 437265 h 4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952" h="437264">
                  <a:moveTo>
                    <a:pt x="8433" y="437265"/>
                  </a:moveTo>
                  <a:cubicBezTo>
                    <a:pt x="11887" y="437265"/>
                    <a:pt x="14987" y="435151"/>
                    <a:pt x="16243" y="431931"/>
                  </a:cubicBezTo>
                  <a:lnTo>
                    <a:pt x="182359" y="11498"/>
                  </a:lnTo>
                  <a:cubicBezTo>
                    <a:pt x="184069" y="7183"/>
                    <a:pt x="181958" y="2296"/>
                    <a:pt x="177645" y="592"/>
                  </a:cubicBezTo>
                  <a:cubicBezTo>
                    <a:pt x="173331" y="-1114"/>
                    <a:pt x="168448" y="992"/>
                    <a:pt x="166738" y="5306"/>
                  </a:cubicBezTo>
                  <a:lnTo>
                    <a:pt x="622" y="425740"/>
                  </a:lnTo>
                  <a:cubicBezTo>
                    <a:pt x="-1125" y="430026"/>
                    <a:pt x="934" y="434922"/>
                    <a:pt x="5220" y="436665"/>
                  </a:cubicBezTo>
                  <a:cubicBezTo>
                    <a:pt x="5243" y="436675"/>
                    <a:pt x="5267" y="436684"/>
                    <a:pt x="5290" y="436694"/>
                  </a:cubicBezTo>
                  <a:cubicBezTo>
                    <a:pt x="6297" y="437056"/>
                    <a:pt x="7360" y="437256"/>
                    <a:pt x="8433" y="43726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Hình tự do: Hình 727">
              <a:extLst>
                <a:ext uri="{FF2B5EF4-FFF2-40B4-BE49-F238E27FC236}">
                  <a16:creationId xmlns:a16="http://schemas.microsoft.com/office/drawing/2014/main" id="{FF9AF5EB-9C16-F7DE-0B74-684AE40B5978}"/>
                </a:ext>
              </a:extLst>
            </p:cNvPr>
            <p:cNvSpPr/>
            <p:nvPr/>
          </p:nvSpPr>
          <p:spPr>
            <a:xfrm>
              <a:off x="7735289" y="4841921"/>
              <a:ext cx="646336" cy="350425"/>
            </a:xfrm>
            <a:custGeom>
              <a:avLst/>
              <a:gdLst>
                <a:gd name="connsiteX0" fmla="*/ 7933 w 646336"/>
                <a:gd name="connsiteY0" fmla="*/ 350425 h 350425"/>
                <a:gd name="connsiteX1" fmla="*/ 14124 w 646336"/>
                <a:gd name="connsiteY1" fmla="*/ 347758 h 350425"/>
                <a:gd name="connsiteX2" fmla="*/ 323210 w 646336"/>
                <a:gd name="connsiteY2" fmla="*/ 20669 h 350425"/>
                <a:gd name="connsiteX3" fmla="*/ 631820 w 646336"/>
                <a:gd name="connsiteY3" fmla="*/ 346425 h 350425"/>
                <a:gd name="connsiteX4" fmla="*/ 643726 w 646336"/>
                <a:gd name="connsiteY4" fmla="*/ 346710 h 350425"/>
                <a:gd name="connsiteX5" fmla="*/ 644012 w 646336"/>
                <a:gd name="connsiteY5" fmla="*/ 334804 h 350425"/>
                <a:gd name="connsiteX6" fmla="*/ 329687 w 646336"/>
                <a:gd name="connsiteY6" fmla="*/ 2572 h 350425"/>
                <a:gd name="connsiteX7" fmla="*/ 323591 w 646336"/>
                <a:gd name="connsiteY7" fmla="*/ 0 h 350425"/>
                <a:gd name="connsiteX8" fmla="*/ 323591 w 646336"/>
                <a:gd name="connsiteY8" fmla="*/ 0 h 350425"/>
                <a:gd name="connsiteX9" fmla="*/ 317495 w 646336"/>
                <a:gd name="connsiteY9" fmla="*/ 2572 h 350425"/>
                <a:gd name="connsiteX10" fmla="*/ 2218 w 646336"/>
                <a:gd name="connsiteY10" fmla="*/ 335947 h 350425"/>
                <a:gd name="connsiteX11" fmla="*/ 2761 w 646336"/>
                <a:gd name="connsiteY11" fmla="*/ 347920 h 350425"/>
                <a:gd name="connsiteX12" fmla="*/ 8314 w 646336"/>
                <a:gd name="connsiteY12" fmla="*/ 350139 h 35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6336" h="350425">
                  <a:moveTo>
                    <a:pt x="7933" y="350425"/>
                  </a:moveTo>
                  <a:cubicBezTo>
                    <a:pt x="10279" y="350444"/>
                    <a:pt x="12525" y="349472"/>
                    <a:pt x="14124" y="347758"/>
                  </a:cubicBezTo>
                  <a:lnTo>
                    <a:pt x="323210" y="20669"/>
                  </a:lnTo>
                  <a:lnTo>
                    <a:pt x="631820" y="346425"/>
                  </a:lnTo>
                  <a:cubicBezTo>
                    <a:pt x="635030" y="349787"/>
                    <a:pt x="640364" y="349920"/>
                    <a:pt x="643726" y="346710"/>
                  </a:cubicBezTo>
                  <a:cubicBezTo>
                    <a:pt x="647089" y="343500"/>
                    <a:pt x="647222" y="338166"/>
                    <a:pt x="644012" y="334804"/>
                  </a:cubicBezTo>
                  <a:lnTo>
                    <a:pt x="329687" y="2572"/>
                  </a:lnTo>
                  <a:cubicBezTo>
                    <a:pt x="328087" y="924"/>
                    <a:pt x="325887" y="0"/>
                    <a:pt x="323591" y="0"/>
                  </a:cubicBezTo>
                  <a:lnTo>
                    <a:pt x="323591" y="0"/>
                  </a:lnTo>
                  <a:cubicBezTo>
                    <a:pt x="321296" y="19"/>
                    <a:pt x="319105" y="943"/>
                    <a:pt x="317495" y="2572"/>
                  </a:cubicBezTo>
                  <a:lnTo>
                    <a:pt x="2218" y="335947"/>
                  </a:lnTo>
                  <a:cubicBezTo>
                    <a:pt x="-940" y="339405"/>
                    <a:pt x="-696" y="344767"/>
                    <a:pt x="2761" y="347920"/>
                  </a:cubicBezTo>
                  <a:cubicBezTo>
                    <a:pt x="4281" y="349310"/>
                    <a:pt x="6255" y="350101"/>
                    <a:pt x="8314" y="35013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Hình tự do: Hình 728">
              <a:extLst>
                <a:ext uri="{FF2B5EF4-FFF2-40B4-BE49-F238E27FC236}">
                  <a16:creationId xmlns:a16="http://schemas.microsoft.com/office/drawing/2014/main" id="{35AD25D5-A040-346E-0C1C-A22E7FC11BAB}"/>
                </a:ext>
              </a:extLst>
            </p:cNvPr>
            <p:cNvSpPr/>
            <p:nvPr/>
          </p:nvSpPr>
          <p:spPr>
            <a:xfrm>
              <a:off x="8219162" y="4805564"/>
              <a:ext cx="183009" cy="437264"/>
            </a:xfrm>
            <a:custGeom>
              <a:avLst/>
              <a:gdLst>
                <a:gd name="connsiteX0" fmla="*/ 174522 w 183009"/>
                <a:gd name="connsiteY0" fmla="*/ 437265 h 437264"/>
                <a:gd name="connsiteX1" fmla="*/ 177665 w 183009"/>
                <a:gd name="connsiteY1" fmla="*/ 436694 h 437264"/>
                <a:gd name="connsiteX2" fmla="*/ 182428 w 183009"/>
                <a:gd name="connsiteY2" fmla="*/ 425740 h 437264"/>
                <a:gd name="connsiteX3" fmla="*/ 16217 w 183009"/>
                <a:gd name="connsiteY3" fmla="*/ 5306 h 437264"/>
                <a:gd name="connsiteX4" fmla="*/ 5310 w 183009"/>
                <a:gd name="connsiteY4" fmla="*/ 592 h 437264"/>
                <a:gd name="connsiteX5" fmla="*/ 596 w 183009"/>
                <a:gd name="connsiteY5" fmla="*/ 11498 h 437264"/>
                <a:gd name="connsiteX6" fmla="*/ 166712 w 183009"/>
                <a:gd name="connsiteY6" fmla="*/ 431931 h 437264"/>
                <a:gd name="connsiteX7" fmla="*/ 174522 w 183009"/>
                <a:gd name="connsiteY7" fmla="*/ 437265 h 43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009" h="437264">
                  <a:moveTo>
                    <a:pt x="174522" y="437265"/>
                  </a:moveTo>
                  <a:cubicBezTo>
                    <a:pt x="175598" y="437256"/>
                    <a:pt x="176656" y="437056"/>
                    <a:pt x="177665" y="436694"/>
                  </a:cubicBezTo>
                  <a:cubicBezTo>
                    <a:pt x="181990" y="434969"/>
                    <a:pt x="184123" y="430083"/>
                    <a:pt x="182428" y="425740"/>
                  </a:cubicBezTo>
                  <a:lnTo>
                    <a:pt x="16217" y="5306"/>
                  </a:lnTo>
                  <a:cubicBezTo>
                    <a:pt x="14512" y="992"/>
                    <a:pt x="9625" y="-1114"/>
                    <a:pt x="5310" y="592"/>
                  </a:cubicBezTo>
                  <a:cubicBezTo>
                    <a:pt x="996" y="2306"/>
                    <a:pt x="-1119" y="7183"/>
                    <a:pt x="596" y="11498"/>
                  </a:cubicBezTo>
                  <a:lnTo>
                    <a:pt x="166712" y="431931"/>
                  </a:lnTo>
                  <a:cubicBezTo>
                    <a:pt x="167969" y="435151"/>
                    <a:pt x="171064" y="437265"/>
                    <a:pt x="174522" y="43726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Hình tự do: Hình 729">
              <a:extLst>
                <a:ext uri="{FF2B5EF4-FFF2-40B4-BE49-F238E27FC236}">
                  <a16:creationId xmlns:a16="http://schemas.microsoft.com/office/drawing/2014/main" id="{EB533377-8E0C-6A06-C35B-19533DFF14FB}"/>
                </a:ext>
              </a:extLst>
            </p:cNvPr>
            <p:cNvSpPr/>
            <p:nvPr/>
          </p:nvSpPr>
          <p:spPr>
            <a:xfrm>
              <a:off x="7718552" y="4510290"/>
              <a:ext cx="680132" cy="393624"/>
            </a:xfrm>
            <a:custGeom>
              <a:avLst/>
              <a:gdLst>
                <a:gd name="connsiteX0" fmla="*/ 679323 w 680132"/>
                <a:gd name="connsiteY0" fmla="*/ 193328 h 393624"/>
                <a:gd name="connsiteX1" fmla="*/ 605599 w 680132"/>
                <a:gd name="connsiteY1" fmla="*/ 98078 h 393624"/>
                <a:gd name="connsiteX2" fmla="*/ 454628 w 680132"/>
                <a:gd name="connsiteY2" fmla="*/ 13306 h 393624"/>
                <a:gd name="connsiteX3" fmla="*/ 310706 w 680132"/>
                <a:gd name="connsiteY3" fmla="*/ 23783 h 393624"/>
                <a:gd name="connsiteX4" fmla="*/ 0 w 680132"/>
                <a:gd name="connsiteY4" fmla="*/ 204758 h 393624"/>
                <a:gd name="connsiteX5" fmla="*/ 415671 w 680132"/>
                <a:gd name="connsiteY5" fmla="*/ 393353 h 393624"/>
                <a:gd name="connsiteX6" fmla="*/ 663797 w 680132"/>
                <a:gd name="connsiteY6" fmla="*/ 236857 h 393624"/>
                <a:gd name="connsiteX7" fmla="*/ 679323 w 680132"/>
                <a:gd name="connsiteY7" fmla="*/ 193328 h 39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0132" h="393624">
                  <a:moveTo>
                    <a:pt x="679323" y="193328"/>
                  </a:moveTo>
                  <a:cubicBezTo>
                    <a:pt x="685324" y="159419"/>
                    <a:pt x="657701" y="132844"/>
                    <a:pt x="605599" y="98078"/>
                  </a:cubicBezTo>
                  <a:cubicBezTo>
                    <a:pt x="557346" y="66284"/>
                    <a:pt x="506892" y="37956"/>
                    <a:pt x="454628" y="13306"/>
                  </a:cubicBezTo>
                  <a:cubicBezTo>
                    <a:pt x="411099" y="-6697"/>
                    <a:pt x="366522" y="-4887"/>
                    <a:pt x="310706" y="23783"/>
                  </a:cubicBezTo>
                  <a:cubicBezTo>
                    <a:pt x="233172" y="63598"/>
                    <a:pt x="0" y="204758"/>
                    <a:pt x="0" y="204758"/>
                  </a:cubicBezTo>
                  <a:cubicBezTo>
                    <a:pt x="0" y="204758"/>
                    <a:pt x="348615" y="401926"/>
                    <a:pt x="415671" y="393353"/>
                  </a:cubicBezTo>
                  <a:cubicBezTo>
                    <a:pt x="482727" y="384781"/>
                    <a:pt x="650748" y="275243"/>
                    <a:pt x="663797" y="236857"/>
                  </a:cubicBezTo>
                  <a:cubicBezTo>
                    <a:pt x="676847" y="198472"/>
                    <a:pt x="679323" y="193328"/>
                    <a:pt x="679323" y="193328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Hình tự do: Hình 730">
              <a:extLst>
                <a:ext uri="{FF2B5EF4-FFF2-40B4-BE49-F238E27FC236}">
                  <a16:creationId xmlns:a16="http://schemas.microsoft.com/office/drawing/2014/main" id="{D248ABE3-7ED3-E085-6AE9-C6864E23387F}"/>
                </a:ext>
              </a:extLst>
            </p:cNvPr>
            <p:cNvSpPr/>
            <p:nvPr/>
          </p:nvSpPr>
          <p:spPr>
            <a:xfrm>
              <a:off x="8100599" y="4703619"/>
              <a:ext cx="297284" cy="217169"/>
            </a:xfrm>
            <a:custGeom>
              <a:avLst/>
              <a:gdLst>
                <a:gd name="connsiteX0" fmla="*/ 0 w 297284"/>
                <a:gd name="connsiteY0" fmla="*/ 158401 h 217169"/>
                <a:gd name="connsiteX1" fmla="*/ 185166 w 297284"/>
                <a:gd name="connsiteY1" fmla="*/ 110776 h 217169"/>
                <a:gd name="connsiteX2" fmla="*/ 297275 w 297284"/>
                <a:gd name="connsiteY2" fmla="*/ 0 h 217169"/>
                <a:gd name="connsiteX3" fmla="*/ 290322 w 297284"/>
                <a:gd name="connsiteY3" fmla="*/ 54769 h 217169"/>
                <a:gd name="connsiteX4" fmla="*/ 200597 w 297284"/>
                <a:gd name="connsiteY4" fmla="*/ 138684 h 217169"/>
                <a:gd name="connsiteX5" fmla="*/ 38671 w 297284"/>
                <a:gd name="connsiteY5" fmla="*/ 217170 h 217169"/>
                <a:gd name="connsiteX6" fmla="*/ 2857 w 297284"/>
                <a:gd name="connsiteY6" fmla="*/ 212217 h 2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284" h="217169">
                  <a:moveTo>
                    <a:pt x="0" y="158401"/>
                  </a:moveTo>
                  <a:cubicBezTo>
                    <a:pt x="50006" y="203740"/>
                    <a:pt x="102298" y="164687"/>
                    <a:pt x="185166" y="110776"/>
                  </a:cubicBezTo>
                  <a:cubicBezTo>
                    <a:pt x="278797" y="50197"/>
                    <a:pt x="297275" y="0"/>
                    <a:pt x="297275" y="0"/>
                  </a:cubicBezTo>
                  <a:cubicBezTo>
                    <a:pt x="297447" y="18488"/>
                    <a:pt x="295113" y="36909"/>
                    <a:pt x="290322" y="54769"/>
                  </a:cubicBezTo>
                  <a:cubicBezTo>
                    <a:pt x="283273" y="72295"/>
                    <a:pt x="268129" y="92107"/>
                    <a:pt x="200597" y="138684"/>
                  </a:cubicBezTo>
                  <a:cubicBezTo>
                    <a:pt x="133064" y="185261"/>
                    <a:pt x="84106" y="208597"/>
                    <a:pt x="38671" y="217170"/>
                  </a:cubicBezTo>
                  <a:lnTo>
                    <a:pt x="2857" y="212217"/>
                  </a:lnTo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Hình tự do: Hình 731">
              <a:extLst>
                <a:ext uri="{FF2B5EF4-FFF2-40B4-BE49-F238E27FC236}">
                  <a16:creationId xmlns:a16="http://schemas.microsoft.com/office/drawing/2014/main" id="{91DFF4D0-9168-E574-D2CB-AB91D98EF0A2}"/>
                </a:ext>
              </a:extLst>
            </p:cNvPr>
            <p:cNvSpPr/>
            <p:nvPr/>
          </p:nvSpPr>
          <p:spPr>
            <a:xfrm>
              <a:off x="8100695" y="4703619"/>
              <a:ext cx="297188" cy="217169"/>
            </a:xfrm>
            <a:custGeom>
              <a:avLst/>
              <a:gdLst>
                <a:gd name="connsiteX0" fmla="*/ 185071 w 297188"/>
                <a:gd name="connsiteY0" fmla="*/ 110966 h 217169"/>
                <a:gd name="connsiteX1" fmla="*/ 297180 w 297188"/>
                <a:gd name="connsiteY1" fmla="*/ 0 h 217169"/>
                <a:gd name="connsiteX2" fmla="*/ 290227 w 297188"/>
                <a:gd name="connsiteY2" fmla="*/ 54769 h 217169"/>
                <a:gd name="connsiteX3" fmla="*/ 200501 w 297188"/>
                <a:gd name="connsiteY3" fmla="*/ 138684 h 217169"/>
                <a:gd name="connsiteX4" fmla="*/ 38576 w 297188"/>
                <a:gd name="connsiteY4" fmla="*/ 217170 h 217169"/>
                <a:gd name="connsiteX5" fmla="*/ 2762 w 297188"/>
                <a:gd name="connsiteY5" fmla="*/ 212217 h 217169"/>
                <a:gd name="connsiteX6" fmla="*/ 0 w 297188"/>
                <a:gd name="connsiteY6" fmla="*/ 158020 h 217169"/>
                <a:gd name="connsiteX7" fmla="*/ 185071 w 297188"/>
                <a:gd name="connsiteY7" fmla="*/ 110966 h 21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88" h="217169">
                  <a:moveTo>
                    <a:pt x="185071" y="110966"/>
                  </a:moveTo>
                  <a:cubicBezTo>
                    <a:pt x="278701" y="50197"/>
                    <a:pt x="297180" y="0"/>
                    <a:pt x="297180" y="0"/>
                  </a:cubicBezTo>
                  <a:cubicBezTo>
                    <a:pt x="297351" y="18488"/>
                    <a:pt x="295018" y="36909"/>
                    <a:pt x="290227" y="54769"/>
                  </a:cubicBezTo>
                  <a:cubicBezTo>
                    <a:pt x="283178" y="72295"/>
                    <a:pt x="268034" y="92107"/>
                    <a:pt x="200501" y="138684"/>
                  </a:cubicBezTo>
                  <a:cubicBezTo>
                    <a:pt x="132969" y="185261"/>
                    <a:pt x="84011" y="208597"/>
                    <a:pt x="38576" y="217170"/>
                  </a:cubicBezTo>
                  <a:lnTo>
                    <a:pt x="2762" y="212217"/>
                  </a:lnTo>
                  <a:lnTo>
                    <a:pt x="0" y="158020"/>
                  </a:lnTo>
                  <a:cubicBezTo>
                    <a:pt x="49530" y="203740"/>
                    <a:pt x="102203" y="164687"/>
                    <a:pt x="185071" y="110966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Hình tự do: Hình 732">
              <a:extLst>
                <a:ext uri="{FF2B5EF4-FFF2-40B4-BE49-F238E27FC236}">
                  <a16:creationId xmlns:a16="http://schemas.microsoft.com/office/drawing/2014/main" id="{3CD78DF5-F03A-BC2B-ADE9-4505748CC194}"/>
                </a:ext>
              </a:extLst>
            </p:cNvPr>
            <p:cNvSpPr/>
            <p:nvPr/>
          </p:nvSpPr>
          <p:spPr>
            <a:xfrm>
              <a:off x="7712762" y="5179869"/>
              <a:ext cx="39698" cy="64977"/>
            </a:xfrm>
            <a:custGeom>
              <a:avLst/>
              <a:gdLst>
                <a:gd name="connsiteX0" fmla="*/ 21982 w 39698"/>
                <a:gd name="connsiteY0" fmla="*/ 0 h 64977"/>
                <a:gd name="connsiteX1" fmla="*/ 75 w 39698"/>
                <a:gd name="connsiteY1" fmla="*/ 57150 h 64977"/>
                <a:gd name="connsiteX2" fmla="*/ 75 w 39698"/>
                <a:gd name="connsiteY2" fmla="*/ 58674 h 64977"/>
                <a:gd name="connsiteX3" fmla="*/ 75 w 39698"/>
                <a:gd name="connsiteY3" fmla="*/ 59722 h 64977"/>
                <a:gd name="connsiteX4" fmla="*/ 3313 w 39698"/>
                <a:gd name="connsiteY4" fmla="*/ 63341 h 64977"/>
                <a:gd name="connsiteX5" fmla="*/ 16744 w 39698"/>
                <a:gd name="connsiteY5" fmla="*/ 63341 h 64977"/>
                <a:gd name="connsiteX6" fmla="*/ 19315 w 39698"/>
                <a:gd name="connsiteY6" fmla="*/ 60579 h 64977"/>
                <a:gd name="connsiteX7" fmla="*/ 19315 w 39698"/>
                <a:gd name="connsiteY7" fmla="*/ 60579 h 64977"/>
                <a:gd name="connsiteX8" fmla="*/ 19315 w 39698"/>
                <a:gd name="connsiteY8" fmla="*/ 59817 h 64977"/>
                <a:gd name="connsiteX9" fmla="*/ 39699 w 39698"/>
                <a:gd name="connsiteY9" fmla="*/ 5524 h 6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698" h="64977">
                  <a:moveTo>
                    <a:pt x="21982" y="0"/>
                  </a:moveTo>
                  <a:lnTo>
                    <a:pt x="75" y="57150"/>
                  </a:lnTo>
                  <a:cubicBezTo>
                    <a:pt x="-25" y="57655"/>
                    <a:pt x="-25" y="58169"/>
                    <a:pt x="75" y="58674"/>
                  </a:cubicBezTo>
                  <a:cubicBezTo>
                    <a:pt x="-23" y="59017"/>
                    <a:pt x="-23" y="59379"/>
                    <a:pt x="75" y="59722"/>
                  </a:cubicBezTo>
                  <a:cubicBezTo>
                    <a:pt x="669" y="61284"/>
                    <a:pt x="1823" y="62579"/>
                    <a:pt x="3313" y="63341"/>
                  </a:cubicBezTo>
                  <a:cubicBezTo>
                    <a:pt x="7524" y="65522"/>
                    <a:pt x="12534" y="65522"/>
                    <a:pt x="16744" y="63341"/>
                  </a:cubicBezTo>
                  <a:cubicBezTo>
                    <a:pt x="17904" y="62760"/>
                    <a:pt x="18816" y="61779"/>
                    <a:pt x="19315" y="60579"/>
                  </a:cubicBezTo>
                  <a:lnTo>
                    <a:pt x="19315" y="60579"/>
                  </a:lnTo>
                  <a:lnTo>
                    <a:pt x="19315" y="59817"/>
                  </a:lnTo>
                  <a:lnTo>
                    <a:pt x="39699" y="5524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Hình tự do: Hình 733">
              <a:extLst>
                <a:ext uri="{FF2B5EF4-FFF2-40B4-BE49-F238E27FC236}">
                  <a16:creationId xmlns:a16="http://schemas.microsoft.com/office/drawing/2014/main" id="{E99CD4D1-A4A5-D20E-C819-EDEC4993B23E}"/>
                </a:ext>
              </a:extLst>
            </p:cNvPr>
            <p:cNvSpPr/>
            <p:nvPr/>
          </p:nvSpPr>
          <p:spPr>
            <a:xfrm>
              <a:off x="8364537" y="5179869"/>
              <a:ext cx="39754" cy="65739"/>
            </a:xfrm>
            <a:custGeom>
              <a:avLst/>
              <a:gdLst>
                <a:gd name="connsiteX0" fmla="*/ 17717 w 39754"/>
                <a:gd name="connsiteY0" fmla="*/ 0 h 65739"/>
                <a:gd name="connsiteX1" fmla="*/ 39719 w 39754"/>
                <a:gd name="connsiteY1" fmla="*/ 57912 h 65739"/>
                <a:gd name="connsiteX2" fmla="*/ 39719 w 39754"/>
                <a:gd name="connsiteY2" fmla="*/ 59436 h 65739"/>
                <a:gd name="connsiteX3" fmla="*/ 39719 w 39754"/>
                <a:gd name="connsiteY3" fmla="*/ 60484 h 65739"/>
                <a:gd name="connsiteX4" fmla="*/ 36386 w 39754"/>
                <a:gd name="connsiteY4" fmla="*/ 64103 h 65739"/>
                <a:gd name="connsiteX5" fmla="*/ 23050 w 39754"/>
                <a:gd name="connsiteY5" fmla="*/ 64103 h 65739"/>
                <a:gd name="connsiteX6" fmla="*/ 20383 w 39754"/>
                <a:gd name="connsiteY6" fmla="*/ 61341 h 65739"/>
                <a:gd name="connsiteX7" fmla="*/ 20383 w 39754"/>
                <a:gd name="connsiteY7" fmla="*/ 61341 h 65739"/>
                <a:gd name="connsiteX8" fmla="*/ 20383 w 39754"/>
                <a:gd name="connsiteY8" fmla="*/ 60579 h 65739"/>
                <a:gd name="connsiteX9" fmla="*/ 0 w 39754"/>
                <a:gd name="connsiteY9" fmla="*/ 6287 h 6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54" h="65739">
                  <a:moveTo>
                    <a:pt x="17717" y="0"/>
                  </a:moveTo>
                  <a:lnTo>
                    <a:pt x="39719" y="57912"/>
                  </a:lnTo>
                  <a:cubicBezTo>
                    <a:pt x="39767" y="58417"/>
                    <a:pt x="39767" y="58931"/>
                    <a:pt x="39719" y="59436"/>
                  </a:cubicBezTo>
                  <a:lnTo>
                    <a:pt x="39719" y="60484"/>
                  </a:lnTo>
                  <a:cubicBezTo>
                    <a:pt x="39091" y="62056"/>
                    <a:pt x="37900" y="63341"/>
                    <a:pt x="36386" y="64103"/>
                  </a:cubicBezTo>
                  <a:cubicBezTo>
                    <a:pt x="32214" y="66285"/>
                    <a:pt x="27222" y="66285"/>
                    <a:pt x="23050" y="64103"/>
                  </a:cubicBezTo>
                  <a:cubicBezTo>
                    <a:pt x="21850" y="63541"/>
                    <a:pt x="20898" y="62560"/>
                    <a:pt x="20383" y="61341"/>
                  </a:cubicBezTo>
                  <a:lnTo>
                    <a:pt x="20383" y="61341"/>
                  </a:lnTo>
                  <a:lnTo>
                    <a:pt x="20383" y="60579"/>
                  </a:lnTo>
                  <a:lnTo>
                    <a:pt x="0" y="6287"/>
                  </a:ln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Hình tự do: Hình 734">
              <a:extLst>
                <a:ext uri="{FF2B5EF4-FFF2-40B4-BE49-F238E27FC236}">
                  <a16:creationId xmlns:a16="http://schemas.microsoft.com/office/drawing/2014/main" id="{CC4594D6-0F88-7E51-26C4-2C9E01C9C6EB}"/>
                </a:ext>
              </a:extLst>
            </p:cNvPr>
            <p:cNvSpPr/>
            <p:nvPr/>
          </p:nvSpPr>
          <p:spPr>
            <a:xfrm>
              <a:off x="8048783" y="5386990"/>
              <a:ext cx="19431" cy="55697"/>
            </a:xfrm>
            <a:custGeom>
              <a:avLst/>
              <a:gdLst>
                <a:gd name="connsiteX0" fmla="*/ 0 w 19431"/>
                <a:gd name="connsiteY0" fmla="*/ 2429 h 55697"/>
                <a:gd name="connsiteX1" fmla="*/ 0 w 19431"/>
                <a:gd name="connsiteY1" fmla="*/ 50054 h 55697"/>
                <a:gd name="connsiteX2" fmla="*/ 2858 w 19431"/>
                <a:gd name="connsiteY2" fmla="*/ 54054 h 55697"/>
                <a:gd name="connsiteX3" fmla="*/ 16573 w 19431"/>
                <a:gd name="connsiteY3" fmla="*/ 54054 h 55697"/>
                <a:gd name="connsiteX4" fmla="*/ 19431 w 19431"/>
                <a:gd name="connsiteY4" fmla="*/ 50054 h 55697"/>
                <a:gd name="connsiteX5" fmla="*/ 19431 w 19431"/>
                <a:gd name="connsiteY5" fmla="*/ 2429 h 55697"/>
                <a:gd name="connsiteX6" fmla="*/ 0 w 19431"/>
                <a:gd name="connsiteY6" fmla="*/ 2429 h 5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31" h="55697">
                  <a:moveTo>
                    <a:pt x="0" y="2429"/>
                  </a:moveTo>
                  <a:lnTo>
                    <a:pt x="0" y="50054"/>
                  </a:lnTo>
                  <a:cubicBezTo>
                    <a:pt x="181" y="51797"/>
                    <a:pt x="1267" y="53321"/>
                    <a:pt x="2858" y="54054"/>
                  </a:cubicBezTo>
                  <a:cubicBezTo>
                    <a:pt x="7163" y="56245"/>
                    <a:pt x="12268" y="56245"/>
                    <a:pt x="16573" y="54054"/>
                  </a:cubicBezTo>
                  <a:cubicBezTo>
                    <a:pt x="18164" y="53321"/>
                    <a:pt x="19250" y="51797"/>
                    <a:pt x="19431" y="50054"/>
                  </a:cubicBezTo>
                  <a:lnTo>
                    <a:pt x="19431" y="2429"/>
                  </a:lnTo>
                  <a:cubicBezTo>
                    <a:pt x="13354" y="-810"/>
                    <a:pt x="6077" y="-810"/>
                    <a:pt x="0" y="242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Hình tự do: Hình 735">
              <a:extLst>
                <a:ext uri="{FF2B5EF4-FFF2-40B4-BE49-F238E27FC236}">
                  <a16:creationId xmlns:a16="http://schemas.microsoft.com/office/drawing/2014/main" id="{D281AED7-CED7-189F-1F93-CF50783C8C13}"/>
                </a:ext>
              </a:extLst>
            </p:cNvPr>
            <p:cNvSpPr/>
            <p:nvPr/>
          </p:nvSpPr>
          <p:spPr>
            <a:xfrm>
              <a:off x="7827899" y="4444452"/>
              <a:ext cx="541369" cy="170298"/>
            </a:xfrm>
            <a:custGeom>
              <a:avLst/>
              <a:gdLst>
                <a:gd name="connsiteX0" fmla="*/ 0 w 541369"/>
                <a:gd name="connsiteY0" fmla="*/ 124864 h 170298"/>
                <a:gd name="connsiteX1" fmla="*/ 328327 w 541369"/>
                <a:gd name="connsiteY1" fmla="*/ 27042 h 170298"/>
                <a:gd name="connsiteX2" fmla="*/ 497586 w 541369"/>
                <a:gd name="connsiteY2" fmla="*/ 3515 h 170298"/>
                <a:gd name="connsiteX3" fmla="*/ 541115 w 541369"/>
                <a:gd name="connsiteY3" fmla="*/ 69238 h 170298"/>
                <a:gd name="connsiteX4" fmla="*/ 541115 w 541369"/>
                <a:gd name="connsiteY4" fmla="*/ 112672 h 170298"/>
                <a:gd name="connsiteX5" fmla="*/ 288703 w 541369"/>
                <a:gd name="connsiteY5" fmla="*/ 170298 h 170298"/>
                <a:gd name="connsiteX6" fmla="*/ 0 w 541369"/>
                <a:gd name="connsiteY6" fmla="*/ 124864 h 17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69" h="170298">
                  <a:moveTo>
                    <a:pt x="0" y="124864"/>
                  </a:moveTo>
                  <a:cubicBezTo>
                    <a:pt x="0" y="124864"/>
                    <a:pt x="279749" y="40377"/>
                    <a:pt x="328327" y="27042"/>
                  </a:cubicBezTo>
                  <a:cubicBezTo>
                    <a:pt x="376904" y="13707"/>
                    <a:pt x="470249" y="-8677"/>
                    <a:pt x="497586" y="3515"/>
                  </a:cubicBezTo>
                  <a:cubicBezTo>
                    <a:pt x="524923" y="15707"/>
                    <a:pt x="538639" y="29900"/>
                    <a:pt x="541115" y="69238"/>
                  </a:cubicBezTo>
                  <a:cubicBezTo>
                    <a:pt x="541687" y="76667"/>
                    <a:pt x="541115" y="112672"/>
                    <a:pt x="541115" y="112672"/>
                  </a:cubicBezTo>
                  <a:cubicBezTo>
                    <a:pt x="541115" y="112672"/>
                    <a:pt x="399479" y="170298"/>
                    <a:pt x="288703" y="170298"/>
                  </a:cubicBezTo>
                  <a:cubicBezTo>
                    <a:pt x="177927" y="170298"/>
                    <a:pt x="0" y="124864"/>
                    <a:pt x="0" y="124864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Hình tự do: Hình 736">
              <a:extLst>
                <a:ext uri="{FF2B5EF4-FFF2-40B4-BE49-F238E27FC236}">
                  <a16:creationId xmlns:a16="http://schemas.microsoft.com/office/drawing/2014/main" id="{2F72A5D1-D846-D9E8-CFE5-0A9D71F24B38}"/>
                </a:ext>
              </a:extLst>
            </p:cNvPr>
            <p:cNvSpPr/>
            <p:nvPr/>
          </p:nvSpPr>
          <p:spPr>
            <a:xfrm>
              <a:off x="7813721" y="4507137"/>
              <a:ext cx="697693" cy="304941"/>
            </a:xfrm>
            <a:custGeom>
              <a:avLst/>
              <a:gdLst>
                <a:gd name="connsiteX0" fmla="*/ 13129 w 697693"/>
                <a:gd name="connsiteY0" fmla="*/ 27127 h 304941"/>
                <a:gd name="connsiteX1" fmla="*/ 32179 w 697693"/>
                <a:gd name="connsiteY1" fmla="*/ 189052 h 304941"/>
                <a:gd name="connsiteX2" fmla="*/ 299927 w 697693"/>
                <a:gd name="connsiteY2" fmla="*/ 298590 h 304941"/>
                <a:gd name="connsiteX3" fmla="*/ 571675 w 697693"/>
                <a:gd name="connsiteY3" fmla="*/ 153143 h 304941"/>
                <a:gd name="connsiteX4" fmla="*/ 667783 w 697693"/>
                <a:gd name="connsiteY4" fmla="*/ 127997 h 304941"/>
                <a:gd name="connsiteX5" fmla="*/ 697691 w 697693"/>
                <a:gd name="connsiteY5" fmla="*/ 105137 h 304941"/>
                <a:gd name="connsiteX6" fmla="*/ 555673 w 697693"/>
                <a:gd name="connsiteY6" fmla="*/ 3410 h 304941"/>
                <a:gd name="connsiteX7" fmla="*/ 274972 w 697693"/>
                <a:gd name="connsiteY7" fmla="*/ 74466 h 30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693" h="304941">
                  <a:moveTo>
                    <a:pt x="13129" y="27127"/>
                  </a:moveTo>
                  <a:cubicBezTo>
                    <a:pt x="-4397" y="86944"/>
                    <a:pt x="-9921" y="145523"/>
                    <a:pt x="32179" y="189052"/>
                  </a:cubicBezTo>
                  <a:cubicBezTo>
                    <a:pt x="62659" y="220485"/>
                    <a:pt x="189151" y="332594"/>
                    <a:pt x="299927" y="298590"/>
                  </a:cubicBezTo>
                  <a:cubicBezTo>
                    <a:pt x="423752" y="260490"/>
                    <a:pt x="571675" y="153143"/>
                    <a:pt x="571675" y="153143"/>
                  </a:cubicBezTo>
                  <a:cubicBezTo>
                    <a:pt x="571675" y="153143"/>
                    <a:pt x="666925" y="156096"/>
                    <a:pt x="667783" y="127997"/>
                  </a:cubicBezTo>
                  <a:cubicBezTo>
                    <a:pt x="667783" y="121139"/>
                    <a:pt x="697977" y="112662"/>
                    <a:pt x="697691" y="105137"/>
                  </a:cubicBezTo>
                  <a:cubicBezTo>
                    <a:pt x="693786" y="22746"/>
                    <a:pt x="638350" y="-11544"/>
                    <a:pt x="555673" y="3410"/>
                  </a:cubicBezTo>
                  <a:cubicBezTo>
                    <a:pt x="468901" y="19126"/>
                    <a:pt x="274972" y="74466"/>
                    <a:pt x="274972" y="7446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Hình tự do: Hình 737">
              <a:extLst>
                <a:ext uri="{FF2B5EF4-FFF2-40B4-BE49-F238E27FC236}">
                  <a16:creationId xmlns:a16="http://schemas.microsoft.com/office/drawing/2014/main" id="{A7BD3F3F-5741-A12E-8FFB-38471F7972CC}"/>
                </a:ext>
              </a:extLst>
            </p:cNvPr>
            <p:cNvSpPr/>
            <p:nvPr/>
          </p:nvSpPr>
          <p:spPr>
            <a:xfrm>
              <a:off x="7919529" y="4610845"/>
              <a:ext cx="466058" cy="200952"/>
            </a:xfrm>
            <a:custGeom>
              <a:avLst/>
              <a:gdLst>
                <a:gd name="connsiteX0" fmla="*/ 45815 w 466058"/>
                <a:gd name="connsiteY0" fmla="*/ 172783 h 200952"/>
                <a:gd name="connsiteX1" fmla="*/ 0 w 466058"/>
                <a:gd name="connsiteY1" fmla="*/ 0 h 200952"/>
                <a:gd name="connsiteX2" fmla="*/ 114300 w 466058"/>
                <a:gd name="connsiteY2" fmla="*/ 36100 h 200952"/>
                <a:gd name="connsiteX3" fmla="*/ 208883 w 466058"/>
                <a:gd name="connsiteY3" fmla="*/ 141732 h 200952"/>
                <a:gd name="connsiteX4" fmla="*/ 466058 w 466058"/>
                <a:gd name="connsiteY4" fmla="*/ 49149 h 200952"/>
                <a:gd name="connsiteX5" fmla="*/ 194310 w 466058"/>
                <a:gd name="connsiteY5" fmla="*/ 194596 h 200952"/>
                <a:gd name="connsiteX6" fmla="*/ 45815 w 466058"/>
                <a:gd name="connsiteY6" fmla="*/ 172783 h 2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058" h="200952">
                  <a:moveTo>
                    <a:pt x="45815" y="172783"/>
                  </a:moveTo>
                  <a:cubicBezTo>
                    <a:pt x="24956" y="96583"/>
                    <a:pt x="0" y="0"/>
                    <a:pt x="0" y="0"/>
                  </a:cubicBezTo>
                  <a:lnTo>
                    <a:pt x="114300" y="36100"/>
                  </a:lnTo>
                  <a:cubicBezTo>
                    <a:pt x="137922" y="110776"/>
                    <a:pt x="149828" y="151352"/>
                    <a:pt x="208883" y="141732"/>
                  </a:cubicBezTo>
                  <a:cubicBezTo>
                    <a:pt x="267938" y="132112"/>
                    <a:pt x="466058" y="49149"/>
                    <a:pt x="466058" y="49149"/>
                  </a:cubicBezTo>
                  <a:cubicBezTo>
                    <a:pt x="466058" y="49149"/>
                    <a:pt x="318135" y="156686"/>
                    <a:pt x="194310" y="194596"/>
                  </a:cubicBezTo>
                  <a:cubicBezTo>
                    <a:pt x="144399" y="209836"/>
                    <a:pt x="91631" y="195739"/>
                    <a:pt x="45815" y="172783"/>
                  </a:cubicBezTo>
                  <a:close/>
                </a:path>
              </a:pathLst>
            </a:custGeom>
            <a:solidFill>
              <a:srgbClr val="3747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Hình tự do: Hình 738">
              <a:extLst>
                <a:ext uri="{FF2B5EF4-FFF2-40B4-BE49-F238E27FC236}">
                  <a16:creationId xmlns:a16="http://schemas.microsoft.com/office/drawing/2014/main" id="{E47565D6-FFB1-96CE-DF24-BE76D1C4720A}"/>
                </a:ext>
              </a:extLst>
            </p:cNvPr>
            <p:cNvSpPr/>
            <p:nvPr/>
          </p:nvSpPr>
          <p:spPr>
            <a:xfrm>
              <a:off x="7660832" y="4092541"/>
              <a:ext cx="191259" cy="500326"/>
            </a:xfrm>
            <a:custGeom>
              <a:avLst/>
              <a:gdLst>
                <a:gd name="connsiteX0" fmla="*/ 191260 w 191259"/>
                <a:gd name="connsiteY0" fmla="*/ 1478 h 500326"/>
                <a:gd name="connsiteX1" fmla="*/ 88961 w 191259"/>
                <a:gd name="connsiteY1" fmla="*/ 79868 h 500326"/>
                <a:gd name="connsiteX2" fmla="*/ 93 w 191259"/>
                <a:gd name="connsiteY2" fmla="*/ 325328 h 500326"/>
                <a:gd name="connsiteX3" fmla="*/ 136586 w 191259"/>
                <a:gd name="connsiteY3" fmla="*/ 500302 h 500326"/>
                <a:gd name="connsiteX4" fmla="*/ 179353 w 191259"/>
                <a:gd name="connsiteY4" fmla="*/ 423245 h 500326"/>
                <a:gd name="connsiteX5" fmla="*/ 105344 w 191259"/>
                <a:gd name="connsiteY5" fmla="*/ 325328 h 500326"/>
                <a:gd name="connsiteX6" fmla="*/ 152302 w 191259"/>
                <a:gd name="connsiteY6" fmla="*/ 215028 h 50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259" h="500326">
                  <a:moveTo>
                    <a:pt x="191260" y="1478"/>
                  </a:moveTo>
                  <a:cubicBezTo>
                    <a:pt x="153160" y="-6904"/>
                    <a:pt x="112393" y="20528"/>
                    <a:pt x="88961" y="79868"/>
                  </a:cubicBezTo>
                  <a:cubicBezTo>
                    <a:pt x="65530" y="139209"/>
                    <a:pt x="9618" y="285894"/>
                    <a:pt x="93" y="325328"/>
                  </a:cubicBezTo>
                  <a:cubicBezTo>
                    <a:pt x="-4193" y="343044"/>
                    <a:pt x="141444" y="502588"/>
                    <a:pt x="136586" y="500302"/>
                  </a:cubicBezTo>
                  <a:cubicBezTo>
                    <a:pt x="135157" y="499540"/>
                    <a:pt x="179353" y="423245"/>
                    <a:pt x="179353" y="423245"/>
                  </a:cubicBezTo>
                  <a:lnTo>
                    <a:pt x="105344" y="325328"/>
                  </a:lnTo>
                  <a:lnTo>
                    <a:pt x="152302" y="215028"/>
                  </a:ln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Hình tự do: Hình 739">
              <a:extLst>
                <a:ext uri="{FF2B5EF4-FFF2-40B4-BE49-F238E27FC236}">
                  <a16:creationId xmlns:a16="http://schemas.microsoft.com/office/drawing/2014/main" id="{E3AE11AF-1BDB-EAF0-E930-CB5227E05934}"/>
                </a:ext>
              </a:extLst>
            </p:cNvPr>
            <p:cNvSpPr/>
            <p:nvPr/>
          </p:nvSpPr>
          <p:spPr>
            <a:xfrm>
              <a:off x="7677880" y="4083121"/>
              <a:ext cx="177069" cy="311311"/>
            </a:xfrm>
            <a:custGeom>
              <a:avLst/>
              <a:gdLst>
                <a:gd name="connsiteX0" fmla="*/ 177070 w 177069"/>
                <a:gd name="connsiteY0" fmla="*/ 4707 h 311311"/>
                <a:gd name="connsiteX1" fmla="*/ 70961 w 177069"/>
                <a:gd name="connsiteY1" fmla="*/ 60904 h 311311"/>
                <a:gd name="connsiteX2" fmla="*/ 0 w 177069"/>
                <a:gd name="connsiteY2" fmla="*/ 268073 h 311311"/>
                <a:gd name="connsiteX3" fmla="*/ 166021 w 177069"/>
                <a:gd name="connsiteY3" fmla="*/ 305697 h 311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069" h="311311">
                  <a:moveTo>
                    <a:pt x="177070" y="4707"/>
                  </a:moveTo>
                  <a:cubicBezTo>
                    <a:pt x="127349" y="-9200"/>
                    <a:pt x="93250" y="7183"/>
                    <a:pt x="70961" y="60904"/>
                  </a:cubicBezTo>
                  <a:cubicBezTo>
                    <a:pt x="48673" y="114625"/>
                    <a:pt x="28670" y="173394"/>
                    <a:pt x="0" y="268073"/>
                  </a:cubicBezTo>
                  <a:cubicBezTo>
                    <a:pt x="0" y="268073"/>
                    <a:pt x="100108" y="329890"/>
                    <a:pt x="166021" y="30569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Hình tự do: Hình 740">
              <a:extLst>
                <a:ext uri="{FF2B5EF4-FFF2-40B4-BE49-F238E27FC236}">
                  <a16:creationId xmlns:a16="http://schemas.microsoft.com/office/drawing/2014/main" id="{DC3A6668-56C6-3B07-A9B4-43B9E7BC18CF}"/>
                </a:ext>
              </a:extLst>
            </p:cNvPr>
            <p:cNvSpPr/>
            <p:nvPr/>
          </p:nvSpPr>
          <p:spPr>
            <a:xfrm>
              <a:off x="7767986" y="4087696"/>
              <a:ext cx="371951" cy="578634"/>
            </a:xfrm>
            <a:custGeom>
              <a:avLst/>
              <a:gdLst>
                <a:gd name="connsiteX0" fmla="*/ 21241 w 371951"/>
                <a:gd name="connsiteY0" fmla="*/ 49852 h 578634"/>
                <a:gd name="connsiteX1" fmla="*/ 96107 w 371951"/>
                <a:gd name="connsiteY1" fmla="*/ 36 h 578634"/>
                <a:gd name="connsiteX2" fmla="*/ 133064 w 371951"/>
                <a:gd name="connsiteY2" fmla="*/ 3084 h 578634"/>
                <a:gd name="connsiteX3" fmla="*/ 256889 w 371951"/>
                <a:gd name="connsiteY3" fmla="*/ 18419 h 578634"/>
                <a:gd name="connsiteX4" fmla="*/ 324326 w 371951"/>
                <a:gd name="connsiteY4" fmla="*/ 34326 h 578634"/>
                <a:gd name="connsiteX5" fmla="*/ 371951 w 371951"/>
                <a:gd name="connsiteY5" fmla="*/ 205300 h 578634"/>
                <a:gd name="connsiteX6" fmla="*/ 363855 w 371951"/>
                <a:gd name="connsiteY6" fmla="*/ 525435 h 578634"/>
                <a:gd name="connsiteX7" fmla="*/ 135922 w 371951"/>
                <a:gd name="connsiteY7" fmla="*/ 571536 h 578634"/>
                <a:gd name="connsiteX8" fmla="*/ 10097 w 371951"/>
                <a:gd name="connsiteY8" fmla="*/ 492097 h 578634"/>
                <a:gd name="connsiteX9" fmla="*/ 95 w 371951"/>
                <a:gd name="connsiteY9" fmla="*/ 201109 h 578634"/>
                <a:gd name="connsiteX10" fmla="*/ 21241 w 371951"/>
                <a:gd name="connsiteY10" fmla="*/ 49852 h 57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1951" h="578634">
                  <a:moveTo>
                    <a:pt x="21241" y="49852"/>
                  </a:moveTo>
                  <a:cubicBezTo>
                    <a:pt x="37052" y="13656"/>
                    <a:pt x="56102" y="-821"/>
                    <a:pt x="96107" y="36"/>
                  </a:cubicBezTo>
                  <a:cubicBezTo>
                    <a:pt x="109538" y="36"/>
                    <a:pt x="133064" y="3084"/>
                    <a:pt x="133064" y="3084"/>
                  </a:cubicBezTo>
                  <a:cubicBezTo>
                    <a:pt x="137827" y="22134"/>
                    <a:pt x="215360" y="40136"/>
                    <a:pt x="256889" y="18419"/>
                  </a:cubicBezTo>
                  <a:cubicBezTo>
                    <a:pt x="272034" y="22324"/>
                    <a:pt x="311753" y="30135"/>
                    <a:pt x="324326" y="34326"/>
                  </a:cubicBezTo>
                  <a:cubicBezTo>
                    <a:pt x="360426" y="46327"/>
                    <a:pt x="365951" y="87571"/>
                    <a:pt x="371951" y="205300"/>
                  </a:cubicBezTo>
                  <a:cubicBezTo>
                    <a:pt x="371951" y="205300"/>
                    <a:pt x="371951" y="455331"/>
                    <a:pt x="363855" y="525435"/>
                  </a:cubicBezTo>
                  <a:cubicBezTo>
                    <a:pt x="312706" y="590586"/>
                    <a:pt x="187928" y="581728"/>
                    <a:pt x="135922" y="571536"/>
                  </a:cubicBezTo>
                  <a:cubicBezTo>
                    <a:pt x="27051" y="550486"/>
                    <a:pt x="10097" y="492097"/>
                    <a:pt x="10097" y="492097"/>
                  </a:cubicBezTo>
                  <a:cubicBezTo>
                    <a:pt x="10097" y="492097"/>
                    <a:pt x="-1143" y="286453"/>
                    <a:pt x="95" y="201109"/>
                  </a:cubicBezTo>
                  <a:cubicBezTo>
                    <a:pt x="1238" y="128814"/>
                    <a:pt x="12383" y="70330"/>
                    <a:pt x="21241" y="49852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Hình tự do: Hình 741">
              <a:extLst>
                <a:ext uri="{FF2B5EF4-FFF2-40B4-BE49-F238E27FC236}">
                  <a16:creationId xmlns:a16="http://schemas.microsoft.com/office/drawing/2014/main" id="{196E7E2F-D322-8F7F-9E88-9D3D586626EC}"/>
                </a:ext>
              </a:extLst>
            </p:cNvPr>
            <p:cNvSpPr/>
            <p:nvPr/>
          </p:nvSpPr>
          <p:spPr>
            <a:xfrm>
              <a:off x="8075644" y="4124308"/>
              <a:ext cx="542782" cy="369464"/>
            </a:xfrm>
            <a:custGeom>
              <a:avLst/>
              <a:gdLst>
                <a:gd name="connsiteX0" fmla="*/ 425577 w 542782"/>
                <a:gd name="connsiteY0" fmla="*/ 209169 h 369464"/>
                <a:gd name="connsiteX1" fmla="*/ 163544 w 542782"/>
                <a:gd name="connsiteY1" fmla="*/ 368237 h 369464"/>
                <a:gd name="connsiteX2" fmla="*/ 6953 w 542782"/>
                <a:gd name="connsiteY2" fmla="*/ 165735 h 369464"/>
                <a:gd name="connsiteX3" fmla="*/ 20003 w 542782"/>
                <a:gd name="connsiteY3" fmla="*/ 0 h 369464"/>
                <a:gd name="connsiteX4" fmla="*/ 96774 w 542782"/>
                <a:gd name="connsiteY4" fmla="*/ 52959 h 369464"/>
                <a:gd name="connsiteX5" fmla="*/ 198406 w 542782"/>
                <a:gd name="connsiteY5" fmla="*/ 245936 h 369464"/>
                <a:gd name="connsiteX6" fmla="*/ 286607 w 542782"/>
                <a:gd name="connsiteY6" fmla="*/ 198311 h 369464"/>
                <a:gd name="connsiteX7" fmla="*/ 358521 w 542782"/>
                <a:gd name="connsiteY7" fmla="*/ 157734 h 369464"/>
                <a:gd name="connsiteX8" fmla="*/ 377000 w 542782"/>
                <a:gd name="connsiteY8" fmla="*/ 145733 h 369464"/>
                <a:gd name="connsiteX9" fmla="*/ 385286 w 542782"/>
                <a:gd name="connsiteY9" fmla="*/ 90392 h 369464"/>
                <a:gd name="connsiteX10" fmla="*/ 383762 w 542782"/>
                <a:gd name="connsiteY10" fmla="*/ 68866 h 369464"/>
                <a:gd name="connsiteX11" fmla="*/ 396335 w 542782"/>
                <a:gd name="connsiteY11" fmla="*/ 45244 h 369464"/>
                <a:gd name="connsiteX12" fmla="*/ 404051 w 542782"/>
                <a:gd name="connsiteY12" fmla="*/ 51340 h 369464"/>
                <a:gd name="connsiteX13" fmla="*/ 409956 w 542782"/>
                <a:gd name="connsiteY13" fmla="*/ 62008 h 369464"/>
                <a:gd name="connsiteX14" fmla="*/ 415290 w 542782"/>
                <a:gd name="connsiteY14" fmla="*/ 90583 h 369464"/>
                <a:gd name="connsiteX15" fmla="*/ 417290 w 542782"/>
                <a:gd name="connsiteY15" fmla="*/ 94202 h 369464"/>
                <a:gd name="connsiteX16" fmla="*/ 422338 w 542782"/>
                <a:gd name="connsiteY16" fmla="*/ 95631 h 369464"/>
                <a:gd name="connsiteX17" fmla="*/ 476441 w 542782"/>
                <a:gd name="connsiteY17" fmla="*/ 44482 h 369464"/>
                <a:gd name="connsiteX18" fmla="*/ 493681 w 542782"/>
                <a:gd name="connsiteY18" fmla="*/ 24003 h 369464"/>
                <a:gd name="connsiteX19" fmla="*/ 529685 w 542782"/>
                <a:gd name="connsiteY19" fmla="*/ 36957 h 369464"/>
                <a:gd name="connsiteX20" fmla="*/ 542258 w 542782"/>
                <a:gd name="connsiteY20" fmla="*/ 87344 h 369464"/>
                <a:gd name="connsiteX21" fmla="*/ 513683 w 542782"/>
                <a:gd name="connsiteY21" fmla="*/ 151447 h 369464"/>
                <a:gd name="connsiteX22" fmla="*/ 425577 w 542782"/>
                <a:gd name="connsiteY22" fmla="*/ 209169 h 36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782" h="369464">
                  <a:moveTo>
                    <a:pt x="425577" y="209169"/>
                  </a:moveTo>
                  <a:cubicBezTo>
                    <a:pt x="408051" y="217456"/>
                    <a:pt x="196405" y="385382"/>
                    <a:pt x="163544" y="368237"/>
                  </a:cubicBezTo>
                  <a:cubicBezTo>
                    <a:pt x="130683" y="351092"/>
                    <a:pt x="6953" y="165735"/>
                    <a:pt x="6953" y="165735"/>
                  </a:cubicBezTo>
                  <a:cubicBezTo>
                    <a:pt x="-5620" y="110442"/>
                    <a:pt x="-1067" y="52645"/>
                    <a:pt x="20003" y="0"/>
                  </a:cubicBezTo>
                  <a:cubicBezTo>
                    <a:pt x="50006" y="2858"/>
                    <a:pt x="67628" y="1143"/>
                    <a:pt x="96774" y="52959"/>
                  </a:cubicBezTo>
                  <a:cubicBezTo>
                    <a:pt x="121634" y="97060"/>
                    <a:pt x="198406" y="245936"/>
                    <a:pt x="198406" y="245936"/>
                  </a:cubicBezTo>
                  <a:cubicBezTo>
                    <a:pt x="227933" y="230314"/>
                    <a:pt x="257337" y="214436"/>
                    <a:pt x="286607" y="198311"/>
                  </a:cubicBezTo>
                  <a:cubicBezTo>
                    <a:pt x="310705" y="185071"/>
                    <a:pt x="334899" y="171926"/>
                    <a:pt x="358521" y="157734"/>
                  </a:cubicBezTo>
                  <a:cubicBezTo>
                    <a:pt x="365160" y="154524"/>
                    <a:pt x="371370" y="150495"/>
                    <a:pt x="377000" y="145733"/>
                  </a:cubicBezTo>
                  <a:cubicBezTo>
                    <a:pt x="388525" y="133826"/>
                    <a:pt x="385858" y="105728"/>
                    <a:pt x="385286" y="90392"/>
                  </a:cubicBezTo>
                  <a:cubicBezTo>
                    <a:pt x="385210" y="83191"/>
                    <a:pt x="384696" y="76000"/>
                    <a:pt x="383762" y="68866"/>
                  </a:cubicBezTo>
                  <a:cubicBezTo>
                    <a:pt x="382619" y="60198"/>
                    <a:pt x="380429" y="38767"/>
                    <a:pt x="396335" y="45244"/>
                  </a:cubicBezTo>
                  <a:cubicBezTo>
                    <a:pt x="399374" y="46606"/>
                    <a:pt x="402022" y="48701"/>
                    <a:pt x="404051" y="51340"/>
                  </a:cubicBezTo>
                  <a:cubicBezTo>
                    <a:pt x="406641" y="54512"/>
                    <a:pt x="408642" y="58131"/>
                    <a:pt x="409956" y="62008"/>
                  </a:cubicBezTo>
                  <a:cubicBezTo>
                    <a:pt x="413099" y="71533"/>
                    <a:pt x="412337" y="81058"/>
                    <a:pt x="415290" y="90583"/>
                  </a:cubicBezTo>
                  <a:cubicBezTo>
                    <a:pt x="415652" y="91935"/>
                    <a:pt x="416338" y="93183"/>
                    <a:pt x="417290" y="94202"/>
                  </a:cubicBezTo>
                  <a:cubicBezTo>
                    <a:pt x="418710" y="95336"/>
                    <a:pt x="420529" y="95850"/>
                    <a:pt x="422338" y="95631"/>
                  </a:cubicBezTo>
                  <a:cubicBezTo>
                    <a:pt x="445294" y="94393"/>
                    <a:pt x="466344" y="61722"/>
                    <a:pt x="476441" y="44482"/>
                  </a:cubicBezTo>
                  <a:cubicBezTo>
                    <a:pt x="480079" y="36128"/>
                    <a:pt x="486070" y="29013"/>
                    <a:pt x="493681" y="24003"/>
                  </a:cubicBezTo>
                  <a:cubicBezTo>
                    <a:pt x="506063" y="17812"/>
                    <a:pt x="521399" y="25908"/>
                    <a:pt x="529685" y="36957"/>
                  </a:cubicBezTo>
                  <a:cubicBezTo>
                    <a:pt x="539925" y="51635"/>
                    <a:pt x="544401" y="69571"/>
                    <a:pt x="542258" y="87344"/>
                  </a:cubicBezTo>
                  <a:cubicBezTo>
                    <a:pt x="540734" y="111452"/>
                    <a:pt x="530600" y="134207"/>
                    <a:pt x="513683" y="151447"/>
                  </a:cubicBezTo>
                  <a:cubicBezTo>
                    <a:pt x="487852" y="175613"/>
                    <a:pt x="458048" y="195139"/>
                    <a:pt x="425577" y="209169"/>
                  </a:cubicBezTo>
                  <a:close/>
                </a:path>
              </a:pathLst>
            </a:custGeom>
            <a:solidFill>
              <a:srgbClr val="9E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Hình tự do: Hình 742">
              <a:extLst>
                <a:ext uri="{FF2B5EF4-FFF2-40B4-BE49-F238E27FC236}">
                  <a16:creationId xmlns:a16="http://schemas.microsoft.com/office/drawing/2014/main" id="{88CF752E-671F-8FAA-33B4-83228998FA71}"/>
                </a:ext>
              </a:extLst>
            </p:cNvPr>
            <p:cNvSpPr/>
            <p:nvPr/>
          </p:nvSpPr>
          <p:spPr>
            <a:xfrm>
              <a:off x="7675118" y="4313595"/>
              <a:ext cx="428243" cy="602621"/>
            </a:xfrm>
            <a:custGeom>
              <a:avLst/>
              <a:gdLst>
                <a:gd name="connsiteX0" fmla="*/ 428244 w 428243"/>
                <a:gd name="connsiteY0" fmla="*/ 602621 h 602621"/>
                <a:gd name="connsiteX1" fmla="*/ 309658 w 428243"/>
                <a:gd name="connsiteY1" fmla="*/ 552044 h 602621"/>
                <a:gd name="connsiteX2" fmla="*/ 54864 w 428243"/>
                <a:gd name="connsiteY2" fmla="*/ 392595 h 602621"/>
                <a:gd name="connsiteX3" fmla="*/ 2667 w 428243"/>
                <a:gd name="connsiteY3" fmla="*/ 55886 h 602621"/>
                <a:gd name="connsiteX4" fmla="*/ 8858 w 428243"/>
                <a:gd name="connsiteY4" fmla="*/ 28740 h 602621"/>
                <a:gd name="connsiteX5" fmla="*/ 0 w 428243"/>
                <a:gd name="connsiteY5" fmla="*/ 27502 h 602621"/>
                <a:gd name="connsiteX6" fmla="*/ 22860 w 428243"/>
                <a:gd name="connsiteY6" fmla="*/ 8452 h 602621"/>
                <a:gd name="connsiteX7" fmla="*/ 22860 w 428243"/>
                <a:gd name="connsiteY7" fmla="*/ 8452 h 602621"/>
                <a:gd name="connsiteX8" fmla="*/ 112967 w 428243"/>
                <a:gd name="connsiteY8" fmla="*/ 21977 h 602621"/>
                <a:gd name="connsiteX9" fmla="*/ 309658 w 428243"/>
                <a:gd name="connsiteY9" fmla="*/ 266294 h 602621"/>
                <a:gd name="connsiteX10" fmla="*/ 425482 w 428243"/>
                <a:gd name="connsiteY10" fmla="*/ 548710 h 60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243" h="602621">
                  <a:moveTo>
                    <a:pt x="428244" y="602621"/>
                  </a:moveTo>
                  <a:cubicBezTo>
                    <a:pt x="399669" y="601193"/>
                    <a:pt x="377380" y="580333"/>
                    <a:pt x="309658" y="552044"/>
                  </a:cubicBezTo>
                  <a:cubicBezTo>
                    <a:pt x="184499" y="499942"/>
                    <a:pt x="90583" y="458222"/>
                    <a:pt x="54864" y="392595"/>
                  </a:cubicBezTo>
                  <a:cubicBezTo>
                    <a:pt x="19145" y="326968"/>
                    <a:pt x="-6191" y="137897"/>
                    <a:pt x="2667" y="55886"/>
                  </a:cubicBezTo>
                  <a:cubicBezTo>
                    <a:pt x="3562" y="46609"/>
                    <a:pt x="5644" y="37484"/>
                    <a:pt x="8858" y="28740"/>
                  </a:cubicBezTo>
                  <a:lnTo>
                    <a:pt x="0" y="27502"/>
                  </a:lnTo>
                  <a:lnTo>
                    <a:pt x="22860" y="8452"/>
                  </a:lnTo>
                  <a:lnTo>
                    <a:pt x="22860" y="8452"/>
                  </a:lnTo>
                  <a:cubicBezTo>
                    <a:pt x="46196" y="-10598"/>
                    <a:pt x="84296" y="6356"/>
                    <a:pt x="112967" y="21977"/>
                  </a:cubicBezTo>
                  <a:cubicBezTo>
                    <a:pt x="194881" y="66554"/>
                    <a:pt x="258985" y="109798"/>
                    <a:pt x="309658" y="266294"/>
                  </a:cubicBezTo>
                  <a:cubicBezTo>
                    <a:pt x="347758" y="383927"/>
                    <a:pt x="372809" y="491274"/>
                    <a:pt x="425482" y="548710"/>
                  </a:cubicBezTo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Hình tự do: Hình 743">
              <a:extLst>
                <a:ext uri="{FF2B5EF4-FFF2-40B4-BE49-F238E27FC236}">
                  <a16:creationId xmlns:a16="http://schemas.microsoft.com/office/drawing/2014/main" id="{BDA82468-9D05-9D81-1472-EE9E488A2F7B}"/>
                </a:ext>
              </a:extLst>
            </p:cNvPr>
            <p:cNvSpPr/>
            <p:nvPr/>
          </p:nvSpPr>
          <p:spPr>
            <a:xfrm>
              <a:off x="7675118" y="4313595"/>
              <a:ext cx="428243" cy="602907"/>
            </a:xfrm>
            <a:custGeom>
              <a:avLst/>
              <a:gdLst>
                <a:gd name="connsiteX0" fmla="*/ 8858 w 428243"/>
                <a:gd name="connsiteY0" fmla="*/ 28740 h 602907"/>
                <a:gd name="connsiteX1" fmla="*/ 0 w 428243"/>
                <a:gd name="connsiteY1" fmla="*/ 27502 h 602907"/>
                <a:gd name="connsiteX2" fmla="*/ 22860 w 428243"/>
                <a:gd name="connsiteY2" fmla="*/ 8452 h 602907"/>
                <a:gd name="connsiteX3" fmla="*/ 22860 w 428243"/>
                <a:gd name="connsiteY3" fmla="*/ 8452 h 602907"/>
                <a:gd name="connsiteX4" fmla="*/ 112967 w 428243"/>
                <a:gd name="connsiteY4" fmla="*/ 21977 h 602907"/>
                <a:gd name="connsiteX5" fmla="*/ 309658 w 428243"/>
                <a:gd name="connsiteY5" fmla="*/ 266294 h 602907"/>
                <a:gd name="connsiteX6" fmla="*/ 425482 w 428243"/>
                <a:gd name="connsiteY6" fmla="*/ 548710 h 602907"/>
                <a:gd name="connsiteX7" fmla="*/ 428244 w 428243"/>
                <a:gd name="connsiteY7" fmla="*/ 602907 h 602907"/>
                <a:gd name="connsiteX8" fmla="*/ 309658 w 428243"/>
                <a:gd name="connsiteY8" fmla="*/ 552329 h 602907"/>
                <a:gd name="connsiteX9" fmla="*/ 54864 w 428243"/>
                <a:gd name="connsiteY9" fmla="*/ 392881 h 602907"/>
                <a:gd name="connsiteX10" fmla="*/ 2667 w 428243"/>
                <a:gd name="connsiteY10" fmla="*/ 56172 h 602907"/>
                <a:gd name="connsiteX11" fmla="*/ 8858 w 428243"/>
                <a:gd name="connsiteY11" fmla="*/ 28740 h 6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8243" h="602907">
                  <a:moveTo>
                    <a:pt x="8858" y="28740"/>
                  </a:moveTo>
                  <a:lnTo>
                    <a:pt x="0" y="27502"/>
                  </a:lnTo>
                  <a:lnTo>
                    <a:pt x="22860" y="8452"/>
                  </a:lnTo>
                  <a:lnTo>
                    <a:pt x="22860" y="8452"/>
                  </a:lnTo>
                  <a:cubicBezTo>
                    <a:pt x="46196" y="-10598"/>
                    <a:pt x="84296" y="6356"/>
                    <a:pt x="112967" y="21977"/>
                  </a:cubicBezTo>
                  <a:cubicBezTo>
                    <a:pt x="194881" y="66554"/>
                    <a:pt x="258985" y="109798"/>
                    <a:pt x="309658" y="266294"/>
                  </a:cubicBezTo>
                  <a:cubicBezTo>
                    <a:pt x="347758" y="383927"/>
                    <a:pt x="372809" y="491274"/>
                    <a:pt x="425482" y="548710"/>
                  </a:cubicBezTo>
                  <a:lnTo>
                    <a:pt x="428244" y="602907"/>
                  </a:lnTo>
                  <a:cubicBezTo>
                    <a:pt x="399669" y="601478"/>
                    <a:pt x="377380" y="580619"/>
                    <a:pt x="309658" y="552329"/>
                  </a:cubicBezTo>
                  <a:cubicBezTo>
                    <a:pt x="184499" y="500228"/>
                    <a:pt x="90583" y="458508"/>
                    <a:pt x="54864" y="392881"/>
                  </a:cubicBezTo>
                  <a:cubicBezTo>
                    <a:pt x="19145" y="327254"/>
                    <a:pt x="-6287" y="138182"/>
                    <a:pt x="2667" y="56172"/>
                  </a:cubicBezTo>
                  <a:cubicBezTo>
                    <a:pt x="3539" y="46799"/>
                    <a:pt x="5620" y="37579"/>
                    <a:pt x="8858" y="28740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Hình tự do: Hình 744">
              <a:extLst>
                <a:ext uri="{FF2B5EF4-FFF2-40B4-BE49-F238E27FC236}">
                  <a16:creationId xmlns:a16="http://schemas.microsoft.com/office/drawing/2014/main" id="{4009620C-D6F9-241F-FCDF-53E11F151A09}"/>
                </a:ext>
              </a:extLst>
            </p:cNvPr>
            <p:cNvSpPr/>
            <p:nvPr/>
          </p:nvSpPr>
          <p:spPr>
            <a:xfrm>
              <a:off x="7652317" y="4333064"/>
              <a:ext cx="486858" cy="590713"/>
            </a:xfrm>
            <a:custGeom>
              <a:avLst/>
              <a:gdLst>
                <a:gd name="connsiteX0" fmla="*/ 112050 w 486858"/>
                <a:gd name="connsiteY0" fmla="*/ 22320 h 590713"/>
                <a:gd name="connsiteX1" fmla="*/ 308646 w 486858"/>
                <a:gd name="connsiteY1" fmla="*/ 266636 h 590713"/>
                <a:gd name="connsiteX2" fmla="*/ 486859 w 486858"/>
                <a:gd name="connsiteY2" fmla="*/ 588105 h 590713"/>
                <a:gd name="connsiteX3" fmla="*/ 303407 w 486858"/>
                <a:gd name="connsiteY3" fmla="*/ 547529 h 590713"/>
                <a:gd name="connsiteX4" fmla="*/ 170915 w 486858"/>
                <a:gd name="connsiteY4" fmla="*/ 475329 h 590713"/>
                <a:gd name="connsiteX5" fmla="*/ 53948 w 486858"/>
                <a:gd name="connsiteY5" fmla="*/ 393319 h 590713"/>
                <a:gd name="connsiteX6" fmla="*/ 1751 w 486858"/>
                <a:gd name="connsiteY6" fmla="*/ 56229 h 590713"/>
                <a:gd name="connsiteX7" fmla="*/ 112050 w 486858"/>
                <a:gd name="connsiteY7" fmla="*/ 22320 h 59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858" h="590713">
                  <a:moveTo>
                    <a:pt x="112050" y="22320"/>
                  </a:moveTo>
                  <a:cubicBezTo>
                    <a:pt x="193965" y="66897"/>
                    <a:pt x="257973" y="110236"/>
                    <a:pt x="308646" y="266636"/>
                  </a:cubicBezTo>
                  <a:cubicBezTo>
                    <a:pt x="359319" y="423037"/>
                    <a:pt x="387037" y="561340"/>
                    <a:pt x="486859" y="588105"/>
                  </a:cubicBezTo>
                  <a:cubicBezTo>
                    <a:pt x="486859" y="588105"/>
                    <a:pt x="441710" y="606108"/>
                    <a:pt x="303407" y="547529"/>
                  </a:cubicBezTo>
                  <a:cubicBezTo>
                    <a:pt x="259783" y="528955"/>
                    <a:pt x="205967" y="495046"/>
                    <a:pt x="170915" y="475329"/>
                  </a:cubicBezTo>
                  <a:cubicBezTo>
                    <a:pt x="102144" y="436753"/>
                    <a:pt x="60520" y="405130"/>
                    <a:pt x="53948" y="393319"/>
                  </a:cubicBezTo>
                  <a:cubicBezTo>
                    <a:pt x="17562" y="328073"/>
                    <a:pt x="-6917" y="138525"/>
                    <a:pt x="1751" y="56229"/>
                  </a:cubicBezTo>
                  <a:cubicBezTo>
                    <a:pt x="10418" y="-26067"/>
                    <a:pt x="70997" y="32"/>
                    <a:pt x="112050" y="22320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Hình tự do: Hình 745">
              <a:extLst>
                <a:ext uri="{FF2B5EF4-FFF2-40B4-BE49-F238E27FC236}">
                  <a16:creationId xmlns:a16="http://schemas.microsoft.com/office/drawing/2014/main" id="{40BE599A-4403-2F11-85CE-9EE0A186BB21}"/>
                </a:ext>
              </a:extLst>
            </p:cNvPr>
            <p:cNvSpPr/>
            <p:nvPr/>
          </p:nvSpPr>
          <p:spPr>
            <a:xfrm>
              <a:off x="7874812" y="4050070"/>
              <a:ext cx="192163" cy="95841"/>
            </a:xfrm>
            <a:custGeom>
              <a:avLst/>
              <a:gdLst>
                <a:gd name="connsiteX0" fmla="*/ 151587 w 192163"/>
                <a:gd name="connsiteY0" fmla="*/ 33090 h 95841"/>
                <a:gd name="connsiteX1" fmla="*/ 29477 w 192163"/>
                <a:gd name="connsiteY1" fmla="*/ 11564 h 95841"/>
                <a:gd name="connsiteX2" fmla="*/ 30524 w 192163"/>
                <a:gd name="connsiteY2" fmla="*/ 2039 h 95841"/>
                <a:gd name="connsiteX3" fmla="*/ 16808 w 192163"/>
                <a:gd name="connsiteY3" fmla="*/ 9182 h 95841"/>
                <a:gd name="connsiteX4" fmla="*/ 140 w 192163"/>
                <a:gd name="connsiteY4" fmla="*/ 37757 h 95841"/>
                <a:gd name="connsiteX5" fmla="*/ 41478 w 192163"/>
                <a:gd name="connsiteY5" fmla="*/ 87002 h 95841"/>
                <a:gd name="connsiteX6" fmla="*/ 151587 w 192163"/>
                <a:gd name="connsiteY6" fmla="*/ 80144 h 95841"/>
                <a:gd name="connsiteX7" fmla="*/ 178352 w 192163"/>
                <a:gd name="connsiteY7" fmla="*/ 62523 h 95841"/>
                <a:gd name="connsiteX8" fmla="*/ 192164 w 192163"/>
                <a:gd name="connsiteY8" fmla="*/ 65570 h 95841"/>
                <a:gd name="connsiteX9" fmla="*/ 166922 w 192163"/>
                <a:gd name="connsiteY9" fmla="*/ 27470 h 95841"/>
                <a:gd name="connsiteX10" fmla="*/ 153111 w 192163"/>
                <a:gd name="connsiteY10" fmla="*/ 15945 h 9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63" h="95841">
                  <a:moveTo>
                    <a:pt x="151587" y="33090"/>
                  </a:moveTo>
                  <a:cubicBezTo>
                    <a:pt x="101009" y="49473"/>
                    <a:pt x="41954" y="37662"/>
                    <a:pt x="29477" y="11564"/>
                  </a:cubicBezTo>
                  <a:lnTo>
                    <a:pt x="30524" y="2039"/>
                  </a:lnTo>
                  <a:cubicBezTo>
                    <a:pt x="30524" y="2039"/>
                    <a:pt x="24905" y="-5772"/>
                    <a:pt x="16808" y="9182"/>
                  </a:cubicBezTo>
                  <a:cubicBezTo>
                    <a:pt x="8712" y="24137"/>
                    <a:pt x="140" y="37757"/>
                    <a:pt x="140" y="37757"/>
                  </a:cubicBezTo>
                  <a:cubicBezTo>
                    <a:pt x="140" y="37757"/>
                    <a:pt x="-4623" y="68618"/>
                    <a:pt x="41478" y="87002"/>
                  </a:cubicBezTo>
                  <a:cubicBezTo>
                    <a:pt x="77435" y="100841"/>
                    <a:pt x="117631" y="98336"/>
                    <a:pt x="151587" y="80144"/>
                  </a:cubicBezTo>
                  <a:cubicBezTo>
                    <a:pt x="168827" y="69381"/>
                    <a:pt x="178352" y="62523"/>
                    <a:pt x="178352" y="62523"/>
                  </a:cubicBezTo>
                  <a:lnTo>
                    <a:pt x="192164" y="65570"/>
                  </a:lnTo>
                  <a:cubicBezTo>
                    <a:pt x="192164" y="65570"/>
                    <a:pt x="175019" y="39186"/>
                    <a:pt x="166922" y="27470"/>
                  </a:cubicBezTo>
                  <a:cubicBezTo>
                    <a:pt x="158826" y="15755"/>
                    <a:pt x="153111" y="15945"/>
                    <a:pt x="153111" y="15945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Hình tự do: Hình 746">
              <a:extLst>
                <a:ext uri="{FF2B5EF4-FFF2-40B4-BE49-F238E27FC236}">
                  <a16:creationId xmlns:a16="http://schemas.microsoft.com/office/drawing/2014/main" id="{C0C80778-57A0-8336-EE31-60D4DE1B5C75}"/>
                </a:ext>
              </a:extLst>
            </p:cNvPr>
            <p:cNvSpPr/>
            <p:nvPr/>
          </p:nvSpPr>
          <p:spPr>
            <a:xfrm>
              <a:off x="8068369" y="4122022"/>
              <a:ext cx="381988" cy="382709"/>
            </a:xfrm>
            <a:custGeom>
              <a:avLst/>
              <a:gdLst>
                <a:gd name="connsiteX0" fmla="*/ 23562 w 381988"/>
                <a:gd name="connsiteY0" fmla="*/ 0 h 382709"/>
                <a:gd name="connsiteX1" fmla="*/ 94143 w 381988"/>
                <a:gd name="connsiteY1" fmla="*/ 31528 h 382709"/>
                <a:gd name="connsiteX2" fmla="*/ 206538 w 381988"/>
                <a:gd name="connsiteY2" fmla="*/ 242792 h 382709"/>
                <a:gd name="connsiteX3" fmla="*/ 332649 w 381988"/>
                <a:gd name="connsiteY3" fmla="*/ 179737 h 382709"/>
                <a:gd name="connsiteX4" fmla="*/ 381988 w 381988"/>
                <a:gd name="connsiteY4" fmla="*/ 247460 h 382709"/>
                <a:gd name="connsiteX5" fmla="*/ 209205 w 381988"/>
                <a:gd name="connsiteY5" fmla="*/ 371856 h 382709"/>
                <a:gd name="connsiteX6" fmla="*/ 143673 w 381988"/>
                <a:gd name="connsiteY6" fmla="*/ 359473 h 382709"/>
                <a:gd name="connsiteX7" fmla="*/ 16990 w 381988"/>
                <a:gd name="connsiteY7" fmla="*/ 179165 h 382709"/>
                <a:gd name="connsiteX8" fmla="*/ 23562 w 381988"/>
                <a:gd name="connsiteY8" fmla="*/ 0 h 38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88" h="382709">
                  <a:moveTo>
                    <a:pt x="23562" y="0"/>
                  </a:moveTo>
                  <a:cubicBezTo>
                    <a:pt x="59567" y="3143"/>
                    <a:pt x="71187" y="0"/>
                    <a:pt x="94143" y="31528"/>
                  </a:cubicBezTo>
                  <a:cubicBezTo>
                    <a:pt x="117098" y="63055"/>
                    <a:pt x="206538" y="242792"/>
                    <a:pt x="206538" y="242792"/>
                  </a:cubicBezTo>
                  <a:lnTo>
                    <a:pt x="332649" y="179737"/>
                  </a:lnTo>
                  <a:lnTo>
                    <a:pt x="381988" y="247460"/>
                  </a:lnTo>
                  <a:cubicBezTo>
                    <a:pt x="381988" y="247460"/>
                    <a:pt x="239113" y="356045"/>
                    <a:pt x="209205" y="371856"/>
                  </a:cubicBezTo>
                  <a:cubicBezTo>
                    <a:pt x="179296" y="387668"/>
                    <a:pt x="169390" y="388334"/>
                    <a:pt x="143673" y="359473"/>
                  </a:cubicBezTo>
                  <a:cubicBezTo>
                    <a:pt x="117955" y="330613"/>
                    <a:pt x="16990" y="179165"/>
                    <a:pt x="16990" y="179165"/>
                  </a:cubicBezTo>
                  <a:cubicBezTo>
                    <a:pt x="16990" y="179165"/>
                    <a:pt x="-25301" y="105346"/>
                    <a:pt x="23562" y="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205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5968878" y="-1882839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1277677">
            <a:off x="5870554" y="532516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5459912" y="119083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0362014" y="1584748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62E461-8561-431C-A498-89A38223D509}"/>
              </a:ext>
            </a:extLst>
          </p:cNvPr>
          <p:cNvSpPr txBox="1"/>
          <p:nvPr/>
        </p:nvSpPr>
        <p:spPr>
          <a:xfrm>
            <a:off x="2730274" y="-3112321"/>
            <a:ext cx="6649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C105D75A-ECBF-AD79-B4F4-3F3868F4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80" y="-5957931"/>
            <a:ext cx="1943447" cy="1817325"/>
          </a:xfrm>
          <a:prstGeom prst="rect">
            <a:avLst/>
          </a:prstGeom>
        </p:spPr>
      </p:pic>
      <p:pic>
        <p:nvPicPr>
          <p:cNvPr id="679" name="Hình ảnh 678">
            <a:extLst>
              <a:ext uri="{FF2B5EF4-FFF2-40B4-BE49-F238E27FC236}">
                <a16:creationId xmlns:a16="http://schemas.microsoft.com/office/drawing/2014/main" id="{43C00770-9472-6E96-4E29-DA655F37B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42" y="197311"/>
            <a:ext cx="969707" cy="906777"/>
          </a:xfrm>
          <a:prstGeom prst="rect">
            <a:avLst/>
          </a:prstGeom>
        </p:spPr>
      </p:pic>
      <p:grpSp>
        <p:nvGrpSpPr>
          <p:cNvPr id="681" name="组合 9">
            <a:extLst>
              <a:ext uri="{FF2B5EF4-FFF2-40B4-BE49-F238E27FC236}">
                <a16:creationId xmlns:a16="http://schemas.microsoft.com/office/drawing/2014/main" id="{BDBED7F9-C13F-7C15-6ECA-85F26864BF5C}"/>
              </a:ext>
            </a:extLst>
          </p:cNvPr>
          <p:cNvGrpSpPr/>
          <p:nvPr/>
        </p:nvGrpSpPr>
        <p:grpSpPr>
          <a:xfrm>
            <a:off x="1457822" y="1108441"/>
            <a:ext cx="3870926" cy="533630"/>
            <a:chOff x="1518360" y="4636140"/>
            <a:chExt cx="3870926" cy="533630"/>
          </a:xfrm>
        </p:grpSpPr>
        <p:sp>
          <p:nvSpPr>
            <p:cNvPr id="682" name="矩形: 圆角 10">
              <a:extLst>
                <a:ext uri="{FF2B5EF4-FFF2-40B4-BE49-F238E27FC236}">
                  <a16:creationId xmlns:a16="http://schemas.microsoft.com/office/drawing/2014/main" id="{E1D406A9-B15F-CC15-6474-8EAD349392CB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683" name="文本框 11">
              <a:extLst>
                <a:ext uri="{FF2B5EF4-FFF2-40B4-BE49-F238E27FC236}">
                  <a16:creationId xmlns:a16="http://schemas.microsoft.com/office/drawing/2014/main" id="{A96E1EB2-D6B7-3A50-0265-CD41253DE26B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684" name="Hộp Văn bản 683">
            <a:extLst>
              <a:ext uri="{FF2B5EF4-FFF2-40B4-BE49-F238E27FC236}">
                <a16:creationId xmlns:a16="http://schemas.microsoft.com/office/drawing/2014/main" id="{915904B0-F833-56C5-BD47-C93AB8E8673F}"/>
              </a:ext>
            </a:extLst>
          </p:cNvPr>
          <p:cNvSpPr txBox="1"/>
          <p:nvPr/>
        </p:nvSpPr>
        <p:spPr>
          <a:xfrm>
            <a:off x="1224977" y="4377355"/>
            <a:ext cx="459427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sz="2400" b="1" spc="5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</a:t>
            </a:r>
            <a:endParaRPr lang="en-US" sz="2400" spc="5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5" name="Hộp Văn bản 684">
            <a:extLst>
              <a:ext uri="{FF2B5EF4-FFF2-40B4-BE49-F238E27FC236}">
                <a16:creationId xmlns:a16="http://schemas.microsoft.com/office/drawing/2014/main" id="{C67D63C2-29A6-9132-E619-6CE26ED9687D}"/>
              </a:ext>
            </a:extLst>
          </p:cNvPr>
          <p:cNvSpPr txBox="1"/>
          <p:nvPr/>
        </p:nvSpPr>
        <p:spPr>
          <a:xfrm>
            <a:off x="2059307" y="5034214"/>
            <a:ext cx="2712822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spc="5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Đàm Minh Giang</a:t>
            </a:r>
            <a:endParaRPr lang="en-US" sz="2000" spc="5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6" name="Hộp Văn bản 685">
            <a:extLst>
              <a:ext uri="{FF2B5EF4-FFF2-40B4-BE49-F238E27FC236}">
                <a16:creationId xmlns:a16="http://schemas.microsoft.com/office/drawing/2014/main" id="{0DE13B5E-D448-16BE-1D90-05A67A3615CD}"/>
              </a:ext>
            </a:extLst>
          </p:cNvPr>
          <p:cNvSpPr txBox="1"/>
          <p:nvPr/>
        </p:nvSpPr>
        <p:spPr>
          <a:xfrm>
            <a:off x="1411078" y="5709388"/>
            <a:ext cx="4408178" cy="39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viên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hướng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dẫn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Nguyễn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Thị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Huyền</a:t>
            </a:r>
            <a:endParaRPr lang="en-US" sz="18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8" name="文本框 8">
            <a:extLst>
              <a:ext uri="{FF2B5EF4-FFF2-40B4-BE49-F238E27FC236}">
                <a16:creationId xmlns:a16="http://schemas.microsoft.com/office/drawing/2014/main" id="{7CD00753-E4A0-C3B7-D780-EAEE1A52214C}"/>
              </a:ext>
            </a:extLst>
          </p:cNvPr>
          <p:cNvSpPr txBox="1"/>
          <p:nvPr/>
        </p:nvSpPr>
        <p:spPr>
          <a:xfrm>
            <a:off x="-46210" y="2075522"/>
            <a:ext cx="66476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800" b="1">
              <a:solidFill>
                <a:schemeClr val="bg1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B3A5325-70C0-C241-3185-6DA84075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5667" y="6468052"/>
            <a:ext cx="2743200" cy="365125"/>
          </a:xfrm>
        </p:spPr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708" name="Hình tự do: Hình 707">
            <a:extLst>
              <a:ext uri="{FF2B5EF4-FFF2-40B4-BE49-F238E27FC236}">
                <a16:creationId xmlns:a16="http://schemas.microsoft.com/office/drawing/2014/main" id="{B8921B23-0F03-242F-5CCB-C22CA6FBDB66}"/>
              </a:ext>
            </a:extLst>
          </p:cNvPr>
          <p:cNvSpPr/>
          <p:nvPr/>
        </p:nvSpPr>
        <p:spPr>
          <a:xfrm>
            <a:off x="9289552" y="5371725"/>
            <a:ext cx="341559" cy="675326"/>
          </a:xfrm>
          <a:custGeom>
            <a:avLst/>
            <a:gdLst>
              <a:gd name="connsiteX0" fmla="*/ 341559 w 341559"/>
              <a:gd name="connsiteY0" fmla="*/ 0 h 675326"/>
              <a:gd name="connsiteX1" fmla="*/ 341559 w 341559"/>
              <a:gd name="connsiteY1" fmla="*/ 675326 h 675326"/>
              <a:gd name="connsiteX2" fmla="*/ 308018 w 341559"/>
              <a:gd name="connsiteY2" fmla="*/ 669808 h 675326"/>
              <a:gd name="connsiteX3" fmla="*/ 170764 w 341559"/>
              <a:gd name="connsiteY3" fmla="*/ 647239 h 675326"/>
              <a:gd name="connsiteX4" fmla="*/ 33511 w 341559"/>
              <a:gd name="connsiteY4" fmla="*/ 669808 h 675326"/>
              <a:gd name="connsiteX5" fmla="*/ 0 w 341559"/>
              <a:gd name="connsiteY5" fmla="*/ 675326 h 675326"/>
              <a:gd name="connsiteX6" fmla="*/ 0 w 341559"/>
              <a:gd name="connsiteY6" fmla="*/ 0 h 67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59" h="675326">
                <a:moveTo>
                  <a:pt x="341559" y="0"/>
                </a:moveTo>
                <a:lnTo>
                  <a:pt x="341559" y="675326"/>
                </a:lnTo>
                <a:lnTo>
                  <a:pt x="308018" y="669808"/>
                </a:lnTo>
                <a:lnTo>
                  <a:pt x="170764" y="647239"/>
                </a:lnTo>
                <a:lnTo>
                  <a:pt x="33511" y="669808"/>
                </a:lnTo>
                <a:lnTo>
                  <a:pt x="0" y="675326"/>
                </a:lnTo>
                <a:lnTo>
                  <a:pt x="0" y="0"/>
                </a:lnTo>
                <a:close/>
              </a:path>
            </a:pathLst>
          </a:custGeom>
          <a:solidFill>
            <a:srgbClr val="463B56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9" name="Đồ họa 3">
            <a:extLst>
              <a:ext uri="{FF2B5EF4-FFF2-40B4-BE49-F238E27FC236}">
                <a16:creationId xmlns:a16="http://schemas.microsoft.com/office/drawing/2014/main" id="{433AE298-12B1-1067-8F64-2E3A64FAC7E0}"/>
              </a:ext>
            </a:extLst>
          </p:cNvPr>
          <p:cNvGrpSpPr/>
          <p:nvPr/>
        </p:nvGrpSpPr>
        <p:grpSpPr>
          <a:xfrm>
            <a:off x="7322887" y="5641587"/>
            <a:ext cx="4274886" cy="672925"/>
            <a:chOff x="8997820" y="5529885"/>
            <a:chExt cx="4274886" cy="672925"/>
          </a:xfrm>
          <a:solidFill>
            <a:srgbClr val="463B56"/>
          </a:solidFill>
        </p:grpSpPr>
        <p:sp>
          <p:nvSpPr>
            <p:cNvPr id="710" name="Hình tự do: Hình 709">
              <a:extLst>
                <a:ext uri="{FF2B5EF4-FFF2-40B4-BE49-F238E27FC236}">
                  <a16:creationId xmlns:a16="http://schemas.microsoft.com/office/drawing/2014/main" id="{2265C276-A65B-C2FB-B730-7D556BD94BFD}"/>
                </a:ext>
              </a:extLst>
            </p:cNvPr>
            <p:cNvSpPr/>
            <p:nvPr/>
          </p:nvSpPr>
          <p:spPr>
            <a:xfrm>
              <a:off x="8997820" y="5529885"/>
              <a:ext cx="2137429" cy="672925"/>
            </a:xfrm>
            <a:custGeom>
              <a:avLst/>
              <a:gdLst>
                <a:gd name="connsiteX0" fmla="*/ 2137430 w 2137429"/>
                <a:gd name="connsiteY0" fmla="*/ 0 h 672925"/>
                <a:gd name="connsiteX1" fmla="*/ 2137430 w 2137429"/>
                <a:gd name="connsiteY1" fmla="*/ 384547 h 672925"/>
                <a:gd name="connsiteX2" fmla="*/ 2000176 w 2137429"/>
                <a:gd name="connsiteY2" fmla="*/ 406867 h 672925"/>
                <a:gd name="connsiteX3" fmla="*/ 1966635 w 2137429"/>
                <a:gd name="connsiteY3" fmla="*/ 412322 h 672925"/>
                <a:gd name="connsiteX4" fmla="*/ 577886 w 2137429"/>
                <a:gd name="connsiteY4" fmla="*/ 638168 h 672925"/>
                <a:gd name="connsiteX5" fmla="*/ 146973 w 2137429"/>
                <a:gd name="connsiteY5" fmla="*/ 672926 h 672925"/>
                <a:gd name="connsiteX6" fmla="*/ 45799 w 2137429"/>
                <a:gd name="connsiteY6" fmla="*/ 672926 h 672925"/>
                <a:gd name="connsiteX7" fmla="*/ 12154 w 2137429"/>
                <a:gd name="connsiteY7" fmla="*/ 603598 h 672925"/>
                <a:gd name="connsiteX8" fmla="*/ 164262 w 2137429"/>
                <a:gd name="connsiteY8" fmla="*/ 493184 h 672925"/>
                <a:gd name="connsiteX9" fmla="*/ 656089 w 2137429"/>
                <a:gd name="connsiteY9" fmla="*/ 346765 h 672925"/>
                <a:gd name="connsiteX10" fmla="*/ 1966572 w 2137429"/>
                <a:gd name="connsiteY10" fmla="*/ 39995 h 672925"/>
                <a:gd name="connsiteX11" fmla="*/ 1966635 w 2137429"/>
                <a:gd name="connsiteY11" fmla="*/ 39995 h 672925"/>
                <a:gd name="connsiteX12" fmla="*/ 2137430 w 2137429"/>
                <a:gd name="connsiteY12" fmla="*/ 0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29" h="672925">
                  <a:moveTo>
                    <a:pt x="2137430" y="0"/>
                  </a:moveTo>
                  <a:lnTo>
                    <a:pt x="2137430" y="384547"/>
                  </a:lnTo>
                  <a:lnTo>
                    <a:pt x="2000176" y="406867"/>
                  </a:lnTo>
                  <a:lnTo>
                    <a:pt x="1966635" y="412322"/>
                  </a:lnTo>
                  <a:lnTo>
                    <a:pt x="577886" y="638168"/>
                  </a:lnTo>
                  <a:cubicBezTo>
                    <a:pt x="435639" y="661298"/>
                    <a:pt x="291421" y="672926"/>
                    <a:pt x="146973" y="672926"/>
                  </a:cubicBezTo>
                  <a:lnTo>
                    <a:pt x="45799" y="672926"/>
                  </a:lnTo>
                  <a:cubicBezTo>
                    <a:pt x="6063" y="672926"/>
                    <a:pt x="-14823" y="629970"/>
                    <a:pt x="12154" y="603598"/>
                  </a:cubicBezTo>
                  <a:cubicBezTo>
                    <a:pt x="51139" y="565505"/>
                    <a:pt x="104974" y="520553"/>
                    <a:pt x="164262" y="493184"/>
                  </a:cubicBezTo>
                  <a:cubicBezTo>
                    <a:pt x="282780" y="438538"/>
                    <a:pt x="526489" y="377097"/>
                    <a:pt x="656089" y="346765"/>
                  </a:cubicBezTo>
                  <a:lnTo>
                    <a:pt x="1966572" y="39995"/>
                  </a:lnTo>
                  <a:lnTo>
                    <a:pt x="1966635" y="39995"/>
                  </a:lnTo>
                  <a:lnTo>
                    <a:pt x="2137430" y="0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Hình tự do: Hình 710">
              <a:extLst>
                <a:ext uri="{FF2B5EF4-FFF2-40B4-BE49-F238E27FC236}">
                  <a16:creationId xmlns:a16="http://schemas.microsoft.com/office/drawing/2014/main" id="{2C5282ED-C819-3666-A156-4182CF089511}"/>
                </a:ext>
              </a:extLst>
            </p:cNvPr>
            <p:cNvSpPr/>
            <p:nvPr/>
          </p:nvSpPr>
          <p:spPr>
            <a:xfrm>
              <a:off x="11135249" y="5529885"/>
              <a:ext cx="2137457" cy="672925"/>
            </a:xfrm>
            <a:custGeom>
              <a:avLst/>
              <a:gdLst>
                <a:gd name="connsiteX0" fmla="*/ 2091628 w 2137457"/>
                <a:gd name="connsiteY0" fmla="*/ 672926 h 672925"/>
                <a:gd name="connsiteX1" fmla="*/ 1990504 w 2137457"/>
                <a:gd name="connsiteY1" fmla="*/ 672926 h 672925"/>
                <a:gd name="connsiteX2" fmla="*/ 1559541 w 2137457"/>
                <a:gd name="connsiteY2" fmla="*/ 638168 h 672925"/>
                <a:gd name="connsiteX3" fmla="*/ 170796 w 2137457"/>
                <a:gd name="connsiteY3" fmla="*/ 412322 h 672925"/>
                <a:gd name="connsiteX4" fmla="*/ 137254 w 2137457"/>
                <a:gd name="connsiteY4" fmla="*/ 406867 h 672925"/>
                <a:gd name="connsiteX5" fmla="*/ 0 w 2137457"/>
                <a:gd name="connsiteY5" fmla="*/ 384547 h 672925"/>
                <a:gd name="connsiteX6" fmla="*/ 0 w 2137457"/>
                <a:gd name="connsiteY6" fmla="*/ 0 h 672925"/>
                <a:gd name="connsiteX7" fmla="*/ 170796 w 2137457"/>
                <a:gd name="connsiteY7" fmla="*/ 39995 h 672925"/>
                <a:gd name="connsiteX8" fmla="*/ 170858 w 2137457"/>
                <a:gd name="connsiteY8" fmla="*/ 39995 h 672925"/>
                <a:gd name="connsiteX9" fmla="*/ 1481328 w 2137457"/>
                <a:gd name="connsiteY9" fmla="*/ 346765 h 672925"/>
                <a:gd name="connsiteX10" fmla="*/ 1973171 w 2137457"/>
                <a:gd name="connsiteY10" fmla="*/ 493184 h 672925"/>
                <a:gd name="connsiteX11" fmla="*/ 2125263 w 2137457"/>
                <a:gd name="connsiteY11" fmla="*/ 603598 h 672925"/>
                <a:gd name="connsiteX12" fmla="*/ 2091628 w 2137457"/>
                <a:gd name="connsiteY12" fmla="*/ 672926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57" h="672925">
                  <a:moveTo>
                    <a:pt x="2091628" y="672926"/>
                  </a:moveTo>
                  <a:lnTo>
                    <a:pt x="1990504" y="672926"/>
                  </a:lnTo>
                  <a:cubicBezTo>
                    <a:pt x="1846018" y="672926"/>
                    <a:pt x="1701782" y="661298"/>
                    <a:pt x="1559541" y="638168"/>
                  </a:cubicBezTo>
                  <a:lnTo>
                    <a:pt x="170796" y="412322"/>
                  </a:lnTo>
                  <a:lnTo>
                    <a:pt x="137254" y="406867"/>
                  </a:lnTo>
                  <a:lnTo>
                    <a:pt x="0" y="384547"/>
                  </a:lnTo>
                  <a:lnTo>
                    <a:pt x="0" y="0"/>
                  </a:lnTo>
                  <a:lnTo>
                    <a:pt x="170796" y="39995"/>
                  </a:lnTo>
                  <a:lnTo>
                    <a:pt x="170858" y="39995"/>
                  </a:lnTo>
                  <a:lnTo>
                    <a:pt x="1481328" y="346765"/>
                  </a:lnTo>
                  <a:cubicBezTo>
                    <a:pt x="1610944" y="377097"/>
                    <a:pt x="1854653" y="438538"/>
                    <a:pt x="1973171" y="493184"/>
                  </a:cubicBezTo>
                  <a:cubicBezTo>
                    <a:pt x="2032462" y="520553"/>
                    <a:pt x="2086297" y="565505"/>
                    <a:pt x="2125263" y="603598"/>
                  </a:cubicBezTo>
                  <a:cubicBezTo>
                    <a:pt x="2152321" y="629970"/>
                    <a:pt x="2131373" y="672926"/>
                    <a:pt x="2091628" y="672926"/>
                  </a:cubicBez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2" name="Hình tự do: Hình 711">
            <a:extLst>
              <a:ext uri="{FF2B5EF4-FFF2-40B4-BE49-F238E27FC236}">
                <a16:creationId xmlns:a16="http://schemas.microsoft.com/office/drawing/2014/main" id="{67944152-698B-CE60-4915-C3B3F0DA922C}"/>
              </a:ext>
            </a:extLst>
          </p:cNvPr>
          <p:cNvSpPr/>
          <p:nvPr/>
        </p:nvSpPr>
        <p:spPr>
          <a:xfrm>
            <a:off x="8495365" y="1739529"/>
            <a:ext cx="1929903" cy="53186"/>
          </a:xfrm>
          <a:custGeom>
            <a:avLst/>
            <a:gdLst>
              <a:gd name="connsiteX0" fmla="*/ 0 w 1929903"/>
              <a:gd name="connsiteY0" fmla="*/ 0 h 53186"/>
              <a:gd name="connsiteX1" fmla="*/ 1929904 w 1929903"/>
              <a:gd name="connsiteY1" fmla="*/ 0 h 53186"/>
              <a:gd name="connsiteX2" fmla="*/ 1929904 w 1929903"/>
              <a:gd name="connsiteY2" fmla="*/ 53187 h 53186"/>
              <a:gd name="connsiteX3" fmla="*/ 0 w 1929903"/>
              <a:gd name="connsiteY3" fmla="*/ 53187 h 5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03" h="53186">
                <a:moveTo>
                  <a:pt x="0" y="0"/>
                </a:moveTo>
                <a:lnTo>
                  <a:pt x="1929904" y="0"/>
                </a:lnTo>
                <a:lnTo>
                  <a:pt x="1929904" y="53187"/>
                </a:lnTo>
                <a:lnTo>
                  <a:pt x="0" y="53187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3" name="Hình tự do: Hình 712">
            <a:extLst>
              <a:ext uri="{FF2B5EF4-FFF2-40B4-BE49-F238E27FC236}">
                <a16:creationId xmlns:a16="http://schemas.microsoft.com/office/drawing/2014/main" id="{D9AF8CAC-8095-98E3-48AA-9C0A9B7FCBBD}"/>
              </a:ext>
            </a:extLst>
          </p:cNvPr>
          <p:cNvSpPr/>
          <p:nvPr/>
        </p:nvSpPr>
        <p:spPr>
          <a:xfrm>
            <a:off x="6967536" y="2088215"/>
            <a:ext cx="4985600" cy="3217767"/>
          </a:xfrm>
          <a:custGeom>
            <a:avLst/>
            <a:gdLst>
              <a:gd name="connsiteX0" fmla="*/ 4929583 w 4985600"/>
              <a:gd name="connsiteY0" fmla="*/ 3217768 h 3217767"/>
              <a:gd name="connsiteX1" fmla="*/ 56008 w 4985600"/>
              <a:gd name="connsiteY1" fmla="*/ 3217768 h 3217767"/>
              <a:gd name="connsiteX2" fmla="*/ 0 w 4985600"/>
              <a:gd name="connsiteY2" fmla="*/ 3161750 h 3217767"/>
              <a:gd name="connsiteX3" fmla="*/ 0 w 4985600"/>
              <a:gd name="connsiteY3" fmla="*/ 56008 h 3217767"/>
              <a:gd name="connsiteX4" fmla="*/ 56008 w 4985600"/>
              <a:gd name="connsiteY4" fmla="*/ 0 h 3217767"/>
              <a:gd name="connsiteX5" fmla="*/ 4929583 w 4985600"/>
              <a:gd name="connsiteY5" fmla="*/ 0 h 3217767"/>
              <a:gd name="connsiteX6" fmla="*/ 4985601 w 4985600"/>
              <a:gd name="connsiteY6" fmla="*/ 56008 h 3217767"/>
              <a:gd name="connsiteX7" fmla="*/ 4985601 w 4985600"/>
              <a:gd name="connsiteY7" fmla="*/ 3161750 h 3217767"/>
              <a:gd name="connsiteX8" fmla="*/ 4929583 w 4985600"/>
              <a:gd name="connsiteY8" fmla="*/ 3217768 h 32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00" h="3217767">
                <a:moveTo>
                  <a:pt x="4929583" y="3217768"/>
                </a:moveTo>
                <a:lnTo>
                  <a:pt x="56008" y="3217768"/>
                </a:lnTo>
                <a:cubicBezTo>
                  <a:pt x="25075" y="3217768"/>
                  <a:pt x="0" y="3192673"/>
                  <a:pt x="0" y="3161750"/>
                </a:cubicBezTo>
                <a:lnTo>
                  <a:pt x="0" y="56008"/>
                </a:lnTo>
                <a:cubicBezTo>
                  <a:pt x="0" y="25075"/>
                  <a:pt x="25075" y="0"/>
                  <a:pt x="56008" y="0"/>
                </a:cubicBezTo>
                <a:lnTo>
                  <a:pt x="4929583" y="0"/>
                </a:lnTo>
                <a:cubicBezTo>
                  <a:pt x="4960507" y="0"/>
                  <a:pt x="4985601" y="25075"/>
                  <a:pt x="4985601" y="56008"/>
                </a:cubicBezTo>
                <a:lnTo>
                  <a:pt x="4985601" y="3161750"/>
                </a:lnTo>
                <a:cubicBezTo>
                  <a:pt x="4985601" y="3192673"/>
                  <a:pt x="4960507" y="3217768"/>
                  <a:pt x="4929583" y="3217768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4" name="Hình tự do: Hình 713">
            <a:extLst>
              <a:ext uri="{FF2B5EF4-FFF2-40B4-BE49-F238E27FC236}">
                <a16:creationId xmlns:a16="http://schemas.microsoft.com/office/drawing/2014/main" id="{6AD6A4E9-B240-619B-6B6F-8EDB4C67A729}"/>
              </a:ext>
            </a:extLst>
          </p:cNvPr>
          <p:cNvSpPr/>
          <p:nvPr/>
        </p:nvSpPr>
        <p:spPr>
          <a:xfrm>
            <a:off x="7123867" y="2248433"/>
            <a:ext cx="4672938" cy="2897321"/>
          </a:xfrm>
          <a:custGeom>
            <a:avLst/>
            <a:gdLst>
              <a:gd name="connsiteX0" fmla="*/ 4621473 w 4672938"/>
              <a:gd name="connsiteY0" fmla="*/ 0 h 2897321"/>
              <a:gd name="connsiteX1" fmla="*/ 51454 w 4672938"/>
              <a:gd name="connsiteY1" fmla="*/ 0 h 2897321"/>
              <a:gd name="connsiteX2" fmla="*/ 0 w 4672938"/>
              <a:gd name="connsiteY2" fmla="*/ 51454 h 2897321"/>
              <a:gd name="connsiteX3" fmla="*/ 0 w 4672938"/>
              <a:gd name="connsiteY3" fmla="*/ 2845886 h 2897321"/>
              <a:gd name="connsiteX4" fmla="*/ 51454 w 4672938"/>
              <a:gd name="connsiteY4" fmla="*/ 2897321 h 2897321"/>
              <a:gd name="connsiteX5" fmla="*/ 4621473 w 4672938"/>
              <a:gd name="connsiteY5" fmla="*/ 2897321 h 2897321"/>
              <a:gd name="connsiteX6" fmla="*/ 4672939 w 4672938"/>
              <a:gd name="connsiteY6" fmla="*/ 2845886 h 2897321"/>
              <a:gd name="connsiteX7" fmla="*/ 4672939 w 4672938"/>
              <a:gd name="connsiteY7" fmla="*/ 51454 h 2897321"/>
              <a:gd name="connsiteX8" fmla="*/ 4621473 w 4672938"/>
              <a:gd name="connsiteY8" fmla="*/ 0 h 289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938" h="2897321">
                <a:moveTo>
                  <a:pt x="4621473" y="0"/>
                </a:moveTo>
                <a:lnTo>
                  <a:pt x="51454" y="0"/>
                </a:lnTo>
                <a:cubicBezTo>
                  <a:pt x="23037" y="0"/>
                  <a:pt x="0" y="23037"/>
                  <a:pt x="0" y="51454"/>
                </a:cubicBezTo>
                <a:lnTo>
                  <a:pt x="0" y="2845886"/>
                </a:lnTo>
                <a:cubicBezTo>
                  <a:pt x="0" y="2874285"/>
                  <a:pt x="23037" y="2897321"/>
                  <a:pt x="51454" y="2897321"/>
                </a:cubicBezTo>
                <a:lnTo>
                  <a:pt x="4621473" y="2897321"/>
                </a:lnTo>
                <a:cubicBezTo>
                  <a:pt x="4649871" y="2897321"/>
                  <a:pt x="4672939" y="2874285"/>
                  <a:pt x="4672939" y="2845886"/>
                </a:cubicBezTo>
                <a:lnTo>
                  <a:pt x="4672939" y="51454"/>
                </a:lnTo>
                <a:cubicBezTo>
                  <a:pt x="4672939" y="23037"/>
                  <a:pt x="4649871" y="0"/>
                  <a:pt x="4621473" y="0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5" name="Đồ họa 3">
            <a:extLst>
              <a:ext uri="{FF2B5EF4-FFF2-40B4-BE49-F238E27FC236}">
                <a16:creationId xmlns:a16="http://schemas.microsoft.com/office/drawing/2014/main" id="{25B14EC7-9D35-3964-AF4F-95D52D9335FA}"/>
              </a:ext>
            </a:extLst>
          </p:cNvPr>
          <p:cNvGrpSpPr/>
          <p:nvPr/>
        </p:nvGrpSpPr>
        <p:grpSpPr>
          <a:xfrm>
            <a:off x="6783047" y="1903728"/>
            <a:ext cx="5354570" cy="3586733"/>
            <a:chOff x="8457980" y="1792026"/>
            <a:chExt cx="5354570" cy="3586733"/>
          </a:xfrm>
        </p:grpSpPr>
        <p:sp>
          <p:nvSpPr>
            <p:cNvPr id="716" name="Hình tự do: Hình 715">
              <a:extLst>
                <a:ext uri="{FF2B5EF4-FFF2-40B4-BE49-F238E27FC236}">
                  <a16:creationId xmlns:a16="http://schemas.microsoft.com/office/drawing/2014/main" id="{DDD1EA10-5EF4-34F5-8ADA-56A46B5ABEF9}"/>
                </a:ext>
              </a:extLst>
            </p:cNvPr>
            <p:cNvSpPr/>
            <p:nvPr/>
          </p:nvSpPr>
          <p:spPr>
            <a:xfrm>
              <a:off x="8457980" y="1792026"/>
              <a:ext cx="5354570" cy="3586733"/>
            </a:xfrm>
            <a:custGeom>
              <a:avLst/>
              <a:gdLst>
                <a:gd name="connsiteX0" fmla="*/ 173264 w 5354570"/>
                <a:gd name="connsiteY0" fmla="*/ 3586734 h 3586733"/>
                <a:gd name="connsiteX1" fmla="*/ 0 w 5354570"/>
                <a:gd name="connsiteY1" fmla="*/ 3413476 h 3586733"/>
                <a:gd name="connsiteX2" fmla="*/ 0 w 5354570"/>
                <a:gd name="connsiteY2" fmla="*/ 173264 h 3586733"/>
                <a:gd name="connsiteX3" fmla="*/ 173264 w 5354570"/>
                <a:gd name="connsiteY3" fmla="*/ 0 h 3586733"/>
                <a:gd name="connsiteX4" fmla="*/ 5181313 w 5354570"/>
                <a:gd name="connsiteY4" fmla="*/ 0 h 3586733"/>
                <a:gd name="connsiteX5" fmla="*/ 5354571 w 5354570"/>
                <a:gd name="connsiteY5" fmla="*/ 173264 h 3586733"/>
                <a:gd name="connsiteX6" fmla="*/ 5354571 w 5354570"/>
                <a:gd name="connsiteY6" fmla="*/ 3413476 h 3586733"/>
                <a:gd name="connsiteX7" fmla="*/ 5181313 w 5354570"/>
                <a:gd name="connsiteY7" fmla="*/ 3586734 h 3586733"/>
                <a:gd name="connsiteX8" fmla="*/ 173264 w 5354570"/>
                <a:gd name="connsiteY8" fmla="*/ 3586734 h 3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4570" h="3586733">
                  <a:moveTo>
                    <a:pt x="173264" y="3586734"/>
                  </a:moveTo>
                  <a:cubicBezTo>
                    <a:pt x="77573" y="3586734"/>
                    <a:pt x="0" y="3509176"/>
                    <a:pt x="0" y="3413476"/>
                  </a:cubicBezTo>
                  <a:lnTo>
                    <a:pt x="0" y="173264"/>
                  </a:lnTo>
                  <a:cubicBezTo>
                    <a:pt x="0" y="77573"/>
                    <a:pt x="77573" y="0"/>
                    <a:pt x="173264" y="0"/>
                  </a:cubicBezTo>
                  <a:lnTo>
                    <a:pt x="5181313" y="0"/>
                  </a:lnTo>
                  <a:cubicBezTo>
                    <a:pt x="5276982" y="0"/>
                    <a:pt x="5354571" y="77573"/>
                    <a:pt x="5354571" y="173264"/>
                  </a:cubicBezTo>
                  <a:lnTo>
                    <a:pt x="5354571" y="3413476"/>
                  </a:lnTo>
                  <a:cubicBezTo>
                    <a:pt x="5354571" y="3509176"/>
                    <a:pt x="5276982" y="3586734"/>
                    <a:pt x="5181313" y="3586734"/>
                  </a:cubicBezTo>
                  <a:lnTo>
                    <a:pt x="173264" y="3586734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Hình tự do: Hình 716">
              <a:extLst>
                <a:ext uri="{FF2B5EF4-FFF2-40B4-BE49-F238E27FC236}">
                  <a16:creationId xmlns:a16="http://schemas.microsoft.com/office/drawing/2014/main" id="{F1556935-2AD8-F517-0BE6-6A44B98C8F1A}"/>
                </a:ext>
              </a:extLst>
            </p:cNvPr>
            <p:cNvSpPr/>
            <p:nvPr/>
          </p:nvSpPr>
          <p:spPr>
            <a:xfrm>
              <a:off x="8643065" y="1976896"/>
              <a:ext cx="4984381" cy="3217010"/>
            </a:xfrm>
            <a:custGeom>
              <a:avLst/>
              <a:gdLst>
                <a:gd name="connsiteX0" fmla="*/ 4928396 w 4984381"/>
                <a:gd name="connsiteY0" fmla="*/ 3217010 h 3217010"/>
                <a:gd name="connsiteX1" fmla="*/ 55996 w 4984381"/>
                <a:gd name="connsiteY1" fmla="*/ 3217010 h 3217010"/>
                <a:gd name="connsiteX2" fmla="*/ 0 w 4984381"/>
                <a:gd name="connsiteY2" fmla="*/ 3160992 h 3217010"/>
                <a:gd name="connsiteX3" fmla="*/ 0 w 4984381"/>
                <a:gd name="connsiteY3" fmla="*/ 55996 h 3217010"/>
                <a:gd name="connsiteX4" fmla="*/ 55996 w 4984381"/>
                <a:gd name="connsiteY4" fmla="*/ 0 h 3217010"/>
                <a:gd name="connsiteX5" fmla="*/ 4928396 w 4984381"/>
                <a:gd name="connsiteY5" fmla="*/ 0 h 3217010"/>
                <a:gd name="connsiteX6" fmla="*/ 4984382 w 4984381"/>
                <a:gd name="connsiteY6" fmla="*/ 55996 h 3217010"/>
                <a:gd name="connsiteX7" fmla="*/ 4984382 w 4984381"/>
                <a:gd name="connsiteY7" fmla="*/ 3160992 h 3217010"/>
                <a:gd name="connsiteX8" fmla="*/ 4928396 w 4984381"/>
                <a:gd name="connsiteY8" fmla="*/ 3217010 h 321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381" h="3217010">
                  <a:moveTo>
                    <a:pt x="4928396" y="3217010"/>
                  </a:moveTo>
                  <a:lnTo>
                    <a:pt x="55996" y="3217010"/>
                  </a:lnTo>
                  <a:cubicBezTo>
                    <a:pt x="25069" y="3217010"/>
                    <a:pt x="0" y="3191916"/>
                    <a:pt x="0" y="3160992"/>
                  </a:cubicBezTo>
                  <a:lnTo>
                    <a:pt x="0" y="55996"/>
                  </a:lnTo>
                  <a:cubicBezTo>
                    <a:pt x="0" y="25069"/>
                    <a:pt x="25069" y="0"/>
                    <a:pt x="55996" y="0"/>
                  </a:cubicBezTo>
                  <a:lnTo>
                    <a:pt x="4928396" y="0"/>
                  </a:lnTo>
                  <a:cubicBezTo>
                    <a:pt x="4959319" y="0"/>
                    <a:pt x="4984382" y="25069"/>
                    <a:pt x="4984382" y="55996"/>
                  </a:cubicBezTo>
                  <a:lnTo>
                    <a:pt x="4984382" y="3160992"/>
                  </a:lnTo>
                  <a:cubicBezTo>
                    <a:pt x="4984382" y="3191916"/>
                    <a:pt x="4959319" y="3217010"/>
                    <a:pt x="4928396" y="321701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Hình tự do: Hình 717">
              <a:extLst>
                <a:ext uri="{FF2B5EF4-FFF2-40B4-BE49-F238E27FC236}">
                  <a16:creationId xmlns:a16="http://schemas.microsoft.com/office/drawing/2014/main" id="{3E4CA578-9651-09A1-3656-E9B30069A34C}"/>
                </a:ext>
              </a:extLst>
            </p:cNvPr>
            <p:cNvSpPr/>
            <p:nvPr/>
          </p:nvSpPr>
          <p:spPr>
            <a:xfrm>
              <a:off x="8758513" y="2111752"/>
              <a:ext cx="4753501" cy="2947300"/>
            </a:xfrm>
            <a:custGeom>
              <a:avLst/>
              <a:gdLst>
                <a:gd name="connsiteX0" fmla="*/ 4701163 w 4753501"/>
                <a:gd name="connsiteY0" fmla="*/ 2947301 h 2947300"/>
                <a:gd name="connsiteX1" fmla="*/ 52342 w 4753501"/>
                <a:gd name="connsiteY1" fmla="*/ 2947301 h 2947300"/>
                <a:gd name="connsiteX2" fmla="*/ 0 w 4753501"/>
                <a:gd name="connsiteY2" fmla="*/ 2894930 h 2947300"/>
                <a:gd name="connsiteX3" fmla="*/ 0 w 4753501"/>
                <a:gd name="connsiteY3" fmla="*/ 52342 h 2947300"/>
                <a:gd name="connsiteX4" fmla="*/ 52342 w 4753501"/>
                <a:gd name="connsiteY4" fmla="*/ 0 h 2947300"/>
                <a:gd name="connsiteX5" fmla="*/ 4701163 w 4753501"/>
                <a:gd name="connsiteY5" fmla="*/ 0 h 2947300"/>
                <a:gd name="connsiteX6" fmla="*/ 4753501 w 4753501"/>
                <a:gd name="connsiteY6" fmla="*/ 52342 h 2947300"/>
                <a:gd name="connsiteX7" fmla="*/ 4753501 w 4753501"/>
                <a:gd name="connsiteY7" fmla="*/ 2894930 h 2947300"/>
                <a:gd name="connsiteX8" fmla="*/ 4701163 w 4753501"/>
                <a:gd name="connsiteY8" fmla="*/ 2947301 h 294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3501" h="2947300">
                  <a:moveTo>
                    <a:pt x="4701163" y="2947301"/>
                  </a:moveTo>
                  <a:lnTo>
                    <a:pt x="52342" y="2947301"/>
                  </a:lnTo>
                  <a:cubicBezTo>
                    <a:pt x="23436" y="2947301"/>
                    <a:pt x="0" y="2923859"/>
                    <a:pt x="0" y="2894930"/>
                  </a:cubicBezTo>
                  <a:lnTo>
                    <a:pt x="0" y="52342"/>
                  </a:lnTo>
                  <a:cubicBezTo>
                    <a:pt x="0" y="23436"/>
                    <a:pt x="23433" y="0"/>
                    <a:pt x="52342" y="0"/>
                  </a:cubicBezTo>
                  <a:lnTo>
                    <a:pt x="4701163" y="0"/>
                  </a:lnTo>
                  <a:cubicBezTo>
                    <a:pt x="4730059" y="0"/>
                    <a:pt x="4753501" y="23436"/>
                    <a:pt x="4753501" y="52342"/>
                  </a:cubicBezTo>
                  <a:lnTo>
                    <a:pt x="4753501" y="2894930"/>
                  </a:lnTo>
                  <a:cubicBezTo>
                    <a:pt x="4753501" y="2923859"/>
                    <a:pt x="4730059" y="2947301"/>
                    <a:pt x="4701163" y="2947301"/>
                  </a:cubicBez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9" name="Đồ họa 3">
            <a:extLst>
              <a:ext uri="{FF2B5EF4-FFF2-40B4-BE49-F238E27FC236}">
                <a16:creationId xmlns:a16="http://schemas.microsoft.com/office/drawing/2014/main" id="{2C53D317-01E1-DC0E-7D4C-84DB24936373}"/>
              </a:ext>
            </a:extLst>
          </p:cNvPr>
          <p:cNvGrpSpPr/>
          <p:nvPr/>
        </p:nvGrpSpPr>
        <p:grpSpPr>
          <a:xfrm>
            <a:off x="7223380" y="1631646"/>
            <a:ext cx="4473891" cy="3368375"/>
            <a:chOff x="8898313" y="1519944"/>
            <a:chExt cx="4473891" cy="3368375"/>
          </a:xfrm>
          <a:solidFill>
            <a:srgbClr val="FFFFFF"/>
          </a:solidFill>
        </p:grpSpPr>
        <p:sp>
          <p:nvSpPr>
            <p:cNvPr id="720" name="Hình tự do: Hình 719">
              <a:extLst>
                <a:ext uri="{FF2B5EF4-FFF2-40B4-BE49-F238E27FC236}">
                  <a16:creationId xmlns:a16="http://schemas.microsoft.com/office/drawing/2014/main" id="{1E094D10-1BE2-BE14-69E7-3E42A414AB00}"/>
                </a:ext>
              </a:extLst>
            </p:cNvPr>
            <p:cNvSpPr/>
            <p:nvPr/>
          </p:nvSpPr>
          <p:spPr>
            <a:xfrm>
              <a:off x="8912833" y="1534465"/>
              <a:ext cx="4444844" cy="3339328"/>
            </a:xfrm>
            <a:custGeom>
              <a:avLst/>
              <a:gdLst>
                <a:gd name="connsiteX0" fmla="*/ 4444844 w 4444844"/>
                <a:gd name="connsiteY0" fmla="*/ 29605 h 3339328"/>
                <a:gd name="connsiteX1" fmla="*/ 4444844 w 4444844"/>
                <a:gd name="connsiteY1" fmla="*/ 3309746 h 3339328"/>
                <a:gd name="connsiteX2" fmla="*/ 4416353 w 4444844"/>
                <a:gd name="connsiteY2" fmla="*/ 3339329 h 3339328"/>
                <a:gd name="connsiteX3" fmla="*/ 28492 w 4444844"/>
                <a:gd name="connsiteY3" fmla="*/ 3339329 h 3339328"/>
                <a:gd name="connsiteX4" fmla="*/ 0 w 4444844"/>
                <a:gd name="connsiteY4" fmla="*/ 3309746 h 3339328"/>
                <a:gd name="connsiteX5" fmla="*/ 0 w 4444844"/>
                <a:gd name="connsiteY5" fmla="*/ 29605 h 3339328"/>
                <a:gd name="connsiteX6" fmla="*/ 28492 w 4444844"/>
                <a:gd name="connsiteY6" fmla="*/ 0 h 3339328"/>
                <a:gd name="connsiteX7" fmla="*/ 4416353 w 4444844"/>
                <a:gd name="connsiteY7" fmla="*/ 0 h 3339328"/>
                <a:gd name="connsiteX8" fmla="*/ 4444844 w 4444844"/>
                <a:gd name="connsiteY8" fmla="*/ 29605 h 333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4844" h="3339328">
                  <a:moveTo>
                    <a:pt x="4444844" y="29605"/>
                  </a:moveTo>
                  <a:lnTo>
                    <a:pt x="4444844" y="3309746"/>
                  </a:lnTo>
                  <a:cubicBezTo>
                    <a:pt x="4444844" y="3326080"/>
                    <a:pt x="4432095" y="3339329"/>
                    <a:pt x="4416353" y="3339329"/>
                  </a:cubicBezTo>
                  <a:lnTo>
                    <a:pt x="28492" y="3339329"/>
                  </a:lnTo>
                  <a:cubicBezTo>
                    <a:pt x="12765" y="3339329"/>
                    <a:pt x="0" y="3326080"/>
                    <a:pt x="0" y="3309746"/>
                  </a:cubicBezTo>
                  <a:lnTo>
                    <a:pt x="0" y="29605"/>
                  </a:lnTo>
                  <a:cubicBezTo>
                    <a:pt x="0" y="13264"/>
                    <a:pt x="12765" y="0"/>
                    <a:pt x="28492" y="0"/>
                  </a:cubicBezTo>
                  <a:lnTo>
                    <a:pt x="4416353" y="0"/>
                  </a:lnTo>
                  <a:cubicBezTo>
                    <a:pt x="4432095" y="3"/>
                    <a:pt x="4444844" y="13264"/>
                    <a:pt x="4444844" y="2960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Hình tự do: Hình 720">
              <a:extLst>
                <a:ext uri="{FF2B5EF4-FFF2-40B4-BE49-F238E27FC236}">
                  <a16:creationId xmlns:a16="http://schemas.microsoft.com/office/drawing/2014/main" id="{90159667-5880-73E7-3DA7-71B8318AA601}"/>
                </a:ext>
              </a:extLst>
            </p:cNvPr>
            <p:cNvSpPr/>
            <p:nvPr/>
          </p:nvSpPr>
          <p:spPr>
            <a:xfrm>
              <a:off x="8898313" y="1519944"/>
              <a:ext cx="4473891" cy="3368375"/>
            </a:xfrm>
            <a:custGeom>
              <a:avLst/>
              <a:gdLst>
                <a:gd name="connsiteX0" fmla="*/ 4430873 w 4473891"/>
                <a:gd name="connsiteY0" fmla="*/ 3368375 h 3368375"/>
                <a:gd name="connsiteX1" fmla="*/ 43012 w 4473891"/>
                <a:gd name="connsiteY1" fmla="*/ 3368375 h 3368375"/>
                <a:gd name="connsiteX2" fmla="*/ 0 w 4473891"/>
                <a:gd name="connsiteY2" fmla="*/ 3324266 h 3368375"/>
                <a:gd name="connsiteX3" fmla="*/ 0 w 4473891"/>
                <a:gd name="connsiteY3" fmla="*/ 44125 h 3368375"/>
                <a:gd name="connsiteX4" fmla="*/ 43012 w 4473891"/>
                <a:gd name="connsiteY4" fmla="*/ 0 h 3368375"/>
                <a:gd name="connsiteX5" fmla="*/ 4430873 w 4473891"/>
                <a:gd name="connsiteY5" fmla="*/ 0 h 3368375"/>
                <a:gd name="connsiteX6" fmla="*/ 4473892 w 4473891"/>
                <a:gd name="connsiteY6" fmla="*/ 44125 h 3368375"/>
                <a:gd name="connsiteX7" fmla="*/ 4473892 w 4473891"/>
                <a:gd name="connsiteY7" fmla="*/ 3324266 h 3368375"/>
                <a:gd name="connsiteX8" fmla="*/ 4430873 w 4473891"/>
                <a:gd name="connsiteY8" fmla="*/ 3368375 h 3368375"/>
                <a:gd name="connsiteX9" fmla="*/ 43012 w 4473891"/>
                <a:gd name="connsiteY9" fmla="*/ 29044 h 3368375"/>
                <a:gd name="connsiteX10" fmla="*/ 29040 w 4473891"/>
                <a:gd name="connsiteY10" fmla="*/ 44125 h 3368375"/>
                <a:gd name="connsiteX11" fmla="*/ 29040 w 4473891"/>
                <a:gd name="connsiteY11" fmla="*/ 3324266 h 3368375"/>
                <a:gd name="connsiteX12" fmla="*/ 43012 w 4473891"/>
                <a:gd name="connsiteY12" fmla="*/ 3339353 h 3368375"/>
                <a:gd name="connsiteX13" fmla="*/ 4430873 w 4473891"/>
                <a:gd name="connsiteY13" fmla="*/ 3339353 h 3368375"/>
                <a:gd name="connsiteX14" fmla="*/ 4444870 w 4473891"/>
                <a:gd name="connsiteY14" fmla="*/ 3324266 h 3368375"/>
                <a:gd name="connsiteX15" fmla="*/ 4444870 w 4473891"/>
                <a:gd name="connsiteY15" fmla="*/ 44125 h 3368375"/>
                <a:gd name="connsiteX16" fmla="*/ 4430873 w 4473891"/>
                <a:gd name="connsiteY16" fmla="*/ 29044 h 3368375"/>
                <a:gd name="connsiteX17" fmla="*/ 43012 w 4473891"/>
                <a:gd name="connsiteY17" fmla="*/ 29044 h 33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73891" h="3368375">
                  <a:moveTo>
                    <a:pt x="4430873" y="3368375"/>
                  </a:moveTo>
                  <a:lnTo>
                    <a:pt x="43012" y="3368375"/>
                  </a:lnTo>
                  <a:cubicBezTo>
                    <a:pt x="19296" y="3368375"/>
                    <a:pt x="0" y="3348581"/>
                    <a:pt x="0" y="3324266"/>
                  </a:cubicBezTo>
                  <a:lnTo>
                    <a:pt x="0" y="44125"/>
                  </a:lnTo>
                  <a:cubicBezTo>
                    <a:pt x="0" y="19795"/>
                    <a:pt x="19296" y="0"/>
                    <a:pt x="43012" y="0"/>
                  </a:cubicBezTo>
                  <a:lnTo>
                    <a:pt x="4430873" y="0"/>
                  </a:lnTo>
                  <a:cubicBezTo>
                    <a:pt x="4454596" y="0"/>
                    <a:pt x="4473892" y="19795"/>
                    <a:pt x="4473892" y="44125"/>
                  </a:cubicBezTo>
                  <a:lnTo>
                    <a:pt x="4473892" y="3324266"/>
                  </a:lnTo>
                  <a:cubicBezTo>
                    <a:pt x="4473892" y="3348581"/>
                    <a:pt x="4454596" y="3368375"/>
                    <a:pt x="4430873" y="3368375"/>
                  </a:cubicBezTo>
                  <a:close/>
                  <a:moveTo>
                    <a:pt x="43012" y="29044"/>
                  </a:moveTo>
                  <a:cubicBezTo>
                    <a:pt x="35309" y="29044"/>
                    <a:pt x="29040" y="35808"/>
                    <a:pt x="29040" y="44125"/>
                  </a:cubicBezTo>
                  <a:lnTo>
                    <a:pt x="29040" y="3324266"/>
                  </a:lnTo>
                  <a:cubicBezTo>
                    <a:pt x="29040" y="3332589"/>
                    <a:pt x="35306" y="3339353"/>
                    <a:pt x="43012" y="3339353"/>
                  </a:cubicBezTo>
                  <a:lnTo>
                    <a:pt x="4430873" y="3339353"/>
                  </a:lnTo>
                  <a:cubicBezTo>
                    <a:pt x="4438573" y="3339353"/>
                    <a:pt x="4444870" y="3332589"/>
                    <a:pt x="4444870" y="3324266"/>
                  </a:cubicBezTo>
                  <a:lnTo>
                    <a:pt x="4444870" y="44125"/>
                  </a:lnTo>
                  <a:cubicBezTo>
                    <a:pt x="4444870" y="35808"/>
                    <a:pt x="4438604" y="29044"/>
                    <a:pt x="4430873" y="29044"/>
                  </a:cubicBezTo>
                  <a:lnTo>
                    <a:pt x="43012" y="29044"/>
                  </a:ln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2" name="Hình tự do: Hình 721">
            <a:extLst>
              <a:ext uri="{FF2B5EF4-FFF2-40B4-BE49-F238E27FC236}">
                <a16:creationId xmlns:a16="http://schemas.microsoft.com/office/drawing/2014/main" id="{FD390DBF-189E-6908-AB9A-835759C06E02}"/>
              </a:ext>
            </a:extLst>
          </p:cNvPr>
          <p:cNvSpPr/>
          <p:nvPr/>
        </p:nvSpPr>
        <p:spPr>
          <a:xfrm>
            <a:off x="7222797" y="1630992"/>
            <a:ext cx="4475097" cy="255878"/>
          </a:xfrm>
          <a:custGeom>
            <a:avLst/>
            <a:gdLst>
              <a:gd name="connsiteX0" fmla="*/ 4475098 w 4475097"/>
              <a:gd name="connsiteY0" fmla="*/ 30353 h 255878"/>
              <a:gd name="connsiteX1" fmla="*/ 4475098 w 4475097"/>
              <a:gd name="connsiteY1" fmla="*/ 255878 h 255878"/>
              <a:gd name="connsiteX2" fmla="*/ 0 w 4475097"/>
              <a:gd name="connsiteY2" fmla="*/ 255878 h 255878"/>
              <a:gd name="connsiteX3" fmla="*/ 0 w 4475097"/>
              <a:gd name="connsiteY3" fmla="*/ 30353 h 255878"/>
              <a:gd name="connsiteX4" fmla="*/ 11871 w 4475097"/>
              <a:gd name="connsiteY4" fmla="*/ 5811 h 255878"/>
              <a:gd name="connsiteX5" fmla="*/ 45378 w 4475097"/>
              <a:gd name="connsiteY5" fmla="*/ 0 h 255878"/>
              <a:gd name="connsiteX6" fmla="*/ 4430583 w 4475097"/>
              <a:gd name="connsiteY6" fmla="*/ 0 h 255878"/>
              <a:gd name="connsiteX7" fmla="*/ 4462410 w 4475097"/>
              <a:gd name="connsiteY7" fmla="*/ 5193 h 255878"/>
              <a:gd name="connsiteX8" fmla="*/ 4462473 w 4475097"/>
              <a:gd name="connsiteY8" fmla="*/ 5256 h 255878"/>
              <a:gd name="connsiteX9" fmla="*/ 4475098 w 4475097"/>
              <a:gd name="connsiteY9" fmla="*/ 30353 h 2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5097" h="255878">
                <a:moveTo>
                  <a:pt x="4475098" y="30353"/>
                </a:moveTo>
                <a:lnTo>
                  <a:pt x="4475098" y="255878"/>
                </a:lnTo>
                <a:lnTo>
                  <a:pt x="0" y="255878"/>
                </a:lnTo>
                <a:lnTo>
                  <a:pt x="0" y="30353"/>
                </a:lnTo>
                <a:cubicBezTo>
                  <a:pt x="0" y="20212"/>
                  <a:pt x="4635" y="11250"/>
                  <a:pt x="11871" y="5811"/>
                </a:cubicBezTo>
                <a:cubicBezTo>
                  <a:pt x="22320" y="2039"/>
                  <a:pt x="33632" y="0"/>
                  <a:pt x="45378" y="0"/>
                </a:cubicBezTo>
                <a:lnTo>
                  <a:pt x="4430583" y="0"/>
                </a:lnTo>
                <a:cubicBezTo>
                  <a:pt x="4441712" y="0"/>
                  <a:pt x="4452466" y="1855"/>
                  <a:pt x="4462410" y="5193"/>
                </a:cubicBezTo>
                <a:cubicBezTo>
                  <a:pt x="4462473" y="5256"/>
                  <a:pt x="4462473" y="5256"/>
                  <a:pt x="4462473" y="5256"/>
                </a:cubicBezTo>
                <a:cubicBezTo>
                  <a:pt x="4470079" y="10695"/>
                  <a:pt x="4475098" y="19907"/>
                  <a:pt x="4475098" y="30353"/>
                </a:cubicBezTo>
                <a:close/>
              </a:path>
            </a:pathLst>
          </a:custGeom>
          <a:solidFill>
            <a:srgbClr val="EF7B7B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2" name="Đồ họa 3">
            <a:extLst>
              <a:ext uri="{FF2B5EF4-FFF2-40B4-BE49-F238E27FC236}">
                <a16:creationId xmlns:a16="http://schemas.microsoft.com/office/drawing/2014/main" id="{BCEB8141-A94B-E2FD-169A-CCDC51F71581}"/>
              </a:ext>
            </a:extLst>
          </p:cNvPr>
          <p:cNvGrpSpPr/>
          <p:nvPr/>
        </p:nvGrpSpPr>
        <p:grpSpPr>
          <a:xfrm>
            <a:off x="7482030" y="2613300"/>
            <a:ext cx="3956610" cy="2250777"/>
            <a:chOff x="9156963" y="2501598"/>
            <a:chExt cx="3956610" cy="2250777"/>
          </a:xfrm>
        </p:grpSpPr>
        <p:grpSp>
          <p:nvGrpSpPr>
            <p:cNvPr id="733" name="Đồ họa 3">
              <a:extLst>
                <a:ext uri="{FF2B5EF4-FFF2-40B4-BE49-F238E27FC236}">
                  <a16:creationId xmlns:a16="http://schemas.microsoft.com/office/drawing/2014/main" id="{706D7668-83B5-7605-1350-9EAB7F424AE3}"/>
                </a:ext>
              </a:extLst>
            </p:cNvPr>
            <p:cNvGrpSpPr/>
            <p:nvPr/>
          </p:nvGrpSpPr>
          <p:grpSpPr>
            <a:xfrm>
              <a:off x="9156969" y="4078390"/>
              <a:ext cx="1031075" cy="444688"/>
              <a:chOff x="9156969" y="4078390"/>
              <a:chExt cx="1031075" cy="444688"/>
            </a:xfrm>
          </p:grpSpPr>
          <p:grpSp>
            <p:nvGrpSpPr>
              <p:cNvPr id="734" name="Đồ họa 3">
                <a:extLst>
                  <a:ext uri="{FF2B5EF4-FFF2-40B4-BE49-F238E27FC236}">
                    <a16:creationId xmlns:a16="http://schemas.microsoft.com/office/drawing/2014/main" id="{0B75A257-7983-960E-AAAD-23BF74700DBE}"/>
                  </a:ext>
                </a:extLst>
              </p:cNvPr>
              <p:cNvGrpSpPr/>
              <p:nvPr/>
            </p:nvGrpSpPr>
            <p:grpSpPr>
              <a:xfrm>
                <a:off x="9163278" y="4078390"/>
                <a:ext cx="1018453" cy="127275"/>
                <a:chOff x="9163278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735" name="Hình tự do: Hình 734">
                  <a:extLst>
                    <a:ext uri="{FF2B5EF4-FFF2-40B4-BE49-F238E27FC236}">
                      <a16:creationId xmlns:a16="http://schemas.microsoft.com/office/drawing/2014/main" id="{66E2E04F-4AFF-E4B5-4C84-AED014633C76}"/>
                    </a:ext>
                  </a:extLst>
                </p:cNvPr>
                <p:cNvSpPr/>
                <p:nvPr/>
              </p:nvSpPr>
              <p:spPr>
                <a:xfrm>
                  <a:off x="9425260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6" name="Hình tự do: Hình 735">
                  <a:extLst>
                    <a:ext uri="{FF2B5EF4-FFF2-40B4-BE49-F238E27FC236}">
                      <a16:creationId xmlns:a16="http://schemas.microsoft.com/office/drawing/2014/main" id="{7C25ABD3-F1E2-9A14-E5AD-F2D6099972AD}"/>
                    </a:ext>
                  </a:extLst>
                </p:cNvPr>
                <p:cNvSpPr/>
                <p:nvPr/>
              </p:nvSpPr>
              <p:spPr>
                <a:xfrm>
                  <a:off x="9163278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7" name="Hình tự do: Hình 736">
                <a:extLst>
                  <a:ext uri="{FF2B5EF4-FFF2-40B4-BE49-F238E27FC236}">
                    <a16:creationId xmlns:a16="http://schemas.microsoft.com/office/drawing/2014/main" id="{4306089A-0D10-4E5E-D9E8-97F695B1FC1E}"/>
                  </a:ext>
                </a:extLst>
              </p:cNvPr>
              <p:cNvSpPr/>
              <p:nvPr/>
            </p:nvSpPr>
            <p:spPr>
              <a:xfrm>
                <a:off x="966183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Hình tự do: Hình 737">
                <a:extLst>
                  <a:ext uri="{FF2B5EF4-FFF2-40B4-BE49-F238E27FC236}">
                    <a16:creationId xmlns:a16="http://schemas.microsoft.com/office/drawing/2014/main" id="{895A79CF-72CD-D641-AD83-30503B6F3990}"/>
                  </a:ext>
                </a:extLst>
              </p:cNvPr>
              <p:cNvSpPr/>
              <p:nvPr/>
            </p:nvSpPr>
            <p:spPr>
              <a:xfrm>
                <a:off x="9163274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7 w 76488"/>
                  <a:gd name="connsiteY5" fmla="*/ 44094 h 73117"/>
                  <a:gd name="connsiteX6" fmla="*/ 56760 w 76488"/>
                  <a:gd name="connsiteY6" fmla="*/ 48395 h 73117"/>
                  <a:gd name="connsiteX7" fmla="*/ 63154 w 76488"/>
                  <a:gd name="connsiteY7" fmla="*/ 68066 h 73117"/>
                  <a:gd name="connsiteX8" fmla="*/ 57243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7" y="44094"/>
                    </a:lnTo>
                    <a:cubicBezTo>
                      <a:pt x="56810" y="45091"/>
                      <a:pt x="56246" y="46806"/>
                      <a:pt x="56760" y="48395"/>
                    </a:cubicBezTo>
                    <a:lnTo>
                      <a:pt x="63154" y="68066"/>
                    </a:lnTo>
                    <a:cubicBezTo>
                      <a:pt x="64304" y="71619"/>
                      <a:pt x="60255" y="74549"/>
                      <a:pt x="57243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Hình tự do: Hình 738">
                <a:extLst>
                  <a:ext uri="{FF2B5EF4-FFF2-40B4-BE49-F238E27FC236}">
                    <a16:creationId xmlns:a16="http://schemas.microsoft.com/office/drawing/2014/main" id="{0EBD5D0D-1940-E28D-68C6-563C624E58CD}"/>
                  </a:ext>
                </a:extLst>
              </p:cNvPr>
              <p:cNvSpPr/>
              <p:nvPr/>
            </p:nvSpPr>
            <p:spPr>
              <a:xfrm>
                <a:off x="9260754" y="4261483"/>
                <a:ext cx="76485" cy="73117"/>
              </a:xfrm>
              <a:custGeom>
                <a:avLst/>
                <a:gdLst>
                  <a:gd name="connsiteX0" fmla="*/ 41897 w 76485"/>
                  <a:gd name="connsiteY0" fmla="*/ 2665 h 73117"/>
                  <a:gd name="connsiteX1" fmla="*/ 48291 w 76485"/>
                  <a:gd name="connsiteY1" fmla="*/ 22335 h 73117"/>
                  <a:gd name="connsiteX2" fmla="*/ 51944 w 76485"/>
                  <a:gd name="connsiteY2" fmla="*/ 24985 h 73117"/>
                  <a:gd name="connsiteX3" fmla="*/ 72637 w 76485"/>
                  <a:gd name="connsiteY3" fmla="*/ 24985 h 73117"/>
                  <a:gd name="connsiteX4" fmla="*/ 74893 w 76485"/>
                  <a:gd name="connsiteY4" fmla="*/ 31937 h 73117"/>
                  <a:gd name="connsiteX5" fmla="*/ 58154 w 76485"/>
                  <a:gd name="connsiteY5" fmla="*/ 44094 h 73117"/>
                  <a:gd name="connsiteX6" fmla="*/ 56757 w 76485"/>
                  <a:gd name="connsiteY6" fmla="*/ 48395 h 73117"/>
                  <a:gd name="connsiteX7" fmla="*/ 63151 w 76485"/>
                  <a:gd name="connsiteY7" fmla="*/ 68066 h 73117"/>
                  <a:gd name="connsiteX8" fmla="*/ 57240 w 76485"/>
                  <a:gd name="connsiteY8" fmla="*/ 72367 h 73117"/>
                  <a:gd name="connsiteX9" fmla="*/ 40501 w 76485"/>
                  <a:gd name="connsiteY9" fmla="*/ 60210 h 73117"/>
                  <a:gd name="connsiteX10" fmla="*/ 35984 w 76485"/>
                  <a:gd name="connsiteY10" fmla="*/ 60210 h 73117"/>
                  <a:gd name="connsiteX11" fmla="*/ 19244 w 76485"/>
                  <a:gd name="connsiteY11" fmla="*/ 72367 h 73117"/>
                  <a:gd name="connsiteX12" fmla="*/ 13334 w 76485"/>
                  <a:gd name="connsiteY12" fmla="*/ 68066 h 73117"/>
                  <a:gd name="connsiteX13" fmla="*/ 19727 w 76485"/>
                  <a:gd name="connsiteY13" fmla="*/ 48395 h 73117"/>
                  <a:gd name="connsiteX14" fmla="*/ 18331 w 76485"/>
                  <a:gd name="connsiteY14" fmla="*/ 44094 h 73117"/>
                  <a:gd name="connsiteX15" fmla="*/ 1591 w 76485"/>
                  <a:gd name="connsiteY15" fmla="*/ 31937 h 73117"/>
                  <a:gd name="connsiteX16" fmla="*/ 3848 w 76485"/>
                  <a:gd name="connsiteY16" fmla="*/ 24985 h 73117"/>
                  <a:gd name="connsiteX17" fmla="*/ 24540 w 76485"/>
                  <a:gd name="connsiteY17" fmla="*/ 24985 h 73117"/>
                  <a:gd name="connsiteX18" fmla="*/ 28194 w 76485"/>
                  <a:gd name="connsiteY18" fmla="*/ 22335 h 73117"/>
                  <a:gd name="connsiteX19" fmla="*/ 34587 w 76485"/>
                  <a:gd name="connsiteY19" fmla="*/ 2665 h 73117"/>
                  <a:gd name="connsiteX20" fmla="*/ 41897 w 76485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5" h="73117">
                    <a:moveTo>
                      <a:pt x="41897" y="2665"/>
                    </a:moveTo>
                    <a:lnTo>
                      <a:pt x="48291" y="22335"/>
                    </a:lnTo>
                    <a:cubicBezTo>
                      <a:pt x="48805" y="23925"/>
                      <a:pt x="50279" y="24985"/>
                      <a:pt x="51944" y="24985"/>
                    </a:cubicBezTo>
                    <a:lnTo>
                      <a:pt x="72637" y="24985"/>
                    </a:lnTo>
                    <a:cubicBezTo>
                      <a:pt x="76359" y="24985"/>
                      <a:pt x="77905" y="29754"/>
                      <a:pt x="74893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48" y="74549"/>
                      <a:pt x="57240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0" y="-888"/>
                      <a:pt x="40747" y="-888"/>
                      <a:pt x="41897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Hình tự do: Hình 739">
                <a:extLst>
                  <a:ext uri="{FF2B5EF4-FFF2-40B4-BE49-F238E27FC236}">
                    <a16:creationId xmlns:a16="http://schemas.microsoft.com/office/drawing/2014/main" id="{1FEEFC69-15AF-B569-0257-FFE554B3DE55}"/>
                  </a:ext>
                </a:extLst>
              </p:cNvPr>
              <p:cNvSpPr/>
              <p:nvPr/>
            </p:nvSpPr>
            <p:spPr>
              <a:xfrm>
                <a:off x="9358231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4 w 76488"/>
                  <a:gd name="connsiteY5" fmla="*/ 44094 h 73117"/>
                  <a:gd name="connsiteX6" fmla="*/ 56757 w 76488"/>
                  <a:gd name="connsiteY6" fmla="*/ 48395 h 73117"/>
                  <a:gd name="connsiteX7" fmla="*/ 63151 w 76488"/>
                  <a:gd name="connsiteY7" fmla="*/ 68066 h 73117"/>
                  <a:gd name="connsiteX8" fmla="*/ 57241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52" y="74549"/>
                      <a:pt x="57241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2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41" name="Đồ họa 3">
                <a:extLst>
                  <a:ext uri="{FF2B5EF4-FFF2-40B4-BE49-F238E27FC236}">
                    <a16:creationId xmlns:a16="http://schemas.microsoft.com/office/drawing/2014/main" id="{E8458E1E-7127-F84C-341F-C2A6D4AE2E65}"/>
                  </a:ext>
                </a:extLst>
              </p:cNvPr>
              <p:cNvGrpSpPr/>
              <p:nvPr/>
            </p:nvGrpSpPr>
            <p:grpSpPr>
              <a:xfrm>
                <a:off x="9455711" y="4261483"/>
                <a:ext cx="173968" cy="73117"/>
                <a:chOff x="9455711" y="4261483"/>
                <a:chExt cx="173968" cy="73117"/>
              </a:xfrm>
              <a:solidFill>
                <a:srgbClr val="F8CD9E"/>
              </a:solidFill>
            </p:grpSpPr>
            <p:sp>
              <p:nvSpPr>
                <p:cNvPr id="742" name="Hình tự do: Hình 741">
                  <a:extLst>
                    <a:ext uri="{FF2B5EF4-FFF2-40B4-BE49-F238E27FC236}">
                      <a16:creationId xmlns:a16="http://schemas.microsoft.com/office/drawing/2014/main" id="{33B65497-6B4F-FAC2-7B87-0957FB4DAE0A}"/>
                    </a:ext>
                  </a:extLst>
                </p:cNvPr>
                <p:cNvSpPr/>
                <p:nvPr/>
              </p:nvSpPr>
              <p:spPr>
                <a:xfrm>
                  <a:off x="9455711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4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4" y="60210"/>
                      </a:lnTo>
                      <a:cubicBezTo>
                        <a:pt x="39157" y="59244"/>
                        <a:pt x="37334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1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3" name="Hình tự do: Hình 742">
                  <a:extLst>
                    <a:ext uri="{FF2B5EF4-FFF2-40B4-BE49-F238E27FC236}">
                      <a16:creationId xmlns:a16="http://schemas.microsoft.com/office/drawing/2014/main" id="{4B1B0665-BA5A-6343-A2D2-480725236058}"/>
                    </a:ext>
                  </a:extLst>
                </p:cNvPr>
                <p:cNvSpPr/>
                <p:nvPr/>
              </p:nvSpPr>
              <p:spPr>
                <a:xfrm>
                  <a:off x="9553192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1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1" y="60210"/>
                      </a:lnTo>
                      <a:cubicBezTo>
                        <a:pt x="39154" y="59244"/>
                        <a:pt x="37330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0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44" name="Đồ họa 3">
                <a:extLst>
                  <a:ext uri="{FF2B5EF4-FFF2-40B4-BE49-F238E27FC236}">
                    <a16:creationId xmlns:a16="http://schemas.microsoft.com/office/drawing/2014/main" id="{61892736-AF2B-623A-E4B3-CB6CF4C0DD2D}"/>
                  </a:ext>
                </a:extLst>
              </p:cNvPr>
              <p:cNvGrpSpPr/>
              <p:nvPr/>
            </p:nvGrpSpPr>
            <p:grpSpPr>
              <a:xfrm>
                <a:off x="9156969" y="4377617"/>
                <a:ext cx="475106" cy="129647"/>
                <a:chOff x="9156969" y="4377617"/>
                <a:chExt cx="475106" cy="129647"/>
              </a:xfrm>
              <a:solidFill>
                <a:srgbClr val="4EAFE5"/>
              </a:solidFill>
            </p:grpSpPr>
            <p:sp>
              <p:nvSpPr>
                <p:cNvPr id="745" name="Hình tự do: Hình 744">
                  <a:extLst>
                    <a:ext uri="{FF2B5EF4-FFF2-40B4-BE49-F238E27FC236}">
                      <a16:creationId xmlns:a16="http://schemas.microsoft.com/office/drawing/2014/main" id="{CC416A81-5A02-7F16-E87E-671756E739BA}"/>
                    </a:ext>
                  </a:extLst>
                </p:cNvPr>
                <p:cNvSpPr/>
                <p:nvPr/>
              </p:nvSpPr>
              <p:spPr>
                <a:xfrm>
                  <a:off x="9156969" y="4377617"/>
                  <a:ext cx="76971" cy="129647"/>
                </a:xfrm>
                <a:custGeom>
                  <a:avLst/>
                  <a:gdLst>
                    <a:gd name="connsiteX0" fmla="*/ 42809 w 76971"/>
                    <a:gd name="connsiteY0" fmla="*/ 9850 h 129647"/>
                    <a:gd name="connsiteX1" fmla="*/ 44153 w 76971"/>
                    <a:gd name="connsiteY1" fmla="*/ 9850 h 129647"/>
                    <a:gd name="connsiteX2" fmla="*/ 59739 w 76971"/>
                    <a:gd name="connsiteY2" fmla="*/ 12469 h 129647"/>
                    <a:gd name="connsiteX3" fmla="*/ 73390 w 76971"/>
                    <a:gd name="connsiteY3" fmla="*/ 20137 h 129647"/>
                    <a:gd name="connsiteX4" fmla="*/ 61008 w 76971"/>
                    <a:gd name="connsiteY4" fmla="*/ 34009 h 129647"/>
                    <a:gd name="connsiteX5" fmla="*/ 52807 w 76971"/>
                    <a:gd name="connsiteY5" fmla="*/ 28117 h 129647"/>
                    <a:gd name="connsiteX6" fmla="*/ 42813 w 76971"/>
                    <a:gd name="connsiteY6" fmla="*/ 25967 h 129647"/>
                    <a:gd name="connsiteX7" fmla="*/ 42813 w 76971"/>
                    <a:gd name="connsiteY7" fmla="*/ 55799 h 129647"/>
                    <a:gd name="connsiteX8" fmla="*/ 43408 w 76971"/>
                    <a:gd name="connsiteY8" fmla="*/ 55955 h 129647"/>
                    <a:gd name="connsiteX9" fmla="*/ 55715 w 76971"/>
                    <a:gd name="connsiteY9" fmla="*/ 59664 h 129647"/>
                    <a:gd name="connsiteX10" fmla="*/ 66457 w 76971"/>
                    <a:gd name="connsiteY10" fmla="*/ 65119 h 129647"/>
                    <a:gd name="connsiteX11" fmla="*/ 74066 w 76971"/>
                    <a:gd name="connsiteY11" fmla="*/ 73536 h 129647"/>
                    <a:gd name="connsiteX12" fmla="*/ 76972 w 76971"/>
                    <a:gd name="connsiteY12" fmla="*/ 86223 h 129647"/>
                    <a:gd name="connsiteX13" fmla="*/ 74288 w 76971"/>
                    <a:gd name="connsiteY13" fmla="*/ 99441 h 129647"/>
                    <a:gd name="connsiteX14" fmla="*/ 66978 w 76971"/>
                    <a:gd name="connsiteY14" fmla="*/ 109291 h 129647"/>
                    <a:gd name="connsiteX15" fmla="*/ 56161 w 76971"/>
                    <a:gd name="connsiteY15" fmla="*/ 115775 h 129647"/>
                    <a:gd name="connsiteX16" fmla="*/ 42813 w 76971"/>
                    <a:gd name="connsiteY16" fmla="*/ 118892 h 129647"/>
                    <a:gd name="connsiteX17" fmla="*/ 42813 w 76971"/>
                    <a:gd name="connsiteY17" fmla="*/ 129647 h 129647"/>
                    <a:gd name="connsiteX18" fmla="*/ 34758 w 76971"/>
                    <a:gd name="connsiteY18" fmla="*/ 129647 h 129647"/>
                    <a:gd name="connsiteX19" fmla="*/ 34758 w 76971"/>
                    <a:gd name="connsiteY19" fmla="*/ 119048 h 129647"/>
                    <a:gd name="connsiteX20" fmla="*/ 15889 w 76971"/>
                    <a:gd name="connsiteY20" fmla="*/ 116056 h 129647"/>
                    <a:gd name="connsiteX21" fmla="*/ 0 w 76971"/>
                    <a:gd name="connsiteY21" fmla="*/ 105769 h 129647"/>
                    <a:gd name="connsiteX22" fmla="*/ 13576 w 76971"/>
                    <a:gd name="connsiteY22" fmla="*/ 91897 h 129647"/>
                    <a:gd name="connsiteX23" fmla="*/ 22822 w 76971"/>
                    <a:gd name="connsiteY23" fmla="*/ 99659 h 129647"/>
                    <a:gd name="connsiteX24" fmla="*/ 34758 w 76971"/>
                    <a:gd name="connsiteY24" fmla="*/ 102932 h 129647"/>
                    <a:gd name="connsiteX25" fmla="*/ 34758 w 76971"/>
                    <a:gd name="connsiteY25" fmla="*/ 71448 h 129647"/>
                    <a:gd name="connsiteX26" fmla="*/ 34013 w 76971"/>
                    <a:gd name="connsiteY26" fmla="*/ 71323 h 129647"/>
                    <a:gd name="connsiteX27" fmla="*/ 22076 w 76971"/>
                    <a:gd name="connsiteY27" fmla="*/ 67364 h 129647"/>
                    <a:gd name="connsiteX28" fmla="*/ 12008 w 76971"/>
                    <a:gd name="connsiteY28" fmla="*/ 61691 h 129647"/>
                    <a:gd name="connsiteX29" fmla="*/ 5072 w 76971"/>
                    <a:gd name="connsiteY29" fmla="*/ 53180 h 129647"/>
                    <a:gd name="connsiteX30" fmla="*/ 2534 w 76971"/>
                    <a:gd name="connsiteY30" fmla="*/ 40743 h 129647"/>
                    <a:gd name="connsiteX31" fmla="*/ 5218 w 76971"/>
                    <a:gd name="connsiteY31" fmla="*/ 28648 h 129647"/>
                    <a:gd name="connsiteX32" fmla="*/ 12379 w 76971"/>
                    <a:gd name="connsiteY32" fmla="*/ 19327 h 129647"/>
                    <a:gd name="connsiteX33" fmla="*/ 22675 w 76971"/>
                    <a:gd name="connsiteY33" fmla="*/ 12999 h 129647"/>
                    <a:gd name="connsiteX34" fmla="*/ 34758 w 76971"/>
                    <a:gd name="connsiteY34" fmla="*/ 10006 h 129647"/>
                    <a:gd name="connsiteX35" fmla="*/ 34758 w 76971"/>
                    <a:gd name="connsiteY35" fmla="*/ 0 h 129647"/>
                    <a:gd name="connsiteX36" fmla="*/ 42813 w 76971"/>
                    <a:gd name="connsiteY36" fmla="*/ 0 h 129647"/>
                    <a:gd name="connsiteX37" fmla="*/ 42813 w 76971"/>
                    <a:gd name="connsiteY37" fmla="*/ 9850 h 129647"/>
                    <a:gd name="connsiteX38" fmla="*/ 34754 w 76971"/>
                    <a:gd name="connsiteY38" fmla="*/ 26278 h 129647"/>
                    <a:gd name="connsiteX39" fmla="*/ 25431 w 76971"/>
                    <a:gd name="connsiteY39" fmla="*/ 30674 h 129647"/>
                    <a:gd name="connsiteX40" fmla="*/ 21328 w 76971"/>
                    <a:gd name="connsiteY40" fmla="*/ 39838 h 129647"/>
                    <a:gd name="connsiteX41" fmla="*/ 22447 w 76971"/>
                    <a:gd name="connsiteY41" fmla="*/ 45356 h 129647"/>
                    <a:gd name="connsiteX42" fmla="*/ 25356 w 76971"/>
                    <a:gd name="connsiteY42" fmla="*/ 48941 h 129647"/>
                    <a:gd name="connsiteX43" fmla="*/ 29611 w 76971"/>
                    <a:gd name="connsiteY43" fmla="*/ 51404 h 129647"/>
                    <a:gd name="connsiteX44" fmla="*/ 34758 w 76971"/>
                    <a:gd name="connsiteY44" fmla="*/ 53555 h 129647"/>
                    <a:gd name="connsiteX45" fmla="*/ 34758 w 76971"/>
                    <a:gd name="connsiteY45" fmla="*/ 26278 h 129647"/>
                    <a:gd name="connsiteX46" fmla="*/ 42809 w 76971"/>
                    <a:gd name="connsiteY46" fmla="*/ 102932 h 129647"/>
                    <a:gd name="connsiteX47" fmla="*/ 48701 w 76971"/>
                    <a:gd name="connsiteY47" fmla="*/ 101062 h 129647"/>
                    <a:gd name="connsiteX48" fmla="*/ 53548 w 76971"/>
                    <a:gd name="connsiteY48" fmla="*/ 97944 h 129647"/>
                    <a:gd name="connsiteX49" fmla="*/ 56906 w 76971"/>
                    <a:gd name="connsiteY49" fmla="*/ 93487 h 129647"/>
                    <a:gd name="connsiteX50" fmla="*/ 58171 w 76971"/>
                    <a:gd name="connsiteY50" fmla="*/ 87595 h 129647"/>
                    <a:gd name="connsiteX51" fmla="*/ 56756 w 76971"/>
                    <a:gd name="connsiteY51" fmla="*/ 82046 h 129647"/>
                    <a:gd name="connsiteX52" fmla="*/ 53100 w 76971"/>
                    <a:gd name="connsiteY52" fmla="*/ 78337 h 129647"/>
                    <a:gd name="connsiteX53" fmla="*/ 48178 w 76971"/>
                    <a:gd name="connsiteY53" fmla="*/ 75781 h 129647"/>
                    <a:gd name="connsiteX54" fmla="*/ 42806 w 76971"/>
                    <a:gd name="connsiteY54" fmla="*/ 73848 h 129647"/>
                    <a:gd name="connsiteX55" fmla="*/ 42806 w 76971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71" h="129647">
                      <a:moveTo>
                        <a:pt x="42809" y="9850"/>
                      </a:moveTo>
                      <a:lnTo>
                        <a:pt x="44153" y="9850"/>
                      </a:lnTo>
                      <a:cubicBezTo>
                        <a:pt x="49222" y="9850"/>
                        <a:pt x="54421" y="10723"/>
                        <a:pt x="59739" y="12469"/>
                      </a:cubicBezTo>
                      <a:cubicBezTo>
                        <a:pt x="65057" y="14215"/>
                        <a:pt x="69609" y="16771"/>
                        <a:pt x="73390" y="20137"/>
                      </a:cubicBezTo>
                      <a:lnTo>
                        <a:pt x="61008" y="34009"/>
                      </a:lnTo>
                      <a:cubicBezTo>
                        <a:pt x="58720" y="31547"/>
                        <a:pt x="55983" y="29583"/>
                        <a:pt x="52807" y="28117"/>
                      </a:cubicBezTo>
                      <a:cubicBezTo>
                        <a:pt x="49624" y="26684"/>
                        <a:pt x="46291" y="25967"/>
                        <a:pt x="42813" y="25967"/>
                      </a:cubicBezTo>
                      <a:lnTo>
                        <a:pt x="42813" y="55799"/>
                      </a:lnTo>
                      <a:lnTo>
                        <a:pt x="43408" y="55955"/>
                      </a:lnTo>
                      <a:cubicBezTo>
                        <a:pt x="47585" y="57046"/>
                        <a:pt x="51687" y="58293"/>
                        <a:pt x="55715" y="59664"/>
                      </a:cubicBezTo>
                      <a:cubicBezTo>
                        <a:pt x="59746" y="61067"/>
                        <a:pt x="63324" y="62875"/>
                        <a:pt x="66457" y="65119"/>
                      </a:cubicBezTo>
                      <a:cubicBezTo>
                        <a:pt x="69587" y="67364"/>
                        <a:pt x="72124" y="70169"/>
                        <a:pt x="74066" y="73536"/>
                      </a:cubicBezTo>
                      <a:cubicBezTo>
                        <a:pt x="76005" y="76934"/>
                        <a:pt x="76972" y="81142"/>
                        <a:pt x="76972" y="86223"/>
                      </a:cubicBezTo>
                      <a:cubicBezTo>
                        <a:pt x="76972" y="91211"/>
                        <a:pt x="76077" y="95607"/>
                        <a:pt x="74288" y="99441"/>
                      </a:cubicBezTo>
                      <a:cubicBezTo>
                        <a:pt x="72495" y="103275"/>
                        <a:pt x="70058" y="106548"/>
                        <a:pt x="66978" y="109291"/>
                      </a:cubicBezTo>
                      <a:cubicBezTo>
                        <a:pt x="63892" y="112003"/>
                        <a:pt x="60288" y="114185"/>
                        <a:pt x="56161" y="115775"/>
                      </a:cubicBezTo>
                      <a:cubicBezTo>
                        <a:pt x="52034" y="117365"/>
                        <a:pt x="47582" y="118394"/>
                        <a:pt x="42813" y="118892"/>
                      </a:cubicBezTo>
                      <a:lnTo>
                        <a:pt x="42813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196" y="119142"/>
                        <a:pt x="21902" y="118144"/>
                        <a:pt x="15889" y="116056"/>
                      </a:cubicBezTo>
                      <a:cubicBezTo>
                        <a:pt x="9869" y="113967"/>
                        <a:pt x="4573" y="110538"/>
                        <a:pt x="0" y="105769"/>
                      </a:cubicBezTo>
                      <a:lnTo>
                        <a:pt x="13576" y="91897"/>
                      </a:lnTo>
                      <a:cubicBezTo>
                        <a:pt x="15960" y="95295"/>
                        <a:pt x="19043" y="97851"/>
                        <a:pt x="22822" y="99659"/>
                      </a:cubicBezTo>
                      <a:cubicBezTo>
                        <a:pt x="26603" y="101436"/>
                        <a:pt x="30580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3" y="71323"/>
                      </a:lnTo>
                      <a:cubicBezTo>
                        <a:pt x="29835" y="70139"/>
                        <a:pt x="25855" y="68798"/>
                        <a:pt x="22076" y="67364"/>
                      </a:cubicBezTo>
                      <a:cubicBezTo>
                        <a:pt x="18295" y="65930"/>
                        <a:pt x="14941" y="64029"/>
                        <a:pt x="12008" y="61691"/>
                      </a:cubicBezTo>
                      <a:cubicBezTo>
                        <a:pt x="9074" y="59353"/>
                        <a:pt x="6761" y="56516"/>
                        <a:pt x="5072" y="53180"/>
                      </a:cubicBezTo>
                      <a:cubicBezTo>
                        <a:pt x="3379" y="49845"/>
                        <a:pt x="2534" y="45699"/>
                        <a:pt x="2534" y="40743"/>
                      </a:cubicBezTo>
                      <a:cubicBezTo>
                        <a:pt x="2534" y="36254"/>
                        <a:pt x="3429" y="32232"/>
                        <a:pt x="5218" y="28648"/>
                      </a:cubicBezTo>
                      <a:cubicBezTo>
                        <a:pt x="7011" y="25063"/>
                        <a:pt x="9399" y="21977"/>
                        <a:pt x="12379" y="19327"/>
                      </a:cubicBezTo>
                      <a:cubicBezTo>
                        <a:pt x="15362" y="16709"/>
                        <a:pt x="18794" y="14589"/>
                        <a:pt x="22675" y="12999"/>
                      </a:cubicBezTo>
                      <a:cubicBezTo>
                        <a:pt x="26553" y="11409"/>
                        <a:pt x="30580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13" y="0"/>
                      </a:lnTo>
                      <a:lnTo>
                        <a:pt x="42813" y="9850"/>
                      </a:lnTo>
                      <a:close/>
                      <a:moveTo>
                        <a:pt x="34754" y="26278"/>
                      </a:moveTo>
                      <a:cubicBezTo>
                        <a:pt x="31269" y="26871"/>
                        <a:pt x="28164" y="28336"/>
                        <a:pt x="25431" y="30674"/>
                      </a:cubicBezTo>
                      <a:cubicBezTo>
                        <a:pt x="22691" y="33012"/>
                        <a:pt x="21328" y="36067"/>
                        <a:pt x="21328" y="39838"/>
                      </a:cubicBezTo>
                      <a:cubicBezTo>
                        <a:pt x="21328" y="42114"/>
                        <a:pt x="21702" y="43985"/>
                        <a:pt x="22447" y="45356"/>
                      </a:cubicBezTo>
                      <a:cubicBezTo>
                        <a:pt x="23193" y="46759"/>
                        <a:pt x="24162" y="47943"/>
                        <a:pt x="25356" y="48941"/>
                      </a:cubicBezTo>
                      <a:cubicBezTo>
                        <a:pt x="26553" y="49938"/>
                        <a:pt x="27968" y="50749"/>
                        <a:pt x="29611" y="51404"/>
                      </a:cubicBezTo>
                      <a:cubicBezTo>
                        <a:pt x="31251" y="52058"/>
                        <a:pt x="32965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09" y="102932"/>
                      </a:moveTo>
                      <a:cubicBezTo>
                        <a:pt x="44898" y="102558"/>
                        <a:pt x="46859" y="101935"/>
                        <a:pt x="48701" y="101062"/>
                      </a:cubicBezTo>
                      <a:cubicBezTo>
                        <a:pt x="50540" y="100220"/>
                        <a:pt x="52158" y="99191"/>
                        <a:pt x="53548" y="97944"/>
                      </a:cubicBezTo>
                      <a:cubicBezTo>
                        <a:pt x="54942" y="96697"/>
                        <a:pt x="56061" y="95201"/>
                        <a:pt x="56906" y="93487"/>
                      </a:cubicBezTo>
                      <a:cubicBezTo>
                        <a:pt x="57748" y="91741"/>
                        <a:pt x="58171" y="89777"/>
                        <a:pt x="58171" y="87595"/>
                      </a:cubicBezTo>
                      <a:cubicBezTo>
                        <a:pt x="58171" y="85382"/>
                        <a:pt x="57701" y="83543"/>
                        <a:pt x="56756" y="82046"/>
                      </a:cubicBezTo>
                      <a:cubicBezTo>
                        <a:pt x="55809" y="80581"/>
                        <a:pt x="54593" y="79334"/>
                        <a:pt x="53100" y="78337"/>
                      </a:cubicBezTo>
                      <a:cubicBezTo>
                        <a:pt x="51609" y="77339"/>
                        <a:pt x="49970" y="76498"/>
                        <a:pt x="48178" y="75781"/>
                      </a:cubicBezTo>
                      <a:cubicBezTo>
                        <a:pt x="46385" y="75095"/>
                        <a:pt x="44596" y="74440"/>
                        <a:pt x="42806" y="73848"/>
                      </a:cubicBezTo>
                      <a:lnTo>
                        <a:pt x="42806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6" name="Hình tự do: Hình 745">
                  <a:extLst>
                    <a:ext uri="{FF2B5EF4-FFF2-40B4-BE49-F238E27FC236}">
                      <a16:creationId xmlns:a16="http://schemas.microsoft.com/office/drawing/2014/main" id="{7BBD2847-5D9B-F0EA-64FB-1159AAD39CE2}"/>
                    </a:ext>
                  </a:extLst>
                </p:cNvPr>
                <p:cNvSpPr/>
                <p:nvPr/>
              </p:nvSpPr>
              <p:spPr>
                <a:xfrm>
                  <a:off x="9334928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4 w 76376"/>
                    <a:gd name="connsiteY9" fmla="*/ 8573 h 109198"/>
                    <a:gd name="connsiteX10" fmla="*/ 69069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31 h 109198"/>
                    <a:gd name="connsiteX15" fmla="*/ 61684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2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3 w 76376"/>
                    <a:gd name="connsiteY26" fmla="*/ 66024 h 109198"/>
                    <a:gd name="connsiteX27" fmla="*/ 21331 w 76376"/>
                    <a:gd name="connsiteY27" fmla="*/ 78337 h 109198"/>
                    <a:gd name="connsiteX28" fmla="*/ 27448 w 76376"/>
                    <a:gd name="connsiteY28" fmla="*/ 88188 h 109198"/>
                    <a:gd name="connsiteX29" fmla="*/ 38190 w 76376"/>
                    <a:gd name="connsiteY29" fmla="*/ 92209 h 109198"/>
                    <a:gd name="connsiteX30" fmla="*/ 48929 w 76376"/>
                    <a:gd name="connsiteY30" fmla="*/ 88188 h 109198"/>
                    <a:gd name="connsiteX31" fmla="*/ 55045 w 76376"/>
                    <a:gd name="connsiteY31" fmla="*/ 78337 h 109198"/>
                    <a:gd name="connsiteX32" fmla="*/ 57803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3 w 76376"/>
                    <a:gd name="connsiteY34" fmla="*/ 43205 h 109198"/>
                    <a:gd name="connsiteX35" fmla="*/ 55045 w 76376"/>
                    <a:gd name="connsiteY35" fmla="*/ 30892 h 109198"/>
                    <a:gd name="connsiteX36" fmla="*/ 48929 w 76376"/>
                    <a:gd name="connsiteY36" fmla="*/ 21042 h 109198"/>
                    <a:gd name="connsiteX37" fmla="*/ 38190 w 76376"/>
                    <a:gd name="connsiteY37" fmla="*/ 17021 h 109198"/>
                    <a:gd name="connsiteX38" fmla="*/ 27448 w 76376"/>
                    <a:gd name="connsiteY38" fmla="*/ 21042 h 109198"/>
                    <a:gd name="connsiteX39" fmla="*/ 21331 w 76376"/>
                    <a:gd name="connsiteY39" fmla="*/ 30892 h 109198"/>
                    <a:gd name="connsiteX40" fmla="*/ 18573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0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2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4" y="8573"/>
                      </a:cubicBezTo>
                      <a:cubicBezTo>
                        <a:pt x="64421" y="11035"/>
                        <a:pt x="66881" y="14246"/>
                        <a:pt x="69069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69" y="90931"/>
                      </a:cubicBezTo>
                      <a:cubicBezTo>
                        <a:pt x="66881" y="94952"/>
                        <a:pt x="64421" y="98194"/>
                        <a:pt x="61684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2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198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2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0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3" y="66024"/>
                      </a:cubicBezTo>
                      <a:cubicBezTo>
                        <a:pt x="19022" y="70357"/>
                        <a:pt x="19938" y="74440"/>
                        <a:pt x="21331" y="78337"/>
                      </a:cubicBezTo>
                      <a:cubicBezTo>
                        <a:pt x="22725" y="82202"/>
                        <a:pt x="24764" y="85476"/>
                        <a:pt x="27448" y="88188"/>
                      </a:cubicBezTo>
                      <a:cubicBezTo>
                        <a:pt x="30135" y="90869"/>
                        <a:pt x="33713" y="92209"/>
                        <a:pt x="38190" y="92209"/>
                      </a:cubicBezTo>
                      <a:cubicBezTo>
                        <a:pt x="42663" y="92209"/>
                        <a:pt x="46242" y="90869"/>
                        <a:pt x="48929" y="88188"/>
                      </a:cubicBezTo>
                      <a:cubicBezTo>
                        <a:pt x="51613" y="85476"/>
                        <a:pt x="53651" y="82202"/>
                        <a:pt x="55045" y="78337"/>
                      </a:cubicBezTo>
                      <a:cubicBezTo>
                        <a:pt x="56438" y="74440"/>
                        <a:pt x="57358" y="70357"/>
                        <a:pt x="57803" y="66024"/>
                      </a:cubicBezTo>
                      <a:cubicBezTo>
                        <a:pt x="58253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3" y="43205"/>
                      </a:cubicBezTo>
                      <a:cubicBezTo>
                        <a:pt x="57355" y="38872"/>
                        <a:pt x="56435" y="34758"/>
                        <a:pt x="55045" y="30892"/>
                      </a:cubicBezTo>
                      <a:cubicBezTo>
                        <a:pt x="53651" y="26996"/>
                        <a:pt x="51613" y="23722"/>
                        <a:pt x="48929" y="21042"/>
                      </a:cubicBezTo>
                      <a:cubicBezTo>
                        <a:pt x="46242" y="18361"/>
                        <a:pt x="42663" y="17021"/>
                        <a:pt x="38190" y="17021"/>
                      </a:cubicBezTo>
                      <a:cubicBezTo>
                        <a:pt x="33713" y="17021"/>
                        <a:pt x="30135" y="18361"/>
                        <a:pt x="27448" y="21042"/>
                      </a:cubicBezTo>
                      <a:cubicBezTo>
                        <a:pt x="24764" y="23722"/>
                        <a:pt x="22725" y="26996"/>
                        <a:pt x="21331" y="30892"/>
                      </a:cubicBezTo>
                      <a:cubicBezTo>
                        <a:pt x="19935" y="34758"/>
                        <a:pt x="19019" y="38872"/>
                        <a:pt x="18573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7" name="Hình tự do: Hình 746">
                  <a:extLst>
                    <a:ext uri="{FF2B5EF4-FFF2-40B4-BE49-F238E27FC236}">
                      <a16:creationId xmlns:a16="http://schemas.microsoft.com/office/drawing/2014/main" id="{99D842A0-7ECB-8E2E-F7DC-1CF296EB82B0}"/>
                    </a:ext>
                  </a:extLst>
                </p:cNvPr>
                <p:cNvSpPr/>
                <p:nvPr/>
              </p:nvSpPr>
              <p:spPr>
                <a:xfrm>
                  <a:off x="9427414" y="4472818"/>
                  <a:ext cx="23865" cy="22974"/>
                </a:xfrm>
                <a:custGeom>
                  <a:avLst/>
                  <a:gdLst>
                    <a:gd name="connsiteX0" fmla="*/ 0 w 23865"/>
                    <a:gd name="connsiteY0" fmla="*/ 11627 h 22974"/>
                    <a:gd name="connsiteX1" fmla="*/ 3504 w 23865"/>
                    <a:gd name="connsiteY1" fmla="*/ 3429 h 22974"/>
                    <a:gd name="connsiteX2" fmla="*/ 11930 w 23865"/>
                    <a:gd name="connsiteY2" fmla="*/ 0 h 22974"/>
                    <a:gd name="connsiteX3" fmla="*/ 20284 w 23865"/>
                    <a:gd name="connsiteY3" fmla="*/ 3273 h 22974"/>
                    <a:gd name="connsiteX4" fmla="*/ 23866 w 23865"/>
                    <a:gd name="connsiteY4" fmla="*/ 11316 h 22974"/>
                    <a:gd name="connsiteX5" fmla="*/ 20362 w 23865"/>
                    <a:gd name="connsiteY5" fmla="*/ 19514 h 22974"/>
                    <a:gd name="connsiteX6" fmla="*/ 11933 w 23865"/>
                    <a:gd name="connsiteY6" fmla="*/ 22974 h 22974"/>
                    <a:gd name="connsiteX7" fmla="*/ 7385 w 23865"/>
                    <a:gd name="connsiteY7" fmla="*/ 22071 h 22974"/>
                    <a:gd name="connsiteX8" fmla="*/ 3578 w 23865"/>
                    <a:gd name="connsiteY8" fmla="*/ 19670 h 22974"/>
                    <a:gd name="connsiteX9" fmla="*/ 969 w 23865"/>
                    <a:gd name="connsiteY9" fmla="*/ 16116 h 22974"/>
                    <a:gd name="connsiteX10" fmla="*/ 0 w 23865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65" h="22974">
                      <a:moveTo>
                        <a:pt x="0" y="11627"/>
                      </a:moveTo>
                      <a:cubicBezTo>
                        <a:pt x="0" y="8448"/>
                        <a:pt x="1169" y="5705"/>
                        <a:pt x="3504" y="3429"/>
                      </a:cubicBezTo>
                      <a:cubicBezTo>
                        <a:pt x="5842" y="1122"/>
                        <a:pt x="8650" y="0"/>
                        <a:pt x="11930" y="0"/>
                      </a:cubicBezTo>
                      <a:cubicBezTo>
                        <a:pt x="15112" y="0"/>
                        <a:pt x="17896" y="1091"/>
                        <a:pt x="20284" y="3273"/>
                      </a:cubicBezTo>
                      <a:cubicBezTo>
                        <a:pt x="22672" y="5455"/>
                        <a:pt x="23866" y="8136"/>
                        <a:pt x="23866" y="11316"/>
                      </a:cubicBezTo>
                      <a:cubicBezTo>
                        <a:pt x="23866" y="14495"/>
                        <a:pt x="22694" y="17239"/>
                        <a:pt x="20362" y="19514"/>
                      </a:cubicBezTo>
                      <a:cubicBezTo>
                        <a:pt x="18021" y="21821"/>
                        <a:pt x="15212" y="22974"/>
                        <a:pt x="11933" y="22974"/>
                      </a:cubicBezTo>
                      <a:cubicBezTo>
                        <a:pt x="10340" y="22974"/>
                        <a:pt x="8822" y="22663"/>
                        <a:pt x="7385" y="22071"/>
                      </a:cubicBezTo>
                      <a:cubicBezTo>
                        <a:pt x="5942" y="21478"/>
                        <a:pt x="4673" y="20668"/>
                        <a:pt x="3578" y="19670"/>
                      </a:cubicBezTo>
                      <a:cubicBezTo>
                        <a:pt x="2484" y="18672"/>
                        <a:pt x="1618" y="17488"/>
                        <a:pt x="969" y="16116"/>
                      </a:cubicBezTo>
                      <a:cubicBezTo>
                        <a:pt x="321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Hình tự do: Hình 747">
                  <a:extLst>
                    <a:ext uri="{FF2B5EF4-FFF2-40B4-BE49-F238E27FC236}">
                      <a16:creationId xmlns:a16="http://schemas.microsoft.com/office/drawing/2014/main" id="{E6B1A269-EAF2-70FE-DC24-7C7372DAE610}"/>
                    </a:ext>
                  </a:extLst>
                </p:cNvPr>
                <p:cNvSpPr/>
                <p:nvPr/>
              </p:nvSpPr>
              <p:spPr>
                <a:xfrm>
                  <a:off x="9555699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3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70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70 w 76376"/>
                    <a:gd name="connsiteY14" fmla="*/ 90931 h 109198"/>
                    <a:gd name="connsiteX15" fmla="*/ 61685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3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0 w 76376"/>
                    <a:gd name="connsiteY26" fmla="*/ 66024 h 109198"/>
                    <a:gd name="connsiteX27" fmla="*/ 21329 w 76376"/>
                    <a:gd name="connsiteY27" fmla="*/ 78337 h 109198"/>
                    <a:gd name="connsiteX28" fmla="*/ 27445 w 76376"/>
                    <a:gd name="connsiteY28" fmla="*/ 88188 h 109198"/>
                    <a:gd name="connsiteX29" fmla="*/ 38187 w 76376"/>
                    <a:gd name="connsiteY29" fmla="*/ 92209 h 109198"/>
                    <a:gd name="connsiteX30" fmla="*/ 48926 w 76376"/>
                    <a:gd name="connsiteY30" fmla="*/ 88188 h 109198"/>
                    <a:gd name="connsiteX31" fmla="*/ 55042 w 76376"/>
                    <a:gd name="connsiteY31" fmla="*/ 78337 h 109198"/>
                    <a:gd name="connsiteX32" fmla="*/ 57801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1 w 76376"/>
                    <a:gd name="connsiteY34" fmla="*/ 43205 h 109198"/>
                    <a:gd name="connsiteX35" fmla="*/ 55042 w 76376"/>
                    <a:gd name="connsiteY35" fmla="*/ 30892 h 109198"/>
                    <a:gd name="connsiteX36" fmla="*/ 48926 w 76376"/>
                    <a:gd name="connsiteY36" fmla="*/ 21042 h 109198"/>
                    <a:gd name="connsiteX37" fmla="*/ 38187 w 76376"/>
                    <a:gd name="connsiteY37" fmla="*/ 17021 h 109198"/>
                    <a:gd name="connsiteX38" fmla="*/ 27445 w 76376"/>
                    <a:gd name="connsiteY38" fmla="*/ 21042 h 109198"/>
                    <a:gd name="connsiteX39" fmla="*/ 21329 w 76376"/>
                    <a:gd name="connsiteY39" fmla="*/ 30892 h 109198"/>
                    <a:gd name="connsiteX40" fmla="*/ 18570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3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3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5" y="8573"/>
                      </a:cubicBezTo>
                      <a:cubicBezTo>
                        <a:pt x="64422" y="11035"/>
                        <a:pt x="66878" y="14246"/>
                        <a:pt x="69070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70" y="90931"/>
                      </a:cubicBezTo>
                      <a:cubicBezTo>
                        <a:pt x="66878" y="94952"/>
                        <a:pt x="64422" y="98194"/>
                        <a:pt x="61685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3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5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3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0" y="66024"/>
                      </a:cubicBezTo>
                      <a:cubicBezTo>
                        <a:pt x="19019" y="70357"/>
                        <a:pt x="19935" y="74440"/>
                        <a:pt x="21329" y="78337"/>
                      </a:cubicBezTo>
                      <a:cubicBezTo>
                        <a:pt x="22722" y="82202"/>
                        <a:pt x="24760" y="85476"/>
                        <a:pt x="27445" y="88188"/>
                      </a:cubicBezTo>
                      <a:cubicBezTo>
                        <a:pt x="30132" y="90869"/>
                        <a:pt x="33710" y="92209"/>
                        <a:pt x="38187" y="92209"/>
                      </a:cubicBezTo>
                      <a:cubicBezTo>
                        <a:pt x="42660" y="92209"/>
                        <a:pt x="46239" y="90869"/>
                        <a:pt x="48926" y="88188"/>
                      </a:cubicBezTo>
                      <a:cubicBezTo>
                        <a:pt x="51610" y="85476"/>
                        <a:pt x="53648" y="82202"/>
                        <a:pt x="55042" y="78337"/>
                      </a:cubicBezTo>
                      <a:cubicBezTo>
                        <a:pt x="56435" y="74440"/>
                        <a:pt x="57355" y="70357"/>
                        <a:pt x="57801" y="66024"/>
                      </a:cubicBezTo>
                      <a:cubicBezTo>
                        <a:pt x="58249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1" y="43205"/>
                      </a:cubicBezTo>
                      <a:cubicBezTo>
                        <a:pt x="57352" y="38872"/>
                        <a:pt x="56432" y="34758"/>
                        <a:pt x="55042" y="30892"/>
                      </a:cubicBezTo>
                      <a:cubicBezTo>
                        <a:pt x="53648" y="26996"/>
                        <a:pt x="51610" y="23722"/>
                        <a:pt x="48926" y="21042"/>
                      </a:cubicBezTo>
                      <a:cubicBezTo>
                        <a:pt x="46239" y="18361"/>
                        <a:pt x="42660" y="17021"/>
                        <a:pt x="38187" y="17021"/>
                      </a:cubicBezTo>
                      <a:cubicBezTo>
                        <a:pt x="33710" y="17021"/>
                        <a:pt x="30132" y="18361"/>
                        <a:pt x="27445" y="21042"/>
                      </a:cubicBezTo>
                      <a:cubicBezTo>
                        <a:pt x="24760" y="23722"/>
                        <a:pt x="22722" y="26996"/>
                        <a:pt x="21329" y="30892"/>
                      </a:cubicBezTo>
                      <a:cubicBezTo>
                        <a:pt x="19932" y="34758"/>
                        <a:pt x="19015" y="38872"/>
                        <a:pt x="18570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9" name="Hình tự do: Hình 748">
                  <a:extLst>
                    <a:ext uri="{FF2B5EF4-FFF2-40B4-BE49-F238E27FC236}">
                      <a16:creationId xmlns:a16="http://schemas.microsoft.com/office/drawing/2014/main" id="{EE715595-28E8-2B02-47E6-0D962840AFCC}"/>
                    </a:ext>
                  </a:extLst>
                </p:cNvPr>
                <p:cNvSpPr/>
                <p:nvPr/>
              </p:nvSpPr>
              <p:spPr>
                <a:xfrm>
                  <a:off x="9467390" y="4386594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583 h 109198"/>
                    <a:gd name="connsiteX1" fmla="*/ 2011 w 76376"/>
                    <a:gd name="connsiteY1" fmla="*/ 33168 h 109198"/>
                    <a:gd name="connsiteX2" fmla="*/ 7307 w 76376"/>
                    <a:gd name="connsiteY2" fmla="*/ 18268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69 w 76376"/>
                    <a:gd name="connsiteY10" fmla="*/ 18268 h 109198"/>
                    <a:gd name="connsiteX11" fmla="*/ 74366 w 76376"/>
                    <a:gd name="connsiteY11" fmla="*/ 33168 h 109198"/>
                    <a:gd name="connsiteX12" fmla="*/ 76376 w 76376"/>
                    <a:gd name="connsiteY12" fmla="*/ 54583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00 h 109198"/>
                    <a:gd name="connsiteX15" fmla="*/ 61685 w 76376"/>
                    <a:gd name="connsiteY15" fmla="*/ 100594 h 109198"/>
                    <a:gd name="connsiteX16" fmla="*/ 53330 w 76376"/>
                    <a:gd name="connsiteY16" fmla="*/ 106112 h 109198"/>
                    <a:gd name="connsiteX17" fmla="*/ 45122 w 76376"/>
                    <a:gd name="connsiteY17" fmla="*/ 108575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575 h 109198"/>
                    <a:gd name="connsiteX20" fmla="*/ 23046 w 76376"/>
                    <a:gd name="connsiteY20" fmla="*/ 106112 h 109198"/>
                    <a:gd name="connsiteX21" fmla="*/ 14692 w 76376"/>
                    <a:gd name="connsiteY21" fmla="*/ 100594 h 109198"/>
                    <a:gd name="connsiteX22" fmla="*/ 7307 w 76376"/>
                    <a:gd name="connsiteY22" fmla="*/ 90900 h 109198"/>
                    <a:gd name="connsiteX23" fmla="*/ 2011 w 76376"/>
                    <a:gd name="connsiteY23" fmla="*/ 75999 h 109198"/>
                    <a:gd name="connsiteX24" fmla="*/ 0 w 76376"/>
                    <a:gd name="connsiteY24" fmla="*/ 54583 h 109198"/>
                    <a:gd name="connsiteX25" fmla="*/ 17899 w 76376"/>
                    <a:gd name="connsiteY25" fmla="*/ 54583 h 109198"/>
                    <a:gd name="connsiteX26" fmla="*/ 18570 w 76376"/>
                    <a:gd name="connsiteY26" fmla="*/ 65993 h 109198"/>
                    <a:gd name="connsiteX27" fmla="*/ 21328 w 76376"/>
                    <a:gd name="connsiteY27" fmla="*/ 78306 h 109198"/>
                    <a:gd name="connsiteX28" fmla="*/ 27445 w 76376"/>
                    <a:gd name="connsiteY28" fmla="*/ 88157 h 109198"/>
                    <a:gd name="connsiteX29" fmla="*/ 38187 w 76376"/>
                    <a:gd name="connsiteY29" fmla="*/ 92178 h 109198"/>
                    <a:gd name="connsiteX30" fmla="*/ 48926 w 76376"/>
                    <a:gd name="connsiteY30" fmla="*/ 88157 h 109198"/>
                    <a:gd name="connsiteX31" fmla="*/ 55042 w 76376"/>
                    <a:gd name="connsiteY31" fmla="*/ 78306 h 109198"/>
                    <a:gd name="connsiteX32" fmla="*/ 57800 w 76376"/>
                    <a:gd name="connsiteY32" fmla="*/ 65993 h 109198"/>
                    <a:gd name="connsiteX33" fmla="*/ 58474 w 76376"/>
                    <a:gd name="connsiteY33" fmla="*/ 54583 h 109198"/>
                    <a:gd name="connsiteX34" fmla="*/ 57800 w 76376"/>
                    <a:gd name="connsiteY34" fmla="*/ 43175 h 109198"/>
                    <a:gd name="connsiteX35" fmla="*/ 55042 w 76376"/>
                    <a:gd name="connsiteY35" fmla="*/ 30861 h 109198"/>
                    <a:gd name="connsiteX36" fmla="*/ 48926 w 76376"/>
                    <a:gd name="connsiteY36" fmla="*/ 21011 h 109198"/>
                    <a:gd name="connsiteX37" fmla="*/ 38187 w 76376"/>
                    <a:gd name="connsiteY37" fmla="*/ 16989 h 109198"/>
                    <a:gd name="connsiteX38" fmla="*/ 27445 w 76376"/>
                    <a:gd name="connsiteY38" fmla="*/ 21011 h 109198"/>
                    <a:gd name="connsiteX39" fmla="*/ 21328 w 76376"/>
                    <a:gd name="connsiteY39" fmla="*/ 30861 h 109198"/>
                    <a:gd name="connsiteX40" fmla="*/ 18570 w 76376"/>
                    <a:gd name="connsiteY40" fmla="*/ 43175 h 109198"/>
                    <a:gd name="connsiteX41" fmla="*/ 17899 w 76376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583"/>
                      </a:moveTo>
                      <a:cubicBezTo>
                        <a:pt x="0" y="46229"/>
                        <a:pt x="670" y="39091"/>
                        <a:pt x="2011" y="33168"/>
                      </a:cubicBezTo>
                      <a:cubicBezTo>
                        <a:pt x="3354" y="27276"/>
                        <a:pt x="5122" y="22289"/>
                        <a:pt x="7307" y="18268"/>
                      </a:cubicBezTo>
                      <a:cubicBezTo>
                        <a:pt x="9492" y="14246"/>
                        <a:pt x="11955" y="11004"/>
                        <a:pt x="14692" y="8573"/>
                      </a:cubicBezTo>
                      <a:cubicBezTo>
                        <a:pt x="17426" y="6141"/>
                        <a:pt x="20212" y="4302"/>
                        <a:pt x="23046" y="3055"/>
                      </a:cubicBezTo>
                      <a:cubicBezTo>
                        <a:pt x="25880" y="1808"/>
                        <a:pt x="28613" y="998"/>
                        <a:pt x="31254" y="592"/>
                      </a:cubicBezTo>
                      <a:cubicBezTo>
                        <a:pt x="33888" y="187"/>
                        <a:pt x="36201" y="0"/>
                        <a:pt x="38190" y="0"/>
                      </a:cubicBezTo>
                      <a:cubicBezTo>
                        <a:pt x="40175" y="0"/>
                        <a:pt x="42488" y="187"/>
                        <a:pt x="45122" y="592"/>
                      </a:cubicBezTo>
                      <a:cubicBezTo>
                        <a:pt x="47757" y="998"/>
                        <a:pt x="50497" y="1808"/>
                        <a:pt x="53330" y="3055"/>
                      </a:cubicBezTo>
                      <a:cubicBezTo>
                        <a:pt x="56164" y="4271"/>
                        <a:pt x="58948" y="6141"/>
                        <a:pt x="61685" y="8573"/>
                      </a:cubicBezTo>
                      <a:cubicBezTo>
                        <a:pt x="64422" y="11004"/>
                        <a:pt x="66878" y="14246"/>
                        <a:pt x="69069" y="18268"/>
                      </a:cubicBezTo>
                      <a:cubicBezTo>
                        <a:pt x="71255" y="22289"/>
                        <a:pt x="73022" y="27276"/>
                        <a:pt x="74366" y="33168"/>
                      </a:cubicBezTo>
                      <a:cubicBezTo>
                        <a:pt x="75706" y="39091"/>
                        <a:pt x="76376" y="46229"/>
                        <a:pt x="76376" y="54583"/>
                      </a:cubicBezTo>
                      <a:cubicBezTo>
                        <a:pt x="76376" y="62938"/>
                        <a:pt x="75706" y="70077"/>
                        <a:pt x="74366" y="75999"/>
                      </a:cubicBezTo>
                      <a:cubicBezTo>
                        <a:pt x="73022" y="81922"/>
                        <a:pt x="71255" y="86879"/>
                        <a:pt x="69069" y="90900"/>
                      </a:cubicBezTo>
                      <a:cubicBezTo>
                        <a:pt x="66878" y="94952"/>
                        <a:pt x="64422" y="98163"/>
                        <a:pt x="61685" y="100594"/>
                      </a:cubicBezTo>
                      <a:cubicBezTo>
                        <a:pt x="58948" y="103057"/>
                        <a:pt x="56164" y="104865"/>
                        <a:pt x="53330" y="106112"/>
                      </a:cubicBezTo>
                      <a:cubicBezTo>
                        <a:pt x="50497" y="107359"/>
                        <a:pt x="47757" y="108201"/>
                        <a:pt x="45122" y="108575"/>
                      </a:cubicBezTo>
                      <a:cubicBezTo>
                        <a:pt x="42488" y="108980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8980"/>
                        <a:pt x="31254" y="108575"/>
                      </a:cubicBezTo>
                      <a:cubicBezTo>
                        <a:pt x="28617" y="108201"/>
                        <a:pt x="25880" y="107359"/>
                        <a:pt x="23046" y="106112"/>
                      </a:cubicBezTo>
                      <a:cubicBezTo>
                        <a:pt x="20212" y="104865"/>
                        <a:pt x="17429" y="103057"/>
                        <a:pt x="14692" y="100594"/>
                      </a:cubicBezTo>
                      <a:cubicBezTo>
                        <a:pt x="11955" y="98163"/>
                        <a:pt x="9492" y="94952"/>
                        <a:pt x="7307" y="90900"/>
                      </a:cubicBezTo>
                      <a:cubicBezTo>
                        <a:pt x="5122" y="86879"/>
                        <a:pt x="3354" y="81922"/>
                        <a:pt x="2011" y="75999"/>
                      </a:cubicBezTo>
                      <a:cubicBezTo>
                        <a:pt x="673" y="70077"/>
                        <a:pt x="0" y="62938"/>
                        <a:pt x="0" y="54583"/>
                      </a:cubicBezTo>
                      <a:close/>
                      <a:moveTo>
                        <a:pt x="17899" y="54583"/>
                      </a:moveTo>
                      <a:cubicBezTo>
                        <a:pt x="17899" y="57857"/>
                        <a:pt x="18124" y="61660"/>
                        <a:pt x="18570" y="65993"/>
                      </a:cubicBezTo>
                      <a:cubicBezTo>
                        <a:pt x="19019" y="70326"/>
                        <a:pt x="19935" y="74410"/>
                        <a:pt x="21328" y="78306"/>
                      </a:cubicBezTo>
                      <a:cubicBezTo>
                        <a:pt x="22722" y="82172"/>
                        <a:pt x="24760" y="85476"/>
                        <a:pt x="27445" y="88157"/>
                      </a:cubicBezTo>
                      <a:cubicBezTo>
                        <a:pt x="30132" y="90837"/>
                        <a:pt x="33710" y="92178"/>
                        <a:pt x="38187" y="92178"/>
                      </a:cubicBezTo>
                      <a:cubicBezTo>
                        <a:pt x="42660" y="92178"/>
                        <a:pt x="46239" y="90837"/>
                        <a:pt x="48926" y="88157"/>
                      </a:cubicBezTo>
                      <a:cubicBezTo>
                        <a:pt x="51610" y="85476"/>
                        <a:pt x="53648" y="82172"/>
                        <a:pt x="55042" y="78306"/>
                      </a:cubicBezTo>
                      <a:cubicBezTo>
                        <a:pt x="56435" y="74440"/>
                        <a:pt x="57355" y="70326"/>
                        <a:pt x="57800" y="65993"/>
                      </a:cubicBezTo>
                      <a:cubicBezTo>
                        <a:pt x="58249" y="61660"/>
                        <a:pt x="58474" y="57857"/>
                        <a:pt x="58474" y="54583"/>
                      </a:cubicBezTo>
                      <a:cubicBezTo>
                        <a:pt x="58474" y="51311"/>
                        <a:pt x="58249" y="47508"/>
                        <a:pt x="57800" y="43175"/>
                      </a:cubicBezTo>
                      <a:cubicBezTo>
                        <a:pt x="57352" y="38841"/>
                        <a:pt x="56432" y="34726"/>
                        <a:pt x="55042" y="30861"/>
                      </a:cubicBezTo>
                      <a:cubicBezTo>
                        <a:pt x="53648" y="26996"/>
                        <a:pt x="51610" y="23692"/>
                        <a:pt x="48926" y="21011"/>
                      </a:cubicBezTo>
                      <a:cubicBezTo>
                        <a:pt x="46239" y="18330"/>
                        <a:pt x="42660" y="16989"/>
                        <a:pt x="38187" y="16989"/>
                      </a:cubicBezTo>
                      <a:cubicBezTo>
                        <a:pt x="33710" y="16989"/>
                        <a:pt x="30132" y="18330"/>
                        <a:pt x="27445" y="21011"/>
                      </a:cubicBezTo>
                      <a:cubicBezTo>
                        <a:pt x="24760" y="23692"/>
                        <a:pt x="22722" y="26996"/>
                        <a:pt x="21328" y="30861"/>
                      </a:cubicBezTo>
                      <a:cubicBezTo>
                        <a:pt x="19932" y="34726"/>
                        <a:pt x="19015" y="38841"/>
                        <a:pt x="18570" y="43175"/>
                      </a:cubicBezTo>
                      <a:cubicBezTo>
                        <a:pt x="18124" y="47508"/>
                        <a:pt x="17899" y="51311"/>
                        <a:pt x="17899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0" name="Hình tự do: Hình 749">
                  <a:extLst>
                    <a:ext uri="{FF2B5EF4-FFF2-40B4-BE49-F238E27FC236}">
                      <a16:creationId xmlns:a16="http://schemas.microsoft.com/office/drawing/2014/main" id="{6CA99D92-3BC4-733E-8160-1B1D64B193C6}"/>
                    </a:ext>
                  </a:extLst>
                </p:cNvPr>
                <p:cNvSpPr/>
                <p:nvPr/>
              </p:nvSpPr>
              <p:spPr>
                <a:xfrm>
                  <a:off x="9250038" y="4389276"/>
                  <a:ext cx="69540" cy="105613"/>
                </a:xfrm>
                <a:custGeom>
                  <a:avLst/>
                  <a:gdLst>
                    <a:gd name="connsiteX0" fmla="*/ 0 w 69540"/>
                    <a:gd name="connsiteY0" fmla="*/ 86972 h 105613"/>
                    <a:gd name="connsiteX1" fmla="*/ 40338 w 69540"/>
                    <a:gd name="connsiteY1" fmla="*/ 47944 h 105613"/>
                    <a:gd name="connsiteX2" fmla="*/ 44003 w 69540"/>
                    <a:gd name="connsiteY2" fmla="*/ 44203 h 105613"/>
                    <a:gd name="connsiteX3" fmla="*/ 47454 w 69540"/>
                    <a:gd name="connsiteY3" fmla="*/ 40026 h 105613"/>
                    <a:gd name="connsiteX4" fmla="*/ 50020 w 69540"/>
                    <a:gd name="connsiteY4" fmla="*/ 35412 h 105613"/>
                    <a:gd name="connsiteX5" fmla="*/ 51045 w 69540"/>
                    <a:gd name="connsiteY5" fmla="*/ 30362 h 105613"/>
                    <a:gd name="connsiteX6" fmla="*/ 49805 w 69540"/>
                    <a:gd name="connsiteY6" fmla="*/ 24626 h 105613"/>
                    <a:gd name="connsiteX7" fmla="*/ 46497 w 69540"/>
                    <a:gd name="connsiteY7" fmla="*/ 20387 h 105613"/>
                    <a:gd name="connsiteX8" fmla="*/ 41734 w 69540"/>
                    <a:gd name="connsiteY8" fmla="*/ 17675 h 105613"/>
                    <a:gd name="connsiteX9" fmla="*/ 35945 w 69540"/>
                    <a:gd name="connsiteY9" fmla="*/ 16709 h 105613"/>
                    <a:gd name="connsiteX10" fmla="*/ 25081 w 69540"/>
                    <a:gd name="connsiteY10" fmla="*/ 20543 h 105613"/>
                    <a:gd name="connsiteX11" fmla="*/ 19947 w 69540"/>
                    <a:gd name="connsiteY11" fmla="*/ 30799 h 105613"/>
                    <a:gd name="connsiteX12" fmla="*/ 1468 w 69540"/>
                    <a:gd name="connsiteY12" fmla="*/ 29333 h 105613"/>
                    <a:gd name="connsiteX13" fmla="*/ 4919 w 69540"/>
                    <a:gd name="connsiteY13" fmla="*/ 16646 h 105613"/>
                    <a:gd name="connsiteX14" fmla="*/ 12319 w 69540"/>
                    <a:gd name="connsiteY14" fmla="*/ 7481 h 105613"/>
                    <a:gd name="connsiteX15" fmla="*/ 22884 w 69540"/>
                    <a:gd name="connsiteY15" fmla="*/ 1901 h 105613"/>
                    <a:gd name="connsiteX16" fmla="*/ 35945 w 69540"/>
                    <a:gd name="connsiteY16" fmla="*/ 0 h 105613"/>
                    <a:gd name="connsiteX17" fmla="*/ 49066 w 69540"/>
                    <a:gd name="connsiteY17" fmla="*/ 1839 h 105613"/>
                    <a:gd name="connsiteX18" fmla="*/ 59702 w 69540"/>
                    <a:gd name="connsiteY18" fmla="*/ 7263 h 105613"/>
                    <a:gd name="connsiteX19" fmla="*/ 66887 w 69540"/>
                    <a:gd name="connsiteY19" fmla="*/ 16428 h 105613"/>
                    <a:gd name="connsiteX20" fmla="*/ 69537 w 69540"/>
                    <a:gd name="connsiteY20" fmla="*/ 29489 h 105613"/>
                    <a:gd name="connsiteX21" fmla="*/ 65061 w 69540"/>
                    <a:gd name="connsiteY21" fmla="*/ 46416 h 105613"/>
                    <a:gd name="connsiteX22" fmla="*/ 53542 w 69540"/>
                    <a:gd name="connsiteY22" fmla="*/ 59976 h 105613"/>
                    <a:gd name="connsiteX23" fmla="*/ 21419 w 69540"/>
                    <a:gd name="connsiteY23" fmla="*/ 89777 h 105613"/>
                    <a:gd name="connsiteX24" fmla="*/ 69540 w 69540"/>
                    <a:gd name="connsiteY24" fmla="*/ 89777 h 105613"/>
                    <a:gd name="connsiteX25" fmla="*/ 69540 w 69540"/>
                    <a:gd name="connsiteY25" fmla="*/ 105613 h 105613"/>
                    <a:gd name="connsiteX26" fmla="*/ 3 w 69540"/>
                    <a:gd name="connsiteY26" fmla="*/ 105613 h 105613"/>
                    <a:gd name="connsiteX27" fmla="*/ 3 w 69540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0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506" y="46790"/>
                        <a:pt x="42738" y="45543"/>
                        <a:pt x="44003" y="44203"/>
                      </a:cubicBezTo>
                      <a:cubicBezTo>
                        <a:pt x="45282" y="42894"/>
                        <a:pt x="46426" y="41491"/>
                        <a:pt x="47454" y="40026"/>
                      </a:cubicBezTo>
                      <a:cubicBezTo>
                        <a:pt x="48480" y="38561"/>
                        <a:pt x="49340" y="37033"/>
                        <a:pt x="50020" y="35412"/>
                      </a:cubicBezTo>
                      <a:cubicBezTo>
                        <a:pt x="50699" y="33791"/>
                        <a:pt x="51045" y="32108"/>
                        <a:pt x="51045" y="30362"/>
                      </a:cubicBezTo>
                      <a:cubicBezTo>
                        <a:pt x="51045" y="28211"/>
                        <a:pt x="50628" y="26278"/>
                        <a:pt x="49805" y="24626"/>
                      </a:cubicBezTo>
                      <a:cubicBezTo>
                        <a:pt x="48969" y="22974"/>
                        <a:pt x="47872" y="21540"/>
                        <a:pt x="46497" y="20387"/>
                      </a:cubicBezTo>
                      <a:cubicBezTo>
                        <a:pt x="45125" y="19202"/>
                        <a:pt x="43536" y="18298"/>
                        <a:pt x="41734" y="17675"/>
                      </a:cubicBezTo>
                      <a:cubicBezTo>
                        <a:pt x="39920" y="17020"/>
                        <a:pt x="37996" y="16709"/>
                        <a:pt x="35945" y="16709"/>
                      </a:cubicBezTo>
                      <a:cubicBezTo>
                        <a:pt x="31541" y="16709"/>
                        <a:pt x="27925" y="17986"/>
                        <a:pt x="25081" y="20543"/>
                      </a:cubicBezTo>
                      <a:cubicBezTo>
                        <a:pt x="22251" y="23068"/>
                        <a:pt x="20533" y="26497"/>
                        <a:pt x="19947" y="30799"/>
                      </a:cubicBezTo>
                      <a:lnTo>
                        <a:pt x="1468" y="29333"/>
                      </a:lnTo>
                      <a:cubicBezTo>
                        <a:pt x="1861" y="24533"/>
                        <a:pt x="3008" y="20324"/>
                        <a:pt x="4919" y="16646"/>
                      </a:cubicBezTo>
                      <a:cubicBezTo>
                        <a:pt x="6817" y="12968"/>
                        <a:pt x="9289" y="9913"/>
                        <a:pt x="12319" y="7481"/>
                      </a:cubicBezTo>
                      <a:cubicBezTo>
                        <a:pt x="15353" y="5050"/>
                        <a:pt x="18872" y="3179"/>
                        <a:pt x="22884" y="1901"/>
                      </a:cubicBezTo>
                      <a:cubicBezTo>
                        <a:pt x="26896" y="623"/>
                        <a:pt x="31241" y="0"/>
                        <a:pt x="35945" y="0"/>
                      </a:cubicBezTo>
                      <a:cubicBezTo>
                        <a:pt x="40637" y="0"/>
                        <a:pt x="45007" y="592"/>
                        <a:pt x="49066" y="1839"/>
                      </a:cubicBezTo>
                      <a:cubicBezTo>
                        <a:pt x="53125" y="3055"/>
                        <a:pt x="56669" y="4863"/>
                        <a:pt x="59702" y="7263"/>
                      </a:cubicBezTo>
                      <a:cubicBezTo>
                        <a:pt x="62735" y="9663"/>
                        <a:pt x="65132" y="12718"/>
                        <a:pt x="66887" y="16428"/>
                      </a:cubicBezTo>
                      <a:cubicBezTo>
                        <a:pt x="68655" y="20137"/>
                        <a:pt x="69537" y="24502"/>
                        <a:pt x="69537" y="29489"/>
                      </a:cubicBezTo>
                      <a:cubicBezTo>
                        <a:pt x="69537" y="36035"/>
                        <a:pt x="68044" y="41678"/>
                        <a:pt x="65061" y="46416"/>
                      </a:cubicBezTo>
                      <a:cubicBezTo>
                        <a:pt x="62077" y="51154"/>
                        <a:pt x="58234" y="55706"/>
                        <a:pt x="53542" y="59976"/>
                      </a:cubicBezTo>
                      <a:lnTo>
                        <a:pt x="21419" y="89777"/>
                      </a:lnTo>
                      <a:lnTo>
                        <a:pt x="69540" y="89777"/>
                      </a:lnTo>
                      <a:lnTo>
                        <a:pt x="69540" y="105613"/>
                      </a:lnTo>
                      <a:lnTo>
                        <a:pt x="3" y="105613"/>
                      </a:lnTo>
                      <a:lnTo>
                        <a:pt x="3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51" name="Hình tự do: Hình 750">
                <a:extLst>
                  <a:ext uri="{FF2B5EF4-FFF2-40B4-BE49-F238E27FC236}">
                    <a16:creationId xmlns:a16="http://schemas.microsoft.com/office/drawing/2014/main" id="{DC0B1116-5C0F-951F-634E-3026B0220875}"/>
                  </a:ext>
                </a:extLst>
              </p:cNvPr>
              <p:cNvSpPr/>
              <p:nvPr/>
            </p:nvSpPr>
            <p:spPr>
              <a:xfrm>
                <a:off x="10026800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Hình tự do: Hình 751">
                <a:extLst>
                  <a:ext uri="{FF2B5EF4-FFF2-40B4-BE49-F238E27FC236}">
                    <a16:creationId xmlns:a16="http://schemas.microsoft.com/office/drawing/2014/main" id="{2360BCBF-D8F1-C71D-1CFA-F1F7C0760F74}"/>
                  </a:ext>
                </a:extLst>
              </p:cNvPr>
              <p:cNvSpPr/>
              <p:nvPr/>
            </p:nvSpPr>
            <p:spPr>
              <a:xfrm>
                <a:off x="10064279" y="4399313"/>
                <a:ext cx="86285" cy="86285"/>
              </a:xfrm>
              <a:custGeom>
                <a:avLst/>
                <a:gdLst>
                  <a:gd name="connsiteX0" fmla="*/ 35007 w 86285"/>
                  <a:gd name="connsiteY0" fmla="*/ 35007 h 86285"/>
                  <a:gd name="connsiteX1" fmla="*/ 35007 w 86285"/>
                  <a:gd name="connsiteY1" fmla="*/ 0 h 86285"/>
                  <a:gd name="connsiteX2" fmla="*/ 51248 w 86285"/>
                  <a:gd name="connsiteY2" fmla="*/ 0 h 86285"/>
                  <a:gd name="connsiteX3" fmla="*/ 51248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48 w 86285"/>
                  <a:gd name="connsiteY6" fmla="*/ 51248 h 86285"/>
                  <a:gd name="connsiteX7" fmla="*/ 51248 w 86285"/>
                  <a:gd name="connsiteY7" fmla="*/ 86286 h 86285"/>
                  <a:gd name="connsiteX8" fmla="*/ 35007 w 86285"/>
                  <a:gd name="connsiteY8" fmla="*/ 86286 h 86285"/>
                  <a:gd name="connsiteX9" fmla="*/ 35007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07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07" y="35007"/>
                    </a:moveTo>
                    <a:lnTo>
                      <a:pt x="35007" y="0"/>
                    </a:lnTo>
                    <a:lnTo>
                      <a:pt x="51248" y="0"/>
                    </a:lnTo>
                    <a:lnTo>
                      <a:pt x="51248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48" y="51248"/>
                    </a:lnTo>
                    <a:lnTo>
                      <a:pt x="51248" y="86286"/>
                    </a:lnTo>
                    <a:lnTo>
                      <a:pt x="35007" y="86286"/>
                    </a:lnTo>
                    <a:lnTo>
                      <a:pt x="35007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07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3" name="Hình tự do: Hình 752">
              <a:extLst>
                <a:ext uri="{FF2B5EF4-FFF2-40B4-BE49-F238E27FC236}">
                  <a16:creationId xmlns:a16="http://schemas.microsoft.com/office/drawing/2014/main" id="{AC88EECE-1C06-4265-96F5-2C686FEDEE57}"/>
                </a:ext>
              </a:extLst>
            </p:cNvPr>
            <p:cNvSpPr/>
            <p:nvPr/>
          </p:nvSpPr>
          <p:spPr>
            <a:xfrm>
              <a:off x="9156966" y="4559323"/>
              <a:ext cx="1031068" cy="193052"/>
            </a:xfrm>
            <a:custGeom>
              <a:avLst/>
              <a:gdLst>
                <a:gd name="connsiteX0" fmla="*/ 934558 w 1031068"/>
                <a:gd name="connsiteY0" fmla="*/ 193053 h 193052"/>
                <a:gd name="connsiteX1" fmla="*/ 96511 w 1031068"/>
                <a:gd name="connsiteY1" fmla="*/ 193053 h 193052"/>
                <a:gd name="connsiteX2" fmla="*/ 0 w 1031068"/>
                <a:gd name="connsiteY2" fmla="*/ 96511 h 193052"/>
                <a:gd name="connsiteX3" fmla="*/ 0 w 1031068"/>
                <a:gd name="connsiteY3" fmla="*/ 96511 h 193052"/>
                <a:gd name="connsiteX4" fmla="*/ 96511 w 1031068"/>
                <a:gd name="connsiteY4" fmla="*/ 0 h 193052"/>
                <a:gd name="connsiteX5" fmla="*/ 934558 w 1031068"/>
                <a:gd name="connsiteY5" fmla="*/ 0 h 193052"/>
                <a:gd name="connsiteX6" fmla="*/ 1031069 w 1031068"/>
                <a:gd name="connsiteY6" fmla="*/ 96511 h 193052"/>
                <a:gd name="connsiteX7" fmla="*/ 1031069 w 1031068"/>
                <a:gd name="connsiteY7" fmla="*/ 96511 h 193052"/>
                <a:gd name="connsiteX8" fmla="*/ 934558 w 1031068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8" h="193052">
                  <a:moveTo>
                    <a:pt x="934558" y="193053"/>
                  </a:moveTo>
                  <a:lnTo>
                    <a:pt x="96511" y="193053"/>
                  </a:lnTo>
                  <a:cubicBezTo>
                    <a:pt x="43208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8" y="0"/>
                    <a:pt x="96511" y="0"/>
                  </a:cubicBezTo>
                  <a:lnTo>
                    <a:pt x="934558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8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Hình tự do: Hình 753">
              <a:extLst>
                <a:ext uri="{FF2B5EF4-FFF2-40B4-BE49-F238E27FC236}">
                  <a16:creationId xmlns:a16="http://schemas.microsoft.com/office/drawing/2014/main" id="{14E78A39-6320-577E-5395-FDCEA28D4E29}"/>
                </a:ext>
              </a:extLst>
            </p:cNvPr>
            <p:cNvSpPr/>
            <p:nvPr/>
          </p:nvSpPr>
          <p:spPr>
            <a:xfrm>
              <a:off x="9156963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5" name="Đồ họa 3">
              <a:extLst>
                <a:ext uri="{FF2B5EF4-FFF2-40B4-BE49-F238E27FC236}">
                  <a16:creationId xmlns:a16="http://schemas.microsoft.com/office/drawing/2014/main" id="{6943DCCD-9625-417C-E1BF-734780C71A5B}"/>
                </a:ext>
              </a:extLst>
            </p:cNvPr>
            <p:cNvGrpSpPr/>
            <p:nvPr/>
          </p:nvGrpSpPr>
          <p:grpSpPr>
            <a:xfrm>
              <a:off x="10619715" y="4078390"/>
              <a:ext cx="1031078" cy="444688"/>
              <a:chOff x="10619715" y="4078390"/>
              <a:chExt cx="1031078" cy="444688"/>
            </a:xfrm>
          </p:grpSpPr>
          <p:grpSp>
            <p:nvGrpSpPr>
              <p:cNvPr id="756" name="Đồ họa 3">
                <a:extLst>
                  <a:ext uri="{FF2B5EF4-FFF2-40B4-BE49-F238E27FC236}">
                    <a16:creationId xmlns:a16="http://schemas.microsoft.com/office/drawing/2014/main" id="{1B84A793-AAC2-6FF3-511C-0FB6DF4E6755}"/>
                  </a:ext>
                </a:extLst>
              </p:cNvPr>
              <p:cNvGrpSpPr/>
              <p:nvPr/>
            </p:nvGrpSpPr>
            <p:grpSpPr>
              <a:xfrm>
                <a:off x="10626043" y="4078390"/>
                <a:ext cx="1018453" cy="127275"/>
                <a:chOff x="10626043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757" name="Hình tự do: Hình 756">
                  <a:extLst>
                    <a:ext uri="{FF2B5EF4-FFF2-40B4-BE49-F238E27FC236}">
                      <a16:creationId xmlns:a16="http://schemas.microsoft.com/office/drawing/2014/main" id="{6876FF21-425D-B5E7-1361-1C91D9B45359}"/>
                    </a:ext>
                  </a:extLst>
                </p:cNvPr>
                <p:cNvSpPr/>
                <p:nvPr/>
              </p:nvSpPr>
              <p:spPr>
                <a:xfrm>
                  <a:off x="1088801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8" name="Hình tự do: Hình 757">
                  <a:extLst>
                    <a:ext uri="{FF2B5EF4-FFF2-40B4-BE49-F238E27FC236}">
                      <a16:creationId xmlns:a16="http://schemas.microsoft.com/office/drawing/2014/main" id="{339A3E9A-D511-C03A-D6A7-4809BB84B07A}"/>
                    </a:ext>
                  </a:extLst>
                </p:cNvPr>
                <p:cNvSpPr/>
                <p:nvPr/>
              </p:nvSpPr>
              <p:spPr>
                <a:xfrm>
                  <a:off x="10626043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59" name="Hình tự do: Hình 758">
                <a:extLst>
                  <a:ext uri="{FF2B5EF4-FFF2-40B4-BE49-F238E27FC236}">
                    <a16:creationId xmlns:a16="http://schemas.microsoft.com/office/drawing/2014/main" id="{589E6F7B-55AF-D613-BD79-4FB7924338FC}"/>
                  </a:ext>
                </a:extLst>
              </p:cNvPr>
              <p:cNvSpPr/>
              <p:nvPr/>
            </p:nvSpPr>
            <p:spPr>
              <a:xfrm>
                <a:off x="11124588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Hình tự do: Hình 759">
                <a:extLst>
                  <a:ext uri="{FF2B5EF4-FFF2-40B4-BE49-F238E27FC236}">
                    <a16:creationId xmlns:a16="http://schemas.microsoft.com/office/drawing/2014/main" id="{CDD3113E-1755-258E-DC95-371A2A4FC0B7}"/>
                  </a:ext>
                </a:extLst>
              </p:cNvPr>
              <p:cNvSpPr/>
              <p:nvPr/>
            </p:nvSpPr>
            <p:spPr>
              <a:xfrm>
                <a:off x="10626035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33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19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33" y="68066"/>
                    </a:lnTo>
                    <a:cubicBezTo>
                      <a:pt x="64286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19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1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Hình tự do: Hình 760">
                <a:extLst>
                  <a:ext uri="{FF2B5EF4-FFF2-40B4-BE49-F238E27FC236}">
                    <a16:creationId xmlns:a16="http://schemas.microsoft.com/office/drawing/2014/main" id="{E6C10C62-A4BF-7C7F-D862-107123DB1F0A}"/>
                  </a:ext>
                </a:extLst>
              </p:cNvPr>
              <p:cNvSpPr/>
              <p:nvPr/>
            </p:nvSpPr>
            <p:spPr>
              <a:xfrm>
                <a:off x="10723512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64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50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64" y="68066"/>
                    </a:lnTo>
                    <a:cubicBezTo>
                      <a:pt x="64317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50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0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Hình tự do: Hình 761">
                <a:extLst>
                  <a:ext uri="{FF2B5EF4-FFF2-40B4-BE49-F238E27FC236}">
                    <a16:creationId xmlns:a16="http://schemas.microsoft.com/office/drawing/2014/main" id="{CD416A04-4D60-3907-A1CC-6F93B6E6CBAD}"/>
                  </a:ext>
                </a:extLst>
              </p:cNvPr>
              <p:cNvSpPr/>
              <p:nvPr/>
            </p:nvSpPr>
            <p:spPr>
              <a:xfrm>
                <a:off x="10820990" y="4261483"/>
                <a:ext cx="76497" cy="73117"/>
              </a:xfrm>
              <a:custGeom>
                <a:avLst/>
                <a:gdLst>
                  <a:gd name="connsiteX0" fmla="*/ 41903 w 76497"/>
                  <a:gd name="connsiteY0" fmla="*/ 2665 h 73117"/>
                  <a:gd name="connsiteX1" fmla="*/ 48293 w 76497"/>
                  <a:gd name="connsiteY1" fmla="*/ 22335 h 73117"/>
                  <a:gd name="connsiteX2" fmla="*/ 51941 w 76497"/>
                  <a:gd name="connsiteY2" fmla="*/ 24985 h 73117"/>
                  <a:gd name="connsiteX3" fmla="*/ 72639 w 76497"/>
                  <a:gd name="connsiteY3" fmla="*/ 24985 h 73117"/>
                  <a:gd name="connsiteX4" fmla="*/ 74915 w 76497"/>
                  <a:gd name="connsiteY4" fmla="*/ 31937 h 73117"/>
                  <a:gd name="connsiteX5" fmla="*/ 58175 w 76497"/>
                  <a:gd name="connsiteY5" fmla="*/ 44094 h 73117"/>
                  <a:gd name="connsiteX6" fmla="*/ 56772 w 76497"/>
                  <a:gd name="connsiteY6" fmla="*/ 48395 h 73117"/>
                  <a:gd name="connsiteX7" fmla="*/ 63163 w 76497"/>
                  <a:gd name="connsiteY7" fmla="*/ 68066 h 73117"/>
                  <a:gd name="connsiteX8" fmla="*/ 57240 w 76497"/>
                  <a:gd name="connsiteY8" fmla="*/ 72367 h 73117"/>
                  <a:gd name="connsiteX9" fmla="*/ 40500 w 76497"/>
                  <a:gd name="connsiteY9" fmla="*/ 60210 h 73117"/>
                  <a:gd name="connsiteX10" fmla="*/ 35980 w 76497"/>
                  <a:gd name="connsiteY10" fmla="*/ 60210 h 73117"/>
                  <a:gd name="connsiteX11" fmla="*/ 19240 w 76497"/>
                  <a:gd name="connsiteY11" fmla="*/ 72367 h 73117"/>
                  <a:gd name="connsiteX12" fmla="*/ 13349 w 76497"/>
                  <a:gd name="connsiteY12" fmla="*/ 68066 h 73117"/>
                  <a:gd name="connsiteX13" fmla="*/ 19739 w 76497"/>
                  <a:gd name="connsiteY13" fmla="*/ 48395 h 73117"/>
                  <a:gd name="connsiteX14" fmla="*/ 18336 w 76497"/>
                  <a:gd name="connsiteY14" fmla="*/ 44094 h 73117"/>
                  <a:gd name="connsiteX15" fmla="*/ 1596 w 76497"/>
                  <a:gd name="connsiteY15" fmla="*/ 31937 h 73117"/>
                  <a:gd name="connsiteX16" fmla="*/ 3872 w 76497"/>
                  <a:gd name="connsiteY16" fmla="*/ 24985 h 73117"/>
                  <a:gd name="connsiteX17" fmla="*/ 24540 w 76497"/>
                  <a:gd name="connsiteY17" fmla="*/ 24985 h 73117"/>
                  <a:gd name="connsiteX18" fmla="*/ 28187 w 76497"/>
                  <a:gd name="connsiteY18" fmla="*/ 22335 h 73117"/>
                  <a:gd name="connsiteX19" fmla="*/ 34608 w 76497"/>
                  <a:gd name="connsiteY19" fmla="*/ 2665 h 73117"/>
                  <a:gd name="connsiteX20" fmla="*/ 41903 w 76497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97" h="73117">
                    <a:moveTo>
                      <a:pt x="41903" y="2665"/>
                    </a:moveTo>
                    <a:lnTo>
                      <a:pt x="48293" y="22335"/>
                    </a:lnTo>
                    <a:cubicBezTo>
                      <a:pt x="48823" y="23925"/>
                      <a:pt x="50288" y="24985"/>
                      <a:pt x="51941" y="24985"/>
                    </a:cubicBezTo>
                    <a:lnTo>
                      <a:pt x="72639" y="24985"/>
                    </a:lnTo>
                    <a:cubicBezTo>
                      <a:pt x="76380" y="24985"/>
                      <a:pt x="77907" y="29754"/>
                      <a:pt x="74915" y="31937"/>
                    </a:cubicBezTo>
                    <a:lnTo>
                      <a:pt x="58175" y="44094"/>
                    </a:lnTo>
                    <a:cubicBezTo>
                      <a:pt x="56803" y="45091"/>
                      <a:pt x="56242" y="46806"/>
                      <a:pt x="56772" y="48395"/>
                    </a:cubicBezTo>
                    <a:lnTo>
                      <a:pt x="63163" y="68066"/>
                    </a:lnTo>
                    <a:cubicBezTo>
                      <a:pt x="64316" y="71619"/>
                      <a:pt x="60263" y="74549"/>
                      <a:pt x="57240" y="72367"/>
                    </a:cubicBezTo>
                    <a:lnTo>
                      <a:pt x="40500" y="60210"/>
                    </a:lnTo>
                    <a:cubicBezTo>
                      <a:pt x="39159" y="59244"/>
                      <a:pt x="37351" y="59244"/>
                      <a:pt x="35980" y="60210"/>
                    </a:cubicBezTo>
                    <a:lnTo>
                      <a:pt x="19240" y="72367"/>
                    </a:lnTo>
                    <a:cubicBezTo>
                      <a:pt x="16247" y="74549"/>
                      <a:pt x="12195" y="71619"/>
                      <a:pt x="13349" y="68066"/>
                    </a:cubicBezTo>
                    <a:lnTo>
                      <a:pt x="19739" y="48395"/>
                    </a:lnTo>
                    <a:cubicBezTo>
                      <a:pt x="20238" y="46806"/>
                      <a:pt x="19676" y="45091"/>
                      <a:pt x="18336" y="44094"/>
                    </a:cubicBezTo>
                    <a:lnTo>
                      <a:pt x="1596" y="31937"/>
                    </a:lnTo>
                    <a:cubicBezTo>
                      <a:pt x="-1428" y="29754"/>
                      <a:pt x="131" y="24985"/>
                      <a:pt x="3872" y="24985"/>
                    </a:cubicBezTo>
                    <a:lnTo>
                      <a:pt x="24540" y="24985"/>
                    </a:lnTo>
                    <a:cubicBezTo>
                      <a:pt x="26223" y="24985"/>
                      <a:pt x="27688" y="23925"/>
                      <a:pt x="28187" y="22335"/>
                    </a:cubicBezTo>
                    <a:lnTo>
                      <a:pt x="34608" y="2665"/>
                    </a:lnTo>
                    <a:cubicBezTo>
                      <a:pt x="35730" y="-888"/>
                      <a:pt x="40749" y="-888"/>
                      <a:pt x="41903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63" name="Đồ họa 3">
                <a:extLst>
                  <a:ext uri="{FF2B5EF4-FFF2-40B4-BE49-F238E27FC236}">
                    <a16:creationId xmlns:a16="http://schemas.microsoft.com/office/drawing/2014/main" id="{1F3ECE1E-FC8C-FB2A-05BD-23BB4F5A984E}"/>
                  </a:ext>
                </a:extLst>
              </p:cNvPr>
              <p:cNvGrpSpPr/>
              <p:nvPr/>
            </p:nvGrpSpPr>
            <p:grpSpPr>
              <a:xfrm>
                <a:off x="10918466" y="4261483"/>
                <a:ext cx="173967" cy="73117"/>
                <a:chOff x="10918466" y="4261483"/>
                <a:chExt cx="173967" cy="73117"/>
              </a:xfrm>
              <a:solidFill>
                <a:srgbClr val="F8CD9E"/>
              </a:solidFill>
            </p:grpSpPr>
            <p:sp>
              <p:nvSpPr>
                <p:cNvPr id="764" name="Hình tự do: Hình 763">
                  <a:extLst>
                    <a:ext uri="{FF2B5EF4-FFF2-40B4-BE49-F238E27FC236}">
                      <a16:creationId xmlns:a16="http://schemas.microsoft.com/office/drawing/2014/main" id="{40ED044C-F558-80D7-A796-01F4C4D2142E}"/>
                    </a:ext>
                  </a:extLst>
                </p:cNvPr>
                <p:cNvSpPr/>
                <p:nvPr/>
              </p:nvSpPr>
              <p:spPr>
                <a:xfrm>
                  <a:off x="10918466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1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1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8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90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3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8" y="71619"/>
                        <a:pt x="60265" y="74549"/>
                        <a:pt x="57241" y="72367"/>
                      </a:cubicBezTo>
                      <a:lnTo>
                        <a:pt x="40501" y="60210"/>
                      </a:lnTo>
                      <a:cubicBezTo>
                        <a:pt x="39161" y="59244"/>
                        <a:pt x="37353" y="59244"/>
                        <a:pt x="35981" y="60210"/>
                      </a:cubicBezTo>
                      <a:lnTo>
                        <a:pt x="19241" y="72367"/>
                      </a:lnTo>
                      <a:cubicBezTo>
                        <a:pt x="16249" y="74549"/>
                        <a:pt x="12196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8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90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5" name="Hình tự do: Hình 764">
                  <a:extLst>
                    <a:ext uri="{FF2B5EF4-FFF2-40B4-BE49-F238E27FC236}">
                      <a16:creationId xmlns:a16="http://schemas.microsoft.com/office/drawing/2014/main" id="{BAB8E57A-65BF-8E68-80A8-59F7F6679B41}"/>
                    </a:ext>
                  </a:extLst>
                </p:cNvPr>
                <p:cNvSpPr/>
                <p:nvPr/>
              </p:nvSpPr>
              <p:spPr>
                <a:xfrm>
                  <a:off x="11015943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2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2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7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89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4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7" y="71619"/>
                        <a:pt x="60265" y="74549"/>
                        <a:pt x="57241" y="72367"/>
                      </a:cubicBezTo>
                      <a:lnTo>
                        <a:pt x="40502" y="60210"/>
                      </a:lnTo>
                      <a:cubicBezTo>
                        <a:pt x="39161" y="59244"/>
                        <a:pt x="37322" y="59244"/>
                        <a:pt x="35981" y="60210"/>
                      </a:cubicBezTo>
                      <a:lnTo>
                        <a:pt x="19242" y="72367"/>
                      </a:lnTo>
                      <a:cubicBezTo>
                        <a:pt x="16249" y="74549"/>
                        <a:pt x="12197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7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89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6" name="Đồ họa 3">
                <a:extLst>
                  <a:ext uri="{FF2B5EF4-FFF2-40B4-BE49-F238E27FC236}">
                    <a16:creationId xmlns:a16="http://schemas.microsoft.com/office/drawing/2014/main" id="{7F84D97C-FF7B-5934-5984-7BB444095728}"/>
                  </a:ext>
                </a:extLst>
              </p:cNvPr>
              <p:cNvGrpSpPr/>
              <p:nvPr/>
            </p:nvGrpSpPr>
            <p:grpSpPr>
              <a:xfrm>
                <a:off x="10619715" y="4377617"/>
                <a:ext cx="475103" cy="129647"/>
                <a:chOff x="10619715" y="4377617"/>
                <a:chExt cx="475103" cy="129647"/>
              </a:xfrm>
              <a:solidFill>
                <a:srgbClr val="4EAFE5"/>
              </a:solidFill>
            </p:grpSpPr>
            <p:sp>
              <p:nvSpPr>
                <p:cNvPr id="767" name="Hình tự do: Hình 766">
                  <a:extLst>
                    <a:ext uri="{FF2B5EF4-FFF2-40B4-BE49-F238E27FC236}">
                      <a16:creationId xmlns:a16="http://schemas.microsoft.com/office/drawing/2014/main" id="{8B831817-1AE9-9C60-F131-E9FA58C8D53B}"/>
                    </a:ext>
                  </a:extLst>
                </p:cNvPr>
                <p:cNvSpPr/>
                <p:nvPr/>
              </p:nvSpPr>
              <p:spPr>
                <a:xfrm>
                  <a:off x="10619715" y="4377617"/>
                  <a:ext cx="76996" cy="129647"/>
                </a:xfrm>
                <a:custGeom>
                  <a:avLst/>
                  <a:gdLst>
                    <a:gd name="connsiteX0" fmla="*/ 42831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05 w 76996"/>
                    <a:gd name="connsiteY4" fmla="*/ 34009 h 129647"/>
                    <a:gd name="connsiteX5" fmla="*/ 52807 w 76996"/>
                    <a:gd name="connsiteY5" fmla="*/ 28117 h 129647"/>
                    <a:gd name="connsiteX6" fmla="*/ 42831 w 76996"/>
                    <a:gd name="connsiteY6" fmla="*/ 25967 h 129647"/>
                    <a:gd name="connsiteX7" fmla="*/ 42831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285 w 76996"/>
                    <a:gd name="connsiteY13" fmla="*/ 99441 h 129647"/>
                    <a:gd name="connsiteX14" fmla="*/ 66990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1 w 76996"/>
                    <a:gd name="connsiteY16" fmla="*/ 118892 h 129647"/>
                    <a:gd name="connsiteX17" fmla="*/ 42831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1 w 76996"/>
                    <a:gd name="connsiteY22" fmla="*/ 91897 h 129647"/>
                    <a:gd name="connsiteX23" fmla="*/ 22819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10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376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1 w 76996"/>
                    <a:gd name="connsiteY36" fmla="*/ 0 h 129647"/>
                    <a:gd name="connsiteX37" fmla="*/ 42831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45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1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168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1 w 76996"/>
                    <a:gd name="connsiteY54" fmla="*/ 73848 h 129647"/>
                    <a:gd name="connsiteX55" fmla="*/ 42831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1" y="9850"/>
                      </a:moveTo>
                      <a:lnTo>
                        <a:pt x="44172" y="9850"/>
                      </a:lnTo>
                      <a:cubicBezTo>
                        <a:pt x="49222" y="9850"/>
                        <a:pt x="54428" y="10723"/>
                        <a:pt x="59758" y="12469"/>
                      </a:cubicBezTo>
                      <a:cubicBezTo>
                        <a:pt x="65057" y="14215"/>
                        <a:pt x="69609" y="16771"/>
                        <a:pt x="73412" y="20137"/>
                      </a:cubicBezTo>
                      <a:lnTo>
                        <a:pt x="61005" y="34009"/>
                      </a:lnTo>
                      <a:cubicBezTo>
                        <a:pt x="58730" y="31547"/>
                        <a:pt x="55986" y="29583"/>
                        <a:pt x="52807" y="28117"/>
                      </a:cubicBezTo>
                      <a:cubicBezTo>
                        <a:pt x="49627" y="26684"/>
                        <a:pt x="46292" y="25967"/>
                        <a:pt x="42831" y="25967"/>
                      </a:cubicBezTo>
                      <a:lnTo>
                        <a:pt x="42831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685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5999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285" y="99441"/>
                      </a:cubicBezTo>
                      <a:cubicBezTo>
                        <a:pt x="72508" y="103275"/>
                        <a:pt x="70077" y="106548"/>
                        <a:pt x="66990" y="109291"/>
                      </a:cubicBezTo>
                      <a:cubicBezTo>
                        <a:pt x="63904" y="112003"/>
                        <a:pt x="60288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1" y="118892"/>
                      </a:cubicBezTo>
                      <a:lnTo>
                        <a:pt x="42831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1" y="91897"/>
                      </a:lnTo>
                      <a:cubicBezTo>
                        <a:pt x="15960" y="95295"/>
                        <a:pt x="19046" y="97851"/>
                        <a:pt x="22819" y="99659"/>
                      </a:cubicBezTo>
                      <a:cubicBezTo>
                        <a:pt x="26622" y="101436"/>
                        <a:pt x="30581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0" y="71323"/>
                      </a:lnTo>
                      <a:cubicBezTo>
                        <a:pt x="29833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29" y="32232"/>
                        <a:pt x="5237" y="28648"/>
                      </a:cubicBezTo>
                      <a:cubicBezTo>
                        <a:pt x="7014" y="25063"/>
                        <a:pt x="9414" y="21977"/>
                        <a:pt x="12376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581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1" y="0"/>
                      </a:lnTo>
                      <a:lnTo>
                        <a:pt x="42831" y="9850"/>
                      </a:lnTo>
                      <a:close/>
                      <a:moveTo>
                        <a:pt x="34758" y="26278"/>
                      </a:moveTo>
                      <a:cubicBezTo>
                        <a:pt x="31266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45" y="45356"/>
                      </a:cubicBezTo>
                      <a:cubicBezTo>
                        <a:pt x="23193" y="46759"/>
                        <a:pt x="24159" y="47943"/>
                        <a:pt x="25375" y="48941"/>
                      </a:cubicBezTo>
                      <a:cubicBezTo>
                        <a:pt x="26559" y="49938"/>
                        <a:pt x="27962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1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168" y="89777"/>
                        <a:pt x="58168" y="87595"/>
                      </a:cubicBezTo>
                      <a:cubicBezTo>
                        <a:pt x="58168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385" y="75095"/>
                        <a:pt x="44608" y="74440"/>
                        <a:pt x="42831" y="73848"/>
                      </a:cubicBezTo>
                      <a:lnTo>
                        <a:pt x="42831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8" name="Hình tự do: Hình 767">
                  <a:extLst>
                    <a:ext uri="{FF2B5EF4-FFF2-40B4-BE49-F238E27FC236}">
                      <a16:creationId xmlns:a16="http://schemas.microsoft.com/office/drawing/2014/main" id="{A16C38F6-069E-7CD1-7365-6C6AA41A62D3}"/>
                    </a:ext>
                  </a:extLst>
                </p:cNvPr>
                <p:cNvSpPr/>
                <p:nvPr/>
              </p:nvSpPr>
              <p:spPr>
                <a:xfrm>
                  <a:off x="10797680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37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8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12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37" y="3055"/>
                      </a:cubicBezTo>
                      <a:cubicBezTo>
                        <a:pt x="25873" y="1839"/>
                        <a:pt x="28616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6" y="108201"/>
                        <a:pt x="25873" y="107390"/>
                        <a:pt x="23037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12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42" y="61691"/>
                        <a:pt x="18579" y="66024"/>
                      </a:cubicBezTo>
                      <a:cubicBezTo>
                        <a:pt x="19015" y="70357"/>
                        <a:pt x="19950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50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9" name="Hình tự do: Hình 768">
                  <a:extLst>
                    <a:ext uri="{FF2B5EF4-FFF2-40B4-BE49-F238E27FC236}">
                      <a16:creationId xmlns:a16="http://schemas.microsoft.com/office/drawing/2014/main" id="{09186DA2-5262-E8A3-6F76-E1600F923B0B}"/>
                    </a:ext>
                  </a:extLst>
                </p:cNvPr>
                <p:cNvSpPr/>
                <p:nvPr/>
              </p:nvSpPr>
              <p:spPr>
                <a:xfrm>
                  <a:off x="10890169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491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491" y="3429"/>
                      </a:cubicBezTo>
                      <a:cubicBezTo>
                        <a:pt x="5829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63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12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0" name="Hình tự do: Hình 769">
                  <a:extLst>
                    <a:ext uri="{FF2B5EF4-FFF2-40B4-BE49-F238E27FC236}">
                      <a16:creationId xmlns:a16="http://schemas.microsoft.com/office/drawing/2014/main" id="{5BDF39A1-7F86-885A-16AF-CF41AA9116A6}"/>
                    </a:ext>
                  </a:extLst>
                </p:cNvPr>
                <p:cNvSpPr/>
                <p:nvPr/>
              </p:nvSpPr>
              <p:spPr>
                <a:xfrm>
                  <a:off x="1101844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68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9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9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68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924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53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826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826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53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924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8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68" y="3055"/>
                      </a:cubicBezTo>
                      <a:cubicBezTo>
                        <a:pt x="25905" y="1839"/>
                        <a:pt x="28617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7" y="998"/>
                        <a:pt x="50500" y="1839"/>
                        <a:pt x="53336" y="3055"/>
                      </a:cubicBezTo>
                      <a:cubicBezTo>
                        <a:pt x="56173" y="4302"/>
                        <a:pt x="58948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9" y="18267"/>
                      </a:cubicBezTo>
                      <a:cubicBezTo>
                        <a:pt x="71261" y="22320"/>
                        <a:pt x="73038" y="27276"/>
                        <a:pt x="74378" y="33199"/>
                      </a:cubicBezTo>
                      <a:cubicBezTo>
                        <a:pt x="75719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9" y="70107"/>
                        <a:pt x="74378" y="75999"/>
                      </a:cubicBezTo>
                      <a:cubicBezTo>
                        <a:pt x="73038" y="81922"/>
                        <a:pt x="71261" y="86910"/>
                        <a:pt x="69079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8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7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7" y="108201"/>
                        <a:pt x="25905" y="107390"/>
                        <a:pt x="23068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8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3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6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826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826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6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3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1" name="Hình tự do: Hình 770">
                  <a:extLst>
                    <a:ext uri="{FF2B5EF4-FFF2-40B4-BE49-F238E27FC236}">
                      <a16:creationId xmlns:a16="http://schemas.microsoft.com/office/drawing/2014/main" id="{B2865B0A-49D3-B02B-35F5-525E3B89E30C}"/>
                    </a:ext>
                  </a:extLst>
                </p:cNvPr>
                <p:cNvSpPr/>
                <p:nvPr/>
              </p:nvSpPr>
              <p:spPr>
                <a:xfrm>
                  <a:off x="10930164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7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7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05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49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585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50" y="0"/>
                        <a:pt x="42488" y="187"/>
                        <a:pt x="45107" y="592"/>
                      </a:cubicBezTo>
                      <a:cubicBezTo>
                        <a:pt x="47725" y="998"/>
                        <a:pt x="50468" y="1808"/>
                        <a:pt x="53305" y="3055"/>
                      </a:cubicBezTo>
                      <a:cubicBezTo>
                        <a:pt x="56142" y="4271"/>
                        <a:pt x="58916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7" y="18268"/>
                      </a:cubicBezTo>
                      <a:cubicBezTo>
                        <a:pt x="71230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30" y="86879"/>
                        <a:pt x="69047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16" y="103057"/>
                        <a:pt x="56142" y="104865"/>
                        <a:pt x="53305" y="106112"/>
                      </a:cubicBezTo>
                      <a:cubicBezTo>
                        <a:pt x="50468" y="107359"/>
                        <a:pt x="47725" y="108201"/>
                        <a:pt x="45107" y="108575"/>
                      </a:cubicBezTo>
                      <a:cubicBezTo>
                        <a:pt x="42488" y="108980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585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693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27" y="70326"/>
                        <a:pt x="57794" y="65993"/>
                      </a:cubicBezTo>
                      <a:cubicBezTo>
                        <a:pt x="58230" y="61660"/>
                        <a:pt x="58449" y="57857"/>
                        <a:pt x="58449" y="54583"/>
                      </a:cubicBezTo>
                      <a:cubicBezTo>
                        <a:pt x="58449" y="51311"/>
                        <a:pt x="58230" y="47508"/>
                        <a:pt x="57794" y="43175"/>
                      </a:cubicBezTo>
                      <a:cubicBezTo>
                        <a:pt x="57327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693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2" name="Hình tự do: Hình 771">
                  <a:extLst>
                    <a:ext uri="{FF2B5EF4-FFF2-40B4-BE49-F238E27FC236}">
                      <a16:creationId xmlns:a16="http://schemas.microsoft.com/office/drawing/2014/main" id="{180A85AF-DC7A-645C-6880-9174F5F03C5C}"/>
                    </a:ext>
                  </a:extLst>
                </p:cNvPr>
                <p:cNvSpPr/>
                <p:nvPr/>
              </p:nvSpPr>
              <p:spPr>
                <a:xfrm>
                  <a:off x="1071279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8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45 w 69546"/>
                    <a:gd name="connsiteY3" fmla="*/ 40026 h 105613"/>
                    <a:gd name="connsiteX4" fmla="*/ 50001 w 69546"/>
                    <a:gd name="connsiteY4" fmla="*/ 35412 h 105613"/>
                    <a:gd name="connsiteX5" fmla="*/ 51030 w 69546"/>
                    <a:gd name="connsiteY5" fmla="*/ 30362 h 105613"/>
                    <a:gd name="connsiteX6" fmla="*/ 49814 w 69546"/>
                    <a:gd name="connsiteY6" fmla="*/ 24626 h 105613"/>
                    <a:gd name="connsiteX7" fmla="*/ 4647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63 w 69546"/>
                    <a:gd name="connsiteY10" fmla="*/ 20543 h 105613"/>
                    <a:gd name="connsiteX11" fmla="*/ 19951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6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6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15 w 69546"/>
                    <a:gd name="connsiteY20" fmla="*/ 29489 h 105613"/>
                    <a:gd name="connsiteX21" fmla="*/ 65058 w 69546"/>
                    <a:gd name="connsiteY21" fmla="*/ 46416 h 105613"/>
                    <a:gd name="connsiteX22" fmla="*/ 53524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7 w 69546"/>
                    <a:gd name="connsiteY24" fmla="*/ 89777 h 105613"/>
                    <a:gd name="connsiteX25" fmla="*/ 69547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491" y="46790"/>
                        <a:pt x="42738" y="45543"/>
                        <a:pt x="44016" y="44203"/>
                      </a:cubicBezTo>
                      <a:cubicBezTo>
                        <a:pt x="45263" y="42894"/>
                        <a:pt x="46416" y="41491"/>
                        <a:pt x="47445" y="40026"/>
                      </a:cubicBezTo>
                      <a:cubicBezTo>
                        <a:pt x="48474" y="38561"/>
                        <a:pt x="49347" y="37033"/>
                        <a:pt x="50001" y="35412"/>
                      </a:cubicBezTo>
                      <a:cubicBezTo>
                        <a:pt x="50687" y="33791"/>
                        <a:pt x="51030" y="32108"/>
                        <a:pt x="51030" y="30362"/>
                      </a:cubicBezTo>
                      <a:cubicBezTo>
                        <a:pt x="51030" y="28211"/>
                        <a:pt x="50625" y="26278"/>
                        <a:pt x="49814" y="24626"/>
                      </a:cubicBezTo>
                      <a:cubicBezTo>
                        <a:pt x="48973" y="22974"/>
                        <a:pt x="47882" y="21540"/>
                        <a:pt x="46479" y="20387"/>
                      </a:cubicBezTo>
                      <a:cubicBezTo>
                        <a:pt x="45138" y="19202"/>
                        <a:pt x="43549" y="18298"/>
                        <a:pt x="41740" y="17675"/>
                      </a:cubicBezTo>
                      <a:cubicBezTo>
                        <a:pt x="39901" y="17020"/>
                        <a:pt x="38000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63" y="20543"/>
                      </a:cubicBezTo>
                      <a:cubicBezTo>
                        <a:pt x="22257" y="23068"/>
                        <a:pt x="20543" y="26497"/>
                        <a:pt x="19951" y="30799"/>
                      </a:cubicBezTo>
                      <a:lnTo>
                        <a:pt x="1465" y="29333"/>
                      </a:lnTo>
                      <a:cubicBezTo>
                        <a:pt x="1871" y="24533"/>
                        <a:pt x="2993" y="20324"/>
                        <a:pt x="4926" y="16646"/>
                      </a:cubicBezTo>
                      <a:cubicBezTo>
                        <a:pt x="6827" y="12968"/>
                        <a:pt x="9290" y="9913"/>
                        <a:pt x="12313" y="7481"/>
                      </a:cubicBezTo>
                      <a:cubicBezTo>
                        <a:pt x="15337" y="5050"/>
                        <a:pt x="1886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18" y="0"/>
                        <a:pt x="45014" y="592"/>
                        <a:pt x="49066" y="1839"/>
                      </a:cubicBezTo>
                      <a:cubicBezTo>
                        <a:pt x="53118" y="3055"/>
                        <a:pt x="56672" y="4863"/>
                        <a:pt x="59696" y="7263"/>
                      </a:cubicBezTo>
                      <a:cubicBezTo>
                        <a:pt x="62720" y="9663"/>
                        <a:pt x="65120" y="12718"/>
                        <a:pt x="66897" y="16428"/>
                      </a:cubicBezTo>
                      <a:cubicBezTo>
                        <a:pt x="68642" y="20137"/>
                        <a:pt x="69515" y="24502"/>
                        <a:pt x="69515" y="29489"/>
                      </a:cubicBezTo>
                      <a:cubicBezTo>
                        <a:pt x="69515" y="36035"/>
                        <a:pt x="68050" y="41678"/>
                        <a:pt x="65058" y="46416"/>
                      </a:cubicBezTo>
                      <a:cubicBezTo>
                        <a:pt x="62065" y="51154"/>
                        <a:pt x="58231" y="55706"/>
                        <a:pt x="53524" y="59976"/>
                      </a:cubicBezTo>
                      <a:lnTo>
                        <a:pt x="21416" y="89777"/>
                      </a:lnTo>
                      <a:lnTo>
                        <a:pt x="69547" y="89777"/>
                      </a:lnTo>
                      <a:lnTo>
                        <a:pt x="69547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3" name="Hình tự do: Hình 772">
                <a:extLst>
                  <a:ext uri="{FF2B5EF4-FFF2-40B4-BE49-F238E27FC236}">
                    <a16:creationId xmlns:a16="http://schemas.microsoft.com/office/drawing/2014/main" id="{79750164-D5BE-5A70-C4C6-2766A5F4C2B8}"/>
                  </a:ext>
                </a:extLst>
              </p:cNvPr>
              <p:cNvSpPr/>
              <p:nvPr/>
            </p:nvSpPr>
            <p:spPr>
              <a:xfrm>
                <a:off x="11489549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Hình tự do: Hình 773">
                <a:extLst>
                  <a:ext uri="{FF2B5EF4-FFF2-40B4-BE49-F238E27FC236}">
                    <a16:creationId xmlns:a16="http://schemas.microsoft.com/office/drawing/2014/main" id="{B2F74B61-F746-32C3-FBE7-A7A0DB4EAF11}"/>
                  </a:ext>
                </a:extLst>
              </p:cNvPr>
              <p:cNvSpPr/>
              <p:nvPr/>
            </p:nvSpPr>
            <p:spPr>
              <a:xfrm>
                <a:off x="11527028" y="4399313"/>
                <a:ext cx="86285" cy="86285"/>
              </a:xfrm>
              <a:custGeom>
                <a:avLst/>
                <a:gdLst>
                  <a:gd name="connsiteX0" fmla="*/ 35038 w 86285"/>
                  <a:gd name="connsiteY0" fmla="*/ 35007 h 86285"/>
                  <a:gd name="connsiteX1" fmla="*/ 35038 w 86285"/>
                  <a:gd name="connsiteY1" fmla="*/ 0 h 86285"/>
                  <a:gd name="connsiteX2" fmla="*/ 51279 w 86285"/>
                  <a:gd name="connsiteY2" fmla="*/ 0 h 86285"/>
                  <a:gd name="connsiteX3" fmla="*/ 51279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79 w 86285"/>
                  <a:gd name="connsiteY6" fmla="*/ 51248 h 86285"/>
                  <a:gd name="connsiteX7" fmla="*/ 51279 w 86285"/>
                  <a:gd name="connsiteY7" fmla="*/ 86286 h 86285"/>
                  <a:gd name="connsiteX8" fmla="*/ 35038 w 86285"/>
                  <a:gd name="connsiteY8" fmla="*/ 86286 h 86285"/>
                  <a:gd name="connsiteX9" fmla="*/ 35038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38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5" name="Hình tự do: Hình 774">
              <a:extLst>
                <a:ext uri="{FF2B5EF4-FFF2-40B4-BE49-F238E27FC236}">
                  <a16:creationId xmlns:a16="http://schemas.microsoft.com/office/drawing/2014/main" id="{7A3C363E-21FE-421E-A11B-ED17BC552CCB}"/>
                </a:ext>
              </a:extLst>
            </p:cNvPr>
            <p:cNvSpPr/>
            <p:nvPr/>
          </p:nvSpPr>
          <p:spPr>
            <a:xfrm>
              <a:off x="10619715" y="4559323"/>
              <a:ext cx="1031069" cy="193052"/>
            </a:xfrm>
            <a:custGeom>
              <a:avLst/>
              <a:gdLst>
                <a:gd name="connsiteX0" fmla="*/ 934559 w 1031069"/>
                <a:gd name="connsiteY0" fmla="*/ 193053 h 193052"/>
                <a:gd name="connsiteX1" fmla="*/ 96511 w 1031069"/>
                <a:gd name="connsiteY1" fmla="*/ 193053 h 193052"/>
                <a:gd name="connsiteX2" fmla="*/ 0 w 1031069"/>
                <a:gd name="connsiteY2" fmla="*/ 96511 h 193052"/>
                <a:gd name="connsiteX3" fmla="*/ 0 w 1031069"/>
                <a:gd name="connsiteY3" fmla="*/ 96511 h 193052"/>
                <a:gd name="connsiteX4" fmla="*/ 96511 w 1031069"/>
                <a:gd name="connsiteY4" fmla="*/ 0 h 193052"/>
                <a:gd name="connsiteX5" fmla="*/ 934559 w 1031069"/>
                <a:gd name="connsiteY5" fmla="*/ 0 h 193052"/>
                <a:gd name="connsiteX6" fmla="*/ 1031069 w 1031069"/>
                <a:gd name="connsiteY6" fmla="*/ 96511 h 193052"/>
                <a:gd name="connsiteX7" fmla="*/ 1031069 w 1031069"/>
                <a:gd name="connsiteY7" fmla="*/ 96511 h 193052"/>
                <a:gd name="connsiteX8" fmla="*/ 934559 w 1031069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9" h="193052">
                  <a:moveTo>
                    <a:pt x="934559" y="193053"/>
                  </a:moveTo>
                  <a:lnTo>
                    <a:pt x="96511" y="193053"/>
                  </a:lnTo>
                  <a:cubicBezTo>
                    <a:pt x="43205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5" y="0"/>
                    <a:pt x="96511" y="0"/>
                  </a:cubicBezTo>
                  <a:lnTo>
                    <a:pt x="934559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Hình tự do: Hình 775">
              <a:extLst>
                <a:ext uri="{FF2B5EF4-FFF2-40B4-BE49-F238E27FC236}">
                  <a16:creationId xmlns:a16="http://schemas.microsoft.com/office/drawing/2014/main" id="{7A671554-8AB9-7FF3-C140-DE7DBAF15E5F}"/>
                </a:ext>
              </a:extLst>
            </p:cNvPr>
            <p:cNvSpPr/>
            <p:nvPr/>
          </p:nvSpPr>
          <p:spPr>
            <a:xfrm>
              <a:off x="1061971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7" name="Đồ họa 3">
              <a:extLst>
                <a:ext uri="{FF2B5EF4-FFF2-40B4-BE49-F238E27FC236}">
                  <a16:creationId xmlns:a16="http://schemas.microsoft.com/office/drawing/2014/main" id="{BE68BD05-83B5-C43C-12C5-4F9B059861A8}"/>
                </a:ext>
              </a:extLst>
            </p:cNvPr>
            <p:cNvGrpSpPr/>
            <p:nvPr/>
          </p:nvGrpSpPr>
          <p:grpSpPr>
            <a:xfrm>
              <a:off x="12082464" y="4078390"/>
              <a:ext cx="1031078" cy="444688"/>
              <a:chOff x="12082464" y="4078390"/>
              <a:chExt cx="1031078" cy="444688"/>
            </a:xfrm>
          </p:grpSpPr>
          <p:grpSp>
            <p:nvGrpSpPr>
              <p:cNvPr id="778" name="Đồ họa 3">
                <a:extLst>
                  <a:ext uri="{FF2B5EF4-FFF2-40B4-BE49-F238E27FC236}">
                    <a16:creationId xmlns:a16="http://schemas.microsoft.com/office/drawing/2014/main" id="{C2BA51F0-3BCB-9CC7-5381-F60A919B9798}"/>
                  </a:ext>
                </a:extLst>
              </p:cNvPr>
              <p:cNvGrpSpPr/>
              <p:nvPr/>
            </p:nvGrpSpPr>
            <p:grpSpPr>
              <a:xfrm>
                <a:off x="12088792" y="4078390"/>
                <a:ext cx="1018453" cy="127275"/>
                <a:chOff x="12088792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779" name="Hình tự do: Hình 778">
                  <a:extLst>
                    <a:ext uri="{FF2B5EF4-FFF2-40B4-BE49-F238E27FC236}">
                      <a16:creationId xmlns:a16="http://schemas.microsoft.com/office/drawing/2014/main" id="{1CF7787B-FDA7-E81E-C936-BFE85E3FA626}"/>
                    </a:ext>
                  </a:extLst>
                </p:cNvPr>
                <p:cNvSpPr/>
                <p:nvPr/>
              </p:nvSpPr>
              <p:spPr>
                <a:xfrm>
                  <a:off x="1235076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Hình tự do: Hình 779">
                  <a:extLst>
                    <a:ext uri="{FF2B5EF4-FFF2-40B4-BE49-F238E27FC236}">
                      <a16:creationId xmlns:a16="http://schemas.microsoft.com/office/drawing/2014/main" id="{0ED3CA28-D7C2-6BC9-D812-1A4AFA6A6ACC}"/>
                    </a:ext>
                  </a:extLst>
                </p:cNvPr>
                <p:cNvSpPr/>
                <p:nvPr/>
              </p:nvSpPr>
              <p:spPr>
                <a:xfrm>
                  <a:off x="12088792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81" name="Hình tự do: Hình 780">
                <a:extLst>
                  <a:ext uri="{FF2B5EF4-FFF2-40B4-BE49-F238E27FC236}">
                    <a16:creationId xmlns:a16="http://schemas.microsoft.com/office/drawing/2014/main" id="{FC9D1C20-C223-0EC6-6F6E-D8071AF9A466}"/>
                  </a:ext>
                </a:extLst>
              </p:cNvPr>
              <p:cNvSpPr/>
              <p:nvPr/>
            </p:nvSpPr>
            <p:spPr>
              <a:xfrm>
                <a:off x="1258736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1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1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Hình tự do: Hình 781">
                <a:extLst>
                  <a:ext uri="{FF2B5EF4-FFF2-40B4-BE49-F238E27FC236}">
                    <a16:creationId xmlns:a16="http://schemas.microsoft.com/office/drawing/2014/main" id="{25B15292-7214-93F2-9724-3AE173242903}"/>
                  </a:ext>
                </a:extLst>
              </p:cNvPr>
              <p:cNvSpPr/>
              <p:nvPr/>
            </p:nvSpPr>
            <p:spPr>
              <a:xfrm>
                <a:off x="12088798" y="4261483"/>
                <a:ext cx="76476" cy="73117"/>
              </a:xfrm>
              <a:custGeom>
                <a:avLst/>
                <a:gdLst>
                  <a:gd name="connsiteX0" fmla="*/ 41890 w 76476"/>
                  <a:gd name="connsiteY0" fmla="*/ 2665 h 73117"/>
                  <a:gd name="connsiteX1" fmla="*/ 48281 w 76476"/>
                  <a:gd name="connsiteY1" fmla="*/ 22335 h 73117"/>
                  <a:gd name="connsiteX2" fmla="*/ 51928 w 76476"/>
                  <a:gd name="connsiteY2" fmla="*/ 24985 h 73117"/>
                  <a:gd name="connsiteX3" fmla="*/ 72627 w 76476"/>
                  <a:gd name="connsiteY3" fmla="*/ 24985 h 73117"/>
                  <a:gd name="connsiteX4" fmla="*/ 74902 w 76476"/>
                  <a:gd name="connsiteY4" fmla="*/ 31937 h 73117"/>
                  <a:gd name="connsiteX5" fmla="*/ 58163 w 76476"/>
                  <a:gd name="connsiteY5" fmla="*/ 44094 h 73117"/>
                  <a:gd name="connsiteX6" fmla="*/ 56760 w 76476"/>
                  <a:gd name="connsiteY6" fmla="*/ 48395 h 73117"/>
                  <a:gd name="connsiteX7" fmla="*/ 63150 w 76476"/>
                  <a:gd name="connsiteY7" fmla="*/ 68066 h 73117"/>
                  <a:gd name="connsiteX8" fmla="*/ 57227 w 76476"/>
                  <a:gd name="connsiteY8" fmla="*/ 72367 h 73117"/>
                  <a:gd name="connsiteX9" fmla="*/ 40487 w 76476"/>
                  <a:gd name="connsiteY9" fmla="*/ 60210 h 73117"/>
                  <a:gd name="connsiteX10" fmla="*/ 35968 w 76476"/>
                  <a:gd name="connsiteY10" fmla="*/ 60210 h 73117"/>
                  <a:gd name="connsiteX11" fmla="*/ 19228 w 76476"/>
                  <a:gd name="connsiteY11" fmla="*/ 72367 h 73117"/>
                  <a:gd name="connsiteX12" fmla="*/ 13336 w 76476"/>
                  <a:gd name="connsiteY12" fmla="*/ 68066 h 73117"/>
                  <a:gd name="connsiteX13" fmla="*/ 19727 w 76476"/>
                  <a:gd name="connsiteY13" fmla="*/ 48395 h 73117"/>
                  <a:gd name="connsiteX14" fmla="*/ 18324 w 76476"/>
                  <a:gd name="connsiteY14" fmla="*/ 44094 h 73117"/>
                  <a:gd name="connsiteX15" fmla="*/ 1584 w 76476"/>
                  <a:gd name="connsiteY15" fmla="*/ 31937 h 73117"/>
                  <a:gd name="connsiteX16" fmla="*/ 3828 w 76476"/>
                  <a:gd name="connsiteY16" fmla="*/ 24985 h 73117"/>
                  <a:gd name="connsiteX17" fmla="*/ 24527 w 76476"/>
                  <a:gd name="connsiteY17" fmla="*/ 24985 h 73117"/>
                  <a:gd name="connsiteX18" fmla="*/ 28206 w 76476"/>
                  <a:gd name="connsiteY18" fmla="*/ 22335 h 73117"/>
                  <a:gd name="connsiteX19" fmla="*/ 34596 w 76476"/>
                  <a:gd name="connsiteY19" fmla="*/ 2665 h 73117"/>
                  <a:gd name="connsiteX20" fmla="*/ 41890 w 76476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76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36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08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7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18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Hình tự do: Hình 782">
                <a:extLst>
                  <a:ext uri="{FF2B5EF4-FFF2-40B4-BE49-F238E27FC236}">
                    <a16:creationId xmlns:a16="http://schemas.microsoft.com/office/drawing/2014/main" id="{7265BC43-A6A1-21EC-F78C-749E6C841A56}"/>
                  </a:ext>
                </a:extLst>
              </p:cNvPr>
              <p:cNvSpPr/>
              <p:nvPr/>
            </p:nvSpPr>
            <p:spPr>
              <a:xfrm>
                <a:off x="12186275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28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7 w 76484"/>
                  <a:gd name="connsiteY9" fmla="*/ 60210 h 73117"/>
                  <a:gd name="connsiteX10" fmla="*/ 35999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6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39" y="59244"/>
                      <a:pt x="35999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Hình tự do: Hình 783">
                <a:extLst>
                  <a:ext uri="{FF2B5EF4-FFF2-40B4-BE49-F238E27FC236}">
                    <a16:creationId xmlns:a16="http://schemas.microsoft.com/office/drawing/2014/main" id="{C87478F4-52B4-7C45-06A7-65FE8CD7136A}"/>
                  </a:ext>
                </a:extLst>
              </p:cNvPr>
              <p:cNvSpPr/>
              <p:nvPr/>
            </p:nvSpPr>
            <p:spPr>
              <a:xfrm>
                <a:off x="12283752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59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8 w 76484"/>
                  <a:gd name="connsiteY9" fmla="*/ 60210 h 73117"/>
                  <a:gd name="connsiteX10" fmla="*/ 35968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5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59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4" y="71619"/>
                      <a:pt x="60251" y="74549"/>
                      <a:pt x="57227" y="72367"/>
                    </a:cubicBezTo>
                    <a:lnTo>
                      <a:pt x="40488" y="60210"/>
                    </a:lnTo>
                    <a:cubicBezTo>
                      <a:pt x="39147" y="59244"/>
                      <a:pt x="37339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1" y="24985"/>
                      <a:pt x="27676" y="23925"/>
                      <a:pt x="28205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85" name="Đồ họa 3">
                <a:extLst>
                  <a:ext uri="{FF2B5EF4-FFF2-40B4-BE49-F238E27FC236}">
                    <a16:creationId xmlns:a16="http://schemas.microsoft.com/office/drawing/2014/main" id="{3C365FB5-523B-69DF-DB1A-36869EBED3EB}"/>
                  </a:ext>
                </a:extLst>
              </p:cNvPr>
              <p:cNvGrpSpPr/>
              <p:nvPr/>
            </p:nvGrpSpPr>
            <p:grpSpPr>
              <a:xfrm>
                <a:off x="12381231" y="4261483"/>
                <a:ext cx="173960" cy="73117"/>
                <a:chOff x="12381231" y="4261483"/>
                <a:chExt cx="173960" cy="73117"/>
              </a:xfrm>
              <a:solidFill>
                <a:srgbClr val="F8CD9E"/>
              </a:solidFill>
            </p:grpSpPr>
            <p:sp>
              <p:nvSpPr>
                <p:cNvPr id="786" name="Hình tự do: Hình 785">
                  <a:extLst>
                    <a:ext uri="{FF2B5EF4-FFF2-40B4-BE49-F238E27FC236}">
                      <a16:creationId xmlns:a16="http://schemas.microsoft.com/office/drawing/2014/main" id="{C8700573-98FE-B8F7-8923-CFB3BCEF067D}"/>
                    </a:ext>
                  </a:extLst>
                </p:cNvPr>
                <p:cNvSpPr/>
                <p:nvPr/>
              </p:nvSpPr>
              <p:spPr>
                <a:xfrm>
                  <a:off x="12381231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26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26 w 76483"/>
                    <a:gd name="connsiteY8" fmla="*/ 72367 h 73117"/>
                    <a:gd name="connsiteX9" fmla="*/ 40486 w 76483"/>
                    <a:gd name="connsiteY9" fmla="*/ 60210 h 73117"/>
                    <a:gd name="connsiteX10" fmla="*/ 35966 w 76483"/>
                    <a:gd name="connsiteY10" fmla="*/ 60210 h 73117"/>
                    <a:gd name="connsiteX11" fmla="*/ 19226 w 76483"/>
                    <a:gd name="connsiteY11" fmla="*/ 72367 h 73117"/>
                    <a:gd name="connsiteX12" fmla="*/ 13334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2 w 76483"/>
                    <a:gd name="connsiteY14" fmla="*/ 44094 h 73117"/>
                    <a:gd name="connsiteX15" fmla="*/ 1583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26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4" y="24985"/>
                        <a:pt x="51926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3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26" y="72367"/>
                      </a:cubicBezTo>
                      <a:lnTo>
                        <a:pt x="40486" y="60210"/>
                      </a:lnTo>
                      <a:cubicBezTo>
                        <a:pt x="39146" y="59244"/>
                        <a:pt x="37338" y="59244"/>
                        <a:pt x="35966" y="60210"/>
                      </a:cubicBezTo>
                      <a:lnTo>
                        <a:pt x="19226" y="72367"/>
                      </a:lnTo>
                      <a:cubicBezTo>
                        <a:pt x="16234" y="74549"/>
                        <a:pt x="12181" y="71619"/>
                        <a:pt x="13334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2" y="44094"/>
                      </a:cubicBezTo>
                      <a:lnTo>
                        <a:pt x="1583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26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5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Hình tự do: Hình 786">
                  <a:extLst>
                    <a:ext uri="{FF2B5EF4-FFF2-40B4-BE49-F238E27FC236}">
                      <a16:creationId xmlns:a16="http://schemas.microsoft.com/office/drawing/2014/main" id="{F0E6FE6E-F802-7D04-7362-E77076B0CC8F}"/>
                    </a:ext>
                  </a:extLst>
                </p:cNvPr>
                <p:cNvSpPr/>
                <p:nvPr/>
              </p:nvSpPr>
              <p:spPr>
                <a:xfrm>
                  <a:off x="12478708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58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57 w 76483"/>
                    <a:gd name="connsiteY8" fmla="*/ 72367 h 73117"/>
                    <a:gd name="connsiteX9" fmla="*/ 40517 w 76483"/>
                    <a:gd name="connsiteY9" fmla="*/ 60210 h 73117"/>
                    <a:gd name="connsiteX10" fmla="*/ 35997 w 76483"/>
                    <a:gd name="connsiteY10" fmla="*/ 60210 h 73117"/>
                    <a:gd name="connsiteX11" fmla="*/ 19257 w 76483"/>
                    <a:gd name="connsiteY11" fmla="*/ 72367 h 73117"/>
                    <a:gd name="connsiteX12" fmla="*/ 13335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3 w 76483"/>
                    <a:gd name="connsiteY14" fmla="*/ 44094 h 73117"/>
                    <a:gd name="connsiteX15" fmla="*/ 1582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57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5" y="24985"/>
                        <a:pt x="51958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4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57" y="72367"/>
                      </a:cubicBezTo>
                      <a:lnTo>
                        <a:pt x="40517" y="60210"/>
                      </a:lnTo>
                      <a:cubicBezTo>
                        <a:pt x="39146" y="59244"/>
                        <a:pt x="37338" y="59244"/>
                        <a:pt x="35997" y="60210"/>
                      </a:cubicBezTo>
                      <a:lnTo>
                        <a:pt x="19257" y="72367"/>
                      </a:lnTo>
                      <a:cubicBezTo>
                        <a:pt x="16234" y="74549"/>
                        <a:pt x="12181" y="71619"/>
                        <a:pt x="13335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3" y="44094"/>
                      </a:cubicBezTo>
                      <a:lnTo>
                        <a:pt x="1582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57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6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8" name="Đồ họa 3">
                <a:extLst>
                  <a:ext uri="{FF2B5EF4-FFF2-40B4-BE49-F238E27FC236}">
                    <a16:creationId xmlns:a16="http://schemas.microsoft.com/office/drawing/2014/main" id="{4914D4D7-0F42-7780-D719-172756F6A838}"/>
                  </a:ext>
                </a:extLst>
              </p:cNvPr>
              <p:cNvGrpSpPr/>
              <p:nvPr/>
            </p:nvGrpSpPr>
            <p:grpSpPr>
              <a:xfrm>
                <a:off x="12082464" y="4377617"/>
                <a:ext cx="475134" cy="129647"/>
                <a:chOff x="12082464" y="4377617"/>
                <a:chExt cx="475134" cy="129647"/>
              </a:xfrm>
              <a:solidFill>
                <a:srgbClr val="4EAFE5"/>
              </a:solidFill>
            </p:grpSpPr>
            <p:sp>
              <p:nvSpPr>
                <p:cNvPr id="789" name="Hình tự do: Hình 788">
                  <a:extLst>
                    <a:ext uri="{FF2B5EF4-FFF2-40B4-BE49-F238E27FC236}">
                      <a16:creationId xmlns:a16="http://schemas.microsoft.com/office/drawing/2014/main" id="{11C3FCE6-F6A0-6547-2F27-FCC542EF723F}"/>
                    </a:ext>
                  </a:extLst>
                </p:cNvPr>
                <p:cNvSpPr/>
                <p:nvPr/>
              </p:nvSpPr>
              <p:spPr>
                <a:xfrm>
                  <a:off x="12082464" y="4377617"/>
                  <a:ext cx="76996" cy="129647"/>
                </a:xfrm>
                <a:custGeom>
                  <a:avLst/>
                  <a:gdLst>
                    <a:gd name="connsiteX0" fmla="*/ 42832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36 w 76996"/>
                    <a:gd name="connsiteY4" fmla="*/ 34009 h 129647"/>
                    <a:gd name="connsiteX5" fmla="*/ 52838 w 76996"/>
                    <a:gd name="connsiteY5" fmla="*/ 28117 h 129647"/>
                    <a:gd name="connsiteX6" fmla="*/ 42832 w 76996"/>
                    <a:gd name="connsiteY6" fmla="*/ 25967 h 129647"/>
                    <a:gd name="connsiteX7" fmla="*/ 42832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316 w 76996"/>
                    <a:gd name="connsiteY13" fmla="*/ 99441 h 129647"/>
                    <a:gd name="connsiteX14" fmla="*/ 66991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2 w 76996"/>
                    <a:gd name="connsiteY16" fmla="*/ 118892 h 129647"/>
                    <a:gd name="connsiteX17" fmla="*/ 42832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2 w 76996"/>
                    <a:gd name="connsiteY22" fmla="*/ 91897 h 129647"/>
                    <a:gd name="connsiteX23" fmla="*/ 22850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41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407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2 w 76996"/>
                    <a:gd name="connsiteY36" fmla="*/ 0 h 129647"/>
                    <a:gd name="connsiteX37" fmla="*/ 42832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76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2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200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2 w 76996"/>
                    <a:gd name="connsiteY54" fmla="*/ 73848 h 129647"/>
                    <a:gd name="connsiteX55" fmla="*/ 42832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2" y="9850"/>
                      </a:moveTo>
                      <a:lnTo>
                        <a:pt x="44172" y="9850"/>
                      </a:lnTo>
                      <a:cubicBezTo>
                        <a:pt x="49253" y="9850"/>
                        <a:pt x="54428" y="10723"/>
                        <a:pt x="59758" y="12469"/>
                      </a:cubicBezTo>
                      <a:cubicBezTo>
                        <a:pt x="65089" y="14215"/>
                        <a:pt x="69640" y="16771"/>
                        <a:pt x="73412" y="20137"/>
                      </a:cubicBezTo>
                      <a:lnTo>
                        <a:pt x="61036" y="34009"/>
                      </a:lnTo>
                      <a:cubicBezTo>
                        <a:pt x="58730" y="31547"/>
                        <a:pt x="56018" y="29583"/>
                        <a:pt x="52838" y="28117"/>
                      </a:cubicBezTo>
                      <a:cubicBezTo>
                        <a:pt x="49627" y="26684"/>
                        <a:pt x="46323" y="25967"/>
                        <a:pt x="42832" y="25967"/>
                      </a:cubicBezTo>
                      <a:lnTo>
                        <a:pt x="42832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716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6030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316" y="99441"/>
                      </a:cubicBezTo>
                      <a:cubicBezTo>
                        <a:pt x="72508" y="103275"/>
                        <a:pt x="70077" y="106548"/>
                        <a:pt x="66991" y="109291"/>
                      </a:cubicBezTo>
                      <a:cubicBezTo>
                        <a:pt x="63904" y="112003"/>
                        <a:pt x="60320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2" y="118892"/>
                      </a:cubicBezTo>
                      <a:lnTo>
                        <a:pt x="42832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2" y="91897"/>
                      </a:lnTo>
                      <a:cubicBezTo>
                        <a:pt x="15960" y="95295"/>
                        <a:pt x="19047" y="97851"/>
                        <a:pt x="22850" y="99659"/>
                      </a:cubicBezTo>
                      <a:cubicBezTo>
                        <a:pt x="26622" y="101436"/>
                        <a:pt x="30612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41" y="71323"/>
                      </a:lnTo>
                      <a:cubicBezTo>
                        <a:pt x="29864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61" y="32232"/>
                        <a:pt x="5237" y="28648"/>
                      </a:cubicBezTo>
                      <a:cubicBezTo>
                        <a:pt x="7014" y="25063"/>
                        <a:pt x="9414" y="21977"/>
                        <a:pt x="12407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612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2" y="0"/>
                      </a:lnTo>
                      <a:lnTo>
                        <a:pt x="42832" y="9850"/>
                      </a:lnTo>
                      <a:close/>
                      <a:moveTo>
                        <a:pt x="34758" y="26278"/>
                      </a:moveTo>
                      <a:cubicBezTo>
                        <a:pt x="31298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76" y="45356"/>
                      </a:cubicBezTo>
                      <a:cubicBezTo>
                        <a:pt x="23224" y="46759"/>
                        <a:pt x="24190" y="47943"/>
                        <a:pt x="25375" y="48941"/>
                      </a:cubicBezTo>
                      <a:cubicBezTo>
                        <a:pt x="26559" y="49938"/>
                        <a:pt x="27993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2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200" y="89777"/>
                        <a:pt x="58200" y="87595"/>
                      </a:cubicBezTo>
                      <a:cubicBezTo>
                        <a:pt x="58200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416" y="75095"/>
                        <a:pt x="44608" y="74440"/>
                        <a:pt x="42832" y="73848"/>
                      </a:cubicBezTo>
                      <a:lnTo>
                        <a:pt x="42832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0" name="Hình tự do: Hình 789">
                  <a:extLst>
                    <a:ext uri="{FF2B5EF4-FFF2-40B4-BE49-F238E27FC236}">
                      <a16:creationId xmlns:a16="http://schemas.microsoft.com/office/drawing/2014/main" id="{1B46FA3F-9CB2-3840-1785-ECA5CF18110E}"/>
                    </a:ext>
                  </a:extLst>
                </p:cNvPr>
                <p:cNvSpPr/>
                <p:nvPr/>
              </p:nvSpPr>
              <p:spPr>
                <a:xfrm>
                  <a:off x="12260429" y="4387467"/>
                  <a:ext cx="76404" cy="109198"/>
                </a:xfrm>
                <a:custGeom>
                  <a:avLst/>
                  <a:gdLst>
                    <a:gd name="connsiteX0" fmla="*/ 0 w 76404"/>
                    <a:gd name="connsiteY0" fmla="*/ 54615 h 109198"/>
                    <a:gd name="connsiteX1" fmla="*/ 2026 w 76404"/>
                    <a:gd name="connsiteY1" fmla="*/ 33199 h 109198"/>
                    <a:gd name="connsiteX2" fmla="*/ 7326 w 76404"/>
                    <a:gd name="connsiteY2" fmla="*/ 18267 h 109198"/>
                    <a:gd name="connsiteX3" fmla="*/ 14713 w 76404"/>
                    <a:gd name="connsiteY3" fmla="*/ 8573 h 109198"/>
                    <a:gd name="connsiteX4" fmla="*/ 23068 w 76404"/>
                    <a:gd name="connsiteY4" fmla="*/ 3055 h 109198"/>
                    <a:gd name="connsiteX5" fmla="*/ 31266 w 76404"/>
                    <a:gd name="connsiteY5" fmla="*/ 592 h 109198"/>
                    <a:gd name="connsiteX6" fmla="*/ 38218 w 76404"/>
                    <a:gd name="connsiteY6" fmla="*/ 0 h 109198"/>
                    <a:gd name="connsiteX7" fmla="*/ 45138 w 76404"/>
                    <a:gd name="connsiteY7" fmla="*/ 592 h 109198"/>
                    <a:gd name="connsiteX8" fmla="*/ 53336 w 76404"/>
                    <a:gd name="connsiteY8" fmla="*/ 3055 h 109198"/>
                    <a:gd name="connsiteX9" fmla="*/ 61691 w 76404"/>
                    <a:gd name="connsiteY9" fmla="*/ 8573 h 109198"/>
                    <a:gd name="connsiteX10" fmla="*/ 69078 w 76404"/>
                    <a:gd name="connsiteY10" fmla="*/ 18267 h 109198"/>
                    <a:gd name="connsiteX11" fmla="*/ 74378 w 76404"/>
                    <a:gd name="connsiteY11" fmla="*/ 33199 h 109198"/>
                    <a:gd name="connsiteX12" fmla="*/ 76404 w 76404"/>
                    <a:gd name="connsiteY12" fmla="*/ 54615 h 109198"/>
                    <a:gd name="connsiteX13" fmla="*/ 74378 w 76404"/>
                    <a:gd name="connsiteY13" fmla="*/ 75999 h 109198"/>
                    <a:gd name="connsiteX14" fmla="*/ 69078 w 76404"/>
                    <a:gd name="connsiteY14" fmla="*/ 90931 h 109198"/>
                    <a:gd name="connsiteX15" fmla="*/ 61691 w 76404"/>
                    <a:gd name="connsiteY15" fmla="*/ 100626 h 109198"/>
                    <a:gd name="connsiteX16" fmla="*/ 53336 w 76404"/>
                    <a:gd name="connsiteY16" fmla="*/ 106143 h 109198"/>
                    <a:gd name="connsiteX17" fmla="*/ 45138 w 76404"/>
                    <a:gd name="connsiteY17" fmla="*/ 108606 h 109198"/>
                    <a:gd name="connsiteX18" fmla="*/ 38218 w 76404"/>
                    <a:gd name="connsiteY18" fmla="*/ 109198 h 109198"/>
                    <a:gd name="connsiteX19" fmla="*/ 31266 w 76404"/>
                    <a:gd name="connsiteY19" fmla="*/ 108606 h 109198"/>
                    <a:gd name="connsiteX20" fmla="*/ 23068 w 76404"/>
                    <a:gd name="connsiteY20" fmla="*/ 106143 h 109198"/>
                    <a:gd name="connsiteX21" fmla="*/ 14713 w 76404"/>
                    <a:gd name="connsiteY21" fmla="*/ 100626 h 109198"/>
                    <a:gd name="connsiteX22" fmla="*/ 7326 w 76404"/>
                    <a:gd name="connsiteY22" fmla="*/ 90931 h 109198"/>
                    <a:gd name="connsiteX23" fmla="*/ 2026 w 76404"/>
                    <a:gd name="connsiteY23" fmla="*/ 75999 h 109198"/>
                    <a:gd name="connsiteX24" fmla="*/ 0 w 76404"/>
                    <a:gd name="connsiteY24" fmla="*/ 54615 h 109198"/>
                    <a:gd name="connsiteX25" fmla="*/ 17924 w 76404"/>
                    <a:gd name="connsiteY25" fmla="*/ 54615 h 109198"/>
                    <a:gd name="connsiteX26" fmla="*/ 18579 w 76404"/>
                    <a:gd name="connsiteY26" fmla="*/ 66024 h 109198"/>
                    <a:gd name="connsiteX27" fmla="*/ 21353 w 76404"/>
                    <a:gd name="connsiteY27" fmla="*/ 78337 h 109198"/>
                    <a:gd name="connsiteX28" fmla="*/ 27463 w 76404"/>
                    <a:gd name="connsiteY28" fmla="*/ 88188 h 109198"/>
                    <a:gd name="connsiteX29" fmla="*/ 38187 w 76404"/>
                    <a:gd name="connsiteY29" fmla="*/ 92209 h 109198"/>
                    <a:gd name="connsiteX30" fmla="*/ 48941 w 76404"/>
                    <a:gd name="connsiteY30" fmla="*/ 88188 h 109198"/>
                    <a:gd name="connsiteX31" fmla="*/ 55051 w 76404"/>
                    <a:gd name="connsiteY31" fmla="*/ 78337 h 109198"/>
                    <a:gd name="connsiteX32" fmla="*/ 57794 w 76404"/>
                    <a:gd name="connsiteY32" fmla="*/ 66024 h 109198"/>
                    <a:gd name="connsiteX33" fmla="*/ 58480 w 76404"/>
                    <a:gd name="connsiteY33" fmla="*/ 54615 h 109198"/>
                    <a:gd name="connsiteX34" fmla="*/ 57794 w 76404"/>
                    <a:gd name="connsiteY34" fmla="*/ 43205 h 109198"/>
                    <a:gd name="connsiteX35" fmla="*/ 55051 w 76404"/>
                    <a:gd name="connsiteY35" fmla="*/ 30892 h 109198"/>
                    <a:gd name="connsiteX36" fmla="*/ 48941 w 76404"/>
                    <a:gd name="connsiteY36" fmla="*/ 21042 h 109198"/>
                    <a:gd name="connsiteX37" fmla="*/ 38187 w 76404"/>
                    <a:gd name="connsiteY37" fmla="*/ 17021 h 109198"/>
                    <a:gd name="connsiteX38" fmla="*/ 27463 w 76404"/>
                    <a:gd name="connsiteY38" fmla="*/ 21042 h 109198"/>
                    <a:gd name="connsiteX39" fmla="*/ 21353 w 76404"/>
                    <a:gd name="connsiteY39" fmla="*/ 30892 h 109198"/>
                    <a:gd name="connsiteX40" fmla="*/ 18579 w 76404"/>
                    <a:gd name="connsiteY40" fmla="*/ 43205 h 109198"/>
                    <a:gd name="connsiteX41" fmla="*/ 17924 w 76404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404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57" y="6141"/>
                        <a:pt x="20231" y="4302"/>
                        <a:pt x="23068" y="3055"/>
                      </a:cubicBezTo>
                      <a:cubicBezTo>
                        <a:pt x="25904" y="1839"/>
                        <a:pt x="28616" y="998"/>
                        <a:pt x="31266" y="592"/>
                      </a:cubicBezTo>
                      <a:cubicBezTo>
                        <a:pt x="33916" y="218"/>
                        <a:pt x="36223" y="0"/>
                        <a:pt x="38218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404" y="46261"/>
                        <a:pt x="76404" y="54615"/>
                      </a:cubicBezTo>
                      <a:cubicBezTo>
                        <a:pt x="76404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218" y="109198"/>
                      </a:cubicBezTo>
                      <a:cubicBezTo>
                        <a:pt x="36223" y="109198"/>
                        <a:pt x="33916" y="109011"/>
                        <a:pt x="31266" y="108606"/>
                      </a:cubicBezTo>
                      <a:cubicBezTo>
                        <a:pt x="28616" y="108201"/>
                        <a:pt x="25904" y="107390"/>
                        <a:pt x="23068" y="106143"/>
                      </a:cubicBezTo>
                      <a:cubicBezTo>
                        <a:pt x="20231" y="104896"/>
                        <a:pt x="17457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2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Hình tự do: Hình 790">
                  <a:extLst>
                    <a:ext uri="{FF2B5EF4-FFF2-40B4-BE49-F238E27FC236}">
                      <a16:creationId xmlns:a16="http://schemas.microsoft.com/office/drawing/2014/main" id="{DA52FCD3-806D-033D-9ECE-0D48A75652B3}"/>
                    </a:ext>
                  </a:extLst>
                </p:cNvPr>
                <p:cNvSpPr/>
                <p:nvPr/>
              </p:nvSpPr>
              <p:spPr>
                <a:xfrm>
                  <a:off x="12352918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523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523" y="3429"/>
                      </a:cubicBezTo>
                      <a:cubicBezTo>
                        <a:pt x="5860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94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43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Hình tự do: Hình 791">
                  <a:extLst>
                    <a:ext uri="{FF2B5EF4-FFF2-40B4-BE49-F238E27FC236}">
                      <a16:creationId xmlns:a16="http://schemas.microsoft.com/office/drawing/2014/main" id="{327D6C3A-BCC5-1D03-C76C-38EAA538E494}"/>
                    </a:ext>
                  </a:extLst>
                </p:cNvPr>
                <p:cNvSpPr/>
                <p:nvPr/>
              </p:nvSpPr>
              <p:spPr>
                <a:xfrm>
                  <a:off x="1248122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1995 w 76373"/>
                    <a:gd name="connsiteY1" fmla="*/ 33199 h 109198"/>
                    <a:gd name="connsiteX2" fmla="*/ 7294 w 76373"/>
                    <a:gd name="connsiteY2" fmla="*/ 18267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91 w 76373"/>
                    <a:gd name="connsiteY9" fmla="*/ 8573 h 109198"/>
                    <a:gd name="connsiteX10" fmla="*/ 69048 w 76373"/>
                    <a:gd name="connsiteY10" fmla="*/ 18267 h 109198"/>
                    <a:gd name="connsiteX11" fmla="*/ 74347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05 w 76373"/>
                    <a:gd name="connsiteY16" fmla="*/ 106143 h 109198"/>
                    <a:gd name="connsiteX17" fmla="*/ 45107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682 w 76373"/>
                    <a:gd name="connsiteY21" fmla="*/ 100626 h 109198"/>
                    <a:gd name="connsiteX22" fmla="*/ 7294 w 76373"/>
                    <a:gd name="connsiteY22" fmla="*/ 90931 h 109198"/>
                    <a:gd name="connsiteX23" fmla="*/ 1995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48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32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10 w 76373"/>
                    <a:gd name="connsiteY30" fmla="*/ 88188 h 109198"/>
                    <a:gd name="connsiteX31" fmla="*/ 55020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49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20 w 76373"/>
                    <a:gd name="connsiteY35" fmla="*/ 30892 h 109198"/>
                    <a:gd name="connsiteX36" fmla="*/ 48910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32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48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55" y="39122"/>
                        <a:pt x="1995" y="33199"/>
                      </a:cubicBezTo>
                      <a:cubicBezTo>
                        <a:pt x="3336" y="27276"/>
                        <a:pt x="5112" y="22320"/>
                        <a:pt x="7294" y="18267"/>
                      </a:cubicBezTo>
                      <a:cubicBezTo>
                        <a:pt x="9477" y="14246"/>
                        <a:pt x="11939" y="11035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4" y="1839"/>
                        <a:pt x="28617" y="998"/>
                        <a:pt x="31235" y="592"/>
                      </a:cubicBezTo>
                      <a:cubicBezTo>
                        <a:pt x="33885" y="218"/>
                        <a:pt x="36191" y="0"/>
                        <a:pt x="38187" y="0"/>
                      </a:cubicBezTo>
                      <a:cubicBezTo>
                        <a:pt x="40150" y="0"/>
                        <a:pt x="42488" y="218"/>
                        <a:pt x="45107" y="592"/>
                      </a:cubicBezTo>
                      <a:cubicBezTo>
                        <a:pt x="47757" y="998"/>
                        <a:pt x="50500" y="1839"/>
                        <a:pt x="53305" y="3055"/>
                      </a:cubicBezTo>
                      <a:cubicBezTo>
                        <a:pt x="56142" y="4302"/>
                        <a:pt x="58948" y="6141"/>
                        <a:pt x="61691" y="8573"/>
                      </a:cubicBezTo>
                      <a:cubicBezTo>
                        <a:pt x="64403" y="11035"/>
                        <a:pt x="66865" y="14246"/>
                        <a:pt x="69048" y="18267"/>
                      </a:cubicBezTo>
                      <a:cubicBezTo>
                        <a:pt x="71230" y="22320"/>
                        <a:pt x="73007" y="27276"/>
                        <a:pt x="74347" y="33199"/>
                      </a:cubicBezTo>
                      <a:cubicBezTo>
                        <a:pt x="75687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687" y="70107"/>
                        <a:pt x="74347" y="75999"/>
                      </a:cubicBezTo>
                      <a:cubicBezTo>
                        <a:pt x="73007" y="81922"/>
                        <a:pt x="71230" y="86910"/>
                        <a:pt x="69048" y="90931"/>
                      </a:cubicBezTo>
                      <a:cubicBezTo>
                        <a:pt x="66865" y="94952"/>
                        <a:pt x="64403" y="98194"/>
                        <a:pt x="61691" y="100626"/>
                      </a:cubicBezTo>
                      <a:cubicBezTo>
                        <a:pt x="58948" y="103057"/>
                        <a:pt x="56142" y="104896"/>
                        <a:pt x="53305" y="106143"/>
                      </a:cubicBezTo>
                      <a:cubicBezTo>
                        <a:pt x="50500" y="107390"/>
                        <a:pt x="47757" y="108201"/>
                        <a:pt x="45107" y="108606"/>
                      </a:cubicBezTo>
                      <a:cubicBezTo>
                        <a:pt x="42488" y="109011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9011"/>
                        <a:pt x="31235" y="108606"/>
                      </a:cubicBezTo>
                      <a:cubicBezTo>
                        <a:pt x="28617" y="108201"/>
                        <a:pt x="25874" y="107390"/>
                        <a:pt x="23037" y="106143"/>
                      </a:cubicBezTo>
                      <a:cubicBezTo>
                        <a:pt x="20200" y="104896"/>
                        <a:pt x="17425" y="103057"/>
                        <a:pt x="14682" y="100626"/>
                      </a:cubicBezTo>
                      <a:cubicBezTo>
                        <a:pt x="11939" y="98194"/>
                        <a:pt x="9477" y="94952"/>
                        <a:pt x="7294" y="90931"/>
                      </a:cubicBezTo>
                      <a:cubicBezTo>
                        <a:pt x="5112" y="86910"/>
                        <a:pt x="3336" y="81922"/>
                        <a:pt x="1995" y="75999"/>
                      </a:cubicBezTo>
                      <a:cubicBezTo>
                        <a:pt x="655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12" y="61691"/>
                        <a:pt x="18548" y="66024"/>
                      </a:cubicBezTo>
                      <a:cubicBezTo>
                        <a:pt x="19015" y="70357"/>
                        <a:pt x="19919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32" y="88188"/>
                      </a:cubicBezTo>
                      <a:cubicBezTo>
                        <a:pt x="30113" y="90869"/>
                        <a:pt x="33698" y="92209"/>
                        <a:pt x="38187" y="92209"/>
                      </a:cubicBezTo>
                      <a:cubicBezTo>
                        <a:pt x="42644" y="92209"/>
                        <a:pt x="46229" y="90869"/>
                        <a:pt x="48910" y="88188"/>
                      </a:cubicBezTo>
                      <a:cubicBezTo>
                        <a:pt x="51591" y="85476"/>
                        <a:pt x="53648" y="82202"/>
                        <a:pt x="55020" y="78337"/>
                      </a:cubicBezTo>
                      <a:cubicBezTo>
                        <a:pt x="56423" y="74440"/>
                        <a:pt x="57358" y="70357"/>
                        <a:pt x="57794" y="66024"/>
                      </a:cubicBezTo>
                      <a:cubicBezTo>
                        <a:pt x="58231" y="61691"/>
                        <a:pt x="58449" y="57888"/>
                        <a:pt x="58449" y="54615"/>
                      </a:cubicBezTo>
                      <a:cubicBezTo>
                        <a:pt x="58449" y="51311"/>
                        <a:pt x="58231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20" y="30892"/>
                      </a:cubicBezTo>
                      <a:cubicBezTo>
                        <a:pt x="53648" y="26996"/>
                        <a:pt x="51591" y="23722"/>
                        <a:pt x="48910" y="21042"/>
                      </a:cubicBezTo>
                      <a:cubicBezTo>
                        <a:pt x="46229" y="18361"/>
                        <a:pt x="42644" y="17021"/>
                        <a:pt x="38187" y="17021"/>
                      </a:cubicBezTo>
                      <a:cubicBezTo>
                        <a:pt x="33698" y="17021"/>
                        <a:pt x="30113" y="18361"/>
                        <a:pt x="27432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19" y="34758"/>
                        <a:pt x="19015" y="38872"/>
                        <a:pt x="18548" y="43205"/>
                      </a:cubicBezTo>
                      <a:cubicBezTo>
                        <a:pt x="1811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Hình tự do: Hình 792">
                  <a:extLst>
                    <a:ext uri="{FF2B5EF4-FFF2-40B4-BE49-F238E27FC236}">
                      <a16:creationId xmlns:a16="http://schemas.microsoft.com/office/drawing/2014/main" id="{EAA0192E-945C-17C8-30B3-40AA52EEAE33}"/>
                    </a:ext>
                  </a:extLst>
                </p:cNvPr>
                <p:cNvSpPr/>
                <p:nvPr/>
              </p:nvSpPr>
              <p:spPr>
                <a:xfrm>
                  <a:off x="12392913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36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8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36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80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616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82" y="0"/>
                        <a:pt x="42488" y="187"/>
                        <a:pt x="45107" y="592"/>
                      </a:cubicBezTo>
                      <a:cubicBezTo>
                        <a:pt x="47756" y="998"/>
                        <a:pt x="50500" y="1808"/>
                        <a:pt x="53336" y="3055"/>
                      </a:cubicBezTo>
                      <a:cubicBezTo>
                        <a:pt x="56142" y="4271"/>
                        <a:pt x="58947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8" y="18268"/>
                      </a:cubicBezTo>
                      <a:cubicBezTo>
                        <a:pt x="71261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61" y="86879"/>
                        <a:pt x="69048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47" y="103057"/>
                        <a:pt x="56142" y="104865"/>
                        <a:pt x="53336" y="106112"/>
                      </a:cubicBezTo>
                      <a:cubicBezTo>
                        <a:pt x="50500" y="107359"/>
                        <a:pt x="47756" y="108201"/>
                        <a:pt x="45107" y="108575"/>
                      </a:cubicBezTo>
                      <a:cubicBezTo>
                        <a:pt x="42488" y="108980"/>
                        <a:pt x="40182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616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725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58" y="70326"/>
                        <a:pt x="57794" y="65993"/>
                      </a:cubicBezTo>
                      <a:cubicBezTo>
                        <a:pt x="58230" y="61660"/>
                        <a:pt x="58480" y="57857"/>
                        <a:pt x="58480" y="54583"/>
                      </a:cubicBezTo>
                      <a:cubicBezTo>
                        <a:pt x="58480" y="51311"/>
                        <a:pt x="58230" y="47508"/>
                        <a:pt x="57794" y="43175"/>
                      </a:cubicBezTo>
                      <a:cubicBezTo>
                        <a:pt x="57358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725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Hình tự do: Hình 793">
                  <a:extLst>
                    <a:ext uri="{FF2B5EF4-FFF2-40B4-BE49-F238E27FC236}">
                      <a16:creationId xmlns:a16="http://schemas.microsoft.com/office/drawing/2014/main" id="{E7D45983-756E-0DE3-17D4-01B3CF81C94D}"/>
                    </a:ext>
                  </a:extLst>
                </p:cNvPr>
                <p:cNvSpPr/>
                <p:nvPr/>
              </p:nvSpPr>
              <p:spPr>
                <a:xfrm>
                  <a:off x="1217554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7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76 w 69546"/>
                    <a:gd name="connsiteY3" fmla="*/ 40026 h 105613"/>
                    <a:gd name="connsiteX4" fmla="*/ 50032 w 69546"/>
                    <a:gd name="connsiteY4" fmla="*/ 35412 h 105613"/>
                    <a:gd name="connsiteX5" fmla="*/ 51061 w 69546"/>
                    <a:gd name="connsiteY5" fmla="*/ 30362 h 105613"/>
                    <a:gd name="connsiteX6" fmla="*/ 49814 w 69546"/>
                    <a:gd name="connsiteY6" fmla="*/ 24626 h 105613"/>
                    <a:gd name="connsiteX7" fmla="*/ 4650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94 w 69546"/>
                    <a:gd name="connsiteY10" fmla="*/ 20543 h 105613"/>
                    <a:gd name="connsiteX11" fmla="*/ 19950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5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5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46 w 69546"/>
                    <a:gd name="connsiteY20" fmla="*/ 29489 h 105613"/>
                    <a:gd name="connsiteX21" fmla="*/ 65057 w 69546"/>
                    <a:gd name="connsiteY21" fmla="*/ 46416 h 105613"/>
                    <a:gd name="connsiteX22" fmla="*/ 53555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6 w 69546"/>
                    <a:gd name="connsiteY24" fmla="*/ 89777 h 105613"/>
                    <a:gd name="connsiteX25" fmla="*/ 69546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7" y="47944"/>
                      </a:lnTo>
                      <a:cubicBezTo>
                        <a:pt x="41522" y="46790"/>
                        <a:pt x="42738" y="45543"/>
                        <a:pt x="44016" y="44203"/>
                      </a:cubicBezTo>
                      <a:cubicBezTo>
                        <a:pt x="45294" y="42894"/>
                        <a:pt x="46416" y="41491"/>
                        <a:pt x="47476" y="40026"/>
                      </a:cubicBezTo>
                      <a:cubicBezTo>
                        <a:pt x="48473" y="38561"/>
                        <a:pt x="49346" y="37033"/>
                        <a:pt x="50032" y="35412"/>
                      </a:cubicBezTo>
                      <a:cubicBezTo>
                        <a:pt x="50718" y="33791"/>
                        <a:pt x="51061" y="32108"/>
                        <a:pt x="51061" y="30362"/>
                      </a:cubicBezTo>
                      <a:cubicBezTo>
                        <a:pt x="51061" y="28211"/>
                        <a:pt x="50624" y="26278"/>
                        <a:pt x="49814" y="24626"/>
                      </a:cubicBezTo>
                      <a:cubicBezTo>
                        <a:pt x="48972" y="22974"/>
                        <a:pt x="47881" y="21540"/>
                        <a:pt x="46509" y="20387"/>
                      </a:cubicBezTo>
                      <a:cubicBezTo>
                        <a:pt x="45138" y="19202"/>
                        <a:pt x="43548" y="18298"/>
                        <a:pt x="41740" y="17675"/>
                      </a:cubicBezTo>
                      <a:cubicBezTo>
                        <a:pt x="39932" y="17020"/>
                        <a:pt x="37999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94" y="20543"/>
                      </a:cubicBezTo>
                      <a:cubicBezTo>
                        <a:pt x="22257" y="23068"/>
                        <a:pt x="20543" y="26497"/>
                        <a:pt x="19950" y="30799"/>
                      </a:cubicBezTo>
                      <a:lnTo>
                        <a:pt x="1465" y="29333"/>
                      </a:lnTo>
                      <a:cubicBezTo>
                        <a:pt x="1870" y="24533"/>
                        <a:pt x="3024" y="20324"/>
                        <a:pt x="4925" y="16646"/>
                      </a:cubicBezTo>
                      <a:cubicBezTo>
                        <a:pt x="6827" y="12968"/>
                        <a:pt x="9289" y="9913"/>
                        <a:pt x="12313" y="7481"/>
                      </a:cubicBezTo>
                      <a:cubicBezTo>
                        <a:pt x="15368" y="5050"/>
                        <a:pt x="1889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49" y="0"/>
                        <a:pt x="45013" y="592"/>
                        <a:pt x="49066" y="1839"/>
                      </a:cubicBezTo>
                      <a:cubicBezTo>
                        <a:pt x="53118" y="3055"/>
                        <a:pt x="56672" y="4863"/>
                        <a:pt x="59695" y="7263"/>
                      </a:cubicBezTo>
                      <a:cubicBezTo>
                        <a:pt x="62751" y="9663"/>
                        <a:pt x="65151" y="12718"/>
                        <a:pt x="66897" y="16428"/>
                      </a:cubicBezTo>
                      <a:cubicBezTo>
                        <a:pt x="68642" y="20137"/>
                        <a:pt x="69546" y="24502"/>
                        <a:pt x="69546" y="29489"/>
                      </a:cubicBezTo>
                      <a:cubicBezTo>
                        <a:pt x="69546" y="36035"/>
                        <a:pt x="68050" y="41678"/>
                        <a:pt x="65057" y="46416"/>
                      </a:cubicBezTo>
                      <a:cubicBezTo>
                        <a:pt x="62065" y="51154"/>
                        <a:pt x="58230" y="55706"/>
                        <a:pt x="53555" y="59976"/>
                      </a:cubicBezTo>
                      <a:lnTo>
                        <a:pt x="21416" y="89777"/>
                      </a:lnTo>
                      <a:lnTo>
                        <a:pt x="69546" y="89777"/>
                      </a:lnTo>
                      <a:lnTo>
                        <a:pt x="69546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95" name="Hình tự do: Hình 794">
                <a:extLst>
                  <a:ext uri="{FF2B5EF4-FFF2-40B4-BE49-F238E27FC236}">
                    <a16:creationId xmlns:a16="http://schemas.microsoft.com/office/drawing/2014/main" id="{E69BB643-20BA-C56F-C5A9-B5521F2F2987}"/>
                  </a:ext>
                </a:extLst>
              </p:cNvPr>
              <p:cNvSpPr/>
              <p:nvPr/>
            </p:nvSpPr>
            <p:spPr>
              <a:xfrm>
                <a:off x="12952298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8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Hình tự do: Hình 795">
                <a:extLst>
                  <a:ext uri="{FF2B5EF4-FFF2-40B4-BE49-F238E27FC236}">
                    <a16:creationId xmlns:a16="http://schemas.microsoft.com/office/drawing/2014/main" id="{E0449206-F845-DF51-D813-CDD042BC976A}"/>
                  </a:ext>
                </a:extLst>
              </p:cNvPr>
              <p:cNvSpPr/>
              <p:nvPr/>
            </p:nvSpPr>
            <p:spPr>
              <a:xfrm>
                <a:off x="12989777" y="4399313"/>
                <a:ext cx="86286" cy="86285"/>
              </a:xfrm>
              <a:custGeom>
                <a:avLst/>
                <a:gdLst>
                  <a:gd name="connsiteX0" fmla="*/ 35038 w 86286"/>
                  <a:gd name="connsiteY0" fmla="*/ 35007 h 86285"/>
                  <a:gd name="connsiteX1" fmla="*/ 35038 w 86286"/>
                  <a:gd name="connsiteY1" fmla="*/ 0 h 86285"/>
                  <a:gd name="connsiteX2" fmla="*/ 51279 w 86286"/>
                  <a:gd name="connsiteY2" fmla="*/ 0 h 86285"/>
                  <a:gd name="connsiteX3" fmla="*/ 51279 w 86286"/>
                  <a:gd name="connsiteY3" fmla="*/ 35007 h 86285"/>
                  <a:gd name="connsiteX4" fmla="*/ 86286 w 86286"/>
                  <a:gd name="connsiteY4" fmla="*/ 35007 h 86285"/>
                  <a:gd name="connsiteX5" fmla="*/ 86286 w 86286"/>
                  <a:gd name="connsiteY5" fmla="*/ 51248 h 86285"/>
                  <a:gd name="connsiteX6" fmla="*/ 51279 w 86286"/>
                  <a:gd name="connsiteY6" fmla="*/ 51248 h 86285"/>
                  <a:gd name="connsiteX7" fmla="*/ 51279 w 86286"/>
                  <a:gd name="connsiteY7" fmla="*/ 86286 h 86285"/>
                  <a:gd name="connsiteX8" fmla="*/ 35038 w 86286"/>
                  <a:gd name="connsiteY8" fmla="*/ 86286 h 86285"/>
                  <a:gd name="connsiteX9" fmla="*/ 35038 w 86286"/>
                  <a:gd name="connsiteY9" fmla="*/ 51248 h 86285"/>
                  <a:gd name="connsiteX10" fmla="*/ 0 w 86286"/>
                  <a:gd name="connsiteY10" fmla="*/ 51248 h 86285"/>
                  <a:gd name="connsiteX11" fmla="*/ 0 w 86286"/>
                  <a:gd name="connsiteY11" fmla="*/ 35007 h 86285"/>
                  <a:gd name="connsiteX12" fmla="*/ 35038 w 86286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6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97" name="Hình tự do: Hình 796">
              <a:extLst>
                <a:ext uri="{FF2B5EF4-FFF2-40B4-BE49-F238E27FC236}">
                  <a16:creationId xmlns:a16="http://schemas.microsoft.com/office/drawing/2014/main" id="{9E6ABC46-E9BF-657D-A0B6-4C39867BFC2B}"/>
                </a:ext>
              </a:extLst>
            </p:cNvPr>
            <p:cNvSpPr/>
            <p:nvPr/>
          </p:nvSpPr>
          <p:spPr>
            <a:xfrm>
              <a:off x="12082464" y="4559323"/>
              <a:ext cx="1031100" cy="193052"/>
            </a:xfrm>
            <a:custGeom>
              <a:avLst/>
              <a:gdLst>
                <a:gd name="connsiteX0" fmla="*/ 934589 w 1031100"/>
                <a:gd name="connsiteY0" fmla="*/ 193053 h 193052"/>
                <a:gd name="connsiteX1" fmla="*/ 96542 w 1031100"/>
                <a:gd name="connsiteY1" fmla="*/ 193053 h 193052"/>
                <a:gd name="connsiteX2" fmla="*/ 0 w 1031100"/>
                <a:gd name="connsiteY2" fmla="*/ 96511 h 193052"/>
                <a:gd name="connsiteX3" fmla="*/ 0 w 1031100"/>
                <a:gd name="connsiteY3" fmla="*/ 96511 h 193052"/>
                <a:gd name="connsiteX4" fmla="*/ 96542 w 1031100"/>
                <a:gd name="connsiteY4" fmla="*/ 0 h 193052"/>
                <a:gd name="connsiteX5" fmla="*/ 934589 w 1031100"/>
                <a:gd name="connsiteY5" fmla="*/ 0 h 193052"/>
                <a:gd name="connsiteX6" fmla="*/ 1031101 w 1031100"/>
                <a:gd name="connsiteY6" fmla="*/ 96511 h 193052"/>
                <a:gd name="connsiteX7" fmla="*/ 1031101 w 1031100"/>
                <a:gd name="connsiteY7" fmla="*/ 96511 h 193052"/>
                <a:gd name="connsiteX8" fmla="*/ 934589 w 1031100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100" h="193052">
                  <a:moveTo>
                    <a:pt x="934589" y="193053"/>
                  </a:moveTo>
                  <a:lnTo>
                    <a:pt x="96542" y="193053"/>
                  </a:lnTo>
                  <a:cubicBezTo>
                    <a:pt x="43237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37" y="0"/>
                    <a:pt x="96542" y="0"/>
                  </a:cubicBezTo>
                  <a:lnTo>
                    <a:pt x="934589" y="0"/>
                  </a:lnTo>
                  <a:cubicBezTo>
                    <a:pt x="987895" y="0"/>
                    <a:pt x="1031101" y="43237"/>
                    <a:pt x="1031101" y="96511"/>
                  </a:cubicBezTo>
                  <a:lnTo>
                    <a:pt x="1031101" y="96511"/>
                  </a:lnTo>
                  <a:cubicBezTo>
                    <a:pt x="1031101" y="149816"/>
                    <a:pt x="987895" y="193053"/>
                    <a:pt x="93458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Hình tự do: Hình 797">
              <a:extLst>
                <a:ext uri="{FF2B5EF4-FFF2-40B4-BE49-F238E27FC236}">
                  <a16:creationId xmlns:a16="http://schemas.microsoft.com/office/drawing/2014/main" id="{111E324B-599E-B414-D601-20202E7938E9}"/>
                </a:ext>
              </a:extLst>
            </p:cNvPr>
            <p:cNvSpPr/>
            <p:nvPr/>
          </p:nvSpPr>
          <p:spPr>
            <a:xfrm>
              <a:off x="1208249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9 w 1031078"/>
                <a:gd name="connsiteY1" fmla="*/ 0 h 819724"/>
                <a:gd name="connsiteX2" fmla="*/ 1031079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9" y="0"/>
                  </a:lnTo>
                  <a:lnTo>
                    <a:pt x="1031079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99" name="Đồ họa 3">
              <a:extLst>
                <a:ext uri="{FF2B5EF4-FFF2-40B4-BE49-F238E27FC236}">
                  <a16:creationId xmlns:a16="http://schemas.microsoft.com/office/drawing/2014/main" id="{DDE99EC6-EB47-D238-741D-7BD2C9CC3126}"/>
                </a:ext>
              </a:extLst>
            </p:cNvPr>
            <p:cNvGrpSpPr/>
            <p:nvPr/>
          </p:nvGrpSpPr>
          <p:grpSpPr>
            <a:xfrm>
              <a:off x="10529314" y="2501598"/>
              <a:ext cx="2584253" cy="533985"/>
              <a:chOff x="10529314" y="2501598"/>
              <a:chExt cx="2584253" cy="533985"/>
            </a:xfrm>
          </p:grpSpPr>
          <p:grpSp>
            <p:nvGrpSpPr>
              <p:cNvPr id="800" name="Đồ họa 3">
                <a:extLst>
                  <a:ext uri="{FF2B5EF4-FFF2-40B4-BE49-F238E27FC236}">
                    <a16:creationId xmlns:a16="http://schemas.microsoft.com/office/drawing/2014/main" id="{54B6B13B-8274-1BC1-B159-546C7A1D5754}"/>
                  </a:ext>
                </a:extLst>
              </p:cNvPr>
              <p:cNvGrpSpPr/>
              <p:nvPr/>
            </p:nvGrpSpPr>
            <p:grpSpPr>
              <a:xfrm>
                <a:off x="10529314" y="2501598"/>
                <a:ext cx="2584250" cy="319508"/>
                <a:chOff x="10529314" y="2501598"/>
                <a:chExt cx="2584250" cy="319508"/>
              </a:xfrm>
            </p:grpSpPr>
            <p:grpSp>
              <p:nvGrpSpPr>
                <p:cNvPr id="801" name="Đồ họa 3">
                  <a:extLst>
                    <a:ext uri="{FF2B5EF4-FFF2-40B4-BE49-F238E27FC236}">
                      <a16:creationId xmlns:a16="http://schemas.microsoft.com/office/drawing/2014/main" id="{EF8B5514-8429-3E4C-C127-B1973AFB7DE0}"/>
                    </a:ext>
                  </a:extLst>
                </p:cNvPr>
                <p:cNvGrpSpPr/>
                <p:nvPr/>
              </p:nvGrpSpPr>
              <p:grpSpPr>
                <a:xfrm>
                  <a:off x="10529314" y="2501598"/>
                  <a:ext cx="2584250" cy="319508"/>
                  <a:chOff x="10529314" y="2501598"/>
                  <a:chExt cx="2584250" cy="319508"/>
                </a:xfrm>
              </p:grpSpPr>
              <p:sp>
                <p:nvSpPr>
                  <p:cNvPr id="802" name="Hình tự do: Hình 801">
                    <a:extLst>
                      <a:ext uri="{FF2B5EF4-FFF2-40B4-BE49-F238E27FC236}">
                        <a16:creationId xmlns:a16="http://schemas.microsoft.com/office/drawing/2014/main" id="{119B13B1-F8BA-5023-A2FD-74026F22F408}"/>
                      </a:ext>
                    </a:extLst>
                  </p:cNvPr>
                  <p:cNvSpPr/>
                  <p:nvPr/>
                </p:nvSpPr>
                <p:spPr>
                  <a:xfrm>
                    <a:off x="10545305" y="2516159"/>
                    <a:ext cx="2552245" cy="290383"/>
                  </a:xfrm>
                  <a:custGeom>
                    <a:avLst/>
                    <a:gdLst>
                      <a:gd name="connsiteX0" fmla="*/ 0 w 2552245"/>
                      <a:gd name="connsiteY0" fmla="*/ 0 h 290383"/>
                      <a:gd name="connsiteX1" fmla="*/ 2552245 w 2552245"/>
                      <a:gd name="connsiteY1" fmla="*/ 0 h 290383"/>
                      <a:gd name="connsiteX2" fmla="*/ 2552245 w 2552245"/>
                      <a:gd name="connsiteY2" fmla="*/ 290383 h 290383"/>
                      <a:gd name="connsiteX3" fmla="*/ -1 w 2552245"/>
                      <a:gd name="connsiteY3" fmla="*/ 290383 h 290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2245" h="290383">
                        <a:moveTo>
                          <a:pt x="0" y="0"/>
                        </a:moveTo>
                        <a:lnTo>
                          <a:pt x="2552245" y="0"/>
                        </a:lnTo>
                        <a:lnTo>
                          <a:pt x="2552245" y="290383"/>
                        </a:lnTo>
                        <a:lnTo>
                          <a:pt x="-1" y="290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3" name="Hình tự do: Hình 802">
                    <a:extLst>
                      <a:ext uri="{FF2B5EF4-FFF2-40B4-BE49-F238E27FC236}">
                        <a16:creationId xmlns:a16="http://schemas.microsoft.com/office/drawing/2014/main" id="{F4FCD030-D461-2365-FF24-E93ECCBD1D14}"/>
                      </a:ext>
                    </a:extLst>
                  </p:cNvPr>
                  <p:cNvSpPr/>
                  <p:nvPr/>
                </p:nvSpPr>
                <p:spPr>
                  <a:xfrm>
                    <a:off x="10529314" y="2501598"/>
                    <a:ext cx="2584250" cy="319508"/>
                  </a:xfrm>
                  <a:custGeom>
                    <a:avLst/>
                    <a:gdLst>
                      <a:gd name="connsiteX0" fmla="*/ 2584251 w 2584250"/>
                      <a:gd name="connsiteY0" fmla="*/ 319508 h 319508"/>
                      <a:gd name="connsiteX1" fmla="*/ 0 w 2584250"/>
                      <a:gd name="connsiteY1" fmla="*/ 319508 h 319508"/>
                      <a:gd name="connsiteX2" fmla="*/ 0 w 2584250"/>
                      <a:gd name="connsiteY2" fmla="*/ 0 h 319508"/>
                      <a:gd name="connsiteX3" fmla="*/ 2584251 w 2584250"/>
                      <a:gd name="connsiteY3" fmla="*/ 0 h 319508"/>
                      <a:gd name="connsiteX4" fmla="*/ 2584251 w 2584250"/>
                      <a:gd name="connsiteY4" fmla="*/ 319508 h 319508"/>
                      <a:gd name="connsiteX5" fmla="*/ 31983 w 2584250"/>
                      <a:gd name="connsiteY5" fmla="*/ 290387 h 319508"/>
                      <a:gd name="connsiteX6" fmla="*/ 2552236 w 2584250"/>
                      <a:gd name="connsiteY6" fmla="*/ 290387 h 319508"/>
                      <a:gd name="connsiteX7" fmla="*/ 2552236 w 2584250"/>
                      <a:gd name="connsiteY7" fmla="*/ 29118 h 319508"/>
                      <a:gd name="connsiteX8" fmla="*/ 31983 w 2584250"/>
                      <a:gd name="connsiteY8" fmla="*/ 29118 h 319508"/>
                      <a:gd name="connsiteX9" fmla="*/ 31983 w 2584250"/>
                      <a:gd name="connsiteY9" fmla="*/ 290387 h 3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4250" h="319508">
                        <a:moveTo>
                          <a:pt x="2584251" y="319508"/>
                        </a:moveTo>
                        <a:lnTo>
                          <a:pt x="0" y="319508"/>
                        </a:lnTo>
                        <a:lnTo>
                          <a:pt x="0" y="0"/>
                        </a:lnTo>
                        <a:lnTo>
                          <a:pt x="2584251" y="0"/>
                        </a:lnTo>
                        <a:lnTo>
                          <a:pt x="2584251" y="319508"/>
                        </a:lnTo>
                        <a:close/>
                        <a:moveTo>
                          <a:pt x="31983" y="290387"/>
                        </a:moveTo>
                        <a:lnTo>
                          <a:pt x="2552236" y="290387"/>
                        </a:lnTo>
                        <a:lnTo>
                          <a:pt x="2552236" y="29118"/>
                        </a:lnTo>
                        <a:lnTo>
                          <a:pt x="31983" y="29118"/>
                        </a:lnTo>
                        <a:lnTo>
                          <a:pt x="31983" y="290387"/>
                        </a:ln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4" name="Đồ họa 3">
                  <a:extLst>
                    <a:ext uri="{FF2B5EF4-FFF2-40B4-BE49-F238E27FC236}">
                      <a16:creationId xmlns:a16="http://schemas.microsoft.com/office/drawing/2014/main" id="{86F2FB93-60A8-F32A-858C-7E256F0887EF}"/>
                    </a:ext>
                  </a:extLst>
                </p:cNvPr>
                <p:cNvGrpSpPr/>
                <p:nvPr/>
              </p:nvGrpSpPr>
              <p:grpSpPr>
                <a:xfrm>
                  <a:off x="10706727" y="2610394"/>
                  <a:ext cx="456194" cy="101916"/>
                  <a:chOff x="10706727" y="2610394"/>
                  <a:chExt cx="456194" cy="101916"/>
                </a:xfrm>
                <a:solidFill>
                  <a:srgbClr val="BBDEFB"/>
                </a:solidFill>
              </p:grpSpPr>
              <p:sp>
                <p:nvSpPr>
                  <p:cNvPr id="805" name="Hình tự do: Hình 804">
                    <a:extLst>
                      <a:ext uri="{FF2B5EF4-FFF2-40B4-BE49-F238E27FC236}">
                        <a16:creationId xmlns:a16="http://schemas.microsoft.com/office/drawing/2014/main" id="{FF3D8539-8079-B153-1928-4464A2AC64B7}"/>
                      </a:ext>
                    </a:extLst>
                  </p:cNvPr>
                  <p:cNvSpPr/>
                  <p:nvPr/>
                </p:nvSpPr>
                <p:spPr>
                  <a:xfrm>
                    <a:off x="10706727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Hình tự do: Hình 805">
                    <a:extLst>
                      <a:ext uri="{FF2B5EF4-FFF2-40B4-BE49-F238E27FC236}">
                        <a16:creationId xmlns:a16="http://schemas.microsoft.com/office/drawing/2014/main" id="{25913DC9-2B16-A5EA-80BF-41896842ECD3}"/>
                      </a:ext>
                    </a:extLst>
                  </p:cNvPr>
                  <p:cNvSpPr/>
                  <p:nvPr/>
                </p:nvSpPr>
                <p:spPr>
                  <a:xfrm>
                    <a:off x="10883882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4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4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Hình tự do: Hình 806">
                    <a:extLst>
                      <a:ext uri="{FF2B5EF4-FFF2-40B4-BE49-F238E27FC236}">
                        <a16:creationId xmlns:a16="http://schemas.microsoft.com/office/drawing/2014/main" id="{FCC7E6F8-2B56-E9CF-B61D-F2E1C6C536BD}"/>
                      </a:ext>
                    </a:extLst>
                  </p:cNvPr>
                  <p:cNvSpPr/>
                  <p:nvPr/>
                </p:nvSpPr>
                <p:spPr>
                  <a:xfrm>
                    <a:off x="11061005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8" name="Đồ họa 3">
                <a:extLst>
                  <a:ext uri="{FF2B5EF4-FFF2-40B4-BE49-F238E27FC236}">
                    <a16:creationId xmlns:a16="http://schemas.microsoft.com/office/drawing/2014/main" id="{F2ED1799-0C04-C6F7-B4B8-BEDD93EBEEF6}"/>
                  </a:ext>
                </a:extLst>
              </p:cNvPr>
              <p:cNvGrpSpPr/>
              <p:nvPr/>
            </p:nvGrpSpPr>
            <p:grpSpPr>
              <a:xfrm>
                <a:off x="10529314" y="2924235"/>
                <a:ext cx="2584253" cy="111348"/>
                <a:chOff x="10529314" y="2924235"/>
                <a:chExt cx="2584253" cy="111348"/>
              </a:xfrm>
            </p:grpSpPr>
            <p:sp>
              <p:nvSpPr>
                <p:cNvPr id="809" name="Hình tự do: Hình 808">
                  <a:extLst>
                    <a:ext uri="{FF2B5EF4-FFF2-40B4-BE49-F238E27FC236}">
                      <a16:creationId xmlns:a16="http://schemas.microsoft.com/office/drawing/2014/main" id="{CFCF5A3D-DF2A-C6E9-E2EA-33BAD1C8840D}"/>
                    </a:ext>
                  </a:extLst>
                </p:cNvPr>
                <p:cNvSpPr/>
                <p:nvPr/>
              </p:nvSpPr>
              <p:spPr>
                <a:xfrm>
                  <a:off x="10529314" y="2924235"/>
                  <a:ext cx="1113496" cy="111348"/>
                </a:xfrm>
                <a:custGeom>
                  <a:avLst/>
                  <a:gdLst>
                    <a:gd name="connsiteX0" fmla="*/ 0 w 1113496"/>
                    <a:gd name="connsiteY0" fmla="*/ 0 h 111348"/>
                    <a:gd name="connsiteX1" fmla="*/ 1113496 w 1113496"/>
                    <a:gd name="connsiteY1" fmla="*/ 0 h 111348"/>
                    <a:gd name="connsiteX2" fmla="*/ 1113496 w 1113496"/>
                    <a:gd name="connsiteY2" fmla="*/ 111349 h 111348"/>
                    <a:gd name="connsiteX3" fmla="*/ 0 w 111349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3496" h="111348">
                      <a:moveTo>
                        <a:pt x="0" y="0"/>
                      </a:moveTo>
                      <a:lnTo>
                        <a:pt x="1113496" y="0"/>
                      </a:lnTo>
                      <a:lnTo>
                        <a:pt x="1113496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Hình tự do: Hình 809">
                  <a:extLst>
                    <a:ext uri="{FF2B5EF4-FFF2-40B4-BE49-F238E27FC236}">
                      <a16:creationId xmlns:a16="http://schemas.microsoft.com/office/drawing/2014/main" id="{5E6A26B3-CFC9-7F50-42C5-FB554106557E}"/>
                    </a:ext>
                  </a:extLst>
                </p:cNvPr>
                <p:cNvSpPr/>
                <p:nvPr/>
              </p:nvSpPr>
              <p:spPr>
                <a:xfrm>
                  <a:off x="12524587" y="2924235"/>
                  <a:ext cx="588980" cy="111348"/>
                </a:xfrm>
                <a:custGeom>
                  <a:avLst/>
                  <a:gdLst>
                    <a:gd name="connsiteX0" fmla="*/ 0 w 588980"/>
                    <a:gd name="connsiteY0" fmla="*/ 0 h 111348"/>
                    <a:gd name="connsiteX1" fmla="*/ 588981 w 588980"/>
                    <a:gd name="connsiteY1" fmla="*/ 0 h 111348"/>
                    <a:gd name="connsiteX2" fmla="*/ 588981 w 588980"/>
                    <a:gd name="connsiteY2" fmla="*/ 111349 h 111348"/>
                    <a:gd name="connsiteX3" fmla="*/ 0 w 588980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980" h="111348">
                      <a:moveTo>
                        <a:pt x="0" y="0"/>
                      </a:moveTo>
                      <a:lnTo>
                        <a:pt x="588981" y="0"/>
                      </a:lnTo>
                      <a:lnTo>
                        <a:pt x="588981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1" name="Hình tự do: Hình 810">
                  <a:extLst>
                    <a:ext uri="{FF2B5EF4-FFF2-40B4-BE49-F238E27FC236}">
                      <a16:creationId xmlns:a16="http://schemas.microsoft.com/office/drawing/2014/main" id="{11F6F349-41DD-2A46-1C3D-8F0F859928C9}"/>
                    </a:ext>
                  </a:extLst>
                </p:cNvPr>
                <p:cNvSpPr/>
                <p:nvPr/>
              </p:nvSpPr>
              <p:spPr>
                <a:xfrm>
                  <a:off x="11714345" y="2924235"/>
                  <a:ext cx="725236" cy="111348"/>
                </a:xfrm>
                <a:custGeom>
                  <a:avLst/>
                  <a:gdLst>
                    <a:gd name="connsiteX0" fmla="*/ 0 w 725236"/>
                    <a:gd name="connsiteY0" fmla="*/ 0 h 111348"/>
                    <a:gd name="connsiteX1" fmla="*/ 725237 w 725236"/>
                    <a:gd name="connsiteY1" fmla="*/ 0 h 111348"/>
                    <a:gd name="connsiteX2" fmla="*/ 725237 w 725236"/>
                    <a:gd name="connsiteY2" fmla="*/ 111349 h 111348"/>
                    <a:gd name="connsiteX3" fmla="*/ 0 w 72523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236" h="111348">
                      <a:moveTo>
                        <a:pt x="0" y="0"/>
                      </a:moveTo>
                      <a:lnTo>
                        <a:pt x="725237" y="0"/>
                      </a:lnTo>
                      <a:lnTo>
                        <a:pt x="725237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2" name="Hình tự do: Hình 811">
                  <a:extLst>
                    <a:ext uri="{FF2B5EF4-FFF2-40B4-BE49-F238E27FC236}">
                      <a16:creationId xmlns:a16="http://schemas.microsoft.com/office/drawing/2014/main" id="{2A8FCF79-ED81-AF61-C8A1-742CC0797E8F}"/>
                    </a:ext>
                  </a:extLst>
                </p:cNvPr>
                <p:cNvSpPr/>
                <p:nvPr/>
              </p:nvSpPr>
              <p:spPr>
                <a:xfrm>
                  <a:off x="11548163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194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194 w 71541"/>
                    <a:gd name="connsiteY8" fmla="*/ 71548 h 71547"/>
                    <a:gd name="connsiteX9" fmla="*/ 35755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194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194" y="71548"/>
                      </a:lnTo>
                      <a:lnTo>
                        <a:pt x="35755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3" name="Hình tự do: Hình 812">
                  <a:extLst>
                    <a:ext uri="{FF2B5EF4-FFF2-40B4-BE49-F238E27FC236}">
                      <a16:creationId xmlns:a16="http://schemas.microsoft.com/office/drawing/2014/main" id="{9421A73F-F7BA-0B27-07AC-AE3C937DADC5}"/>
                    </a:ext>
                  </a:extLst>
                </p:cNvPr>
                <p:cNvSpPr/>
                <p:nvPr/>
              </p:nvSpPr>
              <p:spPr>
                <a:xfrm>
                  <a:off x="12344938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226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226 w 71541"/>
                    <a:gd name="connsiteY8" fmla="*/ 71548 h 71547"/>
                    <a:gd name="connsiteX9" fmla="*/ 35786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Hình tự do: Hình 813">
                  <a:extLst>
                    <a:ext uri="{FF2B5EF4-FFF2-40B4-BE49-F238E27FC236}">
                      <a16:creationId xmlns:a16="http://schemas.microsoft.com/office/drawing/2014/main" id="{93C0F7B3-8A9F-6984-FFAD-A0A1D1D5920B}"/>
                    </a:ext>
                  </a:extLst>
                </p:cNvPr>
                <p:cNvSpPr/>
                <p:nvPr/>
              </p:nvSpPr>
              <p:spPr>
                <a:xfrm>
                  <a:off x="13018892" y="2944136"/>
                  <a:ext cx="71572" cy="71547"/>
                </a:xfrm>
                <a:custGeom>
                  <a:avLst/>
                  <a:gdLst>
                    <a:gd name="connsiteX0" fmla="*/ 24440 w 71572"/>
                    <a:gd name="connsiteY0" fmla="*/ 35774 h 71547"/>
                    <a:gd name="connsiteX1" fmla="*/ 0 w 71572"/>
                    <a:gd name="connsiteY1" fmla="*/ 11334 h 71547"/>
                    <a:gd name="connsiteX2" fmla="*/ 11347 w 71572"/>
                    <a:gd name="connsiteY2" fmla="*/ 0 h 71547"/>
                    <a:gd name="connsiteX3" fmla="*/ 35786 w 71572"/>
                    <a:gd name="connsiteY3" fmla="*/ 24440 h 71547"/>
                    <a:gd name="connsiteX4" fmla="*/ 60226 w 71572"/>
                    <a:gd name="connsiteY4" fmla="*/ 3 h 71547"/>
                    <a:gd name="connsiteX5" fmla="*/ 71541 w 71572"/>
                    <a:gd name="connsiteY5" fmla="*/ 11334 h 71547"/>
                    <a:gd name="connsiteX6" fmla="*/ 47102 w 71572"/>
                    <a:gd name="connsiteY6" fmla="*/ 35771 h 71547"/>
                    <a:gd name="connsiteX7" fmla="*/ 71572 w 71572"/>
                    <a:gd name="connsiteY7" fmla="*/ 60210 h 71547"/>
                    <a:gd name="connsiteX8" fmla="*/ 60226 w 71572"/>
                    <a:gd name="connsiteY8" fmla="*/ 71548 h 71547"/>
                    <a:gd name="connsiteX9" fmla="*/ 35786 w 71572"/>
                    <a:gd name="connsiteY9" fmla="*/ 47108 h 71547"/>
                    <a:gd name="connsiteX10" fmla="*/ 11347 w 71572"/>
                    <a:gd name="connsiteY10" fmla="*/ 71544 h 71547"/>
                    <a:gd name="connsiteX11" fmla="*/ 31 w 71572"/>
                    <a:gd name="connsiteY11" fmla="*/ 60213 h 71547"/>
                    <a:gd name="connsiteX12" fmla="*/ 24440 w 71572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72" h="71547">
                      <a:moveTo>
                        <a:pt x="24440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72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31" y="60213"/>
                      </a:lnTo>
                      <a:lnTo>
                        <a:pt x="24440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15" name="Hình tự do: Hình 814">
              <a:extLst>
                <a:ext uri="{FF2B5EF4-FFF2-40B4-BE49-F238E27FC236}">
                  <a16:creationId xmlns:a16="http://schemas.microsoft.com/office/drawing/2014/main" id="{D16A2EB3-4B18-AE6B-4F64-B9599912112E}"/>
                </a:ext>
              </a:extLst>
            </p:cNvPr>
            <p:cNvSpPr/>
            <p:nvPr/>
          </p:nvSpPr>
          <p:spPr>
            <a:xfrm>
              <a:off x="9156963" y="2588156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4EAFE5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Hình tự do: Hình 815">
              <a:extLst>
                <a:ext uri="{FF2B5EF4-FFF2-40B4-BE49-F238E27FC236}">
                  <a16:creationId xmlns:a16="http://schemas.microsoft.com/office/drawing/2014/main" id="{8C62F257-1DD1-3541-FDD3-1EBF82DADC1B}"/>
                </a:ext>
              </a:extLst>
            </p:cNvPr>
            <p:cNvSpPr/>
            <p:nvPr/>
          </p:nvSpPr>
          <p:spPr>
            <a:xfrm>
              <a:off x="9217441" y="2501598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7" name="Đồ họa 3">
              <a:extLst>
                <a:ext uri="{FF2B5EF4-FFF2-40B4-BE49-F238E27FC236}">
                  <a16:creationId xmlns:a16="http://schemas.microsoft.com/office/drawing/2014/main" id="{33E35BB2-E783-9775-8D1F-6C444AD717B6}"/>
                </a:ext>
              </a:extLst>
            </p:cNvPr>
            <p:cNvGrpSpPr/>
            <p:nvPr/>
          </p:nvGrpSpPr>
          <p:grpSpPr>
            <a:xfrm>
              <a:off x="9357350" y="2586404"/>
              <a:ext cx="945066" cy="277814"/>
              <a:chOff x="9357350" y="2586404"/>
              <a:chExt cx="945066" cy="277814"/>
            </a:xfrm>
          </p:grpSpPr>
          <p:sp>
            <p:nvSpPr>
              <p:cNvPr id="818" name="Hình tự do: Hình 817">
                <a:extLst>
                  <a:ext uri="{FF2B5EF4-FFF2-40B4-BE49-F238E27FC236}">
                    <a16:creationId xmlns:a16="http://schemas.microsoft.com/office/drawing/2014/main" id="{F91E7BBD-2DA3-C742-DE45-363691674F34}"/>
                  </a:ext>
                </a:extLst>
              </p:cNvPr>
              <p:cNvSpPr/>
              <p:nvPr/>
            </p:nvSpPr>
            <p:spPr>
              <a:xfrm>
                <a:off x="9357350" y="2586404"/>
                <a:ext cx="277814" cy="277814"/>
              </a:xfrm>
              <a:custGeom>
                <a:avLst/>
                <a:gdLst>
                  <a:gd name="connsiteX0" fmla="*/ 277814 w 277814"/>
                  <a:gd name="connsiteY0" fmla="*/ 138909 h 277814"/>
                  <a:gd name="connsiteX1" fmla="*/ 232059 w 277814"/>
                  <a:gd name="connsiteY1" fmla="*/ 241994 h 277814"/>
                  <a:gd name="connsiteX2" fmla="*/ 138906 w 277814"/>
                  <a:gd name="connsiteY2" fmla="*/ 277815 h 277814"/>
                  <a:gd name="connsiteX3" fmla="*/ 45796 w 277814"/>
                  <a:gd name="connsiteY3" fmla="*/ 241994 h 277814"/>
                  <a:gd name="connsiteX4" fmla="*/ 0 w 277814"/>
                  <a:gd name="connsiteY4" fmla="*/ 138909 h 277814"/>
                  <a:gd name="connsiteX5" fmla="*/ 138909 w 277814"/>
                  <a:gd name="connsiteY5" fmla="*/ 0 h 277814"/>
                  <a:gd name="connsiteX6" fmla="*/ 277814 w 277814"/>
                  <a:gd name="connsiteY6" fmla="*/ 138909 h 2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814" h="277814">
                    <a:moveTo>
                      <a:pt x="277814" y="138909"/>
                    </a:moveTo>
                    <a:cubicBezTo>
                      <a:pt x="277814" y="179783"/>
                      <a:pt x="260177" y="216529"/>
                      <a:pt x="232059" y="241994"/>
                    </a:cubicBezTo>
                    <a:cubicBezTo>
                      <a:pt x="207433" y="264261"/>
                      <a:pt x="174726" y="277815"/>
                      <a:pt x="138906" y="277815"/>
                    </a:cubicBezTo>
                    <a:cubicBezTo>
                      <a:pt x="103082" y="277815"/>
                      <a:pt x="70419" y="264261"/>
                      <a:pt x="45796" y="241994"/>
                    </a:cubicBezTo>
                    <a:cubicBezTo>
                      <a:pt x="17678" y="216529"/>
                      <a:pt x="0" y="179779"/>
                      <a:pt x="0" y="138909"/>
                    </a:cubicBezTo>
                    <a:cubicBezTo>
                      <a:pt x="0" y="62174"/>
                      <a:pt x="62211" y="0"/>
                      <a:pt x="138909" y="0"/>
                    </a:cubicBezTo>
                    <a:cubicBezTo>
                      <a:pt x="215644" y="0"/>
                      <a:pt x="277814" y="62174"/>
                      <a:pt x="277814" y="138909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19" name="Đồ họa 3">
                <a:extLst>
                  <a:ext uri="{FF2B5EF4-FFF2-40B4-BE49-F238E27FC236}">
                    <a16:creationId xmlns:a16="http://schemas.microsoft.com/office/drawing/2014/main" id="{A1955912-3EAF-0A82-55CD-A2E6B2B82245}"/>
                  </a:ext>
                </a:extLst>
              </p:cNvPr>
              <p:cNvGrpSpPr/>
              <p:nvPr/>
            </p:nvGrpSpPr>
            <p:grpSpPr>
              <a:xfrm>
                <a:off x="9403127" y="2601084"/>
                <a:ext cx="186263" cy="234022"/>
                <a:chOff x="9403127" y="2601084"/>
                <a:chExt cx="186263" cy="234022"/>
              </a:xfrm>
              <a:solidFill>
                <a:srgbClr val="FFFFFF"/>
              </a:solidFill>
            </p:grpSpPr>
            <p:sp>
              <p:nvSpPr>
                <p:cNvPr id="820" name="Hình tự do: Hình 819">
                  <a:extLst>
                    <a:ext uri="{FF2B5EF4-FFF2-40B4-BE49-F238E27FC236}">
                      <a16:creationId xmlns:a16="http://schemas.microsoft.com/office/drawing/2014/main" id="{DED296F1-9A45-73EF-CCE7-EEB7A8D91FBA}"/>
                    </a:ext>
                  </a:extLst>
                </p:cNvPr>
                <p:cNvSpPr/>
                <p:nvPr/>
              </p:nvSpPr>
              <p:spPr>
                <a:xfrm rot="-1363115">
                  <a:off x="9449241" y="2615374"/>
                  <a:ext cx="92606" cy="92606"/>
                </a:xfrm>
                <a:custGeom>
                  <a:avLst/>
                  <a:gdLst>
                    <a:gd name="connsiteX0" fmla="*/ 92607 w 92606"/>
                    <a:gd name="connsiteY0" fmla="*/ 46303 h 92606"/>
                    <a:gd name="connsiteX1" fmla="*/ 46303 w 92606"/>
                    <a:gd name="connsiteY1" fmla="*/ 92607 h 92606"/>
                    <a:gd name="connsiteX2" fmla="*/ 0 w 92606"/>
                    <a:gd name="connsiteY2" fmla="*/ 46303 h 92606"/>
                    <a:gd name="connsiteX3" fmla="*/ 46303 w 92606"/>
                    <a:gd name="connsiteY3" fmla="*/ 0 h 92606"/>
                    <a:gd name="connsiteX4" fmla="*/ 92607 w 92606"/>
                    <a:gd name="connsiteY4" fmla="*/ 46303 h 9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06" h="92606">
                      <a:moveTo>
                        <a:pt x="92607" y="46303"/>
                      </a:moveTo>
                      <a:cubicBezTo>
                        <a:pt x="92607" y="71876"/>
                        <a:pt x="71876" y="92607"/>
                        <a:pt x="46303" y="92607"/>
                      </a:cubicBezTo>
                      <a:cubicBezTo>
                        <a:pt x="20731" y="92607"/>
                        <a:pt x="0" y="71876"/>
                        <a:pt x="0" y="46303"/>
                      </a:cubicBezTo>
                      <a:cubicBezTo>
                        <a:pt x="0" y="20731"/>
                        <a:pt x="20731" y="0"/>
                        <a:pt x="46303" y="0"/>
                      </a:cubicBezTo>
                      <a:cubicBezTo>
                        <a:pt x="71876" y="0"/>
                        <a:pt x="92607" y="20731"/>
                        <a:pt x="92607" y="463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1" name="Hình tự do: Hình 820">
                  <a:extLst>
                    <a:ext uri="{FF2B5EF4-FFF2-40B4-BE49-F238E27FC236}">
                      <a16:creationId xmlns:a16="http://schemas.microsoft.com/office/drawing/2014/main" id="{D1FCA5AD-78C1-6838-2CC1-A76494A7A3E1}"/>
                    </a:ext>
                  </a:extLst>
                </p:cNvPr>
                <p:cNvSpPr/>
                <p:nvPr/>
              </p:nvSpPr>
              <p:spPr>
                <a:xfrm>
                  <a:off x="9403127" y="2717962"/>
                  <a:ext cx="186263" cy="117143"/>
                </a:xfrm>
                <a:custGeom>
                  <a:avLst/>
                  <a:gdLst>
                    <a:gd name="connsiteX0" fmla="*/ 186263 w 186263"/>
                    <a:gd name="connsiteY0" fmla="*/ 81323 h 117143"/>
                    <a:gd name="connsiteX1" fmla="*/ 93110 w 186263"/>
                    <a:gd name="connsiteY1" fmla="*/ 117144 h 117143"/>
                    <a:gd name="connsiteX2" fmla="*/ 0 w 186263"/>
                    <a:gd name="connsiteY2" fmla="*/ 81323 h 117143"/>
                    <a:gd name="connsiteX3" fmla="*/ 93110 w 186263"/>
                    <a:gd name="connsiteY3" fmla="*/ 0 h 117143"/>
                    <a:gd name="connsiteX4" fmla="*/ 186263 w 186263"/>
                    <a:gd name="connsiteY4" fmla="*/ 81323 h 117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63" h="117143">
                      <a:moveTo>
                        <a:pt x="186263" y="81323"/>
                      </a:moveTo>
                      <a:cubicBezTo>
                        <a:pt x="161637" y="103590"/>
                        <a:pt x="128930" y="117144"/>
                        <a:pt x="93110" y="117144"/>
                      </a:cubicBezTo>
                      <a:cubicBezTo>
                        <a:pt x="57286" y="117144"/>
                        <a:pt x="24623" y="103590"/>
                        <a:pt x="0" y="81323"/>
                      </a:cubicBezTo>
                      <a:cubicBezTo>
                        <a:pt x="6144" y="35400"/>
                        <a:pt x="45503" y="0"/>
                        <a:pt x="93110" y="0"/>
                      </a:cubicBezTo>
                      <a:cubicBezTo>
                        <a:pt x="140757" y="0"/>
                        <a:pt x="180116" y="35400"/>
                        <a:pt x="186263" y="813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2" name="Đồ họa 3">
                <a:extLst>
                  <a:ext uri="{FF2B5EF4-FFF2-40B4-BE49-F238E27FC236}">
                    <a16:creationId xmlns:a16="http://schemas.microsoft.com/office/drawing/2014/main" id="{894C8401-A5CF-3465-D85D-8E8937137C66}"/>
                  </a:ext>
                </a:extLst>
              </p:cNvPr>
              <p:cNvGrpSpPr/>
              <p:nvPr/>
            </p:nvGrpSpPr>
            <p:grpSpPr>
              <a:xfrm>
                <a:off x="9734699" y="2639606"/>
                <a:ext cx="567717" cy="171418"/>
                <a:chOff x="9734699" y="2639606"/>
                <a:chExt cx="567717" cy="171418"/>
              </a:xfrm>
              <a:solidFill>
                <a:srgbClr val="FFFFFF"/>
              </a:solidFill>
            </p:grpSpPr>
            <p:sp>
              <p:nvSpPr>
                <p:cNvPr id="823" name="Hình tự do: Hình 822">
                  <a:extLst>
                    <a:ext uri="{FF2B5EF4-FFF2-40B4-BE49-F238E27FC236}">
                      <a16:creationId xmlns:a16="http://schemas.microsoft.com/office/drawing/2014/main" id="{D9A041C5-45B2-0E5A-5461-1584C9A71EAA}"/>
                    </a:ext>
                  </a:extLst>
                </p:cNvPr>
                <p:cNvSpPr/>
                <p:nvPr/>
              </p:nvSpPr>
              <p:spPr>
                <a:xfrm rot="-10800000">
                  <a:off x="9734699" y="2639606"/>
                  <a:ext cx="332051" cy="42108"/>
                </a:xfrm>
                <a:custGeom>
                  <a:avLst/>
                  <a:gdLst>
                    <a:gd name="connsiteX0" fmla="*/ 0 w 332051"/>
                    <a:gd name="connsiteY0" fmla="*/ 0 h 42108"/>
                    <a:gd name="connsiteX1" fmla="*/ 332052 w 332051"/>
                    <a:gd name="connsiteY1" fmla="*/ 0 h 42108"/>
                    <a:gd name="connsiteX2" fmla="*/ 332052 w 332051"/>
                    <a:gd name="connsiteY2" fmla="*/ 42108 h 42108"/>
                    <a:gd name="connsiteX3" fmla="*/ 0 w 332051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051" h="42108">
                      <a:moveTo>
                        <a:pt x="0" y="0"/>
                      </a:moveTo>
                      <a:lnTo>
                        <a:pt x="332052" y="0"/>
                      </a:lnTo>
                      <a:lnTo>
                        <a:pt x="33205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4" name="Hình tự do: Hình 823">
                  <a:extLst>
                    <a:ext uri="{FF2B5EF4-FFF2-40B4-BE49-F238E27FC236}">
                      <a16:creationId xmlns:a16="http://schemas.microsoft.com/office/drawing/2014/main" id="{8EFF542A-FD17-DFB8-1636-48EDAF7A7C7A}"/>
                    </a:ext>
                  </a:extLst>
                </p:cNvPr>
                <p:cNvSpPr/>
                <p:nvPr/>
              </p:nvSpPr>
              <p:spPr>
                <a:xfrm rot="-10800000">
                  <a:off x="9734715" y="2768917"/>
                  <a:ext cx="567702" cy="42108"/>
                </a:xfrm>
                <a:custGeom>
                  <a:avLst/>
                  <a:gdLst>
                    <a:gd name="connsiteX0" fmla="*/ 0 w 567702"/>
                    <a:gd name="connsiteY0" fmla="*/ 0 h 42108"/>
                    <a:gd name="connsiteX1" fmla="*/ 567702 w 567702"/>
                    <a:gd name="connsiteY1" fmla="*/ 0 h 42108"/>
                    <a:gd name="connsiteX2" fmla="*/ 567702 w 567702"/>
                    <a:gd name="connsiteY2" fmla="*/ 42108 h 42108"/>
                    <a:gd name="connsiteX3" fmla="*/ 0 w 567702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7702" h="42108">
                      <a:moveTo>
                        <a:pt x="0" y="0"/>
                      </a:moveTo>
                      <a:lnTo>
                        <a:pt x="567702" y="0"/>
                      </a:lnTo>
                      <a:lnTo>
                        <a:pt x="56770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5" name="Đồ họa 3">
              <a:extLst>
                <a:ext uri="{FF2B5EF4-FFF2-40B4-BE49-F238E27FC236}">
                  <a16:creationId xmlns:a16="http://schemas.microsoft.com/office/drawing/2014/main" id="{05AC84B8-168A-E9B8-80DC-4A5DDD112CE3}"/>
                </a:ext>
              </a:extLst>
            </p:cNvPr>
            <p:cNvGrpSpPr/>
            <p:nvPr/>
          </p:nvGrpSpPr>
          <p:grpSpPr>
            <a:xfrm>
              <a:off x="9393021" y="3291091"/>
              <a:ext cx="558971" cy="618217"/>
              <a:chOff x="9393021" y="3291091"/>
              <a:chExt cx="558971" cy="618217"/>
            </a:xfrm>
          </p:grpSpPr>
          <p:grpSp>
            <p:nvGrpSpPr>
              <p:cNvPr id="826" name="Đồ họa 3">
                <a:extLst>
                  <a:ext uri="{FF2B5EF4-FFF2-40B4-BE49-F238E27FC236}">
                    <a16:creationId xmlns:a16="http://schemas.microsoft.com/office/drawing/2014/main" id="{91F7970F-6263-0CB2-AC0C-74D800C934D7}"/>
                  </a:ext>
                </a:extLst>
              </p:cNvPr>
              <p:cNvGrpSpPr/>
              <p:nvPr/>
            </p:nvGrpSpPr>
            <p:grpSpPr>
              <a:xfrm>
                <a:off x="9393021" y="3291091"/>
                <a:ext cx="283250" cy="618217"/>
                <a:chOff x="9393021" y="3291091"/>
                <a:chExt cx="283250" cy="618217"/>
              </a:xfrm>
            </p:grpSpPr>
            <p:sp>
              <p:nvSpPr>
                <p:cNvPr id="827" name="Hình tự do: Hình 826">
                  <a:extLst>
                    <a:ext uri="{FF2B5EF4-FFF2-40B4-BE49-F238E27FC236}">
                      <a16:creationId xmlns:a16="http://schemas.microsoft.com/office/drawing/2014/main" id="{8CF829F6-8492-CCFD-369C-79A6F9394FDF}"/>
                    </a:ext>
                  </a:extLst>
                </p:cNvPr>
                <p:cNvSpPr/>
                <p:nvPr/>
              </p:nvSpPr>
              <p:spPr>
                <a:xfrm>
                  <a:off x="9410468" y="3291091"/>
                  <a:ext cx="265802" cy="618217"/>
                </a:xfrm>
                <a:custGeom>
                  <a:avLst/>
                  <a:gdLst>
                    <a:gd name="connsiteX0" fmla="*/ 258637 w 265802"/>
                    <a:gd name="connsiteY0" fmla="*/ 0 h 618217"/>
                    <a:gd name="connsiteX1" fmla="*/ 265629 w 265802"/>
                    <a:gd name="connsiteY1" fmla="*/ 8697 h 618217"/>
                    <a:gd name="connsiteX2" fmla="*/ 263388 w 265802"/>
                    <a:gd name="connsiteY2" fmla="*/ 18797 h 618217"/>
                    <a:gd name="connsiteX3" fmla="*/ 263388 w 265802"/>
                    <a:gd name="connsiteY3" fmla="*/ 18797 h 618217"/>
                    <a:gd name="connsiteX4" fmla="*/ 251954 w 265802"/>
                    <a:gd name="connsiteY4" fmla="*/ 70357 h 618217"/>
                    <a:gd name="connsiteX5" fmla="*/ 251954 w 265802"/>
                    <a:gd name="connsiteY5" fmla="*/ 70388 h 618217"/>
                    <a:gd name="connsiteX6" fmla="*/ 246907 w 265802"/>
                    <a:gd name="connsiteY6" fmla="*/ 93113 h 618217"/>
                    <a:gd name="connsiteX7" fmla="*/ 244036 w 265802"/>
                    <a:gd name="connsiteY7" fmla="*/ 106050 h 618217"/>
                    <a:gd name="connsiteX8" fmla="*/ 130402 w 265802"/>
                    <a:gd name="connsiteY8" fmla="*/ 618217 h 618217"/>
                    <a:gd name="connsiteX9" fmla="*/ 0 w 265802"/>
                    <a:gd name="connsiteY9" fmla="*/ 618217 h 618217"/>
                    <a:gd name="connsiteX10" fmla="*/ 3557 w 265802"/>
                    <a:gd name="connsiteY10" fmla="*/ 602164 h 618217"/>
                    <a:gd name="connsiteX11" fmla="*/ 3557 w 265802"/>
                    <a:gd name="connsiteY11" fmla="*/ 602164 h 618217"/>
                    <a:gd name="connsiteX12" fmla="*/ 10137 w 265802"/>
                    <a:gd name="connsiteY12" fmla="*/ 572518 h 618217"/>
                    <a:gd name="connsiteX13" fmla="*/ 24754 w 265802"/>
                    <a:gd name="connsiteY13" fmla="*/ 506650 h 618217"/>
                    <a:gd name="connsiteX14" fmla="*/ 29224 w 265802"/>
                    <a:gd name="connsiteY14" fmla="*/ 486481 h 618217"/>
                    <a:gd name="connsiteX15" fmla="*/ 29224 w 265802"/>
                    <a:gd name="connsiteY15" fmla="*/ 486481 h 618217"/>
                    <a:gd name="connsiteX16" fmla="*/ 41905 w 265802"/>
                    <a:gd name="connsiteY16" fmla="*/ 429342 h 618217"/>
                    <a:gd name="connsiteX17" fmla="*/ 41905 w 265802"/>
                    <a:gd name="connsiteY17" fmla="*/ 429342 h 618217"/>
                    <a:gd name="connsiteX18" fmla="*/ 46385 w 265802"/>
                    <a:gd name="connsiteY18" fmla="*/ 409142 h 618217"/>
                    <a:gd name="connsiteX19" fmla="*/ 84540 w 265802"/>
                    <a:gd name="connsiteY19" fmla="*/ 237162 h 618217"/>
                    <a:gd name="connsiteX20" fmla="*/ 84540 w 265802"/>
                    <a:gd name="connsiteY20" fmla="*/ 237162 h 618217"/>
                    <a:gd name="connsiteX21" fmla="*/ 89329 w 265802"/>
                    <a:gd name="connsiteY21" fmla="*/ 215591 h 618217"/>
                    <a:gd name="connsiteX22" fmla="*/ 89329 w 265802"/>
                    <a:gd name="connsiteY22" fmla="*/ 215591 h 618217"/>
                    <a:gd name="connsiteX23" fmla="*/ 122630 w 265802"/>
                    <a:gd name="connsiteY23" fmla="*/ 65494 h 618217"/>
                    <a:gd name="connsiteX24" fmla="*/ 128690 w 265802"/>
                    <a:gd name="connsiteY24" fmla="*/ 38187 h 618217"/>
                    <a:gd name="connsiteX25" fmla="*/ 128690 w 265802"/>
                    <a:gd name="connsiteY25" fmla="*/ 38155 h 618217"/>
                    <a:gd name="connsiteX26" fmla="*/ 137163 w 265802"/>
                    <a:gd name="connsiteY26" fmla="*/ 0 h 618217"/>
                    <a:gd name="connsiteX27" fmla="*/ 258637 w 265802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802" h="618217">
                      <a:moveTo>
                        <a:pt x="258637" y="0"/>
                      </a:moveTo>
                      <a:cubicBezTo>
                        <a:pt x="263219" y="0"/>
                        <a:pt x="266623" y="4239"/>
                        <a:pt x="265629" y="8697"/>
                      </a:cubicBez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4" y="70357"/>
                      </a:lnTo>
                      <a:lnTo>
                        <a:pt x="251954" y="70388"/>
                      </a:lnTo>
                      <a:lnTo>
                        <a:pt x="246907" y="93113"/>
                      </a:lnTo>
                      <a:lnTo>
                        <a:pt x="244036" y="106050"/>
                      </a:lnTo>
                      <a:lnTo>
                        <a:pt x="130402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cubicBezTo>
                        <a:pt x="3557" y="602164"/>
                        <a:pt x="3557" y="602164"/>
                        <a:pt x="3557" y="602164"/>
                      </a:cubicBezTo>
                      <a:lnTo>
                        <a:pt x="10137" y="572518"/>
                      </a:lnTo>
                      <a:lnTo>
                        <a:pt x="24754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cubicBezTo>
                        <a:pt x="41905" y="429342"/>
                        <a:pt x="41905" y="429342"/>
                        <a:pt x="41905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cubicBezTo>
                        <a:pt x="128690" y="38187"/>
                        <a:pt x="128690" y="38187"/>
                        <a:pt x="128690" y="38155"/>
                      </a:cubicBezTo>
                      <a:lnTo>
                        <a:pt x="137163" y="0"/>
                      </a:lnTo>
                      <a:lnTo>
                        <a:pt x="25863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Hình tự do: Hình 827">
                  <a:extLst>
                    <a:ext uri="{FF2B5EF4-FFF2-40B4-BE49-F238E27FC236}">
                      <a16:creationId xmlns:a16="http://schemas.microsoft.com/office/drawing/2014/main" id="{464BC2AE-CF05-E420-AE6B-5D2CCA27194E}"/>
                    </a:ext>
                  </a:extLst>
                </p:cNvPr>
                <p:cNvSpPr/>
                <p:nvPr/>
              </p:nvSpPr>
              <p:spPr>
                <a:xfrm>
                  <a:off x="9393021" y="3291091"/>
                  <a:ext cx="267564" cy="618217"/>
                </a:xfrm>
                <a:custGeom>
                  <a:avLst/>
                  <a:gdLst>
                    <a:gd name="connsiteX0" fmla="*/ 267565 w 267564"/>
                    <a:gd name="connsiteY0" fmla="*/ 0 h 618217"/>
                    <a:gd name="connsiteX1" fmla="*/ 263388 w 267564"/>
                    <a:gd name="connsiteY1" fmla="*/ 18797 h 618217"/>
                    <a:gd name="connsiteX2" fmla="*/ 263388 w 267564"/>
                    <a:gd name="connsiteY2" fmla="*/ 18797 h 618217"/>
                    <a:gd name="connsiteX3" fmla="*/ 251950 w 267564"/>
                    <a:gd name="connsiteY3" fmla="*/ 70357 h 618217"/>
                    <a:gd name="connsiteX4" fmla="*/ 251950 w 267564"/>
                    <a:gd name="connsiteY4" fmla="*/ 70388 h 618217"/>
                    <a:gd name="connsiteX5" fmla="*/ 246904 w 267564"/>
                    <a:gd name="connsiteY5" fmla="*/ 93113 h 618217"/>
                    <a:gd name="connsiteX6" fmla="*/ 244033 w 267564"/>
                    <a:gd name="connsiteY6" fmla="*/ 106050 h 618217"/>
                    <a:gd name="connsiteX7" fmla="*/ 130399 w 267564"/>
                    <a:gd name="connsiteY7" fmla="*/ 618217 h 618217"/>
                    <a:gd name="connsiteX8" fmla="*/ 0 w 267564"/>
                    <a:gd name="connsiteY8" fmla="*/ 618217 h 618217"/>
                    <a:gd name="connsiteX9" fmla="*/ 3557 w 267564"/>
                    <a:gd name="connsiteY9" fmla="*/ 602164 h 618217"/>
                    <a:gd name="connsiteX10" fmla="*/ 3557 w 267564"/>
                    <a:gd name="connsiteY10" fmla="*/ 602164 h 618217"/>
                    <a:gd name="connsiteX11" fmla="*/ 10137 w 267564"/>
                    <a:gd name="connsiteY11" fmla="*/ 572518 h 618217"/>
                    <a:gd name="connsiteX12" fmla="*/ 24751 w 267564"/>
                    <a:gd name="connsiteY12" fmla="*/ 506650 h 618217"/>
                    <a:gd name="connsiteX13" fmla="*/ 29224 w 267564"/>
                    <a:gd name="connsiteY13" fmla="*/ 486481 h 618217"/>
                    <a:gd name="connsiteX14" fmla="*/ 29224 w 267564"/>
                    <a:gd name="connsiteY14" fmla="*/ 486481 h 618217"/>
                    <a:gd name="connsiteX15" fmla="*/ 41905 w 267564"/>
                    <a:gd name="connsiteY15" fmla="*/ 429342 h 618217"/>
                    <a:gd name="connsiteX16" fmla="*/ 41905 w 267564"/>
                    <a:gd name="connsiteY16" fmla="*/ 429342 h 618217"/>
                    <a:gd name="connsiteX17" fmla="*/ 46385 w 267564"/>
                    <a:gd name="connsiteY17" fmla="*/ 409142 h 618217"/>
                    <a:gd name="connsiteX18" fmla="*/ 84540 w 267564"/>
                    <a:gd name="connsiteY18" fmla="*/ 237162 h 618217"/>
                    <a:gd name="connsiteX19" fmla="*/ 84540 w 267564"/>
                    <a:gd name="connsiteY19" fmla="*/ 237162 h 618217"/>
                    <a:gd name="connsiteX20" fmla="*/ 89329 w 267564"/>
                    <a:gd name="connsiteY20" fmla="*/ 215591 h 618217"/>
                    <a:gd name="connsiteX21" fmla="*/ 89329 w 267564"/>
                    <a:gd name="connsiteY21" fmla="*/ 215591 h 618217"/>
                    <a:gd name="connsiteX22" fmla="*/ 122630 w 267564"/>
                    <a:gd name="connsiteY22" fmla="*/ 65494 h 618217"/>
                    <a:gd name="connsiteX23" fmla="*/ 128690 w 267564"/>
                    <a:gd name="connsiteY23" fmla="*/ 38187 h 618217"/>
                    <a:gd name="connsiteX24" fmla="*/ 128690 w 267564"/>
                    <a:gd name="connsiteY24" fmla="*/ 38155 h 618217"/>
                    <a:gd name="connsiteX25" fmla="*/ 137163 w 267564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64" h="618217">
                      <a:moveTo>
                        <a:pt x="267565" y="0"/>
                      </a:move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0" y="70357"/>
                      </a:lnTo>
                      <a:lnTo>
                        <a:pt x="251950" y="70388"/>
                      </a:lnTo>
                      <a:lnTo>
                        <a:pt x="246904" y="93113"/>
                      </a:lnTo>
                      <a:lnTo>
                        <a:pt x="244033" y="106050"/>
                      </a:lnTo>
                      <a:lnTo>
                        <a:pt x="130399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lnTo>
                        <a:pt x="3557" y="602164"/>
                      </a:lnTo>
                      <a:lnTo>
                        <a:pt x="10137" y="572518"/>
                      </a:lnTo>
                      <a:lnTo>
                        <a:pt x="24751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lnTo>
                        <a:pt x="41905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lnTo>
                        <a:pt x="128690" y="38155"/>
                      </a:lnTo>
                      <a:lnTo>
                        <a:pt x="137163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29" name="Đồ họa 3">
                  <a:extLst>
                    <a:ext uri="{FF2B5EF4-FFF2-40B4-BE49-F238E27FC236}">
                      <a16:creationId xmlns:a16="http://schemas.microsoft.com/office/drawing/2014/main" id="{99624EB0-00CB-BD42-4ADB-605BB31FD12B}"/>
                    </a:ext>
                  </a:extLst>
                </p:cNvPr>
                <p:cNvGrpSpPr/>
                <p:nvPr/>
              </p:nvGrpSpPr>
              <p:grpSpPr>
                <a:xfrm>
                  <a:off x="9396578" y="3291091"/>
                  <a:ext cx="259828" cy="618217"/>
                  <a:chOff x="9396578" y="3291091"/>
                  <a:chExt cx="259828" cy="618217"/>
                </a:xfrm>
                <a:solidFill>
                  <a:srgbClr val="FB9D7E"/>
                </a:solidFill>
              </p:grpSpPr>
              <p:sp>
                <p:nvSpPr>
                  <p:cNvPr id="830" name="Hình tự do: Hình 829">
                    <a:extLst>
                      <a:ext uri="{FF2B5EF4-FFF2-40B4-BE49-F238E27FC236}">
                        <a16:creationId xmlns:a16="http://schemas.microsoft.com/office/drawing/2014/main" id="{CEF478F0-CC75-D0D6-3379-6AD244D32EDD}"/>
                      </a:ext>
                    </a:extLst>
                  </p:cNvPr>
                  <p:cNvSpPr/>
                  <p:nvPr/>
                </p:nvSpPr>
                <p:spPr>
                  <a:xfrm>
                    <a:off x="9417775" y="3706488"/>
                    <a:ext cx="120920" cy="202820"/>
                  </a:xfrm>
                  <a:custGeom>
                    <a:avLst/>
                    <a:gdLst>
                      <a:gd name="connsiteX0" fmla="*/ 113765 w 120920"/>
                      <a:gd name="connsiteY0" fmla="*/ 74046 h 202820"/>
                      <a:gd name="connsiteX1" fmla="*/ 108157 w 120920"/>
                      <a:gd name="connsiteY1" fmla="*/ 125138 h 202820"/>
                      <a:gd name="connsiteX2" fmla="*/ 110458 w 120920"/>
                      <a:gd name="connsiteY2" fmla="*/ 141722 h 202820"/>
                      <a:gd name="connsiteX3" fmla="*/ 106399 w 120920"/>
                      <a:gd name="connsiteY3" fmla="*/ 160052 h 202820"/>
                      <a:gd name="connsiteX4" fmla="*/ 101745 w 120920"/>
                      <a:gd name="connsiteY4" fmla="*/ 136392 h 202820"/>
                      <a:gd name="connsiteX5" fmla="*/ 96822 w 120920"/>
                      <a:gd name="connsiteY5" fmla="*/ 185675 h 202820"/>
                      <a:gd name="connsiteX6" fmla="*/ 97995 w 120920"/>
                      <a:gd name="connsiteY6" fmla="*/ 197895 h 202820"/>
                      <a:gd name="connsiteX7" fmla="*/ 97995 w 120920"/>
                      <a:gd name="connsiteY7" fmla="*/ 197926 h 202820"/>
                      <a:gd name="connsiteX8" fmla="*/ 96907 w 120920"/>
                      <a:gd name="connsiteY8" fmla="*/ 202820 h 202820"/>
                      <a:gd name="connsiteX9" fmla="*/ 85906 w 120920"/>
                      <a:gd name="connsiteY9" fmla="*/ 202820 h 202820"/>
                      <a:gd name="connsiteX10" fmla="*/ 86024 w 120920"/>
                      <a:gd name="connsiteY10" fmla="*/ 199953 h 202820"/>
                      <a:gd name="connsiteX11" fmla="*/ 86726 w 120920"/>
                      <a:gd name="connsiteY11" fmla="*/ 188512 h 202820"/>
                      <a:gd name="connsiteX12" fmla="*/ 86994 w 120920"/>
                      <a:gd name="connsiteY12" fmla="*/ 185426 h 202820"/>
                      <a:gd name="connsiteX13" fmla="*/ 87103 w 120920"/>
                      <a:gd name="connsiteY13" fmla="*/ 184304 h 202820"/>
                      <a:gd name="connsiteX14" fmla="*/ 87103 w 120920"/>
                      <a:gd name="connsiteY14" fmla="*/ 184304 h 202820"/>
                      <a:gd name="connsiteX15" fmla="*/ 88291 w 120920"/>
                      <a:gd name="connsiteY15" fmla="*/ 173924 h 202820"/>
                      <a:gd name="connsiteX16" fmla="*/ 99450 w 120920"/>
                      <a:gd name="connsiteY16" fmla="*/ 115381 h 202820"/>
                      <a:gd name="connsiteX17" fmla="*/ 105922 w 120920"/>
                      <a:gd name="connsiteY17" fmla="*/ 69993 h 202820"/>
                      <a:gd name="connsiteX18" fmla="*/ 98899 w 120920"/>
                      <a:gd name="connsiteY18" fmla="*/ 18621 h 202820"/>
                      <a:gd name="connsiteX19" fmla="*/ 44184 w 120920"/>
                      <a:gd name="connsiteY19" fmla="*/ 39943 h 202820"/>
                      <a:gd name="connsiteX20" fmla="*/ 3432 w 120920"/>
                      <a:gd name="connsiteY20" fmla="*/ 86390 h 202820"/>
                      <a:gd name="connsiteX21" fmla="*/ 0 w 120920"/>
                      <a:gd name="connsiteY21" fmla="*/ 91254 h 202820"/>
                      <a:gd name="connsiteX22" fmla="*/ 4470 w 120920"/>
                      <a:gd name="connsiteY22" fmla="*/ 71084 h 202820"/>
                      <a:gd name="connsiteX23" fmla="*/ 4470 w 120920"/>
                      <a:gd name="connsiteY23" fmla="*/ 71084 h 202820"/>
                      <a:gd name="connsiteX24" fmla="*/ 69799 w 120920"/>
                      <a:gd name="connsiteY24" fmla="*/ 260 h 202820"/>
                      <a:gd name="connsiteX25" fmla="*/ 99709 w 120920"/>
                      <a:gd name="connsiteY25" fmla="*/ 9175 h 202820"/>
                      <a:gd name="connsiteX26" fmla="*/ 120857 w 120920"/>
                      <a:gd name="connsiteY26" fmla="*/ 26539 h 202820"/>
                      <a:gd name="connsiteX27" fmla="*/ 113765 w 120920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0" h="202820">
                        <a:moveTo>
                          <a:pt x="113765" y="74046"/>
                        </a:moveTo>
                        <a:cubicBezTo>
                          <a:pt x="109999" y="93529"/>
                          <a:pt x="106483" y="113542"/>
                          <a:pt x="108157" y="125138"/>
                        </a:cubicBezTo>
                        <a:cubicBezTo>
                          <a:pt x="109036" y="131310"/>
                          <a:pt x="109756" y="136766"/>
                          <a:pt x="110458" y="141722"/>
                        </a:cubicBezTo>
                        <a:lnTo>
                          <a:pt x="106399" y="160052"/>
                        </a:lnTo>
                        <a:cubicBezTo>
                          <a:pt x="102982" y="147676"/>
                          <a:pt x="101745" y="136392"/>
                          <a:pt x="101745" y="136392"/>
                        </a:cubicBezTo>
                        <a:cubicBezTo>
                          <a:pt x="101745" y="136392"/>
                          <a:pt x="94160" y="164135"/>
                          <a:pt x="96822" y="185675"/>
                        </a:cubicBezTo>
                        <a:cubicBezTo>
                          <a:pt x="97334" y="189884"/>
                          <a:pt x="97727" y="193967"/>
                          <a:pt x="97995" y="197895"/>
                        </a:cubicBezTo>
                        <a:lnTo>
                          <a:pt x="97995" y="197926"/>
                        </a:lnTo>
                        <a:lnTo>
                          <a:pt x="96907" y="202820"/>
                        </a:lnTo>
                        <a:lnTo>
                          <a:pt x="85906" y="202820"/>
                        </a:lnTo>
                        <a:cubicBezTo>
                          <a:pt x="85946" y="201885"/>
                          <a:pt x="85990" y="200919"/>
                          <a:pt x="86024" y="199953"/>
                        </a:cubicBezTo>
                        <a:cubicBezTo>
                          <a:pt x="86183" y="196119"/>
                          <a:pt x="86408" y="192315"/>
                          <a:pt x="86726" y="188512"/>
                        </a:cubicBezTo>
                        <a:cubicBezTo>
                          <a:pt x="86810" y="187484"/>
                          <a:pt x="86894" y="186455"/>
                          <a:pt x="86994" y="185426"/>
                        </a:cubicBezTo>
                        <a:cubicBezTo>
                          <a:pt x="87028" y="185052"/>
                          <a:pt x="87069" y="184678"/>
                          <a:pt x="87103" y="184304"/>
                        </a:cubicBezTo>
                        <a:lnTo>
                          <a:pt x="87103" y="184304"/>
                        </a:lnTo>
                        <a:cubicBezTo>
                          <a:pt x="87436" y="180813"/>
                          <a:pt x="87839" y="177353"/>
                          <a:pt x="88291" y="173924"/>
                        </a:cubicBezTo>
                        <a:cubicBezTo>
                          <a:pt x="90862" y="154191"/>
                          <a:pt x="95130" y="134895"/>
                          <a:pt x="99450" y="115381"/>
                        </a:cubicBezTo>
                        <a:cubicBezTo>
                          <a:pt x="102063" y="103567"/>
                          <a:pt x="104725" y="86578"/>
                          <a:pt x="105922" y="69993"/>
                        </a:cubicBezTo>
                        <a:cubicBezTo>
                          <a:pt x="107580" y="47238"/>
                          <a:pt x="106517" y="25292"/>
                          <a:pt x="98899" y="18621"/>
                        </a:cubicBezTo>
                        <a:cubicBezTo>
                          <a:pt x="85747" y="7056"/>
                          <a:pt x="62557" y="18527"/>
                          <a:pt x="44184" y="39943"/>
                        </a:cubicBezTo>
                        <a:cubicBezTo>
                          <a:pt x="25827" y="61390"/>
                          <a:pt x="16868" y="68341"/>
                          <a:pt x="3432" y="86390"/>
                        </a:cubicBezTo>
                        <a:cubicBezTo>
                          <a:pt x="2101" y="88199"/>
                          <a:pt x="973" y="89788"/>
                          <a:pt x="0" y="91254"/>
                        </a:cubicBezTo>
                        <a:lnTo>
                          <a:pt x="4470" y="71084"/>
                        </a:lnTo>
                        <a:lnTo>
                          <a:pt x="4470" y="71084"/>
                        </a:lnTo>
                        <a:cubicBezTo>
                          <a:pt x="23339" y="45710"/>
                          <a:pt x="57133" y="1756"/>
                          <a:pt x="69799" y="260"/>
                        </a:cubicBezTo>
                        <a:cubicBezTo>
                          <a:pt x="85454" y="-1610"/>
                          <a:pt x="86215" y="7150"/>
                          <a:pt x="99709" y="9175"/>
                        </a:cubicBezTo>
                        <a:cubicBezTo>
                          <a:pt x="113194" y="11233"/>
                          <a:pt x="119607" y="7648"/>
                          <a:pt x="120857" y="26539"/>
                        </a:cubicBezTo>
                        <a:cubicBezTo>
                          <a:pt x="121474" y="35953"/>
                          <a:pt x="117509" y="54719"/>
                          <a:pt x="113765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Hình tự do: Hình 830">
                    <a:extLst>
                      <a:ext uri="{FF2B5EF4-FFF2-40B4-BE49-F238E27FC236}">
                        <a16:creationId xmlns:a16="http://schemas.microsoft.com/office/drawing/2014/main" id="{935D4121-5CA3-BCAB-EAB8-D784953A5203}"/>
                      </a:ext>
                    </a:extLst>
                  </p:cNvPr>
                  <p:cNvSpPr/>
                  <p:nvPr/>
                </p:nvSpPr>
                <p:spPr>
                  <a:xfrm>
                    <a:off x="9396578" y="3754019"/>
                    <a:ext cx="101558" cy="155289"/>
                  </a:xfrm>
                  <a:custGeom>
                    <a:avLst/>
                    <a:gdLst>
                      <a:gd name="connsiteX0" fmla="*/ 99553 w 101558"/>
                      <a:gd name="connsiteY0" fmla="*/ 114110 h 155289"/>
                      <a:gd name="connsiteX1" fmla="*/ 94403 w 101558"/>
                      <a:gd name="connsiteY1" fmla="*/ 155289 h 155289"/>
                      <a:gd name="connsiteX2" fmla="*/ 80323 w 101558"/>
                      <a:gd name="connsiteY2" fmla="*/ 155289 h 155289"/>
                      <a:gd name="connsiteX3" fmla="*/ 88686 w 101558"/>
                      <a:gd name="connsiteY3" fmla="*/ 108250 h 155289"/>
                      <a:gd name="connsiteX4" fmla="*/ 85781 w 101558"/>
                      <a:gd name="connsiteY4" fmla="*/ 75176 h 155289"/>
                      <a:gd name="connsiteX5" fmla="*/ 86720 w 101558"/>
                      <a:gd name="connsiteY5" fmla="*/ 44751 h 155289"/>
                      <a:gd name="connsiteX6" fmla="*/ 85155 w 101558"/>
                      <a:gd name="connsiteY6" fmla="*/ 17163 h 155289"/>
                      <a:gd name="connsiteX7" fmla="*/ 47551 w 101558"/>
                      <a:gd name="connsiteY7" fmla="*/ 41727 h 155289"/>
                      <a:gd name="connsiteX8" fmla="*/ 41506 w 101558"/>
                      <a:gd name="connsiteY8" fmla="*/ 48149 h 155289"/>
                      <a:gd name="connsiteX9" fmla="*/ 13747 w 101558"/>
                      <a:gd name="connsiteY9" fmla="*/ 112427 h 155289"/>
                      <a:gd name="connsiteX10" fmla="*/ 0 w 101558"/>
                      <a:gd name="connsiteY10" fmla="*/ 139236 h 155289"/>
                      <a:gd name="connsiteX11" fmla="*/ 6581 w 101558"/>
                      <a:gd name="connsiteY11" fmla="*/ 109590 h 155289"/>
                      <a:gd name="connsiteX12" fmla="*/ 13068 w 101558"/>
                      <a:gd name="connsiteY12" fmla="*/ 95563 h 155289"/>
                      <a:gd name="connsiteX13" fmla="*/ 36909 w 101558"/>
                      <a:gd name="connsiteY13" fmla="*/ 46247 h 155289"/>
                      <a:gd name="connsiteX14" fmla="*/ 40793 w 101558"/>
                      <a:gd name="connsiteY14" fmla="*/ 39483 h 155289"/>
                      <a:gd name="connsiteX15" fmla="*/ 96941 w 101558"/>
                      <a:gd name="connsiteY15" fmla="*/ 236 h 155289"/>
                      <a:gd name="connsiteX16" fmla="*/ 101346 w 101558"/>
                      <a:gd name="connsiteY16" fmla="*/ 22587 h 155289"/>
                      <a:gd name="connsiteX17" fmla="*/ 96791 w 101558"/>
                      <a:gd name="connsiteY17" fmla="*/ 62426 h 155289"/>
                      <a:gd name="connsiteX18" fmla="*/ 99553 w 101558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58" h="155289">
                        <a:moveTo>
                          <a:pt x="99553" y="114110"/>
                        </a:moveTo>
                        <a:cubicBezTo>
                          <a:pt x="96289" y="126486"/>
                          <a:pt x="94940" y="142384"/>
                          <a:pt x="94403" y="155289"/>
                        </a:cubicBezTo>
                        <a:lnTo>
                          <a:pt x="80323" y="155289"/>
                        </a:lnTo>
                        <a:cubicBezTo>
                          <a:pt x="83580" y="137646"/>
                          <a:pt x="87832" y="114422"/>
                          <a:pt x="88686" y="108250"/>
                        </a:cubicBezTo>
                        <a:cubicBezTo>
                          <a:pt x="90136" y="97994"/>
                          <a:pt x="84777" y="90793"/>
                          <a:pt x="85781" y="75176"/>
                        </a:cubicBezTo>
                        <a:cubicBezTo>
                          <a:pt x="86283" y="67507"/>
                          <a:pt x="86701" y="55849"/>
                          <a:pt x="86720" y="44751"/>
                        </a:cubicBezTo>
                        <a:cubicBezTo>
                          <a:pt x="86744" y="33310"/>
                          <a:pt x="86352" y="22494"/>
                          <a:pt x="85155" y="17163"/>
                        </a:cubicBezTo>
                        <a:cubicBezTo>
                          <a:pt x="82810" y="6689"/>
                          <a:pt x="66703" y="23772"/>
                          <a:pt x="47551" y="41727"/>
                        </a:cubicBezTo>
                        <a:cubicBezTo>
                          <a:pt x="45381" y="43754"/>
                          <a:pt x="43374" y="45904"/>
                          <a:pt x="41506" y="48149"/>
                        </a:cubicBezTo>
                        <a:cubicBezTo>
                          <a:pt x="26890" y="65855"/>
                          <a:pt x="20904" y="90014"/>
                          <a:pt x="13747" y="112427"/>
                        </a:cubicBezTo>
                        <a:cubicBezTo>
                          <a:pt x="11126" y="120594"/>
                          <a:pt x="5250" y="131130"/>
                          <a:pt x="0" y="139236"/>
                        </a:cubicBezTo>
                        <a:lnTo>
                          <a:pt x="6581" y="109590"/>
                        </a:lnTo>
                        <a:cubicBezTo>
                          <a:pt x="9754" y="104166"/>
                          <a:pt x="12157" y="99241"/>
                          <a:pt x="13068" y="95563"/>
                        </a:cubicBezTo>
                        <a:cubicBezTo>
                          <a:pt x="16450" y="81878"/>
                          <a:pt x="28554" y="60711"/>
                          <a:pt x="36909" y="46247"/>
                        </a:cubicBezTo>
                        <a:cubicBezTo>
                          <a:pt x="38339" y="43754"/>
                          <a:pt x="39646" y="41509"/>
                          <a:pt x="40793" y="39483"/>
                        </a:cubicBezTo>
                        <a:cubicBezTo>
                          <a:pt x="48645" y="25642"/>
                          <a:pt x="87948" y="-2881"/>
                          <a:pt x="96941" y="236"/>
                        </a:cubicBezTo>
                        <a:cubicBezTo>
                          <a:pt x="101227" y="1732"/>
                          <a:pt x="101997" y="10960"/>
                          <a:pt x="101346" y="22587"/>
                        </a:cubicBezTo>
                        <a:cubicBezTo>
                          <a:pt x="100616" y="35337"/>
                          <a:pt x="98188" y="50923"/>
                          <a:pt x="96791" y="62426"/>
                        </a:cubicBezTo>
                        <a:cubicBezTo>
                          <a:pt x="94110" y="84403"/>
                          <a:pt x="106156" y="89047"/>
                          <a:pt x="99553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2" name="Hình tự do: Hình 831">
                    <a:extLst>
                      <a:ext uri="{FF2B5EF4-FFF2-40B4-BE49-F238E27FC236}">
                        <a16:creationId xmlns:a16="http://schemas.microsoft.com/office/drawing/2014/main" id="{24BFBB13-1B0D-DFDC-D39B-7C0A6C347FCF}"/>
                      </a:ext>
                    </a:extLst>
                  </p:cNvPr>
                  <p:cNvSpPr/>
                  <p:nvPr/>
                </p:nvSpPr>
                <p:spPr>
                  <a:xfrm>
                    <a:off x="9427582" y="3809782"/>
                    <a:ext cx="35529" cy="92011"/>
                  </a:xfrm>
                  <a:custGeom>
                    <a:avLst/>
                    <a:gdLst>
                      <a:gd name="connsiteX0" fmla="*/ 14449 w 35529"/>
                      <a:gd name="connsiteY0" fmla="*/ 25273 h 92011"/>
                      <a:gd name="connsiteX1" fmla="*/ 26120 w 35529"/>
                      <a:gd name="connsiteY1" fmla="*/ 1270 h 92011"/>
                      <a:gd name="connsiteX2" fmla="*/ 35497 w 35529"/>
                      <a:gd name="connsiteY2" fmla="*/ 43198 h 92011"/>
                      <a:gd name="connsiteX3" fmla="*/ 9187 w 35529"/>
                      <a:gd name="connsiteY3" fmla="*/ 91765 h 92011"/>
                      <a:gd name="connsiteX4" fmla="*/ 4299 w 35529"/>
                      <a:gd name="connsiteY4" fmla="*/ 54607 h 92011"/>
                      <a:gd name="connsiteX5" fmla="*/ 11634 w 35529"/>
                      <a:gd name="connsiteY5" fmla="*/ 82506 h 92011"/>
                      <a:gd name="connsiteX6" fmla="*/ 23944 w 35529"/>
                      <a:gd name="connsiteY6" fmla="*/ 26333 h 92011"/>
                      <a:gd name="connsiteX7" fmla="*/ 14449 w 35529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9" h="92011">
                        <a:moveTo>
                          <a:pt x="14449" y="25273"/>
                        </a:moveTo>
                        <a:cubicBezTo>
                          <a:pt x="14449" y="25273"/>
                          <a:pt x="20072" y="-6679"/>
                          <a:pt x="26120" y="1270"/>
                        </a:cubicBezTo>
                        <a:cubicBezTo>
                          <a:pt x="32167" y="9219"/>
                          <a:pt x="35924" y="27486"/>
                          <a:pt x="35497" y="43198"/>
                        </a:cubicBezTo>
                        <a:cubicBezTo>
                          <a:pt x="35069" y="58909"/>
                          <a:pt x="26456" y="95350"/>
                          <a:pt x="9187" y="91765"/>
                        </a:cubicBezTo>
                        <a:cubicBezTo>
                          <a:pt x="-8086" y="88149"/>
                          <a:pt x="4299" y="54607"/>
                          <a:pt x="4299" y="54607"/>
                        </a:cubicBezTo>
                        <a:cubicBezTo>
                          <a:pt x="4299" y="54607"/>
                          <a:pt x="-979" y="80885"/>
                          <a:pt x="11634" y="82506"/>
                        </a:cubicBezTo>
                        <a:cubicBezTo>
                          <a:pt x="24246" y="84159"/>
                          <a:pt x="26550" y="41171"/>
                          <a:pt x="23944" y="26333"/>
                        </a:cubicBezTo>
                        <a:cubicBezTo>
                          <a:pt x="21335" y="11495"/>
                          <a:pt x="14449" y="25273"/>
                          <a:pt x="14449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3" name="Hình tự do: Hình 832">
                    <a:extLst>
                      <a:ext uri="{FF2B5EF4-FFF2-40B4-BE49-F238E27FC236}">
                        <a16:creationId xmlns:a16="http://schemas.microsoft.com/office/drawing/2014/main" id="{AE2C3F0D-0D9E-CFBE-AC4C-B1791A5161D2}"/>
                      </a:ext>
                    </a:extLst>
                  </p:cNvPr>
                  <p:cNvSpPr/>
                  <p:nvPr/>
                </p:nvSpPr>
                <p:spPr>
                  <a:xfrm>
                    <a:off x="9542473" y="3414286"/>
                    <a:ext cx="90692" cy="361915"/>
                  </a:xfrm>
                  <a:custGeom>
                    <a:avLst/>
                    <a:gdLst>
                      <a:gd name="connsiteX0" fmla="*/ 7219 w 90692"/>
                      <a:gd name="connsiteY0" fmla="*/ 175752 h 361915"/>
                      <a:gd name="connsiteX1" fmla="*/ 90693 w 90692"/>
                      <a:gd name="connsiteY1" fmla="*/ 0 h 361915"/>
                      <a:gd name="connsiteX2" fmla="*/ 80786 w 90692"/>
                      <a:gd name="connsiteY2" fmla="*/ 44764 h 361915"/>
                      <a:gd name="connsiteX3" fmla="*/ 68420 w 90692"/>
                      <a:gd name="connsiteY3" fmla="*/ 64153 h 361915"/>
                      <a:gd name="connsiteX4" fmla="*/ 19354 w 90692"/>
                      <a:gd name="connsiteY4" fmla="*/ 211881 h 361915"/>
                      <a:gd name="connsiteX5" fmla="*/ 32232 w 90692"/>
                      <a:gd name="connsiteY5" fmla="*/ 260978 h 361915"/>
                      <a:gd name="connsiteX6" fmla="*/ 10604 w 90692"/>
                      <a:gd name="connsiteY6" fmla="*/ 361915 h 361915"/>
                      <a:gd name="connsiteX7" fmla="*/ 11745 w 90692"/>
                      <a:gd name="connsiteY7" fmla="*/ 271951 h 361915"/>
                      <a:gd name="connsiteX8" fmla="*/ 7219 w 90692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92" h="361915">
                        <a:moveTo>
                          <a:pt x="7219" y="175752"/>
                        </a:moveTo>
                        <a:cubicBezTo>
                          <a:pt x="20985" y="138345"/>
                          <a:pt x="74524" y="47975"/>
                          <a:pt x="90693" y="0"/>
                        </a:cubicBezTo>
                        <a:lnTo>
                          <a:pt x="80786" y="44764"/>
                        </a:lnTo>
                        <a:cubicBezTo>
                          <a:pt x="76419" y="50780"/>
                          <a:pt x="71575" y="57763"/>
                          <a:pt x="68420" y="64153"/>
                        </a:cubicBezTo>
                        <a:cubicBezTo>
                          <a:pt x="44140" y="113250"/>
                          <a:pt x="16094" y="179555"/>
                          <a:pt x="19354" y="211881"/>
                        </a:cubicBezTo>
                        <a:cubicBezTo>
                          <a:pt x="21109" y="229275"/>
                          <a:pt x="27496" y="245516"/>
                          <a:pt x="32232" y="260978"/>
                        </a:cubicBezTo>
                        <a:lnTo>
                          <a:pt x="10604" y="361915"/>
                        </a:lnTo>
                        <a:cubicBezTo>
                          <a:pt x="4017" y="322388"/>
                          <a:pt x="17284" y="301315"/>
                          <a:pt x="11745" y="271951"/>
                        </a:cubicBezTo>
                        <a:cubicBezTo>
                          <a:pt x="6009" y="241557"/>
                          <a:pt x="-8795" y="219269"/>
                          <a:pt x="7219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4" name="Hình tự do: Hình 833">
                    <a:extLst>
                      <a:ext uri="{FF2B5EF4-FFF2-40B4-BE49-F238E27FC236}">
                        <a16:creationId xmlns:a16="http://schemas.microsoft.com/office/drawing/2014/main" id="{61592900-44C1-20C4-4F2A-128A4E2C6FD2}"/>
                      </a:ext>
                    </a:extLst>
                  </p:cNvPr>
                  <p:cNvSpPr/>
                  <p:nvPr/>
                </p:nvSpPr>
                <p:spPr>
                  <a:xfrm>
                    <a:off x="9630462" y="3291091"/>
                    <a:ext cx="25944" cy="70356"/>
                  </a:xfrm>
                  <a:custGeom>
                    <a:avLst/>
                    <a:gdLst>
                      <a:gd name="connsiteX0" fmla="*/ 14509 w 25944"/>
                      <a:gd name="connsiteY0" fmla="*/ 70357 h 70356"/>
                      <a:gd name="connsiteX1" fmla="*/ 2237 w 25944"/>
                      <a:gd name="connsiteY1" fmla="*/ 29458 h 70356"/>
                      <a:gd name="connsiteX2" fmla="*/ 687 w 25944"/>
                      <a:gd name="connsiteY2" fmla="*/ 18049 h 70356"/>
                      <a:gd name="connsiteX3" fmla="*/ 42 w 25944"/>
                      <a:gd name="connsiteY3" fmla="*/ 0 h 70356"/>
                      <a:gd name="connsiteX4" fmla="*/ 23465 w 25944"/>
                      <a:gd name="connsiteY4" fmla="*/ 0 h 70356"/>
                      <a:gd name="connsiteX5" fmla="*/ 25944 w 25944"/>
                      <a:gd name="connsiteY5" fmla="*/ 18797 h 70356"/>
                      <a:gd name="connsiteX6" fmla="*/ 25944 w 25944"/>
                      <a:gd name="connsiteY6" fmla="*/ 18797 h 70356"/>
                      <a:gd name="connsiteX7" fmla="*/ 14509 w 25944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4" h="70356">
                        <a:moveTo>
                          <a:pt x="14509" y="70357"/>
                        </a:moveTo>
                        <a:cubicBezTo>
                          <a:pt x="8574" y="55737"/>
                          <a:pt x="4515" y="42520"/>
                          <a:pt x="2237" y="29458"/>
                        </a:cubicBezTo>
                        <a:cubicBezTo>
                          <a:pt x="1566" y="25655"/>
                          <a:pt x="1049" y="21852"/>
                          <a:pt x="687" y="18049"/>
                        </a:cubicBezTo>
                        <a:cubicBezTo>
                          <a:pt x="111" y="12095"/>
                          <a:pt x="-98" y="6141"/>
                          <a:pt x="42" y="0"/>
                        </a:cubicBezTo>
                        <a:lnTo>
                          <a:pt x="23465" y="0"/>
                        </a:lnTo>
                        <a:cubicBezTo>
                          <a:pt x="23902" y="6359"/>
                          <a:pt x="24762" y="12625"/>
                          <a:pt x="25944" y="18797"/>
                        </a:cubicBezTo>
                        <a:cubicBezTo>
                          <a:pt x="25934" y="18797"/>
                          <a:pt x="25934" y="18797"/>
                          <a:pt x="25944" y="18797"/>
                        </a:cubicBezTo>
                        <a:cubicBezTo>
                          <a:pt x="26056" y="19421"/>
                          <a:pt x="14509" y="70357"/>
                          <a:pt x="1450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Hình tự do: Hình 834">
                    <a:extLst>
                      <a:ext uri="{FF2B5EF4-FFF2-40B4-BE49-F238E27FC236}">
                        <a16:creationId xmlns:a16="http://schemas.microsoft.com/office/drawing/2014/main" id="{EFA6B6E0-648E-5EB7-AED5-BE15027DBE52}"/>
                      </a:ext>
                    </a:extLst>
                  </p:cNvPr>
                  <p:cNvSpPr/>
                  <p:nvPr/>
                </p:nvSpPr>
                <p:spPr>
                  <a:xfrm>
                    <a:off x="9515651" y="3291091"/>
                    <a:ext cx="33336" cy="65493"/>
                  </a:xfrm>
                  <a:custGeom>
                    <a:avLst/>
                    <a:gdLst>
                      <a:gd name="connsiteX0" fmla="*/ 33336 w 33336"/>
                      <a:gd name="connsiteY0" fmla="*/ 0 h 65493"/>
                      <a:gd name="connsiteX1" fmla="*/ 29602 w 33336"/>
                      <a:gd name="connsiteY1" fmla="*/ 14495 h 65493"/>
                      <a:gd name="connsiteX2" fmla="*/ 28841 w 33336"/>
                      <a:gd name="connsiteY2" fmla="*/ 17145 h 65493"/>
                      <a:gd name="connsiteX3" fmla="*/ 26120 w 33336"/>
                      <a:gd name="connsiteY3" fmla="*/ 25874 h 65493"/>
                      <a:gd name="connsiteX4" fmla="*/ 25265 w 33336"/>
                      <a:gd name="connsiteY4" fmla="*/ 28336 h 65493"/>
                      <a:gd name="connsiteX5" fmla="*/ 18199 w 33336"/>
                      <a:gd name="connsiteY5" fmla="*/ 44951 h 65493"/>
                      <a:gd name="connsiteX6" fmla="*/ 0 w 33336"/>
                      <a:gd name="connsiteY6" fmla="*/ 65494 h 65493"/>
                      <a:gd name="connsiteX7" fmla="*/ 6060 w 33336"/>
                      <a:gd name="connsiteY7" fmla="*/ 38187 h 65493"/>
                      <a:gd name="connsiteX8" fmla="*/ 6060 w 33336"/>
                      <a:gd name="connsiteY8" fmla="*/ 38155 h 65493"/>
                      <a:gd name="connsiteX9" fmla="*/ 9274 w 33336"/>
                      <a:gd name="connsiteY9" fmla="*/ 30799 h 65493"/>
                      <a:gd name="connsiteX10" fmla="*/ 18785 w 33336"/>
                      <a:gd name="connsiteY10" fmla="*/ 0 h 65493"/>
                      <a:gd name="connsiteX11" fmla="*/ 33336 w 33336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36" h="65493">
                        <a:moveTo>
                          <a:pt x="33336" y="0"/>
                        </a:moveTo>
                        <a:cubicBezTo>
                          <a:pt x="32223" y="4707"/>
                          <a:pt x="30976" y="9601"/>
                          <a:pt x="29602" y="14495"/>
                        </a:cubicBezTo>
                        <a:cubicBezTo>
                          <a:pt x="29349" y="15368"/>
                          <a:pt x="29090" y="16272"/>
                          <a:pt x="28841" y="17145"/>
                        </a:cubicBezTo>
                        <a:cubicBezTo>
                          <a:pt x="27971" y="20106"/>
                          <a:pt x="27067" y="23037"/>
                          <a:pt x="26120" y="25874"/>
                        </a:cubicBezTo>
                        <a:cubicBezTo>
                          <a:pt x="25842" y="26715"/>
                          <a:pt x="25559" y="27525"/>
                          <a:pt x="25265" y="28336"/>
                        </a:cubicBezTo>
                        <a:cubicBezTo>
                          <a:pt x="23115" y="34508"/>
                          <a:pt x="20752" y="40244"/>
                          <a:pt x="18199" y="44951"/>
                        </a:cubicBezTo>
                        <a:cubicBezTo>
                          <a:pt x="14255" y="52183"/>
                          <a:pt x="7619" y="59103"/>
                          <a:pt x="0" y="65494"/>
                        </a:cubicBezTo>
                        <a:lnTo>
                          <a:pt x="6060" y="38187"/>
                        </a:lnTo>
                        <a:cubicBezTo>
                          <a:pt x="6060" y="38187"/>
                          <a:pt x="6060" y="38187"/>
                          <a:pt x="6060" y="38155"/>
                        </a:cubicBezTo>
                        <a:cubicBezTo>
                          <a:pt x="7326" y="36067"/>
                          <a:pt x="8414" y="33635"/>
                          <a:pt x="9274" y="30799"/>
                        </a:cubicBezTo>
                        <a:cubicBezTo>
                          <a:pt x="12229" y="21073"/>
                          <a:pt x="15596" y="10225"/>
                          <a:pt x="18785" y="0"/>
                        </a:cubicBezTo>
                        <a:lnTo>
                          <a:pt x="33336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6" name="Hình tự do: Hình 835">
                    <a:extLst>
                      <a:ext uri="{FF2B5EF4-FFF2-40B4-BE49-F238E27FC236}">
                        <a16:creationId xmlns:a16="http://schemas.microsoft.com/office/drawing/2014/main" id="{817E21D2-4761-5047-9329-AE9E2A3B3606}"/>
                      </a:ext>
                    </a:extLst>
                  </p:cNvPr>
                  <p:cNvSpPr/>
                  <p:nvPr/>
                </p:nvSpPr>
                <p:spPr>
                  <a:xfrm>
                    <a:off x="9477562" y="3291091"/>
                    <a:ext cx="102165" cy="237161"/>
                  </a:xfrm>
                  <a:custGeom>
                    <a:avLst/>
                    <a:gdLst>
                      <a:gd name="connsiteX0" fmla="*/ 102165 w 102165"/>
                      <a:gd name="connsiteY0" fmla="*/ 0 h 237161"/>
                      <a:gd name="connsiteX1" fmla="*/ 38526 w 102165"/>
                      <a:gd name="connsiteY1" fmla="*/ 178027 h 237161"/>
                      <a:gd name="connsiteX2" fmla="*/ 0 w 102165"/>
                      <a:gd name="connsiteY2" fmla="*/ 237162 h 237161"/>
                      <a:gd name="connsiteX3" fmla="*/ 4788 w 102165"/>
                      <a:gd name="connsiteY3" fmla="*/ 215591 h 237161"/>
                      <a:gd name="connsiteX4" fmla="*/ 4788 w 102165"/>
                      <a:gd name="connsiteY4" fmla="*/ 215591 h 237161"/>
                      <a:gd name="connsiteX5" fmla="*/ 22360 w 102165"/>
                      <a:gd name="connsiteY5" fmla="*/ 188346 h 237161"/>
                      <a:gd name="connsiteX6" fmla="*/ 89500 w 102165"/>
                      <a:gd name="connsiteY6" fmla="*/ 0 h 237161"/>
                      <a:gd name="connsiteX7" fmla="*/ 102165 w 102165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65" h="237161">
                        <a:moveTo>
                          <a:pt x="102165" y="0"/>
                        </a:moveTo>
                        <a:cubicBezTo>
                          <a:pt x="86913" y="53960"/>
                          <a:pt x="54624" y="150159"/>
                          <a:pt x="38526" y="178027"/>
                        </a:cubicBezTo>
                        <a:cubicBezTo>
                          <a:pt x="17248" y="214843"/>
                          <a:pt x="10583" y="229712"/>
                          <a:pt x="0" y="237162"/>
                        </a:cubicBezTo>
                        <a:lnTo>
                          <a:pt x="4788" y="215591"/>
                        </a:lnTo>
                        <a:lnTo>
                          <a:pt x="4788" y="215591"/>
                        </a:lnTo>
                        <a:cubicBezTo>
                          <a:pt x="11503" y="209263"/>
                          <a:pt x="17270" y="200628"/>
                          <a:pt x="22360" y="188346"/>
                        </a:cubicBezTo>
                        <a:cubicBezTo>
                          <a:pt x="35010" y="157796"/>
                          <a:pt x="78449" y="45575"/>
                          <a:pt x="89500" y="0"/>
                        </a:cubicBezTo>
                        <a:lnTo>
                          <a:pt x="102165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7" name="Hình tự do: Hình 836">
                    <a:extLst>
                      <a:ext uri="{FF2B5EF4-FFF2-40B4-BE49-F238E27FC236}">
                        <a16:creationId xmlns:a16="http://schemas.microsoft.com/office/drawing/2014/main" id="{55002A6B-6FE7-AF17-19AA-9E5D62838B60}"/>
                      </a:ext>
                    </a:extLst>
                  </p:cNvPr>
                  <p:cNvSpPr/>
                  <p:nvPr/>
                </p:nvSpPr>
                <p:spPr>
                  <a:xfrm>
                    <a:off x="9434927" y="3325662"/>
                    <a:ext cx="148005" cy="394771"/>
                  </a:xfrm>
                  <a:custGeom>
                    <a:avLst/>
                    <a:gdLst>
                      <a:gd name="connsiteX0" fmla="*/ 148005 w 148005"/>
                      <a:gd name="connsiteY0" fmla="*/ 250 h 394771"/>
                      <a:gd name="connsiteX1" fmla="*/ 135717 w 148005"/>
                      <a:gd name="connsiteY1" fmla="*/ 143177 h 394771"/>
                      <a:gd name="connsiteX2" fmla="*/ 90176 w 148005"/>
                      <a:gd name="connsiteY2" fmla="*/ 262724 h 394771"/>
                      <a:gd name="connsiteX3" fmla="*/ 56943 w 148005"/>
                      <a:gd name="connsiteY3" fmla="*/ 326347 h 394771"/>
                      <a:gd name="connsiteX4" fmla="*/ 12968 w 148005"/>
                      <a:gd name="connsiteY4" fmla="*/ 382801 h 394771"/>
                      <a:gd name="connsiteX5" fmla="*/ 0 w 148005"/>
                      <a:gd name="connsiteY5" fmla="*/ 394771 h 394771"/>
                      <a:gd name="connsiteX6" fmla="*/ 4480 w 148005"/>
                      <a:gd name="connsiteY6" fmla="*/ 374572 h 394771"/>
                      <a:gd name="connsiteX7" fmla="*/ 15480 w 148005"/>
                      <a:gd name="connsiteY7" fmla="*/ 365469 h 394771"/>
                      <a:gd name="connsiteX8" fmla="*/ 56148 w 148005"/>
                      <a:gd name="connsiteY8" fmla="*/ 309857 h 394771"/>
                      <a:gd name="connsiteX9" fmla="*/ 92948 w 148005"/>
                      <a:gd name="connsiteY9" fmla="*/ 217897 h 394771"/>
                      <a:gd name="connsiteX10" fmla="*/ 139383 w 148005"/>
                      <a:gd name="connsiteY10" fmla="*/ 54771 h 394771"/>
                      <a:gd name="connsiteX11" fmla="*/ 145259 w 148005"/>
                      <a:gd name="connsiteY11" fmla="*/ 0 h 394771"/>
                      <a:gd name="connsiteX12" fmla="*/ 148005 w 148005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5" h="394771">
                        <a:moveTo>
                          <a:pt x="148005" y="250"/>
                        </a:moveTo>
                        <a:cubicBezTo>
                          <a:pt x="146581" y="36472"/>
                          <a:pt x="143039" y="105520"/>
                          <a:pt x="135717" y="143177"/>
                        </a:cubicBezTo>
                        <a:cubicBezTo>
                          <a:pt x="125480" y="195765"/>
                          <a:pt x="114077" y="242150"/>
                          <a:pt x="90176" y="262724"/>
                        </a:cubicBezTo>
                        <a:cubicBezTo>
                          <a:pt x="66267" y="283298"/>
                          <a:pt x="67156" y="301815"/>
                          <a:pt x="56943" y="326347"/>
                        </a:cubicBezTo>
                        <a:cubicBezTo>
                          <a:pt x="46722" y="350849"/>
                          <a:pt x="32482" y="371454"/>
                          <a:pt x="12968" y="382801"/>
                        </a:cubicBezTo>
                        <a:cubicBezTo>
                          <a:pt x="8841" y="385202"/>
                          <a:pt x="4411" y="389472"/>
                          <a:pt x="0" y="394771"/>
                        </a:cubicBezTo>
                        <a:lnTo>
                          <a:pt x="4480" y="374572"/>
                        </a:lnTo>
                        <a:cubicBezTo>
                          <a:pt x="8189" y="371018"/>
                          <a:pt x="11905" y="367869"/>
                          <a:pt x="15480" y="365469"/>
                        </a:cubicBezTo>
                        <a:cubicBezTo>
                          <a:pt x="36107" y="351597"/>
                          <a:pt x="45316" y="343960"/>
                          <a:pt x="56148" y="309857"/>
                        </a:cubicBezTo>
                        <a:cubicBezTo>
                          <a:pt x="66990" y="275754"/>
                          <a:pt x="76298" y="239157"/>
                          <a:pt x="92948" y="217897"/>
                        </a:cubicBezTo>
                        <a:cubicBezTo>
                          <a:pt x="109591" y="196607"/>
                          <a:pt x="133357" y="118644"/>
                          <a:pt x="139383" y="54771"/>
                        </a:cubicBezTo>
                        <a:cubicBezTo>
                          <a:pt x="141767" y="29458"/>
                          <a:pt x="143734" y="11939"/>
                          <a:pt x="145259" y="0"/>
                        </a:cubicBezTo>
                        <a:lnTo>
                          <a:pt x="148005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8" name="Hình tự do: Hình 837">
                    <a:extLst>
                      <a:ext uri="{FF2B5EF4-FFF2-40B4-BE49-F238E27FC236}">
                        <a16:creationId xmlns:a16="http://schemas.microsoft.com/office/drawing/2014/main" id="{CB8CCBF5-219B-8DFE-EEB3-57B167702B8D}"/>
                      </a:ext>
                    </a:extLst>
                  </p:cNvPr>
                  <p:cNvSpPr/>
                  <p:nvPr/>
                </p:nvSpPr>
                <p:spPr>
                  <a:xfrm>
                    <a:off x="9577826" y="3291091"/>
                    <a:ext cx="62099" cy="175485"/>
                  </a:xfrm>
                  <a:custGeom>
                    <a:avLst/>
                    <a:gdLst>
                      <a:gd name="connsiteX0" fmla="*/ 62099 w 62099"/>
                      <a:gd name="connsiteY0" fmla="*/ 93113 h 175485"/>
                      <a:gd name="connsiteX1" fmla="*/ 59228 w 62099"/>
                      <a:gd name="connsiteY1" fmla="*/ 106050 h 175485"/>
                      <a:gd name="connsiteX2" fmla="*/ 4972 w 62099"/>
                      <a:gd name="connsiteY2" fmla="*/ 175378 h 175485"/>
                      <a:gd name="connsiteX3" fmla="*/ 19202 w 62099"/>
                      <a:gd name="connsiteY3" fmla="*/ 53960 h 175485"/>
                      <a:gd name="connsiteX4" fmla="*/ 13183 w 62099"/>
                      <a:gd name="connsiteY4" fmla="*/ 0 h 175485"/>
                      <a:gd name="connsiteX5" fmla="*/ 32529 w 62099"/>
                      <a:gd name="connsiteY5" fmla="*/ 0 h 175485"/>
                      <a:gd name="connsiteX6" fmla="*/ 33433 w 62099"/>
                      <a:gd name="connsiteY6" fmla="*/ 48099 h 175485"/>
                      <a:gd name="connsiteX7" fmla="*/ 10829 w 62099"/>
                      <a:gd name="connsiteY7" fmla="*/ 155676 h 175485"/>
                      <a:gd name="connsiteX8" fmla="*/ 32176 w 62099"/>
                      <a:gd name="connsiteY8" fmla="*/ 121355 h 175485"/>
                      <a:gd name="connsiteX9" fmla="*/ 62099 w 62099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9" h="175485">
                        <a:moveTo>
                          <a:pt x="62099" y="93113"/>
                        </a:moveTo>
                        <a:lnTo>
                          <a:pt x="59228" y="106050"/>
                        </a:lnTo>
                        <a:cubicBezTo>
                          <a:pt x="38710" y="119454"/>
                          <a:pt x="18367" y="178339"/>
                          <a:pt x="4972" y="175378"/>
                        </a:cubicBezTo>
                        <a:cubicBezTo>
                          <a:pt x="-10097" y="172011"/>
                          <a:pt x="13342" y="77838"/>
                          <a:pt x="19202" y="53960"/>
                        </a:cubicBezTo>
                        <a:cubicBezTo>
                          <a:pt x="23170" y="37844"/>
                          <a:pt x="17350" y="13809"/>
                          <a:pt x="13183" y="0"/>
                        </a:cubicBezTo>
                        <a:lnTo>
                          <a:pt x="32529" y="0"/>
                        </a:lnTo>
                        <a:cubicBezTo>
                          <a:pt x="34421" y="12500"/>
                          <a:pt x="36095" y="30923"/>
                          <a:pt x="33433" y="48099"/>
                        </a:cubicBezTo>
                        <a:cubicBezTo>
                          <a:pt x="28828" y="77838"/>
                          <a:pt x="9573" y="148164"/>
                          <a:pt x="10829" y="155676"/>
                        </a:cubicBezTo>
                        <a:cubicBezTo>
                          <a:pt x="12086" y="163220"/>
                          <a:pt x="19620" y="149816"/>
                          <a:pt x="32176" y="121355"/>
                        </a:cubicBezTo>
                        <a:cubicBezTo>
                          <a:pt x="40836" y="101748"/>
                          <a:pt x="54474" y="95233"/>
                          <a:pt x="62099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39" name="Đồ họa 3">
                  <a:extLst>
                    <a:ext uri="{FF2B5EF4-FFF2-40B4-BE49-F238E27FC236}">
                      <a16:creationId xmlns:a16="http://schemas.microsoft.com/office/drawing/2014/main" id="{7E49ABD1-2F11-9B4A-0B66-13AA60F1025F}"/>
                    </a:ext>
                  </a:extLst>
                </p:cNvPr>
                <p:cNvGrpSpPr/>
                <p:nvPr/>
              </p:nvGrpSpPr>
              <p:grpSpPr>
                <a:xfrm>
                  <a:off x="9407142" y="3308224"/>
                  <a:ext cx="233521" cy="583921"/>
                  <a:chOff x="9407142" y="3308224"/>
                  <a:chExt cx="233521" cy="583921"/>
                </a:xfrm>
                <a:solidFill>
                  <a:srgbClr val="AF4545"/>
                </a:solidFill>
              </p:grpSpPr>
              <p:grpSp>
                <p:nvGrpSpPr>
                  <p:cNvPr id="840" name="Đồ họa 3">
                    <a:extLst>
                      <a:ext uri="{FF2B5EF4-FFF2-40B4-BE49-F238E27FC236}">
                        <a16:creationId xmlns:a16="http://schemas.microsoft.com/office/drawing/2014/main" id="{A46BCE21-87DD-7005-E333-A79236B376EB}"/>
                      </a:ext>
                    </a:extLst>
                  </p:cNvPr>
                  <p:cNvGrpSpPr/>
                  <p:nvPr/>
                </p:nvGrpSpPr>
                <p:grpSpPr>
                  <a:xfrm>
                    <a:off x="9538517" y="3308224"/>
                    <a:ext cx="102146" cy="12556"/>
                    <a:chOff x="953851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841" name="Hình tự do: Hình 840">
                      <a:extLst>
                        <a:ext uri="{FF2B5EF4-FFF2-40B4-BE49-F238E27FC236}">
                          <a16:creationId xmlns:a16="http://schemas.microsoft.com/office/drawing/2014/main" id="{294D2AD7-16D6-0968-723C-C9041ACD6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851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Hình tự do: Hình 841">
                      <a:extLst>
                        <a:ext uri="{FF2B5EF4-FFF2-40B4-BE49-F238E27FC236}">
                          <a16:creationId xmlns:a16="http://schemas.microsoft.com/office/drawing/2014/main" id="{E8C7E640-4E79-39FB-806B-1BB51EA85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810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43" name="Đồ họa 3">
                    <a:extLst>
                      <a:ext uri="{FF2B5EF4-FFF2-40B4-BE49-F238E27FC236}">
                        <a16:creationId xmlns:a16="http://schemas.microsoft.com/office/drawing/2014/main" id="{484DA614-2B0E-9398-B2DE-8205A3D85B45}"/>
                      </a:ext>
                    </a:extLst>
                  </p:cNvPr>
                  <p:cNvGrpSpPr/>
                  <p:nvPr/>
                </p:nvGrpSpPr>
                <p:grpSpPr>
                  <a:xfrm>
                    <a:off x="9407142" y="3879589"/>
                    <a:ext cx="102149" cy="12556"/>
                    <a:chOff x="9407142" y="3879589"/>
                    <a:chExt cx="102149" cy="12556"/>
                  </a:xfrm>
                  <a:solidFill>
                    <a:srgbClr val="AF4545"/>
                  </a:solidFill>
                </p:grpSpPr>
                <p:sp>
                  <p:nvSpPr>
                    <p:cNvPr id="844" name="Hình tự do: Hình 843">
                      <a:extLst>
                        <a:ext uri="{FF2B5EF4-FFF2-40B4-BE49-F238E27FC236}">
                          <a16:creationId xmlns:a16="http://schemas.microsoft.com/office/drawing/2014/main" id="{CA8DF413-688F-1086-F5B4-D01AA25608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42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5" name="Hình tự do: Hình 844">
                      <a:extLst>
                        <a:ext uri="{FF2B5EF4-FFF2-40B4-BE49-F238E27FC236}">
                          <a16:creationId xmlns:a16="http://schemas.microsoft.com/office/drawing/2014/main" id="{D25B8745-58FB-E3B1-37AD-47AD5D147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6736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46" name="Đồ họa 3">
                <a:extLst>
                  <a:ext uri="{FF2B5EF4-FFF2-40B4-BE49-F238E27FC236}">
                    <a16:creationId xmlns:a16="http://schemas.microsoft.com/office/drawing/2014/main" id="{12DA1824-0590-2EEC-032E-994C7A6FCE72}"/>
                  </a:ext>
                </a:extLst>
              </p:cNvPr>
              <p:cNvGrpSpPr/>
              <p:nvPr/>
            </p:nvGrpSpPr>
            <p:grpSpPr>
              <a:xfrm>
                <a:off x="9573639" y="3373543"/>
                <a:ext cx="242087" cy="535765"/>
                <a:chOff x="9573639" y="3373543"/>
                <a:chExt cx="242087" cy="535765"/>
              </a:xfrm>
            </p:grpSpPr>
            <p:sp>
              <p:nvSpPr>
                <p:cNvPr id="847" name="Hình tự do: Hình 846">
                  <a:extLst>
                    <a:ext uri="{FF2B5EF4-FFF2-40B4-BE49-F238E27FC236}">
                      <a16:creationId xmlns:a16="http://schemas.microsoft.com/office/drawing/2014/main" id="{EC6805B0-832E-740A-73A1-6ADF815132C7}"/>
                    </a:ext>
                  </a:extLst>
                </p:cNvPr>
                <p:cNvSpPr/>
                <p:nvPr/>
              </p:nvSpPr>
              <p:spPr>
                <a:xfrm>
                  <a:off x="9585603" y="3373543"/>
                  <a:ext cx="230123" cy="535765"/>
                </a:xfrm>
                <a:custGeom>
                  <a:avLst/>
                  <a:gdLst>
                    <a:gd name="connsiteX0" fmla="*/ 222966 w 230123"/>
                    <a:gd name="connsiteY0" fmla="*/ 0 h 535765"/>
                    <a:gd name="connsiteX1" fmla="*/ 229949 w 230123"/>
                    <a:gd name="connsiteY1" fmla="*/ 8697 h 535765"/>
                    <a:gd name="connsiteX2" fmla="*/ 229949 w 230123"/>
                    <a:gd name="connsiteY2" fmla="*/ 8697 h 535765"/>
                    <a:gd name="connsiteX3" fmla="*/ 224992 w 230123"/>
                    <a:gd name="connsiteY3" fmla="*/ 31079 h 535765"/>
                    <a:gd name="connsiteX4" fmla="*/ 216357 w 230123"/>
                    <a:gd name="connsiteY4" fmla="*/ 69952 h 535765"/>
                    <a:gd name="connsiteX5" fmla="*/ 216357 w 230123"/>
                    <a:gd name="connsiteY5" fmla="*/ 69952 h 535765"/>
                    <a:gd name="connsiteX6" fmla="*/ 207660 w 230123"/>
                    <a:gd name="connsiteY6" fmla="*/ 109136 h 535765"/>
                    <a:gd name="connsiteX7" fmla="*/ 207660 w 230123"/>
                    <a:gd name="connsiteY7" fmla="*/ 109136 h 535765"/>
                    <a:gd name="connsiteX8" fmla="*/ 199244 w 230123"/>
                    <a:gd name="connsiteY8" fmla="*/ 147167 h 535765"/>
                    <a:gd name="connsiteX9" fmla="*/ 194692 w 230123"/>
                    <a:gd name="connsiteY9" fmla="*/ 167585 h 535765"/>
                    <a:gd name="connsiteX10" fmla="*/ 160371 w 230123"/>
                    <a:gd name="connsiteY10" fmla="*/ 322264 h 535765"/>
                    <a:gd name="connsiteX11" fmla="*/ 156578 w 230123"/>
                    <a:gd name="connsiteY11" fmla="*/ 339409 h 535765"/>
                    <a:gd name="connsiteX12" fmla="*/ 127337 w 230123"/>
                    <a:gd name="connsiteY12" fmla="*/ 471207 h 535765"/>
                    <a:gd name="connsiteX13" fmla="*/ 127337 w 230123"/>
                    <a:gd name="connsiteY13" fmla="*/ 471238 h 535765"/>
                    <a:gd name="connsiteX14" fmla="*/ 122431 w 230123"/>
                    <a:gd name="connsiteY14" fmla="*/ 493340 h 535765"/>
                    <a:gd name="connsiteX15" fmla="*/ 113014 w 230123"/>
                    <a:gd name="connsiteY15" fmla="*/ 535766 h 535765"/>
                    <a:gd name="connsiteX16" fmla="*/ 0 w 230123"/>
                    <a:gd name="connsiteY16" fmla="*/ 535766 h 535765"/>
                    <a:gd name="connsiteX17" fmla="*/ 4664 w 230123"/>
                    <a:gd name="connsiteY17" fmla="*/ 514755 h 535765"/>
                    <a:gd name="connsiteX18" fmla="*/ 4664 w 230123"/>
                    <a:gd name="connsiteY18" fmla="*/ 514755 h 535765"/>
                    <a:gd name="connsiteX19" fmla="*/ 14583 w 230123"/>
                    <a:gd name="connsiteY19" fmla="*/ 470022 h 535765"/>
                    <a:gd name="connsiteX20" fmla="*/ 22451 w 230123"/>
                    <a:gd name="connsiteY20" fmla="*/ 434579 h 535765"/>
                    <a:gd name="connsiteX21" fmla="*/ 22451 w 230123"/>
                    <a:gd name="connsiteY21" fmla="*/ 434579 h 535765"/>
                    <a:gd name="connsiteX22" fmla="*/ 31057 w 230123"/>
                    <a:gd name="connsiteY22" fmla="*/ 395769 h 535765"/>
                    <a:gd name="connsiteX23" fmla="*/ 73041 w 230123"/>
                    <a:gd name="connsiteY23" fmla="*/ 206551 h 535765"/>
                    <a:gd name="connsiteX24" fmla="*/ 92589 w 230123"/>
                    <a:gd name="connsiteY24" fmla="*/ 118456 h 535765"/>
                    <a:gd name="connsiteX25" fmla="*/ 92589 w 230123"/>
                    <a:gd name="connsiteY25" fmla="*/ 118425 h 535765"/>
                    <a:gd name="connsiteX26" fmla="*/ 105766 w 230123"/>
                    <a:gd name="connsiteY26" fmla="*/ 59104 h 535765"/>
                    <a:gd name="connsiteX27" fmla="*/ 109332 w 230123"/>
                    <a:gd name="connsiteY27" fmla="*/ 42987 h 535765"/>
                    <a:gd name="connsiteX28" fmla="*/ 109332 w 230123"/>
                    <a:gd name="connsiteY28" fmla="*/ 42987 h 535765"/>
                    <a:gd name="connsiteX29" fmla="*/ 116717 w 230123"/>
                    <a:gd name="connsiteY29" fmla="*/ 9757 h 535765"/>
                    <a:gd name="connsiteX30" fmla="*/ 116717 w 230123"/>
                    <a:gd name="connsiteY30" fmla="*/ 9757 h 535765"/>
                    <a:gd name="connsiteX31" fmla="*/ 118877 w 230123"/>
                    <a:gd name="connsiteY31" fmla="*/ 0 h 535765"/>
                    <a:gd name="connsiteX32" fmla="*/ 222966 w 230123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23" h="535765">
                      <a:moveTo>
                        <a:pt x="222966" y="0"/>
                      </a:moveTo>
                      <a:cubicBezTo>
                        <a:pt x="227549" y="0"/>
                        <a:pt x="230946" y="4239"/>
                        <a:pt x="229949" y="8697"/>
                      </a:cubicBezTo>
                      <a:lnTo>
                        <a:pt x="229949" y="8697"/>
                      </a:lnTo>
                      <a:lnTo>
                        <a:pt x="224992" y="31079"/>
                      </a:lnTo>
                      <a:lnTo>
                        <a:pt x="216357" y="69952"/>
                      </a:lnTo>
                      <a:lnTo>
                        <a:pt x="216357" y="69952"/>
                      </a:lnTo>
                      <a:lnTo>
                        <a:pt x="207660" y="109136"/>
                      </a:lnTo>
                      <a:lnTo>
                        <a:pt x="207660" y="109136"/>
                      </a:lnTo>
                      <a:lnTo>
                        <a:pt x="199244" y="147167"/>
                      </a:lnTo>
                      <a:lnTo>
                        <a:pt x="194692" y="167585"/>
                      </a:lnTo>
                      <a:lnTo>
                        <a:pt x="160371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40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1" y="434579"/>
                      </a:lnTo>
                      <a:lnTo>
                        <a:pt x="22451" y="434579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9" y="118456"/>
                      </a:lnTo>
                      <a:cubicBezTo>
                        <a:pt x="92599" y="118456"/>
                        <a:pt x="92589" y="118425"/>
                        <a:pt x="92589" y="118425"/>
                      </a:cubicBezTo>
                      <a:lnTo>
                        <a:pt x="105766" y="59104"/>
                      </a:lnTo>
                      <a:lnTo>
                        <a:pt x="109332" y="42987"/>
                      </a:lnTo>
                      <a:lnTo>
                        <a:pt x="109332" y="42987"/>
                      </a:lnTo>
                      <a:lnTo>
                        <a:pt x="116717" y="9757"/>
                      </a:lnTo>
                      <a:lnTo>
                        <a:pt x="116717" y="9757"/>
                      </a:lnTo>
                      <a:lnTo>
                        <a:pt x="118877" y="0"/>
                      </a:lnTo>
                      <a:lnTo>
                        <a:pt x="222966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Hình tự do: Hình 847">
                  <a:extLst>
                    <a:ext uri="{FF2B5EF4-FFF2-40B4-BE49-F238E27FC236}">
                      <a16:creationId xmlns:a16="http://schemas.microsoft.com/office/drawing/2014/main" id="{FAFFC7EF-10E2-A7B1-21A8-6A04CF87C88C}"/>
                    </a:ext>
                  </a:extLst>
                </p:cNvPr>
                <p:cNvSpPr/>
                <p:nvPr/>
              </p:nvSpPr>
              <p:spPr>
                <a:xfrm>
                  <a:off x="9573639" y="3373543"/>
                  <a:ext cx="231875" cy="535765"/>
                </a:xfrm>
                <a:custGeom>
                  <a:avLst/>
                  <a:gdLst>
                    <a:gd name="connsiteX0" fmla="*/ 231875 w 231875"/>
                    <a:gd name="connsiteY0" fmla="*/ 0 h 535765"/>
                    <a:gd name="connsiteX1" fmla="*/ 229943 w 231875"/>
                    <a:gd name="connsiteY1" fmla="*/ 8697 h 535765"/>
                    <a:gd name="connsiteX2" fmla="*/ 224986 w 231875"/>
                    <a:gd name="connsiteY2" fmla="*/ 31079 h 535765"/>
                    <a:gd name="connsiteX3" fmla="*/ 216351 w 231875"/>
                    <a:gd name="connsiteY3" fmla="*/ 69952 h 535765"/>
                    <a:gd name="connsiteX4" fmla="*/ 216351 w 231875"/>
                    <a:gd name="connsiteY4" fmla="*/ 69952 h 535765"/>
                    <a:gd name="connsiteX5" fmla="*/ 207654 w 231875"/>
                    <a:gd name="connsiteY5" fmla="*/ 109136 h 535765"/>
                    <a:gd name="connsiteX6" fmla="*/ 207654 w 231875"/>
                    <a:gd name="connsiteY6" fmla="*/ 109136 h 535765"/>
                    <a:gd name="connsiteX7" fmla="*/ 199237 w 231875"/>
                    <a:gd name="connsiteY7" fmla="*/ 147167 h 535765"/>
                    <a:gd name="connsiteX8" fmla="*/ 194717 w 231875"/>
                    <a:gd name="connsiteY8" fmla="*/ 167585 h 535765"/>
                    <a:gd name="connsiteX9" fmla="*/ 160387 w 231875"/>
                    <a:gd name="connsiteY9" fmla="*/ 322264 h 535765"/>
                    <a:gd name="connsiteX10" fmla="*/ 156578 w 231875"/>
                    <a:gd name="connsiteY10" fmla="*/ 339409 h 535765"/>
                    <a:gd name="connsiteX11" fmla="*/ 127337 w 231875"/>
                    <a:gd name="connsiteY11" fmla="*/ 471207 h 535765"/>
                    <a:gd name="connsiteX12" fmla="*/ 127337 w 231875"/>
                    <a:gd name="connsiteY12" fmla="*/ 471238 h 535765"/>
                    <a:gd name="connsiteX13" fmla="*/ 122431 w 231875"/>
                    <a:gd name="connsiteY13" fmla="*/ 493308 h 535765"/>
                    <a:gd name="connsiteX14" fmla="*/ 113014 w 231875"/>
                    <a:gd name="connsiteY14" fmla="*/ 535766 h 535765"/>
                    <a:gd name="connsiteX15" fmla="*/ 0 w 231875"/>
                    <a:gd name="connsiteY15" fmla="*/ 535766 h 535765"/>
                    <a:gd name="connsiteX16" fmla="*/ 4664 w 231875"/>
                    <a:gd name="connsiteY16" fmla="*/ 514755 h 535765"/>
                    <a:gd name="connsiteX17" fmla="*/ 4664 w 231875"/>
                    <a:gd name="connsiteY17" fmla="*/ 514755 h 535765"/>
                    <a:gd name="connsiteX18" fmla="*/ 14583 w 231875"/>
                    <a:gd name="connsiteY18" fmla="*/ 470022 h 535765"/>
                    <a:gd name="connsiteX19" fmla="*/ 22454 w 231875"/>
                    <a:gd name="connsiteY19" fmla="*/ 434579 h 535765"/>
                    <a:gd name="connsiteX20" fmla="*/ 22454 w 231875"/>
                    <a:gd name="connsiteY20" fmla="*/ 434548 h 535765"/>
                    <a:gd name="connsiteX21" fmla="*/ 31057 w 231875"/>
                    <a:gd name="connsiteY21" fmla="*/ 395769 h 535765"/>
                    <a:gd name="connsiteX22" fmla="*/ 73041 w 231875"/>
                    <a:gd name="connsiteY22" fmla="*/ 206551 h 535765"/>
                    <a:gd name="connsiteX23" fmla="*/ 92586 w 231875"/>
                    <a:gd name="connsiteY23" fmla="*/ 118456 h 535765"/>
                    <a:gd name="connsiteX24" fmla="*/ 92586 w 231875"/>
                    <a:gd name="connsiteY24" fmla="*/ 118425 h 535765"/>
                    <a:gd name="connsiteX25" fmla="*/ 105766 w 231875"/>
                    <a:gd name="connsiteY25" fmla="*/ 59073 h 535765"/>
                    <a:gd name="connsiteX26" fmla="*/ 109329 w 231875"/>
                    <a:gd name="connsiteY26" fmla="*/ 42987 h 535765"/>
                    <a:gd name="connsiteX27" fmla="*/ 109329 w 231875"/>
                    <a:gd name="connsiteY27" fmla="*/ 42987 h 535765"/>
                    <a:gd name="connsiteX28" fmla="*/ 116714 w 231875"/>
                    <a:gd name="connsiteY28" fmla="*/ 9757 h 535765"/>
                    <a:gd name="connsiteX29" fmla="*/ 116714 w 231875"/>
                    <a:gd name="connsiteY29" fmla="*/ 9726 h 535765"/>
                    <a:gd name="connsiteX30" fmla="*/ 118874 w 231875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75" h="535765">
                      <a:moveTo>
                        <a:pt x="231875" y="0"/>
                      </a:moveTo>
                      <a:lnTo>
                        <a:pt x="229943" y="8697"/>
                      </a:lnTo>
                      <a:lnTo>
                        <a:pt x="224986" y="31079"/>
                      </a:lnTo>
                      <a:lnTo>
                        <a:pt x="216351" y="69952"/>
                      </a:lnTo>
                      <a:lnTo>
                        <a:pt x="216351" y="69952"/>
                      </a:lnTo>
                      <a:lnTo>
                        <a:pt x="207654" y="109136"/>
                      </a:lnTo>
                      <a:lnTo>
                        <a:pt x="207654" y="109136"/>
                      </a:lnTo>
                      <a:lnTo>
                        <a:pt x="199237" y="147167"/>
                      </a:lnTo>
                      <a:lnTo>
                        <a:pt x="194717" y="167585"/>
                      </a:lnTo>
                      <a:lnTo>
                        <a:pt x="160387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08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4" y="434579"/>
                      </a:lnTo>
                      <a:lnTo>
                        <a:pt x="22454" y="434548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6" y="118456"/>
                      </a:lnTo>
                      <a:lnTo>
                        <a:pt x="92586" y="118425"/>
                      </a:lnTo>
                      <a:lnTo>
                        <a:pt x="105766" y="59073"/>
                      </a:lnTo>
                      <a:lnTo>
                        <a:pt x="109329" y="42987"/>
                      </a:lnTo>
                      <a:lnTo>
                        <a:pt x="109329" y="42987"/>
                      </a:lnTo>
                      <a:lnTo>
                        <a:pt x="116714" y="9757"/>
                      </a:lnTo>
                      <a:lnTo>
                        <a:pt x="116714" y="9726"/>
                      </a:lnTo>
                      <a:lnTo>
                        <a:pt x="118874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49" name="Đồ họa 3">
                  <a:extLst>
                    <a:ext uri="{FF2B5EF4-FFF2-40B4-BE49-F238E27FC236}">
                      <a16:creationId xmlns:a16="http://schemas.microsoft.com/office/drawing/2014/main" id="{A0DE1D6C-778B-2533-BA17-5086E337F5FC}"/>
                    </a:ext>
                  </a:extLst>
                </p:cNvPr>
                <p:cNvGrpSpPr/>
                <p:nvPr/>
              </p:nvGrpSpPr>
              <p:grpSpPr>
                <a:xfrm>
                  <a:off x="9578299" y="3373543"/>
                  <a:ext cx="225282" cy="535765"/>
                  <a:chOff x="9578299" y="3373543"/>
                  <a:chExt cx="225282" cy="535765"/>
                </a:xfrm>
                <a:solidFill>
                  <a:srgbClr val="FB9D7E"/>
                </a:solidFill>
              </p:grpSpPr>
              <p:sp>
                <p:nvSpPr>
                  <p:cNvPr id="850" name="Hình tự do: Hình 849">
                    <a:extLst>
                      <a:ext uri="{FF2B5EF4-FFF2-40B4-BE49-F238E27FC236}">
                        <a16:creationId xmlns:a16="http://schemas.microsoft.com/office/drawing/2014/main" id="{13669C18-CAB8-4073-5C39-B572C9E7DE62}"/>
                      </a:ext>
                    </a:extLst>
                  </p:cNvPr>
                  <p:cNvSpPr/>
                  <p:nvPr/>
                </p:nvSpPr>
                <p:spPr>
                  <a:xfrm>
                    <a:off x="9670212" y="3373543"/>
                    <a:ext cx="119778" cy="183550"/>
                  </a:xfrm>
                  <a:custGeom>
                    <a:avLst/>
                    <a:gdLst>
                      <a:gd name="connsiteX0" fmla="*/ 119779 w 119778"/>
                      <a:gd name="connsiteY0" fmla="*/ 69952 h 183550"/>
                      <a:gd name="connsiteX1" fmla="*/ 119779 w 119778"/>
                      <a:gd name="connsiteY1" fmla="*/ 69952 h 183550"/>
                      <a:gd name="connsiteX2" fmla="*/ 119342 w 119778"/>
                      <a:gd name="connsiteY2" fmla="*/ 70949 h 183550"/>
                      <a:gd name="connsiteX3" fmla="*/ 113388 w 119778"/>
                      <a:gd name="connsiteY3" fmla="*/ 86442 h 183550"/>
                      <a:gd name="connsiteX4" fmla="*/ 103164 w 119778"/>
                      <a:gd name="connsiteY4" fmla="*/ 107671 h 183550"/>
                      <a:gd name="connsiteX5" fmla="*/ 67387 w 119778"/>
                      <a:gd name="connsiteY5" fmla="*/ 148445 h 183550"/>
                      <a:gd name="connsiteX6" fmla="*/ 19343 w 119778"/>
                      <a:gd name="connsiteY6" fmla="*/ 167211 h 183550"/>
                      <a:gd name="connsiteX7" fmla="*/ 13174 w 119778"/>
                      <a:gd name="connsiteY7" fmla="*/ 122073 h 183550"/>
                      <a:gd name="connsiteX8" fmla="*/ 18857 w 119778"/>
                      <a:gd name="connsiteY8" fmla="*/ 82234 h 183550"/>
                      <a:gd name="connsiteX9" fmla="*/ 29699 w 119778"/>
                      <a:gd name="connsiteY9" fmla="*/ 21696 h 183550"/>
                      <a:gd name="connsiteX10" fmla="*/ 29699 w 119778"/>
                      <a:gd name="connsiteY10" fmla="*/ 21696 h 183550"/>
                      <a:gd name="connsiteX11" fmla="*/ 30032 w 119778"/>
                      <a:gd name="connsiteY11" fmla="*/ 17987 h 183550"/>
                      <a:gd name="connsiteX12" fmla="*/ 30643 w 119778"/>
                      <a:gd name="connsiteY12" fmla="*/ 7980 h 183550"/>
                      <a:gd name="connsiteX13" fmla="*/ 31070 w 119778"/>
                      <a:gd name="connsiteY13" fmla="*/ 0 h 183550"/>
                      <a:gd name="connsiteX14" fmla="*/ 22298 w 119778"/>
                      <a:gd name="connsiteY14" fmla="*/ 0 h 183550"/>
                      <a:gd name="connsiteX15" fmla="*/ 20138 w 119778"/>
                      <a:gd name="connsiteY15" fmla="*/ 9757 h 183550"/>
                      <a:gd name="connsiteX16" fmla="*/ 20138 w 119778"/>
                      <a:gd name="connsiteY16" fmla="*/ 9757 h 183550"/>
                      <a:gd name="connsiteX17" fmla="*/ 21167 w 119778"/>
                      <a:gd name="connsiteY17" fmla="*/ 20481 h 183550"/>
                      <a:gd name="connsiteX18" fmla="*/ 16840 w 119778"/>
                      <a:gd name="connsiteY18" fmla="*/ 63780 h 183550"/>
                      <a:gd name="connsiteX19" fmla="*/ 12756 w 119778"/>
                      <a:gd name="connsiteY19" fmla="*/ 43019 h 183550"/>
                      <a:gd name="connsiteX20" fmla="*/ 9190 w 119778"/>
                      <a:gd name="connsiteY20" fmla="*/ 59104 h 183550"/>
                      <a:gd name="connsiteX21" fmla="*/ 11216 w 119778"/>
                      <a:gd name="connsiteY21" fmla="*/ 73661 h 183550"/>
                      <a:gd name="connsiteX22" fmla="*/ 6285 w 119778"/>
                      <a:gd name="connsiteY22" fmla="*/ 118519 h 183550"/>
                      <a:gd name="connsiteX23" fmla="*/ 57 w 119778"/>
                      <a:gd name="connsiteY23" fmla="*/ 160228 h 183550"/>
                      <a:gd name="connsiteX24" fmla="*/ 18632 w 119778"/>
                      <a:gd name="connsiteY24" fmla="*/ 175471 h 183550"/>
                      <a:gd name="connsiteX25" fmla="*/ 44892 w 119778"/>
                      <a:gd name="connsiteY25" fmla="*/ 183327 h 183550"/>
                      <a:gd name="connsiteX26" fmla="*/ 111081 w 119778"/>
                      <a:gd name="connsiteY26" fmla="*/ 109167 h 183550"/>
                      <a:gd name="connsiteX27" fmla="*/ 111081 w 119778"/>
                      <a:gd name="connsiteY27" fmla="*/ 109136 h 183550"/>
                      <a:gd name="connsiteX28" fmla="*/ 119779 w 11977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78" h="183550">
                        <a:moveTo>
                          <a:pt x="119779" y="69952"/>
                        </a:moveTo>
                        <a:cubicBezTo>
                          <a:pt x="119779" y="69952"/>
                          <a:pt x="119779" y="69952"/>
                          <a:pt x="119779" y="69952"/>
                        </a:cubicBezTo>
                        <a:cubicBezTo>
                          <a:pt x="119623" y="70295"/>
                          <a:pt x="119498" y="70606"/>
                          <a:pt x="119342" y="70949"/>
                        </a:cubicBezTo>
                        <a:cubicBezTo>
                          <a:pt x="116194" y="77963"/>
                          <a:pt x="114542" y="82733"/>
                          <a:pt x="113388" y="86442"/>
                        </a:cubicBezTo>
                        <a:cubicBezTo>
                          <a:pt x="110957" y="94298"/>
                          <a:pt x="110676" y="97571"/>
                          <a:pt x="103164" y="107671"/>
                        </a:cubicBezTo>
                        <a:cubicBezTo>
                          <a:pt x="91380" y="123538"/>
                          <a:pt x="83525" y="129616"/>
                          <a:pt x="67387" y="148445"/>
                        </a:cubicBezTo>
                        <a:cubicBezTo>
                          <a:pt x="51255" y="167273"/>
                          <a:pt x="30886" y="177342"/>
                          <a:pt x="19343" y="167211"/>
                        </a:cubicBezTo>
                        <a:cubicBezTo>
                          <a:pt x="12653" y="161319"/>
                          <a:pt x="11718" y="142054"/>
                          <a:pt x="13174" y="122073"/>
                        </a:cubicBezTo>
                        <a:cubicBezTo>
                          <a:pt x="14228" y="107515"/>
                          <a:pt x="16566" y="92614"/>
                          <a:pt x="18857" y="82234"/>
                        </a:cubicBezTo>
                        <a:cubicBezTo>
                          <a:pt x="23311" y="62096"/>
                          <a:pt x="27713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3" y="20449"/>
                          <a:pt x="29933" y="19234"/>
                          <a:pt x="30032" y="17987"/>
                        </a:cubicBezTo>
                        <a:cubicBezTo>
                          <a:pt x="30310" y="14683"/>
                          <a:pt x="30509" y="11316"/>
                          <a:pt x="30643" y="7980"/>
                        </a:cubicBezTo>
                        <a:cubicBezTo>
                          <a:pt x="30762" y="5019"/>
                          <a:pt x="30902" y="2369"/>
                          <a:pt x="31070" y="0"/>
                        </a:cubicBezTo>
                        <a:lnTo>
                          <a:pt x="22298" y="0"/>
                        </a:lnTo>
                        <a:lnTo>
                          <a:pt x="20138" y="9757"/>
                        </a:lnTo>
                        <a:lnTo>
                          <a:pt x="20138" y="9757"/>
                        </a:lnTo>
                        <a:cubicBezTo>
                          <a:pt x="20372" y="13217"/>
                          <a:pt x="20715" y="16802"/>
                          <a:pt x="21167" y="20481"/>
                        </a:cubicBezTo>
                        <a:cubicBezTo>
                          <a:pt x="23502" y="39402"/>
                          <a:pt x="16840" y="63780"/>
                          <a:pt x="16840" y="63780"/>
                        </a:cubicBezTo>
                        <a:cubicBezTo>
                          <a:pt x="16840" y="63780"/>
                          <a:pt x="15752" y="53835"/>
                          <a:pt x="12756" y="43019"/>
                        </a:cubicBezTo>
                        <a:lnTo>
                          <a:pt x="9190" y="59104"/>
                        </a:lnTo>
                        <a:cubicBezTo>
                          <a:pt x="9811" y="63437"/>
                          <a:pt x="10437" y="68237"/>
                          <a:pt x="11216" y="73661"/>
                        </a:cubicBezTo>
                        <a:cubicBezTo>
                          <a:pt x="12682" y="83855"/>
                          <a:pt x="9592" y="101436"/>
                          <a:pt x="6285" y="118519"/>
                        </a:cubicBezTo>
                        <a:cubicBezTo>
                          <a:pt x="3002" y="135477"/>
                          <a:pt x="-489" y="151967"/>
                          <a:pt x="57" y="160228"/>
                        </a:cubicBezTo>
                        <a:cubicBezTo>
                          <a:pt x="1154" y="176843"/>
                          <a:pt x="6787" y="173695"/>
                          <a:pt x="18632" y="175471"/>
                        </a:cubicBezTo>
                        <a:cubicBezTo>
                          <a:pt x="30478" y="177279"/>
                          <a:pt x="31148" y="184948"/>
                          <a:pt x="44892" y="183327"/>
                        </a:cubicBezTo>
                        <a:cubicBezTo>
                          <a:pt x="58521" y="181706"/>
                          <a:pt x="99984" y="124161"/>
                          <a:pt x="111081" y="109167"/>
                        </a:cubicBezTo>
                        <a:lnTo>
                          <a:pt x="111081" y="109136"/>
                        </a:lnTo>
                        <a:lnTo>
                          <a:pt x="119779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Hình tự do: Hình 850">
                    <a:extLst>
                      <a:ext uri="{FF2B5EF4-FFF2-40B4-BE49-F238E27FC236}">
                        <a16:creationId xmlns:a16="http://schemas.microsoft.com/office/drawing/2014/main" id="{F0D4BBF0-777C-8FB3-B9EC-CBB6304BF1F5}"/>
                      </a:ext>
                    </a:extLst>
                  </p:cNvPr>
                  <p:cNvSpPr/>
                  <p:nvPr/>
                </p:nvSpPr>
                <p:spPr>
                  <a:xfrm>
                    <a:off x="9705839" y="3373543"/>
                    <a:ext cx="97742" cy="141794"/>
                  </a:xfrm>
                  <a:custGeom>
                    <a:avLst/>
                    <a:gdLst>
                      <a:gd name="connsiteX0" fmla="*/ 97743 w 97742"/>
                      <a:gd name="connsiteY0" fmla="*/ 8697 h 141794"/>
                      <a:gd name="connsiteX1" fmla="*/ 92786 w 97742"/>
                      <a:gd name="connsiteY1" fmla="*/ 31079 h 141794"/>
                      <a:gd name="connsiteX2" fmla="*/ 77699 w 97742"/>
                      <a:gd name="connsiteY2" fmla="*/ 57888 h 141794"/>
                      <a:gd name="connsiteX3" fmla="*/ 56782 w 97742"/>
                      <a:gd name="connsiteY3" fmla="*/ 101187 h 141794"/>
                      <a:gd name="connsiteX4" fmla="*/ 53353 w 97742"/>
                      <a:gd name="connsiteY4" fmla="*/ 107109 h 141794"/>
                      <a:gd name="connsiteX5" fmla="*/ 4056 w 97742"/>
                      <a:gd name="connsiteY5" fmla="*/ 141587 h 141794"/>
                      <a:gd name="connsiteX6" fmla="*/ 188 w 97742"/>
                      <a:gd name="connsiteY6" fmla="*/ 121948 h 141794"/>
                      <a:gd name="connsiteX7" fmla="*/ 4190 w 97742"/>
                      <a:gd name="connsiteY7" fmla="*/ 86972 h 141794"/>
                      <a:gd name="connsiteX8" fmla="*/ 1762 w 97742"/>
                      <a:gd name="connsiteY8" fmla="*/ 41585 h 141794"/>
                      <a:gd name="connsiteX9" fmla="*/ 6460 w 97742"/>
                      <a:gd name="connsiteY9" fmla="*/ 0 h 141794"/>
                      <a:gd name="connsiteX10" fmla="*/ 19652 w 97742"/>
                      <a:gd name="connsiteY10" fmla="*/ 0 h 141794"/>
                      <a:gd name="connsiteX11" fmla="*/ 11307 w 97742"/>
                      <a:gd name="connsiteY11" fmla="*/ 46728 h 141794"/>
                      <a:gd name="connsiteX12" fmla="*/ 13851 w 97742"/>
                      <a:gd name="connsiteY12" fmla="*/ 75781 h 141794"/>
                      <a:gd name="connsiteX13" fmla="*/ 13031 w 97742"/>
                      <a:gd name="connsiteY13" fmla="*/ 102496 h 141794"/>
                      <a:gd name="connsiteX14" fmla="*/ 14403 w 97742"/>
                      <a:gd name="connsiteY14" fmla="*/ 126717 h 141794"/>
                      <a:gd name="connsiteX15" fmla="*/ 47430 w 97742"/>
                      <a:gd name="connsiteY15" fmla="*/ 105177 h 141794"/>
                      <a:gd name="connsiteX16" fmla="*/ 52730 w 97742"/>
                      <a:gd name="connsiteY16" fmla="*/ 99503 h 141794"/>
                      <a:gd name="connsiteX17" fmla="*/ 77107 w 97742"/>
                      <a:gd name="connsiteY17" fmla="*/ 43081 h 141794"/>
                      <a:gd name="connsiteX18" fmla="*/ 97743 w 97742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42" h="141794">
                        <a:moveTo>
                          <a:pt x="97743" y="8697"/>
                        </a:moveTo>
                        <a:lnTo>
                          <a:pt x="92786" y="31079"/>
                        </a:lnTo>
                        <a:cubicBezTo>
                          <a:pt x="85928" y="40899"/>
                          <a:pt x="79289" y="51466"/>
                          <a:pt x="77699" y="57888"/>
                        </a:cubicBezTo>
                        <a:cubicBezTo>
                          <a:pt x="74737" y="69921"/>
                          <a:pt x="64107" y="88468"/>
                          <a:pt x="56782" y="101187"/>
                        </a:cubicBezTo>
                        <a:cubicBezTo>
                          <a:pt x="55504" y="103369"/>
                          <a:pt x="54382" y="105364"/>
                          <a:pt x="53353" y="107109"/>
                        </a:cubicBezTo>
                        <a:cubicBezTo>
                          <a:pt x="46464" y="119267"/>
                          <a:pt x="11952" y="144330"/>
                          <a:pt x="4056" y="141587"/>
                        </a:cubicBezTo>
                        <a:cubicBezTo>
                          <a:pt x="291" y="140277"/>
                          <a:pt x="-389" y="132172"/>
                          <a:pt x="188" y="121948"/>
                        </a:cubicBezTo>
                        <a:cubicBezTo>
                          <a:pt x="824" y="110788"/>
                          <a:pt x="2959" y="97072"/>
                          <a:pt x="4190" y="86972"/>
                        </a:cubicBezTo>
                        <a:cubicBezTo>
                          <a:pt x="6544" y="67676"/>
                          <a:pt x="-4039" y="63592"/>
                          <a:pt x="1762" y="41585"/>
                        </a:cubicBezTo>
                        <a:cubicBezTo>
                          <a:pt x="5104" y="28897"/>
                          <a:pt x="6167" y="12033"/>
                          <a:pt x="6460" y="0"/>
                        </a:cubicBezTo>
                        <a:lnTo>
                          <a:pt x="19652" y="0"/>
                        </a:lnTo>
                        <a:cubicBezTo>
                          <a:pt x="16747" y="15680"/>
                          <a:pt x="12152" y="40681"/>
                          <a:pt x="11307" y="46728"/>
                        </a:cubicBezTo>
                        <a:cubicBezTo>
                          <a:pt x="10035" y="55737"/>
                          <a:pt x="14739" y="62065"/>
                          <a:pt x="13851" y="75781"/>
                        </a:cubicBezTo>
                        <a:cubicBezTo>
                          <a:pt x="13414" y="82515"/>
                          <a:pt x="13046" y="92770"/>
                          <a:pt x="13031" y="102496"/>
                        </a:cubicBezTo>
                        <a:cubicBezTo>
                          <a:pt x="13006" y="112534"/>
                          <a:pt x="13358" y="122041"/>
                          <a:pt x="14403" y="126717"/>
                        </a:cubicBezTo>
                        <a:cubicBezTo>
                          <a:pt x="16463" y="135913"/>
                          <a:pt x="30609" y="120919"/>
                          <a:pt x="47430" y="105177"/>
                        </a:cubicBezTo>
                        <a:cubicBezTo>
                          <a:pt x="49332" y="103369"/>
                          <a:pt x="51077" y="101499"/>
                          <a:pt x="52730" y="99503"/>
                        </a:cubicBezTo>
                        <a:cubicBezTo>
                          <a:pt x="65573" y="83948"/>
                          <a:pt x="70841" y="62751"/>
                          <a:pt x="77107" y="43081"/>
                        </a:cubicBezTo>
                        <a:cubicBezTo>
                          <a:pt x="81471" y="29458"/>
                          <a:pt x="96153" y="8323"/>
                          <a:pt x="97743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Hình tự do: Hình 851">
                    <a:extLst>
                      <a:ext uri="{FF2B5EF4-FFF2-40B4-BE49-F238E27FC236}">
                        <a16:creationId xmlns:a16="http://schemas.microsoft.com/office/drawing/2014/main" id="{F3614585-63D6-B552-A9FE-9E6ADE790A7D}"/>
                      </a:ext>
                    </a:extLst>
                  </p:cNvPr>
                  <p:cNvSpPr/>
                  <p:nvPr/>
                </p:nvSpPr>
                <p:spPr>
                  <a:xfrm>
                    <a:off x="9736593" y="3385577"/>
                    <a:ext cx="31204" cy="80792"/>
                  </a:xfrm>
                  <a:custGeom>
                    <a:avLst/>
                    <a:gdLst>
                      <a:gd name="connsiteX0" fmla="*/ 18515 w 31204"/>
                      <a:gd name="connsiteY0" fmla="*/ 58603 h 80792"/>
                      <a:gd name="connsiteX1" fmla="*/ 8262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8 w 31204"/>
                      <a:gd name="connsiteY3" fmla="*/ 217 h 80792"/>
                      <a:gd name="connsiteX4" fmla="*/ 27430 w 31204"/>
                      <a:gd name="connsiteY4" fmla="*/ 32854 h 80792"/>
                      <a:gd name="connsiteX5" fmla="*/ 20977 w 31204"/>
                      <a:gd name="connsiteY5" fmla="*/ 8322 h 80792"/>
                      <a:gd name="connsiteX6" fmla="*/ 10160 w 31204"/>
                      <a:gd name="connsiteY6" fmla="*/ 57668 h 80792"/>
                      <a:gd name="connsiteX7" fmla="*/ 18515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5" y="58603"/>
                        </a:moveTo>
                        <a:cubicBezTo>
                          <a:pt x="18515" y="58603"/>
                          <a:pt x="13590" y="86659"/>
                          <a:pt x="8262" y="79676"/>
                        </a:cubicBezTo>
                        <a:cubicBezTo>
                          <a:pt x="2950" y="72693"/>
                          <a:pt x="-348" y="56639"/>
                          <a:pt x="29" y="42861"/>
                        </a:cubicBezTo>
                        <a:cubicBezTo>
                          <a:pt x="403" y="29051"/>
                          <a:pt x="7966" y="-2932"/>
                          <a:pt x="23128" y="217"/>
                        </a:cubicBezTo>
                        <a:cubicBezTo>
                          <a:pt x="38309" y="3365"/>
                          <a:pt x="27430" y="32854"/>
                          <a:pt x="27430" y="32854"/>
                        </a:cubicBezTo>
                        <a:cubicBezTo>
                          <a:pt x="27430" y="32854"/>
                          <a:pt x="32075" y="9755"/>
                          <a:pt x="20977" y="8322"/>
                        </a:cubicBezTo>
                        <a:cubicBezTo>
                          <a:pt x="9911" y="6888"/>
                          <a:pt x="7888" y="44638"/>
                          <a:pt x="10160" y="57668"/>
                        </a:cubicBezTo>
                        <a:cubicBezTo>
                          <a:pt x="12467" y="70698"/>
                          <a:pt x="18515" y="58603"/>
                          <a:pt x="18515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3" name="Hình tự do: Hình 852">
                    <a:extLst>
                      <a:ext uri="{FF2B5EF4-FFF2-40B4-BE49-F238E27FC236}">
                        <a16:creationId xmlns:a16="http://schemas.microsoft.com/office/drawing/2014/main" id="{093A05AA-543E-592F-CF39-1151DC5A1477}"/>
                      </a:ext>
                    </a:extLst>
                  </p:cNvPr>
                  <p:cNvSpPr/>
                  <p:nvPr/>
                </p:nvSpPr>
                <p:spPr>
                  <a:xfrm>
                    <a:off x="9596093" y="3491999"/>
                    <a:ext cx="78893" cy="316091"/>
                  </a:xfrm>
                  <a:custGeom>
                    <a:avLst/>
                    <a:gdLst>
                      <a:gd name="connsiteX0" fmla="*/ 72555 w 78893"/>
                      <a:gd name="connsiteY0" fmla="*/ 162940 h 316091"/>
                      <a:gd name="connsiteX1" fmla="*/ 0 w 78893"/>
                      <a:gd name="connsiteY1" fmla="*/ 316092 h 316091"/>
                      <a:gd name="connsiteX2" fmla="*/ 8607 w 78893"/>
                      <a:gd name="connsiteY2" fmla="*/ 277313 h 316091"/>
                      <a:gd name="connsiteX3" fmla="*/ 18813 w 78893"/>
                      <a:gd name="connsiteY3" fmla="*/ 260947 h 316091"/>
                      <a:gd name="connsiteX4" fmla="*/ 61900 w 78893"/>
                      <a:gd name="connsiteY4" fmla="*/ 131206 h 316091"/>
                      <a:gd name="connsiteX5" fmla="*/ 50590 w 78893"/>
                      <a:gd name="connsiteY5" fmla="*/ 88094 h 316091"/>
                      <a:gd name="connsiteX6" fmla="*/ 70139 w 78893"/>
                      <a:gd name="connsiteY6" fmla="*/ 0 h 316091"/>
                      <a:gd name="connsiteX7" fmla="*/ 68583 w 78893"/>
                      <a:gd name="connsiteY7" fmla="*/ 78462 h 316091"/>
                      <a:gd name="connsiteX8" fmla="*/ 72555 w 78893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893" h="316091">
                        <a:moveTo>
                          <a:pt x="72555" y="162940"/>
                        </a:moveTo>
                        <a:cubicBezTo>
                          <a:pt x="60466" y="195796"/>
                          <a:pt x="14196" y="273977"/>
                          <a:pt x="0" y="316092"/>
                        </a:cubicBezTo>
                        <a:lnTo>
                          <a:pt x="8607" y="277313"/>
                        </a:lnTo>
                        <a:cubicBezTo>
                          <a:pt x="12441" y="272044"/>
                          <a:pt x="16041" y="266527"/>
                          <a:pt x="18813" y="260947"/>
                        </a:cubicBezTo>
                        <a:cubicBezTo>
                          <a:pt x="40135" y="217804"/>
                          <a:pt x="64764" y="159605"/>
                          <a:pt x="61900" y="131206"/>
                        </a:cubicBezTo>
                        <a:cubicBezTo>
                          <a:pt x="60360" y="115932"/>
                          <a:pt x="54752" y="101685"/>
                          <a:pt x="50590" y="88094"/>
                        </a:cubicBezTo>
                        <a:lnTo>
                          <a:pt x="70139" y="0"/>
                        </a:lnTo>
                        <a:cubicBezTo>
                          <a:pt x="75924" y="34695"/>
                          <a:pt x="63717" y="52651"/>
                          <a:pt x="68583" y="78462"/>
                        </a:cubicBezTo>
                        <a:cubicBezTo>
                          <a:pt x="73618" y="105146"/>
                          <a:pt x="86617" y="124722"/>
                          <a:pt x="72555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4" name="Hình tự do: Hình 853">
                    <a:extLst>
                      <a:ext uri="{FF2B5EF4-FFF2-40B4-BE49-F238E27FC236}">
                        <a16:creationId xmlns:a16="http://schemas.microsoft.com/office/drawing/2014/main" id="{3EC26E68-4922-55B3-B537-255A224F902B}"/>
                      </a:ext>
                    </a:extLst>
                  </p:cNvPr>
                  <p:cNvSpPr/>
                  <p:nvPr/>
                </p:nvSpPr>
                <p:spPr>
                  <a:xfrm>
                    <a:off x="9578299" y="3843566"/>
                    <a:ext cx="23089" cy="65743"/>
                  </a:xfrm>
                  <a:custGeom>
                    <a:avLst/>
                    <a:gdLst>
                      <a:gd name="connsiteX0" fmla="*/ 22956 w 23089"/>
                      <a:gd name="connsiteY0" fmla="*/ 65743 h 65743"/>
                      <a:gd name="connsiteX1" fmla="*/ 2647 w 23089"/>
                      <a:gd name="connsiteY1" fmla="*/ 65743 h 65743"/>
                      <a:gd name="connsiteX2" fmla="*/ 0 w 23089"/>
                      <a:gd name="connsiteY2" fmla="*/ 44733 h 65743"/>
                      <a:gd name="connsiteX3" fmla="*/ 0 w 23089"/>
                      <a:gd name="connsiteY3" fmla="*/ 44733 h 65743"/>
                      <a:gd name="connsiteX4" fmla="*/ 9919 w 23089"/>
                      <a:gd name="connsiteY4" fmla="*/ 0 h 65743"/>
                      <a:gd name="connsiteX5" fmla="*/ 22956 w 23089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9" h="65743">
                        <a:moveTo>
                          <a:pt x="22956" y="65743"/>
                        </a:moveTo>
                        <a:lnTo>
                          <a:pt x="2647" y="65743"/>
                        </a:lnTo>
                        <a:cubicBezTo>
                          <a:pt x="2329" y="58574"/>
                          <a:pt x="1375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9" y="0"/>
                        </a:lnTo>
                        <a:cubicBezTo>
                          <a:pt x="19742" y="23972"/>
                          <a:pt x="23913" y="43517"/>
                          <a:pt x="22956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5" name="Hình tự do: Hình 854">
                    <a:extLst>
                      <a:ext uri="{FF2B5EF4-FFF2-40B4-BE49-F238E27FC236}">
                        <a16:creationId xmlns:a16="http://schemas.microsoft.com/office/drawing/2014/main" id="{3A6E403A-D06A-221B-63E9-D266FB91EF48}"/>
                      </a:ext>
                    </a:extLst>
                  </p:cNvPr>
                  <p:cNvSpPr/>
                  <p:nvPr/>
                </p:nvSpPr>
                <p:spPr>
                  <a:xfrm>
                    <a:off x="9665087" y="3844781"/>
                    <a:ext cx="35889" cy="64527"/>
                  </a:xfrm>
                  <a:custGeom>
                    <a:avLst/>
                    <a:gdLst>
                      <a:gd name="connsiteX0" fmla="*/ 35889 w 35889"/>
                      <a:gd name="connsiteY0" fmla="*/ 0 h 64527"/>
                      <a:gd name="connsiteX1" fmla="*/ 30983 w 35889"/>
                      <a:gd name="connsiteY1" fmla="*/ 22070 h 64527"/>
                      <a:gd name="connsiteX2" fmla="*/ 21631 w 35889"/>
                      <a:gd name="connsiteY2" fmla="*/ 35319 h 64527"/>
                      <a:gd name="connsiteX3" fmla="*/ 12606 w 35889"/>
                      <a:gd name="connsiteY3" fmla="*/ 64527 h 64527"/>
                      <a:gd name="connsiteX4" fmla="*/ 0 w 35889"/>
                      <a:gd name="connsiteY4" fmla="*/ 64527 h 64527"/>
                      <a:gd name="connsiteX5" fmla="*/ 3785 w 35889"/>
                      <a:gd name="connsiteY5" fmla="*/ 49658 h 64527"/>
                      <a:gd name="connsiteX6" fmla="*/ 6839 w 35889"/>
                      <a:gd name="connsiteY6" fmla="*/ 39652 h 64527"/>
                      <a:gd name="connsiteX7" fmla="*/ 13797 w 35889"/>
                      <a:gd name="connsiteY7" fmla="*/ 22912 h 64527"/>
                      <a:gd name="connsiteX8" fmla="*/ 35889 w 3588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89" h="64527">
                        <a:moveTo>
                          <a:pt x="35889" y="0"/>
                        </a:moveTo>
                        <a:lnTo>
                          <a:pt x="30983" y="22070"/>
                        </a:lnTo>
                        <a:cubicBezTo>
                          <a:pt x="27005" y="24627"/>
                          <a:pt x="23617" y="28772"/>
                          <a:pt x="21631" y="35319"/>
                        </a:cubicBezTo>
                        <a:cubicBezTo>
                          <a:pt x="18825" y="44546"/>
                          <a:pt x="15611" y="54895"/>
                          <a:pt x="12606" y="64527"/>
                        </a:cubicBezTo>
                        <a:lnTo>
                          <a:pt x="0" y="64527"/>
                        </a:lnTo>
                        <a:cubicBezTo>
                          <a:pt x="1104" y="59727"/>
                          <a:pt x="2369" y="54677"/>
                          <a:pt x="3785" y="49658"/>
                        </a:cubicBezTo>
                        <a:cubicBezTo>
                          <a:pt x="4738" y="46260"/>
                          <a:pt x="5761" y="42894"/>
                          <a:pt x="6839" y="39652"/>
                        </a:cubicBezTo>
                        <a:cubicBezTo>
                          <a:pt x="8931" y="33417"/>
                          <a:pt x="11260" y="27588"/>
                          <a:pt x="13797" y="22912"/>
                        </a:cubicBezTo>
                        <a:cubicBezTo>
                          <a:pt x="18277" y="14651"/>
                          <a:pt x="26731" y="6920"/>
                          <a:pt x="35889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6" name="Hình tự do: Hình 855">
                    <a:extLst>
                      <a:ext uri="{FF2B5EF4-FFF2-40B4-BE49-F238E27FC236}">
                        <a16:creationId xmlns:a16="http://schemas.microsoft.com/office/drawing/2014/main" id="{0C5C688D-3122-D33F-B04C-88A2CB69D195}"/>
                      </a:ext>
                    </a:extLst>
                  </p:cNvPr>
                  <p:cNvSpPr/>
                  <p:nvPr/>
                </p:nvSpPr>
                <p:spPr>
                  <a:xfrm>
                    <a:off x="9637995" y="3695807"/>
                    <a:ext cx="96030" cy="213501"/>
                  </a:xfrm>
                  <a:custGeom>
                    <a:avLst/>
                    <a:gdLst>
                      <a:gd name="connsiteX0" fmla="*/ 96031 w 96030"/>
                      <a:gd name="connsiteY0" fmla="*/ 0 h 213501"/>
                      <a:gd name="connsiteX1" fmla="*/ 92221 w 96030"/>
                      <a:gd name="connsiteY1" fmla="*/ 17145 h 213501"/>
                      <a:gd name="connsiteX2" fmla="*/ 70681 w 96030"/>
                      <a:gd name="connsiteY2" fmla="*/ 45949 h 213501"/>
                      <a:gd name="connsiteX3" fmla="*/ 11219 w 96030"/>
                      <a:gd name="connsiteY3" fmla="*/ 213502 h 213501"/>
                      <a:gd name="connsiteX4" fmla="*/ 0 w 96030"/>
                      <a:gd name="connsiteY4" fmla="*/ 213502 h 213501"/>
                      <a:gd name="connsiteX5" fmla="*/ 56482 w 96030"/>
                      <a:gd name="connsiteY5" fmla="*/ 55020 h 213501"/>
                      <a:gd name="connsiteX6" fmla="*/ 96031 w 96030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30" h="213501">
                        <a:moveTo>
                          <a:pt x="96031" y="0"/>
                        </a:moveTo>
                        <a:lnTo>
                          <a:pt x="92221" y="17145"/>
                        </a:lnTo>
                        <a:cubicBezTo>
                          <a:pt x="83624" y="22943"/>
                          <a:pt x="76626" y="31578"/>
                          <a:pt x="70681" y="45949"/>
                        </a:cubicBezTo>
                        <a:cubicBezTo>
                          <a:pt x="59362" y="73287"/>
                          <a:pt x="20025" y="174941"/>
                          <a:pt x="11219" y="213502"/>
                        </a:cubicBezTo>
                        <a:lnTo>
                          <a:pt x="0" y="213502"/>
                        </a:lnTo>
                        <a:cubicBezTo>
                          <a:pt x="13127" y="166556"/>
                          <a:pt x="42133" y="79833"/>
                          <a:pt x="56482" y="55020"/>
                        </a:cubicBezTo>
                        <a:cubicBezTo>
                          <a:pt x="78686" y="16615"/>
                          <a:pt x="82770" y="5393"/>
                          <a:pt x="9603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7" name="Hình tự do: Hình 856">
                    <a:extLst>
                      <a:ext uri="{FF2B5EF4-FFF2-40B4-BE49-F238E27FC236}">
                        <a16:creationId xmlns:a16="http://schemas.microsoft.com/office/drawing/2014/main" id="{0E439C69-9830-1E8F-ED15-A63DF987289E}"/>
                      </a:ext>
                    </a:extLst>
                  </p:cNvPr>
                  <p:cNvSpPr/>
                  <p:nvPr/>
                </p:nvSpPr>
                <p:spPr>
                  <a:xfrm>
                    <a:off x="9635782" y="3520710"/>
                    <a:ext cx="137094" cy="356086"/>
                  </a:xfrm>
                  <a:custGeom>
                    <a:avLst/>
                    <a:gdLst>
                      <a:gd name="connsiteX0" fmla="*/ 132574 w 137094"/>
                      <a:gd name="connsiteY0" fmla="*/ 20418 h 356086"/>
                      <a:gd name="connsiteX1" fmla="*/ 116365 w 137094"/>
                      <a:gd name="connsiteY1" fmla="*/ 35163 h 356086"/>
                      <a:gd name="connsiteX2" fmla="*/ 80666 w 137094"/>
                      <a:gd name="connsiteY2" fmla="*/ 83979 h 356086"/>
                      <a:gd name="connsiteX3" fmla="*/ 48352 w 137094"/>
                      <a:gd name="connsiteY3" fmla="*/ 164748 h 356086"/>
                      <a:gd name="connsiteX4" fmla="*/ 7575 w 137094"/>
                      <a:gd name="connsiteY4" fmla="*/ 307986 h 356086"/>
                      <a:gd name="connsiteX5" fmla="*/ 2410 w 137094"/>
                      <a:gd name="connsiteY5" fmla="*/ 356086 h 356086"/>
                      <a:gd name="connsiteX6" fmla="*/ 0 w 137094"/>
                      <a:gd name="connsiteY6" fmla="*/ 355868 h 356086"/>
                      <a:gd name="connsiteX7" fmla="*/ 10792 w 137094"/>
                      <a:gd name="connsiteY7" fmla="*/ 230366 h 356086"/>
                      <a:gd name="connsiteX8" fmla="*/ 50780 w 137094"/>
                      <a:gd name="connsiteY8" fmla="*/ 125377 h 356086"/>
                      <a:gd name="connsiteX9" fmla="*/ 79970 w 137094"/>
                      <a:gd name="connsiteY9" fmla="*/ 69515 h 356086"/>
                      <a:gd name="connsiteX10" fmla="*/ 118578 w 137094"/>
                      <a:gd name="connsiteY10" fmla="*/ 19919 h 356086"/>
                      <a:gd name="connsiteX11" fmla="*/ 137095 w 137094"/>
                      <a:gd name="connsiteY11" fmla="*/ 0 h 356086"/>
                      <a:gd name="connsiteX12" fmla="*/ 132574 w 137094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4" h="356086">
                        <a:moveTo>
                          <a:pt x="132574" y="20418"/>
                        </a:moveTo>
                        <a:cubicBezTo>
                          <a:pt x="127244" y="26278"/>
                          <a:pt x="121633" y="31640"/>
                          <a:pt x="116365" y="35163"/>
                        </a:cubicBezTo>
                        <a:cubicBezTo>
                          <a:pt x="98263" y="47320"/>
                          <a:pt x="90173" y="54022"/>
                          <a:pt x="80666" y="83979"/>
                        </a:cubicBezTo>
                        <a:cubicBezTo>
                          <a:pt x="71149" y="113936"/>
                          <a:pt x="62969" y="146075"/>
                          <a:pt x="48352" y="164748"/>
                        </a:cubicBezTo>
                        <a:cubicBezTo>
                          <a:pt x="33735" y="183420"/>
                          <a:pt x="12865" y="251907"/>
                          <a:pt x="7575" y="307986"/>
                        </a:cubicBezTo>
                        <a:cubicBezTo>
                          <a:pt x="5474" y="330213"/>
                          <a:pt x="3750" y="345612"/>
                          <a:pt x="241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1" y="263441"/>
                          <a:pt x="10792" y="230366"/>
                        </a:cubicBezTo>
                        <a:cubicBezTo>
                          <a:pt x="19782" y="184168"/>
                          <a:pt x="29795" y="143457"/>
                          <a:pt x="50780" y="125377"/>
                        </a:cubicBezTo>
                        <a:cubicBezTo>
                          <a:pt x="71775" y="107296"/>
                          <a:pt x="70999" y="91024"/>
                          <a:pt x="79970" y="69515"/>
                        </a:cubicBezTo>
                        <a:cubicBezTo>
                          <a:pt x="88945" y="48006"/>
                          <a:pt x="101452" y="29895"/>
                          <a:pt x="118578" y="19919"/>
                        </a:cubicBezTo>
                        <a:cubicBezTo>
                          <a:pt x="124470" y="16521"/>
                          <a:pt x="131016" y="8759"/>
                          <a:pt x="137095" y="0"/>
                        </a:cubicBezTo>
                        <a:lnTo>
                          <a:pt x="132574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8" name="Đồ họa 3">
                  <a:extLst>
                    <a:ext uri="{FF2B5EF4-FFF2-40B4-BE49-F238E27FC236}">
                      <a16:creationId xmlns:a16="http://schemas.microsoft.com/office/drawing/2014/main" id="{9F6A1BCE-1A0D-A603-6243-CBE9C9E3669D}"/>
                    </a:ext>
                  </a:extLst>
                </p:cNvPr>
                <p:cNvGrpSpPr/>
                <p:nvPr/>
              </p:nvGrpSpPr>
              <p:grpSpPr>
                <a:xfrm>
                  <a:off x="9585884" y="3388381"/>
                  <a:ext cx="202360" cy="506058"/>
                  <a:chOff x="9585884" y="3388381"/>
                  <a:chExt cx="202360" cy="506058"/>
                </a:xfrm>
                <a:solidFill>
                  <a:srgbClr val="AF4545"/>
                </a:solidFill>
              </p:grpSpPr>
              <p:grpSp>
                <p:nvGrpSpPr>
                  <p:cNvPr id="859" name="Đồ họa 3">
                    <a:extLst>
                      <a:ext uri="{FF2B5EF4-FFF2-40B4-BE49-F238E27FC236}">
                        <a16:creationId xmlns:a16="http://schemas.microsoft.com/office/drawing/2014/main" id="{0F24B8F5-CA98-256C-D458-D974941CA7CF}"/>
                      </a:ext>
                    </a:extLst>
                  </p:cNvPr>
                  <p:cNvGrpSpPr/>
                  <p:nvPr/>
                </p:nvGrpSpPr>
                <p:grpSpPr>
                  <a:xfrm>
                    <a:off x="9699730" y="3388381"/>
                    <a:ext cx="88514" cy="10879"/>
                    <a:chOff x="9699730" y="3388381"/>
                    <a:chExt cx="88514" cy="10879"/>
                  </a:xfrm>
                  <a:solidFill>
                    <a:srgbClr val="AF4545"/>
                  </a:solidFill>
                </p:grpSpPr>
                <p:sp>
                  <p:nvSpPr>
                    <p:cNvPr id="860" name="Hình tự do: Hình 859">
                      <a:extLst>
                        <a:ext uri="{FF2B5EF4-FFF2-40B4-BE49-F238E27FC236}">
                          <a16:creationId xmlns:a16="http://schemas.microsoft.com/office/drawing/2014/main" id="{59E8B621-7C45-A3E8-E8A1-F3FBCADBE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730" y="3388381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55 h 10879"/>
                        <a:gd name="connsiteX1" fmla="*/ 5443 w 10885"/>
                        <a:gd name="connsiteY1" fmla="*/ 10879 h 10879"/>
                        <a:gd name="connsiteX2" fmla="*/ 0 w 10885"/>
                        <a:gd name="connsiteY2" fmla="*/ 5455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55"/>
                          </a:moveTo>
                          <a:cubicBezTo>
                            <a:pt x="10886" y="8448"/>
                            <a:pt x="8451" y="10879"/>
                            <a:pt x="5443" y="10879"/>
                          </a:cubicBezTo>
                          <a:cubicBezTo>
                            <a:pt x="2435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63"/>
                            <a:pt x="10886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1" name="Hình tự do: Hình 860">
                      <a:extLst>
                        <a:ext uri="{FF2B5EF4-FFF2-40B4-BE49-F238E27FC236}">
                          <a16:creationId xmlns:a16="http://schemas.microsoft.com/office/drawing/2014/main" id="{234730B2-3E91-E9B4-0B83-7B72ACA2D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736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55" y="10879"/>
                          </a:cubicBezTo>
                          <a:cubicBezTo>
                            <a:pt x="2463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63" y="0"/>
                            <a:pt x="5455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2" name="Đồ họa 3">
                    <a:extLst>
                      <a:ext uri="{FF2B5EF4-FFF2-40B4-BE49-F238E27FC236}">
                        <a16:creationId xmlns:a16="http://schemas.microsoft.com/office/drawing/2014/main" id="{5379A51B-2677-A857-61DE-3534D94C82A7}"/>
                      </a:ext>
                    </a:extLst>
                  </p:cNvPr>
                  <p:cNvGrpSpPr/>
                  <p:nvPr/>
                </p:nvGrpSpPr>
                <p:grpSpPr>
                  <a:xfrm>
                    <a:off x="9585884" y="3883560"/>
                    <a:ext cx="88527" cy="10879"/>
                    <a:chOff x="9585884" y="3883560"/>
                    <a:chExt cx="88527" cy="10879"/>
                  </a:xfrm>
                  <a:solidFill>
                    <a:srgbClr val="AF4545"/>
                  </a:solidFill>
                </p:grpSpPr>
                <p:sp>
                  <p:nvSpPr>
                    <p:cNvPr id="863" name="Hình tự do: Hình 862">
                      <a:extLst>
                        <a:ext uri="{FF2B5EF4-FFF2-40B4-BE49-F238E27FC236}">
                          <a16:creationId xmlns:a16="http://schemas.microsoft.com/office/drawing/2014/main" id="{AD868E66-20C3-E2E7-FEA8-2E57D8DC0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5884" y="3883560"/>
                      <a:ext cx="10882" cy="10879"/>
                    </a:xfrm>
                    <a:custGeom>
                      <a:avLst/>
                      <a:gdLst>
                        <a:gd name="connsiteX0" fmla="*/ 10882 w 10882"/>
                        <a:gd name="connsiteY0" fmla="*/ 5424 h 10879"/>
                        <a:gd name="connsiteX1" fmla="*/ 5443 w 10882"/>
                        <a:gd name="connsiteY1" fmla="*/ 10880 h 10879"/>
                        <a:gd name="connsiteX2" fmla="*/ 0 w 10882"/>
                        <a:gd name="connsiteY2" fmla="*/ 5424 h 10879"/>
                        <a:gd name="connsiteX3" fmla="*/ 5443 w 10882"/>
                        <a:gd name="connsiteY3" fmla="*/ 0 h 10879"/>
                        <a:gd name="connsiteX4" fmla="*/ 10882 w 10882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2" h="10879">
                          <a:moveTo>
                            <a:pt x="10882" y="5424"/>
                          </a:moveTo>
                          <a:cubicBezTo>
                            <a:pt x="10882" y="8448"/>
                            <a:pt x="8448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5" y="0"/>
                            <a:pt x="5443" y="0"/>
                          </a:cubicBezTo>
                          <a:cubicBezTo>
                            <a:pt x="8445" y="0"/>
                            <a:pt x="10882" y="2432"/>
                            <a:pt x="10882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4" name="Hình tự do: Hình 863">
                      <a:extLst>
                        <a:ext uri="{FF2B5EF4-FFF2-40B4-BE49-F238E27FC236}">
                          <a16:creationId xmlns:a16="http://schemas.microsoft.com/office/drawing/2014/main" id="{6866B6A5-5985-2DCA-EEE5-CB87FB1654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526" y="3883560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24 h 10879"/>
                        <a:gd name="connsiteX1" fmla="*/ 5443 w 10885"/>
                        <a:gd name="connsiteY1" fmla="*/ 10880 h 10879"/>
                        <a:gd name="connsiteX2" fmla="*/ 0 w 10885"/>
                        <a:gd name="connsiteY2" fmla="*/ 5424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24"/>
                          </a:moveTo>
                          <a:cubicBezTo>
                            <a:pt x="10886" y="8448"/>
                            <a:pt x="8451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32"/>
                            <a:pt x="10886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65" name="Đồ họa 3">
                <a:extLst>
                  <a:ext uri="{FF2B5EF4-FFF2-40B4-BE49-F238E27FC236}">
                    <a16:creationId xmlns:a16="http://schemas.microsoft.com/office/drawing/2014/main" id="{A39D6B84-8457-27F0-6CD4-0D2D3CC3658A}"/>
                  </a:ext>
                </a:extLst>
              </p:cNvPr>
              <p:cNvGrpSpPr/>
              <p:nvPr/>
            </p:nvGrpSpPr>
            <p:grpSpPr>
              <a:xfrm>
                <a:off x="9741894" y="3444337"/>
                <a:ext cx="210098" cy="464972"/>
                <a:chOff x="9741894" y="3444337"/>
                <a:chExt cx="210098" cy="464972"/>
              </a:xfrm>
            </p:grpSpPr>
            <p:sp>
              <p:nvSpPr>
                <p:cNvPr id="866" name="Hình tự do: Hình 865">
                  <a:extLst>
                    <a:ext uri="{FF2B5EF4-FFF2-40B4-BE49-F238E27FC236}">
                      <a16:creationId xmlns:a16="http://schemas.microsoft.com/office/drawing/2014/main" id="{A072CFF5-2C65-2457-FB67-52FE263C76CB}"/>
                    </a:ext>
                  </a:extLst>
                </p:cNvPr>
                <p:cNvSpPr/>
                <p:nvPr/>
              </p:nvSpPr>
              <p:spPr>
                <a:xfrm>
                  <a:off x="9752271" y="3444337"/>
                  <a:ext cx="199721" cy="464972"/>
                </a:xfrm>
                <a:custGeom>
                  <a:avLst/>
                  <a:gdLst>
                    <a:gd name="connsiteX0" fmla="*/ 193489 w 199721"/>
                    <a:gd name="connsiteY0" fmla="*/ 0 h 464972"/>
                    <a:gd name="connsiteX1" fmla="*/ 199568 w 199721"/>
                    <a:gd name="connsiteY1" fmla="*/ 7575 h 464972"/>
                    <a:gd name="connsiteX2" fmla="*/ 199568 w 199721"/>
                    <a:gd name="connsiteY2" fmla="*/ 7575 h 464972"/>
                    <a:gd name="connsiteX3" fmla="*/ 195266 w 199721"/>
                    <a:gd name="connsiteY3" fmla="*/ 26995 h 464972"/>
                    <a:gd name="connsiteX4" fmla="*/ 187785 w 199721"/>
                    <a:gd name="connsiteY4" fmla="*/ 60724 h 464972"/>
                    <a:gd name="connsiteX5" fmla="*/ 187785 w 199721"/>
                    <a:gd name="connsiteY5" fmla="*/ 60724 h 464972"/>
                    <a:gd name="connsiteX6" fmla="*/ 180241 w 199721"/>
                    <a:gd name="connsiteY6" fmla="*/ 94734 h 464972"/>
                    <a:gd name="connsiteX7" fmla="*/ 180241 w 199721"/>
                    <a:gd name="connsiteY7" fmla="*/ 94734 h 464972"/>
                    <a:gd name="connsiteX8" fmla="*/ 172915 w 199721"/>
                    <a:gd name="connsiteY8" fmla="*/ 127746 h 464972"/>
                    <a:gd name="connsiteX9" fmla="*/ 168987 w 199721"/>
                    <a:gd name="connsiteY9" fmla="*/ 145452 h 464972"/>
                    <a:gd name="connsiteX10" fmla="*/ 139186 w 199721"/>
                    <a:gd name="connsiteY10" fmla="*/ 279682 h 464972"/>
                    <a:gd name="connsiteX11" fmla="*/ 135882 w 199721"/>
                    <a:gd name="connsiteY11" fmla="*/ 294551 h 464972"/>
                    <a:gd name="connsiteX12" fmla="*/ 110507 w 199721"/>
                    <a:gd name="connsiteY12" fmla="*/ 408955 h 464972"/>
                    <a:gd name="connsiteX13" fmla="*/ 110507 w 199721"/>
                    <a:gd name="connsiteY13" fmla="*/ 408955 h 464972"/>
                    <a:gd name="connsiteX14" fmla="*/ 106268 w 199721"/>
                    <a:gd name="connsiteY14" fmla="*/ 428126 h 464972"/>
                    <a:gd name="connsiteX15" fmla="*/ 98069 w 199721"/>
                    <a:gd name="connsiteY15" fmla="*/ 464972 h 464972"/>
                    <a:gd name="connsiteX16" fmla="*/ 0 w 199721"/>
                    <a:gd name="connsiteY16" fmla="*/ 464972 h 464972"/>
                    <a:gd name="connsiteX17" fmla="*/ 4052 w 199721"/>
                    <a:gd name="connsiteY17" fmla="*/ 446736 h 464972"/>
                    <a:gd name="connsiteX18" fmla="*/ 4052 w 199721"/>
                    <a:gd name="connsiteY18" fmla="*/ 446736 h 464972"/>
                    <a:gd name="connsiteX19" fmla="*/ 12656 w 199721"/>
                    <a:gd name="connsiteY19" fmla="*/ 407926 h 464972"/>
                    <a:gd name="connsiteX20" fmla="*/ 19483 w 199721"/>
                    <a:gd name="connsiteY20" fmla="*/ 377159 h 464972"/>
                    <a:gd name="connsiteX21" fmla="*/ 19483 w 199721"/>
                    <a:gd name="connsiteY21" fmla="*/ 377159 h 464972"/>
                    <a:gd name="connsiteX22" fmla="*/ 26964 w 199721"/>
                    <a:gd name="connsiteY22" fmla="*/ 343461 h 464972"/>
                    <a:gd name="connsiteX23" fmla="*/ 63405 w 199721"/>
                    <a:gd name="connsiteY23" fmla="*/ 179274 h 464972"/>
                    <a:gd name="connsiteX24" fmla="*/ 80363 w 199721"/>
                    <a:gd name="connsiteY24" fmla="*/ 102808 h 464972"/>
                    <a:gd name="connsiteX25" fmla="*/ 80363 w 199721"/>
                    <a:gd name="connsiteY25" fmla="*/ 102808 h 464972"/>
                    <a:gd name="connsiteX26" fmla="*/ 91804 w 199721"/>
                    <a:gd name="connsiteY26" fmla="*/ 51279 h 464972"/>
                    <a:gd name="connsiteX27" fmla="*/ 94890 w 199721"/>
                    <a:gd name="connsiteY27" fmla="*/ 37345 h 464972"/>
                    <a:gd name="connsiteX28" fmla="*/ 94890 w 199721"/>
                    <a:gd name="connsiteY28" fmla="*/ 37314 h 464972"/>
                    <a:gd name="connsiteX29" fmla="*/ 101312 w 199721"/>
                    <a:gd name="connsiteY29" fmla="*/ 8479 h 464972"/>
                    <a:gd name="connsiteX30" fmla="*/ 101312 w 199721"/>
                    <a:gd name="connsiteY30" fmla="*/ 8479 h 464972"/>
                    <a:gd name="connsiteX31" fmla="*/ 103182 w 199721"/>
                    <a:gd name="connsiteY31" fmla="*/ 0 h 464972"/>
                    <a:gd name="connsiteX32" fmla="*/ 193489 w 199721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721" h="464972">
                      <a:moveTo>
                        <a:pt x="193489" y="0"/>
                      </a:moveTo>
                      <a:cubicBezTo>
                        <a:pt x="197479" y="0"/>
                        <a:pt x="200441" y="3678"/>
                        <a:pt x="199568" y="7575"/>
                      </a:cubicBez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5" y="60724"/>
                      </a:lnTo>
                      <a:lnTo>
                        <a:pt x="187785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7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68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52" y="446736"/>
                      </a:lnTo>
                      <a:lnTo>
                        <a:pt x="4052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61"/>
                      </a:lnTo>
                      <a:lnTo>
                        <a:pt x="63405" y="179274"/>
                      </a:lnTo>
                      <a:lnTo>
                        <a:pt x="80363" y="102808"/>
                      </a:lnTo>
                      <a:cubicBezTo>
                        <a:pt x="80363" y="102808"/>
                        <a:pt x="80363" y="102808"/>
                        <a:pt x="80363" y="102808"/>
                      </a:cubicBezTo>
                      <a:lnTo>
                        <a:pt x="91804" y="51279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2" y="8479"/>
                      </a:lnTo>
                      <a:lnTo>
                        <a:pt x="101312" y="8479"/>
                      </a:lnTo>
                      <a:lnTo>
                        <a:pt x="103182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7" name="Hình tự do: Hình 866">
                  <a:extLst>
                    <a:ext uri="{FF2B5EF4-FFF2-40B4-BE49-F238E27FC236}">
                      <a16:creationId xmlns:a16="http://schemas.microsoft.com/office/drawing/2014/main" id="{08B18301-BEF6-DE74-D831-F49608AEABC0}"/>
                    </a:ext>
                  </a:extLst>
                </p:cNvPr>
                <p:cNvSpPr/>
                <p:nvPr/>
              </p:nvSpPr>
              <p:spPr>
                <a:xfrm>
                  <a:off x="9741894" y="3444337"/>
                  <a:ext cx="201248" cy="464972"/>
                </a:xfrm>
                <a:custGeom>
                  <a:avLst/>
                  <a:gdLst>
                    <a:gd name="connsiteX0" fmla="*/ 201248 w 201248"/>
                    <a:gd name="connsiteY0" fmla="*/ 0 h 464972"/>
                    <a:gd name="connsiteX1" fmla="*/ 199565 w 201248"/>
                    <a:gd name="connsiteY1" fmla="*/ 7575 h 464972"/>
                    <a:gd name="connsiteX2" fmla="*/ 195263 w 201248"/>
                    <a:gd name="connsiteY2" fmla="*/ 26995 h 464972"/>
                    <a:gd name="connsiteX3" fmla="*/ 187781 w 201248"/>
                    <a:gd name="connsiteY3" fmla="*/ 60724 h 464972"/>
                    <a:gd name="connsiteX4" fmla="*/ 187781 w 201248"/>
                    <a:gd name="connsiteY4" fmla="*/ 60724 h 464972"/>
                    <a:gd name="connsiteX5" fmla="*/ 180206 w 201248"/>
                    <a:gd name="connsiteY5" fmla="*/ 94734 h 464972"/>
                    <a:gd name="connsiteX6" fmla="*/ 180206 w 201248"/>
                    <a:gd name="connsiteY6" fmla="*/ 94734 h 464972"/>
                    <a:gd name="connsiteX7" fmla="*/ 172881 w 201248"/>
                    <a:gd name="connsiteY7" fmla="*/ 127746 h 464972"/>
                    <a:gd name="connsiteX8" fmla="*/ 168953 w 201248"/>
                    <a:gd name="connsiteY8" fmla="*/ 145452 h 464972"/>
                    <a:gd name="connsiteX9" fmla="*/ 139183 w 201248"/>
                    <a:gd name="connsiteY9" fmla="*/ 279682 h 464972"/>
                    <a:gd name="connsiteX10" fmla="*/ 135879 w 201248"/>
                    <a:gd name="connsiteY10" fmla="*/ 294551 h 464972"/>
                    <a:gd name="connsiteX11" fmla="*/ 110504 w 201248"/>
                    <a:gd name="connsiteY11" fmla="*/ 408955 h 464972"/>
                    <a:gd name="connsiteX12" fmla="*/ 110504 w 201248"/>
                    <a:gd name="connsiteY12" fmla="*/ 408955 h 464972"/>
                    <a:gd name="connsiteX13" fmla="*/ 106234 w 201248"/>
                    <a:gd name="connsiteY13" fmla="*/ 428126 h 464972"/>
                    <a:gd name="connsiteX14" fmla="*/ 98066 w 201248"/>
                    <a:gd name="connsiteY14" fmla="*/ 464972 h 464972"/>
                    <a:gd name="connsiteX15" fmla="*/ 0 w 201248"/>
                    <a:gd name="connsiteY15" fmla="*/ 464972 h 464972"/>
                    <a:gd name="connsiteX16" fmla="*/ 4049 w 201248"/>
                    <a:gd name="connsiteY16" fmla="*/ 446736 h 464972"/>
                    <a:gd name="connsiteX17" fmla="*/ 4049 w 201248"/>
                    <a:gd name="connsiteY17" fmla="*/ 446736 h 464972"/>
                    <a:gd name="connsiteX18" fmla="*/ 12653 w 201248"/>
                    <a:gd name="connsiteY18" fmla="*/ 407926 h 464972"/>
                    <a:gd name="connsiteX19" fmla="*/ 19480 w 201248"/>
                    <a:gd name="connsiteY19" fmla="*/ 377159 h 464972"/>
                    <a:gd name="connsiteX20" fmla="*/ 19480 w 201248"/>
                    <a:gd name="connsiteY20" fmla="*/ 377159 h 464972"/>
                    <a:gd name="connsiteX21" fmla="*/ 26961 w 201248"/>
                    <a:gd name="connsiteY21" fmla="*/ 343492 h 464972"/>
                    <a:gd name="connsiteX22" fmla="*/ 63402 w 201248"/>
                    <a:gd name="connsiteY22" fmla="*/ 179274 h 464972"/>
                    <a:gd name="connsiteX23" fmla="*/ 80360 w 201248"/>
                    <a:gd name="connsiteY23" fmla="*/ 102808 h 464972"/>
                    <a:gd name="connsiteX24" fmla="*/ 80360 w 201248"/>
                    <a:gd name="connsiteY24" fmla="*/ 102808 h 464972"/>
                    <a:gd name="connsiteX25" fmla="*/ 91801 w 201248"/>
                    <a:gd name="connsiteY25" fmla="*/ 51310 h 464972"/>
                    <a:gd name="connsiteX26" fmla="*/ 94887 w 201248"/>
                    <a:gd name="connsiteY26" fmla="*/ 37345 h 464972"/>
                    <a:gd name="connsiteX27" fmla="*/ 94887 w 201248"/>
                    <a:gd name="connsiteY27" fmla="*/ 37314 h 464972"/>
                    <a:gd name="connsiteX28" fmla="*/ 101277 w 201248"/>
                    <a:gd name="connsiteY28" fmla="*/ 8479 h 464972"/>
                    <a:gd name="connsiteX29" fmla="*/ 101277 w 201248"/>
                    <a:gd name="connsiteY29" fmla="*/ 8479 h 464972"/>
                    <a:gd name="connsiteX30" fmla="*/ 103147 w 201248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48" h="464972">
                      <a:moveTo>
                        <a:pt x="201248" y="0"/>
                      </a:moveTo>
                      <a:lnTo>
                        <a:pt x="199565" y="7575"/>
                      </a:lnTo>
                      <a:lnTo>
                        <a:pt x="195263" y="26995"/>
                      </a:lnTo>
                      <a:lnTo>
                        <a:pt x="187781" y="60724"/>
                      </a:lnTo>
                      <a:lnTo>
                        <a:pt x="187781" y="60724"/>
                      </a:lnTo>
                      <a:lnTo>
                        <a:pt x="180206" y="94734"/>
                      </a:lnTo>
                      <a:lnTo>
                        <a:pt x="180206" y="94734"/>
                      </a:lnTo>
                      <a:lnTo>
                        <a:pt x="172881" y="127746"/>
                      </a:lnTo>
                      <a:lnTo>
                        <a:pt x="168953" y="145452"/>
                      </a:lnTo>
                      <a:lnTo>
                        <a:pt x="139183" y="279682"/>
                      </a:lnTo>
                      <a:lnTo>
                        <a:pt x="135879" y="294551"/>
                      </a:lnTo>
                      <a:lnTo>
                        <a:pt x="110504" y="408955"/>
                      </a:lnTo>
                      <a:lnTo>
                        <a:pt x="110504" y="408955"/>
                      </a:lnTo>
                      <a:lnTo>
                        <a:pt x="106234" y="428126"/>
                      </a:lnTo>
                      <a:lnTo>
                        <a:pt x="98066" y="464972"/>
                      </a:lnTo>
                      <a:lnTo>
                        <a:pt x="0" y="464972"/>
                      </a:lnTo>
                      <a:lnTo>
                        <a:pt x="4049" y="446736"/>
                      </a:lnTo>
                      <a:lnTo>
                        <a:pt x="4049" y="446736"/>
                      </a:lnTo>
                      <a:lnTo>
                        <a:pt x="12653" y="407926"/>
                      </a:lnTo>
                      <a:lnTo>
                        <a:pt x="19480" y="377159"/>
                      </a:lnTo>
                      <a:lnTo>
                        <a:pt x="19480" y="377159"/>
                      </a:lnTo>
                      <a:lnTo>
                        <a:pt x="26961" y="343492"/>
                      </a:lnTo>
                      <a:lnTo>
                        <a:pt x="63402" y="179274"/>
                      </a:lnTo>
                      <a:lnTo>
                        <a:pt x="80360" y="102808"/>
                      </a:lnTo>
                      <a:lnTo>
                        <a:pt x="80360" y="102808"/>
                      </a:lnTo>
                      <a:lnTo>
                        <a:pt x="91801" y="51310"/>
                      </a:lnTo>
                      <a:lnTo>
                        <a:pt x="94887" y="37345"/>
                      </a:lnTo>
                      <a:lnTo>
                        <a:pt x="94887" y="37314"/>
                      </a:lnTo>
                      <a:lnTo>
                        <a:pt x="101277" y="8479"/>
                      </a:lnTo>
                      <a:lnTo>
                        <a:pt x="101277" y="8479"/>
                      </a:lnTo>
                      <a:lnTo>
                        <a:pt x="103147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68" name="Đồ họa 3">
                  <a:extLst>
                    <a:ext uri="{FF2B5EF4-FFF2-40B4-BE49-F238E27FC236}">
                      <a16:creationId xmlns:a16="http://schemas.microsoft.com/office/drawing/2014/main" id="{53E03A0A-45F3-D4E4-60AC-3EC42D984DAD}"/>
                    </a:ext>
                  </a:extLst>
                </p:cNvPr>
                <p:cNvGrpSpPr/>
                <p:nvPr/>
              </p:nvGrpSpPr>
              <p:grpSpPr>
                <a:xfrm>
                  <a:off x="9745943" y="3444337"/>
                  <a:ext cx="195515" cy="464972"/>
                  <a:chOff x="9745943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869" name="Hình tự do: Hình 868">
                    <a:extLst>
                      <a:ext uri="{FF2B5EF4-FFF2-40B4-BE49-F238E27FC236}">
                        <a16:creationId xmlns:a16="http://schemas.microsoft.com/office/drawing/2014/main" id="{BB1D4285-F743-DB08-FEA7-46FEF542BFCB}"/>
                      </a:ext>
                    </a:extLst>
                  </p:cNvPr>
                  <p:cNvSpPr/>
                  <p:nvPr/>
                </p:nvSpPr>
                <p:spPr>
                  <a:xfrm>
                    <a:off x="9825697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26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66 w 103977"/>
                      <a:gd name="connsiteY9" fmla="*/ 18828 h 159297"/>
                      <a:gd name="connsiteX10" fmla="*/ 25766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44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65 w 103977"/>
                      <a:gd name="connsiteY24" fmla="*/ 152279 h 159297"/>
                      <a:gd name="connsiteX25" fmla="*/ 38952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26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296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7972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4" y="153463"/>
                          <a:pt x="5909" y="150720"/>
                          <a:pt x="16165" y="152279"/>
                        </a:cubicBezTo>
                        <a:cubicBezTo>
                          <a:pt x="26451" y="153837"/>
                          <a:pt x="27044" y="160508"/>
                          <a:pt x="38952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Hình tự do: Hình 869">
                    <a:extLst>
                      <a:ext uri="{FF2B5EF4-FFF2-40B4-BE49-F238E27FC236}">
                        <a16:creationId xmlns:a16="http://schemas.microsoft.com/office/drawing/2014/main" id="{86F42598-935C-DEB1-3778-9443A2C23268}"/>
                      </a:ext>
                    </a:extLst>
                  </p:cNvPr>
                  <p:cNvSpPr/>
                  <p:nvPr/>
                </p:nvSpPr>
                <p:spPr>
                  <a:xfrm>
                    <a:off x="9856607" y="3444337"/>
                    <a:ext cx="84851" cy="123066"/>
                  </a:xfrm>
                  <a:custGeom>
                    <a:avLst/>
                    <a:gdLst>
                      <a:gd name="connsiteX0" fmla="*/ 84852 w 84851"/>
                      <a:gd name="connsiteY0" fmla="*/ 7575 h 123066"/>
                      <a:gd name="connsiteX1" fmla="*/ 80550 w 84851"/>
                      <a:gd name="connsiteY1" fmla="*/ 26995 h 123066"/>
                      <a:gd name="connsiteX2" fmla="*/ 67458 w 84851"/>
                      <a:gd name="connsiteY2" fmla="*/ 50250 h 123066"/>
                      <a:gd name="connsiteX3" fmla="*/ 49284 w 84851"/>
                      <a:gd name="connsiteY3" fmla="*/ 87845 h 123066"/>
                      <a:gd name="connsiteX4" fmla="*/ 46322 w 84851"/>
                      <a:gd name="connsiteY4" fmla="*/ 92988 h 123066"/>
                      <a:gd name="connsiteX5" fmla="*/ 3522 w 84851"/>
                      <a:gd name="connsiteY5" fmla="*/ 122883 h 123066"/>
                      <a:gd name="connsiteX6" fmla="*/ 155 w 84851"/>
                      <a:gd name="connsiteY6" fmla="*/ 105862 h 123066"/>
                      <a:gd name="connsiteX7" fmla="*/ 3647 w 84851"/>
                      <a:gd name="connsiteY7" fmla="*/ 75500 h 123066"/>
                      <a:gd name="connsiteX8" fmla="*/ 1527 w 84851"/>
                      <a:gd name="connsiteY8" fmla="*/ 36098 h 123066"/>
                      <a:gd name="connsiteX9" fmla="*/ 5611 w 84851"/>
                      <a:gd name="connsiteY9" fmla="*/ 0 h 123066"/>
                      <a:gd name="connsiteX10" fmla="*/ 17051 w 84851"/>
                      <a:gd name="connsiteY10" fmla="*/ 0 h 123066"/>
                      <a:gd name="connsiteX11" fmla="*/ 9819 w 84851"/>
                      <a:gd name="connsiteY11" fmla="*/ 40556 h 123066"/>
                      <a:gd name="connsiteX12" fmla="*/ 12032 w 84851"/>
                      <a:gd name="connsiteY12" fmla="*/ 65774 h 123066"/>
                      <a:gd name="connsiteX13" fmla="*/ 11316 w 84851"/>
                      <a:gd name="connsiteY13" fmla="*/ 88967 h 123066"/>
                      <a:gd name="connsiteX14" fmla="*/ 12500 w 84851"/>
                      <a:gd name="connsiteY14" fmla="*/ 109977 h 123066"/>
                      <a:gd name="connsiteX15" fmla="*/ 41179 w 84851"/>
                      <a:gd name="connsiteY15" fmla="*/ 91273 h 123066"/>
                      <a:gd name="connsiteX16" fmla="*/ 45761 w 84851"/>
                      <a:gd name="connsiteY16" fmla="*/ 86348 h 123066"/>
                      <a:gd name="connsiteX17" fmla="*/ 66928 w 84851"/>
                      <a:gd name="connsiteY17" fmla="*/ 37407 h 123066"/>
                      <a:gd name="connsiteX18" fmla="*/ 84852 w 84851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51" h="123066">
                        <a:moveTo>
                          <a:pt x="84852" y="7575"/>
                        </a:moveTo>
                        <a:lnTo>
                          <a:pt x="80550" y="26995"/>
                        </a:lnTo>
                        <a:cubicBezTo>
                          <a:pt x="74596" y="35537"/>
                          <a:pt x="68829" y="44702"/>
                          <a:pt x="67458" y="50250"/>
                        </a:cubicBezTo>
                        <a:cubicBezTo>
                          <a:pt x="64870" y="60693"/>
                          <a:pt x="55643" y="76778"/>
                          <a:pt x="49284" y="87845"/>
                        </a:cubicBezTo>
                        <a:cubicBezTo>
                          <a:pt x="48193" y="89715"/>
                          <a:pt x="47195" y="91461"/>
                          <a:pt x="46322" y="92988"/>
                        </a:cubicBezTo>
                        <a:cubicBezTo>
                          <a:pt x="40337" y="103525"/>
                          <a:pt x="10380" y="125283"/>
                          <a:pt x="3522" y="122883"/>
                        </a:cubicBezTo>
                        <a:cubicBezTo>
                          <a:pt x="249" y="121760"/>
                          <a:pt x="-343" y="114715"/>
                          <a:pt x="155" y="105862"/>
                        </a:cubicBezTo>
                        <a:cubicBezTo>
                          <a:pt x="717" y="96168"/>
                          <a:pt x="2587" y="84260"/>
                          <a:pt x="3647" y="75500"/>
                        </a:cubicBezTo>
                        <a:cubicBezTo>
                          <a:pt x="5673" y="58761"/>
                          <a:pt x="-3491" y="55207"/>
                          <a:pt x="1527" y="36098"/>
                        </a:cubicBezTo>
                        <a:cubicBezTo>
                          <a:pt x="4426" y="25094"/>
                          <a:pt x="5361" y="10443"/>
                          <a:pt x="5611" y="0"/>
                        </a:cubicBezTo>
                        <a:lnTo>
                          <a:pt x="17051" y="0"/>
                        </a:lnTo>
                        <a:cubicBezTo>
                          <a:pt x="14526" y="13622"/>
                          <a:pt x="10567" y="35319"/>
                          <a:pt x="9819" y="40556"/>
                        </a:cubicBezTo>
                        <a:cubicBezTo>
                          <a:pt x="8728" y="48380"/>
                          <a:pt x="12812" y="53897"/>
                          <a:pt x="12032" y="65774"/>
                        </a:cubicBezTo>
                        <a:cubicBezTo>
                          <a:pt x="11658" y="71635"/>
                          <a:pt x="11316" y="80519"/>
                          <a:pt x="11316" y="88967"/>
                        </a:cubicBezTo>
                        <a:cubicBezTo>
                          <a:pt x="11284" y="97664"/>
                          <a:pt x="11596" y="105925"/>
                          <a:pt x="12500" y="109977"/>
                        </a:cubicBezTo>
                        <a:cubicBezTo>
                          <a:pt x="14277" y="117989"/>
                          <a:pt x="26559" y="104958"/>
                          <a:pt x="41179" y="91273"/>
                        </a:cubicBezTo>
                        <a:cubicBezTo>
                          <a:pt x="42831" y="89715"/>
                          <a:pt x="44359" y="88094"/>
                          <a:pt x="45761" y="86348"/>
                        </a:cubicBezTo>
                        <a:cubicBezTo>
                          <a:pt x="56921" y="72882"/>
                          <a:pt x="61472" y="54490"/>
                          <a:pt x="66928" y="37407"/>
                        </a:cubicBezTo>
                        <a:cubicBezTo>
                          <a:pt x="70699" y="25593"/>
                          <a:pt x="83449" y="7232"/>
                          <a:pt x="84852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1" name="Hình tự do: Hình 870">
                    <a:extLst>
                      <a:ext uri="{FF2B5EF4-FFF2-40B4-BE49-F238E27FC236}">
                        <a16:creationId xmlns:a16="http://schemas.microsoft.com/office/drawing/2014/main" id="{D5DBE779-6586-9FD3-2EFE-EAB8E2376012}"/>
                      </a:ext>
                    </a:extLst>
                  </p:cNvPr>
                  <p:cNvSpPr/>
                  <p:nvPr/>
                </p:nvSpPr>
                <p:spPr>
                  <a:xfrm>
                    <a:off x="9883298" y="3454808"/>
                    <a:ext cx="27090" cy="70117"/>
                  </a:xfrm>
                  <a:custGeom>
                    <a:avLst/>
                    <a:gdLst>
                      <a:gd name="connsiteX0" fmla="*/ 16077 w 27090"/>
                      <a:gd name="connsiteY0" fmla="*/ 50845 h 70117"/>
                      <a:gd name="connsiteX1" fmla="*/ 7193 w 27090"/>
                      <a:gd name="connsiteY1" fmla="*/ 69144 h 70117"/>
                      <a:gd name="connsiteX2" fmla="*/ 23 w 27090"/>
                      <a:gd name="connsiteY2" fmla="*/ 37192 h 70117"/>
                      <a:gd name="connsiteX3" fmla="*/ 20099 w 27090"/>
                      <a:gd name="connsiteY3" fmla="*/ 190 h 70117"/>
                      <a:gd name="connsiteX4" fmla="*/ 23808 w 27090"/>
                      <a:gd name="connsiteY4" fmla="*/ 28495 h 70117"/>
                      <a:gd name="connsiteX5" fmla="*/ 18228 w 27090"/>
                      <a:gd name="connsiteY5" fmla="*/ 7203 h 70117"/>
                      <a:gd name="connsiteX6" fmla="*/ 8845 w 27090"/>
                      <a:gd name="connsiteY6" fmla="*/ 50035 h 70117"/>
                      <a:gd name="connsiteX7" fmla="*/ 16077 w 27090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90" h="70117">
                        <a:moveTo>
                          <a:pt x="16077" y="50845"/>
                        </a:moveTo>
                        <a:cubicBezTo>
                          <a:pt x="16077" y="50845"/>
                          <a:pt x="11775" y="75223"/>
                          <a:pt x="7193" y="69144"/>
                        </a:cubicBezTo>
                        <a:cubicBezTo>
                          <a:pt x="2579" y="63096"/>
                          <a:pt x="-289" y="49162"/>
                          <a:pt x="23" y="37192"/>
                        </a:cubicBezTo>
                        <a:cubicBezTo>
                          <a:pt x="366" y="25190"/>
                          <a:pt x="6913" y="-2554"/>
                          <a:pt x="20099" y="190"/>
                        </a:cubicBezTo>
                        <a:cubicBezTo>
                          <a:pt x="33253" y="2933"/>
                          <a:pt x="23808" y="28495"/>
                          <a:pt x="23808" y="28495"/>
                        </a:cubicBezTo>
                        <a:cubicBezTo>
                          <a:pt x="23808" y="28495"/>
                          <a:pt x="27829" y="8482"/>
                          <a:pt x="18228" y="7203"/>
                        </a:cubicBezTo>
                        <a:cubicBezTo>
                          <a:pt x="8596" y="5956"/>
                          <a:pt x="6850" y="38719"/>
                          <a:pt x="8845" y="50035"/>
                        </a:cubicBezTo>
                        <a:cubicBezTo>
                          <a:pt x="10840" y="61350"/>
                          <a:pt x="16077" y="50845"/>
                          <a:pt x="16077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2" name="Hình tự do: Hình 871">
                    <a:extLst>
                      <a:ext uri="{FF2B5EF4-FFF2-40B4-BE49-F238E27FC236}">
                        <a16:creationId xmlns:a16="http://schemas.microsoft.com/office/drawing/2014/main" id="{BAB8B0AE-77A7-3D4A-F7D7-ADBFB1760FC2}"/>
                      </a:ext>
                    </a:extLst>
                  </p:cNvPr>
                  <p:cNvSpPr/>
                  <p:nvPr/>
                </p:nvSpPr>
                <p:spPr>
                  <a:xfrm>
                    <a:off x="9761374" y="3547144"/>
                    <a:ext cx="68479" cy="274351"/>
                  </a:xfrm>
                  <a:custGeom>
                    <a:avLst/>
                    <a:gdLst>
                      <a:gd name="connsiteX0" fmla="*/ 62969 w 68479"/>
                      <a:gd name="connsiteY0" fmla="*/ 141399 h 274351"/>
                      <a:gd name="connsiteX1" fmla="*/ 0 w 68479"/>
                      <a:gd name="connsiteY1" fmla="*/ 274351 h 274351"/>
                      <a:gd name="connsiteX2" fmla="*/ 7482 w 68479"/>
                      <a:gd name="connsiteY2" fmla="*/ 240653 h 274351"/>
                      <a:gd name="connsiteX3" fmla="*/ 16334 w 68479"/>
                      <a:gd name="connsiteY3" fmla="*/ 226439 h 274351"/>
                      <a:gd name="connsiteX4" fmla="*/ 53711 w 68479"/>
                      <a:gd name="connsiteY4" fmla="*/ 113874 h 274351"/>
                      <a:gd name="connsiteX5" fmla="*/ 43891 w 68479"/>
                      <a:gd name="connsiteY5" fmla="*/ 76467 h 274351"/>
                      <a:gd name="connsiteX6" fmla="*/ 60880 w 68479"/>
                      <a:gd name="connsiteY6" fmla="*/ 0 h 274351"/>
                      <a:gd name="connsiteX7" fmla="*/ 59509 w 68479"/>
                      <a:gd name="connsiteY7" fmla="*/ 68081 h 274351"/>
                      <a:gd name="connsiteX8" fmla="*/ 62969 w 6847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79" h="274351">
                        <a:moveTo>
                          <a:pt x="62969" y="141399"/>
                        </a:moveTo>
                        <a:cubicBezTo>
                          <a:pt x="52495" y="169923"/>
                          <a:pt x="12313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786" y="236102"/>
                          <a:pt x="13934" y="231301"/>
                          <a:pt x="16334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09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3" name="Hình tự do: Hình 872">
                    <a:extLst>
                      <a:ext uri="{FF2B5EF4-FFF2-40B4-BE49-F238E27FC236}">
                        <a16:creationId xmlns:a16="http://schemas.microsoft.com/office/drawing/2014/main" id="{A0850184-B6A8-4C00-67DB-676DCF08EB59}"/>
                      </a:ext>
                    </a:extLst>
                  </p:cNvPr>
                  <p:cNvSpPr/>
                  <p:nvPr/>
                </p:nvSpPr>
                <p:spPr>
                  <a:xfrm>
                    <a:off x="9745943" y="3852263"/>
                    <a:ext cx="20030" cy="57045"/>
                  </a:xfrm>
                  <a:custGeom>
                    <a:avLst/>
                    <a:gdLst>
                      <a:gd name="connsiteX0" fmla="*/ 19919 w 20030"/>
                      <a:gd name="connsiteY0" fmla="*/ 57046 h 57045"/>
                      <a:gd name="connsiteX1" fmla="*/ 2307 w 20030"/>
                      <a:gd name="connsiteY1" fmla="*/ 57046 h 57045"/>
                      <a:gd name="connsiteX2" fmla="*/ 0 w 20030"/>
                      <a:gd name="connsiteY2" fmla="*/ 38810 h 57045"/>
                      <a:gd name="connsiteX3" fmla="*/ 0 w 20030"/>
                      <a:gd name="connsiteY3" fmla="*/ 38810 h 57045"/>
                      <a:gd name="connsiteX4" fmla="*/ 8604 w 20030"/>
                      <a:gd name="connsiteY4" fmla="*/ 0 h 57045"/>
                      <a:gd name="connsiteX5" fmla="*/ 19919 w 20030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0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4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30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4" name="Hình tự do: Hình 873">
                    <a:extLst>
                      <a:ext uri="{FF2B5EF4-FFF2-40B4-BE49-F238E27FC236}">
                        <a16:creationId xmlns:a16="http://schemas.microsoft.com/office/drawing/2014/main" id="{D79C9FA7-944A-C410-6364-ACECB8B34AF7}"/>
                      </a:ext>
                    </a:extLst>
                  </p:cNvPr>
                  <p:cNvSpPr/>
                  <p:nvPr/>
                </p:nvSpPr>
                <p:spPr>
                  <a:xfrm>
                    <a:off x="982125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2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1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42" y="21384"/>
                          <a:pt x="20481" y="25001"/>
                          <a:pt x="18766" y="30674"/>
                        </a:cubicBezTo>
                        <a:cubicBezTo>
                          <a:pt x="16335" y="38685"/>
                          <a:pt x="13560" y="47663"/>
                          <a:pt x="10942" y="56017"/>
                        </a:cubicBezTo>
                        <a:lnTo>
                          <a:pt x="0" y="56017"/>
                        </a:lnTo>
                        <a:cubicBezTo>
                          <a:pt x="967" y="51840"/>
                          <a:pt x="2058" y="47445"/>
                          <a:pt x="3273" y="43112"/>
                        </a:cubicBezTo>
                        <a:cubicBezTo>
                          <a:pt x="4115" y="40182"/>
                          <a:pt x="4988" y="37252"/>
                          <a:pt x="5923" y="34446"/>
                        </a:cubicBezTo>
                        <a:cubicBezTo>
                          <a:pt x="7762" y="29022"/>
                          <a:pt x="9757" y="23972"/>
                          <a:pt x="11971" y="19888"/>
                        </a:cubicBezTo>
                        <a:cubicBezTo>
                          <a:pt x="15867" y="12750"/>
                          <a:pt x="23193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5" name="Hình tự do: Hình 874">
                    <a:extLst>
                      <a:ext uri="{FF2B5EF4-FFF2-40B4-BE49-F238E27FC236}">
                        <a16:creationId xmlns:a16="http://schemas.microsoft.com/office/drawing/2014/main" id="{70EBA6CB-D4F7-A449-5C07-A34875E475F5}"/>
                      </a:ext>
                    </a:extLst>
                  </p:cNvPr>
                  <p:cNvSpPr/>
                  <p:nvPr/>
                </p:nvSpPr>
                <p:spPr>
                  <a:xfrm>
                    <a:off x="9797752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0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0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63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378" y="144548"/>
                          <a:pt x="36566" y="69297"/>
                          <a:pt x="49003" y="47756"/>
                        </a:cubicBezTo>
                        <a:cubicBezTo>
                          <a:pt x="68268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6" name="Hình tự do: Hình 875">
                    <a:extLst>
                      <a:ext uri="{FF2B5EF4-FFF2-40B4-BE49-F238E27FC236}">
                        <a16:creationId xmlns:a16="http://schemas.microsoft.com/office/drawing/2014/main" id="{AEC911DA-E3E8-EB1C-E6E5-5C1DB8CB7DCC}"/>
                      </a:ext>
                    </a:extLst>
                  </p:cNvPr>
                  <p:cNvSpPr/>
                  <p:nvPr/>
                </p:nvSpPr>
                <p:spPr>
                  <a:xfrm>
                    <a:off x="9795820" y="3572082"/>
                    <a:ext cx="118954" cy="309015"/>
                  </a:xfrm>
                  <a:custGeom>
                    <a:avLst/>
                    <a:gdLst>
                      <a:gd name="connsiteX0" fmla="*/ 115027 w 118954"/>
                      <a:gd name="connsiteY0" fmla="*/ 17706 h 309015"/>
                      <a:gd name="connsiteX1" fmla="*/ 101000 w 118954"/>
                      <a:gd name="connsiteY1" fmla="*/ 30487 h 309015"/>
                      <a:gd name="connsiteX2" fmla="*/ 70014 w 118954"/>
                      <a:gd name="connsiteY2" fmla="*/ 72882 h 309015"/>
                      <a:gd name="connsiteX3" fmla="*/ 41958 w 118954"/>
                      <a:gd name="connsiteY3" fmla="*/ 142958 h 309015"/>
                      <a:gd name="connsiteX4" fmla="*/ 6577 w 118954"/>
                      <a:gd name="connsiteY4" fmla="*/ 267275 h 309015"/>
                      <a:gd name="connsiteX5" fmla="*/ 2089 w 118954"/>
                      <a:gd name="connsiteY5" fmla="*/ 309015 h 309015"/>
                      <a:gd name="connsiteX6" fmla="*/ 0 w 118954"/>
                      <a:gd name="connsiteY6" fmla="*/ 308797 h 309015"/>
                      <a:gd name="connsiteX7" fmla="*/ 9352 w 118954"/>
                      <a:gd name="connsiteY7" fmla="*/ 199911 h 309015"/>
                      <a:gd name="connsiteX8" fmla="*/ 44078 w 118954"/>
                      <a:gd name="connsiteY8" fmla="*/ 108793 h 309015"/>
                      <a:gd name="connsiteX9" fmla="*/ 69391 w 118954"/>
                      <a:gd name="connsiteY9" fmla="*/ 60319 h 309015"/>
                      <a:gd name="connsiteX10" fmla="*/ 102901 w 118954"/>
                      <a:gd name="connsiteY10" fmla="*/ 17269 h 309015"/>
                      <a:gd name="connsiteX11" fmla="*/ 118955 w 118954"/>
                      <a:gd name="connsiteY11" fmla="*/ 0 h 309015"/>
                      <a:gd name="connsiteX12" fmla="*/ 115027 w 118954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4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43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9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772" y="228589"/>
                          <a:pt x="9352" y="199911"/>
                        </a:cubicBezTo>
                        <a:cubicBezTo>
                          <a:pt x="17176" y="159823"/>
                          <a:pt x="25842" y="124472"/>
                          <a:pt x="44078" y="108793"/>
                        </a:cubicBezTo>
                        <a:cubicBezTo>
                          <a:pt x="62283" y="93113"/>
                          <a:pt x="61629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77" name="Đồ họa 3">
                  <a:extLst>
                    <a:ext uri="{FF2B5EF4-FFF2-40B4-BE49-F238E27FC236}">
                      <a16:creationId xmlns:a16="http://schemas.microsoft.com/office/drawing/2014/main" id="{A56BB527-23DF-012B-23A2-4186B3030064}"/>
                    </a:ext>
                  </a:extLst>
                </p:cNvPr>
                <p:cNvGrpSpPr/>
                <p:nvPr/>
              </p:nvGrpSpPr>
              <p:grpSpPr>
                <a:xfrm>
                  <a:off x="9752505" y="3457242"/>
                  <a:ext cx="175642" cy="439176"/>
                  <a:chOff x="9752505" y="3457242"/>
                  <a:chExt cx="175642" cy="439176"/>
                </a:xfrm>
                <a:solidFill>
                  <a:srgbClr val="AF4545"/>
                </a:solidFill>
              </p:grpSpPr>
              <p:grpSp>
                <p:nvGrpSpPr>
                  <p:cNvPr id="878" name="Đồ họa 3">
                    <a:extLst>
                      <a:ext uri="{FF2B5EF4-FFF2-40B4-BE49-F238E27FC236}">
                        <a16:creationId xmlns:a16="http://schemas.microsoft.com/office/drawing/2014/main" id="{C8942DEE-C8A0-03D0-D784-000373D9B5C4}"/>
                      </a:ext>
                    </a:extLst>
                  </p:cNvPr>
                  <p:cNvGrpSpPr/>
                  <p:nvPr/>
                </p:nvGrpSpPr>
                <p:grpSpPr>
                  <a:xfrm>
                    <a:off x="9851307" y="3457242"/>
                    <a:ext cx="76840" cy="9445"/>
                    <a:chOff x="9851307" y="3457242"/>
                    <a:chExt cx="76840" cy="9445"/>
                  </a:xfrm>
                  <a:solidFill>
                    <a:srgbClr val="AF4545"/>
                  </a:solidFill>
                </p:grpSpPr>
                <p:sp>
                  <p:nvSpPr>
                    <p:cNvPr id="879" name="Hình tự do: Hình 878">
                      <a:extLst>
                        <a:ext uri="{FF2B5EF4-FFF2-40B4-BE49-F238E27FC236}">
                          <a16:creationId xmlns:a16="http://schemas.microsoft.com/office/drawing/2014/main" id="{6F7B704C-9B2E-58F0-A751-059C9F9BCE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130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0" name="Hình tự do: Hình 879">
                      <a:extLst>
                        <a:ext uri="{FF2B5EF4-FFF2-40B4-BE49-F238E27FC236}">
                          <a16:creationId xmlns:a16="http://schemas.microsoft.com/office/drawing/2014/main" id="{CE0A6E4C-B10F-F4E5-75BE-EFCFB6DD5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8702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81" name="Đồ họa 3">
                    <a:extLst>
                      <a:ext uri="{FF2B5EF4-FFF2-40B4-BE49-F238E27FC236}">
                        <a16:creationId xmlns:a16="http://schemas.microsoft.com/office/drawing/2014/main" id="{6E1FB528-13B2-54CF-FE92-A3D9960ACA46}"/>
                      </a:ext>
                    </a:extLst>
                  </p:cNvPr>
                  <p:cNvGrpSpPr/>
                  <p:nvPr/>
                </p:nvGrpSpPr>
                <p:grpSpPr>
                  <a:xfrm>
                    <a:off x="9752505" y="3886958"/>
                    <a:ext cx="76856" cy="9460"/>
                    <a:chOff x="9752505" y="3886958"/>
                    <a:chExt cx="76856" cy="9460"/>
                  </a:xfrm>
                  <a:solidFill>
                    <a:srgbClr val="AF4545"/>
                  </a:solidFill>
                </p:grpSpPr>
                <p:sp>
                  <p:nvSpPr>
                    <p:cNvPr id="882" name="Hình tự do: Hình 881">
                      <a:extLst>
                        <a:ext uri="{FF2B5EF4-FFF2-40B4-BE49-F238E27FC236}">
                          <a16:creationId xmlns:a16="http://schemas.microsoft.com/office/drawing/2014/main" id="{C6DF6BE6-6A7D-E4D6-BE78-2F423FB59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05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4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4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3" name="Hình tự do: Hình 882">
                      <a:extLst>
                        <a:ext uri="{FF2B5EF4-FFF2-40B4-BE49-F238E27FC236}">
                          <a16:creationId xmlns:a16="http://schemas.microsoft.com/office/drawing/2014/main" id="{20B232CA-1311-172B-E393-C79AF06CB3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916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4" name="Đồ họa 3">
              <a:extLst>
                <a:ext uri="{FF2B5EF4-FFF2-40B4-BE49-F238E27FC236}">
                  <a16:creationId xmlns:a16="http://schemas.microsoft.com/office/drawing/2014/main" id="{317693B8-CADA-92A7-0157-539DA5609D2C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</p:grpSpPr>
          <p:grpSp>
            <p:nvGrpSpPr>
              <p:cNvPr id="885" name="Đồ họa 3">
                <a:extLst>
                  <a:ext uri="{FF2B5EF4-FFF2-40B4-BE49-F238E27FC236}">
                    <a16:creationId xmlns:a16="http://schemas.microsoft.com/office/drawing/2014/main" id="{8874D598-6A64-4587-8D29-00BAB6117032}"/>
                  </a:ext>
                </a:extLst>
              </p:cNvPr>
              <p:cNvGrpSpPr/>
              <p:nvPr/>
            </p:nvGrpSpPr>
            <p:grpSpPr>
              <a:xfrm>
                <a:off x="10855786" y="3291091"/>
                <a:ext cx="283252" cy="618217"/>
                <a:chOff x="10855786" y="3291091"/>
                <a:chExt cx="283252" cy="618217"/>
              </a:xfrm>
            </p:grpSpPr>
            <p:sp>
              <p:nvSpPr>
                <p:cNvPr id="886" name="Hình tự do: Hình 885">
                  <a:extLst>
                    <a:ext uri="{FF2B5EF4-FFF2-40B4-BE49-F238E27FC236}">
                      <a16:creationId xmlns:a16="http://schemas.microsoft.com/office/drawing/2014/main" id="{0C6C28A6-0FCC-01D0-73AA-0DF79735D70D}"/>
                    </a:ext>
                  </a:extLst>
                </p:cNvPr>
                <p:cNvSpPr/>
                <p:nvPr/>
              </p:nvSpPr>
              <p:spPr>
                <a:xfrm>
                  <a:off x="10873243" y="3291091"/>
                  <a:ext cx="265796" cy="618217"/>
                </a:xfrm>
                <a:custGeom>
                  <a:avLst/>
                  <a:gdLst>
                    <a:gd name="connsiteX0" fmla="*/ 258609 w 265796"/>
                    <a:gd name="connsiteY0" fmla="*/ 0 h 618217"/>
                    <a:gd name="connsiteX1" fmla="*/ 265623 w 265796"/>
                    <a:gd name="connsiteY1" fmla="*/ 8697 h 618217"/>
                    <a:gd name="connsiteX2" fmla="*/ 263378 w 265796"/>
                    <a:gd name="connsiteY2" fmla="*/ 18797 h 618217"/>
                    <a:gd name="connsiteX3" fmla="*/ 263378 w 265796"/>
                    <a:gd name="connsiteY3" fmla="*/ 18797 h 618217"/>
                    <a:gd name="connsiteX4" fmla="*/ 251938 w 265796"/>
                    <a:gd name="connsiteY4" fmla="*/ 70357 h 618217"/>
                    <a:gd name="connsiteX5" fmla="*/ 251938 w 265796"/>
                    <a:gd name="connsiteY5" fmla="*/ 70388 h 618217"/>
                    <a:gd name="connsiteX6" fmla="*/ 246888 w 265796"/>
                    <a:gd name="connsiteY6" fmla="*/ 93113 h 618217"/>
                    <a:gd name="connsiteX7" fmla="*/ 244020 w 265796"/>
                    <a:gd name="connsiteY7" fmla="*/ 106050 h 618217"/>
                    <a:gd name="connsiteX8" fmla="*/ 130395 w 265796"/>
                    <a:gd name="connsiteY8" fmla="*/ 618217 h 618217"/>
                    <a:gd name="connsiteX9" fmla="*/ 0 w 265796"/>
                    <a:gd name="connsiteY9" fmla="*/ 618217 h 618217"/>
                    <a:gd name="connsiteX10" fmla="*/ 3554 w 265796"/>
                    <a:gd name="connsiteY10" fmla="*/ 602164 h 618217"/>
                    <a:gd name="connsiteX11" fmla="*/ 3554 w 265796"/>
                    <a:gd name="connsiteY11" fmla="*/ 602164 h 618217"/>
                    <a:gd name="connsiteX12" fmla="*/ 10131 w 265796"/>
                    <a:gd name="connsiteY12" fmla="*/ 572518 h 618217"/>
                    <a:gd name="connsiteX13" fmla="*/ 24751 w 265796"/>
                    <a:gd name="connsiteY13" fmla="*/ 506650 h 618217"/>
                    <a:gd name="connsiteX14" fmla="*/ 29209 w 265796"/>
                    <a:gd name="connsiteY14" fmla="*/ 486481 h 618217"/>
                    <a:gd name="connsiteX15" fmla="*/ 29209 w 265796"/>
                    <a:gd name="connsiteY15" fmla="*/ 486481 h 618217"/>
                    <a:gd name="connsiteX16" fmla="*/ 41896 w 265796"/>
                    <a:gd name="connsiteY16" fmla="*/ 429342 h 618217"/>
                    <a:gd name="connsiteX17" fmla="*/ 41896 w 265796"/>
                    <a:gd name="connsiteY17" fmla="*/ 429342 h 618217"/>
                    <a:gd name="connsiteX18" fmla="*/ 46385 w 265796"/>
                    <a:gd name="connsiteY18" fmla="*/ 409142 h 618217"/>
                    <a:gd name="connsiteX19" fmla="*/ 84540 w 265796"/>
                    <a:gd name="connsiteY19" fmla="*/ 237162 h 618217"/>
                    <a:gd name="connsiteX20" fmla="*/ 84540 w 265796"/>
                    <a:gd name="connsiteY20" fmla="*/ 237162 h 618217"/>
                    <a:gd name="connsiteX21" fmla="*/ 89310 w 265796"/>
                    <a:gd name="connsiteY21" fmla="*/ 215591 h 618217"/>
                    <a:gd name="connsiteX22" fmla="*/ 89310 w 265796"/>
                    <a:gd name="connsiteY22" fmla="*/ 215591 h 618217"/>
                    <a:gd name="connsiteX23" fmla="*/ 122602 w 265796"/>
                    <a:gd name="connsiteY23" fmla="*/ 65494 h 618217"/>
                    <a:gd name="connsiteX24" fmla="*/ 128681 w 265796"/>
                    <a:gd name="connsiteY24" fmla="*/ 38187 h 618217"/>
                    <a:gd name="connsiteX25" fmla="*/ 128681 w 265796"/>
                    <a:gd name="connsiteY25" fmla="*/ 38155 h 618217"/>
                    <a:gd name="connsiteX26" fmla="*/ 137160 w 265796"/>
                    <a:gd name="connsiteY26" fmla="*/ 0 h 618217"/>
                    <a:gd name="connsiteX27" fmla="*/ 258609 w 265796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6" h="618217">
                      <a:moveTo>
                        <a:pt x="258609" y="0"/>
                      </a:moveTo>
                      <a:cubicBezTo>
                        <a:pt x="263191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02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0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Hình tự do: Hình 886">
                  <a:extLst>
                    <a:ext uri="{FF2B5EF4-FFF2-40B4-BE49-F238E27FC236}">
                      <a16:creationId xmlns:a16="http://schemas.microsoft.com/office/drawing/2014/main" id="{B97544B2-E70C-7024-1250-8E8F1C55017E}"/>
                    </a:ext>
                  </a:extLst>
                </p:cNvPr>
                <p:cNvSpPr/>
                <p:nvPr/>
              </p:nvSpPr>
              <p:spPr>
                <a:xfrm>
                  <a:off x="10855786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38 w 267555"/>
                    <a:gd name="connsiteY3" fmla="*/ 70357 h 618217"/>
                    <a:gd name="connsiteX4" fmla="*/ 251938 w 267555"/>
                    <a:gd name="connsiteY4" fmla="*/ 70388 h 618217"/>
                    <a:gd name="connsiteX5" fmla="*/ 246888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09 w 267555"/>
                    <a:gd name="connsiteY13" fmla="*/ 486481 h 618217"/>
                    <a:gd name="connsiteX14" fmla="*/ 29209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10 w 267555"/>
                    <a:gd name="connsiteY20" fmla="*/ 215591 h 618217"/>
                    <a:gd name="connsiteX21" fmla="*/ 89310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88" name="Đồ họa 3">
                  <a:extLst>
                    <a:ext uri="{FF2B5EF4-FFF2-40B4-BE49-F238E27FC236}">
                      <a16:creationId xmlns:a16="http://schemas.microsoft.com/office/drawing/2014/main" id="{8258A283-EE64-1E3D-EF39-1D648AD3AD42}"/>
                    </a:ext>
                  </a:extLst>
                </p:cNvPr>
                <p:cNvGrpSpPr/>
                <p:nvPr/>
              </p:nvGrpSpPr>
              <p:grpSpPr>
                <a:xfrm>
                  <a:off x="10859339" y="3291091"/>
                  <a:ext cx="259825" cy="618217"/>
                  <a:chOff x="10859339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889" name="Hình tự do: Hình 888">
                    <a:extLst>
                      <a:ext uri="{FF2B5EF4-FFF2-40B4-BE49-F238E27FC236}">
                        <a16:creationId xmlns:a16="http://schemas.microsoft.com/office/drawing/2014/main" id="{B03F676A-933A-0A71-5B1B-C2FD97CD1591}"/>
                      </a:ext>
                    </a:extLst>
                  </p:cNvPr>
                  <p:cNvSpPr/>
                  <p:nvPr/>
                </p:nvSpPr>
                <p:spPr>
                  <a:xfrm>
                    <a:off x="10880537" y="3706488"/>
                    <a:ext cx="120921" cy="202820"/>
                  </a:xfrm>
                  <a:custGeom>
                    <a:avLst/>
                    <a:gdLst>
                      <a:gd name="connsiteX0" fmla="*/ 113749 w 120921"/>
                      <a:gd name="connsiteY0" fmla="*/ 74046 h 202820"/>
                      <a:gd name="connsiteX1" fmla="*/ 108138 w 120921"/>
                      <a:gd name="connsiteY1" fmla="*/ 125138 h 202820"/>
                      <a:gd name="connsiteX2" fmla="*/ 110445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2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6 w 120921"/>
                      <a:gd name="connsiteY13" fmla="*/ 184304 h 202820"/>
                      <a:gd name="connsiteX14" fmla="*/ 87096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41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49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49" y="74046"/>
                        </a:moveTo>
                        <a:cubicBezTo>
                          <a:pt x="110009" y="93529"/>
                          <a:pt x="106486" y="113542"/>
                          <a:pt x="108138" y="125138"/>
                        </a:cubicBezTo>
                        <a:cubicBezTo>
                          <a:pt x="109042" y="131310"/>
                          <a:pt x="109759" y="136766"/>
                          <a:pt x="110445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5974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2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6" y="184304"/>
                        </a:cubicBezTo>
                        <a:lnTo>
                          <a:pt x="87096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41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45" y="-1610"/>
                          <a:pt x="86224" y="7150"/>
                          <a:pt x="99722" y="9175"/>
                        </a:cubicBezTo>
                        <a:cubicBezTo>
                          <a:pt x="113188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490" y="54719"/>
                          <a:pt x="113749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0" name="Hình tự do: Hình 889">
                    <a:extLst>
                      <a:ext uri="{FF2B5EF4-FFF2-40B4-BE49-F238E27FC236}">
                        <a16:creationId xmlns:a16="http://schemas.microsoft.com/office/drawing/2014/main" id="{A985CC99-967A-0BE7-E521-AF3370CB9B3B}"/>
                      </a:ext>
                    </a:extLst>
                  </p:cNvPr>
                  <p:cNvSpPr/>
                  <p:nvPr/>
                </p:nvSpPr>
                <p:spPr>
                  <a:xfrm>
                    <a:off x="10859339" y="3754019"/>
                    <a:ext cx="101546" cy="155289"/>
                  </a:xfrm>
                  <a:custGeom>
                    <a:avLst/>
                    <a:gdLst>
                      <a:gd name="connsiteX0" fmla="*/ 99535 w 101546"/>
                      <a:gd name="connsiteY0" fmla="*/ 114110 h 155289"/>
                      <a:gd name="connsiteX1" fmla="*/ 94391 w 101546"/>
                      <a:gd name="connsiteY1" fmla="*/ 155289 h 155289"/>
                      <a:gd name="connsiteX2" fmla="*/ 80332 w 101546"/>
                      <a:gd name="connsiteY2" fmla="*/ 155289 h 155289"/>
                      <a:gd name="connsiteX3" fmla="*/ 88687 w 101546"/>
                      <a:gd name="connsiteY3" fmla="*/ 108250 h 155289"/>
                      <a:gd name="connsiteX4" fmla="*/ 85787 w 101546"/>
                      <a:gd name="connsiteY4" fmla="*/ 75176 h 155289"/>
                      <a:gd name="connsiteX5" fmla="*/ 86723 w 101546"/>
                      <a:gd name="connsiteY5" fmla="*/ 44751 h 155289"/>
                      <a:gd name="connsiteX6" fmla="*/ 85164 w 101546"/>
                      <a:gd name="connsiteY6" fmla="*/ 17163 h 155289"/>
                      <a:gd name="connsiteX7" fmla="*/ 47538 w 101546"/>
                      <a:gd name="connsiteY7" fmla="*/ 41727 h 155289"/>
                      <a:gd name="connsiteX8" fmla="*/ 41491 w 101546"/>
                      <a:gd name="connsiteY8" fmla="*/ 48149 h 155289"/>
                      <a:gd name="connsiteX9" fmla="*/ 13747 w 101546"/>
                      <a:gd name="connsiteY9" fmla="*/ 112427 h 155289"/>
                      <a:gd name="connsiteX10" fmla="*/ 0 w 101546"/>
                      <a:gd name="connsiteY10" fmla="*/ 139236 h 155289"/>
                      <a:gd name="connsiteX11" fmla="*/ 6578 w 101546"/>
                      <a:gd name="connsiteY11" fmla="*/ 109590 h 155289"/>
                      <a:gd name="connsiteX12" fmla="*/ 13062 w 101546"/>
                      <a:gd name="connsiteY12" fmla="*/ 95563 h 155289"/>
                      <a:gd name="connsiteX13" fmla="*/ 36909 w 101546"/>
                      <a:gd name="connsiteY13" fmla="*/ 46247 h 155289"/>
                      <a:gd name="connsiteX14" fmla="*/ 40805 w 101546"/>
                      <a:gd name="connsiteY14" fmla="*/ 39483 h 155289"/>
                      <a:gd name="connsiteX15" fmla="*/ 96947 w 101546"/>
                      <a:gd name="connsiteY15" fmla="*/ 236 h 155289"/>
                      <a:gd name="connsiteX16" fmla="*/ 101343 w 101546"/>
                      <a:gd name="connsiteY16" fmla="*/ 22587 h 155289"/>
                      <a:gd name="connsiteX17" fmla="*/ 96791 w 101546"/>
                      <a:gd name="connsiteY17" fmla="*/ 62426 h 155289"/>
                      <a:gd name="connsiteX18" fmla="*/ 99535 w 101546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46" h="155289">
                        <a:moveTo>
                          <a:pt x="99535" y="114110"/>
                        </a:moveTo>
                        <a:cubicBezTo>
                          <a:pt x="96293" y="126486"/>
                          <a:pt x="94921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14" y="114422"/>
                          <a:pt x="88687" y="108250"/>
                        </a:cubicBezTo>
                        <a:cubicBezTo>
                          <a:pt x="90120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795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491" y="48149"/>
                        </a:cubicBezTo>
                        <a:cubicBezTo>
                          <a:pt x="26871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37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30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594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43" y="89047"/>
                          <a:pt x="99535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1" name="Hình tự do: Hình 890">
                    <a:extLst>
                      <a:ext uri="{FF2B5EF4-FFF2-40B4-BE49-F238E27FC236}">
                        <a16:creationId xmlns:a16="http://schemas.microsoft.com/office/drawing/2014/main" id="{4FBD93C8-4701-BBF5-9FAF-8F6CF62CF1A9}"/>
                      </a:ext>
                    </a:extLst>
                  </p:cNvPr>
                  <p:cNvSpPr/>
                  <p:nvPr/>
                </p:nvSpPr>
                <p:spPr>
                  <a:xfrm>
                    <a:off x="10890333" y="3809782"/>
                    <a:ext cx="35531" cy="92011"/>
                  </a:xfrm>
                  <a:custGeom>
                    <a:avLst/>
                    <a:gdLst>
                      <a:gd name="connsiteX0" fmla="*/ 14456 w 35531"/>
                      <a:gd name="connsiteY0" fmla="*/ 25273 h 92011"/>
                      <a:gd name="connsiteX1" fmla="*/ 26115 w 35531"/>
                      <a:gd name="connsiteY1" fmla="*/ 1270 h 92011"/>
                      <a:gd name="connsiteX2" fmla="*/ 35498 w 35531"/>
                      <a:gd name="connsiteY2" fmla="*/ 43198 h 92011"/>
                      <a:gd name="connsiteX3" fmla="*/ 9188 w 35531"/>
                      <a:gd name="connsiteY3" fmla="*/ 91765 h 92011"/>
                      <a:gd name="connsiteX4" fmla="*/ 4294 w 35531"/>
                      <a:gd name="connsiteY4" fmla="*/ 54607 h 92011"/>
                      <a:gd name="connsiteX5" fmla="*/ 11650 w 35531"/>
                      <a:gd name="connsiteY5" fmla="*/ 82506 h 92011"/>
                      <a:gd name="connsiteX6" fmla="*/ 23963 w 35531"/>
                      <a:gd name="connsiteY6" fmla="*/ 26333 h 92011"/>
                      <a:gd name="connsiteX7" fmla="*/ 14456 w 35531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31" h="92011">
                        <a:moveTo>
                          <a:pt x="14456" y="25273"/>
                        </a:moveTo>
                        <a:cubicBezTo>
                          <a:pt x="14456" y="25273"/>
                          <a:pt x="20067" y="-6679"/>
                          <a:pt x="26115" y="1270"/>
                        </a:cubicBezTo>
                        <a:cubicBezTo>
                          <a:pt x="32162" y="9219"/>
                          <a:pt x="35934" y="27486"/>
                          <a:pt x="35498" y="43198"/>
                        </a:cubicBezTo>
                        <a:cubicBezTo>
                          <a:pt x="35092" y="58909"/>
                          <a:pt x="26457" y="95350"/>
                          <a:pt x="9188" y="91765"/>
                        </a:cubicBezTo>
                        <a:cubicBezTo>
                          <a:pt x="-8082" y="88149"/>
                          <a:pt x="4294" y="54607"/>
                          <a:pt x="4294" y="54607"/>
                        </a:cubicBezTo>
                        <a:cubicBezTo>
                          <a:pt x="4294" y="54607"/>
                          <a:pt x="-975" y="80885"/>
                          <a:pt x="11650" y="82506"/>
                        </a:cubicBezTo>
                        <a:cubicBezTo>
                          <a:pt x="24244" y="84159"/>
                          <a:pt x="26551" y="41171"/>
                          <a:pt x="23963" y="26333"/>
                        </a:cubicBezTo>
                        <a:cubicBezTo>
                          <a:pt x="21345" y="11495"/>
                          <a:pt x="14456" y="25273"/>
                          <a:pt x="14456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2" name="Hình tự do: Hình 891">
                    <a:extLst>
                      <a:ext uri="{FF2B5EF4-FFF2-40B4-BE49-F238E27FC236}">
                        <a16:creationId xmlns:a16="http://schemas.microsoft.com/office/drawing/2014/main" id="{B3A9DD6E-3C62-9D11-7D9A-39671A1943E3}"/>
                      </a:ext>
                    </a:extLst>
                  </p:cNvPr>
                  <p:cNvSpPr/>
                  <p:nvPr/>
                </p:nvSpPr>
                <p:spPr>
                  <a:xfrm>
                    <a:off x="11005236" y="3414286"/>
                    <a:ext cx="90673" cy="361915"/>
                  </a:xfrm>
                  <a:custGeom>
                    <a:avLst/>
                    <a:gdLst>
                      <a:gd name="connsiteX0" fmla="*/ 7224 w 90673"/>
                      <a:gd name="connsiteY0" fmla="*/ 175752 h 361915"/>
                      <a:gd name="connsiteX1" fmla="*/ 90674 w 90673"/>
                      <a:gd name="connsiteY1" fmla="*/ 0 h 361915"/>
                      <a:gd name="connsiteX2" fmla="*/ 80792 w 90673"/>
                      <a:gd name="connsiteY2" fmla="*/ 44764 h 361915"/>
                      <a:gd name="connsiteX3" fmla="*/ 68416 w 90673"/>
                      <a:gd name="connsiteY3" fmla="*/ 64153 h 361915"/>
                      <a:gd name="connsiteX4" fmla="*/ 19350 w 90673"/>
                      <a:gd name="connsiteY4" fmla="*/ 211881 h 361915"/>
                      <a:gd name="connsiteX5" fmla="*/ 32225 w 90673"/>
                      <a:gd name="connsiteY5" fmla="*/ 260978 h 361915"/>
                      <a:gd name="connsiteX6" fmla="*/ 10591 w 90673"/>
                      <a:gd name="connsiteY6" fmla="*/ 361915 h 361915"/>
                      <a:gd name="connsiteX7" fmla="*/ 11744 w 90673"/>
                      <a:gd name="connsiteY7" fmla="*/ 271951 h 361915"/>
                      <a:gd name="connsiteX8" fmla="*/ 7224 w 90673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73" h="361915">
                        <a:moveTo>
                          <a:pt x="7224" y="175752"/>
                        </a:moveTo>
                        <a:cubicBezTo>
                          <a:pt x="20971" y="138345"/>
                          <a:pt x="74526" y="47975"/>
                          <a:pt x="90674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077" y="179555"/>
                          <a:pt x="19350" y="211881"/>
                        </a:cubicBezTo>
                        <a:cubicBezTo>
                          <a:pt x="21096" y="229275"/>
                          <a:pt x="27486" y="245516"/>
                          <a:pt x="32225" y="260978"/>
                        </a:cubicBezTo>
                        <a:lnTo>
                          <a:pt x="10591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3" name="Hình tự do: Hình 892">
                    <a:extLst>
                      <a:ext uri="{FF2B5EF4-FFF2-40B4-BE49-F238E27FC236}">
                        <a16:creationId xmlns:a16="http://schemas.microsoft.com/office/drawing/2014/main" id="{192125C9-BBC1-C3DC-16D8-BD77A3ACA814}"/>
                      </a:ext>
                    </a:extLst>
                  </p:cNvPr>
                  <p:cNvSpPr/>
                  <p:nvPr/>
                </p:nvSpPr>
                <p:spPr>
                  <a:xfrm>
                    <a:off x="11093223" y="3291091"/>
                    <a:ext cx="25942" cy="70356"/>
                  </a:xfrm>
                  <a:custGeom>
                    <a:avLst/>
                    <a:gdLst>
                      <a:gd name="connsiteX0" fmla="*/ 14501 w 25942"/>
                      <a:gd name="connsiteY0" fmla="*/ 70357 h 70356"/>
                      <a:gd name="connsiteX1" fmla="*/ 2219 w 25942"/>
                      <a:gd name="connsiteY1" fmla="*/ 29458 h 70356"/>
                      <a:gd name="connsiteX2" fmla="*/ 691 w 25942"/>
                      <a:gd name="connsiteY2" fmla="*/ 18049 h 70356"/>
                      <a:gd name="connsiteX3" fmla="*/ 37 w 25942"/>
                      <a:gd name="connsiteY3" fmla="*/ 0 h 70356"/>
                      <a:gd name="connsiteX4" fmla="*/ 23479 w 25942"/>
                      <a:gd name="connsiteY4" fmla="*/ 0 h 70356"/>
                      <a:gd name="connsiteX5" fmla="*/ 25941 w 25942"/>
                      <a:gd name="connsiteY5" fmla="*/ 18797 h 70356"/>
                      <a:gd name="connsiteX6" fmla="*/ 25941 w 25942"/>
                      <a:gd name="connsiteY6" fmla="*/ 18797 h 70356"/>
                      <a:gd name="connsiteX7" fmla="*/ 14501 w 25942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2" h="70356">
                        <a:moveTo>
                          <a:pt x="14501" y="70357"/>
                        </a:moveTo>
                        <a:cubicBezTo>
                          <a:pt x="8578" y="55737"/>
                          <a:pt x="4526" y="42520"/>
                          <a:pt x="2219" y="29458"/>
                        </a:cubicBezTo>
                        <a:cubicBezTo>
                          <a:pt x="1564" y="25655"/>
                          <a:pt x="1034" y="21852"/>
                          <a:pt x="691" y="18049"/>
                        </a:cubicBezTo>
                        <a:cubicBezTo>
                          <a:pt x="99" y="12095"/>
                          <a:pt x="-88" y="6141"/>
                          <a:pt x="37" y="0"/>
                        </a:cubicBezTo>
                        <a:lnTo>
                          <a:pt x="23479" y="0"/>
                        </a:lnTo>
                        <a:cubicBezTo>
                          <a:pt x="23915" y="6359"/>
                          <a:pt x="24757" y="12625"/>
                          <a:pt x="25941" y="18797"/>
                        </a:cubicBezTo>
                        <a:cubicBezTo>
                          <a:pt x="25941" y="18797"/>
                          <a:pt x="25941" y="18797"/>
                          <a:pt x="25941" y="18797"/>
                        </a:cubicBezTo>
                        <a:cubicBezTo>
                          <a:pt x="26035" y="19421"/>
                          <a:pt x="14501" y="70357"/>
                          <a:pt x="14501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4" name="Hình tự do: Hình 893">
                    <a:extLst>
                      <a:ext uri="{FF2B5EF4-FFF2-40B4-BE49-F238E27FC236}">
                        <a16:creationId xmlns:a16="http://schemas.microsoft.com/office/drawing/2014/main" id="{931E313D-C5F5-6F62-6145-24AD88939E69}"/>
                      </a:ext>
                    </a:extLst>
                  </p:cNvPr>
                  <p:cNvSpPr/>
                  <p:nvPr/>
                </p:nvSpPr>
                <p:spPr>
                  <a:xfrm>
                    <a:off x="10978419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583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174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66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01" y="4707"/>
                          <a:pt x="30954" y="9601"/>
                          <a:pt x="29583" y="14495"/>
                        </a:cubicBezTo>
                        <a:cubicBezTo>
                          <a:pt x="29334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30" y="27525"/>
                          <a:pt x="25250" y="28336"/>
                        </a:cubicBezTo>
                        <a:cubicBezTo>
                          <a:pt x="23099" y="34508"/>
                          <a:pt x="20730" y="40244"/>
                          <a:pt x="18174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385" y="33635"/>
                          <a:pt x="9258" y="30799"/>
                        </a:cubicBezTo>
                        <a:cubicBezTo>
                          <a:pt x="12219" y="21073"/>
                          <a:pt x="15586" y="10225"/>
                          <a:pt x="18766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5" name="Hình tự do: Hình 894">
                    <a:extLst>
                      <a:ext uri="{FF2B5EF4-FFF2-40B4-BE49-F238E27FC236}">
                        <a16:creationId xmlns:a16="http://schemas.microsoft.com/office/drawing/2014/main" id="{F4804934-ACE4-2B61-28CB-017744E75AD7}"/>
                      </a:ext>
                    </a:extLst>
                  </p:cNvPr>
                  <p:cNvSpPr/>
                  <p:nvPr/>
                </p:nvSpPr>
                <p:spPr>
                  <a:xfrm>
                    <a:off x="10940326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769 w 102152"/>
                      <a:gd name="connsiteY3" fmla="*/ 215591 h 237161"/>
                      <a:gd name="connsiteX4" fmla="*/ 4769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7" y="229712"/>
                          <a:pt x="0" y="237162"/>
                        </a:cubicBezTo>
                        <a:lnTo>
                          <a:pt x="4769" y="215591"/>
                        </a:lnTo>
                        <a:lnTo>
                          <a:pt x="4769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30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6" name="Hình tự do: Hình 895">
                    <a:extLst>
                      <a:ext uri="{FF2B5EF4-FFF2-40B4-BE49-F238E27FC236}">
                        <a16:creationId xmlns:a16="http://schemas.microsoft.com/office/drawing/2014/main" id="{6ACF2363-BDBB-477F-1E81-69B616BD4E0C}"/>
                      </a:ext>
                    </a:extLst>
                  </p:cNvPr>
                  <p:cNvSpPr/>
                  <p:nvPr/>
                </p:nvSpPr>
                <p:spPr>
                  <a:xfrm>
                    <a:off x="10897682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42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373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574" y="36472"/>
                          <a:pt x="143052" y="105520"/>
                          <a:pt x="135726" y="143177"/>
                        </a:cubicBezTo>
                        <a:cubicBezTo>
                          <a:pt x="125470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46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098" y="351597"/>
                          <a:pt x="45325" y="343960"/>
                          <a:pt x="56142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373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7" name="Hình tự do: Hình 896">
                    <a:extLst>
                      <a:ext uri="{FF2B5EF4-FFF2-40B4-BE49-F238E27FC236}">
                        <a16:creationId xmlns:a16="http://schemas.microsoft.com/office/drawing/2014/main" id="{791A35BC-8EC9-C898-1545-4FD4A4324B59}"/>
                      </a:ext>
                    </a:extLst>
                  </p:cNvPr>
                  <p:cNvSpPr/>
                  <p:nvPr/>
                </p:nvSpPr>
                <p:spPr>
                  <a:xfrm>
                    <a:off x="11040583" y="3291091"/>
                    <a:ext cx="62090" cy="175485"/>
                  </a:xfrm>
                  <a:custGeom>
                    <a:avLst/>
                    <a:gdLst>
                      <a:gd name="connsiteX0" fmla="*/ 62090 w 62090"/>
                      <a:gd name="connsiteY0" fmla="*/ 93113 h 175485"/>
                      <a:gd name="connsiteX1" fmla="*/ 59222 w 62090"/>
                      <a:gd name="connsiteY1" fmla="*/ 106050 h 175485"/>
                      <a:gd name="connsiteX2" fmla="*/ 4982 w 62090"/>
                      <a:gd name="connsiteY2" fmla="*/ 175378 h 175485"/>
                      <a:gd name="connsiteX3" fmla="*/ 19197 w 62090"/>
                      <a:gd name="connsiteY3" fmla="*/ 53960 h 175485"/>
                      <a:gd name="connsiteX4" fmla="*/ 13180 w 62090"/>
                      <a:gd name="connsiteY4" fmla="*/ 0 h 175485"/>
                      <a:gd name="connsiteX5" fmla="*/ 32539 w 62090"/>
                      <a:gd name="connsiteY5" fmla="*/ 0 h 175485"/>
                      <a:gd name="connsiteX6" fmla="*/ 33442 w 62090"/>
                      <a:gd name="connsiteY6" fmla="*/ 48099 h 175485"/>
                      <a:gd name="connsiteX7" fmla="*/ 10842 w 62090"/>
                      <a:gd name="connsiteY7" fmla="*/ 155676 h 175485"/>
                      <a:gd name="connsiteX8" fmla="*/ 32165 w 62090"/>
                      <a:gd name="connsiteY8" fmla="*/ 121355 h 175485"/>
                      <a:gd name="connsiteX9" fmla="*/ 62090 w 62090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0" h="175485">
                        <a:moveTo>
                          <a:pt x="62090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55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7" y="53960"/>
                        </a:cubicBezTo>
                        <a:cubicBezTo>
                          <a:pt x="23187" y="37844"/>
                          <a:pt x="17358" y="13809"/>
                          <a:pt x="13180" y="0"/>
                        </a:cubicBezTo>
                        <a:lnTo>
                          <a:pt x="32539" y="0"/>
                        </a:lnTo>
                        <a:cubicBezTo>
                          <a:pt x="34409" y="12500"/>
                          <a:pt x="36092" y="30923"/>
                          <a:pt x="33442" y="48099"/>
                        </a:cubicBezTo>
                        <a:cubicBezTo>
                          <a:pt x="28829" y="77838"/>
                          <a:pt x="9564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65" y="121355"/>
                        </a:cubicBezTo>
                        <a:cubicBezTo>
                          <a:pt x="40830" y="101748"/>
                          <a:pt x="54484" y="95233"/>
                          <a:pt x="62090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8" name="Đồ họa 3">
                  <a:extLst>
                    <a:ext uri="{FF2B5EF4-FFF2-40B4-BE49-F238E27FC236}">
                      <a16:creationId xmlns:a16="http://schemas.microsoft.com/office/drawing/2014/main" id="{85C53468-76BB-CAAE-3177-F23963193F4E}"/>
                    </a:ext>
                  </a:extLst>
                </p:cNvPr>
                <p:cNvGrpSpPr/>
                <p:nvPr/>
              </p:nvGrpSpPr>
              <p:grpSpPr>
                <a:xfrm>
                  <a:off x="10869895" y="3308224"/>
                  <a:ext cx="233527" cy="583921"/>
                  <a:chOff x="10869895" y="3308224"/>
                  <a:chExt cx="233527" cy="583921"/>
                </a:xfrm>
                <a:solidFill>
                  <a:srgbClr val="AF4545"/>
                </a:solidFill>
              </p:grpSpPr>
              <p:grpSp>
                <p:nvGrpSpPr>
                  <p:cNvPr id="899" name="Đồ họa 3">
                    <a:extLst>
                      <a:ext uri="{FF2B5EF4-FFF2-40B4-BE49-F238E27FC236}">
                        <a16:creationId xmlns:a16="http://schemas.microsoft.com/office/drawing/2014/main" id="{678C909B-7293-B99B-5C21-CC342240A321}"/>
                      </a:ext>
                    </a:extLst>
                  </p:cNvPr>
                  <p:cNvGrpSpPr/>
                  <p:nvPr/>
                </p:nvGrpSpPr>
                <p:grpSpPr>
                  <a:xfrm>
                    <a:off x="11001256" y="3308224"/>
                    <a:ext cx="102165" cy="12575"/>
                    <a:chOff x="11001256" y="3308224"/>
                    <a:chExt cx="102165" cy="12575"/>
                  </a:xfrm>
                  <a:solidFill>
                    <a:srgbClr val="AF4545"/>
                  </a:solidFill>
                </p:grpSpPr>
                <p:sp>
                  <p:nvSpPr>
                    <p:cNvPr id="900" name="Hình tự do: Hình 899">
                      <a:extLst>
                        <a:ext uri="{FF2B5EF4-FFF2-40B4-BE49-F238E27FC236}">
                          <a16:creationId xmlns:a16="http://schemas.microsoft.com/office/drawing/2014/main" id="{D9D3215C-7432-C519-7A9E-198CD47D8A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1256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1" name="Hình tự do: Hình 900">
                      <a:extLst>
                        <a:ext uri="{FF2B5EF4-FFF2-40B4-BE49-F238E27FC236}">
                          <a16:creationId xmlns:a16="http://schemas.microsoft.com/office/drawing/2014/main" id="{D542ED2C-DEA7-A5E9-C3A6-7C7F4F7E00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90859" y="3308236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97 w 12562"/>
                        <a:gd name="connsiteY1" fmla="*/ 12563 h 12562"/>
                        <a:gd name="connsiteX2" fmla="*/ 0 w 12562"/>
                        <a:gd name="connsiteY2" fmla="*/ 6266 h 12562"/>
                        <a:gd name="connsiteX3" fmla="*/ 6297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26"/>
                            <a:pt x="9757" y="12563"/>
                            <a:pt x="6297" y="12563"/>
                          </a:cubicBezTo>
                          <a:cubicBezTo>
                            <a:pt x="2806" y="12563"/>
                            <a:pt x="0" y="9726"/>
                            <a:pt x="0" y="6266"/>
                          </a:cubicBezTo>
                          <a:cubicBezTo>
                            <a:pt x="0" y="2806"/>
                            <a:pt x="2806" y="0"/>
                            <a:pt x="6297" y="0"/>
                          </a:cubicBezTo>
                          <a:cubicBezTo>
                            <a:pt x="9757" y="0"/>
                            <a:pt x="12563" y="2806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02" name="Đồ họa 3">
                    <a:extLst>
                      <a:ext uri="{FF2B5EF4-FFF2-40B4-BE49-F238E27FC236}">
                        <a16:creationId xmlns:a16="http://schemas.microsoft.com/office/drawing/2014/main" id="{D328BB9C-259B-ABE8-F902-256B71CA734F}"/>
                      </a:ext>
                    </a:extLst>
                  </p:cNvPr>
                  <p:cNvGrpSpPr/>
                  <p:nvPr/>
                </p:nvGrpSpPr>
                <p:grpSpPr>
                  <a:xfrm>
                    <a:off x="10869895" y="3879589"/>
                    <a:ext cx="102146" cy="12556"/>
                    <a:chOff x="10869895" y="3879589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903" name="Hình tự do: Hình 902">
                      <a:extLst>
                        <a:ext uri="{FF2B5EF4-FFF2-40B4-BE49-F238E27FC236}">
                          <a16:creationId xmlns:a16="http://schemas.microsoft.com/office/drawing/2014/main" id="{4E7170DC-663A-D49A-2F33-86114D102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989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4" name="Hình tự do: Hình 903">
                      <a:extLst>
                        <a:ext uri="{FF2B5EF4-FFF2-40B4-BE49-F238E27FC236}">
                          <a16:creationId xmlns:a16="http://schemas.microsoft.com/office/drawing/2014/main" id="{4A35741A-F245-90E1-5913-E69718B06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48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05" name="Đồ họa 3">
                <a:extLst>
                  <a:ext uri="{FF2B5EF4-FFF2-40B4-BE49-F238E27FC236}">
                    <a16:creationId xmlns:a16="http://schemas.microsoft.com/office/drawing/2014/main" id="{3056630A-F449-A57B-2ED9-D2551F73ADC6}"/>
                  </a:ext>
                </a:extLst>
              </p:cNvPr>
              <p:cNvGrpSpPr/>
              <p:nvPr/>
            </p:nvGrpSpPr>
            <p:grpSpPr>
              <a:xfrm>
                <a:off x="11036401" y="3373543"/>
                <a:ext cx="242075" cy="535765"/>
                <a:chOff x="11036401" y="3373543"/>
                <a:chExt cx="242075" cy="535765"/>
              </a:xfrm>
            </p:grpSpPr>
            <p:sp>
              <p:nvSpPr>
                <p:cNvPr id="906" name="Hình tự do: Hình 905">
                  <a:extLst>
                    <a:ext uri="{FF2B5EF4-FFF2-40B4-BE49-F238E27FC236}">
                      <a16:creationId xmlns:a16="http://schemas.microsoft.com/office/drawing/2014/main" id="{F7A8B564-C904-619D-0A5E-5A34C6277353}"/>
                    </a:ext>
                  </a:extLst>
                </p:cNvPr>
                <p:cNvSpPr/>
                <p:nvPr/>
              </p:nvSpPr>
              <p:spPr>
                <a:xfrm>
                  <a:off x="11048371" y="3373543"/>
                  <a:ext cx="230104" cy="535765"/>
                </a:xfrm>
                <a:custGeom>
                  <a:avLst/>
                  <a:gdLst>
                    <a:gd name="connsiteX0" fmla="*/ 222947 w 230104"/>
                    <a:gd name="connsiteY0" fmla="*/ 0 h 535765"/>
                    <a:gd name="connsiteX1" fmla="*/ 229930 w 230104"/>
                    <a:gd name="connsiteY1" fmla="*/ 8697 h 535765"/>
                    <a:gd name="connsiteX2" fmla="*/ 229930 w 230104"/>
                    <a:gd name="connsiteY2" fmla="*/ 8697 h 535765"/>
                    <a:gd name="connsiteX3" fmla="*/ 224974 w 230104"/>
                    <a:gd name="connsiteY3" fmla="*/ 31079 h 535765"/>
                    <a:gd name="connsiteX4" fmla="*/ 216339 w 230104"/>
                    <a:gd name="connsiteY4" fmla="*/ 69952 h 535765"/>
                    <a:gd name="connsiteX5" fmla="*/ 216339 w 230104"/>
                    <a:gd name="connsiteY5" fmla="*/ 69952 h 535765"/>
                    <a:gd name="connsiteX6" fmla="*/ 207642 w 230104"/>
                    <a:gd name="connsiteY6" fmla="*/ 109136 h 535765"/>
                    <a:gd name="connsiteX7" fmla="*/ 207642 w 230104"/>
                    <a:gd name="connsiteY7" fmla="*/ 109136 h 535765"/>
                    <a:gd name="connsiteX8" fmla="*/ 199225 w 230104"/>
                    <a:gd name="connsiteY8" fmla="*/ 147167 h 535765"/>
                    <a:gd name="connsiteX9" fmla="*/ 194705 w 230104"/>
                    <a:gd name="connsiteY9" fmla="*/ 167585 h 535765"/>
                    <a:gd name="connsiteX10" fmla="*/ 160384 w 230104"/>
                    <a:gd name="connsiteY10" fmla="*/ 322264 h 535765"/>
                    <a:gd name="connsiteX11" fmla="*/ 156550 w 230104"/>
                    <a:gd name="connsiteY11" fmla="*/ 339409 h 535765"/>
                    <a:gd name="connsiteX12" fmla="*/ 127341 w 230104"/>
                    <a:gd name="connsiteY12" fmla="*/ 471207 h 535765"/>
                    <a:gd name="connsiteX13" fmla="*/ 127341 w 230104"/>
                    <a:gd name="connsiteY13" fmla="*/ 471238 h 535765"/>
                    <a:gd name="connsiteX14" fmla="*/ 122415 w 230104"/>
                    <a:gd name="connsiteY14" fmla="*/ 493340 h 535765"/>
                    <a:gd name="connsiteX15" fmla="*/ 113001 w 230104"/>
                    <a:gd name="connsiteY15" fmla="*/ 535766 h 535765"/>
                    <a:gd name="connsiteX16" fmla="*/ 0 w 230104"/>
                    <a:gd name="connsiteY16" fmla="*/ 535766 h 535765"/>
                    <a:gd name="connsiteX17" fmla="*/ 4645 w 230104"/>
                    <a:gd name="connsiteY17" fmla="*/ 514755 h 535765"/>
                    <a:gd name="connsiteX18" fmla="*/ 4645 w 230104"/>
                    <a:gd name="connsiteY18" fmla="*/ 514755 h 535765"/>
                    <a:gd name="connsiteX19" fmla="*/ 14558 w 230104"/>
                    <a:gd name="connsiteY19" fmla="*/ 470022 h 535765"/>
                    <a:gd name="connsiteX20" fmla="*/ 22445 w 230104"/>
                    <a:gd name="connsiteY20" fmla="*/ 434579 h 535765"/>
                    <a:gd name="connsiteX21" fmla="*/ 22445 w 230104"/>
                    <a:gd name="connsiteY21" fmla="*/ 434579 h 535765"/>
                    <a:gd name="connsiteX22" fmla="*/ 31048 w 230104"/>
                    <a:gd name="connsiteY22" fmla="*/ 395769 h 535765"/>
                    <a:gd name="connsiteX23" fmla="*/ 73038 w 230104"/>
                    <a:gd name="connsiteY23" fmla="*/ 206551 h 535765"/>
                    <a:gd name="connsiteX24" fmla="*/ 92583 w 230104"/>
                    <a:gd name="connsiteY24" fmla="*/ 118456 h 535765"/>
                    <a:gd name="connsiteX25" fmla="*/ 92583 w 230104"/>
                    <a:gd name="connsiteY25" fmla="*/ 118425 h 535765"/>
                    <a:gd name="connsiteX26" fmla="*/ 105769 w 230104"/>
                    <a:gd name="connsiteY26" fmla="*/ 59104 h 535765"/>
                    <a:gd name="connsiteX27" fmla="*/ 109323 w 230104"/>
                    <a:gd name="connsiteY27" fmla="*/ 42987 h 535765"/>
                    <a:gd name="connsiteX28" fmla="*/ 109323 w 230104"/>
                    <a:gd name="connsiteY28" fmla="*/ 42987 h 535765"/>
                    <a:gd name="connsiteX29" fmla="*/ 116711 w 230104"/>
                    <a:gd name="connsiteY29" fmla="*/ 9757 h 535765"/>
                    <a:gd name="connsiteX30" fmla="*/ 116711 w 230104"/>
                    <a:gd name="connsiteY30" fmla="*/ 9757 h 535765"/>
                    <a:gd name="connsiteX31" fmla="*/ 118862 w 230104"/>
                    <a:gd name="connsiteY31" fmla="*/ 0 h 535765"/>
                    <a:gd name="connsiteX32" fmla="*/ 222947 w 23010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04" h="535765">
                      <a:moveTo>
                        <a:pt x="222947" y="0"/>
                      </a:moveTo>
                      <a:cubicBezTo>
                        <a:pt x="227530" y="0"/>
                        <a:pt x="230928" y="4239"/>
                        <a:pt x="229930" y="8697"/>
                      </a:cubicBezTo>
                      <a:lnTo>
                        <a:pt x="229930" y="8697"/>
                      </a:lnTo>
                      <a:lnTo>
                        <a:pt x="224974" y="31079"/>
                      </a:lnTo>
                      <a:lnTo>
                        <a:pt x="216339" y="69952"/>
                      </a:lnTo>
                      <a:lnTo>
                        <a:pt x="216339" y="69952"/>
                      </a:lnTo>
                      <a:lnTo>
                        <a:pt x="207642" y="109136"/>
                      </a:lnTo>
                      <a:lnTo>
                        <a:pt x="207642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50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58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7" name="Hình tự do: Hình 906">
                  <a:extLst>
                    <a:ext uri="{FF2B5EF4-FFF2-40B4-BE49-F238E27FC236}">
                      <a16:creationId xmlns:a16="http://schemas.microsoft.com/office/drawing/2014/main" id="{1D0268E1-032B-43FF-0922-74E0160AD4E7}"/>
                    </a:ext>
                  </a:extLst>
                </p:cNvPr>
                <p:cNvSpPr/>
                <p:nvPr/>
              </p:nvSpPr>
              <p:spPr>
                <a:xfrm>
                  <a:off x="11036401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4974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15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45 w 231893"/>
                    <a:gd name="connsiteY16" fmla="*/ 514755 h 535765"/>
                    <a:gd name="connsiteX17" fmla="*/ 4645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08" name="Đồ họa 3">
                  <a:extLst>
                    <a:ext uri="{FF2B5EF4-FFF2-40B4-BE49-F238E27FC236}">
                      <a16:creationId xmlns:a16="http://schemas.microsoft.com/office/drawing/2014/main" id="{1713B354-CF95-ECA2-6890-24E7A65EB228}"/>
                    </a:ext>
                  </a:extLst>
                </p:cNvPr>
                <p:cNvGrpSpPr/>
                <p:nvPr/>
              </p:nvGrpSpPr>
              <p:grpSpPr>
                <a:xfrm>
                  <a:off x="11041045" y="3373543"/>
                  <a:ext cx="225316" cy="535765"/>
                  <a:chOff x="11041045" y="3373543"/>
                  <a:chExt cx="225316" cy="535765"/>
                </a:xfrm>
                <a:solidFill>
                  <a:srgbClr val="FB9D7E"/>
                </a:solidFill>
              </p:grpSpPr>
              <p:sp>
                <p:nvSpPr>
                  <p:cNvPr id="909" name="Hình tự do: Hình 908">
                    <a:extLst>
                      <a:ext uri="{FF2B5EF4-FFF2-40B4-BE49-F238E27FC236}">
                        <a16:creationId xmlns:a16="http://schemas.microsoft.com/office/drawing/2014/main" id="{5E15AFB5-64F8-E1E3-73D4-6015C6563131}"/>
                      </a:ext>
                    </a:extLst>
                  </p:cNvPr>
                  <p:cNvSpPr/>
                  <p:nvPr/>
                </p:nvSpPr>
                <p:spPr>
                  <a:xfrm>
                    <a:off x="11132976" y="3373543"/>
                    <a:ext cx="119794" cy="183550"/>
                  </a:xfrm>
                  <a:custGeom>
                    <a:avLst/>
                    <a:gdLst>
                      <a:gd name="connsiteX0" fmla="*/ 119794 w 119794"/>
                      <a:gd name="connsiteY0" fmla="*/ 69952 h 183550"/>
                      <a:gd name="connsiteX1" fmla="*/ 119794 w 119794"/>
                      <a:gd name="connsiteY1" fmla="*/ 69952 h 183550"/>
                      <a:gd name="connsiteX2" fmla="*/ 119327 w 119794"/>
                      <a:gd name="connsiteY2" fmla="*/ 70949 h 183550"/>
                      <a:gd name="connsiteX3" fmla="*/ 113373 w 119794"/>
                      <a:gd name="connsiteY3" fmla="*/ 86442 h 183550"/>
                      <a:gd name="connsiteX4" fmla="*/ 103179 w 119794"/>
                      <a:gd name="connsiteY4" fmla="*/ 107671 h 183550"/>
                      <a:gd name="connsiteX5" fmla="*/ 67393 w 119794"/>
                      <a:gd name="connsiteY5" fmla="*/ 148445 h 183550"/>
                      <a:gd name="connsiteX6" fmla="*/ 19356 w 119794"/>
                      <a:gd name="connsiteY6" fmla="*/ 167211 h 183550"/>
                      <a:gd name="connsiteX7" fmla="*/ 13183 w 119794"/>
                      <a:gd name="connsiteY7" fmla="*/ 122073 h 183550"/>
                      <a:gd name="connsiteX8" fmla="*/ 18857 w 119794"/>
                      <a:gd name="connsiteY8" fmla="*/ 82234 h 183550"/>
                      <a:gd name="connsiteX9" fmla="*/ 29705 w 119794"/>
                      <a:gd name="connsiteY9" fmla="*/ 21696 h 183550"/>
                      <a:gd name="connsiteX10" fmla="*/ 29705 w 119794"/>
                      <a:gd name="connsiteY10" fmla="*/ 21696 h 183550"/>
                      <a:gd name="connsiteX11" fmla="*/ 30017 w 119794"/>
                      <a:gd name="connsiteY11" fmla="*/ 17987 h 183550"/>
                      <a:gd name="connsiteX12" fmla="*/ 30640 w 119794"/>
                      <a:gd name="connsiteY12" fmla="*/ 7980 h 183550"/>
                      <a:gd name="connsiteX13" fmla="*/ 31077 w 119794"/>
                      <a:gd name="connsiteY13" fmla="*/ 0 h 183550"/>
                      <a:gd name="connsiteX14" fmla="*/ 22286 w 119794"/>
                      <a:gd name="connsiteY14" fmla="*/ 0 h 183550"/>
                      <a:gd name="connsiteX15" fmla="*/ 20135 w 119794"/>
                      <a:gd name="connsiteY15" fmla="*/ 9757 h 183550"/>
                      <a:gd name="connsiteX16" fmla="*/ 20135 w 119794"/>
                      <a:gd name="connsiteY16" fmla="*/ 9757 h 183550"/>
                      <a:gd name="connsiteX17" fmla="*/ 21164 w 119794"/>
                      <a:gd name="connsiteY17" fmla="*/ 20481 h 183550"/>
                      <a:gd name="connsiteX18" fmla="*/ 16831 w 119794"/>
                      <a:gd name="connsiteY18" fmla="*/ 63780 h 183550"/>
                      <a:gd name="connsiteX19" fmla="*/ 12747 w 119794"/>
                      <a:gd name="connsiteY19" fmla="*/ 43019 h 183550"/>
                      <a:gd name="connsiteX20" fmla="*/ 9194 w 119794"/>
                      <a:gd name="connsiteY20" fmla="*/ 59104 h 183550"/>
                      <a:gd name="connsiteX21" fmla="*/ 11219 w 119794"/>
                      <a:gd name="connsiteY21" fmla="*/ 73661 h 183550"/>
                      <a:gd name="connsiteX22" fmla="*/ 6294 w 119794"/>
                      <a:gd name="connsiteY22" fmla="*/ 118519 h 183550"/>
                      <a:gd name="connsiteX23" fmla="*/ 60 w 119794"/>
                      <a:gd name="connsiteY23" fmla="*/ 160228 h 183550"/>
                      <a:gd name="connsiteX24" fmla="*/ 18639 w 119794"/>
                      <a:gd name="connsiteY24" fmla="*/ 175471 h 183550"/>
                      <a:gd name="connsiteX25" fmla="*/ 44886 w 119794"/>
                      <a:gd name="connsiteY25" fmla="*/ 183327 h 183550"/>
                      <a:gd name="connsiteX26" fmla="*/ 111097 w 119794"/>
                      <a:gd name="connsiteY26" fmla="*/ 109167 h 183550"/>
                      <a:gd name="connsiteX27" fmla="*/ 111097 w 119794"/>
                      <a:gd name="connsiteY27" fmla="*/ 109136 h 183550"/>
                      <a:gd name="connsiteX28" fmla="*/ 119794 w 119794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94" h="183550">
                        <a:moveTo>
                          <a:pt x="119794" y="69952"/>
                        </a:moveTo>
                        <a:cubicBezTo>
                          <a:pt x="119794" y="69952"/>
                          <a:pt x="119794" y="69952"/>
                          <a:pt x="119794" y="69952"/>
                        </a:cubicBezTo>
                        <a:cubicBezTo>
                          <a:pt x="119638" y="70295"/>
                          <a:pt x="119483" y="70606"/>
                          <a:pt x="119327" y="70949"/>
                        </a:cubicBezTo>
                        <a:cubicBezTo>
                          <a:pt x="116178" y="77963"/>
                          <a:pt x="114526" y="82733"/>
                          <a:pt x="113373" y="86442"/>
                        </a:cubicBezTo>
                        <a:cubicBezTo>
                          <a:pt x="110941" y="94298"/>
                          <a:pt x="110692" y="97571"/>
                          <a:pt x="103179" y="107671"/>
                        </a:cubicBezTo>
                        <a:cubicBezTo>
                          <a:pt x="91365" y="123538"/>
                          <a:pt x="83509" y="129616"/>
                          <a:pt x="67393" y="148445"/>
                        </a:cubicBezTo>
                        <a:cubicBezTo>
                          <a:pt x="51246" y="167273"/>
                          <a:pt x="30890" y="177342"/>
                          <a:pt x="19356" y="167211"/>
                        </a:cubicBezTo>
                        <a:cubicBezTo>
                          <a:pt x="12654" y="161319"/>
                          <a:pt x="11718" y="142054"/>
                          <a:pt x="13183" y="122073"/>
                        </a:cubicBezTo>
                        <a:cubicBezTo>
                          <a:pt x="14212" y="107515"/>
                          <a:pt x="16550" y="92614"/>
                          <a:pt x="18857" y="82234"/>
                        </a:cubicBezTo>
                        <a:cubicBezTo>
                          <a:pt x="23315" y="62096"/>
                          <a:pt x="27710" y="42208"/>
                          <a:pt x="29705" y="21696"/>
                        </a:cubicBezTo>
                        <a:lnTo>
                          <a:pt x="29705" y="21696"/>
                        </a:lnTo>
                        <a:cubicBezTo>
                          <a:pt x="29830" y="20449"/>
                          <a:pt x="29923" y="19234"/>
                          <a:pt x="30017" y="17987"/>
                        </a:cubicBezTo>
                        <a:cubicBezTo>
                          <a:pt x="30297" y="14683"/>
                          <a:pt x="30516" y="11316"/>
                          <a:pt x="30640" y="7980"/>
                        </a:cubicBezTo>
                        <a:cubicBezTo>
                          <a:pt x="30765" y="5019"/>
                          <a:pt x="30890" y="2369"/>
                          <a:pt x="31077" y="0"/>
                        </a:cubicBezTo>
                        <a:lnTo>
                          <a:pt x="22286" y="0"/>
                        </a:lnTo>
                        <a:lnTo>
                          <a:pt x="20135" y="9757"/>
                        </a:lnTo>
                        <a:lnTo>
                          <a:pt x="20135" y="9757"/>
                        </a:lnTo>
                        <a:cubicBezTo>
                          <a:pt x="20384" y="13217"/>
                          <a:pt x="20727" y="16802"/>
                          <a:pt x="21164" y="20481"/>
                        </a:cubicBezTo>
                        <a:cubicBezTo>
                          <a:pt x="23502" y="39402"/>
                          <a:pt x="16831" y="63780"/>
                          <a:pt x="16831" y="63780"/>
                        </a:cubicBezTo>
                        <a:cubicBezTo>
                          <a:pt x="16831" y="63780"/>
                          <a:pt x="15740" y="53835"/>
                          <a:pt x="12747" y="43019"/>
                        </a:cubicBezTo>
                        <a:lnTo>
                          <a:pt x="9194" y="59104"/>
                        </a:lnTo>
                        <a:cubicBezTo>
                          <a:pt x="9817" y="63437"/>
                          <a:pt x="10440" y="68237"/>
                          <a:pt x="11219" y="73661"/>
                        </a:cubicBezTo>
                        <a:cubicBezTo>
                          <a:pt x="12685" y="83855"/>
                          <a:pt x="9599" y="101436"/>
                          <a:pt x="6294" y="118519"/>
                        </a:cubicBezTo>
                        <a:cubicBezTo>
                          <a:pt x="2990" y="135477"/>
                          <a:pt x="-501" y="151967"/>
                          <a:pt x="60" y="160228"/>
                        </a:cubicBezTo>
                        <a:cubicBezTo>
                          <a:pt x="1151" y="176843"/>
                          <a:pt x="6793" y="173695"/>
                          <a:pt x="18639" y="175471"/>
                        </a:cubicBezTo>
                        <a:cubicBezTo>
                          <a:pt x="30484" y="177279"/>
                          <a:pt x="31139" y="184948"/>
                          <a:pt x="44886" y="183327"/>
                        </a:cubicBezTo>
                        <a:cubicBezTo>
                          <a:pt x="58509" y="181706"/>
                          <a:pt x="100000" y="124161"/>
                          <a:pt x="111097" y="109167"/>
                        </a:cubicBezTo>
                        <a:lnTo>
                          <a:pt x="111097" y="109136"/>
                        </a:lnTo>
                        <a:lnTo>
                          <a:pt x="119794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0" name="Hình tự do: Hình 909">
                    <a:extLst>
                      <a:ext uri="{FF2B5EF4-FFF2-40B4-BE49-F238E27FC236}">
                        <a16:creationId xmlns:a16="http://schemas.microsoft.com/office/drawing/2014/main" id="{07746EE9-1F8D-9035-2D8D-4A83536D6584}"/>
                      </a:ext>
                    </a:extLst>
                  </p:cNvPr>
                  <p:cNvSpPr/>
                  <p:nvPr/>
                </p:nvSpPr>
                <p:spPr>
                  <a:xfrm>
                    <a:off x="11168591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783 w 97770"/>
                      <a:gd name="connsiteY1" fmla="*/ 31079 h 141794"/>
                      <a:gd name="connsiteX2" fmla="*/ 77695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298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26 w 97770"/>
                      <a:gd name="connsiteY16" fmla="*/ 99503 h 141794"/>
                      <a:gd name="connsiteX17" fmla="*/ 77103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783" y="31079"/>
                        </a:lnTo>
                        <a:cubicBezTo>
                          <a:pt x="85956" y="40899"/>
                          <a:pt x="79285" y="51466"/>
                          <a:pt x="77695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00" y="103369"/>
                          <a:pt x="54378" y="105364"/>
                          <a:pt x="53381" y="107109"/>
                        </a:cubicBezTo>
                        <a:cubicBezTo>
                          <a:pt x="46461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43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094" y="28897"/>
                          <a:pt x="6154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39" y="40681"/>
                          <a:pt x="11298" y="46728"/>
                        </a:cubicBezTo>
                        <a:cubicBezTo>
                          <a:pt x="10051" y="55737"/>
                          <a:pt x="14727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593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26" y="99503"/>
                        </a:cubicBezTo>
                        <a:cubicBezTo>
                          <a:pt x="65569" y="83948"/>
                          <a:pt x="70837" y="62751"/>
                          <a:pt x="77103" y="43081"/>
                        </a:cubicBezTo>
                        <a:cubicBezTo>
                          <a:pt x="81467" y="29458"/>
                          <a:pt x="96150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1" name="Hình tự do: Hình 910">
                    <a:extLst>
                      <a:ext uri="{FF2B5EF4-FFF2-40B4-BE49-F238E27FC236}">
                        <a16:creationId xmlns:a16="http://schemas.microsoft.com/office/drawing/2014/main" id="{1EC15FA8-1E90-04D4-DB54-5864698217DF}"/>
                      </a:ext>
                    </a:extLst>
                  </p:cNvPr>
                  <p:cNvSpPr/>
                  <p:nvPr/>
                </p:nvSpPr>
                <p:spPr>
                  <a:xfrm>
                    <a:off x="11199343" y="3385577"/>
                    <a:ext cx="31204" cy="80792"/>
                  </a:xfrm>
                  <a:custGeom>
                    <a:avLst/>
                    <a:gdLst>
                      <a:gd name="connsiteX0" fmla="*/ 18514 w 31204"/>
                      <a:gd name="connsiteY0" fmla="*/ 58603 h 80792"/>
                      <a:gd name="connsiteX1" fmla="*/ 8258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7 w 31204"/>
                      <a:gd name="connsiteY3" fmla="*/ 217 h 80792"/>
                      <a:gd name="connsiteX4" fmla="*/ 27429 w 31204"/>
                      <a:gd name="connsiteY4" fmla="*/ 32854 h 80792"/>
                      <a:gd name="connsiteX5" fmla="*/ 21008 w 31204"/>
                      <a:gd name="connsiteY5" fmla="*/ 8322 h 80792"/>
                      <a:gd name="connsiteX6" fmla="*/ 10191 w 31204"/>
                      <a:gd name="connsiteY6" fmla="*/ 57668 h 80792"/>
                      <a:gd name="connsiteX7" fmla="*/ 18514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4" y="58603"/>
                        </a:moveTo>
                        <a:cubicBezTo>
                          <a:pt x="18514" y="58603"/>
                          <a:pt x="13589" y="86659"/>
                          <a:pt x="8258" y="79676"/>
                        </a:cubicBezTo>
                        <a:cubicBezTo>
                          <a:pt x="2959" y="72693"/>
                          <a:pt x="-345" y="56639"/>
                          <a:pt x="29" y="42861"/>
                        </a:cubicBezTo>
                        <a:cubicBezTo>
                          <a:pt x="403" y="29051"/>
                          <a:pt x="7978" y="-2932"/>
                          <a:pt x="23127" y="217"/>
                        </a:cubicBezTo>
                        <a:cubicBezTo>
                          <a:pt x="38309" y="3365"/>
                          <a:pt x="27429" y="32854"/>
                          <a:pt x="27429" y="32854"/>
                        </a:cubicBezTo>
                        <a:cubicBezTo>
                          <a:pt x="27429" y="32854"/>
                          <a:pt x="32074" y="9755"/>
                          <a:pt x="21008" y="8322"/>
                        </a:cubicBezTo>
                        <a:cubicBezTo>
                          <a:pt x="9910" y="6888"/>
                          <a:pt x="7884" y="44638"/>
                          <a:pt x="10191" y="57668"/>
                        </a:cubicBezTo>
                        <a:cubicBezTo>
                          <a:pt x="12467" y="70698"/>
                          <a:pt x="18514" y="58603"/>
                          <a:pt x="18514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2" name="Hình tự do: Hình 911">
                    <a:extLst>
                      <a:ext uri="{FF2B5EF4-FFF2-40B4-BE49-F238E27FC236}">
                        <a16:creationId xmlns:a16="http://schemas.microsoft.com/office/drawing/2014/main" id="{F25A6B75-A954-FCEC-799D-F3B76C8DDC7E}"/>
                      </a:ext>
                    </a:extLst>
                  </p:cNvPr>
                  <p:cNvSpPr/>
                  <p:nvPr/>
                </p:nvSpPr>
                <p:spPr>
                  <a:xfrm>
                    <a:off x="11058845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38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51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3" name="Hình tự do: Hình 912">
                    <a:extLst>
                      <a:ext uri="{FF2B5EF4-FFF2-40B4-BE49-F238E27FC236}">
                        <a16:creationId xmlns:a16="http://schemas.microsoft.com/office/drawing/2014/main" id="{7D9056F0-2C7E-7A88-1F91-42F6FD3D1FB9}"/>
                      </a:ext>
                    </a:extLst>
                  </p:cNvPr>
                  <p:cNvSpPr/>
                  <p:nvPr/>
                </p:nvSpPr>
                <p:spPr>
                  <a:xfrm>
                    <a:off x="11041045" y="3843566"/>
                    <a:ext cx="23102" cy="65743"/>
                  </a:xfrm>
                  <a:custGeom>
                    <a:avLst/>
                    <a:gdLst>
                      <a:gd name="connsiteX0" fmla="*/ 22974 w 23102"/>
                      <a:gd name="connsiteY0" fmla="*/ 65743 h 65743"/>
                      <a:gd name="connsiteX1" fmla="*/ 2650 w 23102"/>
                      <a:gd name="connsiteY1" fmla="*/ 65743 h 65743"/>
                      <a:gd name="connsiteX2" fmla="*/ 0 w 23102"/>
                      <a:gd name="connsiteY2" fmla="*/ 44733 h 65743"/>
                      <a:gd name="connsiteX3" fmla="*/ 0 w 23102"/>
                      <a:gd name="connsiteY3" fmla="*/ 44733 h 65743"/>
                      <a:gd name="connsiteX4" fmla="*/ 9944 w 23102"/>
                      <a:gd name="connsiteY4" fmla="*/ 0 h 65743"/>
                      <a:gd name="connsiteX5" fmla="*/ 22974 w 23102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102" h="65743">
                        <a:moveTo>
                          <a:pt x="22974" y="65743"/>
                        </a:moveTo>
                        <a:lnTo>
                          <a:pt x="2650" y="65743"/>
                        </a:lnTo>
                        <a:cubicBezTo>
                          <a:pt x="2338" y="58574"/>
                          <a:pt x="1403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44" y="0"/>
                        </a:lnTo>
                        <a:cubicBezTo>
                          <a:pt x="19763" y="23972"/>
                          <a:pt x="23910" y="43517"/>
                          <a:pt x="22974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4" name="Hình tự do: Hình 913">
                    <a:extLst>
                      <a:ext uri="{FF2B5EF4-FFF2-40B4-BE49-F238E27FC236}">
                        <a16:creationId xmlns:a16="http://schemas.microsoft.com/office/drawing/2014/main" id="{2F7B19CF-64AD-6D0A-AB78-7A3ACBEFFB18}"/>
                      </a:ext>
                    </a:extLst>
                  </p:cNvPr>
                  <p:cNvSpPr/>
                  <p:nvPr/>
                </p:nvSpPr>
                <p:spPr>
                  <a:xfrm>
                    <a:off x="11127830" y="3844781"/>
                    <a:ext cx="35911" cy="64527"/>
                  </a:xfrm>
                  <a:custGeom>
                    <a:avLst/>
                    <a:gdLst>
                      <a:gd name="connsiteX0" fmla="*/ 35911 w 35911"/>
                      <a:gd name="connsiteY0" fmla="*/ 0 h 64527"/>
                      <a:gd name="connsiteX1" fmla="*/ 30986 w 35911"/>
                      <a:gd name="connsiteY1" fmla="*/ 22070 h 64527"/>
                      <a:gd name="connsiteX2" fmla="*/ 21634 w 35911"/>
                      <a:gd name="connsiteY2" fmla="*/ 35319 h 64527"/>
                      <a:gd name="connsiteX3" fmla="*/ 12625 w 35911"/>
                      <a:gd name="connsiteY3" fmla="*/ 64527 h 64527"/>
                      <a:gd name="connsiteX4" fmla="*/ 0 w 35911"/>
                      <a:gd name="connsiteY4" fmla="*/ 64527 h 64527"/>
                      <a:gd name="connsiteX5" fmla="*/ 3803 w 35911"/>
                      <a:gd name="connsiteY5" fmla="*/ 49658 h 64527"/>
                      <a:gd name="connsiteX6" fmla="*/ 6858 w 35911"/>
                      <a:gd name="connsiteY6" fmla="*/ 39652 h 64527"/>
                      <a:gd name="connsiteX7" fmla="*/ 13810 w 35911"/>
                      <a:gd name="connsiteY7" fmla="*/ 22912 h 64527"/>
                      <a:gd name="connsiteX8" fmla="*/ 35911 w 35911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11" h="64527">
                        <a:moveTo>
                          <a:pt x="35911" y="0"/>
                        </a:moveTo>
                        <a:lnTo>
                          <a:pt x="30986" y="22070"/>
                        </a:lnTo>
                        <a:cubicBezTo>
                          <a:pt x="27027" y="24627"/>
                          <a:pt x="23629" y="28772"/>
                          <a:pt x="21634" y="35319"/>
                        </a:cubicBezTo>
                        <a:cubicBezTo>
                          <a:pt x="18828" y="44546"/>
                          <a:pt x="15618" y="54895"/>
                          <a:pt x="12625" y="64527"/>
                        </a:cubicBezTo>
                        <a:lnTo>
                          <a:pt x="0" y="64527"/>
                        </a:lnTo>
                        <a:cubicBezTo>
                          <a:pt x="1122" y="59727"/>
                          <a:pt x="2369" y="54677"/>
                          <a:pt x="3803" y="49658"/>
                        </a:cubicBezTo>
                        <a:cubicBezTo>
                          <a:pt x="4738" y="46260"/>
                          <a:pt x="5767" y="42894"/>
                          <a:pt x="6858" y="39652"/>
                        </a:cubicBezTo>
                        <a:cubicBezTo>
                          <a:pt x="8947" y="33417"/>
                          <a:pt x="11285" y="27588"/>
                          <a:pt x="13810" y="22912"/>
                        </a:cubicBezTo>
                        <a:cubicBezTo>
                          <a:pt x="18298" y="14651"/>
                          <a:pt x="26746" y="6920"/>
                          <a:pt x="3591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5" name="Hình tự do: Hình 914">
                    <a:extLst>
                      <a:ext uri="{FF2B5EF4-FFF2-40B4-BE49-F238E27FC236}">
                        <a16:creationId xmlns:a16="http://schemas.microsoft.com/office/drawing/2014/main" id="{4F0CD039-4101-A28A-5F32-658BA9440E29}"/>
                      </a:ext>
                    </a:extLst>
                  </p:cNvPr>
                  <p:cNvSpPr/>
                  <p:nvPr/>
                </p:nvSpPr>
                <p:spPr>
                  <a:xfrm>
                    <a:off x="11100741" y="3695807"/>
                    <a:ext cx="96042" cy="213501"/>
                  </a:xfrm>
                  <a:custGeom>
                    <a:avLst/>
                    <a:gdLst>
                      <a:gd name="connsiteX0" fmla="*/ 96043 w 96042"/>
                      <a:gd name="connsiteY0" fmla="*/ 0 h 213501"/>
                      <a:gd name="connsiteX1" fmla="*/ 92240 w 96042"/>
                      <a:gd name="connsiteY1" fmla="*/ 17145 h 213501"/>
                      <a:gd name="connsiteX2" fmla="*/ 70700 w 96042"/>
                      <a:gd name="connsiteY2" fmla="*/ 45949 h 213501"/>
                      <a:gd name="connsiteX3" fmla="*/ 11222 w 96042"/>
                      <a:gd name="connsiteY3" fmla="*/ 213502 h 213501"/>
                      <a:gd name="connsiteX4" fmla="*/ 0 w 96042"/>
                      <a:gd name="connsiteY4" fmla="*/ 213502 h 213501"/>
                      <a:gd name="connsiteX5" fmla="*/ 56485 w 96042"/>
                      <a:gd name="connsiteY5" fmla="*/ 55020 h 213501"/>
                      <a:gd name="connsiteX6" fmla="*/ 96043 w 96042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42" h="213501">
                        <a:moveTo>
                          <a:pt x="96043" y="0"/>
                        </a:moveTo>
                        <a:lnTo>
                          <a:pt x="92240" y="17145"/>
                        </a:lnTo>
                        <a:cubicBezTo>
                          <a:pt x="83636" y="22943"/>
                          <a:pt x="76622" y="31578"/>
                          <a:pt x="70700" y="45949"/>
                        </a:cubicBezTo>
                        <a:cubicBezTo>
                          <a:pt x="59384" y="73287"/>
                          <a:pt x="20044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46" y="79833"/>
                          <a:pt x="56485" y="55020"/>
                        </a:cubicBezTo>
                        <a:cubicBezTo>
                          <a:pt x="78711" y="16615"/>
                          <a:pt x="82795" y="5393"/>
                          <a:pt x="96043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6" name="Hình tự do: Hình 915">
                    <a:extLst>
                      <a:ext uri="{FF2B5EF4-FFF2-40B4-BE49-F238E27FC236}">
                        <a16:creationId xmlns:a16="http://schemas.microsoft.com/office/drawing/2014/main" id="{43835440-78B3-E4FE-554F-27E4F8FA6158}"/>
                      </a:ext>
                    </a:extLst>
                  </p:cNvPr>
                  <p:cNvSpPr/>
                  <p:nvPr/>
                </p:nvSpPr>
                <p:spPr>
                  <a:xfrm>
                    <a:off x="11098528" y="3520710"/>
                    <a:ext cx="137097" cy="356086"/>
                  </a:xfrm>
                  <a:custGeom>
                    <a:avLst/>
                    <a:gdLst>
                      <a:gd name="connsiteX0" fmla="*/ 132577 w 137097"/>
                      <a:gd name="connsiteY0" fmla="*/ 20418 h 356086"/>
                      <a:gd name="connsiteX1" fmla="*/ 116399 w 137097"/>
                      <a:gd name="connsiteY1" fmla="*/ 35163 h 356086"/>
                      <a:gd name="connsiteX2" fmla="*/ 80675 w 137097"/>
                      <a:gd name="connsiteY2" fmla="*/ 83979 h 356086"/>
                      <a:gd name="connsiteX3" fmla="*/ 48349 w 137097"/>
                      <a:gd name="connsiteY3" fmla="*/ 164748 h 356086"/>
                      <a:gd name="connsiteX4" fmla="*/ 7575 w 137097"/>
                      <a:gd name="connsiteY4" fmla="*/ 307986 h 356086"/>
                      <a:gd name="connsiteX5" fmla="*/ 2431 w 137097"/>
                      <a:gd name="connsiteY5" fmla="*/ 356086 h 356086"/>
                      <a:gd name="connsiteX6" fmla="*/ 0 w 137097"/>
                      <a:gd name="connsiteY6" fmla="*/ 355868 h 356086"/>
                      <a:gd name="connsiteX7" fmla="*/ 10817 w 137097"/>
                      <a:gd name="connsiteY7" fmla="*/ 230366 h 356086"/>
                      <a:gd name="connsiteX8" fmla="*/ 50780 w 137097"/>
                      <a:gd name="connsiteY8" fmla="*/ 125377 h 356086"/>
                      <a:gd name="connsiteX9" fmla="*/ 79989 w 137097"/>
                      <a:gd name="connsiteY9" fmla="*/ 69515 h 356086"/>
                      <a:gd name="connsiteX10" fmla="*/ 118612 w 137097"/>
                      <a:gd name="connsiteY10" fmla="*/ 19919 h 356086"/>
                      <a:gd name="connsiteX11" fmla="*/ 137098 w 137097"/>
                      <a:gd name="connsiteY11" fmla="*/ 0 h 356086"/>
                      <a:gd name="connsiteX12" fmla="*/ 132577 w 137097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7" h="356086">
                        <a:moveTo>
                          <a:pt x="132577" y="20418"/>
                        </a:moveTo>
                        <a:cubicBezTo>
                          <a:pt x="127247" y="26278"/>
                          <a:pt x="121636" y="31640"/>
                          <a:pt x="116399" y="35163"/>
                        </a:cubicBezTo>
                        <a:cubicBezTo>
                          <a:pt x="98287" y="47320"/>
                          <a:pt x="90182" y="54022"/>
                          <a:pt x="80675" y="83979"/>
                        </a:cubicBezTo>
                        <a:cubicBezTo>
                          <a:pt x="71167" y="113936"/>
                          <a:pt x="62969" y="146075"/>
                          <a:pt x="48349" y="164748"/>
                        </a:cubicBezTo>
                        <a:cubicBezTo>
                          <a:pt x="33760" y="183420"/>
                          <a:pt x="12874" y="251907"/>
                          <a:pt x="7575" y="307986"/>
                        </a:cubicBezTo>
                        <a:cubicBezTo>
                          <a:pt x="5486" y="330213"/>
                          <a:pt x="3772" y="345612"/>
                          <a:pt x="2431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4" y="263441"/>
                          <a:pt x="10817" y="230366"/>
                        </a:cubicBezTo>
                        <a:cubicBezTo>
                          <a:pt x="19795" y="184168"/>
                          <a:pt x="29801" y="143457"/>
                          <a:pt x="50780" y="125377"/>
                        </a:cubicBezTo>
                        <a:cubicBezTo>
                          <a:pt x="71791" y="107296"/>
                          <a:pt x="71011" y="91024"/>
                          <a:pt x="79989" y="69515"/>
                        </a:cubicBezTo>
                        <a:cubicBezTo>
                          <a:pt x="88967" y="48006"/>
                          <a:pt x="101467" y="29895"/>
                          <a:pt x="118612" y="19919"/>
                        </a:cubicBezTo>
                        <a:cubicBezTo>
                          <a:pt x="124472" y="16521"/>
                          <a:pt x="131019" y="8759"/>
                          <a:pt x="137098" y="0"/>
                        </a:cubicBezTo>
                        <a:lnTo>
                          <a:pt x="132577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7" name="Đồ họa 3">
                  <a:extLst>
                    <a:ext uri="{FF2B5EF4-FFF2-40B4-BE49-F238E27FC236}">
                      <a16:creationId xmlns:a16="http://schemas.microsoft.com/office/drawing/2014/main" id="{70DDE37A-76FE-4334-0820-A7C04E8F93AF}"/>
                    </a:ext>
                  </a:extLst>
                </p:cNvPr>
                <p:cNvGrpSpPr/>
                <p:nvPr/>
              </p:nvGrpSpPr>
              <p:grpSpPr>
                <a:xfrm>
                  <a:off x="11048652" y="3388381"/>
                  <a:ext cx="202373" cy="506058"/>
                  <a:chOff x="11048652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918" name="Đồ họa 3">
                    <a:extLst>
                      <a:ext uri="{FF2B5EF4-FFF2-40B4-BE49-F238E27FC236}">
                        <a16:creationId xmlns:a16="http://schemas.microsoft.com/office/drawing/2014/main" id="{F3723837-9BB5-7238-01F5-D77EE65128C2}"/>
                      </a:ext>
                    </a:extLst>
                  </p:cNvPr>
                  <p:cNvGrpSpPr/>
                  <p:nvPr/>
                </p:nvGrpSpPr>
                <p:grpSpPr>
                  <a:xfrm>
                    <a:off x="11162494" y="3388381"/>
                    <a:ext cx="88530" cy="10879"/>
                    <a:chOff x="11162494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919" name="Hình tự do: Hình 918">
                      <a:extLst>
                        <a:ext uri="{FF2B5EF4-FFF2-40B4-BE49-F238E27FC236}">
                          <a16:creationId xmlns:a16="http://schemas.microsoft.com/office/drawing/2014/main" id="{A79393A1-EA8A-9CC6-874C-596909E130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62494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0" name="Hình tự do: Hình 919">
                      <a:extLst>
                        <a:ext uri="{FF2B5EF4-FFF2-40B4-BE49-F238E27FC236}">
                          <a16:creationId xmlns:a16="http://schemas.microsoft.com/office/drawing/2014/main" id="{8BF49A3E-09AB-E700-BA4C-7437DBC1E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14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21" name="Đồ họa 3">
                    <a:extLst>
                      <a:ext uri="{FF2B5EF4-FFF2-40B4-BE49-F238E27FC236}">
                        <a16:creationId xmlns:a16="http://schemas.microsoft.com/office/drawing/2014/main" id="{3738A222-6277-040D-373E-40D4FFABDCAA}"/>
                      </a:ext>
                    </a:extLst>
                  </p:cNvPr>
                  <p:cNvGrpSpPr/>
                  <p:nvPr/>
                </p:nvGrpSpPr>
                <p:grpSpPr>
                  <a:xfrm>
                    <a:off x="11048652" y="3883560"/>
                    <a:ext cx="88499" cy="10879"/>
                    <a:chOff x="11048652" y="3883560"/>
                    <a:chExt cx="88499" cy="10879"/>
                  </a:xfrm>
                  <a:solidFill>
                    <a:srgbClr val="AF4545"/>
                  </a:solidFill>
                </p:grpSpPr>
                <p:sp>
                  <p:nvSpPr>
                    <p:cNvPr id="922" name="Hình tự do: Hình 921">
                      <a:extLst>
                        <a:ext uri="{FF2B5EF4-FFF2-40B4-BE49-F238E27FC236}">
                          <a16:creationId xmlns:a16="http://schemas.microsoft.com/office/drawing/2014/main" id="{2FF29540-CF94-FFE7-DD22-472AA837B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6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3" name="Hình tự do: Hình 922">
                      <a:extLst>
                        <a:ext uri="{FF2B5EF4-FFF2-40B4-BE49-F238E27FC236}">
                          <a16:creationId xmlns:a16="http://schemas.microsoft.com/office/drawing/2014/main" id="{550B3D1F-D2BE-52B2-BBE5-DC55C7DE7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627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55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55" y="10880"/>
                          </a:cubicBezTo>
                          <a:cubicBezTo>
                            <a:pt x="2463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24" name="Đồ họa 3">
                <a:extLst>
                  <a:ext uri="{FF2B5EF4-FFF2-40B4-BE49-F238E27FC236}">
                    <a16:creationId xmlns:a16="http://schemas.microsoft.com/office/drawing/2014/main" id="{2FC39A48-60E4-CEB5-4E70-DF3D62CC64CD}"/>
                  </a:ext>
                </a:extLst>
              </p:cNvPr>
              <p:cNvGrpSpPr/>
              <p:nvPr/>
            </p:nvGrpSpPr>
            <p:grpSpPr>
              <a:xfrm>
                <a:off x="11204640" y="3444337"/>
                <a:ext cx="210101" cy="464972"/>
                <a:chOff x="11204640" y="3444337"/>
                <a:chExt cx="210101" cy="464972"/>
              </a:xfrm>
            </p:grpSpPr>
            <p:sp>
              <p:nvSpPr>
                <p:cNvPr id="925" name="Hình tự do: Hình 924">
                  <a:extLst>
                    <a:ext uri="{FF2B5EF4-FFF2-40B4-BE49-F238E27FC236}">
                      <a16:creationId xmlns:a16="http://schemas.microsoft.com/office/drawing/2014/main" id="{39B94E69-FF0F-03D1-4A09-4AD00B6DEBE6}"/>
                    </a:ext>
                  </a:extLst>
                </p:cNvPr>
                <p:cNvSpPr/>
                <p:nvPr/>
              </p:nvSpPr>
              <p:spPr>
                <a:xfrm>
                  <a:off x="11215052" y="3444337"/>
                  <a:ext cx="199689" cy="464972"/>
                </a:xfrm>
                <a:custGeom>
                  <a:avLst/>
                  <a:gdLst>
                    <a:gd name="connsiteX0" fmla="*/ 193458 w 199689"/>
                    <a:gd name="connsiteY0" fmla="*/ 0 h 464972"/>
                    <a:gd name="connsiteX1" fmla="*/ 199536 w 199689"/>
                    <a:gd name="connsiteY1" fmla="*/ 7575 h 464972"/>
                    <a:gd name="connsiteX2" fmla="*/ 199536 w 199689"/>
                    <a:gd name="connsiteY2" fmla="*/ 7575 h 464972"/>
                    <a:gd name="connsiteX3" fmla="*/ 195234 w 199689"/>
                    <a:gd name="connsiteY3" fmla="*/ 26995 h 464972"/>
                    <a:gd name="connsiteX4" fmla="*/ 187753 w 199689"/>
                    <a:gd name="connsiteY4" fmla="*/ 60724 h 464972"/>
                    <a:gd name="connsiteX5" fmla="*/ 187753 w 199689"/>
                    <a:gd name="connsiteY5" fmla="*/ 60724 h 464972"/>
                    <a:gd name="connsiteX6" fmla="*/ 180209 w 199689"/>
                    <a:gd name="connsiteY6" fmla="*/ 94734 h 464972"/>
                    <a:gd name="connsiteX7" fmla="*/ 180209 w 199689"/>
                    <a:gd name="connsiteY7" fmla="*/ 94734 h 464972"/>
                    <a:gd name="connsiteX8" fmla="*/ 172884 w 199689"/>
                    <a:gd name="connsiteY8" fmla="*/ 127746 h 464972"/>
                    <a:gd name="connsiteX9" fmla="*/ 168956 w 199689"/>
                    <a:gd name="connsiteY9" fmla="*/ 145452 h 464972"/>
                    <a:gd name="connsiteX10" fmla="*/ 139186 w 199689"/>
                    <a:gd name="connsiteY10" fmla="*/ 279682 h 464972"/>
                    <a:gd name="connsiteX11" fmla="*/ 135882 w 199689"/>
                    <a:gd name="connsiteY11" fmla="*/ 294551 h 464972"/>
                    <a:gd name="connsiteX12" fmla="*/ 110507 w 199689"/>
                    <a:gd name="connsiteY12" fmla="*/ 408955 h 464972"/>
                    <a:gd name="connsiteX13" fmla="*/ 110507 w 199689"/>
                    <a:gd name="connsiteY13" fmla="*/ 408955 h 464972"/>
                    <a:gd name="connsiteX14" fmla="*/ 106237 w 199689"/>
                    <a:gd name="connsiteY14" fmla="*/ 428126 h 464972"/>
                    <a:gd name="connsiteX15" fmla="*/ 98069 w 199689"/>
                    <a:gd name="connsiteY15" fmla="*/ 464972 h 464972"/>
                    <a:gd name="connsiteX16" fmla="*/ 0 w 199689"/>
                    <a:gd name="connsiteY16" fmla="*/ 464972 h 464972"/>
                    <a:gd name="connsiteX17" fmla="*/ 4021 w 199689"/>
                    <a:gd name="connsiteY17" fmla="*/ 446736 h 464972"/>
                    <a:gd name="connsiteX18" fmla="*/ 4021 w 199689"/>
                    <a:gd name="connsiteY18" fmla="*/ 446736 h 464972"/>
                    <a:gd name="connsiteX19" fmla="*/ 12625 w 199689"/>
                    <a:gd name="connsiteY19" fmla="*/ 407926 h 464972"/>
                    <a:gd name="connsiteX20" fmla="*/ 19483 w 199689"/>
                    <a:gd name="connsiteY20" fmla="*/ 377159 h 464972"/>
                    <a:gd name="connsiteX21" fmla="*/ 19483 w 199689"/>
                    <a:gd name="connsiteY21" fmla="*/ 377159 h 464972"/>
                    <a:gd name="connsiteX22" fmla="*/ 26933 w 199689"/>
                    <a:gd name="connsiteY22" fmla="*/ 343461 h 464972"/>
                    <a:gd name="connsiteX23" fmla="*/ 63374 w 199689"/>
                    <a:gd name="connsiteY23" fmla="*/ 179274 h 464972"/>
                    <a:gd name="connsiteX24" fmla="*/ 80332 w 199689"/>
                    <a:gd name="connsiteY24" fmla="*/ 102808 h 464972"/>
                    <a:gd name="connsiteX25" fmla="*/ 80332 w 199689"/>
                    <a:gd name="connsiteY25" fmla="*/ 102808 h 464972"/>
                    <a:gd name="connsiteX26" fmla="*/ 91772 w 199689"/>
                    <a:gd name="connsiteY26" fmla="*/ 51279 h 464972"/>
                    <a:gd name="connsiteX27" fmla="*/ 94858 w 199689"/>
                    <a:gd name="connsiteY27" fmla="*/ 37345 h 464972"/>
                    <a:gd name="connsiteX28" fmla="*/ 94858 w 199689"/>
                    <a:gd name="connsiteY28" fmla="*/ 37314 h 464972"/>
                    <a:gd name="connsiteX29" fmla="*/ 101280 w 199689"/>
                    <a:gd name="connsiteY29" fmla="*/ 8479 h 464972"/>
                    <a:gd name="connsiteX30" fmla="*/ 101280 w 199689"/>
                    <a:gd name="connsiteY30" fmla="*/ 8479 h 464972"/>
                    <a:gd name="connsiteX31" fmla="*/ 103150 w 199689"/>
                    <a:gd name="connsiteY31" fmla="*/ 0 h 464972"/>
                    <a:gd name="connsiteX32" fmla="*/ 193458 w 199689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89" h="464972">
                      <a:moveTo>
                        <a:pt x="193458" y="0"/>
                      </a:moveTo>
                      <a:cubicBezTo>
                        <a:pt x="197448" y="0"/>
                        <a:pt x="200409" y="3678"/>
                        <a:pt x="199536" y="7575"/>
                      </a:cubicBezTo>
                      <a:lnTo>
                        <a:pt x="199536" y="7575"/>
                      </a:lnTo>
                      <a:lnTo>
                        <a:pt x="195234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25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32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58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Hình tự do: Hình 925">
                  <a:extLst>
                    <a:ext uri="{FF2B5EF4-FFF2-40B4-BE49-F238E27FC236}">
                      <a16:creationId xmlns:a16="http://schemas.microsoft.com/office/drawing/2014/main" id="{BF3CC1A6-2421-D2FB-7A18-7C0DA32BCBB5}"/>
                    </a:ext>
                  </a:extLst>
                </p:cNvPr>
                <p:cNvSpPr/>
                <p:nvPr/>
              </p:nvSpPr>
              <p:spPr>
                <a:xfrm>
                  <a:off x="11204640" y="3444337"/>
                  <a:ext cx="201251" cy="464972"/>
                </a:xfrm>
                <a:custGeom>
                  <a:avLst/>
                  <a:gdLst>
                    <a:gd name="connsiteX0" fmla="*/ 201251 w 201251"/>
                    <a:gd name="connsiteY0" fmla="*/ 0 h 464972"/>
                    <a:gd name="connsiteX1" fmla="*/ 199568 w 201251"/>
                    <a:gd name="connsiteY1" fmla="*/ 7575 h 464972"/>
                    <a:gd name="connsiteX2" fmla="*/ 195266 w 201251"/>
                    <a:gd name="connsiteY2" fmla="*/ 26995 h 464972"/>
                    <a:gd name="connsiteX3" fmla="*/ 187784 w 201251"/>
                    <a:gd name="connsiteY3" fmla="*/ 60724 h 464972"/>
                    <a:gd name="connsiteX4" fmla="*/ 187784 w 201251"/>
                    <a:gd name="connsiteY4" fmla="*/ 60724 h 464972"/>
                    <a:gd name="connsiteX5" fmla="*/ 180241 w 201251"/>
                    <a:gd name="connsiteY5" fmla="*/ 94734 h 464972"/>
                    <a:gd name="connsiteX6" fmla="*/ 180241 w 201251"/>
                    <a:gd name="connsiteY6" fmla="*/ 94734 h 464972"/>
                    <a:gd name="connsiteX7" fmla="*/ 172915 w 201251"/>
                    <a:gd name="connsiteY7" fmla="*/ 127746 h 464972"/>
                    <a:gd name="connsiteX8" fmla="*/ 168988 w 201251"/>
                    <a:gd name="connsiteY8" fmla="*/ 145452 h 464972"/>
                    <a:gd name="connsiteX9" fmla="*/ 139186 w 201251"/>
                    <a:gd name="connsiteY9" fmla="*/ 279682 h 464972"/>
                    <a:gd name="connsiteX10" fmla="*/ 135882 w 201251"/>
                    <a:gd name="connsiteY10" fmla="*/ 294551 h 464972"/>
                    <a:gd name="connsiteX11" fmla="*/ 110508 w 201251"/>
                    <a:gd name="connsiteY11" fmla="*/ 408955 h 464972"/>
                    <a:gd name="connsiteX12" fmla="*/ 110508 w 201251"/>
                    <a:gd name="connsiteY12" fmla="*/ 408955 h 464972"/>
                    <a:gd name="connsiteX13" fmla="*/ 106268 w 201251"/>
                    <a:gd name="connsiteY13" fmla="*/ 428126 h 464972"/>
                    <a:gd name="connsiteX14" fmla="*/ 98100 w 201251"/>
                    <a:gd name="connsiteY14" fmla="*/ 464972 h 464972"/>
                    <a:gd name="connsiteX15" fmla="*/ 0 w 201251"/>
                    <a:gd name="connsiteY15" fmla="*/ 464972 h 464972"/>
                    <a:gd name="connsiteX16" fmla="*/ 4053 w 201251"/>
                    <a:gd name="connsiteY16" fmla="*/ 446736 h 464972"/>
                    <a:gd name="connsiteX17" fmla="*/ 4053 w 201251"/>
                    <a:gd name="connsiteY17" fmla="*/ 446736 h 464972"/>
                    <a:gd name="connsiteX18" fmla="*/ 12656 w 201251"/>
                    <a:gd name="connsiteY18" fmla="*/ 407926 h 464972"/>
                    <a:gd name="connsiteX19" fmla="*/ 19483 w 201251"/>
                    <a:gd name="connsiteY19" fmla="*/ 377159 h 464972"/>
                    <a:gd name="connsiteX20" fmla="*/ 19483 w 201251"/>
                    <a:gd name="connsiteY20" fmla="*/ 377159 h 464972"/>
                    <a:gd name="connsiteX21" fmla="*/ 26964 w 201251"/>
                    <a:gd name="connsiteY21" fmla="*/ 343492 h 464972"/>
                    <a:gd name="connsiteX22" fmla="*/ 63406 w 201251"/>
                    <a:gd name="connsiteY22" fmla="*/ 179274 h 464972"/>
                    <a:gd name="connsiteX23" fmla="*/ 80363 w 201251"/>
                    <a:gd name="connsiteY23" fmla="*/ 102808 h 464972"/>
                    <a:gd name="connsiteX24" fmla="*/ 80363 w 201251"/>
                    <a:gd name="connsiteY24" fmla="*/ 102808 h 464972"/>
                    <a:gd name="connsiteX25" fmla="*/ 91804 w 201251"/>
                    <a:gd name="connsiteY25" fmla="*/ 51310 h 464972"/>
                    <a:gd name="connsiteX26" fmla="*/ 94890 w 201251"/>
                    <a:gd name="connsiteY26" fmla="*/ 37345 h 464972"/>
                    <a:gd name="connsiteX27" fmla="*/ 94890 w 201251"/>
                    <a:gd name="connsiteY27" fmla="*/ 37314 h 464972"/>
                    <a:gd name="connsiteX28" fmla="*/ 101311 w 201251"/>
                    <a:gd name="connsiteY28" fmla="*/ 8479 h 464972"/>
                    <a:gd name="connsiteX29" fmla="*/ 101311 w 201251"/>
                    <a:gd name="connsiteY29" fmla="*/ 8479 h 464972"/>
                    <a:gd name="connsiteX30" fmla="*/ 103182 w 201251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51" h="464972">
                      <a:moveTo>
                        <a:pt x="201251" y="0"/>
                      </a:move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4" y="60724"/>
                      </a:lnTo>
                      <a:lnTo>
                        <a:pt x="187784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8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68" y="428126"/>
                      </a:lnTo>
                      <a:lnTo>
                        <a:pt x="9810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92"/>
                      </a:lnTo>
                      <a:lnTo>
                        <a:pt x="63406" y="179274"/>
                      </a:lnTo>
                      <a:lnTo>
                        <a:pt x="80363" y="102808"/>
                      </a:lnTo>
                      <a:lnTo>
                        <a:pt x="80363" y="102808"/>
                      </a:lnTo>
                      <a:lnTo>
                        <a:pt x="91804" y="51310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1" y="8479"/>
                      </a:lnTo>
                      <a:lnTo>
                        <a:pt x="101311" y="8479"/>
                      </a:lnTo>
                      <a:lnTo>
                        <a:pt x="10318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27" name="Đồ họa 3">
                  <a:extLst>
                    <a:ext uri="{FF2B5EF4-FFF2-40B4-BE49-F238E27FC236}">
                      <a16:creationId xmlns:a16="http://schemas.microsoft.com/office/drawing/2014/main" id="{F21E1672-5402-1270-B5B6-56766FB37A78}"/>
                    </a:ext>
                  </a:extLst>
                </p:cNvPr>
                <p:cNvGrpSpPr/>
                <p:nvPr/>
              </p:nvGrpSpPr>
              <p:grpSpPr>
                <a:xfrm>
                  <a:off x="11208692" y="3444337"/>
                  <a:ext cx="195515" cy="464972"/>
                  <a:chOff x="11208692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928" name="Hình tự do: Hình 927">
                    <a:extLst>
                      <a:ext uri="{FF2B5EF4-FFF2-40B4-BE49-F238E27FC236}">
                        <a16:creationId xmlns:a16="http://schemas.microsoft.com/office/drawing/2014/main" id="{BF681970-67CF-8924-1084-DDDB4EF3B440}"/>
                      </a:ext>
                    </a:extLst>
                  </p:cNvPr>
                  <p:cNvSpPr/>
                  <p:nvPr/>
                </p:nvSpPr>
                <p:spPr>
                  <a:xfrm>
                    <a:off x="11288446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57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97 w 103977"/>
                      <a:gd name="connsiteY9" fmla="*/ 18828 h 159297"/>
                      <a:gd name="connsiteX10" fmla="*/ 25797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75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96 w 103977"/>
                      <a:gd name="connsiteY24" fmla="*/ 152279 h 159297"/>
                      <a:gd name="connsiteX25" fmla="*/ 38983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57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97" y="18828"/>
                        </a:cubicBezTo>
                        <a:lnTo>
                          <a:pt x="25797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327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75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8004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5" y="153463"/>
                          <a:pt x="5909" y="150720"/>
                          <a:pt x="16196" y="152279"/>
                        </a:cubicBezTo>
                        <a:cubicBezTo>
                          <a:pt x="26451" y="153837"/>
                          <a:pt x="27044" y="160508"/>
                          <a:pt x="38983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9" name="Hình tự do: Hình 928">
                    <a:extLst>
                      <a:ext uri="{FF2B5EF4-FFF2-40B4-BE49-F238E27FC236}">
                        <a16:creationId xmlns:a16="http://schemas.microsoft.com/office/drawing/2014/main" id="{050D6495-F8AE-FB05-2193-F27CA7638BDB}"/>
                      </a:ext>
                    </a:extLst>
                  </p:cNvPr>
                  <p:cNvSpPr/>
                  <p:nvPr/>
                </p:nvSpPr>
                <p:spPr>
                  <a:xfrm>
                    <a:off x="1131937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8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24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588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797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293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05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8" y="26995"/>
                        </a:lnTo>
                        <a:cubicBezTo>
                          <a:pt x="74574" y="35537"/>
                          <a:pt x="68807" y="44702"/>
                          <a:pt x="67435" y="50250"/>
                        </a:cubicBezTo>
                        <a:cubicBezTo>
                          <a:pt x="64848" y="60693"/>
                          <a:pt x="55621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5" y="103525"/>
                          <a:pt x="10358" y="125283"/>
                          <a:pt x="3531" y="122883"/>
                        </a:cubicBezTo>
                        <a:cubicBezTo>
                          <a:pt x="258" y="121760"/>
                          <a:pt x="-334" y="114715"/>
                          <a:pt x="164" y="105862"/>
                        </a:cubicBezTo>
                        <a:cubicBezTo>
                          <a:pt x="726" y="96168"/>
                          <a:pt x="2565" y="84260"/>
                          <a:pt x="3624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588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797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293" y="88967"/>
                        </a:cubicBezTo>
                        <a:cubicBezTo>
                          <a:pt x="11293" y="97664"/>
                          <a:pt x="11574" y="105925"/>
                          <a:pt x="12509" y="109977"/>
                        </a:cubicBezTo>
                        <a:cubicBezTo>
                          <a:pt x="14286" y="117989"/>
                          <a:pt x="26568" y="104958"/>
                          <a:pt x="41156" y="91273"/>
                        </a:cubicBezTo>
                        <a:cubicBezTo>
                          <a:pt x="42809" y="89715"/>
                          <a:pt x="44336" y="88094"/>
                          <a:pt x="45770" y="86348"/>
                        </a:cubicBezTo>
                        <a:cubicBezTo>
                          <a:pt x="56899" y="72882"/>
                          <a:pt x="61450" y="54490"/>
                          <a:pt x="66905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0" name="Hình tự do: Hình 929">
                    <a:extLst>
                      <a:ext uri="{FF2B5EF4-FFF2-40B4-BE49-F238E27FC236}">
                        <a16:creationId xmlns:a16="http://schemas.microsoft.com/office/drawing/2014/main" id="{99E30A38-AC1E-3490-89C6-9231976BCC97}"/>
                      </a:ext>
                    </a:extLst>
                  </p:cNvPr>
                  <p:cNvSpPr/>
                  <p:nvPr/>
                </p:nvSpPr>
                <p:spPr>
                  <a:xfrm>
                    <a:off x="11346074" y="3454808"/>
                    <a:ext cx="27063" cy="70117"/>
                  </a:xfrm>
                  <a:custGeom>
                    <a:avLst/>
                    <a:gdLst>
                      <a:gd name="connsiteX0" fmla="*/ 16051 w 27063"/>
                      <a:gd name="connsiteY0" fmla="*/ 50845 h 70117"/>
                      <a:gd name="connsiteX1" fmla="*/ 7166 w 27063"/>
                      <a:gd name="connsiteY1" fmla="*/ 69144 h 70117"/>
                      <a:gd name="connsiteX2" fmla="*/ 28 w 27063"/>
                      <a:gd name="connsiteY2" fmla="*/ 37192 h 70117"/>
                      <a:gd name="connsiteX3" fmla="*/ 20072 w 27063"/>
                      <a:gd name="connsiteY3" fmla="*/ 190 h 70117"/>
                      <a:gd name="connsiteX4" fmla="*/ 23781 w 27063"/>
                      <a:gd name="connsiteY4" fmla="*/ 28495 h 70117"/>
                      <a:gd name="connsiteX5" fmla="*/ 18202 w 27063"/>
                      <a:gd name="connsiteY5" fmla="*/ 7203 h 70117"/>
                      <a:gd name="connsiteX6" fmla="*/ 8819 w 27063"/>
                      <a:gd name="connsiteY6" fmla="*/ 50035 h 70117"/>
                      <a:gd name="connsiteX7" fmla="*/ 16051 w 27063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63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781" y="28495"/>
                          <a:pt x="23781" y="28495"/>
                        </a:cubicBezTo>
                        <a:cubicBezTo>
                          <a:pt x="23781" y="28495"/>
                          <a:pt x="27803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19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1" name="Hình tự do: Hình 930">
                    <a:extLst>
                      <a:ext uri="{FF2B5EF4-FFF2-40B4-BE49-F238E27FC236}">
                        <a16:creationId xmlns:a16="http://schemas.microsoft.com/office/drawing/2014/main" id="{AC50E05A-8A28-9E1D-1DA1-0F618088D4F1}"/>
                      </a:ext>
                    </a:extLst>
                  </p:cNvPr>
                  <p:cNvSpPr/>
                  <p:nvPr/>
                </p:nvSpPr>
                <p:spPr>
                  <a:xfrm>
                    <a:off x="11224123" y="3547144"/>
                    <a:ext cx="68481" cy="274351"/>
                  </a:xfrm>
                  <a:custGeom>
                    <a:avLst/>
                    <a:gdLst>
                      <a:gd name="connsiteX0" fmla="*/ 62969 w 68481"/>
                      <a:gd name="connsiteY0" fmla="*/ 141399 h 274351"/>
                      <a:gd name="connsiteX1" fmla="*/ 0 w 68481"/>
                      <a:gd name="connsiteY1" fmla="*/ 274351 h 274351"/>
                      <a:gd name="connsiteX2" fmla="*/ 7482 w 68481"/>
                      <a:gd name="connsiteY2" fmla="*/ 240653 h 274351"/>
                      <a:gd name="connsiteX3" fmla="*/ 16334 w 68481"/>
                      <a:gd name="connsiteY3" fmla="*/ 226439 h 274351"/>
                      <a:gd name="connsiteX4" fmla="*/ 53742 w 68481"/>
                      <a:gd name="connsiteY4" fmla="*/ 113874 h 274351"/>
                      <a:gd name="connsiteX5" fmla="*/ 43923 w 68481"/>
                      <a:gd name="connsiteY5" fmla="*/ 76467 h 274351"/>
                      <a:gd name="connsiteX6" fmla="*/ 60880 w 68481"/>
                      <a:gd name="connsiteY6" fmla="*/ 0 h 274351"/>
                      <a:gd name="connsiteX7" fmla="*/ 59540 w 68481"/>
                      <a:gd name="connsiteY7" fmla="*/ 68081 h 274351"/>
                      <a:gd name="connsiteX8" fmla="*/ 62969 w 68481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81" h="274351">
                        <a:moveTo>
                          <a:pt x="62969" y="141399"/>
                        </a:moveTo>
                        <a:cubicBezTo>
                          <a:pt x="52495" y="169923"/>
                          <a:pt x="12345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817" y="236102"/>
                          <a:pt x="13934" y="231301"/>
                          <a:pt x="16334" y="226439"/>
                        </a:cubicBezTo>
                        <a:cubicBezTo>
                          <a:pt x="34851" y="189031"/>
                          <a:pt x="56205" y="138500"/>
                          <a:pt x="53742" y="113874"/>
                        </a:cubicBezTo>
                        <a:cubicBezTo>
                          <a:pt x="52402" y="100626"/>
                          <a:pt x="47538" y="88250"/>
                          <a:pt x="43923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40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2" name="Hình tự do: Hình 931">
                    <a:extLst>
                      <a:ext uri="{FF2B5EF4-FFF2-40B4-BE49-F238E27FC236}">
                        <a16:creationId xmlns:a16="http://schemas.microsoft.com/office/drawing/2014/main" id="{4BB77DB8-8ACB-6508-14FC-EA985D3F647F}"/>
                      </a:ext>
                    </a:extLst>
                  </p:cNvPr>
                  <p:cNvSpPr/>
                  <p:nvPr/>
                </p:nvSpPr>
                <p:spPr>
                  <a:xfrm>
                    <a:off x="11208692" y="3852263"/>
                    <a:ext cx="20038" cy="57045"/>
                  </a:xfrm>
                  <a:custGeom>
                    <a:avLst/>
                    <a:gdLst>
                      <a:gd name="connsiteX0" fmla="*/ 19919 w 20038"/>
                      <a:gd name="connsiteY0" fmla="*/ 57046 h 57045"/>
                      <a:gd name="connsiteX1" fmla="*/ 2307 w 20038"/>
                      <a:gd name="connsiteY1" fmla="*/ 57046 h 57045"/>
                      <a:gd name="connsiteX2" fmla="*/ 0 w 20038"/>
                      <a:gd name="connsiteY2" fmla="*/ 38810 h 57045"/>
                      <a:gd name="connsiteX3" fmla="*/ 0 w 20038"/>
                      <a:gd name="connsiteY3" fmla="*/ 38810 h 57045"/>
                      <a:gd name="connsiteX4" fmla="*/ 8604 w 20038"/>
                      <a:gd name="connsiteY4" fmla="*/ 0 h 57045"/>
                      <a:gd name="connsiteX5" fmla="*/ 19919 w 20038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8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5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61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3" name="Hình tự do: Hình 932">
                    <a:extLst>
                      <a:ext uri="{FF2B5EF4-FFF2-40B4-BE49-F238E27FC236}">
                        <a16:creationId xmlns:a16="http://schemas.microsoft.com/office/drawing/2014/main" id="{53BCED53-E516-A429-E80C-11910A0C3FAB}"/>
                      </a:ext>
                    </a:extLst>
                  </p:cNvPr>
                  <p:cNvSpPr/>
                  <p:nvPr/>
                </p:nvSpPr>
                <p:spPr>
                  <a:xfrm>
                    <a:off x="1128400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902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54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902" y="19171"/>
                        </a:lnTo>
                        <a:cubicBezTo>
                          <a:pt x="23442" y="21384"/>
                          <a:pt x="20512" y="25001"/>
                          <a:pt x="18766" y="30674"/>
                        </a:cubicBezTo>
                        <a:cubicBezTo>
                          <a:pt x="16334" y="38685"/>
                          <a:pt x="13560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66" y="51840"/>
                          <a:pt x="2057" y="47445"/>
                          <a:pt x="3273" y="43112"/>
                        </a:cubicBezTo>
                        <a:cubicBezTo>
                          <a:pt x="4115" y="40182"/>
                          <a:pt x="5019" y="37252"/>
                          <a:pt x="5954" y="34446"/>
                        </a:cubicBezTo>
                        <a:cubicBezTo>
                          <a:pt x="7762" y="29022"/>
                          <a:pt x="9788" y="23972"/>
                          <a:pt x="11970" y="19888"/>
                        </a:cubicBezTo>
                        <a:cubicBezTo>
                          <a:pt x="15867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4" name="Hình tự do: Hình 933">
                    <a:extLst>
                      <a:ext uri="{FF2B5EF4-FFF2-40B4-BE49-F238E27FC236}">
                        <a16:creationId xmlns:a16="http://schemas.microsoft.com/office/drawing/2014/main" id="{D2D4CD55-D0CB-6A67-BD87-DD97D70DDAB8}"/>
                      </a:ext>
                    </a:extLst>
                  </p:cNvPr>
                  <p:cNvSpPr/>
                  <p:nvPr/>
                </p:nvSpPr>
                <p:spPr>
                  <a:xfrm>
                    <a:off x="11260501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1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1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03" y="47756"/>
                        </a:cubicBezTo>
                        <a:cubicBezTo>
                          <a:pt x="68300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5" name="Hình tự do: Hình 934">
                    <a:extLst>
                      <a:ext uri="{FF2B5EF4-FFF2-40B4-BE49-F238E27FC236}">
                        <a16:creationId xmlns:a16="http://schemas.microsoft.com/office/drawing/2014/main" id="{A6337C3C-BF49-E739-0E30-7EE3AD7A7323}"/>
                      </a:ext>
                    </a:extLst>
                  </p:cNvPr>
                  <p:cNvSpPr/>
                  <p:nvPr/>
                </p:nvSpPr>
                <p:spPr>
                  <a:xfrm>
                    <a:off x="11258569" y="3572082"/>
                    <a:ext cx="118986" cy="309015"/>
                  </a:xfrm>
                  <a:custGeom>
                    <a:avLst/>
                    <a:gdLst>
                      <a:gd name="connsiteX0" fmla="*/ 115059 w 118986"/>
                      <a:gd name="connsiteY0" fmla="*/ 17706 h 309015"/>
                      <a:gd name="connsiteX1" fmla="*/ 101000 w 118986"/>
                      <a:gd name="connsiteY1" fmla="*/ 30487 h 309015"/>
                      <a:gd name="connsiteX2" fmla="*/ 70014 w 118986"/>
                      <a:gd name="connsiteY2" fmla="*/ 72882 h 309015"/>
                      <a:gd name="connsiteX3" fmla="*/ 41958 w 118986"/>
                      <a:gd name="connsiteY3" fmla="*/ 142958 h 309015"/>
                      <a:gd name="connsiteX4" fmla="*/ 6577 w 118986"/>
                      <a:gd name="connsiteY4" fmla="*/ 267275 h 309015"/>
                      <a:gd name="connsiteX5" fmla="*/ 2088 w 118986"/>
                      <a:gd name="connsiteY5" fmla="*/ 309015 h 309015"/>
                      <a:gd name="connsiteX6" fmla="*/ 0 w 118986"/>
                      <a:gd name="connsiteY6" fmla="*/ 308797 h 309015"/>
                      <a:gd name="connsiteX7" fmla="*/ 9383 w 118986"/>
                      <a:gd name="connsiteY7" fmla="*/ 199911 h 309015"/>
                      <a:gd name="connsiteX8" fmla="*/ 44078 w 118986"/>
                      <a:gd name="connsiteY8" fmla="*/ 108793 h 309015"/>
                      <a:gd name="connsiteX9" fmla="*/ 69422 w 118986"/>
                      <a:gd name="connsiteY9" fmla="*/ 60319 h 309015"/>
                      <a:gd name="connsiteX10" fmla="*/ 102932 w 118986"/>
                      <a:gd name="connsiteY10" fmla="*/ 17269 h 309015"/>
                      <a:gd name="connsiteX11" fmla="*/ 118986 w 118986"/>
                      <a:gd name="connsiteY11" fmla="*/ 0 h 309015"/>
                      <a:gd name="connsiteX12" fmla="*/ 115059 w 118986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86" h="309015">
                        <a:moveTo>
                          <a:pt x="115059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75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302" y="159168"/>
                          <a:pt x="11160" y="218614"/>
                          <a:pt x="6577" y="267275"/>
                        </a:cubicBezTo>
                        <a:cubicBezTo>
                          <a:pt x="4770" y="286539"/>
                          <a:pt x="3273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803" y="228589"/>
                          <a:pt x="9383" y="199911"/>
                        </a:cubicBezTo>
                        <a:cubicBezTo>
                          <a:pt x="17176" y="159823"/>
                          <a:pt x="25873" y="124472"/>
                          <a:pt x="44078" y="108793"/>
                        </a:cubicBezTo>
                        <a:cubicBezTo>
                          <a:pt x="62314" y="93113"/>
                          <a:pt x="61629" y="78992"/>
                          <a:pt x="69422" y="60319"/>
                        </a:cubicBezTo>
                        <a:cubicBezTo>
                          <a:pt x="77184" y="41647"/>
                          <a:pt x="88063" y="25936"/>
                          <a:pt x="102932" y="17269"/>
                        </a:cubicBezTo>
                        <a:cubicBezTo>
                          <a:pt x="108014" y="14339"/>
                          <a:pt x="113687" y="7575"/>
                          <a:pt x="118986" y="0"/>
                        </a:cubicBezTo>
                        <a:lnTo>
                          <a:pt x="115059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6" name="Đồ họa 3">
                  <a:extLst>
                    <a:ext uri="{FF2B5EF4-FFF2-40B4-BE49-F238E27FC236}">
                      <a16:creationId xmlns:a16="http://schemas.microsoft.com/office/drawing/2014/main" id="{082740E4-A296-85CA-A6BD-DEA72B87C7CB}"/>
                    </a:ext>
                  </a:extLst>
                </p:cNvPr>
                <p:cNvGrpSpPr/>
                <p:nvPr/>
              </p:nvGrpSpPr>
              <p:grpSpPr>
                <a:xfrm>
                  <a:off x="11215270" y="3457242"/>
                  <a:ext cx="175627" cy="439176"/>
                  <a:chOff x="11215270" y="3457242"/>
                  <a:chExt cx="175627" cy="439176"/>
                </a:xfrm>
                <a:solidFill>
                  <a:srgbClr val="AF4545"/>
                </a:solidFill>
              </p:grpSpPr>
              <p:grpSp>
                <p:nvGrpSpPr>
                  <p:cNvPr id="937" name="Đồ họa 3">
                    <a:extLst>
                      <a:ext uri="{FF2B5EF4-FFF2-40B4-BE49-F238E27FC236}">
                        <a16:creationId xmlns:a16="http://schemas.microsoft.com/office/drawing/2014/main" id="{919C7AF8-DD75-58E1-4562-0ED73F1E83DF}"/>
                      </a:ext>
                    </a:extLst>
                  </p:cNvPr>
                  <p:cNvGrpSpPr/>
                  <p:nvPr/>
                </p:nvGrpSpPr>
                <p:grpSpPr>
                  <a:xfrm>
                    <a:off x="11314087" y="3457242"/>
                    <a:ext cx="76809" cy="9445"/>
                    <a:chOff x="11314087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938" name="Hình tự do: Hình 937">
                      <a:extLst>
                        <a:ext uri="{FF2B5EF4-FFF2-40B4-BE49-F238E27FC236}">
                          <a16:creationId xmlns:a16="http://schemas.microsoft.com/office/drawing/2014/main" id="{97B94A28-B214-073D-61A4-B31DB804D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1408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" name="Hình tự do: Hình 938">
                      <a:extLst>
                        <a:ext uri="{FF2B5EF4-FFF2-40B4-BE49-F238E27FC236}">
                          <a16:creationId xmlns:a16="http://schemas.microsoft.com/office/drawing/2014/main" id="{039A6D0D-F456-CBC7-D16B-0EF114F30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81451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40" name="Đồ họa 3">
                    <a:extLst>
                      <a:ext uri="{FF2B5EF4-FFF2-40B4-BE49-F238E27FC236}">
                        <a16:creationId xmlns:a16="http://schemas.microsoft.com/office/drawing/2014/main" id="{CF169C99-7E0B-CECF-2CFA-59F45B67E165}"/>
                      </a:ext>
                    </a:extLst>
                  </p:cNvPr>
                  <p:cNvGrpSpPr/>
                  <p:nvPr/>
                </p:nvGrpSpPr>
                <p:grpSpPr>
                  <a:xfrm>
                    <a:off x="11215270" y="3886958"/>
                    <a:ext cx="76825" cy="9460"/>
                    <a:chOff x="1121527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941" name="Hình tự do: Hình 940">
                      <a:extLst>
                        <a:ext uri="{FF2B5EF4-FFF2-40B4-BE49-F238E27FC236}">
                          <a16:creationId xmlns:a16="http://schemas.microsoft.com/office/drawing/2014/main" id="{7980F042-7455-B5EC-08F6-4FFF8FC62C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1527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" name="Hình tự do: Hình 941">
                      <a:extLst>
                        <a:ext uri="{FF2B5EF4-FFF2-40B4-BE49-F238E27FC236}">
                          <a16:creationId xmlns:a16="http://schemas.microsoft.com/office/drawing/2014/main" id="{14AB6BF5-92E8-AF6E-EF82-53F92C6C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265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43" name="Đồ họa 3">
              <a:extLst>
                <a:ext uri="{FF2B5EF4-FFF2-40B4-BE49-F238E27FC236}">
                  <a16:creationId xmlns:a16="http://schemas.microsoft.com/office/drawing/2014/main" id="{7DDE300E-9BCD-0F80-3ED8-D40A6CAAE391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  <a:solidFill>
              <a:srgbClr val="AF4545"/>
            </a:solidFill>
          </p:grpSpPr>
          <p:sp>
            <p:nvSpPr>
              <p:cNvPr id="944" name="Hình tự do: Hình 943">
                <a:extLst>
                  <a:ext uri="{FF2B5EF4-FFF2-40B4-BE49-F238E27FC236}">
                    <a16:creationId xmlns:a16="http://schemas.microsoft.com/office/drawing/2014/main" id="{E3B9698B-F20D-1912-C995-21C8C4743DA3}"/>
                  </a:ext>
                </a:extLst>
              </p:cNvPr>
              <p:cNvSpPr/>
              <p:nvPr/>
            </p:nvSpPr>
            <p:spPr>
              <a:xfrm>
                <a:off x="10855786" y="3291091"/>
                <a:ext cx="283252" cy="618217"/>
              </a:xfrm>
              <a:custGeom>
                <a:avLst/>
                <a:gdLst>
                  <a:gd name="connsiteX0" fmla="*/ 264345 w 283252"/>
                  <a:gd name="connsiteY0" fmla="*/ 93113 h 618217"/>
                  <a:gd name="connsiteX1" fmla="*/ 269394 w 283252"/>
                  <a:gd name="connsiteY1" fmla="*/ 70388 h 618217"/>
                  <a:gd name="connsiteX2" fmla="*/ 269394 w 283252"/>
                  <a:gd name="connsiteY2" fmla="*/ 70357 h 618217"/>
                  <a:gd name="connsiteX3" fmla="*/ 280835 w 283252"/>
                  <a:gd name="connsiteY3" fmla="*/ 18797 h 618217"/>
                  <a:gd name="connsiteX4" fmla="*/ 280835 w 283252"/>
                  <a:gd name="connsiteY4" fmla="*/ 18797 h 618217"/>
                  <a:gd name="connsiteX5" fmla="*/ 283079 w 283252"/>
                  <a:gd name="connsiteY5" fmla="*/ 8697 h 618217"/>
                  <a:gd name="connsiteX6" fmla="*/ 276065 w 283252"/>
                  <a:gd name="connsiteY6" fmla="*/ 0 h 618217"/>
                  <a:gd name="connsiteX7" fmla="*/ 267555 w 283252"/>
                  <a:gd name="connsiteY7" fmla="*/ 0 h 618217"/>
                  <a:gd name="connsiteX8" fmla="*/ 260916 w 283252"/>
                  <a:gd name="connsiteY8" fmla="*/ 0 h 618217"/>
                  <a:gd name="connsiteX9" fmla="*/ 237474 w 283252"/>
                  <a:gd name="connsiteY9" fmla="*/ 0 h 618217"/>
                  <a:gd name="connsiteX10" fmla="*/ 217336 w 283252"/>
                  <a:gd name="connsiteY10" fmla="*/ 0 h 618217"/>
                  <a:gd name="connsiteX11" fmla="*/ 197978 w 283252"/>
                  <a:gd name="connsiteY11" fmla="*/ 0 h 618217"/>
                  <a:gd name="connsiteX12" fmla="*/ 186693 w 283252"/>
                  <a:gd name="connsiteY12" fmla="*/ 0 h 618217"/>
                  <a:gd name="connsiteX13" fmla="*/ 174037 w 283252"/>
                  <a:gd name="connsiteY13" fmla="*/ 0 h 618217"/>
                  <a:gd name="connsiteX14" fmla="*/ 155957 w 283252"/>
                  <a:gd name="connsiteY14" fmla="*/ 0 h 618217"/>
                  <a:gd name="connsiteX15" fmla="*/ 154617 w 283252"/>
                  <a:gd name="connsiteY15" fmla="*/ 0 h 618217"/>
                  <a:gd name="connsiteX16" fmla="*/ 141399 w 283252"/>
                  <a:gd name="connsiteY16" fmla="*/ 0 h 618217"/>
                  <a:gd name="connsiteX17" fmla="*/ 137160 w 283252"/>
                  <a:gd name="connsiteY17" fmla="*/ 0 h 618217"/>
                  <a:gd name="connsiteX18" fmla="*/ 128681 w 283252"/>
                  <a:gd name="connsiteY18" fmla="*/ 38155 h 618217"/>
                  <a:gd name="connsiteX19" fmla="*/ 128681 w 283252"/>
                  <a:gd name="connsiteY19" fmla="*/ 38187 h 618217"/>
                  <a:gd name="connsiteX20" fmla="*/ 122633 w 283252"/>
                  <a:gd name="connsiteY20" fmla="*/ 65494 h 618217"/>
                  <a:gd name="connsiteX21" fmla="*/ 89310 w 283252"/>
                  <a:gd name="connsiteY21" fmla="*/ 215591 h 618217"/>
                  <a:gd name="connsiteX22" fmla="*/ 89310 w 283252"/>
                  <a:gd name="connsiteY22" fmla="*/ 215591 h 618217"/>
                  <a:gd name="connsiteX23" fmla="*/ 84540 w 283252"/>
                  <a:gd name="connsiteY23" fmla="*/ 237162 h 618217"/>
                  <a:gd name="connsiteX24" fmla="*/ 84540 w 283252"/>
                  <a:gd name="connsiteY24" fmla="*/ 237162 h 618217"/>
                  <a:gd name="connsiteX25" fmla="*/ 46385 w 283252"/>
                  <a:gd name="connsiteY25" fmla="*/ 409142 h 618217"/>
                  <a:gd name="connsiteX26" fmla="*/ 41896 w 283252"/>
                  <a:gd name="connsiteY26" fmla="*/ 429342 h 618217"/>
                  <a:gd name="connsiteX27" fmla="*/ 41896 w 283252"/>
                  <a:gd name="connsiteY27" fmla="*/ 429342 h 618217"/>
                  <a:gd name="connsiteX28" fmla="*/ 29209 w 283252"/>
                  <a:gd name="connsiteY28" fmla="*/ 486481 h 618217"/>
                  <a:gd name="connsiteX29" fmla="*/ 29209 w 283252"/>
                  <a:gd name="connsiteY29" fmla="*/ 486481 h 618217"/>
                  <a:gd name="connsiteX30" fmla="*/ 24751 w 283252"/>
                  <a:gd name="connsiteY30" fmla="*/ 506650 h 618217"/>
                  <a:gd name="connsiteX31" fmla="*/ 10131 w 283252"/>
                  <a:gd name="connsiteY31" fmla="*/ 572518 h 618217"/>
                  <a:gd name="connsiteX32" fmla="*/ 3553 w 283252"/>
                  <a:gd name="connsiteY32" fmla="*/ 602164 h 618217"/>
                  <a:gd name="connsiteX33" fmla="*/ 3553 w 283252"/>
                  <a:gd name="connsiteY33" fmla="*/ 602164 h 618217"/>
                  <a:gd name="connsiteX34" fmla="*/ 0 w 283252"/>
                  <a:gd name="connsiteY34" fmla="*/ 618217 h 618217"/>
                  <a:gd name="connsiteX35" fmla="*/ 17457 w 283252"/>
                  <a:gd name="connsiteY35" fmla="*/ 618217 h 618217"/>
                  <a:gd name="connsiteX36" fmla="*/ 83886 w 283252"/>
                  <a:gd name="connsiteY36" fmla="*/ 618217 h 618217"/>
                  <a:gd name="connsiteX37" fmla="*/ 97944 w 283252"/>
                  <a:gd name="connsiteY37" fmla="*/ 618217 h 618217"/>
                  <a:gd name="connsiteX38" fmla="*/ 110663 w 283252"/>
                  <a:gd name="connsiteY38" fmla="*/ 618217 h 618217"/>
                  <a:gd name="connsiteX39" fmla="*/ 121667 w 283252"/>
                  <a:gd name="connsiteY39" fmla="*/ 618217 h 618217"/>
                  <a:gd name="connsiteX40" fmla="*/ 130395 w 283252"/>
                  <a:gd name="connsiteY40" fmla="*/ 618217 h 618217"/>
                  <a:gd name="connsiteX41" fmla="*/ 147852 w 283252"/>
                  <a:gd name="connsiteY41" fmla="*/ 618217 h 618217"/>
                  <a:gd name="connsiteX42" fmla="*/ 261476 w 283252"/>
                  <a:gd name="connsiteY42" fmla="*/ 106050 h 618217"/>
                  <a:gd name="connsiteX43" fmla="*/ 264345 w 283252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2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48" y="0"/>
                      <a:pt x="276065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399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10" y="215591"/>
                    </a:lnTo>
                    <a:lnTo>
                      <a:pt x="89310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09" y="486481"/>
                    </a:lnTo>
                    <a:lnTo>
                      <a:pt x="29209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44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6" y="106050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Hình tự do: Hình 944">
                <a:extLst>
                  <a:ext uri="{FF2B5EF4-FFF2-40B4-BE49-F238E27FC236}">
                    <a16:creationId xmlns:a16="http://schemas.microsoft.com/office/drawing/2014/main" id="{FCEC1645-F591-B835-8180-531FFBCD5924}"/>
                  </a:ext>
                </a:extLst>
              </p:cNvPr>
              <p:cNvSpPr/>
              <p:nvPr/>
            </p:nvSpPr>
            <p:spPr>
              <a:xfrm>
                <a:off x="11036401" y="3373543"/>
                <a:ext cx="242075" cy="535765"/>
              </a:xfrm>
              <a:custGeom>
                <a:avLst/>
                <a:gdLst>
                  <a:gd name="connsiteX0" fmla="*/ 172354 w 242075"/>
                  <a:gd name="connsiteY0" fmla="*/ 322264 h 535765"/>
                  <a:gd name="connsiteX1" fmla="*/ 206675 w 242075"/>
                  <a:gd name="connsiteY1" fmla="*/ 167585 h 535765"/>
                  <a:gd name="connsiteX2" fmla="*/ 211195 w 242075"/>
                  <a:gd name="connsiteY2" fmla="*/ 147167 h 535765"/>
                  <a:gd name="connsiteX3" fmla="*/ 219612 w 242075"/>
                  <a:gd name="connsiteY3" fmla="*/ 109136 h 535765"/>
                  <a:gd name="connsiteX4" fmla="*/ 219612 w 242075"/>
                  <a:gd name="connsiteY4" fmla="*/ 109136 h 535765"/>
                  <a:gd name="connsiteX5" fmla="*/ 228309 w 242075"/>
                  <a:gd name="connsiteY5" fmla="*/ 69952 h 535765"/>
                  <a:gd name="connsiteX6" fmla="*/ 228309 w 242075"/>
                  <a:gd name="connsiteY6" fmla="*/ 69952 h 535765"/>
                  <a:gd name="connsiteX7" fmla="*/ 236944 w 242075"/>
                  <a:gd name="connsiteY7" fmla="*/ 31079 h 535765"/>
                  <a:gd name="connsiteX8" fmla="*/ 241900 w 242075"/>
                  <a:gd name="connsiteY8" fmla="*/ 8697 h 535765"/>
                  <a:gd name="connsiteX9" fmla="*/ 234918 w 242075"/>
                  <a:gd name="connsiteY9" fmla="*/ 0 h 535765"/>
                  <a:gd name="connsiteX10" fmla="*/ 231894 w 242075"/>
                  <a:gd name="connsiteY10" fmla="*/ 0 h 535765"/>
                  <a:gd name="connsiteX11" fmla="*/ 151842 w 242075"/>
                  <a:gd name="connsiteY11" fmla="*/ 0 h 535765"/>
                  <a:gd name="connsiteX12" fmla="*/ 138656 w 242075"/>
                  <a:gd name="connsiteY12" fmla="*/ 0 h 535765"/>
                  <a:gd name="connsiteX13" fmla="*/ 130832 w 242075"/>
                  <a:gd name="connsiteY13" fmla="*/ 0 h 535765"/>
                  <a:gd name="connsiteX14" fmla="*/ 127652 w 242075"/>
                  <a:gd name="connsiteY14" fmla="*/ 0 h 535765"/>
                  <a:gd name="connsiteX15" fmla="*/ 118862 w 242075"/>
                  <a:gd name="connsiteY15" fmla="*/ 0 h 535765"/>
                  <a:gd name="connsiteX16" fmla="*/ 116711 w 242075"/>
                  <a:gd name="connsiteY16" fmla="*/ 9726 h 535765"/>
                  <a:gd name="connsiteX17" fmla="*/ 116711 w 242075"/>
                  <a:gd name="connsiteY17" fmla="*/ 9757 h 535765"/>
                  <a:gd name="connsiteX18" fmla="*/ 109323 w 242075"/>
                  <a:gd name="connsiteY18" fmla="*/ 42987 h 535765"/>
                  <a:gd name="connsiteX19" fmla="*/ 109323 w 242075"/>
                  <a:gd name="connsiteY19" fmla="*/ 42987 h 535765"/>
                  <a:gd name="connsiteX20" fmla="*/ 105769 w 242075"/>
                  <a:gd name="connsiteY20" fmla="*/ 59073 h 535765"/>
                  <a:gd name="connsiteX21" fmla="*/ 92583 w 242075"/>
                  <a:gd name="connsiteY21" fmla="*/ 118425 h 535765"/>
                  <a:gd name="connsiteX22" fmla="*/ 92583 w 242075"/>
                  <a:gd name="connsiteY22" fmla="*/ 118456 h 535765"/>
                  <a:gd name="connsiteX23" fmla="*/ 73038 w 242075"/>
                  <a:gd name="connsiteY23" fmla="*/ 206551 h 535765"/>
                  <a:gd name="connsiteX24" fmla="*/ 31048 w 242075"/>
                  <a:gd name="connsiteY24" fmla="*/ 395769 h 535765"/>
                  <a:gd name="connsiteX25" fmla="*/ 22444 w 242075"/>
                  <a:gd name="connsiteY25" fmla="*/ 434548 h 535765"/>
                  <a:gd name="connsiteX26" fmla="*/ 22444 w 242075"/>
                  <a:gd name="connsiteY26" fmla="*/ 434579 h 535765"/>
                  <a:gd name="connsiteX27" fmla="*/ 14589 w 242075"/>
                  <a:gd name="connsiteY27" fmla="*/ 470022 h 535765"/>
                  <a:gd name="connsiteX28" fmla="*/ 4645 w 242075"/>
                  <a:gd name="connsiteY28" fmla="*/ 514755 h 535765"/>
                  <a:gd name="connsiteX29" fmla="*/ 4645 w 242075"/>
                  <a:gd name="connsiteY29" fmla="*/ 514755 h 535765"/>
                  <a:gd name="connsiteX30" fmla="*/ 0 w 242075"/>
                  <a:gd name="connsiteY30" fmla="*/ 535766 h 535765"/>
                  <a:gd name="connsiteX31" fmla="*/ 7294 w 242075"/>
                  <a:gd name="connsiteY31" fmla="*/ 535766 h 535765"/>
                  <a:gd name="connsiteX32" fmla="*/ 11939 w 242075"/>
                  <a:gd name="connsiteY32" fmla="*/ 535766 h 535765"/>
                  <a:gd name="connsiteX33" fmla="*/ 27619 w 242075"/>
                  <a:gd name="connsiteY33" fmla="*/ 535766 h 535765"/>
                  <a:gd name="connsiteX34" fmla="*/ 64341 w 242075"/>
                  <a:gd name="connsiteY34" fmla="*/ 535766 h 535765"/>
                  <a:gd name="connsiteX35" fmla="*/ 75563 w 242075"/>
                  <a:gd name="connsiteY35" fmla="*/ 535766 h 535765"/>
                  <a:gd name="connsiteX36" fmla="*/ 91429 w 242075"/>
                  <a:gd name="connsiteY36" fmla="*/ 535766 h 535765"/>
                  <a:gd name="connsiteX37" fmla="*/ 104055 w 242075"/>
                  <a:gd name="connsiteY37" fmla="*/ 535766 h 535765"/>
                  <a:gd name="connsiteX38" fmla="*/ 113001 w 242075"/>
                  <a:gd name="connsiteY38" fmla="*/ 535766 h 535765"/>
                  <a:gd name="connsiteX39" fmla="*/ 124971 w 242075"/>
                  <a:gd name="connsiteY39" fmla="*/ 535766 h 535765"/>
                  <a:gd name="connsiteX40" fmla="*/ 134386 w 242075"/>
                  <a:gd name="connsiteY40" fmla="*/ 493308 h 535765"/>
                  <a:gd name="connsiteX41" fmla="*/ 139280 w 242075"/>
                  <a:gd name="connsiteY41" fmla="*/ 471238 h 535765"/>
                  <a:gd name="connsiteX42" fmla="*/ 139280 w 242075"/>
                  <a:gd name="connsiteY42" fmla="*/ 471207 h 535765"/>
                  <a:gd name="connsiteX43" fmla="*/ 168520 w 242075"/>
                  <a:gd name="connsiteY43" fmla="*/ 339409 h 535765"/>
                  <a:gd name="connsiteX44" fmla="*/ 172354 w 24207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07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12" y="109136"/>
                    </a:lnTo>
                    <a:lnTo>
                      <a:pt x="219612" y="109136"/>
                    </a:lnTo>
                    <a:lnTo>
                      <a:pt x="228309" y="69952"/>
                    </a:lnTo>
                    <a:lnTo>
                      <a:pt x="228309" y="69952"/>
                    </a:lnTo>
                    <a:lnTo>
                      <a:pt x="236944" y="31079"/>
                    </a:lnTo>
                    <a:lnTo>
                      <a:pt x="241900" y="8697"/>
                    </a:lnTo>
                    <a:cubicBezTo>
                      <a:pt x="242898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56"/>
                      <a:pt x="92583" y="118456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39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280" y="471238"/>
                    </a:lnTo>
                    <a:lnTo>
                      <a:pt x="139280" y="471207"/>
                    </a:lnTo>
                    <a:lnTo>
                      <a:pt x="168520" y="339409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Hình tự do: Hình 945">
                <a:extLst>
                  <a:ext uri="{FF2B5EF4-FFF2-40B4-BE49-F238E27FC236}">
                    <a16:creationId xmlns:a16="http://schemas.microsoft.com/office/drawing/2014/main" id="{7FAA40D2-EDD4-60C8-EFA3-71A72C8D8CC1}"/>
                  </a:ext>
                </a:extLst>
              </p:cNvPr>
              <p:cNvSpPr/>
              <p:nvPr/>
            </p:nvSpPr>
            <p:spPr>
              <a:xfrm>
                <a:off x="11204640" y="3444337"/>
                <a:ext cx="210101" cy="464972"/>
              </a:xfrm>
              <a:custGeom>
                <a:avLst/>
                <a:gdLst>
                  <a:gd name="connsiteX0" fmla="*/ 203870 w 210101"/>
                  <a:gd name="connsiteY0" fmla="*/ 0 h 464972"/>
                  <a:gd name="connsiteX1" fmla="*/ 201251 w 210101"/>
                  <a:gd name="connsiteY1" fmla="*/ 0 h 464972"/>
                  <a:gd name="connsiteX2" fmla="*/ 131798 w 210101"/>
                  <a:gd name="connsiteY2" fmla="*/ 0 h 464972"/>
                  <a:gd name="connsiteX3" fmla="*/ 120327 w 210101"/>
                  <a:gd name="connsiteY3" fmla="*/ 0 h 464972"/>
                  <a:gd name="connsiteX4" fmla="*/ 113562 w 210101"/>
                  <a:gd name="connsiteY4" fmla="*/ 0 h 464972"/>
                  <a:gd name="connsiteX5" fmla="*/ 110788 w 210101"/>
                  <a:gd name="connsiteY5" fmla="*/ 0 h 464972"/>
                  <a:gd name="connsiteX6" fmla="*/ 103182 w 210101"/>
                  <a:gd name="connsiteY6" fmla="*/ 0 h 464972"/>
                  <a:gd name="connsiteX7" fmla="*/ 101311 w 210101"/>
                  <a:gd name="connsiteY7" fmla="*/ 8479 h 464972"/>
                  <a:gd name="connsiteX8" fmla="*/ 101311 w 210101"/>
                  <a:gd name="connsiteY8" fmla="*/ 8479 h 464972"/>
                  <a:gd name="connsiteX9" fmla="*/ 94890 w 210101"/>
                  <a:gd name="connsiteY9" fmla="*/ 37314 h 464972"/>
                  <a:gd name="connsiteX10" fmla="*/ 94890 w 210101"/>
                  <a:gd name="connsiteY10" fmla="*/ 37345 h 464972"/>
                  <a:gd name="connsiteX11" fmla="*/ 91804 w 210101"/>
                  <a:gd name="connsiteY11" fmla="*/ 51279 h 464972"/>
                  <a:gd name="connsiteX12" fmla="*/ 80363 w 210101"/>
                  <a:gd name="connsiteY12" fmla="*/ 102808 h 464972"/>
                  <a:gd name="connsiteX13" fmla="*/ 80363 w 210101"/>
                  <a:gd name="connsiteY13" fmla="*/ 102808 h 464972"/>
                  <a:gd name="connsiteX14" fmla="*/ 63406 w 210101"/>
                  <a:gd name="connsiteY14" fmla="*/ 179274 h 464972"/>
                  <a:gd name="connsiteX15" fmla="*/ 26964 w 210101"/>
                  <a:gd name="connsiteY15" fmla="*/ 343461 h 464972"/>
                  <a:gd name="connsiteX16" fmla="*/ 19483 w 210101"/>
                  <a:gd name="connsiteY16" fmla="*/ 377159 h 464972"/>
                  <a:gd name="connsiteX17" fmla="*/ 19483 w 210101"/>
                  <a:gd name="connsiteY17" fmla="*/ 377159 h 464972"/>
                  <a:gd name="connsiteX18" fmla="*/ 12656 w 210101"/>
                  <a:gd name="connsiteY18" fmla="*/ 407926 h 464972"/>
                  <a:gd name="connsiteX19" fmla="*/ 4053 w 210101"/>
                  <a:gd name="connsiteY19" fmla="*/ 446736 h 464972"/>
                  <a:gd name="connsiteX20" fmla="*/ 4053 w 210101"/>
                  <a:gd name="connsiteY20" fmla="*/ 446736 h 464972"/>
                  <a:gd name="connsiteX21" fmla="*/ 0 w 210101"/>
                  <a:gd name="connsiteY21" fmla="*/ 464972 h 464972"/>
                  <a:gd name="connsiteX22" fmla="*/ 6359 w 210101"/>
                  <a:gd name="connsiteY22" fmla="*/ 464972 h 464972"/>
                  <a:gd name="connsiteX23" fmla="*/ 10412 w 210101"/>
                  <a:gd name="connsiteY23" fmla="*/ 464972 h 464972"/>
                  <a:gd name="connsiteX24" fmla="*/ 23972 w 210101"/>
                  <a:gd name="connsiteY24" fmla="*/ 464972 h 464972"/>
                  <a:gd name="connsiteX25" fmla="*/ 55862 w 210101"/>
                  <a:gd name="connsiteY25" fmla="*/ 464972 h 464972"/>
                  <a:gd name="connsiteX26" fmla="*/ 65588 w 210101"/>
                  <a:gd name="connsiteY26" fmla="*/ 464972 h 464972"/>
                  <a:gd name="connsiteX27" fmla="*/ 79366 w 210101"/>
                  <a:gd name="connsiteY27" fmla="*/ 464972 h 464972"/>
                  <a:gd name="connsiteX28" fmla="*/ 90307 w 210101"/>
                  <a:gd name="connsiteY28" fmla="*/ 464972 h 464972"/>
                  <a:gd name="connsiteX29" fmla="*/ 98100 w 210101"/>
                  <a:gd name="connsiteY29" fmla="*/ 464972 h 464972"/>
                  <a:gd name="connsiteX30" fmla="*/ 108481 w 210101"/>
                  <a:gd name="connsiteY30" fmla="*/ 464972 h 464972"/>
                  <a:gd name="connsiteX31" fmla="*/ 116648 w 210101"/>
                  <a:gd name="connsiteY31" fmla="*/ 428126 h 464972"/>
                  <a:gd name="connsiteX32" fmla="*/ 120919 w 210101"/>
                  <a:gd name="connsiteY32" fmla="*/ 408955 h 464972"/>
                  <a:gd name="connsiteX33" fmla="*/ 120919 w 210101"/>
                  <a:gd name="connsiteY33" fmla="*/ 408955 h 464972"/>
                  <a:gd name="connsiteX34" fmla="*/ 146294 w 210101"/>
                  <a:gd name="connsiteY34" fmla="*/ 294551 h 464972"/>
                  <a:gd name="connsiteX35" fmla="*/ 149598 w 210101"/>
                  <a:gd name="connsiteY35" fmla="*/ 279682 h 464972"/>
                  <a:gd name="connsiteX36" fmla="*/ 179368 w 210101"/>
                  <a:gd name="connsiteY36" fmla="*/ 145452 h 464972"/>
                  <a:gd name="connsiteX37" fmla="*/ 183296 w 210101"/>
                  <a:gd name="connsiteY37" fmla="*/ 127746 h 464972"/>
                  <a:gd name="connsiteX38" fmla="*/ 190621 w 210101"/>
                  <a:gd name="connsiteY38" fmla="*/ 94734 h 464972"/>
                  <a:gd name="connsiteX39" fmla="*/ 190621 w 210101"/>
                  <a:gd name="connsiteY39" fmla="*/ 94734 h 464972"/>
                  <a:gd name="connsiteX40" fmla="*/ 198165 w 210101"/>
                  <a:gd name="connsiteY40" fmla="*/ 60724 h 464972"/>
                  <a:gd name="connsiteX41" fmla="*/ 198165 w 210101"/>
                  <a:gd name="connsiteY41" fmla="*/ 60724 h 464972"/>
                  <a:gd name="connsiteX42" fmla="*/ 205646 w 210101"/>
                  <a:gd name="connsiteY42" fmla="*/ 26995 h 464972"/>
                  <a:gd name="connsiteX43" fmla="*/ 209948 w 210101"/>
                  <a:gd name="connsiteY43" fmla="*/ 7575 h 464972"/>
                  <a:gd name="connsiteX44" fmla="*/ 203870 w 210101"/>
                  <a:gd name="connsiteY44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10101" h="464972">
                    <a:moveTo>
                      <a:pt x="203870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27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483" y="377159"/>
                    </a:lnTo>
                    <a:lnTo>
                      <a:pt x="19483" y="377159"/>
                    </a:lnTo>
                    <a:lnTo>
                      <a:pt x="12656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588" y="464972"/>
                    </a:lnTo>
                    <a:lnTo>
                      <a:pt x="79366" y="464972"/>
                    </a:lnTo>
                    <a:lnTo>
                      <a:pt x="90307" y="464972"/>
                    </a:lnTo>
                    <a:lnTo>
                      <a:pt x="98100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6" y="26995"/>
                    </a:lnTo>
                    <a:lnTo>
                      <a:pt x="209948" y="7575"/>
                    </a:lnTo>
                    <a:cubicBezTo>
                      <a:pt x="210821" y="3678"/>
                      <a:pt x="207860" y="0"/>
                      <a:pt x="203870" y="0"/>
                    </a:cubicBez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7" name="Đồ họa 3">
              <a:extLst>
                <a:ext uri="{FF2B5EF4-FFF2-40B4-BE49-F238E27FC236}">
                  <a16:creationId xmlns:a16="http://schemas.microsoft.com/office/drawing/2014/main" id="{972EC151-340E-B250-4FEE-14833764A229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</p:grpSpPr>
          <p:grpSp>
            <p:nvGrpSpPr>
              <p:cNvPr id="948" name="Đồ họa 3">
                <a:extLst>
                  <a:ext uri="{FF2B5EF4-FFF2-40B4-BE49-F238E27FC236}">
                    <a16:creationId xmlns:a16="http://schemas.microsoft.com/office/drawing/2014/main" id="{F50A506D-E7A7-57D9-6C5B-913EEF612516}"/>
                  </a:ext>
                </a:extLst>
              </p:cNvPr>
              <p:cNvGrpSpPr/>
              <p:nvPr/>
            </p:nvGrpSpPr>
            <p:grpSpPr>
              <a:xfrm>
                <a:off x="12318535" y="3291091"/>
                <a:ext cx="283254" cy="618217"/>
                <a:chOff x="12318535" y="3291091"/>
                <a:chExt cx="283254" cy="618217"/>
              </a:xfrm>
            </p:grpSpPr>
            <p:sp>
              <p:nvSpPr>
                <p:cNvPr id="949" name="Hình tự do: Hình 948">
                  <a:extLst>
                    <a:ext uri="{FF2B5EF4-FFF2-40B4-BE49-F238E27FC236}">
                      <a16:creationId xmlns:a16="http://schemas.microsoft.com/office/drawing/2014/main" id="{BEF3F3B4-71CA-7E0F-421D-FB7DC3EBCA5D}"/>
                    </a:ext>
                  </a:extLst>
                </p:cNvPr>
                <p:cNvSpPr/>
                <p:nvPr/>
              </p:nvSpPr>
              <p:spPr>
                <a:xfrm>
                  <a:off x="12335992" y="3291091"/>
                  <a:ext cx="265797" cy="618217"/>
                </a:xfrm>
                <a:custGeom>
                  <a:avLst/>
                  <a:gdLst>
                    <a:gd name="connsiteX0" fmla="*/ 258640 w 265797"/>
                    <a:gd name="connsiteY0" fmla="*/ 0 h 618217"/>
                    <a:gd name="connsiteX1" fmla="*/ 265623 w 265797"/>
                    <a:gd name="connsiteY1" fmla="*/ 8697 h 618217"/>
                    <a:gd name="connsiteX2" fmla="*/ 263378 w 265797"/>
                    <a:gd name="connsiteY2" fmla="*/ 18797 h 618217"/>
                    <a:gd name="connsiteX3" fmla="*/ 263378 w 265797"/>
                    <a:gd name="connsiteY3" fmla="*/ 18797 h 618217"/>
                    <a:gd name="connsiteX4" fmla="*/ 251938 w 265797"/>
                    <a:gd name="connsiteY4" fmla="*/ 70357 h 618217"/>
                    <a:gd name="connsiteX5" fmla="*/ 251938 w 265797"/>
                    <a:gd name="connsiteY5" fmla="*/ 70388 h 618217"/>
                    <a:gd name="connsiteX6" fmla="*/ 246888 w 265797"/>
                    <a:gd name="connsiteY6" fmla="*/ 93113 h 618217"/>
                    <a:gd name="connsiteX7" fmla="*/ 244020 w 265797"/>
                    <a:gd name="connsiteY7" fmla="*/ 106050 h 618217"/>
                    <a:gd name="connsiteX8" fmla="*/ 130395 w 265797"/>
                    <a:gd name="connsiteY8" fmla="*/ 618217 h 618217"/>
                    <a:gd name="connsiteX9" fmla="*/ 0 w 265797"/>
                    <a:gd name="connsiteY9" fmla="*/ 618217 h 618217"/>
                    <a:gd name="connsiteX10" fmla="*/ 3554 w 265797"/>
                    <a:gd name="connsiteY10" fmla="*/ 602164 h 618217"/>
                    <a:gd name="connsiteX11" fmla="*/ 3554 w 265797"/>
                    <a:gd name="connsiteY11" fmla="*/ 602164 h 618217"/>
                    <a:gd name="connsiteX12" fmla="*/ 10131 w 265797"/>
                    <a:gd name="connsiteY12" fmla="*/ 572518 h 618217"/>
                    <a:gd name="connsiteX13" fmla="*/ 24751 w 265797"/>
                    <a:gd name="connsiteY13" fmla="*/ 506650 h 618217"/>
                    <a:gd name="connsiteX14" fmla="*/ 29209 w 265797"/>
                    <a:gd name="connsiteY14" fmla="*/ 486481 h 618217"/>
                    <a:gd name="connsiteX15" fmla="*/ 29209 w 265797"/>
                    <a:gd name="connsiteY15" fmla="*/ 486481 h 618217"/>
                    <a:gd name="connsiteX16" fmla="*/ 41896 w 265797"/>
                    <a:gd name="connsiteY16" fmla="*/ 429342 h 618217"/>
                    <a:gd name="connsiteX17" fmla="*/ 41896 w 265797"/>
                    <a:gd name="connsiteY17" fmla="*/ 429342 h 618217"/>
                    <a:gd name="connsiteX18" fmla="*/ 46385 w 265797"/>
                    <a:gd name="connsiteY18" fmla="*/ 409142 h 618217"/>
                    <a:gd name="connsiteX19" fmla="*/ 84540 w 265797"/>
                    <a:gd name="connsiteY19" fmla="*/ 237162 h 618217"/>
                    <a:gd name="connsiteX20" fmla="*/ 84540 w 265797"/>
                    <a:gd name="connsiteY20" fmla="*/ 237162 h 618217"/>
                    <a:gd name="connsiteX21" fmla="*/ 89310 w 265797"/>
                    <a:gd name="connsiteY21" fmla="*/ 215591 h 618217"/>
                    <a:gd name="connsiteX22" fmla="*/ 89310 w 265797"/>
                    <a:gd name="connsiteY22" fmla="*/ 215591 h 618217"/>
                    <a:gd name="connsiteX23" fmla="*/ 122633 w 265797"/>
                    <a:gd name="connsiteY23" fmla="*/ 65494 h 618217"/>
                    <a:gd name="connsiteX24" fmla="*/ 128681 w 265797"/>
                    <a:gd name="connsiteY24" fmla="*/ 38187 h 618217"/>
                    <a:gd name="connsiteX25" fmla="*/ 128681 w 265797"/>
                    <a:gd name="connsiteY25" fmla="*/ 38155 h 618217"/>
                    <a:gd name="connsiteX26" fmla="*/ 137160 w 265797"/>
                    <a:gd name="connsiteY26" fmla="*/ 0 h 618217"/>
                    <a:gd name="connsiteX27" fmla="*/ 258640 w 265797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7" h="618217">
                      <a:moveTo>
                        <a:pt x="258640" y="0"/>
                      </a:moveTo>
                      <a:cubicBezTo>
                        <a:pt x="263222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40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Hình tự do: Hình 949">
                  <a:extLst>
                    <a:ext uri="{FF2B5EF4-FFF2-40B4-BE49-F238E27FC236}">
                      <a16:creationId xmlns:a16="http://schemas.microsoft.com/office/drawing/2014/main" id="{AB23B7E8-737F-5D68-D970-CBF77BF9C052}"/>
                    </a:ext>
                  </a:extLst>
                </p:cNvPr>
                <p:cNvSpPr/>
                <p:nvPr/>
              </p:nvSpPr>
              <p:spPr>
                <a:xfrm>
                  <a:off x="12318535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69 w 267555"/>
                    <a:gd name="connsiteY3" fmla="*/ 70357 h 618217"/>
                    <a:gd name="connsiteX4" fmla="*/ 251969 w 267555"/>
                    <a:gd name="connsiteY4" fmla="*/ 70388 h 618217"/>
                    <a:gd name="connsiteX5" fmla="*/ 246919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40 w 267555"/>
                    <a:gd name="connsiteY13" fmla="*/ 486481 h 618217"/>
                    <a:gd name="connsiteX14" fmla="*/ 29240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41 w 267555"/>
                    <a:gd name="connsiteY20" fmla="*/ 215591 h 618217"/>
                    <a:gd name="connsiteX21" fmla="*/ 89341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69" y="70357"/>
                      </a:lnTo>
                      <a:lnTo>
                        <a:pt x="251969" y="70388"/>
                      </a:lnTo>
                      <a:lnTo>
                        <a:pt x="246919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40" y="486481"/>
                      </a:lnTo>
                      <a:lnTo>
                        <a:pt x="29240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41" y="215591"/>
                      </a:lnTo>
                      <a:lnTo>
                        <a:pt x="89341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51" name="Đồ họa 3">
                  <a:extLst>
                    <a:ext uri="{FF2B5EF4-FFF2-40B4-BE49-F238E27FC236}">
                      <a16:creationId xmlns:a16="http://schemas.microsoft.com/office/drawing/2014/main" id="{84C53D16-1A0A-E60A-9A55-BB98F7C0EC0C}"/>
                    </a:ext>
                  </a:extLst>
                </p:cNvPr>
                <p:cNvGrpSpPr/>
                <p:nvPr/>
              </p:nvGrpSpPr>
              <p:grpSpPr>
                <a:xfrm>
                  <a:off x="12322088" y="3291091"/>
                  <a:ext cx="259825" cy="618217"/>
                  <a:chOff x="12322088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952" name="Hình tự do: Hình 951">
                    <a:extLst>
                      <a:ext uri="{FF2B5EF4-FFF2-40B4-BE49-F238E27FC236}">
                        <a16:creationId xmlns:a16="http://schemas.microsoft.com/office/drawing/2014/main" id="{8F9F2502-93B4-6337-BADC-F09377580991}"/>
                      </a:ext>
                    </a:extLst>
                  </p:cNvPr>
                  <p:cNvSpPr/>
                  <p:nvPr/>
                </p:nvSpPr>
                <p:spPr>
                  <a:xfrm>
                    <a:off x="12343286" y="3706488"/>
                    <a:ext cx="120921" cy="202820"/>
                  </a:xfrm>
                  <a:custGeom>
                    <a:avLst/>
                    <a:gdLst>
                      <a:gd name="connsiteX0" fmla="*/ 113780 w 120921"/>
                      <a:gd name="connsiteY0" fmla="*/ 74046 h 202820"/>
                      <a:gd name="connsiteX1" fmla="*/ 108169 w 120921"/>
                      <a:gd name="connsiteY1" fmla="*/ 125138 h 202820"/>
                      <a:gd name="connsiteX2" fmla="*/ 110476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3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7 w 120921"/>
                      <a:gd name="connsiteY13" fmla="*/ 184304 h 202820"/>
                      <a:gd name="connsiteX14" fmla="*/ 87097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72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80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80" y="74046"/>
                        </a:moveTo>
                        <a:cubicBezTo>
                          <a:pt x="110009" y="93529"/>
                          <a:pt x="106486" y="113542"/>
                          <a:pt x="108169" y="125138"/>
                        </a:cubicBezTo>
                        <a:cubicBezTo>
                          <a:pt x="109042" y="131310"/>
                          <a:pt x="109759" y="136766"/>
                          <a:pt x="110476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6005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3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7" y="184304"/>
                        </a:cubicBezTo>
                        <a:lnTo>
                          <a:pt x="87097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72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76" y="-1610"/>
                          <a:pt x="86224" y="7150"/>
                          <a:pt x="99722" y="9175"/>
                        </a:cubicBezTo>
                        <a:cubicBezTo>
                          <a:pt x="113220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521" y="54719"/>
                          <a:pt x="113780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3" name="Hình tự do: Hình 952">
                    <a:extLst>
                      <a:ext uri="{FF2B5EF4-FFF2-40B4-BE49-F238E27FC236}">
                        <a16:creationId xmlns:a16="http://schemas.microsoft.com/office/drawing/2014/main" id="{368C0AD8-BE23-DDEE-D8F5-AA5F43DD7989}"/>
                      </a:ext>
                    </a:extLst>
                  </p:cNvPr>
                  <p:cNvSpPr/>
                  <p:nvPr/>
                </p:nvSpPr>
                <p:spPr>
                  <a:xfrm>
                    <a:off x="12322088" y="3754019"/>
                    <a:ext cx="101572" cy="155289"/>
                  </a:xfrm>
                  <a:custGeom>
                    <a:avLst/>
                    <a:gdLst>
                      <a:gd name="connsiteX0" fmla="*/ 99566 w 101572"/>
                      <a:gd name="connsiteY0" fmla="*/ 114110 h 155289"/>
                      <a:gd name="connsiteX1" fmla="*/ 94391 w 101572"/>
                      <a:gd name="connsiteY1" fmla="*/ 155289 h 155289"/>
                      <a:gd name="connsiteX2" fmla="*/ 80332 w 101572"/>
                      <a:gd name="connsiteY2" fmla="*/ 155289 h 155289"/>
                      <a:gd name="connsiteX3" fmla="*/ 88687 w 101572"/>
                      <a:gd name="connsiteY3" fmla="*/ 108250 h 155289"/>
                      <a:gd name="connsiteX4" fmla="*/ 85787 w 101572"/>
                      <a:gd name="connsiteY4" fmla="*/ 75176 h 155289"/>
                      <a:gd name="connsiteX5" fmla="*/ 86723 w 101572"/>
                      <a:gd name="connsiteY5" fmla="*/ 44751 h 155289"/>
                      <a:gd name="connsiteX6" fmla="*/ 85164 w 101572"/>
                      <a:gd name="connsiteY6" fmla="*/ 17163 h 155289"/>
                      <a:gd name="connsiteX7" fmla="*/ 47538 w 101572"/>
                      <a:gd name="connsiteY7" fmla="*/ 41727 h 155289"/>
                      <a:gd name="connsiteX8" fmla="*/ 41522 w 101572"/>
                      <a:gd name="connsiteY8" fmla="*/ 48149 h 155289"/>
                      <a:gd name="connsiteX9" fmla="*/ 13747 w 101572"/>
                      <a:gd name="connsiteY9" fmla="*/ 112427 h 155289"/>
                      <a:gd name="connsiteX10" fmla="*/ 0 w 101572"/>
                      <a:gd name="connsiteY10" fmla="*/ 139236 h 155289"/>
                      <a:gd name="connsiteX11" fmla="*/ 6578 w 101572"/>
                      <a:gd name="connsiteY11" fmla="*/ 109590 h 155289"/>
                      <a:gd name="connsiteX12" fmla="*/ 13062 w 101572"/>
                      <a:gd name="connsiteY12" fmla="*/ 95563 h 155289"/>
                      <a:gd name="connsiteX13" fmla="*/ 36909 w 101572"/>
                      <a:gd name="connsiteY13" fmla="*/ 46247 h 155289"/>
                      <a:gd name="connsiteX14" fmla="*/ 40805 w 101572"/>
                      <a:gd name="connsiteY14" fmla="*/ 39483 h 155289"/>
                      <a:gd name="connsiteX15" fmla="*/ 96947 w 101572"/>
                      <a:gd name="connsiteY15" fmla="*/ 236 h 155289"/>
                      <a:gd name="connsiteX16" fmla="*/ 101343 w 101572"/>
                      <a:gd name="connsiteY16" fmla="*/ 22587 h 155289"/>
                      <a:gd name="connsiteX17" fmla="*/ 96791 w 101572"/>
                      <a:gd name="connsiteY17" fmla="*/ 62426 h 155289"/>
                      <a:gd name="connsiteX18" fmla="*/ 99566 w 101572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72" h="155289">
                        <a:moveTo>
                          <a:pt x="99566" y="114110"/>
                        </a:moveTo>
                        <a:cubicBezTo>
                          <a:pt x="96293" y="126486"/>
                          <a:pt x="94952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45" y="114422"/>
                          <a:pt x="88687" y="108250"/>
                        </a:cubicBezTo>
                        <a:cubicBezTo>
                          <a:pt x="90152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826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522" y="48149"/>
                        </a:cubicBezTo>
                        <a:cubicBezTo>
                          <a:pt x="26902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68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61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626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74" y="89047"/>
                          <a:pt x="99566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4" name="Hình tự do: Hình 953">
                    <a:extLst>
                      <a:ext uri="{FF2B5EF4-FFF2-40B4-BE49-F238E27FC236}">
                        <a16:creationId xmlns:a16="http://schemas.microsoft.com/office/drawing/2014/main" id="{8F0D9808-99B9-2D14-6FA7-4A8E486B2C7F}"/>
                      </a:ext>
                    </a:extLst>
                  </p:cNvPr>
                  <p:cNvSpPr/>
                  <p:nvPr/>
                </p:nvSpPr>
                <p:spPr>
                  <a:xfrm>
                    <a:off x="12353094" y="3809782"/>
                    <a:ext cx="35520" cy="92011"/>
                  </a:xfrm>
                  <a:custGeom>
                    <a:avLst/>
                    <a:gdLst>
                      <a:gd name="connsiteX0" fmla="*/ 14445 w 35520"/>
                      <a:gd name="connsiteY0" fmla="*/ 25273 h 92011"/>
                      <a:gd name="connsiteX1" fmla="*/ 26134 w 35520"/>
                      <a:gd name="connsiteY1" fmla="*/ 1270 h 92011"/>
                      <a:gd name="connsiteX2" fmla="*/ 35486 w 35520"/>
                      <a:gd name="connsiteY2" fmla="*/ 43198 h 92011"/>
                      <a:gd name="connsiteX3" fmla="*/ 9176 w 35520"/>
                      <a:gd name="connsiteY3" fmla="*/ 91765 h 92011"/>
                      <a:gd name="connsiteX4" fmla="*/ 4313 w 35520"/>
                      <a:gd name="connsiteY4" fmla="*/ 54607 h 92011"/>
                      <a:gd name="connsiteX5" fmla="*/ 11639 w 35520"/>
                      <a:gd name="connsiteY5" fmla="*/ 82506 h 92011"/>
                      <a:gd name="connsiteX6" fmla="*/ 23952 w 35520"/>
                      <a:gd name="connsiteY6" fmla="*/ 26333 h 92011"/>
                      <a:gd name="connsiteX7" fmla="*/ 14445 w 35520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0" h="92011">
                        <a:moveTo>
                          <a:pt x="14445" y="25273"/>
                        </a:moveTo>
                        <a:cubicBezTo>
                          <a:pt x="14445" y="25273"/>
                          <a:pt x="20087" y="-6679"/>
                          <a:pt x="26134" y="1270"/>
                        </a:cubicBezTo>
                        <a:cubicBezTo>
                          <a:pt x="32182" y="9219"/>
                          <a:pt x="35923" y="27486"/>
                          <a:pt x="35486" y="43198"/>
                        </a:cubicBezTo>
                        <a:cubicBezTo>
                          <a:pt x="35081" y="58909"/>
                          <a:pt x="26446" y="95350"/>
                          <a:pt x="9176" y="91765"/>
                        </a:cubicBezTo>
                        <a:cubicBezTo>
                          <a:pt x="-8093" y="88149"/>
                          <a:pt x="4313" y="54607"/>
                          <a:pt x="4313" y="54607"/>
                        </a:cubicBezTo>
                        <a:cubicBezTo>
                          <a:pt x="4313" y="54607"/>
                          <a:pt x="-986" y="80885"/>
                          <a:pt x="11639" y="82506"/>
                        </a:cubicBezTo>
                        <a:cubicBezTo>
                          <a:pt x="24264" y="84159"/>
                          <a:pt x="26540" y="41171"/>
                          <a:pt x="23952" y="26333"/>
                        </a:cubicBezTo>
                        <a:cubicBezTo>
                          <a:pt x="21334" y="11495"/>
                          <a:pt x="14445" y="25273"/>
                          <a:pt x="14445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5" name="Hình tự do: Hình 954">
                    <a:extLst>
                      <a:ext uri="{FF2B5EF4-FFF2-40B4-BE49-F238E27FC236}">
                        <a16:creationId xmlns:a16="http://schemas.microsoft.com/office/drawing/2014/main" id="{B395FF8A-1497-CD55-189B-71BD6CE43C6D}"/>
                      </a:ext>
                    </a:extLst>
                  </p:cNvPr>
                  <p:cNvSpPr/>
                  <p:nvPr/>
                </p:nvSpPr>
                <p:spPr>
                  <a:xfrm>
                    <a:off x="12467985" y="3414286"/>
                    <a:ext cx="90704" cy="361915"/>
                  </a:xfrm>
                  <a:custGeom>
                    <a:avLst/>
                    <a:gdLst>
                      <a:gd name="connsiteX0" fmla="*/ 7224 w 90704"/>
                      <a:gd name="connsiteY0" fmla="*/ 175752 h 361915"/>
                      <a:gd name="connsiteX1" fmla="*/ 90705 w 90704"/>
                      <a:gd name="connsiteY1" fmla="*/ 0 h 361915"/>
                      <a:gd name="connsiteX2" fmla="*/ 80792 w 90704"/>
                      <a:gd name="connsiteY2" fmla="*/ 44764 h 361915"/>
                      <a:gd name="connsiteX3" fmla="*/ 68416 w 90704"/>
                      <a:gd name="connsiteY3" fmla="*/ 64153 h 361915"/>
                      <a:gd name="connsiteX4" fmla="*/ 19350 w 90704"/>
                      <a:gd name="connsiteY4" fmla="*/ 211881 h 361915"/>
                      <a:gd name="connsiteX5" fmla="*/ 32225 w 90704"/>
                      <a:gd name="connsiteY5" fmla="*/ 260978 h 361915"/>
                      <a:gd name="connsiteX6" fmla="*/ 10622 w 90704"/>
                      <a:gd name="connsiteY6" fmla="*/ 361915 h 361915"/>
                      <a:gd name="connsiteX7" fmla="*/ 11744 w 90704"/>
                      <a:gd name="connsiteY7" fmla="*/ 271951 h 361915"/>
                      <a:gd name="connsiteX8" fmla="*/ 7224 w 90704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704" h="361915">
                        <a:moveTo>
                          <a:pt x="7224" y="175752"/>
                        </a:moveTo>
                        <a:cubicBezTo>
                          <a:pt x="21003" y="138345"/>
                          <a:pt x="74526" y="47975"/>
                          <a:pt x="90705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109" y="179555"/>
                          <a:pt x="19350" y="211881"/>
                        </a:cubicBezTo>
                        <a:cubicBezTo>
                          <a:pt x="21127" y="229275"/>
                          <a:pt x="27487" y="245516"/>
                          <a:pt x="32225" y="260978"/>
                        </a:cubicBezTo>
                        <a:lnTo>
                          <a:pt x="10622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6" name="Hình tự do: Hình 955">
                    <a:extLst>
                      <a:ext uri="{FF2B5EF4-FFF2-40B4-BE49-F238E27FC236}">
                        <a16:creationId xmlns:a16="http://schemas.microsoft.com/office/drawing/2014/main" id="{9D4F8B81-8431-970C-EFE4-145101EFD861}"/>
                      </a:ext>
                    </a:extLst>
                  </p:cNvPr>
                  <p:cNvSpPr/>
                  <p:nvPr/>
                </p:nvSpPr>
                <p:spPr>
                  <a:xfrm>
                    <a:off x="12555975" y="3291091"/>
                    <a:ext cx="25939" cy="70356"/>
                  </a:xfrm>
                  <a:custGeom>
                    <a:avLst/>
                    <a:gdLst>
                      <a:gd name="connsiteX0" fmla="*/ 14529 w 25939"/>
                      <a:gd name="connsiteY0" fmla="*/ 70357 h 70356"/>
                      <a:gd name="connsiteX1" fmla="*/ 2247 w 25939"/>
                      <a:gd name="connsiteY1" fmla="*/ 29458 h 70356"/>
                      <a:gd name="connsiteX2" fmla="*/ 689 w 25939"/>
                      <a:gd name="connsiteY2" fmla="*/ 18049 h 70356"/>
                      <a:gd name="connsiteX3" fmla="*/ 34 w 25939"/>
                      <a:gd name="connsiteY3" fmla="*/ 0 h 70356"/>
                      <a:gd name="connsiteX4" fmla="*/ 23476 w 25939"/>
                      <a:gd name="connsiteY4" fmla="*/ 0 h 70356"/>
                      <a:gd name="connsiteX5" fmla="*/ 25939 w 25939"/>
                      <a:gd name="connsiteY5" fmla="*/ 18797 h 70356"/>
                      <a:gd name="connsiteX6" fmla="*/ 25939 w 25939"/>
                      <a:gd name="connsiteY6" fmla="*/ 18797 h 70356"/>
                      <a:gd name="connsiteX7" fmla="*/ 14529 w 25939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39" h="70356">
                        <a:moveTo>
                          <a:pt x="14529" y="70357"/>
                        </a:moveTo>
                        <a:cubicBezTo>
                          <a:pt x="8575" y="55737"/>
                          <a:pt x="4523" y="42520"/>
                          <a:pt x="2247" y="29458"/>
                        </a:cubicBezTo>
                        <a:cubicBezTo>
                          <a:pt x="1561" y="25655"/>
                          <a:pt x="1063" y="21852"/>
                          <a:pt x="689" y="18049"/>
                        </a:cubicBezTo>
                        <a:cubicBezTo>
                          <a:pt x="128" y="12095"/>
                          <a:pt x="-91" y="6141"/>
                          <a:pt x="34" y="0"/>
                        </a:cubicBezTo>
                        <a:lnTo>
                          <a:pt x="23476" y="0"/>
                        </a:lnTo>
                        <a:cubicBezTo>
                          <a:pt x="23912" y="6359"/>
                          <a:pt x="24754" y="12625"/>
                          <a:pt x="25939" y="18797"/>
                        </a:cubicBezTo>
                        <a:cubicBezTo>
                          <a:pt x="25939" y="18797"/>
                          <a:pt x="25939" y="18797"/>
                          <a:pt x="25939" y="18797"/>
                        </a:cubicBezTo>
                        <a:cubicBezTo>
                          <a:pt x="26063" y="19421"/>
                          <a:pt x="14529" y="70357"/>
                          <a:pt x="1452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7" name="Hình tự do: Hình 956">
                    <a:extLst>
                      <a:ext uri="{FF2B5EF4-FFF2-40B4-BE49-F238E27FC236}">
                        <a16:creationId xmlns:a16="http://schemas.microsoft.com/office/drawing/2014/main" id="{CCE4A498-1E04-2B86-A5A9-00511D6F5B83}"/>
                      </a:ext>
                    </a:extLst>
                  </p:cNvPr>
                  <p:cNvSpPr/>
                  <p:nvPr/>
                </p:nvSpPr>
                <p:spPr>
                  <a:xfrm>
                    <a:off x="12441168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614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205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97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32" y="4707"/>
                          <a:pt x="30986" y="9601"/>
                          <a:pt x="29614" y="14495"/>
                        </a:cubicBezTo>
                        <a:cubicBezTo>
                          <a:pt x="29365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61" y="27525"/>
                          <a:pt x="25250" y="28336"/>
                        </a:cubicBezTo>
                        <a:cubicBezTo>
                          <a:pt x="23099" y="34508"/>
                          <a:pt x="20761" y="40244"/>
                          <a:pt x="18205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416" y="33635"/>
                          <a:pt x="9258" y="30799"/>
                        </a:cubicBezTo>
                        <a:cubicBezTo>
                          <a:pt x="12220" y="21073"/>
                          <a:pt x="15586" y="10225"/>
                          <a:pt x="18797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8" name="Hình tự do: Hình 957">
                    <a:extLst>
                      <a:ext uri="{FF2B5EF4-FFF2-40B4-BE49-F238E27FC236}">
                        <a16:creationId xmlns:a16="http://schemas.microsoft.com/office/drawing/2014/main" id="{9DEAE534-23E5-50DF-9BDC-3F1A104CDD56}"/>
                      </a:ext>
                    </a:extLst>
                  </p:cNvPr>
                  <p:cNvSpPr/>
                  <p:nvPr/>
                </p:nvSpPr>
                <p:spPr>
                  <a:xfrm>
                    <a:off x="12403075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800 w 102152"/>
                      <a:gd name="connsiteY3" fmla="*/ 215591 h 237161"/>
                      <a:gd name="connsiteX4" fmla="*/ 4800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8" y="229712"/>
                          <a:pt x="0" y="237162"/>
                        </a:cubicBezTo>
                        <a:lnTo>
                          <a:pt x="4800" y="215591"/>
                        </a:lnTo>
                        <a:lnTo>
                          <a:pt x="4800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62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9" name="Hình tự do: Hình 958">
                    <a:extLst>
                      <a:ext uri="{FF2B5EF4-FFF2-40B4-BE49-F238E27FC236}">
                        <a16:creationId xmlns:a16="http://schemas.microsoft.com/office/drawing/2014/main" id="{9BC6FABA-DF6F-31CB-5420-1A8A4D8BBA59}"/>
                      </a:ext>
                    </a:extLst>
                  </p:cNvPr>
                  <p:cNvSpPr/>
                  <p:nvPr/>
                </p:nvSpPr>
                <p:spPr>
                  <a:xfrm>
                    <a:off x="12360431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73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404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605" y="36472"/>
                          <a:pt x="143052" y="105520"/>
                          <a:pt x="135726" y="143177"/>
                        </a:cubicBezTo>
                        <a:cubicBezTo>
                          <a:pt x="125501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77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129" y="351597"/>
                          <a:pt x="45325" y="343960"/>
                          <a:pt x="56173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404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0" name="Hình tự do: Hình 959">
                    <a:extLst>
                      <a:ext uri="{FF2B5EF4-FFF2-40B4-BE49-F238E27FC236}">
                        <a16:creationId xmlns:a16="http://schemas.microsoft.com/office/drawing/2014/main" id="{244D4F45-6893-17A6-33D4-60F083495F31}"/>
                      </a:ext>
                    </a:extLst>
                  </p:cNvPr>
                  <p:cNvSpPr/>
                  <p:nvPr/>
                </p:nvSpPr>
                <p:spPr>
                  <a:xfrm>
                    <a:off x="12503333" y="3291091"/>
                    <a:ext cx="62121" cy="175485"/>
                  </a:xfrm>
                  <a:custGeom>
                    <a:avLst/>
                    <a:gdLst>
                      <a:gd name="connsiteX0" fmla="*/ 62121 w 62121"/>
                      <a:gd name="connsiteY0" fmla="*/ 93113 h 175485"/>
                      <a:gd name="connsiteX1" fmla="*/ 59222 w 62121"/>
                      <a:gd name="connsiteY1" fmla="*/ 106050 h 175485"/>
                      <a:gd name="connsiteX2" fmla="*/ 4982 w 62121"/>
                      <a:gd name="connsiteY2" fmla="*/ 175378 h 175485"/>
                      <a:gd name="connsiteX3" fmla="*/ 19196 w 62121"/>
                      <a:gd name="connsiteY3" fmla="*/ 53960 h 175485"/>
                      <a:gd name="connsiteX4" fmla="*/ 13180 w 62121"/>
                      <a:gd name="connsiteY4" fmla="*/ 0 h 175485"/>
                      <a:gd name="connsiteX5" fmla="*/ 32538 w 62121"/>
                      <a:gd name="connsiteY5" fmla="*/ 0 h 175485"/>
                      <a:gd name="connsiteX6" fmla="*/ 33443 w 62121"/>
                      <a:gd name="connsiteY6" fmla="*/ 48099 h 175485"/>
                      <a:gd name="connsiteX7" fmla="*/ 10842 w 62121"/>
                      <a:gd name="connsiteY7" fmla="*/ 155676 h 175485"/>
                      <a:gd name="connsiteX8" fmla="*/ 32196 w 62121"/>
                      <a:gd name="connsiteY8" fmla="*/ 121355 h 175485"/>
                      <a:gd name="connsiteX9" fmla="*/ 62121 w 62121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21" h="175485">
                        <a:moveTo>
                          <a:pt x="62121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86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6" y="53960"/>
                        </a:cubicBezTo>
                        <a:cubicBezTo>
                          <a:pt x="23187" y="37844"/>
                          <a:pt x="17357" y="13809"/>
                          <a:pt x="13180" y="0"/>
                        </a:cubicBezTo>
                        <a:lnTo>
                          <a:pt x="32538" y="0"/>
                        </a:lnTo>
                        <a:cubicBezTo>
                          <a:pt x="34440" y="12500"/>
                          <a:pt x="36092" y="30923"/>
                          <a:pt x="33443" y="48099"/>
                        </a:cubicBezTo>
                        <a:cubicBezTo>
                          <a:pt x="28829" y="77838"/>
                          <a:pt x="9595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96" y="121355"/>
                        </a:cubicBezTo>
                        <a:cubicBezTo>
                          <a:pt x="40831" y="101748"/>
                          <a:pt x="54484" y="95233"/>
                          <a:pt x="62121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61" name="Đồ họa 3">
                  <a:extLst>
                    <a:ext uri="{FF2B5EF4-FFF2-40B4-BE49-F238E27FC236}">
                      <a16:creationId xmlns:a16="http://schemas.microsoft.com/office/drawing/2014/main" id="{9B20D219-8828-478C-BF5E-E0E0EB7340B0}"/>
                    </a:ext>
                  </a:extLst>
                </p:cNvPr>
                <p:cNvGrpSpPr/>
                <p:nvPr/>
              </p:nvGrpSpPr>
              <p:grpSpPr>
                <a:xfrm>
                  <a:off x="12332656" y="3308224"/>
                  <a:ext cx="233527" cy="583939"/>
                  <a:chOff x="12332656" y="3308224"/>
                  <a:chExt cx="233527" cy="583939"/>
                </a:xfrm>
                <a:solidFill>
                  <a:srgbClr val="AF4545"/>
                </a:solidFill>
              </p:grpSpPr>
              <p:grpSp>
                <p:nvGrpSpPr>
                  <p:cNvPr id="962" name="Đồ họa 3">
                    <a:extLst>
                      <a:ext uri="{FF2B5EF4-FFF2-40B4-BE49-F238E27FC236}">
                        <a16:creationId xmlns:a16="http://schemas.microsoft.com/office/drawing/2014/main" id="{B5A389D7-6C49-22B0-7989-A0E386448AF3}"/>
                      </a:ext>
                    </a:extLst>
                  </p:cNvPr>
                  <p:cNvGrpSpPr/>
                  <p:nvPr/>
                </p:nvGrpSpPr>
                <p:grpSpPr>
                  <a:xfrm>
                    <a:off x="12464037" y="3308224"/>
                    <a:ext cx="102146" cy="12556"/>
                    <a:chOff x="1246403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963" name="Hình tự do: Hình 962">
                      <a:extLst>
                        <a:ext uri="{FF2B5EF4-FFF2-40B4-BE49-F238E27FC236}">
                          <a16:creationId xmlns:a16="http://schemas.microsoft.com/office/drawing/2014/main" id="{7A72DB3C-A42E-879D-B70E-3D011CC75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403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4" name="Hình tự do: Hình 963">
                      <a:extLst>
                        <a:ext uri="{FF2B5EF4-FFF2-40B4-BE49-F238E27FC236}">
                          <a16:creationId xmlns:a16="http://schemas.microsoft.com/office/drawing/2014/main" id="{0F5FB1EA-8615-A58D-146B-6A9801AC4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362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65" name="Đồ họa 3">
                    <a:extLst>
                      <a:ext uri="{FF2B5EF4-FFF2-40B4-BE49-F238E27FC236}">
                        <a16:creationId xmlns:a16="http://schemas.microsoft.com/office/drawing/2014/main" id="{12C9980A-631E-59E0-DDFD-797AB8ACF0DA}"/>
                      </a:ext>
                    </a:extLst>
                  </p:cNvPr>
                  <p:cNvGrpSpPr/>
                  <p:nvPr/>
                </p:nvGrpSpPr>
                <p:grpSpPr>
                  <a:xfrm>
                    <a:off x="12332656" y="3879589"/>
                    <a:ext cx="102165" cy="12574"/>
                    <a:chOff x="12332656" y="3879589"/>
                    <a:chExt cx="102165" cy="12574"/>
                  </a:xfrm>
                  <a:solidFill>
                    <a:srgbClr val="AF4545"/>
                  </a:solidFill>
                </p:grpSpPr>
                <p:sp>
                  <p:nvSpPr>
                    <p:cNvPr id="966" name="Hình tự do: Hình 965">
                      <a:extLst>
                        <a:ext uri="{FF2B5EF4-FFF2-40B4-BE49-F238E27FC236}">
                          <a16:creationId xmlns:a16="http://schemas.microsoft.com/office/drawing/2014/main" id="{1E5FA2E3-2E2D-B129-A15D-CDFD9E791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2656" y="3879601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66 w 12562"/>
                        <a:gd name="connsiteY1" fmla="*/ 12562 h 12562"/>
                        <a:gd name="connsiteX2" fmla="*/ 0 w 12562"/>
                        <a:gd name="connsiteY2" fmla="*/ 6266 h 12562"/>
                        <a:gd name="connsiteX3" fmla="*/ 6266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57"/>
                            <a:pt x="9757" y="12562"/>
                            <a:pt x="6266" y="12562"/>
                          </a:cubicBezTo>
                          <a:cubicBezTo>
                            <a:pt x="2806" y="12562"/>
                            <a:pt x="0" y="9757"/>
                            <a:pt x="0" y="6266"/>
                          </a:cubicBezTo>
                          <a:cubicBezTo>
                            <a:pt x="0" y="2805"/>
                            <a:pt x="2806" y="0"/>
                            <a:pt x="6266" y="0"/>
                          </a:cubicBezTo>
                          <a:cubicBezTo>
                            <a:pt x="9757" y="0"/>
                            <a:pt x="12563" y="2805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7" name="Hình tự do: Hình 966">
                      <a:extLst>
                        <a:ext uri="{FF2B5EF4-FFF2-40B4-BE49-F238E27FC236}">
                          <a16:creationId xmlns:a16="http://schemas.microsoft.com/office/drawing/2014/main" id="{FA304F41-D745-98BE-BE6B-9BD6C22DB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226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68" name="Đồ họa 3">
                <a:extLst>
                  <a:ext uri="{FF2B5EF4-FFF2-40B4-BE49-F238E27FC236}">
                    <a16:creationId xmlns:a16="http://schemas.microsoft.com/office/drawing/2014/main" id="{B9F5FB4F-5930-315F-2635-090F32AC7553}"/>
                  </a:ext>
                </a:extLst>
              </p:cNvPr>
              <p:cNvGrpSpPr/>
              <p:nvPr/>
            </p:nvGrpSpPr>
            <p:grpSpPr>
              <a:xfrm>
                <a:off x="12499150" y="3373543"/>
                <a:ext cx="242105" cy="535765"/>
                <a:chOff x="12499150" y="3373543"/>
                <a:chExt cx="242105" cy="535765"/>
              </a:xfrm>
            </p:grpSpPr>
            <p:sp>
              <p:nvSpPr>
                <p:cNvPr id="969" name="Hình tự do: Hình 968">
                  <a:extLst>
                    <a:ext uri="{FF2B5EF4-FFF2-40B4-BE49-F238E27FC236}">
                      <a16:creationId xmlns:a16="http://schemas.microsoft.com/office/drawing/2014/main" id="{B462DFDB-0FC9-43CB-72A3-1C9E6B00D0A6}"/>
                    </a:ext>
                  </a:extLst>
                </p:cNvPr>
                <p:cNvSpPr/>
                <p:nvPr/>
              </p:nvSpPr>
              <p:spPr>
                <a:xfrm>
                  <a:off x="12511120" y="3373543"/>
                  <a:ext cx="230134" cy="535765"/>
                </a:xfrm>
                <a:custGeom>
                  <a:avLst/>
                  <a:gdLst>
                    <a:gd name="connsiteX0" fmla="*/ 222947 w 230134"/>
                    <a:gd name="connsiteY0" fmla="*/ 0 h 535765"/>
                    <a:gd name="connsiteX1" fmla="*/ 229961 w 230134"/>
                    <a:gd name="connsiteY1" fmla="*/ 8697 h 535765"/>
                    <a:gd name="connsiteX2" fmla="*/ 229961 w 230134"/>
                    <a:gd name="connsiteY2" fmla="*/ 8697 h 535765"/>
                    <a:gd name="connsiteX3" fmla="*/ 224974 w 230134"/>
                    <a:gd name="connsiteY3" fmla="*/ 31079 h 535765"/>
                    <a:gd name="connsiteX4" fmla="*/ 216370 w 230134"/>
                    <a:gd name="connsiteY4" fmla="*/ 69952 h 535765"/>
                    <a:gd name="connsiteX5" fmla="*/ 216370 w 230134"/>
                    <a:gd name="connsiteY5" fmla="*/ 69952 h 535765"/>
                    <a:gd name="connsiteX6" fmla="*/ 207673 w 230134"/>
                    <a:gd name="connsiteY6" fmla="*/ 109136 h 535765"/>
                    <a:gd name="connsiteX7" fmla="*/ 207673 w 230134"/>
                    <a:gd name="connsiteY7" fmla="*/ 109136 h 535765"/>
                    <a:gd name="connsiteX8" fmla="*/ 199225 w 230134"/>
                    <a:gd name="connsiteY8" fmla="*/ 147167 h 535765"/>
                    <a:gd name="connsiteX9" fmla="*/ 194705 w 230134"/>
                    <a:gd name="connsiteY9" fmla="*/ 167585 h 535765"/>
                    <a:gd name="connsiteX10" fmla="*/ 160384 w 230134"/>
                    <a:gd name="connsiteY10" fmla="*/ 322264 h 535765"/>
                    <a:gd name="connsiteX11" fmla="*/ 156581 w 230134"/>
                    <a:gd name="connsiteY11" fmla="*/ 339409 h 535765"/>
                    <a:gd name="connsiteX12" fmla="*/ 127341 w 230134"/>
                    <a:gd name="connsiteY12" fmla="*/ 471207 h 535765"/>
                    <a:gd name="connsiteX13" fmla="*/ 127341 w 230134"/>
                    <a:gd name="connsiteY13" fmla="*/ 471238 h 535765"/>
                    <a:gd name="connsiteX14" fmla="*/ 122415 w 230134"/>
                    <a:gd name="connsiteY14" fmla="*/ 493340 h 535765"/>
                    <a:gd name="connsiteX15" fmla="*/ 113001 w 230134"/>
                    <a:gd name="connsiteY15" fmla="*/ 535766 h 535765"/>
                    <a:gd name="connsiteX16" fmla="*/ 0 w 230134"/>
                    <a:gd name="connsiteY16" fmla="*/ 535766 h 535765"/>
                    <a:gd name="connsiteX17" fmla="*/ 4645 w 230134"/>
                    <a:gd name="connsiteY17" fmla="*/ 514755 h 535765"/>
                    <a:gd name="connsiteX18" fmla="*/ 4645 w 230134"/>
                    <a:gd name="connsiteY18" fmla="*/ 514755 h 535765"/>
                    <a:gd name="connsiteX19" fmla="*/ 14589 w 230134"/>
                    <a:gd name="connsiteY19" fmla="*/ 470022 h 535765"/>
                    <a:gd name="connsiteX20" fmla="*/ 22445 w 230134"/>
                    <a:gd name="connsiteY20" fmla="*/ 434579 h 535765"/>
                    <a:gd name="connsiteX21" fmla="*/ 22445 w 230134"/>
                    <a:gd name="connsiteY21" fmla="*/ 434579 h 535765"/>
                    <a:gd name="connsiteX22" fmla="*/ 31048 w 230134"/>
                    <a:gd name="connsiteY22" fmla="*/ 395769 h 535765"/>
                    <a:gd name="connsiteX23" fmla="*/ 73038 w 230134"/>
                    <a:gd name="connsiteY23" fmla="*/ 206551 h 535765"/>
                    <a:gd name="connsiteX24" fmla="*/ 92583 w 230134"/>
                    <a:gd name="connsiteY24" fmla="*/ 118456 h 535765"/>
                    <a:gd name="connsiteX25" fmla="*/ 92583 w 230134"/>
                    <a:gd name="connsiteY25" fmla="*/ 118425 h 535765"/>
                    <a:gd name="connsiteX26" fmla="*/ 105769 w 230134"/>
                    <a:gd name="connsiteY26" fmla="*/ 59104 h 535765"/>
                    <a:gd name="connsiteX27" fmla="*/ 109323 w 230134"/>
                    <a:gd name="connsiteY27" fmla="*/ 42987 h 535765"/>
                    <a:gd name="connsiteX28" fmla="*/ 109323 w 230134"/>
                    <a:gd name="connsiteY28" fmla="*/ 42987 h 535765"/>
                    <a:gd name="connsiteX29" fmla="*/ 116711 w 230134"/>
                    <a:gd name="connsiteY29" fmla="*/ 9757 h 535765"/>
                    <a:gd name="connsiteX30" fmla="*/ 116711 w 230134"/>
                    <a:gd name="connsiteY30" fmla="*/ 9757 h 535765"/>
                    <a:gd name="connsiteX31" fmla="*/ 118862 w 230134"/>
                    <a:gd name="connsiteY31" fmla="*/ 0 h 535765"/>
                    <a:gd name="connsiteX32" fmla="*/ 222947 w 23013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34" h="535765">
                      <a:moveTo>
                        <a:pt x="222947" y="0"/>
                      </a:moveTo>
                      <a:cubicBezTo>
                        <a:pt x="227530" y="0"/>
                        <a:pt x="230959" y="4239"/>
                        <a:pt x="229961" y="8697"/>
                      </a:cubicBez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0" name="Hình tự do: Hình 969">
                  <a:extLst>
                    <a:ext uri="{FF2B5EF4-FFF2-40B4-BE49-F238E27FC236}">
                      <a16:creationId xmlns:a16="http://schemas.microsoft.com/office/drawing/2014/main" id="{D449CEAA-2A0C-AB1F-4B4B-B7813E3A064A}"/>
                    </a:ext>
                  </a:extLst>
                </p:cNvPr>
                <p:cNvSpPr/>
                <p:nvPr/>
              </p:nvSpPr>
              <p:spPr>
                <a:xfrm>
                  <a:off x="12499150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5005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47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76 w 231893"/>
                    <a:gd name="connsiteY16" fmla="*/ 514755 h 535765"/>
                    <a:gd name="connsiteX17" fmla="*/ 4676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5005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47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76" y="514755"/>
                      </a:lnTo>
                      <a:lnTo>
                        <a:pt x="4676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71" name="Đồ họa 3">
                  <a:extLst>
                    <a:ext uri="{FF2B5EF4-FFF2-40B4-BE49-F238E27FC236}">
                      <a16:creationId xmlns:a16="http://schemas.microsoft.com/office/drawing/2014/main" id="{72D1B03D-E3CD-739B-D81C-405F07ACFF2F}"/>
                    </a:ext>
                  </a:extLst>
                </p:cNvPr>
                <p:cNvGrpSpPr/>
                <p:nvPr/>
              </p:nvGrpSpPr>
              <p:grpSpPr>
                <a:xfrm>
                  <a:off x="12503826" y="3373543"/>
                  <a:ext cx="225285" cy="535765"/>
                  <a:chOff x="12503826" y="3373543"/>
                  <a:chExt cx="225285" cy="535765"/>
                </a:xfrm>
                <a:solidFill>
                  <a:srgbClr val="FB9D7E"/>
                </a:solidFill>
              </p:grpSpPr>
              <p:sp>
                <p:nvSpPr>
                  <p:cNvPr id="972" name="Hình tự do: Hình 971">
                    <a:extLst>
                      <a:ext uri="{FF2B5EF4-FFF2-40B4-BE49-F238E27FC236}">
                        <a16:creationId xmlns:a16="http://schemas.microsoft.com/office/drawing/2014/main" id="{8762CD46-2698-1036-E85A-3B67AB5F7FE4}"/>
                      </a:ext>
                    </a:extLst>
                  </p:cNvPr>
                  <p:cNvSpPr/>
                  <p:nvPr/>
                </p:nvSpPr>
                <p:spPr>
                  <a:xfrm>
                    <a:off x="12595731" y="3373543"/>
                    <a:ext cx="119788" cy="183550"/>
                  </a:xfrm>
                  <a:custGeom>
                    <a:avLst/>
                    <a:gdLst>
                      <a:gd name="connsiteX0" fmla="*/ 119788 w 119788"/>
                      <a:gd name="connsiteY0" fmla="*/ 69952 h 183550"/>
                      <a:gd name="connsiteX1" fmla="*/ 119788 w 119788"/>
                      <a:gd name="connsiteY1" fmla="*/ 69952 h 183550"/>
                      <a:gd name="connsiteX2" fmla="*/ 119352 w 119788"/>
                      <a:gd name="connsiteY2" fmla="*/ 70949 h 183550"/>
                      <a:gd name="connsiteX3" fmla="*/ 113366 w 119788"/>
                      <a:gd name="connsiteY3" fmla="*/ 86442 h 183550"/>
                      <a:gd name="connsiteX4" fmla="*/ 103173 w 119788"/>
                      <a:gd name="connsiteY4" fmla="*/ 107671 h 183550"/>
                      <a:gd name="connsiteX5" fmla="*/ 67387 w 119788"/>
                      <a:gd name="connsiteY5" fmla="*/ 148445 h 183550"/>
                      <a:gd name="connsiteX6" fmla="*/ 19350 w 119788"/>
                      <a:gd name="connsiteY6" fmla="*/ 167211 h 183550"/>
                      <a:gd name="connsiteX7" fmla="*/ 13177 w 119788"/>
                      <a:gd name="connsiteY7" fmla="*/ 122073 h 183550"/>
                      <a:gd name="connsiteX8" fmla="*/ 18851 w 119788"/>
                      <a:gd name="connsiteY8" fmla="*/ 82234 h 183550"/>
                      <a:gd name="connsiteX9" fmla="*/ 29699 w 119788"/>
                      <a:gd name="connsiteY9" fmla="*/ 21696 h 183550"/>
                      <a:gd name="connsiteX10" fmla="*/ 29699 w 119788"/>
                      <a:gd name="connsiteY10" fmla="*/ 21696 h 183550"/>
                      <a:gd name="connsiteX11" fmla="*/ 30042 w 119788"/>
                      <a:gd name="connsiteY11" fmla="*/ 17987 h 183550"/>
                      <a:gd name="connsiteX12" fmla="*/ 30634 w 119788"/>
                      <a:gd name="connsiteY12" fmla="*/ 7980 h 183550"/>
                      <a:gd name="connsiteX13" fmla="*/ 31070 w 119788"/>
                      <a:gd name="connsiteY13" fmla="*/ 0 h 183550"/>
                      <a:gd name="connsiteX14" fmla="*/ 22311 w 119788"/>
                      <a:gd name="connsiteY14" fmla="*/ 0 h 183550"/>
                      <a:gd name="connsiteX15" fmla="*/ 20129 w 119788"/>
                      <a:gd name="connsiteY15" fmla="*/ 9757 h 183550"/>
                      <a:gd name="connsiteX16" fmla="*/ 20129 w 119788"/>
                      <a:gd name="connsiteY16" fmla="*/ 9757 h 183550"/>
                      <a:gd name="connsiteX17" fmla="*/ 21158 w 119788"/>
                      <a:gd name="connsiteY17" fmla="*/ 20481 h 183550"/>
                      <a:gd name="connsiteX18" fmla="*/ 16856 w 119788"/>
                      <a:gd name="connsiteY18" fmla="*/ 63780 h 183550"/>
                      <a:gd name="connsiteX19" fmla="*/ 12741 w 119788"/>
                      <a:gd name="connsiteY19" fmla="*/ 43019 h 183550"/>
                      <a:gd name="connsiteX20" fmla="*/ 9187 w 119788"/>
                      <a:gd name="connsiteY20" fmla="*/ 59104 h 183550"/>
                      <a:gd name="connsiteX21" fmla="*/ 11213 w 119788"/>
                      <a:gd name="connsiteY21" fmla="*/ 73661 h 183550"/>
                      <a:gd name="connsiteX22" fmla="*/ 6288 w 119788"/>
                      <a:gd name="connsiteY22" fmla="*/ 118519 h 183550"/>
                      <a:gd name="connsiteX23" fmla="*/ 54 w 119788"/>
                      <a:gd name="connsiteY23" fmla="*/ 160228 h 183550"/>
                      <a:gd name="connsiteX24" fmla="*/ 18633 w 119788"/>
                      <a:gd name="connsiteY24" fmla="*/ 175471 h 183550"/>
                      <a:gd name="connsiteX25" fmla="*/ 44880 w 119788"/>
                      <a:gd name="connsiteY25" fmla="*/ 183327 h 183550"/>
                      <a:gd name="connsiteX26" fmla="*/ 111091 w 119788"/>
                      <a:gd name="connsiteY26" fmla="*/ 109167 h 183550"/>
                      <a:gd name="connsiteX27" fmla="*/ 111091 w 119788"/>
                      <a:gd name="connsiteY27" fmla="*/ 109136 h 183550"/>
                      <a:gd name="connsiteX28" fmla="*/ 119788 w 11978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88" h="183550">
                        <a:moveTo>
                          <a:pt x="119788" y="69952"/>
                        </a:moveTo>
                        <a:cubicBezTo>
                          <a:pt x="119788" y="69952"/>
                          <a:pt x="119788" y="69952"/>
                          <a:pt x="119788" y="69952"/>
                        </a:cubicBezTo>
                        <a:cubicBezTo>
                          <a:pt x="119632" y="70295"/>
                          <a:pt x="119477" y="70606"/>
                          <a:pt x="119352" y="70949"/>
                        </a:cubicBezTo>
                        <a:cubicBezTo>
                          <a:pt x="116172" y="77963"/>
                          <a:pt x="114520" y="82733"/>
                          <a:pt x="113366" y="86442"/>
                        </a:cubicBezTo>
                        <a:cubicBezTo>
                          <a:pt x="110935" y="94298"/>
                          <a:pt x="110686" y="97571"/>
                          <a:pt x="103173" y="107671"/>
                        </a:cubicBezTo>
                        <a:cubicBezTo>
                          <a:pt x="91390" y="123538"/>
                          <a:pt x="83503" y="129616"/>
                          <a:pt x="67387" y="148445"/>
                        </a:cubicBezTo>
                        <a:cubicBezTo>
                          <a:pt x="51239" y="167273"/>
                          <a:pt x="30884" y="177342"/>
                          <a:pt x="19350" y="167211"/>
                        </a:cubicBezTo>
                        <a:cubicBezTo>
                          <a:pt x="12648" y="161319"/>
                          <a:pt x="11712" y="142054"/>
                          <a:pt x="13177" y="122073"/>
                        </a:cubicBezTo>
                        <a:cubicBezTo>
                          <a:pt x="14237" y="107515"/>
                          <a:pt x="16575" y="92614"/>
                          <a:pt x="18851" y="82234"/>
                        </a:cubicBezTo>
                        <a:cubicBezTo>
                          <a:pt x="23308" y="62096"/>
                          <a:pt x="27704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4" y="20449"/>
                          <a:pt x="29917" y="19234"/>
                          <a:pt x="30042" y="17987"/>
                        </a:cubicBezTo>
                        <a:cubicBezTo>
                          <a:pt x="30322" y="14683"/>
                          <a:pt x="30510" y="11316"/>
                          <a:pt x="30634" y="7980"/>
                        </a:cubicBezTo>
                        <a:cubicBezTo>
                          <a:pt x="30759" y="5019"/>
                          <a:pt x="30915" y="2369"/>
                          <a:pt x="31070" y="0"/>
                        </a:cubicBezTo>
                        <a:lnTo>
                          <a:pt x="22311" y="0"/>
                        </a:lnTo>
                        <a:lnTo>
                          <a:pt x="20129" y="9757"/>
                        </a:lnTo>
                        <a:lnTo>
                          <a:pt x="20129" y="9757"/>
                        </a:lnTo>
                        <a:cubicBezTo>
                          <a:pt x="20378" y="13217"/>
                          <a:pt x="20721" y="16802"/>
                          <a:pt x="21158" y="20481"/>
                        </a:cubicBezTo>
                        <a:cubicBezTo>
                          <a:pt x="23496" y="39402"/>
                          <a:pt x="16856" y="63780"/>
                          <a:pt x="16856" y="63780"/>
                        </a:cubicBezTo>
                        <a:cubicBezTo>
                          <a:pt x="16856" y="63780"/>
                          <a:pt x="15765" y="53835"/>
                          <a:pt x="12741" y="43019"/>
                        </a:cubicBezTo>
                        <a:lnTo>
                          <a:pt x="9187" y="59104"/>
                        </a:lnTo>
                        <a:cubicBezTo>
                          <a:pt x="9811" y="63437"/>
                          <a:pt x="10434" y="68237"/>
                          <a:pt x="11213" y="73661"/>
                        </a:cubicBezTo>
                        <a:cubicBezTo>
                          <a:pt x="12679" y="83855"/>
                          <a:pt x="9593" y="101436"/>
                          <a:pt x="6288" y="118519"/>
                        </a:cubicBezTo>
                        <a:cubicBezTo>
                          <a:pt x="3015" y="135477"/>
                          <a:pt x="-476" y="151967"/>
                          <a:pt x="54" y="160228"/>
                        </a:cubicBezTo>
                        <a:cubicBezTo>
                          <a:pt x="1145" y="176843"/>
                          <a:pt x="6787" y="173695"/>
                          <a:pt x="18633" y="175471"/>
                        </a:cubicBezTo>
                        <a:cubicBezTo>
                          <a:pt x="30478" y="177279"/>
                          <a:pt x="31133" y="184948"/>
                          <a:pt x="44880" y="183327"/>
                        </a:cubicBezTo>
                        <a:cubicBezTo>
                          <a:pt x="58534" y="181706"/>
                          <a:pt x="99994" y="124161"/>
                          <a:pt x="111091" y="109167"/>
                        </a:cubicBezTo>
                        <a:lnTo>
                          <a:pt x="111091" y="109136"/>
                        </a:lnTo>
                        <a:lnTo>
                          <a:pt x="119788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3" name="Hình tự do: Hình 972">
                    <a:extLst>
                      <a:ext uri="{FF2B5EF4-FFF2-40B4-BE49-F238E27FC236}">
                        <a16:creationId xmlns:a16="http://schemas.microsoft.com/office/drawing/2014/main" id="{1A97667A-BEF3-0652-B8BC-3C47D395A382}"/>
                      </a:ext>
                    </a:extLst>
                  </p:cNvPr>
                  <p:cNvSpPr/>
                  <p:nvPr/>
                </p:nvSpPr>
                <p:spPr>
                  <a:xfrm>
                    <a:off x="12631340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814 w 97770"/>
                      <a:gd name="connsiteY1" fmla="*/ 31079 h 141794"/>
                      <a:gd name="connsiteX2" fmla="*/ 77727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329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57 w 97770"/>
                      <a:gd name="connsiteY16" fmla="*/ 99503 h 141794"/>
                      <a:gd name="connsiteX17" fmla="*/ 77134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814" y="31079"/>
                        </a:lnTo>
                        <a:cubicBezTo>
                          <a:pt x="85956" y="40899"/>
                          <a:pt x="79285" y="51466"/>
                          <a:pt x="77727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32" y="103369"/>
                          <a:pt x="54378" y="105364"/>
                          <a:pt x="53381" y="107109"/>
                        </a:cubicBezTo>
                        <a:cubicBezTo>
                          <a:pt x="46492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74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125" y="28897"/>
                          <a:pt x="6185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71" y="40681"/>
                          <a:pt x="11329" y="46728"/>
                        </a:cubicBezTo>
                        <a:cubicBezTo>
                          <a:pt x="10051" y="55737"/>
                          <a:pt x="14758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625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57" y="99503"/>
                        </a:cubicBezTo>
                        <a:cubicBezTo>
                          <a:pt x="65569" y="83948"/>
                          <a:pt x="70837" y="62751"/>
                          <a:pt x="77134" y="43081"/>
                        </a:cubicBezTo>
                        <a:cubicBezTo>
                          <a:pt x="81499" y="29458"/>
                          <a:pt x="96181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4" name="Hình tự do: Hình 973">
                    <a:extLst>
                      <a:ext uri="{FF2B5EF4-FFF2-40B4-BE49-F238E27FC236}">
                        <a16:creationId xmlns:a16="http://schemas.microsoft.com/office/drawing/2014/main" id="{8943048F-2547-167A-E4F2-6A44B5CAD4C6}"/>
                      </a:ext>
                    </a:extLst>
                  </p:cNvPr>
                  <p:cNvSpPr/>
                  <p:nvPr/>
                </p:nvSpPr>
                <p:spPr>
                  <a:xfrm>
                    <a:off x="12662118" y="3385577"/>
                    <a:ext cx="31184" cy="80792"/>
                  </a:xfrm>
                  <a:custGeom>
                    <a:avLst/>
                    <a:gdLst>
                      <a:gd name="connsiteX0" fmla="*/ 18487 w 31184"/>
                      <a:gd name="connsiteY0" fmla="*/ 58603 h 80792"/>
                      <a:gd name="connsiteX1" fmla="*/ 8263 w 31184"/>
                      <a:gd name="connsiteY1" fmla="*/ 79676 h 80792"/>
                      <a:gd name="connsiteX2" fmla="*/ 33 w 31184"/>
                      <a:gd name="connsiteY2" fmla="*/ 42861 h 80792"/>
                      <a:gd name="connsiteX3" fmla="*/ 23132 w 31184"/>
                      <a:gd name="connsiteY3" fmla="*/ 217 h 80792"/>
                      <a:gd name="connsiteX4" fmla="*/ 27403 w 31184"/>
                      <a:gd name="connsiteY4" fmla="*/ 32854 h 80792"/>
                      <a:gd name="connsiteX5" fmla="*/ 20981 w 31184"/>
                      <a:gd name="connsiteY5" fmla="*/ 8322 h 80792"/>
                      <a:gd name="connsiteX6" fmla="*/ 10165 w 31184"/>
                      <a:gd name="connsiteY6" fmla="*/ 57668 h 80792"/>
                      <a:gd name="connsiteX7" fmla="*/ 18487 w 3118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84" h="80792">
                        <a:moveTo>
                          <a:pt x="18487" y="58603"/>
                        </a:moveTo>
                        <a:cubicBezTo>
                          <a:pt x="18487" y="58603"/>
                          <a:pt x="13562" y="86659"/>
                          <a:pt x="8263" y="79676"/>
                        </a:cubicBezTo>
                        <a:cubicBezTo>
                          <a:pt x="2932" y="72693"/>
                          <a:pt x="-372" y="56639"/>
                          <a:pt x="33" y="42861"/>
                        </a:cubicBezTo>
                        <a:cubicBezTo>
                          <a:pt x="408" y="29051"/>
                          <a:pt x="7951" y="-2932"/>
                          <a:pt x="23132" y="217"/>
                        </a:cubicBezTo>
                        <a:cubicBezTo>
                          <a:pt x="38282" y="3365"/>
                          <a:pt x="27403" y="32854"/>
                          <a:pt x="27403" y="32854"/>
                        </a:cubicBezTo>
                        <a:cubicBezTo>
                          <a:pt x="27403" y="32854"/>
                          <a:pt x="32048" y="9755"/>
                          <a:pt x="20981" y="8322"/>
                        </a:cubicBezTo>
                        <a:cubicBezTo>
                          <a:pt x="9884" y="6888"/>
                          <a:pt x="7889" y="44638"/>
                          <a:pt x="10165" y="57668"/>
                        </a:cubicBezTo>
                        <a:cubicBezTo>
                          <a:pt x="12440" y="70698"/>
                          <a:pt x="18487" y="58603"/>
                          <a:pt x="18487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5" name="Hình tự do: Hình 974">
                    <a:extLst>
                      <a:ext uri="{FF2B5EF4-FFF2-40B4-BE49-F238E27FC236}">
                        <a16:creationId xmlns:a16="http://schemas.microsoft.com/office/drawing/2014/main" id="{EC477AB3-9225-BECE-B61D-861A3E3FF1EC}"/>
                      </a:ext>
                    </a:extLst>
                  </p:cNvPr>
                  <p:cNvSpPr/>
                  <p:nvPr/>
                </p:nvSpPr>
                <p:spPr>
                  <a:xfrm>
                    <a:off x="12521594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69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82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6" name="Hình tự do: Hình 975">
                    <a:extLst>
                      <a:ext uri="{FF2B5EF4-FFF2-40B4-BE49-F238E27FC236}">
                        <a16:creationId xmlns:a16="http://schemas.microsoft.com/office/drawing/2014/main" id="{0EAFE0CF-3FAD-06A1-F54A-B236579F3AD3}"/>
                      </a:ext>
                    </a:extLst>
                  </p:cNvPr>
                  <p:cNvSpPr/>
                  <p:nvPr/>
                </p:nvSpPr>
                <p:spPr>
                  <a:xfrm>
                    <a:off x="12503826" y="3843566"/>
                    <a:ext cx="23078" cy="65743"/>
                  </a:xfrm>
                  <a:custGeom>
                    <a:avLst/>
                    <a:gdLst>
                      <a:gd name="connsiteX0" fmla="*/ 22943 w 23078"/>
                      <a:gd name="connsiteY0" fmla="*/ 65743 h 65743"/>
                      <a:gd name="connsiteX1" fmla="*/ 2650 w 23078"/>
                      <a:gd name="connsiteY1" fmla="*/ 65743 h 65743"/>
                      <a:gd name="connsiteX2" fmla="*/ 0 w 23078"/>
                      <a:gd name="connsiteY2" fmla="*/ 44733 h 65743"/>
                      <a:gd name="connsiteX3" fmla="*/ 0 w 23078"/>
                      <a:gd name="connsiteY3" fmla="*/ 44733 h 65743"/>
                      <a:gd name="connsiteX4" fmla="*/ 9913 w 23078"/>
                      <a:gd name="connsiteY4" fmla="*/ 0 h 65743"/>
                      <a:gd name="connsiteX5" fmla="*/ 22943 w 23078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78" h="65743">
                        <a:moveTo>
                          <a:pt x="22943" y="65743"/>
                        </a:moveTo>
                        <a:lnTo>
                          <a:pt x="2650" y="65743"/>
                        </a:lnTo>
                        <a:cubicBezTo>
                          <a:pt x="2307" y="58574"/>
                          <a:pt x="1372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3" y="0"/>
                        </a:lnTo>
                        <a:cubicBezTo>
                          <a:pt x="19732" y="23972"/>
                          <a:pt x="23910" y="43517"/>
                          <a:pt x="22943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7" name="Hình tự do: Hình 976">
                    <a:extLst>
                      <a:ext uri="{FF2B5EF4-FFF2-40B4-BE49-F238E27FC236}">
                        <a16:creationId xmlns:a16="http://schemas.microsoft.com/office/drawing/2014/main" id="{04E71905-EBDD-2757-B6DD-22B47ECCFD76}"/>
                      </a:ext>
                    </a:extLst>
                  </p:cNvPr>
                  <p:cNvSpPr/>
                  <p:nvPr/>
                </p:nvSpPr>
                <p:spPr>
                  <a:xfrm>
                    <a:off x="12590610" y="3844781"/>
                    <a:ext cx="35879" cy="64527"/>
                  </a:xfrm>
                  <a:custGeom>
                    <a:avLst/>
                    <a:gdLst>
                      <a:gd name="connsiteX0" fmla="*/ 35880 w 35879"/>
                      <a:gd name="connsiteY0" fmla="*/ 0 h 64527"/>
                      <a:gd name="connsiteX1" fmla="*/ 30986 w 35879"/>
                      <a:gd name="connsiteY1" fmla="*/ 22070 h 64527"/>
                      <a:gd name="connsiteX2" fmla="*/ 21634 w 35879"/>
                      <a:gd name="connsiteY2" fmla="*/ 35319 h 64527"/>
                      <a:gd name="connsiteX3" fmla="*/ 12594 w 35879"/>
                      <a:gd name="connsiteY3" fmla="*/ 64527 h 64527"/>
                      <a:gd name="connsiteX4" fmla="*/ 0 w 35879"/>
                      <a:gd name="connsiteY4" fmla="*/ 64527 h 64527"/>
                      <a:gd name="connsiteX5" fmla="*/ 3772 w 35879"/>
                      <a:gd name="connsiteY5" fmla="*/ 49658 h 64527"/>
                      <a:gd name="connsiteX6" fmla="*/ 6827 w 35879"/>
                      <a:gd name="connsiteY6" fmla="*/ 39652 h 64527"/>
                      <a:gd name="connsiteX7" fmla="*/ 13778 w 35879"/>
                      <a:gd name="connsiteY7" fmla="*/ 22912 h 64527"/>
                      <a:gd name="connsiteX8" fmla="*/ 35880 w 3587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79" h="64527">
                        <a:moveTo>
                          <a:pt x="35880" y="0"/>
                        </a:moveTo>
                        <a:lnTo>
                          <a:pt x="30986" y="22070"/>
                        </a:lnTo>
                        <a:cubicBezTo>
                          <a:pt x="26996" y="24627"/>
                          <a:pt x="23598" y="28772"/>
                          <a:pt x="21634" y="35319"/>
                        </a:cubicBezTo>
                        <a:cubicBezTo>
                          <a:pt x="18828" y="44546"/>
                          <a:pt x="15586" y="54895"/>
                          <a:pt x="12594" y="64527"/>
                        </a:cubicBezTo>
                        <a:lnTo>
                          <a:pt x="0" y="64527"/>
                        </a:lnTo>
                        <a:cubicBezTo>
                          <a:pt x="1091" y="59727"/>
                          <a:pt x="2369" y="54677"/>
                          <a:pt x="3772" y="49658"/>
                        </a:cubicBezTo>
                        <a:cubicBezTo>
                          <a:pt x="4738" y="46260"/>
                          <a:pt x="5767" y="42894"/>
                          <a:pt x="6827" y="39652"/>
                        </a:cubicBezTo>
                        <a:cubicBezTo>
                          <a:pt x="8915" y="33417"/>
                          <a:pt x="11253" y="27588"/>
                          <a:pt x="13778" y="22912"/>
                        </a:cubicBezTo>
                        <a:cubicBezTo>
                          <a:pt x="18267" y="14651"/>
                          <a:pt x="26715" y="6920"/>
                          <a:pt x="35880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8" name="Hình tự do: Hình 977">
                    <a:extLst>
                      <a:ext uri="{FF2B5EF4-FFF2-40B4-BE49-F238E27FC236}">
                        <a16:creationId xmlns:a16="http://schemas.microsoft.com/office/drawing/2014/main" id="{0871E5B1-F005-2F07-22D1-5969EDD67CD6}"/>
                      </a:ext>
                    </a:extLst>
                  </p:cNvPr>
                  <p:cNvSpPr/>
                  <p:nvPr/>
                </p:nvSpPr>
                <p:spPr>
                  <a:xfrm>
                    <a:off x="12563521" y="3695807"/>
                    <a:ext cx="96011" cy="213501"/>
                  </a:xfrm>
                  <a:custGeom>
                    <a:avLst/>
                    <a:gdLst>
                      <a:gd name="connsiteX0" fmla="*/ 96012 w 96011"/>
                      <a:gd name="connsiteY0" fmla="*/ 0 h 213501"/>
                      <a:gd name="connsiteX1" fmla="*/ 92209 w 96011"/>
                      <a:gd name="connsiteY1" fmla="*/ 17145 h 213501"/>
                      <a:gd name="connsiteX2" fmla="*/ 70669 w 96011"/>
                      <a:gd name="connsiteY2" fmla="*/ 45949 h 213501"/>
                      <a:gd name="connsiteX3" fmla="*/ 11222 w 96011"/>
                      <a:gd name="connsiteY3" fmla="*/ 213502 h 213501"/>
                      <a:gd name="connsiteX4" fmla="*/ 0 w 96011"/>
                      <a:gd name="connsiteY4" fmla="*/ 213502 h 213501"/>
                      <a:gd name="connsiteX5" fmla="*/ 56485 w 96011"/>
                      <a:gd name="connsiteY5" fmla="*/ 55020 h 213501"/>
                      <a:gd name="connsiteX6" fmla="*/ 96012 w 96011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11" h="213501">
                        <a:moveTo>
                          <a:pt x="96012" y="0"/>
                        </a:moveTo>
                        <a:lnTo>
                          <a:pt x="92209" y="17145"/>
                        </a:lnTo>
                        <a:cubicBezTo>
                          <a:pt x="83605" y="22943"/>
                          <a:pt x="76622" y="31578"/>
                          <a:pt x="70669" y="45949"/>
                        </a:cubicBezTo>
                        <a:cubicBezTo>
                          <a:pt x="59353" y="73287"/>
                          <a:pt x="20013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14" y="79833"/>
                          <a:pt x="56485" y="55020"/>
                        </a:cubicBezTo>
                        <a:cubicBezTo>
                          <a:pt x="78680" y="16615"/>
                          <a:pt x="82763" y="5393"/>
                          <a:pt x="9601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9" name="Hình tự do: Hình 978">
                    <a:extLst>
                      <a:ext uri="{FF2B5EF4-FFF2-40B4-BE49-F238E27FC236}">
                        <a16:creationId xmlns:a16="http://schemas.microsoft.com/office/drawing/2014/main" id="{AE91118C-E47F-57DA-31E7-46FD24DA3CCD}"/>
                      </a:ext>
                    </a:extLst>
                  </p:cNvPr>
                  <p:cNvSpPr/>
                  <p:nvPr/>
                </p:nvSpPr>
                <p:spPr>
                  <a:xfrm>
                    <a:off x="12561308" y="3520710"/>
                    <a:ext cx="137066" cy="356086"/>
                  </a:xfrm>
                  <a:custGeom>
                    <a:avLst/>
                    <a:gdLst>
                      <a:gd name="connsiteX0" fmla="*/ 132546 w 137066"/>
                      <a:gd name="connsiteY0" fmla="*/ 20418 h 356086"/>
                      <a:gd name="connsiteX1" fmla="*/ 116368 w 137066"/>
                      <a:gd name="connsiteY1" fmla="*/ 35163 h 356086"/>
                      <a:gd name="connsiteX2" fmla="*/ 80644 w 137066"/>
                      <a:gd name="connsiteY2" fmla="*/ 83979 h 356086"/>
                      <a:gd name="connsiteX3" fmla="*/ 48349 w 137066"/>
                      <a:gd name="connsiteY3" fmla="*/ 164748 h 356086"/>
                      <a:gd name="connsiteX4" fmla="*/ 7575 w 137066"/>
                      <a:gd name="connsiteY4" fmla="*/ 307986 h 356086"/>
                      <a:gd name="connsiteX5" fmla="*/ 2400 w 137066"/>
                      <a:gd name="connsiteY5" fmla="*/ 356086 h 356086"/>
                      <a:gd name="connsiteX6" fmla="*/ 0 w 137066"/>
                      <a:gd name="connsiteY6" fmla="*/ 355868 h 356086"/>
                      <a:gd name="connsiteX7" fmla="*/ 10786 w 137066"/>
                      <a:gd name="connsiteY7" fmla="*/ 230366 h 356086"/>
                      <a:gd name="connsiteX8" fmla="*/ 50780 w 137066"/>
                      <a:gd name="connsiteY8" fmla="*/ 125377 h 356086"/>
                      <a:gd name="connsiteX9" fmla="*/ 79958 w 137066"/>
                      <a:gd name="connsiteY9" fmla="*/ 69515 h 356086"/>
                      <a:gd name="connsiteX10" fmla="*/ 118581 w 137066"/>
                      <a:gd name="connsiteY10" fmla="*/ 19919 h 356086"/>
                      <a:gd name="connsiteX11" fmla="*/ 137066 w 137066"/>
                      <a:gd name="connsiteY11" fmla="*/ 0 h 356086"/>
                      <a:gd name="connsiteX12" fmla="*/ 132546 w 137066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66" h="356086">
                        <a:moveTo>
                          <a:pt x="132546" y="20418"/>
                        </a:moveTo>
                        <a:cubicBezTo>
                          <a:pt x="127216" y="26278"/>
                          <a:pt x="121604" y="31640"/>
                          <a:pt x="116368" y="35163"/>
                        </a:cubicBezTo>
                        <a:cubicBezTo>
                          <a:pt x="98256" y="47320"/>
                          <a:pt x="90151" y="54022"/>
                          <a:pt x="80644" y="83979"/>
                        </a:cubicBezTo>
                        <a:cubicBezTo>
                          <a:pt x="71136" y="113936"/>
                          <a:pt x="62969" y="146075"/>
                          <a:pt x="48349" y="164748"/>
                        </a:cubicBezTo>
                        <a:cubicBezTo>
                          <a:pt x="33729" y="183420"/>
                          <a:pt x="12843" y="251907"/>
                          <a:pt x="7575" y="307986"/>
                        </a:cubicBezTo>
                        <a:cubicBezTo>
                          <a:pt x="5455" y="330213"/>
                          <a:pt x="3741" y="345612"/>
                          <a:pt x="240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33" y="263441"/>
                          <a:pt x="10786" y="230366"/>
                        </a:cubicBezTo>
                        <a:cubicBezTo>
                          <a:pt x="19763" y="184168"/>
                          <a:pt x="29770" y="143457"/>
                          <a:pt x="50780" y="125377"/>
                        </a:cubicBezTo>
                        <a:cubicBezTo>
                          <a:pt x="71759" y="107296"/>
                          <a:pt x="70980" y="91024"/>
                          <a:pt x="79958" y="69515"/>
                        </a:cubicBezTo>
                        <a:cubicBezTo>
                          <a:pt x="88936" y="48006"/>
                          <a:pt x="101436" y="29895"/>
                          <a:pt x="118581" y="19919"/>
                        </a:cubicBezTo>
                        <a:cubicBezTo>
                          <a:pt x="124441" y="16521"/>
                          <a:pt x="130987" y="8759"/>
                          <a:pt x="137066" y="0"/>
                        </a:cubicBezTo>
                        <a:lnTo>
                          <a:pt x="132546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80" name="Đồ họa 3">
                  <a:extLst>
                    <a:ext uri="{FF2B5EF4-FFF2-40B4-BE49-F238E27FC236}">
                      <a16:creationId xmlns:a16="http://schemas.microsoft.com/office/drawing/2014/main" id="{213BCF8D-C42F-A77B-96A7-3B834117EA21}"/>
                    </a:ext>
                  </a:extLst>
                </p:cNvPr>
                <p:cNvGrpSpPr/>
                <p:nvPr/>
              </p:nvGrpSpPr>
              <p:grpSpPr>
                <a:xfrm>
                  <a:off x="12511401" y="3388381"/>
                  <a:ext cx="202373" cy="506058"/>
                  <a:chOff x="12511401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981" name="Đồ họa 3">
                    <a:extLst>
                      <a:ext uri="{FF2B5EF4-FFF2-40B4-BE49-F238E27FC236}">
                        <a16:creationId xmlns:a16="http://schemas.microsoft.com/office/drawing/2014/main" id="{39715D65-66C2-3F97-78F3-AFE197B87A11}"/>
                      </a:ext>
                    </a:extLst>
                  </p:cNvPr>
                  <p:cNvGrpSpPr/>
                  <p:nvPr/>
                </p:nvGrpSpPr>
                <p:grpSpPr>
                  <a:xfrm>
                    <a:off x="12625243" y="3388381"/>
                    <a:ext cx="88530" cy="10879"/>
                    <a:chOff x="12625243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982" name="Hình tự do: Hình 981">
                      <a:extLst>
                        <a:ext uri="{FF2B5EF4-FFF2-40B4-BE49-F238E27FC236}">
                          <a16:creationId xmlns:a16="http://schemas.microsoft.com/office/drawing/2014/main" id="{9B1520B0-501F-3570-6F0A-83793ED8D5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5243" y="3388381"/>
                      <a:ext cx="10879" cy="10879"/>
                    </a:xfrm>
                    <a:custGeom>
                      <a:avLst/>
                      <a:gdLst>
                        <a:gd name="connsiteX0" fmla="*/ 10880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80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80" y="5455"/>
                          </a:moveTo>
                          <a:cubicBezTo>
                            <a:pt x="10880" y="8448"/>
                            <a:pt x="8448" y="10879"/>
                            <a:pt x="5455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80" y="2463"/>
                            <a:pt x="10880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3" name="Hình tự do: Hình 982">
                      <a:extLst>
                        <a:ext uri="{FF2B5EF4-FFF2-40B4-BE49-F238E27FC236}">
                          <a16:creationId xmlns:a16="http://schemas.microsoft.com/office/drawing/2014/main" id="{30B027A4-8E40-EBE1-144C-C1BFF74F7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289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84" name="Đồ họa 3">
                    <a:extLst>
                      <a:ext uri="{FF2B5EF4-FFF2-40B4-BE49-F238E27FC236}">
                        <a16:creationId xmlns:a16="http://schemas.microsoft.com/office/drawing/2014/main" id="{4164D195-4361-FA9D-FCAE-C607F2270DBE}"/>
                      </a:ext>
                    </a:extLst>
                  </p:cNvPr>
                  <p:cNvGrpSpPr/>
                  <p:nvPr/>
                </p:nvGrpSpPr>
                <p:grpSpPr>
                  <a:xfrm>
                    <a:off x="12511401" y="3883560"/>
                    <a:ext cx="88530" cy="10879"/>
                    <a:chOff x="12511401" y="3883560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985" name="Hình tự do: Hình 984">
                      <a:extLst>
                        <a:ext uri="{FF2B5EF4-FFF2-40B4-BE49-F238E27FC236}">
                          <a16:creationId xmlns:a16="http://schemas.microsoft.com/office/drawing/2014/main" id="{D088FEA9-5A40-71D7-72C9-90CB7081E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140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6" name="Hình tự do: Hình 985">
                      <a:extLst>
                        <a:ext uri="{FF2B5EF4-FFF2-40B4-BE49-F238E27FC236}">
                          <a16:creationId xmlns:a16="http://schemas.microsoft.com/office/drawing/2014/main" id="{F25F3D45-E428-B7C1-30D5-1D24205CD9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90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2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87" name="Đồ họa 3">
                <a:extLst>
                  <a:ext uri="{FF2B5EF4-FFF2-40B4-BE49-F238E27FC236}">
                    <a16:creationId xmlns:a16="http://schemas.microsoft.com/office/drawing/2014/main" id="{F94F1159-1F16-4764-D131-4C8373787E2F}"/>
                  </a:ext>
                </a:extLst>
              </p:cNvPr>
              <p:cNvGrpSpPr/>
              <p:nvPr/>
            </p:nvGrpSpPr>
            <p:grpSpPr>
              <a:xfrm>
                <a:off x="12667420" y="3444337"/>
                <a:ext cx="210070" cy="464972"/>
                <a:chOff x="12667420" y="3444337"/>
                <a:chExt cx="210070" cy="464972"/>
              </a:xfrm>
            </p:grpSpPr>
            <p:sp>
              <p:nvSpPr>
                <p:cNvPr id="988" name="Hình tự do: Hình 987">
                  <a:extLst>
                    <a:ext uri="{FF2B5EF4-FFF2-40B4-BE49-F238E27FC236}">
                      <a16:creationId xmlns:a16="http://schemas.microsoft.com/office/drawing/2014/main" id="{A27F0BD3-B439-7A9B-D0B1-04E0A0A2CED5}"/>
                    </a:ext>
                  </a:extLst>
                </p:cNvPr>
                <p:cNvSpPr/>
                <p:nvPr/>
              </p:nvSpPr>
              <p:spPr>
                <a:xfrm>
                  <a:off x="12677801" y="3444337"/>
                  <a:ext cx="199690" cy="464972"/>
                </a:xfrm>
                <a:custGeom>
                  <a:avLst/>
                  <a:gdLst>
                    <a:gd name="connsiteX0" fmla="*/ 193489 w 199690"/>
                    <a:gd name="connsiteY0" fmla="*/ 0 h 464972"/>
                    <a:gd name="connsiteX1" fmla="*/ 199537 w 199690"/>
                    <a:gd name="connsiteY1" fmla="*/ 7575 h 464972"/>
                    <a:gd name="connsiteX2" fmla="*/ 199537 w 199690"/>
                    <a:gd name="connsiteY2" fmla="*/ 7575 h 464972"/>
                    <a:gd name="connsiteX3" fmla="*/ 195235 w 199690"/>
                    <a:gd name="connsiteY3" fmla="*/ 26995 h 464972"/>
                    <a:gd name="connsiteX4" fmla="*/ 187753 w 199690"/>
                    <a:gd name="connsiteY4" fmla="*/ 60724 h 464972"/>
                    <a:gd name="connsiteX5" fmla="*/ 187753 w 199690"/>
                    <a:gd name="connsiteY5" fmla="*/ 60724 h 464972"/>
                    <a:gd name="connsiteX6" fmla="*/ 180209 w 199690"/>
                    <a:gd name="connsiteY6" fmla="*/ 94734 h 464972"/>
                    <a:gd name="connsiteX7" fmla="*/ 180209 w 199690"/>
                    <a:gd name="connsiteY7" fmla="*/ 94734 h 464972"/>
                    <a:gd name="connsiteX8" fmla="*/ 172884 w 199690"/>
                    <a:gd name="connsiteY8" fmla="*/ 127746 h 464972"/>
                    <a:gd name="connsiteX9" fmla="*/ 168956 w 199690"/>
                    <a:gd name="connsiteY9" fmla="*/ 145452 h 464972"/>
                    <a:gd name="connsiteX10" fmla="*/ 139186 w 199690"/>
                    <a:gd name="connsiteY10" fmla="*/ 279682 h 464972"/>
                    <a:gd name="connsiteX11" fmla="*/ 135882 w 199690"/>
                    <a:gd name="connsiteY11" fmla="*/ 294551 h 464972"/>
                    <a:gd name="connsiteX12" fmla="*/ 110507 w 199690"/>
                    <a:gd name="connsiteY12" fmla="*/ 408955 h 464972"/>
                    <a:gd name="connsiteX13" fmla="*/ 110507 w 199690"/>
                    <a:gd name="connsiteY13" fmla="*/ 408955 h 464972"/>
                    <a:gd name="connsiteX14" fmla="*/ 106237 w 199690"/>
                    <a:gd name="connsiteY14" fmla="*/ 428126 h 464972"/>
                    <a:gd name="connsiteX15" fmla="*/ 98069 w 199690"/>
                    <a:gd name="connsiteY15" fmla="*/ 464972 h 464972"/>
                    <a:gd name="connsiteX16" fmla="*/ 0 w 199690"/>
                    <a:gd name="connsiteY16" fmla="*/ 464972 h 464972"/>
                    <a:gd name="connsiteX17" fmla="*/ 4021 w 199690"/>
                    <a:gd name="connsiteY17" fmla="*/ 446736 h 464972"/>
                    <a:gd name="connsiteX18" fmla="*/ 4021 w 199690"/>
                    <a:gd name="connsiteY18" fmla="*/ 446736 h 464972"/>
                    <a:gd name="connsiteX19" fmla="*/ 12656 w 199690"/>
                    <a:gd name="connsiteY19" fmla="*/ 407926 h 464972"/>
                    <a:gd name="connsiteX20" fmla="*/ 19483 w 199690"/>
                    <a:gd name="connsiteY20" fmla="*/ 377159 h 464972"/>
                    <a:gd name="connsiteX21" fmla="*/ 19483 w 199690"/>
                    <a:gd name="connsiteY21" fmla="*/ 377159 h 464972"/>
                    <a:gd name="connsiteX22" fmla="*/ 26933 w 199690"/>
                    <a:gd name="connsiteY22" fmla="*/ 343461 h 464972"/>
                    <a:gd name="connsiteX23" fmla="*/ 63374 w 199690"/>
                    <a:gd name="connsiteY23" fmla="*/ 179274 h 464972"/>
                    <a:gd name="connsiteX24" fmla="*/ 80332 w 199690"/>
                    <a:gd name="connsiteY24" fmla="*/ 102808 h 464972"/>
                    <a:gd name="connsiteX25" fmla="*/ 80332 w 199690"/>
                    <a:gd name="connsiteY25" fmla="*/ 102808 h 464972"/>
                    <a:gd name="connsiteX26" fmla="*/ 91772 w 199690"/>
                    <a:gd name="connsiteY26" fmla="*/ 51279 h 464972"/>
                    <a:gd name="connsiteX27" fmla="*/ 94858 w 199690"/>
                    <a:gd name="connsiteY27" fmla="*/ 37345 h 464972"/>
                    <a:gd name="connsiteX28" fmla="*/ 94858 w 199690"/>
                    <a:gd name="connsiteY28" fmla="*/ 37314 h 464972"/>
                    <a:gd name="connsiteX29" fmla="*/ 101280 w 199690"/>
                    <a:gd name="connsiteY29" fmla="*/ 8479 h 464972"/>
                    <a:gd name="connsiteX30" fmla="*/ 101280 w 199690"/>
                    <a:gd name="connsiteY30" fmla="*/ 8479 h 464972"/>
                    <a:gd name="connsiteX31" fmla="*/ 103150 w 199690"/>
                    <a:gd name="connsiteY31" fmla="*/ 0 h 464972"/>
                    <a:gd name="connsiteX32" fmla="*/ 193489 w 199690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90" h="464972">
                      <a:moveTo>
                        <a:pt x="193489" y="0"/>
                      </a:moveTo>
                      <a:cubicBezTo>
                        <a:pt x="197448" y="0"/>
                        <a:pt x="200409" y="3678"/>
                        <a:pt x="199537" y="7575"/>
                      </a:cubicBez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63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Hình tự do: Hình 988">
                  <a:extLst>
                    <a:ext uri="{FF2B5EF4-FFF2-40B4-BE49-F238E27FC236}">
                      <a16:creationId xmlns:a16="http://schemas.microsoft.com/office/drawing/2014/main" id="{AEC67553-08A8-9AA5-C4AB-8BD723941452}"/>
                    </a:ext>
                  </a:extLst>
                </p:cNvPr>
                <p:cNvSpPr/>
                <p:nvPr/>
              </p:nvSpPr>
              <p:spPr>
                <a:xfrm>
                  <a:off x="12667420" y="3444337"/>
                  <a:ext cx="201220" cy="464972"/>
                </a:xfrm>
                <a:custGeom>
                  <a:avLst/>
                  <a:gdLst>
                    <a:gd name="connsiteX0" fmla="*/ 201220 w 201220"/>
                    <a:gd name="connsiteY0" fmla="*/ 0 h 464972"/>
                    <a:gd name="connsiteX1" fmla="*/ 199537 w 201220"/>
                    <a:gd name="connsiteY1" fmla="*/ 7575 h 464972"/>
                    <a:gd name="connsiteX2" fmla="*/ 195235 w 201220"/>
                    <a:gd name="connsiteY2" fmla="*/ 26995 h 464972"/>
                    <a:gd name="connsiteX3" fmla="*/ 187753 w 201220"/>
                    <a:gd name="connsiteY3" fmla="*/ 60724 h 464972"/>
                    <a:gd name="connsiteX4" fmla="*/ 187753 w 201220"/>
                    <a:gd name="connsiteY4" fmla="*/ 60724 h 464972"/>
                    <a:gd name="connsiteX5" fmla="*/ 180210 w 201220"/>
                    <a:gd name="connsiteY5" fmla="*/ 94734 h 464972"/>
                    <a:gd name="connsiteX6" fmla="*/ 180210 w 201220"/>
                    <a:gd name="connsiteY6" fmla="*/ 94734 h 464972"/>
                    <a:gd name="connsiteX7" fmla="*/ 172884 w 201220"/>
                    <a:gd name="connsiteY7" fmla="*/ 127746 h 464972"/>
                    <a:gd name="connsiteX8" fmla="*/ 168956 w 201220"/>
                    <a:gd name="connsiteY8" fmla="*/ 145452 h 464972"/>
                    <a:gd name="connsiteX9" fmla="*/ 139186 w 201220"/>
                    <a:gd name="connsiteY9" fmla="*/ 279682 h 464972"/>
                    <a:gd name="connsiteX10" fmla="*/ 135882 w 201220"/>
                    <a:gd name="connsiteY10" fmla="*/ 294551 h 464972"/>
                    <a:gd name="connsiteX11" fmla="*/ 110508 w 201220"/>
                    <a:gd name="connsiteY11" fmla="*/ 408955 h 464972"/>
                    <a:gd name="connsiteX12" fmla="*/ 110508 w 201220"/>
                    <a:gd name="connsiteY12" fmla="*/ 408955 h 464972"/>
                    <a:gd name="connsiteX13" fmla="*/ 106237 w 201220"/>
                    <a:gd name="connsiteY13" fmla="*/ 428126 h 464972"/>
                    <a:gd name="connsiteX14" fmla="*/ 98070 w 201220"/>
                    <a:gd name="connsiteY14" fmla="*/ 464972 h 464972"/>
                    <a:gd name="connsiteX15" fmla="*/ 0 w 201220"/>
                    <a:gd name="connsiteY15" fmla="*/ 464972 h 464972"/>
                    <a:gd name="connsiteX16" fmla="*/ 4053 w 201220"/>
                    <a:gd name="connsiteY16" fmla="*/ 446736 h 464972"/>
                    <a:gd name="connsiteX17" fmla="*/ 4053 w 201220"/>
                    <a:gd name="connsiteY17" fmla="*/ 446736 h 464972"/>
                    <a:gd name="connsiteX18" fmla="*/ 12656 w 201220"/>
                    <a:gd name="connsiteY18" fmla="*/ 407926 h 464972"/>
                    <a:gd name="connsiteX19" fmla="*/ 19483 w 201220"/>
                    <a:gd name="connsiteY19" fmla="*/ 377159 h 464972"/>
                    <a:gd name="connsiteX20" fmla="*/ 19483 w 201220"/>
                    <a:gd name="connsiteY20" fmla="*/ 377159 h 464972"/>
                    <a:gd name="connsiteX21" fmla="*/ 26933 w 201220"/>
                    <a:gd name="connsiteY21" fmla="*/ 343492 h 464972"/>
                    <a:gd name="connsiteX22" fmla="*/ 63374 w 201220"/>
                    <a:gd name="connsiteY22" fmla="*/ 179274 h 464972"/>
                    <a:gd name="connsiteX23" fmla="*/ 80332 w 201220"/>
                    <a:gd name="connsiteY23" fmla="*/ 102808 h 464972"/>
                    <a:gd name="connsiteX24" fmla="*/ 80332 w 201220"/>
                    <a:gd name="connsiteY24" fmla="*/ 102808 h 464972"/>
                    <a:gd name="connsiteX25" fmla="*/ 91773 w 201220"/>
                    <a:gd name="connsiteY25" fmla="*/ 51310 h 464972"/>
                    <a:gd name="connsiteX26" fmla="*/ 94859 w 201220"/>
                    <a:gd name="connsiteY26" fmla="*/ 37345 h 464972"/>
                    <a:gd name="connsiteX27" fmla="*/ 94859 w 201220"/>
                    <a:gd name="connsiteY27" fmla="*/ 37314 h 464972"/>
                    <a:gd name="connsiteX28" fmla="*/ 101280 w 201220"/>
                    <a:gd name="connsiteY28" fmla="*/ 8479 h 464972"/>
                    <a:gd name="connsiteX29" fmla="*/ 101280 w 201220"/>
                    <a:gd name="connsiteY29" fmla="*/ 8479 h 464972"/>
                    <a:gd name="connsiteX30" fmla="*/ 103151 w 201220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20" h="464972">
                      <a:moveTo>
                        <a:pt x="201220" y="0"/>
                      </a:move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10" y="94734"/>
                      </a:lnTo>
                      <a:lnTo>
                        <a:pt x="180210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37" y="428126"/>
                      </a:lnTo>
                      <a:lnTo>
                        <a:pt x="9807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92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lnTo>
                        <a:pt x="80332" y="102808"/>
                      </a:lnTo>
                      <a:lnTo>
                        <a:pt x="91773" y="51310"/>
                      </a:lnTo>
                      <a:lnTo>
                        <a:pt x="94859" y="37345"/>
                      </a:lnTo>
                      <a:lnTo>
                        <a:pt x="94859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1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90" name="Đồ họa 3">
                  <a:extLst>
                    <a:ext uri="{FF2B5EF4-FFF2-40B4-BE49-F238E27FC236}">
                      <a16:creationId xmlns:a16="http://schemas.microsoft.com/office/drawing/2014/main" id="{8C114713-7D35-9335-7477-C8CF105AAE59}"/>
                    </a:ext>
                  </a:extLst>
                </p:cNvPr>
                <p:cNvGrpSpPr/>
                <p:nvPr/>
              </p:nvGrpSpPr>
              <p:grpSpPr>
                <a:xfrm>
                  <a:off x="12671441" y="3444337"/>
                  <a:ext cx="195515" cy="464972"/>
                  <a:chOff x="12671441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991" name="Hình tự do: Hình 990">
                    <a:extLst>
                      <a:ext uri="{FF2B5EF4-FFF2-40B4-BE49-F238E27FC236}">
                        <a16:creationId xmlns:a16="http://schemas.microsoft.com/office/drawing/2014/main" id="{77793467-80E0-1E03-A862-2A8A42A99C6D}"/>
                      </a:ext>
                    </a:extLst>
                  </p:cNvPr>
                  <p:cNvSpPr/>
                  <p:nvPr/>
                </p:nvSpPr>
                <p:spPr>
                  <a:xfrm>
                    <a:off x="12751227" y="3444337"/>
                    <a:ext cx="103946" cy="159297"/>
                  </a:xfrm>
                  <a:custGeom>
                    <a:avLst/>
                    <a:gdLst>
                      <a:gd name="connsiteX0" fmla="*/ 103947 w 103946"/>
                      <a:gd name="connsiteY0" fmla="*/ 60724 h 159297"/>
                      <a:gd name="connsiteX1" fmla="*/ 103947 w 103946"/>
                      <a:gd name="connsiteY1" fmla="*/ 60724 h 159297"/>
                      <a:gd name="connsiteX2" fmla="*/ 103541 w 103946"/>
                      <a:gd name="connsiteY2" fmla="*/ 61597 h 159297"/>
                      <a:gd name="connsiteX3" fmla="*/ 98398 w 103946"/>
                      <a:gd name="connsiteY3" fmla="*/ 75064 h 159297"/>
                      <a:gd name="connsiteX4" fmla="*/ 89514 w 103946"/>
                      <a:gd name="connsiteY4" fmla="*/ 93456 h 159297"/>
                      <a:gd name="connsiteX5" fmla="*/ 58466 w 103946"/>
                      <a:gd name="connsiteY5" fmla="*/ 128868 h 159297"/>
                      <a:gd name="connsiteX6" fmla="*/ 16788 w 103946"/>
                      <a:gd name="connsiteY6" fmla="*/ 145109 h 159297"/>
                      <a:gd name="connsiteX7" fmla="*/ 11426 w 103946"/>
                      <a:gd name="connsiteY7" fmla="*/ 105956 h 159297"/>
                      <a:gd name="connsiteX8" fmla="*/ 16351 w 103946"/>
                      <a:gd name="connsiteY8" fmla="*/ 71385 h 159297"/>
                      <a:gd name="connsiteX9" fmla="*/ 25766 w 103946"/>
                      <a:gd name="connsiteY9" fmla="*/ 18828 h 159297"/>
                      <a:gd name="connsiteX10" fmla="*/ 25766 w 103946"/>
                      <a:gd name="connsiteY10" fmla="*/ 18828 h 159297"/>
                      <a:gd name="connsiteX11" fmla="*/ 26046 w 103946"/>
                      <a:gd name="connsiteY11" fmla="*/ 15618 h 159297"/>
                      <a:gd name="connsiteX12" fmla="*/ 26576 w 103946"/>
                      <a:gd name="connsiteY12" fmla="*/ 6920 h 159297"/>
                      <a:gd name="connsiteX13" fmla="*/ 26950 w 103946"/>
                      <a:gd name="connsiteY13" fmla="*/ 0 h 159297"/>
                      <a:gd name="connsiteX14" fmla="*/ 19344 w 103946"/>
                      <a:gd name="connsiteY14" fmla="*/ 0 h 159297"/>
                      <a:gd name="connsiteX15" fmla="*/ 17474 w 103946"/>
                      <a:gd name="connsiteY15" fmla="*/ 8479 h 159297"/>
                      <a:gd name="connsiteX16" fmla="*/ 17474 w 103946"/>
                      <a:gd name="connsiteY16" fmla="*/ 8479 h 159297"/>
                      <a:gd name="connsiteX17" fmla="*/ 18347 w 103946"/>
                      <a:gd name="connsiteY17" fmla="*/ 17768 h 159297"/>
                      <a:gd name="connsiteX18" fmla="*/ 14606 w 103946"/>
                      <a:gd name="connsiteY18" fmla="*/ 55363 h 159297"/>
                      <a:gd name="connsiteX19" fmla="*/ 11052 w 103946"/>
                      <a:gd name="connsiteY19" fmla="*/ 37314 h 159297"/>
                      <a:gd name="connsiteX20" fmla="*/ 7966 w 103946"/>
                      <a:gd name="connsiteY20" fmla="*/ 51279 h 159297"/>
                      <a:gd name="connsiteX21" fmla="*/ 9712 w 103946"/>
                      <a:gd name="connsiteY21" fmla="*/ 63935 h 159297"/>
                      <a:gd name="connsiteX22" fmla="*/ 5441 w 103946"/>
                      <a:gd name="connsiteY22" fmla="*/ 102870 h 159297"/>
                      <a:gd name="connsiteX23" fmla="*/ 48 w 103946"/>
                      <a:gd name="connsiteY23" fmla="*/ 139061 h 159297"/>
                      <a:gd name="connsiteX24" fmla="*/ 16165 w 103946"/>
                      <a:gd name="connsiteY24" fmla="*/ 152279 h 159297"/>
                      <a:gd name="connsiteX25" fmla="*/ 38952 w 103946"/>
                      <a:gd name="connsiteY25" fmla="*/ 159105 h 159297"/>
                      <a:gd name="connsiteX26" fmla="*/ 96403 w 103946"/>
                      <a:gd name="connsiteY26" fmla="*/ 94734 h 159297"/>
                      <a:gd name="connsiteX27" fmla="*/ 96403 w 103946"/>
                      <a:gd name="connsiteY27" fmla="*/ 94734 h 159297"/>
                      <a:gd name="connsiteX28" fmla="*/ 103947 w 103946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46" h="159297">
                        <a:moveTo>
                          <a:pt x="103947" y="60724"/>
                        </a:moveTo>
                        <a:cubicBezTo>
                          <a:pt x="103947" y="60724"/>
                          <a:pt x="103947" y="60724"/>
                          <a:pt x="103947" y="60724"/>
                        </a:cubicBezTo>
                        <a:cubicBezTo>
                          <a:pt x="103822" y="61005"/>
                          <a:pt x="103666" y="61285"/>
                          <a:pt x="103541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278" y="81860"/>
                          <a:pt x="96060" y="84696"/>
                          <a:pt x="89514" y="93456"/>
                        </a:cubicBezTo>
                        <a:cubicBezTo>
                          <a:pt x="79289" y="107234"/>
                          <a:pt x="72462" y="112502"/>
                          <a:pt x="58466" y="128868"/>
                        </a:cubicBezTo>
                        <a:cubicBezTo>
                          <a:pt x="44469" y="145202"/>
                          <a:pt x="26794" y="153931"/>
                          <a:pt x="16788" y="145109"/>
                        </a:cubicBezTo>
                        <a:cubicBezTo>
                          <a:pt x="10990" y="140028"/>
                          <a:pt x="10148" y="123288"/>
                          <a:pt x="11426" y="105956"/>
                        </a:cubicBezTo>
                        <a:cubicBezTo>
                          <a:pt x="12330" y="93331"/>
                          <a:pt x="14356" y="80394"/>
                          <a:pt x="16351" y="71385"/>
                        </a:cubicBezTo>
                        <a:cubicBezTo>
                          <a:pt x="20217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59" y="17768"/>
                          <a:pt x="25953" y="16709"/>
                          <a:pt x="26046" y="15618"/>
                        </a:cubicBezTo>
                        <a:cubicBezTo>
                          <a:pt x="26296" y="12750"/>
                          <a:pt x="26451" y="9850"/>
                          <a:pt x="26576" y="6920"/>
                        </a:cubicBezTo>
                        <a:cubicBezTo>
                          <a:pt x="26701" y="4364"/>
                          <a:pt x="26794" y="2057"/>
                          <a:pt x="26950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61" y="11471"/>
                          <a:pt x="17972" y="14589"/>
                          <a:pt x="18347" y="17768"/>
                        </a:cubicBezTo>
                        <a:cubicBezTo>
                          <a:pt x="20404" y="34196"/>
                          <a:pt x="14606" y="55363"/>
                          <a:pt x="14606" y="55363"/>
                        </a:cubicBezTo>
                        <a:cubicBezTo>
                          <a:pt x="14606" y="55363"/>
                          <a:pt x="13671" y="46759"/>
                          <a:pt x="11052" y="37314"/>
                        </a:cubicBezTo>
                        <a:lnTo>
                          <a:pt x="7966" y="51279"/>
                        </a:lnTo>
                        <a:cubicBezTo>
                          <a:pt x="8496" y="55051"/>
                          <a:pt x="9057" y="59228"/>
                          <a:pt x="9712" y="63935"/>
                        </a:cubicBezTo>
                        <a:cubicBezTo>
                          <a:pt x="10990" y="72757"/>
                          <a:pt x="8309" y="88032"/>
                          <a:pt x="5441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983" y="153463"/>
                          <a:pt x="5877" y="150720"/>
                          <a:pt x="16165" y="152279"/>
                        </a:cubicBezTo>
                        <a:cubicBezTo>
                          <a:pt x="26451" y="153837"/>
                          <a:pt x="27013" y="160508"/>
                          <a:pt x="38952" y="159105"/>
                        </a:cubicBezTo>
                        <a:cubicBezTo>
                          <a:pt x="50766" y="157703"/>
                          <a:pt x="86771" y="107764"/>
                          <a:pt x="96403" y="94734"/>
                        </a:cubicBezTo>
                        <a:lnTo>
                          <a:pt x="96403" y="94734"/>
                        </a:lnTo>
                        <a:lnTo>
                          <a:pt x="103947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2" name="Hình tự do: Hình 991">
                    <a:extLst>
                      <a:ext uri="{FF2B5EF4-FFF2-40B4-BE49-F238E27FC236}">
                        <a16:creationId xmlns:a16="http://schemas.microsoft.com/office/drawing/2014/main" id="{801D56EC-324B-91D0-9CD6-C7F80CEAB2C5}"/>
                      </a:ext>
                    </a:extLst>
                  </p:cNvPr>
                  <p:cNvSpPr/>
                  <p:nvPr/>
                </p:nvSpPr>
                <p:spPr>
                  <a:xfrm>
                    <a:off x="1278212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7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55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619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828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324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36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7" y="26995"/>
                        </a:lnTo>
                        <a:cubicBezTo>
                          <a:pt x="74604" y="35537"/>
                          <a:pt x="68806" y="44702"/>
                          <a:pt x="67435" y="50250"/>
                        </a:cubicBezTo>
                        <a:cubicBezTo>
                          <a:pt x="64847" y="60693"/>
                          <a:pt x="55620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4" y="103525"/>
                          <a:pt x="10389" y="125283"/>
                          <a:pt x="3531" y="122883"/>
                        </a:cubicBezTo>
                        <a:cubicBezTo>
                          <a:pt x="258" y="121760"/>
                          <a:pt x="-335" y="114715"/>
                          <a:pt x="164" y="105862"/>
                        </a:cubicBezTo>
                        <a:cubicBezTo>
                          <a:pt x="725" y="96168"/>
                          <a:pt x="2564" y="84260"/>
                          <a:pt x="3655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619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828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324" y="88967"/>
                        </a:cubicBezTo>
                        <a:cubicBezTo>
                          <a:pt x="11293" y="97664"/>
                          <a:pt x="11604" y="105925"/>
                          <a:pt x="12509" y="109977"/>
                        </a:cubicBezTo>
                        <a:cubicBezTo>
                          <a:pt x="14285" y="117989"/>
                          <a:pt x="26567" y="104958"/>
                          <a:pt x="41156" y="91273"/>
                        </a:cubicBezTo>
                        <a:cubicBezTo>
                          <a:pt x="42808" y="89715"/>
                          <a:pt x="44336" y="88094"/>
                          <a:pt x="45770" y="86348"/>
                        </a:cubicBezTo>
                        <a:cubicBezTo>
                          <a:pt x="56898" y="72882"/>
                          <a:pt x="61481" y="54490"/>
                          <a:pt x="66936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3" name="Hình tự do: Hình 992">
                    <a:extLst>
                      <a:ext uri="{FF2B5EF4-FFF2-40B4-BE49-F238E27FC236}">
                        <a16:creationId xmlns:a16="http://schemas.microsoft.com/office/drawing/2014/main" id="{77E68608-F094-8C42-90BA-889D3F0F5FAE}"/>
                      </a:ext>
                    </a:extLst>
                  </p:cNvPr>
                  <p:cNvSpPr/>
                  <p:nvPr/>
                </p:nvSpPr>
                <p:spPr>
                  <a:xfrm>
                    <a:off x="12808823" y="3454808"/>
                    <a:ext cx="27075" cy="70117"/>
                  </a:xfrm>
                  <a:custGeom>
                    <a:avLst/>
                    <a:gdLst>
                      <a:gd name="connsiteX0" fmla="*/ 16051 w 27075"/>
                      <a:gd name="connsiteY0" fmla="*/ 50845 h 70117"/>
                      <a:gd name="connsiteX1" fmla="*/ 7166 w 27075"/>
                      <a:gd name="connsiteY1" fmla="*/ 69144 h 70117"/>
                      <a:gd name="connsiteX2" fmla="*/ 28 w 27075"/>
                      <a:gd name="connsiteY2" fmla="*/ 37192 h 70117"/>
                      <a:gd name="connsiteX3" fmla="*/ 20072 w 27075"/>
                      <a:gd name="connsiteY3" fmla="*/ 190 h 70117"/>
                      <a:gd name="connsiteX4" fmla="*/ 23812 w 27075"/>
                      <a:gd name="connsiteY4" fmla="*/ 28495 h 70117"/>
                      <a:gd name="connsiteX5" fmla="*/ 18202 w 27075"/>
                      <a:gd name="connsiteY5" fmla="*/ 7203 h 70117"/>
                      <a:gd name="connsiteX6" fmla="*/ 8850 w 27075"/>
                      <a:gd name="connsiteY6" fmla="*/ 50035 h 70117"/>
                      <a:gd name="connsiteX7" fmla="*/ 16051 w 27075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75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812" y="28495"/>
                          <a:pt x="23812" y="28495"/>
                        </a:cubicBezTo>
                        <a:cubicBezTo>
                          <a:pt x="23812" y="28495"/>
                          <a:pt x="27834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50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4" name="Hình tự do: Hình 993">
                    <a:extLst>
                      <a:ext uri="{FF2B5EF4-FFF2-40B4-BE49-F238E27FC236}">
                        <a16:creationId xmlns:a16="http://schemas.microsoft.com/office/drawing/2014/main" id="{F6EC85A7-6CA8-5691-E8E5-C5EC81C64ABC}"/>
                      </a:ext>
                    </a:extLst>
                  </p:cNvPr>
                  <p:cNvSpPr/>
                  <p:nvPr/>
                </p:nvSpPr>
                <p:spPr>
                  <a:xfrm>
                    <a:off x="12686903" y="3547144"/>
                    <a:ext cx="68459" cy="274351"/>
                  </a:xfrm>
                  <a:custGeom>
                    <a:avLst/>
                    <a:gdLst>
                      <a:gd name="connsiteX0" fmla="*/ 62969 w 68459"/>
                      <a:gd name="connsiteY0" fmla="*/ 141399 h 274351"/>
                      <a:gd name="connsiteX1" fmla="*/ 0 w 68459"/>
                      <a:gd name="connsiteY1" fmla="*/ 274351 h 274351"/>
                      <a:gd name="connsiteX2" fmla="*/ 7450 w 68459"/>
                      <a:gd name="connsiteY2" fmla="*/ 240653 h 274351"/>
                      <a:gd name="connsiteX3" fmla="*/ 16303 w 68459"/>
                      <a:gd name="connsiteY3" fmla="*/ 226439 h 274351"/>
                      <a:gd name="connsiteX4" fmla="*/ 53711 w 68459"/>
                      <a:gd name="connsiteY4" fmla="*/ 113874 h 274351"/>
                      <a:gd name="connsiteX5" fmla="*/ 43891 w 68459"/>
                      <a:gd name="connsiteY5" fmla="*/ 76467 h 274351"/>
                      <a:gd name="connsiteX6" fmla="*/ 60849 w 68459"/>
                      <a:gd name="connsiteY6" fmla="*/ 0 h 274351"/>
                      <a:gd name="connsiteX7" fmla="*/ 59509 w 68459"/>
                      <a:gd name="connsiteY7" fmla="*/ 68081 h 274351"/>
                      <a:gd name="connsiteX8" fmla="*/ 62969 w 6845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59" h="274351">
                        <a:moveTo>
                          <a:pt x="62969" y="141399"/>
                        </a:moveTo>
                        <a:cubicBezTo>
                          <a:pt x="52464" y="169923"/>
                          <a:pt x="12313" y="237786"/>
                          <a:pt x="0" y="274351"/>
                        </a:cubicBezTo>
                        <a:lnTo>
                          <a:pt x="7450" y="240653"/>
                        </a:lnTo>
                        <a:cubicBezTo>
                          <a:pt x="10786" y="236102"/>
                          <a:pt x="13903" y="231301"/>
                          <a:pt x="16303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49" y="0"/>
                        </a:lnTo>
                        <a:cubicBezTo>
                          <a:pt x="65868" y="30113"/>
                          <a:pt x="55300" y="45699"/>
                          <a:pt x="59509" y="68081"/>
                        </a:cubicBezTo>
                        <a:cubicBezTo>
                          <a:pt x="63873" y="91243"/>
                          <a:pt x="75157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5" name="Hình tự do: Hình 994">
                    <a:extLst>
                      <a:ext uri="{FF2B5EF4-FFF2-40B4-BE49-F238E27FC236}">
                        <a16:creationId xmlns:a16="http://schemas.microsoft.com/office/drawing/2014/main" id="{2260F969-D698-82A2-E51F-0EAA902C210B}"/>
                      </a:ext>
                    </a:extLst>
                  </p:cNvPr>
                  <p:cNvSpPr/>
                  <p:nvPr/>
                </p:nvSpPr>
                <p:spPr>
                  <a:xfrm>
                    <a:off x="12671441" y="3852263"/>
                    <a:ext cx="20061" cy="57045"/>
                  </a:xfrm>
                  <a:custGeom>
                    <a:avLst/>
                    <a:gdLst>
                      <a:gd name="connsiteX0" fmla="*/ 19951 w 20061"/>
                      <a:gd name="connsiteY0" fmla="*/ 57046 h 57045"/>
                      <a:gd name="connsiteX1" fmla="*/ 2307 w 20061"/>
                      <a:gd name="connsiteY1" fmla="*/ 57046 h 57045"/>
                      <a:gd name="connsiteX2" fmla="*/ 0 w 20061"/>
                      <a:gd name="connsiteY2" fmla="*/ 38810 h 57045"/>
                      <a:gd name="connsiteX3" fmla="*/ 0 w 20061"/>
                      <a:gd name="connsiteY3" fmla="*/ 38810 h 57045"/>
                      <a:gd name="connsiteX4" fmla="*/ 8635 w 20061"/>
                      <a:gd name="connsiteY4" fmla="*/ 0 h 57045"/>
                      <a:gd name="connsiteX5" fmla="*/ 19951 w 20061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61" h="57045">
                        <a:moveTo>
                          <a:pt x="19951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216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35" y="0"/>
                        </a:lnTo>
                        <a:cubicBezTo>
                          <a:pt x="17145" y="20792"/>
                          <a:pt x="20761" y="37750"/>
                          <a:pt x="19951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6" name="Hình tự do: Hình 995">
                    <a:extLst>
                      <a:ext uri="{FF2B5EF4-FFF2-40B4-BE49-F238E27FC236}">
                        <a16:creationId xmlns:a16="http://schemas.microsoft.com/office/drawing/2014/main" id="{233E7A03-2234-EACF-9DD3-928510163166}"/>
                      </a:ext>
                    </a:extLst>
                  </p:cNvPr>
                  <p:cNvSpPr/>
                  <p:nvPr/>
                </p:nvSpPr>
                <p:spPr>
                  <a:xfrm>
                    <a:off x="1274678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10" y="21384"/>
                          <a:pt x="20480" y="25001"/>
                          <a:pt x="18766" y="30674"/>
                        </a:cubicBezTo>
                        <a:cubicBezTo>
                          <a:pt x="16334" y="38685"/>
                          <a:pt x="13529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35" y="51840"/>
                          <a:pt x="2026" y="47445"/>
                          <a:pt x="3273" y="43112"/>
                        </a:cubicBezTo>
                        <a:cubicBezTo>
                          <a:pt x="4083" y="40182"/>
                          <a:pt x="4988" y="37252"/>
                          <a:pt x="5923" y="34446"/>
                        </a:cubicBezTo>
                        <a:cubicBezTo>
                          <a:pt x="7731" y="29022"/>
                          <a:pt x="9757" y="23972"/>
                          <a:pt x="11970" y="19888"/>
                        </a:cubicBezTo>
                        <a:cubicBezTo>
                          <a:pt x="15836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7" name="Hình tự do: Hình 996">
                    <a:extLst>
                      <a:ext uri="{FF2B5EF4-FFF2-40B4-BE49-F238E27FC236}">
                        <a16:creationId xmlns:a16="http://schemas.microsoft.com/office/drawing/2014/main" id="{2272A16A-7A69-47F2-1EE2-C5E7243DFF99}"/>
                      </a:ext>
                    </a:extLst>
                  </p:cNvPr>
                  <p:cNvSpPr/>
                  <p:nvPr/>
                </p:nvSpPr>
                <p:spPr>
                  <a:xfrm>
                    <a:off x="12723250" y="3724018"/>
                    <a:ext cx="83355" cy="185290"/>
                  </a:xfrm>
                  <a:custGeom>
                    <a:avLst/>
                    <a:gdLst>
                      <a:gd name="connsiteX0" fmla="*/ 83356 w 83355"/>
                      <a:gd name="connsiteY0" fmla="*/ 0 h 185290"/>
                      <a:gd name="connsiteX1" fmla="*/ 80052 w 83355"/>
                      <a:gd name="connsiteY1" fmla="*/ 14869 h 185290"/>
                      <a:gd name="connsiteX2" fmla="*/ 61348 w 83355"/>
                      <a:gd name="connsiteY2" fmla="*/ 39901 h 185290"/>
                      <a:gd name="connsiteX3" fmla="*/ 9757 w 83355"/>
                      <a:gd name="connsiteY3" fmla="*/ 185291 h 185290"/>
                      <a:gd name="connsiteX4" fmla="*/ 0 w 83355"/>
                      <a:gd name="connsiteY4" fmla="*/ 185291 h 185290"/>
                      <a:gd name="connsiteX5" fmla="*/ 49035 w 83355"/>
                      <a:gd name="connsiteY5" fmla="*/ 47756 h 185290"/>
                      <a:gd name="connsiteX6" fmla="*/ 83356 w 83355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55" h="185290">
                        <a:moveTo>
                          <a:pt x="83356" y="0"/>
                        </a:moveTo>
                        <a:lnTo>
                          <a:pt x="80052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57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35" y="47756"/>
                        </a:cubicBezTo>
                        <a:cubicBezTo>
                          <a:pt x="68300" y="14433"/>
                          <a:pt x="71853" y="4707"/>
                          <a:pt x="83356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8" name="Hình tự do: Hình 997">
                    <a:extLst>
                      <a:ext uri="{FF2B5EF4-FFF2-40B4-BE49-F238E27FC236}">
                        <a16:creationId xmlns:a16="http://schemas.microsoft.com/office/drawing/2014/main" id="{9C1723B3-1414-86F0-7912-4F7AFDAFA09A}"/>
                      </a:ext>
                    </a:extLst>
                  </p:cNvPr>
                  <p:cNvSpPr/>
                  <p:nvPr/>
                </p:nvSpPr>
                <p:spPr>
                  <a:xfrm>
                    <a:off x="12721349" y="3572082"/>
                    <a:ext cx="118955" cy="309015"/>
                  </a:xfrm>
                  <a:custGeom>
                    <a:avLst/>
                    <a:gdLst>
                      <a:gd name="connsiteX0" fmla="*/ 115027 w 118955"/>
                      <a:gd name="connsiteY0" fmla="*/ 17706 h 309015"/>
                      <a:gd name="connsiteX1" fmla="*/ 101000 w 118955"/>
                      <a:gd name="connsiteY1" fmla="*/ 30487 h 309015"/>
                      <a:gd name="connsiteX2" fmla="*/ 69983 w 118955"/>
                      <a:gd name="connsiteY2" fmla="*/ 72882 h 309015"/>
                      <a:gd name="connsiteX3" fmla="*/ 41958 w 118955"/>
                      <a:gd name="connsiteY3" fmla="*/ 142958 h 309015"/>
                      <a:gd name="connsiteX4" fmla="*/ 6577 w 118955"/>
                      <a:gd name="connsiteY4" fmla="*/ 267275 h 309015"/>
                      <a:gd name="connsiteX5" fmla="*/ 2088 w 118955"/>
                      <a:gd name="connsiteY5" fmla="*/ 309015 h 309015"/>
                      <a:gd name="connsiteX6" fmla="*/ 0 w 118955"/>
                      <a:gd name="connsiteY6" fmla="*/ 308797 h 309015"/>
                      <a:gd name="connsiteX7" fmla="*/ 9352 w 118955"/>
                      <a:gd name="connsiteY7" fmla="*/ 199911 h 309015"/>
                      <a:gd name="connsiteX8" fmla="*/ 44047 w 118955"/>
                      <a:gd name="connsiteY8" fmla="*/ 108793 h 309015"/>
                      <a:gd name="connsiteX9" fmla="*/ 69391 w 118955"/>
                      <a:gd name="connsiteY9" fmla="*/ 60319 h 309015"/>
                      <a:gd name="connsiteX10" fmla="*/ 102901 w 118955"/>
                      <a:gd name="connsiteY10" fmla="*/ 17269 h 309015"/>
                      <a:gd name="connsiteX11" fmla="*/ 118955 w 118955"/>
                      <a:gd name="connsiteY11" fmla="*/ 0 h 309015"/>
                      <a:gd name="connsiteX12" fmla="*/ 115027 w 118955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5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57" y="41054"/>
                          <a:pt x="78243" y="46884"/>
                          <a:pt x="69983" y="72882"/>
                        </a:cubicBezTo>
                        <a:cubicBezTo>
                          <a:pt x="61722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60" y="281209"/>
                          <a:pt x="3772" y="228589"/>
                          <a:pt x="9352" y="199911"/>
                        </a:cubicBezTo>
                        <a:cubicBezTo>
                          <a:pt x="17145" y="159823"/>
                          <a:pt x="25842" y="124472"/>
                          <a:pt x="44047" y="108793"/>
                        </a:cubicBezTo>
                        <a:cubicBezTo>
                          <a:pt x="62283" y="93113"/>
                          <a:pt x="61597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99" name="Đồ họa 3">
                  <a:extLst>
                    <a:ext uri="{FF2B5EF4-FFF2-40B4-BE49-F238E27FC236}">
                      <a16:creationId xmlns:a16="http://schemas.microsoft.com/office/drawing/2014/main" id="{4B6DC418-F4CB-F46A-29EF-FB3F07041D5C}"/>
                    </a:ext>
                  </a:extLst>
                </p:cNvPr>
                <p:cNvGrpSpPr/>
                <p:nvPr/>
              </p:nvGrpSpPr>
              <p:grpSpPr>
                <a:xfrm>
                  <a:off x="12678050" y="3457242"/>
                  <a:ext cx="175595" cy="439176"/>
                  <a:chOff x="12678050" y="3457242"/>
                  <a:chExt cx="175595" cy="439176"/>
                </a:xfrm>
                <a:solidFill>
                  <a:srgbClr val="AF4545"/>
                </a:solidFill>
              </p:grpSpPr>
              <p:grpSp>
                <p:nvGrpSpPr>
                  <p:cNvPr id="1000" name="Đồ họa 3">
                    <a:extLst>
                      <a:ext uri="{FF2B5EF4-FFF2-40B4-BE49-F238E27FC236}">
                        <a16:creationId xmlns:a16="http://schemas.microsoft.com/office/drawing/2014/main" id="{DB420142-D41A-1458-FA2E-8176CE9F7562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836" y="3457242"/>
                    <a:ext cx="76809" cy="9445"/>
                    <a:chOff x="12776836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1001" name="Hình tự do: Hình 1000">
                      <a:extLst>
                        <a:ext uri="{FF2B5EF4-FFF2-40B4-BE49-F238E27FC236}">
                          <a16:creationId xmlns:a16="http://schemas.microsoft.com/office/drawing/2014/main" id="{28C1079C-F32A-62BD-FC74-FB95E81B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76836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2" name="Hình tự do: Hình 1001">
                      <a:extLst>
                        <a:ext uri="{FF2B5EF4-FFF2-40B4-BE49-F238E27FC236}">
                          <a16:creationId xmlns:a16="http://schemas.microsoft.com/office/drawing/2014/main" id="{07288056-5EA3-C777-DCD4-1661641F4F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4232" y="3457242"/>
                      <a:ext cx="9414" cy="9445"/>
                    </a:xfrm>
                    <a:custGeom>
                      <a:avLst/>
                      <a:gdLst>
                        <a:gd name="connsiteX0" fmla="*/ 9414 w 9414"/>
                        <a:gd name="connsiteY0" fmla="*/ 4707 h 9445"/>
                        <a:gd name="connsiteX1" fmla="*/ 4707 w 9414"/>
                        <a:gd name="connsiteY1" fmla="*/ 9445 h 9445"/>
                        <a:gd name="connsiteX2" fmla="*/ 0 w 9414"/>
                        <a:gd name="connsiteY2" fmla="*/ 4707 h 9445"/>
                        <a:gd name="connsiteX3" fmla="*/ 4707 w 9414"/>
                        <a:gd name="connsiteY3" fmla="*/ 0 h 9445"/>
                        <a:gd name="connsiteX4" fmla="*/ 9414 w 9414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14" h="9445">
                          <a:moveTo>
                            <a:pt x="9414" y="4707"/>
                          </a:moveTo>
                          <a:cubicBezTo>
                            <a:pt x="9414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14" y="2120"/>
                            <a:pt x="9414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03" name="Đồ họa 3">
                    <a:extLst>
                      <a:ext uri="{FF2B5EF4-FFF2-40B4-BE49-F238E27FC236}">
                        <a16:creationId xmlns:a16="http://schemas.microsoft.com/office/drawing/2014/main" id="{731C0890-8F4C-09BD-AEF7-76D3F4ED0B32}"/>
                      </a:ext>
                    </a:extLst>
                  </p:cNvPr>
                  <p:cNvGrpSpPr/>
                  <p:nvPr/>
                </p:nvGrpSpPr>
                <p:grpSpPr>
                  <a:xfrm>
                    <a:off x="12678050" y="3886958"/>
                    <a:ext cx="76825" cy="9460"/>
                    <a:chOff x="1267805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1004" name="Hình tự do: Hình 1003">
                      <a:extLst>
                        <a:ext uri="{FF2B5EF4-FFF2-40B4-BE49-F238E27FC236}">
                          <a16:creationId xmlns:a16="http://schemas.microsoft.com/office/drawing/2014/main" id="{1C8BBCCB-F547-510C-0B09-E37D43022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805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5" name="Hình tự do: Hình 1004">
                      <a:extLst>
                        <a:ext uri="{FF2B5EF4-FFF2-40B4-BE49-F238E27FC236}">
                          <a16:creationId xmlns:a16="http://schemas.microsoft.com/office/drawing/2014/main" id="{631919C4-AC84-6761-C4BE-7B1ED96C3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543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006" name="Đồ họa 3">
              <a:extLst>
                <a:ext uri="{FF2B5EF4-FFF2-40B4-BE49-F238E27FC236}">
                  <a16:creationId xmlns:a16="http://schemas.microsoft.com/office/drawing/2014/main" id="{BC3CFE79-976E-44A7-39BC-0BC1E81D3C6A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  <a:solidFill>
              <a:srgbClr val="562828"/>
            </a:solidFill>
          </p:grpSpPr>
          <p:sp>
            <p:nvSpPr>
              <p:cNvPr id="1007" name="Hình tự do: Hình 1006">
                <a:extLst>
                  <a:ext uri="{FF2B5EF4-FFF2-40B4-BE49-F238E27FC236}">
                    <a16:creationId xmlns:a16="http://schemas.microsoft.com/office/drawing/2014/main" id="{7CA1F1A8-A491-A49D-36CF-4DAC008EF987}"/>
                  </a:ext>
                </a:extLst>
              </p:cNvPr>
              <p:cNvSpPr/>
              <p:nvPr/>
            </p:nvSpPr>
            <p:spPr>
              <a:xfrm>
                <a:off x="12318535" y="3291091"/>
                <a:ext cx="283254" cy="618217"/>
              </a:xfrm>
              <a:custGeom>
                <a:avLst/>
                <a:gdLst>
                  <a:gd name="connsiteX0" fmla="*/ 264345 w 283254"/>
                  <a:gd name="connsiteY0" fmla="*/ 93113 h 618217"/>
                  <a:gd name="connsiteX1" fmla="*/ 269394 w 283254"/>
                  <a:gd name="connsiteY1" fmla="*/ 70388 h 618217"/>
                  <a:gd name="connsiteX2" fmla="*/ 269394 w 283254"/>
                  <a:gd name="connsiteY2" fmla="*/ 70357 h 618217"/>
                  <a:gd name="connsiteX3" fmla="*/ 280835 w 283254"/>
                  <a:gd name="connsiteY3" fmla="*/ 18797 h 618217"/>
                  <a:gd name="connsiteX4" fmla="*/ 280835 w 283254"/>
                  <a:gd name="connsiteY4" fmla="*/ 18797 h 618217"/>
                  <a:gd name="connsiteX5" fmla="*/ 283079 w 283254"/>
                  <a:gd name="connsiteY5" fmla="*/ 8697 h 618217"/>
                  <a:gd name="connsiteX6" fmla="*/ 276097 w 283254"/>
                  <a:gd name="connsiteY6" fmla="*/ 0 h 618217"/>
                  <a:gd name="connsiteX7" fmla="*/ 267555 w 283254"/>
                  <a:gd name="connsiteY7" fmla="*/ 0 h 618217"/>
                  <a:gd name="connsiteX8" fmla="*/ 260916 w 283254"/>
                  <a:gd name="connsiteY8" fmla="*/ 0 h 618217"/>
                  <a:gd name="connsiteX9" fmla="*/ 237474 w 283254"/>
                  <a:gd name="connsiteY9" fmla="*/ 0 h 618217"/>
                  <a:gd name="connsiteX10" fmla="*/ 217336 w 283254"/>
                  <a:gd name="connsiteY10" fmla="*/ 0 h 618217"/>
                  <a:gd name="connsiteX11" fmla="*/ 197978 w 283254"/>
                  <a:gd name="connsiteY11" fmla="*/ 0 h 618217"/>
                  <a:gd name="connsiteX12" fmla="*/ 186693 w 283254"/>
                  <a:gd name="connsiteY12" fmla="*/ 0 h 618217"/>
                  <a:gd name="connsiteX13" fmla="*/ 174037 w 283254"/>
                  <a:gd name="connsiteY13" fmla="*/ 0 h 618217"/>
                  <a:gd name="connsiteX14" fmla="*/ 155957 w 283254"/>
                  <a:gd name="connsiteY14" fmla="*/ 0 h 618217"/>
                  <a:gd name="connsiteX15" fmla="*/ 154617 w 283254"/>
                  <a:gd name="connsiteY15" fmla="*/ 0 h 618217"/>
                  <a:gd name="connsiteX16" fmla="*/ 141431 w 283254"/>
                  <a:gd name="connsiteY16" fmla="*/ 0 h 618217"/>
                  <a:gd name="connsiteX17" fmla="*/ 137160 w 283254"/>
                  <a:gd name="connsiteY17" fmla="*/ 0 h 618217"/>
                  <a:gd name="connsiteX18" fmla="*/ 128681 w 283254"/>
                  <a:gd name="connsiteY18" fmla="*/ 38155 h 618217"/>
                  <a:gd name="connsiteX19" fmla="*/ 128681 w 283254"/>
                  <a:gd name="connsiteY19" fmla="*/ 38187 h 618217"/>
                  <a:gd name="connsiteX20" fmla="*/ 122633 w 283254"/>
                  <a:gd name="connsiteY20" fmla="*/ 65494 h 618217"/>
                  <a:gd name="connsiteX21" fmla="*/ 89341 w 283254"/>
                  <a:gd name="connsiteY21" fmla="*/ 215591 h 618217"/>
                  <a:gd name="connsiteX22" fmla="*/ 89341 w 283254"/>
                  <a:gd name="connsiteY22" fmla="*/ 215591 h 618217"/>
                  <a:gd name="connsiteX23" fmla="*/ 84540 w 283254"/>
                  <a:gd name="connsiteY23" fmla="*/ 237162 h 618217"/>
                  <a:gd name="connsiteX24" fmla="*/ 84540 w 283254"/>
                  <a:gd name="connsiteY24" fmla="*/ 237162 h 618217"/>
                  <a:gd name="connsiteX25" fmla="*/ 46385 w 283254"/>
                  <a:gd name="connsiteY25" fmla="*/ 409142 h 618217"/>
                  <a:gd name="connsiteX26" fmla="*/ 41896 w 283254"/>
                  <a:gd name="connsiteY26" fmla="*/ 429342 h 618217"/>
                  <a:gd name="connsiteX27" fmla="*/ 41896 w 283254"/>
                  <a:gd name="connsiteY27" fmla="*/ 429342 h 618217"/>
                  <a:gd name="connsiteX28" fmla="*/ 29240 w 283254"/>
                  <a:gd name="connsiteY28" fmla="*/ 486481 h 618217"/>
                  <a:gd name="connsiteX29" fmla="*/ 29240 w 283254"/>
                  <a:gd name="connsiteY29" fmla="*/ 486481 h 618217"/>
                  <a:gd name="connsiteX30" fmla="*/ 24751 w 283254"/>
                  <a:gd name="connsiteY30" fmla="*/ 506650 h 618217"/>
                  <a:gd name="connsiteX31" fmla="*/ 10131 w 283254"/>
                  <a:gd name="connsiteY31" fmla="*/ 572518 h 618217"/>
                  <a:gd name="connsiteX32" fmla="*/ 3553 w 283254"/>
                  <a:gd name="connsiteY32" fmla="*/ 602164 h 618217"/>
                  <a:gd name="connsiteX33" fmla="*/ 3553 w 283254"/>
                  <a:gd name="connsiteY33" fmla="*/ 602164 h 618217"/>
                  <a:gd name="connsiteX34" fmla="*/ 0 w 283254"/>
                  <a:gd name="connsiteY34" fmla="*/ 618217 h 618217"/>
                  <a:gd name="connsiteX35" fmla="*/ 17457 w 283254"/>
                  <a:gd name="connsiteY35" fmla="*/ 618217 h 618217"/>
                  <a:gd name="connsiteX36" fmla="*/ 83886 w 283254"/>
                  <a:gd name="connsiteY36" fmla="*/ 618217 h 618217"/>
                  <a:gd name="connsiteX37" fmla="*/ 97976 w 283254"/>
                  <a:gd name="connsiteY37" fmla="*/ 618217 h 618217"/>
                  <a:gd name="connsiteX38" fmla="*/ 110663 w 283254"/>
                  <a:gd name="connsiteY38" fmla="*/ 618217 h 618217"/>
                  <a:gd name="connsiteX39" fmla="*/ 121667 w 283254"/>
                  <a:gd name="connsiteY39" fmla="*/ 618217 h 618217"/>
                  <a:gd name="connsiteX40" fmla="*/ 130395 w 283254"/>
                  <a:gd name="connsiteY40" fmla="*/ 618217 h 618217"/>
                  <a:gd name="connsiteX41" fmla="*/ 147852 w 283254"/>
                  <a:gd name="connsiteY41" fmla="*/ 618217 h 618217"/>
                  <a:gd name="connsiteX42" fmla="*/ 261477 w 283254"/>
                  <a:gd name="connsiteY42" fmla="*/ 106081 h 618217"/>
                  <a:gd name="connsiteX43" fmla="*/ 264345 w 283254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4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79" y="0"/>
                      <a:pt x="276097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431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41" y="215591"/>
                    </a:lnTo>
                    <a:lnTo>
                      <a:pt x="89341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40" y="486481"/>
                    </a:lnTo>
                    <a:lnTo>
                      <a:pt x="29240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76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7" y="106081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Hình tự do: Hình 1007">
                <a:extLst>
                  <a:ext uri="{FF2B5EF4-FFF2-40B4-BE49-F238E27FC236}">
                    <a16:creationId xmlns:a16="http://schemas.microsoft.com/office/drawing/2014/main" id="{7DF10FE8-ED92-3C87-06A4-92A8180AFB67}"/>
                  </a:ext>
                </a:extLst>
              </p:cNvPr>
              <p:cNvSpPr/>
              <p:nvPr/>
            </p:nvSpPr>
            <p:spPr>
              <a:xfrm>
                <a:off x="12499150" y="3373543"/>
                <a:ext cx="242105" cy="535765"/>
              </a:xfrm>
              <a:custGeom>
                <a:avLst/>
                <a:gdLst>
                  <a:gd name="connsiteX0" fmla="*/ 172354 w 242105"/>
                  <a:gd name="connsiteY0" fmla="*/ 322264 h 535765"/>
                  <a:gd name="connsiteX1" fmla="*/ 206675 w 242105"/>
                  <a:gd name="connsiteY1" fmla="*/ 167585 h 535765"/>
                  <a:gd name="connsiteX2" fmla="*/ 211195 w 242105"/>
                  <a:gd name="connsiteY2" fmla="*/ 147167 h 535765"/>
                  <a:gd name="connsiteX3" fmla="*/ 219643 w 242105"/>
                  <a:gd name="connsiteY3" fmla="*/ 109136 h 535765"/>
                  <a:gd name="connsiteX4" fmla="*/ 219643 w 242105"/>
                  <a:gd name="connsiteY4" fmla="*/ 109136 h 535765"/>
                  <a:gd name="connsiteX5" fmla="*/ 228340 w 242105"/>
                  <a:gd name="connsiteY5" fmla="*/ 69952 h 535765"/>
                  <a:gd name="connsiteX6" fmla="*/ 228340 w 242105"/>
                  <a:gd name="connsiteY6" fmla="*/ 69952 h 535765"/>
                  <a:gd name="connsiteX7" fmla="*/ 236975 w 242105"/>
                  <a:gd name="connsiteY7" fmla="*/ 31079 h 535765"/>
                  <a:gd name="connsiteX8" fmla="*/ 241932 w 242105"/>
                  <a:gd name="connsiteY8" fmla="*/ 8697 h 535765"/>
                  <a:gd name="connsiteX9" fmla="*/ 234918 w 242105"/>
                  <a:gd name="connsiteY9" fmla="*/ 0 h 535765"/>
                  <a:gd name="connsiteX10" fmla="*/ 231894 w 242105"/>
                  <a:gd name="connsiteY10" fmla="*/ 0 h 535765"/>
                  <a:gd name="connsiteX11" fmla="*/ 151842 w 242105"/>
                  <a:gd name="connsiteY11" fmla="*/ 0 h 535765"/>
                  <a:gd name="connsiteX12" fmla="*/ 138656 w 242105"/>
                  <a:gd name="connsiteY12" fmla="*/ 0 h 535765"/>
                  <a:gd name="connsiteX13" fmla="*/ 130832 w 242105"/>
                  <a:gd name="connsiteY13" fmla="*/ 0 h 535765"/>
                  <a:gd name="connsiteX14" fmla="*/ 127652 w 242105"/>
                  <a:gd name="connsiteY14" fmla="*/ 0 h 535765"/>
                  <a:gd name="connsiteX15" fmla="*/ 118862 w 242105"/>
                  <a:gd name="connsiteY15" fmla="*/ 0 h 535765"/>
                  <a:gd name="connsiteX16" fmla="*/ 116711 w 242105"/>
                  <a:gd name="connsiteY16" fmla="*/ 9726 h 535765"/>
                  <a:gd name="connsiteX17" fmla="*/ 116711 w 242105"/>
                  <a:gd name="connsiteY17" fmla="*/ 9757 h 535765"/>
                  <a:gd name="connsiteX18" fmla="*/ 109323 w 242105"/>
                  <a:gd name="connsiteY18" fmla="*/ 42987 h 535765"/>
                  <a:gd name="connsiteX19" fmla="*/ 109323 w 242105"/>
                  <a:gd name="connsiteY19" fmla="*/ 42987 h 535765"/>
                  <a:gd name="connsiteX20" fmla="*/ 105769 w 242105"/>
                  <a:gd name="connsiteY20" fmla="*/ 59073 h 535765"/>
                  <a:gd name="connsiteX21" fmla="*/ 92583 w 242105"/>
                  <a:gd name="connsiteY21" fmla="*/ 118425 h 535765"/>
                  <a:gd name="connsiteX22" fmla="*/ 92583 w 242105"/>
                  <a:gd name="connsiteY22" fmla="*/ 118425 h 535765"/>
                  <a:gd name="connsiteX23" fmla="*/ 73038 w 242105"/>
                  <a:gd name="connsiteY23" fmla="*/ 206551 h 535765"/>
                  <a:gd name="connsiteX24" fmla="*/ 31048 w 242105"/>
                  <a:gd name="connsiteY24" fmla="*/ 395769 h 535765"/>
                  <a:gd name="connsiteX25" fmla="*/ 22444 w 242105"/>
                  <a:gd name="connsiteY25" fmla="*/ 434548 h 535765"/>
                  <a:gd name="connsiteX26" fmla="*/ 22444 w 242105"/>
                  <a:gd name="connsiteY26" fmla="*/ 434579 h 535765"/>
                  <a:gd name="connsiteX27" fmla="*/ 14589 w 242105"/>
                  <a:gd name="connsiteY27" fmla="*/ 470022 h 535765"/>
                  <a:gd name="connsiteX28" fmla="*/ 4645 w 242105"/>
                  <a:gd name="connsiteY28" fmla="*/ 514755 h 535765"/>
                  <a:gd name="connsiteX29" fmla="*/ 4645 w 242105"/>
                  <a:gd name="connsiteY29" fmla="*/ 514755 h 535765"/>
                  <a:gd name="connsiteX30" fmla="*/ 0 w 242105"/>
                  <a:gd name="connsiteY30" fmla="*/ 535766 h 535765"/>
                  <a:gd name="connsiteX31" fmla="*/ 7294 w 242105"/>
                  <a:gd name="connsiteY31" fmla="*/ 535766 h 535765"/>
                  <a:gd name="connsiteX32" fmla="*/ 11970 w 242105"/>
                  <a:gd name="connsiteY32" fmla="*/ 535766 h 535765"/>
                  <a:gd name="connsiteX33" fmla="*/ 27619 w 242105"/>
                  <a:gd name="connsiteY33" fmla="*/ 535766 h 535765"/>
                  <a:gd name="connsiteX34" fmla="*/ 64341 w 242105"/>
                  <a:gd name="connsiteY34" fmla="*/ 535766 h 535765"/>
                  <a:gd name="connsiteX35" fmla="*/ 75563 w 242105"/>
                  <a:gd name="connsiteY35" fmla="*/ 535766 h 535765"/>
                  <a:gd name="connsiteX36" fmla="*/ 91429 w 242105"/>
                  <a:gd name="connsiteY36" fmla="*/ 535766 h 535765"/>
                  <a:gd name="connsiteX37" fmla="*/ 104055 w 242105"/>
                  <a:gd name="connsiteY37" fmla="*/ 535766 h 535765"/>
                  <a:gd name="connsiteX38" fmla="*/ 113001 w 242105"/>
                  <a:gd name="connsiteY38" fmla="*/ 535766 h 535765"/>
                  <a:gd name="connsiteX39" fmla="*/ 124971 w 242105"/>
                  <a:gd name="connsiteY39" fmla="*/ 535766 h 535765"/>
                  <a:gd name="connsiteX40" fmla="*/ 134386 w 242105"/>
                  <a:gd name="connsiteY40" fmla="*/ 493308 h 535765"/>
                  <a:gd name="connsiteX41" fmla="*/ 139311 w 242105"/>
                  <a:gd name="connsiteY41" fmla="*/ 471207 h 535765"/>
                  <a:gd name="connsiteX42" fmla="*/ 139311 w 242105"/>
                  <a:gd name="connsiteY42" fmla="*/ 471207 h 535765"/>
                  <a:gd name="connsiteX43" fmla="*/ 168551 w 242105"/>
                  <a:gd name="connsiteY43" fmla="*/ 339377 h 535765"/>
                  <a:gd name="connsiteX44" fmla="*/ 172354 w 24210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10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43" y="109136"/>
                    </a:lnTo>
                    <a:lnTo>
                      <a:pt x="219643" y="109136"/>
                    </a:lnTo>
                    <a:lnTo>
                      <a:pt x="228340" y="69952"/>
                    </a:lnTo>
                    <a:lnTo>
                      <a:pt x="228340" y="69952"/>
                    </a:lnTo>
                    <a:lnTo>
                      <a:pt x="236975" y="31079"/>
                    </a:lnTo>
                    <a:lnTo>
                      <a:pt x="241932" y="8697"/>
                    </a:lnTo>
                    <a:cubicBezTo>
                      <a:pt x="242929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25"/>
                      <a:pt x="92583" y="118425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70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311" y="471207"/>
                    </a:lnTo>
                    <a:lnTo>
                      <a:pt x="139311" y="471207"/>
                    </a:lnTo>
                    <a:lnTo>
                      <a:pt x="168551" y="339377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Hình tự do: Hình 1008">
                <a:extLst>
                  <a:ext uri="{FF2B5EF4-FFF2-40B4-BE49-F238E27FC236}">
                    <a16:creationId xmlns:a16="http://schemas.microsoft.com/office/drawing/2014/main" id="{639D2D9C-DCC4-F18B-9032-95057829FC0B}"/>
                  </a:ext>
                </a:extLst>
              </p:cNvPr>
              <p:cNvSpPr/>
              <p:nvPr/>
            </p:nvSpPr>
            <p:spPr>
              <a:xfrm>
                <a:off x="12667389" y="3444337"/>
                <a:ext cx="210102" cy="464972"/>
              </a:xfrm>
              <a:custGeom>
                <a:avLst/>
                <a:gdLst>
                  <a:gd name="connsiteX0" fmla="*/ 203901 w 210102"/>
                  <a:gd name="connsiteY0" fmla="*/ 0 h 464972"/>
                  <a:gd name="connsiteX1" fmla="*/ 201251 w 210102"/>
                  <a:gd name="connsiteY1" fmla="*/ 0 h 464972"/>
                  <a:gd name="connsiteX2" fmla="*/ 131798 w 210102"/>
                  <a:gd name="connsiteY2" fmla="*/ 0 h 464972"/>
                  <a:gd name="connsiteX3" fmla="*/ 120358 w 210102"/>
                  <a:gd name="connsiteY3" fmla="*/ 0 h 464972"/>
                  <a:gd name="connsiteX4" fmla="*/ 113562 w 210102"/>
                  <a:gd name="connsiteY4" fmla="*/ 0 h 464972"/>
                  <a:gd name="connsiteX5" fmla="*/ 110788 w 210102"/>
                  <a:gd name="connsiteY5" fmla="*/ 0 h 464972"/>
                  <a:gd name="connsiteX6" fmla="*/ 103182 w 210102"/>
                  <a:gd name="connsiteY6" fmla="*/ 0 h 464972"/>
                  <a:gd name="connsiteX7" fmla="*/ 101311 w 210102"/>
                  <a:gd name="connsiteY7" fmla="*/ 8479 h 464972"/>
                  <a:gd name="connsiteX8" fmla="*/ 101311 w 210102"/>
                  <a:gd name="connsiteY8" fmla="*/ 8479 h 464972"/>
                  <a:gd name="connsiteX9" fmla="*/ 94890 w 210102"/>
                  <a:gd name="connsiteY9" fmla="*/ 37314 h 464972"/>
                  <a:gd name="connsiteX10" fmla="*/ 94890 w 210102"/>
                  <a:gd name="connsiteY10" fmla="*/ 37345 h 464972"/>
                  <a:gd name="connsiteX11" fmla="*/ 91804 w 210102"/>
                  <a:gd name="connsiteY11" fmla="*/ 51279 h 464972"/>
                  <a:gd name="connsiteX12" fmla="*/ 80363 w 210102"/>
                  <a:gd name="connsiteY12" fmla="*/ 102808 h 464972"/>
                  <a:gd name="connsiteX13" fmla="*/ 80363 w 210102"/>
                  <a:gd name="connsiteY13" fmla="*/ 102808 h 464972"/>
                  <a:gd name="connsiteX14" fmla="*/ 63406 w 210102"/>
                  <a:gd name="connsiteY14" fmla="*/ 179274 h 464972"/>
                  <a:gd name="connsiteX15" fmla="*/ 26964 w 210102"/>
                  <a:gd name="connsiteY15" fmla="*/ 343461 h 464972"/>
                  <a:gd name="connsiteX16" fmla="*/ 19514 w 210102"/>
                  <a:gd name="connsiteY16" fmla="*/ 377159 h 464972"/>
                  <a:gd name="connsiteX17" fmla="*/ 19514 w 210102"/>
                  <a:gd name="connsiteY17" fmla="*/ 377159 h 464972"/>
                  <a:gd name="connsiteX18" fmla="*/ 12688 w 210102"/>
                  <a:gd name="connsiteY18" fmla="*/ 407926 h 464972"/>
                  <a:gd name="connsiteX19" fmla="*/ 4053 w 210102"/>
                  <a:gd name="connsiteY19" fmla="*/ 446736 h 464972"/>
                  <a:gd name="connsiteX20" fmla="*/ 4053 w 210102"/>
                  <a:gd name="connsiteY20" fmla="*/ 446736 h 464972"/>
                  <a:gd name="connsiteX21" fmla="*/ 0 w 210102"/>
                  <a:gd name="connsiteY21" fmla="*/ 464972 h 464972"/>
                  <a:gd name="connsiteX22" fmla="*/ 6359 w 210102"/>
                  <a:gd name="connsiteY22" fmla="*/ 464972 h 464972"/>
                  <a:gd name="connsiteX23" fmla="*/ 10412 w 210102"/>
                  <a:gd name="connsiteY23" fmla="*/ 464972 h 464972"/>
                  <a:gd name="connsiteX24" fmla="*/ 23972 w 210102"/>
                  <a:gd name="connsiteY24" fmla="*/ 464972 h 464972"/>
                  <a:gd name="connsiteX25" fmla="*/ 55862 w 210102"/>
                  <a:gd name="connsiteY25" fmla="*/ 464972 h 464972"/>
                  <a:gd name="connsiteX26" fmla="*/ 65619 w 210102"/>
                  <a:gd name="connsiteY26" fmla="*/ 464972 h 464972"/>
                  <a:gd name="connsiteX27" fmla="*/ 79366 w 210102"/>
                  <a:gd name="connsiteY27" fmla="*/ 464972 h 464972"/>
                  <a:gd name="connsiteX28" fmla="*/ 90308 w 210102"/>
                  <a:gd name="connsiteY28" fmla="*/ 464972 h 464972"/>
                  <a:gd name="connsiteX29" fmla="*/ 98101 w 210102"/>
                  <a:gd name="connsiteY29" fmla="*/ 464972 h 464972"/>
                  <a:gd name="connsiteX30" fmla="*/ 108481 w 210102"/>
                  <a:gd name="connsiteY30" fmla="*/ 464972 h 464972"/>
                  <a:gd name="connsiteX31" fmla="*/ 116648 w 210102"/>
                  <a:gd name="connsiteY31" fmla="*/ 428126 h 464972"/>
                  <a:gd name="connsiteX32" fmla="*/ 120919 w 210102"/>
                  <a:gd name="connsiteY32" fmla="*/ 408955 h 464972"/>
                  <a:gd name="connsiteX33" fmla="*/ 120919 w 210102"/>
                  <a:gd name="connsiteY33" fmla="*/ 408955 h 464972"/>
                  <a:gd name="connsiteX34" fmla="*/ 146294 w 210102"/>
                  <a:gd name="connsiteY34" fmla="*/ 294551 h 464972"/>
                  <a:gd name="connsiteX35" fmla="*/ 149598 w 210102"/>
                  <a:gd name="connsiteY35" fmla="*/ 279682 h 464972"/>
                  <a:gd name="connsiteX36" fmla="*/ 179368 w 210102"/>
                  <a:gd name="connsiteY36" fmla="*/ 145452 h 464972"/>
                  <a:gd name="connsiteX37" fmla="*/ 183296 w 210102"/>
                  <a:gd name="connsiteY37" fmla="*/ 127746 h 464972"/>
                  <a:gd name="connsiteX38" fmla="*/ 190621 w 210102"/>
                  <a:gd name="connsiteY38" fmla="*/ 94734 h 464972"/>
                  <a:gd name="connsiteX39" fmla="*/ 190621 w 210102"/>
                  <a:gd name="connsiteY39" fmla="*/ 94734 h 464972"/>
                  <a:gd name="connsiteX40" fmla="*/ 198165 w 210102"/>
                  <a:gd name="connsiteY40" fmla="*/ 60724 h 464972"/>
                  <a:gd name="connsiteX41" fmla="*/ 198165 w 210102"/>
                  <a:gd name="connsiteY41" fmla="*/ 60724 h 464972"/>
                  <a:gd name="connsiteX42" fmla="*/ 205647 w 210102"/>
                  <a:gd name="connsiteY42" fmla="*/ 26995 h 464972"/>
                  <a:gd name="connsiteX43" fmla="*/ 209949 w 210102"/>
                  <a:gd name="connsiteY43" fmla="*/ 7575 h 464972"/>
                  <a:gd name="connsiteX44" fmla="*/ 209949 w 210102"/>
                  <a:gd name="connsiteY44" fmla="*/ 7575 h 464972"/>
                  <a:gd name="connsiteX45" fmla="*/ 203901 w 210102"/>
                  <a:gd name="connsiteY45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0102" h="464972">
                    <a:moveTo>
                      <a:pt x="203901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58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514" y="377159"/>
                    </a:lnTo>
                    <a:lnTo>
                      <a:pt x="19514" y="377159"/>
                    </a:lnTo>
                    <a:lnTo>
                      <a:pt x="12688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619" y="464972"/>
                    </a:lnTo>
                    <a:lnTo>
                      <a:pt x="79366" y="464972"/>
                    </a:lnTo>
                    <a:lnTo>
                      <a:pt x="90308" y="464972"/>
                    </a:lnTo>
                    <a:lnTo>
                      <a:pt x="98101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7" y="26995"/>
                    </a:lnTo>
                    <a:lnTo>
                      <a:pt x="209949" y="7575"/>
                    </a:lnTo>
                    <a:lnTo>
                      <a:pt x="209949" y="7575"/>
                    </a:lnTo>
                    <a:cubicBezTo>
                      <a:pt x="210821" y="3678"/>
                      <a:pt x="207860" y="0"/>
                      <a:pt x="203901" y="0"/>
                    </a:cubicBez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10" name="Đồ họa 3">
            <a:extLst>
              <a:ext uri="{FF2B5EF4-FFF2-40B4-BE49-F238E27FC236}">
                <a16:creationId xmlns:a16="http://schemas.microsoft.com/office/drawing/2014/main" id="{726D00FE-E442-428E-5F36-F00935E3163B}"/>
              </a:ext>
            </a:extLst>
          </p:cNvPr>
          <p:cNvGrpSpPr/>
          <p:nvPr/>
        </p:nvGrpSpPr>
        <p:grpSpPr>
          <a:xfrm>
            <a:off x="6705102" y="5507019"/>
            <a:ext cx="465300" cy="528752"/>
            <a:chOff x="8380035" y="5395317"/>
            <a:chExt cx="465300" cy="528752"/>
          </a:xfrm>
          <a:solidFill>
            <a:srgbClr val="9DC89E"/>
          </a:solidFill>
        </p:grpSpPr>
        <p:sp>
          <p:nvSpPr>
            <p:cNvPr id="1011" name="Hình tự do: Hình 1010">
              <a:extLst>
                <a:ext uri="{FF2B5EF4-FFF2-40B4-BE49-F238E27FC236}">
                  <a16:creationId xmlns:a16="http://schemas.microsoft.com/office/drawing/2014/main" id="{88F0D235-BFBC-F8CB-0A12-20AB99779A34}"/>
                </a:ext>
              </a:extLst>
            </p:cNvPr>
            <p:cNvSpPr/>
            <p:nvPr/>
          </p:nvSpPr>
          <p:spPr>
            <a:xfrm rot="-1969153">
              <a:off x="8437688" y="5452967"/>
              <a:ext cx="301539" cy="301545"/>
            </a:xfrm>
            <a:custGeom>
              <a:avLst/>
              <a:gdLst>
                <a:gd name="connsiteX0" fmla="*/ 301539 w 301539"/>
                <a:gd name="connsiteY0" fmla="*/ 150773 h 301545"/>
                <a:gd name="connsiteX1" fmla="*/ 150770 w 301539"/>
                <a:gd name="connsiteY1" fmla="*/ 301545 h 301545"/>
                <a:gd name="connsiteX2" fmla="*/ 0 w 301539"/>
                <a:gd name="connsiteY2" fmla="*/ 150773 h 301545"/>
                <a:gd name="connsiteX3" fmla="*/ 150770 w 301539"/>
                <a:gd name="connsiteY3" fmla="*/ 0 h 301545"/>
                <a:gd name="connsiteX4" fmla="*/ 301539 w 301539"/>
                <a:gd name="connsiteY4" fmla="*/ 150773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39" h="301545">
                  <a:moveTo>
                    <a:pt x="301539" y="150773"/>
                  </a:moveTo>
                  <a:cubicBezTo>
                    <a:pt x="301539" y="234042"/>
                    <a:pt x="234038" y="301545"/>
                    <a:pt x="150770" y="301545"/>
                  </a:cubicBezTo>
                  <a:cubicBezTo>
                    <a:pt x="67502" y="301545"/>
                    <a:pt x="0" y="234042"/>
                    <a:pt x="0" y="150773"/>
                  </a:cubicBezTo>
                  <a:cubicBezTo>
                    <a:pt x="0" y="67503"/>
                    <a:pt x="67502" y="0"/>
                    <a:pt x="150770" y="0"/>
                  </a:cubicBezTo>
                  <a:cubicBezTo>
                    <a:pt x="234038" y="0"/>
                    <a:pt x="301539" y="67503"/>
                    <a:pt x="301539" y="150773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Hình tự do: Hình 1011">
              <a:extLst>
                <a:ext uri="{FF2B5EF4-FFF2-40B4-BE49-F238E27FC236}">
                  <a16:creationId xmlns:a16="http://schemas.microsoft.com/office/drawing/2014/main" id="{1155CB08-C72B-0457-4D2E-FF643450E971}"/>
                </a:ext>
              </a:extLst>
            </p:cNvPr>
            <p:cNvSpPr/>
            <p:nvPr/>
          </p:nvSpPr>
          <p:spPr>
            <a:xfrm rot="-455133">
              <a:off x="8694701" y="5773434"/>
              <a:ext cx="141891" cy="141891"/>
            </a:xfrm>
            <a:custGeom>
              <a:avLst/>
              <a:gdLst>
                <a:gd name="connsiteX0" fmla="*/ 141891 w 141891"/>
                <a:gd name="connsiteY0" fmla="*/ 70946 h 141891"/>
                <a:gd name="connsiteX1" fmla="*/ 70946 w 141891"/>
                <a:gd name="connsiteY1" fmla="*/ 141891 h 141891"/>
                <a:gd name="connsiteX2" fmla="*/ 0 w 141891"/>
                <a:gd name="connsiteY2" fmla="*/ 70946 h 141891"/>
                <a:gd name="connsiteX3" fmla="*/ 70946 w 141891"/>
                <a:gd name="connsiteY3" fmla="*/ 0 h 141891"/>
                <a:gd name="connsiteX4" fmla="*/ 141891 w 141891"/>
                <a:gd name="connsiteY4" fmla="*/ 70946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91" h="141891">
                  <a:moveTo>
                    <a:pt x="141891" y="70946"/>
                  </a:moveTo>
                  <a:cubicBezTo>
                    <a:pt x="141891" y="110128"/>
                    <a:pt x="110128" y="141891"/>
                    <a:pt x="70946" y="141891"/>
                  </a:cubicBezTo>
                  <a:cubicBezTo>
                    <a:pt x="31763" y="141891"/>
                    <a:pt x="0" y="110128"/>
                    <a:pt x="0" y="70946"/>
                  </a:cubicBezTo>
                  <a:cubicBezTo>
                    <a:pt x="0" y="31764"/>
                    <a:pt x="31763" y="0"/>
                    <a:pt x="70946" y="0"/>
                  </a:cubicBezTo>
                  <a:cubicBezTo>
                    <a:pt x="110128" y="0"/>
                    <a:pt x="141891" y="31763"/>
                    <a:pt x="141891" y="70946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7" name="Hình tự do: Hình 1026">
            <a:extLst>
              <a:ext uri="{FF2B5EF4-FFF2-40B4-BE49-F238E27FC236}">
                <a16:creationId xmlns:a16="http://schemas.microsoft.com/office/drawing/2014/main" id="{825A43D2-C7C3-6D14-4658-DF8A0C782E67}"/>
              </a:ext>
            </a:extLst>
          </p:cNvPr>
          <p:cNvSpPr/>
          <p:nvPr/>
        </p:nvSpPr>
        <p:spPr>
          <a:xfrm>
            <a:off x="8381054" y="1722624"/>
            <a:ext cx="2158558" cy="72623"/>
          </a:xfrm>
          <a:custGeom>
            <a:avLst/>
            <a:gdLst>
              <a:gd name="connsiteX0" fmla="*/ 0 w 2158558"/>
              <a:gd name="connsiteY0" fmla="*/ 0 h 72623"/>
              <a:gd name="connsiteX1" fmla="*/ 2158559 w 2158558"/>
              <a:gd name="connsiteY1" fmla="*/ 0 h 72623"/>
              <a:gd name="connsiteX2" fmla="*/ 2158559 w 2158558"/>
              <a:gd name="connsiteY2" fmla="*/ 72623 h 72623"/>
              <a:gd name="connsiteX3" fmla="*/ 0 w 2158558"/>
              <a:gd name="connsiteY3" fmla="*/ 72623 h 7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558" h="72623">
                <a:moveTo>
                  <a:pt x="0" y="0"/>
                </a:moveTo>
                <a:lnTo>
                  <a:pt x="2158559" y="0"/>
                </a:lnTo>
                <a:lnTo>
                  <a:pt x="2158559" y="72623"/>
                </a:lnTo>
                <a:lnTo>
                  <a:pt x="0" y="72623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28" name="Đồ họa 3">
            <a:extLst>
              <a:ext uri="{FF2B5EF4-FFF2-40B4-BE49-F238E27FC236}">
                <a16:creationId xmlns:a16="http://schemas.microsoft.com/office/drawing/2014/main" id="{340D53B1-C4BE-DC7C-27F6-56EBF0FDE5F6}"/>
              </a:ext>
            </a:extLst>
          </p:cNvPr>
          <p:cNvGrpSpPr/>
          <p:nvPr/>
        </p:nvGrpSpPr>
        <p:grpSpPr>
          <a:xfrm>
            <a:off x="7388521" y="1684238"/>
            <a:ext cx="467540" cy="149411"/>
            <a:chOff x="9063454" y="1572536"/>
            <a:chExt cx="467540" cy="149411"/>
          </a:xfrm>
          <a:solidFill>
            <a:srgbClr val="FFFFFF"/>
          </a:solidFill>
        </p:grpSpPr>
        <p:sp>
          <p:nvSpPr>
            <p:cNvPr id="1029" name="Hình tự do: Hình 1028">
              <a:extLst>
                <a:ext uri="{FF2B5EF4-FFF2-40B4-BE49-F238E27FC236}">
                  <a16:creationId xmlns:a16="http://schemas.microsoft.com/office/drawing/2014/main" id="{ADDEB4B0-86BD-C449-9C77-5F09B6ACF6CA}"/>
                </a:ext>
              </a:extLst>
            </p:cNvPr>
            <p:cNvSpPr/>
            <p:nvPr/>
          </p:nvSpPr>
          <p:spPr>
            <a:xfrm rot="-2700000">
              <a:off x="9085335" y="1594417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Hình tự do: Hình 1029">
              <a:extLst>
                <a:ext uri="{FF2B5EF4-FFF2-40B4-BE49-F238E27FC236}">
                  <a16:creationId xmlns:a16="http://schemas.microsoft.com/office/drawing/2014/main" id="{4FD401D5-AF4E-EA3C-1619-DFEB994D6FE1}"/>
                </a:ext>
              </a:extLst>
            </p:cNvPr>
            <p:cNvSpPr/>
            <p:nvPr/>
          </p:nvSpPr>
          <p:spPr>
            <a:xfrm rot="-2700000">
              <a:off x="9250023" y="1594418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Hình tự do: Hình 1030">
              <a:extLst>
                <a:ext uri="{FF2B5EF4-FFF2-40B4-BE49-F238E27FC236}">
                  <a16:creationId xmlns:a16="http://schemas.microsoft.com/office/drawing/2014/main" id="{8B7072FD-500B-54C2-B15D-E244C7759B14}"/>
                </a:ext>
              </a:extLst>
            </p:cNvPr>
            <p:cNvSpPr/>
            <p:nvPr/>
          </p:nvSpPr>
          <p:spPr>
            <a:xfrm rot="-4608856">
              <a:off x="9414691" y="1594511"/>
              <a:ext cx="105646" cy="105646"/>
            </a:xfrm>
            <a:custGeom>
              <a:avLst/>
              <a:gdLst>
                <a:gd name="connsiteX0" fmla="*/ 105647 w 105646"/>
                <a:gd name="connsiteY0" fmla="*/ 52823 h 105646"/>
                <a:gd name="connsiteX1" fmla="*/ 52823 w 105646"/>
                <a:gd name="connsiteY1" fmla="*/ 105647 h 105646"/>
                <a:gd name="connsiteX2" fmla="*/ 0 w 105646"/>
                <a:gd name="connsiteY2" fmla="*/ 52823 h 105646"/>
                <a:gd name="connsiteX3" fmla="*/ 52823 w 105646"/>
                <a:gd name="connsiteY3" fmla="*/ 0 h 105646"/>
                <a:gd name="connsiteX4" fmla="*/ 105647 w 105646"/>
                <a:gd name="connsiteY4" fmla="*/ 52823 h 1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6" h="105646">
                  <a:moveTo>
                    <a:pt x="105647" y="52823"/>
                  </a:moveTo>
                  <a:cubicBezTo>
                    <a:pt x="105647" y="81997"/>
                    <a:pt x="81997" y="105647"/>
                    <a:pt x="52823" y="105647"/>
                  </a:cubicBezTo>
                  <a:cubicBezTo>
                    <a:pt x="23650" y="105647"/>
                    <a:pt x="0" y="81997"/>
                    <a:pt x="0" y="52823"/>
                  </a:cubicBezTo>
                  <a:cubicBezTo>
                    <a:pt x="0" y="23650"/>
                    <a:pt x="23650" y="0"/>
                    <a:pt x="52823" y="0"/>
                  </a:cubicBezTo>
                  <a:cubicBezTo>
                    <a:pt x="81997" y="0"/>
                    <a:pt x="105647" y="23650"/>
                    <a:pt x="105647" y="52823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2" name="Đồ họa 3">
            <a:extLst>
              <a:ext uri="{FF2B5EF4-FFF2-40B4-BE49-F238E27FC236}">
                <a16:creationId xmlns:a16="http://schemas.microsoft.com/office/drawing/2014/main" id="{BC1124E8-93D5-575F-8B21-D73D22FAF33F}"/>
              </a:ext>
            </a:extLst>
          </p:cNvPr>
          <p:cNvGrpSpPr/>
          <p:nvPr/>
        </p:nvGrpSpPr>
        <p:grpSpPr>
          <a:xfrm>
            <a:off x="7136330" y="1630992"/>
            <a:ext cx="4648848" cy="845114"/>
            <a:chOff x="8811263" y="1519290"/>
            <a:chExt cx="4648848" cy="845114"/>
          </a:xfrm>
        </p:grpSpPr>
        <p:sp>
          <p:nvSpPr>
            <p:cNvPr id="1033" name="Hình tự do: Hình 1032">
              <a:extLst>
                <a:ext uri="{FF2B5EF4-FFF2-40B4-BE49-F238E27FC236}">
                  <a16:creationId xmlns:a16="http://schemas.microsoft.com/office/drawing/2014/main" id="{5227793F-BF85-7CBB-785D-0B9D6F5707EB}"/>
                </a:ext>
              </a:extLst>
            </p:cNvPr>
            <p:cNvSpPr/>
            <p:nvPr/>
          </p:nvSpPr>
          <p:spPr>
            <a:xfrm>
              <a:off x="8843773" y="1519290"/>
              <a:ext cx="4583825" cy="356279"/>
            </a:xfrm>
            <a:custGeom>
              <a:avLst/>
              <a:gdLst>
                <a:gd name="connsiteX0" fmla="*/ 4583826 w 4583825"/>
                <a:gd name="connsiteY0" fmla="*/ 99285 h 356279"/>
                <a:gd name="connsiteX1" fmla="*/ 4583826 w 4583825"/>
                <a:gd name="connsiteY1" fmla="*/ 356279 h 356279"/>
                <a:gd name="connsiteX2" fmla="*/ 0 w 4583825"/>
                <a:gd name="connsiteY2" fmla="*/ 356279 h 356279"/>
                <a:gd name="connsiteX3" fmla="*/ 0 w 4583825"/>
                <a:gd name="connsiteY3" fmla="*/ 99285 h 356279"/>
                <a:gd name="connsiteX4" fmla="*/ 65840 w 4583825"/>
                <a:gd name="connsiteY4" fmla="*/ 5811 h 356279"/>
                <a:gd name="connsiteX5" fmla="*/ 99347 w 4583825"/>
                <a:gd name="connsiteY5" fmla="*/ 0 h 356279"/>
                <a:gd name="connsiteX6" fmla="*/ 4484540 w 4583825"/>
                <a:gd name="connsiteY6" fmla="*/ 0 h 356279"/>
                <a:gd name="connsiteX7" fmla="*/ 4516398 w 4583825"/>
                <a:gd name="connsiteY7" fmla="*/ 5193 h 356279"/>
                <a:gd name="connsiteX8" fmla="*/ 4516461 w 4583825"/>
                <a:gd name="connsiteY8" fmla="*/ 5256 h 356279"/>
                <a:gd name="connsiteX9" fmla="*/ 4583826 w 4583825"/>
                <a:gd name="connsiteY9" fmla="*/ 99285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25" h="356279">
                  <a:moveTo>
                    <a:pt x="4583826" y="99285"/>
                  </a:moveTo>
                  <a:lnTo>
                    <a:pt x="4583826" y="356279"/>
                  </a:lnTo>
                  <a:lnTo>
                    <a:pt x="0" y="356279"/>
                  </a:lnTo>
                  <a:lnTo>
                    <a:pt x="0" y="99285"/>
                  </a:lnTo>
                  <a:cubicBezTo>
                    <a:pt x="0" y="56195"/>
                    <a:pt x="27448" y="19536"/>
                    <a:pt x="65840" y="5811"/>
                  </a:cubicBezTo>
                  <a:cubicBezTo>
                    <a:pt x="76289" y="2039"/>
                    <a:pt x="87602" y="0"/>
                    <a:pt x="99347" y="0"/>
                  </a:cubicBezTo>
                  <a:lnTo>
                    <a:pt x="4484540" y="0"/>
                  </a:lnTo>
                  <a:cubicBezTo>
                    <a:pt x="4495669" y="0"/>
                    <a:pt x="4506423" y="1855"/>
                    <a:pt x="4516398" y="5193"/>
                  </a:cubicBezTo>
                  <a:cubicBezTo>
                    <a:pt x="4516461" y="5256"/>
                    <a:pt x="4516461" y="5256"/>
                    <a:pt x="4516461" y="5256"/>
                  </a:cubicBezTo>
                  <a:cubicBezTo>
                    <a:pt x="4555645" y="18545"/>
                    <a:pt x="4583826" y="55640"/>
                    <a:pt x="4583826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4" name="Đồ họa 3">
              <a:extLst>
                <a:ext uri="{FF2B5EF4-FFF2-40B4-BE49-F238E27FC236}">
                  <a16:creationId xmlns:a16="http://schemas.microsoft.com/office/drawing/2014/main" id="{EC00C837-1E34-1B59-F093-5FED77316975}"/>
                </a:ext>
              </a:extLst>
            </p:cNvPr>
            <p:cNvGrpSpPr/>
            <p:nvPr/>
          </p:nvGrpSpPr>
          <p:grpSpPr>
            <a:xfrm>
              <a:off x="8811263" y="2211284"/>
              <a:ext cx="4648848" cy="153120"/>
              <a:chOff x="8811263" y="2211284"/>
              <a:chExt cx="4648848" cy="153120"/>
            </a:xfrm>
          </p:grpSpPr>
          <p:grpSp>
            <p:nvGrpSpPr>
              <p:cNvPr id="1035" name="Đồ họa 3">
                <a:extLst>
                  <a:ext uri="{FF2B5EF4-FFF2-40B4-BE49-F238E27FC236}">
                    <a16:creationId xmlns:a16="http://schemas.microsoft.com/office/drawing/2014/main" id="{C8F695C5-12DF-E3C1-A9E0-ACC0F65D4A6D}"/>
                  </a:ext>
                </a:extLst>
              </p:cNvPr>
              <p:cNvGrpSpPr/>
              <p:nvPr/>
            </p:nvGrpSpPr>
            <p:grpSpPr>
              <a:xfrm>
                <a:off x="8811263" y="2211284"/>
                <a:ext cx="4648848" cy="153120"/>
                <a:chOff x="8811263" y="2211284"/>
                <a:chExt cx="4648848" cy="153120"/>
              </a:xfrm>
              <a:solidFill>
                <a:srgbClr val="E96362"/>
              </a:solidFill>
            </p:grpSpPr>
            <p:sp>
              <p:nvSpPr>
                <p:cNvPr id="1036" name="Hình tự do: Hình 1035">
                  <a:extLst>
                    <a:ext uri="{FF2B5EF4-FFF2-40B4-BE49-F238E27FC236}">
                      <a16:creationId xmlns:a16="http://schemas.microsoft.com/office/drawing/2014/main" id="{FD820D69-2C16-90C7-EEA7-5CC30A475A9D}"/>
                    </a:ext>
                  </a:extLst>
                </p:cNvPr>
                <p:cNvSpPr/>
                <p:nvPr/>
              </p:nvSpPr>
              <p:spPr>
                <a:xfrm>
                  <a:off x="1315387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92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7" name="Hình tự do: Hình 1036">
                  <a:extLst>
                    <a:ext uri="{FF2B5EF4-FFF2-40B4-BE49-F238E27FC236}">
                      <a16:creationId xmlns:a16="http://schemas.microsoft.com/office/drawing/2014/main" id="{0249EE11-F672-046A-879B-B0089B7BB5A7}"/>
                    </a:ext>
                  </a:extLst>
                </p:cNvPr>
                <p:cNvSpPr/>
                <p:nvPr/>
              </p:nvSpPr>
              <p:spPr>
                <a:xfrm>
                  <a:off x="8811263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8" name="Hình tự do: Hình 1037">
                  <a:extLst>
                    <a:ext uri="{FF2B5EF4-FFF2-40B4-BE49-F238E27FC236}">
                      <a16:creationId xmlns:a16="http://schemas.microsoft.com/office/drawing/2014/main" id="{14C5B8FD-57BA-991D-E059-6F75E620939F}"/>
                    </a:ext>
                  </a:extLst>
                </p:cNvPr>
                <p:cNvSpPr/>
                <p:nvPr/>
              </p:nvSpPr>
              <p:spPr>
                <a:xfrm>
                  <a:off x="9425858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9" name="Hình tự do: Hình 1038">
                  <a:extLst>
                    <a:ext uri="{FF2B5EF4-FFF2-40B4-BE49-F238E27FC236}">
                      <a16:creationId xmlns:a16="http://schemas.microsoft.com/office/drawing/2014/main" id="{7DA3E971-5629-933E-437F-1A96A10741E9}"/>
                    </a:ext>
                  </a:extLst>
                </p:cNvPr>
                <p:cNvSpPr/>
                <p:nvPr/>
              </p:nvSpPr>
              <p:spPr>
                <a:xfrm>
                  <a:off x="10052184" y="2211284"/>
                  <a:ext cx="321889" cy="153120"/>
                </a:xfrm>
                <a:custGeom>
                  <a:avLst/>
                  <a:gdLst>
                    <a:gd name="connsiteX0" fmla="*/ 0 w 321889"/>
                    <a:gd name="connsiteY0" fmla="*/ 0 h 153120"/>
                    <a:gd name="connsiteX1" fmla="*/ 160945 w 321889"/>
                    <a:gd name="connsiteY1" fmla="*/ 153120 h 153120"/>
                    <a:gd name="connsiteX2" fmla="*/ 321890 w 321889"/>
                    <a:gd name="connsiteY2" fmla="*/ 0 h 153120"/>
                    <a:gd name="connsiteX3" fmla="*/ 0 w 321889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89" h="153120">
                      <a:moveTo>
                        <a:pt x="0" y="0"/>
                      </a:moveTo>
                      <a:cubicBezTo>
                        <a:pt x="0" y="84565"/>
                        <a:pt x="72071" y="153120"/>
                        <a:pt x="160945" y="153120"/>
                      </a:cubicBezTo>
                      <a:cubicBezTo>
                        <a:pt x="249818" y="153120"/>
                        <a:pt x="321890" y="84565"/>
                        <a:pt x="3218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0" name="Hình tự do: Hình 1039">
                  <a:extLst>
                    <a:ext uri="{FF2B5EF4-FFF2-40B4-BE49-F238E27FC236}">
                      <a16:creationId xmlns:a16="http://schemas.microsoft.com/office/drawing/2014/main" id="{8C816E04-AAB8-59B7-E98C-C04ED88A7CA1}"/>
                    </a:ext>
                  </a:extLst>
                </p:cNvPr>
                <p:cNvSpPr/>
                <p:nvPr/>
              </p:nvSpPr>
              <p:spPr>
                <a:xfrm>
                  <a:off x="10680657" y="2211284"/>
                  <a:ext cx="310043" cy="153120"/>
                </a:xfrm>
                <a:custGeom>
                  <a:avLst/>
                  <a:gdLst>
                    <a:gd name="connsiteX0" fmla="*/ 0 w 310043"/>
                    <a:gd name="connsiteY0" fmla="*/ 0 h 153120"/>
                    <a:gd name="connsiteX1" fmla="*/ 155022 w 310043"/>
                    <a:gd name="connsiteY1" fmla="*/ 153120 h 153120"/>
                    <a:gd name="connsiteX2" fmla="*/ 310044 w 310043"/>
                    <a:gd name="connsiteY2" fmla="*/ 0 h 153120"/>
                    <a:gd name="connsiteX3" fmla="*/ 0 w 31004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043" h="153120">
                      <a:moveTo>
                        <a:pt x="0" y="0"/>
                      </a:moveTo>
                      <a:cubicBezTo>
                        <a:pt x="0" y="84565"/>
                        <a:pt x="69422" y="153120"/>
                        <a:pt x="155022" y="153120"/>
                      </a:cubicBezTo>
                      <a:cubicBezTo>
                        <a:pt x="240653" y="153120"/>
                        <a:pt x="310044" y="84565"/>
                        <a:pt x="3100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Hình tự do: Hình 1040">
                  <a:extLst>
                    <a:ext uri="{FF2B5EF4-FFF2-40B4-BE49-F238E27FC236}">
                      <a16:creationId xmlns:a16="http://schemas.microsoft.com/office/drawing/2014/main" id="{3FB62344-DE1A-5348-236F-BA2D38565BB2}"/>
                    </a:ext>
                  </a:extLst>
                </p:cNvPr>
                <p:cNvSpPr/>
                <p:nvPr/>
              </p:nvSpPr>
              <p:spPr>
                <a:xfrm>
                  <a:off x="11290583" y="2211284"/>
                  <a:ext cx="308547" cy="153120"/>
                </a:xfrm>
                <a:custGeom>
                  <a:avLst/>
                  <a:gdLst>
                    <a:gd name="connsiteX0" fmla="*/ 0 w 308547"/>
                    <a:gd name="connsiteY0" fmla="*/ 0 h 153120"/>
                    <a:gd name="connsiteX1" fmla="*/ 154274 w 308547"/>
                    <a:gd name="connsiteY1" fmla="*/ 153120 h 153120"/>
                    <a:gd name="connsiteX2" fmla="*/ 308548 w 308547"/>
                    <a:gd name="connsiteY2" fmla="*/ 0 h 153120"/>
                    <a:gd name="connsiteX3" fmla="*/ 0 w 30854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547" h="153120">
                      <a:moveTo>
                        <a:pt x="0" y="0"/>
                      </a:moveTo>
                      <a:cubicBezTo>
                        <a:pt x="0" y="84565"/>
                        <a:pt x="69078" y="153120"/>
                        <a:pt x="154274" y="153120"/>
                      </a:cubicBezTo>
                      <a:cubicBezTo>
                        <a:pt x="239500" y="153120"/>
                        <a:pt x="308548" y="84565"/>
                        <a:pt x="3085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2" name="Hình tự do: Hình 1041">
                  <a:extLst>
                    <a:ext uri="{FF2B5EF4-FFF2-40B4-BE49-F238E27FC236}">
                      <a16:creationId xmlns:a16="http://schemas.microsoft.com/office/drawing/2014/main" id="{3E76A817-952C-FE91-DFEF-2BF020A0906C}"/>
                    </a:ext>
                  </a:extLst>
                </p:cNvPr>
                <p:cNvSpPr/>
                <p:nvPr/>
              </p:nvSpPr>
              <p:spPr>
                <a:xfrm>
                  <a:off x="11904966" y="2211284"/>
                  <a:ext cx="322357" cy="153120"/>
                </a:xfrm>
                <a:custGeom>
                  <a:avLst/>
                  <a:gdLst>
                    <a:gd name="connsiteX0" fmla="*/ 0 w 322357"/>
                    <a:gd name="connsiteY0" fmla="*/ 0 h 153120"/>
                    <a:gd name="connsiteX1" fmla="*/ 161163 w 322357"/>
                    <a:gd name="connsiteY1" fmla="*/ 153120 h 153120"/>
                    <a:gd name="connsiteX2" fmla="*/ 322357 w 322357"/>
                    <a:gd name="connsiteY2" fmla="*/ 0 h 153120"/>
                    <a:gd name="connsiteX3" fmla="*/ 0 w 32235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357" h="153120">
                      <a:moveTo>
                        <a:pt x="0" y="0"/>
                      </a:moveTo>
                      <a:cubicBezTo>
                        <a:pt x="0" y="84565"/>
                        <a:pt x="72165" y="153120"/>
                        <a:pt x="161163" y="153120"/>
                      </a:cubicBezTo>
                      <a:cubicBezTo>
                        <a:pt x="250192" y="153120"/>
                        <a:pt x="322357" y="84565"/>
                        <a:pt x="3223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3" name="Hình tự do: Hình 1042">
                  <a:extLst>
                    <a:ext uri="{FF2B5EF4-FFF2-40B4-BE49-F238E27FC236}">
                      <a16:creationId xmlns:a16="http://schemas.microsoft.com/office/drawing/2014/main" id="{B54B174C-6300-4A9E-98D8-22D36EED1EE0}"/>
                    </a:ext>
                  </a:extLst>
                </p:cNvPr>
                <p:cNvSpPr/>
                <p:nvPr/>
              </p:nvSpPr>
              <p:spPr>
                <a:xfrm>
                  <a:off x="12533440" y="2211284"/>
                  <a:ext cx="314283" cy="153120"/>
                </a:xfrm>
                <a:custGeom>
                  <a:avLst/>
                  <a:gdLst>
                    <a:gd name="connsiteX0" fmla="*/ 0 w 314283"/>
                    <a:gd name="connsiteY0" fmla="*/ 0 h 153120"/>
                    <a:gd name="connsiteX1" fmla="*/ 157142 w 314283"/>
                    <a:gd name="connsiteY1" fmla="*/ 153120 h 153120"/>
                    <a:gd name="connsiteX2" fmla="*/ 314284 w 314283"/>
                    <a:gd name="connsiteY2" fmla="*/ 0 h 153120"/>
                    <a:gd name="connsiteX3" fmla="*/ 0 w 31428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283" h="153120">
                      <a:moveTo>
                        <a:pt x="0" y="0"/>
                      </a:moveTo>
                      <a:cubicBezTo>
                        <a:pt x="0" y="84565"/>
                        <a:pt x="70357" y="153120"/>
                        <a:pt x="157142" y="153120"/>
                      </a:cubicBezTo>
                      <a:cubicBezTo>
                        <a:pt x="243927" y="153120"/>
                        <a:pt x="314284" y="84565"/>
                        <a:pt x="31428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4" name="Đồ họa 3">
                <a:extLst>
                  <a:ext uri="{FF2B5EF4-FFF2-40B4-BE49-F238E27FC236}">
                    <a16:creationId xmlns:a16="http://schemas.microsoft.com/office/drawing/2014/main" id="{0C6C8096-DCB4-5276-5756-F15064DC6EB1}"/>
                  </a:ext>
                </a:extLst>
              </p:cNvPr>
              <p:cNvGrpSpPr/>
              <p:nvPr/>
            </p:nvGrpSpPr>
            <p:grpSpPr>
              <a:xfrm>
                <a:off x="9117495" y="2211284"/>
                <a:ext cx="4036407" cy="153120"/>
                <a:chOff x="9117495" y="2211284"/>
                <a:chExt cx="4036407" cy="153120"/>
              </a:xfrm>
              <a:solidFill>
                <a:srgbClr val="DCEEFF"/>
              </a:solidFill>
            </p:grpSpPr>
            <p:sp>
              <p:nvSpPr>
                <p:cNvPr id="1045" name="Hình tự do: Hình 1044">
                  <a:extLst>
                    <a:ext uri="{FF2B5EF4-FFF2-40B4-BE49-F238E27FC236}">
                      <a16:creationId xmlns:a16="http://schemas.microsoft.com/office/drawing/2014/main" id="{DBCD36B1-A8C1-C29D-9686-211716F4AE83}"/>
                    </a:ext>
                  </a:extLst>
                </p:cNvPr>
                <p:cNvSpPr/>
                <p:nvPr/>
              </p:nvSpPr>
              <p:spPr>
                <a:xfrm>
                  <a:off x="1284766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61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6" name="Hình tự do: Hình 1045">
                  <a:extLst>
                    <a:ext uri="{FF2B5EF4-FFF2-40B4-BE49-F238E27FC236}">
                      <a16:creationId xmlns:a16="http://schemas.microsoft.com/office/drawing/2014/main" id="{2A7E1C83-D10C-129F-3FBD-5BA7ADB8749E}"/>
                    </a:ext>
                  </a:extLst>
                </p:cNvPr>
                <p:cNvSpPr/>
                <p:nvPr/>
              </p:nvSpPr>
              <p:spPr>
                <a:xfrm>
                  <a:off x="9117495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7" name="Hình tự do: Hình 1046">
                  <a:extLst>
                    <a:ext uri="{FF2B5EF4-FFF2-40B4-BE49-F238E27FC236}">
                      <a16:creationId xmlns:a16="http://schemas.microsoft.com/office/drawing/2014/main" id="{9B7C841B-4B1F-CD95-4165-0192CFA63070}"/>
                    </a:ext>
                  </a:extLst>
                </p:cNvPr>
                <p:cNvSpPr/>
                <p:nvPr/>
              </p:nvSpPr>
              <p:spPr>
                <a:xfrm>
                  <a:off x="10374417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80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8" name="Hình tự do: Hình 1047">
                  <a:extLst>
                    <a:ext uri="{FF2B5EF4-FFF2-40B4-BE49-F238E27FC236}">
                      <a16:creationId xmlns:a16="http://schemas.microsoft.com/office/drawing/2014/main" id="{63060C89-FEF6-B3BE-E41B-A9F7818BB594}"/>
                    </a:ext>
                  </a:extLst>
                </p:cNvPr>
                <p:cNvSpPr/>
                <p:nvPr/>
              </p:nvSpPr>
              <p:spPr>
                <a:xfrm>
                  <a:off x="1098627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61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9" name="Hình tự do: Hình 1048">
                  <a:extLst>
                    <a:ext uri="{FF2B5EF4-FFF2-40B4-BE49-F238E27FC236}">
                      <a16:creationId xmlns:a16="http://schemas.microsoft.com/office/drawing/2014/main" id="{719179BE-F67D-AF88-0ED8-1160F9B2E1BA}"/>
                    </a:ext>
                  </a:extLst>
                </p:cNvPr>
                <p:cNvSpPr/>
                <p:nvPr/>
              </p:nvSpPr>
              <p:spPr>
                <a:xfrm>
                  <a:off x="1159872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Hình tự do: Hình 1049">
                  <a:extLst>
                    <a:ext uri="{FF2B5EF4-FFF2-40B4-BE49-F238E27FC236}">
                      <a16:creationId xmlns:a16="http://schemas.microsoft.com/office/drawing/2014/main" id="{2628CBCD-FEEE-0087-FE73-24FAC32DE419}"/>
                    </a:ext>
                  </a:extLst>
                </p:cNvPr>
                <p:cNvSpPr/>
                <p:nvPr/>
              </p:nvSpPr>
              <p:spPr>
                <a:xfrm>
                  <a:off x="12227199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Hình tự do: Hình 1050">
                  <a:extLst>
                    <a:ext uri="{FF2B5EF4-FFF2-40B4-BE49-F238E27FC236}">
                      <a16:creationId xmlns:a16="http://schemas.microsoft.com/office/drawing/2014/main" id="{4C3C4BE5-79D3-A31B-465B-8DFE88E573D3}"/>
                    </a:ext>
                  </a:extLst>
                </p:cNvPr>
                <p:cNvSpPr/>
                <p:nvPr/>
              </p:nvSpPr>
              <p:spPr>
                <a:xfrm>
                  <a:off x="9732103" y="2211284"/>
                  <a:ext cx="317244" cy="153120"/>
                </a:xfrm>
                <a:custGeom>
                  <a:avLst/>
                  <a:gdLst>
                    <a:gd name="connsiteX0" fmla="*/ 0 w 317244"/>
                    <a:gd name="connsiteY0" fmla="*/ 0 h 153120"/>
                    <a:gd name="connsiteX1" fmla="*/ 158607 w 317244"/>
                    <a:gd name="connsiteY1" fmla="*/ 153120 h 153120"/>
                    <a:gd name="connsiteX2" fmla="*/ 317245 w 317244"/>
                    <a:gd name="connsiteY2" fmla="*/ 0 h 153120"/>
                    <a:gd name="connsiteX3" fmla="*/ 0 w 317244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244" h="153120">
                      <a:moveTo>
                        <a:pt x="0" y="0"/>
                      </a:moveTo>
                      <a:cubicBezTo>
                        <a:pt x="0" y="84565"/>
                        <a:pt x="71011" y="153120"/>
                        <a:pt x="158607" y="153120"/>
                      </a:cubicBezTo>
                      <a:cubicBezTo>
                        <a:pt x="246233" y="153120"/>
                        <a:pt x="317245" y="84565"/>
                        <a:pt x="3172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52" name="Đồ họa 3">
              <a:extLst>
                <a:ext uri="{FF2B5EF4-FFF2-40B4-BE49-F238E27FC236}">
                  <a16:creationId xmlns:a16="http://schemas.microsoft.com/office/drawing/2014/main" id="{82F47903-B6E1-50DD-EC60-B8FE16828BB6}"/>
                </a:ext>
              </a:extLst>
            </p:cNvPr>
            <p:cNvGrpSpPr/>
            <p:nvPr/>
          </p:nvGrpSpPr>
          <p:grpSpPr>
            <a:xfrm>
              <a:off x="8811263" y="1756003"/>
              <a:ext cx="4648848" cy="458251"/>
              <a:chOff x="8811263" y="1756003"/>
              <a:chExt cx="4648848" cy="458251"/>
            </a:xfrm>
          </p:grpSpPr>
          <p:sp>
            <p:nvSpPr>
              <p:cNvPr id="1053" name="Hình tự do: Hình 1052">
                <a:extLst>
                  <a:ext uri="{FF2B5EF4-FFF2-40B4-BE49-F238E27FC236}">
                    <a16:creationId xmlns:a16="http://schemas.microsoft.com/office/drawing/2014/main" id="{A9F7FE76-50EA-3F8F-0E58-0BC1C94A0EED}"/>
                  </a:ext>
                </a:extLst>
              </p:cNvPr>
              <p:cNvSpPr/>
              <p:nvPr/>
            </p:nvSpPr>
            <p:spPr>
              <a:xfrm>
                <a:off x="12815646" y="1756003"/>
                <a:ext cx="338255" cy="235693"/>
              </a:xfrm>
              <a:custGeom>
                <a:avLst/>
                <a:gdLst>
                  <a:gd name="connsiteX0" fmla="*/ 338255 w 338255"/>
                  <a:gd name="connsiteY0" fmla="*/ 235694 h 235693"/>
                  <a:gd name="connsiteX1" fmla="*/ 24003 w 338255"/>
                  <a:gd name="connsiteY1" fmla="*/ 235694 h 235693"/>
                  <a:gd name="connsiteX2" fmla="*/ 0 w 338255"/>
                  <a:gd name="connsiteY2" fmla="*/ 0 h 235693"/>
                  <a:gd name="connsiteX3" fmla="*/ 306241 w 338255"/>
                  <a:gd name="connsiteY3" fmla="*/ 0 h 2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55" h="235693">
                    <a:moveTo>
                      <a:pt x="338255" y="235694"/>
                    </a:moveTo>
                    <a:lnTo>
                      <a:pt x="24003" y="235694"/>
                    </a:lnTo>
                    <a:lnTo>
                      <a:pt x="0" y="0"/>
                    </a:lnTo>
                    <a:lnTo>
                      <a:pt x="306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4" name="Đồ họa 3">
                <a:extLst>
                  <a:ext uri="{FF2B5EF4-FFF2-40B4-BE49-F238E27FC236}">
                    <a16:creationId xmlns:a16="http://schemas.microsoft.com/office/drawing/2014/main" id="{6B13FE55-D08C-DE48-83D4-44EA656EE459}"/>
                  </a:ext>
                </a:extLst>
              </p:cNvPr>
              <p:cNvGrpSpPr/>
              <p:nvPr/>
            </p:nvGrpSpPr>
            <p:grpSpPr>
              <a:xfrm>
                <a:off x="9117495" y="1756003"/>
                <a:ext cx="4036407" cy="458251"/>
                <a:chOff x="9117495" y="1756003"/>
                <a:chExt cx="4036407" cy="458251"/>
              </a:xfrm>
              <a:solidFill>
                <a:srgbClr val="EBF6FF"/>
              </a:solidFill>
            </p:grpSpPr>
            <p:sp>
              <p:nvSpPr>
                <p:cNvPr id="1055" name="Hình tự do: Hình 1054">
                  <a:extLst>
                    <a:ext uri="{FF2B5EF4-FFF2-40B4-BE49-F238E27FC236}">
                      <a16:creationId xmlns:a16="http://schemas.microsoft.com/office/drawing/2014/main" id="{DC5446A0-D674-2A94-B2C0-6D33AFEEB84C}"/>
                    </a:ext>
                  </a:extLst>
                </p:cNvPr>
                <p:cNvSpPr/>
                <p:nvPr/>
              </p:nvSpPr>
              <p:spPr>
                <a:xfrm>
                  <a:off x="12815646" y="1756003"/>
                  <a:ext cx="338255" cy="458251"/>
                </a:xfrm>
                <a:custGeom>
                  <a:avLst/>
                  <a:gdLst>
                    <a:gd name="connsiteX0" fmla="*/ 338255 w 338255"/>
                    <a:gd name="connsiteY0" fmla="*/ 458251 h 458251"/>
                    <a:gd name="connsiteX1" fmla="*/ 24003 w 338255"/>
                    <a:gd name="connsiteY1" fmla="*/ 458251 h 458251"/>
                    <a:gd name="connsiteX2" fmla="*/ 0 w 338255"/>
                    <a:gd name="connsiteY2" fmla="*/ 0 h 458251"/>
                    <a:gd name="connsiteX3" fmla="*/ 306241 w 338255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55" h="458251">
                      <a:moveTo>
                        <a:pt x="338255" y="458251"/>
                      </a:moveTo>
                      <a:lnTo>
                        <a:pt x="2400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6" name="Hình tự do: Hình 1055">
                  <a:extLst>
                    <a:ext uri="{FF2B5EF4-FFF2-40B4-BE49-F238E27FC236}">
                      <a16:creationId xmlns:a16="http://schemas.microsoft.com/office/drawing/2014/main" id="{7C5BA80F-1ED9-950F-901C-395DD8E61A86}"/>
                    </a:ext>
                  </a:extLst>
                </p:cNvPr>
                <p:cNvSpPr/>
                <p:nvPr/>
              </p:nvSpPr>
              <p:spPr>
                <a:xfrm>
                  <a:off x="1098627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Hình tự do: Hình 1056">
                  <a:extLst>
                    <a:ext uri="{FF2B5EF4-FFF2-40B4-BE49-F238E27FC236}">
                      <a16:creationId xmlns:a16="http://schemas.microsoft.com/office/drawing/2014/main" id="{462EF52D-FBC9-85ED-99A0-1D8A4DD07B82}"/>
                    </a:ext>
                  </a:extLst>
                </p:cNvPr>
                <p:cNvSpPr/>
                <p:nvPr/>
              </p:nvSpPr>
              <p:spPr>
                <a:xfrm>
                  <a:off x="1159872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Hình tự do: Hình 1057">
                  <a:extLst>
                    <a:ext uri="{FF2B5EF4-FFF2-40B4-BE49-F238E27FC236}">
                      <a16:creationId xmlns:a16="http://schemas.microsoft.com/office/drawing/2014/main" id="{5EF288EB-1AB6-88DB-7F43-DC19C79B3F8A}"/>
                    </a:ext>
                  </a:extLst>
                </p:cNvPr>
                <p:cNvSpPr/>
                <p:nvPr/>
              </p:nvSpPr>
              <p:spPr>
                <a:xfrm>
                  <a:off x="12211176" y="1756003"/>
                  <a:ext cx="322263" cy="458251"/>
                </a:xfrm>
                <a:custGeom>
                  <a:avLst/>
                  <a:gdLst>
                    <a:gd name="connsiteX0" fmla="*/ 322264 w 322263"/>
                    <a:gd name="connsiteY0" fmla="*/ 458251 h 458251"/>
                    <a:gd name="connsiteX1" fmla="*/ 16023 w 322263"/>
                    <a:gd name="connsiteY1" fmla="*/ 458251 h 458251"/>
                    <a:gd name="connsiteX2" fmla="*/ 0 w 322263"/>
                    <a:gd name="connsiteY2" fmla="*/ 0 h 458251"/>
                    <a:gd name="connsiteX3" fmla="*/ 306241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32226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Hình tự do: Hình 1058">
                  <a:extLst>
                    <a:ext uri="{FF2B5EF4-FFF2-40B4-BE49-F238E27FC236}">
                      <a16:creationId xmlns:a16="http://schemas.microsoft.com/office/drawing/2014/main" id="{E75C4B84-7663-CD0B-4993-35368C8F652C}"/>
                    </a:ext>
                  </a:extLst>
                </p:cNvPr>
                <p:cNvSpPr/>
                <p:nvPr/>
              </p:nvSpPr>
              <p:spPr>
                <a:xfrm>
                  <a:off x="10374448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0" name="Hình tự do: Hình 1059">
                  <a:extLst>
                    <a:ext uri="{FF2B5EF4-FFF2-40B4-BE49-F238E27FC236}">
                      <a16:creationId xmlns:a16="http://schemas.microsoft.com/office/drawing/2014/main" id="{0554FAA4-B064-1C42-070A-82C8252549C4}"/>
                    </a:ext>
                  </a:extLst>
                </p:cNvPr>
                <p:cNvSpPr/>
                <p:nvPr/>
              </p:nvSpPr>
              <p:spPr>
                <a:xfrm>
                  <a:off x="9732103" y="1756003"/>
                  <a:ext cx="336104" cy="458251"/>
                </a:xfrm>
                <a:custGeom>
                  <a:avLst/>
                  <a:gdLst>
                    <a:gd name="connsiteX0" fmla="*/ 0 w 336104"/>
                    <a:gd name="connsiteY0" fmla="*/ 454729 h 458251"/>
                    <a:gd name="connsiteX1" fmla="*/ 320082 w 336104"/>
                    <a:gd name="connsiteY1" fmla="*/ 458251 h 458251"/>
                    <a:gd name="connsiteX2" fmla="*/ 336104 w 336104"/>
                    <a:gd name="connsiteY2" fmla="*/ 0 h 458251"/>
                    <a:gd name="connsiteX3" fmla="*/ 29863 w 33610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4" h="458251">
                      <a:moveTo>
                        <a:pt x="0" y="454729"/>
                      </a:moveTo>
                      <a:lnTo>
                        <a:pt x="320082" y="458251"/>
                      </a:lnTo>
                      <a:lnTo>
                        <a:pt x="336104" y="0"/>
                      </a:lnTo>
                      <a:lnTo>
                        <a:pt x="29863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1" name="Hình tự do: Hình 1060">
                  <a:extLst>
                    <a:ext uri="{FF2B5EF4-FFF2-40B4-BE49-F238E27FC236}">
                      <a16:creationId xmlns:a16="http://schemas.microsoft.com/office/drawing/2014/main" id="{30533996-1D7B-9055-0E26-FB4D6452C3C0}"/>
                    </a:ext>
                  </a:extLst>
                </p:cNvPr>
                <p:cNvSpPr/>
                <p:nvPr/>
              </p:nvSpPr>
              <p:spPr>
                <a:xfrm>
                  <a:off x="9117495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14234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17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14234" y="458251"/>
                      </a:lnTo>
                      <a:lnTo>
                        <a:pt x="338249" y="0"/>
                      </a:lnTo>
                      <a:lnTo>
                        <a:pt x="32017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62" name="Đồ họa 3">
                <a:extLst>
                  <a:ext uri="{FF2B5EF4-FFF2-40B4-BE49-F238E27FC236}">
                    <a16:creationId xmlns:a16="http://schemas.microsoft.com/office/drawing/2014/main" id="{EFEAF33D-B82E-E772-3B14-419C2DC9B4F0}"/>
                  </a:ext>
                </a:extLst>
              </p:cNvPr>
              <p:cNvGrpSpPr/>
              <p:nvPr/>
            </p:nvGrpSpPr>
            <p:grpSpPr>
              <a:xfrm>
                <a:off x="8811263" y="1756003"/>
                <a:ext cx="4648848" cy="458251"/>
                <a:chOff x="8811263" y="1756003"/>
                <a:chExt cx="4648848" cy="458251"/>
              </a:xfrm>
              <a:solidFill>
                <a:srgbClr val="EF7B7B"/>
              </a:solidFill>
            </p:grpSpPr>
            <p:sp>
              <p:nvSpPr>
                <p:cNvPr id="1063" name="Hình tự do: Hình 1062">
                  <a:extLst>
                    <a:ext uri="{FF2B5EF4-FFF2-40B4-BE49-F238E27FC236}">
                      <a16:creationId xmlns:a16="http://schemas.microsoft.com/office/drawing/2014/main" id="{48883E9C-693F-F07E-928F-6646CA6058E1}"/>
                    </a:ext>
                  </a:extLst>
                </p:cNvPr>
                <p:cNvSpPr/>
                <p:nvPr/>
              </p:nvSpPr>
              <p:spPr>
                <a:xfrm>
                  <a:off x="13121887" y="1756003"/>
                  <a:ext cx="338224" cy="458251"/>
                </a:xfrm>
                <a:custGeom>
                  <a:avLst/>
                  <a:gdLst>
                    <a:gd name="connsiteX0" fmla="*/ 338224 w 338224"/>
                    <a:gd name="connsiteY0" fmla="*/ 458251 h 458251"/>
                    <a:gd name="connsiteX1" fmla="*/ 32014 w 338224"/>
                    <a:gd name="connsiteY1" fmla="*/ 458251 h 458251"/>
                    <a:gd name="connsiteX2" fmla="*/ 0 w 338224"/>
                    <a:gd name="connsiteY2" fmla="*/ 0 h 458251"/>
                    <a:gd name="connsiteX3" fmla="*/ 306210 w 33822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24" h="458251">
                      <a:moveTo>
                        <a:pt x="338224" y="458251"/>
                      </a:moveTo>
                      <a:lnTo>
                        <a:pt x="32014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Hình tự do: Hình 1063">
                  <a:extLst>
                    <a:ext uri="{FF2B5EF4-FFF2-40B4-BE49-F238E27FC236}">
                      <a16:creationId xmlns:a16="http://schemas.microsoft.com/office/drawing/2014/main" id="{6B7AE664-76A2-2A97-D32D-93903137094E}"/>
                    </a:ext>
                  </a:extLst>
                </p:cNvPr>
                <p:cNvSpPr/>
                <p:nvPr/>
              </p:nvSpPr>
              <p:spPr>
                <a:xfrm>
                  <a:off x="1129248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Hình tự do: Hình 1064">
                  <a:extLst>
                    <a:ext uri="{FF2B5EF4-FFF2-40B4-BE49-F238E27FC236}">
                      <a16:creationId xmlns:a16="http://schemas.microsoft.com/office/drawing/2014/main" id="{CA70FBA2-D089-8CBD-8C1E-4BACA85498DC}"/>
                    </a:ext>
                  </a:extLst>
                </p:cNvPr>
                <p:cNvSpPr/>
                <p:nvPr/>
              </p:nvSpPr>
              <p:spPr>
                <a:xfrm>
                  <a:off x="11904966" y="1756003"/>
                  <a:ext cx="322232" cy="458251"/>
                </a:xfrm>
                <a:custGeom>
                  <a:avLst/>
                  <a:gdLst>
                    <a:gd name="connsiteX0" fmla="*/ 322232 w 322232"/>
                    <a:gd name="connsiteY0" fmla="*/ 458251 h 458251"/>
                    <a:gd name="connsiteX1" fmla="*/ 0 w 322232"/>
                    <a:gd name="connsiteY1" fmla="*/ 458251 h 458251"/>
                    <a:gd name="connsiteX2" fmla="*/ 0 w 322232"/>
                    <a:gd name="connsiteY2" fmla="*/ 0 h 458251"/>
                    <a:gd name="connsiteX3" fmla="*/ 306210 w 322232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32" h="458251">
                      <a:moveTo>
                        <a:pt x="322232" y="458251"/>
                      </a:moveTo>
                      <a:lnTo>
                        <a:pt x="0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Hình tự do: Hình 1065">
                  <a:extLst>
                    <a:ext uri="{FF2B5EF4-FFF2-40B4-BE49-F238E27FC236}">
                      <a16:creationId xmlns:a16="http://schemas.microsoft.com/office/drawing/2014/main" id="{4713C0CC-055E-EBEF-5C6E-BA31AC7F0F24}"/>
                    </a:ext>
                  </a:extLst>
                </p:cNvPr>
                <p:cNvSpPr/>
                <p:nvPr/>
              </p:nvSpPr>
              <p:spPr>
                <a:xfrm>
                  <a:off x="12517417" y="1756003"/>
                  <a:ext cx="330244" cy="458251"/>
                </a:xfrm>
                <a:custGeom>
                  <a:avLst/>
                  <a:gdLst>
                    <a:gd name="connsiteX0" fmla="*/ 330244 w 330244"/>
                    <a:gd name="connsiteY0" fmla="*/ 458251 h 458251"/>
                    <a:gd name="connsiteX1" fmla="*/ 16023 w 330244"/>
                    <a:gd name="connsiteY1" fmla="*/ 458251 h 458251"/>
                    <a:gd name="connsiteX2" fmla="*/ 0 w 330244"/>
                    <a:gd name="connsiteY2" fmla="*/ 0 h 458251"/>
                    <a:gd name="connsiteX3" fmla="*/ 306241 w 33024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44" h="458251">
                      <a:moveTo>
                        <a:pt x="33024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Hình tự do: Hình 1066">
                  <a:extLst>
                    <a:ext uri="{FF2B5EF4-FFF2-40B4-BE49-F238E27FC236}">
                      <a16:creationId xmlns:a16="http://schemas.microsoft.com/office/drawing/2014/main" id="{9AA959EF-3007-146E-E936-9DC87E5F1FD4}"/>
                    </a:ext>
                  </a:extLst>
                </p:cNvPr>
                <p:cNvSpPr/>
                <p:nvPr/>
              </p:nvSpPr>
              <p:spPr>
                <a:xfrm>
                  <a:off x="10680657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Hình tự do: Hình 1067">
                  <a:extLst>
                    <a:ext uri="{FF2B5EF4-FFF2-40B4-BE49-F238E27FC236}">
                      <a16:creationId xmlns:a16="http://schemas.microsoft.com/office/drawing/2014/main" id="{B4775749-90A2-2DC6-46E8-D57BCD8C954E}"/>
                    </a:ext>
                  </a:extLst>
                </p:cNvPr>
                <p:cNvSpPr/>
                <p:nvPr/>
              </p:nvSpPr>
              <p:spPr>
                <a:xfrm>
                  <a:off x="10052184" y="1756003"/>
                  <a:ext cx="322263" cy="458251"/>
                </a:xfrm>
                <a:custGeom>
                  <a:avLst/>
                  <a:gdLst>
                    <a:gd name="connsiteX0" fmla="*/ 0 w 322263"/>
                    <a:gd name="connsiteY0" fmla="*/ 458251 h 458251"/>
                    <a:gd name="connsiteX1" fmla="*/ 322264 w 322263"/>
                    <a:gd name="connsiteY1" fmla="*/ 458251 h 458251"/>
                    <a:gd name="connsiteX2" fmla="*/ 322264 w 322263"/>
                    <a:gd name="connsiteY2" fmla="*/ 0 h 458251"/>
                    <a:gd name="connsiteX3" fmla="*/ 16023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0" y="458251"/>
                      </a:moveTo>
                      <a:lnTo>
                        <a:pt x="322264" y="458251"/>
                      </a:lnTo>
                      <a:lnTo>
                        <a:pt x="322264" y="0"/>
                      </a:lnTo>
                      <a:lnTo>
                        <a:pt x="16023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Hình tự do: Hình 1068">
                  <a:extLst>
                    <a:ext uri="{FF2B5EF4-FFF2-40B4-BE49-F238E27FC236}">
                      <a16:creationId xmlns:a16="http://schemas.microsoft.com/office/drawing/2014/main" id="{DF10C159-A37C-707F-FF1F-A4890FA135DA}"/>
                    </a:ext>
                  </a:extLst>
                </p:cNvPr>
                <p:cNvSpPr/>
                <p:nvPr/>
              </p:nvSpPr>
              <p:spPr>
                <a:xfrm>
                  <a:off x="9425858" y="1756003"/>
                  <a:ext cx="336107" cy="458251"/>
                </a:xfrm>
                <a:custGeom>
                  <a:avLst/>
                  <a:gdLst>
                    <a:gd name="connsiteX0" fmla="*/ 0 w 336107"/>
                    <a:gd name="connsiteY0" fmla="*/ 458251 h 458251"/>
                    <a:gd name="connsiteX1" fmla="*/ 306244 w 336107"/>
                    <a:gd name="connsiteY1" fmla="*/ 454729 h 458251"/>
                    <a:gd name="connsiteX2" fmla="*/ 336107 w 336107"/>
                    <a:gd name="connsiteY2" fmla="*/ 0 h 458251"/>
                    <a:gd name="connsiteX3" fmla="*/ 29885 w 336107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7" h="458251">
                      <a:moveTo>
                        <a:pt x="0" y="458251"/>
                      </a:moveTo>
                      <a:lnTo>
                        <a:pt x="306244" y="454729"/>
                      </a:lnTo>
                      <a:lnTo>
                        <a:pt x="336107" y="0"/>
                      </a:lnTo>
                      <a:lnTo>
                        <a:pt x="29885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0" name="Hình tự do: Hình 1069">
                  <a:extLst>
                    <a:ext uri="{FF2B5EF4-FFF2-40B4-BE49-F238E27FC236}">
                      <a16:creationId xmlns:a16="http://schemas.microsoft.com/office/drawing/2014/main" id="{83E62CE9-E621-0A90-22B6-F128F0E10C4D}"/>
                    </a:ext>
                  </a:extLst>
                </p:cNvPr>
                <p:cNvSpPr/>
                <p:nvPr/>
              </p:nvSpPr>
              <p:spPr>
                <a:xfrm>
                  <a:off x="8811263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06232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21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06232" y="458251"/>
                      </a:lnTo>
                      <a:lnTo>
                        <a:pt x="338249" y="0"/>
                      </a:lnTo>
                      <a:lnTo>
                        <a:pt x="3202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71" name="Đồ họa 3">
            <a:extLst>
              <a:ext uri="{FF2B5EF4-FFF2-40B4-BE49-F238E27FC236}">
                <a16:creationId xmlns:a16="http://schemas.microsoft.com/office/drawing/2014/main" id="{4FF6B70D-9BE8-5DA3-41B6-3DC714468E9A}"/>
              </a:ext>
            </a:extLst>
          </p:cNvPr>
          <p:cNvGrpSpPr/>
          <p:nvPr/>
        </p:nvGrpSpPr>
        <p:grpSpPr>
          <a:xfrm>
            <a:off x="11587119" y="1764651"/>
            <a:ext cx="654333" cy="758064"/>
            <a:chOff x="13262052" y="1652949"/>
            <a:chExt cx="654333" cy="758064"/>
          </a:xfrm>
        </p:grpSpPr>
        <p:sp>
          <p:nvSpPr>
            <p:cNvPr id="1072" name="Hình tự do: Hình 1071">
              <a:extLst>
                <a:ext uri="{FF2B5EF4-FFF2-40B4-BE49-F238E27FC236}">
                  <a16:creationId xmlns:a16="http://schemas.microsoft.com/office/drawing/2014/main" id="{832C35C0-C392-CCF7-84F0-C7BA7805CCFC}"/>
                </a:ext>
              </a:extLst>
            </p:cNvPr>
            <p:cNvSpPr/>
            <p:nvPr/>
          </p:nvSpPr>
          <p:spPr>
            <a:xfrm>
              <a:off x="13262052" y="1653423"/>
              <a:ext cx="607967" cy="607967"/>
            </a:xfrm>
            <a:custGeom>
              <a:avLst/>
              <a:gdLst>
                <a:gd name="connsiteX0" fmla="*/ 607968 w 607967"/>
                <a:gd name="connsiteY0" fmla="*/ 303984 h 607967"/>
                <a:gd name="connsiteX1" fmla="*/ 303984 w 607967"/>
                <a:gd name="connsiteY1" fmla="*/ 607968 h 607967"/>
                <a:gd name="connsiteX2" fmla="*/ 0 w 607967"/>
                <a:gd name="connsiteY2" fmla="*/ 303984 h 607967"/>
                <a:gd name="connsiteX3" fmla="*/ 303984 w 607967"/>
                <a:gd name="connsiteY3" fmla="*/ 0 h 607967"/>
                <a:gd name="connsiteX4" fmla="*/ 607968 w 607967"/>
                <a:gd name="connsiteY4" fmla="*/ 303984 h 60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67" h="607967">
                  <a:moveTo>
                    <a:pt x="607968" y="303984"/>
                  </a:moveTo>
                  <a:cubicBezTo>
                    <a:pt x="607968" y="471870"/>
                    <a:pt x="471870" y="607968"/>
                    <a:pt x="303984" y="607968"/>
                  </a:cubicBezTo>
                  <a:cubicBezTo>
                    <a:pt x="136098" y="607968"/>
                    <a:pt x="0" y="471870"/>
                    <a:pt x="0" y="303984"/>
                  </a:cubicBezTo>
                  <a:cubicBezTo>
                    <a:pt x="0" y="136098"/>
                    <a:pt x="136098" y="0"/>
                    <a:pt x="303984" y="0"/>
                  </a:cubicBezTo>
                  <a:cubicBezTo>
                    <a:pt x="471870" y="0"/>
                    <a:pt x="607968" y="136098"/>
                    <a:pt x="607968" y="303984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Hình tự do: Hình 1072">
              <a:extLst>
                <a:ext uri="{FF2B5EF4-FFF2-40B4-BE49-F238E27FC236}">
                  <a16:creationId xmlns:a16="http://schemas.microsoft.com/office/drawing/2014/main" id="{FD68388C-A377-581B-AB10-599AE961249C}"/>
                </a:ext>
              </a:extLst>
            </p:cNvPr>
            <p:cNvSpPr/>
            <p:nvPr/>
          </p:nvSpPr>
          <p:spPr>
            <a:xfrm>
              <a:off x="13319819" y="1711189"/>
              <a:ext cx="492435" cy="492435"/>
            </a:xfrm>
            <a:custGeom>
              <a:avLst/>
              <a:gdLst>
                <a:gd name="connsiteX0" fmla="*/ 492436 w 492435"/>
                <a:gd name="connsiteY0" fmla="*/ 246218 h 492435"/>
                <a:gd name="connsiteX1" fmla="*/ 246218 w 492435"/>
                <a:gd name="connsiteY1" fmla="*/ 492435 h 492435"/>
                <a:gd name="connsiteX2" fmla="*/ 0 w 492435"/>
                <a:gd name="connsiteY2" fmla="*/ 246218 h 492435"/>
                <a:gd name="connsiteX3" fmla="*/ 246218 w 492435"/>
                <a:gd name="connsiteY3" fmla="*/ 0 h 492435"/>
                <a:gd name="connsiteX4" fmla="*/ 492436 w 492435"/>
                <a:gd name="connsiteY4" fmla="*/ 246218 h 4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35" h="492435">
                  <a:moveTo>
                    <a:pt x="492436" y="246218"/>
                  </a:moveTo>
                  <a:cubicBezTo>
                    <a:pt x="492436" y="382200"/>
                    <a:pt x="382200" y="492435"/>
                    <a:pt x="246218" y="492435"/>
                  </a:cubicBezTo>
                  <a:cubicBezTo>
                    <a:pt x="110235" y="492435"/>
                    <a:pt x="0" y="382200"/>
                    <a:pt x="0" y="246218"/>
                  </a:cubicBezTo>
                  <a:cubicBezTo>
                    <a:pt x="0" y="110235"/>
                    <a:pt x="110235" y="0"/>
                    <a:pt x="246218" y="0"/>
                  </a:cubicBezTo>
                  <a:cubicBezTo>
                    <a:pt x="382200" y="0"/>
                    <a:pt x="492436" y="110235"/>
                    <a:pt x="492436" y="246218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Hình tự do: Hình 1073">
              <a:extLst>
                <a:ext uri="{FF2B5EF4-FFF2-40B4-BE49-F238E27FC236}">
                  <a16:creationId xmlns:a16="http://schemas.microsoft.com/office/drawing/2014/main" id="{1E116DA4-856A-2D9E-15F0-470AAAC6DAC7}"/>
                </a:ext>
              </a:extLst>
            </p:cNvPr>
            <p:cNvSpPr/>
            <p:nvPr/>
          </p:nvSpPr>
          <p:spPr>
            <a:xfrm>
              <a:off x="13506777" y="2246238"/>
              <a:ext cx="118518" cy="164775"/>
            </a:xfrm>
            <a:custGeom>
              <a:avLst/>
              <a:gdLst>
                <a:gd name="connsiteX0" fmla="*/ 118519 w 118518"/>
                <a:gd name="connsiteY0" fmla="*/ 0 h 164775"/>
                <a:gd name="connsiteX1" fmla="*/ 59259 w 118518"/>
                <a:gd name="connsiteY1" fmla="*/ 164776 h 164775"/>
                <a:gd name="connsiteX2" fmla="*/ 0 w 118518"/>
                <a:gd name="connsiteY2" fmla="*/ 0 h 16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18" h="164775">
                  <a:moveTo>
                    <a:pt x="118519" y="0"/>
                  </a:moveTo>
                  <a:lnTo>
                    <a:pt x="59259" y="16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Hình tự do: Hình 1074">
              <a:extLst>
                <a:ext uri="{FF2B5EF4-FFF2-40B4-BE49-F238E27FC236}">
                  <a16:creationId xmlns:a16="http://schemas.microsoft.com/office/drawing/2014/main" id="{3EBEA656-4197-677C-23CA-E6BF64A676B0}"/>
                </a:ext>
              </a:extLst>
            </p:cNvPr>
            <p:cNvSpPr/>
            <p:nvPr/>
          </p:nvSpPr>
          <p:spPr>
            <a:xfrm>
              <a:off x="13405185" y="1652949"/>
              <a:ext cx="511201" cy="457394"/>
            </a:xfrm>
            <a:custGeom>
              <a:avLst/>
              <a:gdLst>
                <a:gd name="connsiteX0" fmla="*/ 43331 w 511201"/>
                <a:gd name="connsiteY0" fmla="*/ 258593 h 457394"/>
                <a:gd name="connsiteX1" fmla="*/ 155459 w 511201"/>
                <a:gd name="connsiteY1" fmla="*/ 351267 h 457394"/>
                <a:gd name="connsiteX2" fmla="*/ 460359 w 511201"/>
                <a:gd name="connsiteY2" fmla="*/ 0 h 457394"/>
                <a:gd name="connsiteX3" fmla="*/ 511202 w 511201"/>
                <a:gd name="connsiteY3" fmla="*/ 43349 h 457394"/>
                <a:gd name="connsiteX4" fmla="*/ 158451 w 511201"/>
                <a:gd name="connsiteY4" fmla="*/ 457394 h 457394"/>
                <a:gd name="connsiteX5" fmla="*/ 0 w 511201"/>
                <a:gd name="connsiteY5" fmla="*/ 310910 h 45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201" h="457394">
                  <a:moveTo>
                    <a:pt x="43331" y="258593"/>
                  </a:moveTo>
                  <a:lnTo>
                    <a:pt x="155459" y="351267"/>
                  </a:lnTo>
                  <a:lnTo>
                    <a:pt x="460359" y="0"/>
                  </a:lnTo>
                  <a:lnTo>
                    <a:pt x="511202" y="43349"/>
                  </a:lnTo>
                  <a:lnTo>
                    <a:pt x="158451" y="457394"/>
                  </a:lnTo>
                  <a:lnTo>
                    <a:pt x="0" y="310910"/>
                  </a:ln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6" name="Đồ họa 3">
            <a:extLst>
              <a:ext uri="{FF2B5EF4-FFF2-40B4-BE49-F238E27FC236}">
                <a16:creationId xmlns:a16="http://schemas.microsoft.com/office/drawing/2014/main" id="{CC95ECA1-6BBD-580D-405C-C1414DB29F15}"/>
              </a:ext>
            </a:extLst>
          </p:cNvPr>
          <p:cNvGrpSpPr/>
          <p:nvPr/>
        </p:nvGrpSpPr>
        <p:grpSpPr>
          <a:xfrm>
            <a:off x="10445415" y="4374286"/>
            <a:ext cx="1116367" cy="2022549"/>
            <a:chOff x="13070692" y="4173880"/>
            <a:chExt cx="1116367" cy="2022549"/>
          </a:xfrm>
        </p:grpSpPr>
        <p:sp>
          <p:nvSpPr>
            <p:cNvPr id="1077" name="Hình tự do: Hình 1076">
              <a:extLst>
                <a:ext uri="{FF2B5EF4-FFF2-40B4-BE49-F238E27FC236}">
                  <a16:creationId xmlns:a16="http://schemas.microsoft.com/office/drawing/2014/main" id="{6AA1FE0B-717D-CA7B-E8A7-454C96D5E0E0}"/>
                </a:ext>
              </a:extLst>
            </p:cNvPr>
            <p:cNvSpPr/>
            <p:nvPr/>
          </p:nvSpPr>
          <p:spPr>
            <a:xfrm>
              <a:off x="13731660" y="4314056"/>
              <a:ext cx="194047" cy="235291"/>
            </a:xfrm>
            <a:custGeom>
              <a:avLst/>
              <a:gdLst>
                <a:gd name="connsiteX0" fmla="*/ 69637 w 194047"/>
                <a:gd name="connsiteY0" fmla="*/ 0 h 235291"/>
                <a:gd name="connsiteX1" fmla="*/ 68234 w 194047"/>
                <a:gd name="connsiteY1" fmla="*/ 11471 h 235291"/>
                <a:gd name="connsiteX2" fmla="*/ 67828 w 194047"/>
                <a:gd name="connsiteY2" fmla="*/ 20013 h 235291"/>
                <a:gd name="connsiteX3" fmla="*/ 67828 w 194047"/>
                <a:gd name="connsiteY3" fmla="*/ 20106 h 235291"/>
                <a:gd name="connsiteX4" fmla="*/ 12653 w 194047"/>
                <a:gd name="connsiteY4" fmla="*/ 140994 h 235291"/>
                <a:gd name="connsiteX5" fmla="*/ 8351 w 194047"/>
                <a:gd name="connsiteY5" fmla="*/ 150284 h 235291"/>
                <a:gd name="connsiteX6" fmla="*/ 15957 w 194047"/>
                <a:gd name="connsiteY6" fmla="*/ 234575 h 235291"/>
                <a:gd name="connsiteX7" fmla="*/ 29393 w 194047"/>
                <a:gd name="connsiteY7" fmla="*/ 234980 h 235291"/>
                <a:gd name="connsiteX8" fmla="*/ 20508 w 194047"/>
                <a:gd name="connsiteY8" fmla="*/ 197230 h 235291"/>
                <a:gd name="connsiteX9" fmla="*/ 43296 w 194047"/>
                <a:gd name="connsiteY9" fmla="*/ 235292 h 235291"/>
                <a:gd name="connsiteX10" fmla="*/ 110972 w 194047"/>
                <a:gd name="connsiteY10" fmla="*/ 235292 h 235291"/>
                <a:gd name="connsiteX11" fmla="*/ 194047 w 194047"/>
                <a:gd name="connsiteY11" fmla="*/ 235292 h 235291"/>
                <a:gd name="connsiteX12" fmla="*/ 194047 w 194047"/>
                <a:gd name="connsiteY12" fmla="*/ 125127 h 235291"/>
                <a:gd name="connsiteX13" fmla="*/ 69637 w 194047"/>
                <a:gd name="connsiteY13" fmla="*/ 0 h 23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047" h="235291">
                  <a:moveTo>
                    <a:pt x="69637" y="0"/>
                  </a:moveTo>
                  <a:cubicBezTo>
                    <a:pt x="68920" y="3772"/>
                    <a:pt x="68452" y="7606"/>
                    <a:pt x="68234" y="11471"/>
                  </a:cubicBezTo>
                  <a:cubicBezTo>
                    <a:pt x="68296" y="14308"/>
                    <a:pt x="68109" y="17176"/>
                    <a:pt x="67828" y="20013"/>
                  </a:cubicBezTo>
                  <a:cubicBezTo>
                    <a:pt x="67767" y="20075"/>
                    <a:pt x="67767" y="20075"/>
                    <a:pt x="67828" y="20106"/>
                  </a:cubicBezTo>
                  <a:cubicBezTo>
                    <a:pt x="63994" y="59727"/>
                    <a:pt x="33102" y="100812"/>
                    <a:pt x="12653" y="140994"/>
                  </a:cubicBezTo>
                  <a:cubicBezTo>
                    <a:pt x="11001" y="144143"/>
                    <a:pt x="9567" y="147198"/>
                    <a:pt x="8351" y="150284"/>
                  </a:cubicBezTo>
                  <a:cubicBezTo>
                    <a:pt x="-14155" y="203839"/>
                    <a:pt x="15957" y="234575"/>
                    <a:pt x="15957" y="234575"/>
                  </a:cubicBezTo>
                  <a:lnTo>
                    <a:pt x="29393" y="234980"/>
                  </a:lnTo>
                  <a:cubicBezTo>
                    <a:pt x="24873" y="228091"/>
                    <a:pt x="17578" y="213814"/>
                    <a:pt x="20508" y="197230"/>
                  </a:cubicBezTo>
                  <a:cubicBezTo>
                    <a:pt x="20508" y="197230"/>
                    <a:pt x="30608" y="222355"/>
                    <a:pt x="43296" y="235292"/>
                  </a:cubicBezTo>
                  <a:lnTo>
                    <a:pt x="110972" y="235292"/>
                  </a:lnTo>
                  <a:lnTo>
                    <a:pt x="194047" y="235292"/>
                  </a:lnTo>
                  <a:lnTo>
                    <a:pt x="194047" y="125127"/>
                  </a:lnTo>
                  <a:lnTo>
                    <a:pt x="69637" y="0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Hình tự do: Hình 1077">
              <a:extLst>
                <a:ext uri="{FF2B5EF4-FFF2-40B4-BE49-F238E27FC236}">
                  <a16:creationId xmlns:a16="http://schemas.microsoft.com/office/drawing/2014/main" id="{0BD6C07C-801E-92F9-843F-8D905D7DCB0D}"/>
                </a:ext>
              </a:extLst>
            </p:cNvPr>
            <p:cNvSpPr/>
            <p:nvPr/>
          </p:nvSpPr>
          <p:spPr>
            <a:xfrm>
              <a:off x="13799417" y="4207021"/>
              <a:ext cx="257491" cy="257588"/>
            </a:xfrm>
            <a:custGeom>
              <a:avLst/>
              <a:gdLst>
                <a:gd name="connsiteX0" fmla="*/ 257091 w 257491"/>
                <a:gd name="connsiteY0" fmla="*/ 138332 h 257588"/>
                <a:gd name="connsiteX1" fmla="*/ 256281 w 257491"/>
                <a:gd name="connsiteY1" fmla="*/ 146343 h 257588"/>
                <a:gd name="connsiteX2" fmla="*/ 254535 w 257491"/>
                <a:gd name="connsiteY2" fmla="*/ 156381 h 257588"/>
                <a:gd name="connsiteX3" fmla="*/ 254472 w 257491"/>
                <a:gd name="connsiteY3" fmla="*/ 156568 h 257588"/>
                <a:gd name="connsiteX4" fmla="*/ 156622 w 257491"/>
                <a:gd name="connsiteY4" fmla="*/ 254481 h 257588"/>
                <a:gd name="connsiteX5" fmla="*/ 133304 w 257491"/>
                <a:gd name="connsiteY5" fmla="*/ 257505 h 257588"/>
                <a:gd name="connsiteX6" fmla="*/ 47735 w 257491"/>
                <a:gd name="connsiteY6" fmla="*/ 228857 h 257588"/>
                <a:gd name="connsiteX7" fmla="*/ 72 w 257491"/>
                <a:gd name="connsiteY7" fmla="*/ 133313 h 257588"/>
                <a:gd name="connsiteX8" fmla="*/ 72 w 257491"/>
                <a:gd name="connsiteY8" fmla="*/ 127172 h 257588"/>
                <a:gd name="connsiteX9" fmla="*/ 72 w 257491"/>
                <a:gd name="connsiteY9" fmla="*/ 127047 h 257588"/>
                <a:gd name="connsiteX10" fmla="*/ 477 w 257491"/>
                <a:gd name="connsiteY10" fmla="*/ 118506 h 257588"/>
                <a:gd name="connsiteX11" fmla="*/ 1880 w 257491"/>
                <a:gd name="connsiteY11" fmla="*/ 107035 h 257588"/>
                <a:gd name="connsiteX12" fmla="*/ 124264 w 257491"/>
                <a:gd name="connsiteY12" fmla="*/ 81 h 257588"/>
                <a:gd name="connsiteX13" fmla="*/ 257434 w 257491"/>
                <a:gd name="connsiteY13" fmla="*/ 124273 h 257588"/>
                <a:gd name="connsiteX14" fmla="*/ 257091 w 257491"/>
                <a:gd name="connsiteY14" fmla="*/ 138332 h 2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491" h="257588">
                  <a:moveTo>
                    <a:pt x="257091" y="138332"/>
                  </a:moveTo>
                  <a:cubicBezTo>
                    <a:pt x="256966" y="141013"/>
                    <a:pt x="256686" y="143694"/>
                    <a:pt x="256281" y="146343"/>
                  </a:cubicBezTo>
                  <a:cubicBezTo>
                    <a:pt x="255595" y="149772"/>
                    <a:pt x="254940" y="153076"/>
                    <a:pt x="254535" y="156381"/>
                  </a:cubicBezTo>
                  <a:cubicBezTo>
                    <a:pt x="254472" y="156443"/>
                    <a:pt x="254472" y="156506"/>
                    <a:pt x="254472" y="156568"/>
                  </a:cubicBezTo>
                  <a:cubicBezTo>
                    <a:pt x="243812" y="205135"/>
                    <a:pt x="205656" y="243758"/>
                    <a:pt x="156622" y="254481"/>
                  </a:cubicBezTo>
                  <a:cubicBezTo>
                    <a:pt x="149077" y="256227"/>
                    <a:pt x="141315" y="257193"/>
                    <a:pt x="133304" y="257505"/>
                  </a:cubicBezTo>
                  <a:cubicBezTo>
                    <a:pt x="100947" y="258659"/>
                    <a:pt x="70989" y="247748"/>
                    <a:pt x="47735" y="228857"/>
                  </a:cubicBezTo>
                  <a:cubicBezTo>
                    <a:pt x="19773" y="206195"/>
                    <a:pt x="1412" y="172030"/>
                    <a:pt x="72" y="133313"/>
                  </a:cubicBezTo>
                  <a:cubicBezTo>
                    <a:pt x="10" y="131225"/>
                    <a:pt x="-53" y="129198"/>
                    <a:pt x="72" y="127172"/>
                  </a:cubicBezTo>
                  <a:cubicBezTo>
                    <a:pt x="10" y="127110"/>
                    <a:pt x="10" y="127110"/>
                    <a:pt x="72" y="127047"/>
                  </a:cubicBezTo>
                  <a:cubicBezTo>
                    <a:pt x="72" y="124211"/>
                    <a:pt x="196" y="121374"/>
                    <a:pt x="477" y="118506"/>
                  </a:cubicBezTo>
                  <a:cubicBezTo>
                    <a:pt x="696" y="114641"/>
                    <a:pt x="1163" y="110806"/>
                    <a:pt x="1880" y="107035"/>
                  </a:cubicBezTo>
                  <a:cubicBezTo>
                    <a:pt x="11917" y="48087"/>
                    <a:pt x="62106" y="2263"/>
                    <a:pt x="124264" y="81"/>
                  </a:cubicBezTo>
                  <a:cubicBezTo>
                    <a:pt x="195276" y="-2413"/>
                    <a:pt x="254878" y="53137"/>
                    <a:pt x="257434" y="124273"/>
                  </a:cubicBezTo>
                  <a:cubicBezTo>
                    <a:pt x="257559" y="129011"/>
                    <a:pt x="257496" y="133656"/>
                    <a:pt x="257091" y="13833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Hình tự do: Hình 1078">
              <a:extLst>
                <a:ext uri="{FF2B5EF4-FFF2-40B4-BE49-F238E27FC236}">
                  <a16:creationId xmlns:a16="http://schemas.microsoft.com/office/drawing/2014/main" id="{EDD03AC0-BC65-BF38-ABC9-D0C285AC4718}"/>
                </a:ext>
              </a:extLst>
            </p:cNvPr>
            <p:cNvSpPr/>
            <p:nvPr/>
          </p:nvSpPr>
          <p:spPr>
            <a:xfrm>
              <a:off x="13955134" y="4173880"/>
              <a:ext cx="92942" cy="105565"/>
            </a:xfrm>
            <a:custGeom>
              <a:avLst/>
              <a:gdLst>
                <a:gd name="connsiteX0" fmla="*/ 84416 w 92942"/>
                <a:gd name="connsiteY0" fmla="*/ 75772 h 105565"/>
                <a:gd name="connsiteX1" fmla="*/ 82702 w 92942"/>
                <a:gd name="connsiteY1" fmla="*/ 78671 h 105565"/>
                <a:gd name="connsiteX2" fmla="*/ 80302 w 92942"/>
                <a:gd name="connsiteY2" fmla="*/ 82256 h 105565"/>
                <a:gd name="connsiteX3" fmla="*/ 80239 w 92942"/>
                <a:gd name="connsiteY3" fmla="*/ 82287 h 105565"/>
                <a:gd name="connsiteX4" fmla="*/ 31797 w 92942"/>
                <a:gd name="connsiteY4" fmla="*/ 104888 h 105565"/>
                <a:gd name="connsiteX5" fmla="*/ 24035 w 92942"/>
                <a:gd name="connsiteY5" fmla="*/ 102518 h 105565"/>
                <a:gd name="connsiteX6" fmla="*/ 2837 w 92942"/>
                <a:gd name="connsiteY6" fmla="*/ 78734 h 105565"/>
                <a:gd name="connsiteX7" fmla="*/ 5799 w 92942"/>
                <a:gd name="connsiteY7" fmla="*/ 35123 h 105565"/>
                <a:gd name="connsiteX8" fmla="*/ 6952 w 92942"/>
                <a:gd name="connsiteY8" fmla="*/ 32785 h 105565"/>
                <a:gd name="connsiteX9" fmla="*/ 6952 w 92942"/>
                <a:gd name="connsiteY9" fmla="*/ 32754 h 105565"/>
                <a:gd name="connsiteX10" fmla="*/ 8667 w 92942"/>
                <a:gd name="connsiteY10" fmla="*/ 29574 h 105565"/>
                <a:gd name="connsiteX11" fmla="*/ 11223 w 92942"/>
                <a:gd name="connsiteY11" fmla="*/ 25397 h 105565"/>
                <a:gd name="connsiteX12" fmla="*/ 68955 w 92942"/>
                <a:gd name="connsiteY12" fmla="*/ 3046 h 105565"/>
                <a:gd name="connsiteX13" fmla="*/ 87160 w 92942"/>
                <a:gd name="connsiteY13" fmla="*/ 70442 h 105565"/>
                <a:gd name="connsiteX14" fmla="*/ 84416 w 92942"/>
                <a:gd name="connsiteY14" fmla="*/ 75772 h 10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942" h="105565">
                  <a:moveTo>
                    <a:pt x="84416" y="75772"/>
                  </a:moveTo>
                  <a:cubicBezTo>
                    <a:pt x="83886" y="76738"/>
                    <a:pt x="83325" y="77736"/>
                    <a:pt x="82702" y="78671"/>
                  </a:cubicBezTo>
                  <a:cubicBezTo>
                    <a:pt x="81829" y="79887"/>
                    <a:pt x="81019" y="81040"/>
                    <a:pt x="80302" y="82256"/>
                  </a:cubicBezTo>
                  <a:cubicBezTo>
                    <a:pt x="80271" y="82256"/>
                    <a:pt x="80239" y="82287"/>
                    <a:pt x="80239" y="82287"/>
                  </a:cubicBezTo>
                  <a:cubicBezTo>
                    <a:pt x="67926" y="99214"/>
                    <a:pt x="48973" y="108192"/>
                    <a:pt x="31797" y="104888"/>
                  </a:cubicBezTo>
                  <a:cubicBezTo>
                    <a:pt x="29147" y="104420"/>
                    <a:pt x="26560" y="103609"/>
                    <a:pt x="24035" y="102518"/>
                  </a:cubicBezTo>
                  <a:cubicBezTo>
                    <a:pt x="13779" y="98092"/>
                    <a:pt x="6547" y="89426"/>
                    <a:pt x="2837" y="78734"/>
                  </a:cubicBezTo>
                  <a:cubicBezTo>
                    <a:pt x="-1620" y="65890"/>
                    <a:pt x="-966" y="50086"/>
                    <a:pt x="5799" y="35123"/>
                  </a:cubicBezTo>
                  <a:cubicBezTo>
                    <a:pt x="6173" y="34312"/>
                    <a:pt x="6547" y="33533"/>
                    <a:pt x="6952" y="32785"/>
                  </a:cubicBezTo>
                  <a:cubicBezTo>
                    <a:pt x="6921" y="32754"/>
                    <a:pt x="6921" y="32754"/>
                    <a:pt x="6952" y="32754"/>
                  </a:cubicBezTo>
                  <a:cubicBezTo>
                    <a:pt x="7482" y="31663"/>
                    <a:pt x="8043" y="30603"/>
                    <a:pt x="8667" y="29574"/>
                  </a:cubicBezTo>
                  <a:cubicBezTo>
                    <a:pt x="9446" y="28109"/>
                    <a:pt x="10319" y="26738"/>
                    <a:pt x="11223" y="25397"/>
                  </a:cubicBezTo>
                  <a:cubicBezTo>
                    <a:pt x="25281" y="4449"/>
                    <a:pt x="49285" y="-5464"/>
                    <a:pt x="68955" y="3046"/>
                  </a:cubicBezTo>
                  <a:cubicBezTo>
                    <a:pt x="91399" y="12804"/>
                    <a:pt x="99535" y="42947"/>
                    <a:pt x="87160" y="70442"/>
                  </a:cubicBezTo>
                  <a:cubicBezTo>
                    <a:pt x="86287" y="72281"/>
                    <a:pt x="85414" y="74026"/>
                    <a:pt x="84416" y="7577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Hình tự do: Hình 1079">
              <a:extLst>
                <a:ext uri="{FF2B5EF4-FFF2-40B4-BE49-F238E27FC236}">
                  <a16:creationId xmlns:a16="http://schemas.microsoft.com/office/drawing/2014/main" id="{1E0BAE8A-AC9D-936F-EF6C-4ABD283948D7}"/>
                </a:ext>
              </a:extLst>
            </p:cNvPr>
            <p:cNvSpPr/>
            <p:nvPr/>
          </p:nvSpPr>
          <p:spPr>
            <a:xfrm>
              <a:off x="13837121" y="4388995"/>
              <a:ext cx="148727" cy="297183"/>
            </a:xfrm>
            <a:custGeom>
              <a:avLst/>
              <a:gdLst>
                <a:gd name="connsiteX0" fmla="*/ 45474 w 148727"/>
                <a:gd name="connsiteY0" fmla="*/ 295393 h 297183"/>
                <a:gd name="connsiteX1" fmla="*/ 1427 w 148727"/>
                <a:gd name="connsiteY1" fmla="*/ 149785 h 297183"/>
                <a:gd name="connsiteX2" fmla="*/ 7942 w 148727"/>
                <a:gd name="connsiteY2" fmla="*/ 146761 h 297183"/>
                <a:gd name="connsiteX3" fmla="*/ 10311 w 148727"/>
                <a:gd name="connsiteY3" fmla="*/ 145608 h 297183"/>
                <a:gd name="connsiteX4" fmla="*/ 37494 w 148727"/>
                <a:gd name="connsiteY4" fmla="*/ 132827 h 297183"/>
                <a:gd name="connsiteX5" fmla="*/ 44009 w 148727"/>
                <a:gd name="connsiteY5" fmla="*/ 121636 h 297183"/>
                <a:gd name="connsiteX6" fmla="*/ 42918 w 148727"/>
                <a:gd name="connsiteY6" fmla="*/ 94079 h 297183"/>
                <a:gd name="connsiteX7" fmla="*/ 39208 w 148727"/>
                <a:gd name="connsiteY7" fmla="*/ 44047 h 297183"/>
                <a:gd name="connsiteX8" fmla="*/ 136966 w 148727"/>
                <a:gd name="connsiteY8" fmla="*/ 0 h 297183"/>
                <a:gd name="connsiteX9" fmla="*/ 136623 w 148727"/>
                <a:gd name="connsiteY9" fmla="*/ 18704 h 297183"/>
                <a:gd name="connsiteX10" fmla="*/ 135563 w 148727"/>
                <a:gd name="connsiteY10" fmla="*/ 133887 h 297183"/>
                <a:gd name="connsiteX11" fmla="*/ 148188 w 148727"/>
                <a:gd name="connsiteY11" fmla="*/ 150782 h 297183"/>
                <a:gd name="connsiteX12" fmla="*/ 45474 w 148727"/>
                <a:gd name="connsiteY12" fmla="*/ 295393 h 29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27" h="297183">
                  <a:moveTo>
                    <a:pt x="45474" y="295393"/>
                  </a:moveTo>
                  <a:cubicBezTo>
                    <a:pt x="-14004" y="315842"/>
                    <a:pt x="2269" y="154492"/>
                    <a:pt x="1427" y="149785"/>
                  </a:cubicBezTo>
                  <a:cubicBezTo>
                    <a:pt x="3671" y="148757"/>
                    <a:pt x="5823" y="147728"/>
                    <a:pt x="7942" y="146761"/>
                  </a:cubicBezTo>
                  <a:cubicBezTo>
                    <a:pt x="8721" y="146387"/>
                    <a:pt x="9532" y="146013"/>
                    <a:pt x="10311" y="145608"/>
                  </a:cubicBezTo>
                  <a:cubicBezTo>
                    <a:pt x="18448" y="143332"/>
                    <a:pt x="30199" y="139218"/>
                    <a:pt x="37494" y="132827"/>
                  </a:cubicBezTo>
                  <a:cubicBezTo>
                    <a:pt x="41048" y="129648"/>
                    <a:pt x="43541" y="125938"/>
                    <a:pt x="44009" y="121636"/>
                  </a:cubicBezTo>
                  <a:cubicBezTo>
                    <a:pt x="44383" y="118830"/>
                    <a:pt x="43760" y="107390"/>
                    <a:pt x="42918" y="94079"/>
                  </a:cubicBezTo>
                  <a:cubicBezTo>
                    <a:pt x="41453" y="71666"/>
                    <a:pt x="39208" y="44047"/>
                    <a:pt x="39208" y="44047"/>
                  </a:cubicBezTo>
                  <a:lnTo>
                    <a:pt x="136966" y="0"/>
                  </a:lnTo>
                  <a:cubicBezTo>
                    <a:pt x="136966" y="0"/>
                    <a:pt x="136717" y="7419"/>
                    <a:pt x="136623" y="18704"/>
                  </a:cubicBezTo>
                  <a:cubicBezTo>
                    <a:pt x="136218" y="43549"/>
                    <a:pt x="135750" y="108606"/>
                    <a:pt x="135563" y="133887"/>
                  </a:cubicBezTo>
                  <a:cubicBezTo>
                    <a:pt x="135501" y="141711"/>
                    <a:pt x="140645" y="148632"/>
                    <a:pt x="148188" y="150782"/>
                  </a:cubicBezTo>
                  <a:cubicBezTo>
                    <a:pt x="154516" y="152591"/>
                    <a:pt x="104266" y="275131"/>
                    <a:pt x="45474" y="29539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Hình tự do: Hình 1080">
              <a:extLst>
                <a:ext uri="{FF2B5EF4-FFF2-40B4-BE49-F238E27FC236}">
                  <a16:creationId xmlns:a16="http://schemas.microsoft.com/office/drawing/2014/main" id="{06860E26-343B-1126-3F92-81F4FF22901D}"/>
                </a:ext>
              </a:extLst>
            </p:cNvPr>
            <p:cNvSpPr/>
            <p:nvPr/>
          </p:nvSpPr>
          <p:spPr>
            <a:xfrm>
              <a:off x="13876361" y="4388995"/>
              <a:ext cx="97726" cy="97070"/>
            </a:xfrm>
            <a:custGeom>
              <a:avLst/>
              <a:gdLst>
                <a:gd name="connsiteX0" fmla="*/ 0 w 97726"/>
                <a:gd name="connsiteY0" fmla="*/ 44047 h 97070"/>
                <a:gd name="connsiteX1" fmla="*/ 3678 w 97726"/>
                <a:gd name="connsiteY1" fmla="*/ 94079 h 97070"/>
                <a:gd name="connsiteX2" fmla="*/ 24907 w 97726"/>
                <a:gd name="connsiteY2" fmla="*/ 96823 h 97070"/>
                <a:gd name="connsiteX3" fmla="*/ 97726 w 97726"/>
                <a:gd name="connsiteY3" fmla="*/ 0 h 97070"/>
                <a:gd name="connsiteX4" fmla="*/ 0 w 97726"/>
                <a:gd name="connsiteY4" fmla="*/ 44047 h 9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6" h="97070">
                  <a:moveTo>
                    <a:pt x="0" y="44047"/>
                  </a:moveTo>
                  <a:cubicBezTo>
                    <a:pt x="0" y="44047"/>
                    <a:pt x="2213" y="71666"/>
                    <a:pt x="3678" y="94079"/>
                  </a:cubicBezTo>
                  <a:cubicBezTo>
                    <a:pt x="10442" y="96137"/>
                    <a:pt x="17581" y="97696"/>
                    <a:pt x="24907" y="96823"/>
                  </a:cubicBezTo>
                  <a:cubicBezTo>
                    <a:pt x="77557" y="90713"/>
                    <a:pt x="97726" y="0"/>
                    <a:pt x="97726" y="0"/>
                  </a:cubicBezTo>
                  <a:lnTo>
                    <a:pt x="0" y="44047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Hình tự do: Hình 1081">
              <a:extLst>
                <a:ext uri="{FF2B5EF4-FFF2-40B4-BE49-F238E27FC236}">
                  <a16:creationId xmlns:a16="http://schemas.microsoft.com/office/drawing/2014/main" id="{BCEB84B3-0F6B-63E9-960C-4FF687DFE61A}"/>
                </a:ext>
              </a:extLst>
            </p:cNvPr>
            <p:cNvSpPr/>
            <p:nvPr/>
          </p:nvSpPr>
          <p:spPr>
            <a:xfrm>
              <a:off x="13941516" y="4355803"/>
              <a:ext cx="74800" cy="43463"/>
            </a:xfrm>
            <a:custGeom>
              <a:avLst/>
              <a:gdLst>
                <a:gd name="connsiteX0" fmla="*/ 433 w 74800"/>
                <a:gd name="connsiteY0" fmla="*/ 34533 h 43463"/>
                <a:gd name="connsiteX1" fmla="*/ 43170 w 74800"/>
                <a:gd name="connsiteY1" fmla="*/ 39583 h 43463"/>
                <a:gd name="connsiteX2" fmla="*/ 74593 w 74800"/>
                <a:gd name="connsiteY2" fmla="*/ 10093 h 43463"/>
                <a:gd name="connsiteX3" fmla="*/ 31854 w 74800"/>
                <a:gd name="connsiteY3" fmla="*/ 5074 h 43463"/>
                <a:gd name="connsiteX4" fmla="*/ 433 w 74800"/>
                <a:gd name="connsiteY4" fmla="*/ 34533 h 4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00" h="43463">
                  <a:moveTo>
                    <a:pt x="433" y="34533"/>
                  </a:moveTo>
                  <a:cubicBezTo>
                    <a:pt x="3550" y="44071"/>
                    <a:pt x="22690" y="46316"/>
                    <a:pt x="43170" y="39583"/>
                  </a:cubicBezTo>
                  <a:cubicBezTo>
                    <a:pt x="63651" y="32818"/>
                    <a:pt x="76619" y="20162"/>
                    <a:pt x="74593" y="10093"/>
                  </a:cubicBezTo>
                  <a:cubicBezTo>
                    <a:pt x="71880" y="-3249"/>
                    <a:pt x="52335" y="-1659"/>
                    <a:pt x="31854" y="5074"/>
                  </a:cubicBezTo>
                  <a:cubicBezTo>
                    <a:pt x="11374" y="11839"/>
                    <a:pt x="-2685" y="25025"/>
                    <a:pt x="433" y="3453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Hình tự do: Hình 1082">
              <a:extLst>
                <a:ext uri="{FF2B5EF4-FFF2-40B4-BE49-F238E27FC236}">
                  <a16:creationId xmlns:a16="http://schemas.microsoft.com/office/drawing/2014/main" id="{C97837E8-E322-AC6A-6143-3E19D153AD66}"/>
                </a:ext>
              </a:extLst>
            </p:cNvPr>
            <p:cNvSpPr/>
            <p:nvPr/>
          </p:nvSpPr>
          <p:spPr>
            <a:xfrm>
              <a:off x="13821092" y="4290680"/>
              <a:ext cx="163795" cy="181105"/>
            </a:xfrm>
            <a:custGeom>
              <a:avLst/>
              <a:gdLst>
                <a:gd name="connsiteX0" fmla="*/ 163750 w 163795"/>
                <a:gd name="connsiteY0" fmla="*/ 39492 h 181105"/>
                <a:gd name="connsiteX1" fmla="*/ 162192 w 163795"/>
                <a:gd name="connsiteY1" fmla="*/ 64274 h 181105"/>
                <a:gd name="connsiteX2" fmla="*/ 74752 w 163795"/>
                <a:gd name="connsiteY2" fmla="*/ 181016 h 181105"/>
                <a:gd name="connsiteX3" fmla="*/ 3803 w 163795"/>
                <a:gd name="connsiteY3" fmla="*/ 108259 h 181105"/>
                <a:gd name="connsiteX4" fmla="*/ 3055 w 163795"/>
                <a:gd name="connsiteY4" fmla="*/ 104549 h 181105"/>
                <a:gd name="connsiteX5" fmla="*/ 0 w 163795"/>
                <a:gd name="connsiteY5" fmla="*/ 73564 h 181105"/>
                <a:gd name="connsiteX6" fmla="*/ 62 w 163795"/>
                <a:gd name="connsiteY6" fmla="*/ 68888 h 181105"/>
                <a:gd name="connsiteX7" fmla="*/ 311 w 163795"/>
                <a:gd name="connsiteY7" fmla="*/ 62279 h 181105"/>
                <a:gd name="connsiteX8" fmla="*/ 5673 w 163795"/>
                <a:gd name="connsiteY8" fmla="*/ 9317 h 181105"/>
                <a:gd name="connsiteX9" fmla="*/ 20013 w 163795"/>
                <a:gd name="connsiteY9" fmla="*/ 557 h 181105"/>
                <a:gd name="connsiteX10" fmla="*/ 37314 w 163795"/>
                <a:gd name="connsiteY10" fmla="*/ 5950 h 181105"/>
                <a:gd name="connsiteX11" fmla="*/ 135321 w 163795"/>
                <a:gd name="connsiteY11" fmla="*/ 9036 h 181105"/>
                <a:gd name="connsiteX12" fmla="*/ 163750 w 163795"/>
                <a:gd name="connsiteY12" fmla="*/ 39492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795" h="181105">
                  <a:moveTo>
                    <a:pt x="163750" y="39492"/>
                  </a:moveTo>
                  <a:cubicBezTo>
                    <a:pt x="163314" y="47285"/>
                    <a:pt x="162690" y="55795"/>
                    <a:pt x="162192" y="64274"/>
                  </a:cubicBezTo>
                  <a:cubicBezTo>
                    <a:pt x="158513" y="131233"/>
                    <a:pt x="121074" y="183572"/>
                    <a:pt x="74752" y="181016"/>
                  </a:cubicBezTo>
                  <a:cubicBezTo>
                    <a:pt x="39932" y="179115"/>
                    <a:pt x="13280" y="150747"/>
                    <a:pt x="3803" y="108259"/>
                  </a:cubicBezTo>
                  <a:cubicBezTo>
                    <a:pt x="3553" y="107074"/>
                    <a:pt x="3273" y="105796"/>
                    <a:pt x="3055" y="104549"/>
                  </a:cubicBezTo>
                  <a:cubicBezTo>
                    <a:pt x="1153" y="94886"/>
                    <a:pt x="125" y="84474"/>
                    <a:pt x="0" y="73564"/>
                  </a:cubicBezTo>
                  <a:cubicBezTo>
                    <a:pt x="0" y="72005"/>
                    <a:pt x="0" y="70478"/>
                    <a:pt x="62" y="68888"/>
                  </a:cubicBezTo>
                  <a:cubicBezTo>
                    <a:pt x="94" y="66675"/>
                    <a:pt x="187" y="64461"/>
                    <a:pt x="311" y="62279"/>
                  </a:cubicBezTo>
                  <a:cubicBezTo>
                    <a:pt x="1184" y="46288"/>
                    <a:pt x="3117" y="24467"/>
                    <a:pt x="5673" y="9317"/>
                  </a:cubicBezTo>
                  <a:cubicBezTo>
                    <a:pt x="6733" y="2583"/>
                    <a:pt x="13591" y="-1562"/>
                    <a:pt x="20013" y="557"/>
                  </a:cubicBezTo>
                  <a:cubicBezTo>
                    <a:pt x="24813" y="2084"/>
                    <a:pt x="30518" y="3924"/>
                    <a:pt x="37314" y="5950"/>
                  </a:cubicBezTo>
                  <a:cubicBezTo>
                    <a:pt x="62127" y="13369"/>
                    <a:pt x="105177" y="8381"/>
                    <a:pt x="135321" y="9036"/>
                  </a:cubicBezTo>
                  <a:cubicBezTo>
                    <a:pt x="151717" y="9410"/>
                    <a:pt x="164654" y="23126"/>
                    <a:pt x="163750" y="394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Hình tự do: Hình 1083">
              <a:extLst>
                <a:ext uri="{FF2B5EF4-FFF2-40B4-BE49-F238E27FC236}">
                  <a16:creationId xmlns:a16="http://schemas.microsoft.com/office/drawing/2014/main" id="{C7A621FC-A002-6CD1-5343-0C0DA02DB0AC}"/>
                </a:ext>
              </a:extLst>
            </p:cNvPr>
            <p:cNvSpPr/>
            <p:nvPr/>
          </p:nvSpPr>
          <p:spPr>
            <a:xfrm>
              <a:off x="13850289" y="4412147"/>
              <a:ext cx="58304" cy="33783"/>
            </a:xfrm>
            <a:custGeom>
              <a:avLst/>
              <a:gdLst>
                <a:gd name="connsiteX0" fmla="*/ 58304 w 58304"/>
                <a:gd name="connsiteY0" fmla="*/ 8394 h 33783"/>
                <a:gd name="connsiteX1" fmla="*/ 27973 w 58304"/>
                <a:gd name="connsiteY1" fmla="*/ 1786 h 33783"/>
                <a:gd name="connsiteX2" fmla="*/ 23204 w 58304"/>
                <a:gd name="connsiteY2" fmla="*/ 3781 h 33783"/>
                <a:gd name="connsiteX3" fmla="*/ 18248 w 58304"/>
                <a:gd name="connsiteY3" fmla="*/ 134 h 33783"/>
                <a:gd name="connsiteX4" fmla="*/ 386 w 58304"/>
                <a:gd name="connsiteY4" fmla="*/ 820 h 33783"/>
                <a:gd name="connsiteX5" fmla="*/ 4749 w 58304"/>
                <a:gd name="connsiteY5" fmla="*/ 22266 h 33783"/>
                <a:gd name="connsiteX6" fmla="*/ 5654 w 58304"/>
                <a:gd name="connsiteY6" fmla="*/ 23389 h 33783"/>
                <a:gd name="connsiteX7" fmla="*/ 41253 w 58304"/>
                <a:gd name="connsiteY7" fmla="*/ 30589 h 33783"/>
                <a:gd name="connsiteX8" fmla="*/ 48516 w 58304"/>
                <a:gd name="connsiteY8" fmla="*/ 24854 h 33783"/>
                <a:gd name="connsiteX9" fmla="*/ 58304 w 58304"/>
                <a:gd name="connsiteY9" fmla="*/ 8394 h 3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4" h="33783">
                  <a:moveTo>
                    <a:pt x="58304" y="8394"/>
                  </a:moveTo>
                  <a:cubicBezTo>
                    <a:pt x="58304" y="8394"/>
                    <a:pt x="32774" y="-209"/>
                    <a:pt x="27973" y="1786"/>
                  </a:cubicBezTo>
                  <a:cubicBezTo>
                    <a:pt x="23204" y="3781"/>
                    <a:pt x="23204" y="3781"/>
                    <a:pt x="23204" y="3781"/>
                  </a:cubicBezTo>
                  <a:cubicBezTo>
                    <a:pt x="23204" y="3781"/>
                    <a:pt x="20492" y="664"/>
                    <a:pt x="18248" y="134"/>
                  </a:cubicBezTo>
                  <a:cubicBezTo>
                    <a:pt x="16003" y="-396"/>
                    <a:pt x="386" y="820"/>
                    <a:pt x="386" y="820"/>
                  </a:cubicBezTo>
                  <a:cubicBezTo>
                    <a:pt x="386" y="820"/>
                    <a:pt x="-1921" y="12353"/>
                    <a:pt x="4749" y="22266"/>
                  </a:cubicBezTo>
                  <a:cubicBezTo>
                    <a:pt x="5124" y="22827"/>
                    <a:pt x="5342" y="23014"/>
                    <a:pt x="5654" y="23389"/>
                  </a:cubicBezTo>
                  <a:cubicBezTo>
                    <a:pt x="14289" y="33675"/>
                    <a:pt x="29376" y="36824"/>
                    <a:pt x="41253" y="30589"/>
                  </a:cubicBezTo>
                  <a:cubicBezTo>
                    <a:pt x="43684" y="29343"/>
                    <a:pt x="46833" y="26568"/>
                    <a:pt x="48516" y="24854"/>
                  </a:cubicBezTo>
                  <a:cubicBezTo>
                    <a:pt x="55748" y="17372"/>
                    <a:pt x="58304" y="8394"/>
                    <a:pt x="58304" y="8394"/>
                  </a:cubicBez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Hình tự do: Hình 1084">
              <a:extLst>
                <a:ext uri="{FF2B5EF4-FFF2-40B4-BE49-F238E27FC236}">
                  <a16:creationId xmlns:a16="http://schemas.microsoft.com/office/drawing/2014/main" id="{DBA9D047-1337-71D0-BA4F-2D26E45FC447}"/>
                </a:ext>
              </a:extLst>
            </p:cNvPr>
            <p:cNvSpPr/>
            <p:nvPr/>
          </p:nvSpPr>
          <p:spPr>
            <a:xfrm>
              <a:off x="13850675" y="4412967"/>
              <a:ext cx="57918" cy="26163"/>
            </a:xfrm>
            <a:custGeom>
              <a:avLst/>
              <a:gdLst>
                <a:gd name="connsiteX0" fmla="*/ 0 w 57918"/>
                <a:gd name="connsiteY0" fmla="*/ 0 h 26163"/>
                <a:gd name="connsiteX1" fmla="*/ 57918 w 57918"/>
                <a:gd name="connsiteY1" fmla="*/ 7575 h 26163"/>
                <a:gd name="connsiteX2" fmla="*/ 22849 w 57918"/>
                <a:gd name="connsiteY2" fmla="*/ 25842 h 26163"/>
                <a:gd name="connsiteX3" fmla="*/ 0 w 57918"/>
                <a:gd name="connsiteY3" fmla="*/ 0 h 2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8" h="26163">
                  <a:moveTo>
                    <a:pt x="0" y="0"/>
                  </a:moveTo>
                  <a:cubicBezTo>
                    <a:pt x="0" y="0"/>
                    <a:pt x="22849" y="14308"/>
                    <a:pt x="57918" y="7575"/>
                  </a:cubicBezTo>
                  <a:cubicBezTo>
                    <a:pt x="57918" y="7575"/>
                    <a:pt x="47102" y="29022"/>
                    <a:pt x="22849" y="25842"/>
                  </a:cubicBezTo>
                  <a:cubicBezTo>
                    <a:pt x="2182" y="231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Hình tự do: Hình 1085">
              <a:extLst>
                <a:ext uri="{FF2B5EF4-FFF2-40B4-BE49-F238E27FC236}">
                  <a16:creationId xmlns:a16="http://schemas.microsoft.com/office/drawing/2014/main" id="{90BD000F-7A50-1EAB-AA6E-3230E567E126}"/>
                </a:ext>
              </a:extLst>
            </p:cNvPr>
            <p:cNvSpPr/>
            <p:nvPr/>
          </p:nvSpPr>
          <p:spPr>
            <a:xfrm>
              <a:off x="13867635" y="4369884"/>
              <a:ext cx="15340" cy="22299"/>
            </a:xfrm>
            <a:custGeom>
              <a:avLst/>
              <a:gdLst>
                <a:gd name="connsiteX0" fmla="*/ 8445 w 15340"/>
                <a:gd name="connsiteY0" fmla="*/ 22104 h 22299"/>
                <a:gd name="connsiteX1" fmla="*/ 4175 w 15340"/>
                <a:gd name="connsiteY1" fmla="*/ 21137 h 22299"/>
                <a:gd name="connsiteX2" fmla="*/ 154 w 15340"/>
                <a:gd name="connsiteY2" fmla="*/ 16368 h 22299"/>
                <a:gd name="connsiteX3" fmla="*/ 5640 w 15340"/>
                <a:gd name="connsiteY3" fmla="*/ 2091 h 22299"/>
                <a:gd name="connsiteX4" fmla="*/ 11158 w 15340"/>
                <a:gd name="connsiteY4" fmla="*/ 189 h 22299"/>
                <a:gd name="connsiteX5" fmla="*/ 11158 w 15340"/>
                <a:gd name="connsiteY5" fmla="*/ 189 h 22299"/>
                <a:gd name="connsiteX6" fmla="*/ 15334 w 15340"/>
                <a:gd name="connsiteY6" fmla="*/ 4304 h 22299"/>
                <a:gd name="connsiteX7" fmla="*/ 14119 w 15340"/>
                <a:gd name="connsiteY7" fmla="*/ 19579 h 22299"/>
                <a:gd name="connsiteX8" fmla="*/ 8445 w 15340"/>
                <a:gd name="connsiteY8" fmla="*/ 22104 h 2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40" h="22299">
                  <a:moveTo>
                    <a:pt x="8445" y="22104"/>
                  </a:moveTo>
                  <a:lnTo>
                    <a:pt x="4175" y="21137"/>
                  </a:lnTo>
                  <a:cubicBezTo>
                    <a:pt x="1307" y="20483"/>
                    <a:pt x="-563" y="18269"/>
                    <a:pt x="154" y="16368"/>
                  </a:cubicBezTo>
                  <a:lnTo>
                    <a:pt x="5640" y="2091"/>
                  </a:lnTo>
                  <a:cubicBezTo>
                    <a:pt x="6263" y="439"/>
                    <a:pt x="8664" y="-403"/>
                    <a:pt x="11158" y="189"/>
                  </a:cubicBezTo>
                  <a:lnTo>
                    <a:pt x="11158" y="189"/>
                  </a:lnTo>
                  <a:cubicBezTo>
                    <a:pt x="13652" y="750"/>
                    <a:pt x="15459" y="2559"/>
                    <a:pt x="15334" y="4304"/>
                  </a:cubicBezTo>
                  <a:lnTo>
                    <a:pt x="14119" y="19579"/>
                  </a:lnTo>
                  <a:cubicBezTo>
                    <a:pt x="13963" y="21605"/>
                    <a:pt x="11314" y="22790"/>
                    <a:pt x="8445" y="22104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Hình tự do: Hình 1086">
              <a:extLst>
                <a:ext uri="{FF2B5EF4-FFF2-40B4-BE49-F238E27FC236}">
                  <a16:creationId xmlns:a16="http://schemas.microsoft.com/office/drawing/2014/main" id="{558BD4FA-5183-29AC-A677-A065C26DE1FE}"/>
                </a:ext>
              </a:extLst>
            </p:cNvPr>
            <p:cNvSpPr/>
            <p:nvPr/>
          </p:nvSpPr>
          <p:spPr>
            <a:xfrm>
              <a:off x="13919041" y="4347937"/>
              <a:ext cx="11867" cy="16126"/>
            </a:xfrm>
            <a:custGeom>
              <a:avLst/>
              <a:gdLst>
                <a:gd name="connsiteX0" fmla="*/ 11779 w 11867"/>
                <a:gd name="connsiteY0" fmla="*/ 8825 h 16126"/>
                <a:gd name="connsiteX1" fmla="*/ 4921 w 11867"/>
                <a:gd name="connsiteY1" fmla="*/ 16088 h 16126"/>
                <a:gd name="connsiteX2" fmla="*/ 89 w 11867"/>
                <a:gd name="connsiteY2" fmla="*/ 7329 h 16126"/>
                <a:gd name="connsiteX3" fmla="*/ 6947 w 11867"/>
                <a:gd name="connsiteY3" fmla="*/ 34 h 16126"/>
                <a:gd name="connsiteX4" fmla="*/ 11779 w 11867"/>
                <a:gd name="connsiteY4" fmla="*/ 8825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" h="16126">
                  <a:moveTo>
                    <a:pt x="11779" y="8825"/>
                  </a:moveTo>
                  <a:cubicBezTo>
                    <a:pt x="11218" y="13251"/>
                    <a:pt x="8163" y="16524"/>
                    <a:pt x="4921" y="16088"/>
                  </a:cubicBezTo>
                  <a:cubicBezTo>
                    <a:pt x="1679" y="15683"/>
                    <a:pt x="-472" y="11755"/>
                    <a:pt x="89" y="7329"/>
                  </a:cubicBezTo>
                  <a:cubicBezTo>
                    <a:pt x="650" y="2871"/>
                    <a:pt x="3705" y="-371"/>
                    <a:pt x="6947" y="34"/>
                  </a:cubicBezTo>
                  <a:cubicBezTo>
                    <a:pt x="10189" y="470"/>
                    <a:pt x="12340" y="4398"/>
                    <a:pt x="1177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Hình tự do: Hình 1087">
              <a:extLst>
                <a:ext uri="{FF2B5EF4-FFF2-40B4-BE49-F238E27FC236}">
                  <a16:creationId xmlns:a16="http://schemas.microsoft.com/office/drawing/2014/main" id="{E1FCD658-9A89-D616-57E5-E1C78B99E0B7}"/>
                </a:ext>
              </a:extLst>
            </p:cNvPr>
            <p:cNvSpPr/>
            <p:nvPr/>
          </p:nvSpPr>
          <p:spPr>
            <a:xfrm>
              <a:off x="13908624" y="4323198"/>
              <a:ext cx="42644" cy="15795"/>
            </a:xfrm>
            <a:custGeom>
              <a:avLst/>
              <a:gdLst>
                <a:gd name="connsiteX0" fmla="*/ 0 w 42644"/>
                <a:gd name="connsiteY0" fmla="*/ 10278 h 15795"/>
                <a:gd name="connsiteX1" fmla="*/ 1279 w 42644"/>
                <a:gd name="connsiteY1" fmla="*/ 8408 h 15795"/>
                <a:gd name="connsiteX2" fmla="*/ 5580 w 42644"/>
                <a:gd name="connsiteY2" fmla="*/ 4418 h 15795"/>
                <a:gd name="connsiteX3" fmla="*/ 9009 w 42644"/>
                <a:gd name="connsiteY3" fmla="*/ 2391 h 15795"/>
                <a:gd name="connsiteX4" fmla="*/ 13156 w 42644"/>
                <a:gd name="connsiteY4" fmla="*/ 833 h 15795"/>
                <a:gd name="connsiteX5" fmla="*/ 17924 w 42644"/>
                <a:gd name="connsiteY5" fmla="*/ 85 h 15795"/>
                <a:gd name="connsiteX6" fmla="*/ 22912 w 42644"/>
                <a:gd name="connsiteY6" fmla="*/ 241 h 15795"/>
                <a:gd name="connsiteX7" fmla="*/ 27775 w 42644"/>
                <a:gd name="connsiteY7" fmla="*/ 1425 h 15795"/>
                <a:gd name="connsiteX8" fmla="*/ 32139 w 42644"/>
                <a:gd name="connsiteY8" fmla="*/ 3451 h 15795"/>
                <a:gd name="connsiteX9" fmla="*/ 35725 w 42644"/>
                <a:gd name="connsiteY9" fmla="*/ 6070 h 15795"/>
                <a:gd name="connsiteX10" fmla="*/ 38499 w 42644"/>
                <a:gd name="connsiteY10" fmla="*/ 8875 h 15795"/>
                <a:gd name="connsiteX11" fmla="*/ 40463 w 42644"/>
                <a:gd name="connsiteY11" fmla="*/ 11525 h 15795"/>
                <a:gd name="connsiteX12" fmla="*/ 41710 w 42644"/>
                <a:gd name="connsiteY12" fmla="*/ 13769 h 15795"/>
                <a:gd name="connsiteX13" fmla="*/ 42645 w 42644"/>
                <a:gd name="connsiteY13" fmla="*/ 15796 h 15795"/>
                <a:gd name="connsiteX14" fmla="*/ 40618 w 42644"/>
                <a:gd name="connsiteY14" fmla="*/ 14985 h 15795"/>
                <a:gd name="connsiteX15" fmla="*/ 38436 w 42644"/>
                <a:gd name="connsiteY15" fmla="*/ 13987 h 15795"/>
                <a:gd name="connsiteX16" fmla="*/ 35693 w 42644"/>
                <a:gd name="connsiteY16" fmla="*/ 12803 h 15795"/>
                <a:gd name="connsiteX17" fmla="*/ 32545 w 42644"/>
                <a:gd name="connsiteY17" fmla="*/ 11494 h 15795"/>
                <a:gd name="connsiteX18" fmla="*/ 29147 w 42644"/>
                <a:gd name="connsiteY18" fmla="*/ 10247 h 15795"/>
                <a:gd name="connsiteX19" fmla="*/ 25531 w 42644"/>
                <a:gd name="connsiteY19" fmla="*/ 9249 h 15795"/>
                <a:gd name="connsiteX20" fmla="*/ 21790 w 42644"/>
                <a:gd name="connsiteY20" fmla="*/ 8563 h 15795"/>
                <a:gd name="connsiteX21" fmla="*/ 18018 w 42644"/>
                <a:gd name="connsiteY21" fmla="*/ 8221 h 15795"/>
                <a:gd name="connsiteX22" fmla="*/ 14277 w 42644"/>
                <a:gd name="connsiteY22" fmla="*/ 8189 h 15795"/>
                <a:gd name="connsiteX23" fmla="*/ 10693 w 42644"/>
                <a:gd name="connsiteY23" fmla="*/ 8470 h 15795"/>
                <a:gd name="connsiteX24" fmla="*/ 7357 w 42644"/>
                <a:gd name="connsiteY24" fmla="*/ 8906 h 15795"/>
                <a:gd name="connsiteX25" fmla="*/ 2089 w 42644"/>
                <a:gd name="connsiteY25" fmla="*/ 9842 h 15795"/>
                <a:gd name="connsiteX26" fmla="*/ 0 w 42644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44" h="15795">
                  <a:moveTo>
                    <a:pt x="0" y="10278"/>
                  </a:moveTo>
                  <a:cubicBezTo>
                    <a:pt x="0" y="10278"/>
                    <a:pt x="374" y="9530"/>
                    <a:pt x="1279" y="8408"/>
                  </a:cubicBezTo>
                  <a:cubicBezTo>
                    <a:pt x="2151" y="7285"/>
                    <a:pt x="3585" y="5820"/>
                    <a:pt x="5580" y="4418"/>
                  </a:cubicBezTo>
                  <a:cubicBezTo>
                    <a:pt x="6578" y="3669"/>
                    <a:pt x="7732" y="3015"/>
                    <a:pt x="9009" y="2391"/>
                  </a:cubicBezTo>
                  <a:cubicBezTo>
                    <a:pt x="10256" y="1799"/>
                    <a:pt x="11690" y="1269"/>
                    <a:pt x="13156" y="833"/>
                  </a:cubicBezTo>
                  <a:cubicBezTo>
                    <a:pt x="14683" y="490"/>
                    <a:pt x="16273" y="116"/>
                    <a:pt x="17924" y="85"/>
                  </a:cubicBezTo>
                  <a:cubicBezTo>
                    <a:pt x="19577" y="-103"/>
                    <a:pt x="21229" y="53"/>
                    <a:pt x="22912" y="241"/>
                  </a:cubicBezTo>
                  <a:cubicBezTo>
                    <a:pt x="24596" y="396"/>
                    <a:pt x="26186" y="989"/>
                    <a:pt x="27775" y="1425"/>
                  </a:cubicBezTo>
                  <a:cubicBezTo>
                    <a:pt x="29303" y="1955"/>
                    <a:pt x="30737" y="2734"/>
                    <a:pt x="32139" y="3451"/>
                  </a:cubicBezTo>
                  <a:cubicBezTo>
                    <a:pt x="33449" y="4262"/>
                    <a:pt x="34633" y="5197"/>
                    <a:pt x="35725" y="6070"/>
                  </a:cubicBezTo>
                  <a:cubicBezTo>
                    <a:pt x="36846" y="6911"/>
                    <a:pt x="37657" y="8003"/>
                    <a:pt x="38499" y="8875"/>
                  </a:cubicBezTo>
                  <a:cubicBezTo>
                    <a:pt x="39309" y="9779"/>
                    <a:pt x="39995" y="10652"/>
                    <a:pt x="40463" y="11525"/>
                  </a:cubicBezTo>
                  <a:cubicBezTo>
                    <a:pt x="40993" y="12366"/>
                    <a:pt x="41397" y="13146"/>
                    <a:pt x="41710" y="13769"/>
                  </a:cubicBezTo>
                  <a:cubicBezTo>
                    <a:pt x="42364" y="15016"/>
                    <a:pt x="42645" y="15796"/>
                    <a:pt x="42645" y="15796"/>
                  </a:cubicBezTo>
                  <a:cubicBezTo>
                    <a:pt x="42645" y="15796"/>
                    <a:pt x="41866" y="15515"/>
                    <a:pt x="40618" y="14985"/>
                  </a:cubicBezTo>
                  <a:cubicBezTo>
                    <a:pt x="39995" y="14704"/>
                    <a:pt x="39247" y="14393"/>
                    <a:pt x="38436" y="13987"/>
                  </a:cubicBezTo>
                  <a:cubicBezTo>
                    <a:pt x="37657" y="13551"/>
                    <a:pt x="36690" y="13239"/>
                    <a:pt x="35693" y="12803"/>
                  </a:cubicBezTo>
                  <a:cubicBezTo>
                    <a:pt x="34664" y="12429"/>
                    <a:pt x="33698" y="11868"/>
                    <a:pt x="32545" y="11494"/>
                  </a:cubicBezTo>
                  <a:cubicBezTo>
                    <a:pt x="31422" y="11120"/>
                    <a:pt x="30301" y="10683"/>
                    <a:pt x="29147" y="10247"/>
                  </a:cubicBezTo>
                  <a:cubicBezTo>
                    <a:pt x="27931" y="9966"/>
                    <a:pt x="26746" y="9592"/>
                    <a:pt x="25531" y="9249"/>
                  </a:cubicBezTo>
                  <a:cubicBezTo>
                    <a:pt x="24252" y="9093"/>
                    <a:pt x="23068" y="8626"/>
                    <a:pt x="21790" y="8563"/>
                  </a:cubicBezTo>
                  <a:cubicBezTo>
                    <a:pt x="20543" y="8408"/>
                    <a:pt x="19265" y="8221"/>
                    <a:pt x="18018" y="8221"/>
                  </a:cubicBezTo>
                  <a:cubicBezTo>
                    <a:pt x="16771" y="8096"/>
                    <a:pt x="15525" y="8221"/>
                    <a:pt x="14277" y="8189"/>
                  </a:cubicBezTo>
                  <a:cubicBezTo>
                    <a:pt x="13062" y="8283"/>
                    <a:pt x="11846" y="8314"/>
                    <a:pt x="10693" y="8470"/>
                  </a:cubicBezTo>
                  <a:cubicBezTo>
                    <a:pt x="9508" y="8595"/>
                    <a:pt x="8386" y="8719"/>
                    <a:pt x="7357" y="8906"/>
                  </a:cubicBezTo>
                  <a:cubicBezTo>
                    <a:pt x="5238" y="9187"/>
                    <a:pt x="3429" y="9561"/>
                    <a:pt x="2089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Hình tự do: Hình 1088">
              <a:extLst>
                <a:ext uri="{FF2B5EF4-FFF2-40B4-BE49-F238E27FC236}">
                  <a16:creationId xmlns:a16="http://schemas.microsoft.com/office/drawing/2014/main" id="{E47A02FD-81E2-A1E1-3E86-5906C1F1245A}"/>
                </a:ext>
              </a:extLst>
            </p:cNvPr>
            <p:cNvSpPr/>
            <p:nvPr/>
          </p:nvSpPr>
          <p:spPr>
            <a:xfrm>
              <a:off x="13840798" y="4336715"/>
              <a:ext cx="11889" cy="16127"/>
            </a:xfrm>
            <a:custGeom>
              <a:avLst/>
              <a:gdLst>
                <a:gd name="connsiteX0" fmla="*/ 11809 w 11889"/>
                <a:gd name="connsiteY0" fmla="*/ 8825 h 16127"/>
                <a:gd name="connsiteX1" fmla="*/ 4920 w 11889"/>
                <a:gd name="connsiteY1" fmla="*/ 16088 h 16127"/>
                <a:gd name="connsiteX2" fmla="*/ 88 w 11889"/>
                <a:gd name="connsiteY2" fmla="*/ 7329 h 16127"/>
                <a:gd name="connsiteX3" fmla="*/ 6947 w 11889"/>
                <a:gd name="connsiteY3" fmla="*/ 34 h 16127"/>
                <a:gd name="connsiteX4" fmla="*/ 11809 w 11889"/>
                <a:gd name="connsiteY4" fmla="*/ 8825 h 1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9" h="16127">
                  <a:moveTo>
                    <a:pt x="11809" y="8825"/>
                  </a:moveTo>
                  <a:cubicBezTo>
                    <a:pt x="11248" y="13251"/>
                    <a:pt x="8162" y="16525"/>
                    <a:pt x="4920" y="16088"/>
                  </a:cubicBezTo>
                  <a:cubicBezTo>
                    <a:pt x="1709" y="15683"/>
                    <a:pt x="-473" y="11755"/>
                    <a:pt x="88" y="7329"/>
                  </a:cubicBezTo>
                  <a:cubicBezTo>
                    <a:pt x="650" y="2871"/>
                    <a:pt x="3704" y="-371"/>
                    <a:pt x="6947" y="34"/>
                  </a:cubicBezTo>
                  <a:cubicBezTo>
                    <a:pt x="10188" y="471"/>
                    <a:pt x="12339" y="4398"/>
                    <a:pt x="1180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Hình tự do: Hình 1089">
              <a:extLst>
                <a:ext uri="{FF2B5EF4-FFF2-40B4-BE49-F238E27FC236}">
                  <a16:creationId xmlns:a16="http://schemas.microsoft.com/office/drawing/2014/main" id="{79F5DE65-C809-216F-9C22-EAF52B4A982A}"/>
                </a:ext>
              </a:extLst>
            </p:cNvPr>
            <p:cNvSpPr/>
            <p:nvPr/>
          </p:nvSpPr>
          <p:spPr>
            <a:xfrm>
              <a:off x="13830381" y="4311976"/>
              <a:ext cx="42675" cy="15795"/>
            </a:xfrm>
            <a:custGeom>
              <a:avLst/>
              <a:gdLst>
                <a:gd name="connsiteX0" fmla="*/ 0 w 42675"/>
                <a:gd name="connsiteY0" fmla="*/ 10278 h 15795"/>
                <a:gd name="connsiteX1" fmla="*/ 1278 w 42675"/>
                <a:gd name="connsiteY1" fmla="*/ 8407 h 15795"/>
                <a:gd name="connsiteX2" fmla="*/ 5580 w 42675"/>
                <a:gd name="connsiteY2" fmla="*/ 4418 h 15795"/>
                <a:gd name="connsiteX3" fmla="*/ 9009 w 42675"/>
                <a:gd name="connsiteY3" fmla="*/ 2391 h 15795"/>
                <a:gd name="connsiteX4" fmla="*/ 13186 w 42675"/>
                <a:gd name="connsiteY4" fmla="*/ 864 h 15795"/>
                <a:gd name="connsiteX5" fmla="*/ 17924 w 42675"/>
                <a:gd name="connsiteY5" fmla="*/ 85 h 15795"/>
                <a:gd name="connsiteX6" fmla="*/ 22911 w 42675"/>
                <a:gd name="connsiteY6" fmla="*/ 240 h 15795"/>
                <a:gd name="connsiteX7" fmla="*/ 27775 w 42675"/>
                <a:gd name="connsiteY7" fmla="*/ 1425 h 15795"/>
                <a:gd name="connsiteX8" fmla="*/ 32139 w 42675"/>
                <a:gd name="connsiteY8" fmla="*/ 3451 h 15795"/>
                <a:gd name="connsiteX9" fmla="*/ 35755 w 42675"/>
                <a:gd name="connsiteY9" fmla="*/ 6069 h 15795"/>
                <a:gd name="connsiteX10" fmla="*/ 38498 w 42675"/>
                <a:gd name="connsiteY10" fmla="*/ 8875 h 15795"/>
                <a:gd name="connsiteX11" fmla="*/ 40462 w 42675"/>
                <a:gd name="connsiteY11" fmla="*/ 11525 h 15795"/>
                <a:gd name="connsiteX12" fmla="*/ 41740 w 42675"/>
                <a:gd name="connsiteY12" fmla="*/ 13769 h 15795"/>
                <a:gd name="connsiteX13" fmla="*/ 42675 w 42675"/>
                <a:gd name="connsiteY13" fmla="*/ 15795 h 15795"/>
                <a:gd name="connsiteX14" fmla="*/ 40618 w 42675"/>
                <a:gd name="connsiteY14" fmla="*/ 14985 h 15795"/>
                <a:gd name="connsiteX15" fmla="*/ 38436 w 42675"/>
                <a:gd name="connsiteY15" fmla="*/ 13987 h 15795"/>
                <a:gd name="connsiteX16" fmla="*/ 35693 w 42675"/>
                <a:gd name="connsiteY16" fmla="*/ 12834 h 15795"/>
                <a:gd name="connsiteX17" fmla="*/ 32575 w 42675"/>
                <a:gd name="connsiteY17" fmla="*/ 11493 h 15795"/>
                <a:gd name="connsiteX18" fmla="*/ 29146 w 42675"/>
                <a:gd name="connsiteY18" fmla="*/ 10247 h 15795"/>
                <a:gd name="connsiteX19" fmla="*/ 25530 w 42675"/>
                <a:gd name="connsiteY19" fmla="*/ 9249 h 15795"/>
                <a:gd name="connsiteX20" fmla="*/ 21790 w 42675"/>
                <a:gd name="connsiteY20" fmla="*/ 8595 h 15795"/>
                <a:gd name="connsiteX21" fmla="*/ 18018 w 42675"/>
                <a:gd name="connsiteY21" fmla="*/ 8252 h 15795"/>
                <a:gd name="connsiteX22" fmla="*/ 14277 w 42675"/>
                <a:gd name="connsiteY22" fmla="*/ 8189 h 15795"/>
                <a:gd name="connsiteX23" fmla="*/ 10692 w 42675"/>
                <a:gd name="connsiteY23" fmla="*/ 8470 h 15795"/>
                <a:gd name="connsiteX24" fmla="*/ 7356 w 42675"/>
                <a:gd name="connsiteY24" fmla="*/ 8906 h 15795"/>
                <a:gd name="connsiteX25" fmla="*/ 2120 w 42675"/>
                <a:gd name="connsiteY25" fmla="*/ 9842 h 15795"/>
                <a:gd name="connsiteX26" fmla="*/ 0 w 42675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5" h="15795">
                  <a:moveTo>
                    <a:pt x="0" y="10278"/>
                  </a:moveTo>
                  <a:cubicBezTo>
                    <a:pt x="0" y="10278"/>
                    <a:pt x="374" y="9530"/>
                    <a:pt x="1278" y="8407"/>
                  </a:cubicBezTo>
                  <a:cubicBezTo>
                    <a:pt x="2182" y="7285"/>
                    <a:pt x="3585" y="5820"/>
                    <a:pt x="5580" y="4418"/>
                  </a:cubicBezTo>
                  <a:cubicBezTo>
                    <a:pt x="6577" y="3669"/>
                    <a:pt x="7731" y="3015"/>
                    <a:pt x="9009" y="2391"/>
                  </a:cubicBezTo>
                  <a:cubicBezTo>
                    <a:pt x="10256" y="1799"/>
                    <a:pt x="11690" y="1269"/>
                    <a:pt x="13186" y="864"/>
                  </a:cubicBezTo>
                  <a:cubicBezTo>
                    <a:pt x="14682" y="490"/>
                    <a:pt x="16272" y="116"/>
                    <a:pt x="17924" y="85"/>
                  </a:cubicBezTo>
                  <a:cubicBezTo>
                    <a:pt x="19577" y="-103"/>
                    <a:pt x="21229" y="53"/>
                    <a:pt x="22911" y="240"/>
                  </a:cubicBezTo>
                  <a:cubicBezTo>
                    <a:pt x="24595" y="396"/>
                    <a:pt x="26185" y="988"/>
                    <a:pt x="27775" y="1425"/>
                  </a:cubicBezTo>
                  <a:cubicBezTo>
                    <a:pt x="29333" y="1986"/>
                    <a:pt x="30767" y="2765"/>
                    <a:pt x="32139" y="3451"/>
                  </a:cubicBezTo>
                  <a:cubicBezTo>
                    <a:pt x="33448" y="4262"/>
                    <a:pt x="34632" y="5197"/>
                    <a:pt x="35755" y="6069"/>
                  </a:cubicBezTo>
                  <a:cubicBezTo>
                    <a:pt x="36846" y="6942"/>
                    <a:pt x="37687" y="8002"/>
                    <a:pt x="38498" y="8875"/>
                  </a:cubicBezTo>
                  <a:cubicBezTo>
                    <a:pt x="39308" y="9779"/>
                    <a:pt x="39995" y="10652"/>
                    <a:pt x="40462" y="11525"/>
                  </a:cubicBezTo>
                  <a:cubicBezTo>
                    <a:pt x="40992" y="12366"/>
                    <a:pt x="41397" y="13146"/>
                    <a:pt x="41740" y="13769"/>
                  </a:cubicBezTo>
                  <a:cubicBezTo>
                    <a:pt x="42394" y="15016"/>
                    <a:pt x="42675" y="15795"/>
                    <a:pt x="42675" y="15795"/>
                  </a:cubicBezTo>
                  <a:cubicBezTo>
                    <a:pt x="42675" y="15795"/>
                    <a:pt x="41865" y="15546"/>
                    <a:pt x="40618" y="14985"/>
                  </a:cubicBezTo>
                  <a:cubicBezTo>
                    <a:pt x="39995" y="14704"/>
                    <a:pt x="39246" y="14424"/>
                    <a:pt x="38436" y="13987"/>
                  </a:cubicBezTo>
                  <a:cubicBezTo>
                    <a:pt x="37657" y="13551"/>
                    <a:pt x="36690" y="13239"/>
                    <a:pt x="35693" y="12834"/>
                  </a:cubicBezTo>
                  <a:cubicBezTo>
                    <a:pt x="34695" y="12429"/>
                    <a:pt x="33698" y="11868"/>
                    <a:pt x="32575" y="11493"/>
                  </a:cubicBezTo>
                  <a:cubicBezTo>
                    <a:pt x="31453" y="11119"/>
                    <a:pt x="30300" y="10683"/>
                    <a:pt x="29146" y="10247"/>
                  </a:cubicBezTo>
                  <a:cubicBezTo>
                    <a:pt x="27931" y="9966"/>
                    <a:pt x="26746" y="9592"/>
                    <a:pt x="25530" y="9249"/>
                  </a:cubicBezTo>
                  <a:cubicBezTo>
                    <a:pt x="24284" y="9125"/>
                    <a:pt x="23068" y="8626"/>
                    <a:pt x="21790" y="8595"/>
                  </a:cubicBezTo>
                  <a:cubicBezTo>
                    <a:pt x="20542" y="8407"/>
                    <a:pt x="19296" y="8252"/>
                    <a:pt x="18018" y="8252"/>
                  </a:cubicBezTo>
                  <a:cubicBezTo>
                    <a:pt x="16771" y="8127"/>
                    <a:pt x="15524" y="8221"/>
                    <a:pt x="14277" y="8189"/>
                  </a:cubicBezTo>
                  <a:cubicBezTo>
                    <a:pt x="13061" y="8283"/>
                    <a:pt x="11846" y="8314"/>
                    <a:pt x="10692" y="8470"/>
                  </a:cubicBezTo>
                  <a:cubicBezTo>
                    <a:pt x="9539" y="8595"/>
                    <a:pt x="8416" y="8719"/>
                    <a:pt x="7356" y="8906"/>
                  </a:cubicBezTo>
                  <a:cubicBezTo>
                    <a:pt x="5237" y="9187"/>
                    <a:pt x="3429" y="9561"/>
                    <a:pt x="2120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Hình tự do: Hình 1090">
              <a:extLst>
                <a:ext uri="{FF2B5EF4-FFF2-40B4-BE49-F238E27FC236}">
                  <a16:creationId xmlns:a16="http://schemas.microsoft.com/office/drawing/2014/main" id="{DD2AB2DB-85B2-A0DA-C6F1-3261E4B8863F}"/>
                </a:ext>
              </a:extLst>
            </p:cNvPr>
            <p:cNvSpPr/>
            <p:nvPr/>
          </p:nvSpPr>
          <p:spPr>
            <a:xfrm>
              <a:off x="13911449" y="4375321"/>
              <a:ext cx="35218" cy="36327"/>
            </a:xfrm>
            <a:custGeom>
              <a:avLst/>
              <a:gdLst>
                <a:gd name="connsiteX0" fmla="*/ 34864 w 35218"/>
                <a:gd name="connsiteY0" fmla="*/ 21623 h 36327"/>
                <a:gd name="connsiteX1" fmla="*/ 14103 w 35218"/>
                <a:gd name="connsiteY1" fmla="*/ 35994 h 36327"/>
                <a:gd name="connsiteX2" fmla="*/ 355 w 35218"/>
                <a:gd name="connsiteY2" fmla="*/ 14703 h 36327"/>
                <a:gd name="connsiteX3" fmla="*/ 21086 w 35218"/>
                <a:gd name="connsiteY3" fmla="*/ 332 h 36327"/>
                <a:gd name="connsiteX4" fmla="*/ 34864 w 35218"/>
                <a:gd name="connsiteY4" fmla="*/ 21623 h 3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18" h="36327">
                  <a:moveTo>
                    <a:pt x="34864" y="21623"/>
                  </a:moveTo>
                  <a:cubicBezTo>
                    <a:pt x="32931" y="31474"/>
                    <a:pt x="23641" y="37895"/>
                    <a:pt x="14103" y="35994"/>
                  </a:cubicBezTo>
                  <a:cubicBezTo>
                    <a:pt x="4564" y="34092"/>
                    <a:pt x="-1577" y="24553"/>
                    <a:pt x="355" y="14703"/>
                  </a:cubicBezTo>
                  <a:cubicBezTo>
                    <a:pt x="2288" y="4884"/>
                    <a:pt x="11578" y="-1569"/>
                    <a:pt x="21086" y="332"/>
                  </a:cubicBezTo>
                  <a:cubicBezTo>
                    <a:pt x="30625" y="2234"/>
                    <a:pt x="36797" y="11773"/>
                    <a:pt x="34864" y="2162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Hình tự do: Hình 1091">
              <a:extLst>
                <a:ext uri="{FF2B5EF4-FFF2-40B4-BE49-F238E27FC236}">
                  <a16:creationId xmlns:a16="http://schemas.microsoft.com/office/drawing/2014/main" id="{8A4FD3D9-89D0-10B2-9D4C-931F73480C19}"/>
                </a:ext>
              </a:extLst>
            </p:cNvPr>
            <p:cNvSpPr/>
            <p:nvPr/>
          </p:nvSpPr>
          <p:spPr>
            <a:xfrm>
              <a:off x="13821092" y="4358949"/>
              <a:ext cx="21759" cy="36311"/>
            </a:xfrm>
            <a:custGeom>
              <a:avLst/>
              <a:gdLst>
                <a:gd name="connsiteX0" fmla="*/ 21415 w 21759"/>
                <a:gd name="connsiteY0" fmla="*/ 21629 h 36311"/>
                <a:gd name="connsiteX1" fmla="*/ 3055 w 21759"/>
                <a:gd name="connsiteY1" fmla="*/ 36280 h 36311"/>
                <a:gd name="connsiteX2" fmla="*/ 0 w 21759"/>
                <a:gd name="connsiteY2" fmla="*/ 5294 h 36311"/>
                <a:gd name="connsiteX3" fmla="*/ 62 w 21759"/>
                <a:gd name="connsiteY3" fmla="*/ 618 h 36311"/>
                <a:gd name="connsiteX4" fmla="*/ 7637 w 21759"/>
                <a:gd name="connsiteY4" fmla="*/ 338 h 36311"/>
                <a:gd name="connsiteX5" fmla="*/ 21415 w 21759"/>
                <a:gd name="connsiteY5" fmla="*/ 21629 h 3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" h="36311">
                  <a:moveTo>
                    <a:pt x="21415" y="21629"/>
                  </a:moveTo>
                  <a:cubicBezTo>
                    <a:pt x="19639" y="30638"/>
                    <a:pt x="11721" y="36810"/>
                    <a:pt x="3055" y="36280"/>
                  </a:cubicBezTo>
                  <a:cubicBezTo>
                    <a:pt x="1122" y="26616"/>
                    <a:pt x="94" y="16205"/>
                    <a:pt x="0" y="5294"/>
                  </a:cubicBezTo>
                  <a:cubicBezTo>
                    <a:pt x="0" y="3736"/>
                    <a:pt x="0" y="2208"/>
                    <a:pt x="62" y="618"/>
                  </a:cubicBezTo>
                  <a:cubicBezTo>
                    <a:pt x="2463" y="-99"/>
                    <a:pt x="5081" y="-192"/>
                    <a:pt x="7637" y="338"/>
                  </a:cubicBezTo>
                  <a:cubicBezTo>
                    <a:pt x="17145" y="2271"/>
                    <a:pt x="23317" y="11778"/>
                    <a:pt x="21415" y="21629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Hình tự do: Hình 1092">
              <a:extLst>
                <a:ext uri="{FF2B5EF4-FFF2-40B4-BE49-F238E27FC236}">
                  <a16:creationId xmlns:a16="http://schemas.microsoft.com/office/drawing/2014/main" id="{F8B2FB84-085A-BD70-CFAE-050501DDF0AB}"/>
                </a:ext>
              </a:extLst>
            </p:cNvPr>
            <p:cNvSpPr/>
            <p:nvPr/>
          </p:nvSpPr>
          <p:spPr>
            <a:xfrm>
              <a:off x="13821279" y="4277105"/>
              <a:ext cx="171730" cy="81544"/>
            </a:xfrm>
            <a:custGeom>
              <a:avLst/>
              <a:gdLst>
                <a:gd name="connsiteX0" fmla="*/ 164374 w 171730"/>
                <a:gd name="connsiteY0" fmla="*/ 79938 h 81544"/>
                <a:gd name="connsiteX1" fmla="*/ 142770 w 171730"/>
                <a:gd name="connsiteY1" fmla="*/ 77257 h 81544"/>
                <a:gd name="connsiteX2" fmla="*/ 105862 w 171730"/>
                <a:gd name="connsiteY2" fmla="*/ 30030 h 81544"/>
                <a:gd name="connsiteX3" fmla="*/ 42083 w 171730"/>
                <a:gd name="connsiteY3" fmla="*/ 28752 h 81544"/>
                <a:gd name="connsiteX4" fmla="*/ 0 w 171730"/>
                <a:gd name="connsiteY4" fmla="*/ 25884 h 81544"/>
                <a:gd name="connsiteX5" fmla="*/ 14869 w 171730"/>
                <a:gd name="connsiteY5" fmla="*/ 3159 h 81544"/>
                <a:gd name="connsiteX6" fmla="*/ 149784 w 171730"/>
                <a:gd name="connsiteY6" fmla="*/ 16034 h 81544"/>
                <a:gd name="connsiteX7" fmla="*/ 149784 w 171730"/>
                <a:gd name="connsiteY7" fmla="*/ 16034 h 81544"/>
                <a:gd name="connsiteX8" fmla="*/ 171730 w 171730"/>
                <a:gd name="connsiteY8" fmla="*/ 35641 h 81544"/>
                <a:gd name="connsiteX9" fmla="*/ 164374 w 171730"/>
                <a:gd name="connsiteY9" fmla="*/ 79938 h 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30" h="81544">
                  <a:moveTo>
                    <a:pt x="164374" y="79938"/>
                  </a:moveTo>
                  <a:cubicBezTo>
                    <a:pt x="164374" y="79938"/>
                    <a:pt x="152653" y="84957"/>
                    <a:pt x="142770" y="77257"/>
                  </a:cubicBezTo>
                  <a:cubicBezTo>
                    <a:pt x="132858" y="69557"/>
                    <a:pt x="126623" y="35392"/>
                    <a:pt x="105862" y="30030"/>
                  </a:cubicBezTo>
                  <a:cubicBezTo>
                    <a:pt x="85132" y="24669"/>
                    <a:pt x="80239" y="24388"/>
                    <a:pt x="42083" y="28752"/>
                  </a:cubicBezTo>
                  <a:cubicBezTo>
                    <a:pt x="3958" y="33116"/>
                    <a:pt x="0" y="25884"/>
                    <a:pt x="0" y="25884"/>
                  </a:cubicBezTo>
                  <a:cubicBezTo>
                    <a:pt x="0" y="25884"/>
                    <a:pt x="9165" y="1725"/>
                    <a:pt x="14869" y="3159"/>
                  </a:cubicBezTo>
                  <a:cubicBezTo>
                    <a:pt x="18641" y="4126"/>
                    <a:pt x="100126" y="-10494"/>
                    <a:pt x="149784" y="16034"/>
                  </a:cubicBezTo>
                  <a:lnTo>
                    <a:pt x="149784" y="16034"/>
                  </a:lnTo>
                  <a:cubicBezTo>
                    <a:pt x="157702" y="20086"/>
                    <a:pt x="171356" y="26757"/>
                    <a:pt x="171730" y="35641"/>
                  </a:cubicBezTo>
                  <a:lnTo>
                    <a:pt x="164374" y="79938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Hình tự do: Hình 1093">
              <a:extLst>
                <a:ext uri="{FF2B5EF4-FFF2-40B4-BE49-F238E27FC236}">
                  <a16:creationId xmlns:a16="http://schemas.microsoft.com/office/drawing/2014/main" id="{686CB6DC-6DCC-946B-E75C-0C64513415B1}"/>
                </a:ext>
              </a:extLst>
            </p:cNvPr>
            <p:cNvSpPr/>
            <p:nvPr/>
          </p:nvSpPr>
          <p:spPr>
            <a:xfrm>
              <a:off x="13648894" y="4540463"/>
              <a:ext cx="155738" cy="307078"/>
            </a:xfrm>
            <a:custGeom>
              <a:avLst/>
              <a:gdLst>
                <a:gd name="connsiteX0" fmla="*/ 155739 w 155738"/>
                <a:gd name="connsiteY0" fmla="*/ 153557 h 307078"/>
                <a:gd name="connsiteX1" fmla="*/ 154835 w 155738"/>
                <a:gd name="connsiteY1" fmla="*/ 203683 h 307078"/>
                <a:gd name="connsiteX2" fmla="*/ 153931 w 155738"/>
                <a:gd name="connsiteY2" fmla="*/ 220329 h 307078"/>
                <a:gd name="connsiteX3" fmla="*/ 147727 w 155738"/>
                <a:gd name="connsiteY3" fmla="*/ 255897 h 307078"/>
                <a:gd name="connsiteX4" fmla="*/ 145358 w 155738"/>
                <a:gd name="connsiteY4" fmla="*/ 259793 h 307078"/>
                <a:gd name="connsiteX5" fmla="*/ 128182 w 155738"/>
                <a:gd name="connsiteY5" fmla="*/ 241339 h 307078"/>
                <a:gd name="connsiteX6" fmla="*/ 99347 w 155738"/>
                <a:gd name="connsiteY6" fmla="*/ 273634 h 307078"/>
                <a:gd name="connsiteX7" fmla="*/ 94141 w 155738"/>
                <a:gd name="connsiteY7" fmla="*/ 278466 h 307078"/>
                <a:gd name="connsiteX8" fmla="*/ 93985 w 155738"/>
                <a:gd name="connsiteY8" fmla="*/ 278622 h 307078"/>
                <a:gd name="connsiteX9" fmla="*/ 78149 w 155738"/>
                <a:gd name="connsiteY9" fmla="*/ 291652 h 307078"/>
                <a:gd name="connsiteX10" fmla="*/ 73786 w 155738"/>
                <a:gd name="connsiteY10" fmla="*/ 294551 h 307078"/>
                <a:gd name="connsiteX11" fmla="*/ 58760 w 155738"/>
                <a:gd name="connsiteY11" fmla="*/ 302001 h 307078"/>
                <a:gd name="connsiteX12" fmla="*/ 37937 w 155738"/>
                <a:gd name="connsiteY12" fmla="*/ 306553 h 307078"/>
                <a:gd name="connsiteX13" fmla="*/ 7200 w 155738"/>
                <a:gd name="connsiteY13" fmla="*/ 303840 h 307078"/>
                <a:gd name="connsiteX14" fmla="*/ 7107 w 155738"/>
                <a:gd name="connsiteY14" fmla="*/ 303934 h 307078"/>
                <a:gd name="connsiteX15" fmla="*/ 0 w 155738"/>
                <a:gd name="connsiteY15" fmla="*/ 299102 h 307078"/>
                <a:gd name="connsiteX16" fmla="*/ 9009 w 155738"/>
                <a:gd name="connsiteY16" fmla="*/ 259887 h 307078"/>
                <a:gd name="connsiteX17" fmla="*/ 27214 w 155738"/>
                <a:gd name="connsiteY17" fmla="*/ 210696 h 307078"/>
                <a:gd name="connsiteX18" fmla="*/ 27837 w 155738"/>
                <a:gd name="connsiteY18" fmla="*/ 208764 h 307078"/>
                <a:gd name="connsiteX19" fmla="*/ 29208 w 155738"/>
                <a:gd name="connsiteY19" fmla="*/ 205490 h 307078"/>
                <a:gd name="connsiteX20" fmla="*/ 29739 w 155738"/>
                <a:gd name="connsiteY20" fmla="*/ 204057 h 307078"/>
                <a:gd name="connsiteX21" fmla="*/ 31204 w 155738"/>
                <a:gd name="connsiteY21" fmla="*/ 200409 h 307078"/>
                <a:gd name="connsiteX22" fmla="*/ 31578 w 155738"/>
                <a:gd name="connsiteY22" fmla="*/ 199599 h 307078"/>
                <a:gd name="connsiteX23" fmla="*/ 31671 w 155738"/>
                <a:gd name="connsiteY23" fmla="*/ 199318 h 307078"/>
                <a:gd name="connsiteX24" fmla="*/ 32295 w 155738"/>
                <a:gd name="connsiteY24" fmla="*/ 198040 h 307078"/>
                <a:gd name="connsiteX25" fmla="*/ 33479 w 155738"/>
                <a:gd name="connsiteY25" fmla="*/ 195048 h 307078"/>
                <a:gd name="connsiteX26" fmla="*/ 34228 w 155738"/>
                <a:gd name="connsiteY26" fmla="*/ 193302 h 307078"/>
                <a:gd name="connsiteX27" fmla="*/ 36035 w 155738"/>
                <a:gd name="connsiteY27" fmla="*/ 189125 h 307078"/>
                <a:gd name="connsiteX28" fmla="*/ 37314 w 155738"/>
                <a:gd name="connsiteY28" fmla="*/ 186288 h 307078"/>
                <a:gd name="connsiteX29" fmla="*/ 37656 w 155738"/>
                <a:gd name="connsiteY29" fmla="*/ 185571 h 307078"/>
                <a:gd name="connsiteX30" fmla="*/ 40306 w 155738"/>
                <a:gd name="connsiteY30" fmla="*/ 179929 h 307078"/>
                <a:gd name="connsiteX31" fmla="*/ 41117 w 155738"/>
                <a:gd name="connsiteY31" fmla="*/ 178308 h 307078"/>
                <a:gd name="connsiteX32" fmla="*/ 42488 w 155738"/>
                <a:gd name="connsiteY32" fmla="*/ 175565 h 307078"/>
                <a:gd name="connsiteX33" fmla="*/ 43767 w 155738"/>
                <a:gd name="connsiteY33" fmla="*/ 172853 h 307078"/>
                <a:gd name="connsiteX34" fmla="*/ 45855 w 155738"/>
                <a:gd name="connsiteY34" fmla="*/ 168738 h 307078"/>
                <a:gd name="connsiteX35" fmla="*/ 46229 w 155738"/>
                <a:gd name="connsiteY35" fmla="*/ 167927 h 307078"/>
                <a:gd name="connsiteX36" fmla="*/ 48037 w 155738"/>
                <a:gd name="connsiteY36" fmla="*/ 164374 h 307078"/>
                <a:gd name="connsiteX37" fmla="*/ 49939 w 155738"/>
                <a:gd name="connsiteY37" fmla="*/ 160571 h 307078"/>
                <a:gd name="connsiteX38" fmla="*/ 150751 w 155738"/>
                <a:gd name="connsiteY38" fmla="*/ 187 h 307078"/>
                <a:gd name="connsiteX39" fmla="*/ 151001 w 155738"/>
                <a:gd name="connsiteY39" fmla="*/ 0 h 307078"/>
                <a:gd name="connsiteX40" fmla="*/ 151001 w 155738"/>
                <a:gd name="connsiteY40" fmla="*/ 374 h 307078"/>
                <a:gd name="connsiteX41" fmla="*/ 155739 w 155738"/>
                <a:gd name="connsiteY41" fmla="*/ 153557 h 3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738" h="307078">
                  <a:moveTo>
                    <a:pt x="155739" y="153557"/>
                  </a:moveTo>
                  <a:cubicBezTo>
                    <a:pt x="155739" y="171388"/>
                    <a:pt x="155552" y="188501"/>
                    <a:pt x="154835" y="203683"/>
                  </a:cubicBezTo>
                  <a:cubicBezTo>
                    <a:pt x="154647" y="209605"/>
                    <a:pt x="154367" y="215154"/>
                    <a:pt x="153931" y="220329"/>
                  </a:cubicBezTo>
                  <a:cubicBezTo>
                    <a:pt x="152746" y="237349"/>
                    <a:pt x="150751" y="250161"/>
                    <a:pt x="147727" y="255897"/>
                  </a:cubicBezTo>
                  <a:cubicBezTo>
                    <a:pt x="147104" y="257175"/>
                    <a:pt x="146356" y="258453"/>
                    <a:pt x="145358" y="259793"/>
                  </a:cubicBezTo>
                  <a:lnTo>
                    <a:pt x="128182" y="241339"/>
                  </a:lnTo>
                  <a:cubicBezTo>
                    <a:pt x="128182" y="241339"/>
                    <a:pt x="115806" y="257611"/>
                    <a:pt x="99347" y="273634"/>
                  </a:cubicBezTo>
                  <a:cubicBezTo>
                    <a:pt x="97695" y="275255"/>
                    <a:pt x="95887" y="276907"/>
                    <a:pt x="94141" y="278466"/>
                  </a:cubicBezTo>
                  <a:cubicBezTo>
                    <a:pt x="94141" y="278559"/>
                    <a:pt x="94141" y="278559"/>
                    <a:pt x="93985" y="278622"/>
                  </a:cubicBezTo>
                  <a:cubicBezTo>
                    <a:pt x="88873" y="283267"/>
                    <a:pt x="83605" y="287724"/>
                    <a:pt x="78149" y="291652"/>
                  </a:cubicBezTo>
                  <a:cubicBezTo>
                    <a:pt x="76684" y="292650"/>
                    <a:pt x="75251" y="293647"/>
                    <a:pt x="73786" y="294551"/>
                  </a:cubicBezTo>
                  <a:cubicBezTo>
                    <a:pt x="68674" y="297731"/>
                    <a:pt x="63592" y="300380"/>
                    <a:pt x="58760" y="302001"/>
                  </a:cubicBezTo>
                  <a:cubicBezTo>
                    <a:pt x="51123" y="304557"/>
                    <a:pt x="44140" y="305929"/>
                    <a:pt x="37937" y="306553"/>
                  </a:cubicBezTo>
                  <a:cubicBezTo>
                    <a:pt x="18828" y="308641"/>
                    <a:pt x="7200" y="303840"/>
                    <a:pt x="7200" y="303840"/>
                  </a:cubicBezTo>
                  <a:lnTo>
                    <a:pt x="7107" y="303934"/>
                  </a:lnTo>
                  <a:cubicBezTo>
                    <a:pt x="4738" y="302562"/>
                    <a:pt x="2463" y="300910"/>
                    <a:pt x="0" y="299102"/>
                  </a:cubicBezTo>
                  <a:cubicBezTo>
                    <a:pt x="561" y="289096"/>
                    <a:pt x="3553" y="276346"/>
                    <a:pt x="9009" y="259887"/>
                  </a:cubicBezTo>
                  <a:cubicBezTo>
                    <a:pt x="13560" y="246265"/>
                    <a:pt x="19577" y="229961"/>
                    <a:pt x="27214" y="210696"/>
                  </a:cubicBezTo>
                  <a:cubicBezTo>
                    <a:pt x="27401" y="210042"/>
                    <a:pt x="27650" y="209418"/>
                    <a:pt x="27837" y="208764"/>
                  </a:cubicBezTo>
                  <a:cubicBezTo>
                    <a:pt x="28304" y="207673"/>
                    <a:pt x="28741" y="206581"/>
                    <a:pt x="29208" y="205490"/>
                  </a:cubicBezTo>
                  <a:cubicBezTo>
                    <a:pt x="29396" y="205054"/>
                    <a:pt x="29583" y="204587"/>
                    <a:pt x="29739" y="204057"/>
                  </a:cubicBezTo>
                  <a:cubicBezTo>
                    <a:pt x="30206" y="202872"/>
                    <a:pt x="30767" y="201687"/>
                    <a:pt x="31204" y="200409"/>
                  </a:cubicBezTo>
                  <a:cubicBezTo>
                    <a:pt x="31298" y="200129"/>
                    <a:pt x="31484" y="199848"/>
                    <a:pt x="31578" y="199599"/>
                  </a:cubicBezTo>
                  <a:cubicBezTo>
                    <a:pt x="31671" y="199505"/>
                    <a:pt x="31671" y="199412"/>
                    <a:pt x="31671" y="199318"/>
                  </a:cubicBezTo>
                  <a:cubicBezTo>
                    <a:pt x="31858" y="198851"/>
                    <a:pt x="32014" y="198477"/>
                    <a:pt x="32295" y="198040"/>
                  </a:cubicBezTo>
                  <a:cubicBezTo>
                    <a:pt x="32669" y="196949"/>
                    <a:pt x="33043" y="195952"/>
                    <a:pt x="33479" y="195048"/>
                  </a:cubicBezTo>
                  <a:cubicBezTo>
                    <a:pt x="33760" y="194486"/>
                    <a:pt x="34040" y="193863"/>
                    <a:pt x="34228" y="193302"/>
                  </a:cubicBezTo>
                  <a:cubicBezTo>
                    <a:pt x="34851" y="191930"/>
                    <a:pt x="35412" y="190590"/>
                    <a:pt x="36035" y="189125"/>
                  </a:cubicBezTo>
                  <a:cubicBezTo>
                    <a:pt x="36472" y="188221"/>
                    <a:pt x="36939" y="187317"/>
                    <a:pt x="37314" y="186288"/>
                  </a:cubicBezTo>
                  <a:cubicBezTo>
                    <a:pt x="37470" y="186132"/>
                    <a:pt x="37563" y="185945"/>
                    <a:pt x="37656" y="185571"/>
                  </a:cubicBezTo>
                  <a:cubicBezTo>
                    <a:pt x="38591" y="183763"/>
                    <a:pt x="39402" y="181830"/>
                    <a:pt x="40306" y="179929"/>
                  </a:cubicBezTo>
                  <a:cubicBezTo>
                    <a:pt x="40493" y="179399"/>
                    <a:pt x="40867" y="178838"/>
                    <a:pt x="41117" y="178308"/>
                  </a:cubicBezTo>
                  <a:cubicBezTo>
                    <a:pt x="41584" y="177373"/>
                    <a:pt x="42021" y="176469"/>
                    <a:pt x="42488" y="175565"/>
                  </a:cubicBezTo>
                  <a:cubicBezTo>
                    <a:pt x="42863" y="174661"/>
                    <a:pt x="43299" y="173757"/>
                    <a:pt x="43767" y="172853"/>
                  </a:cubicBezTo>
                  <a:cubicBezTo>
                    <a:pt x="44390" y="171388"/>
                    <a:pt x="45138" y="170109"/>
                    <a:pt x="45855" y="168738"/>
                  </a:cubicBezTo>
                  <a:cubicBezTo>
                    <a:pt x="45855" y="168738"/>
                    <a:pt x="45949" y="168457"/>
                    <a:pt x="46229" y="167927"/>
                  </a:cubicBezTo>
                  <a:cubicBezTo>
                    <a:pt x="46759" y="166743"/>
                    <a:pt x="47320" y="165558"/>
                    <a:pt x="48037" y="164374"/>
                  </a:cubicBezTo>
                  <a:cubicBezTo>
                    <a:pt x="48598" y="163283"/>
                    <a:pt x="49222" y="162005"/>
                    <a:pt x="49939" y="160571"/>
                  </a:cubicBezTo>
                  <a:cubicBezTo>
                    <a:pt x="88063" y="86972"/>
                    <a:pt x="146356" y="6203"/>
                    <a:pt x="150751" y="187"/>
                  </a:cubicBezTo>
                  <a:lnTo>
                    <a:pt x="151001" y="0"/>
                  </a:lnTo>
                  <a:lnTo>
                    <a:pt x="151001" y="374"/>
                  </a:lnTo>
                  <a:cubicBezTo>
                    <a:pt x="151374" y="7668"/>
                    <a:pt x="155552" y="85164"/>
                    <a:pt x="155739" y="15355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Hình tự do: Hình 1094">
              <a:extLst>
                <a:ext uri="{FF2B5EF4-FFF2-40B4-BE49-F238E27FC236}">
                  <a16:creationId xmlns:a16="http://schemas.microsoft.com/office/drawing/2014/main" id="{9104D399-35A3-A129-D492-A7C0172DF216}"/>
                </a:ext>
              </a:extLst>
            </p:cNvPr>
            <p:cNvSpPr/>
            <p:nvPr/>
          </p:nvSpPr>
          <p:spPr>
            <a:xfrm>
              <a:off x="13459394" y="4741133"/>
              <a:ext cx="298972" cy="212929"/>
            </a:xfrm>
            <a:custGeom>
              <a:avLst/>
              <a:gdLst>
                <a:gd name="connsiteX0" fmla="*/ 298946 w 298972"/>
                <a:gd name="connsiteY0" fmla="*/ 25737 h 212929"/>
                <a:gd name="connsiteX1" fmla="*/ 297139 w 298972"/>
                <a:gd name="connsiteY1" fmla="*/ 47028 h 212929"/>
                <a:gd name="connsiteX2" fmla="*/ 288036 w 298972"/>
                <a:gd name="connsiteY2" fmla="*/ 71405 h 212929"/>
                <a:gd name="connsiteX3" fmla="*/ 285293 w 298972"/>
                <a:gd name="connsiteY3" fmla="*/ 75520 h 212929"/>
                <a:gd name="connsiteX4" fmla="*/ 285386 w 298972"/>
                <a:gd name="connsiteY4" fmla="*/ 75676 h 212929"/>
                <a:gd name="connsiteX5" fmla="*/ 283672 w 298972"/>
                <a:gd name="connsiteY5" fmla="*/ 77764 h 212929"/>
                <a:gd name="connsiteX6" fmla="*/ 283485 w 298972"/>
                <a:gd name="connsiteY6" fmla="*/ 77952 h 212929"/>
                <a:gd name="connsiteX7" fmla="*/ 278217 w 298972"/>
                <a:gd name="connsiteY7" fmla="*/ 83781 h 212929"/>
                <a:gd name="connsiteX8" fmla="*/ 268553 w 298972"/>
                <a:gd name="connsiteY8" fmla="*/ 92603 h 212929"/>
                <a:gd name="connsiteX9" fmla="*/ 262724 w 298972"/>
                <a:gd name="connsiteY9" fmla="*/ 97341 h 212929"/>
                <a:gd name="connsiteX10" fmla="*/ 222168 w 298972"/>
                <a:gd name="connsiteY10" fmla="*/ 120066 h 212929"/>
                <a:gd name="connsiteX11" fmla="*/ 26995 w 298972"/>
                <a:gd name="connsiteY11" fmla="*/ 211932 h 212929"/>
                <a:gd name="connsiteX12" fmla="*/ 26933 w 298972"/>
                <a:gd name="connsiteY12" fmla="*/ 211838 h 212929"/>
                <a:gd name="connsiteX13" fmla="*/ 24377 w 298972"/>
                <a:gd name="connsiteY13" fmla="*/ 212929 h 212929"/>
                <a:gd name="connsiteX14" fmla="*/ 0 w 298972"/>
                <a:gd name="connsiteY14" fmla="*/ 156694 h 212929"/>
                <a:gd name="connsiteX15" fmla="*/ 94 w 298972"/>
                <a:gd name="connsiteY15" fmla="*/ 156632 h 212929"/>
                <a:gd name="connsiteX16" fmla="*/ 1527 w 298972"/>
                <a:gd name="connsiteY16" fmla="*/ 155447 h 212929"/>
                <a:gd name="connsiteX17" fmla="*/ 1621 w 298972"/>
                <a:gd name="connsiteY17" fmla="*/ 155353 h 212929"/>
                <a:gd name="connsiteX18" fmla="*/ 170047 w 298972"/>
                <a:gd name="connsiteY18" fmla="*/ 35931 h 212929"/>
                <a:gd name="connsiteX19" fmla="*/ 173040 w 298972"/>
                <a:gd name="connsiteY19" fmla="*/ 33936 h 212929"/>
                <a:gd name="connsiteX20" fmla="*/ 174130 w 298972"/>
                <a:gd name="connsiteY20" fmla="*/ 33187 h 212929"/>
                <a:gd name="connsiteX21" fmla="*/ 187410 w 298972"/>
                <a:gd name="connsiteY21" fmla="*/ 24459 h 212929"/>
                <a:gd name="connsiteX22" fmla="*/ 192865 w 298972"/>
                <a:gd name="connsiteY22" fmla="*/ 20937 h 212929"/>
                <a:gd name="connsiteX23" fmla="*/ 195983 w 298972"/>
                <a:gd name="connsiteY23" fmla="*/ 19004 h 212929"/>
                <a:gd name="connsiteX24" fmla="*/ 196513 w 298972"/>
                <a:gd name="connsiteY24" fmla="*/ 18754 h 212929"/>
                <a:gd name="connsiteX25" fmla="*/ 210073 w 298972"/>
                <a:gd name="connsiteY25" fmla="*/ 11086 h 212929"/>
                <a:gd name="connsiteX26" fmla="*/ 213440 w 298972"/>
                <a:gd name="connsiteY26" fmla="*/ 9746 h 212929"/>
                <a:gd name="connsiteX27" fmla="*/ 217336 w 298972"/>
                <a:gd name="connsiteY27" fmla="*/ 8093 h 212929"/>
                <a:gd name="connsiteX28" fmla="*/ 217617 w 298972"/>
                <a:gd name="connsiteY28" fmla="*/ 8000 h 212929"/>
                <a:gd name="connsiteX29" fmla="*/ 221077 w 298972"/>
                <a:gd name="connsiteY29" fmla="*/ 6722 h 212929"/>
                <a:gd name="connsiteX30" fmla="*/ 222448 w 298972"/>
                <a:gd name="connsiteY30" fmla="*/ 6285 h 212929"/>
                <a:gd name="connsiteX31" fmla="*/ 229431 w 298972"/>
                <a:gd name="connsiteY31" fmla="*/ 4291 h 212929"/>
                <a:gd name="connsiteX32" fmla="*/ 237349 w 298972"/>
                <a:gd name="connsiteY32" fmla="*/ 2545 h 212929"/>
                <a:gd name="connsiteX33" fmla="*/ 244550 w 298972"/>
                <a:gd name="connsiteY33" fmla="*/ 1266 h 212929"/>
                <a:gd name="connsiteX34" fmla="*/ 249007 w 298972"/>
                <a:gd name="connsiteY34" fmla="*/ 737 h 212929"/>
                <a:gd name="connsiteX35" fmla="*/ 251720 w 298972"/>
                <a:gd name="connsiteY35" fmla="*/ 363 h 212929"/>
                <a:gd name="connsiteX36" fmla="*/ 281926 w 298972"/>
                <a:gd name="connsiteY36" fmla="*/ 3262 h 212929"/>
                <a:gd name="connsiteX37" fmla="*/ 291465 w 298972"/>
                <a:gd name="connsiteY37" fmla="*/ 6815 h 212929"/>
                <a:gd name="connsiteX38" fmla="*/ 296297 w 298972"/>
                <a:gd name="connsiteY38" fmla="*/ 9278 h 212929"/>
                <a:gd name="connsiteX39" fmla="*/ 298946 w 298972"/>
                <a:gd name="connsiteY39" fmla="*/ 25737 h 2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8972" h="212929">
                  <a:moveTo>
                    <a:pt x="298946" y="25737"/>
                  </a:moveTo>
                  <a:cubicBezTo>
                    <a:pt x="299133" y="33842"/>
                    <a:pt x="298292" y="40950"/>
                    <a:pt x="297139" y="47028"/>
                  </a:cubicBezTo>
                  <a:cubicBezTo>
                    <a:pt x="294770" y="58780"/>
                    <a:pt x="290748" y="66948"/>
                    <a:pt x="288036" y="71405"/>
                  </a:cubicBezTo>
                  <a:cubicBezTo>
                    <a:pt x="286383" y="74148"/>
                    <a:pt x="285293" y="75520"/>
                    <a:pt x="285293" y="75520"/>
                  </a:cubicBezTo>
                  <a:lnTo>
                    <a:pt x="285386" y="75676"/>
                  </a:lnTo>
                  <a:cubicBezTo>
                    <a:pt x="284856" y="76424"/>
                    <a:pt x="284295" y="77048"/>
                    <a:pt x="283672" y="77764"/>
                  </a:cubicBezTo>
                  <a:cubicBezTo>
                    <a:pt x="283672" y="77858"/>
                    <a:pt x="283672" y="77858"/>
                    <a:pt x="283485" y="77952"/>
                  </a:cubicBezTo>
                  <a:cubicBezTo>
                    <a:pt x="281926" y="79946"/>
                    <a:pt x="280211" y="81879"/>
                    <a:pt x="278217" y="83781"/>
                  </a:cubicBezTo>
                  <a:cubicBezTo>
                    <a:pt x="275287" y="86773"/>
                    <a:pt x="272107" y="89703"/>
                    <a:pt x="268553" y="92603"/>
                  </a:cubicBezTo>
                  <a:cubicBezTo>
                    <a:pt x="266745" y="94161"/>
                    <a:pt x="264750" y="95782"/>
                    <a:pt x="262724" y="97341"/>
                  </a:cubicBezTo>
                  <a:cubicBezTo>
                    <a:pt x="250472" y="104698"/>
                    <a:pt x="236726" y="112522"/>
                    <a:pt x="222168" y="120066"/>
                  </a:cubicBezTo>
                  <a:cubicBezTo>
                    <a:pt x="201531" y="131163"/>
                    <a:pt x="38560" y="207287"/>
                    <a:pt x="26995" y="211932"/>
                  </a:cubicBezTo>
                  <a:lnTo>
                    <a:pt x="26933" y="211838"/>
                  </a:lnTo>
                  <a:cubicBezTo>
                    <a:pt x="25281" y="212555"/>
                    <a:pt x="24377" y="212929"/>
                    <a:pt x="24377" y="212929"/>
                  </a:cubicBezTo>
                  <a:lnTo>
                    <a:pt x="0" y="156694"/>
                  </a:lnTo>
                  <a:cubicBezTo>
                    <a:pt x="0" y="156694"/>
                    <a:pt x="0" y="156632"/>
                    <a:pt x="94" y="156632"/>
                  </a:cubicBezTo>
                  <a:cubicBezTo>
                    <a:pt x="187" y="156538"/>
                    <a:pt x="811" y="156070"/>
                    <a:pt x="1527" y="155447"/>
                  </a:cubicBezTo>
                  <a:lnTo>
                    <a:pt x="1621" y="155353"/>
                  </a:lnTo>
                  <a:cubicBezTo>
                    <a:pt x="11815" y="147529"/>
                    <a:pt x="161132" y="42041"/>
                    <a:pt x="170047" y="35931"/>
                  </a:cubicBezTo>
                  <a:cubicBezTo>
                    <a:pt x="171138" y="35307"/>
                    <a:pt x="172042" y="34559"/>
                    <a:pt x="173040" y="33936"/>
                  </a:cubicBezTo>
                  <a:cubicBezTo>
                    <a:pt x="173414" y="33655"/>
                    <a:pt x="173694" y="33468"/>
                    <a:pt x="174130" y="33187"/>
                  </a:cubicBezTo>
                  <a:cubicBezTo>
                    <a:pt x="178775" y="30008"/>
                    <a:pt x="183233" y="27109"/>
                    <a:pt x="187410" y="24459"/>
                  </a:cubicBezTo>
                  <a:cubicBezTo>
                    <a:pt x="189250" y="23087"/>
                    <a:pt x="191151" y="21996"/>
                    <a:pt x="192865" y="20937"/>
                  </a:cubicBezTo>
                  <a:cubicBezTo>
                    <a:pt x="193957" y="20282"/>
                    <a:pt x="194954" y="19565"/>
                    <a:pt x="195983" y="19004"/>
                  </a:cubicBezTo>
                  <a:cubicBezTo>
                    <a:pt x="196139" y="18910"/>
                    <a:pt x="196326" y="18817"/>
                    <a:pt x="196513" y="18754"/>
                  </a:cubicBezTo>
                  <a:cubicBezTo>
                    <a:pt x="201781" y="15450"/>
                    <a:pt x="206426" y="12832"/>
                    <a:pt x="210073" y="11086"/>
                  </a:cubicBezTo>
                  <a:cubicBezTo>
                    <a:pt x="211164" y="10649"/>
                    <a:pt x="212255" y="10182"/>
                    <a:pt x="213440" y="9746"/>
                  </a:cubicBezTo>
                  <a:cubicBezTo>
                    <a:pt x="214717" y="9091"/>
                    <a:pt x="216058" y="8561"/>
                    <a:pt x="217336" y="8093"/>
                  </a:cubicBezTo>
                  <a:cubicBezTo>
                    <a:pt x="217430" y="8093"/>
                    <a:pt x="217523" y="8000"/>
                    <a:pt x="217617" y="8000"/>
                  </a:cubicBezTo>
                  <a:cubicBezTo>
                    <a:pt x="218801" y="7563"/>
                    <a:pt x="219893" y="7096"/>
                    <a:pt x="221077" y="6722"/>
                  </a:cubicBezTo>
                  <a:cubicBezTo>
                    <a:pt x="221514" y="6566"/>
                    <a:pt x="221981" y="6441"/>
                    <a:pt x="222448" y="6285"/>
                  </a:cubicBezTo>
                  <a:cubicBezTo>
                    <a:pt x="224817" y="5537"/>
                    <a:pt x="227155" y="4820"/>
                    <a:pt x="229431" y="4291"/>
                  </a:cubicBezTo>
                  <a:cubicBezTo>
                    <a:pt x="232081" y="3636"/>
                    <a:pt x="234731" y="3012"/>
                    <a:pt x="237349" y="2545"/>
                  </a:cubicBezTo>
                  <a:cubicBezTo>
                    <a:pt x="239718" y="2015"/>
                    <a:pt x="242087" y="1547"/>
                    <a:pt x="244550" y="1266"/>
                  </a:cubicBezTo>
                  <a:cubicBezTo>
                    <a:pt x="246077" y="1111"/>
                    <a:pt x="247542" y="830"/>
                    <a:pt x="249007" y="737"/>
                  </a:cubicBezTo>
                  <a:cubicBezTo>
                    <a:pt x="249912" y="550"/>
                    <a:pt x="250816" y="456"/>
                    <a:pt x="251720" y="363"/>
                  </a:cubicBezTo>
                  <a:cubicBezTo>
                    <a:pt x="262101" y="-635"/>
                    <a:pt x="272293" y="456"/>
                    <a:pt x="281926" y="3262"/>
                  </a:cubicBezTo>
                  <a:cubicBezTo>
                    <a:pt x="285199" y="4291"/>
                    <a:pt x="288473" y="5381"/>
                    <a:pt x="291465" y="6815"/>
                  </a:cubicBezTo>
                  <a:cubicBezTo>
                    <a:pt x="293117" y="7563"/>
                    <a:pt x="294832" y="8280"/>
                    <a:pt x="296297" y="9278"/>
                  </a:cubicBezTo>
                  <a:cubicBezTo>
                    <a:pt x="297949" y="15014"/>
                    <a:pt x="298946" y="20656"/>
                    <a:pt x="298946" y="2573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Hình tự do: Hình 1095">
              <a:extLst>
                <a:ext uri="{FF2B5EF4-FFF2-40B4-BE49-F238E27FC236}">
                  <a16:creationId xmlns:a16="http://schemas.microsoft.com/office/drawing/2014/main" id="{5FFCFECC-2C6D-5238-C2D7-F85E000D8FFE}"/>
                </a:ext>
              </a:extLst>
            </p:cNvPr>
            <p:cNvSpPr/>
            <p:nvPr/>
          </p:nvSpPr>
          <p:spPr>
            <a:xfrm>
              <a:off x="13678633" y="4713316"/>
              <a:ext cx="69608" cy="120420"/>
            </a:xfrm>
            <a:custGeom>
              <a:avLst/>
              <a:gdLst>
                <a:gd name="connsiteX0" fmla="*/ 69608 w 69608"/>
                <a:gd name="connsiteY0" fmla="*/ 100781 h 120420"/>
                <a:gd name="connsiteX1" fmla="*/ 64403 w 69608"/>
                <a:gd name="connsiteY1" fmla="*/ 105613 h 120420"/>
                <a:gd name="connsiteX2" fmla="*/ 64247 w 69608"/>
                <a:gd name="connsiteY2" fmla="*/ 105769 h 120420"/>
                <a:gd name="connsiteX3" fmla="*/ 58947 w 69608"/>
                <a:gd name="connsiteY3" fmla="*/ 111599 h 120420"/>
                <a:gd name="connsiteX4" fmla="*/ 49315 w 69608"/>
                <a:gd name="connsiteY4" fmla="*/ 120420 h 120420"/>
                <a:gd name="connsiteX5" fmla="*/ 48411 w 69608"/>
                <a:gd name="connsiteY5" fmla="*/ 118799 h 120420"/>
                <a:gd name="connsiteX6" fmla="*/ 1839 w 69608"/>
                <a:gd name="connsiteY6" fmla="*/ 34570 h 120420"/>
                <a:gd name="connsiteX7" fmla="*/ 0 w 69608"/>
                <a:gd name="connsiteY7" fmla="*/ 31204 h 120420"/>
                <a:gd name="connsiteX8" fmla="*/ 1465 w 69608"/>
                <a:gd name="connsiteY8" fmla="*/ 27557 h 120420"/>
                <a:gd name="connsiteX9" fmla="*/ 1839 w 69608"/>
                <a:gd name="connsiteY9" fmla="*/ 26746 h 120420"/>
                <a:gd name="connsiteX10" fmla="*/ 1932 w 69608"/>
                <a:gd name="connsiteY10" fmla="*/ 26466 h 120420"/>
                <a:gd name="connsiteX11" fmla="*/ 2556 w 69608"/>
                <a:gd name="connsiteY11" fmla="*/ 25187 h 120420"/>
                <a:gd name="connsiteX12" fmla="*/ 3741 w 69608"/>
                <a:gd name="connsiteY12" fmla="*/ 22195 h 120420"/>
                <a:gd name="connsiteX13" fmla="*/ 4489 w 69608"/>
                <a:gd name="connsiteY13" fmla="*/ 20449 h 120420"/>
                <a:gd name="connsiteX14" fmla="*/ 6296 w 69608"/>
                <a:gd name="connsiteY14" fmla="*/ 16272 h 120420"/>
                <a:gd name="connsiteX15" fmla="*/ 7575 w 69608"/>
                <a:gd name="connsiteY15" fmla="*/ 13436 h 120420"/>
                <a:gd name="connsiteX16" fmla="*/ 7917 w 69608"/>
                <a:gd name="connsiteY16" fmla="*/ 12718 h 120420"/>
                <a:gd name="connsiteX17" fmla="*/ 10567 w 69608"/>
                <a:gd name="connsiteY17" fmla="*/ 7076 h 120420"/>
                <a:gd name="connsiteX18" fmla="*/ 11378 w 69608"/>
                <a:gd name="connsiteY18" fmla="*/ 5455 h 120420"/>
                <a:gd name="connsiteX19" fmla="*/ 12749 w 69608"/>
                <a:gd name="connsiteY19" fmla="*/ 2712 h 120420"/>
                <a:gd name="connsiteX20" fmla="*/ 14028 w 69608"/>
                <a:gd name="connsiteY20" fmla="*/ 0 h 120420"/>
                <a:gd name="connsiteX21" fmla="*/ 29769 w 69608"/>
                <a:gd name="connsiteY21" fmla="*/ 28554 h 120420"/>
                <a:gd name="connsiteX22" fmla="*/ 68798 w 69608"/>
                <a:gd name="connsiteY22" fmla="*/ 99223 h 120420"/>
                <a:gd name="connsiteX23" fmla="*/ 69608 w 69608"/>
                <a:gd name="connsiteY23" fmla="*/ 100781 h 1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608" h="120420">
                  <a:moveTo>
                    <a:pt x="69608" y="100781"/>
                  </a:moveTo>
                  <a:cubicBezTo>
                    <a:pt x="67956" y="102402"/>
                    <a:pt x="66148" y="104055"/>
                    <a:pt x="64403" y="105613"/>
                  </a:cubicBezTo>
                  <a:cubicBezTo>
                    <a:pt x="64403" y="105707"/>
                    <a:pt x="64403" y="105707"/>
                    <a:pt x="64247" y="105769"/>
                  </a:cubicBezTo>
                  <a:cubicBezTo>
                    <a:pt x="62688" y="107795"/>
                    <a:pt x="60973" y="109697"/>
                    <a:pt x="58947" y="111599"/>
                  </a:cubicBezTo>
                  <a:cubicBezTo>
                    <a:pt x="56049" y="114591"/>
                    <a:pt x="52869" y="117521"/>
                    <a:pt x="49315" y="120420"/>
                  </a:cubicBezTo>
                  <a:lnTo>
                    <a:pt x="48411" y="118799"/>
                  </a:lnTo>
                  <a:lnTo>
                    <a:pt x="1839" y="34570"/>
                  </a:lnTo>
                  <a:lnTo>
                    <a:pt x="0" y="31204"/>
                  </a:lnTo>
                  <a:cubicBezTo>
                    <a:pt x="467" y="30019"/>
                    <a:pt x="1028" y="28835"/>
                    <a:pt x="1465" y="27557"/>
                  </a:cubicBezTo>
                  <a:cubicBezTo>
                    <a:pt x="1559" y="27276"/>
                    <a:pt x="1745" y="26996"/>
                    <a:pt x="1839" y="26746"/>
                  </a:cubicBezTo>
                  <a:cubicBezTo>
                    <a:pt x="1932" y="26653"/>
                    <a:pt x="1932" y="26559"/>
                    <a:pt x="1932" y="26466"/>
                  </a:cubicBezTo>
                  <a:cubicBezTo>
                    <a:pt x="2120" y="25998"/>
                    <a:pt x="2276" y="25655"/>
                    <a:pt x="2556" y="25187"/>
                  </a:cubicBezTo>
                  <a:cubicBezTo>
                    <a:pt x="2930" y="24096"/>
                    <a:pt x="3304" y="23099"/>
                    <a:pt x="3741" y="22195"/>
                  </a:cubicBezTo>
                  <a:cubicBezTo>
                    <a:pt x="4021" y="21634"/>
                    <a:pt x="4301" y="21010"/>
                    <a:pt x="4489" y="20449"/>
                  </a:cubicBezTo>
                  <a:cubicBezTo>
                    <a:pt x="5112" y="19078"/>
                    <a:pt x="5673" y="17737"/>
                    <a:pt x="6296" y="16272"/>
                  </a:cubicBezTo>
                  <a:cubicBezTo>
                    <a:pt x="6733" y="15368"/>
                    <a:pt x="7200" y="14464"/>
                    <a:pt x="7575" y="13436"/>
                  </a:cubicBezTo>
                  <a:cubicBezTo>
                    <a:pt x="7731" y="13280"/>
                    <a:pt x="7824" y="13092"/>
                    <a:pt x="7917" y="12718"/>
                  </a:cubicBezTo>
                  <a:cubicBezTo>
                    <a:pt x="8853" y="10910"/>
                    <a:pt x="9663" y="9009"/>
                    <a:pt x="10567" y="7076"/>
                  </a:cubicBezTo>
                  <a:cubicBezTo>
                    <a:pt x="10754" y="6546"/>
                    <a:pt x="11128" y="5985"/>
                    <a:pt x="11378" y="5455"/>
                  </a:cubicBezTo>
                  <a:cubicBezTo>
                    <a:pt x="11845" y="4520"/>
                    <a:pt x="12282" y="3616"/>
                    <a:pt x="12749" y="2712"/>
                  </a:cubicBezTo>
                  <a:cubicBezTo>
                    <a:pt x="13124" y="1808"/>
                    <a:pt x="13560" y="904"/>
                    <a:pt x="14028" y="0"/>
                  </a:cubicBezTo>
                  <a:lnTo>
                    <a:pt x="29769" y="28554"/>
                  </a:lnTo>
                  <a:lnTo>
                    <a:pt x="68798" y="99223"/>
                  </a:lnTo>
                  <a:lnTo>
                    <a:pt x="69608" y="100781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Hình tự do: Hình 1096">
              <a:extLst>
                <a:ext uri="{FF2B5EF4-FFF2-40B4-BE49-F238E27FC236}">
                  <a16:creationId xmlns:a16="http://schemas.microsoft.com/office/drawing/2014/main" id="{E3748520-5CF3-5F5E-91B8-A024865F141D}"/>
                </a:ext>
              </a:extLst>
            </p:cNvPr>
            <p:cNvSpPr/>
            <p:nvPr/>
          </p:nvSpPr>
          <p:spPr>
            <a:xfrm>
              <a:off x="13681095" y="4540338"/>
              <a:ext cx="119547" cy="310262"/>
            </a:xfrm>
            <a:custGeom>
              <a:avLst/>
              <a:gdLst>
                <a:gd name="connsiteX0" fmla="*/ 0 w 119547"/>
                <a:gd name="connsiteY0" fmla="*/ 176095 h 310262"/>
                <a:gd name="connsiteX1" fmla="*/ 5175 w 119547"/>
                <a:gd name="connsiteY1" fmla="*/ 185135 h 310262"/>
                <a:gd name="connsiteX2" fmla="*/ 5518 w 119547"/>
                <a:gd name="connsiteY2" fmla="*/ 185758 h 310262"/>
                <a:gd name="connsiteX3" fmla="*/ 6079 w 119547"/>
                <a:gd name="connsiteY3" fmla="*/ 186725 h 310262"/>
                <a:gd name="connsiteX4" fmla="*/ 14371 w 119547"/>
                <a:gd name="connsiteY4" fmla="*/ 201220 h 310262"/>
                <a:gd name="connsiteX5" fmla="*/ 23287 w 119547"/>
                <a:gd name="connsiteY5" fmla="*/ 216806 h 310262"/>
                <a:gd name="connsiteX6" fmla="*/ 27557 w 119547"/>
                <a:gd name="connsiteY6" fmla="*/ 224288 h 310262"/>
                <a:gd name="connsiteX7" fmla="*/ 28336 w 119547"/>
                <a:gd name="connsiteY7" fmla="*/ 225597 h 310262"/>
                <a:gd name="connsiteX8" fmla="*/ 44983 w 119547"/>
                <a:gd name="connsiteY8" fmla="*/ 254681 h 310262"/>
                <a:gd name="connsiteX9" fmla="*/ 55394 w 119547"/>
                <a:gd name="connsiteY9" fmla="*/ 272886 h 310262"/>
                <a:gd name="connsiteX10" fmla="*/ 70980 w 119547"/>
                <a:gd name="connsiteY10" fmla="*/ 300162 h 310262"/>
                <a:gd name="connsiteX11" fmla="*/ 76748 w 119547"/>
                <a:gd name="connsiteY11" fmla="*/ 310262 h 310262"/>
                <a:gd name="connsiteX12" fmla="*/ 87440 w 119547"/>
                <a:gd name="connsiteY12" fmla="*/ 299133 h 310262"/>
                <a:gd name="connsiteX13" fmla="*/ 95638 w 119547"/>
                <a:gd name="connsiteY13" fmla="*/ 290623 h 310262"/>
                <a:gd name="connsiteX14" fmla="*/ 97664 w 119547"/>
                <a:gd name="connsiteY14" fmla="*/ 278061 h 310262"/>
                <a:gd name="connsiteX15" fmla="*/ 97664 w 119547"/>
                <a:gd name="connsiteY15" fmla="*/ 277998 h 310262"/>
                <a:gd name="connsiteX16" fmla="*/ 100563 w 119547"/>
                <a:gd name="connsiteY16" fmla="*/ 260136 h 310262"/>
                <a:gd name="connsiteX17" fmla="*/ 106268 w 119547"/>
                <a:gd name="connsiteY17" fmla="*/ 224630 h 310262"/>
                <a:gd name="connsiteX18" fmla="*/ 107952 w 119547"/>
                <a:gd name="connsiteY18" fmla="*/ 214406 h 310262"/>
                <a:gd name="connsiteX19" fmla="*/ 109884 w 119547"/>
                <a:gd name="connsiteY19" fmla="*/ 201906 h 310262"/>
                <a:gd name="connsiteX20" fmla="*/ 110165 w 119547"/>
                <a:gd name="connsiteY20" fmla="*/ 200316 h 310262"/>
                <a:gd name="connsiteX21" fmla="*/ 115620 w 119547"/>
                <a:gd name="connsiteY21" fmla="*/ 166120 h 310262"/>
                <a:gd name="connsiteX22" fmla="*/ 115620 w 119547"/>
                <a:gd name="connsiteY22" fmla="*/ 165995 h 310262"/>
                <a:gd name="connsiteX23" fmla="*/ 118239 w 119547"/>
                <a:gd name="connsiteY23" fmla="*/ 150097 h 310262"/>
                <a:gd name="connsiteX24" fmla="*/ 119548 w 119547"/>
                <a:gd name="connsiteY24" fmla="*/ 141961 h 310262"/>
                <a:gd name="connsiteX25" fmla="*/ 119485 w 119547"/>
                <a:gd name="connsiteY25" fmla="*/ 128993 h 310262"/>
                <a:gd name="connsiteX26" fmla="*/ 118862 w 119547"/>
                <a:gd name="connsiteY26" fmla="*/ 8978 h 310262"/>
                <a:gd name="connsiteX27" fmla="*/ 118800 w 119547"/>
                <a:gd name="connsiteY27" fmla="*/ 1434 h 310262"/>
                <a:gd name="connsiteX28" fmla="*/ 118800 w 119547"/>
                <a:gd name="connsiteY28" fmla="*/ 0 h 310262"/>
                <a:gd name="connsiteX29" fmla="*/ 118768 w 119547"/>
                <a:gd name="connsiteY29" fmla="*/ 62 h 310262"/>
                <a:gd name="connsiteX30" fmla="*/ 104959 w 119547"/>
                <a:gd name="connsiteY30" fmla="*/ 8978 h 310262"/>
                <a:gd name="connsiteX31" fmla="*/ 89622 w 119547"/>
                <a:gd name="connsiteY31" fmla="*/ 25001 h 310262"/>
                <a:gd name="connsiteX32" fmla="*/ 0 w 119547"/>
                <a:gd name="connsiteY32" fmla="*/ 176095 h 31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547" h="310262">
                  <a:moveTo>
                    <a:pt x="0" y="176095"/>
                  </a:moveTo>
                  <a:lnTo>
                    <a:pt x="5175" y="185135"/>
                  </a:lnTo>
                  <a:lnTo>
                    <a:pt x="5518" y="185758"/>
                  </a:lnTo>
                  <a:lnTo>
                    <a:pt x="6079" y="186725"/>
                  </a:lnTo>
                  <a:lnTo>
                    <a:pt x="14371" y="201220"/>
                  </a:lnTo>
                  <a:lnTo>
                    <a:pt x="23287" y="216806"/>
                  </a:lnTo>
                  <a:lnTo>
                    <a:pt x="27557" y="224288"/>
                  </a:lnTo>
                  <a:lnTo>
                    <a:pt x="28336" y="225597"/>
                  </a:lnTo>
                  <a:lnTo>
                    <a:pt x="44983" y="254681"/>
                  </a:lnTo>
                  <a:lnTo>
                    <a:pt x="55394" y="272886"/>
                  </a:lnTo>
                  <a:lnTo>
                    <a:pt x="70980" y="300162"/>
                  </a:lnTo>
                  <a:lnTo>
                    <a:pt x="76748" y="310262"/>
                  </a:lnTo>
                  <a:lnTo>
                    <a:pt x="87440" y="299133"/>
                  </a:lnTo>
                  <a:lnTo>
                    <a:pt x="95638" y="290623"/>
                  </a:lnTo>
                  <a:lnTo>
                    <a:pt x="97664" y="278061"/>
                  </a:lnTo>
                  <a:lnTo>
                    <a:pt x="97664" y="277998"/>
                  </a:lnTo>
                  <a:lnTo>
                    <a:pt x="100563" y="260136"/>
                  </a:lnTo>
                  <a:lnTo>
                    <a:pt x="106268" y="224630"/>
                  </a:lnTo>
                  <a:lnTo>
                    <a:pt x="107952" y="214406"/>
                  </a:lnTo>
                  <a:lnTo>
                    <a:pt x="109884" y="201906"/>
                  </a:lnTo>
                  <a:lnTo>
                    <a:pt x="110165" y="200316"/>
                  </a:lnTo>
                  <a:lnTo>
                    <a:pt x="115620" y="166120"/>
                  </a:lnTo>
                  <a:lnTo>
                    <a:pt x="115620" y="165995"/>
                  </a:lnTo>
                  <a:lnTo>
                    <a:pt x="118239" y="150097"/>
                  </a:lnTo>
                  <a:lnTo>
                    <a:pt x="119548" y="141961"/>
                  </a:lnTo>
                  <a:lnTo>
                    <a:pt x="119485" y="128993"/>
                  </a:lnTo>
                  <a:lnTo>
                    <a:pt x="118862" y="8978"/>
                  </a:lnTo>
                  <a:lnTo>
                    <a:pt x="118800" y="1434"/>
                  </a:lnTo>
                  <a:lnTo>
                    <a:pt x="118800" y="0"/>
                  </a:lnTo>
                  <a:cubicBezTo>
                    <a:pt x="118800" y="0"/>
                    <a:pt x="118800" y="0"/>
                    <a:pt x="118768" y="62"/>
                  </a:cubicBezTo>
                  <a:cubicBezTo>
                    <a:pt x="118083" y="280"/>
                    <a:pt x="112627" y="2556"/>
                    <a:pt x="104959" y="8978"/>
                  </a:cubicBezTo>
                  <a:cubicBezTo>
                    <a:pt x="100346" y="12718"/>
                    <a:pt x="95108" y="17956"/>
                    <a:pt x="89622" y="25001"/>
                  </a:cubicBezTo>
                  <a:cubicBezTo>
                    <a:pt x="74254" y="44670"/>
                    <a:pt x="0" y="176095"/>
                    <a:pt x="0" y="176095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Hình tự do: Hình 1097">
              <a:extLst>
                <a:ext uri="{FF2B5EF4-FFF2-40B4-BE49-F238E27FC236}">
                  <a16:creationId xmlns:a16="http://schemas.microsoft.com/office/drawing/2014/main" id="{495B8460-87AB-04B2-2896-621FB9AFEF94}"/>
                </a:ext>
              </a:extLst>
            </p:cNvPr>
            <p:cNvSpPr/>
            <p:nvPr/>
          </p:nvSpPr>
          <p:spPr>
            <a:xfrm>
              <a:off x="13749153" y="4525220"/>
              <a:ext cx="341099" cy="457303"/>
            </a:xfrm>
            <a:custGeom>
              <a:avLst/>
              <a:gdLst>
                <a:gd name="connsiteX0" fmla="*/ 256138 w 341099"/>
                <a:gd name="connsiteY0" fmla="*/ 336011 h 457303"/>
                <a:gd name="connsiteX1" fmla="*/ 255920 w 341099"/>
                <a:gd name="connsiteY1" fmla="*/ 337040 h 457303"/>
                <a:gd name="connsiteX2" fmla="*/ 254018 w 341099"/>
                <a:gd name="connsiteY2" fmla="*/ 347108 h 457303"/>
                <a:gd name="connsiteX3" fmla="*/ 253676 w 341099"/>
                <a:gd name="connsiteY3" fmla="*/ 350038 h 457303"/>
                <a:gd name="connsiteX4" fmla="*/ 252491 w 341099"/>
                <a:gd name="connsiteY4" fmla="*/ 365001 h 457303"/>
                <a:gd name="connsiteX5" fmla="*/ 252491 w 341099"/>
                <a:gd name="connsiteY5" fmla="*/ 365407 h 457303"/>
                <a:gd name="connsiteX6" fmla="*/ 252428 w 341099"/>
                <a:gd name="connsiteY6" fmla="*/ 401879 h 457303"/>
                <a:gd name="connsiteX7" fmla="*/ 252428 w 341099"/>
                <a:gd name="connsiteY7" fmla="*/ 403188 h 457303"/>
                <a:gd name="connsiteX8" fmla="*/ 252491 w 341099"/>
                <a:gd name="connsiteY8" fmla="*/ 404155 h 457303"/>
                <a:gd name="connsiteX9" fmla="*/ 252834 w 341099"/>
                <a:gd name="connsiteY9" fmla="*/ 415003 h 457303"/>
                <a:gd name="connsiteX10" fmla="*/ 253395 w 341099"/>
                <a:gd name="connsiteY10" fmla="*/ 425258 h 457303"/>
                <a:gd name="connsiteX11" fmla="*/ 254424 w 341099"/>
                <a:gd name="connsiteY11" fmla="*/ 443650 h 457303"/>
                <a:gd name="connsiteX12" fmla="*/ 254891 w 341099"/>
                <a:gd name="connsiteY12" fmla="*/ 450882 h 457303"/>
                <a:gd name="connsiteX13" fmla="*/ 254891 w 341099"/>
                <a:gd name="connsiteY13" fmla="*/ 451225 h 457303"/>
                <a:gd name="connsiteX14" fmla="*/ 255452 w 341099"/>
                <a:gd name="connsiteY14" fmla="*/ 457304 h 457303"/>
                <a:gd name="connsiteX15" fmla="*/ 19256 w 341099"/>
                <a:gd name="connsiteY15" fmla="*/ 457304 h 457303"/>
                <a:gd name="connsiteX16" fmla="*/ 19256 w 341099"/>
                <a:gd name="connsiteY16" fmla="*/ 453220 h 457303"/>
                <a:gd name="connsiteX17" fmla="*/ 19101 w 341099"/>
                <a:gd name="connsiteY17" fmla="*/ 434018 h 457303"/>
                <a:gd name="connsiteX18" fmla="*/ 19101 w 341099"/>
                <a:gd name="connsiteY18" fmla="*/ 431555 h 457303"/>
                <a:gd name="connsiteX19" fmla="*/ 18976 w 341099"/>
                <a:gd name="connsiteY19" fmla="*/ 415688 h 457303"/>
                <a:gd name="connsiteX20" fmla="*/ 18976 w 341099"/>
                <a:gd name="connsiteY20" fmla="*/ 415003 h 457303"/>
                <a:gd name="connsiteX21" fmla="*/ 18882 w 341099"/>
                <a:gd name="connsiteY21" fmla="*/ 404155 h 457303"/>
                <a:gd name="connsiteX22" fmla="*/ 18882 w 341099"/>
                <a:gd name="connsiteY22" fmla="*/ 401692 h 457303"/>
                <a:gd name="connsiteX23" fmla="*/ 18633 w 341099"/>
                <a:gd name="connsiteY23" fmla="*/ 368836 h 457303"/>
                <a:gd name="connsiteX24" fmla="*/ 18633 w 341099"/>
                <a:gd name="connsiteY24" fmla="*/ 365407 h 457303"/>
                <a:gd name="connsiteX25" fmla="*/ 18570 w 341099"/>
                <a:gd name="connsiteY25" fmla="*/ 360762 h 457303"/>
                <a:gd name="connsiteX26" fmla="*/ 18758 w 341099"/>
                <a:gd name="connsiteY26" fmla="*/ 350038 h 457303"/>
                <a:gd name="connsiteX27" fmla="*/ 19381 w 341099"/>
                <a:gd name="connsiteY27" fmla="*/ 314221 h 457303"/>
                <a:gd name="connsiteX28" fmla="*/ 19568 w 341099"/>
                <a:gd name="connsiteY28" fmla="*/ 302188 h 457303"/>
                <a:gd name="connsiteX29" fmla="*/ 20316 w 341099"/>
                <a:gd name="connsiteY29" fmla="*/ 262911 h 457303"/>
                <a:gd name="connsiteX30" fmla="*/ 20752 w 341099"/>
                <a:gd name="connsiteY30" fmla="*/ 240310 h 457303"/>
                <a:gd name="connsiteX31" fmla="*/ 20940 w 341099"/>
                <a:gd name="connsiteY31" fmla="*/ 228215 h 457303"/>
                <a:gd name="connsiteX32" fmla="*/ 21096 w 341099"/>
                <a:gd name="connsiteY32" fmla="*/ 218084 h 457303"/>
                <a:gd name="connsiteX33" fmla="*/ 19506 w 341099"/>
                <a:gd name="connsiteY33" fmla="*/ 213938 h 457303"/>
                <a:gd name="connsiteX34" fmla="*/ 19162 w 341099"/>
                <a:gd name="connsiteY34" fmla="*/ 212972 h 457303"/>
                <a:gd name="connsiteX35" fmla="*/ 18976 w 341099"/>
                <a:gd name="connsiteY35" fmla="*/ 212006 h 457303"/>
                <a:gd name="connsiteX36" fmla="*/ 18072 w 341099"/>
                <a:gd name="connsiteY36" fmla="*/ 209543 h 457303"/>
                <a:gd name="connsiteX37" fmla="*/ 14456 w 341099"/>
                <a:gd name="connsiteY37" fmla="*/ 205304 h 457303"/>
                <a:gd name="connsiteX38" fmla="*/ 19787 w 341099"/>
                <a:gd name="connsiteY38" fmla="*/ 91679 h 457303"/>
                <a:gd name="connsiteX39" fmla="*/ 30635 w 341099"/>
                <a:gd name="connsiteY39" fmla="*/ 64777 h 457303"/>
                <a:gd name="connsiteX40" fmla="*/ 30791 w 341099"/>
                <a:gd name="connsiteY40" fmla="*/ 64559 h 457303"/>
                <a:gd name="connsiteX41" fmla="*/ 47125 w 341099"/>
                <a:gd name="connsiteY41" fmla="*/ 24128 h 457303"/>
                <a:gd name="connsiteX42" fmla="*/ 50678 w 341099"/>
                <a:gd name="connsiteY42" fmla="*/ 15244 h 457303"/>
                <a:gd name="connsiteX43" fmla="*/ 50741 w 341099"/>
                <a:gd name="connsiteY43" fmla="*/ 15087 h 457303"/>
                <a:gd name="connsiteX44" fmla="*/ 51146 w 341099"/>
                <a:gd name="connsiteY44" fmla="*/ 15025 h 457303"/>
                <a:gd name="connsiteX45" fmla="*/ 85654 w 341099"/>
                <a:gd name="connsiteY45" fmla="*/ 8136 h 457303"/>
                <a:gd name="connsiteX46" fmla="*/ 117575 w 341099"/>
                <a:gd name="connsiteY46" fmla="*/ 1777 h 457303"/>
                <a:gd name="connsiteX47" fmla="*/ 117637 w 341099"/>
                <a:gd name="connsiteY47" fmla="*/ 1839 h 457303"/>
                <a:gd name="connsiteX48" fmla="*/ 117762 w 341099"/>
                <a:gd name="connsiteY48" fmla="*/ 1995 h 457303"/>
                <a:gd name="connsiteX49" fmla="*/ 176523 w 341099"/>
                <a:gd name="connsiteY49" fmla="*/ 22475 h 457303"/>
                <a:gd name="connsiteX50" fmla="*/ 219853 w 341099"/>
                <a:gd name="connsiteY50" fmla="*/ 5268 h 457303"/>
                <a:gd name="connsiteX51" fmla="*/ 221630 w 341099"/>
                <a:gd name="connsiteY51" fmla="*/ 3741 h 457303"/>
                <a:gd name="connsiteX52" fmla="*/ 224030 w 341099"/>
                <a:gd name="connsiteY52" fmla="*/ 1714 h 457303"/>
                <a:gd name="connsiteX53" fmla="*/ 225931 w 341099"/>
                <a:gd name="connsiteY53" fmla="*/ 0 h 457303"/>
                <a:gd name="connsiteX54" fmla="*/ 284131 w 341099"/>
                <a:gd name="connsiteY54" fmla="*/ 22008 h 457303"/>
                <a:gd name="connsiteX55" fmla="*/ 289742 w 341099"/>
                <a:gd name="connsiteY55" fmla="*/ 24128 h 457303"/>
                <a:gd name="connsiteX56" fmla="*/ 317424 w 341099"/>
                <a:gd name="connsiteY56" fmla="*/ 34570 h 457303"/>
                <a:gd name="connsiteX57" fmla="*/ 333821 w 341099"/>
                <a:gd name="connsiteY57" fmla="*/ 40774 h 457303"/>
                <a:gd name="connsiteX58" fmla="*/ 339618 w 341099"/>
                <a:gd name="connsiteY58" fmla="*/ 111910 h 457303"/>
                <a:gd name="connsiteX59" fmla="*/ 256138 w 341099"/>
                <a:gd name="connsiteY59" fmla="*/ 336011 h 4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41099" h="457303">
                  <a:moveTo>
                    <a:pt x="256138" y="336011"/>
                  </a:moveTo>
                  <a:cubicBezTo>
                    <a:pt x="256045" y="336354"/>
                    <a:pt x="255982" y="336634"/>
                    <a:pt x="255920" y="337040"/>
                  </a:cubicBezTo>
                  <a:cubicBezTo>
                    <a:pt x="255172" y="339845"/>
                    <a:pt x="254486" y="343274"/>
                    <a:pt x="254018" y="347108"/>
                  </a:cubicBezTo>
                  <a:cubicBezTo>
                    <a:pt x="253862" y="348044"/>
                    <a:pt x="253737" y="349010"/>
                    <a:pt x="253676" y="350038"/>
                  </a:cubicBezTo>
                  <a:cubicBezTo>
                    <a:pt x="253114" y="354527"/>
                    <a:pt x="252771" y="359609"/>
                    <a:pt x="252491" y="365001"/>
                  </a:cubicBezTo>
                  <a:lnTo>
                    <a:pt x="252491" y="365407"/>
                  </a:lnTo>
                  <a:cubicBezTo>
                    <a:pt x="252023" y="376660"/>
                    <a:pt x="252023" y="389378"/>
                    <a:pt x="252428" y="401879"/>
                  </a:cubicBezTo>
                  <a:lnTo>
                    <a:pt x="252428" y="403188"/>
                  </a:lnTo>
                  <a:cubicBezTo>
                    <a:pt x="252428" y="403531"/>
                    <a:pt x="252428" y="403811"/>
                    <a:pt x="252491" y="404155"/>
                  </a:cubicBezTo>
                  <a:cubicBezTo>
                    <a:pt x="252584" y="407833"/>
                    <a:pt x="252709" y="411449"/>
                    <a:pt x="252834" y="415003"/>
                  </a:cubicBezTo>
                  <a:cubicBezTo>
                    <a:pt x="253052" y="418494"/>
                    <a:pt x="253176" y="421923"/>
                    <a:pt x="253395" y="425258"/>
                  </a:cubicBezTo>
                  <a:cubicBezTo>
                    <a:pt x="253737" y="431898"/>
                    <a:pt x="254143" y="438101"/>
                    <a:pt x="254424" y="443650"/>
                  </a:cubicBezTo>
                  <a:cubicBezTo>
                    <a:pt x="254548" y="446300"/>
                    <a:pt x="254766" y="448638"/>
                    <a:pt x="254891" y="450882"/>
                  </a:cubicBezTo>
                  <a:lnTo>
                    <a:pt x="254891" y="451225"/>
                  </a:lnTo>
                  <a:cubicBezTo>
                    <a:pt x="255109" y="453470"/>
                    <a:pt x="255296" y="455465"/>
                    <a:pt x="255452" y="457304"/>
                  </a:cubicBezTo>
                  <a:lnTo>
                    <a:pt x="19256" y="457304"/>
                  </a:lnTo>
                  <a:lnTo>
                    <a:pt x="19256" y="453220"/>
                  </a:lnTo>
                  <a:lnTo>
                    <a:pt x="19101" y="434018"/>
                  </a:lnTo>
                  <a:lnTo>
                    <a:pt x="19101" y="431555"/>
                  </a:lnTo>
                  <a:lnTo>
                    <a:pt x="18976" y="415688"/>
                  </a:lnTo>
                  <a:lnTo>
                    <a:pt x="18976" y="415003"/>
                  </a:lnTo>
                  <a:lnTo>
                    <a:pt x="18882" y="404155"/>
                  </a:lnTo>
                  <a:lnTo>
                    <a:pt x="18882" y="401692"/>
                  </a:lnTo>
                  <a:lnTo>
                    <a:pt x="18633" y="368836"/>
                  </a:lnTo>
                  <a:lnTo>
                    <a:pt x="18633" y="365407"/>
                  </a:lnTo>
                  <a:lnTo>
                    <a:pt x="18570" y="360762"/>
                  </a:lnTo>
                  <a:lnTo>
                    <a:pt x="18758" y="350038"/>
                  </a:lnTo>
                  <a:lnTo>
                    <a:pt x="19381" y="314221"/>
                  </a:lnTo>
                  <a:lnTo>
                    <a:pt x="19568" y="302188"/>
                  </a:lnTo>
                  <a:lnTo>
                    <a:pt x="20316" y="262911"/>
                  </a:lnTo>
                  <a:lnTo>
                    <a:pt x="20752" y="240310"/>
                  </a:lnTo>
                  <a:lnTo>
                    <a:pt x="20940" y="228215"/>
                  </a:lnTo>
                  <a:lnTo>
                    <a:pt x="21096" y="218084"/>
                  </a:lnTo>
                  <a:cubicBezTo>
                    <a:pt x="20597" y="216744"/>
                    <a:pt x="20004" y="215279"/>
                    <a:pt x="19506" y="213938"/>
                  </a:cubicBezTo>
                  <a:cubicBezTo>
                    <a:pt x="19381" y="213658"/>
                    <a:pt x="19318" y="213315"/>
                    <a:pt x="19162" y="212972"/>
                  </a:cubicBezTo>
                  <a:cubicBezTo>
                    <a:pt x="19101" y="212691"/>
                    <a:pt x="18976" y="212349"/>
                    <a:pt x="18976" y="212006"/>
                  </a:cubicBezTo>
                  <a:cubicBezTo>
                    <a:pt x="18633" y="211195"/>
                    <a:pt x="18633" y="210166"/>
                    <a:pt x="18072" y="209543"/>
                  </a:cubicBezTo>
                  <a:cubicBezTo>
                    <a:pt x="16794" y="208109"/>
                    <a:pt x="15547" y="206737"/>
                    <a:pt x="14456" y="205304"/>
                  </a:cubicBezTo>
                  <a:cubicBezTo>
                    <a:pt x="-11917" y="172323"/>
                    <a:pt x="2642" y="134043"/>
                    <a:pt x="19787" y="91679"/>
                  </a:cubicBezTo>
                  <a:lnTo>
                    <a:pt x="30635" y="64777"/>
                  </a:lnTo>
                  <a:cubicBezTo>
                    <a:pt x="30728" y="64715"/>
                    <a:pt x="30728" y="64621"/>
                    <a:pt x="30791" y="64559"/>
                  </a:cubicBezTo>
                  <a:lnTo>
                    <a:pt x="47125" y="24128"/>
                  </a:lnTo>
                  <a:lnTo>
                    <a:pt x="50678" y="15244"/>
                  </a:lnTo>
                  <a:lnTo>
                    <a:pt x="50741" y="15087"/>
                  </a:lnTo>
                  <a:lnTo>
                    <a:pt x="51146" y="15025"/>
                  </a:lnTo>
                  <a:lnTo>
                    <a:pt x="85654" y="8136"/>
                  </a:lnTo>
                  <a:lnTo>
                    <a:pt x="117575" y="1777"/>
                  </a:lnTo>
                  <a:lnTo>
                    <a:pt x="117637" y="1839"/>
                  </a:lnTo>
                  <a:lnTo>
                    <a:pt x="117762" y="1995"/>
                  </a:lnTo>
                  <a:cubicBezTo>
                    <a:pt x="134159" y="17207"/>
                    <a:pt x="155637" y="24034"/>
                    <a:pt x="176523" y="22475"/>
                  </a:cubicBezTo>
                  <a:cubicBezTo>
                    <a:pt x="191985" y="21322"/>
                    <a:pt x="207134" y="15586"/>
                    <a:pt x="219853" y="5268"/>
                  </a:cubicBezTo>
                  <a:cubicBezTo>
                    <a:pt x="220476" y="4769"/>
                    <a:pt x="221068" y="4239"/>
                    <a:pt x="221630" y="3741"/>
                  </a:cubicBezTo>
                  <a:lnTo>
                    <a:pt x="224030" y="1714"/>
                  </a:lnTo>
                  <a:lnTo>
                    <a:pt x="225931" y="0"/>
                  </a:lnTo>
                  <a:lnTo>
                    <a:pt x="284131" y="22008"/>
                  </a:lnTo>
                  <a:lnTo>
                    <a:pt x="289742" y="24128"/>
                  </a:lnTo>
                  <a:lnTo>
                    <a:pt x="317424" y="34570"/>
                  </a:lnTo>
                  <a:lnTo>
                    <a:pt x="333821" y="40774"/>
                  </a:lnTo>
                  <a:cubicBezTo>
                    <a:pt x="333821" y="40774"/>
                    <a:pt x="345042" y="73256"/>
                    <a:pt x="339618" y="111910"/>
                  </a:cubicBezTo>
                  <a:cubicBezTo>
                    <a:pt x="327336" y="199537"/>
                    <a:pt x="258040" y="329807"/>
                    <a:pt x="256138" y="336011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Hình tự do: Hình 1098">
              <a:extLst>
                <a:ext uri="{FF2B5EF4-FFF2-40B4-BE49-F238E27FC236}">
                  <a16:creationId xmlns:a16="http://schemas.microsoft.com/office/drawing/2014/main" id="{95250EF6-62F5-CE10-FF2A-C21B3117A197}"/>
                </a:ext>
              </a:extLst>
            </p:cNvPr>
            <p:cNvSpPr/>
            <p:nvPr/>
          </p:nvSpPr>
          <p:spPr>
            <a:xfrm>
              <a:off x="13764607" y="4890595"/>
              <a:ext cx="243097" cy="36531"/>
            </a:xfrm>
            <a:custGeom>
              <a:avLst/>
              <a:gdLst>
                <a:gd name="connsiteX0" fmla="*/ 0 w 243097"/>
                <a:gd name="connsiteY0" fmla="*/ 0 h 36531"/>
                <a:gd name="connsiteX1" fmla="*/ 243097 w 243097"/>
                <a:gd name="connsiteY1" fmla="*/ 0 h 36531"/>
                <a:gd name="connsiteX2" fmla="*/ 243097 w 243097"/>
                <a:gd name="connsiteY2" fmla="*/ 36531 h 36531"/>
                <a:gd name="connsiteX3" fmla="*/ 0 w 243097"/>
                <a:gd name="connsiteY3" fmla="*/ 36531 h 3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97" h="36531">
                  <a:moveTo>
                    <a:pt x="0" y="0"/>
                  </a:moveTo>
                  <a:lnTo>
                    <a:pt x="243097" y="0"/>
                  </a:lnTo>
                  <a:lnTo>
                    <a:pt x="243097" y="36531"/>
                  </a:lnTo>
                  <a:lnTo>
                    <a:pt x="0" y="36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Hình tự do: Hình 1099">
              <a:extLst>
                <a:ext uri="{FF2B5EF4-FFF2-40B4-BE49-F238E27FC236}">
                  <a16:creationId xmlns:a16="http://schemas.microsoft.com/office/drawing/2014/main" id="{0DE092C5-B7C6-527C-6DCD-771F4D2E61E9}"/>
                </a:ext>
              </a:extLst>
            </p:cNvPr>
            <p:cNvSpPr/>
            <p:nvPr/>
          </p:nvSpPr>
          <p:spPr>
            <a:xfrm>
              <a:off x="14030443" y="4566025"/>
              <a:ext cx="114320" cy="327313"/>
            </a:xfrm>
            <a:custGeom>
              <a:avLst/>
              <a:gdLst>
                <a:gd name="connsiteX0" fmla="*/ 8203 w 114320"/>
                <a:gd name="connsiteY0" fmla="*/ 227873 h 327313"/>
                <a:gd name="connsiteX1" fmla="*/ 8421 w 114320"/>
                <a:gd name="connsiteY1" fmla="*/ 229868 h 327313"/>
                <a:gd name="connsiteX2" fmla="*/ 8577 w 114320"/>
                <a:gd name="connsiteY2" fmla="*/ 231177 h 327313"/>
                <a:gd name="connsiteX3" fmla="*/ 8577 w 114320"/>
                <a:gd name="connsiteY3" fmla="*/ 231333 h 327313"/>
                <a:gd name="connsiteX4" fmla="*/ 15872 w 114320"/>
                <a:gd name="connsiteY4" fmla="*/ 290842 h 327313"/>
                <a:gd name="connsiteX5" fmla="*/ 55118 w 114320"/>
                <a:gd name="connsiteY5" fmla="*/ 327314 h 327313"/>
                <a:gd name="connsiteX6" fmla="*/ 99789 w 114320"/>
                <a:gd name="connsiteY6" fmla="*/ 301690 h 327313"/>
                <a:gd name="connsiteX7" fmla="*/ 114159 w 114320"/>
                <a:gd name="connsiteY7" fmla="*/ 245080 h 327313"/>
                <a:gd name="connsiteX8" fmla="*/ 114159 w 114320"/>
                <a:gd name="connsiteY8" fmla="*/ 244644 h 327313"/>
                <a:gd name="connsiteX9" fmla="*/ 113879 w 114320"/>
                <a:gd name="connsiteY9" fmla="*/ 241682 h 327313"/>
                <a:gd name="connsiteX10" fmla="*/ 113816 w 114320"/>
                <a:gd name="connsiteY10" fmla="*/ 240934 h 327313"/>
                <a:gd name="connsiteX11" fmla="*/ 113193 w 114320"/>
                <a:gd name="connsiteY11" fmla="*/ 234076 h 327313"/>
                <a:gd name="connsiteX12" fmla="*/ 112008 w 114320"/>
                <a:gd name="connsiteY12" fmla="*/ 222823 h 327313"/>
                <a:gd name="connsiteX13" fmla="*/ 109390 w 114320"/>
                <a:gd name="connsiteY13" fmla="*/ 199412 h 327313"/>
                <a:gd name="connsiteX14" fmla="*/ 90405 w 114320"/>
                <a:gd name="connsiteY14" fmla="*/ 71043 h 327313"/>
                <a:gd name="connsiteX15" fmla="*/ 83641 w 114320"/>
                <a:gd name="connsiteY15" fmla="*/ 43985 h 327313"/>
                <a:gd name="connsiteX16" fmla="*/ 52687 w 114320"/>
                <a:gd name="connsiteY16" fmla="*/ 62 h 327313"/>
                <a:gd name="connsiteX17" fmla="*/ 52562 w 114320"/>
                <a:gd name="connsiteY17" fmla="*/ 0 h 327313"/>
                <a:gd name="connsiteX18" fmla="*/ 52406 w 114320"/>
                <a:gd name="connsiteY18" fmla="*/ 125 h 327313"/>
                <a:gd name="connsiteX19" fmla="*/ 410 w 114320"/>
                <a:gd name="connsiteY19" fmla="*/ 122696 h 327313"/>
                <a:gd name="connsiteX20" fmla="*/ 8203 w 114320"/>
                <a:gd name="connsiteY20" fmla="*/ 227873 h 3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20" h="327313">
                  <a:moveTo>
                    <a:pt x="8203" y="227873"/>
                  </a:moveTo>
                  <a:cubicBezTo>
                    <a:pt x="8235" y="228558"/>
                    <a:pt x="8359" y="229244"/>
                    <a:pt x="8421" y="229868"/>
                  </a:cubicBezTo>
                  <a:cubicBezTo>
                    <a:pt x="8483" y="230304"/>
                    <a:pt x="8546" y="230772"/>
                    <a:pt x="8577" y="231177"/>
                  </a:cubicBezTo>
                  <a:lnTo>
                    <a:pt x="8577" y="231333"/>
                  </a:lnTo>
                  <a:cubicBezTo>
                    <a:pt x="12224" y="263503"/>
                    <a:pt x="15747" y="290218"/>
                    <a:pt x="15872" y="290842"/>
                  </a:cubicBezTo>
                  <a:cubicBezTo>
                    <a:pt x="18927" y="310449"/>
                    <a:pt x="35822" y="321297"/>
                    <a:pt x="55118" y="327314"/>
                  </a:cubicBezTo>
                  <a:cubicBezTo>
                    <a:pt x="77126" y="323916"/>
                    <a:pt x="91029" y="313847"/>
                    <a:pt x="99789" y="301690"/>
                  </a:cubicBezTo>
                  <a:cubicBezTo>
                    <a:pt x="114627" y="281271"/>
                    <a:pt x="114720" y="255086"/>
                    <a:pt x="114159" y="245080"/>
                  </a:cubicBezTo>
                  <a:lnTo>
                    <a:pt x="114159" y="244644"/>
                  </a:lnTo>
                  <a:cubicBezTo>
                    <a:pt x="114066" y="243334"/>
                    <a:pt x="114003" y="242306"/>
                    <a:pt x="113879" y="241682"/>
                  </a:cubicBezTo>
                  <a:cubicBezTo>
                    <a:pt x="113879" y="241215"/>
                    <a:pt x="113816" y="240934"/>
                    <a:pt x="113816" y="240934"/>
                  </a:cubicBezTo>
                  <a:cubicBezTo>
                    <a:pt x="113598" y="238659"/>
                    <a:pt x="113443" y="236383"/>
                    <a:pt x="113193" y="234076"/>
                  </a:cubicBezTo>
                  <a:cubicBezTo>
                    <a:pt x="112850" y="230304"/>
                    <a:pt x="112476" y="226564"/>
                    <a:pt x="112008" y="222823"/>
                  </a:cubicBezTo>
                  <a:cubicBezTo>
                    <a:pt x="111229" y="215092"/>
                    <a:pt x="110294" y="207236"/>
                    <a:pt x="109390" y="199412"/>
                  </a:cubicBezTo>
                  <a:cubicBezTo>
                    <a:pt x="103311" y="148476"/>
                    <a:pt x="94894" y="96667"/>
                    <a:pt x="90405" y="71043"/>
                  </a:cubicBezTo>
                  <a:cubicBezTo>
                    <a:pt x="88597" y="60569"/>
                    <a:pt x="86259" y="51653"/>
                    <a:pt x="83641" y="43985"/>
                  </a:cubicBezTo>
                  <a:cubicBezTo>
                    <a:pt x="73697" y="21821"/>
                    <a:pt x="62631" y="5736"/>
                    <a:pt x="52687" y="62"/>
                  </a:cubicBezTo>
                  <a:cubicBezTo>
                    <a:pt x="52562" y="62"/>
                    <a:pt x="52562" y="0"/>
                    <a:pt x="52562" y="0"/>
                  </a:cubicBezTo>
                  <a:cubicBezTo>
                    <a:pt x="52562" y="0"/>
                    <a:pt x="52437" y="62"/>
                    <a:pt x="52406" y="125"/>
                  </a:cubicBezTo>
                  <a:cubicBezTo>
                    <a:pt x="49881" y="3242"/>
                    <a:pt x="9948" y="54427"/>
                    <a:pt x="410" y="122696"/>
                  </a:cubicBezTo>
                  <a:cubicBezTo>
                    <a:pt x="-1460" y="135975"/>
                    <a:pt x="3403" y="185883"/>
                    <a:pt x="8203" y="22787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Hình tự do: Hình 1100">
              <a:extLst>
                <a:ext uri="{FF2B5EF4-FFF2-40B4-BE49-F238E27FC236}">
                  <a16:creationId xmlns:a16="http://schemas.microsoft.com/office/drawing/2014/main" id="{BC340E0A-A088-F193-68C4-328EC71DCAE6}"/>
                </a:ext>
              </a:extLst>
            </p:cNvPr>
            <p:cNvSpPr/>
            <p:nvPr/>
          </p:nvSpPr>
          <p:spPr>
            <a:xfrm>
              <a:off x="14034188" y="4765437"/>
              <a:ext cx="110071" cy="41522"/>
            </a:xfrm>
            <a:custGeom>
              <a:avLst/>
              <a:gdLst>
                <a:gd name="connsiteX0" fmla="*/ 0 w 110071"/>
                <a:gd name="connsiteY0" fmla="*/ 31858 h 41522"/>
                <a:gd name="connsiteX1" fmla="*/ 2744 w 110071"/>
                <a:gd name="connsiteY1" fmla="*/ 31858 h 41522"/>
                <a:gd name="connsiteX2" fmla="*/ 2837 w 110071"/>
                <a:gd name="connsiteY2" fmla="*/ 31858 h 41522"/>
                <a:gd name="connsiteX3" fmla="*/ 4832 w 110071"/>
                <a:gd name="connsiteY3" fmla="*/ 31921 h 41522"/>
                <a:gd name="connsiteX4" fmla="*/ 73474 w 110071"/>
                <a:gd name="connsiteY4" fmla="*/ 37937 h 41522"/>
                <a:gd name="connsiteX5" fmla="*/ 110071 w 110071"/>
                <a:gd name="connsiteY5" fmla="*/ 41522 h 41522"/>
                <a:gd name="connsiteX6" fmla="*/ 109448 w 110071"/>
                <a:gd name="connsiteY6" fmla="*/ 34664 h 41522"/>
                <a:gd name="connsiteX7" fmla="*/ 108263 w 110071"/>
                <a:gd name="connsiteY7" fmla="*/ 23411 h 41522"/>
                <a:gd name="connsiteX8" fmla="*/ 105645 w 110071"/>
                <a:gd name="connsiteY8" fmla="*/ 0 h 41522"/>
                <a:gd name="connsiteX9" fmla="*/ 4676 w 110071"/>
                <a:gd name="connsiteY9" fmla="*/ 30456 h 41522"/>
                <a:gd name="connsiteX10" fmla="*/ 0 w 110071"/>
                <a:gd name="connsiteY10" fmla="*/ 31858 h 4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071" h="41522">
                  <a:moveTo>
                    <a:pt x="0" y="31858"/>
                  </a:moveTo>
                  <a:cubicBezTo>
                    <a:pt x="281" y="31765"/>
                    <a:pt x="1247" y="31765"/>
                    <a:pt x="2744" y="31858"/>
                  </a:cubicBezTo>
                  <a:cubicBezTo>
                    <a:pt x="2806" y="31858"/>
                    <a:pt x="2806" y="31858"/>
                    <a:pt x="2837" y="31858"/>
                  </a:cubicBezTo>
                  <a:cubicBezTo>
                    <a:pt x="3429" y="31858"/>
                    <a:pt x="4115" y="31858"/>
                    <a:pt x="4832" y="31921"/>
                  </a:cubicBezTo>
                  <a:cubicBezTo>
                    <a:pt x="16272" y="32545"/>
                    <a:pt x="45917" y="35288"/>
                    <a:pt x="73474" y="37937"/>
                  </a:cubicBezTo>
                  <a:cubicBezTo>
                    <a:pt x="86941" y="39247"/>
                    <a:pt x="99971" y="40493"/>
                    <a:pt x="110071" y="41522"/>
                  </a:cubicBezTo>
                  <a:cubicBezTo>
                    <a:pt x="109853" y="39247"/>
                    <a:pt x="109697" y="36971"/>
                    <a:pt x="109448" y="34664"/>
                  </a:cubicBezTo>
                  <a:cubicBezTo>
                    <a:pt x="109105" y="30892"/>
                    <a:pt x="108731" y="27152"/>
                    <a:pt x="108263" y="23411"/>
                  </a:cubicBezTo>
                  <a:cubicBezTo>
                    <a:pt x="107484" y="15680"/>
                    <a:pt x="106549" y="7824"/>
                    <a:pt x="105645" y="0"/>
                  </a:cubicBezTo>
                  <a:lnTo>
                    <a:pt x="4676" y="30456"/>
                  </a:lnTo>
                  <a:lnTo>
                    <a:pt x="0" y="31858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Hình tự do: Hình 1101">
              <a:extLst>
                <a:ext uri="{FF2B5EF4-FFF2-40B4-BE49-F238E27FC236}">
                  <a16:creationId xmlns:a16="http://schemas.microsoft.com/office/drawing/2014/main" id="{907127FB-81C5-B98A-9934-8F9E848ECDDE}"/>
                </a:ext>
              </a:extLst>
            </p:cNvPr>
            <p:cNvSpPr/>
            <p:nvPr/>
          </p:nvSpPr>
          <p:spPr>
            <a:xfrm>
              <a:off x="14022997" y="4565994"/>
              <a:ext cx="137222" cy="231332"/>
            </a:xfrm>
            <a:custGeom>
              <a:avLst/>
              <a:gdLst>
                <a:gd name="connsiteX0" fmla="*/ 137223 w 137222"/>
                <a:gd name="connsiteY0" fmla="*/ 210603 h 231332"/>
                <a:gd name="connsiteX1" fmla="*/ 11191 w 137222"/>
                <a:gd name="connsiteY1" fmla="*/ 231333 h 231332"/>
                <a:gd name="connsiteX2" fmla="*/ 1341 w 137222"/>
                <a:gd name="connsiteY2" fmla="*/ 101810 h 231332"/>
                <a:gd name="connsiteX3" fmla="*/ 59821 w 137222"/>
                <a:gd name="connsiteY3" fmla="*/ 156 h 231332"/>
                <a:gd name="connsiteX4" fmla="*/ 59977 w 137222"/>
                <a:gd name="connsiteY4" fmla="*/ 0 h 231332"/>
                <a:gd name="connsiteX5" fmla="*/ 60102 w 137222"/>
                <a:gd name="connsiteY5" fmla="*/ 94 h 231332"/>
                <a:gd name="connsiteX6" fmla="*/ 102465 w 137222"/>
                <a:gd name="connsiteY6" fmla="*/ 73318 h 231332"/>
                <a:gd name="connsiteX7" fmla="*/ 137223 w 137222"/>
                <a:gd name="connsiteY7" fmla="*/ 210603 h 23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2" h="231332">
                  <a:moveTo>
                    <a:pt x="137223" y="210603"/>
                  </a:moveTo>
                  <a:lnTo>
                    <a:pt x="11191" y="231333"/>
                  </a:lnTo>
                  <a:cubicBezTo>
                    <a:pt x="11191" y="231333"/>
                    <a:pt x="-4613" y="159075"/>
                    <a:pt x="1341" y="101810"/>
                  </a:cubicBezTo>
                  <a:cubicBezTo>
                    <a:pt x="7139" y="46323"/>
                    <a:pt x="56766" y="2806"/>
                    <a:pt x="59821" y="156"/>
                  </a:cubicBezTo>
                  <a:cubicBezTo>
                    <a:pt x="59914" y="94"/>
                    <a:pt x="59977" y="0"/>
                    <a:pt x="59977" y="0"/>
                  </a:cubicBezTo>
                  <a:cubicBezTo>
                    <a:pt x="60039" y="0"/>
                    <a:pt x="60039" y="94"/>
                    <a:pt x="60102" y="94"/>
                  </a:cubicBezTo>
                  <a:cubicBezTo>
                    <a:pt x="83076" y="10443"/>
                    <a:pt x="98974" y="62813"/>
                    <a:pt x="102465" y="73318"/>
                  </a:cubicBezTo>
                  <a:cubicBezTo>
                    <a:pt x="124878" y="141181"/>
                    <a:pt x="137223" y="210603"/>
                    <a:pt x="137223" y="210603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3" name="Đồ họa 3">
              <a:extLst>
                <a:ext uri="{FF2B5EF4-FFF2-40B4-BE49-F238E27FC236}">
                  <a16:creationId xmlns:a16="http://schemas.microsoft.com/office/drawing/2014/main" id="{C495023A-1358-3902-8316-5B3640010A93}"/>
                </a:ext>
              </a:extLst>
            </p:cNvPr>
            <p:cNvGrpSpPr/>
            <p:nvPr/>
          </p:nvGrpSpPr>
          <p:grpSpPr>
            <a:xfrm>
              <a:off x="13565725" y="4919243"/>
              <a:ext cx="621334" cy="1277186"/>
              <a:chOff x="13565725" y="4919243"/>
              <a:chExt cx="621334" cy="1277186"/>
            </a:xfrm>
          </p:grpSpPr>
          <p:sp>
            <p:nvSpPr>
              <p:cNvPr id="1104" name="Hình tự do: Hình 1103">
                <a:extLst>
                  <a:ext uri="{FF2B5EF4-FFF2-40B4-BE49-F238E27FC236}">
                    <a16:creationId xmlns:a16="http://schemas.microsoft.com/office/drawing/2014/main" id="{E76909F0-4E31-EACF-81B6-B3851F4C88F6}"/>
                  </a:ext>
                </a:extLst>
              </p:cNvPr>
              <p:cNvSpPr/>
              <p:nvPr/>
            </p:nvSpPr>
            <p:spPr>
              <a:xfrm>
                <a:off x="13637461" y="5559250"/>
                <a:ext cx="235341" cy="637170"/>
              </a:xfrm>
              <a:custGeom>
                <a:avLst/>
                <a:gdLst>
                  <a:gd name="connsiteX0" fmla="*/ 233289 w 235341"/>
                  <a:gd name="connsiteY0" fmla="*/ 178807 h 637170"/>
                  <a:gd name="connsiteX1" fmla="*/ 233133 w 235341"/>
                  <a:gd name="connsiteY1" fmla="*/ 183670 h 637170"/>
                  <a:gd name="connsiteX2" fmla="*/ 232697 w 235341"/>
                  <a:gd name="connsiteY2" fmla="*/ 194767 h 637170"/>
                  <a:gd name="connsiteX3" fmla="*/ 232260 w 235341"/>
                  <a:gd name="connsiteY3" fmla="*/ 201313 h 637170"/>
                  <a:gd name="connsiteX4" fmla="*/ 231761 w 235341"/>
                  <a:gd name="connsiteY4" fmla="*/ 208421 h 637170"/>
                  <a:gd name="connsiteX5" fmla="*/ 231605 w 235341"/>
                  <a:gd name="connsiteY5" fmla="*/ 210478 h 637170"/>
                  <a:gd name="connsiteX6" fmla="*/ 230515 w 235341"/>
                  <a:gd name="connsiteY6" fmla="*/ 221950 h 637170"/>
                  <a:gd name="connsiteX7" fmla="*/ 230515 w 235341"/>
                  <a:gd name="connsiteY7" fmla="*/ 222293 h 637170"/>
                  <a:gd name="connsiteX8" fmla="*/ 229080 w 235341"/>
                  <a:gd name="connsiteY8" fmla="*/ 235167 h 637170"/>
                  <a:gd name="connsiteX9" fmla="*/ 227335 w 235341"/>
                  <a:gd name="connsiteY9" fmla="*/ 248166 h 637170"/>
                  <a:gd name="connsiteX10" fmla="*/ 225433 w 235341"/>
                  <a:gd name="connsiteY10" fmla="*/ 260854 h 637170"/>
                  <a:gd name="connsiteX11" fmla="*/ 223033 w 235341"/>
                  <a:gd name="connsiteY11" fmla="*/ 275099 h 637170"/>
                  <a:gd name="connsiteX12" fmla="*/ 220851 w 235341"/>
                  <a:gd name="connsiteY12" fmla="*/ 287288 h 637170"/>
                  <a:gd name="connsiteX13" fmla="*/ 218825 w 235341"/>
                  <a:gd name="connsiteY13" fmla="*/ 297980 h 637170"/>
                  <a:gd name="connsiteX14" fmla="*/ 216518 w 235341"/>
                  <a:gd name="connsiteY14" fmla="*/ 309358 h 637170"/>
                  <a:gd name="connsiteX15" fmla="*/ 215115 w 235341"/>
                  <a:gd name="connsiteY15" fmla="*/ 315749 h 637170"/>
                  <a:gd name="connsiteX16" fmla="*/ 212964 w 235341"/>
                  <a:gd name="connsiteY16" fmla="*/ 325786 h 637170"/>
                  <a:gd name="connsiteX17" fmla="*/ 204018 w 235341"/>
                  <a:gd name="connsiteY17" fmla="*/ 364347 h 637170"/>
                  <a:gd name="connsiteX18" fmla="*/ 203581 w 235341"/>
                  <a:gd name="connsiteY18" fmla="*/ 366155 h 637170"/>
                  <a:gd name="connsiteX19" fmla="*/ 198655 w 235341"/>
                  <a:gd name="connsiteY19" fmla="*/ 386479 h 637170"/>
                  <a:gd name="connsiteX20" fmla="*/ 187590 w 235341"/>
                  <a:gd name="connsiteY20" fmla="*/ 431212 h 637170"/>
                  <a:gd name="connsiteX21" fmla="*/ 177864 w 235341"/>
                  <a:gd name="connsiteY21" fmla="*/ 476319 h 637170"/>
                  <a:gd name="connsiteX22" fmla="*/ 176118 w 235341"/>
                  <a:gd name="connsiteY22" fmla="*/ 499263 h 637170"/>
                  <a:gd name="connsiteX23" fmla="*/ 177957 w 235341"/>
                  <a:gd name="connsiteY23" fmla="*/ 507835 h 637170"/>
                  <a:gd name="connsiteX24" fmla="*/ 178456 w 235341"/>
                  <a:gd name="connsiteY24" fmla="*/ 509861 h 637170"/>
                  <a:gd name="connsiteX25" fmla="*/ 182446 w 235341"/>
                  <a:gd name="connsiteY25" fmla="*/ 522299 h 637170"/>
                  <a:gd name="connsiteX26" fmla="*/ 186436 w 235341"/>
                  <a:gd name="connsiteY26" fmla="*/ 576321 h 637170"/>
                  <a:gd name="connsiteX27" fmla="*/ 186436 w 235341"/>
                  <a:gd name="connsiteY27" fmla="*/ 576384 h 637170"/>
                  <a:gd name="connsiteX28" fmla="*/ 186530 w 235341"/>
                  <a:gd name="connsiteY28" fmla="*/ 581403 h 637170"/>
                  <a:gd name="connsiteX29" fmla="*/ 181729 w 235341"/>
                  <a:gd name="connsiteY29" fmla="*/ 588510 h 637170"/>
                  <a:gd name="connsiteX30" fmla="*/ 181012 w 235341"/>
                  <a:gd name="connsiteY30" fmla="*/ 589383 h 637170"/>
                  <a:gd name="connsiteX31" fmla="*/ 169011 w 235341"/>
                  <a:gd name="connsiteY31" fmla="*/ 602226 h 637170"/>
                  <a:gd name="connsiteX32" fmla="*/ 161623 w 235341"/>
                  <a:gd name="connsiteY32" fmla="*/ 608772 h 637170"/>
                  <a:gd name="connsiteX33" fmla="*/ 159347 w 235341"/>
                  <a:gd name="connsiteY33" fmla="*/ 610736 h 637170"/>
                  <a:gd name="connsiteX34" fmla="*/ 159285 w 235341"/>
                  <a:gd name="connsiteY34" fmla="*/ 610861 h 637170"/>
                  <a:gd name="connsiteX35" fmla="*/ 156230 w 235341"/>
                  <a:gd name="connsiteY35" fmla="*/ 613355 h 637170"/>
                  <a:gd name="connsiteX36" fmla="*/ 126024 w 235341"/>
                  <a:gd name="connsiteY36" fmla="*/ 636641 h 637170"/>
                  <a:gd name="connsiteX37" fmla="*/ 34375 w 235341"/>
                  <a:gd name="connsiteY37" fmla="*/ 636641 h 637170"/>
                  <a:gd name="connsiteX38" fmla="*/ 4761 w 235341"/>
                  <a:gd name="connsiteY38" fmla="*/ 637171 h 637170"/>
                  <a:gd name="connsiteX39" fmla="*/ 117 w 235341"/>
                  <a:gd name="connsiteY39" fmla="*/ 637171 h 637170"/>
                  <a:gd name="connsiteX40" fmla="*/ 896 w 235341"/>
                  <a:gd name="connsiteY40" fmla="*/ 608772 h 637170"/>
                  <a:gd name="connsiteX41" fmla="*/ 2798 w 235341"/>
                  <a:gd name="connsiteY41" fmla="*/ 596272 h 637170"/>
                  <a:gd name="connsiteX42" fmla="*/ 4450 w 235341"/>
                  <a:gd name="connsiteY42" fmla="*/ 589539 h 637170"/>
                  <a:gd name="connsiteX43" fmla="*/ 9344 w 235341"/>
                  <a:gd name="connsiteY43" fmla="*/ 577412 h 637170"/>
                  <a:gd name="connsiteX44" fmla="*/ 14207 w 235341"/>
                  <a:gd name="connsiteY44" fmla="*/ 569619 h 637170"/>
                  <a:gd name="connsiteX45" fmla="*/ 41576 w 235341"/>
                  <a:gd name="connsiteY45" fmla="*/ 545523 h 637170"/>
                  <a:gd name="connsiteX46" fmla="*/ 44413 w 235341"/>
                  <a:gd name="connsiteY46" fmla="*/ 543715 h 637170"/>
                  <a:gd name="connsiteX47" fmla="*/ 52020 w 235341"/>
                  <a:gd name="connsiteY47" fmla="*/ 539132 h 637170"/>
                  <a:gd name="connsiteX48" fmla="*/ 55012 w 235341"/>
                  <a:gd name="connsiteY48" fmla="*/ 537387 h 637170"/>
                  <a:gd name="connsiteX49" fmla="*/ 57692 w 235341"/>
                  <a:gd name="connsiteY49" fmla="*/ 535953 h 637170"/>
                  <a:gd name="connsiteX50" fmla="*/ 62836 w 235341"/>
                  <a:gd name="connsiteY50" fmla="*/ 533116 h 637170"/>
                  <a:gd name="connsiteX51" fmla="*/ 65891 w 235341"/>
                  <a:gd name="connsiteY51" fmla="*/ 531433 h 637170"/>
                  <a:gd name="connsiteX52" fmla="*/ 73685 w 235341"/>
                  <a:gd name="connsiteY52" fmla="*/ 527287 h 637170"/>
                  <a:gd name="connsiteX53" fmla="*/ 76708 w 235341"/>
                  <a:gd name="connsiteY53" fmla="*/ 525759 h 637170"/>
                  <a:gd name="connsiteX54" fmla="*/ 89271 w 235341"/>
                  <a:gd name="connsiteY54" fmla="*/ 518808 h 637170"/>
                  <a:gd name="connsiteX55" fmla="*/ 102145 w 235341"/>
                  <a:gd name="connsiteY55" fmla="*/ 510235 h 637170"/>
                  <a:gd name="connsiteX56" fmla="*/ 103299 w 235341"/>
                  <a:gd name="connsiteY56" fmla="*/ 509269 h 637170"/>
                  <a:gd name="connsiteX57" fmla="*/ 104452 w 235341"/>
                  <a:gd name="connsiteY57" fmla="*/ 508271 h 637170"/>
                  <a:gd name="connsiteX58" fmla="*/ 105917 w 235341"/>
                  <a:gd name="connsiteY58" fmla="*/ 506962 h 637170"/>
                  <a:gd name="connsiteX59" fmla="*/ 116453 w 235341"/>
                  <a:gd name="connsiteY59" fmla="*/ 488227 h 637170"/>
                  <a:gd name="connsiteX60" fmla="*/ 118043 w 235341"/>
                  <a:gd name="connsiteY60" fmla="*/ 431212 h 637170"/>
                  <a:gd name="connsiteX61" fmla="*/ 117825 w 235341"/>
                  <a:gd name="connsiteY61" fmla="*/ 386479 h 637170"/>
                  <a:gd name="connsiteX62" fmla="*/ 117606 w 235341"/>
                  <a:gd name="connsiteY62" fmla="*/ 375507 h 637170"/>
                  <a:gd name="connsiteX63" fmla="*/ 117326 w 235341"/>
                  <a:gd name="connsiteY63" fmla="*/ 364347 h 637170"/>
                  <a:gd name="connsiteX64" fmla="*/ 117014 w 235341"/>
                  <a:gd name="connsiteY64" fmla="*/ 355400 h 637170"/>
                  <a:gd name="connsiteX65" fmla="*/ 116297 w 235341"/>
                  <a:gd name="connsiteY65" fmla="*/ 336946 h 637170"/>
                  <a:gd name="connsiteX66" fmla="*/ 114334 w 235341"/>
                  <a:gd name="connsiteY66" fmla="*/ 297668 h 637170"/>
                  <a:gd name="connsiteX67" fmla="*/ 112027 w 235341"/>
                  <a:gd name="connsiteY67" fmla="*/ 264282 h 637170"/>
                  <a:gd name="connsiteX68" fmla="*/ 110842 w 235341"/>
                  <a:gd name="connsiteY68" fmla="*/ 249756 h 637170"/>
                  <a:gd name="connsiteX69" fmla="*/ 109907 w 235341"/>
                  <a:gd name="connsiteY69" fmla="*/ 238721 h 637170"/>
                  <a:gd name="connsiteX70" fmla="*/ 106135 w 235341"/>
                  <a:gd name="connsiteY70" fmla="*/ 198695 h 637170"/>
                  <a:gd name="connsiteX71" fmla="*/ 101990 w 235341"/>
                  <a:gd name="connsiteY71" fmla="*/ 155334 h 637170"/>
                  <a:gd name="connsiteX72" fmla="*/ 101397 w 235341"/>
                  <a:gd name="connsiteY72" fmla="*/ 149380 h 637170"/>
                  <a:gd name="connsiteX73" fmla="*/ 95755 w 235341"/>
                  <a:gd name="connsiteY73" fmla="*/ 28180 h 637170"/>
                  <a:gd name="connsiteX74" fmla="*/ 94726 w 235341"/>
                  <a:gd name="connsiteY74" fmla="*/ 0 h 637170"/>
                  <a:gd name="connsiteX75" fmla="*/ 206418 w 235341"/>
                  <a:gd name="connsiteY75" fmla="*/ 22320 h 637170"/>
                  <a:gd name="connsiteX76" fmla="*/ 208818 w 235341"/>
                  <a:gd name="connsiteY76" fmla="*/ 32763 h 637170"/>
                  <a:gd name="connsiteX77" fmla="*/ 212590 w 235341"/>
                  <a:gd name="connsiteY77" fmla="*/ 49253 h 637170"/>
                  <a:gd name="connsiteX78" fmla="*/ 216081 w 235341"/>
                  <a:gd name="connsiteY78" fmla="*/ 63904 h 637170"/>
                  <a:gd name="connsiteX79" fmla="*/ 219916 w 235341"/>
                  <a:gd name="connsiteY79" fmla="*/ 79304 h 637170"/>
                  <a:gd name="connsiteX80" fmla="*/ 220570 w 235341"/>
                  <a:gd name="connsiteY80" fmla="*/ 81704 h 637170"/>
                  <a:gd name="connsiteX81" fmla="*/ 232197 w 235341"/>
                  <a:gd name="connsiteY81" fmla="*/ 138064 h 637170"/>
                  <a:gd name="connsiteX82" fmla="*/ 233289 w 235341"/>
                  <a:gd name="connsiteY82" fmla="*/ 178807 h 63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35341" h="637170">
                    <a:moveTo>
                      <a:pt x="233289" y="178807"/>
                    </a:moveTo>
                    <a:cubicBezTo>
                      <a:pt x="233289" y="180334"/>
                      <a:pt x="233226" y="181924"/>
                      <a:pt x="233133" y="183670"/>
                    </a:cubicBezTo>
                    <a:cubicBezTo>
                      <a:pt x="233008" y="187379"/>
                      <a:pt x="232915" y="190995"/>
                      <a:pt x="232697" y="194767"/>
                    </a:cubicBezTo>
                    <a:cubicBezTo>
                      <a:pt x="232541" y="196949"/>
                      <a:pt x="232416" y="199131"/>
                      <a:pt x="232260" y="201313"/>
                    </a:cubicBezTo>
                    <a:cubicBezTo>
                      <a:pt x="232105" y="203714"/>
                      <a:pt x="231980" y="206020"/>
                      <a:pt x="231761" y="208421"/>
                    </a:cubicBezTo>
                    <a:cubicBezTo>
                      <a:pt x="231761" y="209075"/>
                      <a:pt x="231699" y="209730"/>
                      <a:pt x="231605" y="210478"/>
                    </a:cubicBezTo>
                    <a:cubicBezTo>
                      <a:pt x="231325" y="214313"/>
                      <a:pt x="230951" y="218084"/>
                      <a:pt x="230515" y="221950"/>
                    </a:cubicBezTo>
                    <a:lnTo>
                      <a:pt x="230515" y="222293"/>
                    </a:lnTo>
                    <a:cubicBezTo>
                      <a:pt x="230078" y="226595"/>
                      <a:pt x="229579" y="230865"/>
                      <a:pt x="229080" y="235167"/>
                    </a:cubicBezTo>
                    <a:cubicBezTo>
                      <a:pt x="228488" y="239500"/>
                      <a:pt x="227896" y="243740"/>
                      <a:pt x="227335" y="248166"/>
                    </a:cubicBezTo>
                    <a:cubicBezTo>
                      <a:pt x="226742" y="252374"/>
                      <a:pt x="226088" y="256583"/>
                      <a:pt x="225433" y="260854"/>
                    </a:cubicBezTo>
                    <a:cubicBezTo>
                      <a:pt x="224654" y="265591"/>
                      <a:pt x="223906" y="270299"/>
                      <a:pt x="223033" y="275099"/>
                    </a:cubicBezTo>
                    <a:cubicBezTo>
                      <a:pt x="222378" y="279152"/>
                      <a:pt x="221661" y="283235"/>
                      <a:pt x="220851" y="287288"/>
                    </a:cubicBezTo>
                    <a:cubicBezTo>
                      <a:pt x="220196" y="290935"/>
                      <a:pt x="219542" y="294395"/>
                      <a:pt x="218825" y="297980"/>
                    </a:cubicBezTo>
                    <a:cubicBezTo>
                      <a:pt x="218108" y="301752"/>
                      <a:pt x="217390" y="305524"/>
                      <a:pt x="216518" y="309358"/>
                    </a:cubicBezTo>
                    <a:cubicBezTo>
                      <a:pt x="216081" y="311478"/>
                      <a:pt x="215645" y="313566"/>
                      <a:pt x="215115" y="315749"/>
                    </a:cubicBezTo>
                    <a:cubicBezTo>
                      <a:pt x="214491" y="319084"/>
                      <a:pt x="213743" y="322451"/>
                      <a:pt x="212964" y="325786"/>
                    </a:cubicBezTo>
                    <a:cubicBezTo>
                      <a:pt x="210034" y="338910"/>
                      <a:pt x="207073" y="351847"/>
                      <a:pt x="204018" y="364347"/>
                    </a:cubicBezTo>
                    <a:cubicBezTo>
                      <a:pt x="203862" y="364939"/>
                      <a:pt x="203737" y="365563"/>
                      <a:pt x="203581" y="366155"/>
                    </a:cubicBezTo>
                    <a:cubicBezTo>
                      <a:pt x="201991" y="372982"/>
                      <a:pt x="200308" y="379808"/>
                      <a:pt x="198655" y="386479"/>
                    </a:cubicBezTo>
                    <a:cubicBezTo>
                      <a:pt x="194728" y="402315"/>
                      <a:pt x="190956" y="417341"/>
                      <a:pt x="187590" y="431212"/>
                    </a:cubicBezTo>
                    <a:cubicBezTo>
                      <a:pt x="183475" y="448295"/>
                      <a:pt x="180045" y="463538"/>
                      <a:pt x="177864" y="476319"/>
                    </a:cubicBezTo>
                    <a:cubicBezTo>
                      <a:pt x="176118" y="486419"/>
                      <a:pt x="175463" y="494244"/>
                      <a:pt x="176118" y="499263"/>
                    </a:cubicBezTo>
                    <a:cubicBezTo>
                      <a:pt x="176555" y="502161"/>
                      <a:pt x="177209" y="505092"/>
                      <a:pt x="177957" y="507835"/>
                    </a:cubicBezTo>
                    <a:cubicBezTo>
                      <a:pt x="178082" y="508552"/>
                      <a:pt x="178300" y="509206"/>
                      <a:pt x="178456" y="509861"/>
                    </a:cubicBezTo>
                    <a:cubicBezTo>
                      <a:pt x="179609" y="514163"/>
                      <a:pt x="181012" y="518278"/>
                      <a:pt x="182446" y="522299"/>
                    </a:cubicBezTo>
                    <a:cubicBezTo>
                      <a:pt x="183818" y="536888"/>
                      <a:pt x="185875" y="559769"/>
                      <a:pt x="186436" y="576321"/>
                    </a:cubicBezTo>
                    <a:lnTo>
                      <a:pt x="186436" y="576384"/>
                    </a:lnTo>
                    <a:cubicBezTo>
                      <a:pt x="186530" y="578129"/>
                      <a:pt x="186592" y="579782"/>
                      <a:pt x="186530" y="581403"/>
                    </a:cubicBezTo>
                    <a:cubicBezTo>
                      <a:pt x="185221" y="583709"/>
                      <a:pt x="183600" y="586110"/>
                      <a:pt x="181729" y="588510"/>
                    </a:cubicBezTo>
                    <a:cubicBezTo>
                      <a:pt x="181510" y="588791"/>
                      <a:pt x="181199" y="589102"/>
                      <a:pt x="181012" y="589383"/>
                    </a:cubicBezTo>
                    <a:cubicBezTo>
                      <a:pt x="177583" y="593654"/>
                      <a:pt x="173437" y="597955"/>
                      <a:pt x="169011" y="602226"/>
                    </a:cubicBezTo>
                    <a:cubicBezTo>
                      <a:pt x="166673" y="604346"/>
                      <a:pt x="164148" y="606590"/>
                      <a:pt x="161623" y="608772"/>
                    </a:cubicBezTo>
                    <a:cubicBezTo>
                      <a:pt x="160875" y="609427"/>
                      <a:pt x="160095" y="610081"/>
                      <a:pt x="159347" y="610736"/>
                    </a:cubicBezTo>
                    <a:lnTo>
                      <a:pt x="159285" y="610861"/>
                    </a:lnTo>
                    <a:cubicBezTo>
                      <a:pt x="158193" y="611671"/>
                      <a:pt x="157165" y="612482"/>
                      <a:pt x="156230" y="613355"/>
                    </a:cubicBezTo>
                    <a:cubicBezTo>
                      <a:pt x="146566" y="621335"/>
                      <a:pt x="136061" y="629159"/>
                      <a:pt x="126024" y="636641"/>
                    </a:cubicBezTo>
                    <a:lnTo>
                      <a:pt x="34375" y="636641"/>
                    </a:lnTo>
                    <a:cubicBezTo>
                      <a:pt x="31975" y="636641"/>
                      <a:pt x="19849" y="637077"/>
                      <a:pt x="4761" y="637171"/>
                    </a:cubicBezTo>
                    <a:lnTo>
                      <a:pt x="117" y="637171"/>
                    </a:lnTo>
                    <a:cubicBezTo>
                      <a:pt x="-101" y="628224"/>
                      <a:pt x="-101" y="618436"/>
                      <a:pt x="896" y="608772"/>
                    </a:cubicBezTo>
                    <a:cubicBezTo>
                      <a:pt x="1333" y="604502"/>
                      <a:pt x="1925" y="600355"/>
                      <a:pt x="2798" y="596272"/>
                    </a:cubicBezTo>
                    <a:cubicBezTo>
                      <a:pt x="3296" y="594028"/>
                      <a:pt x="3888" y="591783"/>
                      <a:pt x="4450" y="589539"/>
                    </a:cubicBezTo>
                    <a:cubicBezTo>
                      <a:pt x="5759" y="585237"/>
                      <a:pt x="7286" y="581185"/>
                      <a:pt x="9344" y="577412"/>
                    </a:cubicBezTo>
                    <a:cubicBezTo>
                      <a:pt x="10716" y="574638"/>
                      <a:pt x="12368" y="572113"/>
                      <a:pt x="14207" y="569619"/>
                    </a:cubicBezTo>
                    <a:cubicBezTo>
                      <a:pt x="21314" y="560174"/>
                      <a:pt x="31040" y="552287"/>
                      <a:pt x="41576" y="545523"/>
                    </a:cubicBezTo>
                    <a:cubicBezTo>
                      <a:pt x="42449" y="544868"/>
                      <a:pt x="43447" y="544276"/>
                      <a:pt x="44413" y="543715"/>
                    </a:cubicBezTo>
                    <a:cubicBezTo>
                      <a:pt x="46876" y="542125"/>
                      <a:pt x="49494" y="540598"/>
                      <a:pt x="52020" y="539132"/>
                    </a:cubicBezTo>
                    <a:cubicBezTo>
                      <a:pt x="53048" y="538478"/>
                      <a:pt x="53983" y="537979"/>
                      <a:pt x="55012" y="537387"/>
                    </a:cubicBezTo>
                    <a:cubicBezTo>
                      <a:pt x="55885" y="536888"/>
                      <a:pt x="56820" y="536389"/>
                      <a:pt x="57692" y="535953"/>
                    </a:cubicBezTo>
                    <a:cubicBezTo>
                      <a:pt x="59438" y="534924"/>
                      <a:pt x="61091" y="533989"/>
                      <a:pt x="62836" y="533116"/>
                    </a:cubicBezTo>
                    <a:cubicBezTo>
                      <a:pt x="63865" y="532524"/>
                      <a:pt x="64894" y="532025"/>
                      <a:pt x="65891" y="531433"/>
                    </a:cubicBezTo>
                    <a:cubicBezTo>
                      <a:pt x="68509" y="530124"/>
                      <a:pt x="71066" y="528658"/>
                      <a:pt x="73685" y="527287"/>
                    </a:cubicBezTo>
                    <a:cubicBezTo>
                      <a:pt x="74682" y="526788"/>
                      <a:pt x="75710" y="526289"/>
                      <a:pt x="76708" y="525759"/>
                    </a:cubicBezTo>
                    <a:cubicBezTo>
                      <a:pt x="81072" y="523453"/>
                      <a:pt x="85281" y="521115"/>
                      <a:pt x="89271" y="518808"/>
                    </a:cubicBezTo>
                    <a:cubicBezTo>
                      <a:pt x="94009" y="515971"/>
                      <a:pt x="98279" y="513134"/>
                      <a:pt x="102145" y="510235"/>
                    </a:cubicBezTo>
                    <a:cubicBezTo>
                      <a:pt x="102488" y="509861"/>
                      <a:pt x="102924" y="509580"/>
                      <a:pt x="103299" y="509269"/>
                    </a:cubicBezTo>
                    <a:cubicBezTo>
                      <a:pt x="103672" y="508926"/>
                      <a:pt x="104109" y="508646"/>
                      <a:pt x="104452" y="508271"/>
                    </a:cubicBezTo>
                    <a:cubicBezTo>
                      <a:pt x="104982" y="507835"/>
                      <a:pt x="105481" y="507461"/>
                      <a:pt x="105917" y="506962"/>
                    </a:cubicBezTo>
                    <a:cubicBezTo>
                      <a:pt x="112090" y="501382"/>
                      <a:pt x="116017" y="495335"/>
                      <a:pt x="116453" y="488227"/>
                    </a:cubicBezTo>
                    <a:cubicBezTo>
                      <a:pt x="117233" y="474730"/>
                      <a:pt x="117887" y="455402"/>
                      <a:pt x="118043" y="431212"/>
                    </a:cubicBezTo>
                    <a:cubicBezTo>
                      <a:pt x="118199" y="417777"/>
                      <a:pt x="118106" y="402814"/>
                      <a:pt x="117825" y="386479"/>
                    </a:cubicBezTo>
                    <a:cubicBezTo>
                      <a:pt x="117825" y="382863"/>
                      <a:pt x="117762" y="379216"/>
                      <a:pt x="117606" y="375507"/>
                    </a:cubicBezTo>
                    <a:cubicBezTo>
                      <a:pt x="117545" y="371828"/>
                      <a:pt x="117451" y="368119"/>
                      <a:pt x="117326" y="364347"/>
                    </a:cubicBezTo>
                    <a:cubicBezTo>
                      <a:pt x="117233" y="361354"/>
                      <a:pt x="117170" y="358393"/>
                      <a:pt x="117014" y="355400"/>
                    </a:cubicBezTo>
                    <a:cubicBezTo>
                      <a:pt x="116889" y="349384"/>
                      <a:pt x="116578" y="343274"/>
                      <a:pt x="116297" y="336946"/>
                    </a:cubicBezTo>
                    <a:cubicBezTo>
                      <a:pt x="115799" y="324384"/>
                      <a:pt x="115144" y="311322"/>
                      <a:pt x="114334" y="297668"/>
                    </a:cubicBezTo>
                    <a:cubicBezTo>
                      <a:pt x="113679" y="286914"/>
                      <a:pt x="112900" y="275754"/>
                      <a:pt x="112027" y="264282"/>
                    </a:cubicBezTo>
                    <a:cubicBezTo>
                      <a:pt x="111653" y="259482"/>
                      <a:pt x="111279" y="254619"/>
                      <a:pt x="110842" y="249756"/>
                    </a:cubicBezTo>
                    <a:cubicBezTo>
                      <a:pt x="110562" y="246047"/>
                      <a:pt x="110281" y="242493"/>
                      <a:pt x="109907" y="238721"/>
                    </a:cubicBezTo>
                    <a:cubicBezTo>
                      <a:pt x="108816" y="225722"/>
                      <a:pt x="107600" y="212411"/>
                      <a:pt x="106135" y="198695"/>
                    </a:cubicBezTo>
                    <a:cubicBezTo>
                      <a:pt x="105200" y="190060"/>
                      <a:pt x="103735" y="174380"/>
                      <a:pt x="101990" y="155334"/>
                    </a:cubicBezTo>
                    <a:cubicBezTo>
                      <a:pt x="101834" y="153370"/>
                      <a:pt x="101615" y="151406"/>
                      <a:pt x="101397" y="149380"/>
                    </a:cubicBezTo>
                    <a:cubicBezTo>
                      <a:pt x="99527" y="129336"/>
                      <a:pt x="97033" y="65588"/>
                      <a:pt x="95755" y="28180"/>
                    </a:cubicBezTo>
                    <a:cubicBezTo>
                      <a:pt x="95100" y="11503"/>
                      <a:pt x="94726" y="0"/>
                      <a:pt x="94726" y="0"/>
                    </a:cubicBezTo>
                    <a:lnTo>
                      <a:pt x="206418" y="22320"/>
                    </a:lnTo>
                    <a:cubicBezTo>
                      <a:pt x="206418" y="22320"/>
                      <a:pt x="207446" y="26372"/>
                      <a:pt x="208818" y="32763"/>
                    </a:cubicBezTo>
                    <a:cubicBezTo>
                      <a:pt x="209816" y="37251"/>
                      <a:pt x="211125" y="43081"/>
                      <a:pt x="212590" y="49253"/>
                    </a:cubicBezTo>
                    <a:cubicBezTo>
                      <a:pt x="213743" y="54022"/>
                      <a:pt x="214897" y="59041"/>
                      <a:pt x="216081" y="63904"/>
                    </a:cubicBezTo>
                    <a:cubicBezTo>
                      <a:pt x="217390" y="69297"/>
                      <a:pt x="218606" y="74534"/>
                      <a:pt x="219916" y="79304"/>
                    </a:cubicBezTo>
                    <a:cubicBezTo>
                      <a:pt x="220134" y="80114"/>
                      <a:pt x="220290" y="80893"/>
                      <a:pt x="220570" y="81704"/>
                    </a:cubicBezTo>
                    <a:cubicBezTo>
                      <a:pt x="224343" y="97259"/>
                      <a:pt x="228550" y="116212"/>
                      <a:pt x="232197" y="138064"/>
                    </a:cubicBezTo>
                    <a:cubicBezTo>
                      <a:pt x="237560" y="170671"/>
                      <a:pt x="234754" y="140901"/>
                      <a:pt x="233289" y="17880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Hình tự do: Hình 1104">
                <a:extLst>
                  <a:ext uri="{FF2B5EF4-FFF2-40B4-BE49-F238E27FC236}">
                    <a16:creationId xmlns:a16="http://schemas.microsoft.com/office/drawing/2014/main" id="{AFF7AF25-2256-213E-8F14-23B2931BA202}"/>
                  </a:ext>
                </a:extLst>
              </p:cNvPr>
              <p:cNvSpPr/>
              <p:nvPr/>
            </p:nvSpPr>
            <p:spPr>
              <a:xfrm>
                <a:off x="13997966" y="5558845"/>
                <a:ext cx="181050" cy="637575"/>
              </a:xfrm>
              <a:custGeom>
                <a:avLst/>
                <a:gdLst>
                  <a:gd name="connsiteX0" fmla="*/ 181051 w 181050"/>
                  <a:gd name="connsiteY0" fmla="*/ 576727 h 637575"/>
                  <a:gd name="connsiteX1" fmla="*/ 181051 w 181050"/>
                  <a:gd name="connsiteY1" fmla="*/ 576789 h 637575"/>
                  <a:gd name="connsiteX2" fmla="*/ 173632 w 181050"/>
                  <a:gd name="connsiteY2" fmla="*/ 588915 h 637575"/>
                  <a:gd name="connsiteX3" fmla="*/ 172915 w 181050"/>
                  <a:gd name="connsiteY3" fmla="*/ 589788 h 637575"/>
                  <a:gd name="connsiteX4" fmla="*/ 160571 w 181050"/>
                  <a:gd name="connsiteY4" fmla="*/ 603005 h 637575"/>
                  <a:gd name="connsiteX5" fmla="*/ 153526 w 181050"/>
                  <a:gd name="connsiteY5" fmla="*/ 609178 h 637575"/>
                  <a:gd name="connsiteX6" fmla="*/ 151281 w 181050"/>
                  <a:gd name="connsiteY6" fmla="*/ 611142 h 637575"/>
                  <a:gd name="connsiteX7" fmla="*/ 151281 w 181050"/>
                  <a:gd name="connsiteY7" fmla="*/ 611297 h 637575"/>
                  <a:gd name="connsiteX8" fmla="*/ 148226 w 181050"/>
                  <a:gd name="connsiteY8" fmla="*/ 613760 h 637575"/>
                  <a:gd name="connsiteX9" fmla="*/ 118082 w 181050"/>
                  <a:gd name="connsiteY9" fmla="*/ 637077 h 637575"/>
                  <a:gd name="connsiteX10" fmla="*/ 29645 w 181050"/>
                  <a:gd name="connsiteY10" fmla="*/ 637077 h 637575"/>
                  <a:gd name="connsiteX11" fmla="*/ 0 w 181050"/>
                  <a:gd name="connsiteY11" fmla="*/ 637576 h 637575"/>
                  <a:gd name="connsiteX12" fmla="*/ 7139 w 181050"/>
                  <a:gd name="connsiteY12" fmla="*/ 609178 h 637575"/>
                  <a:gd name="connsiteX13" fmla="*/ 10754 w 181050"/>
                  <a:gd name="connsiteY13" fmla="*/ 598797 h 637575"/>
                  <a:gd name="connsiteX14" fmla="*/ 14526 w 181050"/>
                  <a:gd name="connsiteY14" fmla="*/ 589944 h 637575"/>
                  <a:gd name="connsiteX15" fmla="*/ 24190 w 181050"/>
                  <a:gd name="connsiteY15" fmla="*/ 573765 h 637575"/>
                  <a:gd name="connsiteX16" fmla="*/ 36753 w 181050"/>
                  <a:gd name="connsiteY16" fmla="*/ 561920 h 637575"/>
                  <a:gd name="connsiteX17" fmla="*/ 38716 w 181050"/>
                  <a:gd name="connsiteY17" fmla="*/ 559364 h 637575"/>
                  <a:gd name="connsiteX18" fmla="*/ 45605 w 181050"/>
                  <a:gd name="connsiteY18" fmla="*/ 551383 h 637575"/>
                  <a:gd name="connsiteX19" fmla="*/ 51435 w 181050"/>
                  <a:gd name="connsiteY19" fmla="*/ 545367 h 637575"/>
                  <a:gd name="connsiteX20" fmla="*/ 53305 w 181050"/>
                  <a:gd name="connsiteY20" fmla="*/ 543621 h 637575"/>
                  <a:gd name="connsiteX21" fmla="*/ 53305 w 181050"/>
                  <a:gd name="connsiteY21" fmla="*/ 543528 h 637575"/>
                  <a:gd name="connsiteX22" fmla="*/ 60288 w 181050"/>
                  <a:gd name="connsiteY22" fmla="*/ 537356 h 637575"/>
                  <a:gd name="connsiteX23" fmla="*/ 62906 w 181050"/>
                  <a:gd name="connsiteY23" fmla="*/ 535049 h 637575"/>
                  <a:gd name="connsiteX24" fmla="*/ 69951 w 181050"/>
                  <a:gd name="connsiteY24" fmla="*/ 529438 h 637575"/>
                  <a:gd name="connsiteX25" fmla="*/ 72633 w 181050"/>
                  <a:gd name="connsiteY25" fmla="*/ 527287 h 637575"/>
                  <a:gd name="connsiteX26" fmla="*/ 82733 w 181050"/>
                  <a:gd name="connsiteY26" fmla="*/ 518932 h 637575"/>
                  <a:gd name="connsiteX27" fmla="*/ 89559 w 181050"/>
                  <a:gd name="connsiteY27" fmla="*/ 512168 h 637575"/>
                  <a:gd name="connsiteX28" fmla="*/ 92458 w 181050"/>
                  <a:gd name="connsiteY28" fmla="*/ 508739 h 637575"/>
                  <a:gd name="connsiteX29" fmla="*/ 93393 w 181050"/>
                  <a:gd name="connsiteY29" fmla="*/ 507585 h 637575"/>
                  <a:gd name="connsiteX30" fmla="*/ 93456 w 181050"/>
                  <a:gd name="connsiteY30" fmla="*/ 507585 h 637575"/>
                  <a:gd name="connsiteX31" fmla="*/ 93549 w 181050"/>
                  <a:gd name="connsiteY31" fmla="*/ 507367 h 637575"/>
                  <a:gd name="connsiteX32" fmla="*/ 107640 w 181050"/>
                  <a:gd name="connsiteY32" fmla="*/ 476943 h 637575"/>
                  <a:gd name="connsiteX33" fmla="*/ 101311 w 181050"/>
                  <a:gd name="connsiteY33" fmla="*/ 431617 h 637575"/>
                  <a:gd name="connsiteX34" fmla="*/ 91429 w 181050"/>
                  <a:gd name="connsiteY34" fmla="*/ 386885 h 637575"/>
                  <a:gd name="connsiteX35" fmla="*/ 41460 w 181050"/>
                  <a:gd name="connsiteY35" fmla="*/ 28024 h 637575"/>
                  <a:gd name="connsiteX36" fmla="*/ 39527 w 181050"/>
                  <a:gd name="connsiteY36" fmla="*/ 0 h 637575"/>
                  <a:gd name="connsiteX37" fmla="*/ 122820 w 181050"/>
                  <a:gd name="connsiteY37" fmla="*/ 37813 h 637575"/>
                  <a:gd name="connsiteX38" fmla="*/ 132827 w 181050"/>
                  <a:gd name="connsiteY38" fmla="*/ 49658 h 637575"/>
                  <a:gd name="connsiteX39" fmla="*/ 149692 w 181050"/>
                  <a:gd name="connsiteY39" fmla="*/ 82109 h 637575"/>
                  <a:gd name="connsiteX40" fmla="*/ 157360 w 181050"/>
                  <a:gd name="connsiteY40" fmla="*/ 120389 h 637575"/>
                  <a:gd name="connsiteX41" fmla="*/ 168987 w 181050"/>
                  <a:gd name="connsiteY41" fmla="*/ 386885 h 637575"/>
                  <a:gd name="connsiteX42" fmla="*/ 171325 w 181050"/>
                  <a:gd name="connsiteY42" fmla="*/ 492778 h 637575"/>
                  <a:gd name="connsiteX43" fmla="*/ 173570 w 181050"/>
                  <a:gd name="connsiteY43" fmla="*/ 503315 h 637575"/>
                  <a:gd name="connsiteX44" fmla="*/ 175035 w 181050"/>
                  <a:gd name="connsiteY44" fmla="*/ 508240 h 637575"/>
                  <a:gd name="connsiteX45" fmla="*/ 175970 w 181050"/>
                  <a:gd name="connsiteY45" fmla="*/ 511513 h 637575"/>
                  <a:gd name="connsiteX46" fmla="*/ 175970 w 181050"/>
                  <a:gd name="connsiteY46" fmla="*/ 511794 h 637575"/>
                  <a:gd name="connsiteX47" fmla="*/ 181051 w 181050"/>
                  <a:gd name="connsiteY47" fmla="*/ 576727 h 6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1050" h="637575">
                    <a:moveTo>
                      <a:pt x="181051" y="576727"/>
                    </a:moveTo>
                    <a:lnTo>
                      <a:pt x="181051" y="576789"/>
                    </a:lnTo>
                    <a:cubicBezTo>
                      <a:pt x="179243" y="580873"/>
                      <a:pt x="176843" y="584925"/>
                      <a:pt x="173632" y="588915"/>
                    </a:cubicBezTo>
                    <a:cubicBezTo>
                      <a:pt x="173414" y="589227"/>
                      <a:pt x="173196" y="589507"/>
                      <a:pt x="172915" y="589788"/>
                    </a:cubicBezTo>
                    <a:cubicBezTo>
                      <a:pt x="169517" y="594215"/>
                      <a:pt x="165278" y="598579"/>
                      <a:pt x="160571" y="603005"/>
                    </a:cubicBezTo>
                    <a:cubicBezTo>
                      <a:pt x="158326" y="605031"/>
                      <a:pt x="155988" y="607151"/>
                      <a:pt x="153526" y="609178"/>
                    </a:cubicBezTo>
                    <a:cubicBezTo>
                      <a:pt x="152809" y="609926"/>
                      <a:pt x="151998" y="610487"/>
                      <a:pt x="151281" y="611142"/>
                    </a:cubicBezTo>
                    <a:lnTo>
                      <a:pt x="151281" y="611297"/>
                    </a:lnTo>
                    <a:cubicBezTo>
                      <a:pt x="150252" y="612076"/>
                      <a:pt x="149255" y="612825"/>
                      <a:pt x="148226" y="613760"/>
                    </a:cubicBezTo>
                    <a:cubicBezTo>
                      <a:pt x="138563" y="621740"/>
                      <a:pt x="128027" y="629596"/>
                      <a:pt x="118082" y="637077"/>
                    </a:cubicBezTo>
                    <a:lnTo>
                      <a:pt x="29645" y="637077"/>
                    </a:lnTo>
                    <a:cubicBezTo>
                      <a:pt x="27245" y="637077"/>
                      <a:pt x="15181" y="637514"/>
                      <a:pt x="0" y="637576"/>
                    </a:cubicBezTo>
                    <a:cubicBezTo>
                      <a:pt x="1901" y="628567"/>
                      <a:pt x="4145" y="618779"/>
                      <a:pt x="7139" y="609178"/>
                    </a:cubicBezTo>
                    <a:cubicBezTo>
                      <a:pt x="8229" y="605624"/>
                      <a:pt x="9445" y="602226"/>
                      <a:pt x="10754" y="598797"/>
                    </a:cubicBezTo>
                    <a:cubicBezTo>
                      <a:pt x="11908" y="595836"/>
                      <a:pt x="13155" y="592843"/>
                      <a:pt x="14526" y="589944"/>
                    </a:cubicBezTo>
                    <a:cubicBezTo>
                      <a:pt x="17207" y="584052"/>
                      <a:pt x="20418" y="578535"/>
                      <a:pt x="24190" y="573765"/>
                    </a:cubicBezTo>
                    <a:lnTo>
                      <a:pt x="36753" y="561920"/>
                    </a:lnTo>
                    <a:cubicBezTo>
                      <a:pt x="37407" y="561047"/>
                      <a:pt x="38062" y="560236"/>
                      <a:pt x="38716" y="559364"/>
                    </a:cubicBezTo>
                    <a:cubicBezTo>
                      <a:pt x="41054" y="556464"/>
                      <a:pt x="43299" y="553784"/>
                      <a:pt x="45605" y="551383"/>
                    </a:cubicBezTo>
                    <a:cubicBezTo>
                      <a:pt x="47507" y="549263"/>
                      <a:pt x="49471" y="547237"/>
                      <a:pt x="51435" y="545367"/>
                    </a:cubicBezTo>
                    <a:cubicBezTo>
                      <a:pt x="52090" y="544712"/>
                      <a:pt x="52650" y="544120"/>
                      <a:pt x="53305" y="543621"/>
                    </a:cubicBezTo>
                    <a:lnTo>
                      <a:pt x="53305" y="543528"/>
                    </a:lnTo>
                    <a:cubicBezTo>
                      <a:pt x="55643" y="541377"/>
                      <a:pt x="58043" y="539257"/>
                      <a:pt x="60288" y="537356"/>
                    </a:cubicBezTo>
                    <a:cubicBezTo>
                      <a:pt x="61160" y="536576"/>
                      <a:pt x="62033" y="535859"/>
                      <a:pt x="62906" y="535049"/>
                    </a:cubicBezTo>
                    <a:cubicBezTo>
                      <a:pt x="65307" y="533085"/>
                      <a:pt x="67676" y="531277"/>
                      <a:pt x="69951" y="529438"/>
                    </a:cubicBezTo>
                    <a:cubicBezTo>
                      <a:pt x="70824" y="528721"/>
                      <a:pt x="71760" y="528004"/>
                      <a:pt x="72633" y="527287"/>
                    </a:cubicBezTo>
                    <a:cubicBezTo>
                      <a:pt x="76124" y="524512"/>
                      <a:pt x="79522" y="521738"/>
                      <a:pt x="82733" y="518932"/>
                    </a:cubicBezTo>
                    <a:cubicBezTo>
                      <a:pt x="85133" y="516750"/>
                      <a:pt x="87377" y="514568"/>
                      <a:pt x="89559" y="512168"/>
                    </a:cubicBezTo>
                    <a:cubicBezTo>
                      <a:pt x="90557" y="511077"/>
                      <a:pt x="91585" y="509923"/>
                      <a:pt x="92458" y="508739"/>
                    </a:cubicBezTo>
                    <a:cubicBezTo>
                      <a:pt x="92895" y="508396"/>
                      <a:pt x="93175" y="508022"/>
                      <a:pt x="93393" y="507585"/>
                    </a:cubicBezTo>
                    <a:cubicBezTo>
                      <a:pt x="93393" y="507585"/>
                      <a:pt x="93393" y="507585"/>
                      <a:pt x="93456" y="507585"/>
                    </a:cubicBezTo>
                    <a:cubicBezTo>
                      <a:pt x="93549" y="507523"/>
                      <a:pt x="93612" y="507461"/>
                      <a:pt x="93549" y="507367"/>
                    </a:cubicBezTo>
                    <a:cubicBezTo>
                      <a:pt x="99628" y="499761"/>
                      <a:pt x="104522" y="490222"/>
                      <a:pt x="107640" y="476943"/>
                    </a:cubicBezTo>
                    <a:cubicBezTo>
                      <a:pt x="108730" y="472236"/>
                      <a:pt x="106236" y="455964"/>
                      <a:pt x="101311" y="431617"/>
                    </a:cubicBezTo>
                    <a:cubicBezTo>
                      <a:pt x="98693" y="418837"/>
                      <a:pt x="95357" y="403749"/>
                      <a:pt x="91429" y="386885"/>
                    </a:cubicBezTo>
                    <a:cubicBezTo>
                      <a:pt x="60943" y="255679"/>
                      <a:pt x="46353" y="92427"/>
                      <a:pt x="41460" y="28024"/>
                    </a:cubicBezTo>
                    <a:cubicBezTo>
                      <a:pt x="40088" y="10225"/>
                      <a:pt x="39527" y="0"/>
                      <a:pt x="39527" y="0"/>
                    </a:cubicBezTo>
                    <a:cubicBezTo>
                      <a:pt x="39527" y="0"/>
                      <a:pt x="87876" y="2026"/>
                      <a:pt x="122820" y="37813"/>
                    </a:cubicBezTo>
                    <a:cubicBezTo>
                      <a:pt x="126281" y="41460"/>
                      <a:pt x="129709" y="45388"/>
                      <a:pt x="132827" y="49658"/>
                    </a:cubicBezTo>
                    <a:cubicBezTo>
                      <a:pt x="139592" y="58729"/>
                      <a:pt x="145452" y="69484"/>
                      <a:pt x="149692" y="82109"/>
                    </a:cubicBezTo>
                    <a:cubicBezTo>
                      <a:pt x="153463" y="93300"/>
                      <a:pt x="156206" y="106018"/>
                      <a:pt x="157360" y="120389"/>
                    </a:cubicBezTo>
                    <a:cubicBezTo>
                      <a:pt x="162815" y="188221"/>
                      <a:pt x="166680" y="280586"/>
                      <a:pt x="168987" y="386885"/>
                    </a:cubicBezTo>
                    <a:cubicBezTo>
                      <a:pt x="170234" y="447111"/>
                      <a:pt x="171107" y="490970"/>
                      <a:pt x="171325" y="492778"/>
                    </a:cubicBezTo>
                    <a:cubicBezTo>
                      <a:pt x="171761" y="496488"/>
                      <a:pt x="172634" y="500042"/>
                      <a:pt x="173570" y="503315"/>
                    </a:cubicBezTo>
                    <a:cubicBezTo>
                      <a:pt x="174006" y="504967"/>
                      <a:pt x="174505" y="506650"/>
                      <a:pt x="175035" y="508240"/>
                    </a:cubicBezTo>
                    <a:cubicBezTo>
                      <a:pt x="175315" y="509331"/>
                      <a:pt x="175595" y="510422"/>
                      <a:pt x="175970" y="511513"/>
                    </a:cubicBezTo>
                    <a:lnTo>
                      <a:pt x="175970" y="511794"/>
                    </a:lnTo>
                    <a:cubicBezTo>
                      <a:pt x="177061" y="522486"/>
                      <a:pt x="180241" y="554999"/>
                      <a:pt x="181051" y="57672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6" name="Đồ họa 3">
                <a:extLst>
                  <a:ext uri="{FF2B5EF4-FFF2-40B4-BE49-F238E27FC236}">
                    <a16:creationId xmlns:a16="http://schemas.microsoft.com/office/drawing/2014/main" id="{3860196D-D19D-228D-625C-ABF54B600138}"/>
                  </a:ext>
                </a:extLst>
              </p:cNvPr>
              <p:cNvGrpSpPr/>
              <p:nvPr/>
            </p:nvGrpSpPr>
            <p:grpSpPr>
              <a:xfrm>
                <a:off x="13732187" y="5586869"/>
                <a:ext cx="434765" cy="403624"/>
                <a:chOff x="13732187" y="5586869"/>
                <a:chExt cx="434765" cy="403624"/>
              </a:xfrm>
              <a:solidFill>
                <a:srgbClr val="D47C74"/>
              </a:solidFill>
            </p:grpSpPr>
            <p:sp>
              <p:nvSpPr>
                <p:cNvPr id="1107" name="Hình tự do: Hình 1106">
                  <a:extLst>
                    <a:ext uri="{FF2B5EF4-FFF2-40B4-BE49-F238E27FC236}">
                      <a16:creationId xmlns:a16="http://schemas.microsoft.com/office/drawing/2014/main" id="{F6C94E90-3536-3862-36A7-4778AD6CB30C}"/>
                    </a:ext>
                  </a:extLst>
                </p:cNvPr>
                <p:cNvSpPr/>
                <p:nvPr/>
              </p:nvSpPr>
              <p:spPr>
                <a:xfrm>
                  <a:off x="13732187" y="5587212"/>
                  <a:ext cx="138562" cy="403250"/>
                </a:xfrm>
                <a:custGeom>
                  <a:avLst/>
                  <a:gdLst>
                    <a:gd name="connsiteX0" fmla="*/ 138563 w 138562"/>
                    <a:gd name="connsiteY0" fmla="*/ 150845 h 403250"/>
                    <a:gd name="connsiteX1" fmla="*/ 138407 w 138562"/>
                    <a:gd name="connsiteY1" fmla="*/ 155708 h 403250"/>
                    <a:gd name="connsiteX2" fmla="*/ 137971 w 138562"/>
                    <a:gd name="connsiteY2" fmla="*/ 166805 h 403250"/>
                    <a:gd name="connsiteX3" fmla="*/ 137534 w 138562"/>
                    <a:gd name="connsiteY3" fmla="*/ 173351 h 403250"/>
                    <a:gd name="connsiteX4" fmla="*/ 137035 w 138562"/>
                    <a:gd name="connsiteY4" fmla="*/ 180459 h 403250"/>
                    <a:gd name="connsiteX5" fmla="*/ 136879 w 138562"/>
                    <a:gd name="connsiteY5" fmla="*/ 182516 h 403250"/>
                    <a:gd name="connsiteX6" fmla="*/ 135789 w 138562"/>
                    <a:gd name="connsiteY6" fmla="*/ 193988 h 403250"/>
                    <a:gd name="connsiteX7" fmla="*/ 135789 w 138562"/>
                    <a:gd name="connsiteY7" fmla="*/ 194331 h 403250"/>
                    <a:gd name="connsiteX8" fmla="*/ 134354 w 138562"/>
                    <a:gd name="connsiteY8" fmla="*/ 207205 h 403250"/>
                    <a:gd name="connsiteX9" fmla="*/ 132609 w 138562"/>
                    <a:gd name="connsiteY9" fmla="*/ 220204 h 403250"/>
                    <a:gd name="connsiteX10" fmla="*/ 130707 w 138562"/>
                    <a:gd name="connsiteY10" fmla="*/ 232892 h 403250"/>
                    <a:gd name="connsiteX11" fmla="*/ 128307 w 138562"/>
                    <a:gd name="connsiteY11" fmla="*/ 247137 h 403250"/>
                    <a:gd name="connsiteX12" fmla="*/ 126125 w 138562"/>
                    <a:gd name="connsiteY12" fmla="*/ 259326 h 403250"/>
                    <a:gd name="connsiteX13" fmla="*/ 124099 w 138562"/>
                    <a:gd name="connsiteY13" fmla="*/ 270018 h 403250"/>
                    <a:gd name="connsiteX14" fmla="*/ 121792 w 138562"/>
                    <a:gd name="connsiteY14" fmla="*/ 281396 h 403250"/>
                    <a:gd name="connsiteX15" fmla="*/ 120389 w 138562"/>
                    <a:gd name="connsiteY15" fmla="*/ 287787 h 403250"/>
                    <a:gd name="connsiteX16" fmla="*/ 118238 w 138562"/>
                    <a:gd name="connsiteY16" fmla="*/ 297824 h 403250"/>
                    <a:gd name="connsiteX17" fmla="*/ 109292 w 138562"/>
                    <a:gd name="connsiteY17" fmla="*/ 336385 h 403250"/>
                    <a:gd name="connsiteX18" fmla="*/ 108855 w 138562"/>
                    <a:gd name="connsiteY18" fmla="*/ 338193 h 403250"/>
                    <a:gd name="connsiteX19" fmla="*/ 103929 w 138562"/>
                    <a:gd name="connsiteY19" fmla="*/ 358518 h 403250"/>
                    <a:gd name="connsiteX20" fmla="*/ 92864 w 138562"/>
                    <a:gd name="connsiteY20" fmla="*/ 403250 h 403250"/>
                    <a:gd name="connsiteX21" fmla="*/ 23099 w 138562"/>
                    <a:gd name="connsiteY21" fmla="*/ 403250 h 403250"/>
                    <a:gd name="connsiteX22" fmla="*/ 22880 w 138562"/>
                    <a:gd name="connsiteY22" fmla="*/ 391873 h 403250"/>
                    <a:gd name="connsiteX23" fmla="*/ 22569 w 138562"/>
                    <a:gd name="connsiteY23" fmla="*/ 380183 h 403250"/>
                    <a:gd name="connsiteX24" fmla="*/ 22288 w 138562"/>
                    <a:gd name="connsiteY24" fmla="*/ 370862 h 403250"/>
                    <a:gd name="connsiteX25" fmla="*/ 21571 w 138562"/>
                    <a:gd name="connsiteY25" fmla="*/ 351629 h 403250"/>
                    <a:gd name="connsiteX26" fmla="*/ 19514 w 138562"/>
                    <a:gd name="connsiteY26" fmla="*/ 310668 h 403250"/>
                    <a:gd name="connsiteX27" fmla="*/ 17270 w 138562"/>
                    <a:gd name="connsiteY27" fmla="*/ 275661 h 403250"/>
                    <a:gd name="connsiteX28" fmla="*/ 16116 w 138562"/>
                    <a:gd name="connsiteY28" fmla="*/ 260635 h 403250"/>
                    <a:gd name="connsiteX29" fmla="*/ 15181 w 138562"/>
                    <a:gd name="connsiteY29" fmla="*/ 249101 h 403250"/>
                    <a:gd name="connsiteX30" fmla="*/ 11409 w 138562"/>
                    <a:gd name="connsiteY30" fmla="*/ 207330 h 403250"/>
                    <a:gd name="connsiteX31" fmla="*/ 7263 w 138562"/>
                    <a:gd name="connsiteY31" fmla="*/ 162098 h 403250"/>
                    <a:gd name="connsiteX32" fmla="*/ 6671 w 138562"/>
                    <a:gd name="connsiteY32" fmla="*/ 155926 h 403250"/>
                    <a:gd name="connsiteX33" fmla="*/ 0 w 138562"/>
                    <a:gd name="connsiteY33" fmla="*/ 0 h 403250"/>
                    <a:gd name="connsiteX34" fmla="*/ 998 w 138562"/>
                    <a:gd name="connsiteY34" fmla="*/ 218 h 403250"/>
                    <a:gd name="connsiteX35" fmla="*/ 111754 w 138562"/>
                    <a:gd name="connsiteY35" fmla="*/ 23255 h 403250"/>
                    <a:gd name="connsiteX36" fmla="*/ 114092 w 138562"/>
                    <a:gd name="connsiteY36" fmla="*/ 34134 h 403250"/>
                    <a:gd name="connsiteX37" fmla="*/ 117864 w 138562"/>
                    <a:gd name="connsiteY37" fmla="*/ 51342 h 403250"/>
                    <a:gd name="connsiteX38" fmla="*/ 121324 w 138562"/>
                    <a:gd name="connsiteY38" fmla="*/ 66741 h 403250"/>
                    <a:gd name="connsiteX39" fmla="*/ 125127 w 138562"/>
                    <a:gd name="connsiteY39" fmla="*/ 82733 h 403250"/>
                    <a:gd name="connsiteX40" fmla="*/ 125750 w 138562"/>
                    <a:gd name="connsiteY40" fmla="*/ 85195 h 403250"/>
                    <a:gd name="connsiteX41" fmla="*/ 137471 w 138562"/>
                    <a:gd name="connsiteY41" fmla="*/ 144018 h 403250"/>
                    <a:gd name="connsiteX42" fmla="*/ 138563 w 138562"/>
                    <a:gd name="connsiteY42" fmla="*/ 150845 h 4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8562" h="403250">
                      <a:moveTo>
                        <a:pt x="138563" y="150845"/>
                      </a:moveTo>
                      <a:cubicBezTo>
                        <a:pt x="138563" y="152372"/>
                        <a:pt x="138500" y="153962"/>
                        <a:pt x="138407" y="155708"/>
                      </a:cubicBezTo>
                      <a:cubicBezTo>
                        <a:pt x="138282" y="159417"/>
                        <a:pt x="138189" y="163034"/>
                        <a:pt x="137971" y="166805"/>
                      </a:cubicBezTo>
                      <a:cubicBezTo>
                        <a:pt x="137815" y="168988"/>
                        <a:pt x="137690" y="171170"/>
                        <a:pt x="137534" y="173351"/>
                      </a:cubicBezTo>
                      <a:cubicBezTo>
                        <a:pt x="137378" y="175752"/>
                        <a:pt x="137254" y="178059"/>
                        <a:pt x="137035" y="180459"/>
                      </a:cubicBezTo>
                      <a:cubicBezTo>
                        <a:pt x="137035" y="181113"/>
                        <a:pt x="136973" y="181768"/>
                        <a:pt x="136879" y="182516"/>
                      </a:cubicBezTo>
                      <a:cubicBezTo>
                        <a:pt x="136599" y="186351"/>
                        <a:pt x="136225" y="190122"/>
                        <a:pt x="135789" y="193988"/>
                      </a:cubicBezTo>
                      <a:lnTo>
                        <a:pt x="135789" y="194331"/>
                      </a:lnTo>
                      <a:cubicBezTo>
                        <a:pt x="135352" y="198633"/>
                        <a:pt x="134853" y="202904"/>
                        <a:pt x="134354" y="207205"/>
                      </a:cubicBezTo>
                      <a:cubicBezTo>
                        <a:pt x="133762" y="211538"/>
                        <a:pt x="133170" y="215778"/>
                        <a:pt x="132609" y="220204"/>
                      </a:cubicBezTo>
                      <a:cubicBezTo>
                        <a:pt x="132016" y="224412"/>
                        <a:pt x="131362" y="228621"/>
                        <a:pt x="130707" y="232892"/>
                      </a:cubicBezTo>
                      <a:cubicBezTo>
                        <a:pt x="129928" y="237630"/>
                        <a:pt x="129180" y="242337"/>
                        <a:pt x="128307" y="247137"/>
                      </a:cubicBezTo>
                      <a:cubicBezTo>
                        <a:pt x="127652" y="251190"/>
                        <a:pt x="126935" y="255274"/>
                        <a:pt x="126125" y="259326"/>
                      </a:cubicBezTo>
                      <a:cubicBezTo>
                        <a:pt x="125470" y="262973"/>
                        <a:pt x="124816" y="266434"/>
                        <a:pt x="124099" y="270018"/>
                      </a:cubicBezTo>
                      <a:cubicBezTo>
                        <a:pt x="123382" y="273790"/>
                        <a:pt x="122664" y="277562"/>
                        <a:pt x="121792" y="281396"/>
                      </a:cubicBezTo>
                      <a:cubicBezTo>
                        <a:pt x="121355" y="283516"/>
                        <a:pt x="120919" y="285605"/>
                        <a:pt x="120389" y="287787"/>
                      </a:cubicBezTo>
                      <a:cubicBezTo>
                        <a:pt x="119765" y="291122"/>
                        <a:pt x="119017" y="294489"/>
                        <a:pt x="118238" y="297824"/>
                      </a:cubicBezTo>
                      <a:cubicBezTo>
                        <a:pt x="115308" y="310948"/>
                        <a:pt x="112347" y="323885"/>
                        <a:pt x="109292" y="336385"/>
                      </a:cubicBezTo>
                      <a:cubicBezTo>
                        <a:pt x="109136" y="336977"/>
                        <a:pt x="109011" y="337601"/>
                        <a:pt x="108855" y="338193"/>
                      </a:cubicBezTo>
                      <a:cubicBezTo>
                        <a:pt x="107265" y="345020"/>
                        <a:pt x="105582" y="351847"/>
                        <a:pt x="103929" y="358518"/>
                      </a:cubicBezTo>
                      <a:cubicBezTo>
                        <a:pt x="100002" y="374354"/>
                        <a:pt x="96230" y="389379"/>
                        <a:pt x="92864" y="403250"/>
                      </a:cubicBezTo>
                      <a:lnTo>
                        <a:pt x="23099" y="403250"/>
                      </a:lnTo>
                      <a:cubicBezTo>
                        <a:pt x="23036" y="399479"/>
                        <a:pt x="22943" y="395769"/>
                        <a:pt x="22880" y="391873"/>
                      </a:cubicBezTo>
                      <a:cubicBezTo>
                        <a:pt x="22787" y="388069"/>
                        <a:pt x="22663" y="384079"/>
                        <a:pt x="22569" y="380183"/>
                      </a:cubicBezTo>
                      <a:cubicBezTo>
                        <a:pt x="22444" y="377128"/>
                        <a:pt x="22351" y="373980"/>
                        <a:pt x="22288" y="370862"/>
                      </a:cubicBezTo>
                      <a:cubicBezTo>
                        <a:pt x="22071" y="364628"/>
                        <a:pt x="21852" y="358237"/>
                        <a:pt x="21571" y="351629"/>
                      </a:cubicBezTo>
                      <a:cubicBezTo>
                        <a:pt x="21042" y="338474"/>
                        <a:pt x="20387" y="324820"/>
                        <a:pt x="19514" y="310668"/>
                      </a:cubicBezTo>
                      <a:cubicBezTo>
                        <a:pt x="18891" y="299352"/>
                        <a:pt x="18143" y="287662"/>
                        <a:pt x="17270" y="275661"/>
                      </a:cubicBezTo>
                      <a:cubicBezTo>
                        <a:pt x="16927" y="270797"/>
                        <a:pt x="16553" y="265716"/>
                        <a:pt x="16116" y="260635"/>
                      </a:cubicBezTo>
                      <a:cubicBezTo>
                        <a:pt x="15836" y="256801"/>
                        <a:pt x="15524" y="252936"/>
                        <a:pt x="15181" y="249101"/>
                      </a:cubicBezTo>
                      <a:cubicBezTo>
                        <a:pt x="14090" y="235510"/>
                        <a:pt x="12843" y="221576"/>
                        <a:pt x="11409" y="207330"/>
                      </a:cubicBezTo>
                      <a:cubicBezTo>
                        <a:pt x="10442" y="198258"/>
                        <a:pt x="9009" y="181986"/>
                        <a:pt x="7263" y="162098"/>
                      </a:cubicBezTo>
                      <a:cubicBezTo>
                        <a:pt x="7107" y="160072"/>
                        <a:pt x="6889" y="158015"/>
                        <a:pt x="6671" y="155926"/>
                      </a:cubicBezTo>
                      <a:cubicBezTo>
                        <a:pt x="3990" y="125626"/>
                        <a:pt x="0" y="0"/>
                        <a:pt x="0" y="0"/>
                      </a:cubicBezTo>
                      <a:lnTo>
                        <a:pt x="998" y="218"/>
                      </a:lnTo>
                      <a:lnTo>
                        <a:pt x="111754" y="23255"/>
                      </a:lnTo>
                      <a:cubicBezTo>
                        <a:pt x="111754" y="23255"/>
                        <a:pt x="112689" y="27463"/>
                        <a:pt x="114092" y="34134"/>
                      </a:cubicBezTo>
                      <a:cubicBezTo>
                        <a:pt x="115089" y="38873"/>
                        <a:pt x="116398" y="44889"/>
                        <a:pt x="117864" y="51342"/>
                      </a:cubicBezTo>
                      <a:cubicBezTo>
                        <a:pt x="119017" y="56361"/>
                        <a:pt x="120171" y="61504"/>
                        <a:pt x="121324" y="66741"/>
                      </a:cubicBezTo>
                      <a:cubicBezTo>
                        <a:pt x="122633" y="72259"/>
                        <a:pt x="123880" y="77776"/>
                        <a:pt x="125127" y="82733"/>
                      </a:cubicBezTo>
                      <a:cubicBezTo>
                        <a:pt x="125345" y="83512"/>
                        <a:pt x="125533" y="84385"/>
                        <a:pt x="125750" y="85195"/>
                      </a:cubicBezTo>
                      <a:cubicBezTo>
                        <a:pt x="129678" y="101467"/>
                        <a:pt x="133887" y="121293"/>
                        <a:pt x="137471" y="144018"/>
                      </a:cubicBezTo>
                      <a:cubicBezTo>
                        <a:pt x="137908" y="146637"/>
                        <a:pt x="138282" y="148943"/>
                        <a:pt x="138563" y="150845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Hình tự do: Hình 1107">
                  <a:extLst>
                    <a:ext uri="{FF2B5EF4-FFF2-40B4-BE49-F238E27FC236}">
                      <a16:creationId xmlns:a16="http://schemas.microsoft.com/office/drawing/2014/main" id="{6E44D500-6109-CA1E-FC77-D070E5E42AFC}"/>
                    </a:ext>
                  </a:extLst>
                </p:cNvPr>
                <p:cNvSpPr/>
                <p:nvPr/>
              </p:nvSpPr>
              <p:spPr>
                <a:xfrm>
                  <a:off x="14039426" y="5586869"/>
                  <a:ext cx="127527" cy="403624"/>
                </a:xfrm>
                <a:custGeom>
                  <a:avLst/>
                  <a:gdLst>
                    <a:gd name="connsiteX0" fmla="*/ 127527 w 127527"/>
                    <a:gd name="connsiteY0" fmla="*/ 403624 h 403624"/>
                    <a:gd name="connsiteX1" fmla="*/ 59851 w 127527"/>
                    <a:gd name="connsiteY1" fmla="*/ 403624 h 403624"/>
                    <a:gd name="connsiteX2" fmla="*/ 49969 w 127527"/>
                    <a:gd name="connsiteY2" fmla="*/ 358892 h 403624"/>
                    <a:gd name="connsiteX3" fmla="*/ 0 w 127527"/>
                    <a:gd name="connsiteY3" fmla="*/ 0 h 403624"/>
                    <a:gd name="connsiteX4" fmla="*/ 81423 w 127527"/>
                    <a:gd name="connsiteY4" fmla="*/ 39434 h 403624"/>
                    <a:gd name="connsiteX5" fmla="*/ 91367 w 127527"/>
                    <a:gd name="connsiteY5" fmla="*/ 51685 h 403624"/>
                    <a:gd name="connsiteX6" fmla="*/ 108294 w 127527"/>
                    <a:gd name="connsiteY6" fmla="*/ 85538 h 403624"/>
                    <a:gd name="connsiteX7" fmla="*/ 115900 w 127527"/>
                    <a:gd name="connsiteY7" fmla="*/ 125564 h 403624"/>
                    <a:gd name="connsiteX8" fmla="*/ 127527 w 127527"/>
                    <a:gd name="connsiteY8" fmla="*/ 403624 h 40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527" h="403624">
                      <a:moveTo>
                        <a:pt x="127527" y="403624"/>
                      </a:moveTo>
                      <a:lnTo>
                        <a:pt x="59851" y="403624"/>
                      </a:lnTo>
                      <a:cubicBezTo>
                        <a:pt x="57233" y="390812"/>
                        <a:pt x="53897" y="375725"/>
                        <a:pt x="49969" y="358892"/>
                      </a:cubicBezTo>
                      <a:cubicBezTo>
                        <a:pt x="19483" y="227655"/>
                        <a:pt x="4894" y="64403"/>
                        <a:pt x="0" y="0"/>
                      </a:cubicBezTo>
                      <a:cubicBezTo>
                        <a:pt x="9538" y="873"/>
                        <a:pt x="50687" y="6609"/>
                        <a:pt x="81423" y="39434"/>
                      </a:cubicBezTo>
                      <a:cubicBezTo>
                        <a:pt x="84914" y="43143"/>
                        <a:pt x="88249" y="47196"/>
                        <a:pt x="91367" y="51685"/>
                      </a:cubicBezTo>
                      <a:cubicBezTo>
                        <a:pt x="98132" y="61130"/>
                        <a:pt x="103929" y="72383"/>
                        <a:pt x="108294" y="85538"/>
                      </a:cubicBezTo>
                      <a:cubicBezTo>
                        <a:pt x="112066" y="97290"/>
                        <a:pt x="114746" y="110538"/>
                        <a:pt x="115900" y="125564"/>
                      </a:cubicBezTo>
                      <a:cubicBezTo>
                        <a:pt x="121355" y="196295"/>
                        <a:pt x="125221" y="292712"/>
                        <a:pt x="127527" y="403624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9" name="Hình tự do: Hình 1108">
                <a:extLst>
                  <a:ext uri="{FF2B5EF4-FFF2-40B4-BE49-F238E27FC236}">
                    <a16:creationId xmlns:a16="http://schemas.microsoft.com/office/drawing/2014/main" id="{25AC2C82-0296-7C3E-BE84-FF34A3115A53}"/>
                  </a:ext>
                </a:extLst>
              </p:cNvPr>
              <p:cNvSpPr/>
              <p:nvPr/>
            </p:nvSpPr>
            <p:spPr>
              <a:xfrm>
                <a:off x="13723632" y="4919243"/>
                <a:ext cx="236932" cy="1048151"/>
              </a:xfrm>
              <a:custGeom>
                <a:avLst/>
                <a:gdLst>
                  <a:gd name="connsiteX0" fmla="*/ 18717 w 236932"/>
                  <a:gd name="connsiteY0" fmla="*/ 1048152 h 1048151"/>
                  <a:gd name="connsiteX1" fmla="*/ 141662 w 236932"/>
                  <a:gd name="connsiteY1" fmla="*/ 1048152 h 1048151"/>
                  <a:gd name="connsiteX2" fmla="*/ 211926 w 236932"/>
                  <a:gd name="connsiteY2" fmla="*/ 428469 h 1048151"/>
                  <a:gd name="connsiteX3" fmla="*/ 231378 w 236932"/>
                  <a:gd name="connsiteY3" fmla="*/ 215684 h 1048151"/>
                  <a:gd name="connsiteX4" fmla="*/ 232905 w 236932"/>
                  <a:gd name="connsiteY4" fmla="*/ 200472 h 1048151"/>
                  <a:gd name="connsiteX5" fmla="*/ 223148 w 236932"/>
                  <a:gd name="connsiteY5" fmla="*/ 7575 h 1048151"/>
                  <a:gd name="connsiteX6" fmla="*/ 221028 w 236932"/>
                  <a:gd name="connsiteY6" fmla="*/ 0 h 1048151"/>
                  <a:gd name="connsiteX7" fmla="*/ 42876 w 236932"/>
                  <a:gd name="connsiteY7" fmla="*/ 467 h 1048151"/>
                  <a:gd name="connsiteX8" fmla="*/ 3848 w 236932"/>
                  <a:gd name="connsiteY8" fmla="*/ 138968 h 1048151"/>
                  <a:gd name="connsiteX9" fmla="*/ 3380 w 236932"/>
                  <a:gd name="connsiteY9" fmla="*/ 144860 h 1048151"/>
                  <a:gd name="connsiteX10" fmla="*/ 3068 w 236932"/>
                  <a:gd name="connsiteY10" fmla="*/ 148569 h 1048151"/>
                  <a:gd name="connsiteX11" fmla="*/ 2850 w 236932"/>
                  <a:gd name="connsiteY11" fmla="*/ 152590 h 1048151"/>
                  <a:gd name="connsiteX12" fmla="*/ 76 w 236932"/>
                  <a:gd name="connsiteY12" fmla="*/ 266028 h 1048151"/>
                  <a:gd name="connsiteX13" fmla="*/ 14 w 236932"/>
                  <a:gd name="connsiteY13" fmla="*/ 276627 h 1048151"/>
                  <a:gd name="connsiteX14" fmla="*/ 18717 w 236932"/>
                  <a:gd name="connsiteY14" fmla="*/ 1048152 h 10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932" h="1048151">
                    <a:moveTo>
                      <a:pt x="18717" y="1048152"/>
                    </a:moveTo>
                    <a:lnTo>
                      <a:pt x="141662" y="1048152"/>
                    </a:lnTo>
                    <a:cubicBezTo>
                      <a:pt x="142971" y="1038769"/>
                      <a:pt x="192443" y="643935"/>
                      <a:pt x="211926" y="428469"/>
                    </a:cubicBezTo>
                    <a:cubicBezTo>
                      <a:pt x="221932" y="318055"/>
                      <a:pt x="229600" y="232143"/>
                      <a:pt x="231378" y="215684"/>
                    </a:cubicBezTo>
                    <a:cubicBezTo>
                      <a:pt x="231907" y="210509"/>
                      <a:pt x="232438" y="205459"/>
                      <a:pt x="232905" y="200472"/>
                    </a:cubicBezTo>
                    <a:cubicBezTo>
                      <a:pt x="243130" y="90525"/>
                      <a:pt x="231658" y="38747"/>
                      <a:pt x="223148" y="7575"/>
                    </a:cubicBezTo>
                    <a:cubicBezTo>
                      <a:pt x="221807" y="2650"/>
                      <a:pt x="221028" y="0"/>
                      <a:pt x="221028" y="0"/>
                    </a:cubicBezTo>
                    <a:lnTo>
                      <a:pt x="42876" y="467"/>
                    </a:lnTo>
                    <a:cubicBezTo>
                      <a:pt x="23456" y="5891"/>
                      <a:pt x="11173" y="58854"/>
                      <a:pt x="3848" y="138968"/>
                    </a:cubicBezTo>
                    <a:cubicBezTo>
                      <a:pt x="3661" y="140807"/>
                      <a:pt x="3505" y="142771"/>
                      <a:pt x="3380" y="144860"/>
                    </a:cubicBezTo>
                    <a:cubicBezTo>
                      <a:pt x="3256" y="146107"/>
                      <a:pt x="3131" y="147353"/>
                      <a:pt x="3068" y="148569"/>
                    </a:cubicBezTo>
                    <a:cubicBezTo>
                      <a:pt x="3006" y="149878"/>
                      <a:pt x="2912" y="151219"/>
                      <a:pt x="2850" y="152590"/>
                    </a:cubicBezTo>
                    <a:cubicBezTo>
                      <a:pt x="1260" y="178401"/>
                      <a:pt x="419" y="217897"/>
                      <a:pt x="76" y="266028"/>
                    </a:cubicBezTo>
                    <a:cubicBezTo>
                      <a:pt x="76" y="269488"/>
                      <a:pt x="14" y="273073"/>
                      <a:pt x="14" y="276627"/>
                    </a:cubicBezTo>
                    <a:cubicBezTo>
                      <a:pt x="-578" y="387446"/>
                      <a:pt x="18312" y="1041855"/>
                      <a:pt x="18717" y="104815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Hình tự do: Hình 1109">
                <a:extLst>
                  <a:ext uri="{FF2B5EF4-FFF2-40B4-BE49-F238E27FC236}">
                    <a16:creationId xmlns:a16="http://schemas.microsoft.com/office/drawing/2014/main" id="{4A557DA5-176B-C00F-2DC9-C55008B26428}"/>
                  </a:ext>
                </a:extLst>
              </p:cNvPr>
              <p:cNvSpPr/>
              <p:nvPr/>
            </p:nvSpPr>
            <p:spPr>
              <a:xfrm>
                <a:off x="13805910" y="4925259"/>
                <a:ext cx="381149" cy="1042135"/>
              </a:xfrm>
              <a:custGeom>
                <a:avLst/>
                <a:gdLst>
                  <a:gd name="connsiteX0" fmla="*/ 0 w 381149"/>
                  <a:gd name="connsiteY0" fmla="*/ 0 h 1042135"/>
                  <a:gd name="connsiteX1" fmla="*/ 26559 w 381149"/>
                  <a:gd name="connsiteY1" fmla="*/ 188096 h 1042135"/>
                  <a:gd name="connsiteX2" fmla="*/ 66429 w 381149"/>
                  <a:gd name="connsiteY2" fmla="*/ 215840 h 1042135"/>
                  <a:gd name="connsiteX3" fmla="*/ 231863 w 381149"/>
                  <a:gd name="connsiteY3" fmla="*/ 948680 h 1042135"/>
                  <a:gd name="connsiteX4" fmla="*/ 253372 w 381149"/>
                  <a:gd name="connsiteY4" fmla="*/ 1042136 h 1042135"/>
                  <a:gd name="connsiteX5" fmla="*/ 381149 w 381149"/>
                  <a:gd name="connsiteY5" fmla="*/ 1042136 h 1042135"/>
                  <a:gd name="connsiteX6" fmla="*/ 375320 w 381149"/>
                  <a:gd name="connsiteY6" fmla="*/ 948680 h 1042135"/>
                  <a:gd name="connsiteX7" fmla="*/ 316902 w 381149"/>
                  <a:gd name="connsiteY7" fmla="*/ 252686 h 1042135"/>
                  <a:gd name="connsiteX8" fmla="*/ 195671 w 381149"/>
                  <a:gd name="connsiteY8" fmla="*/ 2182 h 1042135"/>
                  <a:gd name="connsiteX9" fmla="*/ 140869 w 381149"/>
                  <a:gd name="connsiteY9" fmla="*/ 1559 h 1042135"/>
                  <a:gd name="connsiteX10" fmla="*/ 0 w 381149"/>
                  <a:gd name="connsiteY10" fmla="*/ 0 h 104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149" h="1042135">
                    <a:moveTo>
                      <a:pt x="0" y="0"/>
                    </a:moveTo>
                    <a:lnTo>
                      <a:pt x="26559" y="188096"/>
                    </a:lnTo>
                    <a:lnTo>
                      <a:pt x="66429" y="215840"/>
                    </a:lnTo>
                    <a:lnTo>
                      <a:pt x="231863" y="948680"/>
                    </a:lnTo>
                    <a:lnTo>
                      <a:pt x="253372" y="1042136"/>
                    </a:lnTo>
                    <a:lnTo>
                      <a:pt x="381149" y="1042136"/>
                    </a:lnTo>
                    <a:cubicBezTo>
                      <a:pt x="380151" y="1025676"/>
                      <a:pt x="378094" y="992695"/>
                      <a:pt x="375320" y="948680"/>
                    </a:cubicBezTo>
                    <a:cubicBezTo>
                      <a:pt x="362726" y="749517"/>
                      <a:pt x="334733" y="392402"/>
                      <a:pt x="316902" y="252686"/>
                    </a:cubicBezTo>
                    <a:cubicBezTo>
                      <a:pt x="293304" y="67801"/>
                      <a:pt x="195671" y="2182"/>
                      <a:pt x="195671" y="2182"/>
                    </a:cubicBezTo>
                    <a:lnTo>
                      <a:pt x="140869" y="1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11" name="Đồ họa 3">
                <a:extLst>
                  <a:ext uri="{FF2B5EF4-FFF2-40B4-BE49-F238E27FC236}">
                    <a16:creationId xmlns:a16="http://schemas.microsoft.com/office/drawing/2014/main" id="{CA80727F-EC77-8486-F0DE-FAA650337A2F}"/>
                  </a:ext>
                </a:extLst>
              </p:cNvPr>
              <p:cNvGrpSpPr/>
              <p:nvPr/>
            </p:nvGrpSpPr>
            <p:grpSpPr>
              <a:xfrm>
                <a:off x="13735148" y="4937200"/>
                <a:ext cx="327220" cy="405087"/>
                <a:chOff x="13735148" y="4937200"/>
                <a:chExt cx="327220" cy="405087"/>
              </a:xfrm>
              <a:solidFill>
                <a:srgbClr val="524660"/>
              </a:solidFill>
            </p:grpSpPr>
            <p:sp>
              <p:nvSpPr>
                <p:cNvPr id="1112" name="Hình tự do: Hình 1111">
                  <a:extLst>
                    <a:ext uri="{FF2B5EF4-FFF2-40B4-BE49-F238E27FC236}">
                      <a16:creationId xmlns:a16="http://schemas.microsoft.com/office/drawing/2014/main" id="{7DD20EFB-60D3-8DA0-F28F-A188278B3F61}"/>
                    </a:ext>
                  </a:extLst>
                </p:cNvPr>
                <p:cNvSpPr/>
                <p:nvPr/>
              </p:nvSpPr>
              <p:spPr>
                <a:xfrm>
                  <a:off x="13805537" y="4943620"/>
                  <a:ext cx="108450" cy="398668"/>
                </a:xfrm>
                <a:custGeom>
                  <a:avLst/>
                  <a:gdLst>
                    <a:gd name="connsiteX0" fmla="*/ 98942 w 108450"/>
                    <a:gd name="connsiteY0" fmla="*/ 398668 h 398668"/>
                    <a:gd name="connsiteX1" fmla="*/ 62377 w 108450"/>
                    <a:gd name="connsiteY1" fmla="*/ 190933 h 398668"/>
                    <a:gd name="connsiteX2" fmla="*/ 23940 w 108450"/>
                    <a:gd name="connsiteY2" fmla="*/ 162846 h 398668"/>
                    <a:gd name="connsiteX3" fmla="*/ 0 w 108450"/>
                    <a:gd name="connsiteY3" fmla="*/ 1403 h 398668"/>
                    <a:gd name="connsiteX4" fmla="*/ 9569 w 108450"/>
                    <a:gd name="connsiteY4" fmla="*/ 0 h 398668"/>
                    <a:gd name="connsiteX5" fmla="*/ 32887 w 108450"/>
                    <a:gd name="connsiteY5" fmla="*/ 157453 h 398668"/>
                    <a:gd name="connsiteX6" fmla="*/ 71198 w 108450"/>
                    <a:gd name="connsiteY6" fmla="*/ 185447 h 398668"/>
                    <a:gd name="connsiteX7" fmla="*/ 108450 w 108450"/>
                    <a:gd name="connsiteY7" fmla="*/ 396985 h 39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450" h="398668">
                      <a:moveTo>
                        <a:pt x="98942" y="398668"/>
                      </a:moveTo>
                      <a:lnTo>
                        <a:pt x="62377" y="190933"/>
                      </a:lnTo>
                      <a:lnTo>
                        <a:pt x="23940" y="162846"/>
                      </a:lnTo>
                      <a:lnTo>
                        <a:pt x="0" y="1403"/>
                      </a:lnTo>
                      <a:lnTo>
                        <a:pt x="9569" y="0"/>
                      </a:lnTo>
                      <a:lnTo>
                        <a:pt x="32887" y="157453"/>
                      </a:lnTo>
                      <a:lnTo>
                        <a:pt x="71198" y="185447"/>
                      </a:lnTo>
                      <a:lnTo>
                        <a:pt x="108450" y="396985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Hình tự do: Hình 1112">
                  <a:extLst>
                    <a:ext uri="{FF2B5EF4-FFF2-40B4-BE49-F238E27FC236}">
                      <a16:creationId xmlns:a16="http://schemas.microsoft.com/office/drawing/2014/main" id="{B3DD166A-23A6-E8D9-A0C2-5B97E48A6CA1}"/>
                    </a:ext>
                  </a:extLst>
                </p:cNvPr>
                <p:cNvSpPr/>
                <p:nvPr/>
              </p:nvSpPr>
              <p:spPr>
                <a:xfrm rot="-492230">
                  <a:off x="13857008" y="4937069"/>
                  <a:ext cx="9651" cy="160345"/>
                </a:xfrm>
                <a:custGeom>
                  <a:avLst/>
                  <a:gdLst>
                    <a:gd name="connsiteX0" fmla="*/ 0 w 9651"/>
                    <a:gd name="connsiteY0" fmla="*/ 0 h 160345"/>
                    <a:gd name="connsiteX1" fmla="*/ 9651 w 9651"/>
                    <a:gd name="connsiteY1" fmla="*/ 0 h 160345"/>
                    <a:gd name="connsiteX2" fmla="*/ 9651 w 9651"/>
                    <a:gd name="connsiteY2" fmla="*/ 160346 h 160345"/>
                    <a:gd name="connsiteX3" fmla="*/ 0 w 9651"/>
                    <a:gd name="connsiteY3" fmla="*/ 160346 h 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51" h="160345">
                      <a:moveTo>
                        <a:pt x="0" y="0"/>
                      </a:moveTo>
                      <a:lnTo>
                        <a:pt x="9651" y="0"/>
                      </a:lnTo>
                      <a:lnTo>
                        <a:pt x="9651" y="160346"/>
                      </a:lnTo>
                      <a:lnTo>
                        <a:pt x="0" y="160346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Hình tự do: Hình 1113">
                  <a:extLst>
                    <a:ext uri="{FF2B5EF4-FFF2-40B4-BE49-F238E27FC236}">
                      <a16:creationId xmlns:a16="http://schemas.microsoft.com/office/drawing/2014/main" id="{9403A985-EF2C-0E24-792B-017E4A55544A}"/>
                    </a:ext>
                  </a:extLst>
                </p:cNvPr>
                <p:cNvSpPr/>
                <p:nvPr/>
              </p:nvSpPr>
              <p:spPr>
                <a:xfrm>
                  <a:off x="13939330" y="4951662"/>
                  <a:ext cx="123038" cy="107452"/>
                </a:xfrm>
                <a:custGeom>
                  <a:avLst/>
                  <a:gdLst>
                    <a:gd name="connsiteX0" fmla="*/ 122353 w 123038"/>
                    <a:gd name="connsiteY0" fmla="*/ 107453 h 107452"/>
                    <a:gd name="connsiteX1" fmla="*/ 0 w 123038"/>
                    <a:gd name="connsiteY1" fmla="*/ 3055 h 107452"/>
                    <a:gd name="connsiteX2" fmla="*/ 9165 w 123038"/>
                    <a:gd name="connsiteY2" fmla="*/ 0 h 107452"/>
                    <a:gd name="connsiteX3" fmla="*/ 123039 w 123038"/>
                    <a:gd name="connsiteY3" fmla="*/ 97820 h 107452"/>
                    <a:gd name="connsiteX4" fmla="*/ 122353 w 123038"/>
                    <a:gd name="connsiteY4" fmla="*/ 107453 h 10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38" h="107452">
                      <a:moveTo>
                        <a:pt x="122353" y="107453"/>
                      </a:moveTo>
                      <a:cubicBezTo>
                        <a:pt x="121480" y="107390"/>
                        <a:pt x="32419" y="100220"/>
                        <a:pt x="0" y="3055"/>
                      </a:cubicBezTo>
                      <a:lnTo>
                        <a:pt x="9165" y="0"/>
                      </a:lnTo>
                      <a:cubicBezTo>
                        <a:pt x="39527" y="91087"/>
                        <a:pt x="122197" y="97758"/>
                        <a:pt x="123039" y="97820"/>
                      </a:cubicBezTo>
                      <a:lnTo>
                        <a:pt x="122353" y="107453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Hình tự do: Hình 1114">
                  <a:extLst>
                    <a:ext uri="{FF2B5EF4-FFF2-40B4-BE49-F238E27FC236}">
                      <a16:creationId xmlns:a16="http://schemas.microsoft.com/office/drawing/2014/main" id="{E29905C8-60D9-0346-44AC-5A9261B9F81F}"/>
                    </a:ext>
                  </a:extLst>
                </p:cNvPr>
                <p:cNvSpPr/>
                <p:nvPr/>
              </p:nvSpPr>
              <p:spPr>
                <a:xfrm>
                  <a:off x="13735148" y="4961950"/>
                  <a:ext cx="52001" cy="124410"/>
                </a:xfrm>
                <a:custGeom>
                  <a:avLst/>
                  <a:gdLst>
                    <a:gd name="connsiteX0" fmla="*/ 7139 w 52001"/>
                    <a:gd name="connsiteY0" fmla="*/ 124410 h 124410"/>
                    <a:gd name="connsiteX1" fmla="*/ 0 w 52001"/>
                    <a:gd name="connsiteY1" fmla="*/ 117895 h 124410"/>
                    <a:gd name="connsiteX2" fmla="*/ 42302 w 52001"/>
                    <a:gd name="connsiteY2" fmla="*/ 187 h 124410"/>
                    <a:gd name="connsiteX3" fmla="*/ 51965 w 52001"/>
                    <a:gd name="connsiteY3" fmla="*/ 0 h 124410"/>
                    <a:gd name="connsiteX4" fmla="*/ 7139 w 52001"/>
                    <a:gd name="connsiteY4" fmla="*/ 124410 h 12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1" h="124410">
                      <a:moveTo>
                        <a:pt x="7139" y="124410"/>
                      </a:moveTo>
                      <a:lnTo>
                        <a:pt x="0" y="117895"/>
                      </a:lnTo>
                      <a:cubicBezTo>
                        <a:pt x="436" y="117428"/>
                        <a:pt x="43704" y="68923"/>
                        <a:pt x="42302" y="187"/>
                      </a:cubicBezTo>
                      <a:lnTo>
                        <a:pt x="51965" y="0"/>
                      </a:lnTo>
                      <a:cubicBezTo>
                        <a:pt x="53461" y="72695"/>
                        <a:pt x="9040" y="122322"/>
                        <a:pt x="7139" y="124410"/>
                      </a:cubicBez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16" name="Hình tự do: Hình 1115">
                <a:extLst>
                  <a:ext uri="{FF2B5EF4-FFF2-40B4-BE49-F238E27FC236}">
                    <a16:creationId xmlns:a16="http://schemas.microsoft.com/office/drawing/2014/main" id="{0270F8D0-F701-CD9C-6F0E-E41DA7F85D79}"/>
                  </a:ext>
                </a:extLst>
              </p:cNvPr>
              <p:cNvSpPr/>
              <p:nvPr/>
            </p:nvSpPr>
            <p:spPr>
              <a:xfrm>
                <a:off x="13920844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7 w 254216"/>
                  <a:gd name="connsiteY1" fmla="*/ 0 h 28407"/>
                  <a:gd name="connsiteX2" fmla="*/ 254217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7" y="0"/>
                    </a:lnTo>
                    <a:lnTo>
                      <a:pt x="254217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Hình tự do: Hình 1116">
                <a:extLst>
                  <a:ext uri="{FF2B5EF4-FFF2-40B4-BE49-F238E27FC236}">
                    <a16:creationId xmlns:a16="http://schemas.microsoft.com/office/drawing/2014/main" id="{DB4569B0-85AF-E478-8B0B-133E438D0613}"/>
                  </a:ext>
                </a:extLst>
              </p:cNvPr>
              <p:cNvSpPr/>
              <p:nvPr/>
            </p:nvSpPr>
            <p:spPr>
              <a:xfrm>
                <a:off x="13920876" y="6066181"/>
                <a:ext cx="258318" cy="101872"/>
              </a:xfrm>
              <a:custGeom>
                <a:avLst/>
                <a:gdLst>
                  <a:gd name="connsiteX0" fmla="*/ 0 w 258318"/>
                  <a:gd name="connsiteY0" fmla="*/ 101873 h 101872"/>
                  <a:gd name="connsiteX1" fmla="*/ 254151 w 258318"/>
                  <a:gd name="connsiteY1" fmla="*/ 101873 h 101872"/>
                  <a:gd name="connsiteX2" fmla="*/ 258234 w 258318"/>
                  <a:gd name="connsiteY2" fmla="*/ 82545 h 101872"/>
                  <a:gd name="connsiteX3" fmla="*/ 258141 w 258318"/>
                  <a:gd name="connsiteY3" fmla="*/ 69422 h 101872"/>
                  <a:gd name="connsiteX4" fmla="*/ 258141 w 258318"/>
                  <a:gd name="connsiteY4" fmla="*/ 69359 h 101872"/>
                  <a:gd name="connsiteX5" fmla="*/ 253091 w 258318"/>
                  <a:gd name="connsiteY5" fmla="*/ 4489 h 101872"/>
                  <a:gd name="connsiteX6" fmla="*/ 253091 w 258318"/>
                  <a:gd name="connsiteY6" fmla="*/ 4177 h 101872"/>
                  <a:gd name="connsiteX7" fmla="*/ 252717 w 258318"/>
                  <a:gd name="connsiteY7" fmla="*/ 935 h 101872"/>
                  <a:gd name="connsiteX8" fmla="*/ 252125 w 258318"/>
                  <a:gd name="connsiteY8" fmla="*/ 935 h 101872"/>
                  <a:gd name="connsiteX9" fmla="*/ 171761 w 258318"/>
                  <a:gd name="connsiteY9" fmla="*/ 0 h 101872"/>
                  <a:gd name="connsiteX10" fmla="*/ 170827 w 258318"/>
                  <a:gd name="connsiteY10" fmla="*/ 218 h 101872"/>
                  <a:gd name="connsiteX11" fmla="*/ 170515 w 258318"/>
                  <a:gd name="connsiteY11" fmla="*/ 280 h 101872"/>
                  <a:gd name="connsiteX12" fmla="*/ 170452 w 258318"/>
                  <a:gd name="connsiteY12" fmla="*/ 280 h 101872"/>
                  <a:gd name="connsiteX13" fmla="*/ 138313 w 258318"/>
                  <a:gd name="connsiteY13" fmla="*/ 8105 h 101872"/>
                  <a:gd name="connsiteX14" fmla="*/ 137939 w 258318"/>
                  <a:gd name="connsiteY14" fmla="*/ 8167 h 101872"/>
                  <a:gd name="connsiteX15" fmla="*/ 35318 w 258318"/>
                  <a:gd name="connsiteY15" fmla="*/ 38436 h 101872"/>
                  <a:gd name="connsiteX16" fmla="*/ 0 w 258318"/>
                  <a:gd name="connsiteY16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318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2" y="95794"/>
                      <a:pt x="258234" y="82545"/>
                    </a:cubicBezTo>
                    <a:cubicBezTo>
                      <a:pt x="258359" y="79054"/>
                      <a:pt x="258359" y="74565"/>
                      <a:pt x="258141" y="69422"/>
                    </a:cubicBezTo>
                    <a:lnTo>
                      <a:pt x="258141" y="69359"/>
                    </a:lnTo>
                    <a:cubicBezTo>
                      <a:pt x="257361" y="47694"/>
                      <a:pt x="254151" y="15119"/>
                      <a:pt x="253091" y="4489"/>
                    </a:cubicBezTo>
                    <a:lnTo>
                      <a:pt x="253091" y="4177"/>
                    </a:lnTo>
                    <a:cubicBezTo>
                      <a:pt x="252873" y="2089"/>
                      <a:pt x="252717" y="935"/>
                      <a:pt x="252717" y="935"/>
                    </a:cubicBezTo>
                    <a:lnTo>
                      <a:pt x="252125" y="935"/>
                    </a:lnTo>
                    <a:lnTo>
                      <a:pt x="171761" y="0"/>
                    </a:lnTo>
                    <a:cubicBezTo>
                      <a:pt x="171761" y="0"/>
                      <a:pt x="171450" y="62"/>
                      <a:pt x="170827" y="218"/>
                    </a:cubicBezTo>
                    <a:cubicBezTo>
                      <a:pt x="170733" y="218"/>
                      <a:pt x="170608" y="280"/>
                      <a:pt x="170515" y="280"/>
                    </a:cubicBezTo>
                    <a:cubicBezTo>
                      <a:pt x="170452" y="280"/>
                      <a:pt x="170452" y="280"/>
                      <a:pt x="170452" y="280"/>
                    </a:cubicBezTo>
                    <a:cubicBezTo>
                      <a:pt x="166556" y="1216"/>
                      <a:pt x="154149" y="4115"/>
                      <a:pt x="138313" y="8105"/>
                    </a:cubicBezTo>
                    <a:cubicBezTo>
                      <a:pt x="138157" y="8105"/>
                      <a:pt x="138002" y="8105"/>
                      <a:pt x="137939" y="8167"/>
                    </a:cubicBezTo>
                    <a:cubicBezTo>
                      <a:pt x="103119" y="16865"/>
                      <a:pt x="51777" y="30393"/>
                      <a:pt x="35318" y="38436"/>
                    </a:cubicBezTo>
                    <a:cubicBezTo>
                      <a:pt x="9632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Hình tự do: Hình 1117">
                <a:extLst>
                  <a:ext uri="{FF2B5EF4-FFF2-40B4-BE49-F238E27FC236}">
                    <a16:creationId xmlns:a16="http://schemas.microsoft.com/office/drawing/2014/main" id="{DE2CC855-49F1-4BF3-F233-5BEBC21A25DA}"/>
                  </a:ext>
                </a:extLst>
              </p:cNvPr>
              <p:cNvSpPr/>
              <p:nvPr/>
            </p:nvSpPr>
            <p:spPr>
              <a:xfrm>
                <a:off x="14097584" y="6092326"/>
                <a:ext cx="53947" cy="53947"/>
              </a:xfrm>
              <a:custGeom>
                <a:avLst/>
                <a:gdLst>
                  <a:gd name="connsiteX0" fmla="*/ 53947 w 53947"/>
                  <a:gd name="connsiteY0" fmla="*/ 26974 h 53947"/>
                  <a:gd name="connsiteX1" fmla="*/ 26973 w 53947"/>
                  <a:gd name="connsiteY1" fmla="*/ 53947 h 53947"/>
                  <a:gd name="connsiteX2" fmla="*/ -1 w 53947"/>
                  <a:gd name="connsiteY2" fmla="*/ 26974 h 53947"/>
                  <a:gd name="connsiteX3" fmla="*/ 26973 w 53947"/>
                  <a:gd name="connsiteY3" fmla="*/ 0 h 53947"/>
                  <a:gd name="connsiteX4" fmla="*/ 53947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7" y="26974"/>
                    </a:moveTo>
                    <a:cubicBezTo>
                      <a:pt x="53947" y="41871"/>
                      <a:pt x="41871" y="53947"/>
                      <a:pt x="26973" y="53947"/>
                    </a:cubicBezTo>
                    <a:cubicBezTo>
                      <a:pt x="12077" y="53947"/>
                      <a:pt x="-1" y="41871"/>
                      <a:pt x="-1" y="26974"/>
                    </a:cubicBezTo>
                    <a:cubicBezTo>
                      <a:pt x="-1" y="12077"/>
                      <a:pt x="12076" y="0"/>
                      <a:pt x="26973" y="0"/>
                    </a:cubicBezTo>
                    <a:cubicBezTo>
                      <a:pt x="41870" y="0"/>
                      <a:pt x="53947" y="12077"/>
                      <a:pt x="53947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9" name="Hình tự do: Hình 1118">
                <a:extLst>
                  <a:ext uri="{FF2B5EF4-FFF2-40B4-BE49-F238E27FC236}">
                    <a16:creationId xmlns:a16="http://schemas.microsoft.com/office/drawing/2014/main" id="{A0AD75C4-F57B-ECB4-FAF4-00ACD14DFE80}"/>
                  </a:ext>
                </a:extLst>
              </p:cNvPr>
              <p:cNvSpPr/>
              <p:nvPr/>
            </p:nvSpPr>
            <p:spPr>
              <a:xfrm>
                <a:off x="14011356" y="6039871"/>
                <a:ext cx="90290" cy="39558"/>
              </a:xfrm>
              <a:custGeom>
                <a:avLst/>
                <a:gdLst>
                  <a:gd name="connsiteX0" fmla="*/ 30252 w 90290"/>
                  <a:gd name="connsiteY0" fmla="*/ 39558 h 39558"/>
                  <a:gd name="connsiteX1" fmla="*/ 30252 w 90290"/>
                  <a:gd name="connsiteY1" fmla="*/ 39558 h 39558"/>
                  <a:gd name="connsiteX2" fmla="*/ 4285 w 90290"/>
                  <a:gd name="connsiteY2" fmla="*/ 31734 h 39558"/>
                  <a:gd name="connsiteX3" fmla="*/ 77 w 90290"/>
                  <a:gd name="connsiteY3" fmla="*/ 18330 h 39558"/>
                  <a:gd name="connsiteX4" fmla="*/ 20900 w 90290"/>
                  <a:gd name="connsiteY4" fmla="*/ 0 h 39558"/>
                  <a:gd name="connsiteX5" fmla="*/ 83245 w 90290"/>
                  <a:gd name="connsiteY5" fmla="*/ 23878 h 39558"/>
                  <a:gd name="connsiteX6" fmla="*/ 90290 w 90290"/>
                  <a:gd name="connsiteY6" fmla="*/ 28273 h 39558"/>
                  <a:gd name="connsiteX7" fmla="*/ 82341 w 90290"/>
                  <a:gd name="connsiteY7" fmla="*/ 30705 h 39558"/>
                  <a:gd name="connsiteX8" fmla="*/ 30252 w 90290"/>
                  <a:gd name="connsiteY8" fmla="*/ 39558 h 39558"/>
                  <a:gd name="connsiteX9" fmla="*/ 20900 w 90290"/>
                  <a:gd name="connsiteY9" fmla="*/ 7544 h 39558"/>
                  <a:gd name="connsiteX10" fmla="*/ 7589 w 90290"/>
                  <a:gd name="connsiteY10" fmla="*/ 18922 h 39558"/>
                  <a:gd name="connsiteX11" fmla="*/ 9833 w 90290"/>
                  <a:gd name="connsiteY11" fmla="*/ 26621 h 39558"/>
                  <a:gd name="connsiteX12" fmla="*/ 30252 w 90290"/>
                  <a:gd name="connsiteY12" fmla="*/ 32014 h 39558"/>
                  <a:gd name="connsiteX13" fmla="*/ 30252 w 90290"/>
                  <a:gd name="connsiteY13" fmla="*/ 32014 h 39558"/>
                  <a:gd name="connsiteX14" fmla="*/ 71524 w 90290"/>
                  <a:gd name="connsiteY14" fmla="*/ 25811 h 39558"/>
                  <a:gd name="connsiteX15" fmla="*/ 20900 w 90290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290" h="39558">
                    <a:moveTo>
                      <a:pt x="30252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27" y="39558"/>
                      <a:pt x="9148" y="37002"/>
                      <a:pt x="4285" y="31734"/>
                    </a:cubicBezTo>
                    <a:cubicBezTo>
                      <a:pt x="1074" y="28242"/>
                      <a:pt x="-360" y="23722"/>
                      <a:pt x="77" y="18330"/>
                    </a:cubicBezTo>
                    <a:cubicBezTo>
                      <a:pt x="980" y="6515"/>
                      <a:pt x="8400" y="0"/>
                      <a:pt x="20900" y="0"/>
                    </a:cubicBezTo>
                    <a:cubicBezTo>
                      <a:pt x="44528" y="0"/>
                      <a:pt x="81655" y="22912"/>
                      <a:pt x="83245" y="23878"/>
                    </a:cubicBezTo>
                    <a:lnTo>
                      <a:pt x="90290" y="28273"/>
                    </a:lnTo>
                    <a:lnTo>
                      <a:pt x="82341" y="30705"/>
                    </a:lnTo>
                    <a:cubicBezTo>
                      <a:pt x="81156" y="31048"/>
                      <a:pt x="53008" y="39558"/>
                      <a:pt x="30252" y="39558"/>
                    </a:cubicBezTo>
                    <a:close/>
                    <a:moveTo>
                      <a:pt x="20900" y="7544"/>
                    </a:moveTo>
                    <a:cubicBezTo>
                      <a:pt x="12296" y="7544"/>
                      <a:pt x="8212" y="11066"/>
                      <a:pt x="7589" y="18922"/>
                    </a:cubicBezTo>
                    <a:cubicBezTo>
                      <a:pt x="7339" y="22195"/>
                      <a:pt x="8056" y="24689"/>
                      <a:pt x="9833" y="26621"/>
                    </a:cubicBezTo>
                    <a:cubicBezTo>
                      <a:pt x="13107" y="30144"/>
                      <a:pt x="20152" y="32014"/>
                      <a:pt x="30252" y="32014"/>
                    </a:cubicBezTo>
                    <a:cubicBezTo>
                      <a:pt x="30252" y="32014"/>
                      <a:pt x="30252" y="32014"/>
                      <a:pt x="30252" y="32014"/>
                    </a:cubicBezTo>
                    <a:cubicBezTo>
                      <a:pt x="44498" y="32014"/>
                      <a:pt x="61487" y="28336"/>
                      <a:pt x="71524" y="25811"/>
                    </a:cubicBezTo>
                    <a:cubicBezTo>
                      <a:pt x="59585" y="19202"/>
                      <a:pt x="36330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Hình tự do: Hình 1119">
                <a:extLst>
                  <a:ext uri="{FF2B5EF4-FFF2-40B4-BE49-F238E27FC236}">
                    <a16:creationId xmlns:a16="http://schemas.microsoft.com/office/drawing/2014/main" id="{47872C96-CC46-E32C-A5B3-49F1584FF298}"/>
                  </a:ext>
                </a:extLst>
              </p:cNvPr>
              <p:cNvSpPr/>
              <p:nvPr/>
            </p:nvSpPr>
            <p:spPr>
              <a:xfrm>
                <a:off x="14039590" y="6064092"/>
                <a:ext cx="59343" cy="62345"/>
              </a:xfrm>
              <a:custGeom>
                <a:avLst/>
                <a:gdLst>
                  <a:gd name="connsiteX0" fmla="*/ 20659 w 59343"/>
                  <a:gd name="connsiteY0" fmla="*/ 62345 h 62345"/>
                  <a:gd name="connsiteX1" fmla="*/ 10901 w 59343"/>
                  <a:gd name="connsiteY1" fmla="*/ 59571 h 62345"/>
                  <a:gd name="connsiteX2" fmla="*/ 22 w 59343"/>
                  <a:gd name="connsiteY2" fmla="*/ 43549 h 62345"/>
                  <a:gd name="connsiteX3" fmla="*/ 52953 w 59343"/>
                  <a:gd name="connsiteY3" fmla="*/ 374 h 62345"/>
                  <a:gd name="connsiteX4" fmla="*/ 53701 w 59343"/>
                  <a:gd name="connsiteY4" fmla="*/ 62 h 62345"/>
                  <a:gd name="connsiteX5" fmla="*/ 54730 w 59343"/>
                  <a:gd name="connsiteY5" fmla="*/ 0 h 62345"/>
                  <a:gd name="connsiteX6" fmla="*/ 58191 w 59343"/>
                  <a:gd name="connsiteY6" fmla="*/ 1683 h 62345"/>
                  <a:gd name="connsiteX7" fmla="*/ 59344 w 59343"/>
                  <a:gd name="connsiteY7" fmla="*/ 3148 h 62345"/>
                  <a:gd name="connsiteX8" fmla="*/ 59001 w 59343"/>
                  <a:gd name="connsiteY8" fmla="*/ 5424 h 62345"/>
                  <a:gd name="connsiteX9" fmla="*/ 20659 w 59343"/>
                  <a:gd name="connsiteY9" fmla="*/ 62345 h 62345"/>
                  <a:gd name="connsiteX10" fmla="*/ 49929 w 59343"/>
                  <a:gd name="connsiteY10" fmla="*/ 10069 h 62345"/>
                  <a:gd name="connsiteX11" fmla="*/ 7566 w 59343"/>
                  <a:gd name="connsiteY11" fmla="*/ 43954 h 62345"/>
                  <a:gd name="connsiteX12" fmla="*/ 14642 w 59343"/>
                  <a:gd name="connsiteY12" fmla="*/ 53025 h 62345"/>
                  <a:gd name="connsiteX13" fmla="*/ 20690 w 59343"/>
                  <a:gd name="connsiteY13" fmla="*/ 54802 h 62345"/>
                  <a:gd name="connsiteX14" fmla="*/ 49929 w 59343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43" h="62345">
                    <a:moveTo>
                      <a:pt x="20659" y="62345"/>
                    </a:moveTo>
                    <a:cubicBezTo>
                      <a:pt x="17417" y="62345"/>
                      <a:pt x="14143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88" y="24783"/>
                      <a:pt x="40796" y="5767"/>
                      <a:pt x="52953" y="374"/>
                    </a:cubicBezTo>
                    <a:lnTo>
                      <a:pt x="53701" y="62"/>
                    </a:lnTo>
                    <a:lnTo>
                      <a:pt x="54730" y="0"/>
                    </a:lnTo>
                    <a:cubicBezTo>
                      <a:pt x="56070" y="0"/>
                      <a:pt x="57380" y="624"/>
                      <a:pt x="58191" y="1683"/>
                    </a:cubicBezTo>
                    <a:lnTo>
                      <a:pt x="59344" y="3148"/>
                    </a:lnTo>
                    <a:lnTo>
                      <a:pt x="59001" y="5424"/>
                    </a:lnTo>
                    <a:cubicBezTo>
                      <a:pt x="55666" y="18797"/>
                      <a:pt x="43040" y="62345"/>
                      <a:pt x="20659" y="62345"/>
                    </a:cubicBezTo>
                    <a:close/>
                    <a:moveTo>
                      <a:pt x="49929" y="10069"/>
                    </a:moveTo>
                    <a:cubicBezTo>
                      <a:pt x="28327" y="20387"/>
                      <a:pt x="8065" y="34103"/>
                      <a:pt x="7566" y="43954"/>
                    </a:cubicBezTo>
                    <a:cubicBezTo>
                      <a:pt x="7504" y="45138"/>
                      <a:pt x="7317" y="48817"/>
                      <a:pt x="14642" y="53025"/>
                    </a:cubicBezTo>
                    <a:cubicBezTo>
                      <a:pt x="16731" y="54209"/>
                      <a:pt x="18757" y="54802"/>
                      <a:pt x="20690" y="54802"/>
                    </a:cubicBezTo>
                    <a:cubicBezTo>
                      <a:pt x="33533" y="54802"/>
                      <a:pt x="44381" y="29116"/>
                      <a:pt x="49929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Hình tự do: Hình 1120">
                <a:extLst>
                  <a:ext uri="{FF2B5EF4-FFF2-40B4-BE49-F238E27FC236}">
                    <a16:creationId xmlns:a16="http://schemas.microsoft.com/office/drawing/2014/main" id="{FDA5D987-DFAB-286A-6DC0-1291CF34E4F3}"/>
                  </a:ext>
                </a:extLst>
              </p:cNvPr>
              <p:cNvSpPr/>
              <p:nvPr/>
            </p:nvSpPr>
            <p:spPr>
              <a:xfrm>
                <a:off x="14088335" y="6063500"/>
                <a:ext cx="33915" cy="32294"/>
              </a:xfrm>
              <a:custGeom>
                <a:avLst/>
                <a:gdLst>
                  <a:gd name="connsiteX0" fmla="*/ 15680 w 33915"/>
                  <a:gd name="connsiteY0" fmla="*/ 32295 h 32294"/>
                  <a:gd name="connsiteX1" fmla="*/ 8198 w 33915"/>
                  <a:gd name="connsiteY1" fmla="*/ 31484 h 32294"/>
                  <a:gd name="connsiteX2" fmla="*/ 3678 w 33915"/>
                  <a:gd name="connsiteY2" fmla="*/ 5923 h 32294"/>
                  <a:gd name="connsiteX3" fmla="*/ 0 w 33915"/>
                  <a:gd name="connsiteY3" fmla="*/ 0 h 32294"/>
                  <a:gd name="connsiteX4" fmla="*/ 6951 w 33915"/>
                  <a:gd name="connsiteY4" fmla="*/ 156 h 32294"/>
                  <a:gd name="connsiteX5" fmla="*/ 33916 w 33915"/>
                  <a:gd name="connsiteY5" fmla="*/ 16833 h 32294"/>
                  <a:gd name="connsiteX6" fmla="*/ 27463 w 33915"/>
                  <a:gd name="connsiteY6" fmla="*/ 20792 h 32294"/>
                  <a:gd name="connsiteX7" fmla="*/ 13186 w 33915"/>
                  <a:gd name="connsiteY7" fmla="*/ 8915 h 32294"/>
                  <a:gd name="connsiteX8" fmla="*/ 15680 w 33915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15" h="32294">
                    <a:moveTo>
                      <a:pt x="15680" y="32295"/>
                    </a:moveTo>
                    <a:lnTo>
                      <a:pt x="8198" y="31484"/>
                    </a:lnTo>
                    <a:cubicBezTo>
                      <a:pt x="9819" y="15992"/>
                      <a:pt x="3741" y="6017"/>
                      <a:pt x="3678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916" y="16833"/>
                    </a:cubicBezTo>
                    <a:lnTo>
                      <a:pt x="27463" y="20792"/>
                    </a:lnTo>
                    <a:cubicBezTo>
                      <a:pt x="27401" y="20668"/>
                      <a:pt x="22039" y="12157"/>
                      <a:pt x="13186" y="8915"/>
                    </a:cubicBezTo>
                    <a:cubicBezTo>
                      <a:pt x="14994" y="14215"/>
                      <a:pt x="16739" y="22320"/>
                      <a:pt x="15680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Hình tự do: Hình 1121">
                <a:extLst>
                  <a:ext uri="{FF2B5EF4-FFF2-40B4-BE49-F238E27FC236}">
                    <a16:creationId xmlns:a16="http://schemas.microsoft.com/office/drawing/2014/main" id="{E2E6FA90-4071-44EA-BC20-7D4E4FCB8BD3}"/>
                  </a:ext>
                </a:extLst>
              </p:cNvPr>
              <p:cNvSpPr/>
              <p:nvPr/>
            </p:nvSpPr>
            <p:spPr>
              <a:xfrm>
                <a:off x="13565725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6 w 254216"/>
                  <a:gd name="connsiteY1" fmla="*/ 0 h 28407"/>
                  <a:gd name="connsiteX2" fmla="*/ 254216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6" y="0"/>
                    </a:lnTo>
                    <a:lnTo>
                      <a:pt x="254216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Hình tự do: Hình 1122">
                <a:extLst>
                  <a:ext uri="{FF2B5EF4-FFF2-40B4-BE49-F238E27FC236}">
                    <a16:creationId xmlns:a16="http://schemas.microsoft.com/office/drawing/2014/main" id="{68568FDC-870C-9BE2-878E-B25762062F7C}"/>
                  </a:ext>
                </a:extLst>
              </p:cNvPr>
              <p:cNvSpPr/>
              <p:nvPr/>
            </p:nvSpPr>
            <p:spPr>
              <a:xfrm>
                <a:off x="13565755" y="6066181"/>
                <a:ext cx="258307" cy="101872"/>
              </a:xfrm>
              <a:custGeom>
                <a:avLst/>
                <a:gdLst>
                  <a:gd name="connsiteX0" fmla="*/ 0 w 258307"/>
                  <a:gd name="connsiteY0" fmla="*/ 101873 h 101872"/>
                  <a:gd name="connsiteX1" fmla="*/ 254151 w 258307"/>
                  <a:gd name="connsiteY1" fmla="*/ 101873 h 101872"/>
                  <a:gd name="connsiteX2" fmla="*/ 258235 w 258307"/>
                  <a:gd name="connsiteY2" fmla="*/ 82545 h 101872"/>
                  <a:gd name="connsiteX3" fmla="*/ 258235 w 258307"/>
                  <a:gd name="connsiteY3" fmla="*/ 74503 h 101872"/>
                  <a:gd name="connsiteX4" fmla="*/ 258142 w 258307"/>
                  <a:gd name="connsiteY4" fmla="*/ 69422 h 101872"/>
                  <a:gd name="connsiteX5" fmla="*/ 258142 w 258307"/>
                  <a:gd name="connsiteY5" fmla="*/ 69359 h 101872"/>
                  <a:gd name="connsiteX6" fmla="*/ 254151 w 258307"/>
                  <a:gd name="connsiteY6" fmla="*/ 15337 h 101872"/>
                  <a:gd name="connsiteX7" fmla="*/ 253061 w 258307"/>
                  <a:gd name="connsiteY7" fmla="*/ 4489 h 101872"/>
                  <a:gd name="connsiteX8" fmla="*/ 253061 w 258307"/>
                  <a:gd name="connsiteY8" fmla="*/ 4177 h 101872"/>
                  <a:gd name="connsiteX9" fmla="*/ 252718 w 258307"/>
                  <a:gd name="connsiteY9" fmla="*/ 935 h 101872"/>
                  <a:gd name="connsiteX10" fmla="*/ 249663 w 258307"/>
                  <a:gd name="connsiteY10" fmla="*/ 935 h 101872"/>
                  <a:gd name="connsiteX11" fmla="*/ 177622 w 258307"/>
                  <a:gd name="connsiteY11" fmla="*/ 62 h 101872"/>
                  <a:gd name="connsiteX12" fmla="*/ 171762 w 258307"/>
                  <a:gd name="connsiteY12" fmla="*/ 0 h 101872"/>
                  <a:gd name="connsiteX13" fmla="*/ 170827 w 258307"/>
                  <a:gd name="connsiteY13" fmla="*/ 218 h 101872"/>
                  <a:gd name="connsiteX14" fmla="*/ 170733 w 258307"/>
                  <a:gd name="connsiteY14" fmla="*/ 218 h 101872"/>
                  <a:gd name="connsiteX15" fmla="*/ 170515 w 258307"/>
                  <a:gd name="connsiteY15" fmla="*/ 280 h 101872"/>
                  <a:gd name="connsiteX16" fmla="*/ 170453 w 258307"/>
                  <a:gd name="connsiteY16" fmla="*/ 280 h 101872"/>
                  <a:gd name="connsiteX17" fmla="*/ 138439 w 258307"/>
                  <a:gd name="connsiteY17" fmla="*/ 8012 h 101872"/>
                  <a:gd name="connsiteX18" fmla="*/ 138158 w 258307"/>
                  <a:gd name="connsiteY18" fmla="*/ 8105 h 101872"/>
                  <a:gd name="connsiteX19" fmla="*/ 137939 w 258307"/>
                  <a:gd name="connsiteY19" fmla="*/ 8167 h 101872"/>
                  <a:gd name="connsiteX20" fmla="*/ 35319 w 258307"/>
                  <a:gd name="connsiteY20" fmla="*/ 38436 h 101872"/>
                  <a:gd name="connsiteX21" fmla="*/ 0 w 258307"/>
                  <a:gd name="connsiteY21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307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3" y="95794"/>
                      <a:pt x="258235" y="82545"/>
                    </a:cubicBezTo>
                    <a:cubicBezTo>
                      <a:pt x="258298" y="80301"/>
                      <a:pt x="258360" y="77527"/>
                      <a:pt x="258235" y="74503"/>
                    </a:cubicBezTo>
                    <a:cubicBezTo>
                      <a:pt x="258298" y="72913"/>
                      <a:pt x="258235" y="71230"/>
                      <a:pt x="258142" y="69422"/>
                    </a:cubicBezTo>
                    <a:lnTo>
                      <a:pt x="258142" y="69359"/>
                    </a:lnTo>
                    <a:cubicBezTo>
                      <a:pt x="257581" y="52838"/>
                      <a:pt x="255554" y="29957"/>
                      <a:pt x="254151" y="15337"/>
                    </a:cubicBezTo>
                    <a:cubicBezTo>
                      <a:pt x="253715" y="10786"/>
                      <a:pt x="253372" y="7014"/>
                      <a:pt x="253061" y="4489"/>
                    </a:cubicBezTo>
                    <a:lnTo>
                      <a:pt x="253061" y="4177"/>
                    </a:lnTo>
                    <a:cubicBezTo>
                      <a:pt x="252842" y="2089"/>
                      <a:pt x="252718" y="935"/>
                      <a:pt x="252718" y="935"/>
                    </a:cubicBezTo>
                    <a:lnTo>
                      <a:pt x="249663" y="935"/>
                    </a:lnTo>
                    <a:lnTo>
                      <a:pt x="177622" y="62"/>
                    </a:lnTo>
                    <a:lnTo>
                      <a:pt x="171762" y="0"/>
                    </a:lnTo>
                    <a:cubicBezTo>
                      <a:pt x="171762" y="0"/>
                      <a:pt x="171450" y="62"/>
                      <a:pt x="170827" y="218"/>
                    </a:cubicBezTo>
                    <a:lnTo>
                      <a:pt x="170733" y="218"/>
                    </a:lnTo>
                    <a:cubicBezTo>
                      <a:pt x="170671" y="218"/>
                      <a:pt x="170608" y="280"/>
                      <a:pt x="170515" y="280"/>
                    </a:cubicBezTo>
                    <a:cubicBezTo>
                      <a:pt x="170453" y="280"/>
                      <a:pt x="170453" y="280"/>
                      <a:pt x="170453" y="280"/>
                    </a:cubicBezTo>
                    <a:cubicBezTo>
                      <a:pt x="166525" y="1216"/>
                      <a:pt x="154212" y="4115"/>
                      <a:pt x="138439" y="8012"/>
                    </a:cubicBezTo>
                    <a:cubicBezTo>
                      <a:pt x="138376" y="8105"/>
                      <a:pt x="138220" y="8105"/>
                      <a:pt x="138158" y="8105"/>
                    </a:cubicBezTo>
                    <a:cubicBezTo>
                      <a:pt x="138095" y="8105"/>
                      <a:pt x="138002" y="8105"/>
                      <a:pt x="137939" y="8167"/>
                    </a:cubicBezTo>
                    <a:cubicBezTo>
                      <a:pt x="103088" y="16865"/>
                      <a:pt x="51747" y="30393"/>
                      <a:pt x="35319" y="38436"/>
                    </a:cubicBezTo>
                    <a:cubicBezTo>
                      <a:pt x="9633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Hình tự do: Hình 1123">
                <a:extLst>
                  <a:ext uri="{FF2B5EF4-FFF2-40B4-BE49-F238E27FC236}">
                    <a16:creationId xmlns:a16="http://schemas.microsoft.com/office/drawing/2014/main" id="{4C1D5EA2-374C-9FF7-5453-3F47AAA0C5DC}"/>
                  </a:ext>
                </a:extLst>
              </p:cNvPr>
              <p:cNvSpPr/>
              <p:nvPr/>
            </p:nvSpPr>
            <p:spPr>
              <a:xfrm>
                <a:off x="13742465" y="6092326"/>
                <a:ext cx="53947" cy="53947"/>
              </a:xfrm>
              <a:custGeom>
                <a:avLst/>
                <a:gdLst>
                  <a:gd name="connsiteX0" fmla="*/ 53948 w 53947"/>
                  <a:gd name="connsiteY0" fmla="*/ 26974 h 53947"/>
                  <a:gd name="connsiteX1" fmla="*/ 26974 w 53947"/>
                  <a:gd name="connsiteY1" fmla="*/ 53947 h 53947"/>
                  <a:gd name="connsiteX2" fmla="*/ 0 w 53947"/>
                  <a:gd name="connsiteY2" fmla="*/ 26974 h 53947"/>
                  <a:gd name="connsiteX3" fmla="*/ 26974 w 53947"/>
                  <a:gd name="connsiteY3" fmla="*/ 0 h 53947"/>
                  <a:gd name="connsiteX4" fmla="*/ 53948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8" y="26974"/>
                    </a:moveTo>
                    <a:cubicBezTo>
                      <a:pt x="53948" y="41871"/>
                      <a:pt x="41871" y="53947"/>
                      <a:pt x="26974" y="53947"/>
                    </a:cubicBezTo>
                    <a:cubicBezTo>
                      <a:pt x="12077" y="53947"/>
                      <a:pt x="0" y="41871"/>
                      <a:pt x="0" y="26974"/>
                    </a:cubicBezTo>
                    <a:cubicBezTo>
                      <a:pt x="0" y="12077"/>
                      <a:pt x="12076" y="0"/>
                      <a:pt x="26974" y="0"/>
                    </a:cubicBezTo>
                    <a:cubicBezTo>
                      <a:pt x="41871" y="0"/>
                      <a:pt x="53948" y="12077"/>
                      <a:pt x="53948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5" name="Hình tự do: Hình 1124">
                <a:extLst>
                  <a:ext uri="{FF2B5EF4-FFF2-40B4-BE49-F238E27FC236}">
                    <a16:creationId xmlns:a16="http://schemas.microsoft.com/office/drawing/2014/main" id="{6251ED3B-013C-7ECC-E4A3-2EE1AEE0E69B}"/>
                  </a:ext>
                </a:extLst>
              </p:cNvPr>
              <p:cNvSpPr/>
              <p:nvPr/>
            </p:nvSpPr>
            <p:spPr>
              <a:xfrm>
                <a:off x="13656205" y="6039871"/>
                <a:ext cx="90321" cy="39558"/>
              </a:xfrm>
              <a:custGeom>
                <a:avLst/>
                <a:gdLst>
                  <a:gd name="connsiteX0" fmla="*/ 30283 w 90321"/>
                  <a:gd name="connsiteY0" fmla="*/ 39558 h 39558"/>
                  <a:gd name="connsiteX1" fmla="*/ 30252 w 90321"/>
                  <a:gd name="connsiteY1" fmla="*/ 39558 h 39558"/>
                  <a:gd name="connsiteX2" fmla="*/ 4316 w 90321"/>
                  <a:gd name="connsiteY2" fmla="*/ 31734 h 39558"/>
                  <a:gd name="connsiteX3" fmla="*/ 76 w 90321"/>
                  <a:gd name="connsiteY3" fmla="*/ 18330 h 39558"/>
                  <a:gd name="connsiteX4" fmla="*/ 20900 w 90321"/>
                  <a:gd name="connsiteY4" fmla="*/ 0 h 39558"/>
                  <a:gd name="connsiteX5" fmla="*/ 83246 w 90321"/>
                  <a:gd name="connsiteY5" fmla="*/ 23878 h 39558"/>
                  <a:gd name="connsiteX6" fmla="*/ 90321 w 90321"/>
                  <a:gd name="connsiteY6" fmla="*/ 28273 h 39558"/>
                  <a:gd name="connsiteX7" fmla="*/ 82373 w 90321"/>
                  <a:gd name="connsiteY7" fmla="*/ 30705 h 39558"/>
                  <a:gd name="connsiteX8" fmla="*/ 30283 w 90321"/>
                  <a:gd name="connsiteY8" fmla="*/ 39558 h 39558"/>
                  <a:gd name="connsiteX9" fmla="*/ 20900 w 90321"/>
                  <a:gd name="connsiteY9" fmla="*/ 7544 h 39558"/>
                  <a:gd name="connsiteX10" fmla="*/ 7589 w 90321"/>
                  <a:gd name="connsiteY10" fmla="*/ 18922 h 39558"/>
                  <a:gd name="connsiteX11" fmla="*/ 9865 w 90321"/>
                  <a:gd name="connsiteY11" fmla="*/ 26621 h 39558"/>
                  <a:gd name="connsiteX12" fmla="*/ 30252 w 90321"/>
                  <a:gd name="connsiteY12" fmla="*/ 32014 h 39558"/>
                  <a:gd name="connsiteX13" fmla="*/ 30283 w 90321"/>
                  <a:gd name="connsiteY13" fmla="*/ 32014 h 39558"/>
                  <a:gd name="connsiteX14" fmla="*/ 71556 w 90321"/>
                  <a:gd name="connsiteY14" fmla="*/ 25811 h 39558"/>
                  <a:gd name="connsiteX15" fmla="*/ 20900 w 90321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321" h="39558">
                    <a:moveTo>
                      <a:pt x="30283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58" y="39558"/>
                      <a:pt x="9179" y="37002"/>
                      <a:pt x="4316" y="31734"/>
                    </a:cubicBezTo>
                    <a:cubicBezTo>
                      <a:pt x="1074" y="28242"/>
                      <a:pt x="-360" y="23722"/>
                      <a:pt x="76" y="18330"/>
                    </a:cubicBezTo>
                    <a:cubicBezTo>
                      <a:pt x="1012" y="6515"/>
                      <a:pt x="8400" y="0"/>
                      <a:pt x="20900" y="0"/>
                    </a:cubicBezTo>
                    <a:cubicBezTo>
                      <a:pt x="44529" y="0"/>
                      <a:pt x="81687" y="22912"/>
                      <a:pt x="83246" y="23878"/>
                    </a:cubicBezTo>
                    <a:lnTo>
                      <a:pt x="90321" y="28273"/>
                    </a:lnTo>
                    <a:lnTo>
                      <a:pt x="82373" y="30705"/>
                    </a:lnTo>
                    <a:cubicBezTo>
                      <a:pt x="81188" y="31048"/>
                      <a:pt x="53008" y="39558"/>
                      <a:pt x="30283" y="39558"/>
                    </a:cubicBezTo>
                    <a:close/>
                    <a:moveTo>
                      <a:pt x="20900" y="7544"/>
                    </a:moveTo>
                    <a:cubicBezTo>
                      <a:pt x="12328" y="7544"/>
                      <a:pt x="8213" y="11066"/>
                      <a:pt x="7589" y="18922"/>
                    </a:cubicBezTo>
                    <a:cubicBezTo>
                      <a:pt x="7340" y="22195"/>
                      <a:pt x="8088" y="24689"/>
                      <a:pt x="9865" y="26621"/>
                    </a:cubicBezTo>
                    <a:cubicBezTo>
                      <a:pt x="13107" y="30144"/>
                      <a:pt x="20183" y="32014"/>
                      <a:pt x="30252" y="32014"/>
                    </a:cubicBezTo>
                    <a:cubicBezTo>
                      <a:pt x="30252" y="32014"/>
                      <a:pt x="30283" y="32014"/>
                      <a:pt x="30283" y="32014"/>
                    </a:cubicBezTo>
                    <a:cubicBezTo>
                      <a:pt x="44529" y="32014"/>
                      <a:pt x="61518" y="28336"/>
                      <a:pt x="71556" y="25811"/>
                    </a:cubicBezTo>
                    <a:cubicBezTo>
                      <a:pt x="59585" y="19202"/>
                      <a:pt x="36362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6" name="Hình tự do: Hình 1125">
                <a:extLst>
                  <a:ext uri="{FF2B5EF4-FFF2-40B4-BE49-F238E27FC236}">
                    <a16:creationId xmlns:a16="http://schemas.microsoft.com/office/drawing/2014/main" id="{9979B2FF-769B-9237-0FE5-F7C06D70F739}"/>
                  </a:ext>
                </a:extLst>
              </p:cNvPr>
              <p:cNvSpPr/>
              <p:nvPr/>
            </p:nvSpPr>
            <p:spPr>
              <a:xfrm>
                <a:off x="13684471" y="6064092"/>
                <a:ext cx="59312" cy="62345"/>
              </a:xfrm>
              <a:custGeom>
                <a:avLst/>
                <a:gdLst>
                  <a:gd name="connsiteX0" fmla="*/ 20659 w 59312"/>
                  <a:gd name="connsiteY0" fmla="*/ 62345 h 62345"/>
                  <a:gd name="connsiteX1" fmla="*/ 10901 w 59312"/>
                  <a:gd name="connsiteY1" fmla="*/ 59571 h 62345"/>
                  <a:gd name="connsiteX2" fmla="*/ 22 w 59312"/>
                  <a:gd name="connsiteY2" fmla="*/ 43549 h 62345"/>
                  <a:gd name="connsiteX3" fmla="*/ 52953 w 59312"/>
                  <a:gd name="connsiteY3" fmla="*/ 374 h 62345"/>
                  <a:gd name="connsiteX4" fmla="*/ 53670 w 59312"/>
                  <a:gd name="connsiteY4" fmla="*/ 62 h 62345"/>
                  <a:gd name="connsiteX5" fmla="*/ 54730 w 59312"/>
                  <a:gd name="connsiteY5" fmla="*/ 0 h 62345"/>
                  <a:gd name="connsiteX6" fmla="*/ 58190 w 59312"/>
                  <a:gd name="connsiteY6" fmla="*/ 1683 h 62345"/>
                  <a:gd name="connsiteX7" fmla="*/ 59313 w 59312"/>
                  <a:gd name="connsiteY7" fmla="*/ 3148 h 62345"/>
                  <a:gd name="connsiteX8" fmla="*/ 58969 w 59312"/>
                  <a:gd name="connsiteY8" fmla="*/ 5424 h 62345"/>
                  <a:gd name="connsiteX9" fmla="*/ 20659 w 59312"/>
                  <a:gd name="connsiteY9" fmla="*/ 62345 h 62345"/>
                  <a:gd name="connsiteX10" fmla="*/ 49898 w 59312"/>
                  <a:gd name="connsiteY10" fmla="*/ 10069 h 62345"/>
                  <a:gd name="connsiteX11" fmla="*/ 7534 w 59312"/>
                  <a:gd name="connsiteY11" fmla="*/ 43954 h 62345"/>
                  <a:gd name="connsiteX12" fmla="*/ 14642 w 59312"/>
                  <a:gd name="connsiteY12" fmla="*/ 53025 h 62345"/>
                  <a:gd name="connsiteX13" fmla="*/ 20659 w 59312"/>
                  <a:gd name="connsiteY13" fmla="*/ 54802 h 62345"/>
                  <a:gd name="connsiteX14" fmla="*/ 49898 w 59312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12" h="62345">
                    <a:moveTo>
                      <a:pt x="20659" y="62345"/>
                    </a:moveTo>
                    <a:cubicBezTo>
                      <a:pt x="17417" y="62345"/>
                      <a:pt x="14112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57" y="24783"/>
                      <a:pt x="40765" y="5767"/>
                      <a:pt x="52953" y="374"/>
                    </a:cubicBezTo>
                    <a:lnTo>
                      <a:pt x="53670" y="62"/>
                    </a:lnTo>
                    <a:lnTo>
                      <a:pt x="54730" y="0"/>
                    </a:lnTo>
                    <a:cubicBezTo>
                      <a:pt x="56070" y="0"/>
                      <a:pt x="57348" y="624"/>
                      <a:pt x="58190" y="1683"/>
                    </a:cubicBezTo>
                    <a:lnTo>
                      <a:pt x="59313" y="3148"/>
                    </a:lnTo>
                    <a:lnTo>
                      <a:pt x="58969" y="5424"/>
                    </a:lnTo>
                    <a:cubicBezTo>
                      <a:pt x="55634" y="18797"/>
                      <a:pt x="43009" y="62345"/>
                      <a:pt x="20659" y="62345"/>
                    </a:cubicBezTo>
                    <a:close/>
                    <a:moveTo>
                      <a:pt x="49898" y="10069"/>
                    </a:moveTo>
                    <a:cubicBezTo>
                      <a:pt x="28296" y="20387"/>
                      <a:pt x="8034" y="34103"/>
                      <a:pt x="7534" y="43954"/>
                    </a:cubicBezTo>
                    <a:cubicBezTo>
                      <a:pt x="7472" y="45138"/>
                      <a:pt x="7285" y="48817"/>
                      <a:pt x="14642" y="53025"/>
                    </a:cubicBezTo>
                    <a:cubicBezTo>
                      <a:pt x="16700" y="54209"/>
                      <a:pt x="18726" y="54802"/>
                      <a:pt x="20659" y="54802"/>
                    </a:cubicBezTo>
                    <a:cubicBezTo>
                      <a:pt x="33501" y="54802"/>
                      <a:pt x="44350" y="29116"/>
                      <a:pt x="49898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Hình tự do: Hình 1126">
                <a:extLst>
                  <a:ext uri="{FF2B5EF4-FFF2-40B4-BE49-F238E27FC236}">
                    <a16:creationId xmlns:a16="http://schemas.microsoft.com/office/drawing/2014/main" id="{679E32D1-5368-E278-9E40-090F9102803F}"/>
                  </a:ext>
                </a:extLst>
              </p:cNvPr>
              <p:cNvSpPr/>
              <p:nvPr/>
            </p:nvSpPr>
            <p:spPr>
              <a:xfrm>
                <a:off x="13733216" y="6063500"/>
                <a:ext cx="33884" cy="32294"/>
              </a:xfrm>
              <a:custGeom>
                <a:avLst/>
                <a:gdLst>
                  <a:gd name="connsiteX0" fmla="*/ 15679 w 33884"/>
                  <a:gd name="connsiteY0" fmla="*/ 32295 h 32294"/>
                  <a:gd name="connsiteX1" fmla="*/ 8167 w 33884"/>
                  <a:gd name="connsiteY1" fmla="*/ 31484 h 32294"/>
                  <a:gd name="connsiteX2" fmla="*/ 3647 w 33884"/>
                  <a:gd name="connsiteY2" fmla="*/ 5923 h 32294"/>
                  <a:gd name="connsiteX3" fmla="*/ 0 w 33884"/>
                  <a:gd name="connsiteY3" fmla="*/ 0 h 32294"/>
                  <a:gd name="connsiteX4" fmla="*/ 6951 w 33884"/>
                  <a:gd name="connsiteY4" fmla="*/ 156 h 32294"/>
                  <a:gd name="connsiteX5" fmla="*/ 33884 w 33884"/>
                  <a:gd name="connsiteY5" fmla="*/ 16833 h 32294"/>
                  <a:gd name="connsiteX6" fmla="*/ 27463 w 33884"/>
                  <a:gd name="connsiteY6" fmla="*/ 20792 h 32294"/>
                  <a:gd name="connsiteX7" fmla="*/ 13186 w 33884"/>
                  <a:gd name="connsiteY7" fmla="*/ 8915 h 32294"/>
                  <a:gd name="connsiteX8" fmla="*/ 15679 w 33884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84" h="32294">
                    <a:moveTo>
                      <a:pt x="15679" y="32295"/>
                    </a:moveTo>
                    <a:lnTo>
                      <a:pt x="8167" y="31484"/>
                    </a:lnTo>
                    <a:cubicBezTo>
                      <a:pt x="9788" y="15992"/>
                      <a:pt x="3709" y="6017"/>
                      <a:pt x="3647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884" y="16833"/>
                    </a:cubicBezTo>
                    <a:lnTo>
                      <a:pt x="27463" y="20792"/>
                    </a:lnTo>
                    <a:cubicBezTo>
                      <a:pt x="27400" y="20668"/>
                      <a:pt x="22007" y="12157"/>
                      <a:pt x="13186" y="8915"/>
                    </a:cubicBezTo>
                    <a:cubicBezTo>
                      <a:pt x="14994" y="14215"/>
                      <a:pt x="16739" y="22320"/>
                      <a:pt x="15679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8" name="Hình tự do: Hình 1127">
                <a:extLst>
                  <a:ext uri="{FF2B5EF4-FFF2-40B4-BE49-F238E27FC236}">
                    <a16:creationId xmlns:a16="http://schemas.microsoft.com/office/drawing/2014/main" id="{AB3B1A16-62D8-4684-5C44-6CC749E203C4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9" name="Hình tự do: Hình 1128">
                <a:extLst>
                  <a:ext uri="{FF2B5EF4-FFF2-40B4-BE49-F238E27FC236}">
                    <a16:creationId xmlns:a16="http://schemas.microsoft.com/office/drawing/2014/main" id="{2E0EDCFE-975D-275E-8722-869E249D07BF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0" name="Hình tự do: Hình 1129">
              <a:extLst>
                <a:ext uri="{FF2B5EF4-FFF2-40B4-BE49-F238E27FC236}">
                  <a16:creationId xmlns:a16="http://schemas.microsoft.com/office/drawing/2014/main" id="{7956CBBD-FEBA-A383-4808-D3B18C1EA2D9}"/>
                </a:ext>
              </a:extLst>
            </p:cNvPr>
            <p:cNvSpPr/>
            <p:nvPr/>
          </p:nvSpPr>
          <p:spPr>
            <a:xfrm>
              <a:off x="13964735" y="4324623"/>
              <a:ext cx="130091" cy="224724"/>
            </a:xfrm>
            <a:custGeom>
              <a:avLst/>
              <a:gdLst>
                <a:gd name="connsiteX0" fmla="*/ 117272 w 130091"/>
                <a:gd name="connsiteY0" fmla="*/ 224724 h 224724"/>
                <a:gd name="connsiteX1" fmla="*/ 103432 w 130091"/>
                <a:gd name="connsiteY1" fmla="*/ 224724 h 224724"/>
                <a:gd name="connsiteX2" fmla="*/ 99878 w 130091"/>
                <a:gd name="connsiteY2" fmla="*/ 133856 h 224724"/>
                <a:gd name="connsiteX3" fmla="*/ 80644 w 130091"/>
                <a:gd name="connsiteY3" fmla="*/ 224724 h 224724"/>
                <a:gd name="connsiteX4" fmla="*/ 0 w 130091"/>
                <a:gd name="connsiteY4" fmla="*/ 224724 h 224724"/>
                <a:gd name="connsiteX5" fmla="*/ 5861 w 130091"/>
                <a:gd name="connsiteY5" fmla="*/ 138719 h 224724"/>
                <a:gd name="connsiteX6" fmla="*/ 4240 w 130091"/>
                <a:gd name="connsiteY6" fmla="*/ 130956 h 224724"/>
                <a:gd name="connsiteX7" fmla="*/ 11472 w 130091"/>
                <a:gd name="connsiteY7" fmla="*/ 72975 h 224724"/>
                <a:gd name="connsiteX8" fmla="*/ 22850 w 130091"/>
                <a:gd name="connsiteY8" fmla="*/ 72975 h 224724"/>
                <a:gd name="connsiteX9" fmla="*/ 81205 w 130091"/>
                <a:gd name="connsiteY9" fmla="*/ 31079 h 224724"/>
                <a:gd name="connsiteX10" fmla="*/ 91711 w 130091"/>
                <a:gd name="connsiteY10" fmla="*/ 0 h 224724"/>
                <a:gd name="connsiteX11" fmla="*/ 100190 w 130091"/>
                <a:gd name="connsiteY11" fmla="*/ 70544 h 224724"/>
                <a:gd name="connsiteX12" fmla="*/ 117272 w 130091"/>
                <a:gd name="connsiteY12" fmla="*/ 224724 h 22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91" h="224724">
                  <a:moveTo>
                    <a:pt x="117272" y="224724"/>
                  </a:moveTo>
                  <a:lnTo>
                    <a:pt x="103432" y="224724"/>
                  </a:lnTo>
                  <a:cubicBezTo>
                    <a:pt x="107141" y="206862"/>
                    <a:pt x="113625" y="164997"/>
                    <a:pt x="99878" y="133856"/>
                  </a:cubicBezTo>
                  <a:cubicBezTo>
                    <a:pt x="99878" y="133856"/>
                    <a:pt x="100283" y="199038"/>
                    <a:pt x="80644" y="224724"/>
                  </a:cubicBezTo>
                  <a:lnTo>
                    <a:pt x="0" y="224724"/>
                  </a:lnTo>
                  <a:cubicBezTo>
                    <a:pt x="1372" y="219892"/>
                    <a:pt x="12750" y="178152"/>
                    <a:pt x="5861" y="138719"/>
                  </a:cubicBezTo>
                  <a:cubicBezTo>
                    <a:pt x="5394" y="136131"/>
                    <a:pt x="4863" y="133513"/>
                    <a:pt x="4240" y="130956"/>
                  </a:cubicBezTo>
                  <a:cubicBezTo>
                    <a:pt x="-6390" y="86940"/>
                    <a:pt x="11472" y="72975"/>
                    <a:pt x="11472" y="72975"/>
                  </a:cubicBezTo>
                  <a:lnTo>
                    <a:pt x="22850" y="72975"/>
                  </a:lnTo>
                  <a:cubicBezTo>
                    <a:pt x="49284" y="72975"/>
                    <a:pt x="72757" y="56111"/>
                    <a:pt x="81205" y="31079"/>
                  </a:cubicBezTo>
                  <a:lnTo>
                    <a:pt x="91711" y="0"/>
                  </a:lnTo>
                  <a:cubicBezTo>
                    <a:pt x="91711" y="0"/>
                    <a:pt x="88593" y="45917"/>
                    <a:pt x="100190" y="70544"/>
                  </a:cubicBezTo>
                  <a:cubicBezTo>
                    <a:pt x="111786" y="95201"/>
                    <a:pt x="149692" y="146512"/>
                    <a:pt x="117272" y="224724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1" name="Đồ họa 3">
              <a:extLst>
                <a:ext uri="{FF2B5EF4-FFF2-40B4-BE49-F238E27FC236}">
                  <a16:creationId xmlns:a16="http://schemas.microsoft.com/office/drawing/2014/main" id="{24BDEF11-3276-74F4-20B2-8D8C3110BD41}"/>
                </a:ext>
              </a:extLst>
            </p:cNvPr>
            <p:cNvGrpSpPr/>
            <p:nvPr/>
          </p:nvGrpSpPr>
          <p:grpSpPr>
            <a:xfrm>
              <a:off x="13716570" y="4802657"/>
              <a:ext cx="430406" cy="370647"/>
              <a:chOff x="13716570" y="4802657"/>
              <a:chExt cx="430406" cy="370647"/>
            </a:xfrm>
            <a:solidFill>
              <a:srgbClr val="F6A49D"/>
            </a:solidFill>
          </p:grpSpPr>
          <p:sp>
            <p:nvSpPr>
              <p:cNvPr id="1132" name="Hình tự do: Hình 1131">
                <a:extLst>
                  <a:ext uri="{FF2B5EF4-FFF2-40B4-BE49-F238E27FC236}">
                    <a16:creationId xmlns:a16="http://schemas.microsoft.com/office/drawing/2014/main" id="{78EC212D-B13A-CD8A-F62D-D29E8EA4E6B2}"/>
                  </a:ext>
                </a:extLst>
              </p:cNvPr>
              <p:cNvSpPr/>
              <p:nvPr/>
            </p:nvSpPr>
            <p:spPr>
              <a:xfrm>
                <a:off x="13861211" y="4802657"/>
                <a:ext cx="285765" cy="299445"/>
              </a:xfrm>
              <a:custGeom>
                <a:avLst/>
                <a:gdLst>
                  <a:gd name="connsiteX0" fmla="*/ 272513 w 285765"/>
                  <a:gd name="connsiteY0" fmla="*/ 71510 h 299445"/>
                  <a:gd name="connsiteX1" fmla="*/ 283547 w 285765"/>
                  <a:gd name="connsiteY1" fmla="*/ 4489 h 299445"/>
                  <a:gd name="connsiteX2" fmla="*/ 184761 w 285765"/>
                  <a:gd name="connsiteY2" fmla="*/ 0 h 299445"/>
                  <a:gd name="connsiteX3" fmla="*/ 0 w 285765"/>
                  <a:gd name="connsiteY3" fmla="*/ 255242 h 299445"/>
                  <a:gd name="connsiteX4" fmla="*/ 53898 w 285765"/>
                  <a:gd name="connsiteY4" fmla="*/ 299445 h 299445"/>
                  <a:gd name="connsiteX5" fmla="*/ 272513 w 285765"/>
                  <a:gd name="connsiteY5" fmla="*/ 71510 h 29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65" h="299445">
                    <a:moveTo>
                      <a:pt x="272513" y="71510"/>
                    </a:moveTo>
                    <a:cubicBezTo>
                      <a:pt x="284046" y="48785"/>
                      <a:pt x="289002" y="20761"/>
                      <a:pt x="283547" y="4489"/>
                    </a:cubicBezTo>
                    <a:cubicBezTo>
                      <a:pt x="283547" y="4146"/>
                      <a:pt x="200939" y="1652"/>
                      <a:pt x="184761" y="0"/>
                    </a:cubicBezTo>
                    <a:cubicBezTo>
                      <a:pt x="184730" y="93"/>
                      <a:pt x="21696" y="218677"/>
                      <a:pt x="0" y="255242"/>
                    </a:cubicBezTo>
                    <a:lnTo>
                      <a:pt x="53898" y="299445"/>
                    </a:lnTo>
                    <a:cubicBezTo>
                      <a:pt x="85133" y="266059"/>
                      <a:pt x="268398" y="79771"/>
                      <a:pt x="272513" y="7151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" name="Hình tự do: Hình 1132">
                <a:extLst>
                  <a:ext uri="{FF2B5EF4-FFF2-40B4-BE49-F238E27FC236}">
                    <a16:creationId xmlns:a16="http://schemas.microsoft.com/office/drawing/2014/main" id="{FCB0C4E5-FECD-858B-25EF-47BA7EEB0215}"/>
                  </a:ext>
                </a:extLst>
              </p:cNvPr>
              <p:cNvSpPr/>
              <p:nvPr/>
            </p:nvSpPr>
            <p:spPr>
              <a:xfrm>
                <a:off x="13716570" y="5035312"/>
                <a:ext cx="219486" cy="137992"/>
              </a:xfrm>
              <a:custGeom>
                <a:avLst/>
                <a:gdLst>
                  <a:gd name="connsiteX0" fmla="*/ 0 w 219486"/>
                  <a:gd name="connsiteY0" fmla="*/ 89858 h 137992"/>
                  <a:gd name="connsiteX1" fmla="*/ 29864 w 219486"/>
                  <a:gd name="connsiteY1" fmla="*/ 91261 h 137992"/>
                  <a:gd name="connsiteX2" fmla="*/ 80207 w 219486"/>
                  <a:gd name="connsiteY2" fmla="*/ 56098 h 137992"/>
                  <a:gd name="connsiteX3" fmla="*/ 44826 w 219486"/>
                  <a:gd name="connsiteY3" fmla="*/ 102639 h 137992"/>
                  <a:gd name="connsiteX4" fmla="*/ 55955 w 219486"/>
                  <a:gd name="connsiteY4" fmla="*/ 115919 h 137992"/>
                  <a:gd name="connsiteX5" fmla="*/ 71604 w 219486"/>
                  <a:gd name="connsiteY5" fmla="*/ 130227 h 137992"/>
                  <a:gd name="connsiteX6" fmla="*/ 94827 w 219486"/>
                  <a:gd name="connsiteY6" fmla="*/ 135277 h 137992"/>
                  <a:gd name="connsiteX7" fmla="*/ 182298 w 219486"/>
                  <a:gd name="connsiteY7" fmla="*/ 80288 h 137992"/>
                  <a:gd name="connsiteX8" fmla="*/ 219487 w 219486"/>
                  <a:gd name="connsiteY8" fmla="*/ 43567 h 137992"/>
                  <a:gd name="connsiteX9" fmla="*/ 160664 w 219486"/>
                  <a:gd name="connsiteY9" fmla="*/ 19 h 137992"/>
                  <a:gd name="connsiteX10" fmla="*/ 78088 w 219486"/>
                  <a:gd name="connsiteY10" fmla="*/ 20094 h 137992"/>
                  <a:gd name="connsiteX11" fmla="*/ 0 w 219486"/>
                  <a:gd name="connsiteY11" fmla="*/ 89858 h 13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486" h="137992">
                    <a:moveTo>
                      <a:pt x="0" y="89858"/>
                    </a:moveTo>
                    <a:cubicBezTo>
                      <a:pt x="0" y="89858"/>
                      <a:pt x="18828" y="98213"/>
                      <a:pt x="29864" y="91261"/>
                    </a:cubicBezTo>
                    <a:cubicBezTo>
                      <a:pt x="39464" y="85307"/>
                      <a:pt x="71822" y="62083"/>
                      <a:pt x="80207" y="56098"/>
                    </a:cubicBezTo>
                    <a:cubicBezTo>
                      <a:pt x="69078" y="68037"/>
                      <a:pt x="43642" y="93630"/>
                      <a:pt x="44826" y="102639"/>
                    </a:cubicBezTo>
                    <a:cubicBezTo>
                      <a:pt x="46541" y="115014"/>
                      <a:pt x="55955" y="115919"/>
                      <a:pt x="55955" y="115919"/>
                    </a:cubicBezTo>
                    <a:cubicBezTo>
                      <a:pt x="55955" y="115919"/>
                      <a:pt x="59509" y="130320"/>
                      <a:pt x="71604" y="130227"/>
                    </a:cubicBezTo>
                    <a:cubicBezTo>
                      <a:pt x="71604" y="130227"/>
                      <a:pt x="75875" y="143569"/>
                      <a:pt x="94827" y="135277"/>
                    </a:cubicBezTo>
                    <a:cubicBezTo>
                      <a:pt x="99722" y="133095"/>
                      <a:pt x="149348" y="102982"/>
                      <a:pt x="182298" y="80288"/>
                    </a:cubicBezTo>
                    <a:cubicBezTo>
                      <a:pt x="196699" y="70313"/>
                      <a:pt x="209262" y="57875"/>
                      <a:pt x="219487" y="43567"/>
                    </a:cubicBezTo>
                    <a:cubicBezTo>
                      <a:pt x="219487" y="43567"/>
                      <a:pt x="160882" y="-1042"/>
                      <a:pt x="160664" y="19"/>
                    </a:cubicBezTo>
                    <a:cubicBezTo>
                      <a:pt x="135165" y="4133"/>
                      <a:pt x="100251" y="10835"/>
                      <a:pt x="78088" y="20094"/>
                    </a:cubicBezTo>
                    <a:cubicBezTo>
                      <a:pt x="39714" y="35960"/>
                      <a:pt x="0" y="89858"/>
                      <a:pt x="0" y="89858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4" name="Hình tự do: Hình 1133">
              <a:extLst>
                <a:ext uri="{FF2B5EF4-FFF2-40B4-BE49-F238E27FC236}">
                  <a16:creationId xmlns:a16="http://schemas.microsoft.com/office/drawing/2014/main" id="{39E0E351-8CB5-2D2B-1CA5-69869C7B7D3A}"/>
                </a:ext>
              </a:extLst>
            </p:cNvPr>
            <p:cNvSpPr/>
            <p:nvPr/>
          </p:nvSpPr>
          <p:spPr>
            <a:xfrm>
              <a:off x="13298387" y="4889291"/>
              <a:ext cx="215778" cy="116764"/>
            </a:xfrm>
            <a:custGeom>
              <a:avLst/>
              <a:gdLst>
                <a:gd name="connsiteX0" fmla="*/ 0 w 215778"/>
                <a:gd name="connsiteY0" fmla="*/ 56792 h 116764"/>
                <a:gd name="connsiteX1" fmla="*/ 28055 w 215778"/>
                <a:gd name="connsiteY1" fmla="*/ 63151 h 116764"/>
                <a:gd name="connsiteX2" fmla="*/ 81673 w 215778"/>
                <a:gd name="connsiteY2" fmla="*/ 38275 h 116764"/>
                <a:gd name="connsiteX3" fmla="*/ 40307 w 215778"/>
                <a:gd name="connsiteY3" fmla="*/ 76431 h 116764"/>
                <a:gd name="connsiteX4" fmla="*/ 48630 w 215778"/>
                <a:gd name="connsiteY4" fmla="*/ 90895 h 116764"/>
                <a:gd name="connsiteX5" fmla="*/ 61068 w 215778"/>
                <a:gd name="connsiteY5" fmla="*/ 107105 h 116764"/>
                <a:gd name="connsiteX6" fmla="*/ 82234 w 215778"/>
                <a:gd name="connsiteY6" fmla="*/ 115771 h 116764"/>
                <a:gd name="connsiteX7" fmla="*/ 174350 w 215778"/>
                <a:gd name="connsiteY7" fmla="*/ 78363 h 116764"/>
                <a:gd name="connsiteX8" fmla="*/ 215778 w 215778"/>
                <a:gd name="connsiteY8" fmla="*/ 49809 h 116764"/>
                <a:gd name="connsiteX9" fmla="*/ 173758 w 215778"/>
                <a:gd name="connsiteY9" fmla="*/ 432 h 116764"/>
                <a:gd name="connsiteX10" fmla="*/ 85725 w 215778"/>
                <a:gd name="connsiteY10" fmla="*/ 3799 h 116764"/>
                <a:gd name="connsiteX11" fmla="*/ 0 w 215778"/>
                <a:gd name="connsiteY11" fmla="*/ 56792 h 1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778" h="116764">
                  <a:moveTo>
                    <a:pt x="0" y="56792"/>
                  </a:moveTo>
                  <a:cubicBezTo>
                    <a:pt x="0" y="56792"/>
                    <a:pt x="16428" y="67889"/>
                    <a:pt x="28055" y="63151"/>
                  </a:cubicBezTo>
                  <a:cubicBezTo>
                    <a:pt x="38125" y="59130"/>
                    <a:pt x="72726" y="42546"/>
                    <a:pt x="81673" y="38275"/>
                  </a:cubicBezTo>
                  <a:cubicBezTo>
                    <a:pt x="69110" y="47721"/>
                    <a:pt x="40712" y="67703"/>
                    <a:pt x="40307" y="76431"/>
                  </a:cubicBezTo>
                  <a:cubicBezTo>
                    <a:pt x="39870" y="88463"/>
                    <a:pt x="48630" y="90895"/>
                    <a:pt x="48630" y="90895"/>
                  </a:cubicBezTo>
                  <a:cubicBezTo>
                    <a:pt x="48630" y="90895"/>
                    <a:pt x="49565" y="105141"/>
                    <a:pt x="61068" y="107105"/>
                  </a:cubicBezTo>
                  <a:cubicBezTo>
                    <a:pt x="61068" y="107105"/>
                    <a:pt x="62845" y="120447"/>
                    <a:pt x="82234" y="115771"/>
                  </a:cubicBezTo>
                  <a:cubicBezTo>
                    <a:pt x="87222" y="114524"/>
                    <a:pt x="139312" y="94324"/>
                    <a:pt x="174350" y="78363"/>
                  </a:cubicBezTo>
                  <a:cubicBezTo>
                    <a:pt x="189718" y="71350"/>
                    <a:pt x="203683" y="61655"/>
                    <a:pt x="215778" y="49809"/>
                  </a:cubicBezTo>
                  <a:cubicBezTo>
                    <a:pt x="215778" y="49809"/>
                    <a:pt x="174162" y="-503"/>
                    <a:pt x="173758" y="432"/>
                  </a:cubicBezTo>
                  <a:cubicBezTo>
                    <a:pt x="148912" y="58"/>
                    <a:pt x="108295" y="-1251"/>
                    <a:pt x="85725" y="3799"/>
                  </a:cubicBezTo>
                  <a:cubicBezTo>
                    <a:pt x="46666" y="12402"/>
                    <a:pt x="0" y="56792"/>
                    <a:pt x="0" y="567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5" name="Đồ họa 3">
              <a:extLst>
                <a:ext uri="{FF2B5EF4-FFF2-40B4-BE49-F238E27FC236}">
                  <a16:creationId xmlns:a16="http://schemas.microsoft.com/office/drawing/2014/main" id="{32B0A019-A8AA-4B88-72A3-6598B519908D}"/>
                </a:ext>
              </a:extLst>
            </p:cNvPr>
            <p:cNvGrpSpPr/>
            <p:nvPr/>
          </p:nvGrpSpPr>
          <p:grpSpPr>
            <a:xfrm>
              <a:off x="13070692" y="4590656"/>
              <a:ext cx="947498" cy="947498"/>
              <a:chOff x="13070692" y="4590656"/>
              <a:chExt cx="947498" cy="947498"/>
            </a:xfrm>
          </p:grpSpPr>
          <p:sp>
            <p:nvSpPr>
              <p:cNvPr id="1136" name="Hình tự do: Hình 1135">
                <a:extLst>
                  <a:ext uri="{FF2B5EF4-FFF2-40B4-BE49-F238E27FC236}">
                    <a16:creationId xmlns:a16="http://schemas.microsoft.com/office/drawing/2014/main" id="{746FE45D-9C44-510B-432B-11395B9D6BFF}"/>
                  </a:ext>
                </a:extLst>
              </p:cNvPr>
              <p:cNvSpPr/>
              <p:nvPr/>
            </p:nvSpPr>
            <p:spPr>
              <a:xfrm>
                <a:off x="13107494" y="4697935"/>
                <a:ext cx="788278" cy="789772"/>
              </a:xfrm>
              <a:custGeom>
                <a:avLst/>
                <a:gdLst>
                  <a:gd name="connsiteX0" fmla="*/ 787976 w 788278"/>
                  <a:gd name="connsiteY0" fmla="*/ 379790 h 789772"/>
                  <a:gd name="connsiteX1" fmla="*/ 786292 w 788278"/>
                  <a:gd name="connsiteY1" fmla="*/ 356316 h 789772"/>
                  <a:gd name="connsiteX2" fmla="*/ 644924 w 788278"/>
                  <a:gd name="connsiteY2" fmla="*/ 91660 h 789772"/>
                  <a:gd name="connsiteX3" fmla="*/ 568894 w 788278"/>
                  <a:gd name="connsiteY3" fmla="*/ 42469 h 789772"/>
                  <a:gd name="connsiteX4" fmla="*/ 507016 w 788278"/>
                  <a:gd name="connsiteY4" fmla="*/ 17999 h 789772"/>
                  <a:gd name="connsiteX5" fmla="*/ 487845 w 788278"/>
                  <a:gd name="connsiteY5" fmla="*/ 12793 h 789772"/>
                  <a:gd name="connsiteX6" fmla="*/ 484977 w 788278"/>
                  <a:gd name="connsiteY6" fmla="*/ 11951 h 789772"/>
                  <a:gd name="connsiteX7" fmla="*/ 476997 w 788278"/>
                  <a:gd name="connsiteY7" fmla="*/ 10143 h 789772"/>
                  <a:gd name="connsiteX8" fmla="*/ 480364 w 788278"/>
                  <a:gd name="connsiteY8" fmla="*/ 9333 h 789772"/>
                  <a:gd name="connsiteX9" fmla="*/ 378834 w 788278"/>
                  <a:gd name="connsiteY9" fmla="*/ 324 h 789772"/>
                  <a:gd name="connsiteX10" fmla="*/ 355579 w 788278"/>
                  <a:gd name="connsiteY10" fmla="*/ 1914 h 789772"/>
                  <a:gd name="connsiteX11" fmla="*/ 335098 w 788278"/>
                  <a:gd name="connsiteY11" fmla="*/ 4501 h 789772"/>
                  <a:gd name="connsiteX12" fmla="*/ 334288 w 788278"/>
                  <a:gd name="connsiteY12" fmla="*/ 4626 h 789772"/>
                  <a:gd name="connsiteX13" fmla="*/ 324437 w 788278"/>
                  <a:gd name="connsiteY13" fmla="*/ 6247 h 789772"/>
                  <a:gd name="connsiteX14" fmla="*/ 324344 w 788278"/>
                  <a:gd name="connsiteY14" fmla="*/ 6247 h 789772"/>
                  <a:gd name="connsiteX15" fmla="*/ 259131 w 788278"/>
                  <a:gd name="connsiteY15" fmla="*/ 23890 h 789772"/>
                  <a:gd name="connsiteX16" fmla="*/ 221131 w 788278"/>
                  <a:gd name="connsiteY16" fmla="*/ 40101 h 789772"/>
                  <a:gd name="connsiteX17" fmla="*/ 198282 w 788278"/>
                  <a:gd name="connsiteY17" fmla="*/ 52258 h 789772"/>
                  <a:gd name="connsiteX18" fmla="*/ 173499 w 788278"/>
                  <a:gd name="connsiteY18" fmla="*/ 67782 h 789772"/>
                  <a:gd name="connsiteX19" fmla="*/ 146628 w 788278"/>
                  <a:gd name="connsiteY19" fmla="*/ 87732 h 789772"/>
                  <a:gd name="connsiteX20" fmla="*/ 129608 w 788278"/>
                  <a:gd name="connsiteY20" fmla="*/ 102384 h 789772"/>
                  <a:gd name="connsiteX21" fmla="*/ 121129 w 788278"/>
                  <a:gd name="connsiteY21" fmla="*/ 110239 h 789772"/>
                  <a:gd name="connsiteX22" fmla="*/ 121129 w 788278"/>
                  <a:gd name="connsiteY22" fmla="*/ 110301 h 789772"/>
                  <a:gd name="connsiteX23" fmla="*/ 116703 w 788278"/>
                  <a:gd name="connsiteY23" fmla="*/ 114603 h 789772"/>
                  <a:gd name="connsiteX24" fmla="*/ 110375 w 788278"/>
                  <a:gd name="connsiteY24" fmla="*/ 121180 h 789772"/>
                  <a:gd name="connsiteX25" fmla="*/ 101023 w 788278"/>
                  <a:gd name="connsiteY25" fmla="*/ 131312 h 789772"/>
                  <a:gd name="connsiteX26" fmla="*/ 95692 w 788278"/>
                  <a:gd name="connsiteY26" fmla="*/ 137266 h 789772"/>
                  <a:gd name="connsiteX27" fmla="*/ 79171 w 788278"/>
                  <a:gd name="connsiteY27" fmla="*/ 157933 h 789772"/>
                  <a:gd name="connsiteX28" fmla="*/ 71814 w 788278"/>
                  <a:gd name="connsiteY28" fmla="*/ 168002 h 789772"/>
                  <a:gd name="connsiteX29" fmla="*/ 65517 w 788278"/>
                  <a:gd name="connsiteY29" fmla="*/ 177354 h 789772"/>
                  <a:gd name="connsiteX30" fmla="*/ 54669 w 788278"/>
                  <a:gd name="connsiteY30" fmla="*/ 194686 h 789772"/>
                  <a:gd name="connsiteX31" fmla="*/ 49525 w 788278"/>
                  <a:gd name="connsiteY31" fmla="*/ 203695 h 789772"/>
                  <a:gd name="connsiteX32" fmla="*/ 41015 w 788278"/>
                  <a:gd name="connsiteY32" fmla="*/ 220092 h 789772"/>
                  <a:gd name="connsiteX33" fmla="*/ 29294 w 788278"/>
                  <a:gd name="connsiteY33" fmla="*/ 246308 h 789772"/>
                  <a:gd name="connsiteX34" fmla="*/ 27455 w 788278"/>
                  <a:gd name="connsiteY34" fmla="*/ 250641 h 789772"/>
                  <a:gd name="connsiteX35" fmla="*/ 22031 w 788278"/>
                  <a:gd name="connsiteY35" fmla="*/ 265479 h 789772"/>
                  <a:gd name="connsiteX36" fmla="*/ 20067 w 788278"/>
                  <a:gd name="connsiteY36" fmla="*/ 271371 h 789772"/>
                  <a:gd name="connsiteX37" fmla="*/ 18165 w 788278"/>
                  <a:gd name="connsiteY37" fmla="*/ 277013 h 789772"/>
                  <a:gd name="connsiteX38" fmla="*/ 15983 w 788278"/>
                  <a:gd name="connsiteY38" fmla="*/ 284152 h 789772"/>
                  <a:gd name="connsiteX39" fmla="*/ 13458 w 788278"/>
                  <a:gd name="connsiteY39" fmla="*/ 293005 h 789772"/>
                  <a:gd name="connsiteX40" fmla="*/ 10091 w 788278"/>
                  <a:gd name="connsiteY40" fmla="*/ 306440 h 789772"/>
                  <a:gd name="connsiteX41" fmla="*/ 9437 w 788278"/>
                  <a:gd name="connsiteY41" fmla="*/ 309308 h 789772"/>
                  <a:gd name="connsiteX42" fmla="*/ 4979 w 788278"/>
                  <a:gd name="connsiteY42" fmla="*/ 332500 h 789772"/>
                  <a:gd name="connsiteX43" fmla="*/ 4636 w 788278"/>
                  <a:gd name="connsiteY43" fmla="*/ 335119 h 789772"/>
                  <a:gd name="connsiteX44" fmla="*/ 4636 w 788278"/>
                  <a:gd name="connsiteY44" fmla="*/ 335212 h 789772"/>
                  <a:gd name="connsiteX45" fmla="*/ 2112 w 788278"/>
                  <a:gd name="connsiteY45" fmla="*/ 354135 h 789772"/>
                  <a:gd name="connsiteX46" fmla="*/ 335 w 788278"/>
                  <a:gd name="connsiteY46" fmla="*/ 379945 h 789772"/>
                  <a:gd name="connsiteX47" fmla="*/ 85 w 788278"/>
                  <a:gd name="connsiteY47" fmla="*/ 387676 h 789772"/>
                  <a:gd name="connsiteX48" fmla="*/ 85 w 788278"/>
                  <a:gd name="connsiteY48" fmla="*/ 395906 h 789772"/>
                  <a:gd name="connsiteX49" fmla="*/ 85 w 788278"/>
                  <a:gd name="connsiteY49" fmla="*/ 395999 h 789772"/>
                  <a:gd name="connsiteX50" fmla="*/ 335 w 788278"/>
                  <a:gd name="connsiteY50" fmla="*/ 411554 h 789772"/>
                  <a:gd name="connsiteX51" fmla="*/ 428 w 788278"/>
                  <a:gd name="connsiteY51" fmla="*/ 413581 h 789772"/>
                  <a:gd name="connsiteX52" fmla="*/ 864 w 788278"/>
                  <a:gd name="connsiteY52" fmla="*/ 421654 h 789772"/>
                  <a:gd name="connsiteX53" fmla="*/ 2548 w 788278"/>
                  <a:gd name="connsiteY53" fmla="*/ 440483 h 789772"/>
                  <a:gd name="connsiteX54" fmla="*/ 3888 w 788278"/>
                  <a:gd name="connsiteY54" fmla="*/ 451268 h 789772"/>
                  <a:gd name="connsiteX55" fmla="*/ 6320 w 788278"/>
                  <a:gd name="connsiteY55" fmla="*/ 465982 h 789772"/>
                  <a:gd name="connsiteX56" fmla="*/ 6320 w 788278"/>
                  <a:gd name="connsiteY56" fmla="*/ 466044 h 789772"/>
                  <a:gd name="connsiteX57" fmla="*/ 8409 w 788278"/>
                  <a:gd name="connsiteY57" fmla="*/ 476986 h 789772"/>
                  <a:gd name="connsiteX58" fmla="*/ 9530 w 788278"/>
                  <a:gd name="connsiteY58" fmla="*/ 481943 h 789772"/>
                  <a:gd name="connsiteX59" fmla="*/ 9530 w 788278"/>
                  <a:gd name="connsiteY59" fmla="*/ 482036 h 789772"/>
                  <a:gd name="connsiteX60" fmla="*/ 16171 w 788278"/>
                  <a:gd name="connsiteY60" fmla="*/ 507348 h 789772"/>
                  <a:gd name="connsiteX61" fmla="*/ 22124 w 788278"/>
                  <a:gd name="connsiteY61" fmla="*/ 526021 h 789772"/>
                  <a:gd name="connsiteX62" fmla="*/ 23964 w 788278"/>
                  <a:gd name="connsiteY62" fmla="*/ 531227 h 789772"/>
                  <a:gd name="connsiteX63" fmla="*/ 23964 w 788278"/>
                  <a:gd name="connsiteY63" fmla="*/ 531320 h 789772"/>
                  <a:gd name="connsiteX64" fmla="*/ 25148 w 788278"/>
                  <a:gd name="connsiteY64" fmla="*/ 534438 h 789772"/>
                  <a:gd name="connsiteX65" fmla="*/ 31975 w 788278"/>
                  <a:gd name="connsiteY65" fmla="*/ 551333 h 789772"/>
                  <a:gd name="connsiteX66" fmla="*/ 34313 w 788278"/>
                  <a:gd name="connsiteY66" fmla="*/ 556788 h 789772"/>
                  <a:gd name="connsiteX67" fmla="*/ 34313 w 788278"/>
                  <a:gd name="connsiteY67" fmla="*/ 556882 h 789772"/>
                  <a:gd name="connsiteX68" fmla="*/ 39113 w 788278"/>
                  <a:gd name="connsiteY68" fmla="*/ 567044 h 789772"/>
                  <a:gd name="connsiteX69" fmla="*/ 48715 w 788278"/>
                  <a:gd name="connsiteY69" fmla="*/ 585716 h 789772"/>
                  <a:gd name="connsiteX70" fmla="*/ 52580 w 788278"/>
                  <a:gd name="connsiteY70" fmla="*/ 592294 h 789772"/>
                  <a:gd name="connsiteX71" fmla="*/ 63740 w 788278"/>
                  <a:gd name="connsiteY71" fmla="*/ 610686 h 789772"/>
                  <a:gd name="connsiteX72" fmla="*/ 63927 w 788278"/>
                  <a:gd name="connsiteY72" fmla="*/ 610967 h 789772"/>
                  <a:gd name="connsiteX73" fmla="*/ 81509 w 788278"/>
                  <a:gd name="connsiteY73" fmla="*/ 635686 h 789772"/>
                  <a:gd name="connsiteX74" fmla="*/ 94102 w 788278"/>
                  <a:gd name="connsiteY74" fmla="*/ 651242 h 789772"/>
                  <a:gd name="connsiteX75" fmla="*/ 105543 w 788278"/>
                  <a:gd name="connsiteY75" fmla="*/ 664178 h 789772"/>
                  <a:gd name="connsiteX76" fmla="*/ 106976 w 788278"/>
                  <a:gd name="connsiteY76" fmla="*/ 665612 h 789772"/>
                  <a:gd name="connsiteX77" fmla="*/ 117825 w 788278"/>
                  <a:gd name="connsiteY77" fmla="*/ 676710 h 789772"/>
                  <a:gd name="connsiteX78" fmla="*/ 136341 w 788278"/>
                  <a:gd name="connsiteY78" fmla="*/ 693792 h 789772"/>
                  <a:gd name="connsiteX79" fmla="*/ 136747 w 788278"/>
                  <a:gd name="connsiteY79" fmla="*/ 694104 h 789772"/>
                  <a:gd name="connsiteX80" fmla="*/ 144727 w 788278"/>
                  <a:gd name="connsiteY80" fmla="*/ 700931 h 789772"/>
                  <a:gd name="connsiteX81" fmla="*/ 168948 w 788278"/>
                  <a:gd name="connsiteY81" fmla="*/ 719167 h 789772"/>
                  <a:gd name="connsiteX82" fmla="*/ 178300 w 788278"/>
                  <a:gd name="connsiteY82" fmla="*/ 725495 h 789772"/>
                  <a:gd name="connsiteX83" fmla="*/ 185096 w 788278"/>
                  <a:gd name="connsiteY83" fmla="*/ 729859 h 789772"/>
                  <a:gd name="connsiteX84" fmla="*/ 229829 w 788278"/>
                  <a:gd name="connsiteY84" fmla="*/ 753894 h 789772"/>
                  <a:gd name="connsiteX85" fmla="*/ 237840 w 788278"/>
                  <a:gd name="connsiteY85" fmla="*/ 757509 h 789772"/>
                  <a:gd name="connsiteX86" fmla="*/ 251618 w 788278"/>
                  <a:gd name="connsiteY86" fmla="*/ 763152 h 789772"/>
                  <a:gd name="connsiteX87" fmla="*/ 251711 w 788278"/>
                  <a:gd name="connsiteY87" fmla="*/ 763152 h 789772"/>
                  <a:gd name="connsiteX88" fmla="*/ 273158 w 788278"/>
                  <a:gd name="connsiteY88" fmla="*/ 770727 h 789772"/>
                  <a:gd name="connsiteX89" fmla="*/ 276494 w 788278"/>
                  <a:gd name="connsiteY89" fmla="*/ 771974 h 789772"/>
                  <a:gd name="connsiteX90" fmla="*/ 312592 w 788278"/>
                  <a:gd name="connsiteY90" fmla="*/ 781325 h 789772"/>
                  <a:gd name="connsiteX91" fmla="*/ 355392 w 788278"/>
                  <a:gd name="connsiteY91" fmla="*/ 787872 h 789772"/>
                  <a:gd name="connsiteX92" fmla="*/ 403990 w 788278"/>
                  <a:gd name="connsiteY92" fmla="*/ 789649 h 789772"/>
                  <a:gd name="connsiteX93" fmla="*/ 405518 w 788278"/>
                  <a:gd name="connsiteY93" fmla="*/ 789555 h 789772"/>
                  <a:gd name="connsiteX94" fmla="*/ 410038 w 788278"/>
                  <a:gd name="connsiteY94" fmla="*/ 789493 h 789772"/>
                  <a:gd name="connsiteX95" fmla="*/ 415088 w 788278"/>
                  <a:gd name="connsiteY95" fmla="*/ 789150 h 789772"/>
                  <a:gd name="connsiteX96" fmla="*/ 429989 w 788278"/>
                  <a:gd name="connsiteY96" fmla="*/ 788121 h 789772"/>
                  <a:gd name="connsiteX97" fmla="*/ 430331 w 788278"/>
                  <a:gd name="connsiteY97" fmla="*/ 788121 h 789772"/>
                  <a:gd name="connsiteX98" fmla="*/ 578589 w 788278"/>
                  <a:gd name="connsiteY98" fmla="*/ 744074 h 789772"/>
                  <a:gd name="connsiteX99" fmla="*/ 593708 w 788278"/>
                  <a:gd name="connsiteY99" fmla="*/ 735564 h 789772"/>
                  <a:gd name="connsiteX100" fmla="*/ 785451 w 788278"/>
                  <a:gd name="connsiteY100" fmla="*/ 443507 h 789772"/>
                  <a:gd name="connsiteX101" fmla="*/ 785451 w 788278"/>
                  <a:gd name="connsiteY101" fmla="*/ 443444 h 789772"/>
                  <a:gd name="connsiteX102" fmla="*/ 787976 w 788278"/>
                  <a:gd name="connsiteY102" fmla="*/ 379790 h 78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788278" h="789772">
                    <a:moveTo>
                      <a:pt x="787976" y="379790"/>
                    </a:moveTo>
                    <a:cubicBezTo>
                      <a:pt x="787633" y="371872"/>
                      <a:pt x="787134" y="364047"/>
                      <a:pt x="786292" y="356316"/>
                    </a:cubicBezTo>
                    <a:cubicBezTo>
                      <a:pt x="775694" y="249425"/>
                      <a:pt x="722700" y="155751"/>
                      <a:pt x="644924" y="91660"/>
                    </a:cubicBezTo>
                    <a:cubicBezTo>
                      <a:pt x="621639" y="72489"/>
                      <a:pt x="596139" y="55936"/>
                      <a:pt x="568894" y="42469"/>
                    </a:cubicBezTo>
                    <a:cubicBezTo>
                      <a:pt x="549131" y="32650"/>
                      <a:pt x="528463" y="24389"/>
                      <a:pt x="507016" y="17999"/>
                    </a:cubicBezTo>
                    <a:cubicBezTo>
                      <a:pt x="500688" y="16066"/>
                      <a:pt x="494329" y="14383"/>
                      <a:pt x="487845" y="12793"/>
                    </a:cubicBezTo>
                    <a:cubicBezTo>
                      <a:pt x="486910" y="12450"/>
                      <a:pt x="485912" y="12201"/>
                      <a:pt x="484977" y="11951"/>
                    </a:cubicBezTo>
                    <a:cubicBezTo>
                      <a:pt x="482265" y="11390"/>
                      <a:pt x="479709" y="10736"/>
                      <a:pt x="476997" y="10143"/>
                    </a:cubicBezTo>
                    <a:cubicBezTo>
                      <a:pt x="478119" y="9894"/>
                      <a:pt x="479211" y="9582"/>
                      <a:pt x="480364" y="9333"/>
                    </a:cubicBezTo>
                    <a:cubicBezTo>
                      <a:pt x="447757" y="2101"/>
                      <a:pt x="413717" y="-1079"/>
                      <a:pt x="378834" y="324"/>
                    </a:cubicBezTo>
                    <a:cubicBezTo>
                      <a:pt x="370916" y="636"/>
                      <a:pt x="363216" y="1197"/>
                      <a:pt x="355579" y="1914"/>
                    </a:cubicBezTo>
                    <a:cubicBezTo>
                      <a:pt x="348721" y="2506"/>
                      <a:pt x="341832" y="3441"/>
                      <a:pt x="335098" y="4501"/>
                    </a:cubicBezTo>
                    <a:cubicBezTo>
                      <a:pt x="334849" y="4532"/>
                      <a:pt x="334537" y="4626"/>
                      <a:pt x="334288" y="4626"/>
                    </a:cubicBezTo>
                    <a:cubicBezTo>
                      <a:pt x="330922" y="5093"/>
                      <a:pt x="327711" y="5623"/>
                      <a:pt x="324437" y="6247"/>
                    </a:cubicBezTo>
                    <a:lnTo>
                      <a:pt x="324344" y="6247"/>
                    </a:lnTo>
                    <a:cubicBezTo>
                      <a:pt x="301837" y="10299"/>
                      <a:pt x="280048" y="16191"/>
                      <a:pt x="259131" y="23890"/>
                    </a:cubicBezTo>
                    <a:cubicBezTo>
                      <a:pt x="246070" y="28598"/>
                      <a:pt x="233476" y="34053"/>
                      <a:pt x="221131" y="40101"/>
                    </a:cubicBezTo>
                    <a:cubicBezTo>
                      <a:pt x="213369" y="43903"/>
                      <a:pt x="205794" y="47987"/>
                      <a:pt x="198282" y="52258"/>
                    </a:cubicBezTo>
                    <a:cubicBezTo>
                      <a:pt x="189771" y="57121"/>
                      <a:pt x="181511" y="62295"/>
                      <a:pt x="173499" y="67782"/>
                    </a:cubicBezTo>
                    <a:cubicBezTo>
                      <a:pt x="164210" y="74047"/>
                      <a:pt x="155294" y="80687"/>
                      <a:pt x="146628" y="87732"/>
                    </a:cubicBezTo>
                    <a:cubicBezTo>
                      <a:pt x="140830" y="92502"/>
                      <a:pt x="135157" y="97334"/>
                      <a:pt x="129608" y="102384"/>
                    </a:cubicBezTo>
                    <a:cubicBezTo>
                      <a:pt x="126740" y="104940"/>
                      <a:pt x="123934" y="107527"/>
                      <a:pt x="121129" y="110239"/>
                    </a:cubicBezTo>
                    <a:lnTo>
                      <a:pt x="121129" y="110301"/>
                    </a:lnTo>
                    <a:lnTo>
                      <a:pt x="116703" y="114603"/>
                    </a:lnTo>
                    <a:cubicBezTo>
                      <a:pt x="114551" y="116785"/>
                      <a:pt x="112463" y="118905"/>
                      <a:pt x="110375" y="121180"/>
                    </a:cubicBezTo>
                    <a:cubicBezTo>
                      <a:pt x="107195" y="124516"/>
                      <a:pt x="104015" y="127883"/>
                      <a:pt x="101023" y="131312"/>
                    </a:cubicBezTo>
                    <a:cubicBezTo>
                      <a:pt x="99152" y="133245"/>
                      <a:pt x="97375" y="135239"/>
                      <a:pt x="95692" y="137266"/>
                    </a:cubicBezTo>
                    <a:cubicBezTo>
                      <a:pt x="89987" y="143937"/>
                      <a:pt x="84439" y="150857"/>
                      <a:pt x="79171" y="157933"/>
                    </a:cubicBezTo>
                    <a:cubicBezTo>
                      <a:pt x="76645" y="161269"/>
                      <a:pt x="74183" y="164604"/>
                      <a:pt x="71814" y="168002"/>
                    </a:cubicBezTo>
                    <a:cubicBezTo>
                      <a:pt x="69600" y="171057"/>
                      <a:pt x="67481" y="174205"/>
                      <a:pt x="65517" y="177354"/>
                    </a:cubicBezTo>
                    <a:cubicBezTo>
                      <a:pt x="61714" y="183027"/>
                      <a:pt x="58129" y="188794"/>
                      <a:pt x="54669" y="194686"/>
                    </a:cubicBezTo>
                    <a:cubicBezTo>
                      <a:pt x="52923" y="197647"/>
                      <a:pt x="51178" y="200640"/>
                      <a:pt x="49525" y="203695"/>
                    </a:cubicBezTo>
                    <a:cubicBezTo>
                      <a:pt x="46533" y="209057"/>
                      <a:pt x="43696" y="214574"/>
                      <a:pt x="41015" y="220092"/>
                    </a:cubicBezTo>
                    <a:cubicBezTo>
                      <a:pt x="36744" y="228664"/>
                      <a:pt x="32816" y="237361"/>
                      <a:pt x="29294" y="246308"/>
                    </a:cubicBezTo>
                    <a:cubicBezTo>
                      <a:pt x="28640" y="247773"/>
                      <a:pt x="28047" y="249176"/>
                      <a:pt x="27455" y="250641"/>
                    </a:cubicBezTo>
                    <a:cubicBezTo>
                      <a:pt x="25554" y="255566"/>
                      <a:pt x="23745" y="260492"/>
                      <a:pt x="22031" y="265479"/>
                    </a:cubicBezTo>
                    <a:cubicBezTo>
                      <a:pt x="21314" y="267412"/>
                      <a:pt x="20722" y="269407"/>
                      <a:pt x="20067" y="271371"/>
                    </a:cubicBezTo>
                    <a:cubicBezTo>
                      <a:pt x="19443" y="273241"/>
                      <a:pt x="18789" y="275081"/>
                      <a:pt x="18165" y="277013"/>
                    </a:cubicBezTo>
                    <a:cubicBezTo>
                      <a:pt x="17417" y="279382"/>
                      <a:pt x="16669" y="281720"/>
                      <a:pt x="15983" y="284152"/>
                    </a:cubicBezTo>
                    <a:cubicBezTo>
                      <a:pt x="15079" y="287113"/>
                      <a:pt x="14300" y="290043"/>
                      <a:pt x="13458" y="293005"/>
                    </a:cubicBezTo>
                    <a:cubicBezTo>
                      <a:pt x="12212" y="297431"/>
                      <a:pt x="11120" y="301920"/>
                      <a:pt x="10091" y="306440"/>
                    </a:cubicBezTo>
                    <a:cubicBezTo>
                      <a:pt x="9843" y="307375"/>
                      <a:pt x="9686" y="308310"/>
                      <a:pt x="9437" y="309308"/>
                    </a:cubicBezTo>
                    <a:cubicBezTo>
                      <a:pt x="7753" y="316883"/>
                      <a:pt x="6226" y="324707"/>
                      <a:pt x="4979" y="332500"/>
                    </a:cubicBezTo>
                    <a:cubicBezTo>
                      <a:pt x="4886" y="333342"/>
                      <a:pt x="4730" y="334184"/>
                      <a:pt x="4636" y="335119"/>
                    </a:cubicBezTo>
                    <a:lnTo>
                      <a:pt x="4636" y="335212"/>
                    </a:lnTo>
                    <a:cubicBezTo>
                      <a:pt x="3608" y="341416"/>
                      <a:pt x="2766" y="347744"/>
                      <a:pt x="2112" y="354135"/>
                    </a:cubicBezTo>
                    <a:cubicBezTo>
                      <a:pt x="1176" y="362613"/>
                      <a:pt x="584" y="371280"/>
                      <a:pt x="335" y="379945"/>
                    </a:cubicBezTo>
                    <a:cubicBezTo>
                      <a:pt x="179" y="382564"/>
                      <a:pt x="85" y="385058"/>
                      <a:pt x="85" y="387676"/>
                    </a:cubicBezTo>
                    <a:cubicBezTo>
                      <a:pt x="23" y="390388"/>
                      <a:pt x="-70" y="393069"/>
                      <a:pt x="85" y="395906"/>
                    </a:cubicBezTo>
                    <a:lnTo>
                      <a:pt x="85" y="395999"/>
                    </a:lnTo>
                    <a:cubicBezTo>
                      <a:pt x="23" y="401205"/>
                      <a:pt x="179" y="406349"/>
                      <a:pt x="335" y="411554"/>
                    </a:cubicBezTo>
                    <a:lnTo>
                      <a:pt x="428" y="413581"/>
                    </a:lnTo>
                    <a:cubicBezTo>
                      <a:pt x="522" y="416355"/>
                      <a:pt x="678" y="418974"/>
                      <a:pt x="864" y="421654"/>
                    </a:cubicBezTo>
                    <a:cubicBezTo>
                      <a:pt x="1270" y="428045"/>
                      <a:pt x="1769" y="434342"/>
                      <a:pt x="2548" y="440483"/>
                    </a:cubicBezTo>
                    <a:cubicBezTo>
                      <a:pt x="2953" y="444099"/>
                      <a:pt x="3296" y="447715"/>
                      <a:pt x="3888" y="451268"/>
                    </a:cubicBezTo>
                    <a:cubicBezTo>
                      <a:pt x="4543" y="456132"/>
                      <a:pt x="5385" y="461088"/>
                      <a:pt x="6320" y="465982"/>
                    </a:cubicBezTo>
                    <a:lnTo>
                      <a:pt x="6320" y="466044"/>
                    </a:lnTo>
                    <a:cubicBezTo>
                      <a:pt x="6912" y="469754"/>
                      <a:pt x="7567" y="473370"/>
                      <a:pt x="8409" y="476986"/>
                    </a:cubicBezTo>
                    <a:cubicBezTo>
                      <a:pt x="8751" y="478576"/>
                      <a:pt x="9094" y="480259"/>
                      <a:pt x="9530" y="481943"/>
                    </a:cubicBezTo>
                    <a:lnTo>
                      <a:pt x="9530" y="482036"/>
                    </a:lnTo>
                    <a:cubicBezTo>
                      <a:pt x="11370" y="490702"/>
                      <a:pt x="13552" y="499119"/>
                      <a:pt x="16171" y="507348"/>
                    </a:cubicBezTo>
                    <a:cubicBezTo>
                      <a:pt x="18009" y="513739"/>
                      <a:pt x="19942" y="519880"/>
                      <a:pt x="22124" y="526021"/>
                    </a:cubicBezTo>
                    <a:cubicBezTo>
                      <a:pt x="22716" y="527798"/>
                      <a:pt x="23402" y="529481"/>
                      <a:pt x="23964" y="531227"/>
                    </a:cubicBezTo>
                    <a:lnTo>
                      <a:pt x="23964" y="531320"/>
                    </a:lnTo>
                    <a:cubicBezTo>
                      <a:pt x="24306" y="532318"/>
                      <a:pt x="24743" y="533409"/>
                      <a:pt x="25148" y="534438"/>
                    </a:cubicBezTo>
                    <a:cubicBezTo>
                      <a:pt x="27268" y="540236"/>
                      <a:pt x="29544" y="545878"/>
                      <a:pt x="31975" y="551333"/>
                    </a:cubicBezTo>
                    <a:cubicBezTo>
                      <a:pt x="32723" y="553110"/>
                      <a:pt x="33471" y="555043"/>
                      <a:pt x="34313" y="556788"/>
                    </a:cubicBezTo>
                    <a:lnTo>
                      <a:pt x="34313" y="556882"/>
                    </a:lnTo>
                    <a:cubicBezTo>
                      <a:pt x="35934" y="560311"/>
                      <a:pt x="37524" y="563678"/>
                      <a:pt x="39113" y="567044"/>
                    </a:cubicBezTo>
                    <a:cubicBezTo>
                      <a:pt x="42137" y="573372"/>
                      <a:pt x="45254" y="579513"/>
                      <a:pt x="48715" y="585716"/>
                    </a:cubicBezTo>
                    <a:cubicBezTo>
                      <a:pt x="49961" y="587899"/>
                      <a:pt x="51209" y="590081"/>
                      <a:pt x="52580" y="592294"/>
                    </a:cubicBezTo>
                    <a:cubicBezTo>
                      <a:pt x="56010" y="598591"/>
                      <a:pt x="59812" y="604639"/>
                      <a:pt x="63740" y="610686"/>
                    </a:cubicBezTo>
                    <a:cubicBezTo>
                      <a:pt x="63834" y="610779"/>
                      <a:pt x="63834" y="610873"/>
                      <a:pt x="63927" y="610967"/>
                    </a:cubicBezTo>
                    <a:cubicBezTo>
                      <a:pt x="69569" y="619446"/>
                      <a:pt x="75368" y="627675"/>
                      <a:pt x="81509" y="635686"/>
                    </a:cubicBezTo>
                    <a:cubicBezTo>
                      <a:pt x="85624" y="640986"/>
                      <a:pt x="89738" y="646192"/>
                      <a:pt x="94102" y="651242"/>
                    </a:cubicBezTo>
                    <a:cubicBezTo>
                      <a:pt x="97718" y="655606"/>
                      <a:pt x="101677" y="659908"/>
                      <a:pt x="105543" y="664178"/>
                    </a:cubicBezTo>
                    <a:cubicBezTo>
                      <a:pt x="106041" y="664677"/>
                      <a:pt x="106540" y="665020"/>
                      <a:pt x="106976" y="665612"/>
                    </a:cubicBezTo>
                    <a:cubicBezTo>
                      <a:pt x="110499" y="669384"/>
                      <a:pt x="114115" y="673000"/>
                      <a:pt x="117825" y="676710"/>
                    </a:cubicBezTo>
                    <a:cubicBezTo>
                      <a:pt x="123810" y="682508"/>
                      <a:pt x="129920" y="688244"/>
                      <a:pt x="136341" y="693792"/>
                    </a:cubicBezTo>
                    <a:lnTo>
                      <a:pt x="136747" y="694104"/>
                    </a:lnTo>
                    <a:cubicBezTo>
                      <a:pt x="139365" y="696473"/>
                      <a:pt x="142046" y="698655"/>
                      <a:pt x="144727" y="700931"/>
                    </a:cubicBezTo>
                    <a:cubicBezTo>
                      <a:pt x="152551" y="707166"/>
                      <a:pt x="160625" y="713369"/>
                      <a:pt x="168948" y="719167"/>
                    </a:cubicBezTo>
                    <a:cubicBezTo>
                      <a:pt x="172066" y="721287"/>
                      <a:pt x="175089" y="723375"/>
                      <a:pt x="178300" y="725495"/>
                    </a:cubicBezTo>
                    <a:cubicBezTo>
                      <a:pt x="180482" y="726898"/>
                      <a:pt x="182820" y="728425"/>
                      <a:pt x="185096" y="729859"/>
                    </a:cubicBezTo>
                    <a:cubicBezTo>
                      <a:pt x="199466" y="738837"/>
                      <a:pt x="214460" y="746849"/>
                      <a:pt x="229829" y="753894"/>
                    </a:cubicBezTo>
                    <a:cubicBezTo>
                      <a:pt x="232540" y="755171"/>
                      <a:pt x="235128" y="756356"/>
                      <a:pt x="237840" y="757509"/>
                    </a:cubicBezTo>
                    <a:cubicBezTo>
                      <a:pt x="242359" y="759536"/>
                      <a:pt x="247004" y="761313"/>
                      <a:pt x="251618" y="763152"/>
                    </a:cubicBezTo>
                    <a:lnTo>
                      <a:pt x="251711" y="763152"/>
                    </a:lnTo>
                    <a:cubicBezTo>
                      <a:pt x="258694" y="765926"/>
                      <a:pt x="265926" y="768451"/>
                      <a:pt x="273158" y="770727"/>
                    </a:cubicBezTo>
                    <a:cubicBezTo>
                      <a:pt x="274250" y="771225"/>
                      <a:pt x="275403" y="771568"/>
                      <a:pt x="276494" y="771974"/>
                    </a:cubicBezTo>
                    <a:cubicBezTo>
                      <a:pt x="288278" y="775590"/>
                      <a:pt x="300310" y="778801"/>
                      <a:pt x="312592" y="781325"/>
                    </a:cubicBezTo>
                    <a:cubicBezTo>
                      <a:pt x="326619" y="784349"/>
                      <a:pt x="340928" y="786531"/>
                      <a:pt x="355392" y="787872"/>
                    </a:cubicBezTo>
                    <a:cubicBezTo>
                      <a:pt x="371353" y="789461"/>
                      <a:pt x="387437" y="790054"/>
                      <a:pt x="403990" y="789649"/>
                    </a:cubicBezTo>
                    <a:cubicBezTo>
                      <a:pt x="404489" y="789742"/>
                      <a:pt x="404926" y="789649"/>
                      <a:pt x="405518" y="789555"/>
                    </a:cubicBezTo>
                    <a:cubicBezTo>
                      <a:pt x="407108" y="789555"/>
                      <a:pt x="408541" y="789555"/>
                      <a:pt x="410038" y="789493"/>
                    </a:cubicBezTo>
                    <a:cubicBezTo>
                      <a:pt x="411815" y="789399"/>
                      <a:pt x="413498" y="789306"/>
                      <a:pt x="415088" y="789150"/>
                    </a:cubicBezTo>
                    <a:cubicBezTo>
                      <a:pt x="420231" y="788963"/>
                      <a:pt x="425094" y="788651"/>
                      <a:pt x="429989" y="788121"/>
                    </a:cubicBezTo>
                    <a:lnTo>
                      <a:pt x="430331" y="788121"/>
                    </a:lnTo>
                    <a:cubicBezTo>
                      <a:pt x="483637" y="783258"/>
                      <a:pt x="533669" y="767797"/>
                      <a:pt x="578589" y="744074"/>
                    </a:cubicBezTo>
                    <a:cubicBezTo>
                      <a:pt x="583701" y="741393"/>
                      <a:pt x="588751" y="738525"/>
                      <a:pt x="593708" y="735564"/>
                    </a:cubicBezTo>
                    <a:cubicBezTo>
                      <a:pt x="697481" y="674434"/>
                      <a:pt x="770395" y="567387"/>
                      <a:pt x="785451" y="443507"/>
                    </a:cubicBezTo>
                    <a:lnTo>
                      <a:pt x="785451" y="443444"/>
                    </a:lnTo>
                    <a:cubicBezTo>
                      <a:pt x="787976" y="422590"/>
                      <a:pt x="788786" y="401392"/>
                      <a:pt x="787976" y="379790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37" name="Đồ họa 3">
                <a:extLst>
                  <a:ext uri="{FF2B5EF4-FFF2-40B4-BE49-F238E27FC236}">
                    <a16:creationId xmlns:a16="http://schemas.microsoft.com/office/drawing/2014/main" id="{7E78B2B9-FDC0-AD4E-8573-8AB43F19AB9B}"/>
                  </a:ext>
                </a:extLst>
              </p:cNvPr>
              <p:cNvGrpSpPr/>
              <p:nvPr/>
            </p:nvGrpSpPr>
            <p:grpSpPr>
              <a:xfrm>
                <a:off x="13070692" y="4590656"/>
                <a:ext cx="947498" cy="947498"/>
                <a:chOff x="13070692" y="4590656"/>
                <a:chExt cx="947498" cy="947498"/>
              </a:xfrm>
            </p:grpSpPr>
            <p:sp>
              <p:nvSpPr>
                <p:cNvPr id="1138" name="Hình tự do: Hình 1137">
                  <a:extLst>
                    <a:ext uri="{FF2B5EF4-FFF2-40B4-BE49-F238E27FC236}">
                      <a16:creationId xmlns:a16="http://schemas.microsoft.com/office/drawing/2014/main" id="{7ED201CB-BA12-CC1D-9B15-DF81D7A7A0B6}"/>
                    </a:ext>
                  </a:extLst>
                </p:cNvPr>
                <p:cNvSpPr/>
                <p:nvPr/>
              </p:nvSpPr>
              <p:spPr>
                <a:xfrm>
                  <a:off x="13150396" y="4670306"/>
                  <a:ext cx="788283" cy="788223"/>
                </a:xfrm>
                <a:custGeom>
                  <a:avLst/>
                  <a:gdLst>
                    <a:gd name="connsiteX0" fmla="*/ 785443 w 788283"/>
                    <a:gd name="connsiteY0" fmla="*/ 441865 h 788223"/>
                    <a:gd name="connsiteX1" fmla="*/ 785443 w 788283"/>
                    <a:gd name="connsiteY1" fmla="*/ 441958 h 788223"/>
                    <a:gd name="connsiteX2" fmla="*/ 593700 w 788283"/>
                    <a:gd name="connsiteY2" fmla="*/ 734016 h 788223"/>
                    <a:gd name="connsiteX3" fmla="*/ 578581 w 788283"/>
                    <a:gd name="connsiteY3" fmla="*/ 742526 h 788223"/>
                    <a:gd name="connsiteX4" fmla="*/ 430323 w 788283"/>
                    <a:gd name="connsiteY4" fmla="*/ 786573 h 788223"/>
                    <a:gd name="connsiteX5" fmla="*/ 429980 w 788283"/>
                    <a:gd name="connsiteY5" fmla="*/ 786573 h 788223"/>
                    <a:gd name="connsiteX6" fmla="*/ 415111 w 788283"/>
                    <a:gd name="connsiteY6" fmla="*/ 787570 h 788223"/>
                    <a:gd name="connsiteX7" fmla="*/ 410061 w 788283"/>
                    <a:gd name="connsiteY7" fmla="*/ 787913 h 788223"/>
                    <a:gd name="connsiteX8" fmla="*/ 405510 w 788283"/>
                    <a:gd name="connsiteY8" fmla="*/ 788007 h 788223"/>
                    <a:gd name="connsiteX9" fmla="*/ 403982 w 788283"/>
                    <a:gd name="connsiteY9" fmla="*/ 788100 h 788223"/>
                    <a:gd name="connsiteX10" fmla="*/ 355384 w 788283"/>
                    <a:gd name="connsiteY10" fmla="*/ 786323 h 788223"/>
                    <a:gd name="connsiteX11" fmla="*/ 312584 w 788283"/>
                    <a:gd name="connsiteY11" fmla="*/ 779777 h 788223"/>
                    <a:gd name="connsiteX12" fmla="*/ 276517 w 788283"/>
                    <a:gd name="connsiteY12" fmla="*/ 770425 h 788223"/>
                    <a:gd name="connsiteX13" fmla="*/ 273150 w 788283"/>
                    <a:gd name="connsiteY13" fmla="*/ 769178 h 788223"/>
                    <a:gd name="connsiteX14" fmla="*/ 251703 w 788283"/>
                    <a:gd name="connsiteY14" fmla="*/ 761604 h 788223"/>
                    <a:gd name="connsiteX15" fmla="*/ 251610 w 788283"/>
                    <a:gd name="connsiteY15" fmla="*/ 761604 h 788223"/>
                    <a:gd name="connsiteX16" fmla="*/ 237831 w 788283"/>
                    <a:gd name="connsiteY16" fmla="*/ 755961 h 788223"/>
                    <a:gd name="connsiteX17" fmla="*/ 229851 w 788283"/>
                    <a:gd name="connsiteY17" fmla="*/ 752345 h 788223"/>
                    <a:gd name="connsiteX18" fmla="*/ 185087 w 788283"/>
                    <a:gd name="connsiteY18" fmla="*/ 728311 h 788223"/>
                    <a:gd name="connsiteX19" fmla="*/ 178292 w 788283"/>
                    <a:gd name="connsiteY19" fmla="*/ 723916 h 788223"/>
                    <a:gd name="connsiteX20" fmla="*/ 168940 w 788283"/>
                    <a:gd name="connsiteY20" fmla="*/ 717619 h 788223"/>
                    <a:gd name="connsiteX21" fmla="*/ 144750 w 788283"/>
                    <a:gd name="connsiteY21" fmla="*/ 699383 h 788223"/>
                    <a:gd name="connsiteX22" fmla="*/ 136738 w 788283"/>
                    <a:gd name="connsiteY22" fmla="*/ 692556 h 788223"/>
                    <a:gd name="connsiteX23" fmla="*/ 136333 w 788283"/>
                    <a:gd name="connsiteY23" fmla="*/ 692213 h 788223"/>
                    <a:gd name="connsiteX24" fmla="*/ 117816 w 788283"/>
                    <a:gd name="connsiteY24" fmla="*/ 675162 h 788223"/>
                    <a:gd name="connsiteX25" fmla="*/ 106968 w 788283"/>
                    <a:gd name="connsiteY25" fmla="*/ 664064 h 788223"/>
                    <a:gd name="connsiteX26" fmla="*/ 105534 w 788283"/>
                    <a:gd name="connsiteY26" fmla="*/ 662630 h 788223"/>
                    <a:gd name="connsiteX27" fmla="*/ 94126 w 788283"/>
                    <a:gd name="connsiteY27" fmla="*/ 649662 h 788223"/>
                    <a:gd name="connsiteX28" fmla="*/ 81500 w 788283"/>
                    <a:gd name="connsiteY28" fmla="*/ 634107 h 788223"/>
                    <a:gd name="connsiteX29" fmla="*/ 63919 w 788283"/>
                    <a:gd name="connsiteY29" fmla="*/ 609387 h 788223"/>
                    <a:gd name="connsiteX30" fmla="*/ 63763 w 788283"/>
                    <a:gd name="connsiteY30" fmla="*/ 609138 h 788223"/>
                    <a:gd name="connsiteX31" fmla="*/ 52572 w 788283"/>
                    <a:gd name="connsiteY31" fmla="*/ 590714 h 788223"/>
                    <a:gd name="connsiteX32" fmla="*/ 48707 w 788283"/>
                    <a:gd name="connsiteY32" fmla="*/ 584168 h 788223"/>
                    <a:gd name="connsiteX33" fmla="*/ 39105 w 788283"/>
                    <a:gd name="connsiteY33" fmla="*/ 565496 h 788223"/>
                    <a:gd name="connsiteX34" fmla="*/ 34336 w 788283"/>
                    <a:gd name="connsiteY34" fmla="*/ 555333 h 788223"/>
                    <a:gd name="connsiteX35" fmla="*/ 34336 w 788283"/>
                    <a:gd name="connsiteY35" fmla="*/ 555240 h 788223"/>
                    <a:gd name="connsiteX36" fmla="*/ 31967 w 788283"/>
                    <a:gd name="connsiteY36" fmla="*/ 549785 h 788223"/>
                    <a:gd name="connsiteX37" fmla="*/ 25171 w 788283"/>
                    <a:gd name="connsiteY37" fmla="*/ 532889 h 788223"/>
                    <a:gd name="connsiteX38" fmla="*/ 23987 w 788283"/>
                    <a:gd name="connsiteY38" fmla="*/ 529772 h 788223"/>
                    <a:gd name="connsiteX39" fmla="*/ 23987 w 788283"/>
                    <a:gd name="connsiteY39" fmla="*/ 529678 h 788223"/>
                    <a:gd name="connsiteX40" fmla="*/ 22116 w 788283"/>
                    <a:gd name="connsiteY40" fmla="*/ 524472 h 788223"/>
                    <a:gd name="connsiteX41" fmla="*/ 16163 w 788283"/>
                    <a:gd name="connsiteY41" fmla="*/ 505800 h 788223"/>
                    <a:gd name="connsiteX42" fmla="*/ 9522 w 788283"/>
                    <a:gd name="connsiteY42" fmla="*/ 480488 h 788223"/>
                    <a:gd name="connsiteX43" fmla="*/ 9522 w 788283"/>
                    <a:gd name="connsiteY43" fmla="*/ 480395 h 788223"/>
                    <a:gd name="connsiteX44" fmla="*/ 8432 w 788283"/>
                    <a:gd name="connsiteY44" fmla="*/ 475438 h 788223"/>
                    <a:gd name="connsiteX45" fmla="*/ 6311 w 788283"/>
                    <a:gd name="connsiteY45" fmla="*/ 464496 h 788223"/>
                    <a:gd name="connsiteX46" fmla="*/ 6311 w 788283"/>
                    <a:gd name="connsiteY46" fmla="*/ 464434 h 788223"/>
                    <a:gd name="connsiteX47" fmla="*/ 3880 w 788283"/>
                    <a:gd name="connsiteY47" fmla="*/ 449689 h 788223"/>
                    <a:gd name="connsiteX48" fmla="*/ 2540 w 788283"/>
                    <a:gd name="connsiteY48" fmla="*/ 438935 h 788223"/>
                    <a:gd name="connsiteX49" fmla="*/ 856 w 788283"/>
                    <a:gd name="connsiteY49" fmla="*/ 420106 h 788223"/>
                    <a:gd name="connsiteX50" fmla="*/ 420 w 788283"/>
                    <a:gd name="connsiteY50" fmla="*/ 412033 h 788223"/>
                    <a:gd name="connsiteX51" fmla="*/ 358 w 788283"/>
                    <a:gd name="connsiteY51" fmla="*/ 410006 h 788223"/>
                    <a:gd name="connsiteX52" fmla="*/ 108 w 788283"/>
                    <a:gd name="connsiteY52" fmla="*/ 394451 h 788223"/>
                    <a:gd name="connsiteX53" fmla="*/ 108 w 788283"/>
                    <a:gd name="connsiteY53" fmla="*/ 394357 h 788223"/>
                    <a:gd name="connsiteX54" fmla="*/ 108 w 788283"/>
                    <a:gd name="connsiteY54" fmla="*/ 386128 h 788223"/>
                    <a:gd name="connsiteX55" fmla="*/ 358 w 788283"/>
                    <a:gd name="connsiteY55" fmla="*/ 378397 h 788223"/>
                    <a:gd name="connsiteX56" fmla="*/ 2104 w 788283"/>
                    <a:gd name="connsiteY56" fmla="*/ 352586 h 788223"/>
                    <a:gd name="connsiteX57" fmla="*/ 4628 w 788283"/>
                    <a:gd name="connsiteY57" fmla="*/ 333664 h 788223"/>
                    <a:gd name="connsiteX58" fmla="*/ 4628 w 788283"/>
                    <a:gd name="connsiteY58" fmla="*/ 333571 h 788223"/>
                    <a:gd name="connsiteX59" fmla="*/ 4971 w 788283"/>
                    <a:gd name="connsiteY59" fmla="*/ 330952 h 788223"/>
                    <a:gd name="connsiteX60" fmla="*/ 9429 w 788283"/>
                    <a:gd name="connsiteY60" fmla="*/ 307760 h 788223"/>
                    <a:gd name="connsiteX61" fmla="*/ 10114 w 788283"/>
                    <a:gd name="connsiteY61" fmla="*/ 304892 h 788223"/>
                    <a:gd name="connsiteX62" fmla="*/ 13481 w 788283"/>
                    <a:gd name="connsiteY62" fmla="*/ 291425 h 788223"/>
                    <a:gd name="connsiteX63" fmla="*/ 15975 w 788283"/>
                    <a:gd name="connsiteY63" fmla="*/ 282603 h 788223"/>
                    <a:gd name="connsiteX64" fmla="*/ 18188 w 788283"/>
                    <a:gd name="connsiteY64" fmla="*/ 275465 h 788223"/>
                    <a:gd name="connsiteX65" fmla="*/ 22054 w 788283"/>
                    <a:gd name="connsiteY65" fmla="*/ 263931 h 788223"/>
                    <a:gd name="connsiteX66" fmla="*/ 27509 w 788283"/>
                    <a:gd name="connsiteY66" fmla="*/ 249155 h 788223"/>
                    <a:gd name="connsiteX67" fmla="*/ 28787 w 788283"/>
                    <a:gd name="connsiteY67" fmla="*/ 246287 h 788223"/>
                    <a:gd name="connsiteX68" fmla="*/ 40477 w 788283"/>
                    <a:gd name="connsiteY68" fmla="*/ 220133 h 788223"/>
                    <a:gd name="connsiteX69" fmla="*/ 48956 w 788283"/>
                    <a:gd name="connsiteY69" fmla="*/ 203643 h 788223"/>
                    <a:gd name="connsiteX70" fmla="*/ 54099 w 788283"/>
                    <a:gd name="connsiteY70" fmla="*/ 194665 h 788223"/>
                    <a:gd name="connsiteX71" fmla="*/ 65010 w 788283"/>
                    <a:gd name="connsiteY71" fmla="*/ 177427 h 788223"/>
                    <a:gd name="connsiteX72" fmla="*/ 71244 w 788283"/>
                    <a:gd name="connsiteY72" fmla="*/ 167981 h 788223"/>
                    <a:gd name="connsiteX73" fmla="*/ 78632 w 788283"/>
                    <a:gd name="connsiteY73" fmla="*/ 157912 h 788223"/>
                    <a:gd name="connsiteX74" fmla="*/ 95123 w 788283"/>
                    <a:gd name="connsiteY74" fmla="*/ 137307 h 788223"/>
                    <a:gd name="connsiteX75" fmla="*/ 100422 w 788283"/>
                    <a:gd name="connsiteY75" fmla="*/ 131322 h 788223"/>
                    <a:gd name="connsiteX76" fmla="*/ 109743 w 788283"/>
                    <a:gd name="connsiteY76" fmla="*/ 121160 h 788223"/>
                    <a:gd name="connsiteX77" fmla="*/ 116133 w 788283"/>
                    <a:gd name="connsiteY77" fmla="*/ 114613 h 788223"/>
                    <a:gd name="connsiteX78" fmla="*/ 120591 w 788283"/>
                    <a:gd name="connsiteY78" fmla="*/ 110312 h 788223"/>
                    <a:gd name="connsiteX79" fmla="*/ 120591 w 788283"/>
                    <a:gd name="connsiteY79" fmla="*/ 110218 h 788223"/>
                    <a:gd name="connsiteX80" fmla="*/ 129101 w 788283"/>
                    <a:gd name="connsiteY80" fmla="*/ 102394 h 788223"/>
                    <a:gd name="connsiteX81" fmla="*/ 146090 w 788283"/>
                    <a:gd name="connsiteY81" fmla="*/ 87774 h 788223"/>
                    <a:gd name="connsiteX82" fmla="*/ 172899 w 788283"/>
                    <a:gd name="connsiteY82" fmla="*/ 67761 h 788223"/>
                    <a:gd name="connsiteX83" fmla="*/ 197806 w 788283"/>
                    <a:gd name="connsiteY83" fmla="*/ 52299 h 788223"/>
                    <a:gd name="connsiteX84" fmla="*/ 220593 w 788283"/>
                    <a:gd name="connsiteY84" fmla="*/ 40080 h 788223"/>
                    <a:gd name="connsiteX85" fmla="*/ 258593 w 788283"/>
                    <a:gd name="connsiteY85" fmla="*/ 23870 h 788223"/>
                    <a:gd name="connsiteX86" fmla="*/ 323775 w 788283"/>
                    <a:gd name="connsiteY86" fmla="*/ 6195 h 788223"/>
                    <a:gd name="connsiteX87" fmla="*/ 323837 w 788283"/>
                    <a:gd name="connsiteY87" fmla="*/ 6195 h 788223"/>
                    <a:gd name="connsiteX88" fmla="*/ 333781 w 788283"/>
                    <a:gd name="connsiteY88" fmla="*/ 4605 h 788223"/>
                    <a:gd name="connsiteX89" fmla="*/ 334529 w 788283"/>
                    <a:gd name="connsiteY89" fmla="*/ 4512 h 788223"/>
                    <a:gd name="connsiteX90" fmla="*/ 354948 w 788283"/>
                    <a:gd name="connsiteY90" fmla="*/ 1924 h 788223"/>
                    <a:gd name="connsiteX91" fmla="*/ 378265 w 788283"/>
                    <a:gd name="connsiteY91" fmla="*/ 334 h 788223"/>
                    <a:gd name="connsiteX92" fmla="*/ 476646 w 788283"/>
                    <a:gd name="connsiteY92" fmla="*/ 8564 h 788223"/>
                    <a:gd name="connsiteX93" fmla="*/ 476802 w 788283"/>
                    <a:gd name="connsiteY93" fmla="*/ 8564 h 788223"/>
                    <a:gd name="connsiteX94" fmla="*/ 484969 w 788283"/>
                    <a:gd name="connsiteY94" fmla="*/ 10403 h 788223"/>
                    <a:gd name="connsiteX95" fmla="*/ 487836 w 788283"/>
                    <a:gd name="connsiteY95" fmla="*/ 11245 h 788223"/>
                    <a:gd name="connsiteX96" fmla="*/ 507008 w 788283"/>
                    <a:gd name="connsiteY96" fmla="*/ 16451 h 788223"/>
                    <a:gd name="connsiteX97" fmla="*/ 568886 w 788283"/>
                    <a:gd name="connsiteY97" fmla="*/ 40921 h 788223"/>
                    <a:gd name="connsiteX98" fmla="*/ 644916 w 788283"/>
                    <a:gd name="connsiteY98" fmla="*/ 90112 h 788223"/>
                    <a:gd name="connsiteX99" fmla="*/ 786284 w 788283"/>
                    <a:gd name="connsiteY99" fmla="*/ 354768 h 788223"/>
                    <a:gd name="connsiteX100" fmla="*/ 787968 w 788283"/>
                    <a:gd name="connsiteY100" fmla="*/ 378241 h 788223"/>
                    <a:gd name="connsiteX101" fmla="*/ 785443 w 788283"/>
                    <a:gd name="connsiteY101" fmla="*/ 441865 h 78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788283" h="788223">
                      <a:moveTo>
                        <a:pt x="785443" y="441865"/>
                      </a:moveTo>
                      <a:lnTo>
                        <a:pt x="785443" y="441958"/>
                      </a:lnTo>
                      <a:cubicBezTo>
                        <a:pt x="770387" y="565839"/>
                        <a:pt x="697473" y="672886"/>
                        <a:pt x="593700" y="734016"/>
                      </a:cubicBezTo>
                      <a:cubicBezTo>
                        <a:pt x="588743" y="736977"/>
                        <a:pt x="583693" y="739814"/>
                        <a:pt x="578581" y="742526"/>
                      </a:cubicBezTo>
                      <a:cubicBezTo>
                        <a:pt x="533661" y="766217"/>
                        <a:pt x="483629" y="781710"/>
                        <a:pt x="430323" y="786573"/>
                      </a:cubicBezTo>
                      <a:lnTo>
                        <a:pt x="429980" y="786573"/>
                      </a:lnTo>
                      <a:cubicBezTo>
                        <a:pt x="425117" y="787071"/>
                        <a:pt x="420223" y="787415"/>
                        <a:pt x="415111" y="787570"/>
                      </a:cubicBezTo>
                      <a:cubicBezTo>
                        <a:pt x="413490" y="787758"/>
                        <a:pt x="411807" y="787851"/>
                        <a:pt x="410061" y="787913"/>
                      </a:cubicBezTo>
                      <a:cubicBezTo>
                        <a:pt x="408533" y="788007"/>
                        <a:pt x="407099" y="788007"/>
                        <a:pt x="405510" y="788007"/>
                      </a:cubicBezTo>
                      <a:cubicBezTo>
                        <a:pt x="404917" y="788100"/>
                        <a:pt x="404512" y="788163"/>
                        <a:pt x="403982" y="788100"/>
                      </a:cubicBezTo>
                      <a:cubicBezTo>
                        <a:pt x="387429" y="788506"/>
                        <a:pt x="371376" y="787913"/>
                        <a:pt x="355384" y="786323"/>
                      </a:cubicBezTo>
                      <a:cubicBezTo>
                        <a:pt x="340920" y="784983"/>
                        <a:pt x="326642" y="782801"/>
                        <a:pt x="312584" y="779777"/>
                      </a:cubicBezTo>
                      <a:cubicBezTo>
                        <a:pt x="300302" y="777252"/>
                        <a:pt x="288300" y="774041"/>
                        <a:pt x="276517" y="770425"/>
                      </a:cubicBezTo>
                      <a:cubicBezTo>
                        <a:pt x="275426" y="770020"/>
                        <a:pt x="274241" y="769677"/>
                        <a:pt x="273150" y="769178"/>
                      </a:cubicBezTo>
                      <a:cubicBezTo>
                        <a:pt x="265918" y="766903"/>
                        <a:pt x="258686" y="764378"/>
                        <a:pt x="251703" y="761604"/>
                      </a:cubicBezTo>
                      <a:lnTo>
                        <a:pt x="251610" y="761604"/>
                      </a:lnTo>
                      <a:cubicBezTo>
                        <a:pt x="246996" y="759764"/>
                        <a:pt x="242382" y="757987"/>
                        <a:pt x="237831" y="755961"/>
                      </a:cubicBezTo>
                      <a:cubicBezTo>
                        <a:pt x="235151" y="754777"/>
                        <a:pt x="232532" y="753623"/>
                        <a:pt x="229851" y="752345"/>
                      </a:cubicBezTo>
                      <a:cubicBezTo>
                        <a:pt x="214452" y="745300"/>
                        <a:pt x="199489" y="737289"/>
                        <a:pt x="185087" y="728311"/>
                      </a:cubicBezTo>
                      <a:cubicBezTo>
                        <a:pt x="182843" y="726877"/>
                        <a:pt x="180474" y="725350"/>
                        <a:pt x="178292" y="723916"/>
                      </a:cubicBezTo>
                      <a:cubicBezTo>
                        <a:pt x="175081" y="721827"/>
                        <a:pt x="172057" y="719707"/>
                        <a:pt x="168940" y="717619"/>
                      </a:cubicBezTo>
                      <a:cubicBezTo>
                        <a:pt x="160648" y="711821"/>
                        <a:pt x="152543" y="705586"/>
                        <a:pt x="144750" y="699383"/>
                      </a:cubicBezTo>
                      <a:cubicBezTo>
                        <a:pt x="142038" y="697107"/>
                        <a:pt x="139357" y="694925"/>
                        <a:pt x="136738" y="692556"/>
                      </a:cubicBezTo>
                      <a:lnTo>
                        <a:pt x="136333" y="692213"/>
                      </a:lnTo>
                      <a:cubicBezTo>
                        <a:pt x="129943" y="686664"/>
                        <a:pt x="123802" y="680960"/>
                        <a:pt x="117816" y="675162"/>
                      </a:cubicBezTo>
                      <a:cubicBezTo>
                        <a:pt x="114138" y="671452"/>
                        <a:pt x="110522" y="667836"/>
                        <a:pt x="106968" y="664064"/>
                      </a:cubicBezTo>
                      <a:cubicBezTo>
                        <a:pt x="106563" y="663472"/>
                        <a:pt x="106064" y="663129"/>
                        <a:pt x="105534" y="662630"/>
                      </a:cubicBezTo>
                      <a:cubicBezTo>
                        <a:pt x="101669" y="658328"/>
                        <a:pt x="97741" y="654058"/>
                        <a:pt x="94126" y="649662"/>
                      </a:cubicBezTo>
                      <a:cubicBezTo>
                        <a:pt x="89730" y="644643"/>
                        <a:pt x="85615" y="639406"/>
                        <a:pt x="81500" y="634107"/>
                      </a:cubicBezTo>
                      <a:cubicBezTo>
                        <a:pt x="75359" y="626127"/>
                        <a:pt x="69561" y="617897"/>
                        <a:pt x="63919" y="609387"/>
                      </a:cubicBezTo>
                      <a:cubicBezTo>
                        <a:pt x="63856" y="609325"/>
                        <a:pt x="63856" y="609231"/>
                        <a:pt x="63763" y="609138"/>
                      </a:cubicBezTo>
                      <a:cubicBezTo>
                        <a:pt x="59804" y="603090"/>
                        <a:pt x="56032" y="597043"/>
                        <a:pt x="52572" y="590714"/>
                      </a:cubicBezTo>
                      <a:cubicBezTo>
                        <a:pt x="51232" y="588533"/>
                        <a:pt x="49953" y="586351"/>
                        <a:pt x="48707" y="584168"/>
                      </a:cubicBezTo>
                      <a:cubicBezTo>
                        <a:pt x="45246" y="577934"/>
                        <a:pt x="42160" y="571793"/>
                        <a:pt x="39105" y="565496"/>
                      </a:cubicBezTo>
                      <a:cubicBezTo>
                        <a:pt x="37515" y="562129"/>
                        <a:pt x="35926" y="558762"/>
                        <a:pt x="34336" y="555333"/>
                      </a:cubicBezTo>
                      <a:lnTo>
                        <a:pt x="34336" y="555240"/>
                      </a:lnTo>
                      <a:cubicBezTo>
                        <a:pt x="33494" y="553463"/>
                        <a:pt x="32715" y="551531"/>
                        <a:pt x="31967" y="549785"/>
                      </a:cubicBezTo>
                      <a:cubicBezTo>
                        <a:pt x="29535" y="544299"/>
                        <a:pt x="27259" y="538687"/>
                        <a:pt x="25171" y="532889"/>
                      </a:cubicBezTo>
                      <a:cubicBezTo>
                        <a:pt x="24735" y="531860"/>
                        <a:pt x="24329" y="530769"/>
                        <a:pt x="23987" y="529772"/>
                      </a:cubicBezTo>
                      <a:lnTo>
                        <a:pt x="23987" y="529678"/>
                      </a:lnTo>
                      <a:cubicBezTo>
                        <a:pt x="23394" y="527902"/>
                        <a:pt x="22708" y="526218"/>
                        <a:pt x="22116" y="524472"/>
                      </a:cubicBezTo>
                      <a:cubicBezTo>
                        <a:pt x="19934" y="518331"/>
                        <a:pt x="18001" y="512191"/>
                        <a:pt x="16163" y="505800"/>
                      </a:cubicBezTo>
                      <a:cubicBezTo>
                        <a:pt x="13544" y="497540"/>
                        <a:pt x="11362" y="489154"/>
                        <a:pt x="9522" y="480488"/>
                      </a:cubicBezTo>
                      <a:lnTo>
                        <a:pt x="9522" y="480395"/>
                      </a:lnTo>
                      <a:cubicBezTo>
                        <a:pt x="9086" y="478711"/>
                        <a:pt x="8774" y="477028"/>
                        <a:pt x="8432" y="475438"/>
                      </a:cubicBezTo>
                      <a:cubicBezTo>
                        <a:pt x="7590" y="471822"/>
                        <a:pt x="6904" y="468206"/>
                        <a:pt x="6311" y="464496"/>
                      </a:cubicBezTo>
                      <a:lnTo>
                        <a:pt x="6311" y="464434"/>
                      </a:lnTo>
                      <a:cubicBezTo>
                        <a:pt x="5407" y="459540"/>
                        <a:pt x="4566" y="454583"/>
                        <a:pt x="3880" y="449689"/>
                      </a:cubicBezTo>
                      <a:cubicBezTo>
                        <a:pt x="3288" y="446167"/>
                        <a:pt x="2945" y="442551"/>
                        <a:pt x="2540" y="438935"/>
                      </a:cubicBezTo>
                      <a:cubicBezTo>
                        <a:pt x="1792" y="432794"/>
                        <a:pt x="1262" y="426497"/>
                        <a:pt x="856" y="420106"/>
                      </a:cubicBezTo>
                      <a:cubicBezTo>
                        <a:pt x="700" y="417425"/>
                        <a:pt x="514" y="414807"/>
                        <a:pt x="420" y="412033"/>
                      </a:cubicBezTo>
                      <a:lnTo>
                        <a:pt x="358" y="410006"/>
                      </a:lnTo>
                      <a:cubicBezTo>
                        <a:pt x="170" y="404801"/>
                        <a:pt x="14" y="399657"/>
                        <a:pt x="108" y="394451"/>
                      </a:cubicBezTo>
                      <a:lnTo>
                        <a:pt x="108" y="394357"/>
                      </a:lnTo>
                      <a:cubicBezTo>
                        <a:pt x="-79" y="391521"/>
                        <a:pt x="14" y="388809"/>
                        <a:pt x="108" y="386128"/>
                      </a:cubicBezTo>
                      <a:cubicBezTo>
                        <a:pt x="108" y="383509"/>
                        <a:pt x="170" y="381016"/>
                        <a:pt x="358" y="378397"/>
                      </a:cubicBezTo>
                      <a:cubicBezTo>
                        <a:pt x="607" y="369731"/>
                        <a:pt x="1199" y="361065"/>
                        <a:pt x="2104" y="352586"/>
                      </a:cubicBezTo>
                      <a:cubicBezTo>
                        <a:pt x="2789" y="346196"/>
                        <a:pt x="3631" y="339868"/>
                        <a:pt x="4628" y="333664"/>
                      </a:cubicBezTo>
                      <a:lnTo>
                        <a:pt x="4628" y="333571"/>
                      </a:lnTo>
                      <a:cubicBezTo>
                        <a:pt x="4722" y="332636"/>
                        <a:pt x="4878" y="331794"/>
                        <a:pt x="4971" y="330952"/>
                      </a:cubicBezTo>
                      <a:cubicBezTo>
                        <a:pt x="6249" y="323128"/>
                        <a:pt x="7745" y="315335"/>
                        <a:pt x="9429" y="307760"/>
                      </a:cubicBezTo>
                      <a:cubicBezTo>
                        <a:pt x="9678" y="306731"/>
                        <a:pt x="9866" y="305827"/>
                        <a:pt x="10114" y="304892"/>
                      </a:cubicBezTo>
                      <a:cubicBezTo>
                        <a:pt x="11112" y="300372"/>
                        <a:pt x="12204" y="295883"/>
                        <a:pt x="13481" y="291425"/>
                      </a:cubicBezTo>
                      <a:cubicBezTo>
                        <a:pt x="14323" y="288495"/>
                        <a:pt x="15071" y="285565"/>
                        <a:pt x="15975" y="282603"/>
                      </a:cubicBezTo>
                      <a:cubicBezTo>
                        <a:pt x="16661" y="280172"/>
                        <a:pt x="17409" y="277803"/>
                        <a:pt x="18188" y="275465"/>
                      </a:cubicBezTo>
                      <a:cubicBezTo>
                        <a:pt x="19435" y="271506"/>
                        <a:pt x="20620" y="267734"/>
                        <a:pt x="22054" y="263931"/>
                      </a:cubicBezTo>
                      <a:cubicBezTo>
                        <a:pt x="23737" y="258975"/>
                        <a:pt x="25577" y="254018"/>
                        <a:pt x="27509" y="249155"/>
                      </a:cubicBezTo>
                      <a:cubicBezTo>
                        <a:pt x="27915" y="248220"/>
                        <a:pt x="28351" y="247222"/>
                        <a:pt x="28787" y="246287"/>
                      </a:cubicBezTo>
                      <a:cubicBezTo>
                        <a:pt x="32310" y="237372"/>
                        <a:pt x="36175" y="228612"/>
                        <a:pt x="40477" y="220133"/>
                      </a:cubicBezTo>
                      <a:cubicBezTo>
                        <a:pt x="43158" y="214585"/>
                        <a:pt x="45932" y="209036"/>
                        <a:pt x="48956" y="203643"/>
                      </a:cubicBezTo>
                      <a:cubicBezTo>
                        <a:pt x="50639" y="200619"/>
                        <a:pt x="52416" y="197595"/>
                        <a:pt x="54099" y="194665"/>
                      </a:cubicBezTo>
                      <a:cubicBezTo>
                        <a:pt x="57622" y="188773"/>
                        <a:pt x="61145" y="183038"/>
                        <a:pt x="65010" y="177427"/>
                      </a:cubicBezTo>
                      <a:cubicBezTo>
                        <a:pt x="66942" y="174216"/>
                        <a:pt x="69063" y="171036"/>
                        <a:pt x="71244" y="167981"/>
                      </a:cubicBezTo>
                      <a:cubicBezTo>
                        <a:pt x="73676" y="164646"/>
                        <a:pt x="76108" y="161279"/>
                        <a:pt x="78632" y="157912"/>
                      </a:cubicBezTo>
                      <a:cubicBezTo>
                        <a:pt x="83932" y="150930"/>
                        <a:pt x="89481" y="143947"/>
                        <a:pt x="95123" y="137307"/>
                      </a:cubicBezTo>
                      <a:cubicBezTo>
                        <a:pt x="96900" y="135187"/>
                        <a:pt x="98583" y="133193"/>
                        <a:pt x="100422" y="131322"/>
                      </a:cubicBezTo>
                      <a:cubicBezTo>
                        <a:pt x="103446" y="127893"/>
                        <a:pt x="106626" y="124527"/>
                        <a:pt x="109743" y="121160"/>
                      </a:cubicBezTo>
                      <a:cubicBezTo>
                        <a:pt x="111925" y="118884"/>
                        <a:pt x="114045" y="116796"/>
                        <a:pt x="116133" y="114613"/>
                      </a:cubicBezTo>
                      <a:lnTo>
                        <a:pt x="120591" y="110312"/>
                      </a:lnTo>
                      <a:lnTo>
                        <a:pt x="120591" y="110218"/>
                      </a:lnTo>
                      <a:cubicBezTo>
                        <a:pt x="123365" y="107537"/>
                        <a:pt x="126233" y="104919"/>
                        <a:pt x="129101" y="102394"/>
                      </a:cubicBezTo>
                      <a:cubicBezTo>
                        <a:pt x="134650" y="97282"/>
                        <a:pt x="140292" y="92481"/>
                        <a:pt x="146090" y="87774"/>
                      </a:cubicBezTo>
                      <a:cubicBezTo>
                        <a:pt x="154756" y="80635"/>
                        <a:pt x="163671" y="74058"/>
                        <a:pt x="172899" y="67761"/>
                      </a:cubicBezTo>
                      <a:cubicBezTo>
                        <a:pt x="180972" y="62306"/>
                        <a:pt x="189202" y="57069"/>
                        <a:pt x="197806" y="52299"/>
                      </a:cubicBezTo>
                      <a:cubicBezTo>
                        <a:pt x="205287" y="47997"/>
                        <a:pt x="212862" y="43883"/>
                        <a:pt x="220593" y="40080"/>
                      </a:cubicBezTo>
                      <a:cubicBezTo>
                        <a:pt x="232937" y="34032"/>
                        <a:pt x="245562" y="28577"/>
                        <a:pt x="258593" y="23870"/>
                      </a:cubicBezTo>
                      <a:cubicBezTo>
                        <a:pt x="279541" y="16139"/>
                        <a:pt x="301237" y="10247"/>
                        <a:pt x="323775" y="6195"/>
                      </a:cubicBezTo>
                      <a:lnTo>
                        <a:pt x="323837" y="6195"/>
                      </a:lnTo>
                      <a:cubicBezTo>
                        <a:pt x="327142" y="5634"/>
                        <a:pt x="330414" y="5104"/>
                        <a:pt x="333781" y="4605"/>
                      </a:cubicBezTo>
                      <a:cubicBezTo>
                        <a:pt x="334031" y="4605"/>
                        <a:pt x="334280" y="4512"/>
                        <a:pt x="334529" y="4512"/>
                      </a:cubicBezTo>
                      <a:cubicBezTo>
                        <a:pt x="341356" y="3421"/>
                        <a:pt x="348152" y="2516"/>
                        <a:pt x="354948" y="1924"/>
                      </a:cubicBezTo>
                      <a:cubicBezTo>
                        <a:pt x="362616" y="1238"/>
                        <a:pt x="370347" y="646"/>
                        <a:pt x="378265" y="334"/>
                      </a:cubicBezTo>
                      <a:cubicBezTo>
                        <a:pt x="411963" y="-1037"/>
                        <a:pt x="445099" y="1831"/>
                        <a:pt x="476646" y="8564"/>
                      </a:cubicBezTo>
                      <a:cubicBezTo>
                        <a:pt x="476646" y="8564"/>
                        <a:pt x="476740" y="8564"/>
                        <a:pt x="476802" y="8564"/>
                      </a:cubicBezTo>
                      <a:cubicBezTo>
                        <a:pt x="479576" y="9156"/>
                        <a:pt x="482195" y="9811"/>
                        <a:pt x="484969" y="10403"/>
                      </a:cubicBezTo>
                      <a:cubicBezTo>
                        <a:pt x="485904" y="10652"/>
                        <a:pt x="486902" y="10902"/>
                        <a:pt x="487836" y="11245"/>
                      </a:cubicBezTo>
                      <a:cubicBezTo>
                        <a:pt x="494289" y="12834"/>
                        <a:pt x="500680" y="14518"/>
                        <a:pt x="507008" y="16451"/>
                      </a:cubicBezTo>
                      <a:cubicBezTo>
                        <a:pt x="528455" y="22841"/>
                        <a:pt x="549123" y="31102"/>
                        <a:pt x="568886" y="40921"/>
                      </a:cubicBezTo>
                      <a:cubicBezTo>
                        <a:pt x="596131" y="54388"/>
                        <a:pt x="621630" y="70940"/>
                        <a:pt x="644916" y="90112"/>
                      </a:cubicBezTo>
                      <a:cubicBezTo>
                        <a:pt x="722692" y="154203"/>
                        <a:pt x="775686" y="247877"/>
                        <a:pt x="786284" y="354768"/>
                      </a:cubicBezTo>
                      <a:cubicBezTo>
                        <a:pt x="787126" y="362499"/>
                        <a:pt x="787625" y="370323"/>
                        <a:pt x="787968" y="378241"/>
                      </a:cubicBezTo>
                      <a:cubicBezTo>
                        <a:pt x="788809" y="399844"/>
                        <a:pt x="787968" y="421042"/>
                        <a:pt x="785443" y="44186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9" name="Hình tự do: Hình 1138">
                  <a:extLst>
                    <a:ext uri="{FF2B5EF4-FFF2-40B4-BE49-F238E27FC236}">
                      <a16:creationId xmlns:a16="http://schemas.microsoft.com/office/drawing/2014/main" id="{1FEC81E6-318E-AED3-7BEA-2F1E849FCB0D}"/>
                    </a:ext>
                  </a:extLst>
                </p:cNvPr>
                <p:cNvSpPr/>
                <p:nvPr/>
              </p:nvSpPr>
              <p:spPr>
                <a:xfrm rot="-2700000">
                  <a:off x="13209450" y="4729414"/>
                  <a:ext cx="669982" cy="669982"/>
                </a:xfrm>
                <a:custGeom>
                  <a:avLst/>
                  <a:gdLst>
                    <a:gd name="connsiteX0" fmla="*/ 669983 w 669982"/>
                    <a:gd name="connsiteY0" fmla="*/ 334991 h 669982"/>
                    <a:gd name="connsiteX1" fmla="*/ 334991 w 669982"/>
                    <a:gd name="connsiteY1" fmla="*/ 669983 h 669982"/>
                    <a:gd name="connsiteX2" fmla="*/ -1 w 669982"/>
                    <a:gd name="connsiteY2" fmla="*/ 334991 h 669982"/>
                    <a:gd name="connsiteX3" fmla="*/ 334991 w 669982"/>
                    <a:gd name="connsiteY3" fmla="*/ 0 h 669982"/>
                    <a:gd name="connsiteX4" fmla="*/ 669983 w 669982"/>
                    <a:gd name="connsiteY4" fmla="*/ 334991 h 66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982" h="669982">
                      <a:moveTo>
                        <a:pt x="669983" y="334991"/>
                      </a:moveTo>
                      <a:cubicBezTo>
                        <a:pt x="669983" y="520002"/>
                        <a:pt x="520002" y="669983"/>
                        <a:pt x="334991" y="669983"/>
                      </a:cubicBezTo>
                      <a:cubicBezTo>
                        <a:pt x="149980" y="669983"/>
                        <a:pt x="-1" y="520002"/>
                        <a:pt x="-1" y="334991"/>
                      </a:cubicBezTo>
                      <a:cubicBezTo>
                        <a:pt x="-1" y="149981"/>
                        <a:pt x="149980" y="0"/>
                        <a:pt x="334991" y="0"/>
                      </a:cubicBezTo>
                      <a:cubicBezTo>
                        <a:pt x="520002" y="0"/>
                        <a:pt x="669983" y="149981"/>
                        <a:pt x="669983" y="33499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0" name="Hình tự do: Hình 1139">
                  <a:extLst>
                    <a:ext uri="{FF2B5EF4-FFF2-40B4-BE49-F238E27FC236}">
                      <a16:creationId xmlns:a16="http://schemas.microsoft.com/office/drawing/2014/main" id="{4DEB0A79-91BA-3C5E-2DCA-E0D866919D3A}"/>
                    </a:ext>
                  </a:extLst>
                </p:cNvPr>
                <p:cNvSpPr/>
                <p:nvPr/>
              </p:nvSpPr>
              <p:spPr>
                <a:xfrm>
                  <a:off x="13436394" y="4847265"/>
                  <a:ext cx="221907" cy="439660"/>
                </a:xfrm>
                <a:custGeom>
                  <a:avLst/>
                  <a:gdLst>
                    <a:gd name="connsiteX0" fmla="*/ 130203 w 221907"/>
                    <a:gd name="connsiteY0" fmla="*/ 197448 h 439660"/>
                    <a:gd name="connsiteX1" fmla="*/ 123283 w 221907"/>
                    <a:gd name="connsiteY1" fmla="*/ 195017 h 439660"/>
                    <a:gd name="connsiteX2" fmla="*/ 85002 w 221907"/>
                    <a:gd name="connsiteY2" fmla="*/ 179836 h 439660"/>
                    <a:gd name="connsiteX3" fmla="*/ 47315 w 221907"/>
                    <a:gd name="connsiteY3" fmla="*/ 128681 h 439660"/>
                    <a:gd name="connsiteX4" fmla="*/ 80888 w 221907"/>
                    <a:gd name="connsiteY4" fmla="*/ 77558 h 439660"/>
                    <a:gd name="connsiteX5" fmla="*/ 112871 w 221907"/>
                    <a:gd name="connsiteY5" fmla="*/ 70544 h 439660"/>
                    <a:gd name="connsiteX6" fmla="*/ 125060 w 221907"/>
                    <a:gd name="connsiteY6" fmla="*/ 70388 h 439660"/>
                    <a:gd name="connsiteX7" fmla="*/ 182823 w 221907"/>
                    <a:gd name="connsiteY7" fmla="*/ 84135 h 439660"/>
                    <a:gd name="connsiteX8" fmla="*/ 193764 w 221907"/>
                    <a:gd name="connsiteY8" fmla="*/ 45169 h 439660"/>
                    <a:gd name="connsiteX9" fmla="*/ 123470 w 221907"/>
                    <a:gd name="connsiteY9" fmla="*/ 31391 h 439660"/>
                    <a:gd name="connsiteX10" fmla="*/ 122223 w 221907"/>
                    <a:gd name="connsiteY10" fmla="*/ 0 h 439660"/>
                    <a:gd name="connsiteX11" fmla="*/ 77802 w 221907"/>
                    <a:gd name="connsiteY11" fmla="*/ 1808 h 439660"/>
                    <a:gd name="connsiteX12" fmla="*/ 79267 w 221907"/>
                    <a:gd name="connsiteY12" fmla="*/ 37813 h 439660"/>
                    <a:gd name="connsiteX13" fmla="*/ 72845 w 221907"/>
                    <a:gd name="connsiteY13" fmla="*/ 38810 h 439660"/>
                    <a:gd name="connsiteX14" fmla="*/ 150 w 221907"/>
                    <a:gd name="connsiteY14" fmla="*/ 136630 h 439660"/>
                    <a:gd name="connsiteX15" fmla="*/ 87029 w 221907"/>
                    <a:gd name="connsiteY15" fmla="*/ 229836 h 439660"/>
                    <a:gd name="connsiteX16" fmla="*/ 101586 w 221907"/>
                    <a:gd name="connsiteY16" fmla="*/ 234544 h 439660"/>
                    <a:gd name="connsiteX17" fmla="*/ 132167 w 221907"/>
                    <a:gd name="connsiteY17" fmla="*/ 246576 h 439660"/>
                    <a:gd name="connsiteX18" fmla="*/ 173876 w 221907"/>
                    <a:gd name="connsiteY18" fmla="*/ 303186 h 439660"/>
                    <a:gd name="connsiteX19" fmla="*/ 136812 w 221907"/>
                    <a:gd name="connsiteY19" fmla="*/ 361354 h 439660"/>
                    <a:gd name="connsiteX20" fmla="*/ 101182 w 221907"/>
                    <a:gd name="connsiteY20" fmla="*/ 369272 h 439660"/>
                    <a:gd name="connsiteX21" fmla="*/ 92671 w 221907"/>
                    <a:gd name="connsiteY21" fmla="*/ 369397 h 439660"/>
                    <a:gd name="connsiteX22" fmla="*/ 15799 w 221907"/>
                    <a:gd name="connsiteY22" fmla="*/ 349945 h 439660"/>
                    <a:gd name="connsiteX23" fmla="*/ 5949 w 221907"/>
                    <a:gd name="connsiteY23" fmla="*/ 389940 h 439660"/>
                    <a:gd name="connsiteX24" fmla="*/ 94229 w 221907"/>
                    <a:gd name="connsiteY24" fmla="*/ 408300 h 439660"/>
                    <a:gd name="connsiteX25" fmla="*/ 95508 w 221907"/>
                    <a:gd name="connsiteY25" fmla="*/ 439660 h 439660"/>
                    <a:gd name="connsiteX26" fmla="*/ 139898 w 221907"/>
                    <a:gd name="connsiteY26" fmla="*/ 437852 h 439660"/>
                    <a:gd name="connsiteX27" fmla="*/ 138464 w 221907"/>
                    <a:gd name="connsiteY27" fmla="*/ 402191 h 439660"/>
                    <a:gd name="connsiteX28" fmla="*/ 139773 w 221907"/>
                    <a:gd name="connsiteY28" fmla="*/ 402035 h 439660"/>
                    <a:gd name="connsiteX29" fmla="*/ 221757 w 221907"/>
                    <a:gd name="connsiteY29" fmla="*/ 296827 h 439660"/>
                    <a:gd name="connsiteX30" fmla="*/ 130203 w 221907"/>
                    <a:gd name="connsiteY30" fmla="*/ 197448 h 43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21907" h="439660">
                      <a:moveTo>
                        <a:pt x="130203" y="197448"/>
                      </a:moveTo>
                      <a:cubicBezTo>
                        <a:pt x="127896" y="196544"/>
                        <a:pt x="125589" y="195796"/>
                        <a:pt x="123283" y="195017"/>
                      </a:cubicBezTo>
                      <a:cubicBezTo>
                        <a:pt x="108102" y="190029"/>
                        <a:pt x="95383" y="185135"/>
                        <a:pt x="85002" y="179836"/>
                      </a:cubicBezTo>
                      <a:cubicBezTo>
                        <a:pt x="60314" y="167335"/>
                        <a:pt x="48624" y="152591"/>
                        <a:pt x="47315" y="128681"/>
                      </a:cubicBezTo>
                      <a:cubicBezTo>
                        <a:pt x="46348" y="110258"/>
                        <a:pt x="55638" y="88499"/>
                        <a:pt x="80888" y="77558"/>
                      </a:cubicBezTo>
                      <a:cubicBezTo>
                        <a:pt x="89585" y="73755"/>
                        <a:pt x="100153" y="71292"/>
                        <a:pt x="112871" y="70544"/>
                      </a:cubicBezTo>
                      <a:cubicBezTo>
                        <a:pt x="117079" y="70388"/>
                        <a:pt x="121163" y="70326"/>
                        <a:pt x="125060" y="70388"/>
                      </a:cubicBezTo>
                      <a:cubicBezTo>
                        <a:pt x="151961" y="71230"/>
                        <a:pt x="172161" y="79179"/>
                        <a:pt x="182823" y="84135"/>
                      </a:cubicBezTo>
                      <a:lnTo>
                        <a:pt x="193764" y="45169"/>
                      </a:lnTo>
                      <a:cubicBezTo>
                        <a:pt x="178801" y="37657"/>
                        <a:pt x="155203" y="31173"/>
                        <a:pt x="123470" y="31391"/>
                      </a:cubicBezTo>
                      <a:lnTo>
                        <a:pt x="122223" y="0"/>
                      </a:lnTo>
                      <a:lnTo>
                        <a:pt x="77802" y="1808"/>
                      </a:lnTo>
                      <a:lnTo>
                        <a:pt x="79267" y="37813"/>
                      </a:lnTo>
                      <a:lnTo>
                        <a:pt x="72845" y="38810"/>
                      </a:lnTo>
                      <a:cubicBezTo>
                        <a:pt x="25649" y="53991"/>
                        <a:pt x="-2313" y="91492"/>
                        <a:pt x="150" y="136630"/>
                      </a:cubicBezTo>
                      <a:cubicBezTo>
                        <a:pt x="2707" y="183576"/>
                        <a:pt x="35032" y="211757"/>
                        <a:pt x="87029" y="229836"/>
                      </a:cubicBezTo>
                      <a:cubicBezTo>
                        <a:pt x="91736" y="231489"/>
                        <a:pt x="96537" y="233016"/>
                        <a:pt x="101586" y="234544"/>
                      </a:cubicBezTo>
                      <a:cubicBezTo>
                        <a:pt x="113401" y="238378"/>
                        <a:pt x="123470" y="242274"/>
                        <a:pt x="132167" y="246576"/>
                      </a:cubicBezTo>
                      <a:cubicBezTo>
                        <a:pt x="160254" y="260323"/>
                        <a:pt x="172504" y="277126"/>
                        <a:pt x="173876" y="303186"/>
                      </a:cubicBezTo>
                      <a:cubicBezTo>
                        <a:pt x="175372" y="329340"/>
                        <a:pt x="162061" y="350600"/>
                        <a:pt x="136812" y="361354"/>
                      </a:cubicBezTo>
                      <a:cubicBezTo>
                        <a:pt x="126743" y="365843"/>
                        <a:pt x="114866" y="368493"/>
                        <a:pt x="101182" y="369272"/>
                      </a:cubicBezTo>
                      <a:cubicBezTo>
                        <a:pt x="98407" y="369366"/>
                        <a:pt x="95477" y="369490"/>
                        <a:pt x="92671" y="369397"/>
                      </a:cubicBezTo>
                      <a:cubicBezTo>
                        <a:pt x="63306" y="369272"/>
                        <a:pt x="35656" y="360700"/>
                        <a:pt x="15799" y="349945"/>
                      </a:cubicBezTo>
                      <a:lnTo>
                        <a:pt x="5949" y="389940"/>
                      </a:lnTo>
                      <a:cubicBezTo>
                        <a:pt x="24995" y="401162"/>
                        <a:pt x="60719" y="409111"/>
                        <a:pt x="94229" y="408300"/>
                      </a:cubicBezTo>
                      <a:lnTo>
                        <a:pt x="95508" y="439660"/>
                      </a:lnTo>
                      <a:lnTo>
                        <a:pt x="139898" y="437852"/>
                      </a:lnTo>
                      <a:lnTo>
                        <a:pt x="138464" y="402191"/>
                      </a:lnTo>
                      <a:lnTo>
                        <a:pt x="139773" y="402035"/>
                      </a:lnTo>
                      <a:cubicBezTo>
                        <a:pt x="197723" y="386199"/>
                        <a:pt x="224158" y="343368"/>
                        <a:pt x="221757" y="296827"/>
                      </a:cubicBezTo>
                      <a:cubicBezTo>
                        <a:pt x="218920" y="245330"/>
                        <a:pt x="188434" y="217648"/>
                        <a:pt x="130203" y="197448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1" name="Hình tự do: Hình 1140">
                  <a:extLst>
                    <a:ext uri="{FF2B5EF4-FFF2-40B4-BE49-F238E27FC236}">
                      <a16:creationId xmlns:a16="http://schemas.microsoft.com/office/drawing/2014/main" id="{BCC3A3A1-02C9-6B52-B14E-7F5FD845E38C}"/>
                    </a:ext>
                  </a:extLst>
                </p:cNvPr>
                <p:cNvSpPr/>
                <p:nvPr/>
              </p:nvSpPr>
              <p:spPr>
                <a:xfrm>
                  <a:off x="13150931" y="4668758"/>
                  <a:ext cx="479820" cy="788201"/>
                </a:xfrm>
                <a:custGeom>
                  <a:avLst/>
                  <a:gdLst>
                    <a:gd name="connsiteX0" fmla="*/ 439856 w 479820"/>
                    <a:gd name="connsiteY0" fmla="*/ 772005 h 788201"/>
                    <a:gd name="connsiteX1" fmla="*/ 436428 w 479820"/>
                    <a:gd name="connsiteY1" fmla="*/ 770851 h 788201"/>
                    <a:gd name="connsiteX2" fmla="*/ 414981 w 479820"/>
                    <a:gd name="connsiteY2" fmla="*/ 763245 h 788201"/>
                    <a:gd name="connsiteX3" fmla="*/ 414887 w 479820"/>
                    <a:gd name="connsiteY3" fmla="*/ 763245 h 788201"/>
                    <a:gd name="connsiteX4" fmla="*/ 401171 w 479820"/>
                    <a:gd name="connsiteY4" fmla="*/ 757572 h 788201"/>
                    <a:gd name="connsiteX5" fmla="*/ 348427 w 479820"/>
                    <a:gd name="connsiteY5" fmla="*/ 729953 h 788201"/>
                    <a:gd name="connsiteX6" fmla="*/ 341538 w 479820"/>
                    <a:gd name="connsiteY6" fmla="*/ 725526 h 788201"/>
                    <a:gd name="connsiteX7" fmla="*/ 332248 w 479820"/>
                    <a:gd name="connsiteY7" fmla="*/ 719230 h 788201"/>
                    <a:gd name="connsiteX8" fmla="*/ 308027 w 479820"/>
                    <a:gd name="connsiteY8" fmla="*/ 700993 h 788201"/>
                    <a:gd name="connsiteX9" fmla="*/ 300078 w 479820"/>
                    <a:gd name="connsiteY9" fmla="*/ 694198 h 788201"/>
                    <a:gd name="connsiteX10" fmla="*/ 299673 w 479820"/>
                    <a:gd name="connsiteY10" fmla="*/ 693824 h 788201"/>
                    <a:gd name="connsiteX11" fmla="*/ 281125 w 479820"/>
                    <a:gd name="connsiteY11" fmla="*/ 676741 h 788201"/>
                    <a:gd name="connsiteX12" fmla="*/ 270277 w 479820"/>
                    <a:gd name="connsiteY12" fmla="*/ 665706 h 788201"/>
                    <a:gd name="connsiteX13" fmla="*/ 268843 w 479820"/>
                    <a:gd name="connsiteY13" fmla="*/ 664241 h 788201"/>
                    <a:gd name="connsiteX14" fmla="*/ 257371 w 479820"/>
                    <a:gd name="connsiteY14" fmla="*/ 651304 h 788201"/>
                    <a:gd name="connsiteX15" fmla="*/ 244871 w 479820"/>
                    <a:gd name="connsiteY15" fmla="*/ 635749 h 788201"/>
                    <a:gd name="connsiteX16" fmla="*/ 227259 w 479820"/>
                    <a:gd name="connsiteY16" fmla="*/ 611029 h 788201"/>
                    <a:gd name="connsiteX17" fmla="*/ 227071 w 479820"/>
                    <a:gd name="connsiteY17" fmla="*/ 610811 h 788201"/>
                    <a:gd name="connsiteX18" fmla="*/ 215850 w 479820"/>
                    <a:gd name="connsiteY18" fmla="*/ 592356 h 788201"/>
                    <a:gd name="connsiteX19" fmla="*/ 212015 w 479820"/>
                    <a:gd name="connsiteY19" fmla="*/ 585748 h 788201"/>
                    <a:gd name="connsiteX20" fmla="*/ 202383 w 479820"/>
                    <a:gd name="connsiteY20" fmla="*/ 567169 h 788201"/>
                    <a:gd name="connsiteX21" fmla="*/ 197613 w 479820"/>
                    <a:gd name="connsiteY21" fmla="*/ 556944 h 788201"/>
                    <a:gd name="connsiteX22" fmla="*/ 197613 w 479820"/>
                    <a:gd name="connsiteY22" fmla="*/ 556882 h 788201"/>
                    <a:gd name="connsiteX23" fmla="*/ 195306 w 479820"/>
                    <a:gd name="connsiteY23" fmla="*/ 551395 h 788201"/>
                    <a:gd name="connsiteX24" fmla="*/ 187295 w 479820"/>
                    <a:gd name="connsiteY24" fmla="*/ 531383 h 788201"/>
                    <a:gd name="connsiteX25" fmla="*/ 187295 w 479820"/>
                    <a:gd name="connsiteY25" fmla="*/ 531289 h 788201"/>
                    <a:gd name="connsiteX26" fmla="*/ 185487 w 479820"/>
                    <a:gd name="connsiteY26" fmla="*/ 526114 h 788201"/>
                    <a:gd name="connsiteX27" fmla="*/ 179471 w 479820"/>
                    <a:gd name="connsiteY27" fmla="*/ 507504 h 788201"/>
                    <a:gd name="connsiteX28" fmla="*/ 172800 w 479820"/>
                    <a:gd name="connsiteY28" fmla="*/ 482005 h 788201"/>
                    <a:gd name="connsiteX29" fmla="*/ 171709 w 479820"/>
                    <a:gd name="connsiteY29" fmla="*/ 477048 h 788201"/>
                    <a:gd name="connsiteX30" fmla="*/ 169589 w 479820"/>
                    <a:gd name="connsiteY30" fmla="*/ 466076 h 788201"/>
                    <a:gd name="connsiteX31" fmla="*/ 167220 w 479820"/>
                    <a:gd name="connsiteY31" fmla="*/ 451331 h 788201"/>
                    <a:gd name="connsiteX32" fmla="*/ 165786 w 479820"/>
                    <a:gd name="connsiteY32" fmla="*/ 440576 h 788201"/>
                    <a:gd name="connsiteX33" fmla="*/ 164165 w 479820"/>
                    <a:gd name="connsiteY33" fmla="*/ 421748 h 788201"/>
                    <a:gd name="connsiteX34" fmla="*/ 163729 w 479820"/>
                    <a:gd name="connsiteY34" fmla="*/ 413612 h 788201"/>
                    <a:gd name="connsiteX35" fmla="*/ 163666 w 479820"/>
                    <a:gd name="connsiteY35" fmla="*/ 411679 h 788201"/>
                    <a:gd name="connsiteX36" fmla="*/ 163354 w 479820"/>
                    <a:gd name="connsiteY36" fmla="*/ 396031 h 788201"/>
                    <a:gd name="connsiteX37" fmla="*/ 163354 w 479820"/>
                    <a:gd name="connsiteY37" fmla="*/ 387738 h 788201"/>
                    <a:gd name="connsiteX38" fmla="*/ 163604 w 479820"/>
                    <a:gd name="connsiteY38" fmla="*/ 379976 h 788201"/>
                    <a:gd name="connsiteX39" fmla="*/ 165474 w 479820"/>
                    <a:gd name="connsiteY39" fmla="*/ 354228 h 788201"/>
                    <a:gd name="connsiteX40" fmla="*/ 167937 w 479820"/>
                    <a:gd name="connsiteY40" fmla="*/ 335244 h 788201"/>
                    <a:gd name="connsiteX41" fmla="*/ 168311 w 479820"/>
                    <a:gd name="connsiteY41" fmla="*/ 332563 h 788201"/>
                    <a:gd name="connsiteX42" fmla="*/ 172769 w 479820"/>
                    <a:gd name="connsiteY42" fmla="*/ 309308 h 788201"/>
                    <a:gd name="connsiteX43" fmla="*/ 173392 w 479820"/>
                    <a:gd name="connsiteY43" fmla="*/ 306471 h 788201"/>
                    <a:gd name="connsiteX44" fmla="*/ 176790 w 479820"/>
                    <a:gd name="connsiteY44" fmla="*/ 293098 h 788201"/>
                    <a:gd name="connsiteX45" fmla="*/ 180967 w 479820"/>
                    <a:gd name="connsiteY45" fmla="*/ 278634 h 788201"/>
                    <a:gd name="connsiteX46" fmla="*/ 184770 w 479820"/>
                    <a:gd name="connsiteY46" fmla="*/ 267100 h 788201"/>
                    <a:gd name="connsiteX47" fmla="*/ 190226 w 479820"/>
                    <a:gd name="connsiteY47" fmla="*/ 252293 h 788201"/>
                    <a:gd name="connsiteX48" fmla="*/ 192064 w 479820"/>
                    <a:gd name="connsiteY48" fmla="*/ 247929 h 788201"/>
                    <a:gd name="connsiteX49" fmla="*/ 203754 w 479820"/>
                    <a:gd name="connsiteY49" fmla="*/ 221712 h 788201"/>
                    <a:gd name="connsiteX50" fmla="*/ 212295 w 479820"/>
                    <a:gd name="connsiteY50" fmla="*/ 205316 h 788201"/>
                    <a:gd name="connsiteX51" fmla="*/ 217439 w 479820"/>
                    <a:gd name="connsiteY51" fmla="*/ 196307 h 788201"/>
                    <a:gd name="connsiteX52" fmla="*/ 228256 w 479820"/>
                    <a:gd name="connsiteY52" fmla="*/ 179006 h 788201"/>
                    <a:gd name="connsiteX53" fmla="*/ 234584 w 479820"/>
                    <a:gd name="connsiteY53" fmla="*/ 169623 h 788201"/>
                    <a:gd name="connsiteX54" fmla="*/ 241941 w 479820"/>
                    <a:gd name="connsiteY54" fmla="*/ 159554 h 788201"/>
                    <a:gd name="connsiteX55" fmla="*/ 258462 w 479820"/>
                    <a:gd name="connsiteY55" fmla="*/ 138887 h 788201"/>
                    <a:gd name="connsiteX56" fmla="*/ 263762 w 479820"/>
                    <a:gd name="connsiteY56" fmla="*/ 132933 h 788201"/>
                    <a:gd name="connsiteX57" fmla="*/ 273145 w 479820"/>
                    <a:gd name="connsiteY57" fmla="*/ 122801 h 788201"/>
                    <a:gd name="connsiteX58" fmla="*/ 279473 w 479820"/>
                    <a:gd name="connsiteY58" fmla="*/ 116224 h 788201"/>
                    <a:gd name="connsiteX59" fmla="*/ 283899 w 479820"/>
                    <a:gd name="connsiteY59" fmla="*/ 111953 h 788201"/>
                    <a:gd name="connsiteX60" fmla="*/ 283899 w 479820"/>
                    <a:gd name="connsiteY60" fmla="*/ 111860 h 788201"/>
                    <a:gd name="connsiteX61" fmla="*/ 292379 w 479820"/>
                    <a:gd name="connsiteY61" fmla="*/ 104004 h 788201"/>
                    <a:gd name="connsiteX62" fmla="*/ 309399 w 479820"/>
                    <a:gd name="connsiteY62" fmla="*/ 89353 h 788201"/>
                    <a:gd name="connsiteX63" fmla="*/ 336269 w 479820"/>
                    <a:gd name="connsiteY63" fmla="*/ 69403 h 788201"/>
                    <a:gd name="connsiteX64" fmla="*/ 361052 w 479820"/>
                    <a:gd name="connsiteY64" fmla="*/ 53879 h 788201"/>
                    <a:gd name="connsiteX65" fmla="*/ 383902 w 479820"/>
                    <a:gd name="connsiteY65" fmla="*/ 41721 h 788201"/>
                    <a:gd name="connsiteX66" fmla="*/ 421901 w 479820"/>
                    <a:gd name="connsiteY66" fmla="*/ 25512 h 788201"/>
                    <a:gd name="connsiteX67" fmla="*/ 479820 w 479820"/>
                    <a:gd name="connsiteY67" fmla="*/ 9333 h 788201"/>
                    <a:gd name="connsiteX68" fmla="*/ 378290 w 479820"/>
                    <a:gd name="connsiteY68" fmla="*/ 324 h 788201"/>
                    <a:gd name="connsiteX69" fmla="*/ 355036 w 479820"/>
                    <a:gd name="connsiteY69" fmla="*/ 1914 h 788201"/>
                    <a:gd name="connsiteX70" fmla="*/ 334555 w 479820"/>
                    <a:gd name="connsiteY70" fmla="*/ 4501 h 788201"/>
                    <a:gd name="connsiteX71" fmla="*/ 333776 w 479820"/>
                    <a:gd name="connsiteY71" fmla="*/ 4626 h 788201"/>
                    <a:gd name="connsiteX72" fmla="*/ 323894 w 479820"/>
                    <a:gd name="connsiteY72" fmla="*/ 6215 h 788201"/>
                    <a:gd name="connsiteX73" fmla="*/ 323832 w 479820"/>
                    <a:gd name="connsiteY73" fmla="*/ 6215 h 788201"/>
                    <a:gd name="connsiteX74" fmla="*/ 258587 w 479820"/>
                    <a:gd name="connsiteY74" fmla="*/ 23890 h 788201"/>
                    <a:gd name="connsiteX75" fmla="*/ 220588 w 479820"/>
                    <a:gd name="connsiteY75" fmla="*/ 40100 h 788201"/>
                    <a:gd name="connsiteX76" fmla="*/ 197769 w 479820"/>
                    <a:gd name="connsiteY76" fmla="*/ 52226 h 788201"/>
                    <a:gd name="connsiteX77" fmla="*/ 172987 w 479820"/>
                    <a:gd name="connsiteY77" fmla="*/ 67782 h 788201"/>
                    <a:gd name="connsiteX78" fmla="*/ 146116 w 479820"/>
                    <a:gd name="connsiteY78" fmla="*/ 87732 h 788201"/>
                    <a:gd name="connsiteX79" fmla="*/ 129096 w 479820"/>
                    <a:gd name="connsiteY79" fmla="*/ 102384 h 788201"/>
                    <a:gd name="connsiteX80" fmla="*/ 120617 w 479820"/>
                    <a:gd name="connsiteY80" fmla="*/ 110239 h 788201"/>
                    <a:gd name="connsiteX81" fmla="*/ 120617 w 479820"/>
                    <a:gd name="connsiteY81" fmla="*/ 110301 h 788201"/>
                    <a:gd name="connsiteX82" fmla="*/ 116190 w 479820"/>
                    <a:gd name="connsiteY82" fmla="*/ 114603 h 788201"/>
                    <a:gd name="connsiteX83" fmla="*/ 109831 w 479820"/>
                    <a:gd name="connsiteY83" fmla="*/ 121149 h 788201"/>
                    <a:gd name="connsiteX84" fmla="*/ 100479 w 479820"/>
                    <a:gd name="connsiteY84" fmla="*/ 131312 h 788201"/>
                    <a:gd name="connsiteX85" fmla="*/ 95149 w 479820"/>
                    <a:gd name="connsiteY85" fmla="*/ 137234 h 788201"/>
                    <a:gd name="connsiteX86" fmla="*/ 78658 w 479820"/>
                    <a:gd name="connsiteY86" fmla="*/ 157933 h 788201"/>
                    <a:gd name="connsiteX87" fmla="*/ 71301 w 479820"/>
                    <a:gd name="connsiteY87" fmla="*/ 168002 h 788201"/>
                    <a:gd name="connsiteX88" fmla="*/ 65004 w 479820"/>
                    <a:gd name="connsiteY88" fmla="*/ 177354 h 788201"/>
                    <a:gd name="connsiteX89" fmla="*/ 54156 w 479820"/>
                    <a:gd name="connsiteY89" fmla="*/ 194686 h 788201"/>
                    <a:gd name="connsiteX90" fmla="*/ 49013 w 479820"/>
                    <a:gd name="connsiteY90" fmla="*/ 203664 h 788201"/>
                    <a:gd name="connsiteX91" fmla="*/ 40472 w 479820"/>
                    <a:gd name="connsiteY91" fmla="*/ 220092 h 788201"/>
                    <a:gd name="connsiteX92" fmla="*/ 28782 w 479820"/>
                    <a:gd name="connsiteY92" fmla="*/ 246308 h 788201"/>
                    <a:gd name="connsiteX93" fmla="*/ 26943 w 479820"/>
                    <a:gd name="connsiteY93" fmla="*/ 250641 h 788201"/>
                    <a:gd name="connsiteX94" fmla="*/ 21487 w 479820"/>
                    <a:gd name="connsiteY94" fmla="*/ 265479 h 788201"/>
                    <a:gd name="connsiteX95" fmla="*/ 17684 w 479820"/>
                    <a:gd name="connsiteY95" fmla="*/ 277013 h 788201"/>
                    <a:gd name="connsiteX96" fmla="*/ 13507 w 479820"/>
                    <a:gd name="connsiteY96" fmla="*/ 291446 h 788201"/>
                    <a:gd name="connsiteX97" fmla="*/ 10078 w 479820"/>
                    <a:gd name="connsiteY97" fmla="*/ 304819 h 788201"/>
                    <a:gd name="connsiteX98" fmla="*/ 9486 w 479820"/>
                    <a:gd name="connsiteY98" fmla="*/ 307687 h 788201"/>
                    <a:gd name="connsiteX99" fmla="*/ 5028 w 479820"/>
                    <a:gd name="connsiteY99" fmla="*/ 330942 h 788201"/>
                    <a:gd name="connsiteX100" fmla="*/ 4654 w 479820"/>
                    <a:gd name="connsiteY100" fmla="*/ 333623 h 788201"/>
                    <a:gd name="connsiteX101" fmla="*/ 2192 w 479820"/>
                    <a:gd name="connsiteY101" fmla="*/ 352607 h 788201"/>
                    <a:gd name="connsiteX102" fmla="*/ 321 w 479820"/>
                    <a:gd name="connsiteY102" fmla="*/ 378324 h 788201"/>
                    <a:gd name="connsiteX103" fmla="*/ 72 w 479820"/>
                    <a:gd name="connsiteY103" fmla="*/ 386087 h 788201"/>
                    <a:gd name="connsiteX104" fmla="*/ 72 w 479820"/>
                    <a:gd name="connsiteY104" fmla="*/ 394409 h 788201"/>
                    <a:gd name="connsiteX105" fmla="*/ 383 w 479820"/>
                    <a:gd name="connsiteY105" fmla="*/ 410058 h 788201"/>
                    <a:gd name="connsiteX106" fmla="*/ 446 w 479820"/>
                    <a:gd name="connsiteY106" fmla="*/ 411991 h 788201"/>
                    <a:gd name="connsiteX107" fmla="*/ 851 w 479820"/>
                    <a:gd name="connsiteY107" fmla="*/ 420127 h 788201"/>
                    <a:gd name="connsiteX108" fmla="*/ 2503 w 479820"/>
                    <a:gd name="connsiteY108" fmla="*/ 438924 h 788201"/>
                    <a:gd name="connsiteX109" fmla="*/ 3906 w 479820"/>
                    <a:gd name="connsiteY109" fmla="*/ 449679 h 788201"/>
                    <a:gd name="connsiteX110" fmla="*/ 6275 w 479820"/>
                    <a:gd name="connsiteY110" fmla="*/ 464454 h 788201"/>
                    <a:gd name="connsiteX111" fmla="*/ 8426 w 479820"/>
                    <a:gd name="connsiteY111" fmla="*/ 475427 h 788201"/>
                    <a:gd name="connsiteX112" fmla="*/ 9517 w 479820"/>
                    <a:gd name="connsiteY112" fmla="*/ 480384 h 788201"/>
                    <a:gd name="connsiteX113" fmla="*/ 16188 w 479820"/>
                    <a:gd name="connsiteY113" fmla="*/ 505852 h 788201"/>
                    <a:gd name="connsiteX114" fmla="*/ 22204 w 479820"/>
                    <a:gd name="connsiteY114" fmla="*/ 524493 h 788201"/>
                    <a:gd name="connsiteX115" fmla="*/ 24013 w 479820"/>
                    <a:gd name="connsiteY115" fmla="*/ 529668 h 788201"/>
                    <a:gd name="connsiteX116" fmla="*/ 24013 w 479820"/>
                    <a:gd name="connsiteY116" fmla="*/ 529762 h 788201"/>
                    <a:gd name="connsiteX117" fmla="*/ 31993 w 479820"/>
                    <a:gd name="connsiteY117" fmla="*/ 549774 h 788201"/>
                    <a:gd name="connsiteX118" fmla="*/ 34331 w 479820"/>
                    <a:gd name="connsiteY118" fmla="*/ 555229 h 788201"/>
                    <a:gd name="connsiteX119" fmla="*/ 34331 w 479820"/>
                    <a:gd name="connsiteY119" fmla="*/ 555323 h 788201"/>
                    <a:gd name="connsiteX120" fmla="*/ 39100 w 479820"/>
                    <a:gd name="connsiteY120" fmla="*/ 565548 h 788201"/>
                    <a:gd name="connsiteX121" fmla="*/ 48732 w 479820"/>
                    <a:gd name="connsiteY121" fmla="*/ 584095 h 788201"/>
                    <a:gd name="connsiteX122" fmla="*/ 52535 w 479820"/>
                    <a:gd name="connsiteY122" fmla="*/ 590735 h 788201"/>
                    <a:gd name="connsiteX123" fmla="*/ 63789 w 479820"/>
                    <a:gd name="connsiteY123" fmla="*/ 609158 h 788201"/>
                    <a:gd name="connsiteX124" fmla="*/ 63945 w 479820"/>
                    <a:gd name="connsiteY124" fmla="*/ 609408 h 788201"/>
                    <a:gd name="connsiteX125" fmla="*/ 81588 w 479820"/>
                    <a:gd name="connsiteY125" fmla="*/ 634097 h 788201"/>
                    <a:gd name="connsiteX126" fmla="*/ 94058 w 479820"/>
                    <a:gd name="connsiteY126" fmla="*/ 649652 h 788201"/>
                    <a:gd name="connsiteX127" fmla="*/ 105560 w 479820"/>
                    <a:gd name="connsiteY127" fmla="*/ 662589 h 788201"/>
                    <a:gd name="connsiteX128" fmla="*/ 106994 w 479820"/>
                    <a:gd name="connsiteY128" fmla="*/ 664085 h 788201"/>
                    <a:gd name="connsiteX129" fmla="*/ 117842 w 479820"/>
                    <a:gd name="connsiteY129" fmla="*/ 675089 h 788201"/>
                    <a:gd name="connsiteX130" fmla="*/ 136359 w 479820"/>
                    <a:gd name="connsiteY130" fmla="*/ 692171 h 788201"/>
                    <a:gd name="connsiteX131" fmla="*/ 136795 w 479820"/>
                    <a:gd name="connsiteY131" fmla="*/ 692577 h 788201"/>
                    <a:gd name="connsiteX132" fmla="*/ 144744 w 479820"/>
                    <a:gd name="connsiteY132" fmla="*/ 699341 h 788201"/>
                    <a:gd name="connsiteX133" fmla="*/ 168966 w 479820"/>
                    <a:gd name="connsiteY133" fmla="*/ 717577 h 788201"/>
                    <a:gd name="connsiteX134" fmla="*/ 178255 w 479820"/>
                    <a:gd name="connsiteY134" fmla="*/ 723905 h 788201"/>
                    <a:gd name="connsiteX135" fmla="*/ 185113 w 479820"/>
                    <a:gd name="connsiteY135" fmla="*/ 728301 h 788201"/>
                    <a:gd name="connsiteX136" fmla="*/ 237888 w 479820"/>
                    <a:gd name="connsiteY136" fmla="*/ 755951 h 788201"/>
                    <a:gd name="connsiteX137" fmla="*/ 251605 w 479820"/>
                    <a:gd name="connsiteY137" fmla="*/ 761624 h 788201"/>
                    <a:gd name="connsiteX138" fmla="*/ 251667 w 479820"/>
                    <a:gd name="connsiteY138" fmla="*/ 761624 h 788201"/>
                    <a:gd name="connsiteX139" fmla="*/ 273145 w 479820"/>
                    <a:gd name="connsiteY139" fmla="*/ 769230 h 788201"/>
                    <a:gd name="connsiteX140" fmla="*/ 276574 w 479820"/>
                    <a:gd name="connsiteY140" fmla="*/ 770384 h 788201"/>
                    <a:gd name="connsiteX141" fmla="*/ 355410 w 479820"/>
                    <a:gd name="connsiteY141" fmla="*/ 786313 h 788201"/>
                    <a:gd name="connsiteX142" fmla="*/ 403977 w 479820"/>
                    <a:gd name="connsiteY142" fmla="*/ 788059 h 788201"/>
                    <a:gd name="connsiteX143" fmla="*/ 405504 w 479820"/>
                    <a:gd name="connsiteY143" fmla="*/ 787996 h 788201"/>
                    <a:gd name="connsiteX144" fmla="*/ 410118 w 479820"/>
                    <a:gd name="connsiteY144" fmla="*/ 787903 h 788201"/>
                    <a:gd name="connsiteX145" fmla="*/ 415168 w 479820"/>
                    <a:gd name="connsiteY145" fmla="*/ 787622 h 788201"/>
                    <a:gd name="connsiteX146" fmla="*/ 429975 w 479820"/>
                    <a:gd name="connsiteY146" fmla="*/ 786625 h 788201"/>
                    <a:gd name="connsiteX147" fmla="*/ 430318 w 479820"/>
                    <a:gd name="connsiteY147" fmla="*/ 786594 h 788201"/>
                    <a:gd name="connsiteX148" fmla="*/ 471964 w 479820"/>
                    <a:gd name="connsiteY148" fmla="*/ 780484 h 788201"/>
                    <a:gd name="connsiteX149" fmla="*/ 439856 w 479820"/>
                    <a:gd name="connsiteY149" fmla="*/ 772005 h 78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79820" h="788201">
                      <a:moveTo>
                        <a:pt x="439856" y="772005"/>
                      </a:moveTo>
                      <a:cubicBezTo>
                        <a:pt x="438703" y="771631"/>
                        <a:pt x="437581" y="771288"/>
                        <a:pt x="436428" y="770851"/>
                      </a:cubicBezTo>
                      <a:cubicBezTo>
                        <a:pt x="429133" y="768576"/>
                        <a:pt x="422026" y="766019"/>
                        <a:pt x="414981" y="763245"/>
                      </a:cubicBezTo>
                      <a:lnTo>
                        <a:pt x="414887" y="763245"/>
                      </a:lnTo>
                      <a:cubicBezTo>
                        <a:pt x="410305" y="761406"/>
                        <a:pt x="405691" y="759598"/>
                        <a:pt x="401171" y="757572"/>
                      </a:cubicBezTo>
                      <a:cubicBezTo>
                        <a:pt x="382873" y="749685"/>
                        <a:pt x="365229" y="740489"/>
                        <a:pt x="348427" y="729953"/>
                      </a:cubicBezTo>
                      <a:cubicBezTo>
                        <a:pt x="346089" y="728488"/>
                        <a:pt x="343783" y="727054"/>
                        <a:pt x="341538" y="725526"/>
                      </a:cubicBezTo>
                      <a:cubicBezTo>
                        <a:pt x="338389" y="723500"/>
                        <a:pt x="335303" y="721349"/>
                        <a:pt x="332248" y="719230"/>
                      </a:cubicBezTo>
                      <a:cubicBezTo>
                        <a:pt x="323956" y="713431"/>
                        <a:pt x="315851" y="707290"/>
                        <a:pt x="308027" y="700993"/>
                      </a:cubicBezTo>
                      <a:cubicBezTo>
                        <a:pt x="305346" y="698749"/>
                        <a:pt x="302665" y="696536"/>
                        <a:pt x="300078" y="694198"/>
                      </a:cubicBezTo>
                      <a:cubicBezTo>
                        <a:pt x="299922" y="694042"/>
                        <a:pt x="299829" y="693979"/>
                        <a:pt x="299673" y="693824"/>
                      </a:cubicBezTo>
                      <a:cubicBezTo>
                        <a:pt x="293313" y="688337"/>
                        <a:pt x="287110" y="682632"/>
                        <a:pt x="281125" y="676741"/>
                      </a:cubicBezTo>
                      <a:cubicBezTo>
                        <a:pt x="277447" y="673094"/>
                        <a:pt x="273830" y="669446"/>
                        <a:pt x="270277" y="665706"/>
                      </a:cubicBezTo>
                      <a:cubicBezTo>
                        <a:pt x="269871" y="665176"/>
                        <a:pt x="269373" y="664770"/>
                        <a:pt x="268843" y="664241"/>
                      </a:cubicBezTo>
                      <a:cubicBezTo>
                        <a:pt x="264978" y="660032"/>
                        <a:pt x="261081" y="655668"/>
                        <a:pt x="257371" y="651304"/>
                      </a:cubicBezTo>
                      <a:cubicBezTo>
                        <a:pt x="253038" y="646223"/>
                        <a:pt x="248861" y="641079"/>
                        <a:pt x="244871" y="635749"/>
                      </a:cubicBezTo>
                      <a:cubicBezTo>
                        <a:pt x="238667" y="627768"/>
                        <a:pt x="232839" y="619539"/>
                        <a:pt x="227259" y="611029"/>
                      </a:cubicBezTo>
                      <a:cubicBezTo>
                        <a:pt x="227165" y="610966"/>
                        <a:pt x="227165" y="610873"/>
                        <a:pt x="227071" y="610811"/>
                      </a:cubicBezTo>
                      <a:cubicBezTo>
                        <a:pt x="223112" y="604732"/>
                        <a:pt x="219403" y="598591"/>
                        <a:pt x="215850" y="592356"/>
                      </a:cubicBezTo>
                      <a:cubicBezTo>
                        <a:pt x="214540" y="590174"/>
                        <a:pt x="213231" y="587961"/>
                        <a:pt x="212015" y="585748"/>
                      </a:cubicBezTo>
                      <a:cubicBezTo>
                        <a:pt x="208617" y="579607"/>
                        <a:pt x="205469" y="573435"/>
                        <a:pt x="202383" y="567169"/>
                      </a:cubicBezTo>
                      <a:cubicBezTo>
                        <a:pt x="200793" y="563771"/>
                        <a:pt x="199203" y="560373"/>
                        <a:pt x="197613" y="556944"/>
                      </a:cubicBezTo>
                      <a:lnTo>
                        <a:pt x="197613" y="556882"/>
                      </a:lnTo>
                      <a:cubicBezTo>
                        <a:pt x="196803" y="555043"/>
                        <a:pt x="196023" y="553235"/>
                        <a:pt x="195306" y="551395"/>
                      </a:cubicBezTo>
                      <a:cubicBezTo>
                        <a:pt x="192439" y="544912"/>
                        <a:pt x="189758" y="538209"/>
                        <a:pt x="187295" y="531383"/>
                      </a:cubicBezTo>
                      <a:lnTo>
                        <a:pt x="187295" y="531289"/>
                      </a:lnTo>
                      <a:cubicBezTo>
                        <a:pt x="186672" y="529543"/>
                        <a:pt x="186048" y="527891"/>
                        <a:pt x="185487" y="526114"/>
                      </a:cubicBezTo>
                      <a:cubicBezTo>
                        <a:pt x="183305" y="520005"/>
                        <a:pt x="181279" y="513801"/>
                        <a:pt x="179471" y="507504"/>
                      </a:cubicBezTo>
                      <a:cubicBezTo>
                        <a:pt x="176884" y="499119"/>
                        <a:pt x="174671" y="490640"/>
                        <a:pt x="172800" y="482005"/>
                      </a:cubicBezTo>
                      <a:cubicBezTo>
                        <a:pt x="172425" y="480353"/>
                        <a:pt x="172021" y="478732"/>
                        <a:pt x="171709" y="477048"/>
                      </a:cubicBezTo>
                      <a:cubicBezTo>
                        <a:pt x="170929" y="473463"/>
                        <a:pt x="170212" y="469785"/>
                        <a:pt x="169589" y="466076"/>
                      </a:cubicBezTo>
                      <a:cubicBezTo>
                        <a:pt x="168654" y="461213"/>
                        <a:pt x="167874" y="456225"/>
                        <a:pt x="167220" y="451331"/>
                      </a:cubicBezTo>
                      <a:cubicBezTo>
                        <a:pt x="166659" y="447808"/>
                        <a:pt x="166191" y="444192"/>
                        <a:pt x="165786" y="440576"/>
                      </a:cubicBezTo>
                      <a:cubicBezTo>
                        <a:pt x="165069" y="434404"/>
                        <a:pt x="164571" y="428107"/>
                        <a:pt x="164165" y="421748"/>
                      </a:cubicBezTo>
                      <a:cubicBezTo>
                        <a:pt x="163978" y="419098"/>
                        <a:pt x="163853" y="416355"/>
                        <a:pt x="163729" y="413612"/>
                      </a:cubicBezTo>
                      <a:lnTo>
                        <a:pt x="163666" y="411679"/>
                      </a:lnTo>
                      <a:cubicBezTo>
                        <a:pt x="163448" y="406442"/>
                        <a:pt x="163323" y="401205"/>
                        <a:pt x="163354" y="396031"/>
                      </a:cubicBezTo>
                      <a:cubicBezTo>
                        <a:pt x="163230" y="393225"/>
                        <a:pt x="163292" y="390482"/>
                        <a:pt x="163354" y="387738"/>
                      </a:cubicBezTo>
                      <a:cubicBezTo>
                        <a:pt x="163417" y="385151"/>
                        <a:pt x="163448" y="382564"/>
                        <a:pt x="163604" y="379976"/>
                      </a:cubicBezTo>
                      <a:cubicBezTo>
                        <a:pt x="163884" y="371310"/>
                        <a:pt x="164508" y="362738"/>
                        <a:pt x="165474" y="354228"/>
                      </a:cubicBezTo>
                      <a:cubicBezTo>
                        <a:pt x="166098" y="347838"/>
                        <a:pt x="166877" y="341509"/>
                        <a:pt x="167937" y="335244"/>
                      </a:cubicBezTo>
                      <a:cubicBezTo>
                        <a:pt x="168062" y="334340"/>
                        <a:pt x="168155" y="333467"/>
                        <a:pt x="168311" y="332563"/>
                      </a:cubicBezTo>
                      <a:cubicBezTo>
                        <a:pt x="169589" y="324770"/>
                        <a:pt x="171054" y="316977"/>
                        <a:pt x="172769" y="309308"/>
                      </a:cubicBezTo>
                      <a:cubicBezTo>
                        <a:pt x="172956" y="308342"/>
                        <a:pt x="173174" y="307437"/>
                        <a:pt x="173392" y="306471"/>
                      </a:cubicBezTo>
                      <a:cubicBezTo>
                        <a:pt x="174390" y="301982"/>
                        <a:pt x="175512" y="297494"/>
                        <a:pt x="176790" y="293098"/>
                      </a:cubicBezTo>
                      <a:cubicBezTo>
                        <a:pt x="178037" y="288204"/>
                        <a:pt x="179471" y="283372"/>
                        <a:pt x="180967" y="278634"/>
                      </a:cubicBezTo>
                      <a:cubicBezTo>
                        <a:pt x="182183" y="274706"/>
                        <a:pt x="183398" y="270872"/>
                        <a:pt x="184770" y="267100"/>
                      </a:cubicBezTo>
                      <a:cubicBezTo>
                        <a:pt x="186516" y="262113"/>
                        <a:pt x="188324" y="257187"/>
                        <a:pt x="190226" y="252293"/>
                      </a:cubicBezTo>
                      <a:cubicBezTo>
                        <a:pt x="190818" y="250797"/>
                        <a:pt x="191410" y="249394"/>
                        <a:pt x="192064" y="247929"/>
                      </a:cubicBezTo>
                      <a:cubicBezTo>
                        <a:pt x="195587" y="238982"/>
                        <a:pt x="199515" y="230285"/>
                        <a:pt x="203754" y="221712"/>
                      </a:cubicBezTo>
                      <a:cubicBezTo>
                        <a:pt x="206435" y="216195"/>
                        <a:pt x="209303" y="210678"/>
                        <a:pt x="212295" y="205316"/>
                      </a:cubicBezTo>
                      <a:cubicBezTo>
                        <a:pt x="213948" y="202261"/>
                        <a:pt x="215694" y="199268"/>
                        <a:pt x="217439" y="196307"/>
                      </a:cubicBezTo>
                      <a:cubicBezTo>
                        <a:pt x="220899" y="190447"/>
                        <a:pt x="224453" y="184648"/>
                        <a:pt x="228256" y="179006"/>
                      </a:cubicBezTo>
                      <a:cubicBezTo>
                        <a:pt x="230251" y="175858"/>
                        <a:pt x="232371" y="172709"/>
                        <a:pt x="234584" y="169623"/>
                      </a:cubicBezTo>
                      <a:cubicBezTo>
                        <a:pt x="236954" y="166225"/>
                        <a:pt x="239416" y="162890"/>
                        <a:pt x="241941" y="159554"/>
                      </a:cubicBezTo>
                      <a:cubicBezTo>
                        <a:pt x="247209" y="152478"/>
                        <a:pt x="252758" y="145558"/>
                        <a:pt x="258462" y="138887"/>
                      </a:cubicBezTo>
                      <a:cubicBezTo>
                        <a:pt x="260146" y="136860"/>
                        <a:pt x="261923" y="134865"/>
                        <a:pt x="263762" y="132933"/>
                      </a:cubicBezTo>
                      <a:cubicBezTo>
                        <a:pt x="266785" y="129504"/>
                        <a:pt x="269965" y="126137"/>
                        <a:pt x="273145" y="122801"/>
                      </a:cubicBezTo>
                      <a:cubicBezTo>
                        <a:pt x="275203" y="120526"/>
                        <a:pt x="277322" y="118437"/>
                        <a:pt x="279473" y="116224"/>
                      </a:cubicBezTo>
                      <a:lnTo>
                        <a:pt x="283899" y="111953"/>
                      </a:lnTo>
                      <a:lnTo>
                        <a:pt x="283899" y="111860"/>
                      </a:lnTo>
                      <a:cubicBezTo>
                        <a:pt x="286705" y="109179"/>
                        <a:pt x="289510" y="106561"/>
                        <a:pt x="292379" y="104004"/>
                      </a:cubicBezTo>
                      <a:cubicBezTo>
                        <a:pt x="297896" y="98954"/>
                        <a:pt x="303601" y="94123"/>
                        <a:pt x="309399" y="89353"/>
                      </a:cubicBezTo>
                      <a:cubicBezTo>
                        <a:pt x="318065" y="82308"/>
                        <a:pt x="326980" y="75668"/>
                        <a:pt x="336269" y="69403"/>
                      </a:cubicBezTo>
                      <a:cubicBezTo>
                        <a:pt x="344281" y="63916"/>
                        <a:pt x="352542" y="58742"/>
                        <a:pt x="361052" y="53879"/>
                      </a:cubicBezTo>
                      <a:cubicBezTo>
                        <a:pt x="368534" y="49608"/>
                        <a:pt x="376140" y="45525"/>
                        <a:pt x="383902" y="41721"/>
                      </a:cubicBezTo>
                      <a:cubicBezTo>
                        <a:pt x="396246" y="35674"/>
                        <a:pt x="408840" y="30219"/>
                        <a:pt x="421901" y="25512"/>
                      </a:cubicBezTo>
                      <a:cubicBezTo>
                        <a:pt x="440542" y="18653"/>
                        <a:pt x="459901" y="13292"/>
                        <a:pt x="479820" y="9333"/>
                      </a:cubicBezTo>
                      <a:cubicBezTo>
                        <a:pt x="447245" y="2101"/>
                        <a:pt x="413204" y="-1079"/>
                        <a:pt x="378290" y="324"/>
                      </a:cubicBezTo>
                      <a:cubicBezTo>
                        <a:pt x="370403" y="636"/>
                        <a:pt x="362673" y="1197"/>
                        <a:pt x="355036" y="1914"/>
                      </a:cubicBezTo>
                      <a:cubicBezTo>
                        <a:pt x="348209" y="2506"/>
                        <a:pt x="341289" y="3441"/>
                        <a:pt x="334555" y="4501"/>
                      </a:cubicBezTo>
                      <a:cubicBezTo>
                        <a:pt x="334337" y="4532"/>
                        <a:pt x="333994" y="4626"/>
                        <a:pt x="333776" y="4626"/>
                      </a:cubicBezTo>
                      <a:cubicBezTo>
                        <a:pt x="330378" y="5062"/>
                        <a:pt x="327199" y="5623"/>
                        <a:pt x="323894" y="6215"/>
                      </a:cubicBezTo>
                      <a:lnTo>
                        <a:pt x="323832" y="6215"/>
                      </a:lnTo>
                      <a:cubicBezTo>
                        <a:pt x="301325" y="10299"/>
                        <a:pt x="279504" y="16160"/>
                        <a:pt x="258587" y="23890"/>
                      </a:cubicBezTo>
                      <a:cubicBezTo>
                        <a:pt x="245557" y="28598"/>
                        <a:pt x="232932" y="34022"/>
                        <a:pt x="220588" y="40100"/>
                      </a:cubicBezTo>
                      <a:cubicBezTo>
                        <a:pt x="212857" y="43872"/>
                        <a:pt x="205282" y="47987"/>
                        <a:pt x="197769" y="52226"/>
                      </a:cubicBezTo>
                      <a:cubicBezTo>
                        <a:pt x="189259" y="57121"/>
                        <a:pt x="180998" y="62295"/>
                        <a:pt x="172987" y="67782"/>
                      </a:cubicBezTo>
                      <a:cubicBezTo>
                        <a:pt x="163698" y="74047"/>
                        <a:pt x="154782" y="80687"/>
                        <a:pt x="146116" y="87732"/>
                      </a:cubicBezTo>
                      <a:cubicBezTo>
                        <a:pt x="140318" y="92502"/>
                        <a:pt x="134613" y="97334"/>
                        <a:pt x="129096" y="102384"/>
                      </a:cubicBezTo>
                      <a:cubicBezTo>
                        <a:pt x="126228" y="104908"/>
                        <a:pt x="123422" y="107527"/>
                        <a:pt x="120617" y="110239"/>
                      </a:cubicBezTo>
                      <a:lnTo>
                        <a:pt x="120617" y="110301"/>
                      </a:lnTo>
                      <a:lnTo>
                        <a:pt x="116190" y="114603"/>
                      </a:lnTo>
                      <a:cubicBezTo>
                        <a:pt x="114039" y="116785"/>
                        <a:pt x="111951" y="118905"/>
                        <a:pt x="109831" y="121149"/>
                      </a:cubicBezTo>
                      <a:cubicBezTo>
                        <a:pt x="106683" y="124516"/>
                        <a:pt x="103503" y="127883"/>
                        <a:pt x="100479" y="131312"/>
                      </a:cubicBezTo>
                      <a:cubicBezTo>
                        <a:pt x="98640" y="133244"/>
                        <a:pt x="96863" y="135239"/>
                        <a:pt x="95149" y="137234"/>
                      </a:cubicBezTo>
                      <a:cubicBezTo>
                        <a:pt x="89475" y="143937"/>
                        <a:pt x="83926" y="150857"/>
                        <a:pt x="78658" y="157933"/>
                      </a:cubicBezTo>
                      <a:cubicBezTo>
                        <a:pt x="76133" y="161269"/>
                        <a:pt x="73670" y="164604"/>
                        <a:pt x="71301" y="168002"/>
                      </a:cubicBezTo>
                      <a:cubicBezTo>
                        <a:pt x="69088" y="171057"/>
                        <a:pt x="66969" y="174205"/>
                        <a:pt x="65004" y="177354"/>
                      </a:cubicBezTo>
                      <a:cubicBezTo>
                        <a:pt x="61170" y="183027"/>
                        <a:pt x="57617" y="188794"/>
                        <a:pt x="54156" y="194686"/>
                      </a:cubicBezTo>
                      <a:cubicBezTo>
                        <a:pt x="52410" y="197647"/>
                        <a:pt x="50665" y="200609"/>
                        <a:pt x="49013" y="203664"/>
                      </a:cubicBezTo>
                      <a:cubicBezTo>
                        <a:pt x="46021" y="209057"/>
                        <a:pt x="43183" y="214574"/>
                        <a:pt x="40472" y="220092"/>
                      </a:cubicBezTo>
                      <a:cubicBezTo>
                        <a:pt x="36232" y="228633"/>
                        <a:pt x="32304" y="237361"/>
                        <a:pt x="28782" y="246308"/>
                      </a:cubicBezTo>
                      <a:cubicBezTo>
                        <a:pt x="28128" y="247773"/>
                        <a:pt x="27535" y="249176"/>
                        <a:pt x="26943" y="250641"/>
                      </a:cubicBezTo>
                      <a:cubicBezTo>
                        <a:pt x="25041" y="255566"/>
                        <a:pt x="23233" y="260492"/>
                        <a:pt x="21487" y="265479"/>
                      </a:cubicBezTo>
                      <a:cubicBezTo>
                        <a:pt x="20116" y="269251"/>
                        <a:pt x="18900" y="273085"/>
                        <a:pt x="17684" y="277013"/>
                      </a:cubicBezTo>
                      <a:cubicBezTo>
                        <a:pt x="16188" y="281751"/>
                        <a:pt x="14754" y="286583"/>
                        <a:pt x="13507" y="291446"/>
                      </a:cubicBezTo>
                      <a:cubicBezTo>
                        <a:pt x="12229" y="295873"/>
                        <a:pt x="11138" y="300362"/>
                        <a:pt x="10078" y="304819"/>
                      </a:cubicBezTo>
                      <a:cubicBezTo>
                        <a:pt x="9891" y="305817"/>
                        <a:pt x="9673" y="306721"/>
                        <a:pt x="9486" y="307687"/>
                      </a:cubicBezTo>
                      <a:cubicBezTo>
                        <a:pt x="7772" y="315324"/>
                        <a:pt x="6307" y="323149"/>
                        <a:pt x="5028" y="330942"/>
                      </a:cubicBezTo>
                      <a:cubicBezTo>
                        <a:pt x="4903" y="331846"/>
                        <a:pt x="4779" y="332719"/>
                        <a:pt x="4654" y="333623"/>
                      </a:cubicBezTo>
                      <a:cubicBezTo>
                        <a:pt x="3594" y="339888"/>
                        <a:pt x="2815" y="346217"/>
                        <a:pt x="2192" y="352607"/>
                      </a:cubicBezTo>
                      <a:cubicBezTo>
                        <a:pt x="1225" y="361117"/>
                        <a:pt x="602" y="369690"/>
                        <a:pt x="321" y="378324"/>
                      </a:cubicBezTo>
                      <a:cubicBezTo>
                        <a:pt x="165" y="380943"/>
                        <a:pt x="103" y="383499"/>
                        <a:pt x="72" y="386087"/>
                      </a:cubicBezTo>
                      <a:cubicBezTo>
                        <a:pt x="10" y="388829"/>
                        <a:pt x="-53" y="391573"/>
                        <a:pt x="72" y="394409"/>
                      </a:cubicBezTo>
                      <a:cubicBezTo>
                        <a:pt x="41" y="399584"/>
                        <a:pt x="165" y="404821"/>
                        <a:pt x="383" y="410058"/>
                      </a:cubicBezTo>
                      <a:lnTo>
                        <a:pt x="446" y="411991"/>
                      </a:lnTo>
                      <a:cubicBezTo>
                        <a:pt x="571" y="414734"/>
                        <a:pt x="664" y="417446"/>
                        <a:pt x="851" y="420127"/>
                      </a:cubicBezTo>
                      <a:cubicBezTo>
                        <a:pt x="1287" y="426486"/>
                        <a:pt x="1786" y="432752"/>
                        <a:pt x="2503" y="438924"/>
                      </a:cubicBezTo>
                      <a:cubicBezTo>
                        <a:pt x="2909" y="442540"/>
                        <a:pt x="3376" y="446156"/>
                        <a:pt x="3906" y="449679"/>
                      </a:cubicBezTo>
                      <a:cubicBezTo>
                        <a:pt x="4592" y="454604"/>
                        <a:pt x="5371" y="459561"/>
                        <a:pt x="6275" y="464454"/>
                      </a:cubicBezTo>
                      <a:cubicBezTo>
                        <a:pt x="6930" y="468133"/>
                        <a:pt x="7647" y="471812"/>
                        <a:pt x="8426" y="475427"/>
                      </a:cubicBezTo>
                      <a:cubicBezTo>
                        <a:pt x="8737" y="477111"/>
                        <a:pt x="9112" y="478701"/>
                        <a:pt x="9517" y="480384"/>
                      </a:cubicBezTo>
                      <a:cubicBezTo>
                        <a:pt x="11387" y="489019"/>
                        <a:pt x="13601" y="497498"/>
                        <a:pt x="16188" y="505852"/>
                      </a:cubicBezTo>
                      <a:cubicBezTo>
                        <a:pt x="17965" y="512149"/>
                        <a:pt x="19991" y="518352"/>
                        <a:pt x="22204" y="524493"/>
                      </a:cubicBezTo>
                      <a:cubicBezTo>
                        <a:pt x="22735" y="526239"/>
                        <a:pt x="23389" y="527923"/>
                        <a:pt x="24013" y="529668"/>
                      </a:cubicBezTo>
                      <a:lnTo>
                        <a:pt x="24013" y="529762"/>
                      </a:lnTo>
                      <a:cubicBezTo>
                        <a:pt x="26475" y="536588"/>
                        <a:pt x="29156" y="543259"/>
                        <a:pt x="31993" y="549774"/>
                      </a:cubicBezTo>
                      <a:cubicBezTo>
                        <a:pt x="32710" y="551583"/>
                        <a:pt x="33520" y="553422"/>
                        <a:pt x="34331" y="555229"/>
                      </a:cubicBezTo>
                      <a:lnTo>
                        <a:pt x="34331" y="555323"/>
                      </a:lnTo>
                      <a:cubicBezTo>
                        <a:pt x="35921" y="558721"/>
                        <a:pt x="37511" y="562119"/>
                        <a:pt x="39100" y="565548"/>
                      </a:cubicBezTo>
                      <a:cubicBezTo>
                        <a:pt x="42186" y="571782"/>
                        <a:pt x="45335" y="577955"/>
                        <a:pt x="48732" y="584095"/>
                      </a:cubicBezTo>
                      <a:cubicBezTo>
                        <a:pt x="49948" y="586309"/>
                        <a:pt x="51257" y="588522"/>
                        <a:pt x="52535" y="590735"/>
                      </a:cubicBezTo>
                      <a:cubicBezTo>
                        <a:pt x="56089" y="596970"/>
                        <a:pt x="59830" y="603111"/>
                        <a:pt x="63789" y="609158"/>
                      </a:cubicBezTo>
                      <a:cubicBezTo>
                        <a:pt x="63851" y="609252"/>
                        <a:pt x="63851" y="609314"/>
                        <a:pt x="63945" y="609408"/>
                      </a:cubicBezTo>
                      <a:cubicBezTo>
                        <a:pt x="69555" y="617887"/>
                        <a:pt x="75354" y="626117"/>
                        <a:pt x="81588" y="634097"/>
                      </a:cubicBezTo>
                      <a:cubicBezTo>
                        <a:pt x="85579" y="639427"/>
                        <a:pt x="89756" y="644602"/>
                        <a:pt x="94058" y="649652"/>
                      </a:cubicBezTo>
                      <a:cubicBezTo>
                        <a:pt x="97798" y="654047"/>
                        <a:pt x="101695" y="658412"/>
                        <a:pt x="105560" y="662589"/>
                      </a:cubicBezTo>
                      <a:cubicBezTo>
                        <a:pt x="106059" y="663149"/>
                        <a:pt x="106558" y="663524"/>
                        <a:pt x="106994" y="664085"/>
                      </a:cubicBezTo>
                      <a:cubicBezTo>
                        <a:pt x="110517" y="667795"/>
                        <a:pt x="114164" y="671441"/>
                        <a:pt x="117842" y="675089"/>
                      </a:cubicBezTo>
                      <a:cubicBezTo>
                        <a:pt x="123796" y="680981"/>
                        <a:pt x="130000" y="686716"/>
                        <a:pt x="136359" y="692171"/>
                      </a:cubicBezTo>
                      <a:cubicBezTo>
                        <a:pt x="136546" y="692327"/>
                        <a:pt x="136639" y="692421"/>
                        <a:pt x="136795" y="692577"/>
                      </a:cubicBezTo>
                      <a:cubicBezTo>
                        <a:pt x="139383" y="694883"/>
                        <a:pt x="142063" y="697128"/>
                        <a:pt x="144744" y="699341"/>
                      </a:cubicBezTo>
                      <a:cubicBezTo>
                        <a:pt x="152569" y="705638"/>
                        <a:pt x="160643" y="711779"/>
                        <a:pt x="168966" y="717577"/>
                      </a:cubicBezTo>
                      <a:cubicBezTo>
                        <a:pt x="172021" y="719728"/>
                        <a:pt x="175107" y="721848"/>
                        <a:pt x="178255" y="723905"/>
                      </a:cubicBezTo>
                      <a:cubicBezTo>
                        <a:pt x="180499" y="725433"/>
                        <a:pt x="182806" y="726867"/>
                        <a:pt x="185113" y="728301"/>
                      </a:cubicBezTo>
                      <a:cubicBezTo>
                        <a:pt x="201947" y="738837"/>
                        <a:pt x="219590" y="748064"/>
                        <a:pt x="237888" y="755951"/>
                      </a:cubicBezTo>
                      <a:cubicBezTo>
                        <a:pt x="242409" y="757946"/>
                        <a:pt x="246991" y="759785"/>
                        <a:pt x="251605" y="761624"/>
                      </a:cubicBezTo>
                      <a:lnTo>
                        <a:pt x="251667" y="761624"/>
                      </a:lnTo>
                      <a:cubicBezTo>
                        <a:pt x="258743" y="764399"/>
                        <a:pt x="265851" y="766924"/>
                        <a:pt x="273145" y="769230"/>
                      </a:cubicBezTo>
                      <a:cubicBezTo>
                        <a:pt x="274267" y="769667"/>
                        <a:pt x="275420" y="770010"/>
                        <a:pt x="276574" y="770384"/>
                      </a:cubicBezTo>
                      <a:cubicBezTo>
                        <a:pt x="301823" y="778302"/>
                        <a:pt x="328258" y="783788"/>
                        <a:pt x="355410" y="786313"/>
                      </a:cubicBezTo>
                      <a:cubicBezTo>
                        <a:pt x="371370" y="787934"/>
                        <a:pt x="387456" y="788495"/>
                        <a:pt x="403977" y="788059"/>
                      </a:cubicBezTo>
                      <a:cubicBezTo>
                        <a:pt x="404476" y="788121"/>
                        <a:pt x="404943" y="788121"/>
                        <a:pt x="405504" y="787996"/>
                      </a:cubicBezTo>
                      <a:cubicBezTo>
                        <a:pt x="407063" y="788028"/>
                        <a:pt x="408590" y="787965"/>
                        <a:pt x="410118" y="787903"/>
                      </a:cubicBezTo>
                      <a:cubicBezTo>
                        <a:pt x="411801" y="787840"/>
                        <a:pt x="413484" y="787778"/>
                        <a:pt x="415168" y="787622"/>
                      </a:cubicBezTo>
                      <a:cubicBezTo>
                        <a:pt x="420187" y="787404"/>
                        <a:pt x="425081" y="787061"/>
                        <a:pt x="429975" y="786625"/>
                      </a:cubicBezTo>
                      <a:lnTo>
                        <a:pt x="430318" y="786594"/>
                      </a:lnTo>
                      <a:cubicBezTo>
                        <a:pt x="444439" y="785316"/>
                        <a:pt x="458342" y="783227"/>
                        <a:pt x="471964" y="780484"/>
                      </a:cubicBezTo>
                      <a:cubicBezTo>
                        <a:pt x="461116" y="778052"/>
                        <a:pt x="450362" y="775309"/>
                        <a:pt x="439856" y="77200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42" name="Hình tự do: Hình 1141">
              <a:extLst>
                <a:ext uri="{FF2B5EF4-FFF2-40B4-BE49-F238E27FC236}">
                  <a16:creationId xmlns:a16="http://schemas.microsoft.com/office/drawing/2014/main" id="{78419DE1-81D8-1CFD-E730-07700849085A}"/>
                </a:ext>
              </a:extLst>
            </p:cNvPr>
            <p:cNvSpPr/>
            <p:nvPr/>
          </p:nvSpPr>
          <p:spPr>
            <a:xfrm>
              <a:off x="13716570" y="5035312"/>
              <a:ext cx="219486" cy="137992"/>
            </a:xfrm>
            <a:custGeom>
              <a:avLst/>
              <a:gdLst>
                <a:gd name="connsiteX0" fmla="*/ 0 w 219486"/>
                <a:gd name="connsiteY0" fmla="*/ 89858 h 137992"/>
                <a:gd name="connsiteX1" fmla="*/ 29864 w 219486"/>
                <a:gd name="connsiteY1" fmla="*/ 91261 h 137992"/>
                <a:gd name="connsiteX2" fmla="*/ 80207 w 219486"/>
                <a:gd name="connsiteY2" fmla="*/ 56098 h 137992"/>
                <a:gd name="connsiteX3" fmla="*/ 44826 w 219486"/>
                <a:gd name="connsiteY3" fmla="*/ 102639 h 137992"/>
                <a:gd name="connsiteX4" fmla="*/ 55955 w 219486"/>
                <a:gd name="connsiteY4" fmla="*/ 115919 h 137992"/>
                <a:gd name="connsiteX5" fmla="*/ 71604 w 219486"/>
                <a:gd name="connsiteY5" fmla="*/ 130227 h 137992"/>
                <a:gd name="connsiteX6" fmla="*/ 94827 w 219486"/>
                <a:gd name="connsiteY6" fmla="*/ 135277 h 137992"/>
                <a:gd name="connsiteX7" fmla="*/ 182298 w 219486"/>
                <a:gd name="connsiteY7" fmla="*/ 80288 h 137992"/>
                <a:gd name="connsiteX8" fmla="*/ 219487 w 219486"/>
                <a:gd name="connsiteY8" fmla="*/ 43567 h 137992"/>
                <a:gd name="connsiteX9" fmla="*/ 160664 w 219486"/>
                <a:gd name="connsiteY9" fmla="*/ 19 h 137992"/>
                <a:gd name="connsiteX10" fmla="*/ 78088 w 219486"/>
                <a:gd name="connsiteY10" fmla="*/ 20094 h 137992"/>
                <a:gd name="connsiteX11" fmla="*/ 0 w 219486"/>
                <a:gd name="connsiteY11" fmla="*/ 89858 h 13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486" h="137992">
                  <a:moveTo>
                    <a:pt x="0" y="89858"/>
                  </a:moveTo>
                  <a:cubicBezTo>
                    <a:pt x="0" y="89858"/>
                    <a:pt x="18828" y="98213"/>
                    <a:pt x="29864" y="91261"/>
                  </a:cubicBezTo>
                  <a:cubicBezTo>
                    <a:pt x="39464" y="85307"/>
                    <a:pt x="71822" y="62083"/>
                    <a:pt x="80207" y="56098"/>
                  </a:cubicBezTo>
                  <a:cubicBezTo>
                    <a:pt x="69078" y="68037"/>
                    <a:pt x="43642" y="93630"/>
                    <a:pt x="44826" y="102639"/>
                  </a:cubicBezTo>
                  <a:cubicBezTo>
                    <a:pt x="46541" y="115014"/>
                    <a:pt x="55955" y="115919"/>
                    <a:pt x="55955" y="115919"/>
                  </a:cubicBezTo>
                  <a:cubicBezTo>
                    <a:pt x="55955" y="115919"/>
                    <a:pt x="59509" y="130320"/>
                    <a:pt x="71604" y="130227"/>
                  </a:cubicBezTo>
                  <a:cubicBezTo>
                    <a:pt x="71604" y="130227"/>
                    <a:pt x="75875" y="143569"/>
                    <a:pt x="94827" y="135277"/>
                  </a:cubicBezTo>
                  <a:cubicBezTo>
                    <a:pt x="99722" y="133095"/>
                    <a:pt x="149348" y="102982"/>
                    <a:pt x="182298" y="80288"/>
                  </a:cubicBezTo>
                  <a:cubicBezTo>
                    <a:pt x="196699" y="70313"/>
                    <a:pt x="209262" y="57875"/>
                    <a:pt x="219487" y="43567"/>
                  </a:cubicBezTo>
                  <a:cubicBezTo>
                    <a:pt x="219487" y="43567"/>
                    <a:pt x="160882" y="-1042"/>
                    <a:pt x="160664" y="19"/>
                  </a:cubicBezTo>
                  <a:cubicBezTo>
                    <a:pt x="135165" y="4133"/>
                    <a:pt x="100251" y="10835"/>
                    <a:pt x="78088" y="20094"/>
                  </a:cubicBezTo>
                  <a:cubicBezTo>
                    <a:pt x="39714" y="35960"/>
                    <a:pt x="0" y="89858"/>
                    <a:pt x="0" y="89858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1" name="Đồ họa 3">
            <a:extLst>
              <a:ext uri="{FF2B5EF4-FFF2-40B4-BE49-F238E27FC236}">
                <a16:creationId xmlns:a16="http://schemas.microsoft.com/office/drawing/2014/main" id="{123E4A12-C594-2676-1B4D-A5C79D5C4640}"/>
              </a:ext>
            </a:extLst>
          </p:cNvPr>
          <p:cNvGrpSpPr/>
          <p:nvPr/>
        </p:nvGrpSpPr>
        <p:grpSpPr>
          <a:xfrm>
            <a:off x="12602902" y="4297419"/>
            <a:ext cx="542935" cy="1155043"/>
            <a:chOff x="14277835" y="4185717"/>
            <a:chExt cx="542935" cy="1155043"/>
          </a:xfrm>
        </p:grpSpPr>
        <p:sp>
          <p:nvSpPr>
            <p:cNvPr id="1152" name="Hình tự do: Hình 1151">
              <a:extLst>
                <a:ext uri="{FF2B5EF4-FFF2-40B4-BE49-F238E27FC236}">
                  <a16:creationId xmlns:a16="http://schemas.microsoft.com/office/drawing/2014/main" id="{48F8725A-C5B3-FF13-6154-AC30A6211765}"/>
                </a:ext>
              </a:extLst>
            </p:cNvPr>
            <p:cNvSpPr/>
            <p:nvPr/>
          </p:nvSpPr>
          <p:spPr>
            <a:xfrm>
              <a:off x="14591089" y="4418983"/>
              <a:ext cx="96073" cy="100500"/>
            </a:xfrm>
            <a:custGeom>
              <a:avLst/>
              <a:gdLst>
                <a:gd name="connsiteX0" fmla="*/ 80363 w 96073"/>
                <a:gd name="connsiteY0" fmla="*/ 100501 h 100500"/>
                <a:gd name="connsiteX1" fmla="*/ 0 w 96073"/>
                <a:gd name="connsiteY1" fmla="*/ 0 h 100500"/>
                <a:gd name="connsiteX2" fmla="*/ 61317 w 96073"/>
                <a:gd name="connsiteY2" fmla="*/ 1964 h 100500"/>
                <a:gd name="connsiteX3" fmla="*/ 96074 w 96073"/>
                <a:gd name="connsiteY3" fmla="*/ 46354 h 100500"/>
                <a:gd name="connsiteX4" fmla="*/ 80363 w 96073"/>
                <a:gd name="connsiteY4" fmla="*/ 100501 h 1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73" h="100500">
                  <a:moveTo>
                    <a:pt x="80363" y="100501"/>
                  </a:moveTo>
                  <a:lnTo>
                    <a:pt x="0" y="0"/>
                  </a:lnTo>
                  <a:cubicBezTo>
                    <a:pt x="0" y="0"/>
                    <a:pt x="60256" y="655"/>
                    <a:pt x="61317" y="1964"/>
                  </a:cubicBezTo>
                  <a:cubicBezTo>
                    <a:pt x="62377" y="3273"/>
                    <a:pt x="96074" y="46354"/>
                    <a:pt x="96074" y="46354"/>
                  </a:cubicBezTo>
                  <a:lnTo>
                    <a:pt x="80363" y="100501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Hình tự do: Hình 1152">
              <a:extLst>
                <a:ext uri="{FF2B5EF4-FFF2-40B4-BE49-F238E27FC236}">
                  <a16:creationId xmlns:a16="http://schemas.microsoft.com/office/drawing/2014/main" id="{E59492A3-7396-B129-0F28-80527C4317F8}"/>
                </a:ext>
              </a:extLst>
            </p:cNvPr>
            <p:cNvSpPr/>
            <p:nvPr/>
          </p:nvSpPr>
          <p:spPr>
            <a:xfrm>
              <a:off x="14446822" y="4185717"/>
              <a:ext cx="318741" cy="397203"/>
            </a:xfrm>
            <a:custGeom>
              <a:avLst/>
              <a:gdLst>
                <a:gd name="connsiteX0" fmla="*/ 318741 w 318741"/>
                <a:gd name="connsiteY0" fmla="*/ 209730 h 397203"/>
                <a:gd name="connsiteX1" fmla="*/ 141337 w 318741"/>
                <a:gd name="connsiteY1" fmla="*/ 397203 h 397203"/>
                <a:gd name="connsiteX2" fmla="*/ 0 w 318741"/>
                <a:gd name="connsiteY2" fmla="*/ 0 h 39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741" h="397203">
                  <a:moveTo>
                    <a:pt x="318741" y="209730"/>
                  </a:moveTo>
                  <a:lnTo>
                    <a:pt x="141337" y="397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Hình tự do: Hình 1153">
              <a:extLst>
                <a:ext uri="{FF2B5EF4-FFF2-40B4-BE49-F238E27FC236}">
                  <a16:creationId xmlns:a16="http://schemas.microsoft.com/office/drawing/2014/main" id="{D4523D3F-08B1-98FE-92BA-1BFCE4A37242}"/>
                </a:ext>
              </a:extLst>
            </p:cNvPr>
            <p:cNvSpPr/>
            <p:nvPr/>
          </p:nvSpPr>
          <p:spPr>
            <a:xfrm>
              <a:off x="14446822" y="4185717"/>
              <a:ext cx="267555" cy="333766"/>
            </a:xfrm>
            <a:custGeom>
              <a:avLst/>
              <a:gdLst>
                <a:gd name="connsiteX0" fmla="*/ 0 w 267555"/>
                <a:gd name="connsiteY0" fmla="*/ 0 h 333766"/>
                <a:gd name="connsiteX1" fmla="*/ 267556 w 267555"/>
                <a:gd name="connsiteY1" fmla="*/ 263815 h 333766"/>
                <a:gd name="connsiteX2" fmla="*/ 224631 w 267555"/>
                <a:gd name="connsiteY2" fmla="*/ 333766 h 333766"/>
                <a:gd name="connsiteX3" fmla="*/ 231894 w 267555"/>
                <a:gd name="connsiteY3" fmla="*/ 301471 h 33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555" h="333766">
                  <a:moveTo>
                    <a:pt x="0" y="0"/>
                  </a:moveTo>
                  <a:lnTo>
                    <a:pt x="267556" y="263815"/>
                  </a:lnTo>
                  <a:lnTo>
                    <a:pt x="224631" y="333766"/>
                  </a:lnTo>
                  <a:lnTo>
                    <a:pt x="231894" y="301471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55" name="Đồ họa 3">
              <a:extLst>
                <a:ext uri="{FF2B5EF4-FFF2-40B4-BE49-F238E27FC236}">
                  <a16:creationId xmlns:a16="http://schemas.microsoft.com/office/drawing/2014/main" id="{CF46BBCF-EA5C-5E2F-A216-AAABDD505C4A}"/>
                </a:ext>
              </a:extLst>
            </p:cNvPr>
            <p:cNvGrpSpPr/>
            <p:nvPr/>
          </p:nvGrpSpPr>
          <p:grpSpPr>
            <a:xfrm>
              <a:off x="14277835" y="4580676"/>
              <a:ext cx="542935" cy="760084"/>
              <a:chOff x="14277835" y="4580676"/>
              <a:chExt cx="542935" cy="760084"/>
            </a:xfrm>
            <a:solidFill>
              <a:srgbClr val="615370"/>
            </a:solidFill>
          </p:grpSpPr>
          <p:sp>
            <p:nvSpPr>
              <p:cNvPr id="1156" name="Hình tự do: Hình 1155">
                <a:extLst>
                  <a:ext uri="{FF2B5EF4-FFF2-40B4-BE49-F238E27FC236}">
                    <a16:creationId xmlns:a16="http://schemas.microsoft.com/office/drawing/2014/main" id="{99C38CA6-BFCD-F700-ACD2-D90E3CFE998E}"/>
                  </a:ext>
                </a:extLst>
              </p:cNvPr>
              <p:cNvSpPr/>
              <p:nvPr/>
            </p:nvSpPr>
            <p:spPr>
              <a:xfrm>
                <a:off x="14691621" y="4580676"/>
                <a:ext cx="7605" cy="25655"/>
              </a:xfrm>
              <a:custGeom>
                <a:avLst/>
                <a:gdLst>
                  <a:gd name="connsiteX0" fmla="*/ 2587 w 7605"/>
                  <a:gd name="connsiteY0" fmla="*/ 25655 h 25655"/>
                  <a:gd name="connsiteX1" fmla="*/ 7606 w 7605"/>
                  <a:gd name="connsiteY1" fmla="*/ 25250 h 25655"/>
                  <a:gd name="connsiteX2" fmla="*/ 4987 w 7605"/>
                  <a:gd name="connsiteY2" fmla="*/ 0 h 25655"/>
                  <a:gd name="connsiteX3" fmla="*/ 0 w 7605"/>
                  <a:gd name="connsiteY3" fmla="*/ 717 h 25655"/>
                  <a:gd name="connsiteX4" fmla="*/ 2587 w 7605"/>
                  <a:gd name="connsiteY4" fmla="*/ 25655 h 2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5" h="25655">
                    <a:moveTo>
                      <a:pt x="2587" y="25655"/>
                    </a:moveTo>
                    <a:lnTo>
                      <a:pt x="7606" y="25250"/>
                    </a:lnTo>
                    <a:cubicBezTo>
                      <a:pt x="6266" y="9445"/>
                      <a:pt x="5018" y="94"/>
                      <a:pt x="4987" y="0"/>
                    </a:cubicBezTo>
                    <a:lnTo>
                      <a:pt x="0" y="717"/>
                    </a:lnTo>
                    <a:cubicBezTo>
                      <a:pt x="0" y="779"/>
                      <a:pt x="1247" y="10007"/>
                      <a:pt x="2587" y="2565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7" name="Hình tự do: Hình 1156">
                <a:extLst>
                  <a:ext uri="{FF2B5EF4-FFF2-40B4-BE49-F238E27FC236}">
                    <a16:creationId xmlns:a16="http://schemas.microsoft.com/office/drawing/2014/main" id="{E47EFE80-A2D6-5034-F410-796A6EBE4CBB}"/>
                  </a:ext>
                </a:extLst>
              </p:cNvPr>
              <p:cNvSpPr/>
              <p:nvPr/>
            </p:nvSpPr>
            <p:spPr>
              <a:xfrm>
                <a:off x="14277835" y="4657610"/>
                <a:ext cx="542935" cy="607462"/>
              </a:xfrm>
              <a:custGeom>
                <a:avLst/>
                <a:gdLst>
                  <a:gd name="connsiteX0" fmla="*/ 64527 w 542935"/>
                  <a:gd name="connsiteY0" fmla="*/ 405994 h 607462"/>
                  <a:gd name="connsiteX1" fmla="*/ 67676 w 542935"/>
                  <a:gd name="connsiteY1" fmla="*/ 402035 h 607462"/>
                  <a:gd name="connsiteX2" fmla="*/ 111754 w 542935"/>
                  <a:gd name="connsiteY2" fmla="*/ 426817 h 607462"/>
                  <a:gd name="connsiteX3" fmla="*/ 110039 w 542935"/>
                  <a:gd name="connsiteY3" fmla="*/ 431586 h 607462"/>
                  <a:gd name="connsiteX4" fmla="*/ 71604 w 542935"/>
                  <a:gd name="connsiteY4" fmla="*/ 411324 h 607462"/>
                  <a:gd name="connsiteX5" fmla="*/ 64527 w 542935"/>
                  <a:gd name="connsiteY5" fmla="*/ 405994 h 607462"/>
                  <a:gd name="connsiteX6" fmla="*/ 7356 w 542935"/>
                  <a:gd name="connsiteY6" fmla="*/ 320082 h 607462"/>
                  <a:gd name="connsiteX7" fmla="*/ 12188 w 542935"/>
                  <a:gd name="connsiteY7" fmla="*/ 318648 h 607462"/>
                  <a:gd name="connsiteX8" fmla="*/ 33573 w 542935"/>
                  <a:gd name="connsiteY8" fmla="*/ 364596 h 607462"/>
                  <a:gd name="connsiteX9" fmla="*/ 29364 w 542935"/>
                  <a:gd name="connsiteY9" fmla="*/ 367402 h 607462"/>
                  <a:gd name="connsiteX10" fmla="*/ 7356 w 542935"/>
                  <a:gd name="connsiteY10" fmla="*/ 320082 h 607462"/>
                  <a:gd name="connsiteX11" fmla="*/ 161505 w 542935"/>
                  <a:gd name="connsiteY11" fmla="*/ 435951 h 607462"/>
                  <a:gd name="connsiteX12" fmla="*/ 211787 w 542935"/>
                  <a:gd name="connsiteY12" fmla="*/ 429311 h 607462"/>
                  <a:gd name="connsiteX13" fmla="*/ 213128 w 542935"/>
                  <a:gd name="connsiteY13" fmla="*/ 434174 h 607462"/>
                  <a:gd name="connsiteX14" fmla="*/ 161412 w 542935"/>
                  <a:gd name="connsiteY14" fmla="*/ 441000 h 607462"/>
                  <a:gd name="connsiteX15" fmla="*/ 161505 w 542935"/>
                  <a:gd name="connsiteY15" fmla="*/ 435951 h 607462"/>
                  <a:gd name="connsiteX16" fmla="*/ 7668 w 542935"/>
                  <a:gd name="connsiteY16" fmla="*/ 216806 h 607462"/>
                  <a:gd name="connsiteX17" fmla="*/ 12500 w 542935"/>
                  <a:gd name="connsiteY17" fmla="*/ 218240 h 607462"/>
                  <a:gd name="connsiteX18" fmla="*/ 5081 w 542935"/>
                  <a:gd name="connsiteY18" fmla="*/ 268428 h 607462"/>
                  <a:gd name="connsiteX19" fmla="*/ 0 w 542935"/>
                  <a:gd name="connsiteY19" fmla="*/ 268397 h 607462"/>
                  <a:gd name="connsiteX20" fmla="*/ 7668 w 542935"/>
                  <a:gd name="connsiteY20" fmla="*/ 216806 h 607462"/>
                  <a:gd name="connsiteX21" fmla="*/ 258796 w 542935"/>
                  <a:gd name="connsiteY21" fmla="*/ 409734 h 607462"/>
                  <a:gd name="connsiteX22" fmla="*/ 281084 w 542935"/>
                  <a:gd name="connsiteY22" fmla="*/ 395894 h 607462"/>
                  <a:gd name="connsiteX23" fmla="*/ 300754 w 542935"/>
                  <a:gd name="connsiteY23" fmla="*/ 380713 h 607462"/>
                  <a:gd name="connsiteX24" fmla="*/ 304028 w 542935"/>
                  <a:gd name="connsiteY24" fmla="*/ 384547 h 607462"/>
                  <a:gd name="connsiteX25" fmla="*/ 283952 w 542935"/>
                  <a:gd name="connsiteY25" fmla="*/ 400039 h 607462"/>
                  <a:gd name="connsiteX26" fmla="*/ 261227 w 542935"/>
                  <a:gd name="connsiteY26" fmla="*/ 414161 h 607462"/>
                  <a:gd name="connsiteX27" fmla="*/ 258796 w 542935"/>
                  <a:gd name="connsiteY27" fmla="*/ 409734 h 607462"/>
                  <a:gd name="connsiteX28" fmla="*/ 537449 w 542935"/>
                  <a:gd name="connsiteY28" fmla="*/ 555623 h 607462"/>
                  <a:gd name="connsiteX29" fmla="*/ 542499 w 542935"/>
                  <a:gd name="connsiteY29" fmla="*/ 555934 h 607462"/>
                  <a:gd name="connsiteX30" fmla="*/ 536669 w 542935"/>
                  <a:gd name="connsiteY30" fmla="*/ 607463 h 607462"/>
                  <a:gd name="connsiteX31" fmla="*/ 531713 w 542935"/>
                  <a:gd name="connsiteY31" fmla="*/ 606652 h 607462"/>
                  <a:gd name="connsiteX32" fmla="*/ 537449 w 542935"/>
                  <a:gd name="connsiteY32" fmla="*/ 555623 h 607462"/>
                  <a:gd name="connsiteX33" fmla="*/ 38124 w 542935"/>
                  <a:gd name="connsiteY33" fmla="*/ 155209 h 607462"/>
                  <a:gd name="connsiteX34" fmla="*/ 46197 w 542935"/>
                  <a:gd name="connsiteY34" fmla="*/ 144548 h 607462"/>
                  <a:gd name="connsiteX35" fmla="*/ 61348 w 542935"/>
                  <a:gd name="connsiteY35" fmla="*/ 128369 h 607462"/>
                  <a:gd name="connsiteX36" fmla="*/ 64777 w 542935"/>
                  <a:gd name="connsiteY36" fmla="*/ 132110 h 607462"/>
                  <a:gd name="connsiteX37" fmla="*/ 50156 w 542935"/>
                  <a:gd name="connsiteY37" fmla="*/ 147728 h 607462"/>
                  <a:gd name="connsiteX38" fmla="*/ 42208 w 542935"/>
                  <a:gd name="connsiteY38" fmla="*/ 158139 h 607462"/>
                  <a:gd name="connsiteX39" fmla="*/ 33199 w 542935"/>
                  <a:gd name="connsiteY39" fmla="*/ 171824 h 607462"/>
                  <a:gd name="connsiteX40" fmla="*/ 28897 w 542935"/>
                  <a:gd name="connsiteY40" fmla="*/ 169206 h 607462"/>
                  <a:gd name="connsiteX41" fmla="*/ 38124 w 542935"/>
                  <a:gd name="connsiteY41" fmla="*/ 155209 h 607462"/>
                  <a:gd name="connsiteX42" fmla="*/ 532773 w 542935"/>
                  <a:gd name="connsiteY42" fmla="*/ 453252 h 607462"/>
                  <a:gd name="connsiteX43" fmla="*/ 537761 w 542935"/>
                  <a:gd name="connsiteY43" fmla="*/ 452441 h 607462"/>
                  <a:gd name="connsiteX44" fmla="*/ 542935 w 542935"/>
                  <a:gd name="connsiteY44" fmla="*/ 504063 h 607462"/>
                  <a:gd name="connsiteX45" fmla="*/ 537916 w 542935"/>
                  <a:gd name="connsiteY45" fmla="*/ 504312 h 607462"/>
                  <a:gd name="connsiteX46" fmla="*/ 532773 w 542935"/>
                  <a:gd name="connsiteY46" fmla="*/ 453252 h 607462"/>
                  <a:gd name="connsiteX47" fmla="*/ 335761 w 542935"/>
                  <a:gd name="connsiteY47" fmla="*/ 343586 h 607462"/>
                  <a:gd name="connsiteX48" fmla="*/ 341809 w 542935"/>
                  <a:gd name="connsiteY48" fmla="*/ 335418 h 607462"/>
                  <a:gd name="connsiteX49" fmla="*/ 363349 w 542935"/>
                  <a:gd name="connsiteY49" fmla="*/ 300505 h 607462"/>
                  <a:gd name="connsiteX50" fmla="*/ 367807 w 542935"/>
                  <a:gd name="connsiteY50" fmla="*/ 302874 h 607462"/>
                  <a:gd name="connsiteX51" fmla="*/ 345924 w 542935"/>
                  <a:gd name="connsiteY51" fmla="*/ 338380 h 607462"/>
                  <a:gd name="connsiteX52" fmla="*/ 339752 w 542935"/>
                  <a:gd name="connsiteY52" fmla="*/ 346672 h 607462"/>
                  <a:gd name="connsiteX53" fmla="*/ 335761 w 542935"/>
                  <a:gd name="connsiteY53" fmla="*/ 343586 h 607462"/>
                  <a:gd name="connsiteX54" fmla="*/ 505465 w 542935"/>
                  <a:gd name="connsiteY54" fmla="*/ 354465 h 607462"/>
                  <a:gd name="connsiteX55" fmla="*/ 510173 w 542935"/>
                  <a:gd name="connsiteY55" fmla="*/ 352595 h 607462"/>
                  <a:gd name="connsiteX56" fmla="*/ 526819 w 542935"/>
                  <a:gd name="connsiteY56" fmla="*/ 401723 h 607462"/>
                  <a:gd name="connsiteX57" fmla="*/ 521956 w 542935"/>
                  <a:gd name="connsiteY57" fmla="*/ 403094 h 607462"/>
                  <a:gd name="connsiteX58" fmla="*/ 505465 w 542935"/>
                  <a:gd name="connsiteY58" fmla="*/ 354465 h 607462"/>
                  <a:gd name="connsiteX59" fmla="*/ 105613 w 542935"/>
                  <a:gd name="connsiteY59" fmla="*/ 100719 h 607462"/>
                  <a:gd name="connsiteX60" fmla="*/ 156518 w 542935"/>
                  <a:gd name="connsiteY60" fmla="*/ 89216 h 607462"/>
                  <a:gd name="connsiteX61" fmla="*/ 156923 w 542935"/>
                  <a:gd name="connsiteY61" fmla="*/ 94266 h 607462"/>
                  <a:gd name="connsiteX62" fmla="*/ 107484 w 542935"/>
                  <a:gd name="connsiteY62" fmla="*/ 105395 h 607462"/>
                  <a:gd name="connsiteX63" fmla="*/ 105613 w 542935"/>
                  <a:gd name="connsiteY63" fmla="*/ 100719 h 607462"/>
                  <a:gd name="connsiteX64" fmla="*/ 399260 w 542935"/>
                  <a:gd name="connsiteY64" fmla="*/ 204524 h 607462"/>
                  <a:gd name="connsiteX65" fmla="*/ 404154 w 542935"/>
                  <a:gd name="connsiteY65" fmla="*/ 205771 h 607462"/>
                  <a:gd name="connsiteX66" fmla="*/ 388911 w 542935"/>
                  <a:gd name="connsiteY66" fmla="*/ 255398 h 607462"/>
                  <a:gd name="connsiteX67" fmla="*/ 384173 w 542935"/>
                  <a:gd name="connsiteY67" fmla="*/ 253652 h 607462"/>
                  <a:gd name="connsiteX68" fmla="*/ 399260 w 542935"/>
                  <a:gd name="connsiteY68" fmla="*/ 204524 h 607462"/>
                  <a:gd name="connsiteX69" fmla="*/ 456462 w 542935"/>
                  <a:gd name="connsiteY69" fmla="*/ 264469 h 607462"/>
                  <a:gd name="connsiteX70" fmla="*/ 460608 w 542935"/>
                  <a:gd name="connsiteY70" fmla="*/ 261570 h 607462"/>
                  <a:gd name="connsiteX71" fmla="*/ 487978 w 542935"/>
                  <a:gd name="connsiteY71" fmla="*/ 305680 h 607462"/>
                  <a:gd name="connsiteX72" fmla="*/ 483551 w 542935"/>
                  <a:gd name="connsiteY72" fmla="*/ 308080 h 607462"/>
                  <a:gd name="connsiteX73" fmla="*/ 456462 w 542935"/>
                  <a:gd name="connsiteY73" fmla="*/ 264469 h 607462"/>
                  <a:gd name="connsiteX74" fmla="*/ 208576 w 542935"/>
                  <a:gd name="connsiteY74" fmla="*/ 91492 h 607462"/>
                  <a:gd name="connsiteX75" fmla="*/ 259045 w 542935"/>
                  <a:gd name="connsiteY75" fmla="*/ 104211 h 607462"/>
                  <a:gd name="connsiteX76" fmla="*/ 257393 w 542935"/>
                  <a:gd name="connsiteY76" fmla="*/ 108980 h 607462"/>
                  <a:gd name="connsiteX77" fmla="*/ 207797 w 542935"/>
                  <a:gd name="connsiteY77" fmla="*/ 96479 h 607462"/>
                  <a:gd name="connsiteX78" fmla="*/ 208576 w 542935"/>
                  <a:gd name="connsiteY78" fmla="*/ 91492 h 607462"/>
                  <a:gd name="connsiteX79" fmla="*/ 388412 w 542935"/>
                  <a:gd name="connsiteY79" fmla="*/ 187847 h 607462"/>
                  <a:gd name="connsiteX80" fmla="*/ 391779 w 542935"/>
                  <a:gd name="connsiteY80" fmla="*/ 184075 h 607462"/>
                  <a:gd name="connsiteX81" fmla="*/ 428407 w 542935"/>
                  <a:gd name="connsiteY81" fmla="*/ 220859 h 607462"/>
                  <a:gd name="connsiteX82" fmla="*/ 424635 w 542935"/>
                  <a:gd name="connsiteY82" fmla="*/ 224194 h 607462"/>
                  <a:gd name="connsiteX83" fmla="*/ 388412 w 542935"/>
                  <a:gd name="connsiteY83" fmla="*/ 187847 h 607462"/>
                  <a:gd name="connsiteX84" fmla="*/ 306739 w 542935"/>
                  <a:gd name="connsiteY84" fmla="*/ 124847 h 607462"/>
                  <a:gd name="connsiteX85" fmla="*/ 351098 w 542935"/>
                  <a:gd name="connsiteY85" fmla="*/ 151811 h 607462"/>
                  <a:gd name="connsiteX86" fmla="*/ 348199 w 542935"/>
                  <a:gd name="connsiteY86" fmla="*/ 155957 h 607462"/>
                  <a:gd name="connsiteX87" fmla="*/ 304401 w 542935"/>
                  <a:gd name="connsiteY87" fmla="*/ 129304 h 607462"/>
                  <a:gd name="connsiteX88" fmla="*/ 306739 w 542935"/>
                  <a:gd name="connsiteY88" fmla="*/ 124847 h 607462"/>
                  <a:gd name="connsiteX89" fmla="*/ 416031 w 542935"/>
                  <a:gd name="connsiteY89" fmla="*/ 103088 h 607462"/>
                  <a:gd name="connsiteX90" fmla="*/ 421081 w 542935"/>
                  <a:gd name="connsiteY90" fmla="*/ 103556 h 607462"/>
                  <a:gd name="connsiteX91" fmla="*/ 414597 w 542935"/>
                  <a:gd name="connsiteY91" fmla="*/ 154991 h 607462"/>
                  <a:gd name="connsiteX92" fmla="*/ 409641 w 542935"/>
                  <a:gd name="connsiteY92" fmla="*/ 154180 h 607462"/>
                  <a:gd name="connsiteX93" fmla="*/ 416031 w 542935"/>
                  <a:gd name="connsiteY93" fmla="*/ 103088 h 607462"/>
                  <a:gd name="connsiteX94" fmla="*/ 419148 w 542935"/>
                  <a:gd name="connsiteY94" fmla="*/ 156 h 607462"/>
                  <a:gd name="connsiteX95" fmla="*/ 424198 w 542935"/>
                  <a:gd name="connsiteY95" fmla="*/ 0 h 607462"/>
                  <a:gd name="connsiteX96" fmla="*/ 424136 w 542935"/>
                  <a:gd name="connsiteY96" fmla="*/ 51840 h 607462"/>
                  <a:gd name="connsiteX97" fmla="*/ 419086 w 542935"/>
                  <a:gd name="connsiteY97" fmla="*/ 51684 h 607462"/>
                  <a:gd name="connsiteX98" fmla="*/ 419148 w 542935"/>
                  <a:gd name="connsiteY98" fmla="*/ 156 h 607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42935" h="607462">
                    <a:moveTo>
                      <a:pt x="64527" y="405994"/>
                    </a:moveTo>
                    <a:lnTo>
                      <a:pt x="67676" y="402035"/>
                    </a:lnTo>
                    <a:cubicBezTo>
                      <a:pt x="81080" y="412758"/>
                      <a:pt x="95950" y="421112"/>
                      <a:pt x="111754" y="426817"/>
                    </a:cubicBezTo>
                    <a:lnTo>
                      <a:pt x="110039" y="431586"/>
                    </a:lnTo>
                    <a:cubicBezTo>
                      <a:pt x="96417" y="426661"/>
                      <a:pt x="83481" y="419834"/>
                      <a:pt x="71604" y="411324"/>
                    </a:cubicBezTo>
                    <a:cubicBezTo>
                      <a:pt x="69203" y="409641"/>
                      <a:pt x="66834" y="407833"/>
                      <a:pt x="64527" y="405994"/>
                    </a:cubicBezTo>
                    <a:close/>
                    <a:moveTo>
                      <a:pt x="7356" y="320082"/>
                    </a:moveTo>
                    <a:lnTo>
                      <a:pt x="12188" y="318648"/>
                    </a:lnTo>
                    <a:cubicBezTo>
                      <a:pt x="17020" y="335013"/>
                      <a:pt x="24221" y="350475"/>
                      <a:pt x="33573" y="364596"/>
                    </a:cubicBezTo>
                    <a:lnTo>
                      <a:pt x="29364" y="367402"/>
                    </a:lnTo>
                    <a:cubicBezTo>
                      <a:pt x="19732" y="352844"/>
                      <a:pt x="12344" y="336946"/>
                      <a:pt x="7356" y="320082"/>
                    </a:cubicBezTo>
                    <a:close/>
                    <a:moveTo>
                      <a:pt x="161505" y="435951"/>
                    </a:moveTo>
                    <a:cubicBezTo>
                      <a:pt x="177996" y="436262"/>
                      <a:pt x="194923" y="434049"/>
                      <a:pt x="211787" y="429311"/>
                    </a:cubicBezTo>
                    <a:lnTo>
                      <a:pt x="213128" y="434174"/>
                    </a:lnTo>
                    <a:cubicBezTo>
                      <a:pt x="195795" y="439037"/>
                      <a:pt x="178401" y="441312"/>
                      <a:pt x="161412" y="441000"/>
                    </a:cubicBezTo>
                    <a:lnTo>
                      <a:pt x="161505" y="435951"/>
                    </a:lnTo>
                    <a:close/>
                    <a:moveTo>
                      <a:pt x="7668" y="216806"/>
                    </a:moveTo>
                    <a:lnTo>
                      <a:pt x="12500" y="218240"/>
                    </a:lnTo>
                    <a:cubicBezTo>
                      <a:pt x="7637" y="234700"/>
                      <a:pt x="5143" y="251595"/>
                      <a:pt x="5081" y="268428"/>
                    </a:cubicBezTo>
                    <a:lnTo>
                      <a:pt x="0" y="268397"/>
                    </a:lnTo>
                    <a:cubicBezTo>
                      <a:pt x="94" y="251096"/>
                      <a:pt x="2680" y="233733"/>
                      <a:pt x="7668" y="216806"/>
                    </a:cubicBezTo>
                    <a:close/>
                    <a:moveTo>
                      <a:pt x="258796" y="409734"/>
                    </a:moveTo>
                    <a:cubicBezTo>
                      <a:pt x="266246" y="405620"/>
                      <a:pt x="273727" y="400975"/>
                      <a:pt x="281084" y="395894"/>
                    </a:cubicBezTo>
                    <a:cubicBezTo>
                      <a:pt x="287849" y="391218"/>
                      <a:pt x="294457" y="386105"/>
                      <a:pt x="300754" y="380713"/>
                    </a:cubicBezTo>
                    <a:lnTo>
                      <a:pt x="304028" y="384547"/>
                    </a:lnTo>
                    <a:cubicBezTo>
                      <a:pt x="297606" y="390064"/>
                      <a:pt x="290872" y="395270"/>
                      <a:pt x="283952" y="400039"/>
                    </a:cubicBezTo>
                    <a:cubicBezTo>
                      <a:pt x="276471" y="405214"/>
                      <a:pt x="268834" y="409953"/>
                      <a:pt x="261227" y="414161"/>
                    </a:cubicBezTo>
                    <a:lnTo>
                      <a:pt x="258796" y="409734"/>
                    </a:lnTo>
                    <a:close/>
                    <a:moveTo>
                      <a:pt x="537449" y="555623"/>
                    </a:moveTo>
                    <a:lnTo>
                      <a:pt x="542499" y="555934"/>
                    </a:lnTo>
                    <a:cubicBezTo>
                      <a:pt x="541439" y="572955"/>
                      <a:pt x="539506" y="590287"/>
                      <a:pt x="536669" y="607463"/>
                    </a:cubicBezTo>
                    <a:lnTo>
                      <a:pt x="531713" y="606652"/>
                    </a:lnTo>
                    <a:cubicBezTo>
                      <a:pt x="534488" y="589632"/>
                      <a:pt x="536420" y="572456"/>
                      <a:pt x="537449" y="555623"/>
                    </a:cubicBezTo>
                    <a:close/>
                    <a:moveTo>
                      <a:pt x="38124" y="155209"/>
                    </a:moveTo>
                    <a:cubicBezTo>
                      <a:pt x="40711" y="151624"/>
                      <a:pt x="43423" y="148008"/>
                      <a:pt x="46197" y="144548"/>
                    </a:cubicBezTo>
                    <a:cubicBezTo>
                      <a:pt x="50873" y="138750"/>
                      <a:pt x="55986" y="133326"/>
                      <a:pt x="61348" y="128369"/>
                    </a:cubicBezTo>
                    <a:lnTo>
                      <a:pt x="64777" y="132110"/>
                    </a:lnTo>
                    <a:cubicBezTo>
                      <a:pt x="59571" y="136880"/>
                      <a:pt x="54646" y="142116"/>
                      <a:pt x="50156" y="147728"/>
                    </a:cubicBezTo>
                    <a:cubicBezTo>
                      <a:pt x="47414" y="151094"/>
                      <a:pt x="44764" y="154617"/>
                      <a:pt x="42208" y="158139"/>
                    </a:cubicBezTo>
                    <a:cubicBezTo>
                      <a:pt x="39028" y="162597"/>
                      <a:pt x="36004" y="167211"/>
                      <a:pt x="33199" y="171824"/>
                    </a:cubicBezTo>
                    <a:lnTo>
                      <a:pt x="28897" y="169206"/>
                    </a:lnTo>
                    <a:cubicBezTo>
                      <a:pt x="31765" y="164467"/>
                      <a:pt x="34851" y="159791"/>
                      <a:pt x="38124" y="155209"/>
                    </a:cubicBezTo>
                    <a:close/>
                    <a:moveTo>
                      <a:pt x="532773" y="453252"/>
                    </a:moveTo>
                    <a:lnTo>
                      <a:pt x="537761" y="452441"/>
                    </a:lnTo>
                    <a:cubicBezTo>
                      <a:pt x="540441" y="469399"/>
                      <a:pt x="542187" y="486762"/>
                      <a:pt x="542935" y="504063"/>
                    </a:cubicBezTo>
                    <a:lnTo>
                      <a:pt x="537916" y="504312"/>
                    </a:lnTo>
                    <a:cubicBezTo>
                      <a:pt x="537137" y="487167"/>
                      <a:pt x="535423" y="469991"/>
                      <a:pt x="532773" y="453252"/>
                    </a:cubicBezTo>
                    <a:close/>
                    <a:moveTo>
                      <a:pt x="335761" y="343586"/>
                    </a:moveTo>
                    <a:cubicBezTo>
                      <a:pt x="337818" y="340905"/>
                      <a:pt x="339845" y="338162"/>
                      <a:pt x="341809" y="335418"/>
                    </a:cubicBezTo>
                    <a:cubicBezTo>
                      <a:pt x="349508" y="324664"/>
                      <a:pt x="356772" y="312912"/>
                      <a:pt x="363349" y="300505"/>
                    </a:cubicBezTo>
                    <a:lnTo>
                      <a:pt x="367807" y="302874"/>
                    </a:lnTo>
                    <a:cubicBezTo>
                      <a:pt x="361136" y="315468"/>
                      <a:pt x="353748" y="327407"/>
                      <a:pt x="345924" y="338380"/>
                    </a:cubicBezTo>
                    <a:cubicBezTo>
                      <a:pt x="343928" y="341154"/>
                      <a:pt x="341871" y="343960"/>
                      <a:pt x="339752" y="346672"/>
                    </a:cubicBezTo>
                    <a:lnTo>
                      <a:pt x="335761" y="343586"/>
                    </a:lnTo>
                    <a:close/>
                    <a:moveTo>
                      <a:pt x="505465" y="354465"/>
                    </a:moveTo>
                    <a:lnTo>
                      <a:pt x="510173" y="352595"/>
                    </a:lnTo>
                    <a:cubicBezTo>
                      <a:pt x="516626" y="368586"/>
                      <a:pt x="522237" y="385108"/>
                      <a:pt x="526819" y="401723"/>
                    </a:cubicBezTo>
                    <a:lnTo>
                      <a:pt x="521956" y="403094"/>
                    </a:lnTo>
                    <a:cubicBezTo>
                      <a:pt x="517405" y="386635"/>
                      <a:pt x="511856" y="370301"/>
                      <a:pt x="505465" y="354465"/>
                    </a:cubicBezTo>
                    <a:close/>
                    <a:moveTo>
                      <a:pt x="105613" y="100719"/>
                    </a:moveTo>
                    <a:cubicBezTo>
                      <a:pt x="121199" y="94484"/>
                      <a:pt x="138344" y="90619"/>
                      <a:pt x="156518" y="89216"/>
                    </a:cubicBezTo>
                    <a:lnTo>
                      <a:pt x="156923" y="94266"/>
                    </a:lnTo>
                    <a:cubicBezTo>
                      <a:pt x="139217" y="95607"/>
                      <a:pt x="122602" y="99379"/>
                      <a:pt x="107484" y="105395"/>
                    </a:cubicBezTo>
                    <a:lnTo>
                      <a:pt x="105613" y="100719"/>
                    </a:lnTo>
                    <a:close/>
                    <a:moveTo>
                      <a:pt x="399260" y="204524"/>
                    </a:moveTo>
                    <a:lnTo>
                      <a:pt x="404154" y="205771"/>
                    </a:lnTo>
                    <a:cubicBezTo>
                      <a:pt x="399790" y="223134"/>
                      <a:pt x="394646" y="239812"/>
                      <a:pt x="388911" y="255398"/>
                    </a:cubicBezTo>
                    <a:lnTo>
                      <a:pt x="384173" y="253652"/>
                    </a:lnTo>
                    <a:cubicBezTo>
                      <a:pt x="389846" y="238253"/>
                      <a:pt x="394927" y="221732"/>
                      <a:pt x="399260" y="204524"/>
                    </a:cubicBezTo>
                    <a:close/>
                    <a:moveTo>
                      <a:pt x="456462" y="264469"/>
                    </a:moveTo>
                    <a:lnTo>
                      <a:pt x="460608" y="261570"/>
                    </a:lnTo>
                    <a:cubicBezTo>
                      <a:pt x="470521" y="275691"/>
                      <a:pt x="479748" y="290530"/>
                      <a:pt x="487978" y="305680"/>
                    </a:cubicBezTo>
                    <a:lnTo>
                      <a:pt x="483551" y="308080"/>
                    </a:lnTo>
                    <a:cubicBezTo>
                      <a:pt x="475415" y="293117"/>
                      <a:pt x="466281" y="278435"/>
                      <a:pt x="456462" y="264469"/>
                    </a:cubicBezTo>
                    <a:close/>
                    <a:moveTo>
                      <a:pt x="208576" y="91492"/>
                    </a:moveTo>
                    <a:cubicBezTo>
                      <a:pt x="225067" y="94048"/>
                      <a:pt x="242056" y="98319"/>
                      <a:pt x="259045" y="104211"/>
                    </a:cubicBezTo>
                    <a:lnTo>
                      <a:pt x="257393" y="108980"/>
                    </a:lnTo>
                    <a:cubicBezTo>
                      <a:pt x="240685" y="103182"/>
                      <a:pt x="224007" y="99005"/>
                      <a:pt x="207797" y="96479"/>
                    </a:cubicBezTo>
                    <a:lnTo>
                      <a:pt x="208576" y="91492"/>
                    </a:lnTo>
                    <a:close/>
                    <a:moveTo>
                      <a:pt x="388412" y="187847"/>
                    </a:moveTo>
                    <a:lnTo>
                      <a:pt x="391779" y="184075"/>
                    </a:lnTo>
                    <a:cubicBezTo>
                      <a:pt x="404591" y="195515"/>
                      <a:pt x="416904" y="207891"/>
                      <a:pt x="428407" y="220859"/>
                    </a:cubicBezTo>
                    <a:lnTo>
                      <a:pt x="424635" y="224194"/>
                    </a:lnTo>
                    <a:cubicBezTo>
                      <a:pt x="413256" y="211382"/>
                      <a:pt x="401068" y="199163"/>
                      <a:pt x="388412" y="187847"/>
                    </a:cubicBezTo>
                    <a:close/>
                    <a:moveTo>
                      <a:pt x="306739" y="124847"/>
                    </a:moveTo>
                    <a:cubicBezTo>
                      <a:pt x="321765" y="132671"/>
                      <a:pt x="336697" y="141742"/>
                      <a:pt x="351098" y="151811"/>
                    </a:cubicBezTo>
                    <a:lnTo>
                      <a:pt x="348199" y="155957"/>
                    </a:lnTo>
                    <a:cubicBezTo>
                      <a:pt x="333984" y="146013"/>
                      <a:pt x="319240" y="137066"/>
                      <a:pt x="304401" y="129304"/>
                    </a:cubicBezTo>
                    <a:lnTo>
                      <a:pt x="306739" y="124847"/>
                    </a:lnTo>
                    <a:close/>
                    <a:moveTo>
                      <a:pt x="416031" y="103088"/>
                    </a:moveTo>
                    <a:lnTo>
                      <a:pt x="421081" y="103556"/>
                    </a:lnTo>
                    <a:cubicBezTo>
                      <a:pt x="419460" y="121168"/>
                      <a:pt x="417309" y="138469"/>
                      <a:pt x="414597" y="154991"/>
                    </a:cubicBezTo>
                    <a:lnTo>
                      <a:pt x="409641" y="154180"/>
                    </a:lnTo>
                    <a:cubicBezTo>
                      <a:pt x="412291" y="137783"/>
                      <a:pt x="414441" y="120607"/>
                      <a:pt x="416031" y="103088"/>
                    </a:cubicBezTo>
                    <a:close/>
                    <a:moveTo>
                      <a:pt x="419148" y="156"/>
                    </a:moveTo>
                    <a:lnTo>
                      <a:pt x="424198" y="0"/>
                    </a:lnTo>
                    <a:cubicBezTo>
                      <a:pt x="424635" y="17363"/>
                      <a:pt x="424635" y="34789"/>
                      <a:pt x="424136" y="51840"/>
                    </a:cubicBezTo>
                    <a:lnTo>
                      <a:pt x="419086" y="51684"/>
                    </a:lnTo>
                    <a:cubicBezTo>
                      <a:pt x="419584" y="34758"/>
                      <a:pt x="419616" y="17394"/>
                      <a:pt x="419148" y="156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8" name="Hình tự do: Hình 1157">
                <a:extLst>
                  <a:ext uri="{FF2B5EF4-FFF2-40B4-BE49-F238E27FC236}">
                    <a16:creationId xmlns:a16="http://schemas.microsoft.com/office/drawing/2014/main" id="{DC9BA488-4737-0A56-8BCD-06BFFD1F3095}"/>
                  </a:ext>
                </a:extLst>
              </p:cNvPr>
              <p:cNvSpPr/>
              <p:nvPr/>
            </p:nvSpPr>
            <p:spPr>
              <a:xfrm>
                <a:off x="14791841" y="5315074"/>
                <a:ext cx="11752" cy="25686"/>
              </a:xfrm>
              <a:custGeom>
                <a:avLst/>
                <a:gdLst>
                  <a:gd name="connsiteX0" fmla="*/ 0 w 11752"/>
                  <a:gd name="connsiteY0" fmla="*/ 24190 h 25686"/>
                  <a:gd name="connsiteX1" fmla="*/ 4832 w 11752"/>
                  <a:gd name="connsiteY1" fmla="*/ 25686 h 25686"/>
                  <a:gd name="connsiteX2" fmla="*/ 11752 w 11752"/>
                  <a:gd name="connsiteY2" fmla="*/ 1278 h 25686"/>
                  <a:gd name="connsiteX3" fmla="*/ 6889 w 11752"/>
                  <a:gd name="connsiteY3" fmla="*/ 0 h 25686"/>
                  <a:gd name="connsiteX4" fmla="*/ 0 w 11752"/>
                  <a:gd name="connsiteY4" fmla="*/ 24190 h 2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52" h="25686">
                    <a:moveTo>
                      <a:pt x="0" y="24190"/>
                    </a:moveTo>
                    <a:lnTo>
                      <a:pt x="4832" y="25686"/>
                    </a:lnTo>
                    <a:cubicBezTo>
                      <a:pt x="7295" y="17612"/>
                      <a:pt x="9633" y="9414"/>
                      <a:pt x="11752" y="1278"/>
                    </a:cubicBezTo>
                    <a:lnTo>
                      <a:pt x="6889" y="0"/>
                    </a:lnTo>
                    <a:cubicBezTo>
                      <a:pt x="4770" y="8042"/>
                      <a:pt x="2463" y="16178"/>
                      <a:pt x="0" y="2419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59" name="Đồ họa 3">
            <a:extLst>
              <a:ext uri="{FF2B5EF4-FFF2-40B4-BE49-F238E27FC236}">
                <a16:creationId xmlns:a16="http://schemas.microsoft.com/office/drawing/2014/main" id="{AD4B1D53-8FF2-0663-CC9A-A69069C648B5}"/>
              </a:ext>
            </a:extLst>
          </p:cNvPr>
          <p:cNvGrpSpPr/>
          <p:nvPr/>
        </p:nvGrpSpPr>
        <p:grpSpPr>
          <a:xfrm>
            <a:off x="8422437" y="5384217"/>
            <a:ext cx="1331418" cy="1112787"/>
            <a:chOff x="12219312" y="5090023"/>
            <a:chExt cx="1331418" cy="1112787"/>
          </a:xfrm>
        </p:grpSpPr>
        <p:grpSp>
          <p:nvGrpSpPr>
            <p:cNvPr id="1160" name="Đồ họa 3">
              <a:extLst>
                <a:ext uri="{FF2B5EF4-FFF2-40B4-BE49-F238E27FC236}">
                  <a16:creationId xmlns:a16="http://schemas.microsoft.com/office/drawing/2014/main" id="{9A927995-77F5-64C3-91CD-4460D9F872D0}"/>
                </a:ext>
              </a:extLst>
            </p:cNvPr>
            <p:cNvGrpSpPr/>
            <p:nvPr/>
          </p:nvGrpSpPr>
          <p:grpSpPr>
            <a:xfrm>
              <a:off x="12529840" y="5090023"/>
              <a:ext cx="710393" cy="528107"/>
              <a:chOff x="12529840" y="5090023"/>
              <a:chExt cx="710393" cy="528107"/>
            </a:xfrm>
            <a:solidFill>
              <a:srgbClr val="615370"/>
            </a:solidFill>
          </p:grpSpPr>
          <p:sp>
            <p:nvSpPr>
              <p:cNvPr id="1161" name="Hình tự do: Hình 1160">
                <a:extLst>
                  <a:ext uri="{FF2B5EF4-FFF2-40B4-BE49-F238E27FC236}">
                    <a16:creationId xmlns:a16="http://schemas.microsoft.com/office/drawing/2014/main" id="{F9BE16B9-6F52-5ED4-7BC2-40E468B8BD97}"/>
                  </a:ext>
                </a:extLst>
              </p:cNvPr>
              <p:cNvSpPr/>
              <p:nvPr/>
            </p:nvSpPr>
            <p:spPr>
              <a:xfrm>
                <a:off x="12529840" y="5090023"/>
                <a:ext cx="320142" cy="528107"/>
              </a:xfrm>
              <a:custGeom>
                <a:avLst/>
                <a:gdLst>
                  <a:gd name="connsiteX0" fmla="*/ 77323 w 320142"/>
                  <a:gd name="connsiteY0" fmla="*/ 526460 h 528107"/>
                  <a:gd name="connsiteX1" fmla="*/ 9865 w 320142"/>
                  <a:gd name="connsiteY1" fmla="*/ 494570 h 528107"/>
                  <a:gd name="connsiteX2" fmla="*/ 1667 w 320142"/>
                  <a:gd name="connsiteY2" fmla="*/ 471658 h 528107"/>
                  <a:gd name="connsiteX3" fmla="*/ 219907 w 320142"/>
                  <a:gd name="connsiteY3" fmla="*/ 9866 h 528107"/>
                  <a:gd name="connsiteX4" fmla="*/ 242819 w 320142"/>
                  <a:gd name="connsiteY4" fmla="*/ 1667 h 528107"/>
                  <a:gd name="connsiteX5" fmla="*/ 310277 w 320142"/>
                  <a:gd name="connsiteY5" fmla="*/ 33526 h 528107"/>
                  <a:gd name="connsiteX6" fmla="*/ 318475 w 320142"/>
                  <a:gd name="connsiteY6" fmla="*/ 56469 h 528107"/>
                  <a:gd name="connsiteX7" fmla="*/ 100235 w 320142"/>
                  <a:gd name="connsiteY7" fmla="*/ 518230 h 528107"/>
                  <a:gd name="connsiteX8" fmla="*/ 77323 w 320142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42" h="528107">
                    <a:moveTo>
                      <a:pt x="77323" y="526460"/>
                    </a:moveTo>
                    <a:lnTo>
                      <a:pt x="9865" y="494570"/>
                    </a:lnTo>
                    <a:cubicBezTo>
                      <a:pt x="1262" y="490518"/>
                      <a:pt x="-2416" y="480231"/>
                      <a:pt x="1667" y="471658"/>
                    </a:cubicBezTo>
                    <a:lnTo>
                      <a:pt x="219907" y="9866"/>
                    </a:lnTo>
                    <a:cubicBezTo>
                      <a:pt x="223960" y="1262"/>
                      <a:pt x="234247" y="-2417"/>
                      <a:pt x="242819" y="1667"/>
                    </a:cubicBezTo>
                    <a:lnTo>
                      <a:pt x="310277" y="33526"/>
                    </a:lnTo>
                    <a:cubicBezTo>
                      <a:pt x="318881" y="37609"/>
                      <a:pt x="322559" y="47865"/>
                      <a:pt x="318475" y="56469"/>
                    </a:cubicBezTo>
                    <a:lnTo>
                      <a:pt x="100235" y="518230"/>
                    </a:lnTo>
                    <a:cubicBezTo>
                      <a:pt x="96183" y="526834"/>
                      <a:pt x="85927" y="530513"/>
                      <a:pt x="77323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2" name="Hình tự do: Hình 1161">
                <a:extLst>
                  <a:ext uri="{FF2B5EF4-FFF2-40B4-BE49-F238E27FC236}">
                    <a16:creationId xmlns:a16="http://schemas.microsoft.com/office/drawing/2014/main" id="{91C9E0BA-2330-92A9-6B1D-2F4A4EC4A233}"/>
                  </a:ext>
                </a:extLst>
              </p:cNvPr>
              <p:cNvSpPr/>
              <p:nvPr/>
            </p:nvSpPr>
            <p:spPr>
              <a:xfrm>
                <a:off x="12920080" y="5090023"/>
                <a:ext cx="320154" cy="528107"/>
              </a:xfrm>
              <a:custGeom>
                <a:avLst/>
                <a:gdLst>
                  <a:gd name="connsiteX0" fmla="*/ 242831 w 320154"/>
                  <a:gd name="connsiteY0" fmla="*/ 526460 h 528107"/>
                  <a:gd name="connsiteX1" fmla="*/ 310289 w 320154"/>
                  <a:gd name="connsiteY1" fmla="*/ 494570 h 528107"/>
                  <a:gd name="connsiteX2" fmla="*/ 318487 w 320154"/>
                  <a:gd name="connsiteY2" fmla="*/ 471658 h 528107"/>
                  <a:gd name="connsiteX3" fmla="*/ 100247 w 320154"/>
                  <a:gd name="connsiteY3" fmla="*/ 9866 h 528107"/>
                  <a:gd name="connsiteX4" fmla="*/ 77304 w 320154"/>
                  <a:gd name="connsiteY4" fmla="*/ 1667 h 528107"/>
                  <a:gd name="connsiteX5" fmla="*/ 9877 w 320154"/>
                  <a:gd name="connsiteY5" fmla="*/ 33526 h 528107"/>
                  <a:gd name="connsiteX6" fmla="*/ 1648 w 320154"/>
                  <a:gd name="connsiteY6" fmla="*/ 56469 h 528107"/>
                  <a:gd name="connsiteX7" fmla="*/ 219919 w 320154"/>
                  <a:gd name="connsiteY7" fmla="*/ 518230 h 528107"/>
                  <a:gd name="connsiteX8" fmla="*/ 242831 w 320154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54" h="528107">
                    <a:moveTo>
                      <a:pt x="242831" y="526460"/>
                    </a:moveTo>
                    <a:lnTo>
                      <a:pt x="310289" y="494570"/>
                    </a:lnTo>
                    <a:cubicBezTo>
                      <a:pt x="318893" y="490518"/>
                      <a:pt x="322571" y="480231"/>
                      <a:pt x="318487" y="471658"/>
                    </a:cubicBezTo>
                    <a:lnTo>
                      <a:pt x="100247" y="9866"/>
                    </a:lnTo>
                    <a:cubicBezTo>
                      <a:pt x="96194" y="1262"/>
                      <a:pt x="85907" y="-2417"/>
                      <a:pt x="77304" y="1667"/>
                    </a:cubicBezTo>
                    <a:lnTo>
                      <a:pt x="9877" y="33526"/>
                    </a:lnTo>
                    <a:cubicBezTo>
                      <a:pt x="1274" y="37609"/>
                      <a:pt x="-2405" y="47865"/>
                      <a:pt x="1648" y="56469"/>
                    </a:cubicBezTo>
                    <a:lnTo>
                      <a:pt x="219919" y="518230"/>
                    </a:lnTo>
                    <a:cubicBezTo>
                      <a:pt x="223972" y="526834"/>
                      <a:pt x="234227" y="530513"/>
                      <a:pt x="242831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3" name="Hình tự do: Hình 1162">
              <a:extLst>
                <a:ext uri="{FF2B5EF4-FFF2-40B4-BE49-F238E27FC236}">
                  <a16:creationId xmlns:a16="http://schemas.microsoft.com/office/drawing/2014/main" id="{DEFD98A3-A57E-DDA5-50D4-25FE21424883}"/>
                </a:ext>
              </a:extLst>
            </p:cNvPr>
            <p:cNvSpPr/>
            <p:nvPr/>
          </p:nvSpPr>
          <p:spPr>
            <a:xfrm>
              <a:off x="12272898" y="5646160"/>
              <a:ext cx="1224277" cy="556651"/>
            </a:xfrm>
            <a:custGeom>
              <a:avLst/>
              <a:gdLst>
                <a:gd name="connsiteX0" fmla="*/ 0 w 1224277"/>
                <a:gd name="connsiteY0" fmla="*/ 0 h 556651"/>
                <a:gd name="connsiteX1" fmla="*/ 13373 w 1224277"/>
                <a:gd name="connsiteY1" fmla="*/ 47320 h 556651"/>
                <a:gd name="connsiteX2" fmla="*/ 123506 w 1224277"/>
                <a:gd name="connsiteY2" fmla="*/ 436699 h 556651"/>
                <a:gd name="connsiteX3" fmla="*/ 135570 w 1224277"/>
                <a:gd name="connsiteY3" fmla="*/ 490129 h 556651"/>
                <a:gd name="connsiteX4" fmla="*/ 217180 w 1224277"/>
                <a:gd name="connsiteY4" fmla="*/ 556651 h 556651"/>
                <a:gd name="connsiteX5" fmla="*/ 1041512 w 1224277"/>
                <a:gd name="connsiteY5" fmla="*/ 556651 h 556651"/>
                <a:gd name="connsiteX6" fmla="*/ 1124026 w 1224277"/>
                <a:gd name="connsiteY6" fmla="*/ 484705 h 556651"/>
                <a:gd name="connsiteX7" fmla="*/ 1128671 w 1224277"/>
                <a:gd name="connsiteY7" fmla="*/ 455932 h 556651"/>
                <a:gd name="connsiteX8" fmla="*/ 1214988 w 1224277"/>
                <a:gd name="connsiteY8" fmla="*/ 46198 h 556651"/>
                <a:gd name="connsiteX9" fmla="*/ 1224277 w 1224277"/>
                <a:gd name="connsiteY9" fmla="*/ 1933 h 556651"/>
                <a:gd name="connsiteX10" fmla="*/ 0 w 1224277"/>
                <a:gd name="connsiteY10" fmla="*/ 0 h 556651"/>
                <a:gd name="connsiteX11" fmla="*/ 220485 w 1224277"/>
                <a:gd name="connsiteY11" fmla="*/ 478283 h 556651"/>
                <a:gd name="connsiteX12" fmla="*/ 192678 w 1224277"/>
                <a:gd name="connsiteY12" fmla="*/ 459642 h 556651"/>
                <a:gd name="connsiteX13" fmla="*/ 121667 w 1224277"/>
                <a:gd name="connsiteY13" fmla="*/ 99285 h 556651"/>
                <a:gd name="connsiteX14" fmla="*/ 140308 w 1224277"/>
                <a:gd name="connsiteY14" fmla="*/ 71479 h 556651"/>
                <a:gd name="connsiteX15" fmla="*/ 168114 w 1224277"/>
                <a:gd name="connsiteY15" fmla="*/ 90120 h 556651"/>
                <a:gd name="connsiteX16" fmla="*/ 239126 w 1224277"/>
                <a:gd name="connsiteY16" fmla="*/ 450477 h 556651"/>
                <a:gd name="connsiteX17" fmla="*/ 220485 w 1224277"/>
                <a:gd name="connsiteY17" fmla="*/ 478283 h 556651"/>
                <a:gd name="connsiteX18" fmla="*/ 328436 w 1224277"/>
                <a:gd name="connsiteY18" fmla="*/ 478283 h 556651"/>
                <a:gd name="connsiteX19" fmla="*/ 300630 w 1224277"/>
                <a:gd name="connsiteY19" fmla="*/ 459642 h 556651"/>
                <a:gd name="connsiteX20" fmla="*/ 229587 w 1224277"/>
                <a:gd name="connsiteY20" fmla="*/ 99285 h 556651"/>
                <a:gd name="connsiteX21" fmla="*/ 248228 w 1224277"/>
                <a:gd name="connsiteY21" fmla="*/ 71479 h 556651"/>
                <a:gd name="connsiteX22" fmla="*/ 276034 w 1224277"/>
                <a:gd name="connsiteY22" fmla="*/ 90120 h 556651"/>
                <a:gd name="connsiteX23" fmla="*/ 347077 w 1224277"/>
                <a:gd name="connsiteY23" fmla="*/ 450477 h 556651"/>
                <a:gd name="connsiteX24" fmla="*/ 328436 w 1224277"/>
                <a:gd name="connsiteY24" fmla="*/ 478283 h 556651"/>
                <a:gd name="connsiteX25" fmla="*/ 403780 w 1224277"/>
                <a:gd name="connsiteY25" fmla="*/ 483271 h 556651"/>
                <a:gd name="connsiteX26" fmla="*/ 377658 w 1224277"/>
                <a:gd name="connsiteY26" fmla="*/ 462354 h 556651"/>
                <a:gd name="connsiteX27" fmla="*/ 337226 w 1224277"/>
                <a:gd name="connsiteY27" fmla="*/ 97290 h 556651"/>
                <a:gd name="connsiteX28" fmla="*/ 358144 w 1224277"/>
                <a:gd name="connsiteY28" fmla="*/ 71167 h 556651"/>
                <a:gd name="connsiteX29" fmla="*/ 384266 w 1224277"/>
                <a:gd name="connsiteY29" fmla="*/ 92084 h 556651"/>
                <a:gd name="connsiteX30" fmla="*/ 424728 w 1224277"/>
                <a:gd name="connsiteY30" fmla="*/ 457148 h 556651"/>
                <a:gd name="connsiteX31" fmla="*/ 403780 w 1224277"/>
                <a:gd name="connsiteY31" fmla="*/ 483271 h 556651"/>
                <a:gd name="connsiteX32" fmla="*/ 495459 w 1224277"/>
                <a:gd name="connsiteY32" fmla="*/ 484736 h 556651"/>
                <a:gd name="connsiteX33" fmla="*/ 470209 w 1224277"/>
                <a:gd name="connsiteY33" fmla="*/ 462728 h 556651"/>
                <a:gd name="connsiteX34" fmla="*/ 445053 w 1224277"/>
                <a:gd name="connsiteY34" fmla="*/ 96324 h 556651"/>
                <a:gd name="connsiteX35" fmla="*/ 467061 w 1224277"/>
                <a:gd name="connsiteY35" fmla="*/ 71074 h 556651"/>
                <a:gd name="connsiteX36" fmla="*/ 492311 w 1224277"/>
                <a:gd name="connsiteY36" fmla="*/ 93082 h 556651"/>
                <a:gd name="connsiteX37" fmla="*/ 517467 w 1224277"/>
                <a:gd name="connsiteY37" fmla="*/ 459486 h 556651"/>
                <a:gd name="connsiteX38" fmla="*/ 495459 w 1224277"/>
                <a:gd name="connsiteY38" fmla="*/ 484736 h 556651"/>
                <a:gd name="connsiteX39" fmla="*/ 600293 w 1224277"/>
                <a:gd name="connsiteY39" fmla="*/ 461980 h 556651"/>
                <a:gd name="connsiteX40" fmla="*/ 576602 w 1224277"/>
                <a:gd name="connsiteY40" fmla="*/ 485640 h 556651"/>
                <a:gd name="connsiteX41" fmla="*/ 552942 w 1224277"/>
                <a:gd name="connsiteY41" fmla="*/ 461980 h 556651"/>
                <a:gd name="connsiteX42" fmla="*/ 552942 w 1224277"/>
                <a:gd name="connsiteY42" fmla="*/ 94703 h 556651"/>
                <a:gd name="connsiteX43" fmla="*/ 576602 w 1224277"/>
                <a:gd name="connsiteY43" fmla="*/ 71012 h 556651"/>
                <a:gd name="connsiteX44" fmla="*/ 600293 w 1224277"/>
                <a:gd name="connsiteY44" fmla="*/ 94703 h 556651"/>
                <a:gd name="connsiteX45" fmla="*/ 600293 w 1224277"/>
                <a:gd name="connsiteY45" fmla="*/ 461980 h 556651"/>
                <a:gd name="connsiteX46" fmla="*/ 708151 w 1224277"/>
                <a:gd name="connsiteY46" fmla="*/ 462728 h 556651"/>
                <a:gd name="connsiteX47" fmla="*/ 682932 w 1224277"/>
                <a:gd name="connsiteY47" fmla="*/ 484736 h 556651"/>
                <a:gd name="connsiteX48" fmla="*/ 682932 w 1224277"/>
                <a:gd name="connsiteY48" fmla="*/ 484736 h 556651"/>
                <a:gd name="connsiteX49" fmla="*/ 660924 w 1224277"/>
                <a:gd name="connsiteY49" fmla="*/ 459486 h 556651"/>
                <a:gd name="connsiteX50" fmla="*/ 686081 w 1224277"/>
                <a:gd name="connsiteY50" fmla="*/ 93082 h 556651"/>
                <a:gd name="connsiteX51" fmla="*/ 711330 w 1224277"/>
                <a:gd name="connsiteY51" fmla="*/ 71074 h 556651"/>
                <a:gd name="connsiteX52" fmla="*/ 733338 w 1224277"/>
                <a:gd name="connsiteY52" fmla="*/ 96324 h 556651"/>
                <a:gd name="connsiteX53" fmla="*/ 708151 w 1224277"/>
                <a:gd name="connsiteY53" fmla="*/ 462728 h 556651"/>
                <a:gd name="connsiteX54" fmla="*/ 856470 w 1224277"/>
                <a:gd name="connsiteY54" fmla="*/ 97290 h 556651"/>
                <a:gd name="connsiteX55" fmla="*/ 816008 w 1224277"/>
                <a:gd name="connsiteY55" fmla="*/ 462354 h 556651"/>
                <a:gd name="connsiteX56" fmla="*/ 789886 w 1224277"/>
                <a:gd name="connsiteY56" fmla="*/ 483271 h 556651"/>
                <a:gd name="connsiteX57" fmla="*/ 768969 w 1224277"/>
                <a:gd name="connsiteY57" fmla="*/ 457148 h 556651"/>
                <a:gd name="connsiteX58" fmla="*/ 809400 w 1224277"/>
                <a:gd name="connsiteY58" fmla="*/ 92084 h 556651"/>
                <a:gd name="connsiteX59" fmla="*/ 835522 w 1224277"/>
                <a:gd name="connsiteY59" fmla="*/ 71167 h 556651"/>
                <a:gd name="connsiteX60" fmla="*/ 856470 w 1224277"/>
                <a:gd name="connsiteY60" fmla="*/ 97290 h 556651"/>
                <a:gd name="connsiteX61" fmla="*/ 895842 w 1224277"/>
                <a:gd name="connsiteY61" fmla="*/ 478283 h 556651"/>
                <a:gd name="connsiteX62" fmla="*/ 895842 w 1224277"/>
                <a:gd name="connsiteY62" fmla="*/ 478283 h 556651"/>
                <a:gd name="connsiteX63" fmla="*/ 877201 w 1224277"/>
                <a:gd name="connsiteY63" fmla="*/ 450477 h 556651"/>
                <a:gd name="connsiteX64" fmla="*/ 948243 w 1224277"/>
                <a:gd name="connsiteY64" fmla="*/ 90120 h 556651"/>
                <a:gd name="connsiteX65" fmla="*/ 976049 w 1224277"/>
                <a:gd name="connsiteY65" fmla="*/ 71479 h 556651"/>
                <a:gd name="connsiteX66" fmla="*/ 976049 w 1224277"/>
                <a:gd name="connsiteY66" fmla="*/ 71479 h 556651"/>
                <a:gd name="connsiteX67" fmla="*/ 994691 w 1224277"/>
                <a:gd name="connsiteY67" fmla="*/ 99285 h 556651"/>
                <a:gd name="connsiteX68" fmla="*/ 923648 w 1224277"/>
                <a:gd name="connsiteY68" fmla="*/ 459642 h 556651"/>
                <a:gd name="connsiteX69" fmla="*/ 895842 w 1224277"/>
                <a:gd name="connsiteY69" fmla="*/ 478283 h 556651"/>
                <a:gd name="connsiteX70" fmla="*/ 1102611 w 1224277"/>
                <a:gd name="connsiteY70" fmla="*/ 99285 h 556651"/>
                <a:gd name="connsiteX71" fmla="*/ 1031568 w 1224277"/>
                <a:gd name="connsiteY71" fmla="*/ 459642 h 556651"/>
                <a:gd name="connsiteX72" fmla="*/ 1003793 w 1224277"/>
                <a:gd name="connsiteY72" fmla="*/ 478283 h 556651"/>
                <a:gd name="connsiteX73" fmla="*/ 985120 w 1224277"/>
                <a:gd name="connsiteY73" fmla="*/ 450477 h 556651"/>
                <a:gd name="connsiteX74" fmla="*/ 1056163 w 1224277"/>
                <a:gd name="connsiteY74" fmla="*/ 90120 h 556651"/>
                <a:gd name="connsiteX75" fmla="*/ 1083969 w 1224277"/>
                <a:gd name="connsiteY75" fmla="*/ 71479 h 556651"/>
                <a:gd name="connsiteX76" fmla="*/ 1102611 w 1224277"/>
                <a:gd name="connsiteY76" fmla="*/ 99285 h 55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24277" h="556651">
                  <a:moveTo>
                    <a:pt x="0" y="0"/>
                  </a:moveTo>
                  <a:lnTo>
                    <a:pt x="13373" y="47320"/>
                  </a:lnTo>
                  <a:lnTo>
                    <a:pt x="123506" y="436699"/>
                  </a:lnTo>
                  <a:cubicBezTo>
                    <a:pt x="128494" y="454280"/>
                    <a:pt x="131954" y="472236"/>
                    <a:pt x="135570" y="490129"/>
                  </a:cubicBezTo>
                  <a:cubicBezTo>
                    <a:pt x="143363" y="528129"/>
                    <a:pt x="176936" y="556651"/>
                    <a:pt x="217180" y="556651"/>
                  </a:cubicBezTo>
                  <a:lnTo>
                    <a:pt x="1041512" y="556651"/>
                  </a:lnTo>
                  <a:cubicBezTo>
                    <a:pt x="1083689" y="556651"/>
                    <a:pt x="1118509" y="525323"/>
                    <a:pt x="1124026" y="484705"/>
                  </a:cubicBezTo>
                  <a:cubicBezTo>
                    <a:pt x="1125335" y="475041"/>
                    <a:pt x="1126551" y="465409"/>
                    <a:pt x="1128671" y="455932"/>
                  </a:cubicBezTo>
                  <a:lnTo>
                    <a:pt x="1214988" y="46198"/>
                  </a:lnTo>
                  <a:lnTo>
                    <a:pt x="1224277" y="1933"/>
                  </a:lnTo>
                  <a:lnTo>
                    <a:pt x="0" y="0"/>
                  </a:lnTo>
                  <a:close/>
                  <a:moveTo>
                    <a:pt x="220485" y="478283"/>
                  </a:moveTo>
                  <a:cubicBezTo>
                    <a:pt x="207673" y="480808"/>
                    <a:pt x="195235" y="472454"/>
                    <a:pt x="192678" y="459642"/>
                  </a:cubicBezTo>
                  <a:lnTo>
                    <a:pt x="121667" y="99285"/>
                  </a:lnTo>
                  <a:cubicBezTo>
                    <a:pt x="119111" y="86442"/>
                    <a:pt x="127465" y="74004"/>
                    <a:pt x="140308" y="71479"/>
                  </a:cubicBezTo>
                  <a:cubicBezTo>
                    <a:pt x="153120" y="68954"/>
                    <a:pt x="165590" y="77277"/>
                    <a:pt x="168114" y="90120"/>
                  </a:cubicBezTo>
                  <a:lnTo>
                    <a:pt x="239126" y="450477"/>
                  </a:lnTo>
                  <a:cubicBezTo>
                    <a:pt x="241682" y="463289"/>
                    <a:pt x="233328" y="475758"/>
                    <a:pt x="220485" y="478283"/>
                  </a:cubicBezTo>
                  <a:close/>
                  <a:moveTo>
                    <a:pt x="328436" y="478283"/>
                  </a:moveTo>
                  <a:cubicBezTo>
                    <a:pt x="315593" y="480808"/>
                    <a:pt x="303155" y="472454"/>
                    <a:pt x="300630" y="459642"/>
                  </a:cubicBezTo>
                  <a:lnTo>
                    <a:pt x="229587" y="99285"/>
                  </a:lnTo>
                  <a:cubicBezTo>
                    <a:pt x="227062" y="86442"/>
                    <a:pt x="235417" y="74004"/>
                    <a:pt x="248228" y="71479"/>
                  </a:cubicBezTo>
                  <a:cubicBezTo>
                    <a:pt x="261072" y="68954"/>
                    <a:pt x="273510" y="77277"/>
                    <a:pt x="276034" y="90120"/>
                  </a:cubicBezTo>
                  <a:lnTo>
                    <a:pt x="347077" y="450477"/>
                  </a:lnTo>
                  <a:cubicBezTo>
                    <a:pt x="349602" y="463289"/>
                    <a:pt x="341248" y="475758"/>
                    <a:pt x="328436" y="478283"/>
                  </a:cubicBezTo>
                  <a:close/>
                  <a:moveTo>
                    <a:pt x="403780" y="483271"/>
                  </a:moveTo>
                  <a:cubicBezTo>
                    <a:pt x="390812" y="484705"/>
                    <a:pt x="379092" y="475353"/>
                    <a:pt x="377658" y="462354"/>
                  </a:cubicBezTo>
                  <a:lnTo>
                    <a:pt x="337226" y="97290"/>
                  </a:lnTo>
                  <a:cubicBezTo>
                    <a:pt x="335761" y="84322"/>
                    <a:pt x="345144" y="72601"/>
                    <a:pt x="358144" y="71167"/>
                  </a:cubicBezTo>
                  <a:cubicBezTo>
                    <a:pt x="371142" y="69733"/>
                    <a:pt x="382832" y="79085"/>
                    <a:pt x="384266" y="92084"/>
                  </a:cubicBezTo>
                  <a:lnTo>
                    <a:pt x="424728" y="457148"/>
                  </a:lnTo>
                  <a:cubicBezTo>
                    <a:pt x="426162" y="470147"/>
                    <a:pt x="416779" y="481837"/>
                    <a:pt x="403780" y="483271"/>
                  </a:cubicBezTo>
                  <a:close/>
                  <a:moveTo>
                    <a:pt x="495459" y="484736"/>
                  </a:moveTo>
                  <a:cubicBezTo>
                    <a:pt x="482429" y="485640"/>
                    <a:pt x="471113" y="475789"/>
                    <a:pt x="470209" y="462728"/>
                  </a:cubicBezTo>
                  <a:lnTo>
                    <a:pt x="445053" y="96324"/>
                  </a:lnTo>
                  <a:cubicBezTo>
                    <a:pt x="444180" y="83262"/>
                    <a:pt x="454000" y="71978"/>
                    <a:pt x="467061" y="71074"/>
                  </a:cubicBezTo>
                  <a:cubicBezTo>
                    <a:pt x="480091" y="70170"/>
                    <a:pt x="491407" y="80021"/>
                    <a:pt x="492311" y="93082"/>
                  </a:cubicBezTo>
                  <a:lnTo>
                    <a:pt x="517467" y="459486"/>
                  </a:lnTo>
                  <a:cubicBezTo>
                    <a:pt x="518340" y="472547"/>
                    <a:pt x="508521" y="483832"/>
                    <a:pt x="495459" y="484736"/>
                  </a:cubicBezTo>
                  <a:close/>
                  <a:moveTo>
                    <a:pt x="600293" y="461980"/>
                  </a:moveTo>
                  <a:cubicBezTo>
                    <a:pt x="600293" y="475041"/>
                    <a:pt x="589694" y="485640"/>
                    <a:pt x="576602" y="485640"/>
                  </a:cubicBezTo>
                  <a:cubicBezTo>
                    <a:pt x="563540" y="485640"/>
                    <a:pt x="552942" y="475041"/>
                    <a:pt x="552942" y="461980"/>
                  </a:cubicBezTo>
                  <a:lnTo>
                    <a:pt x="552942" y="94703"/>
                  </a:lnTo>
                  <a:cubicBezTo>
                    <a:pt x="552942" y="81610"/>
                    <a:pt x="563540" y="71012"/>
                    <a:pt x="576602" y="71012"/>
                  </a:cubicBezTo>
                  <a:cubicBezTo>
                    <a:pt x="589694" y="71012"/>
                    <a:pt x="600293" y="81610"/>
                    <a:pt x="600293" y="94703"/>
                  </a:cubicBezTo>
                  <a:lnTo>
                    <a:pt x="600293" y="461980"/>
                  </a:lnTo>
                  <a:close/>
                  <a:moveTo>
                    <a:pt x="708151" y="462728"/>
                  </a:moveTo>
                  <a:cubicBezTo>
                    <a:pt x="707278" y="475789"/>
                    <a:pt x="695962" y="485640"/>
                    <a:pt x="682932" y="484736"/>
                  </a:cubicBezTo>
                  <a:lnTo>
                    <a:pt x="682932" y="484736"/>
                  </a:lnTo>
                  <a:cubicBezTo>
                    <a:pt x="669871" y="483832"/>
                    <a:pt x="660051" y="472547"/>
                    <a:pt x="660924" y="459486"/>
                  </a:cubicBezTo>
                  <a:lnTo>
                    <a:pt x="686081" y="93082"/>
                  </a:lnTo>
                  <a:cubicBezTo>
                    <a:pt x="686985" y="80021"/>
                    <a:pt x="698269" y="70170"/>
                    <a:pt x="711330" y="71074"/>
                  </a:cubicBezTo>
                  <a:cubicBezTo>
                    <a:pt x="724361" y="71978"/>
                    <a:pt x="734211" y="83262"/>
                    <a:pt x="733338" y="96324"/>
                  </a:cubicBezTo>
                  <a:lnTo>
                    <a:pt x="708151" y="462728"/>
                  </a:lnTo>
                  <a:close/>
                  <a:moveTo>
                    <a:pt x="856470" y="97290"/>
                  </a:moveTo>
                  <a:lnTo>
                    <a:pt x="816008" y="462354"/>
                  </a:lnTo>
                  <a:cubicBezTo>
                    <a:pt x="814574" y="475353"/>
                    <a:pt x="802885" y="484705"/>
                    <a:pt x="789886" y="483271"/>
                  </a:cubicBezTo>
                  <a:cubicBezTo>
                    <a:pt x="776886" y="481837"/>
                    <a:pt x="767504" y="470147"/>
                    <a:pt x="768969" y="457148"/>
                  </a:cubicBezTo>
                  <a:lnTo>
                    <a:pt x="809400" y="92084"/>
                  </a:lnTo>
                  <a:cubicBezTo>
                    <a:pt x="810834" y="79085"/>
                    <a:pt x="822524" y="69733"/>
                    <a:pt x="835522" y="71167"/>
                  </a:cubicBezTo>
                  <a:cubicBezTo>
                    <a:pt x="848522" y="72601"/>
                    <a:pt x="857905" y="84322"/>
                    <a:pt x="856470" y="97290"/>
                  </a:cubicBezTo>
                  <a:close/>
                  <a:moveTo>
                    <a:pt x="895842" y="478283"/>
                  </a:moveTo>
                  <a:lnTo>
                    <a:pt x="895842" y="478283"/>
                  </a:lnTo>
                  <a:cubicBezTo>
                    <a:pt x="883030" y="475758"/>
                    <a:pt x="874676" y="463289"/>
                    <a:pt x="877201" y="450477"/>
                  </a:cubicBezTo>
                  <a:lnTo>
                    <a:pt x="948243" y="90120"/>
                  </a:lnTo>
                  <a:cubicBezTo>
                    <a:pt x="950768" y="77309"/>
                    <a:pt x="963206" y="68954"/>
                    <a:pt x="976049" y="71479"/>
                  </a:cubicBezTo>
                  <a:lnTo>
                    <a:pt x="976049" y="71479"/>
                  </a:lnTo>
                  <a:cubicBezTo>
                    <a:pt x="988861" y="74004"/>
                    <a:pt x="997216" y="86442"/>
                    <a:pt x="994691" y="99285"/>
                  </a:cubicBezTo>
                  <a:lnTo>
                    <a:pt x="923648" y="459642"/>
                  </a:lnTo>
                  <a:cubicBezTo>
                    <a:pt x="921123" y="472454"/>
                    <a:pt x="908685" y="480808"/>
                    <a:pt x="895842" y="478283"/>
                  </a:cubicBezTo>
                  <a:close/>
                  <a:moveTo>
                    <a:pt x="1102611" y="99285"/>
                  </a:moveTo>
                  <a:lnTo>
                    <a:pt x="1031568" y="459642"/>
                  </a:lnTo>
                  <a:cubicBezTo>
                    <a:pt x="1029043" y="472454"/>
                    <a:pt x="1016605" y="480808"/>
                    <a:pt x="1003793" y="478283"/>
                  </a:cubicBezTo>
                  <a:cubicBezTo>
                    <a:pt x="990950" y="475758"/>
                    <a:pt x="982596" y="463289"/>
                    <a:pt x="985120" y="450477"/>
                  </a:cubicBezTo>
                  <a:lnTo>
                    <a:pt x="1056163" y="90120"/>
                  </a:lnTo>
                  <a:cubicBezTo>
                    <a:pt x="1058688" y="77309"/>
                    <a:pt x="1071157" y="68954"/>
                    <a:pt x="1083969" y="71479"/>
                  </a:cubicBezTo>
                  <a:cubicBezTo>
                    <a:pt x="1096812" y="74004"/>
                    <a:pt x="1105135" y="86442"/>
                    <a:pt x="1102611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Hình tự do: Hình 1163">
              <a:extLst>
                <a:ext uri="{FF2B5EF4-FFF2-40B4-BE49-F238E27FC236}">
                  <a16:creationId xmlns:a16="http://schemas.microsoft.com/office/drawing/2014/main" id="{FA4BAFB6-0C98-DAA1-E430-4DF6A71FD49A}"/>
                </a:ext>
              </a:extLst>
            </p:cNvPr>
            <p:cNvSpPr/>
            <p:nvPr/>
          </p:nvSpPr>
          <p:spPr>
            <a:xfrm>
              <a:off x="12272898" y="5646160"/>
              <a:ext cx="1224277" cy="47444"/>
            </a:xfrm>
            <a:custGeom>
              <a:avLst/>
              <a:gdLst>
                <a:gd name="connsiteX0" fmla="*/ 1224277 w 1224277"/>
                <a:gd name="connsiteY0" fmla="*/ 1933 h 47444"/>
                <a:gd name="connsiteX1" fmla="*/ 1214988 w 1224277"/>
                <a:gd name="connsiteY1" fmla="*/ 46198 h 47444"/>
                <a:gd name="connsiteX2" fmla="*/ 1201335 w 1224277"/>
                <a:gd name="connsiteY2" fmla="*/ 47445 h 47444"/>
                <a:gd name="connsiteX3" fmla="*/ 17238 w 1224277"/>
                <a:gd name="connsiteY3" fmla="*/ 47445 h 47444"/>
                <a:gd name="connsiteX4" fmla="*/ 13373 w 1224277"/>
                <a:gd name="connsiteY4" fmla="*/ 47320 h 47444"/>
                <a:gd name="connsiteX5" fmla="*/ 0 w 1224277"/>
                <a:gd name="connsiteY5" fmla="*/ 0 h 47444"/>
                <a:gd name="connsiteX6" fmla="*/ 1224277 w 1224277"/>
                <a:gd name="connsiteY6" fmla="*/ 1933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77" h="47444">
                  <a:moveTo>
                    <a:pt x="1224277" y="1933"/>
                  </a:moveTo>
                  <a:lnTo>
                    <a:pt x="1214988" y="46198"/>
                  </a:lnTo>
                  <a:cubicBezTo>
                    <a:pt x="1210562" y="46977"/>
                    <a:pt x="1205979" y="47445"/>
                    <a:pt x="1201335" y="47445"/>
                  </a:cubicBezTo>
                  <a:lnTo>
                    <a:pt x="17238" y="47445"/>
                  </a:lnTo>
                  <a:cubicBezTo>
                    <a:pt x="15898" y="47445"/>
                    <a:pt x="14651" y="47382"/>
                    <a:pt x="13373" y="47320"/>
                  </a:cubicBezTo>
                  <a:lnTo>
                    <a:pt x="0" y="0"/>
                  </a:lnTo>
                  <a:lnTo>
                    <a:pt x="1224277" y="1933"/>
                  </a:ln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Hình tự do: Hình 1164">
              <a:extLst>
                <a:ext uri="{FF2B5EF4-FFF2-40B4-BE49-F238E27FC236}">
                  <a16:creationId xmlns:a16="http://schemas.microsoft.com/office/drawing/2014/main" id="{C2A736DD-90F4-6B04-5DCA-B67B2253F098}"/>
                </a:ext>
              </a:extLst>
            </p:cNvPr>
            <p:cNvSpPr/>
            <p:nvPr/>
          </p:nvSpPr>
          <p:spPr>
            <a:xfrm>
              <a:off x="12219312" y="5514767"/>
              <a:ext cx="1331418" cy="147291"/>
            </a:xfrm>
            <a:custGeom>
              <a:avLst/>
              <a:gdLst>
                <a:gd name="connsiteX0" fmla="*/ 1257788 w 1331418"/>
                <a:gd name="connsiteY0" fmla="*/ 147291 h 147291"/>
                <a:gd name="connsiteX1" fmla="*/ 73661 w 1331418"/>
                <a:gd name="connsiteY1" fmla="*/ 147291 h 147291"/>
                <a:gd name="connsiteX2" fmla="*/ 0 w 1331418"/>
                <a:gd name="connsiteY2" fmla="*/ 73661 h 147291"/>
                <a:gd name="connsiteX3" fmla="*/ 0 w 1331418"/>
                <a:gd name="connsiteY3" fmla="*/ 73661 h 147291"/>
                <a:gd name="connsiteX4" fmla="*/ 73661 w 1331418"/>
                <a:gd name="connsiteY4" fmla="*/ 0 h 147291"/>
                <a:gd name="connsiteX5" fmla="*/ 1257788 w 1331418"/>
                <a:gd name="connsiteY5" fmla="*/ 0 h 147291"/>
                <a:gd name="connsiteX6" fmla="*/ 1331419 w 1331418"/>
                <a:gd name="connsiteY6" fmla="*/ 73661 h 147291"/>
                <a:gd name="connsiteX7" fmla="*/ 1331419 w 1331418"/>
                <a:gd name="connsiteY7" fmla="*/ 73661 h 147291"/>
                <a:gd name="connsiteX8" fmla="*/ 1257788 w 1331418"/>
                <a:gd name="connsiteY8" fmla="*/ 147291 h 1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418" h="147291">
                  <a:moveTo>
                    <a:pt x="1257788" y="147291"/>
                  </a:moveTo>
                  <a:lnTo>
                    <a:pt x="73661" y="147291"/>
                  </a:lnTo>
                  <a:cubicBezTo>
                    <a:pt x="32981" y="147291"/>
                    <a:pt x="0" y="114311"/>
                    <a:pt x="0" y="73661"/>
                  </a:cubicBezTo>
                  <a:lnTo>
                    <a:pt x="0" y="73661"/>
                  </a:lnTo>
                  <a:cubicBezTo>
                    <a:pt x="0" y="32981"/>
                    <a:pt x="32981" y="0"/>
                    <a:pt x="73661" y="0"/>
                  </a:cubicBezTo>
                  <a:lnTo>
                    <a:pt x="1257788" y="0"/>
                  </a:lnTo>
                  <a:cubicBezTo>
                    <a:pt x="1298469" y="0"/>
                    <a:pt x="1331419" y="32981"/>
                    <a:pt x="1331419" y="73661"/>
                  </a:cubicBezTo>
                  <a:lnTo>
                    <a:pt x="1331419" y="73661"/>
                  </a:lnTo>
                  <a:cubicBezTo>
                    <a:pt x="1331419" y="114311"/>
                    <a:pt x="1298469" y="147291"/>
                    <a:pt x="1257788" y="147291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66" name="Đồ họa 3">
              <a:extLst>
                <a:ext uri="{FF2B5EF4-FFF2-40B4-BE49-F238E27FC236}">
                  <a16:creationId xmlns:a16="http://schemas.microsoft.com/office/drawing/2014/main" id="{9825FFA8-7CD4-5732-20B9-19F4D5B10EB1}"/>
                </a:ext>
              </a:extLst>
            </p:cNvPr>
            <p:cNvGrpSpPr/>
            <p:nvPr/>
          </p:nvGrpSpPr>
          <p:grpSpPr>
            <a:xfrm>
              <a:off x="12562228" y="5561167"/>
              <a:ext cx="645618" cy="54521"/>
              <a:chOff x="12562228" y="5561167"/>
              <a:chExt cx="645618" cy="54521"/>
            </a:xfrm>
            <a:solidFill>
              <a:srgbClr val="615370"/>
            </a:solidFill>
          </p:grpSpPr>
          <p:sp>
            <p:nvSpPr>
              <p:cNvPr id="1167" name="Hình tự do: Hình 1166">
                <a:extLst>
                  <a:ext uri="{FF2B5EF4-FFF2-40B4-BE49-F238E27FC236}">
                    <a16:creationId xmlns:a16="http://schemas.microsoft.com/office/drawing/2014/main" id="{37B5D3A8-BFD0-84B1-9CC2-158C2AA4F328}"/>
                  </a:ext>
                </a:extLst>
              </p:cNvPr>
              <p:cNvSpPr/>
              <p:nvPr/>
            </p:nvSpPr>
            <p:spPr>
              <a:xfrm>
                <a:off x="12562228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0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5" y="54521"/>
                      <a:pt x="0" y="42316"/>
                      <a:pt x="0" y="27260"/>
                    </a:cubicBezTo>
                    <a:cubicBezTo>
                      <a:pt x="0" y="12205"/>
                      <a:pt x="12205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8" name="Hình tự do: Hình 1167">
                <a:extLst>
                  <a:ext uri="{FF2B5EF4-FFF2-40B4-BE49-F238E27FC236}">
                    <a16:creationId xmlns:a16="http://schemas.microsoft.com/office/drawing/2014/main" id="{86ECADB4-02B4-2BAC-99C5-534954115FFB}"/>
                  </a:ext>
                </a:extLst>
              </p:cNvPr>
              <p:cNvSpPr/>
              <p:nvPr/>
            </p:nvSpPr>
            <p:spPr>
              <a:xfrm>
                <a:off x="13153325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-1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4" y="54521"/>
                      <a:pt x="-1" y="42316"/>
                      <a:pt x="-1" y="27260"/>
                    </a:cubicBezTo>
                    <a:cubicBezTo>
                      <a:pt x="-1" y="12205"/>
                      <a:pt x="12204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69" name="Đồ họa 3">
            <a:extLst>
              <a:ext uri="{FF2B5EF4-FFF2-40B4-BE49-F238E27FC236}">
                <a16:creationId xmlns:a16="http://schemas.microsoft.com/office/drawing/2014/main" id="{3D66B105-6D33-3968-1183-40BA9609F49C}"/>
              </a:ext>
            </a:extLst>
          </p:cNvPr>
          <p:cNvGrpSpPr/>
          <p:nvPr/>
        </p:nvGrpSpPr>
        <p:grpSpPr>
          <a:xfrm>
            <a:off x="12228999" y="2507470"/>
            <a:ext cx="686236" cy="1737546"/>
            <a:chOff x="13903932" y="2395768"/>
            <a:chExt cx="686236" cy="1737546"/>
          </a:xfrm>
        </p:grpSpPr>
        <p:grpSp>
          <p:nvGrpSpPr>
            <p:cNvPr id="1170" name="Đồ họa 3">
              <a:extLst>
                <a:ext uri="{FF2B5EF4-FFF2-40B4-BE49-F238E27FC236}">
                  <a16:creationId xmlns:a16="http://schemas.microsoft.com/office/drawing/2014/main" id="{B1081B43-CA26-FACA-D7A7-42ED12F88FF1}"/>
                </a:ext>
              </a:extLst>
            </p:cNvPr>
            <p:cNvGrpSpPr/>
            <p:nvPr/>
          </p:nvGrpSpPr>
          <p:grpSpPr>
            <a:xfrm>
              <a:off x="14091417" y="2854282"/>
              <a:ext cx="384237" cy="378575"/>
              <a:chOff x="14091417" y="2854282"/>
              <a:chExt cx="384237" cy="378575"/>
            </a:xfrm>
          </p:grpSpPr>
          <p:sp>
            <p:nvSpPr>
              <p:cNvPr id="1171" name="Hình tự do: Hình 1170">
                <a:extLst>
                  <a:ext uri="{FF2B5EF4-FFF2-40B4-BE49-F238E27FC236}">
                    <a16:creationId xmlns:a16="http://schemas.microsoft.com/office/drawing/2014/main" id="{2675044E-0F5B-FB2F-6B61-67C366B4C840}"/>
                  </a:ext>
                </a:extLst>
              </p:cNvPr>
              <p:cNvSpPr/>
              <p:nvPr/>
            </p:nvSpPr>
            <p:spPr>
              <a:xfrm>
                <a:off x="14091417" y="2867762"/>
                <a:ext cx="364410" cy="365096"/>
              </a:xfrm>
              <a:custGeom>
                <a:avLst/>
                <a:gdLst>
                  <a:gd name="connsiteX0" fmla="*/ 364258 w 364410"/>
                  <a:gd name="connsiteY0" fmla="*/ 175563 h 365096"/>
                  <a:gd name="connsiteX1" fmla="*/ 363478 w 364410"/>
                  <a:gd name="connsiteY1" fmla="*/ 164718 h 365096"/>
                  <a:gd name="connsiteX2" fmla="*/ 298140 w 364410"/>
                  <a:gd name="connsiteY2" fmla="*/ 42377 h 365096"/>
                  <a:gd name="connsiteX3" fmla="*/ 262978 w 364410"/>
                  <a:gd name="connsiteY3" fmla="*/ 19637 h 365096"/>
                  <a:gd name="connsiteX4" fmla="*/ 234392 w 364410"/>
                  <a:gd name="connsiteY4" fmla="*/ 8324 h 365096"/>
                  <a:gd name="connsiteX5" fmla="*/ 225509 w 364410"/>
                  <a:gd name="connsiteY5" fmla="*/ 5915 h 365096"/>
                  <a:gd name="connsiteX6" fmla="*/ 224199 w 364410"/>
                  <a:gd name="connsiteY6" fmla="*/ 5525 h 365096"/>
                  <a:gd name="connsiteX7" fmla="*/ 220489 w 364410"/>
                  <a:gd name="connsiteY7" fmla="*/ 4686 h 365096"/>
                  <a:gd name="connsiteX8" fmla="*/ 222048 w 364410"/>
                  <a:gd name="connsiteY8" fmla="*/ 4315 h 365096"/>
                  <a:gd name="connsiteX9" fmla="*/ 175133 w 364410"/>
                  <a:gd name="connsiteY9" fmla="*/ 151 h 365096"/>
                  <a:gd name="connsiteX10" fmla="*/ 164379 w 364410"/>
                  <a:gd name="connsiteY10" fmla="*/ 883 h 365096"/>
                  <a:gd name="connsiteX11" fmla="*/ 154902 w 364410"/>
                  <a:gd name="connsiteY11" fmla="*/ 2086 h 365096"/>
                  <a:gd name="connsiteX12" fmla="*/ 154528 w 364410"/>
                  <a:gd name="connsiteY12" fmla="*/ 2140 h 365096"/>
                  <a:gd name="connsiteX13" fmla="*/ 149976 w 364410"/>
                  <a:gd name="connsiteY13" fmla="*/ 2884 h 365096"/>
                  <a:gd name="connsiteX14" fmla="*/ 149945 w 364410"/>
                  <a:gd name="connsiteY14" fmla="*/ 2888 h 365096"/>
                  <a:gd name="connsiteX15" fmla="*/ 119801 w 364410"/>
                  <a:gd name="connsiteY15" fmla="*/ 11046 h 365096"/>
                  <a:gd name="connsiteX16" fmla="*/ 102220 w 364410"/>
                  <a:gd name="connsiteY16" fmla="*/ 18546 h 365096"/>
                  <a:gd name="connsiteX17" fmla="*/ 91652 w 364410"/>
                  <a:gd name="connsiteY17" fmla="*/ 24157 h 365096"/>
                  <a:gd name="connsiteX18" fmla="*/ 80212 w 364410"/>
                  <a:gd name="connsiteY18" fmla="*/ 31336 h 365096"/>
                  <a:gd name="connsiteX19" fmla="*/ 67774 w 364410"/>
                  <a:gd name="connsiteY19" fmla="*/ 40569 h 365096"/>
                  <a:gd name="connsiteX20" fmla="*/ 59919 w 364410"/>
                  <a:gd name="connsiteY20" fmla="*/ 47340 h 365096"/>
                  <a:gd name="connsiteX21" fmla="*/ 55991 w 364410"/>
                  <a:gd name="connsiteY21" fmla="*/ 50969 h 365096"/>
                  <a:gd name="connsiteX22" fmla="*/ 55991 w 364410"/>
                  <a:gd name="connsiteY22" fmla="*/ 51006 h 365096"/>
                  <a:gd name="connsiteX23" fmla="*/ 53965 w 364410"/>
                  <a:gd name="connsiteY23" fmla="*/ 52992 h 365096"/>
                  <a:gd name="connsiteX24" fmla="*/ 51034 w 364410"/>
                  <a:gd name="connsiteY24" fmla="*/ 56018 h 365096"/>
                  <a:gd name="connsiteX25" fmla="*/ 46702 w 364410"/>
                  <a:gd name="connsiteY25" fmla="*/ 60707 h 365096"/>
                  <a:gd name="connsiteX26" fmla="*/ 44239 w 364410"/>
                  <a:gd name="connsiteY26" fmla="*/ 63456 h 365096"/>
                  <a:gd name="connsiteX27" fmla="*/ 36602 w 364410"/>
                  <a:gd name="connsiteY27" fmla="*/ 73017 h 365096"/>
                  <a:gd name="connsiteX28" fmla="*/ 33203 w 364410"/>
                  <a:gd name="connsiteY28" fmla="*/ 77668 h 365096"/>
                  <a:gd name="connsiteX29" fmla="*/ 30273 w 364410"/>
                  <a:gd name="connsiteY29" fmla="*/ 82001 h 365096"/>
                  <a:gd name="connsiteX30" fmla="*/ 25285 w 364410"/>
                  <a:gd name="connsiteY30" fmla="*/ 90000 h 365096"/>
                  <a:gd name="connsiteX31" fmla="*/ 22886 w 364410"/>
                  <a:gd name="connsiteY31" fmla="*/ 94161 h 365096"/>
                  <a:gd name="connsiteX32" fmla="*/ 18958 w 364410"/>
                  <a:gd name="connsiteY32" fmla="*/ 101746 h 365096"/>
                  <a:gd name="connsiteX33" fmla="*/ 13534 w 364410"/>
                  <a:gd name="connsiteY33" fmla="*/ 113866 h 365096"/>
                  <a:gd name="connsiteX34" fmla="*/ 12692 w 364410"/>
                  <a:gd name="connsiteY34" fmla="*/ 115876 h 365096"/>
                  <a:gd name="connsiteX35" fmla="*/ 10167 w 364410"/>
                  <a:gd name="connsiteY35" fmla="*/ 122731 h 365096"/>
                  <a:gd name="connsiteX36" fmla="*/ 9263 w 364410"/>
                  <a:gd name="connsiteY36" fmla="*/ 125453 h 365096"/>
                  <a:gd name="connsiteX37" fmla="*/ 8390 w 364410"/>
                  <a:gd name="connsiteY37" fmla="*/ 128062 h 365096"/>
                  <a:gd name="connsiteX38" fmla="*/ 7392 w 364410"/>
                  <a:gd name="connsiteY38" fmla="*/ 131366 h 365096"/>
                  <a:gd name="connsiteX39" fmla="*/ 6208 w 364410"/>
                  <a:gd name="connsiteY39" fmla="*/ 135447 h 365096"/>
                  <a:gd name="connsiteX40" fmla="*/ 4681 w 364410"/>
                  <a:gd name="connsiteY40" fmla="*/ 141665 h 365096"/>
                  <a:gd name="connsiteX41" fmla="*/ 4369 w 364410"/>
                  <a:gd name="connsiteY41" fmla="*/ 142987 h 365096"/>
                  <a:gd name="connsiteX42" fmla="*/ 2280 w 364410"/>
                  <a:gd name="connsiteY42" fmla="*/ 153717 h 365096"/>
                  <a:gd name="connsiteX43" fmla="*/ 2156 w 364410"/>
                  <a:gd name="connsiteY43" fmla="*/ 154923 h 365096"/>
                  <a:gd name="connsiteX44" fmla="*/ 2156 w 364410"/>
                  <a:gd name="connsiteY44" fmla="*/ 154961 h 365096"/>
                  <a:gd name="connsiteX45" fmla="*/ 971 w 364410"/>
                  <a:gd name="connsiteY45" fmla="*/ 163708 h 365096"/>
                  <a:gd name="connsiteX46" fmla="*/ 161 w 364410"/>
                  <a:gd name="connsiteY46" fmla="*/ 175641 h 365096"/>
                  <a:gd name="connsiteX47" fmla="*/ 36 w 364410"/>
                  <a:gd name="connsiteY47" fmla="*/ 179219 h 365096"/>
                  <a:gd name="connsiteX48" fmla="*/ 36 w 364410"/>
                  <a:gd name="connsiteY48" fmla="*/ 183029 h 365096"/>
                  <a:gd name="connsiteX49" fmla="*/ 36 w 364410"/>
                  <a:gd name="connsiteY49" fmla="*/ 183069 h 365096"/>
                  <a:gd name="connsiteX50" fmla="*/ 161 w 364410"/>
                  <a:gd name="connsiteY50" fmla="*/ 190261 h 365096"/>
                  <a:gd name="connsiteX51" fmla="*/ 192 w 364410"/>
                  <a:gd name="connsiteY51" fmla="*/ 191193 h 365096"/>
                  <a:gd name="connsiteX52" fmla="*/ 379 w 364410"/>
                  <a:gd name="connsiteY52" fmla="*/ 194924 h 365096"/>
                  <a:gd name="connsiteX53" fmla="*/ 1158 w 364410"/>
                  <a:gd name="connsiteY53" fmla="*/ 203634 h 365096"/>
                  <a:gd name="connsiteX54" fmla="*/ 1782 w 364410"/>
                  <a:gd name="connsiteY54" fmla="*/ 208609 h 365096"/>
                  <a:gd name="connsiteX55" fmla="*/ 2935 w 364410"/>
                  <a:gd name="connsiteY55" fmla="*/ 215411 h 365096"/>
                  <a:gd name="connsiteX56" fmla="*/ 2935 w 364410"/>
                  <a:gd name="connsiteY56" fmla="*/ 215448 h 365096"/>
                  <a:gd name="connsiteX57" fmla="*/ 3901 w 364410"/>
                  <a:gd name="connsiteY57" fmla="*/ 220501 h 365096"/>
                  <a:gd name="connsiteX58" fmla="*/ 4400 w 364410"/>
                  <a:gd name="connsiteY58" fmla="*/ 222796 h 365096"/>
                  <a:gd name="connsiteX59" fmla="*/ 4400 w 364410"/>
                  <a:gd name="connsiteY59" fmla="*/ 222836 h 365096"/>
                  <a:gd name="connsiteX60" fmla="*/ 7455 w 364410"/>
                  <a:gd name="connsiteY60" fmla="*/ 234538 h 365096"/>
                  <a:gd name="connsiteX61" fmla="*/ 10230 w 364410"/>
                  <a:gd name="connsiteY61" fmla="*/ 243167 h 365096"/>
                  <a:gd name="connsiteX62" fmla="*/ 11071 w 364410"/>
                  <a:gd name="connsiteY62" fmla="*/ 245577 h 365096"/>
                  <a:gd name="connsiteX63" fmla="*/ 11071 w 364410"/>
                  <a:gd name="connsiteY63" fmla="*/ 245617 h 365096"/>
                  <a:gd name="connsiteX64" fmla="*/ 11632 w 364410"/>
                  <a:gd name="connsiteY64" fmla="*/ 247057 h 365096"/>
                  <a:gd name="connsiteX65" fmla="*/ 14781 w 364410"/>
                  <a:gd name="connsiteY65" fmla="*/ 254872 h 365096"/>
                  <a:gd name="connsiteX66" fmla="*/ 15872 w 364410"/>
                  <a:gd name="connsiteY66" fmla="*/ 257397 h 365096"/>
                  <a:gd name="connsiteX67" fmla="*/ 15872 w 364410"/>
                  <a:gd name="connsiteY67" fmla="*/ 257428 h 365096"/>
                  <a:gd name="connsiteX68" fmla="*/ 18085 w 364410"/>
                  <a:gd name="connsiteY68" fmla="*/ 262136 h 365096"/>
                  <a:gd name="connsiteX69" fmla="*/ 22511 w 364410"/>
                  <a:gd name="connsiteY69" fmla="*/ 270771 h 365096"/>
                  <a:gd name="connsiteX70" fmla="*/ 24289 w 364410"/>
                  <a:gd name="connsiteY70" fmla="*/ 273794 h 365096"/>
                  <a:gd name="connsiteX71" fmla="*/ 29463 w 364410"/>
                  <a:gd name="connsiteY71" fmla="*/ 282336 h 365096"/>
                  <a:gd name="connsiteX72" fmla="*/ 29557 w 364410"/>
                  <a:gd name="connsiteY72" fmla="*/ 282429 h 365096"/>
                  <a:gd name="connsiteX73" fmla="*/ 37662 w 364410"/>
                  <a:gd name="connsiteY73" fmla="*/ 293869 h 365096"/>
                  <a:gd name="connsiteX74" fmla="*/ 43522 w 364410"/>
                  <a:gd name="connsiteY74" fmla="*/ 301070 h 365096"/>
                  <a:gd name="connsiteX75" fmla="*/ 48790 w 364410"/>
                  <a:gd name="connsiteY75" fmla="*/ 307056 h 365096"/>
                  <a:gd name="connsiteX76" fmla="*/ 49444 w 364410"/>
                  <a:gd name="connsiteY76" fmla="*/ 307710 h 365096"/>
                  <a:gd name="connsiteX77" fmla="*/ 54463 w 364410"/>
                  <a:gd name="connsiteY77" fmla="*/ 312854 h 365096"/>
                  <a:gd name="connsiteX78" fmla="*/ 63036 w 364410"/>
                  <a:gd name="connsiteY78" fmla="*/ 320740 h 365096"/>
                  <a:gd name="connsiteX79" fmla="*/ 63223 w 364410"/>
                  <a:gd name="connsiteY79" fmla="*/ 320896 h 365096"/>
                  <a:gd name="connsiteX80" fmla="*/ 66901 w 364410"/>
                  <a:gd name="connsiteY80" fmla="*/ 324045 h 365096"/>
                  <a:gd name="connsiteX81" fmla="*/ 78093 w 364410"/>
                  <a:gd name="connsiteY81" fmla="*/ 332461 h 365096"/>
                  <a:gd name="connsiteX82" fmla="*/ 82425 w 364410"/>
                  <a:gd name="connsiteY82" fmla="*/ 335392 h 365096"/>
                  <a:gd name="connsiteX83" fmla="*/ 85574 w 364410"/>
                  <a:gd name="connsiteY83" fmla="*/ 337418 h 365096"/>
                  <a:gd name="connsiteX84" fmla="*/ 106242 w 364410"/>
                  <a:gd name="connsiteY84" fmla="*/ 348515 h 365096"/>
                  <a:gd name="connsiteX85" fmla="*/ 109951 w 364410"/>
                  <a:gd name="connsiteY85" fmla="*/ 350199 h 365096"/>
                  <a:gd name="connsiteX86" fmla="*/ 116310 w 364410"/>
                  <a:gd name="connsiteY86" fmla="*/ 352817 h 365096"/>
                  <a:gd name="connsiteX87" fmla="*/ 116373 w 364410"/>
                  <a:gd name="connsiteY87" fmla="*/ 352817 h 365096"/>
                  <a:gd name="connsiteX88" fmla="*/ 126286 w 364410"/>
                  <a:gd name="connsiteY88" fmla="*/ 356308 h 365096"/>
                  <a:gd name="connsiteX89" fmla="*/ 127813 w 364410"/>
                  <a:gd name="connsiteY89" fmla="*/ 356869 h 365096"/>
                  <a:gd name="connsiteX90" fmla="*/ 144521 w 364410"/>
                  <a:gd name="connsiteY90" fmla="*/ 361202 h 365096"/>
                  <a:gd name="connsiteX91" fmla="*/ 164285 w 364410"/>
                  <a:gd name="connsiteY91" fmla="*/ 364226 h 365096"/>
                  <a:gd name="connsiteX92" fmla="*/ 186760 w 364410"/>
                  <a:gd name="connsiteY92" fmla="*/ 365037 h 365096"/>
                  <a:gd name="connsiteX93" fmla="*/ 187477 w 364410"/>
                  <a:gd name="connsiteY93" fmla="*/ 365006 h 365096"/>
                  <a:gd name="connsiteX94" fmla="*/ 189566 w 364410"/>
                  <a:gd name="connsiteY94" fmla="*/ 364975 h 365096"/>
                  <a:gd name="connsiteX95" fmla="*/ 191904 w 364410"/>
                  <a:gd name="connsiteY95" fmla="*/ 364819 h 365096"/>
                  <a:gd name="connsiteX96" fmla="*/ 198762 w 364410"/>
                  <a:gd name="connsiteY96" fmla="*/ 364351 h 365096"/>
                  <a:gd name="connsiteX97" fmla="*/ 198918 w 364410"/>
                  <a:gd name="connsiteY97" fmla="*/ 364351 h 365096"/>
                  <a:gd name="connsiteX98" fmla="*/ 267467 w 364410"/>
                  <a:gd name="connsiteY98" fmla="*/ 343964 h 365096"/>
                  <a:gd name="connsiteX99" fmla="*/ 274450 w 364410"/>
                  <a:gd name="connsiteY99" fmla="*/ 340036 h 365096"/>
                  <a:gd name="connsiteX100" fmla="*/ 363105 w 364410"/>
                  <a:gd name="connsiteY100" fmla="*/ 205033 h 365096"/>
                  <a:gd name="connsiteX101" fmla="*/ 363105 w 364410"/>
                  <a:gd name="connsiteY101" fmla="*/ 204996 h 365096"/>
                  <a:gd name="connsiteX102" fmla="*/ 364258 w 364410"/>
                  <a:gd name="connsiteY102" fmla="*/ 175563 h 365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364410" h="365096">
                    <a:moveTo>
                      <a:pt x="364258" y="175563"/>
                    </a:moveTo>
                    <a:cubicBezTo>
                      <a:pt x="364102" y="171909"/>
                      <a:pt x="363884" y="168293"/>
                      <a:pt x="363478" y="164718"/>
                    </a:cubicBezTo>
                    <a:cubicBezTo>
                      <a:pt x="358585" y="115306"/>
                      <a:pt x="334083" y="72001"/>
                      <a:pt x="298140" y="42377"/>
                    </a:cubicBezTo>
                    <a:cubicBezTo>
                      <a:pt x="287355" y="33515"/>
                      <a:pt x="275603" y="25856"/>
                      <a:pt x="262978" y="19637"/>
                    </a:cubicBezTo>
                    <a:cubicBezTo>
                      <a:pt x="253844" y="15089"/>
                      <a:pt x="244305" y="11279"/>
                      <a:pt x="234392" y="8324"/>
                    </a:cubicBezTo>
                    <a:cubicBezTo>
                      <a:pt x="231462" y="7429"/>
                      <a:pt x="228501" y="6653"/>
                      <a:pt x="225509" y="5915"/>
                    </a:cubicBezTo>
                    <a:cubicBezTo>
                      <a:pt x="225103" y="5759"/>
                      <a:pt x="224604" y="5643"/>
                      <a:pt x="224199" y="5525"/>
                    </a:cubicBezTo>
                    <a:cubicBezTo>
                      <a:pt x="222921" y="5260"/>
                      <a:pt x="221767" y="4958"/>
                      <a:pt x="220489" y="4686"/>
                    </a:cubicBezTo>
                    <a:cubicBezTo>
                      <a:pt x="221019" y="4577"/>
                      <a:pt x="221518" y="4421"/>
                      <a:pt x="222048" y="4315"/>
                    </a:cubicBezTo>
                    <a:cubicBezTo>
                      <a:pt x="206991" y="974"/>
                      <a:pt x="191249" y="-501"/>
                      <a:pt x="175133" y="151"/>
                    </a:cubicBezTo>
                    <a:cubicBezTo>
                      <a:pt x="171455" y="297"/>
                      <a:pt x="167901" y="556"/>
                      <a:pt x="164379" y="883"/>
                    </a:cubicBezTo>
                    <a:cubicBezTo>
                      <a:pt x="161199" y="1161"/>
                      <a:pt x="158019" y="1588"/>
                      <a:pt x="154902" y="2086"/>
                    </a:cubicBezTo>
                    <a:cubicBezTo>
                      <a:pt x="154808" y="2093"/>
                      <a:pt x="154652" y="2136"/>
                      <a:pt x="154528" y="2140"/>
                    </a:cubicBezTo>
                    <a:cubicBezTo>
                      <a:pt x="152970" y="2352"/>
                      <a:pt x="151504" y="2598"/>
                      <a:pt x="149976" y="2884"/>
                    </a:cubicBezTo>
                    <a:lnTo>
                      <a:pt x="149945" y="2888"/>
                    </a:lnTo>
                    <a:cubicBezTo>
                      <a:pt x="139534" y="4761"/>
                      <a:pt x="129465" y="7483"/>
                      <a:pt x="119801" y="11046"/>
                    </a:cubicBezTo>
                    <a:cubicBezTo>
                      <a:pt x="113754" y="13228"/>
                      <a:pt x="107924" y="15740"/>
                      <a:pt x="102220" y="18546"/>
                    </a:cubicBezTo>
                    <a:cubicBezTo>
                      <a:pt x="98635" y="20294"/>
                      <a:pt x="95144" y="22190"/>
                      <a:pt x="91652" y="24157"/>
                    </a:cubicBezTo>
                    <a:cubicBezTo>
                      <a:pt x="87725" y="26404"/>
                      <a:pt x="83922" y="28798"/>
                      <a:pt x="80212" y="31336"/>
                    </a:cubicBezTo>
                    <a:cubicBezTo>
                      <a:pt x="75910" y="34235"/>
                      <a:pt x="71796" y="37312"/>
                      <a:pt x="67774" y="40569"/>
                    </a:cubicBezTo>
                    <a:cubicBezTo>
                      <a:pt x="65124" y="42767"/>
                      <a:pt x="62475" y="44999"/>
                      <a:pt x="59919" y="47340"/>
                    </a:cubicBezTo>
                    <a:cubicBezTo>
                      <a:pt x="58579" y="48512"/>
                      <a:pt x="57300" y="49722"/>
                      <a:pt x="55991" y="50969"/>
                    </a:cubicBezTo>
                    <a:lnTo>
                      <a:pt x="55991" y="51006"/>
                    </a:lnTo>
                    <a:lnTo>
                      <a:pt x="53965" y="52992"/>
                    </a:lnTo>
                    <a:cubicBezTo>
                      <a:pt x="52936" y="54002"/>
                      <a:pt x="51970" y="54974"/>
                      <a:pt x="51034" y="56018"/>
                    </a:cubicBezTo>
                    <a:cubicBezTo>
                      <a:pt x="49569" y="57571"/>
                      <a:pt x="48073" y="59120"/>
                      <a:pt x="46702" y="60707"/>
                    </a:cubicBezTo>
                    <a:cubicBezTo>
                      <a:pt x="45829" y="61598"/>
                      <a:pt x="45018" y="62527"/>
                      <a:pt x="44239" y="63456"/>
                    </a:cubicBezTo>
                    <a:cubicBezTo>
                      <a:pt x="41590" y="66549"/>
                      <a:pt x="39033" y="69747"/>
                      <a:pt x="36602" y="73017"/>
                    </a:cubicBezTo>
                    <a:cubicBezTo>
                      <a:pt x="35417" y="74557"/>
                      <a:pt x="34295" y="76094"/>
                      <a:pt x="33203" y="77668"/>
                    </a:cubicBezTo>
                    <a:cubicBezTo>
                      <a:pt x="32175" y="79089"/>
                      <a:pt x="31178" y="80548"/>
                      <a:pt x="30273" y="82001"/>
                    </a:cubicBezTo>
                    <a:cubicBezTo>
                      <a:pt x="28528" y="84610"/>
                      <a:pt x="26875" y="87288"/>
                      <a:pt x="25285" y="90000"/>
                    </a:cubicBezTo>
                    <a:cubicBezTo>
                      <a:pt x="24475" y="91375"/>
                      <a:pt x="23665" y="92752"/>
                      <a:pt x="22886" y="94161"/>
                    </a:cubicBezTo>
                    <a:cubicBezTo>
                      <a:pt x="21514" y="96643"/>
                      <a:pt x="20205" y="99196"/>
                      <a:pt x="18958" y="101746"/>
                    </a:cubicBezTo>
                    <a:cubicBezTo>
                      <a:pt x="16994" y="105708"/>
                      <a:pt x="15186" y="109735"/>
                      <a:pt x="13534" y="113866"/>
                    </a:cubicBezTo>
                    <a:cubicBezTo>
                      <a:pt x="13253" y="114551"/>
                      <a:pt x="12972" y="115197"/>
                      <a:pt x="12692" y="115876"/>
                    </a:cubicBezTo>
                    <a:cubicBezTo>
                      <a:pt x="11819" y="118152"/>
                      <a:pt x="10978" y="120424"/>
                      <a:pt x="10167" y="122731"/>
                    </a:cubicBezTo>
                    <a:cubicBezTo>
                      <a:pt x="9855" y="123620"/>
                      <a:pt x="9575" y="124545"/>
                      <a:pt x="9263" y="125453"/>
                    </a:cubicBezTo>
                    <a:cubicBezTo>
                      <a:pt x="8982" y="126319"/>
                      <a:pt x="8671" y="127167"/>
                      <a:pt x="8390" y="128062"/>
                    </a:cubicBezTo>
                    <a:cubicBezTo>
                      <a:pt x="8048" y="129150"/>
                      <a:pt x="7704" y="130238"/>
                      <a:pt x="7392" y="131366"/>
                    </a:cubicBezTo>
                    <a:cubicBezTo>
                      <a:pt x="6956" y="132725"/>
                      <a:pt x="6613" y="134087"/>
                      <a:pt x="6208" y="135447"/>
                    </a:cubicBezTo>
                    <a:cubicBezTo>
                      <a:pt x="5647" y="137507"/>
                      <a:pt x="5148" y="139568"/>
                      <a:pt x="4681" y="141665"/>
                    </a:cubicBezTo>
                    <a:cubicBezTo>
                      <a:pt x="4556" y="142093"/>
                      <a:pt x="4462" y="142523"/>
                      <a:pt x="4369" y="142987"/>
                    </a:cubicBezTo>
                    <a:cubicBezTo>
                      <a:pt x="3589" y="146485"/>
                      <a:pt x="2872" y="150101"/>
                      <a:pt x="2280" y="153717"/>
                    </a:cubicBezTo>
                    <a:cubicBezTo>
                      <a:pt x="2249" y="154107"/>
                      <a:pt x="2187" y="154493"/>
                      <a:pt x="2156" y="154923"/>
                    </a:cubicBezTo>
                    <a:lnTo>
                      <a:pt x="2156" y="154961"/>
                    </a:lnTo>
                    <a:cubicBezTo>
                      <a:pt x="1657" y="157838"/>
                      <a:pt x="1283" y="160753"/>
                      <a:pt x="971" y="163708"/>
                    </a:cubicBezTo>
                    <a:cubicBezTo>
                      <a:pt x="535" y="167632"/>
                      <a:pt x="286" y="171638"/>
                      <a:pt x="161" y="175641"/>
                    </a:cubicBezTo>
                    <a:cubicBezTo>
                      <a:pt x="67" y="176847"/>
                      <a:pt x="36" y="178013"/>
                      <a:pt x="36" y="179219"/>
                    </a:cubicBezTo>
                    <a:cubicBezTo>
                      <a:pt x="5" y="180463"/>
                      <a:pt x="-26" y="181707"/>
                      <a:pt x="36" y="183029"/>
                    </a:cubicBezTo>
                    <a:lnTo>
                      <a:pt x="36" y="183069"/>
                    </a:lnTo>
                    <a:cubicBezTo>
                      <a:pt x="5" y="185479"/>
                      <a:pt x="67" y="187851"/>
                      <a:pt x="161" y="190261"/>
                    </a:cubicBezTo>
                    <a:lnTo>
                      <a:pt x="192" y="191193"/>
                    </a:lnTo>
                    <a:cubicBezTo>
                      <a:pt x="223" y="192477"/>
                      <a:pt x="316" y="193680"/>
                      <a:pt x="379" y="194924"/>
                    </a:cubicBezTo>
                    <a:cubicBezTo>
                      <a:pt x="597" y="197879"/>
                      <a:pt x="815" y="200794"/>
                      <a:pt x="1158" y="203634"/>
                    </a:cubicBezTo>
                    <a:cubicBezTo>
                      <a:pt x="1376" y="205305"/>
                      <a:pt x="1501" y="206975"/>
                      <a:pt x="1782" y="208609"/>
                    </a:cubicBezTo>
                    <a:cubicBezTo>
                      <a:pt x="2093" y="210863"/>
                      <a:pt x="2499" y="213157"/>
                      <a:pt x="2935" y="215411"/>
                    </a:cubicBezTo>
                    <a:lnTo>
                      <a:pt x="2935" y="215448"/>
                    </a:lnTo>
                    <a:cubicBezTo>
                      <a:pt x="3185" y="217160"/>
                      <a:pt x="3496" y="218831"/>
                      <a:pt x="3901" y="220501"/>
                    </a:cubicBezTo>
                    <a:cubicBezTo>
                      <a:pt x="4057" y="221240"/>
                      <a:pt x="4213" y="222016"/>
                      <a:pt x="4400" y="222796"/>
                    </a:cubicBezTo>
                    <a:lnTo>
                      <a:pt x="4400" y="222836"/>
                    </a:lnTo>
                    <a:cubicBezTo>
                      <a:pt x="5242" y="226842"/>
                      <a:pt x="6271" y="230726"/>
                      <a:pt x="7455" y="234538"/>
                    </a:cubicBezTo>
                    <a:cubicBezTo>
                      <a:pt x="8328" y="237494"/>
                      <a:pt x="9232" y="240330"/>
                      <a:pt x="10230" y="243167"/>
                    </a:cubicBezTo>
                    <a:cubicBezTo>
                      <a:pt x="10510" y="243984"/>
                      <a:pt x="10822" y="244760"/>
                      <a:pt x="11071" y="245577"/>
                    </a:cubicBezTo>
                    <a:lnTo>
                      <a:pt x="11071" y="245617"/>
                    </a:lnTo>
                    <a:cubicBezTo>
                      <a:pt x="11227" y="246085"/>
                      <a:pt x="11445" y="246590"/>
                      <a:pt x="11632" y="247057"/>
                    </a:cubicBezTo>
                    <a:cubicBezTo>
                      <a:pt x="12599" y="249729"/>
                      <a:pt x="13658" y="252347"/>
                      <a:pt x="14781" y="254872"/>
                    </a:cubicBezTo>
                    <a:cubicBezTo>
                      <a:pt x="15123" y="255683"/>
                      <a:pt x="15466" y="256587"/>
                      <a:pt x="15872" y="257397"/>
                    </a:cubicBezTo>
                    <a:lnTo>
                      <a:pt x="15872" y="257428"/>
                    </a:lnTo>
                    <a:cubicBezTo>
                      <a:pt x="16589" y="259018"/>
                      <a:pt x="17337" y="260577"/>
                      <a:pt x="18085" y="262136"/>
                    </a:cubicBezTo>
                    <a:cubicBezTo>
                      <a:pt x="19488" y="265066"/>
                      <a:pt x="20922" y="267903"/>
                      <a:pt x="22511" y="270771"/>
                    </a:cubicBezTo>
                    <a:cubicBezTo>
                      <a:pt x="23104" y="271799"/>
                      <a:pt x="23665" y="272797"/>
                      <a:pt x="24289" y="273794"/>
                    </a:cubicBezTo>
                    <a:cubicBezTo>
                      <a:pt x="25878" y="276724"/>
                      <a:pt x="27655" y="279530"/>
                      <a:pt x="29463" y="282336"/>
                    </a:cubicBezTo>
                    <a:cubicBezTo>
                      <a:pt x="29525" y="282367"/>
                      <a:pt x="29525" y="282398"/>
                      <a:pt x="29557" y="282429"/>
                    </a:cubicBezTo>
                    <a:cubicBezTo>
                      <a:pt x="32144" y="286357"/>
                      <a:pt x="34825" y="290160"/>
                      <a:pt x="37662" y="293869"/>
                    </a:cubicBezTo>
                    <a:cubicBezTo>
                      <a:pt x="39594" y="296332"/>
                      <a:pt x="41496" y="298732"/>
                      <a:pt x="43522" y="301070"/>
                    </a:cubicBezTo>
                    <a:cubicBezTo>
                      <a:pt x="45174" y="303065"/>
                      <a:pt x="47014" y="305061"/>
                      <a:pt x="48790" y="307056"/>
                    </a:cubicBezTo>
                    <a:cubicBezTo>
                      <a:pt x="49039" y="307274"/>
                      <a:pt x="49258" y="307430"/>
                      <a:pt x="49444" y="307710"/>
                    </a:cubicBezTo>
                    <a:cubicBezTo>
                      <a:pt x="51097" y="309456"/>
                      <a:pt x="52749" y="311139"/>
                      <a:pt x="54463" y="312854"/>
                    </a:cubicBezTo>
                    <a:cubicBezTo>
                      <a:pt x="57238" y="315535"/>
                      <a:pt x="60075" y="318153"/>
                      <a:pt x="63036" y="320740"/>
                    </a:cubicBezTo>
                    <a:lnTo>
                      <a:pt x="63223" y="320896"/>
                    </a:lnTo>
                    <a:cubicBezTo>
                      <a:pt x="64439" y="321987"/>
                      <a:pt x="65655" y="322985"/>
                      <a:pt x="66901" y="324045"/>
                    </a:cubicBezTo>
                    <a:cubicBezTo>
                      <a:pt x="70517" y="326912"/>
                      <a:pt x="74258" y="329780"/>
                      <a:pt x="78093" y="332461"/>
                    </a:cubicBezTo>
                    <a:cubicBezTo>
                      <a:pt x="79558" y="333459"/>
                      <a:pt x="80960" y="334425"/>
                      <a:pt x="82425" y="335392"/>
                    </a:cubicBezTo>
                    <a:cubicBezTo>
                      <a:pt x="83423" y="336046"/>
                      <a:pt x="84514" y="336732"/>
                      <a:pt x="85574" y="337418"/>
                    </a:cubicBezTo>
                    <a:cubicBezTo>
                      <a:pt x="92214" y="341564"/>
                      <a:pt x="99134" y="345242"/>
                      <a:pt x="106242" y="348515"/>
                    </a:cubicBezTo>
                    <a:cubicBezTo>
                      <a:pt x="107488" y="349107"/>
                      <a:pt x="108704" y="349637"/>
                      <a:pt x="109951" y="350199"/>
                    </a:cubicBezTo>
                    <a:cubicBezTo>
                      <a:pt x="112039" y="351134"/>
                      <a:pt x="114190" y="351944"/>
                      <a:pt x="116310" y="352817"/>
                    </a:cubicBezTo>
                    <a:lnTo>
                      <a:pt x="116373" y="352817"/>
                    </a:lnTo>
                    <a:cubicBezTo>
                      <a:pt x="119583" y="354095"/>
                      <a:pt x="122919" y="355249"/>
                      <a:pt x="126286" y="356308"/>
                    </a:cubicBezTo>
                    <a:cubicBezTo>
                      <a:pt x="126784" y="356527"/>
                      <a:pt x="127315" y="356683"/>
                      <a:pt x="127813" y="356869"/>
                    </a:cubicBezTo>
                    <a:cubicBezTo>
                      <a:pt x="133268" y="358553"/>
                      <a:pt x="138817" y="360018"/>
                      <a:pt x="144521" y="361202"/>
                    </a:cubicBezTo>
                    <a:cubicBezTo>
                      <a:pt x="151005" y="362605"/>
                      <a:pt x="157614" y="363603"/>
                      <a:pt x="164285" y="364226"/>
                    </a:cubicBezTo>
                    <a:cubicBezTo>
                      <a:pt x="171673" y="364975"/>
                      <a:pt x="179092" y="365224"/>
                      <a:pt x="186760" y="365037"/>
                    </a:cubicBezTo>
                    <a:cubicBezTo>
                      <a:pt x="187010" y="365068"/>
                      <a:pt x="187197" y="365037"/>
                      <a:pt x="187477" y="365006"/>
                    </a:cubicBezTo>
                    <a:cubicBezTo>
                      <a:pt x="188194" y="365006"/>
                      <a:pt x="188849" y="365006"/>
                      <a:pt x="189566" y="364975"/>
                    </a:cubicBezTo>
                    <a:cubicBezTo>
                      <a:pt x="190377" y="364943"/>
                      <a:pt x="191156" y="364881"/>
                      <a:pt x="191904" y="364819"/>
                    </a:cubicBezTo>
                    <a:cubicBezTo>
                      <a:pt x="194273" y="364725"/>
                      <a:pt x="196518" y="364569"/>
                      <a:pt x="198762" y="364351"/>
                    </a:cubicBezTo>
                    <a:lnTo>
                      <a:pt x="198918" y="364351"/>
                    </a:lnTo>
                    <a:cubicBezTo>
                      <a:pt x="223576" y="362075"/>
                      <a:pt x="246705" y="354937"/>
                      <a:pt x="267467" y="343964"/>
                    </a:cubicBezTo>
                    <a:cubicBezTo>
                      <a:pt x="269836" y="342717"/>
                      <a:pt x="272174" y="341408"/>
                      <a:pt x="274450" y="340036"/>
                    </a:cubicBezTo>
                    <a:cubicBezTo>
                      <a:pt x="322424" y="311794"/>
                      <a:pt x="356153" y="262291"/>
                      <a:pt x="363105" y="205033"/>
                    </a:cubicBezTo>
                    <a:lnTo>
                      <a:pt x="363105" y="204996"/>
                    </a:lnTo>
                    <a:cubicBezTo>
                      <a:pt x="364258" y="195351"/>
                      <a:pt x="364663" y="185554"/>
                      <a:pt x="364258" y="175563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72" name="Đồ họa 3">
                <a:extLst>
                  <a:ext uri="{FF2B5EF4-FFF2-40B4-BE49-F238E27FC236}">
                    <a16:creationId xmlns:a16="http://schemas.microsoft.com/office/drawing/2014/main" id="{354E1AE5-1699-0603-2249-1383D321E716}"/>
                  </a:ext>
                </a:extLst>
              </p:cNvPr>
              <p:cNvGrpSpPr/>
              <p:nvPr/>
            </p:nvGrpSpPr>
            <p:grpSpPr>
              <a:xfrm>
                <a:off x="14111242" y="2854282"/>
                <a:ext cx="364411" cy="365090"/>
                <a:chOff x="14111242" y="2854282"/>
                <a:chExt cx="364411" cy="365090"/>
              </a:xfrm>
            </p:grpSpPr>
            <p:sp>
              <p:nvSpPr>
                <p:cNvPr id="1173" name="Hình tự do: Hình 1172">
                  <a:extLst>
                    <a:ext uri="{FF2B5EF4-FFF2-40B4-BE49-F238E27FC236}">
                      <a16:creationId xmlns:a16="http://schemas.microsoft.com/office/drawing/2014/main" id="{BB71C62C-15A0-E8A8-99FB-23AC91362726}"/>
                    </a:ext>
                  </a:extLst>
                </p:cNvPr>
                <p:cNvSpPr/>
                <p:nvPr/>
              </p:nvSpPr>
              <p:spPr>
                <a:xfrm>
                  <a:off x="14111242" y="2854982"/>
                  <a:ext cx="364411" cy="364390"/>
                </a:xfrm>
                <a:custGeom>
                  <a:avLst/>
                  <a:gdLst>
                    <a:gd name="connsiteX0" fmla="*/ 363105 w 364411"/>
                    <a:gd name="connsiteY0" fmla="*/ 204281 h 364390"/>
                    <a:gd name="connsiteX1" fmla="*/ 363105 w 364411"/>
                    <a:gd name="connsiteY1" fmla="*/ 204318 h 364390"/>
                    <a:gd name="connsiteX2" fmla="*/ 274481 w 364411"/>
                    <a:gd name="connsiteY2" fmla="*/ 339318 h 364390"/>
                    <a:gd name="connsiteX3" fmla="*/ 267467 w 364411"/>
                    <a:gd name="connsiteY3" fmla="*/ 343246 h 364390"/>
                    <a:gd name="connsiteX4" fmla="*/ 198949 w 364411"/>
                    <a:gd name="connsiteY4" fmla="*/ 363633 h 364390"/>
                    <a:gd name="connsiteX5" fmla="*/ 198793 w 364411"/>
                    <a:gd name="connsiteY5" fmla="*/ 363633 h 364390"/>
                    <a:gd name="connsiteX6" fmla="*/ 191904 w 364411"/>
                    <a:gd name="connsiteY6" fmla="*/ 364100 h 364390"/>
                    <a:gd name="connsiteX7" fmla="*/ 189566 w 364411"/>
                    <a:gd name="connsiteY7" fmla="*/ 364256 h 364390"/>
                    <a:gd name="connsiteX8" fmla="*/ 187478 w 364411"/>
                    <a:gd name="connsiteY8" fmla="*/ 364287 h 364390"/>
                    <a:gd name="connsiteX9" fmla="*/ 186761 w 364411"/>
                    <a:gd name="connsiteY9" fmla="*/ 364318 h 364390"/>
                    <a:gd name="connsiteX10" fmla="*/ 164286 w 364411"/>
                    <a:gd name="connsiteY10" fmla="*/ 363508 h 364390"/>
                    <a:gd name="connsiteX11" fmla="*/ 144522 w 364411"/>
                    <a:gd name="connsiteY11" fmla="*/ 360484 h 364390"/>
                    <a:gd name="connsiteX12" fmla="*/ 127844 w 364411"/>
                    <a:gd name="connsiteY12" fmla="*/ 356151 h 364390"/>
                    <a:gd name="connsiteX13" fmla="*/ 126286 w 364411"/>
                    <a:gd name="connsiteY13" fmla="*/ 355590 h 364390"/>
                    <a:gd name="connsiteX14" fmla="*/ 116373 w 364411"/>
                    <a:gd name="connsiteY14" fmla="*/ 352099 h 364390"/>
                    <a:gd name="connsiteX15" fmla="*/ 116342 w 364411"/>
                    <a:gd name="connsiteY15" fmla="*/ 352099 h 364390"/>
                    <a:gd name="connsiteX16" fmla="*/ 109951 w 364411"/>
                    <a:gd name="connsiteY16" fmla="*/ 349480 h 364390"/>
                    <a:gd name="connsiteX17" fmla="*/ 106273 w 364411"/>
                    <a:gd name="connsiteY17" fmla="*/ 347828 h 364390"/>
                    <a:gd name="connsiteX18" fmla="*/ 85575 w 364411"/>
                    <a:gd name="connsiteY18" fmla="*/ 336699 h 364390"/>
                    <a:gd name="connsiteX19" fmla="*/ 82426 w 364411"/>
                    <a:gd name="connsiteY19" fmla="*/ 334673 h 364390"/>
                    <a:gd name="connsiteX20" fmla="*/ 78124 w 364411"/>
                    <a:gd name="connsiteY20" fmla="*/ 331743 h 364390"/>
                    <a:gd name="connsiteX21" fmla="*/ 66902 w 364411"/>
                    <a:gd name="connsiteY21" fmla="*/ 323326 h 364390"/>
                    <a:gd name="connsiteX22" fmla="*/ 63223 w 364411"/>
                    <a:gd name="connsiteY22" fmla="*/ 320178 h 364390"/>
                    <a:gd name="connsiteX23" fmla="*/ 63037 w 364411"/>
                    <a:gd name="connsiteY23" fmla="*/ 320022 h 364390"/>
                    <a:gd name="connsiteX24" fmla="*/ 54464 w 364411"/>
                    <a:gd name="connsiteY24" fmla="*/ 312135 h 364390"/>
                    <a:gd name="connsiteX25" fmla="*/ 49445 w 364411"/>
                    <a:gd name="connsiteY25" fmla="*/ 306992 h 364390"/>
                    <a:gd name="connsiteX26" fmla="*/ 48791 w 364411"/>
                    <a:gd name="connsiteY26" fmla="*/ 306337 h 364390"/>
                    <a:gd name="connsiteX27" fmla="*/ 43491 w 364411"/>
                    <a:gd name="connsiteY27" fmla="*/ 300352 h 364390"/>
                    <a:gd name="connsiteX28" fmla="*/ 37662 w 364411"/>
                    <a:gd name="connsiteY28" fmla="*/ 293151 h 364390"/>
                    <a:gd name="connsiteX29" fmla="*/ 29557 w 364411"/>
                    <a:gd name="connsiteY29" fmla="*/ 281711 h 364390"/>
                    <a:gd name="connsiteX30" fmla="*/ 29464 w 364411"/>
                    <a:gd name="connsiteY30" fmla="*/ 281617 h 364390"/>
                    <a:gd name="connsiteX31" fmla="*/ 24289 w 364411"/>
                    <a:gd name="connsiteY31" fmla="*/ 273107 h 364390"/>
                    <a:gd name="connsiteX32" fmla="*/ 22512 w 364411"/>
                    <a:gd name="connsiteY32" fmla="*/ 270052 h 364390"/>
                    <a:gd name="connsiteX33" fmla="*/ 18085 w 364411"/>
                    <a:gd name="connsiteY33" fmla="*/ 261430 h 364390"/>
                    <a:gd name="connsiteX34" fmla="*/ 15872 w 364411"/>
                    <a:gd name="connsiteY34" fmla="*/ 256726 h 364390"/>
                    <a:gd name="connsiteX35" fmla="*/ 15872 w 364411"/>
                    <a:gd name="connsiteY35" fmla="*/ 256685 h 364390"/>
                    <a:gd name="connsiteX36" fmla="*/ 14781 w 364411"/>
                    <a:gd name="connsiteY36" fmla="*/ 254160 h 364390"/>
                    <a:gd name="connsiteX37" fmla="*/ 11633 w 364411"/>
                    <a:gd name="connsiteY37" fmla="*/ 246345 h 364390"/>
                    <a:gd name="connsiteX38" fmla="*/ 11071 w 364411"/>
                    <a:gd name="connsiteY38" fmla="*/ 244905 h 364390"/>
                    <a:gd name="connsiteX39" fmla="*/ 11071 w 364411"/>
                    <a:gd name="connsiteY39" fmla="*/ 244868 h 364390"/>
                    <a:gd name="connsiteX40" fmla="*/ 10230 w 364411"/>
                    <a:gd name="connsiteY40" fmla="*/ 242458 h 364390"/>
                    <a:gd name="connsiteX41" fmla="*/ 7456 w 364411"/>
                    <a:gd name="connsiteY41" fmla="*/ 233829 h 364390"/>
                    <a:gd name="connsiteX42" fmla="*/ 4401 w 364411"/>
                    <a:gd name="connsiteY42" fmla="*/ 222127 h 364390"/>
                    <a:gd name="connsiteX43" fmla="*/ 4401 w 364411"/>
                    <a:gd name="connsiteY43" fmla="*/ 222087 h 364390"/>
                    <a:gd name="connsiteX44" fmla="*/ 3901 w 364411"/>
                    <a:gd name="connsiteY44" fmla="*/ 219792 h 364390"/>
                    <a:gd name="connsiteX45" fmla="*/ 2936 w 364411"/>
                    <a:gd name="connsiteY45" fmla="*/ 214739 h 364390"/>
                    <a:gd name="connsiteX46" fmla="*/ 2936 w 364411"/>
                    <a:gd name="connsiteY46" fmla="*/ 214702 h 364390"/>
                    <a:gd name="connsiteX47" fmla="*/ 1782 w 364411"/>
                    <a:gd name="connsiteY47" fmla="*/ 207900 h 364390"/>
                    <a:gd name="connsiteX48" fmla="*/ 1159 w 364411"/>
                    <a:gd name="connsiteY48" fmla="*/ 202925 h 364390"/>
                    <a:gd name="connsiteX49" fmla="*/ 379 w 364411"/>
                    <a:gd name="connsiteY49" fmla="*/ 194215 h 364390"/>
                    <a:gd name="connsiteX50" fmla="*/ 192 w 364411"/>
                    <a:gd name="connsiteY50" fmla="*/ 190484 h 364390"/>
                    <a:gd name="connsiteX51" fmla="*/ 161 w 364411"/>
                    <a:gd name="connsiteY51" fmla="*/ 189552 h 364390"/>
                    <a:gd name="connsiteX52" fmla="*/ 36 w 364411"/>
                    <a:gd name="connsiteY52" fmla="*/ 182360 h 364390"/>
                    <a:gd name="connsiteX53" fmla="*/ 36 w 364411"/>
                    <a:gd name="connsiteY53" fmla="*/ 182323 h 364390"/>
                    <a:gd name="connsiteX54" fmla="*/ 36 w 364411"/>
                    <a:gd name="connsiteY54" fmla="*/ 178513 h 364390"/>
                    <a:gd name="connsiteX55" fmla="*/ 161 w 364411"/>
                    <a:gd name="connsiteY55" fmla="*/ 174938 h 364390"/>
                    <a:gd name="connsiteX56" fmla="*/ 971 w 364411"/>
                    <a:gd name="connsiteY56" fmla="*/ 163002 h 364390"/>
                    <a:gd name="connsiteX57" fmla="*/ 2156 w 364411"/>
                    <a:gd name="connsiteY57" fmla="*/ 154255 h 364390"/>
                    <a:gd name="connsiteX58" fmla="*/ 2156 w 364411"/>
                    <a:gd name="connsiteY58" fmla="*/ 154217 h 364390"/>
                    <a:gd name="connsiteX59" fmla="*/ 2312 w 364411"/>
                    <a:gd name="connsiteY59" fmla="*/ 153011 h 364390"/>
                    <a:gd name="connsiteX60" fmla="*/ 4369 w 364411"/>
                    <a:gd name="connsiteY60" fmla="*/ 142281 h 364390"/>
                    <a:gd name="connsiteX61" fmla="*/ 4681 w 364411"/>
                    <a:gd name="connsiteY61" fmla="*/ 140960 h 364390"/>
                    <a:gd name="connsiteX62" fmla="*/ 6239 w 364411"/>
                    <a:gd name="connsiteY62" fmla="*/ 134741 h 364390"/>
                    <a:gd name="connsiteX63" fmla="*/ 7393 w 364411"/>
                    <a:gd name="connsiteY63" fmla="*/ 130657 h 364390"/>
                    <a:gd name="connsiteX64" fmla="*/ 8391 w 364411"/>
                    <a:gd name="connsiteY64" fmla="*/ 127353 h 364390"/>
                    <a:gd name="connsiteX65" fmla="*/ 10198 w 364411"/>
                    <a:gd name="connsiteY65" fmla="*/ 122028 h 364390"/>
                    <a:gd name="connsiteX66" fmla="*/ 12724 w 364411"/>
                    <a:gd name="connsiteY66" fmla="*/ 115186 h 364390"/>
                    <a:gd name="connsiteX67" fmla="*/ 13316 w 364411"/>
                    <a:gd name="connsiteY67" fmla="*/ 113864 h 364390"/>
                    <a:gd name="connsiteX68" fmla="*/ 18708 w 364411"/>
                    <a:gd name="connsiteY68" fmla="*/ 101775 h 364390"/>
                    <a:gd name="connsiteX69" fmla="*/ 22636 w 364411"/>
                    <a:gd name="connsiteY69" fmla="*/ 94157 h 364390"/>
                    <a:gd name="connsiteX70" fmla="*/ 25005 w 364411"/>
                    <a:gd name="connsiteY70" fmla="*/ 89998 h 364390"/>
                    <a:gd name="connsiteX71" fmla="*/ 30056 w 364411"/>
                    <a:gd name="connsiteY71" fmla="*/ 82027 h 364390"/>
                    <a:gd name="connsiteX72" fmla="*/ 32923 w 364411"/>
                    <a:gd name="connsiteY72" fmla="*/ 77673 h 364390"/>
                    <a:gd name="connsiteX73" fmla="*/ 36353 w 364411"/>
                    <a:gd name="connsiteY73" fmla="*/ 73006 h 364390"/>
                    <a:gd name="connsiteX74" fmla="*/ 43990 w 364411"/>
                    <a:gd name="connsiteY74" fmla="*/ 63483 h 364390"/>
                    <a:gd name="connsiteX75" fmla="*/ 46421 w 364411"/>
                    <a:gd name="connsiteY75" fmla="*/ 60724 h 364390"/>
                    <a:gd name="connsiteX76" fmla="*/ 50754 w 364411"/>
                    <a:gd name="connsiteY76" fmla="*/ 56020 h 364390"/>
                    <a:gd name="connsiteX77" fmla="*/ 53685 w 364411"/>
                    <a:gd name="connsiteY77" fmla="*/ 52987 h 364390"/>
                    <a:gd name="connsiteX78" fmla="*/ 55742 w 364411"/>
                    <a:gd name="connsiteY78" fmla="*/ 51004 h 364390"/>
                    <a:gd name="connsiteX79" fmla="*/ 55742 w 364411"/>
                    <a:gd name="connsiteY79" fmla="*/ 50964 h 364390"/>
                    <a:gd name="connsiteX80" fmla="*/ 59670 w 364411"/>
                    <a:gd name="connsiteY80" fmla="*/ 47348 h 364390"/>
                    <a:gd name="connsiteX81" fmla="*/ 67525 w 364411"/>
                    <a:gd name="connsiteY81" fmla="*/ 40583 h 364390"/>
                    <a:gd name="connsiteX82" fmla="*/ 79932 w 364411"/>
                    <a:gd name="connsiteY82" fmla="*/ 31331 h 364390"/>
                    <a:gd name="connsiteX83" fmla="*/ 91435 w 364411"/>
                    <a:gd name="connsiteY83" fmla="*/ 24177 h 364390"/>
                    <a:gd name="connsiteX84" fmla="*/ 101971 w 364411"/>
                    <a:gd name="connsiteY84" fmla="*/ 18541 h 364390"/>
                    <a:gd name="connsiteX85" fmla="*/ 119553 w 364411"/>
                    <a:gd name="connsiteY85" fmla="*/ 11038 h 364390"/>
                    <a:gd name="connsiteX86" fmla="*/ 149696 w 364411"/>
                    <a:gd name="connsiteY86" fmla="*/ 2874 h 364390"/>
                    <a:gd name="connsiteX87" fmla="*/ 149728 w 364411"/>
                    <a:gd name="connsiteY87" fmla="*/ 2874 h 364390"/>
                    <a:gd name="connsiteX88" fmla="*/ 154310 w 364411"/>
                    <a:gd name="connsiteY88" fmla="*/ 2135 h 364390"/>
                    <a:gd name="connsiteX89" fmla="*/ 154653 w 364411"/>
                    <a:gd name="connsiteY89" fmla="*/ 2094 h 364390"/>
                    <a:gd name="connsiteX90" fmla="*/ 164099 w 364411"/>
                    <a:gd name="connsiteY90" fmla="*/ 888 h 364390"/>
                    <a:gd name="connsiteX91" fmla="*/ 174884 w 364411"/>
                    <a:gd name="connsiteY91" fmla="*/ 149 h 364390"/>
                    <a:gd name="connsiteX92" fmla="*/ 220365 w 364411"/>
                    <a:gd name="connsiteY92" fmla="*/ 3959 h 364390"/>
                    <a:gd name="connsiteX93" fmla="*/ 220428 w 364411"/>
                    <a:gd name="connsiteY93" fmla="*/ 3959 h 364390"/>
                    <a:gd name="connsiteX94" fmla="*/ 224200 w 364411"/>
                    <a:gd name="connsiteY94" fmla="*/ 4813 h 364390"/>
                    <a:gd name="connsiteX95" fmla="*/ 225540 w 364411"/>
                    <a:gd name="connsiteY95" fmla="*/ 5202 h 364390"/>
                    <a:gd name="connsiteX96" fmla="*/ 234393 w 364411"/>
                    <a:gd name="connsiteY96" fmla="*/ 7612 h 364390"/>
                    <a:gd name="connsiteX97" fmla="*/ 263010 w 364411"/>
                    <a:gd name="connsiteY97" fmla="*/ 18925 h 364390"/>
                    <a:gd name="connsiteX98" fmla="*/ 298141 w 364411"/>
                    <a:gd name="connsiteY98" fmla="*/ 41668 h 364390"/>
                    <a:gd name="connsiteX99" fmla="*/ 363510 w 364411"/>
                    <a:gd name="connsiteY99" fmla="*/ 164009 h 364390"/>
                    <a:gd name="connsiteX100" fmla="*/ 364258 w 364411"/>
                    <a:gd name="connsiteY100" fmla="*/ 174854 h 364390"/>
                    <a:gd name="connsiteX101" fmla="*/ 363105 w 364411"/>
                    <a:gd name="connsiteY101" fmla="*/ 204281 h 36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64411" h="364390">
                      <a:moveTo>
                        <a:pt x="363105" y="204281"/>
                      </a:moveTo>
                      <a:lnTo>
                        <a:pt x="363105" y="204318"/>
                      </a:lnTo>
                      <a:cubicBezTo>
                        <a:pt x="356153" y="261583"/>
                        <a:pt x="322425" y="311075"/>
                        <a:pt x="274481" y="339318"/>
                      </a:cubicBezTo>
                      <a:cubicBezTo>
                        <a:pt x="272174" y="340690"/>
                        <a:pt x="269836" y="341999"/>
                        <a:pt x="267467" y="343246"/>
                      </a:cubicBezTo>
                      <a:cubicBezTo>
                        <a:pt x="246706" y="354218"/>
                        <a:pt x="223576" y="361388"/>
                        <a:pt x="198949" y="363633"/>
                      </a:cubicBezTo>
                      <a:lnTo>
                        <a:pt x="198793" y="363633"/>
                      </a:lnTo>
                      <a:cubicBezTo>
                        <a:pt x="196518" y="363851"/>
                        <a:pt x="194273" y="364007"/>
                        <a:pt x="191904" y="364100"/>
                      </a:cubicBezTo>
                      <a:cubicBezTo>
                        <a:pt x="191156" y="364163"/>
                        <a:pt x="190377" y="364225"/>
                        <a:pt x="189566" y="364256"/>
                      </a:cubicBezTo>
                      <a:cubicBezTo>
                        <a:pt x="188849" y="364287"/>
                        <a:pt x="188195" y="364287"/>
                        <a:pt x="187478" y="364287"/>
                      </a:cubicBezTo>
                      <a:cubicBezTo>
                        <a:pt x="187197" y="364318"/>
                        <a:pt x="187010" y="364381"/>
                        <a:pt x="186761" y="364318"/>
                      </a:cubicBezTo>
                      <a:cubicBezTo>
                        <a:pt x="179093" y="364537"/>
                        <a:pt x="171673" y="364256"/>
                        <a:pt x="164286" y="363508"/>
                      </a:cubicBezTo>
                      <a:cubicBezTo>
                        <a:pt x="157614" y="362885"/>
                        <a:pt x="151006" y="361887"/>
                        <a:pt x="144522" y="360484"/>
                      </a:cubicBezTo>
                      <a:cubicBezTo>
                        <a:pt x="138848" y="359300"/>
                        <a:pt x="133268" y="357835"/>
                        <a:pt x="127844" y="356151"/>
                      </a:cubicBezTo>
                      <a:cubicBezTo>
                        <a:pt x="127315" y="355964"/>
                        <a:pt x="126785" y="355808"/>
                        <a:pt x="126286" y="355590"/>
                      </a:cubicBezTo>
                      <a:cubicBezTo>
                        <a:pt x="122919" y="354530"/>
                        <a:pt x="119584" y="353377"/>
                        <a:pt x="116373" y="352099"/>
                      </a:cubicBezTo>
                      <a:lnTo>
                        <a:pt x="116342" y="352099"/>
                      </a:lnTo>
                      <a:cubicBezTo>
                        <a:pt x="114191" y="351226"/>
                        <a:pt x="112040" y="350415"/>
                        <a:pt x="109951" y="349480"/>
                      </a:cubicBezTo>
                      <a:cubicBezTo>
                        <a:pt x="108704" y="348950"/>
                        <a:pt x="107489" y="348389"/>
                        <a:pt x="106273" y="347828"/>
                      </a:cubicBezTo>
                      <a:cubicBezTo>
                        <a:pt x="99134" y="344555"/>
                        <a:pt x="92214" y="340845"/>
                        <a:pt x="85575" y="336699"/>
                      </a:cubicBezTo>
                      <a:cubicBezTo>
                        <a:pt x="84514" y="336045"/>
                        <a:pt x="83423" y="335328"/>
                        <a:pt x="82426" y="334673"/>
                      </a:cubicBezTo>
                      <a:cubicBezTo>
                        <a:pt x="80961" y="333707"/>
                        <a:pt x="79558" y="332740"/>
                        <a:pt x="78124" y="331743"/>
                      </a:cubicBezTo>
                      <a:cubicBezTo>
                        <a:pt x="74258" y="329062"/>
                        <a:pt x="70518" y="326194"/>
                        <a:pt x="66902" y="323326"/>
                      </a:cubicBezTo>
                      <a:cubicBezTo>
                        <a:pt x="65686" y="322266"/>
                        <a:pt x="64439" y="321269"/>
                        <a:pt x="63223" y="320178"/>
                      </a:cubicBezTo>
                      <a:lnTo>
                        <a:pt x="63037" y="320022"/>
                      </a:lnTo>
                      <a:cubicBezTo>
                        <a:pt x="60075" y="317466"/>
                        <a:pt x="57238" y="314816"/>
                        <a:pt x="54464" y="312135"/>
                      </a:cubicBezTo>
                      <a:cubicBezTo>
                        <a:pt x="52750" y="310421"/>
                        <a:pt x="51097" y="308738"/>
                        <a:pt x="49445" y="306992"/>
                      </a:cubicBezTo>
                      <a:cubicBezTo>
                        <a:pt x="49258" y="306711"/>
                        <a:pt x="49040" y="306555"/>
                        <a:pt x="48791" y="306337"/>
                      </a:cubicBezTo>
                      <a:cubicBezTo>
                        <a:pt x="47014" y="304342"/>
                        <a:pt x="45174" y="302378"/>
                        <a:pt x="43491" y="300352"/>
                      </a:cubicBezTo>
                      <a:cubicBezTo>
                        <a:pt x="41496" y="298014"/>
                        <a:pt x="39564" y="295614"/>
                        <a:pt x="37662" y="293151"/>
                      </a:cubicBezTo>
                      <a:cubicBezTo>
                        <a:pt x="34825" y="289473"/>
                        <a:pt x="32144" y="285638"/>
                        <a:pt x="29557" y="281711"/>
                      </a:cubicBezTo>
                      <a:cubicBezTo>
                        <a:pt x="29495" y="281679"/>
                        <a:pt x="29495" y="281648"/>
                        <a:pt x="29464" y="281617"/>
                      </a:cubicBezTo>
                      <a:cubicBezTo>
                        <a:pt x="27655" y="278812"/>
                        <a:pt x="25910" y="276006"/>
                        <a:pt x="24289" y="273107"/>
                      </a:cubicBezTo>
                      <a:cubicBezTo>
                        <a:pt x="23696" y="272078"/>
                        <a:pt x="23104" y="271081"/>
                        <a:pt x="22512" y="270052"/>
                      </a:cubicBezTo>
                      <a:cubicBezTo>
                        <a:pt x="20922" y="267184"/>
                        <a:pt x="19488" y="264347"/>
                        <a:pt x="18085" y="261430"/>
                      </a:cubicBezTo>
                      <a:cubicBezTo>
                        <a:pt x="17337" y="259874"/>
                        <a:pt x="16620" y="258319"/>
                        <a:pt x="15872" y="256726"/>
                      </a:cubicBezTo>
                      <a:lnTo>
                        <a:pt x="15872" y="256685"/>
                      </a:lnTo>
                      <a:cubicBezTo>
                        <a:pt x="15467" y="255869"/>
                        <a:pt x="15124" y="254974"/>
                        <a:pt x="14781" y="254160"/>
                      </a:cubicBezTo>
                      <a:cubicBezTo>
                        <a:pt x="13659" y="251632"/>
                        <a:pt x="12599" y="249029"/>
                        <a:pt x="11633" y="246345"/>
                      </a:cubicBezTo>
                      <a:cubicBezTo>
                        <a:pt x="11446" y="245878"/>
                        <a:pt x="11227" y="245373"/>
                        <a:pt x="11071" y="244905"/>
                      </a:cubicBezTo>
                      <a:lnTo>
                        <a:pt x="11071" y="244868"/>
                      </a:lnTo>
                      <a:cubicBezTo>
                        <a:pt x="10822" y="244051"/>
                        <a:pt x="10510" y="243275"/>
                        <a:pt x="10230" y="242458"/>
                      </a:cubicBezTo>
                      <a:cubicBezTo>
                        <a:pt x="9233" y="239621"/>
                        <a:pt x="8328" y="236782"/>
                        <a:pt x="7456" y="233829"/>
                      </a:cubicBezTo>
                      <a:cubicBezTo>
                        <a:pt x="6271" y="230020"/>
                        <a:pt x="5242" y="226133"/>
                        <a:pt x="4401" y="222127"/>
                      </a:cubicBezTo>
                      <a:lnTo>
                        <a:pt x="4401" y="222087"/>
                      </a:lnTo>
                      <a:cubicBezTo>
                        <a:pt x="4213" y="221307"/>
                        <a:pt x="4057" y="220531"/>
                        <a:pt x="3901" y="219792"/>
                      </a:cubicBezTo>
                      <a:cubicBezTo>
                        <a:pt x="3497" y="218121"/>
                        <a:pt x="3185" y="216448"/>
                        <a:pt x="2936" y="214739"/>
                      </a:cubicBezTo>
                      <a:lnTo>
                        <a:pt x="2936" y="214702"/>
                      </a:lnTo>
                      <a:cubicBezTo>
                        <a:pt x="2499" y="212448"/>
                        <a:pt x="2094" y="210154"/>
                        <a:pt x="1782" y="207900"/>
                      </a:cubicBezTo>
                      <a:cubicBezTo>
                        <a:pt x="1532" y="206267"/>
                        <a:pt x="1377" y="204596"/>
                        <a:pt x="1159" y="202925"/>
                      </a:cubicBezTo>
                      <a:cubicBezTo>
                        <a:pt x="815" y="200088"/>
                        <a:pt x="598" y="197170"/>
                        <a:pt x="379" y="194215"/>
                      </a:cubicBezTo>
                      <a:cubicBezTo>
                        <a:pt x="317" y="192971"/>
                        <a:pt x="254" y="191765"/>
                        <a:pt x="192" y="190484"/>
                      </a:cubicBezTo>
                      <a:lnTo>
                        <a:pt x="161" y="189552"/>
                      </a:lnTo>
                      <a:cubicBezTo>
                        <a:pt x="98" y="187142"/>
                        <a:pt x="5" y="184770"/>
                        <a:pt x="36" y="182360"/>
                      </a:cubicBezTo>
                      <a:lnTo>
                        <a:pt x="36" y="182323"/>
                      </a:lnTo>
                      <a:cubicBezTo>
                        <a:pt x="-26" y="181001"/>
                        <a:pt x="5" y="179757"/>
                        <a:pt x="36" y="178513"/>
                      </a:cubicBezTo>
                      <a:cubicBezTo>
                        <a:pt x="36" y="177307"/>
                        <a:pt x="98" y="176141"/>
                        <a:pt x="161" y="174938"/>
                      </a:cubicBezTo>
                      <a:cubicBezTo>
                        <a:pt x="286" y="170935"/>
                        <a:pt x="535" y="166930"/>
                        <a:pt x="971" y="163002"/>
                      </a:cubicBezTo>
                      <a:cubicBezTo>
                        <a:pt x="1283" y="160047"/>
                        <a:pt x="1688" y="157132"/>
                        <a:pt x="2156" y="154255"/>
                      </a:cubicBezTo>
                      <a:lnTo>
                        <a:pt x="2156" y="154217"/>
                      </a:lnTo>
                      <a:cubicBezTo>
                        <a:pt x="2188" y="153790"/>
                        <a:pt x="2250" y="153401"/>
                        <a:pt x="2312" y="153011"/>
                      </a:cubicBezTo>
                      <a:cubicBezTo>
                        <a:pt x="2873" y="149395"/>
                        <a:pt x="3590" y="145779"/>
                        <a:pt x="4369" y="142281"/>
                      </a:cubicBezTo>
                      <a:cubicBezTo>
                        <a:pt x="4463" y="141814"/>
                        <a:pt x="4557" y="141387"/>
                        <a:pt x="4681" y="140960"/>
                      </a:cubicBezTo>
                      <a:cubicBezTo>
                        <a:pt x="5149" y="138862"/>
                        <a:pt x="5647" y="136801"/>
                        <a:pt x="6239" y="134741"/>
                      </a:cubicBezTo>
                      <a:cubicBezTo>
                        <a:pt x="6614" y="133378"/>
                        <a:pt x="6957" y="132019"/>
                        <a:pt x="7393" y="130657"/>
                      </a:cubicBezTo>
                      <a:cubicBezTo>
                        <a:pt x="7705" y="129529"/>
                        <a:pt x="8048" y="128441"/>
                        <a:pt x="8391" y="127353"/>
                      </a:cubicBezTo>
                      <a:cubicBezTo>
                        <a:pt x="8983" y="125526"/>
                        <a:pt x="9544" y="123777"/>
                        <a:pt x="10198" y="122028"/>
                      </a:cubicBezTo>
                      <a:cubicBezTo>
                        <a:pt x="10978" y="119734"/>
                        <a:pt x="11819" y="117440"/>
                        <a:pt x="12724" y="115186"/>
                      </a:cubicBezTo>
                      <a:cubicBezTo>
                        <a:pt x="12911" y="114759"/>
                        <a:pt x="13098" y="114291"/>
                        <a:pt x="13316" y="113864"/>
                      </a:cubicBezTo>
                      <a:cubicBezTo>
                        <a:pt x="14937" y="109743"/>
                        <a:pt x="16714" y="105700"/>
                        <a:pt x="18708" y="101775"/>
                      </a:cubicBezTo>
                      <a:cubicBezTo>
                        <a:pt x="19956" y="99210"/>
                        <a:pt x="21234" y="96644"/>
                        <a:pt x="22636" y="94157"/>
                      </a:cubicBezTo>
                      <a:cubicBezTo>
                        <a:pt x="23416" y="92757"/>
                        <a:pt x="24226" y="91358"/>
                        <a:pt x="25005" y="89998"/>
                      </a:cubicBezTo>
                      <a:cubicBezTo>
                        <a:pt x="26626" y="87277"/>
                        <a:pt x="28279" y="84634"/>
                        <a:pt x="30056" y="82027"/>
                      </a:cubicBezTo>
                      <a:cubicBezTo>
                        <a:pt x="30960" y="80550"/>
                        <a:pt x="31926" y="79072"/>
                        <a:pt x="32923" y="77673"/>
                      </a:cubicBezTo>
                      <a:cubicBezTo>
                        <a:pt x="34077" y="76117"/>
                        <a:pt x="35199" y="74562"/>
                        <a:pt x="36353" y="73006"/>
                      </a:cubicBezTo>
                      <a:cubicBezTo>
                        <a:pt x="38815" y="69780"/>
                        <a:pt x="41371" y="66553"/>
                        <a:pt x="43990" y="63483"/>
                      </a:cubicBezTo>
                      <a:cubicBezTo>
                        <a:pt x="44800" y="62510"/>
                        <a:pt x="45580" y="61578"/>
                        <a:pt x="46421" y="60724"/>
                      </a:cubicBezTo>
                      <a:cubicBezTo>
                        <a:pt x="47824" y="59131"/>
                        <a:pt x="49320" y="57576"/>
                        <a:pt x="50754" y="56020"/>
                      </a:cubicBezTo>
                      <a:cubicBezTo>
                        <a:pt x="51752" y="54970"/>
                        <a:pt x="52718" y="54000"/>
                        <a:pt x="53685" y="52987"/>
                      </a:cubicBezTo>
                      <a:lnTo>
                        <a:pt x="55742" y="51004"/>
                      </a:lnTo>
                      <a:lnTo>
                        <a:pt x="55742" y="50964"/>
                      </a:lnTo>
                      <a:cubicBezTo>
                        <a:pt x="57051" y="49720"/>
                        <a:pt x="58361" y="48514"/>
                        <a:pt x="59670" y="47348"/>
                      </a:cubicBezTo>
                      <a:cubicBezTo>
                        <a:pt x="62257" y="44976"/>
                        <a:pt x="64844" y="42759"/>
                        <a:pt x="67525" y="40583"/>
                      </a:cubicBezTo>
                      <a:cubicBezTo>
                        <a:pt x="71547" y="37279"/>
                        <a:pt x="75661" y="34246"/>
                        <a:pt x="79932" y="31331"/>
                      </a:cubicBezTo>
                      <a:cubicBezTo>
                        <a:pt x="83673" y="28806"/>
                        <a:pt x="87476" y="26394"/>
                        <a:pt x="91435" y="24177"/>
                      </a:cubicBezTo>
                      <a:cubicBezTo>
                        <a:pt x="94895" y="22195"/>
                        <a:pt x="98417" y="20290"/>
                        <a:pt x="101971" y="18541"/>
                      </a:cubicBezTo>
                      <a:cubicBezTo>
                        <a:pt x="107707" y="15742"/>
                        <a:pt x="113536" y="13217"/>
                        <a:pt x="119553" y="11038"/>
                      </a:cubicBezTo>
                      <a:cubicBezTo>
                        <a:pt x="129216" y="7462"/>
                        <a:pt x="139254" y="4741"/>
                        <a:pt x="149696" y="2874"/>
                      </a:cubicBezTo>
                      <a:lnTo>
                        <a:pt x="149728" y="2874"/>
                      </a:lnTo>
                      <a:cubicBezTo>
                        <a:pt x="151224" y="2602"/>
                        <a:pt x="152751" y="2369"/>
                        <a:pt x="154310" y="2135"/>
                      </a:cubicBezTo>
                      <a:cubicBezTo>
                        <a:pt x="154435" y="2135"/>
                        <a:pt x="154528" y="2094"/>
                        <a:pt x="154653" y="2094"/>
                      </a:cubicBezTo>
                      <a:cubicBezTo>
                        <a:pt x="157802" y="1590"/>
                        <a:pt x="160950" y="1162"/>
                        <a:pt x="164099" y="888"/>
                      </a:cubicBezTo>
                      <a:cubicBezTo>
                        <a:pt x="167652" y="576"/>
                        <a:pt x="171206" y="305"/>
                        <a:pt x="174884" y="149"/>
                      </a:cubicBezTo>
                      <a:cubicBezTo>
                        <a:pt x="190471" y="-471"/>
                        <a:pt x="205776" y="851"/>
                        <a:pt x="220365" y="3959"/>
                      </a:cubicBezTo>
                      <a:lnTo>
                        <a:pt x="220428" y="3959"/>
                      </a:lnTo>
                      <a:cubicBezTo>
                        <a:pt x="221706" y="4230"/>
                        <a:pt x="222921" y="4541"/>
                        <a:pt x="224200" y="4813"/>
                      </a:cubicBezTo>
                      <a:cubicBezTo>
                        <a:pt x="224636" y="4931"/>
                        <a:pt x="225104" y="5047"/>
                        <a:pt x="225540" y="5202"/>
                      </a:cubicBezTo>
                      <a:cubicBezTo>
                        <a:pt x="228532" y="5941"/>
                        <a:pt x="231462" y="6717"/>
                        <a:pt x="234393" y="7612"/>
                      </a:cubicBezTo>
                      <a:cubicBezTo>
                        <a:pt x="244306" y="10567"/>
                        <a:pt x="253876" y="14377"/>
                        <a:pt x="263010" y="18925"/>
                      </a:cubicBezTo>
                      <a:cubicBezTo>
                        <a:pt x="275603" y="25144"/>
                        <a:pt x="287387" y="32803"/>
                        <a:pt x="298141" y="41668"/>
                      </a:cubicBezTo>
                      <a:cubicBezTo>
                        <a:pt x="334115" y="71292"/>
                        <a:pt x="358585" y="114597"/>
                        <a:pt x="363510" y="164009"/>
                      </a:cubicBezTo>
                      <a:cubicBezTo>
                        <a:pt x="363885" y="167584"/>
                        <a:pt x="364102" y="171200"/>
                        <a:pt x="364258" y="174854"/>
                      </a:cubicBezTo>
                      <a:cubicBezTo>
                        <a:pt x="364664" y="184845"/>
                        <a:pt x="364258" y="194642"/>
                        <a:pt x="363105" y="204281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4" name="Hình tự do: Hình 1173">
                  <a:extLst>
                    <a:ext uri="{FF2B5EF4-FFF2-40B4-BE49-F238E27FC236}">
                      <a16:creationId xmlns:a16="http://schemas.microsoft.com/office/drawing/2014/main" id="{818227F4-5597-8DE4-2D9F-64437CBDA7F7}"/>
                    </a:ext>
                  </a:extLst>
                </p:cNvPr>
                <p:cNvSpPr/>
                <p:nvPr/>
              </p:nvSpPr>
              <p:spPr>
                <a:xfrm rot="-4816210">
                  <a:off x="14138212" y="2882226"/>
                  <a:ext cx="309727" cy="309727"/>
                </a:xfrm>
                <a:custGeom>
                  <a:avLst/>
                  <a:gdLst>
                    <a:gd name="connsiteX0" fmla="*/ 309727 w 309727"/>
                    <a:gd name="connsiteY0" fmla="*/ 154864 h 309727"/>
                    <a:gd name="connsiteX1" fmla="*/ 154864 w 309727"/>
                    <a:gd name="connsiteY1" fmla="*/ 309727 h 309727"/>
                    <a:gd name="connsiteX2" fmla="*/ 0 w 309727"/>
                    <a:gd name="connsiteY2" fmla="*/ 154864 h 309727"/>
                    <a:gd name="connsiteX3" fmla="*/ 154864 w 309727"/>
                    <a:gd name="connsiteY3" fmla="*/ 0 h 309727"/>
                    <a:gd name="connsiteX4" fmla="*/ 309727 w 309727"/>
                    <a:gd name="connsiteY4" fmla="*/ 154864 h 309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727" h="309727">
                      <a:moveTo>
                        <a:pt x="309727" y="154864"/>
                      </a:moveTo>
                      <a:cubicBezTo>
                        <a:pt x="309727" y="240392"/>
                        <a:pt x="240393" y="309727"/>
                        <a:pt x="154864" y="309727"/>
                      </a:cubicBezTo>
                      <a:cubicBezTo>
                        <a:pt x="69335" y="309727"/>
                        <a:pt x="0" y="240392"/>
                        <a:pt x="0" y="154864"/>
                      </a:cubicBezTo>
                      <a:cubicBezTo>
                        <a:pt x="0" y="69335"/>
                        <a:pt x="69335" y="0"/>
                        <a:pt x="154864" y="0"/>
                      </a:cubicBezTo>
                      <a:cubicBezTo>
                        <a:pt x="240393" y="0"/>
                        <a:pt x="309727" y="69335"/>
                        <a:pt x="309727" y="154864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5" name="Hình tự do: Hình 1174">
                  <a:extLst>
                    <a:ext uri="{FF2B5EF4-FFF2-40B4-BE49-F238E27FC236}">
                      <a16:creationId xmlns:a16="http://schemas.microsoft.com/office/drawing/2014/main" id="{21259E79-CE6F-F828-90CA-2D69C658F120}"/>
                    </a:ext>
                  </a:extLst>
                </p:cNvPr>
                <p:cNvSpPr/>
                <p:nvPr/>
              </p:nvSpPr>
              <p:spPr>
                <a:xfrm>
                  <a:off x="14243473" y="2936795"/>
                  <a:ext cx="102575" cy="203233"/>
                </a:xfrm>
                <a:custGeom>
                  <a:avLst/>
                  <a:gdLst>
                    <a:gd name="connsiteX0" fmla="*/ 60172 w 102575"/>
                    <a:gd name="connsiteY0" fmla="*/ 91271 h 203233"/>
                    <a:gd name="connsiteX1" fmla="*/ 56993 w 102575"/>
                    <a:gd name="connsiteY1" fmla="*/ 90151 h 203233"/>
                    <a:gd name="connsiteX2" fmla="*/ 39286 w 102575"/>
                    <a:gd name="connsiteY2" fmla="*/ 83131 h 203233"/>
                    <a:gd name="connsiteX3" fmla="*/ 21861 w 102575"/>
                    <a:gd name="connsiteY3" fmla="*/ 59484 h 203233"/>
                    <a:gd name="connsiteX4" fmla="*/ 37385 w 102575"/>
                    <a:gd name="connsiteY4" fmla="*/ 35852 h 203233"/>
                    <a:gd name="connsiteX5" fmla="*/ 52161 w 102575"/>
                    <a:gd name="connsiteY5" fmla="*/ 32610 h 203233"/>
                    <a:gd name="connsiteX6" fmla="*/ 57803 w 102575"/>
                    <a:gd name="connsiteY6" fmla="*/ 32532 h 203233"/>
                    <a:gd name="connsiteX7" fmla="*/ 84518 w 102575"/>
                    <a:gd name="connsiteY7" fmla="*/ 38888 h 203233"/>
                    <a:gd name="connsiteX8" fmla="*/ 89568 w 102575"/>
                    <a:gd name="connsiteY8" fmla="*/ 20870 h 203233"/>
                    <a:gd name="connsiteX9" fmla="*/ 57055 w 102575"/>
                    <a:gd name="connsiteY9" fmla="*/ 14498 h 203233"/>
                    <a:gd name="connsiteX10" fmla="*/ 56494 w 102575"/>
                    <a:gd name="connsiteY10" fmla="*/ 0 h 203233"/>
                    <a:gd name="connsiteX11" fmla="*/ 35951 w 102575"/>
                    <a:gd name="connsiteY11" fmla="*/ 829 h 203233"/>
                    <a:gd name="connsiteX12" fmla="*/ 36637 w 102575"/>
                    <a:gd name="connsiteY12" fmla="*/ 17469 h 203233"/>
                    <a:gd name="connsiteX13" fmla="*/ 33644 w 102575"/>
                    <a:gd name="connsiteY13" fmla="*/ 17940 h 203233"/>
                    <a:gd name="connsiteX14" fmla="*/ 71 w 102575"/>
                    <a:gd name="connsiteY14" fmla="*/ 63159 h 203233"/>
                    <a:gd name="connsiteX15" fmla="*/ 40221 w 102575"/>
                    <a:gd name="connsiteY15" fmla="*/ 106246 h 203233"/>
                    <a:gd name="connsiteX16" fmla="*/ 46955 w 102575"/>
                    <a:gd name="connsiteY16" fmla="*/ 108419 h 203233"/>
                    <a:gd name="connsiteX17" fmla="*/ 61107 w 102575"/>
                    <a:gd name="connsiteY17" fmla="*/ 113986 h 203233"/>
                    <a:gd name="connsiteX18" fmla="*/ 80372 w 102575"/>
                    <a:gd name="connsiteY18" fmla="*/ 140153 h 203233"/>
                    <a:gd name="connsiteX19" fmla="*/ 63227 w 102575"/>
                    <a:gd name="connsiteY19" fmla="*/ 167042 h 203233"/>
                    <a:gd name="connsiteX20" fmla="*/ 46768 w 102575"/>
                    <a:gd name="connsiteY20" fmla="*/ 170702 h 203233"/>
                    <a:gd name="connsiteX21" fmla="*/ 42840 w 102575"/>
                    <a:gd name="connsiteY21" fmla="*/ 170761 h 203233"/>
                    <a:gd name="connsiteX22" fmla="*/ 7272 w 102575"/>
                    <a:gd name="connsiteY22" fmla="*/ 161768 h 203233"/>
                    <a:gd name="connsiteX23" fmla="*/ 2752 w 102575"/>
                    <a:gd name="connsiteY23" fmla="*/ 180266 h 203233"/>
                    <a:gd name="connsiteX24" fmla="*/ 43557 w 102575"/>
                    <a:gd name="connsiteY24" fmla="*/ 188738 h 203233"/>
                    <a:gd name="connsiteX25" fmla="*/ 44149 w 102575"/>
                    <a:gd name="connsiteY25" fmla="*/ 203234 h 203233"/>
                    <a:gd name="connsiteX26" fmla="*/ 64661 w 102575"/>
                    <a:gd name="connsiteY26" fmla="*/ 202423 h 203233"/>
                    <a:gd name="connsiteX27" fmla="*/ 64007 w 102575"/>
                    <a:gd name="connsiteY27" fmla="*/ 185933 h 203233"/>
                    <a:gd name="connsiteX28" fmla="*/ 64599 w 102575"/>
                    <a:gd name="connsiteY28" fmla="*/ 185839 h 203233"/>
                    <a:gd name="connsiteX29" fmla="*/ 102505 w 102575"/>
                    <a:gd name="connsiteY29" fmla="*/ 137213 h 203233"/>
                    <a:gd name="connsiteX30" fmla="*/ 60172 w 102575"/>
                    <a:gd name="connsiteY30" fmla="*/ 91271 h 20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02575" h="203233">
                      <a:moveTo>
                        <a:pt x="60172" y="91271"/>
                      </a:moveTo>
                      <a:cubicBezTo>
                        <a:pt x="59112" y="90865"/>
                        <a:pt x="58052" y="90510"/>
                        <a:pt x="56993" y="90151"/>
                      </a:cubicBezTo>
                      <a:cubicBezTo>
                        <a:pt x="49948" y="87842"/>
                        <a:pt x="44087" y="85582"/>
                        <a:pt x="39286" y="83131"/>
                      </a:cubicBezTo>
                      <a:cubicBezTo>
                        <a:pt x="27877" y="77355"/>
                        <a:pt x="22453" y="70538"/>
                        <a:pt x="21861" y="59484"/>
                      </a:cubicBezTo>
                      <a:cubicBezTo>
                        <a:pt x="21424" y="50971"/>
                        <a:pt x="25695" y="40914"/>
                        <a:pt x="37385" y="35852"/>
                      </a:cubicBezTo>
                      <a:cubicBezTo>
                        <a:pt x="41406" y="34094"/>
                        <a:pt x="46300" y="32946"/>
                        <a:pt x="52161" y="32610"/>
                      </a:cubicBezTo>
                      <a:cubicBezTo>
                        <a:pt x="54093" y="32532"/>
                        <a:pt x="55995" y="32504"/>
                        <a:pt x="57803" y="32532"/>
                      </a:cubicBezTo>
                      <a:cubicBezTo>
                        <a:pt x="70241" y="32928"/>
                        <a:pt x="79562" y="36594"/>
                        <a:pt x="84518" y="38888"/>
                      </a:cubicBezTo>
                      <a:lnTo>
                        <a:pt x="89568" y="20870"/>
                      </a:lnTo>
                      <a:cubicBezTo>
                        <a:pt x="82648" y="17407"/>
                        <a:pt x="71737" y="14405"/>
                        <a:pt x="57055" y="14498"/>
                      </a:cubicBezTo>
                      <a:lnTo>
                        <a:pt x="56494" y="0"/>
                      </a:lnTo>
                      <a:lnTo>
                        <a:pt x="35951" y="829"/>
                      </a:lnTo>
                      <a:lnTo>
                        <a:pt x="36637" y="17469"/>
                      </a:lnTo>
                      <a:lnTo>
                        <a:pt x="33644" y="17940"/>
                      </a:lnTo>
                      <a:cubicBezTo>
                        <a:pt x="11824" y="24960"/>
                        <a:pt x="-1082" y="42298"/>
                        <a:pt x="71" y="63159"/>
                      </a:cubicBezTo>
                      <a:cubicBezTo>
                        <a:pt x="1224" y="84868"/>
                        <a:pt x="16187" y="97885"/>
                        <a:pt x="40221" y="106246"/>
                      </a:cubicBezTo>
                      <a:cubicBezTo>
                        <a:pt x="42403" y="107007"/>
                        <a:pt x="44617" y="107714"/>
                        <a:pt x="46955" y="108419"/>
                      </a:cubicBezTo>
                      <a:cubicBezTo>
                        <a:pt x="52411" y="110192"/>
                        <a:pt x="57055" y="112001"/>
                        <a:pt x="61107" y="113986"/>
                      </a:cubicBezTo>
                      <a:cubicBezTo>
                        <a:pt x="74075" y="120349"/>
                        <a:pt x="79717" y="128104"/>
                        <a:pt x="80372" y="140153"/>
                      </a:cubicBezTo>
                      <a:cubicBezTo>
                        <a:pt x="81058" y="152251"/>
                        <a:pt x="74917" y="162080"/>
                        <a:pt x="63227" y="167042"/>
                      </a:cubicBezTo>
                      <a:cubicBezTo>
                        <a:pt x="58583" y="169128"/>
                        <a:pt x="53096" y="170346"/>
                        <a:pt x="46768" y="170702"/>
                      </a:cubicBezTo>
                      <a:cubicBezTo>
                        <a:pt x="45458" y="170755"/>
                        <a:pt x="44118" y="170808"/>
                        <a:pt x="42840" y="170761"/>
                      </a:cubicBezTo>
                      <a:cubicBezTo>
                        <a:pt x="29249" y="170711"/>
                        <a:pt x="16468" y="166737"/>
                        <a:pt x="7272" y="161768"/>
                      </a:cubicBezTo>
                      <a:lnTo>
                        <a:pt x="2752" y="180266"/>
                      </a:lnTo>
                      <a:cubicBezTo>
                        <a:pt x="11543" y="185434"/>
                        <a:pt x="28064" y="189113"/>
                        <a:pt x="43557" y="188738"/>
                      </a:cubicBezTo>
                      <a:lnTo>
                        <a:pt x="44149" y="203234"/>
                      </a:lnTo>
                      <a:lnTo>
                        <a:pt x="64661" y="202423"/>
                      </a:lnTo>
                      <a:lnTo>
                        <a:pt x="64007" y="185933"/>
                      </a:lnTo>
                      <a:lnTo>
                        <a:pt x="64599" y="185839"/>
                      </a:lnTo>
                      <a:cubicBezTo>
                        <a:pt x="91407" y="178529"/>
                        <a:pt x="103627" y="158725"/>
                        <a:pt x="102505" y="137213"/>
                      </a:cubicBezTo>
                      <a:cubicBezTo>
                        <a:pt x="101196" y="113416"/>
                        <a:pt x="87105" y="100613"/>
                        <a:pt x="60172" y="91271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6" name="Hình tự do: Hình 1175">
                  <a:extLst>
                    <a:ext uri="{FF2B5EF4-FFF2-40B4-BE49-F238E27FC236}">
                      <a16:creationId xmlns:a16="http://schemas.microsoft.com/office/drawing/2014/main" id="{5D201227-8232-C1EC-2170-471977403583}"/>
                    </a:ext>
                  </a:extLst>
                </p:cNvPr>
                <p:cNvSpPr/>
                <p:nvPr/>
              </p:nvSpPr>
              <p:spPr>
                <a:xfrm>
                  <a:off x="14111504" y="2854282"/>
                  <a:ext cx="221817" cy="364388"/>
                </a:xfrm>
                <a:custGeom>
                  <a:avLst/>
                  <a:gdLst>
                    <a:gd name="connsiteX0" fmla="*/ 203332 w 221817"/>
                    <a:gd name="connsiteY0" fmla="*/ 356882 h 364388"/>
                    <a:gd name="connsiteX1" fmla="*/ 201742 w 221817"/>
                    <a:gd name="connsiteY1" fmla="*/ 356352 h 364388"/>
                    <a:gd name="connsiteX2" fmla="*/ 191829 w 221817"/>
                    <a:gd name="connsiteY2" fmla="*/ 352829 h 364388"/>
                    <a:gd name="connsiteX3" fmla="*/ 191798 w 221817"/>
                    <a:gd name="connsiteY3" fmla="*/ 352829 h 364388"/>
                    <a:gd name="connsiteX4" fmla="*/ 185439 w 221817"/>
                    <a:gd name="connsiteY4" fmla="*/ 350211 h 364388"/>
                    <a:gd name="connsiteX5" fmla="*/ 161061 w 221817"/>
                    <a:gd name="connsiteY5" fmla="*/ 337430 h 364388"/>
                    <a:gd name="connsiteX6" fmla="*/ 157883 w 221817"/>
                    <a:gd name="connsiteY6" fmla="*/ 335404 h 364388"/>
                    <a:gd name="connsiteX7" fmla="*/ 153580 w 221817"/>
                    <a:gd name="connsiteY7" fmla="*/ 332474 h 364388"/>
                    <a:gd name="connsiteX8" fmla="*/ 142389 w 221817"/>
                    <a:gd name="connsiteY8" fmla="*/ 324057 h 364388"/>
                    <a:gd name="connsiteX9" fmla="*/ 138711 w 221817"/>
                    <a:gd name="connsiteY9" fmla="*/ 320909 h 364388"/>
                    <a:gd name="connsiteX10" fmla="*/ 138524 w 221817"/>
                    <a:gd name="connsiteY10" fmla="*/ 320722 h 364388"/>
                    <a:gd name="connsiteX11" fmla="*/ 129951 w 221817"/>
                    <a:gd name="connsiteY11" fmla="*/ 312835 h 364388"/>
                    <a:gd name="connsiteX12" fmla="*/ 124933 w 221817"/>
                    <a:gd name="connsiteY12" fmla="*/ 307754 h 364388"/>
                    <a:gd name="connsiteX13" fmla="*/ 124278 w 221817"/>
                    <a:gd name="connsiteY13" fmla="*/ 307068 h 364388"/>
                    <a:gd name="connsiteX14" fmla="*/ 118978 w 221817"/>
                    <a:gd name="connsiteY14" fmla="*/ 301083 h 364388"/>
                    <a:gd name="connsiteX15" fmla="*/ 113181 w 221817"/>
                    <a:gd name="connsiteY15" fmla="*/ 293882 h 364388"/>
                    <a:gd name="connsiteX16" fmla="*/ 105044 w 221817"/>
                    <a:gd name="connsiteY16" fmla="*/ 282473 h 364388"/>
                    <a:gd name="connsiteX17" fmla="*/ 104951 w 221817"/>
                    <a:gd name="connsiteY17" fmla="*/ 282348 h 364388"/>
                    <a:gd name="connsiteX18" fmla="*/ 99776 w 221817"/>
                    <a:gd name="connsiteY18" fmla="*/ 273838 h 364388"/>
                    <a:gd name="connsiteX19" fmla="*/ 97999 w 221817"/>
                    <a:gd name="connsiteY19" fmla="*/ 270783 h 364388"/>
                    <a:gd name="connsiteX20" fmla="*/ 93542 w 221817"/>
                    <a:gd name="connsiteY20" fmla="*/ 262189 h 364388"/>
                    <a:gd name="connsiteX21" fmla="*/ 91360 w 221817"/>
                    <a:gd name="connsiteY21" fmla="*/ 257466 h 364388"/>
                    <a:gd name="connsiteX22" fmla="*/ 91360 w 221817"/>
                    <a:gd name="connsiteY22" fmla="*/ 257429 h 364388"/>
                    <a:gd name="connsiteX23" fmla="*/ 90268 w 221817"/>
                    <a:gd name="connsiteY23" fmla="*/ 254897 h 364388"/>
                    <a:gd name="connsiteX24" fmla="*/ 86590 w 221817"/>
                    <a:gd name="connsiteY24" fmla="*/ 245645 h 364388"/>
                    <a:gd name="connsiteX25" fmla="*/ 86590 w 221817"/>
                    <a:gd name="connsiteY25" fmla="*/ 245608 h 364388"/>
                    <a:gd name="connsiteX26" fmla="*/ 85748 w 221817"/>
                    <a:gd name="connsiteY26" fmla="*/ 243217 h 364388"/>
                    <a:gd name="connsiteX27" fmla="*/ 82974 w 221817"/>
                    <a:gd name="connsiteY27" fmla="*/ 234601 h 364388"/>
                    <a:gd name="connsiteX28" fmla="*/ 79888 w 221817"/>
                    <a:gd name="connsiteY28" fmla="*/ 222824 h 364388"/>
                    <a:gd name="connsiteX29" fmla="*/ 79389 w 221817"/>
                    <a:gd name="connsiteY29" fmla="*/ 220533 h 364388"/>
                    <a:gd name="connsiteX30" fmla="*/ 78392 w 221817"/>
                    <a:gd name="connsiteY30" fmla="*/ 215461 h 364388"/>
                    <a:gd name="connsiteX31" fmla="*/ 77301 w 221817"/>
                    <a:gd name="connsiteY31" fmla="*/ 208640 h 364388"/>
                    <a:gd name="connsiteX32" fmla="*/ 76646 w 221817"/>
                    <a:gd name="connsiteY32" fmla="*/ 203668 h 364388"/>
                    <a:gd name="connsiteX33" fmla="*/ 75867 w 221817"/>
                    <a:gd name="connsiteY33" fmla="*/ 194968 h 364388"/>
                    <a:gd name="connsiteX34" fmla="*/ 75680 w 221817"/>
                    <a:gd name="connsiteY34" fmla="*/ 191208 h 364388"/>
                    <a:gd name="connsiteX35" fmla="*/ 75648 w 221817"/>
                    <a:gd name="connsiteY35" fmla="*/ 190314 h 364388"/>
                    <a:gd name="connsiteX36" fmla="*/ 75524 w 221817"/>
                    <a:gd name="connsiteY36" fmla="*/ 183082 h 364388"/>
                    <a:gd name="connsiteX37" fmla="*/ 75524 w 221817"/>
                    <a:gd name="connsiteY37" fmla="*/ 179238 h 364388"/>
                    <a:gd name="connsiteX38" fmla="*/ 75617 w 221817"/>
                    <a:gd name="connsiteY38" fmla="*/ 175653 h 364388"/>
                    <a:gd name="connsiteX39" fmla="*/ 76490 w 221817"/>
                    <a:gd name="connsiteY39" fmla="*/ 163755 h 364388"/>
                    <a:gd name="connsiteX40" fmla="*/ 77613 w 221817"/>
                    <a:gd name="connsiteY40" fmla="*/ 154979 h 364388"/>
                    <a:gd name="connsiteX41" fmla="*/ 77799 w 221817"/>
                    <a:gd name="connsiteY41" fmla="*/ 153742 h 364388"/>
                    <a:gd name="connsiteX42" fmla="*/ 79857 w 221817"/>
                    <a:gd name="connsiteY42" fmla="*/ 142987 h 364388"/>
                    <a:gd name="connsiteX43" fmla="*/ 80137 w 221817"/>
                    <a:gd name="connsiteY43" fmla="*/ 141672 h 364388"/>
                    <a:gd name="connsiteX44" fmla="*/ 81727 w 221817"/>
                    <a:gd name="connsiteY44" fmla="*/ 135490 h 364388"/>
                    <a:gd name="connsiteX45" fmla="*/ 83660 w 221817"/>
                    <a:gd name="connsiteY45" fmla="*/ 128810 h 364388"/>
                    <a:gd name="connsiteX46" fmla="*/ 85406 w 221817"/>
                    <a:gd name="connsiteY46" fmla="*/ 123479 h 364388"/>
                    <a:gd name="connsiteX47" fmla="*/ 87930 w 221817"/>
                    <a:gd name="connsiteY47" fmla="*/ 116624 h 364388"/>
                    <a:gd name="connsiteX48" fmla="*/ 88803 w 221817"/>
                    <a:gd name="connsiteY48" fmla="*/ 114614 h 364388"/>
                    <a:gd name="connsiteX49" fmla="*/ 94196 w 221817"/>
                    <a:gd name="connsiteY49" fmla="*/ 102494 h 364388"/>
                    <a:gd name="connsiteX50" fmla="*/ 98155 w 221817"/>
                    <a:gd name="connsiteY50" fmla="*/ 94910 h 364388"/>
                    <a:gd name="connsiteX51" fmla="*/ 100524 w 221817"/>
                    <a:gd name="connsiteY51" fmla="*/ 90748 h 364388"/>
                    <a:gd name="connsiteX52" fmla="*/ 105512 w 221817"/>
                    <a:gd name="connsiteY52" fmla="*/ 82749 h 364388"/>
                    <a:gd name="connsiteX53" fmla="*/ 108442 w 221817"/>
                    <a:gd name="connsiteY53" fmla="*/ 78416 h 364388"/>
                    <a:gd name="connsiteX54" fmla="*/ 111840 w 221817"/>
                    <a:gd name="connsiteY54" fmla="*/ 73765 h 364388"/>
                    <a:gd name="connsiteX55" fmla="*/ 119478 w 221817"/>
                    <a:gd name="connsiteY55" fmla="*/ 64204 h 364388"/>
                    <a:gd name="connsiteX56" fmla="*/ 121940 w 221817"/>
                    <a:gd name="connsiteY56" fmla="*/ 61455 h 364388"/>
                    <a:gd name="connsiteX57" fmla="*/ 126273 w 221817"/>
                    <a:gd name="connsiteY57" fmla="*/ 56767 h 364388"/>
                    <a:gd name="connsiteX58" fmla="*/ 129203 w 221817"/>
                    <a:gd name="connsiteY58" fmla="*/ 53740 h 364388"/>
                    <a:gd name="connsiteX59" fmla="*/ 131230 w 221817"/>
                    <a:gd name="connsiteY59" fmla="*/ 51754 h 364388"/>
                    <a:gd name="connsiteX60" fmla="*/ 131230 w 221817"/>
                    <a:gd name="connsiteY60" fmla="*/ 51717 h 364388"/>
                    <a:gd name="connsiteX61" fmla="*/ 135157 w 221817"/>
                    <a:gd name="connsiteY61" fmla="*/ 48088 h 364388"/>
                    <a:gd name="connsiteX62" fmla="*/ 143013 w 221817"/>
                    <a:gd name="connsiteY62" fmla="*/ 41317 h 364388"/>
                    <a:gd name="connsiteX63" fmla="*/ 155451 w 221817"/>
                    <a:gd name="connsiteY63" fmla="*/ 32084 h 364388"/>
                    <a:gd name="connsiteX64" fmla="*/ 166891 w 221817"/>
                    <a:gd name="connsiteY64" fmla="*/ 24905 h 364388"/>
                    <a:gd name="connsiteX65" fmla="*/ 177458 w 221817"/>
                    <a:gd name="connsiteY65" fmla="*/ 19294 h 364388"/>
                    <a:gd name="connsiteX66" fmla="*/ 195040 w 221817"/>
                    <a:gd name="connsiteY66" fmla="*/ 11794 h 364388"/>
                    <a:gd name="connsiteX67" fmla="*/ 221817 w 221817"/>
                    <a:gd name="connsiteY67" fmla="*/ 4315 h 364388"/>
                    <a:gd name="connsiteX68" fmla="*/ 174872 w 221817"/>
                    <a:gd name="connsiteY68" fmla="*/ 151 h 364388"/>
                    <a:gd name="connsiteX69" fmla="*/ 164117 w 221817"/>
                    <a:gd name="connsiteY69" fmla="*/ 883 h 364388"/>
                    <a:gd name="connsiteX70" fmla="*/ 154672 w 221817"/>
                    <a:gd name="connsiteY70" fmla="*/ 2087 h 364388"/>
                    <a:gd name="connsiteX71" fmla="*/ 154297 w 221817"/>
                    <a:gd name="connsiteY71" fmla="*/ 2139 h 364388"/>
                    <a:gd name="connsiteX72" fmla="*/ 149746 w 221817"/>
                    <a:gd name="connsiteY72" fmla="*/ 2885 h 364388"/>
                    <a:gd name="connsiteX73" fmla="*/ 149684 w 221817"/>
                    <a:gd name="connsiteY73" fmla="*/ 2885 h 364388"/>
                    <a:gd name="connsiteX74" fmla="*/ 119540 w 221817"/>
                    <a:gd name="connsiteY74" fmla="*/ 11042 h 364388"/>
                    <a:gd name="connsiteX75" fmla="*/ 101989 w 221817"/>
                    <a:gd name="connsiteY75" fmla="*/ 18543 h 364388"/>
                    <a:gd name="connsiteX76" fmla="*/ 91422 w 221817"/>
                    <a:gd name="connsiteY76" fmla="*/ 24154 h 364388"/>
                    <a:gd name="connsiteX77" fmla="*/ 79951 w 221817"/>
                    <a:gd name="connsiteY77" fmla="*/ 31333 h 364388"/>
                    <a:gd name="connsiteX78" fmla="*/ 67543 w 221817"/>
                    <a:gd name="connsiteY78" fmla="*/ 40566 h 364388"/>
                    <a:gd name="connsiteX79" fmla="*/ 59688 w 221817"/>
                    <a:gd name="connsiteY79" fmla="*/ 47337 h 364388"/>
                    <a:gd name="connsiteX80" fmla="*/ 55761 w 221817"/>
                    <a:gd name="connsiteY80" fmla="*/ 50965 h 364388"/>
                    <a:gd name="connsiteX81" fmla="*/ 55761 w 221817"/>
                    <a:gd name="connsiteY81" fmla="*/ 51003 h 364388"/>
                    <a:gd name="connsiteX82" fmla="*/ 53703 w 221817"/>
                    <a:gd name="connsiteY82" fmla="*/ 52988 h 364388"/>
                    <a:gd name="connsiteX83" fmla="*/ 50773 w 221817"/>
                    <a:gd name="connsiteY83" fmla="*/ 56015 h 364388"/>
                    <a:gd name="connsiteX84" fmla="*/ 46440 w 221817"/>
                    <a:gd name="connsiteY84" fmla="*/ 60704 h 364388"/>
                    <a:gd name="connsiteX85" fmla="*/ 43977 w 221817"/>
                    <a:gd name="connsiteY85" fmla="*/ 63453 h 364388"/>
                    <a:gd name="connsiteX86" fmla="*/ 36371 w 221817"/>
                    <a:gd name="connsiteY86" fmla="*/ 73014 h 364388"/>
                    <a:gd name="connsiteX87" fmla="*/ 32973 w 221817"/>
                    <a:gd name="connsiteY87" fmla="*/ 77665 h 364388"/>
                    <a:gd name="connsiteX88" fmla="*/ 30043 w 221817"/>
                    <a:gd name="connsiteY88" fmla="*/ 81998 h 364388"/>
                    <a:gd name="connsiteX89" fmla="*/ 25024 w 221817"/>
                    <a:gd name="connsiteY89" fmla="*/ 89997 h 364388"/>
                    <a:gd name="connsiteX90" fmla="*/ 22655 w 221817"/>
                    <a:gd name="connsiteY90" fmla="*/ 94158 h 364388"/>
                    <a:gd name="connsiteX91" fmla="*/ 18727 w 221817"/>
                    <a:gd name="connsiteY91" fmla="*/ 101743 h 364388"/>
                    <a:gd name="connsiteX92" fmla="*/ 13303 w 221817"/>
                    <a:gd name="connsiteY92" fmla="*/ 113863 h 364388"/>
                    <a:gd name="connsiteX93" fmla="*/ 12461 w 221817"/>
                    <a:gd name="connsiteY93" fmla="*/ 115876 h 364388"/>
                    <a:gd name="connsiteX94" fmla="*/ 9936 w 221817"/>
                    <a:gd name="connsiteY94" fmla="*/ 122731 h 364388"/>
                    <a:gd name="connsiteX95" fmla="*/ 8160 w 221817"/>
                    <a:gd name="connsiteY95" fmla="*/ 128062 h 364388"/>
                    <a:gd name="connsiteX96" fmla="*/ 6258 w 221817"/>
                    <a:gd name="connsiteY96" fmla="*/ 134742 h 364388"/>
                    <a:gd name="connsiteX97" fmla="*/ 4668 w 221817"/>
                    <a:gd name="connsiteY97" fmla="*/ 140924 h 364388"/>
                    <a:gd name="connsiteX98" fmla="*/ 4387 w 221817"/>
                    <a:gd name="connsiteY98" fmla="*/ 142239 h 364388"/>
                    <a:gd name="connsiteX99" fmla="*/ 2330 w 221817"/>
                    <a:gd name="connsiteY99" fmla="*/ 152994 h 364388"/>
                    <a:gd name="connsiteX100" fmla="*/ 2143 w 221817"/>
                    <a:gd name="connsiteY100" fmla="*/ 154231 h 364388"/>
                    <a:gd name="connsiteX101" fmla="*/ 990 w 221817"/>
                    <a:gd name="connsiteY101" fmla="*/ 163006 h 364388"/>
                    <a:gd name="connsiteX102" fmla="*/ 148 w 221817"/>
                    <a:gd name="connsiteY102" fmla="*/ 174905 h 364388"/>
                    <a:gd name="connsiteX103" fmla="*/ 23 w 221817"/>
                    <a:gd name="connsiteY103" fmla="*/ 178490 h 364388"/>
                    <a:gd name="connsiteX104" fmla="*/ 23 w 221817"/>
                    <a:gd name="connsiteY104" fmla="*/ 182333 h 364388"/>
                    <a:gd name="connsiteX105" fmla="*/ 179 w 221817"/>
                    <a:gd name="connsiteY105" fmla="*/ 189566 h 364388"/>
                    <a:gd name="connsiteX106" fmla="*/ 211 w 221817"/>
                    <a:gd name="connsiteY106" fmla="*/ 190460 h 364388"/>
                    <a:gd name="connsiteX107" fmla="*/ 398 w 221817"/>
                    <a:gd name="connsiteY107" fmla="*/ 194223 h 364388"/>
                    <a:gd name="connsiteX108" fmla="*/ 1146 w 221817"/>
                    <a:gd name="connsiteY108" fmla="*/ 202920 h 364388"/>
                    <a:gd name="connsiteX109" fmla="*/ 1800 w 221817"/>
                    <a:gd name="connsiteY109" fmla="*/ 207892 h 364388"/>
                    <a:gd name="connsiteX110" fmla="*/ 2922 w 221817"/>
                    <a:gd name="connsiteY110" fmla="*/ 214713 h 364388"/>
                    <a:gd name="connsiteX111" fmla="*/ 3889 w 221817"/>
                    <a:gd name="connsiteY111" fmla="*/ 219784 h 364388"/>
                    <a:gd name="connsiteX112" fmla="*/ 4387 w 221817"/>
                    <a:gd name="connsiteY112" fmla="*/ 222076 h 364388"/>
                    <a:gd name="connsiteX113" fmla="*/ 7474 w 221817"/>
                    <a:gd name="connsiteY113" fmla="*/ 233853 h 364388"/>
                    <a:gd name="connsiteX114" fmla="*/ 10248 w 221817"/>
                    <a:gd name="connsiteY114" fmla="*/ 242472 h 364388"/>
                    <a:gd name="connsiteX115" fmla="*/ 11090 w 221817"/>
                    <a:gd name="connsiteY115" fmla="*/ 244863 h 364388"/>
                    <a:gd name="connsiteX116" fmla="*/ 11090 w 221817"/>
                    <a:gd name="connsiteY116" fmla="*/ 244900 h 364388"/>
                    <a:gd name="connsiteX117" fmla="*/ 14799 w 221817"/>
                    <a:gd name="connsiteY117" fmla="*/ 254152 h 364388"/>
                    <a:gd name="connsiteX118" fmla="*/ 15859 w 221817"/>
                    <a:gd name="connsiteY118" fmla="*/ 256684 h 364388"/>
                    <a:gd name="connsiteX119" fmla="*/ 15859 w 221817"/>
                    <a:gd name="connsiteY119" fmla="*/ 256721 h 364388"/>
                    <a:gd name="connsiteX120" fmla="*/ 18073 w 221817"/>
                    <a:gd name="connsiteY120" fmla="*/ 261444 h 364388"/>
                    <a:gd name="connsiteX121" fmla="*/ 22530 w 221817"/>
                    <a:gd name="connsiteY121" fmla="*/ 270035 h 364388"/>
                    <a:gd name="connsiteX122" fmla="*/ 24276 w 221817"/>
                    <a:gd name="connsiteY122" fmla="*/ 273090 h 364388"/>
                    <a:gd name="connsiteX123" fmla="*/ 29481 w 221817"/>
                    <a:gd name="connsiteY123" fmla="*/ 281600 h 364388"/>
                    <a:gd name="connsiteX124" fmla="*/ 29575 w 221817"/>
                    <a:gd name="connsiteY124" fmla="*/ 281725 h 364388"/>
                    <a:gd name="connsiteX125" fmla="*/ 37712 w 221817"/>
                    <a:gd name="connsiteY125" fmla="*/ 293134 h 364388"/>
                    <a:gd name="connsiteX126" fmla="*/ 43478 w 221817"/>
                    <a:gd name="connsiteY126" fmla="*/ 300335 h 364388"/>
                    <a:gd name="connsiteX127" fmla="*/ 48808 w 221817"/>
                    <a:gd name="connsiteY127" fmla="*/ 306320 h 364388"/>
                    <a:gd name="connsiteX128" fmla="*/ 49464 w 221817"/>
                    <a:gd name="connsiteY128" fmla="*/ 307006 h 364388"/>
                    <a:gd name="connsiteX129" fmla="*/ 54482 w 221817"/>
                    <a:gd name="connsiteY129" fmla="*/ 312087 h 364388"/>
                    <a:gd name="connsiteX130" fmla="*/ 63055 w 221817"/>
                    <a:gd name="connsiteY130" fmla="*/ 320005 h 364388"/>
                    <a:gd name="connsiteX131" fmla="*/ 63242 w 221817"/>
                    <a:gd name="connsiteY131" fmla="*/ 320161 h 364388"/>
                    <a:gd name="connsiteX132" fmla="*/ 66920 w 221817"/>
                    <a:gd name="connsiteY132" fmla="*/ 323309 h 364388"/>
                    <a:gd name="connsiteX133" fmla="*/ 78111 w 221817"/>
                    <a:gd name="connsiteY133" fmla="*/ 331726 h 364388"/>
                    <a:gd name="connsiteX134" fmla="*/ 82413 w 221817"/>
                    <a:gd name="connsiteY134" fmla="*/ 334656 h 364388"/>
                    <a:gd name="connsiteX135" fmla="*/ 85592 w 221817"/>
                    <a:gd name="connsiteY135" fmla="*/ 336682 h 364388"/>
                    <a:gd name="connsiteX136" fmla="*/ 109970 w 221817"/>
                    <a:gd name="connsiteY136" fmla="*/ 349463 h 364388"/>
                    <a:gd name="connsiteX137" fmla="*/ 116298 w 221817"/>
                    <a:gd name="connsiteY137" fmla="*/ 352081 h 364388"/>
                    <a:gd name="connsiteX138" fmla="*/ 116329 w 221817"/>
                    <a:gd name="connsiteY138" fmla="*/ 352081 h 364388"/>
                    <a:gd name="connsiteX139" fmla="*/ 126273 w 221817"/>
                    <a:gd name="connsiteY139" fmla="*/ 355604 h 364388"/>
                    <a:gd name="connsiteX140" fmla="*/ 127863 w 221817"/>
                    <a:gd name="connsiteY140" fmla="*/ 356134 h 364388"/>
                    <a:gd name="connsiteX141" fmla="*/ 164304 w 221817"/>
                    <a:gd name="connsiteY141" fmla="*/ 363491 h 364388"/>
                    <a:gd name="connsiteX142" fmla="*/ 186748 w 221817"/>
                    <a:gd name="connsiteY142" fmla="*/ 364332 h 364388"/>
                    <a:gd name="connsiteX143" fmla="*/ 187465 w 221817"/>
                    <a:gd name="connsiteY143" fmla="*/ 364301 h 364388"/>
                    <a:gd name="connsiteX144" fmla="*/ 189585 w 221817"/>
                    <a:gd name="connsiteY144" fmla="*/ 364239 h 364388"/>
                    <a:gd name="connsiteX145" fmla="*/ 191923 w 221817"/>
                    <a:gd name="connsiteY145" fmla="*/ 364114 h 364388"/>
                    <a:gd name="connsiteX146" fmla="*/ 198781 w 221817"/>
                    <a:gd name="connsiteY146" fmla="*/ 363647 h 364388"/>
                    <a:gd name="connsiteX147" fmla="*/ 198937 w 221817"/>
                    <a:gd name="connsiteY147" fmla="*/ 363647 h 364388"/>
                    <a:gd name="connsiteX148" fmla="*/ 218201 w 221817"/>
                    <a:gd name="connsiteY148" fmla="*/ 360810 h 364388"/>
                    <a:gd name="connsiteX149" fmla="*/ 203332 w 221817"/>
                    <a:gd name="connsiteY149" fmla="*/ 356882 h 36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221817" h="364388">
                      <a:moveTo>
                        <a:pt x="203332" y="356882"/>
                      </a:moveTo>
                      <a:cubicBezTo>
                        <a:pt x="202802" y="356726"/>
                        <a:pt x="202272" y="356539"/>
                        <a:pt x="201742" y="356352"/>
                      </a:cubicBezTo>
                      <a:cubicBezTo>
                        <a:pt x="198376" y="355292"/>
                        <a:pt x="195071" y="354108"/>
                        <a:pt x="191829" y="352829"/>
                      </a:cubicBezTo>
                      <a:lnTo>
                        <a:pt x="191798" y="352829"/>
                      </a:lnTo>
                      <a:cubicBezTo>
                        <a:pt x="189647" y="351988"/>
                        <a:pt x="187527" y="351146"/>
                        <a:pt x="185439" y="350211"/>
                      </a:cubicBezTo>
                      <a:cubicBezTo>
                        <a:pt x="176991" y="346564"/>
                        <a:pt x="168823" y="342293"/>
                        <a:pt x="161061" y="337430"/>
                      </a:cubicBezTo>
                      <a:cubicBezTo>
                        <a:pt x="159971" y="336776"/>
                        <a:pt x="158911" y="336090"/>
                        <a:pt x="157883" y="335404"/>
                      </a:cubicBezTo>
                      <a:cubicBezTo>
                        <a:pt x="156417" y="334438"/>
                        <a:pt x="155014" y="333471"/>
                        <a:pt x="153580" y="332474"/>
                      </a:cubicBezTo>
                      <a:cubicBezTo>
                        <a:pt x="149746" y="329793"/>
                        <a:pt x="146006" y="326956"/>
                        <a:pt x="142389" y="324057"/>
                      </a:cubicBezTo>
                      <a:cubicBezTo>
                        <a:pt x="141142" y="323029"/>
                        <a:pt x="139927" y="321969"/>
                        <a:pt x="138711" y="320909"/>
                      </a:cubicBezTo>
                      <a:cubicBezTo>
                        <a:pt x="138648" y="320846"/>
                        <a:pt x="138617" y="320815"/>
                        <a:pt x="138524" y="320722"/>
                      </a:cubicBezTo>
                      <a:cubicBezTo>
                        <a:pt x="135594" y="318197"/>
                        <a:pt x="132726" y="315547"/>
                        <a:pt x="129951" y="312835"/>
                      </a:cubicBezTo>
                      <a:cubicBezTo>
                        <a:pt x="128237" y="311152"/>
                        <a:pt x="126585" y="309468"/>
                        <a:pt x="124933" y="307754"/>
                      </a:cubicBezTo>
                      <a:cubicBezTo>
                        <a:pt x="124746" y="307505"/>
                        <a:pt x="124527" y="307317"/>
                        <a:pt x="124278" y="307068"/>
                      </a:cubicBezTo>
                      <a:cubicBezTo>
                        <a:pt x="122470" y="305104"/>
                        <a:pt x="120693" y="303109"/>
                        <a:pt x="118978" y="301083"/>
                      </a:cubicBezTo>
                      <a:cubicBezTo>
                        <a:pt x="116984" y="298745"/>
                        <a:pt x="115050" y="296345"/>
                        <a:pt x="113181" y="293882"/>
                      </a:cubicBezTo>
                      <a:cubicBezTo>
                        <a:pt x="110313" y="290204"/>
                        <a:pt x="107632" y="286401"/>
                        <a:pt x="105044" y="282473"/>
                      </a:cubicBezTo>
                      <a:cubicBezTo>
                        <a:pt x="105013" y="282442"/>
                        <a:pt x="105013" y="282379"/>
                        <a:pt x="104951" y="282348"/>
                      </a:cubicBezTo>
                      <a:cubicBezTo>
                        <a:pt x="103143" y="279574"/>
                        <a:pt x="101428" y="276706"/>
                        <a:pt x="99776" y="273838"/>
                      </a:cubicBezTo>
                      <a:cubicBezTo>
                        <a:pt x="99153" y="272809"/>
                        <a:pt x="98561" y="271812"/>
                        <a:pt x="97999" y="270783"/>
                      </a:cubicBezTo>
                      <a:cubicBezTo>
                        <a:pt x="96440" y="267946"/>
                        <a:pt x="94975" y="265078"/>
                        <a:pt x="93542" y="262189"/>
                      </a:cubicBezTo>
                      <a:cubicBezTo>
                        <a:pt x="92825" y="260614"/>
                        <a:pt x="92077" y="259040"/>
                        <a:pt x="91360" y="257466"/>
                      </a:cubicBezTo>
                      <a:lnTo>
                        <a:pt x="91360" y="257429"/>
                      </a:lnTo>
                      <a:cubicBezTo>
                        <a:pt x="90985" y="256587"/>
                        <a:pt x="90612" y="255742"/>
                        <a:pt x="90268" y="254897"/>
                      </a:cubicBezTo>
                      <a:cubicBezTo>
                        <a:pt x="88959" y="251892"/>
                        <a:pt x="87713" y="248806"/>
                        <a:pt x="86590" y="245645"/>
                      </a:cubicBezTo>
                      <a:lnTo>
                        <a:pt x="86590" y="245608"/>
                      </a:lnTo>
                      <a:cubicBezTo>
                        <a:pt x="86278" y="244800"/>
                        <a:pt x="85998" y="244027"/>
                        <a:pt x="85748" y="243217"/>
                      </a:cubicBezTo>
                      <a:cubicBezTo>
                        <a:pt x="84719" y="240387"/>
                        <a:pt x="83785" y="237512"/>
                        <a:pt x="82974" y="234601"/>
                      </a:cubicBezTo>
                      <a:cubicBezTo>
                        <a:pt x="81758" y="230732"/>
                        <a:pt x="80760" y="226817"/>
                        <a:pt x="79888" y="222824"/>
                      </a:cubicBezTo>
                      <a:cubicBezTo>
                        <a:pt x="79701" y="222048"/>
                        <a:pt x="79514" y="221309"/>
                        <a:pt x="79389" y="220533"/>
                      </a:cubicBezTo>
                      <a:cubicBezTo>
                        <a:pt x="79015" y="218868"/>
                        <a:pt x="78672" y="217166"/>
                        <a:pt x="78392" y="215461"/>
                      </a:cubicBezTo>
                      <a:cubicBezTo>
                        <a:pt x="77955" y="213201"/>
                        <a:pt x="77613" y="210903"/>
                        <a:pt x="77301" y="208640"/>
                      </a:cubicBezTo>
                      <a:cubicBezTo>
                        <a:pt x="77051" y="207010"/>
                        <a:pt x="76833" y="205339"/>
                        <a:pt x="76646" y="203668"/>
                      </a:cubicBezTo>
                      <a:cubicBezTo>
                        <a:pt x="76303" y="200810"/>
                        <a:pt x="76085" y="197907"/>
                        <a:pt x="75867" y="194968"/>
                      </a:cubicBezTo>
                      <a:cubicBezTo>
                        <a:pt x="75804" y="193740"/>
                        <a:pt x="75742" y="192474"/>
                        <a:pt x="75680" y="191208"/>
                      </a:cubicBezTo>
                      <a:lnTo>
                        <a:pt x="75648" y="190314"/>
                      </a:lnTo>
                      <a:cubicBezTo>
                        <a:pt x="75555" y="187892"/>
                        <a:pt x="75492" y="185470"/>
                        <a:pt x="75524" y="183082"/>
                      </a:cubicBezTo>
                      <a:cubicBezTo>
                        <a:pt x="75461" y="181779"/>
                        <a:pt x="75492" y="180507"/>
                        <a:pt x="75524" y="179238"/>
                      </a:cubicBezTo>
                      <a:cubicBezTo>
                        <a:pt x="75524" y="178044"/>
                        <a:pt x="75555" y="176847"/>
                        <a:pt x="75617" y="175653"/>
                      </a:cubicBezTo>
                      <a:cubicBezTo>
                        <a:pt x="75773" y="171657"/>
                        <a:pt x="76054" y="167688"/>
                        <a:pt x="76490" y="163755"/>
                      </a:cubicBezTo>
                      <a:cubicBezTo>
                        <a:pt x="76771" y="160796"/>
                        <a:pt x="77145" y="157872"/>
                        <a:pt x="77613" y="154979"/>
                      </a:cubicBezTo>
                      <a:cubicBezTo>
                        <a:pt x="77674" y="154565"/>
                        <a:pt x="77737" y="154153"/>
                        <a:pt x="77799" y="153742"/>
                      </a:cubicBezTo>
                      <a:cubicBezTo>
                        <a:pt x="78392" y="150135"/>
                        <a:pt x="79078" y="146529"/>
                        <a:pt x="79857" y="142987"/>
                      </a:cubicBezTo>
                      <a:cubicBezTo>
                        <a:pt x="79951" y="142538"/>
                        <a:pt x="80044" y="142121"/>
                        <a:pt x="80137" y="141672"/>
                      </a:cubicBezTo>
                      <a:cubicBezTo>
                        <a:pt x="80636" y="139602"/>
                        <a:pt x="81135" y="137529"/>
                        <a:pt x="81727" y="135490"/>
                      </a:cubicBezTo>
                      <a:cubicBezTo>
                        <a:pt x="82289" y="133230"/>
                        <a:pt x="82974" y="131001"/>
                        <a:pt x="83660" y="128810"/>
                      </a:cubicBezTo>
                      <a:cubicBezTo>
                        <a:pt x="84221" y="126996"/>
                        <a:pt x="84782" y="125219"/>
                        <a:pt x="85406" y="123479"/>
                      </a:cubicBezTo>
                      <a:cubicBezTo>
                        <a:pt x="86216" y="121173"/>
                        <a:pt x="87057" y="118900"/>
                        <a:pt x="87930" y="116624"/>
                      </a:cubicBezTo>
                      <a:cubicBezTo>
                        <a:pt x="88211" y="115942"/>
                        <a:pt x="88492" y="115296"/>
                        <a:pt x="88803" y="114614"/>
                      </a:cubicBezTo>
                      <a:cubicBezTo>
                        <a:pt x="90424" y="110484"/>
                        <a:pt x="92233" y="106456"/>
                        <a:pt x="94196" y="102494"/>
                      </a:cubicBezTo>
                      <a:cubicBezTo>
                        <a:pt x="95443" y="99944"/>
                        <a:pt x="96752" y="97391"/>
                        <a:pt x="98155" y="94910"/>
                      </a:cubicBezTo>
                      <a:cubicBezTo>
                        <a:pt x="98903" y="93497"/>
                        <a:pt x="99714" y="92123"/>
                        <a:pt x="100524" y="90748"/>
                      </a:cubicBezTo>
                      <a:cubicBezTo>
                        <a:pt x="102114" y="88033"/>
                        <a:pt x="103766" y="85355"/>
                        <a:pt x="105512" y="82749"/>
                      </a:cubicBezTo>
                      <a:cubicBezTo>
                        <a:pt x="106448" y="81293"/>
                        <a:pt x="107413" y="79837"/>
                        <a:pt x="108442" y="78416"/>
                      </a:cubicBezTo>
                      <a:cubicBezTo>
                        <a:pt x="109534" y="76842"/>
                        <a:pt x="110687" y="75305"/>
                        <a:pt x="111840" y="73765"/>
                      </a:cubicBezTo>
                      <a:cubicBezTo>
                        <a:pt x="114271" y="70495"/>
                        <a:pt x="116828" y="67297"/>
                        <a:pt x="119478" y="64204"/>
                      </a:cubicBezTo>
                      <a:cubicBezTo>
                        <a:pt x="120257" y="63279"/>
                        <a:pt x="121067" y="62350"/>
                        <a:pt x="121940" y="61455"/>
                      </a:cubicBezTo>
                      <a:cubicBezTo>
                        <a:pt x="123312" y="59868"/>
                        <a:pt x="124808" y="58319"/>
                        <a:pt x="126273" y="56767"/>
                      </a:cubicBezTo>
                      <a:cubicBezTo>
                        <a:pt x="127239" y="55719"/>
                        <a:pt x="128206" y="54750"/>
                        <a:pt x="129203" y="53740"/>
                      </a:cubicBezTo>
                      <a:lnTo>
                        <a:pt x="131230" y="51754"/>
                      </a:lnTo>
                      <a:lnTo>
                        <a:pt x="131230" y="51717"/>
                      </a:lnTo>
                      <a:cubicBezTo>
                        <a:pt x="132539" y="50470"/>
                        <a:pt x="133817" y="49260"/>
                        <a:pt x="135157" y="48088"/>
                      </a:cubicBezTo>
                      <a:cubicBezTo>
                        <a:pt x="137713" y="45747"/>
                        <a:pt x="140363" y="43512"/>
                        <a:pt x="143013" y="41317"/>
                      </a:cubicBezTo>
                      <a:cubicBezTo>
                        <a:pt x="147034" y="38060"/>
                        <a:pt x="151149" y="34983"/>
                        <a:pt x="155451" y="32084"/>
                      </a:cubicBezTo>
                      <a:cubicBezTo>
                        <a:pt x="159160" y="29547"/>
                        <a:pt x="162963" y="27152"/>
                        <a:pt x="166891" y="24905"/>
                      </a:cubicBezTo>
                      <a:cubicBezTo>
                        <a:pt x="170382" y="22935"/>
                        <a:pt x="173874" y="21043"/>
                        <a:pt x="177458" y="19294"/>
                      </a:cubicBezTo>
                      <a:cubicBezTo>
                        <a:pt x="183163" y="16488"/>
                        <a:pt x="188993" y="13979"/>
                        <a:pt x="195040" y="11794"/>
                      </a:cubicBezTo>
                      <a:cubicBezTo>
                        <a:pt x="203644" y="8620"/>
                        <a:pt x="212621" y="6151"/>
                        <a:pt x="221817" y="4315"/>
                      </a:cubicBezTo>
                      <a:cubicBezTo>
                        <a:pt x="206761" y="974"/>
                        <a:pt x="191019" y="-501"/>
                        <a:pt x="174872" y="151"/>
                      </a:cubicBezTo>
                      <a:cubicBezTo>
                        <a:pt x="171224" y="297"/>
                        <a:pt x="167639" y="556"/>
                        <a:pt x="164117" y="883"/>
                      </a:cubicBezTo>
                      <a:cubicBezTo>
                        <a:pt x="160969" y="1161"/>
                        <a:pt x="157758" y="1588"/>
                        <a:pt x="154672" y="2087"/>
                      </a:cubicBezTo>
                      <a:cubicBezTo>
                        <a:pt x="154547" y="2090"/>
                        <a:pt x="154391" y="2136"/>
                        <a:pt x="154297" y="2139"/>
                      </a:cubicBezTo>
                      <a:cubicBezTo>
                        <a:pt x="152739" y="2351"/>
                        <a:pt x="151242" y="2598"/>
                        <a:pt x="149746" y="2885"/>
                      </a:cubicBezTo>
                      <a:lnTo>
                        <a:pt x="149684" y="2885"/>
                      </a:lnTo>
                      <a:cubicBezTo>
                        <a:pt x="139303" y="4761"/>
                        <a:pt x="129203" y="7479"/>
                        <a:pt x="119540" y="11042"/>
                      </a:cubicBezTo>
                      <a:cubicBezTo>
                        <a:pt x="113523" y="13228"/>
                        <a:pt x="107694" y="15737"/>
                        <a:pt x="101989" y="18543"/>
                      </a:cubicBezTo>
                      <a:cubicBezTo>
                        <a:pt x="98405" y="20291"/>
                        <a:pt x="94882" y="22187"/>
                        <a:pt x="91422" y="24154"/>
                      </a:cubicBezTo>
                      <a:cubicBezTo>
                        <a:pt x="87494" y="26401"/>
                        <a:pt x="83660" y="28795"/>
                        <a:pt x="79951" y="31333"/>
                      </a:cubicBezTo>
                      <a:cubicBezTo>
                        <a:pt x="75680" y="34229"/>
                        <a:pt x="71565" y="37309"/>
                        <a:pt x="67543" y="40566"/>
                      </a:cubicBezTo>
                      <a:cubicBezTo>
                        <a:pt x="64863" y="42764"/>
                        <a:pt x="62244" y="44996"/>
                        <a:pt x="59688" y="47337"/>
                      </a:cubicBezTo>
                      <a:cubicBezTo>
                        <a:pt x="58347" y="48509"/>
                        <a:pt x="57038" y="49718"/>
                        <a:pt x="55761" y="50965"/>
                      </a:cubicBezTo>
                      <a:lnTo>
                        <a:pt x="55761" y="51003"/>
                      </a:lnTo>
                      <a:lnTo>
                        <a:pt x="53703" y="52988"/>
                      </a:lnTo>
                      <a:cubicBezTo>
                        <a:pt x="52705" y="53998"/>
                        <a:pt x="51739" y="54971"/>
                        <a:pt x="50773" y="56015"/>
                      </a:cubicBezTo>
                      <a:cubicBezTo>
                        <a:pt x="49308" y="57568"/>
                        <a:pt x="47843" y="59117"/>
                        <a:pt x="46440" y="60704"/>
                      </a:cubicBezTo>
                      <a:cubicBezTo>
                        <a:pt x="45598" y="61595"/>
                        <a:pt x="44788" y="62524"/>
                        <a:pt x="43977" y="63453"/>
                      </a:cubicBezTo>
                      <a:cubicBezTo>
                        <a:pt x="41358" y="66545"/>
                        <a:pt x="38802" y="69744"/>
                        <a:pt x="36371" y="73014"/>
                      </a:cubicBezTo>
                      <a:cubicBezTo>
                        <a:pt x="35186" y="74554"/>
                        <a:pt x="34064" y="76091"/>
                        <a:pt x="32973" y="77665"/>
                      </a:cubicBezTo>
                      <a:cubicBezTo>
                        <a:pt x="31944" y="79086"/>
                        <a:pt x="30947" y="80545"/>
                        <a:pt x="30043" y="81998"/>
                      </a:cubicBezTo>
                      <a:cubicBezTo>
                        <a:pt x="28266" y="84607"/>
                        <a:pt x="26645" y="87285"/>
                        <a:pt x="25024" y="89997"/>
                      </a:cubicBezTo>
                      <a:cubicBezTo>
                        <a:pt x="24213" y="91371"/>
                        <a:pt x="23434" y="92746"/>
                        <a:pt x="22655" y="94158"/>
                      </a:cubicBezTo>
                      <a:cubicBezTo>
                        <a:pt x="21252" y="96640"/>
                        <a:pt x="19943" y="99193"/>
                        <a:pt x="18727" y="101743"/>
                      </a:cubicBezTo>
                      <a:cubicBezTo>
                        <a:pt x="16732" y="105702"/>
                        <a:pt x="14924" y="109732"/>
                        <a:pt x="13303" y="113863"/>
                      </a:cubicBezTo>
                      <a:cubicBezTo>
                        <a:pt x="12991" y="114545"/>
                        <a:pt x="12742" y="115194"/>
                        <a:pt x="12461" y="115876"/>
                      </a:cubicBezTo>
                      <a:cubicBezTo>
                        <a:pt x="11588" y="118149"/>
                        <a:pt x="10747" y="120421"/>
                        <a:pt x="9936" y="122731"/>
                      </a:cubicBezTo>
                      <a:cubicBezTo>
                        <a:pt x="9313" y="124474"/>
                        <a:pt x="8721" y="126251"/>
                        <a:pt x="8160" y="128062"/>
                      </a:cubicBezTo>
                      <a:cubicBezTo>
                        <a:pt x="7474" y="130253"/>
                        <a:pt x="6819" y="132482"/>
                        <a:pt x="6258" y="134742"/>
                      </a:cubicBezTo>
                      <a:cubicBezTo>
                        <a:pt x="5666" y="136781"/>
                        <a:pt x="5136" y="138854"/>
                        <a:pt x="4668" y="140924"/>
                      </a:cubicBezTo>
                      <a:cubicBezTo>
                        <a:pt x="4574" y="141376"/>
                        <a:pt x="4481" y="141790"/>
                        <a:pt x="4387" y="142239"/>
                      </a:cubicBezTo>
                      <a:cubicBezTo>
                        <a:pt x="3608" y="145777"/>
                        <a:pt x="2922" y="149387"/>
                        <a:pt x="2330" y="152994"/>
                      </a:cubicBezTo>
                      <a:cubicBezTo>
                        <a:pt x="2268" y="153408"/>
                        <a:pt x="2205" y="153820"/>
                        <a:pt x="2143" y="154231"/>
                      </a:cubicBezTo>
                      <a:cubicBezTo>
                        <a:pt x="1676" y="157124"/>
                        <a:pt x="1301" y="160048"/>
                        <a:pt x="990" y="163006"/>
                      </a:cubicBezTo>
                      <a:cubicBezTo>
                        <a:pt x="553" y="166940"/>
                        <a:pt x="273" y="170909"/>
                        <a:pt x="148" y="174905"/>
                      </a:cubicBezTo>
                      <a:cubicBezTo>
                        <a:pt x="86" y="176102"/>
                        <a:pt x="55" y="177296"/>
                        <a:pt x="23" y="178490"/>
                      </a:cubicBezTo>
                      <a:cubicBezTo>
                        <a:pt x="-8" y="179759"/>
                        <a:pt x="-8" y="181030"/>
                        <a:pt x="23" y="182333"/>
                      </a:cubicBezTo>
                      <a:cubicBezTo>
                        <a:pt x="23" y="184721"/>
                        <a:pt x="86" y="187143"/>
                        <a:pt x="179" y="189566"/>
                      </a:cubicBezTo>
                      <a:lnTo>
                        <a:pt x="211" y="190460"/>
                      </a:lnTo>
                      <a:cubicBezTo>
                        <a:pt x="273" y="191726"/>
                        <a:pt x="304" y="192991"/>
                        <a:pt x="398" y="194223"/>
                      </a:cubicBezTo>
                      <a:cubicBezTo>
                        <a:pt x="584" y="197162"/>
                        <a:pt x="834" y="200061"/>
                        <a:pt x="1146" y="202920"/>
                      </a:cubicBezTo>
                      <a:cubicBezTo>
                        <a:pt x="1332" y="204591"/>
                        <a:pt x="1551" y="206262"/>
                        <a:pt x="1800" y="207892"/>
                      </a:cubicBezTo>
                      <a:cubicBezTo>
                        <a:pt x="2112" y="210155"/>
                        <a:pt x="2486" y="212453"/>
                        <a:pt x="2922" y="214713"/>
                      </a:cubicBezTo>
                      <a:cubicBezTo>
                        <a:pt x="3203" y="216418"/>
                        <a:pt x="3515" y="218120"/>
                        <a:pt x="3889" y="219784"/>
                      </a:cubicBezTo>
                      <a:cubicBezTo>
                        <a:pt x="4045" y="220561"/>
                        <a:pt x="4232" y="221303"/>
                        <a:pt x="4387" y="222076"/>
                      </a:cubicBezTo>
                      <a:cubicBezTo>
                        <a:pt x="5260" y="226069"/>
                        <a:pt x="6289" y="229984"/>
                        <a:pt x="7474" y="233853"/>
                      </a:cubicBezTo>
                      <a:cubicBezTo>
                        <a:pt x="8315" y="236767"/>
                        <a:pt x="9250" y="239638"/>
                        <a:pt x="10248" y="242472"/>
                      </a:cubicBezTo>
                      <a:cubicBezTo>
                        <a:pt x="10498" y="243282"/>
                        <a:pt x="10809" y="244056"/>
                        <a:pt x="11090" y="244863"/>
                      </a:cubicBezTo>
                      <a:lnTo>
                        <a:pt x="11090" y="244900"/>
                      </a:lnTo>
                      <a:cubicBezTo>
                        <a:pt x="12243" y="248064"/>
                        <a:pt x="13490" y="251147"/>
                        <a:pt x="14799" y="254152"/>
                      </a:cubicBezTo>
                      <a:cubicBezTo>
                        <a:pt x="15111" y="254997"/>
                        <a:pt x="15485" y="255839"/>
                        <a:pt x="15859" y="256684"/>
                      </a:cubicBezTo>
                      <a:lnTo>
                        <a:pt x="15859" y="256721"/>
                      </a:lnTo>
                      <a:cubicBezTo>
                        <a:pt x="16608" y="258295"/>
                        <a:pt x="17324" y="259869"/>
                        <a:pt x="18073" y="261444"/>
                      </a:cubicBezTo>
                      <a:cubicBezTo>
                        <a:pt x="19506" y="264330"/>
                        <a:pt x="20940" y="267198"/>
                        <a:pt x="22530" y="270035"/>
                      </a:cubicBezTo>
                      <a:cubicBezTo>
                        <a:pt x="23091" y="271064"/>
                        <a:pt x="23684" y="272061"/>
                        <a:pt x="24276" y="273090"/>
                      </a:cubicBezTo>
                      <a:cubicBezTo>
                        <a:pt x="25928" y="275958"/>
                        <a:pt x="27643" y="278826"/>
                        <a:pt x="29481" y="281600"/>
                      </a:cubicBezTo>
                      <a:cubicBezTo>
                        <a:pt x="29513" y="281662"/>
                        <a:pt x="29513" y="281693"/>
                        <a:pt x="29575" y="281725"/>
                      </a:cubicBezTo>
                      <a:cubicBezTo>
                        <a:pt x="32131" y="285652"/>
                        <a:pt x="34843" y="289455"/>
                        <a:pt x="37712" y="293134"/>
                      </a:cubicBezTo>
                      <a:cubicBezTo>
                        <a:pt x="39550" y="295597"/>
                        <a:pt x="41483" y="297997"/>
                        <a:pt x="43478" y="300335"/>
                      </a:cubicBezTo>
                      <a:cubicBezTo>
                        <a:pt x="45224" y="302361"/>
                        <a:pt x="47001" y="304387"/>
                        <a:pt x="48808" y="306320"/>
                      </a:cubicBezTo>
                      <a:cubicBezTo>
                        <a:pt x="49027" y="306569"/>
                        <a:pt x="49276" y="306756"/>
                        <a:pt x="49464" y="307006"/>
                      </a:cubicBezTo>
                      <a:cubicBezTo>
                        <a:pt x="51085" y="308720"/>
                        <a:pt x="52767" y="310404"/>
                        <a:pt x="54482" y="312087"/>
                      </a:cubicBezTo>
                      <a:cubicBezTo>
                        <a:pt x="57226" y="314830"/>
                        <a:pt x="60093" y="317448"/>
                        <a:pt x="63055" y="320005"/>
                      </a:cubicBezTo>
                      <a:cubicBezTo>
                        <a:pt x="63117" y="320067"/>
                        <a:pt x="63148" y="320098"/>
                        <a:pt x="63242" y="320161"/>
                      </a:cubicBezTo>
                      <a:cubicBezTo>
                        <a:pt x="64426" y="321252"/>
                        <a:pt x="65673" y="322280"/>
                        <a:pt x="66920" y="323309"/>
                      </a:cubicBezTo>
                      <a:cubicBezTo>
                        <a:pt x="70536" y="326208"/>
                        <a:pt x="74277" y="329045"/>
                        <a:pt x="78111" y="331726"/>
                      </a:cubicBezTo>
                      <a:cubicBezTo>
                        <a:pt x="79514" y="332723"/>
                        <a:pt x="80948" y="333690"/>
                        <a:pt x="82413" y="334656"/>
                      </a:cubicBezTo>
                      <a:cubicBezTo>
                        <a:pt x="83442" y="335373"/>
                        <a:pt x="84502" y="336027"/>
                        <a:pt x="85592" y="336682"/>
                      </a:cubicBezTo>
                      <a:cubicBezTo>
                        <a:pt x="93354" y="341576"/>
                        <a:pt x="101491" y="345816"/>
                        <a:pt x="109970" y="349463"/>
                      </a:cubicBezTo>
                      <a:cubicBezTo>
                        <a:pt x="112058" y="350398"/>
                        <a:pt x="114178" y="351240"/>
                        <a:pt x="116298" y="352081"/>
                      </a:cubicBezTo>
                      <a:lnTo>
                        <a:pt x="116329" y="352081"/>
                      </a:lnTo>
                      <a:cubicBezTo>
                        <a:pt x="119602" y="353360"/>
                        <a:pt x="122906" y="354544"/>
                        <a:pt x="126273" y="355604"/>
                      </a:cubicBezTo>
                      <a:cubicBezTo>
                        <a:pt x="126803" y="355822"/>
                        <a:pt x="127333" y="355978"/>
                        <a:pt x="127863" y="356134"/>
                      </a:cubicBezTo>
                      <a:cubicBezTo>
                        <a:pt x="139521" y="359812"/>
                        <a:pt x="151741" y="362337"/>
                        <a:pt x="164304" y="363491"/>
                      </a:cubicBezTo>
                      <a:cubicBezTo>
                        <a:pt x="171692" y="364239"/>
                        <a:pt x="179111" y="364519"/>
                        <a:pt x="186748" y="364332"/>
                      </a:cubicBezTo>
                      <a:cubicBezTo>
                        <a:pt x="186966" y="364332"/>
                        <a:pt x="187216" y="364332"/>
                        <a:pt x="187465" y="364301"/>
                      </a:cubicBezTo>
                      <a:cubicBezTo>
                        <a:pt x="188182" y="364301"/>
                        <a:pt x="188868" y="364270"/>
                        <a:pt x="189585" y="364239"/>
                      </a:cubicBezTo>
                      <a:cubicBezTo>
                        <a:pt x="190364" y="364208"/>
                        <a:pt x="191144" y="364176"/>
                        <a:pt x="191923" y="364114"/>
                      </a:cubicBezTo>
                      <a:cubicBezTo>
                        <a:pt x="194230" y="364021"/>
                        <a:pt x="196505" y="363834"/>
                        <a:pt x="198781" y="363647"/>
                      </a:cubicBezTo>
                      <a:lnTo>
                        <a:pt x="198937" y="363647"/>
                      </a:lnTo>
                      <a:cubicBezTo>
                        <a:pt x="205451" y="363023"/>
                        <a:pt x="211873" y="362088"/>
                        <a:pt x="218201" y="360810"/>
                      </a:cubicBezTo>
                      <a:cubicBezTo>
                        <a:pt x="213152" y="359688"/>
                        <a:pt x="208195" y="358409"/>
                        <a:pt x="203332" y="356882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77" name="Đồ họa 3">
              <a:extLst>
                <a:ext uri="{FF2B5EF4-FFF2-40B4-BE49-F238E27FC236}">
                  <a16:creationId xmlns:a16="http://schemas.microsoft.com/office/drawing/2014/main" id="{80BF6265-5281-7D82-BA1B-23F6A504F1B3}"/>
                </a:ext>
              </a:extLst>
            </p:cNvPr>
            <p:cNvGrpSpPr/>
            <p:nvPr/>
          </p:nvGrpSpPr>
          <p:grpSpPr>
            <a:xfrm>
              <a:off x="13903932" y="3447078"/>
              <a:ext cx="686236" cy="686236"/>
              <a:chOff x="13903932" y="3447078"/>
              <a:chExt cx="686236" cy="686236"/>
            </a:xfrm>
          </p:grpSpPr>
          <p:sp>
            <p:nvSpPr>
              <p:cNvPr id="1178" name="Hình tự do: Hình 1177">
                <a:extLst>
                  <a:ext uri="{FF2B5EF4-FFF2-40B4-BE49-F238E27FC236}">
                    <a16:creationId xmlns:a16="http://schemas.microsoft.com/office/drawing/2014/main" id="{BD6C31B8-90BA-D1E6-BD66-6AEBEBD94829}"/>
                  </a:ext>
                </a:extLst>
              </p:cNvPr>
              <p:cNvSpPr/>
              <p:nvPr/>
            </p:nvSpPr>
            <p:spPr>
              <a:xfrm>
                <a:off x="13930623" y="3524772"/>
                <a:ext cx="570910" cy="572001"/>
              </a:xfrm>
              <a:custGeom>
                <a:avLst/>
                <a:gdLst>
                  <a:gd name="connsiteX0" fmla="*/ 570689 w 570910"/>
                  <a:gd name="connsiteY0" fmla="*/ 275058 h 572001"/>
                  <a:gd name="connsiteX1" fmla="*/ 569473 w 570910"/>
                  <a:gd name="connsiteY1" fmla="*/ 258069 h 572001"/>
                  <a:gd name="connsiteX2" fmla="*/ 467071 w 570910"/>
                  <a:gd name="connsiteY2" fmla="*/ 66388 h 572001"/>
                  <a:gd name="connsiteX3" fmla="*/ 412020 w 570910"/>
                  <a:gd name="connsiteY3" fmla="*/ 30757 h 572001"/>
                  <a:gd name="connsiteX4" fmla="*/ 367193 w 570910"/>
                  <a:gd name="connsiteY4" fmla="*/ 13020 h 572001"/>
                  <a:gd name="connsiteX5" fmla="*/ 353322 w 570910"/>
                  <a:gd name="connsiteY5" fmla="*/ 9248 h 572001"/>
                  <a:gd name="connsiteX6" fmla="*/ 351233 w 570910"/>
                  <a:gd name="connsiteY6" fmla="*/ 8656 h 572001"/>
                  <a:gd name="connsiteX7" fmla="*/ 345435 w 570910"/>
                  <a:gd name="connsiteY7" fmla="*/ 7315 h 572001"/>
                  <a:gd name="connsiteX8" fmla="*/ 347898 w 570910"/>
                  <a:gd name="connsiteY8" fmla="*/ 6755 h 572001"/>
                  <a:gd name="connsiteX9" fmla="*/ 274361 w 570910"/>
                  <a:gd name="connsiteY9" fmla="*/ 240 h 572001"/>
                  <a:gd name="connsiteX10" fmla="*/ 257497 w 570910"/>
                  <a:gd name="connsiteY10" fmla="*/ 1362 h 572001"/>
                  <a:gd name="connsiteX11" fmla="*/ 242690 w 570910"/>
                  <a:gd name="connsiteY11" fmla="*/ 3263 h 572001"/>
                  <a:gd name="connsiteX12" fmla="*/ 242098 w 570910"/>
                  <a:gd name="connsiteY12" fmla="*/ 3357 h 572001"/>
                  <a:gd name="connsiteX13" fmla="*/ 234959 w 570910"/>
                  <a:gd name="connsiteY13" fmla="*/ 4510 h 572001"/>
                  <a:gd name="connsiteX14" fmla="*/ 234896 w 570910"/>
                  <a:gd name="connsiteY14" fmla="*/ 4510 h 572001"/>
                  <a:gd name="connsiteX15" fmla="*/ 187669 w 570910"/>
                  <a:gd name="connsiteY15" fmla="*/ 17291 h 572001"/>
                  <a:gd name="connsiteX16" fmla="*/ 160144 w 570910"/>
                  <a:gd name="connsiteY16" fmla="*/ 29043 h 572001"/>
                  <a:gd name="connsiteX17" fmla="*/ 143591 w 570910"/>
                  <a:gd name="connsiteY17" fmla="*/ 37834 h 572001"/>
                  <a:gd name="connsiteX18" fmla="*/ 125636 w 570910"/>
                  <a:gd name="connsiteY18" fmla="*/ 49087 h 572001"/>
                  <a:gd name="connsiteX19" fmla="*/ 106184 w 570910"/>
                  <a:gd name="connsiteY19" fmla="*/ 63551 h 572001"/>
                  <a:gd name="connsiteX20" fmla="*/ 93871 w 570910"/>
                  <a:gd name="connsiteY20" fmla="*/ 74150 h 572001"/>
                  <a:gd name="connsiteX21" fmla="*/ 87730 w 570910"/>
                  <a:gd name="connsiteY21" fmla="*/ 79823 h 572001"/>
                  <a:gd name="connsiteX22" fmla="*/ 87730 w 570910"/>
                  <a:gd name="connsiteY22" fmla="*/ 79886 h 572001"/>
                  <a:gd name="connsiteX23" fmla="*/ 84519 w 570910"/>
                  <a:gd name="connsiteY23" fmla="*/ 83003 h 572001"/>
                  <a:gd name="connsiteX24" fmla="*/ 79937 w 570910"/>
                  <a:gd name="connsiteY24" fmla="*/ 87741 h 572001"/>
                  <a:gd name="connsiteX25" fmla="*/ 73141 w 570910"/>
                  <a:gd name="connsiteY25" fmla="*/ 95098 h 572001"/>
                  <a:gd name="connsiteX26" fmla="*/ 69307 w 570910"/>
                  <a:gd name="connsiteY26" fmla="*/ 99400 h 572001"/>
                  <a:gd name="connsiteX27" fmla="*/ 57337 w 570910"/>
                  <a:gd name="connsiteY27" fmla="*/ 114394 h 572001"/>
                  <a:gd name="connsiteX28" fmla="*/ 52006 w 570910"/>
                  <a:gd name="connsiteY28" fmla="*/ 121657 h 572001"/>
                  <a:gd name="connsiteX29" fmla="*/ 47423 w 570910"/>
                  <a:gd name="connsiteY29" fmla="*/ 128453 h 572001"/>
                  <a:gd name="connsiteX30" fmla="*/ 39599 w 570910"/>
                  <a:gd name="connsiteY30" fmla="*/ 140984 h 572001"/>
                  <a:gd name="connsiteX31" fmla="*/ 35858 w 570910"/>
                  <a:gd name="connsiteY31" fmla="*/ 147499 h 572001"/>
                  <a:gd name="connsiteX32" fmla="*/ 29686 w 570910"/>
                  <a:gd name="connsiteY32" fmla="*/ 159376 h 572001"/>
                  <a:gd name="connsiteX33" fmla="*/ 21207 w 570910"/>
                  <a:gd name="connsiteY33" fmla="*/ 178391 h 572001"/>
                  <a:gd name="connsiteX34" fmla="*/ 19898 w 570910"/>
                  <a:gd name="connsiteY34" fmla="*/ 181540 h 572001"/>
                  <a:gd name="connsiteX35" fmla="*/ 15939 w 570910"/>
                  <a:gd name="connsiteY35" fmla="*/ 192263 h 572001"/>
                  <a:gd name="connsiteX36" fmla="*/ 14537 w 570910"/>
                  <a:gd name="connsiteY36" fmla="*/ 196534 h 572001"/>
                  <a:gd name="connsiteX37" fmla="*/ 13164 w 570910"/>
                  <a:gd name="connsiteY37" fmla="*/ 200618 h 572001"/>
                  <a:gd name="connsiteX38" fmla="*/ 11575 w 570910"/>
                  <a:gd name="connsiteY38" fmla="*/ 205792 h 572001"/>
                  <a:gd name="connsiteX39" fmla="*/ 9736 w 570910"/>
                  <a:gd name="connsiteY39" fmla="*/ 212183 h 572001"/>
                  <a:gd name="connsiteX40" fmla="*/ 7304 w 570910"/>
                  <a:gd name="connsiteY40" fmla="*/ 221940 h 572001"/>
                  <a:gd name="connsiteX41" fmla="*/ 6836 w 570910"/>
                  <a:gd name="connsiteY41" fmla="*/ 223997 h 572001"/>
                  <a:gd name="connsiteX42" fmla="*/ 3595 w 570910"/>
                  <a:gd name="connsiteY42" fmla="*/ 240830 h 572001"/>
                  <a:gd name="connsiteX43" fmla="*/ 3345 w 570910"/>
                  <a:gd name="connsiteY43" fmla="*/ 242701 h 572001"/>
                  <a:gd name="connsiteX44" fmla="*/ 3345 w 570910"/>
                  <a:gd name="connsiteY44" fmla="*/ 242763 h 572001"/>
                  <a:gd name="connsiteX45" fmla="*/ 1537 w 570910"/>
                  <a:gd name="connsiteY45" fmla="*/ 256479 h 572001"/>
                  <a:gd name="connsiteX46" fmla="*/ 228 w 570910"/>
                  <a:gd name="connsiteY46" fmla="*/ 275183 h 572001"/>
                  <a:gd name="connsiteX47" fmla="*/ 72 w 570910"/>
                  <a:gd name="connsiteY47" fmla="*/ 280763 h 572001"/>
                  <a:gd name="connsiteX48" fmla="*/ 72 w 570910"/>
                  <a:gd name="connsiteY48" fmla="*/ 286748 h 572001"/>
                  <a:gd name="connsiteX49" fmla="*/ 72 w 570910"/>
                  <a:gd name="connsiteY49" fmla="*/ 286810 h 572001"/>
                  <a:gd name="connsiteX50" fmla="*/ 228 w 570910"/>
                  <a:gd name="connsiteY50" fmla="*/ 298064 h 572001"/>
                  <a:gd name="connsiteX51" fmla="*/ 290 w 570910"/>
                  <a:gd name="connsiteY51" fmla="*/ 299529 h 572001"/>
                  <a:gd name="connsiteX52" fmla="*/ 602 w 570910"/>
                  <a:gd name="connsiteY52" fmla="*/ 305389 h 572001"/>
                  <a:gd name="connsiteX53" fmla="*/ 1818 w 570910"/>
                  <a:gd name="connsiteY53" fmla="*/ 319012 h 572001"/>
                  <a:gd name="connsiteX54" fmla="*/ 2816 w 570910"/>
                  <a:gd name="connsiteY54" fmla="*/ 326805 h 572001"/>
                  <a:gd name="connsiteX55" fmla="*/ 4561 w 570910"/>
                  <a:gd name="connsiteY55" fmla="*/ 337466 h 572001"/>
                  <a:gd name="connsiteX56" fmla="*/ 4561 w 570910"/>
                  <a:gd name="connsiteY56" fmla="*/ 337528 h 572001"/>
                  <a:gd name="connsiteX57" fmla="*/ 6088 w 570910"/>
                  <a:gd name="connsiteY57" fmla="*/ 345446 h 572001"/>
                  <a:gd name="connsiteX58" fmla="*/ 6899 w 570910"/>
                  <a:gd name="connsiteY58" fmla="*/ 349031 h 572001"/>
                  <a:gd name="connsiteX59" fmla="*/ 6899 w 570910"/>
                  <a:gd name="connsiteY59" fmla="*/ 349093 h 572001"/>
                  <a:gd name="connsiteX60" fmla="*/ 11699 w 570910"/>
                  <a:gd name="connsiteY60" fmla="*/ 367454 h 572001"/>
                  <a:gd name="connsiteX61" fmla="*/ 16002 w 570910"/>
                  <a:gd name="connsiteY61" fmla="*/ 380952 h 572001"/>
                  <a:gd name="connsiteX62" fmla="*/ 17342 w 570910"/>
                  <a:gd name="connsiteY62" fmla="*/ 384724 h 572001"/>
                  <a:gd name="connsiteX63" fmla="*/ 17342 w 570910"/>
                  <a:gd name="connsiteY63" fmla="*/ 384786 h 572001"/>
                  <a:gd name="connsiteX64" fmla="*/ 18215 w 570910"/>
                  <a:gd name="connsiteY64" fmla="*/ 387062 h 572001"/>
                  <a:gd name="connsiteX65" fmla="*/ 23140 w 570910"/>
                  <a:gd name="connsiteY65" fmla="*/ 399282 h 572001"/>
                  <a:gd name="connsiteX66" fmla="*/ 24854 w 570910"/>
                  <a:gd name="connsiteY66" fmla="*/ 403240 h 572001"/>
                  <a:gd name="connsiteX67" fmla="*/ 24854 w 570910"/>
                  <a:gd name="connsiteY67" fmla="*/ 403303 h 572001"/>
                  <a:gd name="connsiteX68" fmla="*/ 28315 w 570910"/>
                  <a:gd name="connsiteY68" fmla="*/ 410691 h 572001"/>
                  <a:gd name="connsiteX69" fmla="*/ 35266 w 570910"/>
                  <a:gd name="connsiteY69" fmla="*/ 424220 h 572001"/>
                  <a:gd name="connsiteX70" fmla="*/ 38071 w 570910"/>
                  <a:gd name="connsiteY70" fmla="*/ 428958 h 572001"/>
                  <a:gd name="connsiteX71" fmla="*/ 46177 w 570910"/>
                  <a:gd name="connsiteY71" fmla="*/ 442300 h 572001"/>
                  <a:gd name="connsiteX72" fmla="*/ 46270 w 570910"/>
                  <a:gd name="connsiteY72" fmla="*/ 442487 h 572001"/>
                  <a:gd name="connsiteX73" fmla="*/ 59019 w 570910"/>
                  <a:gd name="connsiteY73" fmla="*/ 460380 h 572001"/>
                  <a:gd name="connsiteX74" fmla="*/ 68154 w 570910"/>
                  <a:gd name="connsiteY74" fmla="*/ 471665 h 572001"/>
                  <a:gd name="connsiteX75" fmla="*/ 76445 w 570910"/>
                  <a:gd name="connsiteY75" fmla="*/ 481048 h 572001"/>
                  <a:gd name="connsiteX76" fmla="*/ 77474 w 570910"/>
                  <a:gd name="connsiteY76" fmla="*/ 482076 h 572001"/>
                  <a:gd name="connsiteX77" fmla="*/ 85330 w 570910"/>
                  <a:gd name="connsiteY77" fmla="*/ 490119 h 572001"/>
                  <a:gd name="connsiteX78" fmla="*/ 98734 w 570910"/>
                  <a:gd name="connsiteY78" fmla="*/ 502463 h 572001"/>
                  <a:gd name="connsiteX79" fmla="*/ 99014 w 570910"/>
                  <a:gd name="connsiteY79" fmla="*/ 502713 h 572001"/>
                  <a:gd name="connsiteX80" fmla="*/ 104813 w 570910"/>
                  <a:gd name="connsiteY80" fmla="*/ 507638 h 572001"/>
                  <a:gd name="connsiteX81" fmla="*/ 122363 w 570910"/>
                  <a:gd name="connsiteY81" fmla="*/ 520855 h 572001"/>
                  <a:gd name="connsiteX82" fmla="*/ 129128 w 570910"/>
                  <a:gd name="connsiteY82" fmla="*/ 525438 h 572001"/>
                  <a:gd name="connsiteX83" fmla="*/ 134052 w 570910"/>
                  <a:gd name="connsiteY83" fmla="*/ 528586 h 572001"/>
                  <a:gd name="connsiteX84" fmla="*/ 166441 w 570910"/>
                  <a:gd name="connsiteY84" fmla="*/ 546012 h 572001"/>
                  <a:gd name="connsiteX85" fmla="*/ 172239 w 570910"/>
                  <a:gd name="connsiteY85" fmla="*/ 548630 h 572001"/>
                  <a:gd name="connsiteX86" fmla="*/ 182214 w 570910"/>
                  <a:gd name="connsiteY86" fmla="*/ 552714 h 572001"/>
                  <a:gd name="connsiteX87" fmla="*/ 182277 w 570910"/>
                  <a:gd name="connsiteY87" fmla="*/ 552714 h 572001"/>
                  <a:gd name="connsiteX88" fmla="*/ 197832 w 570910"/>
                  <a:gd name="connsiteY88" fmla="*/ 558200 h 572001"/>
                  <a:gd name="connsiteX89" fmla="*/ 200263 w 570910"/>
                  <a:gd name="connsiteY89" fmla="*/ 559104 h 572001"/>
                  <a:gd name="connsiteX90" fmla="*/ 226386 w 570910"/>
                  <a:gd name="connsiteY90" fmla="*/ 565869 h 572001"/>
                  <a:gd name="connsiteX91" fmla="*/ 257372 w 570910"/>
                  <a:gd name="connsiteY91" fmla="*/ 570638 h 572001"/>
                  <a:gd name="connsiteX92" fmla="*/ 292597 w 570910"/>
                  <a:gd name="connsiteY92" fmla="*/ 571916 h 572001"/>
                  <a:gd name="connsiteX93" fmla="*/ 293688 w 570910"/>
                  <a:gd name="connsiteY93" fmla="*/ 571854 h 572001"/>
                  <a:gd name="connsiteX94" fmla="*/ 296961 w 570910"/>
                  <a:gd name="connsiteY94" fmla="*/ 571791 h 572001"/>
                  <a:gd name="connsiteX95" fmla="*/ 300639 w 570910"/>
                  <a:gd name="connsiteY95" fmla="*/ 571542 h 572001"/>
                  <a:gd name="connsiteX96" fmla="*/ 311394 w 570910"/>
                  <a:gd name="connsiteY96" fmla="*/ 570794 h 572001"/>
                  <a:gd name="connsiteX97" fmla="*/ 311643 w 570910"/>
                  <a:gd name="connsiteY97" fmla="*/ 570794 h 572001"/>
                  <a:gd name="connsiteX98" fmla="*/ 419034 w 570910"/>
                  <a:gd name="connsiteY98" fmla="*/ 538904 h 572001"/>
                  <a:gd name="connsiteX99" fmla="*/ 429975 w 570910"/>
                  <a:gd name="connsiteY99" fmla="*/ 532732 h 572001"/>
                  <a:gd name="connsiteX100" fmla="*/ 568850 w 570910"/>
                  <a:gd name="connsiteY100" fmla="*/ 321225 h 572001"/>
                  <a:gd name="connsiteX101" fmla="*/ 568850 w 570910"/>
                  <a:gd name="connsiteY101" fmla="*/ 321163 h 572001"/>
                  <a:gd name="connsiteX102" fmla="*/ 570689 w 570910"/>
                  <a:gd name="connsiteY102" fmla="*/ 275058 h 57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570910" h="572001">
                    <a:moveTo>
                      <a:pt x="570689" y="275058"/>
                    </a:moveTo>
                    <a:cubicBezTo>
                      <a:pt x="570439" y="269322"/>
                      <a:pt x="570066" y="263649"/>
                      <a:pt x="569473" y="258069"/>
                    </a:cubicBezTo>
                    <a:cubicBezTo>
                      <a:pt x="561773" y="180636"/>
                      <a:pt x="523400" y="112804"/>
                      <a:pt x="467071" y="66388"/>
                    </a:cubicBezTo>
                    <a:cubicBezTo>
                      <a:pt x="450207" y="52485"/>
                      <a:pt x="431752" y="40514"/>
                      <a:pt x="412020" y="30757"/>
                    </a:cubicBezTo>
                    <a:cubicBezTo>
                      <a:pt x="397712" y="23619"/>
                      <a:pt x="382717" y="17665"/>
                      <a:pt x="367193" y="13020"/>
                    </a:cubicBezTo>
                    <a:cubicBezTo>
                      <a:pt x="362642" y="11617"/>
                      <a:pt x="357998" y="10402"/>
                      <a:pt x="353322" y="9248"/>
                    </a:cubicBezTo>
                    <a:cubicBezTo>
                      <a:pt x="352636" y="8999"/>
                      <a:pt x="351919" y="8843"/>
                      <a:pt x="351233" y="8656"/>
                    </a:cubicBezTo>
                    <a:cubicBezTo>
                      <a:pt x="349269" y="8220"/>
                      <a:pt x="347430" y="7752"/>
                      <a:pt x="345435" y="7315"/>
                    </a:cubicBezTo>
                    <a:cubicBezTo>
                      <a:pt x="346277" y="7160"/>
                      <a:pt x="347056" y="6910"/>
                      <a:pt x="347898" y="6755"/>
                    </a:cubicBezTo>
                    <a:cubicBezTo>
                      <a:pt x="324300" y="1517"/>
                      <a:pt x="299642" y="-789"/>
                      <a:pt x="274361" y="240"/>
                    </a:cubicBezTo>
                    <a:cubicBezTo>
                      <a:pt x="268656" y="458"/>
                      <a:pt x="263046" y="863"/>
                      <a:pt x="257497" y="1362"/>
                    </a:cubicBezTo>
                    <a:cubicBezTo>
                      <a:pt x="252571" y="1798"/>
                      <a:pt x="247553" y="2484"/>
                      <a:pt x="242690" y="3263"/>
                    </a:cubicBezTo>
                    <a:cubicBezTo>
                      <a:pt x="242502" y="3263"/>
                      <a:pt x="242284" y="3326"/>
                      <a:pt x="242098" y="3357"/>
                    </a:cubicBezTo>
                    <a:cubicBezTo>
                      <a:pt x="239666" y="3668"/>
                      <a:pt x="237328" y="4074"/>
                      <a:pt x="234959" y="4510"/>
                    </a:cubicBezTo>
                    <a:lnTo>
                      <a:pt x="234896" y="4510"/>
                    </a:lnTo>
                    <a:cubicBezTo>
                      <a:pt x="218593" y="7440"/>
                      <a:pt x="202820" y="11711"/>
                      <a:pt x="187669" y="17291"/>
                    </a:cubicBezTo>
                    <a:cubicBezTo>
                      <a:pt x="178225" y="20720"/>
                      <a:pt x="169091" y="24648"/>
                      <a:pt x="160144" y="29043"/>
                    </a:cubicBezTo>
                    <a:cubicBezTo>
                      <a:pt x="154533" y="31786"/>
                      <a:pt x="149047" y="34748"/>
                      <a:pt x="143591" y="37834"/>
                    </a:cubicBezTo>
                    <a:cubicBezTo>
                      <a:pt x="137450" y="41356"/>
                      <a:pt x="131466" y="45097"/>
                      <a:pt x="125636" y="49087"/>
                    </a:cubicBezTo>
                    <a:cubicBezTo>
                      <a:pt x="118934" y="53607"/>
                      <a:pt x="112481" y="58439"/>
                      <a:pt x="106184" y="63551"/>
                    </a:cubicBezTo>
                    <a:cubicBezTo>
                      <a:pt x="102007" y="66980"/>
                      <a:pt x="97861" y="70471"/>
                      <a:pt x="93871" y="74150"/>
                    </a:cubicBezTo>
                    <a:cubicBezTo>
                      <a:pt x="91782" y="75989"/>
                      <a:pt x="89756" y="77891"/>
                      <a:pt x="87730" y="79823"/>
                    </a:cubicBezTo>
                    <a:lnTo>
                      <a:pt x="87730" y="79886"/>
                    </a:lnTo>
                    <a:lnTo>
                      <a:pt x="84519" y="83003"/>
                    </a:lnTo>
                    <a:cubicBezTo>
                      <a:pt x="82961" y="84593"/>
                      <a:pt x="81433" y="86120"/>
                      <a:pt x="79937" y="87741"/>
                    </a:cubicBezTo>
                    <a:cubicBezTo>
                      <a:pt x="77630" y="90173"/>
                      <a:pt x="75323" y="92604"/>
                      <a:pt x="73141" y="95098"/>
                    </a:cubicBezTo>
                    <a:cubicBezTo>
                      <a:pt x="71801" y="96501"/>
                      <a:pt x="70523" y="97935"/>
                      <a:pt x="69307" y="99400"/>
                    </a:cubicBezTo>
                    <a:cubicBezTo>
                      <a:pt x="65161" y="104232"/>
                      <a:pt x="61140" y="109250"/>
                      <a:pt x="57337" y="114394"/>
                    </a:cubicBezTo>
                    <a:cubicBezTo>
                      <a:pt x="55497" y="116794"/>
                      <a:pt x="53720" y="119194"/>
                      <a:pt x="52006" y="121657"/>
                    </a:cubicBezTo>
                    <a:cubicBezTo>
                      <a:pt x="50416" y="123902"/>
                      <a:pt x="48858" y="126177"/>
                      <a:pt x="47423" y="128453"/>
                    </a:cubicBezTo>
                    <a:cubicBezTo>
                      <a:pt x="44680" y="132536"/>
                      <a:pt x="42093" y="136745"/>
                      <a:pt x="39599" y="140984"/>
                    </a:cubicBezTo>
                    <a:cubicBezTo>
                      <a:pt x="38321" y="143135"/>
                      <a:pt x="37074" y="145286"/>
                      <a:pt x="35858" y="147499"/>
                    </a:cubicBezTo>
                    <a:cubicBezTo>
                      <a:pt x="33676" y="151396"/>
                      <a:pt x="31619" y="155386"/>
                      <a:pt x="29686" y="159376"/>
                    </a:cubicBezTo>
                    <a:cubicBezTo>
                      <a:pt x="26600" y="165579"/>
                      <a:pt x="23764" y="171908"/>
                      <a:pt x="21207" y="178391"/>
                    </a:cubicBezTo>
                    <a:cubicBezTo>
                      <a:pt x="20740" y="179452"/>
                      <a:pt x="20303" y="180449"/>
                      <a:pt x="19898" y="181540"/>
                    </a:cubicBezTo>
                    <a:cubicBezTo>
                      <a:pt x="18526" y="185094"/>
                      <a:pt x="17186" y="188647"/>
                      <a:pt x="15939" y="192263"/>
                    </a:cubicBezTo>
                    <a:cubicBezTo>
                      <a:pt x="15440" y="193666"/>
                      <a:pt x="15004" y="195100"/>
                      <a:pt x="14537" y="196534"/>
                    </a:cubicBezTo>
                    <a:cubicBezTo>
                      <a:pt x="14069" y="197906"/>
                      <a:pt x="13601" y="199215"/>
                      <a:pt x="13164" y="200618"/>
                    </a:cubicBezTo>
                    <a:cubicBezTo>
                      <a:pt x="12604" y="202332"/>
                      <a:pt x="12043" y="204047"/>
                      <a:pt x="11575" y="205792"/>
                    </a:cubicBezTo>
                    <a:cubicBezTo>
                      <a:pt x="10889" y="207943"/>
                      <a:pt x="10359" y="210063"/>
                      <a:pt x="9736" y="212183"/>
                    </a:cubicBezTo>
                    <a:cubicBezTo>
                      <a:pt x="8832" y="215425"/>
                      <a:pt x="8052" y="218635"/>
                      <a:pt x="7304" y="221940"/>
                    </a:cubicBezTo>
                    <a:cubicBezTo>
                      <a:pt x="7117" y="222626"/>
                      <a:pt x="6992" y="223280"/>
                      <a:pt x="6836" y="223997"/>
                    </a:cubicBezTo>
                    <a:cubicBezTo>
                      <a:pt x="5590" y="229484"/>
                      <a:pt x="4498" y="235157"/>
                      <a:pt x="3595" y="240830"/>
                    </a:cubicBezTo>
                    <a:cubicBezTo>
                      <a:pt x="3533" y="241423"/>
                      <a:pt x="3408" y="242046"/>
                      <a:pt x="3345" y="242701"/>
                    </a:cubicBezTo>
                    <a:lnTo>
                      <a:pt x="3345" y="242763"/>
                    </a:lnTo>
                    <a:cubicBezTo>
                      <a:pt x="2628" y="247283"/>
                      <a:pt x="2005" y="251835"/>
                      <a:pt x="1537" y="256479"/>
                    </a:cubicBezTo>
                    <a:cubicBezTo>
                      <a:pt x="851" y="262620"/>
                      <a:pt x="415" y="268886"/>
                      <a:pt x="228" y="275183"/>
                    </a:cubicBezTo>
                    <a:cubicBezTo>
                      <a:pt x="134" y="277053"/>
                      <a:pt x="72" y="278892"/>
                      <a:pt x="72" y="280763"/>
                    </a:cubicBezTo>
                    <a:cubicBezTo>
                      <a:pt x="10" y="282727"/>
                      <a:pt x="-53" y="284660"/>
                      <a:pt x="72" y="286748"/>
                    </a:cubicBezTo>
                    <a:lnTo>
                      <a:pt x="72" y="286810"/>
                    </a:lnTo>
                    <a:cubicBezTo>
                      <a:pt x="10" y="290582"/>
                      <a:pt x="134" y="294292"/>
                      <a:pt x="228" y="298064"/>
                    </a:cubicBezTo>
                    <a:lnTo>
                      <a:pt x="290" y="299529"/>
                    </a:lnTo>
                    <a:cubicBezTo>
                      <a:pt x="353" y="301555"/>
                      <a:pt x="478" y="303426"/>
                      <a:pt x="602" y="305389"/>
                    </a:cubicBezTo>
                    <a:cubicBezTo>
                      <a:pt x="914" y="310003"/>
                      <a:pt x="1288" y="314585"/>
                      <a:pt x="1818" y="319012"/>
                    </a:cubicBezTo>
                    <a:cubicBezTo>
                      <a:pt x="2129" y="321630"/>
                      <a:pt x="2379" y="324249"/>
                      <a:pt x="2816" y="326805"/>
                    </a:cubicBezTo>
                    <a:cubicBezTo>
                      <a:pt x="3283" y="330358"/>
                      <a:pt x="3906" y="333943"/>
                      <a:pt x="4561" y="337466"/>
                    </a:cubicBezTo>
                    <a:lnTo>
                      <a:pt x="4561" y="337528"/>
                    </a:lnTo>
                    <a:cubicBezTo>
                      <a:pt x="4998" y="340209"/>
                      <a:pt x="5496" y="342828"/>
                      <a:pt x="6088" y="345446"/>
                    </a:cubicBezTo>
                    <a:cubicBezTo>
                      <a:pt x="6338" y="346600"/>
                      <a:pt x="6587" y="347815"/>
                      <a:pt x="6899" y="349031"/>
                    </a:cubicBezTo>
                    <a:lnTo>
                      <a:pt x="6899" y="349093"/>
                    </a:lnTo>
                    <a:cubicBezTo>
                      <a:pt x="8208" y="355390"/>
                      <a:pt x="9798" y="361469"/>
                      <a:pt x="11699" y="367454"/>
                    </a:cubicBezTo>
                    <a:cubicBezTo>
                      <a:pt x="13040" y="372068"/>
                      <a:pt x="14443" y="376525"/>
                      <a:pt x="16002" y="380952"/>
                    </a:cubicBezTo>
                    <a:cubicBezTo>
                      <a:pt x="16438" y="382230"/>
                      <a:pt x="16936" y="383446"/>
                      <a:pt x="17342" y="384724"/>
                    </a:cubicBezTo>
                    <a:lnTo>
                      <a:pt x="17342" y="384786"/>
                    </a:lnTo>
                    <a:cubicBezTo>
                      <a:pt x="17592" y="385534"/>
                      <a:pt x="17903" y="386314"/>
                      <a:pt x="18215" y="387062"/>
                    </a:cubicBezTo>
                    <a:cubicBezTo>
                      <a:pt x="19742" y="391239"/>
                      <a:pt x="21363" y="395323"/>
                      <a:pt x="23140" y="399282"/>
                    </a:cubicBezTo>
                    <a:cubicBezTo>
                      <a:pt x="23701" y="400559"/>
                      <a:pt x="24231" y="401962"/>
                      <a:pt x="24854" y="403240"/>
                    </a:cubicBezTo>
                    <a:lnTo>
                      <a:pt x="24854" y="403303"/>
                    </a:lnTo>
                    <a:cubicBezTo>
                      <a:pt x="26008" y="405828"/>
                      <a:pt x="27161" y="408259"/>
                      <a:pt x="28315" y="410691"/>
                    </a:cubicBezTo>
                    <a:cubicBezTo>
                      <a:pt x="30528" y="415242"/>
                      <a:pt x="32772" y="419700"/>
                      <a:pt x="35266" y="424220"/>
                    </a:cubicBezTo>
                    <a:cubicBezTo>
                      <a:pt x="36170" y="425778"/>
                      <a:pt x="37074" y="427368"/>
                      <a:pt x="38071" y="428958"/>
                    </a:cubicBezTo>
                    <a:cubicBezTo>
                      <a:pt x="40565" y="433540"/>
                      <a:pt x="43309" y="437904"/>
                      <a:pt x="46177" y="442300"/>
                    </a:cubicBezTo>
                    <a:cubicBezTo>
                      <a:pt x="46239" y="442362"/>
                      <a:pt x="46239" y="442425"/>
                      <a:pt x="46270" y="442487"/>
                    </a:cubicBezTo>
                    <a:cubicBezTo>
                      <a:pt x="50354" y="448628"/>
                      <a:pt x="54562" y="454613"/>
                      <a:pt x="59019" y="460380"/>
                    </a:cubicBezTo>
                    <a:cubicBezTo>
                      <a:pt x="61981" y="464214"/>
                      <a:pt x="64974" y="467986"/>
                      <a:pt x="68154" y="471665"/>
                    </a:cubicBezTo>
                    <a:cubicBezTo>
                      <a:pt x="70772" y="474813"/>
                      <a:pt x="73640" y="477930"/>
                      <a:pt x="76445" y="481048"/>
                    </a:cubicBezTo>
                    <a:cubicBezTo>
                      <a:pt x="76788" y="481391"/>
                      <a:pt x="77162" y="481640"/>
                      <a:pt x="77474" y="482076"/>
                    </a:cubicBezTo>
                    <a:cubicBezTo>
                      <a:pt x="80031" y="484819"/>
                      <a:pt x="82649" y="487438"/>
                      <a:pt x="85330" y="490119"/>
                    </a:cubicBezTo>
                    <a:cubicBezTo>
                      <a:pt x="89662" y="494296"/>
                      <a:pt x="94089" y="498442"/>
                      <a:pt x="98734" y="502463"/>
                    </a:cubicBezTo>
                    <a:lnTo>
                      <a:pt x="99014" y="502713"/>
                    </a:lnTo>
                    <a:cubicBezTo>
                      <a:pt x="100916" y="504427"/>
                      <a:pt x="102880" y="506017"/>
                      <a:pt x="104813" y="507638"/>
                    </a:cubicBezTo>
                    <a:cubicBezTo>
                      <a:pt x="110486" y="512158"/>
                      <a:pt x="116315" y="516647"/>
                      <a:pt x="122363" y="520855"/>
                    </a:cubicBezTo>
                    <a:cubicBezTo>
                      <a:pt x="124607" y="522383"/>
                      <a:pt x="126790" y="523910"/>
                      <a:pt x="129128" y="525438"/>
                    </a:cubicBezTo>
                    <a:cubicBezTo>
                      <a:pt x="130686" y="526466"/>
                      <a:pt x="132400" y="527557"/>
                      <a:pt x="134052" y="528586"/>
                    </a:cubicBezTo>
                    <a:cubicBezTo>
                      <a:pt x="144464" y="535132"/>
                      <a:pt x="155312" y="540899"/>
                      <a:pt x="166441" y="546012"/>
                    </a:cubicBezTo>
                    <a:cubicBezTo>
                      <a:pt x="168405" y="546947"/>
                      <a:pt x="170275" y="547788"/>
                      <a:pt x="172239" y="548630"/>
                    </a:cubicBezTo>
                    <a:cubicBezTo>
                      <a:pt x="175512" y="550095"/>
                      <a:pt x="178879" y="551373"/>
                      <a:pt x="182214" y="552714"/>
                    </a:cubicBezTo>
                    <a:lnTo>
                      <a:pt x="182277" y="552714"/>
                    </a:lnTo>
                    <a:cubicBezTo>
                      <a:pt x="187327" y="554740"/>
                      <a:pt x="192595" y="556548"/>
                      <a:pt x="197832" y="558200"/>
                    </a:cubicBezTo>
                    <a:cubicBezTo>
                      <a:pt x="198611" y="558574"/>
                      <a:pt x="199453" y="558792"/>
                      <a:pt x="200263" y="559104"/>
                    </a:cubicBezTo>
                    <a:cubicBezTo>
                      <a:pt x="208773" y="561723"/>
                      <a:pt x="217502" y="564061"/>
                      <a:pt x="226386" y="565869"/>
                    </a:cubicBezTo>
                    <a:cubicBezTo>
                      <a:pt x="236549" y="568051"/>
                      <a:pt x="246898" y="569640"/>
                      <a:pt x="257372" y="570638"/>
                    </a:cubicBezTo>
                    <a:cubicBezTo>
                      <a:pt x="268968" y="571791"/>
                      <a:pt x="280595" y="572197"/>
                      <a:pt x="292597" y="571916"/>
                    </a:cubicBezTo>
                    <a:cubicBezTo>
                      <a:pt x="292940" y="571947"/>
                      <a:pt x="293252" y="571916"/>
                      <a:pt x="293688" y="571854"/>
                    </a:cubicBezTo>
                    <a:cubicBezTo>
                      <a:pt x="294842" y="571854"/>
                      <a:pt x="295871" y="571854"/>
                      <a:pt x="296961" y="571791"/>
                    </a:cubicBezTo>
                    <a:cubicBezTo>
                      <a:pt x="298240" y="571729"/>
                      <a:pt x="299455" y="571667"/>
                      <a:pt x="300639" y="571542"/>
                    </a:cubicBezTo>
                    <a:cubicBezTo>
                      <a:pt x="304349" y="571417"/>
                      <a:pt x="307872" y="571168"/>
                      <a:pt x="311394" y="570794"/>
                    </a:cubicBezTo>
                    <a:lnTo>
                      <a:pt x="311643" y="570794"/>
                    </a:lnTo>
                    <a:cubicBezTo>
                      <a:pt x="350267" y="567271"/>
                      <a:pt x="386489" y="556080"/>
                      <a:pt x="419034" y="538904"/>
                    </a:cubicBezTo>
                    <a:cubicBezTo>
                      <a:pt x="422743" y="536940"/>
                      <a:pt x="426390" y="534883"/>
                      <a:pt x="429975" y="532732"/>
                    </a:cubicBezTo>
                    <a:cubicBezTo>
                      <a:pt x="505133" y="488467"/>
                      <a:pt x="557939" y="410940"/>
                      <a:pt x="568850" y="321225"/>
                    </a:cubicBezTo>
                    <a:lnTo>
                      <a:pt x="568850" y="321163"/>
                    </a:lnTo>
                    <a:cubicBezTo>
                      <a:pt x="570689" y="306044"/>
                      <a:pt x="571281" y="290707"/>
                      <a:pt x="570689" y="275058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79" name="Đồ họa 3">
                <a:extLst>
                  <a:ext uri="{FF2B5EF4-FFF2-40B4-BE49-F238E27FC236}">
                    <a16:creationId xmlns:a16="http://schemas.microsoft.com/office/drawing/2014/main" id="{94BD3402-7E3E-7C59-C19E-8A153ADFE28D}"/>
                  </a:ext>
                </a:extLst>
              </p:cNvPr>
              <p:cNvGrpSpPr/>
              <p:nvPr/>
            </p:nvGrpSpPr>
            <p:grpSpPr>
              <a:xfrm>
                <a:off x="13903932" y="3447078"/>
                <a:ext cx="686236" cy="686236"/>
                <a:chOff x="13903932" y="3447078"/>
                <a:chExt cx="686236" cy="686236"/>
              </a:xfrm>
            </p:grpSpPr>
            <p:sp>
              <p:nvSpPr>
                <p:cNvPr id="1180" name="Hình tự do: Hình 1179">
                  <a:extLst>
                    <a:ext uri="{FF2B5EF4-FFF2-40B4-BE49-F238E27FC236}">
                      <a16:creationId xmlns:a16="http://schemas.microsoft.com/office/drawing/2014/main" id="{E8E97121-2475-6F8A-6D7A-4C90F6FF655D}"/>
                    </a:ext>
                  </a:extLst>
                </p:cNvPr>
                <p:cNvSpPr/>
                <p:nvPr/>
              </p:nvSpPr>
              <p:spPr>
                <a:xfrm>
                  <a:off x="13961702" y="3504735"/>
                  <a:ext cx="570910" cy="570903"/>
                </a:xfrm>
                <a:custGeom>
                  <a:avLst/>
                  <a:gdLst>
                    <a:gd name="connsiteX0" fmla="*/ 568850 w 570910"/>
                    <a:gd name="connsiteY0" fmla="*/ 320064 h 570903"/>
                    <a:gd name="connsiteX1" fmla="*/ 568850 w 570910"/>
                    <a:gd name="connsiteY1" fmla="*/ 320127 h 570903"/>
                    <a:gd name="connsiteX2" fmla="*/ 429976 w 570910"/>
                    <a:gd name="connsiteY2" fmla="*/ 531634 h 570903"/>
                    <a:gd name="connsiteX3" fmla="*/ 419034 w 570910"/>
                    <a:gd name="connsiteY3" fmla="*/ 537775 h 570903"/>
                    <a:gd name="connsiteX4" fmla="*/ 311643 w 570910"/>
                    <a:gd name="connsiteY4" fmla="*/ 569696 h 570903"/>
                    <a:gd name="connsiteX5" fmla="*/ 311394 w 570910"/>
                    <a:gd name="connsiteY5" fmla="*/ 569696 h 570903"/>
                    <a:gd name="connsiteX6" fmla="*/ 300640 w 570910"/>
                    <a:gd name="connsiteY6" fmla="*/ 570444 h 570903"/>
                    <a:gd name="connsiteX7" fmla="*/ 296961 w 570910"/>
                    <a:gd name="connsiteY7" fmla="*/ 570693 h 570903"/>
                    <a:gd name="connsiteX8" fmla="*/ 293688 w 570910"/>
                    <a:gd name="connsiteY8" fmla="*/ 570756 h 570903"/>
                    <a:gd name="connsiteX9" fmla="*/ 292597 w 570910"/>
                    <a:gd name="connsiteY9" fmla="*/ 570818 h 570903"/>
                    <a:gd name="connsiteX10" fmla="*/ 257372 w 570910"/>
                    <a:gd name="connsiteY10" fmla="*/ 569509 h 570903"/>
                    <a:gd name="connsiteX11" fmla="*/ 226386 w 570910"/>
                    <a:gd name="connsiteY11" fmla="*/ 564770 h 570903"/>
                    <a:gd name="connsiteX12" fmla="*/ 200263 w 570910"/>
                    <a:gd name="connsiteY12" fmla="*/ 558006 h 570903"/>
                    <a:gd name="connsiteX13" fmla="*/ 197832 w 570910"/>
                    <a:gd name="connsiteY13" fmla="*/ 557102 h 570903"/>
                    <a:gd name="connsiteX14" fmla="*/ 182277 w 570910"/>
                    <a:gd name="connsiteY14" fmla="*/ 551616 h 570903"/>
                    <a:gd name="connsiteX15" fmla="*/ 182215 w 570910"/>
                    <a:gd name="connsiteY15" fmla="*/ 551616 h 570903"/>
                    <a:gd name="connsiteX16" fmla="*/ 172239 w 570910"/>
                    <a:gd name="connsiteY16" fmla="*/ 547532 h 570903"/>
                    <a:gd name="connsiteX17" fmla="*/ 166441 w 570910"/>
                    <a:gd name="connsiteY17" fmla="*/ 544913 h 570903"/>
                    <a:gd name="connsiteX18" fmla="*/ 134052 w 570910"/>
                    <a:gd name="connsiteY18" fmla="*/ 527488 h 570903"/>
                    <a:gd name="connsiteX19" fmla="*/ 129128 w 570910"/>
                    <a:gd name="connsiteY19" fmla="*/ 524339 h 570903"/>
                    <a:gd name="connsiteX20" fmla="*/ 122363 w 570910"/>
                    <a:gd name="connsiteY20" fmla="*/ 519757 h 570903"/>
                    <a:gd name="connsiteX21" fmla="*/ 104813 w 570910"/>
                    <a:gd name="connsiteY21" fmla="*/ 506540 h 570903"/>
                    <a:gd name="connsiteX22" fmla="*/ 99045 w 570910"/>
                    <a:gd name="connsiteY22" fmla="*/ 501614 h 570903"/>
                    <a:gd name="connsiteX23" fmla="*/ 98734 w 570910"/>
                    <a:gd name="connsiteY23" fmla="*/ 501365 h 570903"/>
                    <a:gd name="connsiteX24" fmla="*/ 85330 w 570910"/>
                    <a:gd name="connsiteY24" fmla="*/ 489021 h 570903"/>
                    <a:gd name="connsiteX25" fmla="*/ 77474 w 570910"/>
                    <a:gd name="connsiteY25" fmla="*/ 480978 h 570903"/>
                    <a:gd name="connsiteX26" fmla="*/ 76445 w 570910"/>
                    <a:gd name="connsiteY26" fmla="*/ 479918 h 570903"/>
                    <a:gd name="connsiteX27" fmla="*/ 68154 w 570910"/>
                    <a:gd name="connsiteY27" fmla="*/ 470535 h 570903"/>
                    <a:gd name="connsiteX28" fmla="*/ 59020 w 570910"/>
                    <a:gd name="connsiteY28" fmla="*/ 459282 h 570903"/>
                    <a:gd name="connsiteX29" fmla="*/ 46270 w 570910"/>
                    <a:gd name="connsiteY29" fmla="*/ 441389 h 570903"/>
                    <a:gd name="connsiteX30" fmla="*/ 46177 w 570910"/>
                    <a:gd name="connsiteY30" fmla="*/ 441202 h 570903"/>
                    <a:gd name="connsiteX31" fmla="*/ 38071 w 570910"/>
                    <a:gd name="connsiteY31" fmla="*/ 427860 h 570903"/>
                    <a:gd name="connsiteX32" fmla="*/ 35266 w 570910"/>
                    <a:gd name="connsiteY32" fmla="*/ 423122 h 570903"/>
                    <a:gd name="connsiteX33" fmla="*/ 28315 w 570910"/>
                    <a:gd name="connsiteY33" fmla="*/ 409592 h 570903"/>
                    <a:gd name="connsiteX34" fmla="*/ 24854 w 570910"/>
                    <a:gd name="connsiteY34" fmla="*/ 402205 h 570903"/>
                    <a:gd name="connsiteX35" fmla="*/ 24854 w 570910"/>
                    <a:gd name="connsiteY35" fmla="*/ 402142 h 570903"/>
                    <a:gd name="connsiteX36" fmla="*/ 23140 w 570910"/>
                    <a:gd name="connsiteY36" fmla="*/ 398183 h 570903"/>
                    <a:gd name="connsiteX37" fmla="*/ 18215 w 570910"/>
                    <a:gd name="connsiteY37" fmla="*/ 385964 h 570903"/>
                    <a:gd name="connsiteX38" fmla="*/ 17342 w 570910"/>
                    <a:gd name="connsiteY38" fmla="*/ 383688 h 570903"/>
                    <a:gd name="connsiteX39" fmla="*/ 17342 w 570910"/>
                    <a:gd name="connsiteY39" fmla="*/ 383626 h 570903"/>
                    <a:gd name="connsiteX40" fmla="*/ 16002 w 570910"/>
                    <a:gd name="connsiteY40" fmla="*/ 379854 h 570903"/>
                    <a:gd name="connsiteX41" fmla="*/ 11699 w 570910"/>
                    <a:gd name="connsiteY41" fmla="*/ 366325 h 570903"/>
                    <a:gd name="connsiteX42" fmla="*/ 6868 w 570910"/>
                    <a:gd name="connsiteY42" fmla="*/ 347995 h 570903"/>
                    <a:gd name="connsiteX43" fmla="*/ 6868 w 570910"/>
                    <a:gd name="connsiteY43" fmla="*/ 347933 h 570903"/>
                    <a:gd name="connsiteX44" fmla="*/ 6089 w 570910"/>
                    <a:gd name="connsiteY44" fmla="*/ 344348 h 570903"/>
                    <a:gd name="connsiteX45" fmla="*/ 4561 w 570910"/>
                    <a:gd name="connsiteY45" fmla="*/ 336430 h 570903"/>
                    <a:gd name="connsiteX46" fmla="*/ 4561 w 570910"/>
                    <a:gd name="connsiteY46" fmla="*/ 336368 h 570903"/>
                    <a:gd name="connsiteX47" fmla="*/ 2784 w 570910"/>
                    <a:gd name="connsiteY47" fmla="*/ 325707 h 570903"/>
                    <a:gd name="connsiteX48" fmla="*/ 1818 w 570910"/>
                    <a:gd name="connsiteY48" fmla="*/ 317914 h 570903"/>
                    <a:gd name="connsiteX49" fmla="*/ 603 w 570910"/>
                    <a:gd name="connsiteY49" fmla="*/ 304291 h 570903"/>
                    <a:gd name="connsiteX50" fmla="*/ 290 w 570910"/>
                    <a:gd name="connsiteY50" fmla="*/ 298431 h 570903"/>
                    <a:gd name="connsiteX51" fmla="*/ 228 w 570910"/>
                    <a:gd name="connsiteY51" fmla="*/ 296966 h 570903"/>
                    <a:gd name="connsiteX52" fmla="*/ 72 w 570910"/>
                    <a:gd name="connsiteY52" fmla="*/ 285712 h 570903"/>
                    <a:gd name="connsiteX53" fmla="*/ 72 w 570910"/>
                    <a:gd name="connsiteY53" fmla="*/ 285650 h 570903"/>
                    <a:gd name="connsiteX54" fmla="*/ 72 w 570910"/>
                    <a:gd name="connsiteY54" fmla="*/ 279665 h 570903"/>
                    <a:gd name="connsiteX55" fmla="*/ 228 w 570910"/>
                    <a:gd name="connsiteY55" fmla="*/ 274053 h 570903"/>
                    <a:gd name="connsiteX56" fmla="*/ 1506 w 570910"/>
                    <a:gd name="connsiteY56" fmla="*/ 255381 h 570903"/>
                    <a:gd name="connsiteX57" fmla="*/ 3345 w 570910"/>
                    <a:gd name="connsiteY57" fmla="*/ 241665 h 570903"/>
                    <a:gd name="connsiteX58" fmla="*/ 3345 w 570910"/>
                    <a:gd name="connsiteY58" fmla="*/ 241603 h 570903"/>
                    <a:gd name="connsiteX59" fmla="*/ 3595 w 570910"/>
                    <a:gd name="connsiteY59" fmla="*/ 239701 h 570903"/>
                    <a:gd name="connsiteX60" fmla="*/ 6806 w 570910"/>
                    <a:gd name="connsiteY60" fmla="*/ 222899 h 570903"/>
                    <a:gd name="connsiteX61" fmla="*/ 7304 w 570910"/>
                    <a:gd name="connsiteY61" fmla="*/ 220842 h 570903"/>
                    <a:gd name="connsiteX62" fmla="*/ 9736 w 570910"/>
                    <a:gd name="connsiteY62" fmla="*/ 211085 h 570903"/>
                    <a:gd name="connsiteX63" fmla="*/ 11575 w 570910"/>
                    <a:gd name="connsiteY63" fmla="*/ 204694 h 570903"/>
                    <a:gd name="connsiteX64" fmla="*/ 13164 w 570910"/>
                    <a:gd name="connsiteY64" fmla="*/ 199520 h 570903"/>
                    <a:gd name="connsiteX65" fmla="*/ 15939 w 570910"/>
                    <a:gd name="connsiteY65" fmla="*/ 191165 h 570903"/>
                    <a:gd name="connsiteX66" fmla="*/ 19898 w 570910"/>
                    <a:gd name="connsiteY66" fmla="*/ 180442 h 570903"/>
                    <a:gd name="connsiteX67" fmla="*/ 20834 w 570910"/>
                    <a:gd name="connsiteY67" fmla="*/ 178385 h 570903"/>
                    <a:gd name="connsiteX68" fmla="*/ 29281 w 570910"/>
                    <a:gd name="connsiteY68" fmla="*/ 159431 h 570903"/>
                    <a:gd name="connsiteX69" fmla="*/ 35453 w 570910"/>
                    <a:gd name="connsiteY69" fmla="*/ 147492 h 570903"/>
                    <a:gd name="connsiteX70" fmla="*/ 39163 w 570910"/>
                    <a:gd name="connsiteY70" fmla="*/ 140977 h 570903"/>
                    <a:gd name="connsiteX71" fmla="*/ 47081 w 570910"/>
                    <a:gd name="connsiteY71" fmla="*/ 128508 h 570903"/>
                    <a:gd name="connsiteX72" fmla="*/ 51569 w 570910"/>
                    <a:gd name="connsiteY72" fmla="*/ 121681 h 570903"/>
                    <a:gd name="connsiteX73" fmla="*/ 56931 w 570910"/>
                    <a:gd name="connsiteY73" fmla="*/ 114387 h 570903"/>
                    <a:gd name="connsiteX74" fmla="*/ 68870 w 570910"/>
                    <a:gd name="connsiteY74" fmla="*/ 99455 h 570903"/>
                    <a:gd name="connsiteX75" fmla="*/ 72705 w 570910"/>
                    <a:gd name="connsiteY75" fmla="*/ 95122 h 570903"/>
                    <a:gd name="connsiteX76" fmla="*/ 79469 w 570910"/>
                    <a:gd name="connsiteY76" fmla="*/ 87765 h 570903"/>
                    <a:gd name="connsiteX77" fmla="*/ 84114 w 570910"/>
                    <a:gd name="connsiteY77" fmla="*/ 82996 h 570903"/>
                    <a:gd name="connsiteX78" fmla="*/ 87325 w 570910"/>
                    <a:gd name="connsiteY78" fmla="*/ 79910 h 570903"/>
                    <a:gd name="connsiteX79" fmla="*/ 87325 w 570910"/>
                    <a:gd name="connsiteY79" fmla="*/ 79848 h 570903"/>
                    <a:gd name="connsiteX80" fmla="*/ 93497 w 570910"/>
                    <a:gd name="connsiteY80" fmla="*/ 74174 h 570903"/>
                    <a:gd name="connsiteX81" fmla="*/ 105779 w 570910"/>
                    <a:gd name="connsiteY81" fmla="*/ 63575 h 570903"/>
                    <a:gd name="connsiteX82" fmla="*/ 125200 w 570910"/>
                    <a:gd name="connsiteY82" fmla="*/ 49080 h 570903"/>
                    <a:gd name="connsiteX83" fmla="*/ 143249 w 570910"/>
                    <a:gd name="connsiteY83" fmla="*/ 37889 h 570903"/>
                    <a:gd name="connsiteX84" fmla="*/ 159739 w 570910"/>
                    <a:gd name="connsiteY84" fmla="*/ 29036 h 570903"/>
                    <a:gd name="connsiteX85" fmla="*/ 187264 w 570910"/>
                    <a:gd name="connsiteY85" fmla="*/ 17284 h 570903"/>
                    <a:gd name="connsiteX86" fmla="*/ 234491 w 570910"/>
                    <a:gd name="connsiteY86" fmla="*/ 4503 h 570903"/>
                    <a:gd name="connsiteX87" fmla="*/ 234553 w 570910"/>
                    <a:gd name="connsiteY87" fmla="*/ 4503 h 570903"/>
                    <a:gd name="connsiteX88" fmla="*/ 241723 w 570910"/>
                    <a:gd name="connsiteY88" fmla="*/ 3350 h 570903"/>
                    <a:gd name="connsiteX89" fmla="*/ 242284 w 570910"/>
                    <a:gd name="connsiteY89" fmla="*/ 3287 h 570903"/>
                    <a:gd name="connsiteX90" fmla="*/ 257091 w 570910"/>
                    <a:gd name="connsiteY90" fmla="*/ 1386 h 570903"/>
                    <a:gd name="connsiteX91" fmla="*/ 273956 w 570910"/>
                    <a:gd name="connsiteY91" fmla="*/ 232 h 570903"/>
                    <a:gd name="connsiteX92" fmla="*/ 345216 w 570910"/>
                    <a:gd name="connsiteY92" fmla="*/ 6218 h 570903"/>
                    <a:gd name="connsiteX93" fmla="*/ 345341 w 570910"/>
                    <a:gd name="connsiteY93" fmla="*/ 6218 h 570903"/>
                    <a:gd name="connsiteX94" fmla="*/ 351233 w 570910"/>
                    <a:gd name="connsiteY94" fmla="*/ 7558 h 570903"/>
                    <a:gd name="connsiteX95" fmla="*/ 353290 w 570910"/>
                    <a:gd name="connsiteY95" fmla="*/ 8150 h 570903"/>
                    <a:gd name="connsiteX96" fmla="*/ 367193 w 570910"/>
                    <a:gd name="connsiteY96" fmla="*/ 11922 h 570903"/>
                    <a:gd name="connsiteX97" fmla="*/ 412020 w 570910"/>
                    <a:gd name="connsiteY97" fmla="*/ 29660 h 570903"/>
                    <a:gd name="connsiteX98" fmla="*/ 467071 w 570910"/>
                    <a:gd name="connsiteY98" fmla="*/ 65290 h 570903"/>
                    <a:gd name="connsiteX99" fmla="*/ 569442 w 570910"/>
                    <a:gd name="connsiteY99" fmla="*/ 256971 h 570903"/>
                    <a:gd name="connsiteX100" fmla="*/ 570689 w 570910"/>
                    <a:gd name="connsiteY100" fmla="*/ 273960 h 570903"/>
                    <a:gd name="connsiteX101" fmla="*/ 568850 w 570910"/>
                    <a:gd name="connsiteY101" fmla="*/ 320064 h 57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570910" h="570903">
                      <a:moveTo>
                        <a:pt x="568850" y="320064"/>
                      </a:moveTo>
                      <a:lnTo>
                        <a:pt x="568850" y="320127"/>
                      </a:lnTo>
                      <a:cubicBezTo>
                        <a:pt x="557939" y="409842"/>
                        <a:pt x="505133" y="487369"/>
                        <a:pt x="429976" y="531634"/>
                      </a:cubicBezTo>
                      <a:cubicBezTo>
                        <a:pt x="426390" y="533785"/>
                        <a:pt x="422743" y="535842"/>
                        <a:pt x="419034" y="537775"/>
                      </a:cubicBezTo>
                      <a:cubicBezTo>
                        <a:pt x="386489" y="554951"/>
                        <a:pt x="350267" y="566173"/>
                        <a:pt x="311643" y="569696"/>
                      </a:cubicBezTo>
                      <a:lnTo>
                        <a:pt x="311394" y="569696"/>
                      </a:lnTo>
                      <a:cubicBezTo>
                        <a:pt x="307872" y="570070"/>
                        <a:pt x="304349" y="570319"/>
                        <a:pt x="300640" y="570444"/>
                      </a:cubicBezTo>
                      <a:cubicBezTo>
                        <a:pt x="299486" y="570568"/>
                        <a:pt x="298240" y="570631"/>
                        <a:pt x="296961" y="570693"/>
                      </a:cubicBezTo>
                      <a:cubicBezTo>
                        <a:pt x="295871" y="570756"/>
                        <a:pt x="294842" y="570756"/>
                        <a:pt x="293688" y="570756"/>
                      </a:cubicBezTo>
                      <a:cubicBezTo>
                        <a:pt x="293252" y="570818"/>
                        <a:pt x="292971" y="570880"/>
                        <a:pt x="292597" y="570818"/>
                      </a:cubicBezTo>
                      <a:cubicBezTo>
                        <a:pt x="280595" y="571099"/>
                        <a:pt x="268968" y="570693"/>
                        <a:pt x="257372" y="569509"/>
                      </a:cubicBezTo>
                      <a:cubicBezTo>
                        <a:pt x="246898" y="568543"/>
                        <a:pt x="236549" y="566984"/>
                        <a:pt x="226386" y="564770"/>
                      </a:cubicBezTo>
                      <a:cubicBezTo>
                        <a:pt x="217502" y="562962"/>
                        <a:pt x="208773" y="560625"/>
                        <a:pt x="200263" y="558006"/>
                      </a:cubicBezTo>
                      <a:cubicBezTo>
                        <a:pt x="199453" y="557694"/>
                        <a:pt x="198611" y="557476"/>
                        <a:pt x="197832" y="557102"/>
                      </a:cubicBezTo>
                      <a:cubicBezTo>
                        <a:pt x="192595" y="555450"/>
                        <a:pt x="187327" y="553642"/>
                        <a:pt x="182277" y="551616"/>
                      </a:cubicBezTo>
                      <a:lnTo>
                        <a:pt x="182215" y="551616"/>
                      </a:lnTo>
                      <a:cubicBezTo>
                        <a:pt x="178879" y="550275"/>
                        <a:pt x="175543" y="548997"/>
                        <a:pt x="172239" y="547532"/>
                      </a:cubicBezTo>
                      <a:cubicBezTo>
                        <a:pt x="170275" y="546690"/>
                        <a:pt x="168405" y="545817"/>
                        <a:pt x="166441" y="544913"/>
                      </a:cubicBezTo>
                      <a:cubicBezTo>
                        <a:pt x="155312" y="539801"/>
                        <a:pt x="144464" y="534003"/>
                        <a:pt x="134052" y="527488"/>
                      </a:cubicBezTo>
                      <a:cubicBezTo>
                        <a:pt x="132400" y="526459"/>
                        <a:pt x="130717" y="525368"/>
                        <a:pt x="129128" y="524339"/>
                      </a:cubicBezTo>
                      <a:cubicBezTo>
                        <a:pt x="126790" y="522812"/>
                        <a:pt x="124607" y="521285"/>
                        <a:pt x="122363" y="519757"/>
                      </a:cubicBezTo>
                      <a:cubicBezTo>
                        <a:pt x="116315" y="515549"/>
                        <a:pt x="110486" y="511060"/>
                        <a:pt x="104813" y="506540"/>
                      </a:cubicBezTo>
                      <a:cubicBezTo>
                        <a:pt x="102880" y="504888"/>
                        <a:pt x="100916" y="503329"/>
                        <a:pt x="99045" y="501614"/>
                      </a:cubicBezTo>
                      <a:lnTo>
                        <a:pt x="98734" y="501365"/>
                      </a:lnTo>
                      <a:cubicBezTo>
                        <a:pt x="94089" y="497344"/>
                        <a:pt x="89662" y="493198"/>
                        <a:pt x="85330" y="489021"/>
                      </a:cubicBezTo>
                      <a:cubicBezTo>
                        <a:pt x="82649" y="486340"/>
                        <a:pt x="80031" y="483690"/>
                        <a:pt x="77474" y="480978"/>
                      </a:cubicBezTo>
                      <a:cubicBezTo>
                        <a:pt x="77162" y="480542"/>
                        <a:pt x="76788" y="480292"/>
                        <a:pt x="76445" y="479918"/>
                      </a:cubicBezTo>
                      <a:cubicBezTo>
                        <a:pt x="73640" y="476832"/>
                        <a:pt x="70772" y="473715"/>
                        <a:pt x="68154" y="470535"/>
                      </a:cubicBezTo>
                      <a:cubicBezTo>
                        <a:pt x="64974" y="466888"/>
                        <a:pt x="62013" y="463116"/>
                        <a:pt x="59020" y="459282"/>
                      </a:cubicBezTo>
                      <a:cubicBezTo>
                        <a:pt x="54562" y="453515"/>
                        <a:pt x="50354" y="447530"/>
                        <a:pt x="46270" y="441389"/>
                      </a:cubicBezTo>
                      <a:cubicBezTo>
                        <a:pt x="46239" y="441326"/>
                        <a:pt x="46239" y="441264"/>
                        <a:pt x="46177" y="441202"/>
                      </a:cubicBezTo>
                      <a:cubicBezTo>
                        <a:pt x="43309" y="436807"/>
                        <a:pt x="40565" y="432411"/>
                        <a:pt x="38071" y="427860"/>
                      </a:cubicBezTo>
                      <a:cubicBezTo>
                        <a:pt x="37074" y="426270"/>
                        <a:pt x="36170" y="424680"/>
                        <a:pt x="35266" y="423122"/>
                      </a:cubicBezTo>
                      <a:cubicBezTo>
                        <a:pt x="32772" y="418601"/>
                        <a:pt x="30528" y="414144"/>
                        <a:pt x="28315" y="409592"/>
                      </a:cubicBezTo>
                      <a:cubicBezTo>
                        <a:pt x="27161" y="407161"/>
                        <a:pt x="26008" y="404698"/>
                        <a:pt x="24854" y="402205"/>
                      </a:cubicBezTo>
                      <a:lnTo>
                        <a:pt x="24854" y="402142"/>
                      </a:lnTo>
                      <a:cubicBezTo>
                        <a:pt x="24231" y="400864"/>
                        <a:pt x="23701" y="399461"/>
                        <a:pt x="23140" y="398183"/>
                      </a:cubicBezTo>
                      <a:cubicBezTo>
                        <a:pt x="21363" y="394224"/>
                        <a:pt x="19742" y="390141"/>
                        <a:pt x="18215" y="385964"/>
                      </a:cubicBezTo>
                      <a:cubicBezTo>
                        <a:pt x="17903" y="385216"/>
                        <a:pt x="17592" y="384436"/>
                        <a:pt x="17342" y="383688"/>
                      </a:cubicBezTo>
                      <a:lnTo>
                        <a:pt x="17342" y="383626"/>
                      </a:lnTo>
                      <a:cubicBezTo>
                        <a:pt x="16937" y="382348"/>
                        <a:pt x="16438" y="381132"/>
                        <a:pt x="16002" y="379854"/>
                      </a:cubicBezTo>
                      <a:cubicBezTo>
                        <a:pt x="14443" y="375427"/>
                        <a:pt x="13040" y="370970"/>
                        <a:pt x="11699" y="366325"/>
                      </a:cubicBezTo>
                      <a:cubicBezTo>
                        <a:pt x="9798" y="360371"/>
                        <a:pt x="8208" y="354292"/>
                        <a:pt x="6868" y="347995"/>
                      </a:cubicBezTo>
                      <a:lnTo>
                        <a:pt x="6868" y="347933"/>
                      </a:lnTo>
                      <a:cubicBezTo>
                        <a:pt x="6587" y="346717"/>
                        <a:pt x="6338" y="345502"/>
                        <a:pt x="6089" y="344348"/>
                      </a:cubicBezTo>
                      <a:cubicBezTo>
                        <a:pt x="5496" y="341730"/>
                        <a:pt x="4998" y="339111"/>
                        <a:pt x="4561" y="336430"/>
                      </a:cubicBezTo>
                      <a:lnTo>
                        <a:pt x="4561" y="336368"/>
                      </a:lnTo>
                      <a:cubicBezTo>
                        <a:pt x="3906" y="332845"/>
                        <a:pt x="3283" y="329261"/>
                        <a:pt x="2784" y="325707"/>
                      </a:cubicBezTo>
                      <a:cubicBezTo>
                        <a:pt x="2379" y="323151"/>
                        <a:pt x="2130" y="320532"/>
                        <a:pt x="1818" y="317914"/>
                      </a:cubicBezTo>
                      <a:cubicBezTo>
                        <a:pt x="1288" y="313487"/>
                        <a:pt x="914" y="308905"/>
                        <a:pt x="603" y="304291"/>
                      </a:cubicBezTo>
                      <a:cubicBezTo>
                        <a:pt x="478" y="302327"/>
                        <a:pt x="353" y="300457"/>
                        <a:pt x="290" y="298431"/>
                      </a:cubicBezTo>
                      <a:lnTo>
                        <a:pt x="228" y="296966"/>
                      </a:lnTo>
                      <a:cubicBezTo>
                        <a:pt x="134" y="293194"/>
                        <a:pt x="10" y="289484"/>
                        <a:pt x="72" y="285712"/>
                      </a:cubicBezTo>
                      <a:lnTo>
                        <a:pt x="72" y="285650"/>
                      </a:lnTo>
                      <a:cubicBezTo>
                        <a:pt x="-53" y="283561"/>
                        <a:pt x="10" y="281629"/>
                        <a:pt x="72" y="279665"/>
                      </a:cubicBezTo>
                      <a:cubicBezTo>
                        <a:pt x="72" y="277794"/>
                        <a:pt x="134" y="275955"/>
                        <a:pt x="228" y="274053"/>
                      </a:cubicBezTo>
                      <a:cubicBezTo>
                        <a:pt x="415" y="267788"/>
                        <a:pt x="851" y="261522"/>
                        <a:pt x="1506" y="255381"/>
                      </a:cubicBezTo>
                      <a:cubicBezTo>
                        <a:pt x="2005" y="250736"/>
                        <a:pt x="2628" y="246185"/>
                        <a:pt x="3345" y="241665"/>
                      </a:cubicBezTo>
                      <a:lnTo>
                        <a:pt x="3345" y="241603"/>
                      </a:lnTo>
                      <a:cubicBezTo>
                        <a:pt x="3408" y="240948"/>
                        <a:pt x="3533" y="240325"/>
                        <a:pt x="3595" y="239701"/>
                      </a:cubicBezTo>
                      <a:cubicBezTo>
                        <a:pt x="4499" y="234059"/>
                        <a:pt x="5590" y="228386"/>
                        <a:pt x="6806" y="222899"/>
                      </a:cubicBezTo>
                      <a:cubicBezTo>
                        <a:pt x="6992" y="222182"/>
                        <a:pt x="7117" y="221496"/>
                        <a:pt x="7304" y="220842"/>
                      </a:cubicBezTo>
                      <a:cubicBezTo>
                        <a:pt x="8021" y="217537"/>
                        <a:pt x="8832" y="214327"/>
                        <a:pt x="9736" y="211085"/>
                      </a:cubicBezTo>
                      <a:cubicBezTo>
                        <a:pt x="10359" y="208965"/>
                        <a:pt x="10889" y="206814"/>
                        <a:pt x="11575" y="204694"/>
                      </a:cubicBezTo>
                      <a:cubicBezTo>
                        <a:pt x="12043" y="202917"/>
                        <a:pt x="12604" y="201234"/>
                        <a:pt x="13164" y="199520"/>
                      </a:cubicBezTo>
                      <a:cubicBezTo>
                        <a:pt x="14069" y="196652"/>
                        <a:pt x="14910" y="193909"/>
                        <a:pt x="15939" y="191165"/>
                      </a:cubicBezTo>
                      <a:cubicBezTo>
                        <a:pt x="17186" y="187580"/>
                        <a:pt x="18496" y="183995"/>
                        <a:pt x="19898" y="180442"/>
                      </a:cubicBezTo>
                      <a:cubicBezTo>
                        <a:pt x="20210" y="179787"/>
                        <a:pt x="20522" y="179039"/>
                        <a:pt x="20834" y="178385"/>
                      </a:cubicBezTo>
                      <a:cubicBezTo>
                        <a:pt x="23389" y="171932"/>
                        <a:pt x="26195" y="165604"/>
                        <a:pt x="29281" y="159431"/>
                      </a:cubicBezTo>
                      <a:cubicBezTo>
                        <a:pt x="31245" y="155410"/>
                        <a:pt x="33240" y="151389"/>
                        <a:pt x="35453" y="147492"/>
                      </a:cubicBezTo>
                      <a:cubicBezTo>
                        <a:pt x="36669" y="145310"/>
                        <a:pt x="37947" y="143128"/>
                        <a:pt x="39163" y="140977"/>
                      </a:cubicBezTo>
                      <a:cubicBezTo>
                        <a:pt x="41719" y="136738"/>
                        <a:pt x="44276" y="132592"/>
                        <a:pt x="47081" y="128508"/>
                      </a:cubicBezTo>
                      <a:cubicBezTo>
                        <a:pt x="48483" y="126201"/>
                        <a:pt x="50011" y="123863"/>
                        <a:pt x="51569" y="121681"/>
                      </a:cubicBezTo>
                      <a:cubicBezTo>
                        <a:pt x="53347" y="119250"/>
                        <a:pt x="55124" y="116818"/>
                        <a:pt x="56931" y="114387"/>
                      </a:cubicBezTo>
                      <a:cubicBezTo>
                        <a:pt x="60765" y="109306"/>
                        <a:pt x="64787" y="104256"/>
                        <a:pt x="68870" y="99455"/>
                      </a:cubicBezTo>
                      <a:cubicBezTo>
                        <a:pt x="70148" y="97928"/>
                        <a:pt x="71364" y="96463"/>
                        <a:pt x="72705" y="95122"/>
                      </a:cubicBezTo>
                      <a:cubicBezTo>
                        <a:pt x="74918" y="92628"/>
                        <a:pt x="77225" y="90197"/>
                        <a:pt x="79469" y="87765"/>
                      </a:cubicBezTo>
                      <a:cubicBezTo>
                        <a:pt x="81059" y="86113"/>
                        <a:pt x="82586" y="84586"/>
                        <a:pt x="84114" y="82996"/>
                      </a:cubicBezTo>
                      <a:lnTo>
                        <a:pt x="87325" y="79910"/>
                      </a:lnTo>
                      <a:lnTo>
                        <a:pt x="87325" y="79848"/>
                      </a:lnTo>
                      <a:cubicBezTo>
                        <a:pt x="89351" y="77884"/>
                        <a:pt x="91408" y="76013"/>
                        <a:pt x="93497" y="74174"/>
                      </a:cubicBezTo>
                      <a:cubicBezTo>
                        <a:pt x="97518" y="70465"/>
                        <a:pt x="101571" y="67004"/>
                        <a:pt x="105779" y="63575"/>
                      </a:cubicBezTo>
                      <a:cubicBezTo>
                        <a:pt x="112045" y="58401"/>
                        <a:pt x="118528" y="53662"/>
                        <a:pt x="125200" y="49080"/>
                      </a:cubicBezTo>
                      <a:cubicBezTo>
                        <a:pt x="131060" y="45121"/>
                        <a:pt x="137014" y="41349"/>
                        <a:pt x="143249" y="37889"/>
                      </a:cubicBezTo>
                      <a:cubicBezTo>
                        <a:pt x="148673" y="34772"/>
                        <a:pt x="154159" y="31779"/>
                        <a:pt x="159739" y="29036"/>
                      </a:cubicBezTo>
                      <a:cubicBezTo>
                        <a:pt x="168686" y="24672"/>
                        <a:pt x="177850" y="20713"/>
                        <a:pt x="187264" y="17284"/>
                      </a:cubicBezTo>
                      <a:cubicBezTo>
                        <a:pt x="202446" y="11704"/>
                        <a:pt x="218156" y="7433"/>
                        <a:pt x="234491" y="4503"/>
                      </a:cubicBezTo>
                      <a:lnTo>
                        <a:pt x="234553" y="4503"/>
                      </a:lnTo>
                      <a:cubicBezTo>
                        <a:pt x="236922" y="4067"/>
                        <a:pt x="239292" y="3724"/>
                        <a:pt x="241723" y="3350"/>
                      </a:cubicBezTo>
                      <a:cubicBezTo>
                        <a:pt x="241910" y="3350"/>
                        <a:pt x="242098" y="3287"/>
                        <a:pt x="242284" y="3287"/>
                      </a:cubicBezTo>
                      <a:cubicBezTo>
                        <a:pt x="247210" y="2477"/>
                        <a:pt x="252135" y="1822"/>
                        <a:pt x="257091" y="1386"/>
                      </a:cubicBezTo>
                      <a:cubicBezTo>
                        <a:pt x="262609" y="918"/>
                        <a:pt x="268220" y="482"/>
                        <a:pt x="273956" y="232"/>
                      </a:cubicBezTo>
                      <a:cubicBezTo>
                        <a:pt x="298364" y="-734"/>
                        <a:pt x="322367" y="1323"/>
                        <a:pt x="345216" y="6218"/>
                      </a:cubicBezTo>
                      <a:cubicBezTo>
                        <a:pt x="345216" y="6218"/>
                        <a:pt x="345279" y="6218"/>
                        <a:pt x="345341" y="6218"/>
                      </a:cubicBezTo>
                      <a:cubicBezTo>
                        <a:pt x="347337" y="6623"/>
                        <a:pt x="349238" y="7121"/>
                        <a:pt x="351233" y="7558"/>
                      </a:cubicBezTo>
                      <a:cubicBezTo>
                        <a:pt x="351888" y="7745"/>
                        <a:pt x="352636" y="7901"/>
                        <a:pt x="353290" y="8150"/>
                      </a:cubicBezTo>
                      <a:cubicBezTo>
                        <a:pt x="357998" y="9304"/>
                        <a:pt x="362611" y="10551"/>
                        <a:pt x="367193" y="11922"/>
                      </a:cubicBezTo>
                      <a:cubicBezTo>
                        <a:pt x="382717" y="16567"/>
                        <a:pt x="397712" y="22521"/>
                        <a:pt x="412020" y="29660"/>
                      </a:cubicBezTo>
                      <a:cubicBezTo>
                        <a:pt x="431752" y="39416"/>
                        <a:pt x="450207" y="51418"/>
                        <a:pt x="467071" y="65290"/>
                      </a:cubicBezTo>
                      <a:cubicBezTo>
                        <a:pt x="523400" y="111706"/>
                        <a:pt x="561773" y="179538"/>
                        <a:pt x="569442" y="256971"/>
                      </a:cubicBezTo>
                      <a:cubicBezTo>
                        <a:pt x="570066" y="262551"/>
                        <a:pt x="570439" y="268224"/>
                        <a:pt x="570689" y="273960"/>
                      </a:cubicBezTo>
                      <a:cubicBezTo>
                        <a:pt x="571281" y="289609"/>
                        <a:pt x="570689" y="304946"/>
                        <a:pt x="568850" y="320064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1" name="Hình tự do: Hình 1180">
                  <a:extLst>
                    <a:ext uri="{FF2B5EF4-FFF2-40B4-BE49-F238E27FC236}">
                      <a16:creationId xmlns:a16="http://schemas.microsoft.com/office/drawing/2014/main" id="{FE49A497-64C7-34E2-113F-17902F0E83ED}"/>
                    </a:ext>
                  </a:extLst>
                </p:cNvPr>
                <p:cNvSpPr/>
                <p:nvPr/>
              </p:nvSpPr>
              <p:spPr>
                <a:xfrm rot="-2700000">
                  <a:off x="14004429" y="3547575"/>
                  <a:ext cx="485242" cy="485242"/>
                </a:xfrm>
                <a:custGeom>
                  <a:avLst/>
                  <a:gdLst>
                    <a:gd name="connsiteX0" fmla="*/ 485243 w 485242"/>
                    <a:gd name="connsiteY0" fmla="*/ 242621 h 485242"/>
                    <a:gd name="connsiteX1" fmla="*/ 242621 w 485242"/>
                    <a:gd name="connsiteY1" fmla="*/ 485243 h 485242"/>
                    <a:gd name="connsiteX2" fmla="*/ 0 w 485242"/>
                    <a:gd name="connsiteY2" fmla="*/ 242621 h 485242"/>
                    <a:gd name="connsiteX3" fmla="*/ 242621 w 485242"/>
                    <a:gd name="connsiteY3" fmla="*/ 0 h 485242"/>
                    <a:gd name="connsiteX4" fmla="*/ 485243 w 485242"/>
                    <a:gd name="connsiteY4" fmla="*/ 242621 h 48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242" h="485242">
                      <a:moveTo>
                        <a:pt x="485243" y="242621"/>
                      </a:moveTo>
                      <a:cubicBezTo>
                        <a:pt x="485243" y="376617"/>
                        <a:pt x="376617" y="485243"/>
                        <a:pt x="242621" y="485243"/>
                      </a:cubicBezTo>
                      <a:cubicBezTo>
                        <a:pt x="108625" y="485243"/>
                        <a:pt x="0" y="376617"/>
                        <a:pt x="0" y="242621"/>
                      </a:cubicBezTo>
                      <a:cubicBezTo>
                        <a:pt x="0" y="108625"/>
                        <a:pt x="108625" y="0"/>
                        <a:pt x="242621" y="0"/>
                      </a:cubicBezTo>
                      <a:cubicBezTo>
                        <a:pt x="376617" y="0"/>
                        <a:pt x="485243" y="108625"/>
                        <a:pt x="485243" y="24262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2" name="Hình tự do: Hình 1181">
                  <a:extLst>
                    <a:ext uri="{FF2B5EF4-FFF2-40B4-BE49-F238E27FC236}">
                      <a16:creationId xmlns:a16="http://schemas.microsoft.com/office/drawing/2014/main" id="{56646FEF-79F6-E7A7-A81F-83BA9D1614DE}"/>
                    </a:ext>
                  </a:extLst>
                </p:cNvPr>
                <p:cNvSpPr/>
                <p:nvPr/>
              </p:nvSpPr>
              <p:spPr>
                <a:xfrm>
                  <a:off x="14168836" y="3632932"/>
                  <a:ext cx="160701" cy="318398"/>
                </a:xfrm>
                <a:custGeom>
                  <a:avLst/>
                  <a:gdLst>
                    <a:gd name="connsiteX0" fmla="*/ 94285 w 160701"/>
                    <a:gd name="connsiteY0" fmla="*/ 142989 h 318398"/>
                    <a:gd name="connsiteX1" fmla="*/ 89297 w 160701"/>
                    <a:gd name="connsiteY1" fmla="*/ 141212 h 318398"/>
                    <a:gd name="connsiteX2" fmla="*/ 61554 w 160701"/>
                    <a:gd name="connsiteY2" fmla="*/ 130239 h 318398"/>
                    <a:gd name="connsiteX3" fmla="*/ 34246 w 160701"/>
                    <a:gd name="connsiteY3" fmla="*/ 93175 h 318398"/>
                    <a:gd name="connsiteX4" fmla="*/ 58560 w 160701"/>
                    <a:gd name="connsiteY4" fmla="*/ 56173 h 318398"/>
                    <a:gd name="connsiteX5" fmla="*/ 81722 w 160701"/>
                    <a:gd name="connsiteY5" fmla="*/ 51092 h 318398"/>
                    <a:gd name="connsiteX6" fmla="*/ 90575 w 160701"/>
                    <a:gd name="connsiteY6" fmla="*/ 50967 h 318398"/>
                    <a:gd name="connsiteX7" fmla="*/ 132409 w 160701"/>
                    <a:gd name="connsiteY7" fmla="*/ 60911 h 318398"/>
                    <a:gd name="connsiteX8" fmla="*/ 140326 w 160701"/>
                    <a:gd name="connsiteY8" fmla="*/ 32700 h 318398"/>
                    <a:gd name="connsiteX9" fmla="*/ 89422 w 160701"/>
                    <a:gd name="connsiteY9" fmla="*/ 22725 h 318398"/>
                    <a:gd name="connsiteX10" fmla="*/ 88518 w 160701"/>
                    <a:gd name="connsiteY10" fmla="*/ 0 h 318398"/>
                    <a:gd name="connsiteX11" fmla="*/ 56347 w 160701"/>
                    <a:gd name="connsiteY11" fmla="*/ 1309 h 318398"/>
                    <a:gd name="connsiteX12" fmla="*/ 57407 w 160701"/>
                    <a:gd name="connsiteY12" fmla="*/ 27369 h 318398"/>
                    <a:gd name="connsiteX13" fmla="*/ 52732 w 160701"/>
                    <a:gd name="connsiteY13" fmla="*/ 28117 h 318398"/>
                    <a:gd name="connsiteX14" fmla="*/ 112 w 160701"/>
                    <a:gd name="connsiteY14" fmla="*/ 98942 h 318398"/>
                    <a:gd name="connsiteX15" fmla="*/ 63019 w 160701"/>
                    <a:gd name="connsiteY15" fmla="*/ 166462 h 318398"/>
                    <a:gd name="connsiteX16" fmla="*/ 73555 w 160701"/>
                    <a:gd name="connsiteY16" fmla="*/ 169860 h 318398"/>
                    <a:gd name="connsiteX17" fmla="*/ 95719 w 160701"/>
                    <a:gd name="connsiteY17" fmla="*/ 178557 h 318398"/>
                    <a:gd name="connsiteX18" fmla="*/ 125925 w 160701"/>
                    <a:gd name="connsiteY18" fmla="*/ 219581 h 318398"/>
                    <a:gd name="connsiteX19" fmla="*/ 99085 w 160701"/>
                    <a:gd name="connsiteY19" fmla="*/ 261695 h 318398"/>
                    <a:gd name="connsiteX20" fmla="*/ 73275 w 160701"/>
                    <a:gd name="connsiteY20" fmla="*/ 267431 h 318398"/>
                    <a:gd name="connsiteX21" fmla="*/ 67102 w 160701"/>
                    <a:gd name="connsiteY21" fmla="*/ 267524 h 318398"/>
                    <a:gd name="connsiteX22" fmla="*/ 11428 w 160701"/>
                    <a:gd name="connsiteY22" fmla="*/ 253434 h 318398"/>
                    <a:gd name="connsiteX23" fmla="*/ 4320 w 160701"/>
                    <a:gd name="connsiteY23" fmla="*/ 282425 h 318398"/>
                    <a:gd name="connsiteX24" fmla="*/ 68256 w 160701"/>
                    <a:gd name="connsiteY24" fmla="*/ 295704 h 318398"/>
                    <a:gd name="connsiteX25" fmla="*/ 69160 w 160701"/>
                    <a:gd name="connsiteY25" fmla="*/ 318398 h 318398"/>
                    <a:gd name="connsiteX26" fmla="*/ 101330 w 160701"/>
                    <a:gd name="connsiteY26" fmla="*/ 317120 h 318398"/>
                    <a:gd name="connsiteX27" fmla="*/ 100270 w 160701"/>
                    <a:gd name="connsiteY27" fmla="*/ 291278 h 318398"/>
                    <a:gd name="connsiteX28" fmla="*/ 101205 w 160701"/>
                    <a:gd name="connsiteY28" fmla="*/ 291153 h 318398"/>
                    <a:gd name="connsiteX29" fmla="*/ 160589 w 160701"/>
                    <a:gd name="connsiteY29" fmla="*/ 214967 h 318398"/>
                    <a:gd name="connsiteX30" fmla="*/ 94285 w 160701"/>
                    <a:gd name="connsiteY30" fmla="*/ 142989 h 31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0701" h="318398">
                      <a:moveTo>
                        <a:pt x="94285" y="142989"/>
                      </a:moveTo>
                      <a:cubicBezTo>
                        <a:pt x="92602" y="142334"/>
                        <a:pt x="90949" y="141774"/>
                        <a:pt x="89297" y="141212"/>
                      </a:cubicBezTo>
                      <a:cubicBezTo>
                        <a:pt x="78262" y="137596"/>
                        <a:pt x="69066" y="134074"/>
                        <a:pt x="61554" y="130239"/>
                      </a:cubicBezTo>
                      <a:cubicBezTo>
                        <a:pt x="43691" y="121168"/>
                        <a:pt x="35212" y="110507"/>
                        <a:pt x="34246" y="93175"/>
                      </a:cubicBezTo>
                      <a:cubicBezTo>
                        <a:pt x="33560" y="79833"/>
                        <a:pt x="40262" y="64091"/>
                        <a:pt x="58560" y="56173"/>
                      </a:cubicBezTo>
                      <a:cubicBezTo>
                        <a:pt x="64857" y="53399"/>
                        <a:pt x="72526" y="51622"/>
                        <a:pt x="81722" y="51092"/>
                      </a:cubicBezTo>
                      <a:cubicBezTo>
                        <a:pt x="84777" y="50967"/>
                        <a:pt x="87738" y="50936"/>
                        <a:pt x="90575" y="50967"/>
                      </a:cubicBezTo>
                      <a:cubicBezTo>
                        <a:pt x="110058" y="51591"/>
                        <a:pt x="124678" y="57327"/>
                        <a:pt x="132409" y="60911"/>
                      </a:cubicBezTo>
                      <a:lnTo>
                        <a:pt x="140326" y="32700"/>
                      </a:lnTo>
                      <a:cubicBezTo>
                        <a:pt x="129478" y="27276"/>
                        <a:pt x="112396" y="22569"/>
                        <a:pt x="89422" y="22725"/>
                      </a:cubicBezTo>
                      <a:lnTo>
                        <a:pt x="88518" y="0"/>
                      </a:lnTo>
                      <a:lnTo>
                        <a:pt x="56347" y="1309"/>
                      </a:lnTo>
                      <a:lnTo>
                        <a:pt x="57407" y="27369"/>
                      </a:lnTo>
                      <a:lnTo>
                        <a:pt x="52732" y="28117"/>
                      </a:lnTo>
                      <a:cubicBezTo>
                        <a:pt x="18566" y="39090"/>
                        <a:pt x="-1696" y="66273"/>
                        <a:pt x="112" y="98942"/>
                      </a:cubicBezTo>
                      <a:cubicBezTo>
                        <a:pt x="1951" y="132951"/>
                        <a:pt x="25362" y="153338"/>
                        <a:pt x="63019" y="166462"/>
                      </a:cubicBezTo>
                      <a:cubicBezTo>
                        <a:pt x="66447" y="167647"/>
                        <a:pt x="69908" y="168738"/>
                        <a:pt x="73555" y="169860"/>
                      </a:cubicBezTo>
                      <a:cubicBezTo>
                        <a:pt x="82127" y="172635"/>
                        <a:pt x="89422" y="175471"/>
                        <a:pt x="95719" y="178557"/>
                      </a:cubicBezTo>
                      <a:cubicBezTo>
                        <a:pt x="116075" y="188533"/>
                        <a:pt x="124927" y="200690"/>
                        <a:pt x="125925" y="219581"/>
                      </a:cubicBezTo>
                      <a:cubicBezTo>
                        <a:pt x="126985" y="238533"/>
                        <a:pt x="117384" y="253933"/>
                        <a:pt x="99085" y="261695"/>
                      </a:cubicBezTo>
                      <a:cubicBezTo>
                        <a:pt x="91791" y="264968"/>
                        <a:pt x="83187" y="266870"/>
                        <a:pt x="73275" y="267431"/>
                      </a:cubicBezTo>
                      <a:cubicBezTo>
                        <a:pt x="71248" y="267493"/>
                        <a:pt x="69128" y="267587"/>
                        <a:pt x="67102" y="267524"/>
                      </a:cubicBezTo>
                      <a:cubicBezTo>
                        <a:pt x="45843" y="267431"/>
                        <a:pt x="25798" y="261227"/>
                        <a:pt x="11428" y="253434"/>
                      </a:cubicBezTo>
                      <a:lnTo>
                        <a:pt x="4320" y="282425"/>
                      </a:lnTo>
                      <a:cubicBezTo>
                        <a:pt x="18098" y="290530"/>
                        <a:pt x="43972" y="296297"/>
                        <a:pt x="68256" y="295704"/>
                      </a:cubicBezTo>
                      <a:lnTo>
                        <a:pt x="69160" y="318398"/>
                      </a:lnTo>
                      <a:lnTo>
                        <a:pt x="101330" y="317120"/>
                      </a:lnTo>
                      <a:lnTo>
                        <a:pt x="100270" y="291278"/>
                      </a:lnTo>
                      <a:lnTo>
                        <a:pt x="101205" y="291153"/>
                      </a:lnTo>
                      <a:cubicBezTo>
                        <a:pt x="143195" y="279682"/>
                        <a:pt x="162366" y="248665"/>
                        <a:pt x="160589" y="214967"/>
                      </a:cubicBezTo>
                      <a:cubicBezTo>
                        <a:pt x="158532" y="177685"/>
                        <a:pt x="136461" y="157609"/>
                        <a:pt x="94285" y="142989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3" name="Hình tự do: Hình 1182">
                  <a:extLst>
                    <a:ext uri="{FF2B5EF4-FFF2-40B4-BE49-F238E27FC236}">
                      <a16:creationId xmlns:a16="http://schemas.microsoft.com/office/drawing/2014/main" id="{BA901B57-31DD-0BAF-1AFD-FDB9494B1CF2}"/>
                    </a:ext>
                  </a:extLst>
                </p:cNvPr>
                <p:cNvSpPr/>
                <p:nvPr/>
              </p:nvSpPr>
              <p:spPr>
                <a:xfrm>
                  <a:off x="13962058" y="3503637"/>
                  <a:ext cx="347541" cy="570864"/>
                </a:xfrm>
                <a:custGeom>
                  <a:avLst/>
                  <a:gdLst>
                    <a:gd name="connsiteX0" fmla="*/ 318582 w 347541"/>
                    <a:gd name="connsiteY0" fmla="*/ 559136 h 570864"/>
                    <a:gd name="connsiteX1" fmla="*/ 316088 w 347541"/>
                    <a:gd name="connsiteY1" fmla="*/ 558294 h 570864"/>
                    <a:gd name="connsiteX2" fmla="*/ 300564 w 347541"/>
                    <a:gd name="connsiteY2" fmla="*/ 552776 h 570864"/>
                    <a:gd name="connsiteX3" fmla="*/ 300501 w 347541"/>
                    <a:gd name="connsiteY3" fmla="*/ 552776 h 570864"/>
                    <a:gd name="connsiteX4" fmla="*/ 290589 w 347541"/>
                    <a:gd name="connsiteY4" fmla="*/ 548692 h 570864"/>
                    <a:gd name="connsiteX5" fmla="*/ 252371 w 347541"/>
                    <a:gd name="connsiteY5" fmla="*/ 528680 h 570864"/>
                    <a:gd name="connsiteX6" fmla="*/ 247383 w 347541"/>
                    <a:gd name="connsiteY6" fmla="*/ 525469 h 570864"/>
                    <a:gd name="connsiteX7" fmla="*/ 240650 w 347541"/>
                    <a:gd name="connsiteY7" fmla="*/ 520886 h 570864"/>
                    <a:gd name="connsiteX8" fmla="*/ 223100 w 347541"/>
                    <a:gd name="connsiteY8" fmla="*/ 507700 h 570864"/>
                    <a:gd name="connsiteX9" fmla="*/ 217364 w 347541"/>
                    <a:gd name="connsiteY9" fmla="*/ 502775 h 570864"/>
                    <a:gd name="connsiteX10" fmla="*/ 217052 w 347541"/>
                    <a:gd name="connsiteY10" fmla="*/ 502495 h 570864"/>
                    <a:gd name="connsiteX11" fmla="*/ 203617 w 347541"/>
                    <a:gd name="connsiteY11" fmla="*/ 490119 h 570864"/>
                    <a:gd name="connsiteX12" fmla="*/ 195762 w 347541"/>
                    <a:gd name="connsiteY12" fmla="*/ 482139 h 570864"/>
                    <a:gd name="connsiteX13" fmla="*/ 194733 w 347541"/>
                    <a:gd name="connsiteY13" fmla="*/ 481079 h 570864"/>
                    <a:gd name="connsiteX14" fmla="*/ 186410 w 347541"/>
                    <a:gd name="connsiteY14" fmla="*/ 471696 h 570864"/>
                    <a:gd name="connsiteX15" fmla="*/ 177369 w 347541"/>
                    <a:gd name="connsiteY15" fmla="*/ 460443 h 570864"/>
                    <a:gd name="connsiteX16" fmla="*/ 164589 w 347541"/>
                    <a:gd name="connsiteY16" fmla="*/ 442549 h 570864"/>
                    <a:gd name="connsiteX17" fmla="*/ 164464 w 347541"/>
                    <a:gd name="connsiteY17" fmla="*/ 442362 h 570864"/>
                    <a:gd name="connsiteX18" fmla="*/ 156328 w 347541"/>
                    <a:gd name="connsiteY18" fmla="*/ 429020 h 570864"/>
                    <a:gd name="connsiteX19" fmla="*/ 153554 w 347541"/>
                    <a:gd name="connsiteY19" fmla="*/ 424220 h 570864"/>
                    <a:gd name="connsiteX20" fmla="*/ 146602 w 347541"/>
                    <a:gd name="connsiteY20" fmla="*/ 410784 h 570864"/>
                    <a:gd name="connsiteX21" fmla="*/ 143142 w 347541"/>
                    <a:gd name="connsiteY21" fmla="*/ 403365 h 570864"/>
                    <a:gd name="connsiteX22" fmla="*/ 143142 w 347541"/>
                    <a:gd name="connsiteY22" fmla="*/ 403303 h 570864"/>
                    <a:gd name="connsiteX23" fmla="*/ 141458 w 347541"/>
                    <a:gd name="connsiteY23" fmla="*/ 399344 h 570864"/>
                    <a:gd name="connsiteX24" fmla="*/ 135660 w 347541"/>
                    <a:gd name="connsiteY24" fmla="*/ 384849 h 570864"/>
                    <a:gd name="connsiteX25" fmla="*/ 135660 w 347541"/>
                    <a:gd name="connsiteY25" fmla="*/ 384786 h 570864"/>
                    <a:gd name="connsiteX26" fmla="*/ 134351 w 347541"/>
                    <a:gd name="connsiteY26" fmla="*/ 381046 h 570864"/>
                    <a:gd name="connsiteX27" fmla="*/ 130018 w 347541"/>
                    <a:gd name="connsiteY27" fmla="*/ 367548 h 570864"/>
                    <a:gd name="connsiteX28" fmla="*/ 125155 w 347541"/>
                    <a:gd name="connsiteY28" fmla="*/ 349094 h 570864"/>
                    <a:gd name="connsiteX29" fmla="*/ 124376 w 347541"/>
                    <a:gd name="connsiteY29" fmla="*/ 345509 h 570864"/>
                    <a:gd name="connsiteX30" fmla="*/ 122817 w 347541"/>
                    <a:gd name="connsiteY30" fmla="*/ 337560 h 570864"/>
                    <a:gd name="connsiteX31" fmla="*/ 121102 w 347541"/>
                    <a:gd name="connsiteY31" fmla="*/ 326867 h 570864"/>
                    <a:gd name="connsiteX32" fmla="*/ 120105 w 347541"/>
                    <a:gd name="connsiteY32" fmla="*/ 319074 h 570864"/>
                    <a:gd name="connsiteX33" fmla="*/ 118889 w 347541"/>
                    <a:gd name="connsiteY33" fmla="*/ 305452 h 570864"/>
                    <a:gd name="connsiteX34" fmla="*/ 118609 w 347541"/>
                    <a:gd name="connsiteY34" fmla="*/ 299560 h 570864"/>
                    <a:gd name="connsiteX35" fmla="*/ 118547 w 347541"/>
                    <a:gd name="connsiteY35" fmla="*/ 298157 h 570864"/>
                    <a:gd name="connsiteX36" fmla="*/ 118328 w 347541"/>
                    <a:gd name="connsiteY36" fmla="*/ 286841 h 570864"/>
                    <a:gd name="connsiteX37" fmla="*/ 118328 w 347541"/>
                    <a:gd name="connsiteY37" fmla="*/ 280825 h 570864"/>
                    <a:gd name="connsiteX38" fmla="*/ 118484 w 347541"/>
                    <a:gd name="connsiteY38" fmla="*/ 275183 h 570864"/>
                    <a:gd name="connsiteX39" fmla="*/ 119856 w 347541"/>
                    <a:gd name="connsiteY39" fmla="*/ 256542 h 570864"/>
                    <a:gd name="connsiteX40" fmla="*/ 121633 w 347541"/>
                    <a:gd name="connsiteY40" fmla="*/ 242794 h 570864"/>
                    <a:gd name="connsiteX41" fmla="*/ 121913 w 347541"/>
                    <a:gd name="connsiteY41" fmla="*/ 240862 h 570864"/>
                    <a:gd name="connsiteX42" fmla="*/ 125124 w 347541"/>
                    <a:gd name="connsiteY42" fmla="*/ 224029 h 570864"/>
                    <a:gd name="connsiteX43" fmla="*/ 125561 w 347541"/>
                    <a:gd name="connsiteY43" fmla="*/ 221971 h 570864"/>
                    <a:gd name="connsiteX44" fmla="*/ 128054 w 347541"/>
                    <a:gd name="connsiteY44" fmla="*/ 212276 h 570864"/>
                    <a:gd name="connsiteX45" fmla="*/ 131078 w 347541"/>
                    <a:gd name="connsiteY45" fmla="*/ 201802 h 570864"/>
                    <a:gd name="connsiteX46" fmla="*/ 133821 w 347541"/>
                    <a:gd name="connsiteY46" fmla="*/ 193448 h 570864"/>
                    <a:gd name="connsiteX47" fmla="*/ 137780 w 347541"/>
                    <a:gd name="connsiteY47" fmla="*/ 182725 h 570864"/>
                    <a:gd name="connsiteX48" fmla="*/ 139120 w 347541"/>
                    <a:gd name="connsiteY48" fmla="*/ 179576 h 570864"/>
                    <a:gd name="connsiteX49" fmla="*/ 147569 w 347541"/>
                    <a:gd name="connsiteY49" fmla="*/ 160561 h 570864"/>
                    <a:gd name="connsiteX50" fmla="*/ 153772 w 347541"/>
                    <a:gd name="connsiteY50" fmla="*/ 148684 h 570864"/>
                    <a:gd name="connsiteX51" fmla="*/ 157481 w 347541"/>
                    <a:gd name="connsiteY51" fmla="*/ 142169 h 570864"/>
                    <a:gd name="connsiteX52" fmla="*/ 165337 w 347541"/>
                    <a:gd name="connsiteY52" fmla="*/ 129638 h 570864"/>
                    <a:gd name="connsiteX53" fmla="*/ 169919 w 347541"/>
                    <a:gd name="connsiteY53" fmla="*/ 122842 h 570864"/>
                    <a:gd name="connsiteX54" fmla="*/ 175218 w 347541"/>
                    <a:gd name="connsiteY54" fmla="*/ 115579 h 570864"/>
                    <a:gd name="connsiteX55" fmla="*/ 187189 w 347541"/>
                    <a:gd name="connsiteY55" fmla="*/ 100584 h 570864"/>
                    <a:gd name="connsiteX56" fmla="*/ 191054 w 347541"/>
                    <a:gd name="connsiteY56" fmla="*/ 96283 h 570864"/>
                    <a:gd name="connsiteX57" fmla="*/ 197819 w 347541"/>
                    <a:gd name="connsiteY57" fmla="*/ 88926 h 570864"/>
                    <a:gd name="connsiteX58" fmla="*/ 202432 w 347541"/>
                    <a:gd name="connsiteY58" fmla="*/ 84187 h 570864"/>
                    <a:gd name="connsiteX59" fmla="*/ 205643 w 347541"/>
                    <a:gd name="connsiteY59" fmla="*/ 81070 h 570864"/>
                    <a:gd name="connsiteX60" fmla="*/ 205612 w 347541"/>
                    <a:gd name="connsiteY60" fmla="*/ 81008 h 570864"/>
                    <a:gd name="connsiteX61" fmla="*/ 211753 w 347541"/>
                    <a:gd name="connsiteY61" fmla="*/ 75335 h 570864"/>
                    <a:gd name="connsiteX62" fmla="*/ 224066 w 347541"/>
                    <a:gd name="connsiteY62" fmla="*/ 64736 h 570864"/>
                    <a:gd name="connsiteX63" fmla="*/ 243549 w 347541"/>
                    <a:gd name="connsiteY63" fmla="*/ 50272 h 570864"/>
                    <a:gd name="connsiteX64" fmla="*/ 261504 w 347541"/>
                    <a:gd name="connsiteY64" fmla="*/ 39018 h 570864"/>
                    <a:gd name="connsiteX65" fmla="*/ 278026 w 347541"/>
                    <a:gd name="connsiteY65" fmla="*/ 30228 h 570864"/>
                    <a:gd name="connsiteX66" fmla="*/ 305552 w 347541"/>
                    <a:gd name="connsiteY66" fmla="*/ 18475 h 570864"/>
                    <a:gd name="connsiteX67" fmla="*/ 347541 w 347541"/>
                    <a:gd name="connsiteY67" fmla="*/ 6755 h 570864"/>
                    <a:gd name="connsiteX68" fmla="*/ 274005 w 347541"/>
                    <a:gd name="connsiteY68" fmla="*/ 240 h 570864"/>
                    <a:gd name="connsiteX69" fmla="*/ 257140 w 347541"/>
                    <a:gd name="connsiteY69" fmla="*/ 1393 h 570864"/>
                    <a:gd name="connsiteX70" fmla="*/ 242302 w 347541"/>
                    <a:gd name="connsiteY70" fmla="*/ 3263 h 570864"/>
                    <a:gd name="connsiteX71" fmla="*/ 241741 w 347541"/>
                    <a:gd name="connsiteY71" fmla="*/ 3357 h 570864"/>
                    <a:gd name="connsiteX72" fmla="*/ 234603 w 347541"/>
                    <a:gd name="connsiteY72" fmla="*/ 4510 h 570864"/>
                    <a:gd name="connsiteX73" fmla="*/ 234540 w 347541"/>
                    <a:gd name="connsiteY73" fmla="*/ 4510 h 570864"/>
                    <a:gd name="connsiteX74" fmla="*/ 187283 w 347541"/>
                    <a:gd name="connsiteY74" fmla="*/ 17291 h 570864"/>
                    <a:gd name="connsiteX75" fmla="*/ 159788 w 347541"/>
                    <a:gd name="connsiteY75" fmla="*/ 29043 h 570864"/>
                    <a:gd name="connsiteX76" fmla="*/ 143235 w 347541"/>
                    <a:gd name="connsiteY76" fmla="*/ 37834 h 570864"/>
                    <a:gd name="connsiteX77" fmla="*/ 125280 w 347541"/>
                    <a:gd name="connsiteY77" fmla="*/ 49087 h 570864"/>
                    <a:gd name="connsiteX78" fmla="*/ 105828 w 347541"/>
                    <a:gd name="connsiteY78" fmla="*/ 63551 h 570864"/>
                    <a:gd name="connsiteX79" fmla="*/ 93515 w 347541"/>
                    <a:gd name="connsiteY79" fmla="*/ 74150 h 570864"/>
                    <a:gd name="connsiteX80" fmla="*/ 87374 w 347541"/>
                    <a:gd name="connsiteY80" fmla="*/ 79855 h 570864"/>
                    <a:gd name="connsiteX81" fmla="*/ 87374 w 347541"/>
                    <a:gd name="connsiteY81" fmla="*/ 79886 h 570864"/>
                    <a:gd name="connsiteX82" fmla="*/ 84163 w 347541"/>
                    <a:gd name="connsiteY82" fmla="*/ 83003 h 570864"/>
                    <a:gd name="connsiteX83" fmla="*/ 79550 w 347541"/>
                    <a:gd name="connsiteY83" fmla="*/ 87741 h 570864"/>
                    <a:gd name="connsiteX84" fmla="*/ 72785 w 347541"/>
                    <a:gd name="connsiteY84" fmla="*/ 95098 h 570864"/>
                    <a:gd name="connsiteX85" fmla="*/ 68919 w 347541"/>
                    <a:gd name="connsiteY85" fmla="*/ 99400 h 570864"/>
                    <a:gd name="connsiteX86" fmla="*/ 56949 w 347541"/>
                    <a:gd name="connsiteY86" fmla="*/ 114394 h 570864"/>
                    <a:gd name="connsiteX87" fmla="*/ 51650 w 347541"/>
                    <a:gd name="connsiteY87" fmla="*/ 121688 h 570864"/>
                    <a:gd name="connsiteX88" fmla="*/ 47067 w 347541"/>
                    <a:gd name="connsiteY88" fmla="*/ 128453 h 570864"/>
                    <a:gd name="connsiteX89" fmla="*/ 39212 w 347541"/>
                    <a:gd name="connsiteY89" fmla="*/ 141016 h 570864"/>
                    <a:gd name="connsiteX90" fmla="*/ 35502 w 347541"/>
                    <a:gd name="connsiteY90" fmla="*/ 147531 h 570864"/>
                    <a:gd name="connsiteX91" fmla="*/ 29330 w 347541"/>
                    <a:gd name="connsiteY91" fmla="*/ 159407 h 570864"/>
                    <a:gd name="connsiteX92" fmla="*/ 20851 w 347541"/>
                    <a:gd name="connsiteY92" fmla="*/ 178392 h 570864"/>
                    <a:gd name="connsiteX93" fmla="*/ 19511 w 347541"/>
                    <a:gd name="connsiteY93" fmla="*/ 181540 h 570864"/>
                    <a:gd name="connsiteX94" fmla="*/ 15552 w 347541"/>
                    <a:gd name="connsiteY94" fmla="*/ 192263 h 570864"/>
                    <a:gd name="connsiteX95" fmla="*/ 12808 w 347541"/>
                    <a:gd name="connsiteY95" fmla="*/ 200618 h 570864"/>
                    <a:gd name="connsiteX96" fmla="*/ 9785 w 347541"/>
                    <a:gd name="connsiteY96" fmla="*/ 211092 h 570864"/>
                    <a:gd name="connsiteX97" fmla="*/ 7322 w 347541"/>
                    <a:gd name="connsiteY97" fmla="*/ 220787 h 570864"/>
                    <a:gd name="connsiteX98" fmla="*/ 6886 w 347541"/>
                    <a:gd name="connsiteY98" fmla="*/ 222844 h 570864"/>
                    <a:gd name="connsiteX99" fmla="*/ 3644 w 347541"/>
                    <a:gd name="connsiteY99" fmla="*/ 239708 h 570864"/>
                    <a:gd name="connsiteX100" fmla="*/ 3364 w 347541"/>
                    <a:gd name="connsiteY100" fmla="*/ 241641 h 570864"/>
                    <a:gd name="connsiteX101" fmla="*/ 1587 w 347541"/>
                    <a:gd name="connsiteY101" fmla="*/ 255388 h 570864"/>
                    <a:gd name="connsiteX102" fmla="*/ 215 w 347541"/>
                    <a:gd name="connsiteY102" fmla="*/ 274029 h 570864"/>
                    <a:gd name="connsiteX103" fmla="*/ 59 w 347541"/>
                    <a:gd name="connsiteY103" fmla="*/ 279641 h 570864"/>
                    <a:gd name="connsiteX104" fmla="*/ 59 w 347541"/>
                    <a:gd name="connsiteY104" fmla="*/ 285657 h 570864"/>
                    <a:gd name="connsiteX105" fmla="*/ 278 w 347541"/>
                    <a:gd name="connsiteY105" fmla="*/ 297004 h 570864"/>
                    <a:gd name="connsiteX106" fmla="*/ 339 w 347541"/>
                    <a:gd name="connsiteY106" fmla="*/ 298407 h 570864"/>
                    <a:gd name="connsiteX107" fmla="*/ 620 w 347541"/>
                    <a:gd name="connsiteY107" fmla="*/ 304298 h 570864"/>
                    <a:gd name="connsiteX108" fmla="*/ 1836 w 347541"/>
                    <a:gd name="connsiteY108" fmla="*/ 317921 h 570864"/>
                    <a:gd name="connsiteX109" fmla="*/ 2833 w 347541"/>
                    <a:gd name="connsiteY109" fmla="*/ 325714 h 570864"/>
                    <a:gd name="connsiteX110" fmla="*/ 4548 w 347541"/>
                    <a:gd name="connsiteY110" fmla="*/ 336375 h 570864"/>
                    <a:gd name="connsiteX111" fmla="*/ 6106 w 347541"/>
                    <a:gd name="connsiteY111" fmla="*/ 344324 h 570864"/>
                    <a:gd name="connsiteX112" fmla="*/ 6886 w 347541"/>
                    <a:gd name="connsiteY112" fmla="*/ 347940 h 570864"/>
                    <a:gd name="connsiteX113" fmla="*/ 11749 w 347541"/>
                    <a:gd name="connsiteY113" fmla="*/ 366363 h 570864"/>
                    <a:gd name="connsiteX114" fmla="*/ 16082 w 347541"/>
                    <a:gd name="connsiteY114" fmla="*/ 379892 h 570864"/>
                    <a:gd name="connsiteX115" fmla="*/ 17391 w 347541"/>
                    <a:gd name="connsiteY115" fmla="*/ 383633 h 570864"/>
                    <a:gd name="connsiteX116" fmla="*/ 17391 w 347541"/>
                    <a:gd name="connsiteY116" fmla="*/ 383695 h 570864"/>
                    <a:gd name="connsiteX117" fmla="*/ 23189 w 347541"/>
                    <a:gd name="connsiteY117" fmla="*/ 398191 h 570864"/>
                    <a:gd name="connsiteX118" fmla="*/ 24872 w 347541"/>
                    <a:gd name="connsiteY118" fmla="*/ 402149 h 570864"/>
                    <a:gd name="connsiteX119" fmla="*/ 24872 w 347541"/>
                    <a:gd name="connsiteY119" fmla="*/ 402212 h 570864"/>
                    <a:gd name="connsiteX120" fmla="*/ 28333 w 347541"/>
                    <a:gd name="connsiteY120" fmla="*/ 409600 h 570864"/>
                    <a:gd name="connsiteX121" fmla="*/ 35316 w 347541"/>
                    <a:gd name="connsiteY121" fmla="*/ 423066 h 570864"/>
                    <a:gd name="connsiteX122" fmla="*/ 38058 w 347541"/>
                    <a:gd name="connsiteY122" fmla="*/ 427867 h 570864"/>
                    <a:gd name="connsiteX123" fmla="*/ 46195 w 347541"/>
                    <a:gd name="connsiteY123" fmla="*/ 441209 h 570864"/>
                    <a:gd name="connsiteX124" fmla="*/ 46350 w 347541"/>
                    <a:gd name="connsiteY124" fmla="*/ 441365 h 570864"/>
                    <a:gd name="connsiteX125" fmla="*/ 59100 w 347541"/>
                    <a:gd name="connsiteY125" fmla="*/ 459258 h 570864"/>
                    <a:gd name="connsiteX126" fmla="*/ 68140 w 347541"/>
                    <a:gd name="connsiteY126" fmla="*/ 470542 h 570864"/>
                    <a:gd name="connsiteX127" fmla="*/ 76463 w 347541"/>
                    <a:gd name="connsiteY127" fmla="*/ 479894 h 570864"/>
                    <a:gd name="connsiteX128" fmla="*/ 77523 w 347541"/>
                    <a:gd name="connsiteY128" fmla="*/ 480985 h 570864"/>
                    <a:gd name="connsiteX129" fmla="*/ 85378 w 347541"/>
                    <a:gd name="connsiteY129" fmla="*/ 488966 h 570864"/>
                    <a:gd name="connsiteX130" fmla="*/ 98783 w 347541"/>
                    <a:gd name="connsiteY130" fmla="*/ 501341 h 570864"/>
                    <a:gd name="connsiteX131" fmla="*/ 99095 w 347541"/>
                    <a:gd name="connsiteY131" fmla="*/ 501622 h 570864"/>
                    <a:gd name="connsiteX132" fmla="*/ 104861 w 347541"/>
                    <a:gd name="connsiteY132" fmla="*/ 506516 h 570864"/>
                    <a:gd name="connsiteX133" fmla="*/ 122381 w 347541"/>
                    <a:gd name="connsiteY133" fmla="*/ 519733 h 570864"/>
                    <a:gd name="connsiteX134" fmla="*/ 129114 w 347541"/>
                    <a:gd name="connsiteY134" fmla="*/ 524315 h 570864"/>
                    <a:gd name="connsiteX135" fmla="*/ 134102 w 347541"/>
                    <a:gd name="connsiteY135" fmla="*/ 527495 h 570864"/>
                    <a:gd name="connsiteX136" fmla="*/ 172320 w 347541"/>
                    <a:gd name="connsiteY136" fmla="*/ 547508 h 570864"/>
                    <a:gd name="connsiteX137" fmla="*/ 182232 w 347541"/>
                    <a:gd name="connsiteY137" fmla="*/ 551623 h 570864"/>
                    <a:gd name="connsiteX138" fmla="*/ 182295 w 347541"/>
                    <a:gd name="connsiteY138" fmla="*/ 551623 h 570864"/>
                    <a:gd name="connsiteX139" fmla="*/ 197850 w 347541"/>
                    <a:gd name="connsiteY139" fmla="*/ 557109 h 570864"/>
                    <a:gd name="connsiteX140" fmla="*/ 200313 w 347541"/>
                    <a:gd name="connsiteY140" fmla="*/ 557951 h 570864"/>
                    <a:gd name="connsiteX141" fmla="*/ 257421 w 347541"/>
                    <a:gd name="connsiteY141" fmla="*/ 569516 h 570864"/>
                    <a:gd name="connsiteX142" fmla="*/ 292615 w 347541"/>
                    <a:gd name="connsiteY142" fmla="*/ 570763 h 570864"/>
                    <a:gd name="connsiteX143" fmla="*/ 293706 w 347541"/>
                    <a:gd name="connsiteY143" fmla="*/ 570732 h 570864"/>
                    <a:gd name="connsiteX144" fmla="*/ 297042 w 347541"/>
                    <a:gd name="connsiteY144" fmla="*/ 570638 h 570864"/>
                    <a:gd name="connsiteX145" fmla="*/ 300720 w 347541"/>
                    <a:gd name="connsiteY145" fmla="*/ 570451 h 570864"/>
                    <a:gd name="connsiteX146" fmla="*/ 311443 w 347541"/>
                    <a:gd name="connsiteY146" fmla="*/ 569703 h 570864"/>
                    <a:gd name="connsiteX147" fmla="*/ 311693 w 347541"/>
                    <a:gd name="connsiteY147" fmla="*/ 569703 h 570864"/>
                    <a:gd name="connsiteX148" fmla="*/ 341868 w 347541"/>
                    <a:gd name="connsiteY148" fmla="*/ 565276 h 570864"/>
                    <a:gd name="connsiteX149" fmla="*/ 318582 w 347541"/>
                    <a:gd name="connsiteY149" fmla="*/ 559136 h 57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347541" h="570864">
                      <a:moveTo>
                        <a:pt x="318582" y="559136"/>
                      </a:moveTo>
                      <a:cubicBezTo>
                        <a:pt x="317740" y="558855"/>
                        <a:pt x="316930" y="558605"/>
                        <a:pt x="316088" y="558294"/>
                      </a:cubicBezTo>
                      <a:cubicBezTo>
                        <a:pt x="310820" y="556642"/>
                        <a:pt x="305677" y="554802"/>
                        <a:pt x="300564" y="552776"/>
                      </a:cubicBezTo>
                      <a:lnTo>
                        <a:pt x="300501" y="552776"/>
                      </a:lnTo>
                      <a:cubicBezTo>
                        <a:pt x="297167" y="551467"/>
                        <a:pt x="293831" y="550127"/>
                        <a:pt x="290589" y="548692"/>
                      </a:cubicBezTo>
                      <a:cubicBezTo>
                        <a:pt x="277309" y="542957"/>
                        <a:pt x="264528" y="536286"/>
                        <a:pt x="252371" y="528680"/>
                      </a:cubicBezTo>
                      <a:cubicBezTo>
                        <a:pt x="250688" y="527620"/>
                        <a:pt x="249004" y="526591"/>
                        <a:pt x="247383" y="525469"/>
                      </a:cubicBezTo>
                      <a:cubicBezTo>
                        <a:pt x="245107" y="524004"/>
                        <a:pt x="242863" y="522445"/>
                        <a:pt x="240650" y="520886"/>
                      </a:cubicBezTo>
                      <a:cubicBezTo>
                        <a:pt x="234634" y="516709"/>
                        <a:pt x="228773" y="512252"/>
                        <a:pt x="223100" y="507700"/>
                      </a:cubicBezTo>
                      <a:cubicBezTo>
                        <a:pt x="221167" y="506079"/>
                        <a:pt x="219235" y="504458"/>
                        <a:pt x="217364" y="502775"/>
                      </a:cubicBezTo>
                      <a:cubicBezTo>
                        <a:pt x="217239" y="502681"/>
                        <a:pt x="217177" y="502619"/>
                        <a:pt x="217052" y="502495"/>
                      </a:cubicBezTo>
                      <a:cubicBezTo>
                        <a:pt x="212439" y="498536"/>
                        <a:pt x="207950" y="494390"/>
                        <a:pt x="203617" y="490119"/>
                      </a:cubicBezTo>
                      <a:cubicBezTo>
                        <a:pt x="200967" y="487469"/>
                        <a:pt x="198348" y="484851"/>
                        <a:pt x="195762" y="482139"/>
                      </a:cubicBezTo>
                      <a:cubicBezTo>
                        <a:pt x="195450" y="481733"/>
                        <a:pt x="195107" y="481484"/>
                        <a:pt x="194733" y="481079"/>
                      </a:cubicBezTo>
                      <a:cubicBezTo>
                        <a:pt x="191927" y="478024"/>
                        <a:pt x="189121" y="474876"/>
                        <a:pt x="186410" y="471696"/>
                      </a:cubicBezTo>
                      <a:cubicBezTo>
                        <a:pt x="183261" y="468017"/>
                        <a:pt x="180269" y="464308"/>
                        <a:pt x="177369" y="460443"/>
                      </a:cubicBezTo>
                      <a:cubicBezTo>
                        <a:pt x="172849" y="454676"/>
                        <a:pt x="168641" y="448690"/>
                        <a:pt x="164589" y="442549"/>
                      </a:cubicBezTo>
                      <a:cubicBezTo>
                        <a:pt x="164526" y="442487"/>
                        <a:pt x="164526" y="442425"/>
                        <a:pt x="164464" y="442362"/>
                      </a:cubicBezTo>
                      <a:cubicBezTo>
                        <a:pt x="161596" y="437998"/>
                        <a:pt x="158915" y="433540"/>
                        <a:pt x="156328" y="429020"/>
                      </a:cubicBezTo>
                      <a:cubicBezTo>
                        <a:pt x="155392" y="427431"/>
                        <a:pt x="154458" y="425841"/>
                        <a:pt x="153554" y="424220"/>
                      </a:cubicBezTo>
                      <a:cubicBezTo>
                        <a:pt x="151122" y="419762"/>
                        <a:pt x="148815" y="415304"/>
                        <a:pt x="146602" y="410784"/>
                      </a:cubicBezTo>
                      <a:cubicBezTo>
                        <a:pt x="145448" y="408322"/>
                        <a:pt x="144295" y="405828"/>
                        <a:pt x="143142" y="403365"/>
                      </a:cubicBezTo>
                      <a:lnTo>
                        <a:pt x="143142" y="403303"/>
                      </a:lnTo>
                      <a:cubicBezTo>
                        <a:pt x="142550" y="401994"/>
                        <a:pt x="141989" y="400653"/>
                        <a:pt x="141458" y="399344"/>
                      </a:cubicBezTo>
                      <a:cubicBezTo>
                        <a:pt x="139401" y="394637"/>
                        <a:pt x="137438" y="389805"/>
                        <a:pt x="135660" y="384849"/>
                      </a:cubicBezTo>
                      <a:lnTo>
                        <a:pt x="135660" y="384786"/>
                      </a:lnTo>
                      <a:cubicBezTo>
                        <a:pt x="135192" y="383539"/>
                        <a:pt x="134756" y="382323"/>
                        <a:pt x="134351" y="381046"/>
                      </a:cubicBezTo>
                      <a:cubicBezTo>
                        <a:pt x="132762" y="376619"/>
                        <a:pt x="131296" y="372099"/>
                        <a:pt x="130018" y="367548"/>
                      </a:cubicBezTo>
                      <a:cubicBezTo>
                        <a:pt x="128116" y="361500"/>
                        <a:pt x="126527" y="355359"/>
                        <a:pt x="125155" y="349094"/>
                      </a:cubicBezTo>
                      <a:cubicBezTo>
                        <a:pt x="124875" y="347878"/>
                        <a:pt x="124594" y="346724"/>
                        <a:pt x="124376" y="345509"/>
                      </a:cubicBezTo>
                      <a:cubicBezTo>
                        <a:pt x="123815" y="342890"/>
                        <a:pt x="123285" y="340240"/>
                        <a:pt x="122817" y="337560"/>
                      </a:cubicBezTo>
                      <a:cubicBezTo>
                        <a:pt x="122162" y="334037"/>
                        <a:pt x="121602" y="330421"/>
                        <a:pt x="121102" y="326867"/>
                      </a:cubicBezTo>
                      <a:cubicBezTo>
                        <a:pt x="120697" y="324311"/>
                        <a:pt x="120385" y="321693"/>
                        <a:pt x="120105" y="319074"/>
                      </a:cubicBezTo>
                      <a:cubicBezTo>
                        <a:pt x="119575" y="314616"/>
                        <a:pt x="119201" y="310065"/>
                        <a:pt x="118889" y="305452"/>
                      </a:cubicBezTo>
                      <a:cubicBezTo>
                        <a:pt x="118764" y="303519"/>
                        <a:pt x="118671" y="301555"/>
                        <a:pt x="118609" y="299560"/>
                      </a:cubicBezTo>
                      <a:lnTo>
                        <a:pt x="118547" y="298157"/>
                      </a:lnTo>
                      <a:cubicBezTo>
                        <a:pt x="118391" y="294385"/>
                        <a:pt x="118297" y="290582"/>
                        <a:pt x="118328" y="286841"/>
                      </a:cubicBezTo>
                      <a:cubicBezTo>
                        <a:pt x="118235" y="284784"/>
                        <a:pt x="118266" y="282789"/>
                        <a:pt x="118328" y="280825"/>
                      </a:cubicBezTo>
                      <a:cubicBezTo>
                        <a:pt x="118359" y="278955"/>
                        <a:pt x="118391" y="277084"/>
                        <a:pt x="118484" y="275183"/>
                      </a:cubicBezTo>
                      <a:cubicBezTo>
                        <a:pt x="118703" y="268948"/>
                        <a:pt x="119170" y="262714"/>
                        <a:pt x="119856" y="256542"/>
                      </a:cubicBezTo>
                      <a:cubicBezTo>
                        <a:pt x="120293" y="251928"/>
                        <a:pt x="120885" y="247346"/>
                        <a:pt x="121633" y="242794"/>
                      </a:cubicBezTo>
                      <a:cubicBezTo>
                        <a:pt x="121726" y="242171"/>
                        <a:pt x="121820" y="241517"/>
                        <a:pt x="121913" y="240862"/>
                      </a:cubicBezTo>
                      <a:cubicBezTo>
                        <a:pt x="122848" y="235220"/>
                        <a:pt x="123908" y="229577"/>
                        <a:pt x="125124" y="224029"/>
                      </a:cubicBezTo>
                      <a:cubicBezTo>
                        <a:pt x="125280" y="223311"/>
                        <a:pt x="125436" y="222657"/>
                        <a:pt x="125561" y="221971"/>
                      </a:cubicBezTo>
                      <a:cubicBezTo>
                        <a:pt x="126309" y="218729"/>
                        <a:pt x="127119" y="215456"/>
                        <a:pt x="128054" y="212276"/>
                      </a:cubicBezTo>
                      <a:cubicBezTo>
                        <a:pt x="128958" y="208723"/>
                        <a:pt x="129987" y="205231"/>
                        <a:pt x="131078" y="201802"/>
                      </a:cubicBezTo>
                      <a:cubicBezTo>
                        <a:pt x="131951" y="198966"/>
                        <a:pt x="132823" y="196191"/>
                        <a:pt x="133821" y="193448"/>
                      </a:cubicBezTo>
                      <a:cubicBezTo>
                        <a:pt x="135100" y="189832"/>
                        <a:pt x="136409" y="186278"/>
                        <a:pt x="137780" y="182725"/>
                      </a:cubicBezTo>
                      <a:cubicBezTo>
                        <a:pt x="138217" y="181633"/>
                        <a:pt x="138622" y="180636"/>
                        <a:pt x="139120" y="179576"/>
                      </a:cubicBezTo>
                      <a:cubicBezTo>
                        <a:pt x="141677" y="173092"/>
                        <a:pt x="144513" y="166764"/>
                        <a:pt x="147569" y="160561"/>
                      </a:cubicBezTo>
                      <a:cubicBezTo>
                        <a:pt x="149532" y="156571"/>
                        <a:pt x="151589" y="152581"/>
                        <a:pt x="153772" y="148684"/>
                      </a:cubicBezTo>
                      <a:cubicBezTo>
                        <a:pt x="154956" y="146502"/>
                        <a:pt x="156234" y="144320"/>
                        <a:pt x="157481" y="142169"/>
                      </a:cubicBezTo>
                      <a:cubicBezTo>
                        <a:pt x="160007" y="137929"/>
                        <a:pt x="162562" y="133721"/>
                        <a:pt x="165337" y="129638"/>
                      </a:cubicBezTo>
                      <a:cubicBezTo>
                        <a:pt x="166771" y="127362"/>
                        <a:pt x="168298" y="125086"/>
                        <a:pt x="169919" y="122842"/>
                      </a:cubicBezTo>
                      <a:cubicBezTo>
                        <a:pt x="171603" y="120379"/>
                        <a:pt x="173379" y="117979"/>
                        <a:pt x="175218" y="115579"/>
                      </a:cubicBezTo>
                      <a:cubicBezTo>
                        <a:pt x="179053" y="110435"/>
                        <a:pt x="183043" y="105416"/>
                        <a:pt x="187189" y="100584"/>
                      </a:cubicBezTo>
                      <a:cubicBezTo>
                        <a:pt x="188404" y="99119"/>
                        <a:pt x="189713" y="97686"/>
                        <a:pt x="191054" y="96283"/>
                      </a:cubicBezTo>
                      <a:cubicBezTo>
                        <a:pt x="193236" y="93789"/>
                        <a:pt x="195512" y="91357"/>
                        <a:pt x="197819" y="88926"/>
                      </a:cubicBezTo>
                      <a:cubicBezTo>
                        <a:pt x="199346" y="87305"/>
                        <a:pt x="200842" y="85777"/>
                        <a:pt x="202432" y="84187"/>
                      </a:cubicBezTo>
                      <a:lnTo>
                        <a:pt x="205643" y="81070"/>
                      </a:lnTo>
                      <a:lnTo>
                        <a:pt x="205612" y="81008"/>
                      </a:lnTo>
                      <a:cubicBezTo>
                        <a:pt x="207638" y="79075"/>
                        <a:pt x="209664" y="77174"/>
                        <a:pt x="211753" y="75335"/>
                      </a:cubicBezTo>
                      <a:cubicBezTo>
                        <a:pt x="215774" y="71656"/>
                        <a:pt x="219889" y="68165"/>
                        <a:pt x="224066" y="64736"/>
                      </a:cubicBezTo>
                      <a:cubicBezTo>
                        <a:pt x="230363" y="59623"/>
                        <a:pt x="236816" y="54792"/>
                        <a:pt x="243549" y="50272"/>
                      </a:cubicBezTo>
                      <a:cubicBezTo>
                        <a:pt x="249347" y="46282"/>
                        <a:pt x="255332" y="42541"/>
                        <a:pt x="261504" y="39018"/>
                      </a:cubicBezTo>
                      <a:cubicBezTo>
                        <a:pt x="266928" y="35932"/>
                        <a:pt x="272415" y="32971"/>
                        <a:pt x="278026" y="30228"/>
                      </a:cubicBezTo>
                      <a:cubicBezTo>
                        <a:pt x="286973" y="25832"/>
                        <a:pt x="296106" y="21904"/>
                        <a:pt x="305552" y="18475"/>
                      </a:cubicBezTo>
                      <a:cubicBezTo>
                        <a:pt x="319049" y="13488"/>
                        <a:pt x="333108" y="9623"/>
                        <a:pt x="347541" y="6755"/>
                      </a:cubicBezTo>
                      <a:cubicBezTo>
                        <a:pt x="323912" y="1518"/>
                        <a:pt x="299255" y="-789"/>
                        <a:pt x="274005" y="240"/>
                      </a:cubicBezTo>
                      <a:cubicBezTo>
                        <a:pt x="268269" y="458"/>
                        <a:pt x="262689" y="863"/>
                        <a:pt x="257140" y="1393"/>
                      </a:cubicBezTo>
                      <a:cubicBezTo>
                        <a:pt x="252184" y="1829"/>
                        <a:pt x="247197" y="2484"/>
                        <a:pt x="242302" y="3263"/>
                      </a:cubicBezTo>
                      <a:cubicBezTo>
                        <a:pt x="242146" y="3263"/>
                        <a:pt x="241897" y="3357"/>
                        <a:pt x="241741" y="3357"/>
                      </a:cubicBezTo>
                      <a:cubicBezTo>
                        <a:pt x="239279" y="3668"/>
                        <a:pt x="236972" y="4074"/>
                        <a:pt x="234603" y="4510"/>
                      </a:cubicBezTo>
                      <a:lnTo>
                        <a:pt x="234540" y="4510"/>
                      </a:lnTo>
                      <a:cubicBezTo>
                        <a:pt x="218237" y="7471"/>
                        <a:pt x="202432" y="11711"/>
                        <a:pt x="187283" y="17291"/>
                      </a:cubicBezTo>
                      <a:cubicBezTo>
                        <a:pt x="177837" y="20720"/>
                        <a:pt x="168703" y="24648"/>
                        <a:pt x="159788" y="29043"/>
                      </a:cubicBezTo>
                      <a:cubicBezTo>
                        <a:pt x="154146" y="31786"/>
                        <a:pt x="148659" y="34748"/>
                        <a:pt x="143235" y="37834"/>
                      </a:cubicBezTo>
                      <a:cubicBezTo>
                        <a:pt x="137063" y="41356"/>
                        <a:pt x="131078" y="45128"/>
                        <a:pt x="125280" y="49087"/>
                      </a:cubicBezTo>
                      <a:cubicBezTo>
                        <a:pt x="118578" y="53638"/>
                        <a:pt x="112094" y="58439"/>
                        <a:pt x="105828" y="63551"/>
                      </a:cubicBezTo>
                      <a:cubicBezTo>
                        <a:pt x="101619" y="67011"/>
                        <a:pt x="97505" y="70503"/>
                        <a:pt x="93515" y="74150"/>
                      </a:cubicBezTo>
                      <a:cubicBezTo>
                        <a:pt x="91427" y="75989"/>
                        <a:pt x="89400" y="77891"/>
                        <a:pt x="87374" y="79855"/>
                      </a:cubicBezTo>
                      <a:lnTo>
                        <a:pt x="87374" y="79886"/>
                      </a:lnTo>
                      <a:lnTo>
                        <a:pt x="84163" y="83003"/>
                      </a:lnTo>
                      <a:cubicBezTo>
                        <a:pt x="82573" y="84593"/>
                        <a:pt x="81077" y="86120"/>
                        <a:pt x="79550" y="87741"/>
                      </a:cubicBezTo>
                      <a:cubicBezTo>
                        <a:pt x="77274" y="90204"/>
                        <a:pt x="74967" y="92636"/>
                        <a:pt x="72785" y="95098"/>
                      </a:cubicBezTo>
                      <a:cubicBezTo>
                        <a:pt x="71444" y="96501"/>
                        <a:pt x="70135" y="97966"/>
                        <a:pt x="68919" y="99400"/>
                      </a:cubicBezTo>
                      <a:cubicBezTo>
                        <a:pt x="64805" y="104263"/>
                        <a:pt x="60783" y="109250"/>
                        <a:pt x="56949" y="114394"/>
                      </a:cubicBezTo>
                      <a:cubicBezTo>
                        <a:pt x="55141" y="116794"/>
                        <a:pt x="53364" y="119226"/>
                        <a:pt x="51650" y="121688"/>
                      </a:cubicBezTo>
                      <a:cubicBezTo>
                        <a:pt x="50029" y="123901"/>
                        <a:pt x="48502" y="126177"/>
                        <a:pt x="47067" y="128453"/>
                      </a:cubicBezTo>
                      <a:cubicBezTo>
                        <a:pt x="44324" y="132536"/>
                        <a:pt x="41737" y="136745"/>
                        <a:pt x="39212" y="141016"/>
                      </a:cubicBezTo>
                      <a:cubicBezTo>
                        <a:pt x="37965" y="143166"/>
                        <a:pt x="36687" y="145318"/>
                        <a:pt x="35502" y="147531"/>
                      </a:cubicBezTo>
                      <a:cubicBezTo>
                        <a:pt x="33320" y="151396"/>
                        <a:pt x="31263" y="155417"/>
                        <a:pt x="29330" y="159407"/>
                      </a:cubicBezTo>
                      <a:cubicBezTo>
                        <a:pt x="26244" y="165611"/>
                        <a:pt x="23407" y="171908"/>
                        <a:pt x="20851" y="178392"/>
                      </a:cubicBezTo>
                      <a:cubicBezTo>
                        <a:pt x="20353" y="179452"/>
                        <a:pt x="19947" y="180480"/>
                        <a:pt x="19511" y="181540"/>
                      </a:cubicBezTo>
                      <a:cubicBezTo>
                        <a:pt x="18139" y="185094"/>
                        <a:pt x="16830" y="188647"/>
                        <a:pt x="15552" y="192263"/>
                      </a:cubicBezTo>
                      <a:cubicBezTo>
                        <a:pt x="14554" y="195007"/>
                        <a:pt x="13681" y="197781"/>
                        <a:pt x="12808" y="200618"/>
                      </a:cubicBezTo>
                      <a:cubicBezTo>
                        <a:pt x="11718" y="204078"/>
                        <a:pt x="10689" y="207569"/>
                        <a:pt x="9785" y="211092"/>
                      </a:cubicBezTo>
                      <a:cubicBezTo>
                        <a:pt x="8850" y="214302"/>
                        <a:pt x="8071" y="217544"/>
                        <a:pt x="7322" y="220787"/>
                      </a:cubicBezTo>
                      <a:cubicBezTo>
                        <a:pt x="7167" y="221503"/>
                        <a:pt x="7011" y="222127"/>
                        <a:pt x="6886" y="222844"/>
                      </a:cubicBezTo>
                      <a:cubicBezTo>
                        <a:pt x="5639" y="228393"/>
                        <a:pt x="4579" y="234035"/>
                        <a:pt x="3644" y="239708"/>
                      </a:cubicBezTo>
                      <a:cubicBezTo>
                        <a:pt x="3550" y="240332"/>
                        <a:pt x="3456" y="240986"/>
                        <a:pt x="3364" y="241641"/>
                      </a:cubicBezTo>
                      <a:cubicBezTo>
                        <a:pt x="2615" y="246161"/>
                        <a:pt x="2023" y="250744"/>
                        <a:pt x="1587" y="255388"/>
                      </a:cubicBezTo>
                      <a:cubicBezTo>
                        <a:pt x="901" y="261560"/>
                        <a:pt x="433" y="267764"/>
                        <a:pt x="215" y="274029"/>
                      </a:cubicBezTo>
                      <a:cubicBezTo>
                        <a:pt x="121" y="275900"/>
                        <a:pt x="90" y="277770"/>
                        <a:pt x="59" y="279641"/>
                      </a:cubicBezTo>
                      <a:cubicBezTo>
                        <a:pt x="-3" y="281636"/>
                        <a:pt x="-35" y="283631"/>
                        <a:pt x="59" y="285657"/>
                      </a:cubicBezTo>
                      <a:cubicBezTo>
                        <a:pt x="28" y="289398"/>
                        <a:pt x="121" y="293201"/>
                        <a:pt x="278" y="297004"/>
                      </a:cubicBezTo>
                      <a:lnTo>
                        <a:pt x="339" y="298407"/>
                      </a:lnTo>
                      <a:cubicBezTo>
                        <a:pt x="433" y="300371"/>
                        <a:pt x="495" y="302365"/>
                        <a:pt x="620" y="304298"/>
                      </a:cubicBezTo>
                      <a:cubicBezTo>
                        <a:pt x="932" y="308881"/>
                        <a:pt x="1306" y="313432"/>
                        <a:pt x="1836" y="317921"/>
                      </a:cubicBezTo>
                      <a:cubicBezTo>
                        <a:pt x="2116" y="320539"/>
                        <a:pt x="2459" y="323158"/>
                        <a:pt x="2833" y="325714"/>
                      </a:cubicBezTo>
                      <a:cubicBezTo>
                        <a:pt x="3332" y="329237"/>
                        <a:pt x="3893" y="332852"/>
                        <a:pt x="4548" y="336375"/>
                      </a:cubicBezTo>
                      <a:cubicBezTo>
                        <a:pt x="5015" y="339056"/>
                        <a:pt x="5546" y="341737"/>
                        <a:pt x="6106" y="344324"/>
                      </a:cubicBezTo>
                      <a:cubicBezTo>
                        <a:pt x="6325" y="345540"/>
                        <a:pt x="6605" y="346724"/>
                        <a:pt x="6886" y="347940"/>
                      </a:cubicBezTo>
                      <a:cubicBezTo>
                        <a:pt x="8257" y="354175"/>
                        <a:pt x="9847" y="360316"/>
                        <a:pt x="11749" y="366363"/>
                      </a:cubicBezTo>
                      <a:cubicBezTo>
                        <a:pt x="13027" y="370945"/>
                        <a:pt x="14492" y="375434"/>
                        <a:pt x="16082" y="379892"/>
                      </a:cubicBezTo>
                      <a:cubicBezTo>
                        <a:pt x="16487" y="381139"/>
                        <a:pt x="16954" y="382355"/>
                        <a:pt x="17391" y="383633"/>
                      </a:cubicBezTo>
                      <a:lnTo>
                        <a:pt x="17391" y="383695"/>
                      </a:lnTo>
                      <a:cubicBezTo>
                        <a:pt x="19199" y="388652"/>
                        <a:pt x="21132" y="393484"/>
                        <a:pt x="23189" y="398191"/>
                      </a:cubicBezTo>
                      <a:cubicBezTo>
                        <a:pt x="23719" y="399500"/>
                        <a:pt x="24280" y="400809"/>
                        <a:pt x="24872" y="402149"/>
                      </a:cubicBezTo>
                      <a:lnTo>
                        <a:pt x="24872" y="402212"/>
                      </a:lnTo>
                      <a:cubicBezTo>
                        <a:pt x="26025" y="404674"/>
                        <a:pt x="27179" y="407137"/>
                        <a:pt x="28333" y="409600"/>
                      </a:cubicBezTo>
                      <a:cubicBezTo>
                        <a:pt x="30546" y="414120"/>
                        <a:pt x="32853" y="418609"/>
                        <a:pt x="35316" y="423066"/>
                      </a:cubicBezTo>
                      <a:cubicBezTo>
                        <a:pt x="36188" y="424656"/>
                        <a:pt x="37123" y="426246"/>
                        <a:pt x="38058" y="427867"/>
                      </a:cubicBezTo>
                      <a:cubicBezTo>
                        <a:pt x="40646" y="432356"/>
                        <a:pt x="43358" y="436813"/>
                        <a:pt x="46195" y="441209"/>
                      </a:cubicBezTo>
                      <a:cubicBezTo>
                        <a:pt x="46257" y="441271"/>
                        <a:pt x="46257" y="441334"/>
                        <a:pt x="46350" y="441365"/>
                      </a:cubicBezTo>
                      <a:cubicBezTo>
                        <a:pt x="50372" y="447537"/>
                        <a:pt x="54611" y="453491"/>
                        <a:pt x="59100" y="459258"/>
                      </a:cubicBezTo>
                      <a:cubicBezTo>
                        <a:pt x="61999" y="463123"/>
                        <a:pt x="65023" y="466864"/>
                        <a:pt x="68140" y="470542"/>
                      </a:cubicBezTo>
                      <a:cubicBezTo>
                        <a:pt x="70852" y="473691"/>
                        <a:pt x="73657" y="476871"/>
                        <a:pt x="76463" y="479894"/>
                      </a:cubicBezTo>
                      <a:cubicBezTo>
                        <a:pt x="76837" y="480300"/>
                        <a:pt x="77212" y="480580"/>
                        <a:pt x="77523" y="480985"/>
                      </a:cubicBezTo>
                      <a:cubicBezTo>
                        <a:pt x="80079" y="483666"/>
                        <a:pt x="82698" y="486316"/>
                        <a:pt x="85378" y="488966"/>
                      </a:cubicBezTo>
                      <a:cubicBezTo>
                        <a:pt x="89681" y="493236"/>
                        <a:pt x="94201" y="497351"/>
                        <a:pt x="98783" y="501341"/>
                      </a:cubicBezTo>
                      <a:cubicBezTo>
                        <a:pt x="98908" y="501435"/>
                        <a:pt x="98970" y="501497"/>
                        <a:pt x="99095" y="501622"/>
                      </a:cubicBezTo>
                      <a:cubicBezTo>
                        <a:pt x="100965" y="503305"/>
                        <a:pt x="102898" y="504895"/>
                        <a:pt x="104861" y="506516"/>
                      </a:cubicBezTo>
                      <a:cubicBezTo>
                        <a:pt x="110535" y="511098"/>
                        <a:pt x="116365" y="515524"/>
                        <a:pt x="122381" y="519733"/>
                      </a:cubicBezTo>
                      <a:cubicBezTo>
                        <a:pt x="124625" y="521261"/>
                        <a:pt x="126838" y="522819"/>
                        <a:pt x="129114" y="524315"/>
                      </a:cubicBezTo>
                      <a:cubicBezTo>
                        <a:pt x="130735" y="525406"/>
                        <a:pt x="132418" y="526435"/>
                        <a:pt x="134102" y="527495"/>
                      </a:cubicBezTo>
                      <a:cubicBezTo>
                        <a:pt x="146259" y="535132"/>
                        <a:pt x="159040" y="541803"/>
                        <a:pt x="172320" y="547508"/>
                      </a:cubicBezTo>
                      <a:cubicBezTo>
                        <a:pt x="175593" y="548973"/>
                        <a:pt x="178928" y="550282"/>
                        <a:pt x="182232" y="551623"/>
                      </a:cubicBezTo>
                      <a:lnTo>
                        <a:pt x="182295" y="551623"/>
                      </a:lnTo>
                      <a:cubicBezTo>
                        <a:pt x="187407" y="553618"/>
                        <a:pt x="192582" y="555457"/>
                        <a:pt x="197850" y="557109"/>
                      </a:cubicBezTo>
                      <a:cubicBezTo>
                        <a:pt x="198660" y="557452"/>
                        <a:pt x="199502" y="557701"/>
                        <a:pt x="200313" y="557951"/>
                      </a:cubicBezTo>
                      <a:cubicBezTo>
                        <a:pt x="218611" y="563718"/>
                        <a:pt x="237782" y="567677"/>
                        <a:pt x="257421" y="569516"/>
                      </a:cubicBezTo>
                      <a:cubicBezTo>
                        <a:pt x="268986" y="570669"/>
                        <a:pt x="280645" y="571075"/>
                        <a:pt x="292615" y="570763"/>
                      </a:cubicBezTo>
                      <a:cubicBezTo>
                        <a:pt x="292958" y="570825"/>
                        <a:pt x="293301" y="570794"/>
                        <a:pt x="293706" y="570732"/>
                      </a:cubicBezTo>
                      <a:cubicBezTo>
                        <a:pt x="294829" y="570732"/>
                        <a:pt x="295950" y="570700"/>
                        <a:pt x="297042" y="570638"/>
                      </a:cubicBezTo>
                      <a:cubicBezTo>
                        <a:pt x="298288" y="570607"/>
                        <a:pt x="299505" y="570544"/>
                        <a:pt x="300720" y="570451"/>
                      </a:cubicBezTo>
                      <a:cubicBezTo>
                        <a:pt x="304336" y="570295"/>
                        <a:pt x="307890" y="570046"/>
                        <a:pt x="311443" y="569703"/>
                      </a:cubicBezTo>
                      <a:lnTo>
                        <a:pt x="311693" y="569703"/>
                      </a:lnTo>
                      <a:cubicBezTo>
                        <a:pt x="321918" y="568768"/>
                        <a:pt x="331986" y="567272"/>
                        <a:pt x="341868" y="565276"/>
                      </a:cubicBezTo>
                      <a:cubicBezTo>
                        <a:pt x="333981" y="563531"/>
                        <a:pt x="326188" y="561504"/>
                        <a:pt x="318582" y="559136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84" name="Đồ họa 3">
              <a:extLst>
                <a:ext uri="{FF2B5EF4-FFF2-40B4-BE49-F238E27FC236}">
                  <a16:creationId xmlns:a16="http://schemas.microsoft.com/office/drawing/2014/main" id="{43A2BEC8-FA24-1111-8DB5-4E649CA5AE72}"/>
                </a:ext>
              </a:extLst>
            </p:cNvPr>
            <p:cNvGrpSpPr/>
            <p:nvPr/>
          </p:nvGrpSpPr>
          <p:grpSpPr>
            <a:xfrm>
              <a:off x="13917254" y="2395768"/>
              <a:ext cx="251848" cy="248133"/>
              <a:chOff x="13917254" y="2395768"/>
              <a:chExt cx="251848" cy="248133"/>
            </a:xfrm>
          </p:grpSpPr>
          <p:sp>
            <p:nvSpPr>
              <p:cNvPr id="1185" name="Hình tự do: Hình 1184">
                <a:extLst>
                  <a:ext uri="{FF2B5EF4-FFF2-40B4-BE49-F238E27FC236}">
                    <a16:creationId xmlns:a16="http://schemas.microsoft.com/office/drawing/2014/main" id="{20129F56-78E8-C47E-5365-7C5C85A16FD7}"/>
                  </a:ext>
                </a:extLst>
              </p:cNvPr>
              <p:cNvSpPr/>
              <p:nvPr/>
            </p:nvSpPr>
            <p:spPr>
              <a:xfrm>
                <a:off x="13917254" y="2404605"/>
                <a:ext cx="238850" cy="239295"/>
              </a:xfrm>
              <a:custGeom>
                <a:avLst/>
                <a:gdLst>
                  <a:gd name="connsiteX0" fmla="*/ 238757 w 238850"/>
                  <a:gd name="connsiteY0" fmla="*/ 115079 h 239295"/>
                  <a:gd name="connsiteX1" fmla="*/ 238227 w 238850"/>
                  <a:gd name="connsiteY1" fmla="*/ 107969 h 239295"/>
                  <a:gd name="connsiteX2" fmla="*/ 195396 w 238850"/>
                  <a:gd name="connsiteY2" fmla="*/ 27780 h 239295"/>
                  <a:gd name="connsiteX3" fmla="*/ 172390 w 238850"/>
                  <a:gd name="connsiteY3" fmla="*/ 12873 h 239295"/>
                  <a:gd name="connsiteX4" fmla="*/ 153624 w 238850"/>
                  <a:gd name="connsiteY4" fmla="*/ 5457 h 239295"/>
                  <a:gd name="connsiteX5" fmla="*/ 147795 w 238850"/>
                  <a:gd name="connsiteY5" fmla="*/ 3877 h 239295"/>
                  <a:gd name="connsiteX6" fmla="*/ 146954 w 238850"/>
                  <a:gd name="connsiteY6" fmla="*/ 3621 h 239295"/>
                  <a:gd name="connsiteX7" fmla="*/ 144522 w 238850"/>
                  <a:gd name="connsiteY7" fmla="*/ 3073 h 239295"/>
                  <a:gd name="connsiteX8" fmla="*/ 145551 w 238850"/>
                  <a:gd name="connsiteY8" fmla="*/ 2829 h 239295"/>
                  <a:gd name="connsiteX9" fmla="*/ 114783 w 238850"/>
                  <a:gd name="connsiteY9" fmla="*/ 99 h 239295"/>
                  <a:gd name="connsiteX10" fmla="*/ 107738 w 238850"/>
                  <a:gd name="connsiteY10" fmla="*/ 579 h 239295"/>
                  <a:gd name="connsiteX11" fmla="*/ 101535 w 238850"/>
                  <a:gd name="connsiteY11" fmla="*/ 1367 h 239295"/>
                  <a:gd name="connsiteX12" fmla="*/ 101285 w 238850"/>
                  <a:gd name="connsiteY12" fmla="*/ 1402 h 239295"/>
                  <a:gd name="connsiteX13" fmla="*/ 98293 w 238850"/>
                  <a:gd name="connsiteY13" fmla="*/ 1888 h 239295"/>
                  <a:gd name="connsiteX14" fmla="*/ 98261 w 238850"/>
                  <a:gd name="connsiteY14" fmla="*/ 1888 h 239295"/>
                  <a:gd name="connsiteX15" fmla="*/ 78498 w 238850"/>
                  <a:gd name="connsiteY15" fmla="*/ 7234 h 239295"/>
                  <a:gd name="connsiteX16" fmla="*/ 66995 w 238850"/>
                  <a:gd name="connsiteY16" fmla="*/ 12150 h 239295"/>
                  <a:gd name="connsiteX17" fmla="*/ 60075 w 238850"/>
                  <a:gd name="connsiteY17" fmla="*/ 15828 h 239295"/>
                  <a:gd name="connsiteX18" fmla="*/ 52562 w 238850"/>
                  <a:gd name="connsiteY18" fmla="*/ 20533 h 239295"/>
                  <a:gd name="connsiteX19" fmla="*/ 44426 w 238850"/>
                  <a:gd name="connsiteY19" fmla="*/ 26583 h 239295"/>
                  <a:gd name="connsiteX20" fmla="*/ 39252 w 238850"/>
                  <a:gd name="connsiteY20" fmla="*/ 31022 h 239295"/>
                  <a:gd name="connsiteX21" fmla="*/ 36695 w 238850"/>
                  <a:gd name="connsiteY21" fmla="*/ 33401 h 239295"/>
                  <a:gd name="connsiteX22" fmla="*/ 36695 w 238850"/>
                  <a:gd name="connsiteY22" fmla="*/ 33426 h 239295"/>
                  <a:gd name="connsiteX23" fmla="*/ 35355 w 238850"/>
                  <a:gd name="connsiteY23" fmla="*/ 34725 h 239295"/>
                  <a:gd name="connsiteX24" fmla="*/ 33422 w 238850"/>
                  <a:gd name="connsiteY24" fmla="*/ 36711 h 239295"/>
                  <a:gd name="connsiteX25" fmla="*/ 30617 w 238850"/>
                  <a:gd name="connsiteY25" fmla="*/ 39785 h 239295"/>
                  <a:gd name="connsiteX26" fmla="*/ 28996 w 238850"/>
                  <a:gd name="connsiteY26" fmla="*/ 41586 h 239295"/>
                  <a:gd name="connsiteX27" fmla="*/ 23977 w 238850"/>
                  <a:gd name="connsiteY27" fmla="*/ 47852 h 239295"/>
                  <a:gd name="connsiteX28" fmla="*/ 21763 w 238850"/>
                  <a:gd name="connsiteY28" fmla="*/ 50901 h 239295"/>
                  <a:gd name="connsiteX29" fmla="*/ 19831 w 238850"/>
                  <a:gd name="connsiteY29" fmla="*/ 53741 h 239295"/>
                  <a:gd name="connsiteX30" fmla="*/ 16558 w 238850"/>
                  <a:gd name="connsiteY30" fmla="*/ 58984 h 239295"/>
                  <a:gd name="connsiteX31" fmla="*/ 14999 w 238850"/>
                  <a:gd name="connsiteY31" fmla="*/ 61712 h 239295"/>
                  <a:gd name="connsiteX32" fmla="*/ 12412 w 238850"/>
                  <a:gd name="connsiteY32" fmla="*/ 66680 h 239295"/>
                  <a:gd name="connsiteX33" fmla="*/ 8889 w 238850"/>
                  <a:gd name="connsiteY33" fmla="*/ 74623 h 239295"/>
                  <a:gd name="connsiteX34" fmla="*/ 8328 w 238850"/>
                  <a:gd name="connsiteY34" fmla="*/ 75942 h 239295"/>
                  <a:gd name="connsiteX35" fmla="*/ 6676 w 238850"/>
                  <a:gd name="connsiteY35" fmla="*/ 80434 h 239295"/>
                  <a:gd name="connsiteX36" fmla="*/ 6084 w 238850"/>
                  <a:gd name="connsiteY36" fmla="*/ 82217 h 239295"/>
                  <a:gd name="connsiteX37" fmla="*/ 5491 w 238850"/>
                  <a:gd name="connsiteY37" fmla="*/ 83928 h 239295"/>
                  <a:gd name="connsiteX38" fmla="*/ 4837 w 238850"/>
                  <a:gd name="connsiteY38" fmla="*/ 86095 h 239295"/>
                  <a:gd name="connsiteX39" fmla="*/ 4089 w 238850"/>
                  <a:gd name="connsiteY39" fmla="*/ 88769 h 239295"/>
                  <a:gd name="connsiteX40" fmla="*/ 3060 w 238850"/>
                  <a:gd name="connsiteY40" fmla="*/ 92847 h 239295"/>
                  <a:gd name="connsiteX41" fmla="*/ 2842 w 238850"/>
                  <a:gd name="connsiteY41" fmla="*/ 93713 h 239295"/>
                  <a:gd name="connsiteX42" fmla="*/ 1501 w 238850"/>
                  <a:gd name="connsiteY42" fmla="*/ 100746 h 239295"/>
                  <a:gd name="connsiteX43" fmla="*/ 1408 w 238850"/>
                  <a:gd name="connsiteY43" fmla="*/ 101535 h 239295"/>
                  <a:gd name="connsiteX44" fmla="*/ 1408 w 238850"/>
                  <a:gd name="connsiteY44" fmla="*/ 101560 h 239295"/>
                  <a:gd name="connsiteX45" fmla="*/ 629 w 238850"/>
                  <a:gd name="connsiteY45" fmla="*/ 107292 h 239295"/>
                  <a:gd name="connsiteX46" fmla="*/ 98 w 238850"/>
                  <a:gd name="connsiteY46" fmla="*/ 115114 h 239295"/>
                  <a:gd name="connsiteX47" fmla="*/ 36 w 238850"/>
                  <a:gd name="connsiteY47" fmla="*/ 117458 h 239295"/>
                  <a:gd name="connsiteX48" fmla="*/ 36 w 238850"/>
                  <a:gd name="connsiteY48" fmla="*/ 119955 h 239295"/>
                  <a:gd name="connsiteX49" fmla="*/ 36 w 238850"/>
                  <a:gd name="connsiteY49" fmla="*/ 119980 h 239295"/>
                  <a:gd name="connsiteX50" fmla="*/ 98 w 238850"/>
                  <a:gd name="connsiteY50" fmla="*/ 124693 h 239295"/>
                  <a:gd name="connsiteX51" fmla="*/ 130 w 238850"/>
                  <a:gd name="connsiteY51" fmla="*/ 125304 h 239295"/>
                  <a:gd name="connsiteX52" fmla="*/ 254 w 238850"/>
                  <a:gd name="connsiteY52" fmla="*/ 127751 h 239295"/>
                  <a:gd name="connsiteX53" fmla="*/ 753 w 238850"/>
                  <a:gd name="connsiteY53" fmla="*/ 133459 h 239295"/>
                  <a:gd name="connsiteX54" fmla="*/ 1159 w 238850"/>
                  <a:gd name="connsiteY54" fmla="*/ 136719 h 239295"/>
                  <a:gd name="connsiteX55" fmla="*/ 1907 w 238850"/>
                  <a:gd name="connsiteY55" fmla="*/ 141177 h 239295"/>
                  <a:gd name="connsiteX56" fmla="*/ 1907 w 238850"/>
                  <a:gd name="connsiteY56" fmla="*/ 141202 h 239295"/>
                  <a:gd name="connsiteX57" fmla="*/ 2561 w 238850"/>
                  <a:gd name="connsiteY57" fmla="*/ 144516 h 239295"/>
                  <a:gd name="connsiteX58" fmla="*/ 2873 w 238850"/>
                  <a:gd name="connsiteY58" fmla="*/ 146018 h 239295"/>
                  <a:gd name="connsiteX59" fmla="*/ 2873 w 238850"/>
                  <a:gd name="connsiteY59" fmla="*/ 146043 h 239295"/>
                  <a:gd name="connsiteX60" fmla="*/ 4899 w 238850"/>
                  <a:gd name="connsiteY60" fmla="*/ 153712 h 239295"/>
                  <a:gd name="connsiteX61" fmla="*/ 6707 w 238850"/>
                  <a:gd name="connsiteY61" fmla="*/ 159370 h 239295"/>
                  <a:gd name="connsiteX62" fmla="*/ 7268 w 238850"/>
                  <a:gd name="connsiteY62" fmla="*/ 160950 h 239295"/>
                  <a:gd name="connsiteX63" fmla="*/ 7268 w 238850"/>
                  <a:gd name="connsiteY63" fmla="*/ 160975 h 239295"/>
                  <a:gd name="connsiteX64" fmla="*/ 7612 w 238850"/>
                  <a:gd name="connsiteY64" fmla="*/ 161916 h 239295"/>
                  <a:gd name="connsiteX65" fmla="*/ 9669 w 238850"/>
                  <a:gd name="connsiteY65" fmla="*/ 167038 h 239295"/>
                  <a:gd name="connsiteX66" fmla="*/ 10386 w 238850"/>
                  <a:gd name="connsiteY66" fmla="*/ 168693 h 239295"/>
                  <a:gd name="connsiteX67" fmla="*/ 10386 w 238850"/>
                  <a:gd name="connsiteY67" fmla="*/ 168718 h 239295"/>
                  <a:gd name="connsiteX68" fmla="*/ 11851 w 238850"/>
                  <a:gd name="connsiteY68" fmla="*/ 171801 h 239295"/>
                  <a:gd name="connsiteX69" fmla="*/ 14749 w 238850"/>
                  <a:gd name="connsiteY69" fmla="*/ 177459 h 239295"/>
                  <a:gd name="connsiteX70" fmla="*/ 15934 w 238850"/>
                  <a:gd name="connsiteY70" fmla="*/ 179448 h 239295"/>
                  <a:gd name="connsiteX71" fmla="*/ 19301 w 238850"/>
                  <a:gd name="connsiteY71" fmla="*/ 185028 h 239295"/>
                  <a:gd name="connsiteX72" fmla="*/ 19364 w 238850"/>
                  <a:gd name="connsiteY72" fmla="*/ 185106 h 239295"/>
                  <a:gd name="connsiteX73" fmla="*/ 24694 w 238850"/>
                  <a:gd name="connsiteY73" fmla="*/ 192596 h 239295"/>
                  <a:gd name="connsiteX74" fmla="*/ 28497 w 238850"/>
                  <a:gd name="connsiteY74" fmla="*/ 197310 h 239295"/>
                  <a:gd name="connsiteX75" fmla="*/ 31988 w 238850"/>
                  <a:gd name="connsiteY75" fmla="*/ 201234 h 239295"/>
                  <a:gd name="connsiteX76" fmla="*/ 32394 w 238850"/>
                  <a:gd name="connsiteY76" fmla="*/ 201668 h 239295"/>
                  <a:gd name="connsiteX77" fmla="*/ 35698 w 238850"/>
                  <a:gd name="connsiteY77" fmla="*/ 205031 h 239295"/>
                  <a:gd name="connsiteX78" fmla="*/ 41309 w 238850"/>
                  <a:gd name="connsiteY78" fmla="*/ 210203 h 239295"/>
                  <a:gd name="connsiteX79" fmla="*/ 41434 w 238850"/>
                  <a:gd name="connsiteY79" fmla="*/ 210306 h 239295"/>
                  <a:gd name="connsiteX80" fmla="*/ 43865 w 238850"/>
                  <a:gd name="connsiteY80" fmla="*/ 212369 h 239295"/>
                  <a:gd name="connsiteX81" fmla="*/ 51191 w 238850"/>
                  <a:gd name="connsiteY81" fmla="*/ 217899 h 239295"/>
                  <a:gd name="connsiteX82" fmla="*/ 54027 w 238850"/>
                  <a:gd name="connsiteY82" fmla="*/ 219810 h 239295"/>
                  <a:gd name="connsiteX83" fmla="*/ 56085 w 238850"/>
                  <a:gd name="connsiteY83" fmla="*/ 221135 h 239295"/>
                  <a:gd name="connsiteX84" fmla="*/ 69645 w 238850"/>
                  <a:gd name="connsiteY84" fmla="*/ 228423 h 239295"/>
                  <a:gd name="connsiteX85" fmla="*/ 72045 w 238850"/>
                  <a:gd name="connsiteY85" fmla="*/ 229521 h 239295"/>
                  <a:gd name="connsiteX86" fmla="*/ 76254 w 238850"/>
                  <a:gd name="connsiteY86" fmla="*/ 231229 h 239295"/>
                  <a:gd name="connsiteX87" fmla="*/ 76254 w 238850"/>
                  <a:gd name="connsiteY87" fmla="*/ 231229 h 239295"/>
                  <a:gd name="connsiteX88" fmla="*/ 82769 w 238850"/>
                  <a:gd name="connsiteY88" fmla="*/ 233523 h 239295"/>
                  <a:gd name="connsiteX89" fmla="*/ 83766 w 238850"/>
                  <a:gd name="connsiteY89" fmla="*/ 233907 h 239295"/>
                  <a:gd name="connsiteX90" fmla="*/ 94708 w 238850"/>
                  <a:gd name="connsiteY90" fmla="*/ 236734 h 239295"/>
                  <a:gd name="connsiteX91" fmla="*/ 107676 w 238850"/>
                  <a:gd name="connsiteY91" fmla="*/ 238720 h 239295"/>
                  <a:gd name="connsiteX92" fmla="*/ 122420 w 238850"/>
                  <a:gd name="connsiteY92" fmla="*/ 239256 h 239295"/>
                  <a:gd name="connsiteX93" fmla="*/ 122857 w 238850"/>
                  <a:gd name="connsiteY93" fmla="*/ 239231 h 239295"/>
                  <a:gd name="connsiteX94" fmla="*/ 124260 w 238850"/>
                  <a:gd name="connsiteY94" fmla="*/ 239206 h 239295"/>
                  <a:gd name="connsiteX95" fmla="*/ 125787 w 238850"/>
                  <a:gd name="connsiteY95" fmla="*/ 239103 h 239295"/>
                  <a:gd name="connsiteX96" fmla="*/ 130276 w 238850"/>
                  <a:gd name="connsiteY96" fmla="*/ 238798 h 239295"/>
                  <a:gd name="connsiteX97" fmla="*/ 130401 w 238850"/>
                  <a:gd name="connsiteY97" fmla="*/ 238798 h 239295"/>
                  <a:gd name="connsiteX98" fmla="*/ 175320 w 238850"/>
                  <a:gd name="connsiteY98" fmla="*/ 225446 h 239295"/>
                  <a:gd name="connsiteX99" fmla="*/ 179903 w 238850"/>
                  <a:gd name="connsiteY99" fmla="*/ 222872 h 239295"/>
                  <a:gd name="connsiteX100" fmla="*/ 237978 w 238850"/>
                  <a:gd name="connsiteY100" fmla="*/ 134378 h 239295"/>
                  <a:gd name="connsiteX101" fmla="*/ 237978 w 238850"/>
                  <a:gd name="connsiteY101" fmla="*/ 134354 h 239295"/>
                  <a:gd name="connsiteX102" fmla="*/ 238757 w 238850"/>
                  <a:gd name="connsiteY102" fmla="*/ 115079 h 23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38850" h="239295">
                    <a:moveTo>
                      <a:pt x="238757" y="115079"/>
                    </a:moveTo>
                    <a:cubicBezTo>
                      <a:pt x="238663" y="112685"/>
                      <a:pt x="238507" y="110313"/>
                      <a:pt x="238227" y="107969"/>
                    </a:cubicBezTo>
                    <a:cubicBezTo>
                      <a:pt x="235016" y="75583"/>
                      <a:pt x="218993" y="47198"/>
                      <a:pt x="195396" y="27780"/>
                    </a:cubicBezTo>
                    <a:cubicBezTo>
                      <a:pt x="188351" y="21970"/>
                      <a:pt x="180620" y="16951"/>
                      <a:pt x="172390" y="12873"/>
                    </a:cubicBezTo>
                    <a:cubicBezTo>
                      <a:pt x="166374" y="9893"/>
                      <a:pt x="160108" y="7396"/>
                      <a:pt x="153624" y="5457"/>
                    </a:cubicBezTo>
                    <a:cubicBezTo>
                      <a:pt x="151723" y="4871"/>
                      <a:pt x="149790" y="4360"/>
                      <a:pt x="147795" y="3877"/>
                    </a:cubicBezTo>
                    <a:cubicBezTo>
                      <a:pt x="147546" y="3774"/>
                      <a:pt x="147234" y="3699"/>
                      <a:pt x="146954" y="3621"/>
                    </a:cubicBezTo>
                    <a:cubicBezTo>
                      <a:pt x="146112" y="3447"/>
                      <a:pt x="145332" y="3247"/>
                      <a:pt x="144522" y="3073"/>
                    </a:cubicBezTo>
                    <a:cubicBezTo>
                      <a:pt x="144864" y="3001"/>
                      <a:pt x="145208" y="2898"/>
                      <a:pt x="145551" y="2829"/>
                    </a:cubicBezTo>
                    <a:cubicBezTo>
                      <a:pt x="135669" y="638"/>
                      <a:pt x="125351" y="-328"/>
                      <a:pt x="114783" y="99"/>
                    </a:cubicBezTo>
                    <a:cubicBezTo>
                      <a:pt x="112383" y="195"/>
                      <a:pt x="110045" y="364"/>
                      <a:pt x="107738" y="579"/>
                    </a:cubicBezTo>
                    <a:cubicBezTo>
                      <a:pt x="105650" y="760"/>
                      <a:pt x="103561" y="1040"/>
                      <a:pt x="101535" y="1367"/>
                    </a:cubicBezTo>
                    <a:cubicBezTo>
                      <a:pt x="101441" y="1371"/>
                      <a:pt x="101347" y="1399"/>
                      <a:pt x="101285" y="1402"/>
                    </a:cubicBezTo>
                    <a:cubicBezTo>
                      <a:pt x="100257" y="1542"/>
                      <a:pt x="99290" y="1701"/>
                      <a:pt x="98293" y="1888"/>
                    </a:cubicBezTo>
                    <a:lnTo>
                      <a:pt x="98261" y="1888"/>
                    </a:lnTo>
                    <a:cubicBezTo>
                      <a:pt x="91466" y="3116"/>
                      <a:pt x="84857" y="4899"/>
                      <a:pt x="78498" y="7234"/>
                    </a:cubicBezTo>
                    <a:cubicBezTo>
                      <a:pt x="74539" y="8665"/>
                      <a:pt x="70736" y="10311"/>
                      <a:pt x="66995" y="12150"/>
                    </a:cubicBezTo>
                    <a:cubicBezTo>
                      <a:pt x="64657" y="13297"/>
                      <a:pt x="62350" y="14538"/>
                      <a:pt x="60075" y="15828"/>
                    </a:cubicBezTo>
                    <a:cubicBezTo>
                      <a:pt x="57488" y="17303"/>
                      <a:pt x="54994" y="18871"/>
                      <a:pt x="52562" y="20533"/>
                    </a:cubicBezTo>
                    <a:cubicBezTo>
                      <a:pt x="49757" y="22431"/>
                      <a:pt x="47045" y="24448"/>
                      <a:pt x="44426" y="26583"/>
                    </a:cubicBezTo>
                    <a:cubicBezTo>
                      <a:pt x="42681" y="28023"/>
                      <a:pt x="40935" y="29488"/>
                      <a:pt x="39252" y="31022"/>
                    </a:cubicBezTo>
                    <a:cubicBezTo>
                      <a:pt x="38410" y="31792"/>
                      <a:pt x="37537" y="32584"/>
                      <a:pt x="36695" y="33401"/>
                    </a:cubicBezTo>
                    <a:lnTo>
                      <a:pt x="36695" y="33426"/>
                    </a:lnTo>
                    <a:lnTo>
                      <a:pt x="35355" y="34725"/>
                    </a:lnTo>
                    <a:cubicBezTo>
                      <a:pt x="34700" y="35386"/>
                      <a:pt x="34077" y="36025"/>
                      <a:pt x="33422" y="36711"/>
                    </a:cubicBezTo>
                    <a:cubicBezTo>
                      <a:pt x="32456" y="37727"/>
                      <a:pt x="31521" y="38744"/>
                      <a:pt x="30617" y="39785"/>
                    </a:cubicBezTo>
                    <a:cubicBezTo>
                      <a:pt x="30025" y="40371"/>
                      <a:pt x="29495" y="40979"/>
                      <a:pt x="28996" y="41586"/>
                    </a:cubicBezTo>
                    <a:cubicBezTo>
                      <a:pt x="27250" y="43613"/>
                      <a:pt x="25567" y="45711"/>
                      <a:pt x="23977" y="47852"/>
                    </a:cubicBezTo>
                    <a:cubicBezTo>
                      <a:pt x="23229" y="48862"/>
                      <a:pt x="22481" y="49869"/>
                      <a:pt x="21763" y="50901"/>
                    </a:cubicBezTo>
                    <a:cubicBezTo>
                      <a:pt x="21078" y="51833"/>
                      <a:pt x="20454" y="52790"/>
                      <a:pt x="19831" y="53741"/>
                    </a:cubicBezTo>
                    <a:cubicBezTo>
                      <a:pt x="18677" y="55452"/>
                      <a:pt x="17618" y="57207"/>
                      <a:pt x="16558" y="58984"/>
                    </a:cubicBezTo>
                    <a:cubicBezTo>
                      <a:pt x="16028" y="59885"/>
                      <a:pt x="15498" y="60786"/>
                      <a:pt x="14999" y="61712"/>
                    </a:cubicBezTo>
                    <a:cubicBezTo>
                      <a:pt x="14095" y="63339"/>
                      <a:pt x="13222" y="65010"/>
                      <a:pt x="12412" y="66680"/>
                    </a:cubicBezTo>
                    <a:cubicBezTo>
                      <a:pt x="11134" y="69277"/>
                      <a:pt x="9950" y="71918"/>
                      <a:pt x="8889" y="74623"/>
                    </a:cubicBezTo>
                    <a:cubicBezTo>
                      <a:pt x="8671" y="75072"/>
                      <a:pt x="8484" y="75496"/>
                      <a:pt x="8328" y="75942"/>
                    </a:cubicBezTo>
                    <a:cubicBezTo>
                      <a:pt x="7736" y="77432"/>
                      <a:pt x="7206" y="78922"/>
                      <a:pt x="6676" y="80434"/>
                    </a:cubicBezTo>
                    <a:cubicBezTo>
                      <a:pt x="6458" y="81017"/>
                      <a:pt x="6271" y="81622"/>
                      <a:pt x="6084" y="82217"/>
                    </a:cubicBezTo>
                    <a:cubicBezTo>
                      <a:pt x="5897" y="82784"/>
                      <a:pt x="5678" y="83339"/>
                      <a:pt x="5491" y="83928"/>
                    </a:cubicBezTo>
                    <a:cubicBezTo>
                      <a:pt x="5274" y="84642"/>
                      <a:pt x="5055" y="85356"/>
                      <a:pt x="4837" y="86095"/>
                    </a:cubicBezTo>
                    <a:cubicBezTo>
                      <a:pt x="4557" y="86987"/>
                      <a:pt x="4338" y="87878"/>
                      <a:pt x="4089" y="88769"/>
                    </a:cubicBezTo>
                    <a:cubicBezTo>
                      <a:pt x="3684" y="90119"/>
                      <a:pt x="3372" y="91469"/>
                      <a:pt x="3060" y="92847"/>
                    </a:cubicBezTo>
                    <a:cubicBezTo>
                      <a:pt x="2967" y="93127"/>
                      <a:pt x="2936" y="93408"/>
                      <a:pt x="2842" y="93713"/>
                    </a:cubicBezTo>
                    <a:cubicBezTo>
                      <a:pt x="2343" y="96005"/>
                      <a:pt x="1875" y="98377"/>
                      <a:pt x="1501" y="100746"/>
                    </a:cubicBezTo>
                    <a:cubicBezTo>
                      <a:pt x="1470" y="101002"/>
                      <a:pt x="1439" y="101254"/>
                      <a:pt x="1408" y="101535"/>
                    </a:cubicBezTo>
                    <a:lnTo>
                      <a:pt x="1408" y="101560"/>
                    </a:lnTo>
                    <a:cubicBezTo>
                      <a:pt x="1096" y="103446"/>
                      <a:pt x="847" y="105357"/>
                      <a:pt x="629" y="107292"/>
                    </a:cubicBezTo>
                    <a:cubicBezTo>
                      <a:pt x="348" y="109867"/>
                      <a:pt x="192" y="112492"/>
                      <a:pt x="98" y="115114"/>
                    </a:cubicBezTo>
                    <a:cubicBezTo>
                      <a:pt x="67" y="115905"/>
                      <a:pt x="36" y="116669"/>
                      <a:pt x="36" y="117458"/>
                    </a:cubicBezTo>
                    <a:cubicBezTo>
                      <a:pt x="5" y="118271"/>
                      <a:pt x="-26" y="119088"/>
                      <a:pt x="36" y="119955"/>
                    </a:cubicBezTo>
                    <a:lnTo>
                      <a:pt x="36" y="119980"/>
                    </a:lnTo>
                    <a:cubicBezTo>
                      <a:pt x="5" y="121560"/>
                      <a:pt x="36" y="123113"/>
                      <a:pt x="98" y="124693"/>
                    </a:cubicBezTo>
                    <a:lnTo>
                      <a:pt x="130" y="125304"/>
                    </a:lnTo>
                    <a:cubicBezTo>
                      <a:pt x="161" y="126146"/>
                      <a:pt x="192" y="126934"/>
                      <a:pt x="254" y="127751"/>
                    </a:cubicBezTo>
                    <a:cubicBezTo>
                      <a:pt x="379" y="129687"/>
                      <a:pt x="535" y="131598"/>
                      <a:pt x="753" y="133459"/>
                    </a:cubicBezTo>
                    <a:cubicBezTo>
                      <a:pt x="878" y="134553"/>
                      <a:pt x="1003" y="135650"/>
                      <a:pt x="1159" y="136719"/>
                    </a:cubicBezTo>
                    <a:cubicBezTo>
                      <a:pt x="1377" y="138197"/>
                      <a:pt x="1626" y="139700"/>
                      <a:pt x="1907" y="141177"/>
                    </a:cubicBezTo>
                    <a:lnTo>
                      <a:pt x="1907" y="141202"/>
                    </a:lnTo>
                    <a:cubicBezTo>
                      <a:pt x="2094" y="142324"/>
                      <a:pt x="2280" y="143418"/>
                      <a:pt x="2561" y="144516"/>
                    </a:cubicBezTo>
                    <a:cubicBezTo>
                      <a:pt x="2655" y="144999"/>
                      <a:pt x="2748" y="145510"/>
                      <a:pt x="2873" y="146018"/>
                    </a:cubicBezTo>
                    <a:lnTo>
                      <a:pt x="2873" y="146043"/>
                    </a:lnTo>
                    <a:cubicBezTo>
                      <a:pt x="3434" y="148668"/>
                      <a:pt x="4089" y="151215"/>
                      <a:pt x="4899" y="153712"/>
                    </a:cubicBezTo>
                    <a:cubicBezTo>
                      <a:pt x="5460" y="155648"/>
                      <a:pt x="6022" y="157509"/>
                      <a:pt x="6707" y="159370"/>
                    </a:cubicBezTo>
                    <a:cubicBezTo>
                      <a:pt x="6863" y="159906"/>
                      <a:pt x="7081" y="160414"/>
                      <a:pt x="7268" y="160950"/>
                    </a:cubicBezTo>
                    <a:lnTo>
                      <a:pt x="7268" y="160975"/>
                    </a:lnTo>
                    <a:cubicBezTo>
                      <a:pt x="7362" y="161281"/>
                      <a:pt x="7487" y="161611"/>
                      <a:pt x="7612" y="161916"/>
                    </a:cubicBezTo>
                    <a:cubicBezTo>
                      <a:pt x="8266" y="163675"/>
                      <a:pt x="8952" y="165383"/>
                      <a:pt x="9669" y="167038"/>
                    </a:cubicBezTo>
                    <a:cubicBezTo>
                      <a:pt x="9918" y="167574"/>
                      <a:pt x="10136" y="168160"/>
                      <a:pt x="10386" y="168693"/>
                    </a:cubicBezTo>
                    <a:lnTo>
                      <a:pt x="10386" y="168718"/>
                    </a:lnTo>
                    <a:cubicBezTo>
                      <a:pt x="10884" y="169763"/>
                      <a:pt x="11352" y="170782"/>
                      <a:pt x="11851" y="171801"/>
                    </a:cubicBezTo>
                    <a:cubicBezTo>
                      <a:pt x="12755" y="173712"/>
                      <a:pt x="13721" y="175573"/>
                      <a:pt x="14749" y="177459"/>
                    </a:cubicBezTo>
                    <a:cubicBezTo>
                      <a:pt x="15124" y="178123"/>
                      <a:pt x="15529" y="178784"/>
                      <a:pt x="15934" y="179448"/>
                    </a:cubicBezTo>
                    <a:cubicBezTo>
                      <a:pt x="16963" y="181359"/>
                      <a:pt x="18116" y="183195"/>
                      <a:pt x="19301" y="185028"/>
                    </a:cubicBezTo>
                    <a:cubicBezTo>
                      <a:pt x="19333" y="185053"/>
                      <a:pt x="19333" y="185078"/>
                      <a:pt x="19364" y="185106"/>
                    </a:cubicBezTo>
                    <a:cubicBezTo>
                      <a:pt x="21078" y="187681"/>
                      <a:pt x="22823" y="190177"/>
                      <a:pt x="24694" y="192596"/>
                    </a:cubicBezTo>
                    <a:cubicBezTo>
                      <a:pt x="25941" y="194202"/>
                      <a:pt x="27187" y="195782"/>
                      <a:pt x="28497" y="197310"/>
                    </a:cubicBezTo>
                    <a:cubicBezTo>
                      <a:pt x="29619" y="198635"/>
                      <a:pt x="30804" y="199935"/>
                      <a:pt x="31988" y="201234"/>
                    </a:cubicBezTo>
                    <a:cubicBezTo>
                      <a:pt x="32144" y="201387"/>
                      <a:pt x="32269" y="201490"/>
                      <a:pt x="32394" y="201668"/>
                    </a:cubicBezTo>
                    <a:cubicBezTo>
                      <a:pt x="33484" y="202815"/>
                      <a:pt x="34576" y="203909"/>
                      <a:pt x="35698" y="205031"/>
                    </a:cubicBezTo>
                    <a:cubicBezTo>
                      <a:pt x="37506" y="206790"/>
                      <a:pt x="39376" y="208523"/>
                      <a:pt x="41309" y="210203"/>
                    </a:cubicBezTo>
                    <a:lnTo>
                      <a:pt x="41434" y="210306"/>
                    </a:lnTo>
                    <a:cubicBezTo>
                      <a:pt x="42213" y="211020"/>
                      <a:pt x="43023" y="211684"/>
                      <a:pt x="43865" y="212369"/>
                    </a:cubicBezTo>
                    <a:cubicBezTo>
                      <a:pt x="46234" y="214255"/>
                      <a:pt x="48666" y="216141"/>
                      <a:pt x="51191" y="217899"/>
                    </a:cubicBezTo>
                    <a:cubicBezTo>
                      <a:pt x="52126" y="218539"/>
                      <a:pt x="53061" y="219174"/>
                      <a:pt x="54027" y="219810"/>
                    </a:cubicBezTo>
                    <a:cubicBezTo>
                      <a:pt x="54682" y="220244"/>
                      <a:pt x="55399" y="220702"/>
                      <a:pt x="56085" y="221135"/>
                    </a:cubicBezTo>
                    <a:cubicBezTo>
                      <a:pt x="60449" y="223863"/>
                      <a:pt x="64969" y="226282"/>
                      <a:pt x="69645" y="228423"/>
                    </a:cubicBezTo>
                    <a:cubicBezTo>
                      <a:pt x="70456" y="228807"/>
                      <a:pt x="71235" y="229162"/>
                      <a:pt x="72045" y="229521"/>
                    </a:cubicBezTo>
                    <a:cubicBezTo>
                      <a:pt x="73448" y="230132"/>
                      <a:pt x="74851" y="230668"/>
                      <a:pt x="76254" y="231229"/>
                    </a:cubicBezTo>
                    <a:lnTo>
                      <a:pt x="76254" y="231229"/>
                    </a:lnTo>
                    <a:cubicBezTo>
                      <a:pt x="78373" y="232071"/>
                      <a:pt x="80587" y="232834"/>
                      <a:pt x="82769" y="233523"/>
                    </a:cubicBezTo>
                    <a:cubicBezTo>
                      <a:pt x="83081" y="233676"/>
                      <a:pt x="83454" y="233779"/>
                      <a:pt x="83766" y="233907"/>
                    </a:cubicBezTo>
                    <a:cubicBezTo>
                      <a:pt x="87351" y="235001"/>
                      <a:pt x="90999" y="235970"/>
                      <a:pt x="94708" y="236734"/>
                    </a:cubicBezTo>
                    <a:cubicBezTo>
                      <a:pt x="98978" y="237650"/>
                      <a:pt x="103312" y="238314"/>
                      <a:pt x="107676" y="238720"/>
                    </a:cubicBezTo>
                    <a:cubicBezTo>
                      <a:pt x="112539" y="239206"/>
                      <a:pt x="117402" y="239384"/>
                      <a:pt x="122420" y="239256"/>
                    </a:cubicBezTo>
                    <a:cubicBezTo>
                      <a:pt x="122576" y="239281"/>
                      <a:pt x="122701" y="239256"/>
                      <a:pt x="122857" y="239231"/>
                    </a:cubicBezTo>
                    <a:cubicBezTo>
                      <a:pt x="123356" y="239231"/>
                      <a:pt x="123792" y="239231"/>
                      <a:pt x="124260" y="239206"/>
                    </a:cubicBezTo>
                    <a:cubicBezTo>
                      <a:pt x="124789" y="239181"/>
                      <a:pt x="125289" y="239156"/>
                      <a:pt x="125787" y="239103"/>
                    </a:cubicBezTo>
                    <a:cubicBezTo>
                      <a:pt x="127315" y="239053"/>
                      <a:pt x="128811" y="238950"/>
                      <a:pt x="130276" y="238798"/>
                    </a:cubicBezTo>
                    <a:lnTo>
                      <a:pt x="130401" y="238798"/>
                    </a:lnTo>
                    <a:cubicBezTo>
                      <a:pt x="146548" y="237320"/>
                      <a:pt x="161698" y="232632"/>
                      <a:pt x="175320" y="225446"/>
                    </a:cubicBezTo>
                    <a:cubicBezTo>
                      <a:pt x="176879" y="224633"/>
                      <a:pt x="178406" y="223766"/>
                      <a:pt x="179903" y="222872"/>
                    </a:cubicBezTo>
                    <a:cubicBezTo>
                      <a:pt x="211325" y="204346"/>
                      <a:pt x="233427" y="171910"/>
                      <a:pt x="237978" y="134378"/>
                    </a:cubicBezTo>
                    <a:lnTo>
                      <a:pt x="237978" y="134354"/>
                    </a:lnTo>
                    <a:cubicBezTo>
                      <a:pt x="238757" y="128050"/>
                      <a:pt x="239007" y="121629"/>
                      <a:pt x="238757" y="115079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86" name="Đồ họa 3">
                <a:extLst>
                  <a:ext uri="{FF2B5EF4-FFF2-40B4-BE49-F238E27FC236}">
                    <a16:creationId xmlns:a16="http://schemas.microsoft.com/office/drawing/2014/main" id="{C70A8614-E3F9-F09C-9862-A8902BCD6940}"/>
                  </a:ext>
                </a:extLst>
              </p:cNvPr>
              <p:cNvGrpSpPr/>
              <p:nvPr/>
            </p:nvGrpSpPr>
            <p:grpSpPr>
              <a:xfrm>
                <a:off x="13930254" y="2395768"/>
                <a:ext cx="238849" cy="239308"/>
                <a:chOff x="13930254" y="2395768"/>
                <a:chExt cx="238849" cy="239308"/>
              </a:xfrm>
            </p:grpSpPr>
            <p:sp>
              <p:nvSpPr>
                <p:cNvPr id="1187" name="Hình tự do: Hình 1186">
                  <a:extLst>
                    <a:ext uri="{FF2B5EF4-FFF2-40B4-BE49-F238E27FC236}">
                      <a16:creationId xmlns:a16="http://schemas.microsoft.com/office/drawing/2014/main" id="{0018FA11-19F5-6326-6518-D54A0C47D1F7}"/>
                    </a:ext>
                  </a:extLst>
                </p:cNvPr>
                <p:cNvSpPr/>
                <p:nvPr/>
              </p:nvSpPr>
              <p:spPr>
                <a:xfrm>
                  <a:off x="13930254" y="2396236"/>
                  <a:ext cx="238849" cy="238840"/>
                </a:xfrm>
                <a:custGeom>
                  <a:avLst/>
                  <a:gdLst>
                    <a:gd name="connsiteX0" fmla="*/ 237977 w 238849"/>
                    <a:gd name="connsiteY0" fmla="*/ 133898 h 238840"/>
                    <a:gd name="connsiteX1" fmla="*/ 237977 w 238849"/>
                    <a:gd name="connsiteY1" fmla="*/ 133923 h 238840"/>
                    <a:gd name="connsiteX2" fmla="*/ 179903 w 238849"/>
                    <a:gd name="connsiteY2" fmla="*/ 222416 h 238840"/>
                    <a:gd name="connsiteX3" fmla="*/ 175320 w 238849"/>
                    <a:gd name="connsiteY3" fmla="*/ 224991 h 238840"/>
                    <a:gd name="connsiteX4" fmla="*/ 130400 w 238849"/>
                    <a:gd name="connsiteY4" fmla="*/ 238342 h 238840"/>
                    <a:gd name="connsiteX5" fmla="*/ 130276 w 238849"/>
                    <a:gd name="connsiteY5" fmla="*/ 238342 h 238840"/>
                    <a:gd name="connsiteX6" fmla="*/ 125786 w 238849"/>
                    <a:gd name="connsiteY6" fmla="*/ 238648 h 238840"/>
                    <a:gd name="connsiteX7" fmla="*/ 124259 w 238849"/>
                    <a:gd name="connsiteY7" fmla="*/ 238751 h 238840"/>
                    <a:gd name="connsiteX8" fmla="*/ 122887 w 238849"/>
                    <a:gd name="connsiteY8" fmla="*/ 238776 h 238840"/>
                    <a:gd name="connsiteX9" fmla="*/ 122420 w 238849"/>
                    <a:gd name="connsiteY9" fmla="*/ 238801 h 238840"/>
                    <a:gd name="connsiteX10" fmla="*/ 107676 w 238849"/>
                    <a:gd name="connsiteY10" fmla="*/ 238264 h 238840"/>
                    <a:gd name="connsiteX11" fmla="*/ 94707 w 238849"/>
                    <a:gd name="connsiteY11" fmla="*/ 236276 h 238840"/>
                    <a:gd name="connsiteX12" fmla="*/ 83797 w 238849"/>
                    <a:gd name="connsiteY12" fmla="*/ 233448 h 238840"/>
                    <a:gd name="connsiteX13" fmla="*/ 82768 w 238849"/>
                    <a:gd name="connsiteY13" fmla="*/ 233065 h 238840"/>
                    <a:gd name="connsiteX14" fmla="*/ 76253 w 238849"/>
                    <a:gd name="connsiteY14" fmla="*/ 230770 h 238840"/>
                    <a:gd name="connsiteX15" fmla="*/ 76253 w 238849"/>
                    <a:gd name="connsiteY15" fmla="*/ 230770 h 238840"/>
                    <a:gd name="connsiteX16" fmla="*/ 72076 w 238849"/>
                    <a:gd name="connsiteY16" fmla="*/ 229062 h 238840"/>
                    <a:gd name="connsiteX17" fmla="*/ 69644 w 238849"/>
                    <a:gd name="connsiteY17" fmla="*/ 227965 h 238840"/>
                    <a:gd name="connsiteX18" fmla="*/ 56085 w 238849"/>
                    <a:gd name="connsiteY18" fmla="*/ 220677 h 238840"/>
                    <a:gd name="connsiteX19" fmla="*/ 54027 w 238849"/>
                    <a:gd name="connsiteY19" fmla="*/ 219352 h 238840"/>
                    <a:gd name="connsiteX20" fmla="*/ 51190 w 238849"/>
                    <a:gd name="connsiteY20" fmla="*/ 217441 h 238840"/>
                    <a:gd name="connsiteX21" fmla="*/ 43864 w 238849"/>
                    <a:gd name="connsiteY21" fmla="*/ 211911 h 238840"/>
                    <a:gd name="connsiteX22" fmla="*/ 41434 w 238849"/>
                    <a:gd name="connsiteY22" fmla="*/ 209847 h 238840"/>
                    <a:gd name="connsiteX23" fmla="*/ 41309 w 238849"/>
                    <a:gd name="connsiteY23" fmla="*/ 209744 h 238840"/>
                    <a:gd name="connsiteX24" fmla="*/ 35697 w 238849"/>
                    <a:gd name="connsiteY24" fmla="*/ 204573 h 238840"/>
                    <a:gd name="connsiteX25" fmla="*/ 32424 w 238849"/>
                    <a:gd name="connsiteY25" fmla="*/ 201209 h 238840"/>
                    <a:gd name="connsiteX26" fmla="*/ 31988 w 238849"/>
                    <a:gd name="connsiteY26" fmla="*/ 200776 h 238840"/>
                    <a:gd name="connsiteX27" fmla="*/ 28528 w 238849"/>
                    <a:gd name="connsiteY27" fmla="*/ 196851 h 238840"/>
                    <a:gd name="connsiteX28" fmla="*/ 24693 w 238849"/>
                    <a:gd name="connsiteY28" fmla="*/ 192138 h 238840"/>
                    <a:gd name="connsiteX29" fmla="*/ 19363 w 238849"/>
                    <a:gd name="connsiteY29" fmla="*/ 184647 h 238840"/>
                    <a:gd name="connsiteX30" fmla="*/ 19332 w 238849"/>
                    <a:gd name="connsiteY30" fmla="*/ 184569 h 238840"/>
                    <a:gd name="connsiteX31" fmla="*/ 15934 w 238849"/>
                    <a:gd name="connsiteY31" fmla="*/ 178989 h 238840"/>
                    <a:gd name="connsiteX32" fmla="*/ 14749 w 238849"/>
                    <a:gd name="connsiteY32" fmla="*/ 177004 h 238840"/>
                    <a:gd name="connsiteX33" fmla="*/ 11850 w 238849"/>
                    <a:gd name="connsiteY33" fmla="*/ 171346 h 238840"/>
                    <a:gd name="connsiteX34" fmla="*/ 10416 w 238849"/>
                    <a:gd name="connsiteY34" fmla="*/ 168263 h 238840"/>
                    <a:gd name="connsiteX35" fmla="*/ 10416 w 238849"/>
                    <a:gd name="connsiteY35" fmla="*/ 168238 h 238840"/>
                    <a:gd name="connsiteX36" fmla="*/ 9699 w 238849"/>
                    <a:gd name="connsiteY36" fmla="*/ 166583 h 238840"/>
                    <a:gd name="connsiteX37" fmla="*/ 7611 w 238849"/>
                    <a:gd name="connsiteY37" fmla="*/ 161461 h 238840"/>
                    <a:gd name="connsiteX38" fmla="*/ 7268 w 238849"/>
                    <a:gd name="connsiteY38" fmla="*/ 160520 h 238840"/>
                    <a:gd name="connsiteX39" fmla="*/ 7268 w 238849"/>
                    <a:gd name="connsiteY39" fmla="*/ 160495 h 238840"/>
                    <a:gd name="connsiteX40" fmla="*/ 6707 w 238849"/>
                    <a:gd name="connsiteY40" fmla="*/ 158914 h 238840"/>
                    <a:gd name="connsiteX41" fmla="*/ 4898 w 238849"/>
                    <a:gd name="connsiteY41" fmla="*/ 153256 h 238840"/>
                    <a:gd name="connsiteX42" fmla="*/ 2872 w 238849"/>
                    <a:gd name="connsiteY42" fmla="*/ 145588 h 238840"/>
                    <a:gd name="connsiteX43" fmla="*/ 2872 w 238849"/>
                    <a:gd name="connsiteY43" fmla="*/ 145563 h 238840"/>
                    <a:gd name="connsiteX44" fmla="*/ 2560 w 238849"/>
                    <a:gd name="connsiteY44" fmla="*/ 144060 h 238840"/>
                    <a:gd name="connsiteX45" fmla="*/ 1906 w 238849"/>
                    <a:gd name="connsiteY45" fmla="*/ 140747 h 238840"/>
                    <a:gd name="connsiteX46" fmla="*/ 1906 w 238849"/>
                    <a:gd name="connsiteY46" fmla="*/ 140722 h 238840"/>
                    <a:gd name="connsiteX47" fmla="*/ 1189 w 238849"/>
                    <a:gd name="connsiteY47" fmla="*/ 136264 h 238840"/>
                    <a:gd name="connsiteX48" fmla="*/ 753 w 238849"/>
                    <a:gd name="connsiteY48" fmla="*/ 133003 h 238840"/>
                    <a:gd name="connsiteX49" fmla="*/ 254 w 238849"/>
                    <a:gd name="connsiteY49" fmla="*/ 127296 h 238840"/>
                    <a:gd name="connsiteX50" fmla="*/ 130 w 238849"/>
                    <a:gd name="connsiteY50" fmla="*/ 124849 h 238840"/>
                    <a:gd name="connsiteX51" fmla="*/ 98 w 238849"/>
                    <a:gd name="connsiteY51" fmla="*/ 124238 h 238840"/>
                    <a:gd name="connsiteX52" fmla="*/ 36 w 238849"/>
                    <a:gd name="connsiteY52" fmla="*/ 119524 h 238840"/>
                    <a:gd name="connsiteX53" fmla="*/ 36 w 238849"/>
                    <a:gd name="connsiteY53" fmla="*/ 119499 h 238840"/>
                    <a:gd name="connsiteX54" fmla="*/ 36 w 238849"/>
                    <a:gd name="connsiteY54" fmla="*/ 117002 h 238840"/>
                    <a:gd name="connsiteX55" fmla="*/ 98 w 238849"/>
                    <a:gd name="connsiteY55" fmla="*/ 114658 h 238840"/>
                    <a:gd name="connsiteX56" fmla="*/ 628 w 238849"/>
                    <a:gd name="connsiteY56" fmla="*/ 106837 h 238840"/>
                    <a:gd name="connsiteX57" fmla="*/ 1407 w 238849"/>
                    <a:gd name="connsiteY57" fmla="*/ 101104 h 238840"/>
                    <a:gd name="connsiteX58" fmla="*/ 1407 w 238849"/>
                    <a:gd name="connsiteY58" fmla="*/ 101079 h 238840"/>
                    <a:gd name="connsiteX59" fmla="*/ 1501 w 238849"/>
                    <a:gd name="connsiteY59" fmla="*/ 100291 h 238840"/>
                    <a:gd name="connsiteX60" fmla="*/ 2872 w 238849"/>
                    <a:gd name="connsiteY60" fmla="*/ 93258 h 238840"/>
                    <a:gd name="connsiteX61" fmla="*/ 3060 w 238849"/>
                    <a:gd name="connsiteY61" fmla="*/ 92392 h 238840"/>
                    <a:gd name="connsiteX62" fmla="*/ 4088 w 238849"/>
                    <a:gd name="connsiteY62" fmla="*/ 88314 h 238840"/>
                    <a:gd name="connsiteX63" fmla="*/ 4836 w 238849"/>
                    <a:gd name="connsiteY63" fmla="*/ 85640 h 238840"/>
                    <a:gd name="connsiteX64" fmla="*/ 5491 w 238849"/>
                    <a:gd name="connsiteY64" fmla="*/ 83473 h 238840"/>
                    <a:gd name="connsiteX65" fmla="*/ 6675 w 238849"/>
                    <a:gd name="connsiteY65" fmla="*/ 79982 h 238840"/>
                    <a:gd name="connsiteX66" fmla="*/ 8328 w 238849"/>
                    <a:gd name="connsiteY66" fmla="*/ 75496 h 238840"/>
                    <a:gd name="connsiteX67" fmla="*/ 8702 w 238849"/>
                    <a:gd name="connsiteY67" fmla="*/ 74629 h 238840"/>
                    <a:gd name="connsiteX68" fmla="*/ 12255 w 238849"/>
                    <a:gd name="connsiteY68" fmla="*/ 66705 h 238840"/>
                    <a:gd name="connsiteX69" fmla="*/ 14843 w 238849"/>
                    <a:gd name="connsiteY69" fmla="*/ 61711 h 238840"/>
                    <a:gd name="connsiteX70" fmla="*/ 16371 w 238849"/>
                    <a:gd name="connsiteY70" fmla="*/ 58984 h 238840"/>
                    <a:gd name="connsiteX71" fmla="*/ 19705 w 238849"/>
                    <a:gd name="connsiteY71" fmla="*/ 53759 h 238840"/>
                    <a:gd name="connsiteX72" fmla="*/ 21576 w 238849"/>
                    <a:gd name="connsiteY72" fmla="*/ 50904 h 238840"/>
                    <a:gd name="connsiteX73" fmla="*/ 23820 w 238849"/>
                    <a:gd name="connsiteY73" fmla="*/ 47846 h 238840"/>
                    <a:gd name="connsiteX74" fmla="*/ 28808 w 238849"/>
                    <a:gd name="connsiteY74" fmla="*/ 41602 h 238840"/>
                    <a:gd name="connsiteX75" fmla="*/ 30429 w 238849"/>
                    <a:gd name="connsiteY75" fmla="*/ 39794 h 238840"/>
                    <a:gd name="connsiteX76" fmla="*/ 33266 w 238849"/>
                    <a:gd name="connsiteY76" fmla="*/ 36711 h 238840"/>
                    <a:gd name="connsiteX77" fmla="*/ 35199 w 238849"/>
                    <a:gd name="connsiteY77" fmla="*/ 34722 h 238840"/>
                    <a:gd name="connsiteX78" fmla="*/ 36539 w 238849"/>
                    <a:gd name="connsiteY78" fmla="*/ 33422 h 238840"/>
                    <a:gd name="connsiteX79" fmla="*/ 36539 w 238849"/>
                    <a:gd name="connsiteY79" fmla="*/ 33397 h 238840"/>
                    <a:gd name="connsiteX80" fmla="*/ 39126 w 238849"/>
                    <a:gd name="connsiteY80" fmla="*/ 31028 h 238840"/>
                    <a:gd name="connsiteX81" fmla="*/ 44270 w 238849"/>
                    <a:gd name="connsiteY81" fmla="*/ 26595 h 238840"/>
                    <a:gd name="connsiteX82" fmla="*/ 52406 w 238849"/>
                    <a:gd name="connsiteY82" fmla="*/ 20532 h 238840"/>
                    <a:gd name="connsiteX83" fmla="*/ 59919 w 238849"/>
                    <a:gd name="connsiteY83" fmla="*/ 15844 h 238840"/>
                    <a:gd name="connsiteX84" fmla="*/ 66839 w 238849"/>
                    <a:gd name="connsiteY84" fmla="*/ 12150 h 238840"/>
                    <a:gd name="connsiteX85" fmla="*/ 78342 w 238849"/>
                    <a:gd name="connsiteY85" fmla="*/ 7231 h 238840"/>
                    <a:gd name="connsiteX86" fmla="*/ 98105 w 238849"/>
                    <a:gd name="connsiteY86" fmla="*/ 1878 h 238840"/>
                    <a:gd name="connsiteX87" fmla="*/ 98137 w 238849"/>
                    <a:gd name="connsiteY87" fmla="*/ 1878 h 238840"/>
                    <a:gd name="connsiteX88" fmla="*/ 101129 w 238849"/>
                    <a:gd name="connsiteY88" fmla="*/ 1395 h 238840"/>
                    <a:gd name="connsiteX89" fmla="*/ 101347 w 238849"/>
                    <a:gd name="connsiteY89" fmla="*/ 1370 h 238840"/>
                    <a:gd name="connsiteX90" fmla="*/ 107551 w 238849"/>
                    <a:gd name="connsiteY90" fmla="*/ 582 h 238840"/>
                    <a:gd name="connsiteX91" fmla="*/ 114596 w 238849"/>
                    <a:gd name="connsiteY91" fmla="*/ 99 h 238840"/>
                    <a:gd name="connsiteX92" fmla="*/ 144428 w 238849"/>
                    <a:gd name="connsiteY92" fmla="*/ 2595 h 238840"/>
                    <a:gd name="connsiteX93" fmla="*/ 144459 w 238849"/>
                    <a:gd name="connsiteY93" fmla="*/ 2595 h 238840"/>
                    <a:gd name="connsiteX94" fmla="*/ 146953 w 238849"/>
                    <a:gd name="connsiteY94" fmla="*/ 3156 h 238840"/>
                    <a:gd name="connsiteX95" fmla="*/ 147826 w 238849"/>
                    <a:gd name="connsiteY95" fmla="*/ 3412 h 238840"/>
                    <a:gd name="connsiteX96" fmla="*/ 153624 w 238849"/>
                    <a:gd name="connsiteY96" fmla="*/ 4993 h 238840"/>
                    <a:gd name="connsiteX97" fmla="*/ 172389 w 238849"/>
                    <a:gd name="connsiteY97" fmla="*/ 12409 h 238840"/>
                    <a:gd name="connsiteX98" fmla="*/ 195395 w 238849"/>
                    <a:gd name="connsiteY98" fmla="*/ 27315 h 238840"/>
                    <a:gd name="connsiteX99" fmla="*/ 238227 w 238849"/>
                    <a:gd name="connsiteY99" fmla="*/ 107504 h 238840"/>
                    <a:gd name="connsiteX100" fmla="*/ 238756 w 238849"/>
                    <a:gd name="connsiteY100" fmla="*/ 114615 h 238840"/>
                    <a:gd name="connsiteX101" fmla="*/ 237977 w 238849"/>
                    <a:gd name="connsiteY101" fmla="*/ 133898 h 23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238849" h="238840">
                      <a:moveTo>
                        <a:pt x="237977" y="133898"/>
                      </a:moveTo>
                      <a:lnTo>
                        <a:pt x="237977" y="133923"/>
                      </a:lnTo>
                      <a:cubicBezTo>
                        <a:pt x="233426" y="171455"/>
                        <a:pt x="211325" y="203893"/>
                        <a:pt x="179903" y="222416"/>
                      </a:cubicBezTo>
                      <a:cubicBezTo>
                        <a:pt x="178406" y="223308"/>
                        <a:pt x="176848" y="224174"/>
                        <a:pt x="175320" y="224991"/>
                      </a:cubicBezTo>
                      <a:cubicBezTo>
                        <a:pt x="161697" y="232176"/>
                        <a:pt x="146548" y="236865"/>
                        <a:pt x="130400" y="238342"/>
                      </a:cubicBezTo>
                      <a:lnTo>
                        <a:pt x="130276" y="238342"/>
                      </a:lnTo>
                      <a:cubicBezTo>
                        <a:pt x="128810" y="238495"/>
                        <a:pt x="127345" y="238598"/>
                        <a:pt x="125786" y="238648"/>
                      </a:cubicBezTo>
                      <a:cubicBezTo>
                        <a:pt x="125288" y="238698"/>
                        <a:pt x="124789" y="238723"/>
                        <a:pt x="124259" y="238751"/>
                      </a:cubicBezTo>
                      <a:cubicBezTo>
                        <a:pt x="123792" y="238776"/>
                        <a:pt x="123355" y="238776"/>
                        <a:pt x="122887" y="238776"/>
                      </a:cubicBezTo>
                      <a:cubicBezTo>
                        <a:pt x="122700" y="238801"/>
                        <a:pt x="122575" y="238825"/>
                        <a:pt x="122420" y="238801"/>
                      </a:cubicBezTo>
                      <a:cubicBezTo>
                        <a:pt x="117401" y="238928"/>
                        <a:pt x="112538" y="238751"/>
                        <a:pt x="107676" y="238264"/>
                      </a:cubicBezTo>
                      <a:cubicBezTo>
                        <a:pt x="103311" y="237856"/>
                        <a:pt x="98978" y="237195"/>
                        <a:pt x="94707" y="236276"/>
                      </a:cubicBezTo>
                      <a:cubicBezTo>
                        <a:pt x="90998" y="235512"/>
                        <a:pt x="87351" y="234542"/>
                        <a:pt x="83797" y="233448"/>
                      </a:cubicBezTo>
                      <a:cubicBezTo>
                        <a:pt x="83454" y="233320"/>
                        <a:pt x="83111" y="233217"/>
                        <a:pt x="82768" y="233065"/>
                      </a:cubicBezTo>
                      <a:cubicBezTo>
                        <a:pt x="80586" y="232376"/>
                        <a:pt x="78373" y="231612"/>
                        <a:pt x="76253" y="230770"/>
                      </a:cubicBezTo>
                      <a:lnTo>
                        <a:pt x="76253" y="230770"/>
                      </a:lnTo>
                      <a:cubicBezTo>
                        <a:pt x="74851" y="230209"/>
                        <a:pt x="73447" y="229676"/>
                        <a:pt x="72076" y="229062"/>
                      </a:cubicBezTo>
                      <a:cubicBezTo>
                        <a:pt x="71265" y="228704"/>
                        <a:pt x="70455" y="228348"/>
                        <a:pt x="69644" y="227965"/>
                      </a:cubicBezTo>
                      <a:cubicBezTo>
                        <a:pt x="64968" y="225823"/>
                        <a:pt x="60448" y="223404"/>
                        <a:pt x="56085" y="220677"/>
                      </a:cubicBezTo>
                      <a:cubicBezTo>
                        <a:pt x="55399" y="220243"/>
                        <a:pt x="54682" y="219785"/>
                        <a:pt x="54027" y="219352"/>
                      </a:cubicBezTo>
                      <a:cubicBezTo>
                        <a:pt x="53061" y="218716"/>
                        <a:pt x="52126" y="218077"/>
                        <a:pt x="51190" y="217441"/>
                      </a:cubicBezTo>
                      <a:cubicBezTo>
                        <a:pt x="48665" y="215683"/>
                        <a:pt x="46233" y="213797"/>
                        <a:pt x="43864" y="211911"/>
                      </a:cubicBezTo>
                      <a:cubicBezTo>
                        <a:pt x="43054" y="211222"/>
                        <a:pt x="42213" y="210561"/>
                        <a:pt x="41434" y="209847"/>
                      </a:cubicBezTo>
                      <a:lnTo>
                        <a:pt x="41309" y="209744"/>
                      </a:lnTo>
                      <a:cubicBezTo>
                        <a:pt x="39376" y="208064"/>
                        <a:pt x="37506" y="206331"/>
                        <a:pt x="35697" y="204573"/>
                      </a:cubicBezTo>
                      <a:cubicBezTo>
                        <a:pt x="34575" y="203451"/>
                        <a:pt x="33484" y="202357"/>
                        <a:pt x="32424" y="201209"/>
                      </a:cubicBezTo>
                      <a:cubicBezTo>
                        <a:pt x="32299" y="201032"/>
                        <a:pt x="32143" y="200929"/>
                        <a:pt x="31988" y="200776"/>
                      </a:cubicBezTo>
                      <a:cubicBezTo>
                        <a:pt x="30803" y="199476"/>
                        <a:pt x="29619" y="198176"/>
                        <a:pt x="28528" y="196851"/>
                      </a:cubicBezTo>
                      <a:cubicBezTo>
                        <a:pt x="27187" y="195324"/>
                        <a:pt x="25940" y="193744"/>
                        <a:pt x="24693" y="192138"/>
                      </a:cubicBezTo>
                      <a:cubicBezTo>
                        <a:pt x="22823" y="189716"/>
                        <a:pt x="21078" y="187219"/>
                        <a:pt x="19363" y="184647"/>
                      </a:cubicBezTo>
                      <a:cubicBezTo>
                        <a:pt x="19332" y="184622"/>
                        <a:pt x="19332" y="184597"/>
                        <a:pt x="19332" y="184569"/>
                      </a:cubicBezTo>
                      <a:cubicBezTo>
                        <a:pt x="18116" y="182733"/>
                        <a:pt x="16963" y="180900"/>
                        <a:pt x="15934" y="178989"/>
                      </a:cubicBezTo>
                      <a:cubicBezTo>
                        <a:pt x="15529" y="178329"/>
                        <a:pt x="15154" y="177665"/>
                        <a:pt x="14749" y="177004"/>
                      </a:cubicBezTo>
                      <a:cubicBezTo>
                        <a:pt x="13721" y="175118"/>
                        <a:pt x="12785" y="173257"/>
                        <a:pt x="11850" y="171346"/>
                      </a:cubicBezTo>
                      <a:cubicBezTo>
                        <a:pt x="11383" y="170327"/>
                        <a:pt x="10884" y="169307"/>
                        <a:pt x="10416" y="168263"/>
                      </a:cubicBezTo>
                      <a:lnTo>
                        <a:pt x="10416" y="168238"/>
                      </a:lnTo>
                      <a:cubicBezTo>
                        <a:pt x="10136" y="167702"/>
                        <a:pt x="9918" y="167116"/>
                        <a:pt x="9699" y="166583"/>
                      </a:cubicBezTo>
                      <a:cubicBezTo>
                        <a:pt x="8951" y="164927"/>
                        <a:pt x="8265" y="163219"/>
                        <a:pt x="7611" y="161461"/>
                      </a:cubicBezTo>
                      <a:cubicBezTo>
                        <a:pt x="7486" y="161155"/>
                        <a:pt x="7361" y="160825"/>
                        <a:pt x="7268" y="160520"/>
                      </a:cubicBezTo>
                      <a:lnTo>
                        <a:pt x="7268" y="160495"/>
                      </a:lnTo>
                      <a:cubicBezTo>
                        <a:pt x="7081" y="159959"/>
                        <a:pt x="6894" y="159450"/>
                        <a:pt x="6707" y="158914"/>
                      </a:cubicBezTo>
                      <a:cubicBezTo>
                        <a:pt x="6052" y="157053"/>
                        <a:pt x="5460" y="155195"/>
                        <a:pt x="4898" y="153256"/>
                      </a:cubicBezTo>
                      <a:cubicBezTo>
                        <a:pt x="4119" y="150759"/>
                        <a:pt x="3433" y="148213"/>
                        <a:pt x="2872" y="145588"/>
                      </a:cubicBezTo>
                      <a:lnTo>
                        <a:pt x="2872" y="145563"/>
                      </a:lnTo>
                      <a:cubicBezTo>
                        <a:pt x="2748" y="145052"/>
                        <a:pt x="2654" y="144544"/>
                        <a:pt x="2560" y="144060"/>
                      </a:cubicBezTo>
                      <a:cubicBezTo>
                        <a:pt x="2280" y="142966"/>
                        <a:pt x="2093" y="141869"/>
                        <a:pt x="1906" y="140747"/>
                      </a:cubicBezTo>
                      <a:lnTo>
                        <a:pt x="1906" y="140722"/>
                      </a:lnTo>
                      <a:cubicBezTo>
                        <a:pt x="1626" y="139244"/>
                        <a:pt x="1376" y="137742"/>
                        <a:pt x="1189" y="136264"/>
                      </a:cubicBezTo>
                      <a:cubicBezTo>
                        <a:pt x="1002" y="135195"/>
                        <a:pt x="878" y="134098"/>
                        <a:pt x="753" y="133003"/>
                      </a:cubicBezTo>
                      <a:cubicBezTo>
                        <a:pt x="535" y="131142"/>
                        <a:pt x="379" y="129232"/>
                        <a:pt x="254" y="127296"/>
                      </a:cubicBezTo>
                      <a:cubicBezTo>
                        <a:pt x="222" y="126482"/>
                        <a:pt x="160" y="125690"/>
                        <a:pt x="130" y="124849"/>
                      </a:cubicBezTo>
                      <a:lnTo>
                        <a:pt x="98" y="124238"/>
                      </a:lnTo>
                      <a:cubicBezTo>
                        <a:pt x="67" y="122657"/>
                        <a:pt x="5" y="121105"/>
                        <a:pt x="36" y="119524"/>
                      </a:cubicBezTo>
                      <a:lnTo>
                        <a:pt x="36" y="119499"/>
                      </a:lnTo>
                      <a:cubicBezTo>
                        <a:pt x="-26" y="118633"/>
                        <a:pt x="5" y="117816"/>
                        <a:pt x="36" y="117002"/>
                      </a:cubicBezTo>
                      <a:cubicBezTo>
                        <a:pt x="36" y="116214"/>
                        <a:pt x="67" y="115447"/>
                        <a:pt x="98" y="114658"/>
                      </a:cubicBezTo>
                      <a:cubicBezTo>
                        <a:pt x="191" y="112033"/>
                        <a:pt x="347" y="109409"/>
                        <a:pt x="628" y="106837"/>
                      </a:cubicBezTo>
                      <a:cubicBezTo>
                        <a:pt x="847" y="104901"/>
                        <a:pt x="1095" y="102990"/>
                        <a:pt x="1407" y="101104"/>
                      </a:cubicBezTo>
                      <a:lnTo>
                        <a:pt x="1407" y="101079"/>
                      </a:lnTo>
                      <a:cubicBezTo>
                        <a:pt x="1439" y="100799"/>
                        <a:pt x="1470" y="100543"/>
                        <a:pt x="1501" y="100291"/>
                      </a:cubicBezTo>
                      <a:cubicBezTo>
                        <a:pt x="1906" y="97922"/>
                        <a:pt x="2343" y="95549"/>
                        <a:pt x="2872" y="93258"/>
                      </a:cubicBezTo>
                      <a:cubicBezTo>
                        <a:pt x="2935" y="92953"/>
                        <a:pt x="2997" y="92672"/>
                        <a:pt x="3060" y="92392"/>
                      </a:cubicBezTo>
                      <a:cubicBezTo>
                        <a:pt x="3371" y="91017"/>
                        <a:pt x="3683" y="89664"/>
                        <a:pt x="4088" y="88314"/>
                      </a:cubicBezTo>
                      <a:cubicBezTo>
                        <a:pt x="4338" y="87423"/>
                        <a:pt x="4556" y="86531"/>
                        <a:pt x="4836" y="85640"/>
                      </a:cubicBezTo>
                      <a:cubicBezTo>
                        <a:pt x="5054" y="84901"/>
                        <a:pt x="5273" y="84187"/>
                        <a:pt x="5491" y="83473"/>
                      </a:cubicBezTo>
                      <a:cubicBezTo>
                        <a:pt x="5896" y="82276"/>
                        <a:pt x="6239" y="81129"/>
                        <a:pt x="6675" y="79982"/>
                      </a:cubicBezTo>
                      <a:cubicBezTo>
                        <a:pt x="7174" y="78479"/>
                        <a:pt x="7736" y="76973"/>
                        <a:pt x="8328" y="75496"/>
                      </a:cubicBezTo>
                      <a:cubicBezTo>
                        <a:pt x="8453" y="75215"/>
                        <a:pt x="8577" y="74910"/>
                        <a:pt x="8702" y="74629"/>
                      </a:cubicBezTo>
                      <a:cubicBezTo>
                        <a:pt x="9793" y="71930"/>
                        <a:pt x="10946" y="69280"/>
                        <a:pt x="12255" y="66705"/>
                      </a:cubicBezTo>
                      <a:cubicBezTo>
                        <a:pt x="13066" y="65022"/>
                        <a:pt x="13908" y="63342"/>
                        <a:pt x="14843" y="61711"/>
                      </a:cubicBezTo>
                      <a:cubicBezTo>
                        <a:pt x="15342" y="60795"/>
                        <a:pt x="15871" y="59875"/>
                        <a:pt x="16371" y="58984"/>
                      </a:cubicBezTo>
                      <a:cubicBezTo>
                        <a:pt x="17461" y="57201"/>
                        <a:pt x="18521" y="55467"/>
                        <a:pt x="19705" y="53759"/>
                      </a:cubicBezTo>
                      <a:cubicBezTo>
                        <a:pt x="20298" y="52790"/>
                        <a:pt x="20922" y="51823"/>
                        <a:pt x="21576" y="50904"/>
                      </a:cubicBezTo>
                      <a:cubicBezTo>
                        <a:pt x="22324" y="49884"/>
                        <a:pt x="23072" y="48865"/>
                        <a:pt x="23820" y="47846"/>
                      </a:cubicBezTo>
                      <a:cubicBezTo>
                        <a:pt x="25442" y="45732"/>
                        <a:pt x="27125" y="43616"/>
                        <a:pt x="28808" y="41602"/>
                      </a:cubicBezTo>
                      <a:cubicBezTo>
                        <a:pt x="29369" y="40966"/>
                        <a:pt x="29868" y="40355"/>
                        <a:pt x="30429" y="39794"/>
                      </a:cubicBezTo>
                      <a:cubicBezTo>
                        <a:pt x="31333" y="38750"/>
                        <a:pt x="32299" y="37730"/>
                        <a:pt x="33266" y="36711"/>
                      </a:cubicBezTo>
                      <a:cubicBezTo>
                        <a:pt x="33920" y="36022"/>
                        <a:pt x="34544" y="35386"/>
                        <a:pt x="35199" y="34722"/>
                      </a:cubicBezTo>
                      <a:lnTo>
                        <a:pt x="36539" y="33422"/>
                      </a:lnTo>
                      <a:lnTo>
                        <a:pt x="36539" y="33397"/>
                      </a:lnTo>
                      <a:cubicBezTo>
                        <a:pt x="37381" y="32581"/>
                        <a:pt x="38254" y="31792"/>
                        <a:pt x="39126" y="31028"/>
                      </a:cubicBezTo>
                      <a:cubicBezTo>
                        <a:pt x="40809" y="29473"/>
                        <a:pt x="42493" y="28020"/>
                        <a:pt x="44270" y="26595"/>
                      </a:cubicBezTo>
                      <a:cubicBezTo>
                        <a:pt x="46889" y="24429"/>
                        <a:pt x="49600" y="22443"/>
                        <a:pt x="52406" y="20532"/>
                      </a:cubicBezTo>
                      <a:cubicBezTo>
                        <a:pt x="54837" y="18877"/>
                        <a:pt x="57331" y="17296"/>
                        <a:pt x="59919" y="15844"/>
                      </a:cubicBezTo>
                      <a:cubicBezTo>
                        <a:pt x="62194" y="14544"/>
                        <a:pt x="64501" y="13297"/>
                        <a:pt x="66839" y="12150"/>
                      </a:cubicBezTo>
                      <a:cubicBezTo>
                        <a:pt x="70580" y="10314"/>
                        <a:pt x="74414" y="8659"/>
                        <a:pt x="78342" y="7231"/>
                      </a:cubicBezTo>
                      <a:cubicBezTo>
                        <a:pt x="84701" y="4887"/>
                        <a:pt x="91279" y="3104"/>
                        <a:pt x="98105" y="1878"/>
                      </a:cubicBezTo>
                      <a:lnTo>
                        <a:pt x="98137" y="1878"/>
                      </a:lnTo>
                      <a:cubicBezTo>
                        <a:pt x="99133" y="1701"/>
                        <a:pt x="100131" y="1548"/>
                        <a:pt x="101129" y="1395"/>
                      </a:cubicBezTo>
                      <a:cubicBezTo>
                        <a:pt x="101223" y="1395"/>
                        <a:pt x="101285" y="1370"/>
                        <a:pt x="101347" y="1370"/>
                      </a:cubicBezTo>
                      <a:cubicBezTo>
                        <a:pt x="103436" y="1040"/>
                        <a:pt x="105493" y="759"/>
                        <a:pt x="107551" y="582"/>
                      </a:cubicBezTo>
                      <a:cubicBezTo>
                        <a:pt x="109857" y="379"/>
                        <a:pt x="112227" y="198"/>
                        <a:pt x="114596" y="99"/>
                      </a:cubicBezTo>
                      <a:cubicBezTo>
                        <a:pt x="124821" y="-310"/>
                        <a:pt x="134858" y="557"/>
                        <a:pt x="144428" y="2595"/>
                      </a:cubicBezTo>
                      <a:lnTo>
                        <a:pt x="144459" y="2595"/>
                      </a:lnTo>
                      <a:cubicBezTo>
                        <a:pt x="145300" y="2773"/>
                        <a:pt x="146111" y="2979"/>
                        <a:pt x="146953" y="3156"/>
                      </a:cubicBezTo>
                      <a:cubicBezTo>
                        <a:pt x="147234" y="3234"/>
                        <a:pt x="147545" y="3309"/>
                        <a:pt x="147826" y="3412"/>
                      </a:cubicBezTo>
                      <a:cubicBezTo>
                        <a:pt x="149759" y="3895"/>
                        <a:pt x="151722" y="4407"/>
                        <a:pt x="153624" y="4993"/>
                      </a:cubicBezTo>
                      <a:cubicBezTo>
                        <a:pt x="160108" y="6928"/>
                        <a:pt x="166373" y="9425"/>
                        <a:pt x="172389" y="12409"/>
                      </a:cubicBezTo>
                      <a:cubicBezTo>
                        <a:pt x="180619" y="16486"/>
                        <a:pt x="188350" y="21505"/>
                        <a:pt x="195395" y="27315"/>
                      </a:cubicBezTo>
                      <a:cubicBezTo>
                        <a:pt x="218962" y="46733"/>
                        <a:pt x="235047" y="75116"/>
                        <a:pt x="238227" y="107504"/>
                      </a:cubicBezTo>
                      <a:cubicBezTo>
                        <a:pt x="238507" y="109848"/>
                        <a:pt x="238663" y="112217"/>
                        <a:pt x="238756" y="114615"/>
                      </a:cubicBezTo>
                      <a:cubicBezTo>
                        <a:pt x="239006" y="121158"/>
                        <a:pt x="238756" y="127576"/>
                        <a:pt x="237977" y="133898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8" name="Hình tự do: Hình 1187">
                  <a:extLst>
                    <a:ext uri="{FF2B5EF4-FFF2-40B4-BE49-F238E27FC236}">
                      <a16:creationId xmlns:a16="http://schemas.microsoft.com/office/drawing/2014/main" id="{41DA1254-27E1-73C7-64C6-1CCB4585BCCF}"/>
                    </a:ext>
                  </a:extLst>
                </p:cNvPr>
                <p:cNvSpPr/>
                <p:nvPr/>
              </p:nvSpPr>
              <p:spPr>
                <a:xfrm rot="-141668">
                  <a:off x="13948625" y="2413957"/>
                  <a:ext cx="203019" cy="203019"/>
                </a:xfrm>
                <a:custGeom>
                  <a:avLst/>
                  <a:gdLst>
                    <a:gd name="connsiteX0" fmla="*/ 203019 w 203019"/>
                    <a:gd name="connsiteY0" fmla="*/ 101510 h 203019"/>
                    <a:gd name="connsiteX1" fmla="*/ 101509 w 203019"/>
                    <a:gd name="connsiteY1" fmla="*/ 203019 h 203019"/>
                    <a:gd name="connsiteX2" fmla="*/ 0 w 203019"/>
                    <a:gd name="connsiteY2" fmla="*/ 101510 h 203019"/>
                    <a:gd name="connsiteX3" fmla="*/ 101509 w 203019"/>
                    <a:gd name="connsiteY3" fmla="*/ 0 h 203019"/>
                    <a:gd name="connsiteX4" fmla="*/ 203019 w 203019"/>
                    <a:gd name="connsiteY4" fmla="*/ 101510 h 203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019" h="203019">
                      <a:moveTo>
                        <a:pt x="203019" y="101510"/>
                      </a:moveTo>
                      <a:cubicBezTo>
                        <a:pt x="203019" y="157572"/>
                        <a:pt x="157571" y="203019"/>
                        <a:pt x="101509" y="203019"/>
                      </a:cubicBezTo>
                      <a:cubicBezTo>
                        <a:pt x="45448" y="203019"/>
                        <a:pt x="0" y="157572"/>
                        <a:pt x="0" y="101510"/>
                      </a:cubicBezTo>
                      <a:cubicBezTo>
                        <a:pt x="0" y="45447"/>
                        <a:pt x="45448" y="0"/>
                        <a:pt x="101509" y="0"/>
                      </a:cubicBezTo>
                      <a:cubicBezTo>
                        <a:pt x="157571" y="0"/>
                        <a:pt x="203019" y="45447"/>
                        <a:pt x="203019" y="101510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9" name="Hình tự do: Hình 1188">
                  <a:extLst>
                    <a:ext uri="{FF2B5EF4-FFF2-40B4-BE49-F238E27FC236}">
                      <a16:creationId xmlns:a16="http://schemas.microsoft.com/office/drawing/2014/main" id="{11009216-DDA8-451A-DFE2-F73D5FBAE165}"/>
                    </a:ext>
                  </a:extLst>
                </p:cNvPr>
                <p:cNvSpPr/>
                <p:nvPr/>
              </p:nvSpPr>
              <p:spPr>
                <a:xfrm>
                  <a:off x="14016904" y="2449858"/>
                  <a:ext cx="67239" cy="133210"/>
                </a:xfrm>
                <a:custGeom>
                  <a:avLst/>
                  <a:gdLst>
                    <a:gd name="connsiteX0" fmla="*/ 39448 w 67239"/>
                    <a:gd name="connsiteY0" fmla="*/ 59824 h 133210"/>
                    <a:gd name="connsiteX1" fmla="*/ 37360 w 67239"/>
                    <a:gd name="connsiteY1" fmla="*/ 59091 h 133210"/>
                    <a:gd name="connsiteX2" fmla="*/ 25763 w 67239"/>
                    <a:gd name="connsiteY2" fmla="*/ 54490 h 133210"/>
                    <a:gd name="connsiteX3" fmla="*/ 14354 w 67239"/>
                    <a:gd name="connsiteY3" fmla="*/ 38991 h 133210"/>
                    <a:gd name="connsiteX4" fmla="*/ 24517 w 67239"/>
                    <a:gd name="connsiteY4" fmla="*/ 23501 h 133210"/>
                    <a:gd name="connsiteX5" fmla="*/ 34212 w 67239"/>
                    <a:gd name="connsiteY5" fmla="*/ 21375 h 133210"/>
                    <a:gd name="connsiteX6" fmla="*/ 37890 w 67239"/>
                    <a:gd name="connsiteY6" fmla="*/ 21325 h 133210"/>
                    <a:gd name="connsiteX7" fmla="*/ 55409 w 67239"/>
                    <a:gd name="connsiteY7" fmla="*/ 25490 h 133210"/>
                    <a:gd name="connsiteX8" fmla="*/ 58713 w 67239"/>
                    <a:gd name="connsiteY8" fmla="*/ 13679 h 133210"/>
                    <a:gd name="connsiteX9" fmla="*/ 37422 w 67239"/>
                    <a:gd name="connsiteY9" fmla="*/ 9501 h 133210"/>
                    <a:gd name="connsiteX10" fmla="*/ 37048 w 67239"/>
                    <a:gd name="connsiteY10" fmla="*/ 0 h 133210"/>
                    <a:gd name="connsiteX11" fmla="*/ 23581 w 67239"/>
                    <a:gd name="connsiteY11" fmla="*/ 542 h 133210"/>
                    <a:gd name="connsiteX12" fmla="*/ 24018 w 67239"/>
                    <a:gd name="connsiteY12" fmla="*/ 11450 h 133210"/>
                    <a:gd name="connsiteX13" fmla="*/ 22085 w 67239"/>
                    <a:gd name="connsiteY13" fmla="*/ 11758 h 133210"/>
                    <a:gd name="connsiteX14" fmla="*/ 46 w 67239"/>
                    <a:gd name="connsiteY14" fmla="*/ 41397 h 133210"/>
                    <a:gd name="connsiteX15" fmla="*/ 26387 w 67239"/>
                    <a:gd name="connsiteY15" fmla="*/ 69640 h 133210"/>
                    <a:gd name="connsiteX16" fmla="*/ 30782 w 67239"/>
                    <a:gd name="connsiteY16" fmla="*/ 71064 h 133210"/>
                    <a:gd name="connsiteX17" fmla="*/ 40072 w 67239"/>
                    <a:gd name="connsiteY17" fmla="*/ 74712 h 133210"/>
                    <a:gd name="connsiteX18" fmla="*/ 52697 w 67239"/>
                    <a:gd name="connsiteY18" fmla="*/ 91863 h 133210"/>
                    <a:gd name="connsiteX19" fmla="*/ 41474 w 67239"/>
                    <a:gd name="connsiteY19" fmla="*/ 109488 h 133210"/>
                    <a:gd name="connsiteX20" fmla="*/ 30658 w 67239"/>
                    <a:gd name="connsiteY20" fmla="*/ 111885 h 133210"/>
                    <a:gd name="connsiteX21" fmla="*/ 28101 w 67239"/>
                    <a:gd name="connsiteY21" fmla="*/ 111923 h 133210"/>
                    <a:gd name="connsiteX22" fmla="*/ 4784 w 67239"/>
                    <a:gd name="connsiteY22" fmla="*/ 106028 h 133210"/>
                    <a:gd name="connsiteX23" fmla="*/ 1823 w 67239"/>
                    <a:gd name="connsiteY23" fmla="*/ 118151 h 133210"/>
                    <a:gd name="connsiteX24" fmla="*/ 28569 w 67239"/>
                    <a:gd name="connsiteY24" fmla="*/ 123709 h 133210"/>
                    <a:gd name="connsiteX25" fmla="*/ 28943 w 67239"/>
                    <a:gd name="connsiteY25" fmla="*/ 133210 h 133210"/>
                    <a:gd name="connsiteX26" fmla="*/ 42410 w 67239"/>
                    <a:gd name="connsiteY26" fmla="*/ 132668 h 133210"/>
                    <a:gd name="connsiteX27" fmla="*/ 41974 w 67239"/>
                    <a:gd name="connsiteY27" fmla="*/ 121860 h 133210"/>
                    <a:gd name="connsiteX28" fmla="*/ 42347 w 67239"/>
                    <a:gd name="connsiteY28" fmla="*/ 121811 h 133210"/>
                    <a:gd name="connsiteX29" fmla="*/ 67192 w 67239"/>
                    <a:gd name="connsiteY29" fmla="*/ 89933 h 133210"/>
                    <a:gd name="connsiteX30" fmla="*/ 39448 w 67239"/>
                    <a:gd name="connsiteY30" fmla="*/ 59824 h 13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7239" h="133210">
                      <a:moveTo>
                        <a:pt x="39448" y="59824"/>
                      </a:moveTo>
                      <a:cubicBezTo>
                        <a:pt x="38763" y="59559"/>
                        <a:pt x="38046" y="59325"/>
                        <a:pt x="37360" y="59091"/>
                      </a:cubicBezTo>
                      <a:cubicBezTo>
                        <a:pt x="32746" y="57576"/>
                        <a:pt x="28912" y="56095"/>
                        <a:pt x="25763" y="54490"/>
                      </a:cubicBezTo>
                      <a:cubicBezTo>
                        <a:pt x="18282" y="50702"/>
                        <a:pt x="14729" y="46235"/>
                        <a:pt x="14354" y="38991"/>
                      </a:cubicBezTo>
                      <a:cubicBezTo>
                        <a:pt x="14042" y="33411"/>
                        <a:pt x="16848" y="26821"/>
                        <a:pt x="24517" y="23501"/>
                      </a:cubicBezTo>
                      <a:cubicBezTo>
                        <a:pt x="27135" y="22348"/>
                        <a:pt x="30346" y="21596"/>
                        <a:pt x="34212" y="21375"/>
                      </a:cubicBezTo>
                      <a:cubicBezTo>
                        <a:pt x="35489" y="21325"/>
                        <a:pt x="36736" y="21306"/>
                        <a:pt x="37890" y="21325"/>
                      </a:cubicBezTo>
                      <a:cubicBezTo>
                        <a:pt x="46057" y="21584"/>
                        <a:pt x="52167" y="23987"/>
                        <a:pt x="55409" y="25490"/>
                      </a:cubicBezTo>
                      <a:lnTo>
                        <a:pt x="58713" y="13679"/>
                      </a:lnTo>
                      <a:cubicBezTo>
                        <a:pt x="54193" y="11409"/>
                        <a:pt x="47023" y="9442"/>
                        <a:pt x="37422" y="9501"/>
                      </a:cubicBezTo>
                      <a:lnTo>
                        <a:pt x="37048" y="0"/>
                      </a:lnTo>
                      <a:lnTo>
                        <a:pt x="23581" y="542"/>
                      </a:lnTo>
                      <a:lnTo>
                        <a:pt x="24018" y="11450"/>
                      </a:lnTo>
                      <a:lnTo>
                        <a:pt x="22085" y="11758"/>
                      </a:lnTo>
                      <a:cubicBezTo>
                        <a:pt x="7777" y="16359"/>
                        <a:pt x="-702" y="27722"/>
                        <a:pt x="46" y="41397"/>
                      </a:cubicBezTo>
                      <a:cubicBezTo>
                        <a:pt x="825" y="55628"/>
                        <a:pt x="10614" y="64160"/>
                        <a:pt x="26387" y="69640"/>
                      </a:cubicBezTo>
                      <a:cubicBezTo>
                        <a:pt x="27790" y="70139"/>
                        <a:pt x="29255" y="70603"/>
                        <a:pt x="30782" y="71064"/>
                      </a:cubicBezTo>
                      <a:cubicBezTo>
                        <a:pt x="34367" y="72227"/>
                        <a:pt x="37422" y="73412"/>
                        <a:pt x="40072" y="74712"/>
                      </a:cubicBezTo>
                      <a:cubicBezTo>
                        <a:pt x="48551" y="78883"/>
                        <a:pt x="52260" y="83964"/>
                        <a:pt x="52697" y="91863"/>
                      </a:cubicBezTo>
                      <a:cubicBezTo>
                        <a:pt x="53133" y="99793"/>
                        <a:pt x="49112" y="106237"/>
                        <a:pt x="41474" y="109488"/>
                      </a:cubicBezTo>
                      <a:cubicBezTo>
                        <a:pt x="38420" y="110853"/>
                        <a:pt x="34804" y="111654"/>
                        <a:pt x="30658" y="111885"/>
                      </a:cubicBezTo>
                      <a:cubicBezTo>
                        <a:pt x="29816" y="111919"/>
                        <a:pt x="28943" y="111954"/>
                        <a:pt x="28101" y="111923"/>
                      </a:cubicBezTo>
                      <a:cubicBezTo>
                        <a:pt x="19186" y="111888"/>
                        <a:pt x="10801" y="109285"/>
                        <a:pt x="4784" y="106028"/>
                      </a:cubicBezTo>
                      <a:lnTo>
                        <a:pt x="1823" y="118151"/>
                      </a:lnTo>
                      <a:cubicBezTo>
                        <a:pt x="7590" y="121549"/>
                        <a:pt x="18407" y="123955"/>
                        <a:pt x="28569" y="123709"/>
                      </a:cubicBezTo>
                      <a:lnTo>
                        <a:pt x="28943" y="133210"/>
                      </a:lnTo>
                      <a:lnTo>
                        <a:pt x="42410" y="132668"/>
                      </a:lnTo>
                      <a:lnTo>
                        <a:pt x="41974" y="121860"/>
                      </a:lnTo>
                      <a:lnTo>
                        <a:pt x="42347" y="121811"/>
                      </a:lnTo>
                      <a:cubicBezTo>
                        <a:pt x="59929" y="117013"/>
                        <a:pt x="67940" y="104033"/>
                        <a:pt x="67192" y="89933"/>
                      </a:cubicBezTo>
                      <a:cubicBezTo>
                        <a:pt x="66350" y="74341"/>
                        <a:pt x="57092" y="65949"/>
                        <a:pt x="39448" y="59824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0" name="Hình tự do: Hình 1189">
                  <a:extLst>
                    <a:ext uri="{FF2B5EF4-FFF2-40B4-BE49-F238E27FC236}">
                      <a16:creationId xmlns:a16="http://schemas.microsoft.com/office/drawing/2014/main" id="{87E36CE6-FF27-3956-730F-6B5E99506672}"/>
                    </a:ext>
                  </a:extLst>
                </p:cNvPr>
                <p:cNvSpPr/>
                <p:nvPr/>
              </p:nvSpPr>
              <p:spPr>
                <a:xfrm>
                  <a:off x="13930422" y="2395768"/>
                  <a:ext cx="145382" cy="238823"/>
                </a:xfrm>
                <a:custGeom>
                  <a:avLst/>
                  <a:gdLst>
                    <a:gd name="connsiteX0" fmla="*/ 133256 w 145382"/>
                    <a:gd name="connsiteY0" fmla="*/ 233925 h 238823"/>
                    <a:gd name="connsiteX1" fmla="*/ 132227 w 145382"/>
                    <a:gd name="connsiteY1" fmla="*/ 233576 h 238823"/>
                    <a:gd name="connsiteX2" fmla="*/ 125712 w 145382"/>
                    <a:gd name="connsiteY2" fmla="*/ 231273 h 238823"/>
                    <a:gd name="connsiteX3" fmla="*/ 125712 w 145382"/>
                    <a:gd name="connsiteY3" fmla="*/ 231273 h 238823"/>
                    <a:gd name="connsiteX4" fmla="*/ 121535 w 145382"/>
                    <a:gd name="connsiteY4" fmla="*/ 229558 h 238823"/>
                    <a:gd name="connsiteX5" fmla="*/ 105575 w 145382"/>
                    <a:gd name="connsiteY5" fmla="*/ 221179 h 238823"/>
                    <a:gd name="connsiteX6" fmla="*/ 103486 w 145382"/>
                    <a:gd name="connsiteY6" fmla="*/ 219845 h 238823"/>
                    <a:gd name="connsiteX7" fmla="*/ 100649 w 145382"/>
                    <a:gd name="connsiteY7" fmla="*/ 217928 h 238823"/>
                    <a:gd name="connsiteX8" fmla="*/ 93324 w 145382"/>
                    <a:gd name="connsiteY8" fmla="*/ 212404 h 238823"/>
                    <a:gd name="connsiteX9" fmla="*/ 90924 w 145382"/>
                    <a:gd name="connsiteY9" fmla="*/ 210350 h 238823"/>
                    <a:gd name="connsiteX10" fmla="*/ 90799 w 145382"/>
                    <a:gd name="connsiteY10" fmla="*/ 210231 h 238823"/>
                    <a:gd name="connsiteX11" fmla="*/ 85188 w 145382"/>
                    <a:gd name="connsiteY11" fmla="*/ 205053 h 238823"/>
                    <a:gd name="connsiteX12" fmla="*/ 81883 w 145382"/>
                    <a:gd name="connsiteY12" fmla="*/ 201715 h 238823"/>
                    <a:gd name="connsiteX13" fmla="*/ 81447 w 145382"/>
                    <a:gd name="connsiteY13" fmla="*/ 201269 h 238823"/>
                    <a:gd name="connsiteX14" fmla="*/ 77955 w 145382"/>
                    <a:gd name="connsiteY14" fmla="*/ 197350 h 238823"/>
                    <a:gd name="connsiteX15" fmla="*/ 74183 w 145382"/>
                    <a:gd name="connsiteY15" fmla="*/ 192637 h 238823"/>
                    <a:gd name="connsiteX16" fmla="*/ 68853 w 145382"/>
                    <a:gd name="connsiteY16" fmla="*/ 185149 h 238823"/>
                    <a:gd name="connsiteX17" fmla="*/ 68791 w 145382"/>
                    <a:gd name="connsiteY17" fmla="*/ 185078 h 238823"/>
                    <a:gd name="connsiteX18" fmla="*/ 65393 w 145382"/>
                    <a:gd name="connsiteY18" fmla="*/ 179492 h 238823"/>
                    <a:gd name="connsiteX19" fmla="*/ 64240 w 145382"/>
                    <a:gd name="connsiteY19" fmla="*/ 177484 h 238823"/>
                    <a:gd name="connsiteX20" fmla="*/ 61309 w 145382"/>
                    <a:gd name="connsiteY20" fmla="*/ 171854 h 238823"/>
                    <a:gd name="connsiteX21" fmla="*/ 59876 w 145382"/>
                    <a:gd name="connsiteY21" fmla="*/ 168759 h 238823"/>
                    <a:gd name="connsiteX22" fmla="*/ 59876 w 145382"/>
                    <a:gd name="connsiteY22" fmla="*/ 168734 h 238823"/>
                    <a:gd name="connsiteX23" fmla="*/ 59159 w 145382"/>
                    <a:gd name="connsiteY23" fmla="*/ 167076 h 238823"/>
                    <a:gd name="connsiteX24" fmla="*/ 56727 w 145382"/>
                    <a:gd name="connsiteY24" fmla="*/ 161009 h 238823"/>
                    <a:gd name="connsiteX25" fmla="*/ 56727 w 145382"/>
                    <a:gd name="connsiteY25" fmla="*/ 160984 h 238823"/>
                    <a:gd name="connsiteX26" fmla="*/ 56197 w 145382"/>
                    <a:gd name="connsiteY26" fmla="*/ 159416 h 238823"/>
                    <a:gd name="connsiteX27" fmla="*/ 54358 w 145382"/>
                    <a:gd name="connsiteY27" fmla="*/ 153768 h 238823"/>
                    <a:gd name="connsiteX28" fmla="*/ 52331 w 145382"/>
                    <a:gd name="connsiteY28" fmla="*/ 146050 h 238823"/>
                    <a:gd name="connsiteX29" fmla="*/ 52020 w 145382"/>
                    <a:gd name="connsiteY29" fmla="*/ 144547 h 238823"/>
                    <a:gd name="connsiteX30" fmla="*/ 51366 w 145382"/>
                    <a:gd name="connsiteY30" fmla="*/ 141224 h 238823"/>
                    <a:gd name="connsiteX31" fmla="*/ 50648 w 145382"/>
                    <a:gd name="connsiteY31" fmla="*/ 136754 h 238823"/>
                    <a:gd name="connsiteX32" fmla="*/ 50212 w 145382"/>
                    <a:gd name="connsiteY32" fmla="*/ 133496 h 238823"/>
                    <a:gd name="connsiteX33" fmla="*/ 49713 w 145382"/>
                    <a:gd name="connsiteY33" fmla="*/ 127795 h 238823"/>
                    <a:gd name="connsiteX34" fmla="*/ 49588 w 145382"/>
                    <a:gd name="connsiteY34" fmla="*/ 125329 h 238823"/>
                    <a:gd name="connsiteX35" fmla="*/ 49588 w 145382"/>
                    <a:gd name="connsiteY35" fmla="*/ 124743 h 238823"/>
                    <a:gd name="connsiteX36" fmla="*/ 49495 w 145382"/>
                    <a:gd name="connsiteY36" fmla="*/ 120002 h 238823"/>
                    <a:gd name="connsiteX37" fmla="*/ 49464 w 145382"/>
                    <a:gd name="connsiteY37" fmla="*/ 117483 h 238823"/>
                    <a:gd name="connsiteX38" fmla="*/ 49557 w 145382"/>
                    <a:gd name="connsiteY38" fmla="*/ 115132 h 238823"/>
                    <a:gd name="connsiteX39" fmla="*/ 50118 w 145382"/>
                    <a:gd name="connsiteY39" fmla="*/ 107333 h 238823"/>
                    <a:gd name="connsiteX40" fmla="*/ 50866 w 145382"/>
                    <a:gd name="connsiteY40" fmla="*/ 101582 h 238823"/>
                    <a:gd name="connsiteX41" fmla="*/ 50991 w 145382"/>
                    <a:gd name="connsiteY41" fmla="*/ 100771 h 238823"/>
                    <a:gd name="connsiteX42" fmla="*/ 52331 w 145382"/>
                    <a:gd name="connsiteY42" fmla="*/ 93723 h 238823"/>
                    <a:gd name="connsiteX43" fmla="*/ 52519 w 145382"/>
                    <a:gd name="connsiteY43" fmla="*/ 92860 h 238823"/>
                    <a:gd name="connsiteX44" fmla="*/ 53547 w 145382"/>
                    <a:gd name="connsiteY44" fmla="*/ 88807 h 238823"/>
                    <a:gd name="connsiteX45" fmla="*/ 54825 w 145382"/>
                    <a:gd name="connsiteY45" fmla="*/ 84427 h 238823"/>
                    <a:gd name="connsiteX46" fmla="*/ 55979 w 145382"/>
                    <a:gd name="connsiteY46" fmla="*/ 80933 h 238823"/>
                    <a:gd name="connsiteX47" fmla="*/ 57631 w 145382"/>
                    <a:gd name="connsiteY47" fmla="*/ 76441 h 238823"/>
                    <a:gd name="connsiteX48" fmla="*/ 58192 w 145382"/>
                    <a:gd name="connsiteY48" fmla="*/ 75122 h 238823"/>
                    <a:gd name="connsiteX49" fmla="*/ 61714 w 145382"/>
                    <a:gd name="connsiteY49" fmla="*/ 67179 h 238823"/>
                    <a:gd name="connsiteX50" fmla="*/ 64302 w 145382"/>
                    <a:gd name="connsiteY50" fmla="*/ 62207 h 238823"/>
                    <a:gd name="connsiteX51" fmla="*/ 65861 w 145382"/>
                    <a:gd name="connsiteY51" fmla="*/ 59480 h 238823"/>
                    <a:gd name="connsiteX52" fmla="*/ 69165 w 145382"/>
                    <a:gd name="connsiteY52" fmla="*/ 54237 h 238823"/>
                    <a:gd name="connsiteX53" fmla="*/ 71066 w 145382"/>
                    <a:gd name="connsiteY53" fmla="*/ 51397 h 238823"/>
                    <a:gd name="connsiteX54" fmla="*/ 73279 w 145382"/>
                    <a:gd name="connsiteY54" fmla="*/ 48348 h 238823"/>
                    <a:gd name="connsiteX55" fmla="*/ 78298 w 145382"/>
                    <a:gd name="connsiteY55" fmla="*/ 42082 h 238823"/>
                    <a:gd name="connsiteX56" fmla="*/ 79920 w 145382"/>
                    <a:gd name="connsiteY56" fmla="*/ 40281 h 238823"/>
                    <a:gd name="connsiteX57" fmla="*/ 82756 w 145382"/>
                    <a:gd name="connsiteY57" fmla="*/ 37207 h 238823"/>
                    <a:gd name="connsiteX58" fmla="*/ 84658 w 145382"/>
                    <a:gd name="connsiteY58" fmla="*/ 35221 h 238823"/>
                    <a:gd name="connsiteX59" fmla="*/ 85998 w 145382"/>
                    <a:gd name="connsiteY59" fmla="*/ 33921 h 238823"/>
                    <a:gd name="connsiteX60" fmla="*/ 85998 w 145382"/>
                    <a:gd name="connsiteY60" fmla="*/ 33896 h 238823"/>
                    <a:gd name="connsiteX61" fmla="*/ 88586 w 145382"/>
                    <a:gd name="connsiteY61" fmla="*/ 31518 h 238823"/>
                    <a:gd name="connsiteX62" fmla="*/ 93729 w 145382"/>
                    <a:gd name="connsiteY62" fmla="*/ 27079 h 238823"/>
                    <a:gd name="connsiteX63" fmla="*/ 101865 w 145382"/>
                    <a:gd name="connsiteY63" fmla="*/ 21028 h 238823"/>
                    <a:gd name="connsiteX64" fmla="*/ 109378 w 145382"/>
                    <a:gd name="connsiteY64" fmla="*/ 16324 h 238823"/>
                    <a:gd name="connsiteX65" fmla="*/ 116298 w 145382"/>
                    <a:gd name="connsiteY65" fmla="*/ 12646 h 238823"/>
                    <a:gd name="connsiteX66" fmla="*/ 127832 w 145382"/>
                    <a:gd name="connsiteY66" fmla="*/ 7730 h 238823"/>
                    <a:gd name="connsiteX67" fmla="*/ 145382 w 145382"/>
                    <a:gd name="connsiteY67" fmla="*/ 2829 h 238823"/>
                    <a:gd name="connsiteX68" fmla="*/ 114614 w 145382"/>
                    <a:gd name="connsiteY68" fmla="*/ 99 h 238823"/>
                    <a:gd name="connsiteX69" fmla="*/ 107569 w 145382"/>
                    <a:gd name="connsiteY69" fmla="*/ 579 h 238823"/>
                    <a:gd name="connsiteX70" fmla="*/ 101366 w 145382"/>
                    <a:gd name="connsiteY70" fmla="*/ 1367 h 238823"/>
                    <a:gd name="connsiteX71" fmla="*/ 101117 w 145382"/>
                    <a:gd name="connsiteY71" fmla="*/ 1402 h 238823"/>
                    <a:gd name="connsiteX72" fmla="*/ 98125 w 145382"/>
                    <a:gd name="connsiteY72" fmla="*/ 1888 h 238823"/>
                    <a:gd name="connsiteX73" fmla="*/ 98093 w 145382"/>
                    <a:gd name="connsiteY73" fmla="*/ 1888 h 238823"/>
                    <a:gd name="connsiteX74" fmla="*/ 78330 w 145382"/>
                    <a:gd name="connsiteY74" fmla="*/ 7234 h 238823"/>
                    <a:gd name="connsiteX75" fmla="*/ 66827 w 145382"/>
                    <a:gd name="connsiteY75" fmla="*/ 12150 h 238823"/>
                    <a:gd name="connsiteX76" fmla="*/ 59907 w 145382"/>
                    <a:gd name="connsiteY76" fmla="*/ 15829 h 238823"/>
                    <a:gd name="connsiteX77" fmla="*/ 52394 w 145382"/>
                    <a:gd name="connsiteY77" fmla="*/ 20533 h 238823"/>
                    <a:gd name="connsiteX78" fmla="*/ 44258 w 145382"/>
                    <a:gd name="connsiteY78" fmla="*/ 26583 h 238823"/>
                    <a:gd name="connsiteX79" fmla="*/ 39114 w 145382"/>
                    <a:gd name="connsiteY79" fmla="*/ 31022 h 238823"/>
                    <a:gd name="connsiteX80" fmla="*/ 36527 w 145382"/>
                    <a:gd name="connsiteY80" fmla="*/ 33401 h 238823"/>
                    <a:gd name="connsiteX81" fmla="*/ 36527 w 145382"/>
                    <a:gd name="connsiteY81" fmla="*/ 33426 h 238823"/>
                    <a:gd name="connsiteX82" fmla="*/ 35186 w 145382"/>
                    <a:gd name="connsiteY82" fmla="*/ 34725 h 238823"/>
                    <a:gd name="connsiteX83" fmla="*/ 33254 w 145382"/>
                    <a:gd name="connsiteY83" fmla="*/ 36711 h 238823"/>
                    <a:gd name="connsiteX84" fmla="*/ 30448 w 145382"/>
                    <a:gd name="connsiteY84" fmla="*/ 39785 h 238823"/>
                    <a:gd name="connsiteX85" fmla="*/ 28827 w 145382"/>
                    <a:gd name="connsiteY85" fmla="*/ 41587 h 238823"/>
                    <a:gd name="connsiteX86" fmla="*/ 23809 w 145382"/>
                    <a:gd name="connsiteY86" fmla="*/ 47852 h 238823"/>
                    <a:gd name="connsiteX87" fmla="*/ 21595 w 145382"/>
                    <a:gd name="connsiteY87" fmla="*/ 50901 h 238823"/>
                    <a:gd name="connsiteX88" fmla="*/ 19694 w 145382"/>
                    <a:gd name="connsiteY88" fmla="*/ 53741 h 238823"/>
                    <a:gd name="connsiteX89" fmla="*/ 16389 w 145382"/>
                    <a:gd name="connsiteY89" fmla="*/ 58984 h 238823"/>
                    <a:gd name="connsiteX90" fmla="*/ 14830 w 145382"/>
                    <a:gd name="connsiteY90" fmla="*/ 61712 h 238823"/>
                    <a:gd name="connsiteX91" fmla="*/ 12244 w 145382"/>
                    <a:gd name="connsiteY91" fmla="*/ 66681 h 238823"/>
                    <a:gd name="connsiteX92" fmla="*/ 8721 w 145382"/>
                    <a:gd name="connsiteY92" fmla="*/ 74623 h 238823"/>
                    <a:gd name="connsiteX93" fmla="*/ 8160 w 145382"/>
                    <a:gd name="connsiteY93" fmla="*/ 75942 h 238823"/>
                    <a:gd name="connsiteX94" fmla="*/ 6508 w 145382"/>
                    <a:gd name="connsiteY94" fmla="*/ 80434 h 238823"/>
                    <a:gd name="connsiteX95" fmla="*/ 5355 w 145382"/>
                    <a:gd name="connsiteY95" fmla="*/ 83928 h 238823"/>
                    <a:gd name="connsiteX96" fmla="*/ 4076 w 145382"/>
                    <a:gd name="connsiteY96" fmla="*/ 88308 h 238823"/>
                    <a:gd name="connsiteX97" fmla="*/ 3048 w 145382"/>
                    <a:gd name="connsiteY97" fmla="*/ 92361 h 238823"/>
                    <a:gd name="connsiteX98" fmla="*/ 2861 w 145382"/>
                    <a:gd name="connsiteY98" fmla="*/ 93224 h 238823"/>
                    <a:gd name="connsiteX99" fmla="*/ 1520 w 145382"/>
                    <a:gd name="connsiteY99" fmla="*/ 100272 h 238823"/>
                    <a:gd name="connsiteX100" fmla="*/ 1396 w 145382"/>
                    <a:gd name="connsiteY100" fmla="*/ 101083 h 238823"/>
                    <a:gd name="connsiteX101" fmla="*/ 647 w 145382"/>
                    <a:gd name="connsiteY101" fmla="*/ 106834 h 238823"/>
                    <a:gd name="connsiteX102" fmla="*/ 86 w 145382"/>
                    <a:gd name="connsiteY102" fmla="*/ 114634 h 238823"/>
                    <a:gd name="connsiteX103" fmla="*/ 23 w 145382"/>
                    <a:gd name="connsiteY103" fmla="*/ 116984 h 238823"/>
                    <a:gd name="connsiteX104" fmla="*/ 23 w 145382"/>
                    <a:gd name="connsiteY104" fmla="*/ 119503 h 238823"/>
                    <a:gd name="connsiteX105" fmla="*/ 117 w 145382"/>
                    <a:gd name="connsiteY105" fmla="*/ 124244 h 238823"/>
                    <a:gd name="connsiteX106" fmla="*/ 148 w 145382"/>
                    <a:gd name="connsiteY106" fmla="*/ 124830 h 238823"/>
                    <a:gd name="connsiteX107" fmla="*/ 273 w 145382"/>
                    <a:gd name="connsiteY107" fmla="*/ 127296 h 238823"/>
                    <a:gd name="connsiteX108" fmla="*/ 772 w 145382"/>
                    <a:gd name="connsiteY108" fmla="*/ 132997 h 238823"/>
                    <a:gd name="connsiteX109" fmla="*/ 1177 w 145382"/>
                    <a:gd name="connsiteY109" fmla="*/ 136258 h 238823"/>
                    <a:gd name="connsiteX110" fmla="*/ 1894 w 145382"/>
                    <a:gd name="connsiteY110" fmla="*/ 140728 h 238823"/>
                    <a:gd name="connsiteX111" fmla="*/ 2549 w 145382"/>
                    <a:gd name="connsiteY111" fmla="*/ 144051 h 238823"/>
                    <a:gd name="connsiteX112" fmla="*/ 2861 w 145382"/>
                    <a:gd name="connsiteY112" fmla="*/ 145554 h 238823"/>
                    <a:gd name="connsiteX113" fmla="*/ 4887 w 145382"/>
                    <a:gd name="connsiteY113" fmla="*/ 153272 h 238823"/>
                    <a:gd name="connsiteX114" fmla="*/ 6726 w 145382"/>
                    <a:gd name="connsiteY114" fmla="*/ 158921 h 238823"/>
                    <a:gd name="connsiteX115" fmla="*/ 7256 w 145382"/>
                    <a:gd name="connsiteY115" fmla="*/ 160489 h 238823"/>
                    <a:gd name="connsiteX116" fmla="*/ 7256 w 145382"/>
                    <a:gd name="connsiteY116" fmla="*/ 160514 h 238823"/>
                    <a:gd name="connsiteX117" fmla="*/ 9687 w 145382"/>
                    <a:gd name="connsiteY117" fmla="*/ 166580 h 238823"/>
                    <a:gd name="connsiteX118" fmla="*/ 10404 w 145382"/>
                    <a:gd name="connsiteY118" fmla="*/ 168238 h 238823"/>
                    <a:gd name="connsiteX119" fmla="*/ 10404 w 145382"/>
                    <a:gd name="connsiteY119" fmla="*/ 168263 h 238823"/>
                    <a:gd name="connsiteX120" fmla="*/ 11838 w 145382"/>
                    <a:gd name="connsiteY120" fmla="*/ 171359 h 238823"/>
                    <a:gd name="connsiteX121" fmla="*/ 14769 w 145382"/>
                    <a:gd name="connsiteY121" fmla="*/ 176988 h 238823"/>
                    <a:gd name="connsiteX122" fmla="*/ 15922 w 145382"/>
                    <a:gd name="connsiteY122" fmla="*/ 178996 h 238823"/>
                    <a:gd name="connsiteX123" fmla="*/ 19320 w 145382"/>
                    <a:gd name="connsiteY123" fmla="*/ 184579 h 238823"/>
                    <a:gd name="connsiteX124" fmla="*/ 19382 w 145382"/>
                    <a:gd name="connsiteY124" fmla="*/ 184651 h 238823"/>
                    <a:gd name="connsiteX125" fmla="*/ 24713 w 145382"/>
                    <a:gd name="connsiteY125" fmla="*/ 192138 h 238823"/>
                    <a:gd name="connsiteX126" fmla="*/ 28484 w 145382"/>
                    <a:gd name="connsiteY126" fmla="*/ 196852 h 238823"/>
                    <a:gd name="connsiteX127" fmla="*/ 31975 w 145382"/>
                    <a:gd name="connsiteY127" fmla="*/ 200770 h 238823"/>
                    <a:gd name="connsiteX128" fmla="*/ 32412 w 145382"/>
                    <a:gd name="connsiteY128" fmla="*/ 201216 h 238823"/>
                    <a:gd name="connsiteX129" fmla="*/ 35686 w 145382"/>
                    <a:gd name="connsiteY129" fmla="*/ 204555 h 238823"/>
                    <a:gd name="connsiteX130" fmla="*/ 41327 w 145382"/>
                    <a:gd name="connsiteY130" fmla="*/ 209732 h 238823"/>
                    <a:gd name="connsiteX131" fmla="*/ 41452 w 145382"/>
                    <a:gd name="connsiteY131" fmla="*/ 209851 h 238823"/>
                    <a:gd name="connsiteX132" fmla="*/ 43852 w 145382"/>
                    <a:gd name="connsiteY132" fmla="*/ 211905 h 238823"/>
                    <a:gd name="connsiteX133" fmla="*/ 51178 w 145382"/>
                    <a:gd name="connsiteY133" fmla="*/ 217429 h 238823"/>
                    <a:gd name="connsiteX134" fmla="*/ 54015 w 145382"/>
                    <a:gd name="connsiteY134" fmla="*/ 219346 h 238823"/>
                    <a:gd name="connsiteX135" fmla="*/ 56073 w 145382"/>
                    <a:gd name="connsiteY135" fmla="*/ 220680 h 238823"/>
                    <a:gd name="connsiteX136" fmla="*/ 72064 w 145382"/>
                    <a:gd name="connsiteY136" fmla="*/ 229056 h 238823"/>
                    <a:gd name="connsiteX137" fmla="*/ 76210 w 145382"/>
                    <a:gd name="connsiteY137" fmla="*/ 230771 h 238823"/>
                    <a:gd name="connsiteX138" fmla="*/ 76241 w 145382"/>
                    <a:gd name="connsiteY138" fmla="*/ 230771 h 238823"/>
                    <a:gd name="connsiteX139" fmla="*/ 82756 w 145382"/>
                    <a:gd name="connsiteY139" fmla="*/ 233074 h 238823"/>
                    <a:gd name="connsiteX140" fmla="*/ 83785 w 145382"/>
                    <a:gd name="connsiteY140" fmla="*/ 233424 h 238823"/>
                    <a:gd name="connsiteX141" fmla="*/ 107694 w 145382"/>
                    <a:gd name="connsiteY141" fmla="*/ 238252 h 238823"/>
                    <a:gd name="connsiteX142" fmla="*/ 122408 w 145382"/>
                    <a:gd name="connsiteY142" fmla="*/ 238782 h 238823"/>
                    <a:gd name="connsiteX143" fmla="*/ 122876 w 145382"/>
                    <a:gd name="connsiteY143" fmla="*/ 238763 h 238823"/>
                    <a:gd name="connsiteX144" fmla="*/ 124247 w 145382"/>
                    <a:gd name="connsiteY144" fmla="*/ 238732 h 238823"/>
                    <a:gd name="connsiteX145" fmla="*/ 125806 w 145382"/>
                    <a:gd name="connsiteY145" fmla="*/ 238645 h 238823"/>
                    <a:gd name="connsiteX146" fmla="*/ 130294 w 145382"/>
                    <a:gd name="connsiteY146" fmla="*/ 238343 h 238823"/>
                    <a:gd name="connsiteX147" fmla="*/ 130388 w 145382"/>
                    <a:gd name="connsiteY147" fmla="*/ 238340 h 238823"/>
                    <a:gd name="connsiteX148" fmla="*/ 143013 w 145382"/>
                    <a:gd name="connsiteY148" fmla="*/ 236485 h 238823"/>
                    <a:gd name="connsiteX149" fmla="*/ 133256 w 145382"/>
                    <a:gd name="connsiteY149" fmla="*/ 233925 h 2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45382" h="238823">
                      <a:moveTo>
                        <a:pt x="133256" y="233925"/>
                      </a:moveTo>
                      <a:cubicBezTo>
                        <a:pt x="132913" y="233816"/>
                        <a:pt x="132570" y="233710"/>
                        <a:pt x="132227" y="233576"/>
                      </a:cubicBezTo>
                      <a:cubicBezTo>
                        <a:pt x="130014" y="232884"/>
                        <a:pt x="127863" y="232114"/>
                        <a:pt x="125712" y="231273"/>
                      </a:cubicBezTo>
                      <a:lnTo>
                        <a:pt x="125712" y="231273"/>
                      </a:lnTo>
                      <a:cubicBezTo>
                        <a:pt x="124309" y="230718"/>
                        <a:pt x="122907" y="230163"/>
                        <a:pt x="121535" y="229558"/>
                      </a:cubicBezTo>
                      <a:cubicBezTo>
                        <a:pt x="115987" y="227164"/>
                        <a:pt x="110655" y="224374"/>
                        <a:pt x="105575" y="221179"/>
                      </a:cubicBezTo>
                      <a:cubicBezTo>
                        <a:pt x="104858" y="220743"/>
                        <a:pt x="104141" y="220306"/>
                        <a:pt x="103486" y="219845"/>
                      </a:cubicBezTo>
                      <a:cubicBezTo>
                        <a:pt x="102520" y="219224"/>
                        <a:pt x="101584" y="218576"/>
                        <a:pt x="100649" y="217928"/>
                      </a:cubicBezTo>
                      <a:cubicBezTo>
                        <a:pt x="98156" y="216170"/>
                        <a:pt x="95693" y="214315"/>
                        <a:pt x="93324" y="212404"/>
                      </a:cubicBezTo>
                      <a:cubicBezTo>
                        <a:pt x="92513" y="211727"/>
                        <a:pt x="91703" y="211051"/>
                        <a:pt x="90924" y="210350"/>
                      </a:cubicBezTo>
                      <a:cubicBezTo>
                        <a:pt x="90861" y="210303"/>
                        <a:pt x="90830" y="210278"/>
                        <a:pt x="90799" y="210231"/>
                      </a:cubicBezTo>
                      <a:cubicBezTo>
                        <a:pt x="88866" y="208573"/>
                        <a:pt x="86965" y="206839"/>
                        <a:pt x="85188" y="205053"/>
                      </a:cubicBezTo>
                      <a:cubicBezTo>
                        <a:pt x="84035" y="203950"/>
                        <a:pt x="82943" y="202843"/>
                        <a:pt x="81883" y="201715"/>
                      </a:cubicBezTo>
                      <a:cubicBezTo>
                        <a:pt x="81759" y="201550"/>
                        <a:pt x="81603" y="201431"/>
                        <a:pt x="81447" y="201269"/>
                      </a:cubicBezTo>
                      <a:cubicBezTo>
                        <a:pt x="80262" y="199997"/>
                        <a:pt x="79109" y="198675"/>
                        <a:pt x="77955" y="197350"/>
                      </a:cubicBezTo>
                      <a:cubicBezTo>
                        <a:pt x="76646" y="195814"/>
                        <a:pt x="75400" y="194252"/>
                        <a:pt x="74183" y="192637"/>
                      </a:cubicBezTo>
                      <a:cubicBezTo>
                        <a:pt x="72282" y="190218"/>
                        <a:pt x="70536" y="187721"/>
                        <a:pt x="68853" y="185149"/>
                      </a:cubicBezTo>
                      <a:cubicBezTo>
                        <a:pt x="68822" y="185128"/>
                        <a:pt x="68822" y="185103"/>
                        <a:pt x="68791" y="185078"/>
                      </a:cubicBezTo>
                      <a:cubicBezTo>
                        <a:pt x="67575" y="183242"/>
                        <a:pt x="66453" y="181381"/>
                        <a:pt x="65393" y="179492"/>
                      </a:cubicBezTo>
                      <a:cubicBezTo>
                        <a:pt x="64988" y="178821"/>
                        <a:pt x="64583" y="178154"/>
                        <a:pt x="64240" y="177484"/>
                      </a:cubicBezTo>
                      <a:cubicBezTo>
                        <a:pt x="63211" y="175620"/>
                        <a:pt x="62245" y="173750"/>
                        <a:pt x="61309" y="171854"/>
                      </a:cubicBezTo>
                      <a:cubicBezTo>
                        <a:pt x="60841" y="170822"/>
                        <a:pt x="60343" y="169791"/>
                        <a:pt x="59876" y="168759"/>
                      </a:cubicBezTo>
                      <a:lnTo>
                        <a:pt x="59876" y="168734"/>
                      </a:lnTo>
                      <a:cubicBezTo>
                        <a:pt x="59626" y="168182"/>
                        <a:pt x="59376" y="167627"/>
                        <a:pt x="59159" y="167076"/>
                      </a:cubicBezTo>
                      <a:cubicBezTo>
                        <a:pt x="58286" y="165105"/>
                        <a:pt x="57475" y="163082"/>
                        <a:pt x="56727" y="161009"/>
                      </a:cubicBezTo>
                      <a:lnTo>
                        <a:pt x="56727" y="160984"/>
                      </a:lnTo>
                      <a:cubicBezTo>
                        <a:pt x="56540" y="160454"/>
                        <a:pt x="56353" y="159949"/>
                        <a:pt x="56197" y="159416"/>
                      </a:cubicBezTo>
                      <a:cubicBezTo>
                        <a:pt x="55511" y="157562"/>
                        <a:pt x="54919" y="155679"/>
                        <a:pt x="54358" y="153768"/>
                      </a:cubicBezTo>
                      <a:cubicBezTo>
                        <a:pt x="53579" y="151230"/>
                        <a:pt x="52924" y="148668"/>
                        <a:pt x="52331" y="146050"/>
                      </a:cubicBezTo>
                      <a:cubicBezTo>
                        <a:pt x="52238" y="145541"/>
                        <a:pt x="52114" y="145055"/>
                        <a:pt x="52020" y="144547"/>
                      </a:cubicBezTo>
                      <a:cubicBezTo>
                        <a:pt x="51770" y="143456"/>
                        <a:pt x="51552" y="142340"/>
                        <a:pt x="51366" y="141224"/>
                      </a:cubicBezTo>
                      <a:cubicBezTo>
                        <a:pt x="51085" y="139743"/>
                        <a:pt x="50866" y="138238"/>
                        <a:pt x="50648" y="136754"/>
                      </a:cubicBezTo>
                      <a:cubicBezTo>
                        <a:pt x="50493" y="135685"/>
                        <a:pt x="50337" y="134590"/>
                        <a:pt x="50212" y="133496"/>
                      </a:cubicBezTo>
                      <a:cubicBezTo>
                        <a:pt x="49993" y="131623"/>
                        <a:pt x="49838" y="129721"/>
                        <a:pt x="49713" y="127795"/>
                      </a:cubicBezTo>
                      <a:cubicBezTo>
                        <a:pt x="49682" y="126991"/>
                        <a:pt x="49620" y="126158"/>
                        <a:pt x="49588" y="125329"/>
                      </a:cubicBezTo>
                      <a:lnTo>
                        <a:pt x="49588" y="124743"/>
                      </a:lnTo>
                      <a:cubicBezTo>
                        <a:pt x="49495" y="123156"/>
                        <a:pt x="49464" y="121570"/>
                        <a:pt x="49495" y="120002"/>
                      </a:cubicBezTo>
                      <a:cubicBezTo>
                        <a:pt x="49464" y="119147"/>
                        <a:pt x="49464" y="118315"/>
                        <a:pt x="49464" y="117483"/>
                      </a:cubicBezTo>
                      <a:cubicBezTo>
                        <a:pt x="49495" y="116700"/>
                        <a:pt x="49526" y="115918"/>
                        <a:pt x="49557" y="115132"/>
                      </a:cubicBezTo>
                      <a:cubicBezTo>
                        <a:pt x="49651" y="112514"/>
                        <a:pt x="49838" y="109914"/>
                        <a:pt x="50118" y="107333"/>
                      </a:cubicBezTo>
                      <a:cubicBezTo>
                        <a:pt x="50305" y="105394"/>
                        <a:pt x="50555" y="103477"/>
                        <a:pt x="50866" y="101582"/>
                      </a:cubicBezTo>
                      <a:cubicBezTo>
                        <a:pt x="50898" y="101310"/>
                        <a:pt x="50929" y="101039"/>
                        <a:pt x="50991" y="100771"/>
                      </a:cubicBezTo>
                      <a:cubicBezTo>
                        <a:pt x="51366" y="98408"/>
                        <a:pt x="51802" y="96042"/>
                        <a:pt x="52331" y="93723"/>
                      </a:cubicBezTo>
                      <a:cubicBezTo>
                        <a:pt x="52394" y="93427"/>
                        <a:pt x="52456" y="93156"/>
                        <a:pt x="52519" y="92860"/>
                      </a:cubicBezTo>
                      <a:cubicBezTo>
                        <a:pt x="52831" y="91500"/>
                        <a:pt x="53173" y="90144"/>
                        <a:pt x="53547" y="88807"/>
                      </a:cubicBezTo>
                      <a:cubicBezTo>
                        <a:pt x="53921" y="87326"/>
                        <a:pt x="54358" y="85864"/>
                        <a:pt x="54825" y="84427"/>
                      </a:cubicBezTo>
                      <a:cubicBezTo>
                        <a:pt x="55169" y="83240"/>
                        <a:pt x="55542" y="82074"/>
                        <a:pt x="55979" y="80933"/>
                      </a:cubicBezTo>
                      <a:cubicBezTo>
                        <a:pt x="56509" y="79421"/>
                        <a:pt x="57038" y="77931"/>
                        <a:pt x="57631" y="76441"/>
                      </a:cubicBezTo>
                      <a:cubicBezTo>
                        <a:pt x="57818" y="75995"/>
                        <a:pt x="57974" y="75571"/>
                        <a:pt x="58192" y="75122"/>
                      </a:cubicBezTo>
                      <a:cubicBezTo>
                        <a:pt x="59252" y="72413"/>
                        <a:pt x="60437" y="69773"/>
                        <a:pt x="61714" y="67179"/>
                      </a:cubicBezTo>
                      <a:cubicBezTo>
                        <a:pt x="62556" y="65508"/>
                        <a:pt x="63398" y="63835"/>
                        <a:pt x="64302" y="62207"/>
                      </a:cubicBezTo>
                      <a:cubicBezTo>
                        <a:pt x="64832" y="61282"/>
                        <a:pt x="65331" y="60381"/>
                        <a:pt x="65861" y="59480"/>
                      </a:cubicBezTo>
                      <a:cubicBezTo>
                        <a:pt x="66921" y="57700"/>
                        <a:pt x="68011" y="55945"/>
                        <a:pt x="69165" y="54237"/>
                      </a:cubicBezTo>
                      <a:cubicBezTo>
                        <a:pt x="69757" y="53283"/>
                        <a:pt x="70412" y="52329"/>
                        <a:pt x="71066" y="51397"/>
                      </a:cubicBezTo>
                      <a:cubicBezTo>
                        <a:pt x="71783" y="50365"/>
                        <a:pt x="72531" y="49358"/>
                        <a:pt x="73279" y="48348"/>
                      </a:cubicBezTo>
                      <a:cubicBezTo>
                        <a:pt x="74900" y="46206"/>
                        <a:pt x="76584" y="44108"/>
                        <a:pt x="78298" y="42082"/>
                      </a:cubicBezTo>
                      <a:cubicBezTo>
                        <a:pt x="78797" y="41474"/>
                        <a:pt x="79359" y="40867"/>
                        <a:pt x="79920" y="40281"/>
                      </a:cubicBezTo>
                      <a:cubicBezTo>
                        <a:pt x="80824" y="39242"/>
                        <a:pt x="81790" y="38223"/>
                        <a:pt x="82756" y="37207"/>
                      </a:cubicBezTo>
                      <a:cubicBezTo>
                        <a:pt x="83379" y="36521"/>
                        <a:pt x="84003" y="35885"/>
                        <a:pt x="84658" y="35221"/>
                      </a:cubicBezTo>
                      <a:lnTo>
                        <a:pt x="85998" y="33921"/>
                      </a:lnTo>
                      <a:lnTo>
                        <a:pt x="85998" y="33896"/>
                      </a:lnTo>
                      <a:cubicBezTo>
                        <a:pt x="86871" y="33080"/>
                        <a:pt x="87713" y="32288"/>
                        <a:pt x="88586" y="31518"/>
                      </a:cubicBezTo>
                      <a:cubicBezTo>
                        <a:pt x="90238" y="29984"/>
                        <a:pt x="91983" y="28519"/>
                        <a:pt x="93729" y="27079"/>
                      </a:cubicBezTo>
                      <a:cubicBezTo>
                        <a:pt x="96348" y="24943"/>
                        <a:pt x="99059" y="22927"/>
                        <a:pt x="101865" y="21028"/>
                      </a:cubicBezTo>
                      <a:cubicBezTo>
                        <a:pt x="104297" y="19364"/>
                        <a:pt x="106821" y="17796"/>
                        <a:pt x="109378" y="16324"/>
                      </a:cubicBezTo>
                      <a:cubicBezTo>
                        <a:pt x="111653" y="15034"/>
                        <a:pt x="113960" y="13793"/>
                        <a:pt x="116298" y="12646"/>
                      </a:cubicBezTo>
                      <a:cubicBezTo>
                        <a:pt x="120038" y="10807"/>
                        <a:pt x="123873" y="9161"/>
                        <a:pt x="127832" y="7730"/>
                      </a:cubicBezTo>
                      <a:cubicBezTo>
                        <a:pt x="133474" y="5647"/>
                        <a:pt x="139335" y="4033"/>
                        <a:pt x="145382" y="2829"/>
                      </a:cubicBezTo>
                      <a:cubicBezTo>
                        <a:pt x="135501" y="638"/>
                        <a:pt x="125182" y="-328"/>
                        <a:pt x="114614" y="99"/>
                      </a:cubicBezTo>
                      <a:cubicBezTo>
                        <a:pt x="112214" y="195"/>
                        <a:pt x="109876" y="364"/>
                        <a:pt x="107569" y="579"/>
                      </a:cubicBezTo>
                      <a:cubicBezTo>
                        <a:pt x="105481" y="760"/>
                        <a:pt x="103393" y="1040"/>
                        <a:pt x="101366" y="1367"/>
                      </a:cubicBezTo>
                      <a:cubicBezTo>
                        <a:pt x="101273" y="1371"/>
                        <a:pt x="101180" y="1399"/>
                        <a:pt x="101117" y="1402"/>
                      </a:cubicBezTo>
                      <a:cubicBezTo>
                        <a:pt x="100088" y="1539"/>
                        <a:pt x="99122" y="1701"/>
                        <a:pt x="98125" y="1888"/>
                      </a:cubicBezTo>
                      <a:lnTo>
                        <a:pt x="98093" y="1888"/>
                      </a:lnTo>
                      <a:cubicBezTo>
                        <a:pt x="91297" y="3116"/>
                        <a:pt x="84689" y="4899"/>
                        <a:pt x="78330" y="7234"/>
                      </a:cubicBezTo>
                      <a:cubicBezTo>
                        <a:pt x="74402" y="8665"/>
                        <a:pt x="70568" y="10311"/>
                        <a:pt x="66827" y="12150"/>
                      </a:cubicBezTo>
                      <a:cubicBezTo>
                        <a:pt x="64489" y="13297"/>
                        <a:pt x="62182" y="14538"/>
                        <a:pt x="59907" y="15829"/>
                      </a:cubicBezTo>
                      <a:cubicBezTo>
                        <a:pt x="57319" y="17303"/>
                        <a:pt x="54825" y="18871"/>
                        <a:pt x="52394" y="20533"/>
                      </a:cubicBezTo>
                      <a:cubicBezTo>
                        <a:pt x="49588" y="22431"/>
                        <a:pt x="46876" y="24448"/>
                        <a:pt x="44258" y="26583"/>
                      </a:cubicBezTo>
                      <a:cubicBezTo>
                        <a:pt x="42512" y="28023"/>
                        <a:pt x="40766" y="29485"/>
                        <a:pt x="39114" y="31022"/>
                      </a:cubicBezTo>
                      <a:cubicBezTo>
                        <a:pt x="38241" y="31792"/>
                        <a:pt x="37369" y="32584"/>
                        <a:pt x="36527" y="33401"/>
                      </a:cubicBezTo>
                      <a:lnTo>
                        <a:pt x="36527" y="33426"/>
                      </a:lnTo>
                      <a:lnTo>
                        <a:pt x="35186" y="34725"/>
                      </a:lnTo>
                      <a:cubicBezTo>
                        <a:pt x="34532" y="35386"/>
                        <a:pt x="33909" y="36025"/>
                        <a:pt x="33254" y="36711"/>
                      </a:cubicBezTo>
                      <a:cubicBezTo>
                        <a:pt x="32319" y="37727"/>
                        <a:pt x="31352" y="38744"/>
                        <a:pt x="30448" y="39785"/>
                      </a:cubicBezTo>
                      <a:cubicBezTo>
                        <a:pt x="29887" y="40371"/>
                        <a:pt x="29326" y="40979"/>
                        <a:pt x="28827" y="41587"/>
                      </a:cubicBezTo>
                      <a:cubicBezTo>
                        <a:pt x="27082" y="43613"/>
                        <a:pt x="25430" y="45711"/>
                        <a:pt x="23809" y="47852"/>
                      </a:cubicBezTo>
                      <a:cubicBezTo>
                        <a:pt x="23060" y="48862"/>
                        <a:pt x="22312" y="49869"/>
                        <a:pt x="21595" y="50901"/>
                      </a:cubicBezTo>
                      <a:cubicBezTo>
                        <a:pt x="20910" y="51833"/>
                        <a:pt x="20286" y="52787"/>
                        <a:pt x="19694" y="53741"/>
                      </a:cubicBezTo>
                      <a:cubicBezTo>
                        <a:pt x="18509" y="55449"/>
                        <a:pt x="17449" y="57204"/>
                        <a:pt x="16389" y="58984"/>
                      </a:cubicBezTo>
                      <a:cubicBezTo>
                        <a:pt x="15859" y="59885"/>
                        <a:pt x="15330" y="60786"/>
                        <a:pt x="14830" y="61712"/>
                      </a:cubicBezTo>
                      <a:cubicBezTo>
                        <a:pt x="13927" y="63339"/>
                        <a:pt x="13054" y="65010"/>
                        <a:pt x="12244" y="66681"/>
                      </a:cubicBezTo>
                      <a:cubicBezTo>
                        <a:pt x="10965" y="69277"/>
                        <a:pt x="9781" y="71918"/>
                        <a:pt x="8721" y="74623"/>
                      </a:cubicBezTo>
                      <a:cubicBezTo>
                        <a:pt x="8503" y="75072"/>
                        <a:pt x="8316" y="75496"/>
                        <a:pt x="8160" y="75942"/>
                      </a:cubicBezTo>
                      <a:cubicBezTo>
                        <a:pt x="7568" y="77432"/>
                        <a:pt x="7037" y="78922"/>
                        <a:pt x="6508" y="80434"/>
                      </a:cubicBezTo>
                      <a:cubicBezTo>
                        <a:pt x="6071" y="81575"/>
                        <a:pt x="5728" y="82741"/>
                        <a:pt x="5355" y="83928"/>
                      </a:cubicBezTo>
                      <a:cubicBezTo>
                        <a:pt x="4887" y="85366"/>
                        <a:pt x="4450" y="86828"/>
                        <a:pt x="4076" y="88308"/>
                      </a:cubicBezTo>
                      <a:cubicBezTo>
                        <a:pt x="3702" y="89646"/>
                        <a:pt x="3359" y="91002"/>
                        <a:pt x="3048" y="92361"/>
                      </a:cubicBezTo>
                      <a:cubicBezTo>
                        <a:pt x="2985" y="92657"/>
                        <a:pt x="2923" y="92928"/>
                        <a:pt x="2861" y="93224"/>
                      </a:cubicBezTo>
                      <a:cubicBezTo>
                        <a:pt x="2330" y="95543"/>
                        <a:pt x="1894" y="97910"/>
                        <a:pt x="1520" y="100272"/>
                      </a:cubicBezTo>
                      <a:cubicBezTo>
                        <a:pt x="1458" y="100544"/>
                        <a:pt x="1427" y="100815"/>
                        <a:pt x="1396" y="101083"/>
                      </a:cubicBezTo>
                      <a:cubicBezTo>
                        <a:pt x="1084" y="102978"/>
                        <a:pt x="834" y="104895"/>
                        <a:pt x="647" y="106834"/>
                      </a:cubicBezTo>
                      <a:cubicBezTo>
                        <a:pt x="367" y="109412"/>
                        <a:pt x="179" y="112015"/>
                        <a:pt x="86" y="114634"/>
                      </a:cubicBezTo>
                      <a:cubicBezTo>
                        <a:pt x="55" y="115416"/>
                        <a:pt x="23" y="116202"/>
                        <a:pt x="23" y="116984"/>
                      </a:cubicBezTo>
                      <a:cubicBezTo>
                        <a:pt x="-8" y="117816"/>
                        <a:pt x="-8" y="118649"/>
                        <a:pt x="23" y="119503"/>
                      </a:cubicBezTo>
                      <a:cubicBezTo>
                        <a:pt x="-8" y="121068"/>
                        <a:pt x="55" y="122657"/>
                        <a:pt x="117" y="124244"/>
                      </a:cubicBezTo>
                      <a:lnTo>
                        <a:pt x="148" y="124830"/>
                      </a:lnTo>
                      <a:cubicBezTo>
                        <a:pt x="179" y="125659"/>
                        <a:pt x="211" y="126492"/>
                        <a:pt x="273" y="127296"/>
                      </a:cubicBezTo>
                      <a:cubicBezTo>
                        <a:pt x="398" y="129222"/>
                        <a:pt x="523" y="131124"/>
                        <a:pt x="772" y="132997"/>
                      </a:cubicBezTo>
                      <a:cubicBezTo>
                        <a:pt x="865" y="134095"/>
                        <a:pt x="1021" y="135189"/>
                        <a:pt x="1177" y="136258"/>
                      </a:cubicBezTo>
                      <a:cubicBezTo>
                        <a:pt x="1396" y="137742"/>
                        <a:pt x="1613" y="139248"/>
                        <a:pt x="1894" y="140728"/>
                      </a:cubicBezTo>
                      <a:cubicBezTo>
                        <a:pt x="2081" y="141844"/>
                        <a:pt x="2300" y="142960"/>
                        <a:pt x="2549" y="144051"/>
                      </a:cubicBezTo>
                      <a:cubicBezTo>
                        <a:pt x="2642" y="144559"/>
                        <a:pt x="2767" y="145046"/>
                        <a:pt x="2861" y="145554"/>
                      </a:cubicBezTo>
                      <a:cubicBezTo>
                        <a:pt x="3453" y="148172"/>
                        <a:pt x="4107" y="150738"/>
                        <a:pt x="4887" y="153272"/>
                      </a:cubicBezTo>
                      <a:cubicBezTo>
                        <a:pt x="5447" y="155183"/>
                        <a:pt x="6040" y="157063"/>
                        <a:pt x="6726" y="158921"/>
                      </a:cubicBezTo>
                      <a:cubicBezTo>
                        <a:pt x="6882" y="159451"/>
                        <a:pt x="7068" y="159959"/>
                        <a:pt x="7256" y="160489"/>
                      </a:cubicBezTo>
                      <a:lnTo>
                        <a:pt x="7256" y="160514"/>
                      </a:lnTo>
                      <a:cubicBezTo>
                        <a:pt x="8004" y="162587"/>
                        <a:pt x="8814" y="164610"/>
                        <a:pt x="9687" y="166580"/>
                      </a:cubicBezTo>
                      <a:cubicBezTo>
                        <a:pt x="9906" y="167132"/>
                        <a:pt x="10155" y="167686"/>
                        <a:pt x="10404" y="168238"/>
                      </a:cubicBezTo>
                      <a:lnTo>
                        <a:pt x="10404" y="168263"/>
                      </a:lnTo>
                      <a:cubicBezTo>
                        <a:pt x="10872" y="169295"/>
                        <a:pt x="11339" y="170327"/>
                        <a:pt x="11838" y="171359"/>
                      </a:cubicBezTo>
                      <a:cubicBezTo>
                        <a:pt x="12773" y="173254"/>
                        <a:pt x="13740" y="175121"/>
                        <a:pt x="14769" y="176988"/>
                      </a:cubicBezTo>
                      <a:cubicBezTo>
                        <a:pt x="15111" y="177659"/>
                        <a:pt x="15517" y="178326"/>
                        <a:pt x="15922" y="178996"/>
                      </a:cubicBezTo>
                      <a:cubicBezTo>
                        <a:pt x="16982" y="180885"/>
                        <a:pt x="18135" y="182746"/>
                        <a:pt x="19320" y="184579"/>
                      </a:cubicBezTo>
                      <a:cubicBezTo>
                        <a:pt x="19351" y="184604"/>
                        <a:pt x="19351" y="184629"/>
                        <a:pt x="19382" y="184651"/>
                      </a:cubicBezTo>
                      <a:cubicBezTo>
                        <a:pt x="21065" y="187223"/>
                        <a:pt x="22842" y="189719"/>
                        <a:pt x="24713" y="192138"/>
                      </a:cubicBezTo>
                      <a:cubicBezTo>
                        <a:pt x="25928" y="193753"/>
                        <a:pt x="27175" y="195315"/>
                        <a:pt x="28484" y="196852"/>
                      </a:cubicBezTo>
                      <a:cubicBezTo>
                        <a:pt x="29637" y="198177"/>
                        <a:pt x="30791" y="199498"/>
                        <a:pt x="31975" y="200770"/>
                      </a:cubicBezTo>
                      <a:cubicBezTo>
                        <a:pt x="32131" y="200935"/>
                        <a:pt x="32287" y="201051"/>
                        <a:pt x="32412" y="201216"/>
                      </a:cubicBezTo>
                      <a:cubicBezTo>
                        <a:pt x="33472" y="202347"/>
                        <a:pt x="34594" y="203451"/>
                        <a:pt x="35686" y="204555"/>
                      </a:cubicBezTo>
                      <a:cubicBezTo>
                        <a:pt x="37524" y="206341"/>
                        <a:pt x="39395" y="208074"/>
                        <a:pt x="41327" y="209732"/>
                      </a:cubicBezTo>
                      <a:cubicBezTo>
                        <a:pt x="41358" y="209779"/>
                        <a:pt x="41390" y="209804"/>
                        <a:pt x="41452" y="209851"/>
                      </a:cubicBezTo>
                      <a:cubicBezTo>
                        <a:pt x="42231" y="210552"/>
                        <a:pt x="43042" y="211229"/>
                        <a:pt x="43852" y="211905"/>
                      </a:cubicBezTo>
                      <a:cubicBezTo>
                        <a:pt x="46222" y="213813"/>
                        <a:pt x="48684" y="215671"/>
                        <a:pt x="51178" y="217429"/>
                      </a:cubicBezTo>
                      <a:cubicBezTo>
                        <a:pt x="52114" y="218077"/>
                        <a:pt x="53048" y="218722"/>
                        <a:pt x="54015" y="219346"/>
                      </a:cubicBezTo>
                      <a:cubicBezTo>
                        <a:pt x="54669" y="219807"/>
                        <a:pt x="55386" y="220244"/>
                        <a:pt x="56073" y="220680"/>
                      </a:cubicBezTo>
                      <a:cubicBezTo>
                        <a:pt x="61185" y="223872"/>
                        <a:pt x="66515" y="226665"/>
                        <a:pt x="72064" y="229056"/>
                      </a:cubicBezTo>
                      <a:cubicBezTo>
                        <a:pt x="73435" y="229661"/>
                        <a:pt x="74838" y="230216"/>
                        <a:pt x="76210" y="230771"/>
                      </a:cubicBezTo>
                      <a:lnTo>
                        <a:pt x="76241" y="230771"/>
                      </a:lnTo>
                      <a:cubicBezTo>
                        <a:pt x="78392" y="231615"/>
                        <a:pt x="80543" y="232382"/>
                        <a:pt x="82756" y="233074"/>
                      </a:cubicBezTo>
                      <a:cubicBezTo>
                        <a:pt x="83099" y="233208"/>
                        <a:pt x="83442" y="233315"/>
                        <a:pt x="83785" y="233424"/>
                      </a:cubicBezTo>
                      <a:cubicBezTo>
                        <a:pt x="91453" y="235830"/>
                        <a:pt x="99465" y="237485"/>
                        <a:pt x="107694" y="238252"/>
                      </a:cubicBezTo>
                      <a:cubicBezTo>
                        <a:pt x="112526" y="238742"/>
                        <a:pt x="117389" y="238910"/>
                        <a:pt x="122408" y="238782"/>
                      </a:cubicBezTo>
                      <a:cubicBezTo>
                        <a:pt x="122532" y="238801"/>
                        <a:pt x="122688" y="238795"/>
                        <a:pt x="122876" y="238763"/>
                      </a:cubicBezTo>
                      <a:cubicBezTo>
                        <a:pt x="123343" y="238770"/>
                        <a:pt x="123780" y="238751"/>
                        <a:pt x="124247" y="238732"/>
                      </a:cubicBezTo>
                      <a:cubicBezTo>
                        <a:pt x="124777" y="238710"/>
                        <a:pt x="125276" y="238692"/>
                        <a:pt x="125806" y="238645"/>
                      </a:cubicBezTo>
                      <a:cubicBezTo>
                        <a:pt x="127302" y="238583"/>
                        <a:pt x="128798" y="238474"/>
                        <a:pt x="130294" y="238343"/>
                      </a:cubicBezTo>
                      <a:lnTo>
                        <a:pt x="130388" y="238340"/>
                      </a:lnTo>
                      <a:cubicBezTo>
                        <a:pt x="134659" y="237947"/>
                        <a:pt x="138867" y="237314"/>
                        <a:pt x="143013" y="236485"/>
                      </a:cubicBezTo>
                      <a:cubicBezTo>
                        <a:pt x="139709" y="235762"/>
                        <a:pt x="136435" y="234926"/>
                        <a:pt x="133256" y="23392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198" name="Đồ họa 3">
            <a:extLst>
              <a:ext uri="{FF2B5EF4-FFF2-40B4-BE49-F238E27FC236}">
                <a16:creationId xmlns:a16="http://schemas.microsoft.com/office/drawing/2014/main" id="{77F02A4B-4CF8-C6A2-B4C5-B3A4A108DEF9}"/>
              </a:ext>
            </a:extLst>
          </p:cNvPr>
          <p:cNvGrpSpPr/>
          <p:nvPr/>
        </p:nvGrpSpPr>
        <p:grpSpPr>
          <a:xfrm>
            <a:off x="9861727" y="4291972"/>
            <a:ext cx="1024790" cy="2022540"/>
            <a:chOff x="11536660" y="4180270"/>
            <a:chExt cx="1024790" cy="2022540"/>
          </a:xfrm>
        </p:grpSpPr>
        <p:grpSp>
          <p:nvGrpSpPr>
            <p:cNvPr id="1199" name="Đồ họa 3">
              <a:extLst>
                <a:ext uri="{FF2B5EF4-FFF2-40B4-BE49-F238E27FC236}">
                  <a16:creationId xmlns:a16="http://schemas.microsoft.com/office/drawing/2014/main" id="{69EF423F-5F40-518E-06B6-3A1FC35E4C6D}"/>
                </a:ext>
              </a:extLst>
            </p:cNvPr>
            <p:cNvGrpSpPr/>
            <p:nvPr/>
          </p:nvGrpSpPr>
          <p:grpSpPr>
            <a:xfrm>
              <a:off x="11798861" y="4180270"/>
              <a:ext cx="252819" cy="458289"/>
              <a:chOff x="11798861" y="4180270"/>
              <a:chExt cx="252819" cy="458289"/>
            </a:xfrm>
          </p:grpSpPr>
          <p:sp>
            <p:nvSpPr>
              <p:cNvPr id="1200" name="Hình tự do: Hình 1199">
                <a:extLst>
                  <a:ext uri="{FF2B5EF4-FFF2-40B4-BE49-F238E27FC236}">
                    <a16:creationId xmlns:a16="http://schemas.microsoft.com/office/drawing/2014/main" id="{F46615A2-85CB-1BE1-8431-18F0072A06E5}"/>
                  </a:ext>
                </a:extLst>
              </p:cNvPr>
              <p:cNvSpPr/>
              <p:nvPr/>
            </p:nvSpPr>
            <p:spPr>
              <a:xfrm>
                <a:off x="11798861" y="4180270"/>
                <a:ext cx="252819" cy="304706"/>
              </a:xfrm>
              <a:custGeom>
                <a:avLst/>
                <a:gdLst>
                  <a:gd name="connsiteX0" fmla="*/ 64022 w 252819"/>
                  <a:gd name="connsiteY0" fmla="*/ 304706 h 304706"/>
                  <a:gd name="connsiteX1" fmla="*/ 55 w 252819"/>
                  <a:gd name="connsiteY1" fmla="*/ 200090 h 304706"/>
                  <a:gd name="connsiteX2" fmla="*/ 129734 w 252819"/>
                  <a:gd name="connsiteY2" fmla="*/ 52176 h 304706"/>
                  <a:gd name="connsiteX3" fmla="*/ 152459 w 252819"/>
                  <a:gd name="connsiteY3" fmla="*/ 17699 h 304706"/>
                  <a:gd name="connsiteX4" fmla="*/ 161936 w 252819"/>
                  <a:gd name="connsiteY4" fmla="*/ 19226 h 304706"/>
                  <a:gd name="connsiteX5" fmla="*/ 163557 w 252819"/>
                  <a:gd name="connsiteY5" fmla="*/ 56789 h 304706"/>
                  <a:gd name="connsiteX6" fmla="*/ 159691 w 252819"/>
                  <a:gd name="connsiteY6" fmla="*/ 76833 h 304706"/>
                  <a:gd name="connsiteX7" fmla="*/ 188276 w 252819"/>
                  <a:gd name="connsiteY7" fmla="*/ 33285 h 304706"/>
                  <a:gd name="connsiteX8" fmla="*/ 199499 w 252819"/>
                  <a:gd name="connsiteY8" fmla="*/ 4263 h 304706"/>
                  <a:gd name="connsiteX9" fmla="*/ 209006 w 252819"/>
                  <a:gd name="connsiteY9" fmla="*/ 2892 h 304706"/>
                  <a:gd name="connsiteX10" fmla="*/ 224406 w 252819"/>
                  <a:gd name="connsiteY10" fmla="*/ 68105 h 304706"/>
                  <a:gd name="connsiteX11" fmla="*/ 222442 w 252819"/>
                  <a:gd name="connsiteY11" fmla="*/ 95755 h 304706"/>
                  <a:gd name="connsiteX12" fmla="*/ 243826 w 252819"/>
                  <a:gd name="connsiteY12" fmla="*/ 82788 h 304706"/>
                  <a:gd name="connsiteX13" fmla="*/ 243826 w 252819"/>
                  <a:gd name="connsiteY13" fmla="*/ 82788 h 304706"/>
                  <a:gd name="connsiteX14" fmla="*/ 252804 w 252819"/>
                  <a:gd name="connsiteY14" fmla="*/ 86216 h 304706"/>
                  <a:gd name="connsiteX15" fmla="*/ 226681 w 252819"/>
                  <a:gd name="connsiteY15" fmla="*/ 156043 h 304706"/>
                  <a:gd name="connsiteX16" fmla="*/ 64022 w 252819"/>
                  <a:gd name="connsiteY16" fmla="*/ 304706 h 30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2819" h="304706">
                    <a:moveTo>
                      <a:pt x="64022" y="304706"/>
                    </a:moveTo>
                    <a:cubicBezTo>
                      <a:pt x="64022" y="304706"/>
                      <a:pt x="2269" y="275778"/>
                      <a:pt x="55" y="200090"/>
                    </a:cubicBezTo>
                    <a:cubicBezTo>
                      <a:pt x="-2688" y="108162"/>
                      <a:pt x="97096" y="92420"/>
                      <a:pt x="129734" y="52176"/>
                    </a:cubicBezTo>
                    <a:cubicBezTo>
                      <a:pt x="141299" y="37899"/>
                      <a:pt x="148251" y="26333"/>
                      <a:pt x="152459" y="17699"/>
                    </a:cubicBezTo>
                    <a:cubicBezTo>
                      <a:pt x="154641" y="13210"/>
                      <a:pt x="161281" y="14301"/>
                      <a:pt x="161936" y="19226"/>
                    </a:cubicBezTo>
                    <a:cubicBezTo>
                      <a:pt x="163650" y="31882"/>
                      <a:pt x="165084" y="47593"/>
                      <a:pt x="163557" y="56789"/>
                    </a:cubicBezTo>
                    <a:cubicBezTo>
                      <a:pt x="160626" y="74059"/>
                      <a:pt x="159691" y="76833"/>
                      <a:pt x="159691" y="76833"/>
                    </a:cubicBezTo>
                    <a:cubicBezTo>
                      <a:pt x="159691" y="76833"/>
                      <a:pt x="165551" y="69944"/>
                      <a:pt x="188276" y="33285"/>
                    </a:cubicBezTo>
                    <a:cubicBezTo>
                      <a:pt x="194885" y="22624"/>
                      <a:pt x="198439" y="11402"/>
                      <a:pt x="199499" y="4263"/>
                    </a:cubicBezTo>
                    <a:cubicBezTo>
                      <a:pt x="200215" y="-724"/>
                      <a:pt x="206668" y="-1535"/>
                      <a:pt x="209006" y="2892"/>
                    </a:cubicBezTo>
                    <a:cubicBezTo>
                      <a:pt x="220228" y="24089"/>
                      <a:pt x="226245" y="42824"/>
                      <a:pt x="224406" y="68105"/>
                    </a:cubicBezTo>
                    <a:cubicBezTo>
                      <a:pt x="222442" y="95755"/>
                      <a:pt x="222442" y="95755"/>
                      <a:pt x="222442" y="95755"/>
                    </a:cubicBezTo>
                    <a:cubicBezTo>
                      <a:pt x="222442" y="95755"/>
                      <a:pt x="231045" y="95287"/>
                      <a:pt x="243826" y="82788"/>
                    </a:cubicBezTo>
                    <a:lnTo>
                      <a:pt x="243826" y="82788"/>
                    </a:lnTo>
                    <a:cubicBezTo>
                      <a:pt x="246850" y="78860"/>
                      <a:pt x="253178" y="81260"/>
                      <a:pt x="252804" y="86216"/>
                    </a:cubicBezTo>
                    <a:cubicBezTo>
                      <a:pt x="251464" y="102987"/>
                      <a:pt x="243328" y="128892"/>
                      <a:pt x="226681" y="156043"/>
                    </a:cubicBezTo>
                    <a:cubicBezTo>
                      <a:pt x="196475" y="205234"/>
                      <a:pt x="64022" y="304706"/>
                      <a:pt x="64022" y="304706"/>
                    </a:cubicBez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1" name="Hình tự do: Hình 1200">
                <a:extLst>
                  <a:ext uri="{FF2B5EF4-FFF2-40B4-BE49-F238E27FC236}">
                    <a16:creationId xmlns:a16="http://schemas.microsoft.com/office/drawing/2014/main" id="{5A53358C-AB0F-BC42-E193-3DEC4F980DAF}"/>
                  </a:ext>
                </a:extLst>
              </p:cNvPr>
              <p:cNvSpPr/>
              <p:nvPr/>
            </p:nvSpPr>
            <p:spPr>
              <a:xfrm>
                <a:off x="11817358" y="4407574"/>
                <a:ext cx="168262" cy="230984"/>
              </a:xfrm>
              <a:custGeom>
                <a:avLst/>
                <a:gdLst>
                  <a:gd name="connsiteX0" fmla="*/ 154942 w 168262"/>
                  <a:gd name="connsiteY0" fmla="*/ 163532 h 230984"/>
                  <a:gd name="connsiteX1" fmla="*/ 162236 w 168262"/>
                  <a:gd name="connsiteY1" fmla="*/ 203308 h 230984"/>
                  <a:gd name="connsiteX2" fmla="*/ 161644 w 168262"/>
                  <a:gd name="connsiteY2" fmla="*/ 204025 h 230984"/>
                  <a:gd name="connsiteX3" fmla="*/ 58026 w 168262"/>
                  <a:gd name="connsiteY3" fmla="*/ 224038 h 230984"/>
                  <a:gd name="connsiteX4" fmla="*/ 10051 w 168262"/>
                  <a:gd name="connsiteY4" fmla="*/ 198975 h 230984"/>
                  <a:gd name="connsiteX5" fmla="*/ 13418 w 168262"/>
                  <a:gd name="connsiteY5" fmla="*/ 155209 h 230984"/>
                  <a:gd name="connsiteX6" fmla="*/ 28630 w 168262"/>
                  <a:gd name="connsiteY6" fmla="*/ 139591 h 230984"/>
                  <a:gd name="connsiteX7" fmla="*/ 31810 w 168262"/>
                  <a:gd name="connsiteY7" fmla="*/ 32887 h 230984"/>
                  <a:gd name="connsiteX8" fmla="*/ 29814 w 168262"/>
                  <a:gd name="connsiteY8" fmla="*/ 0 h 230984"/>
                  <a:gd name="connsiteX9" fmla="*/ 129972 w 168262"/>
                  <a:gd name="connsiteY9" fmla="*/ 55269 h 230984"/>
                  <a:gd name="connsiteX10" fmla="*/ 127822 w 168262"/>
                  <a:gd name="connsiteY10" fmla="*/ 103930 h 230984"/>
                  <a:gd name="connsiteX11" fmla="*/ 127541 w 168262"/>
                  <a:gd name="connsiteY11" fmla="*/ 130707 h 230984"/>
                  <a:gd name="connsiteX12" fmla="*/ 154942 w 168262"/>
                  <a:gd name="connsiteY12" fmla="*/ 163532 h 2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262" h="230984">
                    <a:moveTo>
                      <a:pt x="154942" y="163532"/>
                    </a:moveTo>
                    <a:cubicBezTo>
                      <a:pt x="169157" y="172042"/>
                      <a:pt x="172648" y="190683"/>
                      <a:pt x="162236" y="203308"/>
                    </a:cubicBezTo>
                    <a:cubicBezTo>
                      <a:pt x="162049" y="203558"/>
                      <a:pt x="161831" y="203776"/>
                      <a:pt x="161644" y="204025"/>
                    </a:cubicBezTo>
                    <a:cubicBezTo>
                      <a:pt x="148364" y="219861"/>
                      <a:pt x="118189" y="242586"/>
                      <a:pt x="58026" y="224038"/>
                    </a:cubicBezTo>
                    <a:cubicBezTo>
                      <a:pt x="37390" y="217679"/>
                      <a:pt x="21710" y="208421"/>
                      <a:pt x="10051" y="198975"/>
                    </a:cubicBezTo>
                    <a:cubicBezTo>
                      <a:pt x="-4694" y="187098"/>
                      <a:pt x="-2917" y="164685"/>
                      <a:pt x="13418" y="155209"/>
                    </a:cubicBezTo>
                    <a:cubicBezTo>
                      <a:pt x="20681" y="151001"/>
                      <a:pt x="26542" y="145483"/>
                      <a:pt x="28630" y="139591"/>
                    </a:cubicBezTo>
                    <a:cubicBezTo>
                      <a:pt x="32215" y="129554"/>
                      <a:pt x="33337" y="65494"/>
                      <a:pt x="31810" y="32887"/>
                    </a:cubicBezTo>
                    <a:cubicBezTo>
                      <a:pt x="31280" y="21914"/>
                      <a:pt x="29814" y="0"/>
                      <a:pt x="29814" y="0"/>
                    </a:cubicBezTo>
                    <a:lnTo>
                      <a:pt x="129972" y="55269"/>
                    </a:lnTo>
                    <a:cubicBezTo>
                      <a:pt x="129972" y="55269"/>
                      <a:pt x="128601" y="82140"/>
                      <a:pt x="127822" y="103930"/>
                    </a:cubicBezTo>
                    <a:cubicBezTo>
                      <a:pt x="127354" y="116835"/>
                      <a:pt x="127510" y="127964"/>
                      <a:pt x="127541" y="130707"/>
                    </a:cubicBezTo>
                    <a:cubicBezTo>
                      <a:pt x="127666" y="144018"/>
                      <a:pt x="141600" y="155552"/>
                      <a:pt x="154942" y="163532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2" name="Hình tự do: Hình 1201">
                <a:extLst>
                  <a:ext uri="{FF2B5EF4-FFF2-40B4-BE49-F238E27FC236}">
                    <a16:creationId xmlns:a16="http://schemas.microsoft.com/office/drawing/2014/main" id="{F7DCA7E6-AFA6-7056-584A-6B5290E8F002}"/>
                  </a:ext>
                </a:extLst>
              </p:cNvPr>
              <p:cNvSpPr/>
              <p:nvPr/>
            </p:nvSpPr>
            <p:spPr>
              <a:xfrm>
                <a:off x="11809905" y="4392980"/>
                <a:ext cx="72898" cy="45883"/>
              </a:xfrm>
              <a:custGeom>
                <a:avLst/>
                <a:gdLst>
                  <a:gd name="connsiteX0" fmla="*/ 72181 w 72898"/>
                  <a:gd name="connsiteY0" fmla="*/ 38971 h 45883"/>
                  <a:gd name="connsiteX1" fmla="*/ 29100 w 72898"/>
                  <a:gd name="connsiteY1" fmla="*/ 39782 h 45883"/>
                  <a:gd name="connsiteX2" fmla="*/ 452 w 72898"/>
                  <a:gd name="connsiteY2" fmla="*/ 8360 h 45883"/>
                  <a:gd name="connsiteX3" fmla="*/ 43502 w 72898"/>
                  <a:gd name="connsiteY3" fmla="*/ 7549 h 45883"/>
                  <a:gd name="connsiteX4" fmla="*/ 72181 w 72898"/>
                  <a:gd name="connsiteY4" fmla="*/ 38971 h 4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8" h="45883">
                    <a:moveTo>
                      <a:pt x="72181" y="38971"/>
                    </a:moveTo>
                    <a:cubicBezTo>
                      <a:pt x="68191" y="47855"/>
                      <a:pt x="48926" y="48229"/>
                      <a:pt x="29100" y="39782"/>
                    </a:cubicBezTo>
                    <a:cubicBezTo>
                      <a:pt x="9305" y="31334"/>
                      <a:pt x="-2509" y="17898"/>
                      <a:pt x="452" y="8360"/>
                    </a:cubicBezTo>
                    <a:cubicBezTo>
                      <a:pt x="4349" y="-4297"/>
                      <a:pt x="23707" y="-930"/>
                      <a:pt x="43502" y="7549"/>
                    </a:cubicBezTo>
                    <a:cubicBezTo>
                      <a:pt x="63327" y="15997"/>
                      <a:pt x="76140" y="30056"/>
                      <a:pt x="72181" y="38971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3" name="Hình tự do: Hình 1202">
                <a:extLst>
                  <a:ext uri="{FF2B5EF4-FFF2-40B4-BE49-F238E27FC236}">
                    <a16:creationId xmlns:a16="http://schemas.microsoft.com/office/drawing/2014/main" id="{1907105C-3999-6F32-8F3D-CC66647491D1}"/>
                  </a:ext>
                </a:extLst>
              </p:cNvPr>
              <p:cNvSpPr/>
              <p:nvPr/>
            </p:nvSpPr>
            <p:spPr>
              <a:xfrm>
                <a:off x="11849978" y="4420105"/>
                <a:ext cx="97352" cy="94692"/>
              </a:xfrm>
              <a:custGeom>
                <a:avLst/>
                <a:gdLst>
                  <a:gd name="connsiteX0" fmla="*/ 97352 w 97352"/>
                  <a:gd name="connsiteY0" fmla="*/ 42738 h 94692"/>
                  <a:gd name="connsiteX1" fmla="*/ 95202 w 97352"/>
                  <a:gd name="connsiteY1" fmla="*/ 91399 h 94692"/>
                  <a:gd name="connsiteX2" fmla="*/ 74035 w 97352"/>
                  <a:gd name="connsiteY2" fmla="*/ 94547 h 94692"/>
                  <a:gd name="connsiteX3" fmla="*/ 0 w 97352"/>
                  <a:gd name="connsiteY3" fmla="*/ 0 h 94692"/>
                  <a:gd name="connsiteX4" fmla="*/ 97352 w 97352"/>
                  <a:gd name="connsiteY4" fmla="*/ 42738 h 9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52" h="94692">
                    <a:moveTo>
                      <a:pt x="97352" y="42738"/>
                    </a:moveTo>
                    <a:cubicBezTo>
                      <a:pt x="97352" y="42738"/>
                      <a:pt x="95981" y="69609"/>
                      <a:pt x="95202" y="91399"/>
                    </a:cubicBezTo>
                    <a:cubicBezTo>
                      <a:pt x="88499" y="93549"/>
                      <a:pt x="81392" y="95202"/>
                      <a:pt x="74035" y="94547"/>
                    </a:cubicBezTo>
                    <a:cubicBezTo>
                      <a:pt x="21166" y="89778"/>
                      <a:pt x="0" y="0"/>
                      <a:pt x="0" y="0"/>
                    </a:cubicBezTo>
                    <a:lnTo>
                      <a:pt x="97352" y="42738"/>
                    </a:ln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4" name="Hình tự do: Hình 1203">
                <a:extLst>
                  <a:ext uri="{FF2B5EF4-FFF2-40B4-BE49-F238E27FC236}">
                    <a16:creationId xmlns:a16="http://schemas.microsoft.com/office/drawing/2014/main" id="{D164E2A2-4AFD-2349-11AE-A1AA8B77AEA1}"/>
                  </a:ext>
                </a:extLst>
              </p:cNvPr>
              <p:cNvSpPr/>
              <p:nvPr/>
            </p:nvSpPr>
            <p:spPr>
              <a:xfrm>
                <a:off x="11838942" y="4304215"/>
                <a:ext cx="168139" cy="196064"/>
              </a:xfrm>
              <a:custGeom>
                <a:avLst/>
                <a:gdLst>
                  <a:gd name="connsiteX0" fmla="*/ 0 w 168139"/>
                  <a:gd name="connsiteY0" fmla="*/ 73370 h 196064"/>
                  <a:gd name="connsiteX1" fmla="*/ 1309 w 168139"/>
                  <a:gd name="connsiteY1" fmla="*/ 82161 h 196064"/>
                  <a:gd name="connsiteX2" fmla="*/ 104990 w 168139"/>
                  <a:gd name="connsiteY2" fmla="*/ 195411 h 196064"/>
                  <a:gd name="connsiteX3" fmla="*/ 160290 w 168139"/>
                  <a:gd name="connsiteY3" fmla="*/ 139986 h 196064"/>
                  <a:gd name="connsiteX4" fmla="*/ 161787 w 168139"/>
                  <a:gd name="connsiteY4" fmla="*/ 135279 h 196064"/>
                  <a:gd name="connsiteX5" fmla="*/ 162971 w 168139"/>
                  <a:gd name="connsiteY5" fmla="*/ 130977 h 196064"/>
                  <a:gd name="connsiteX6" fmla="*/ 166151 w 168139"/>
                  <a:gd name="connsiteY6" fmla="*/ 115734 h 196064"/>
                  <a:gd name="connsiteX7" fmla="*/ 167460 w 168139"/>
                  <a:gd name="connsiteY7" fmla="*/ 105073 h 196064"/>
                  <a:gd name="connsiteX8" fmla="*/ 168115 w 168139"/>
                  <a:gd name="connsiteY8" fmla="*/ 92448 h 196064"/>
                  <a:gd name="connsiteX9" fmla="*/ 165309 w 168139"/>
                  <a:gd name="connsiteY9" fmla="*/ 56661 h 196064"/>
                  <a:gd name="connsiteX10" fmla="*/ 163657 w 168139"/>
                  <a:gd name="connsiteY10" fmla="*/ 48027 h 196064"/>
                  <a:gd name="connsiteX11" fmla="*/ 162815 w 168139"/>
                  <a:gd name="connsiteY11" fmla="*/ 44068 h 196064"/>
                  <a:gd name="connsiteX12" fmla="*/ 162223 w 168139"/>
                  <a:gd name="connsiteY12" fmla="*/ 41480 h 196064"/>
                  <a:gd name="connsiteX13" fmla="*/ 162098 w 168139"/>
                  <a:gd name="connsiteY13" fmla="*/ 40951 h 196064"/>
                  <a:gd name="connsiteX14" fmla="*/ 151344 w 168139"/>
                  <a:gd name="connsiteY14" fmla="*/ 4541 h 196064"/>
                  <a:gd name="connsiteX15" fmla="*/ 111536 w 168139"/>
                  <a:gd name="connsiteY15" fmla="*/ 3076 h 196064"/>
                  <a:gd name="connsiteX16" fmla="*/ 15400 w 168139"/>
                  <a:gd name="connsiteY16" fmla="*/ 25177 h 196064"/>
                  <a:gd name="connsiteX17" fmla="*/ 0 w 168139"/>
                  <a:gd name="connsiteY17" fmla="*/ 73370 h 19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139" h="196064">
                    <a:moveTo>
                      <a:pt x="0" y="73370"/>
                    </a:moveTo>
                    <a:cubicBezTo>
                      <a:pt x="374" y="76269"/>
                      <a:pt x="811" y="79231"/>
                      <a:pt x="1309" y="82161"/>
                    </a:cubicBezTo>
                    <a:cubicBezTo>
                      <a:pt x="13311" y="151738"/>
                      <a:pt x="59727" y="202456"/>
                      <a:pt x="104990" y="195411"/>
                    </a:cubicBezTo>
                    <a:cubicBezTo>
                      <a:pt x="130396" y="191453"/>
                      <a:pt x="150034" y="170193"/>
                      <a:pt x="160290" y="139986"/>
                    </a:cubicBezTo>
                    <a:cubicBezTo>
                      <a:pt x="160820" y="138428"/>
                      <a:pt x="161319" y="136869"/>
                      <a:pt x="161787" y="135279"/>
                    </a:cubicBezTo>
                    <a:cubicBezTo>
                      <a:pt x="162192" y="133876"/>
                      <a:pt x="162597" y="132442"/>
                      <a:pt x="162971" y="130977"/>
                    </a:cubicBezTo>
                    <a:cubicBezTo>
                      <a:pt x="164281" y="126083"/>
                      <a:pt x="165340" y="120971"/>
                      <a:pt x="166151" y="115734"/>
                    </a:cubicBezTo>
                    <a:cubicBezTo>
                      <a:pt x="166712" y="112243"/>
                      <a:pt x="167117" y="108689"/>
                      <a:pt x="167460" y="105073"/>
                    </a:cubicBezTo>
                    <a:cubicBezTo>
                      <a:pt x="167834" y="100958"/>
                      <a:pt x="168052" y="96750"/>
                      <a:pt x="168115" y="92448"/>
                    </a:cubicBezTo>
                    <a:cubicBezTo>
                      <a:pt x="168302" y="80945"/>
                      <a:pt x="167429" y="68912"/>
                      <a:pt x="165309" y="56661"/>
                    </a:cubicBezTo>
                    <a:cubicBezTo>
                      <a:pt x="164873" y="54012"/>
                      <a:pt x="164312" y="51113"/>
                      <a:pt x="163657" y="48027"/>
                    </a:cubicBezTo>
                    <a:cubicBezTo>
                      <a:pt x="163376" y="46749"/>
                      <a:pt x="163127" y="45408"/>
                      <a:pt x="162815" y="44068"/>
                    </a:cubicBezTo>
                    <a:cubicBezTo>
                      <a:pt x="162628" y="43226"/>
                      <a:pt x="162441" y="42353"/>
                      <a:pt x="162223" y="41480"/>
                    </a:cubicBezTo>
                    <a:cubicBezTo>
                      <a:pt x="162192" y="41293"/>
                      <a:pt x="162161" y="41106"/>
                      <a:pt x="162098" y="40951"/>
                    </a:cubicBezTo>
                    <a:cubicBezTo>
                      <a:pt x="159137" y="27920"/>
                      <a:pt x="155053" y="13425"/>
                      <a:pt x="151344" y="4541"/>
                    </a:cubicBezTo>
                    <a:cubicBezTo>
                      <a:pt x="148912" y="6910"/>
                      <a:pt x="131300" y="5507"/>
                      <a:pt x="111536" y="3076"/>
                    </a:cubicBezTo>
                    <a:cubicBezTo>
                      <a:pt x="75189" y="-1444"/>
                      <a:pt x="35319" y="-5372"/>
                      <a:pt x="15400" y="25177"/>
                    </a:cubicBezTo>
                    <a:cubicBezTo>
                      <a:pt x="6858" y="38239"/>
                      <a:pt x="3242" y="70066"/>
                      <a:pt x="0" y="7337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05" name="Đồ họa 3">
                <a:extLst>
                  <a:ext uri="{FF2B5EF4-FFF2-40B4-BE49-F238E27FC236}">
                    <a16:creationId xmlns:a16="http://schemas.microsoft.com/office/drawing/2014/main" id="{CAE9E6F3-A9C6-DB5A-1346-5E2215D377E6}"/>
                  </a:ext>
                </a:extLst>
              </p:cNvPr>
              <p:cNvGrpSpPr/>
              <p:nvPr/>
            </p:nvGrpSpPr>
            <p:grpSpPr>
              <a:xfrm>
                <a:off x="11868370" y="4336324"/>
                <a:ext cx="138170" cy="138698"/>
                <a:chOff x="11868370" y="4336324"/>
                <a:chExt cx="138170" cy="138698"/>
              </a:xfrm>
            </p:grpSpPr>
            <p:sp>
              <p:nvSpPr>
                <p:cNvPr id="1206" name="Hình tự do: Hình 1205">
                  <a:extLst>
                    <a:ext uri="{FF2B5EF4-FFF2-40B4-BE49-F238E27FC236}">
                      <a16:creationId xmlns:a16="http://schemas.microsoft.com/office/drawing/2014/main" id="{976DC9A1-9569-2241-710F-A38F7C77B12F}"/>
                    </a:ext>
                  </a:extLst>
                </p:cNvPr>
                <p:cNvSpPr/>
                <p:nvPr/>
              </p:nvSpPr>
              <p:spPr>
                <a:xfrm>
                  <a:off x="11939191" y="4386319"/>
                  <a:ext cx="20275" cy="34588"/>
                </a:xfrm>
                <a:custGeom>
                  <a:avLst/>
                  <a:gdLst>
                    <a:gd name="connsiteX0" fmla="*/ 8513 w 20275"/>
                    <a:gd name="connsiteY0" fmla="*/ 34409 h 34588"/>
                    <a:gd name="connsiteX1" fmla="*/ 14373 w 20275"/>
                    <a:gd name="connsiteY1" fmla="*/ 33193 h 34588"/>
                    <a:gd name="connsiteX2" fmla="*/ 20109 w 20275"/>
                    <a:gd name="connsiteY2" fmla="*/ 26086 h 34588"/>
                    <a:gd name="connsiteX3" fmla="*/ 13345 w 20275"/>
                    <a:gd name="connsiteY3" fmla="*/ 3517 h 34588"/>
                    <a:gd name="connsiteX4" fmla="*/ 5894 w 20275"/>
                    <a:gd name="connsiteY4" fmla="*/ 182 h 34588"/>
                    <a:gd name="connsiteX5" fmla="*/ 5894 w 20275"/>
                    <a:gd name="connsiteY5" fmla="*/ 182 h 34588"/>
                    <a:gd name="connsiteX6" fmla="*/ 2 w 20275"/>
                    <a:gd name="connsiteY6" fmla="*/ 6260 h 34588"/>
                    <a:gd name="connsiteX7" fmla="*/ 907 w 20275"/>
                    <a:gd name="connsiteY7" fmla="*/ 30045 h 34588"/>
                    <a:gd name="connsiteX8" fmla="*/ 8513 w 20275"/>
                    <a:gd name="connsiteY8" fmla="*/ 34409 h 3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75" h="34588">
                      <a:moveTo>
                        <a:pt x="8513" y="34409"/>
                      </a:moveTo>
                      <a:lnTo>
                        <a:pt x="14373" y="33193"/>
                      </a:lnTo>
                      <a:cubicBezTo>
                        <a:pt x="18332" y="32383"/>
                        <a:pt x="20982" y="29079"/>
                        <a:pt x="20109" y="26086"/>
                      </a:cubicBezTo>
                      <a:lnTo>
                        <a:pt x="13345" y="3517"/>
                      </a:lnTo>
                      <a:cubicBezTo>
                        <a:pt x="12565" y="930"/>
                        <a:pt x="9354" y="-535"/>
                        <a:pt x="5894" y="182"/>
                      </a:cubicBezTo>
                      <a:lnTo>
                        <a:pt x="5894" y="182"/>
                      </a:lnTo>
                      <a:cubicBezTo>
                        <a:pt x="2465" y="899"/>
                        <a:pt x="-91" y="3517"/>
                        <a:pt x="2" y="6260"/>
                      </a:cubicBezTo>
                      <a:lnTo>
                        <a:pt x="907" y="30045"/>
                      </a:lnTo>
                      <a:cubicBezTo>
                        <a:pt x="1031" y="33193"/>
                        <a:pt x="4554" y="35220"/>
                        <a:pt x="8513" y="34409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07" name="Đồ họa 3">
                  <a:extLst>
                    <a:ext uri="{FF2B5EF4-FFF2-40B4-BE49-F238E27FC236}">
                      <a16:creationId xmlns:a16="http://schemas.microsoft.com/office/drawing/2014/main" id="{C03FD283-85F9-FC25-461A-CADB3F817D40}"/>
                    </a:ext>
                  </a:extLst>
                </p:cNvPr>
                <p:cNvGrpSpPr/>
                <p:nvPr/>
              </p:nvGrpSpPr>
              <p:grpSpPr>
                <a:xfrm>
                  <a:off x="11868370" y="4336324"/>
                  <a:ext cx="135196" cy="50467"/>
                  <a:chOff x="11868370" y="4336324"/>
                  <a:chExt cx="135196" cy="50467"/>
                </a:xfrm>
              </p:grpSpPr>
              <p:sp>
                <p:nvSpPr>
                  <p:cNvPr id="1208" name="Hình tự do: Hình 1207">
                    <a:extLst>
                      <a:ext uri="{FF2B5EF4-FFF2-40B4-BE49-F238E27FC236}">
                        <a16:creationId xmlns:a16="http://schemas.microsoft.com/office/drawing/2014/main" id="{801791A8-6F24-EA4C-B854-485B37E7C61F}"/>
                      </a:ext>
                    </a:extLst>
                  </p:cNvPr>
                  <p:cNvSpPr/>
                  <p:nvPr/>
                </p:nvSpPr>
                <p:spPr>
                  <a:xfrm>
                    <a:off x="11891019" y="4369413"/>
                    <a:ext cx="13204" cy="17379"/>
                  </a:xfrm>
                  <a:custGeom>
                    <a:avLst/>
                    <a:gdLst>
                      <a:gd name="connsiteX0" fmla="*/ 107 w 13204"/>
                      <a:gd name="connsiteY0" fmla="*/ 9482 h 17379"/>
                      <a:gd name="connsiteX1" fmla="*/ 7744 w 13204"/>
                      <a:gd name="connsiteY1" fmla="*/ 17338 h 17379"/>
                      <a:gd name="connsiteX2" fmla="*/ 13106 w 13204"/>
                      <a:gd name="connsiteY2" fmla="*/ 7923 h 17379"/>
                      <a:gd name="connsiteX3" fmla="*/ 5469 w 13204"/>
                      <a:gd name="connsiteY3" fmla="*/ 36 h 17379"/>
                      <a:gd name="connsiteX4" fmla="*/ 107 w 13204"/>
                      <a:gd name="connsiteY4" fmla="*/ 9482 h 17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04" h="17379">
                        <a:moveTo>
                          <a:pt x="107" y="9482"/>
                        </a:moveTo>
                        <a:cubicBezTo>
                          <a:pt x="730" y="14283"/>
                          <a:pt x="4128" y="17805"/>
                          <a:pt x="7744" y="17338"/>
                        </a:cubicBezTo>
                        <a:cubicBezTo>
                          <a:pt x="11329" y="16901"/>
                          <a:pt x="13729" y="12693"/>
                          <a:pt x="13106" y="7923"/>
                        </a:cubicBezTo>
                        <a:cubicBezTo>
                          <a:pt x="12482" y="3123"/>
                          <a:pt x="9053" y="-400"/>
                          <a:pt x="5469" y="36"/>
                        </a:cubicBezTo>
                        <a:cubicBezTo>
                          <a:pt x="1884" y="473"/>
                          <a:pt x="-548" y="4712"/>
                          <a:pt x="107" y="9482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9" name="Hình tự do: Hình 1208">
                    <a:extLst>
                      <a:ext uri="{FF2B5EF4-FFF2-40B4-BE49-F238E27FC236}">
                        <a16:creationId xmlns:a16="http://schemas.microsoft.com/office/drawing/2014/main" id="{DA813EA1-E32B-CFFC-2041-185F176D1166}"/>
                      </a:ext>
                    </a:extLst>
                  </p:cNvPr>
                  <p:cNvSpPr/>
                  <p:nvPr/>
                </p:nvSpPr>
                <p:spPr>
                  <a:xfrm>
                    <a:off x="11868370" y="4342761"/>
                    <a:ext cx="47351" cy="16931"/>
                  </a:xfrm>
                  <a:custGeom>
                    <a:avLst/>
                    <a:gdLst>
                      <a:gd name="connsiteX0" fmla="*/ 47351 w 47351"/>
                      <a:gd name="connsiteY0" fmla="*/ 11164 h 16931"/>
                      <a:gd name="connsiteX1" fmla="*/ 45949 w 47351"/>
                      <a:gd name="connsiteY1" fmla="*/ 9139 h 16931"/>
                      <a:gd name="connsiteX2" fmla="*/ 41148 w 47351"/>
                      <a:gd name="connsiteY2" fmla="*/ 4805 h 16931"/>
                      <a:gd name="connsiteX3" fmla="*/ 37345 w 47351"/>
                      <a:gd name="connsiteY3" fmla="*/ 2623 h 16931"/>
                      <a:gd name="connsiteX4" fmla="*/ 32700 w 47351"/>
                      <a:gd name="connsiteY4" fmla="*/ 940 h 16931"/>
                      <a:gd name="connsiteX5" fmla="*/ 27432 w 47351"/>
                      <a:gd name="connsiteY5" fmla="*/ 98 h 16931"/>
                      <a:gd name="connsiteX6" fmla="*/ 21883 w 47351"/>
                      <a:gd name="connsiteY6" fmla="*/ 254 h 16931"/>
                      <a:gd name="connsiteX7" fmla="*/ 16490 w 47351"/>
                      <a:gd name="connsiteY7" fmla="*/ 1501 h 16931"/>
                      <a:gd name="connsiteX8" fmla="*/ 11659 w 47351"/>
                      <a:gd name="connsiteY8" fmla="*/ 3652 h 16931"/>
                      <a:gd name="connsiteX9" fmla="*/ 7668 w 47351"/>
                      <a:gd name="connsiteY9" fmla="*/ 6457 h 16931"/>
                      <a:gd name="connsiteX10" fmla="*/ 4614 w 47351"/>
                      <a:gd name="connsiteY10" fmla="*/ 9481 h 16931"/>
                      <a:gd name="connsiteX11" fmla="*/ 2432 w 47351"/>
                      <a:gd name="connsiteY11" fmla="*/ 12349 h 16931"/>
                      <a:gd name="connsiteX12" fmla="*/ 1029 w 47351"/>
                      <a:gd name="connsiteY12" fmla="*/ 14749 h 16931"/>
                      <a:gd name="connsiteX13" fmla="*/ 0 w 47351"/>
                      <a:gd name="connsiteY13" fmla="*/ 16932 h 16931"/>
                      <a:gd name="connsiteX14" fmla="*/ 2276 w 47351"/>
                      <a:gd name="connsiteY14" fmla="*/ 16059 h 16931"/>
                      <a:gd name="connsiteX15" fmla="*/ 4676 w 47351"/>
                      <a:gd name="connsiteY15" fmla="*/ 14999 h 16931"/>
                      <a:gd name="connsiteX16" fmla="*/ 7731 w 47351"/>
                      <a:gd name="connsiteY16" fmla="*/ 13752 h 16931"/>
                      <a:gd name="connsiteX17" fmla="*/ 11191 w 47351"/>
                      <a:gd name="connsiteY17" fmla="*/ 12318 h 16931"/>
                      <a:gd name="connsiteX18" fmla="*/ 14994 w 47351"/>
                      <a:gd name="connsiteY18" fmla="*/ 11009 h 16931"/>
                      <a:gd name="connsiteX19" fmla="*/ 19015 w 47351"/>
                      <a:gd name="connsiteY19" fmla="*/ 9949 h 16931"/>
                      <a:gd name="connsiteX20" fmla="*/ 23161 w 47351"/>
                      <a:gd name="connsiteY20" fmla="*/ 9232 h 16931"/>
                      <a:gd name="connsiteX21" fmla="*/ 27339 w 47351"/>
                      <a:gd name="connsiteY21" fmla="*/ 8889 h 16931"/>
                      <a:gd name="connsiteX22" fmla="*/ 31484 w 47351"/>
                      <a:gd name="connsiteY22" fmla="*/ 8858 h 16931"/>
                      <a:gd name="connsiteX23" fmla="*/ 35506 w 47351"/>
                      <a:gd name="connsiteY23" fmla="*/ 9139 h 16931"/>
                      <a:gd name="connsiteX24" fmla="*/ 39184 w 47351"/>
                      <a:gd name="connsiteY24" fmla="*/ 9637 h 16931"/>
                      <a:gd name="connsiteX25" fmla="*/ 45013 w 47351"/>
                      <a:gd name="connsiteY25" fmla="*/ 10666 h 16931"/>
                      <a:gd name="connsiteX26" fmla="*/ 47351 w 47351"/>
                      <a:gd name="connsiteY26" fmla="*/ 11164 h 16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351" h="16931">
                        <a:moveTo>
                          <a:pt x="47351" y="11164"/>
                        </a:moveTo>
                        <a:cubicBezTo>
                          <a:pt x="47351" y="11164"/>
                          <a:pt x="46946" y="10323"/>
                          <a:pt x="45949" y="9139"/>
                        </a:cubicBezTo>
                        <a:cubicBezTo>
                          <a:pt x="44951" y="7923"/>
                          <a:pt x="43361" y="6333"/>
                          <a:pt x="41148" y="4805"/>
                        </a:cubicBezTo>
                        <a:cubicBezTo>
                          <a:pt x="40026" y="4026"/>
                          <a:pt x="38747" y="3309"/>
                          <a:pt x="37345" y="2623"/>
                        </a:cubicBezTo>
                        <a:cubicBezTo>
                          <a:pt x="35942" y="1969"/>
                          <a:pt x="34384" y="1407"/>
                          <a:pt x="32700" y="940"/>
                        </a:cubicBezTo>
                        <a:cubicBezTo>
                          <a:pt x="31048" y="566"/>
                          <a:pt x="29271" y="130"/>
                          <a:pt x="27432" y="98"/>
                        </a:cubicBezTo>
                        <a:cubicBezTo>
                          <a:pt x="25593" y="-120"/>
                          <a:pt x="23754" y="67"/>
                          <a:pt x="21883" y="254"/>
                        </a:cubicBezTo>
                        <a:cubicBezTo>
                          <a:pt x="20013" y="410"/>
                          <a:pt x="18236" y="1033"/>
                          <a:pt x="16490" y="1501"/>
                        </a:cubicBezTo>
                        <a:cubicBezTo>
                          <a:pt x="14776" y="2093"/>
                          <a:pt x="13186" y="2904"/>
                          <a:pt x="11659" y="3652"/>
                        </a:cubicBezTo>
                        <a:cubicBezTo>
                          <a:pt x="10194" y="4556"/>
                          <a:pt x="8884" y="5554"/>
                          <a:pt x="7668" y="6457"/>
                        </a:cubicBezTo>
                        <a:cubicBezTo>
                          <a:pt x="6453" y="7393"/>
                          <a:pt x="5518" y="8546"/>
                          <a:pt x="4614" y="9481"/>
                        </a:cubicBezTo>
                        <a:cubicBezTo>
                          <a:pt x="3709" y="10448"/>
                          <a:pt x="2961" y="11383"/>
                          <a:pt x="2432" y="12349"/>
                        </a:cubicBezTo>
                        <a:cubicBezTo>
                          <a:pt x="1839" y="13222"/>
                          <a:pt x="1403" y="14064"/>
                          <a:pt x="1029" y="14749"/>
                        </a:cubicBezTo>
                        <a:cubicBezTo>
                          <a:pt x="312" y="16090"/>
                          <a:pt x="0" y="16932"/>
                          <a:pt x="0" y="16932"/>
                        </a:cubicBezTo>
                        <a:cubicBezTo>
                          <a:pt x="0" y="16932"/>
                          <a:pt x="873" y="16651"/>
                          <a:pt x="2276" y="16059"/>
                        </a:cubicBezTo>
                        <a:cubicBezTo>
                          <a:pt x="2961" y="15778"/>
                          <a:pt x="3803" y="15435"/>
                          <a:pt x="4676" y="14999"/>
                        </a:cubicBezTo>
                        <a:cubicBezTo>
                          <a:pt x="5549" y="14531"/>
                          <a:pt x="6640" y="14189"/>
                          <a:pt x="7731" y="13752"/>
                        </a:cubicBezTo>
                        <a:cubicBezTo>
                          <a:pt x="8853" y="13347"/>
                          <a:pt x="9944" y="12723"/>
                          <a:pt x="11191" y="12318"/>
                        </a:cubicBezTo>
                        <a:cubicBezTo>
                          <a:pt x="12438" y="11944"/>
                          <a:pt x="13716" y="11476"/>
                          <a:pt x="14994" y="11009"/>
                        </a:cubicBezTo>
                        <a:cubicBezTo>
                          <a:pt x="16334" y="10697"/>
                          <a:pt x="17675" y="10292"/>
                          <a:pt x="19015" y="9949"/>
                        </a:cubicBezTo>
                        <a:cubicBezTo>
                          <a:pt x="20418" y="9793"/>
                          <a:pt x="21727" y="9294"/>
                          <a:pt x="23161" y="9232"/>
                        </a:cubicBezTo>
                        <a:cubicBezTo>
                          <a:pt x="24564" y="9045"/>
                          <a:pt x="25936" y="8889"/>
                          <a:pt x="27339" y="8889"/>
                        </a:cubicBezTo>
                        <a:cubicBezTo>
                          <a:pt x="28741" y="8764"/>
                          <a:pt x="30113" y="8858"/>
                          <a:pt x="31484" y="8858"/>
                        </a:cubicBezTo>
                        <a:cubicBezTo>
                          <a:pt x="32856" y="8951"/>
                          <a:pt x="34196" y="9014"/>
                          <a:pt x="35506" y="9139"/>
                        </a:cubicBezTo>
                        <a:cubicBezTo>
                          <a:pt x="36784" y="9294"/>
                          <a:pt x="38031" y="9419"/>
                          <a:pt x="39184" y="9637"/>
                        </a:cubicBezTo>
                        <a:cubicBezTo>
                          <a:pt x="41553" y="9949"/>
                          <a:pt x="43548" y="10354"/>
                          <a:pt x="45013" y="10666"/>
                        </a:cubicBezTo>
                        <a:cubicBezTo>
                          <a:pt x="46510" y="10978"/>
                          <a:pt x="47351" y="11164"/>
                          <a:pt x="47351" y="11164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0" name="Hình tự do: Hình 1209">
                    <a:extLst>
                      <a:ext uri="{FF2B5EF4-FFF2-40B4-BE49-F238E27FC236}">
                        <a16:creationId xmlns:a16="http://schemas.microsoft.com/office/drawing/2014/main" id="{436D224C-1928-5D1C-01B1-B0072823B4F6}"/>
                      </a:ext>
                    </a:extLst>
                  </p:cNvPr>
                  <p:cNvSpPr/>
                  <p:nvPr/>
                </p:nvSpPr>
                <p:spPr>
                  <a:xfrm>
                    <a:off x="11977356" y="4363144"/>
                    <a:ext cx="13146" cy="17412"/>
                  </a:xfrm>
                  <a:custGeom>
                    <a:avLst/>
                    <a:gdLst>
                      <a:gd name="connsiteX0" fmla="*/ 25 w 13146"/>
                      <a:gd name="connsiteY0" fmla="*/ 9111 h 17412"/>
                      <a:gd name="connsiteX1" fmla="*/ 7163 w 13146"/>
                      <a:gd name="connsiteY1" fmla="*/ 17403 h 17412"/>
                      <a:gd name="connsiteX2" fmla="*/ 13117 w 13146"/>
                      <a:gd name="connsiteY2" fmla="*/ 8301 h 17412"/>
                      <a:gd name="connsiteX3" fmla="*/ 6010 w 13146"/>
                      <a:gd name="connsiteY3" fmla="*/ 9 h 17412"/>
                      <a:gd name="connsiteX4" fmla="*/ 25 w 13146"/>
                      <a:gd name="connsiteY4" fmla="*/ 9111 h 17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6" h="17412">
                        <a:moveTo>
                          <a:pt x="25" y="9111"/>
                        </a:moveTo>
                        <a:cubicBezTo>
                          <a:pt x="367" y="13912"/>
                          <a:pt x="3547" y="17621"/>
                          <a:pt x="7163" y="17403"/>
                        </a:cubicBezTo>
                        <a:cubicBezTo>
                          <a:pt x="10779" y="17185"/>
                          <a:pt x="13460" y="13102"/>
                          <a:pt x="13117" y="8301"/>
                        </a:cubicBezTo>
                        <a:cubicBezTo>
                          <a:pt x="12805" y="3501"/>
                          <a:pt x="9626" y="-209"/>
                          <a:pt x="6010" y="9"/>
                        </a:cubicBezTo>
                        <a:cubicBezTo>
                          <a:pt x="2394" y="227"/>
                          <a:pt x="-287" y="4311"/>
                          <a:pt x="25" y="9111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Hình tự do: Hình 1210">
                    <a:extLst>
                      <a:ext uri="{FF2B5EF4-FFF2-40B4-BE49-F238E27FC236}">
                        <a16:creationId xmlns:a16="http://schemas.microsoft.com/office/drawing/2014/main" id="{FA739C9E-D137-00B5-CAD9-0754E3E4E879}"/>
                      </a:ext>
                    </a:extLst>
                  </p:cNvPr>
                  <p:cNvSpPr/>
                  <p:nvPr/>
                </p:nvSpPr>
                <p:spPr>
                  <a:xfrm>
                    <a:off x="11955902" y="4336324"/>
                    <a:ext cx="47663" cy="15356"/>
                  </a:xfrm>
                  <a:custGeom>
                    <a:avLst/>
                    <a:gdLst>
                      <a:gd name="connsiteX0" fmla="*/ 47663 w 47663"/>
                      <a:gd name="connsiteY0" fmla="*/ 12458 h 15356"/>
                      <a:gd name="connsiteX1" fmla="*/ 46385 w 47663"/>
                      <a:gd name="connsiteY1" fmla="*/ 10369 h 15356"/>
                      <a:gd name="connsiteX2" fmla="*/ 41865 w 47663"/>
                      <a:gd name="connsiteY2" fmla="*/ 5756 h 15356"/>
                      <a:gd name="connsiteX3" fmla="*/ 38218 w 47663"/>
                      <a:gd name="connsiteY3" fmla="*/ 3355 h 15356"/>
                      <a:gd name="connsiteX4" fmla="*/ 33698 w 47663"/>
                      <a:gd name="connsiteY4" fmla="*/ 1391 h 15356"/>
                      <a:gd name="connsiteX5" fmla="*/ 28461 w 47663"/>
                      <a:gd name="connsiteY5" fmla="*/ 238 h 15356"/>
                      <a:gd name="connsiteX6" fmla="*/ 22912 w 47663"/>
                      <a:gd name="connsiteY6" fmla="*/ 51 h 15356"/>
                      <a:gd name="connsiteX7" fmla="*/ 17457 w 47663"/>
                      <a:gd name="connsiteY7" fmla="*/ 986 h 15356"/>
                      <a:gd name="connsiteX8" fmla="*/ 12469 w 47663"/>
                      <a:gd name="connsiteY8" fmla="*/ 2825 h 15356"/>
                      <a:gd name="connsiteX9" fmla="*/ 8323 w 47663"/>
                      <a:gd name="connsiteY9" fmla="*/ 5381 h 15356"/>
                      <a:gd name="connsiteX10" fmla="*/ 5081 w 47663"/>
                      <a:gd name="connsiteY10" fmla="*/ 8218 h 15356"/>
                      <a:gd name="connsiteX11" fmla="*/ 2712 w 47663"/>
                      <a:gd name="connsiteY11" fmla="*/ 10930 h 15356"/>
                      <a:gd name="connsiteX12" fmla="*/ 1153 w 47663"/>
                      <a:gd name="connsiteY12" fmla="*/ 13268 h 15356"/>
                      <a:gd name="connsiteX13" fmla="*/ 0 w 47663"/>
                      <a:gd name="connsiteY13" fmla="*/ 15357 h 15356"/>
                      <a:gd name="connsiteX14" fmla="*/ 2307 w 47663"/>
                      <a:gd name="connsiteY14" fmla="*/ 14640 h 15356"/>
                      <a:gd name="connsiteX15" fmla="*/ 4801 w 47663"/>
                      <a:gd name="connsiteY15" fmla="*/ 13736 h 15356"/>
                      <a:gd name="connsiteX16" fmla="*/ 7918 w 47663"/>
                      <a:gd name="connsiteY16" fmla="*/ 12676 h 15356"/>
                      <a:gd name="connsiteX17" fmla="*/ 11472 w 47663"/>
                      <a:gd name="connsiteY17" fmla="*/ 11460 h 15356"/>
                      <a:gd name="connsiteX18" fmla="*/ 15337 w 47663"/>
                      <a:gd name="connsiteY18" fmla="*/ 10369 h 15356"/>
                      <a:gd name="connsiteX19" fmla="*/ 19421 w 47663"/>
                      <a:gd name="connsiteY19" fmla="*/ 9559 h 15356"/>
                      <a:gd name="connsiteX20" fmla="*/ 23629 w 47663"/>
                      <a:gd name="connsiteY20" fmla="*/ 9091 h 15356"/>
                      <a:gd name="connsiteX21" fmla="*/ 27806 w 47663"/>
                      <a:gd name="connsiteY21" fmla="*/ 8997 h 15356"/>
                      <a:gd name="connsiteX22" fmla="*/ 31952 w 47663"/>
                      <a:gd name="connsiteY22" fmla="*/ 9216 h 15356"/>
                      <a:gd name="connsiteX23" fmla="*/ 35942 w 47663"/>
                      <a:gd name="connsiteY23" fmla="*/ 9745 h 15356"/>
                      <a:gd name="connsiteX24" fmla="*/ 39621 w 47663"/>
                      <a:gd name="connsiteY24" fmla="*/ 10463 h 15356"/>
                      <a:gd name="connsiteX25" fmla="*/ 45356 w 47663"/>
                      <a:gd name="connsiteY25" fmla="*/ 11834 h 15356"/>
                      <a:gd name="connsiteX26" fmla="*/ 47663 w 47663"/>
                      <a:gd name="connsiteY26" fmla="*/ 12458 h 1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663" h="15356">
                        <a:moveTo>
                          <a:pt x="47663" y="12458"/>
                        </a:moveTo>
                        <a:cubicBezTo>
                          <a:pt x="47663" y="12458"/>
                          <a:pt x="47320" y="11616"/>
                          <a:pt x="46385" y="10369"/>
                        </a:cubicBezTo>
                        <a:cubicBezTo>
                          <a:pt x="45481" y="9091"/>
                          <a:pt x="43985" y="7407"/>
                          <a:pt x="41865" y="5756"/>
                        </a:cubicBezTo>
                        <a:cubicBezTo>
                          <a:pt x="40805" y="4914"/>
                          <a:pt x="39590" y="4134"/>
                          <a:pt x="38218" y="3355"/>
                        </a:cubicBezTo>
                        <a:cubicBezTo>
                          <a:pt x="36846" y="2607"/>
                          <a:pt x="35319" y="1952"/>
                          <a:pt x="33698" y="1391"/>
                        </a:cubicBezTo>
                        <a:cubicBezTo>
                          <a:pt x="32046" y="924"/>
                          <a:pt x="30300" y="394"/>
                          <a:pt x="28461" y="238"/>
                        </a:cubicBezTo>
                        <a:cubicBezTo>
                          <a:pt x="26653" y="-74"/>
                          <a:pt x="24783" y="-11"/>
                          <a:pt x="22912" y="51"/>
                        </a:cubicBezTo>
                        <a:cubicBezTo>
                          <a:pt x="21042" y="113"/>
                          <a:pt x="19234" y="612"/>
                          <a:pt x="17457" y="986"/>
                        </a:cubicBezTo>
                        <a:cubicBezTo>
                          <a:pt x="15711" y="1454"/>
                          <a:pt x="14059" y="2202"/>
                          <a:pt x="12469" y="2825"/>
                        </a:cubicBezTo>
                        <a:cubicBezTo>
                          <a:pt x="10973" y="3636"/>
                          <a:pt x="9601" y="4571"/>
                          <a:pt x="8323" y="5381"/>
                        </a:cubicBezTo>
                        <a:cubicBezTo>
                          <a:pt x="7045" y="6254"/>
                          <a:pt x="6048" y="7345"/>
                          <a:pt x="5081" y="8218"/>
                        </a:cubicBezTo>
                        <a:cubicBezTo>
                          <a:pt x="4115" y="9153"/>
                          <a:pt x="3304" y="10026"/>
                          <a:pt x="2712" y="10930"/>
                        </a:cubicBezTo>
                        <a:cubicBezTo>
                          <a:pt x="2058" y="11803"/>
                          <a:pt x="1590" y="12613"/>
                          <a:pt x="1153" y="13268"/>
                        </a:cubicBezTo>
                        <a:cubicBezTo>
                          <a:pt x="374" y="14546"/>
                          <a:pt x="0" y="15357"/>
                          <a:pt x="0" y="15357"/>
                        </a:cubicBezTo>
                        <a:cubicBezTo>
                          <a:pt x="0" y="15357"/>
                          <a:pt x="904" y="15139"/>
                          <a:pt x="2307" y="14640"/>
                        </a:cubicBezTo>
                        <a:cubicBezTo>
                          <a:pt x="3024" y="14390"/>
                          <a:pt x="3897" y="14110"/>
                          <a:pt x="4801" y="13736"/>
                        </a:cubicBezTo>
                        <a:cubicBezTo>
                          <a:pt x="5705" y="13299"/>
                          <a:pt x="6796" y="13019"/>
                          <a:pt x="7918" y="12676"/>
                        </a:cubicBezTo>
                        <a:cubicBezTo>
                          <a:pt x="9071" y="12333"/>
                          <a:pt x="10194" y="11772"/>
                          <a:pt x="11472" y="11460"/>
                        </a:cubicBezTo>
                        <a:cubicBezTo>
                          <a:pt x="12750" y="11148"/>
                          <a:pt x="14028" y="10743"/>
                          <a:pt x="15337" y="10369"/>
                        </a:cubicBezTo>
                        <a:cubicBezTo>
                          <a:pt x="16709" y="10151"/>
                          <a:pt x="18049" y="9808"/>
                          <a:pt x="19421" y="9559"/>
                        </a:cubicBezTo>
                        <a:cubicBezTo>
                          <a:pt x="20824" y="9496"/>
                          <a:pt x="22195" y="9060"/>
                          <a:pt x="23629" y="9091"/>
                        </a:cubicBezTo>
                        <a:cubicBezTo>
                          <a:pt x="25001" y="8997"/>
                          <a:pt x="26403" y="8904"/>
                          <a:pt x="27806" y="8997"/>
                        </a:cubicBezTo>
                        <a:cubicBezTo>
                          <a:pt x="29209" y="8935"/>
                          <a:pt x="30612" y="9153"/>
                          <a:pt x="31952" y="9216"/>
                        </a:cubicBezTo>
                        <a:cubicBezTo>
                          <a:pt x="33324" y="9371"/>
                          <a:pt x="34664" y="9527"/>
                          <a:pt x="35942" y="9745"/>
                        </a:cubicBezTo>
                        <a:cubicBezTo>
                          <a:pt x="37220" y="9995"/>
                          <a:pt x="38467" y="10182"/>
                          <a:pt x="39621" y="10463"/>
                        </a:cubicBezTo>
                        <a:cubicBezTo>
                          <a:pt x="41928" y="10930"/>
                          <a:pt x="43923" y="11460"/>
                          <a:pt x="45356" y="11834"/>
                        </a:cubicBezTo>
                        <a:cubicBezTo>
                          <a:pt x="46822" y="12239"/>
                          <a:pt x="47663" y="12458"/>
                          <a:pt x="47663" y="12458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12" name="Hình tự do: Hình 1211">
                  <a:extLst>
                    <a:ext uri="{FF2B5EF4-FFF2-40B4-BE49-F238E27FC236}">
                      <a16:creationId xmlns:a16="http://schemas.microsoft.com/office/drawing/2014/main" id="{1C8AED15-F32E-8484-7A45-8B9DB2F847D3}"/>
                    </a:ext>
                  </a:extLst>
                </p:cNvPr>
                <p:cNvSpPr/>
                <p:nvPr/>
              </p:nvSpPr>
              <p:spPr>
                <a:xfrm>
                  <a:off x="11868422" y="4393320"/>
                  <a:ext cx="49178" cy="49237"/>
                </a:xfrm>
                <a:custGeom>
                  <a:avLst/>
                  <a:gdLst>
                    <a:gd name="connsiteX0" fmla="*/ 10 w 49178"/>
                    <a:gd name="connsiteY0" fmla="*/ 25258 h 49237"/>
                    <a:gd name="connsiteX1" fmla="*/ 25322 w 49178"/>
                    <a:gd name="connsiteY1" fmla="*/ 49230 h 49237"/>
                    <a:gd name="connsiteX2" fmla="*/ 49169 w 49178"/>
                    <a:gd name="connsiteY2" fmla="*/ 24011 h 49237"/>
                    <a:gd name="connsiteX3" fmla="*/ 23857 w 49178"/>
                    <a:gd name="connsiteY3" fmla="*/ 8 h 49237"/>
                    <a:gd name="connsiteX4" fmla="*/ 10 w 49178"/>
                    <a:gd name="connsiteY4" fmla="*/ 25258 h 49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78" h="49237">
                      <a:moveTo>
                        <a:pt x="10" y="25258"/>
                      </a:moveTo>
                      <a:cubicBezTo>
                        <a:pt x="415" y="38849"/>
                        <a:pt x="11731" y="49573"/>
                        <a:pt x="25322" y="49230"/>
                      </a:cubicBezTo>
                      <a:cubicBezTo>
                        <a:pt x="38882" y="48887"/>
                        <a:pt x="49543" y="37602"/>
                        <a:pt x="49169" y="24011"/>
                      </a:cubicBezTo>
                      <a:cubicBezTo>
                        <a:pt x="48764" y="10420"/>
                        <a:pt x="37417" y="-335"/>
                        <a:pt x="23857" y="8"/>
                      </a:cubicBezTo>
                      <a:cubicBezTo>
                        <a:pt x="10296" y="351"/>
                        <a:pt x="-365" y="11667"/>
                        <a:pt x="10" y="25258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3" name="Hình tự do: Hình 1212">
                  <a:extLst>
                    <a:ext uri="{FF2B5EF4-FFF2-40B4-BE49-F238E27FC236}">
                      <a16:creationId xmlns:a16="http://schemas.microsoft.com/office/drawing/2014/main" id="{C85A1217-ACEA-A161-E860-CC2132C3D7FA}"/>
                    </a:ext>
                  </a:extLst>
                </p:cNvPr>
                <p:cNvSpPr/>
                <p:nvPr/>
              </p:nvSpPr>
              <p:spPr>
                <a:xfrm>
                  <a:off x="11974626" y="4390321"/>
                  <a:ext cx="31913" cy="49212"/>
                </a:xfrm>
                <a:custGeom>
                  <a:avLst/>
                  <a:gdLst>
                    <a:gd name="connsiteX0" fmla="*/ 11 w 31913"/>
                    <a:gd name="connsiteY0" fmla="*/ 25233 h 49212"/>
                    <a:gd name="connsiteX1" fmla="*/ 25292 w 31913"/>
                    <a:gd name="connsiteY1" fmla="*/ 49205 h 49212"/>
                    <a:gd name="connsiteX2" fmla="*/ 26103 w 31913"/>
                    <a:gd name="connsiteY2" fmla="*/ 49174 h 49212"/>
                    <a:gd name="connsiteX3" fmla="*/ 27287 w 31913"/>
                    <a:gd name="connsiteY3" fmla="*/ 44872 h 49212"/>
                    <a:gd name="connsiteX4" fmla="*/ 30467 w 31913"/>
                    <a:gd name="connsiteY4" fmla="*/ 29628 h 49212"/>
                    <a:gd name="connsiteX5" fmla="*/ 31776 w 31913"/>
                    <a:gd name="connsiteY5" fmla="*/ 18967 h 49212"/>
                    <a:gd name="connsiteX6" fmla="*/ 31527 w 31913"/>
                    <a:gd name="connsiteY6" fmla="*/ 1043 h 49212"/>
                    <a:gd name="connsiteX7" fmla="*/ 23827 w 31913"/>
                    <a:gd name="connsiteY7" fmla="*/ 14 h 49212"/>
                    <a:gd name="connsiteX8" fmla="*/ 11 w 31913"/>
                    <a:gd name="connsiteY8" fmla="*/ 25233 h 4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3" h="49212">
                      <a:moveTo>
                        <a:pt x="11" y="25233"/>
                      </a:moveTo>
                      <a:cubicBezTo>
                        <a:pt x="385" y="38793"/>
                        <a:pt x="11732" y="49548"/>
                        <a:pt x="25292" y="49205"/>
                      </a:cubicBezTo>
                      <a:cubicBezTo>
                        <a:pt x="25573" y="49205"/>
                        <a:pt x="25822" y="49205"/>
                        <a:pt x="26103" y="49174"/>
                      </a:cubicBezTo>
                      <a:cubicBezTo>
                        <a:pt x="26508" y="47771"/>
                        <a:pt x="26913" y="46337"/>
                        <a:pt x="27287" y="44872"/>
                      </a:cubicBezTo>
                      <a:cubicBezTo>
                        <a:pt x="28597" y="39977"/>
                        <a:pt x="29656" y="34865"/>
                        <a:pt x="30467" y="29628"/>
                      </a:cubicBezTo>
                      <a:cubicBezTo>
                        <a:pt x="31028" y="26137"/>
                        <a:pt x="31434" y="22583"/>
                        <a:pt x="31776" y="18967"/>
                      </a:cubicBezTo>
                      <a:cubicBezTo>
                        <a:pt x="32026" y="13138"/>
                        <a:pt x="31932" y="7153"/>
                        <a:pt x="31527" y="1043"/>
                      </a:cubicBezTo>
                      <a:cubicBezTo>
                        <a:pt x="29096" y="295"/>
                        <a:pt x="26508" y="-79"/>
                        <a:pt x="23827" y="14"/>
                      </a:cubicBezTo>
                      <a:cubicBezTo>
                        <a:pt x="10267" y="326"/>
                        <a:pt x="-394" y="11642"/>
                        <a:pt x="11" y="25233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4" name="Hình tự do: Hình 1213">
                  <a:extLst>
                    <a:ext uri="{FF2B5EF4-FFF2-40B4-BE49-F238E27FC236}">
                      <a16:creationId xmlns:a16="http://schemas.microsoft.com/office/drawing/2014/main" id="{4CC244EB-35BC-68B4-7A31-6942D271DD80}"/>
                    </a:ext>
                  </a:extLst>
                </p:cNvPr>
                <p:cNvSpPr/>
                <p:nvPr/>
              </p:nvSpPr>
              <p:spPr>
                <a:xfrm>
                  <a:off x="11909424" y="4446571"/>
                  <a:ext cx="64839" cy="28451"/>
                </a:xfrm>
                <a:custGeom>
                  <a:avLst/>
                  <a:gdLst>
                    <a:gd name="connsiteX0" fmla="*/ 64839 w 64839"/>
                    <a:gd name="connsiteY0" fmla="*/ 0 h 28451"/>
                    <a:gd name="connsiteX1" fmla="*/ 0 w 64839"/>
                    <a:gd name="connsiteY1" fmla="*/ 2431 h 28451"/>
                    <a:gd name="connsiteX2" fmla="*/ 37314 w 64839"/>
                    <a:gd name="connsiteY2" fmla="*/ 28430 h 28451"/>
                    <a:gd name="connsiteX3" fmla="*/ 64839 w 64839"/>
                    <a:gd name="connsiteY3" fmla="*/ 0 h 2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39" h="28451">
                      <a:moveTo>
                        <a:pt x="64839" y="0"/>
                      </a:moveTo>
                      <a:cubicBezTo>
                        <a:pt x="64839" y="0"/>
                        <a:pt x="33511" y="12812"/>
                        <a:pt x="0" y="2431"/>
                      </a:cubicBezTo>
                      <a:cubicBezTo>
                        <a:pt x="0" y="2431"/>
                        <a:pt x="13342" y="29333"/>
                        <a:pt x="37314" y="28430"/>
                      </a:cubicBezTo>
                      <a:cubicBezTo>
                        <a:pt x="61317" y="27494"/>
                        <a:pt x="64839" y="0"/>
                        <a:pt x="648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15" name="Hình tự do: Hình 1214">
                <a:extLst>
                  <a:ext uri="{FF2B5EF4-FFF2-40B4-BE49-F238E27FC236}">
                    <a16:creationId xmlns:a16="http://schemas.microsoft.com/office/drawing/2014/main" id="{D5861061-3ECF-DB5C-DB9D-DADFE095147F}"/>
                  </a:ext>
                </a:extLst>
              </p:cNvPr>
              <p:cNvSpPr/>
              <p:nvPr/>
            </p:nvSpPr>
            <p:spPr>
              <a:xfrm>
                <a:off x="11822727" y="4272104"/>
                <a:ext cx="180056" cy="131828"/>
              </a:xfrm>
              <a:custGeom>
                <a:avLst/>
                <a:gdLst>
                  <a:gd name="connsiteX0" fmla="*/ 505 w 180056"/>
                  <a:gd name="connsiteY0" fmla="*/ 92452 h 131828"/>
                  <a:gd name="connsiteX1" fmla="*/ 31085 w 180056"/>
                  <a:gd name="connsiteY1" fmla="*/ 131262 h 131828"/>
                  <a:gd name="connsiteX2" fmla="*/ 41341 w 180056"/>
                  <a:gd name="connsiteY2" fmla="*/ 82383 h 131828"/>
                  <a:gd name="connsiteX3" fmla="*/ 100257 w 180056"/>
                  <a:gd name="connsiteY3" fmla="*/ 60063 h 131828"/>
                  <a:gd name="connsiteX4" fmla="*/ 174137 w 180056"/>
                  <a:gd name="connsiteY4" fmla="*/ 47937 h 131828"/>
                  <a:gd name="connsiteX5" fmla="*/ 179997 w 180056"/>
                  <a:gd name="connsiteY5" fmla="*/ 1989 h 131828"/>
                  <a:gd name="connsiteX6" fmla="*/ 62569 w 180056"/>
                  <a:gd name="connsiteY6" fmla="*/ 25 h 131828"/>
                  <a:gd name="connsiteX7" fmla="*/ 62102 w 180056"/>
                  <a:gd name="connsiteY7" fmla="*/ 181 h 131828"/>
                  <a:gd name="connsiteX8" fmla="*/ 255 w 180056"/>
                  <a:gd name="connsiteY8" fmla="*/ 89148 h 131828"/>
                  <a:gd name="connsiteX9" fmla="*/ 505 w 180056"/>
                  <a:gd name="connsiteY9" fmla="*/ 92452 h 1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56" h="131828">
                    <a:moveTo>
                      <a:pt x="505" y="92452"/>
                    </a:moveTo>
                    <a:cubicBezTo>
                      <a:pt x="505" y="92452"/>
                      <a:pt x="14158" y="126274"/>
                      <a:pt x="31085" y="131262"/>
                    </a:cubicBezTo>
                    <a:cubicBezTo>
                      <a:pt x="48012" y="136281"/>
                      <a:pt x="39813" y="106947"/>
                      <a:pt x="41341" y="82383"/>
                    </a:cubicBezTo>
                    <a:cubicBezTo>
                      <a:pt x="42837" y="57788"/>
                      <a:pt x="60481" y="45256"/>
                      <a:pt x="100257" y="60063"/>
                    </a:cubicBezTo>
                    <a:cubicBezTo>
                      <a:pt x="140034" y="74870"/>
                      <a:pt x="174137" y="47937"/>
                      <a:pt x="174137" y="47937"/>
                    </a:cubicBezTo>
                    <a:cubicBezTo>
                      <a:pt x="174137" y="47937"/>
                      <a:pt x="180745" y="2487"/>
                      <a:pt x="179997" y="1989"/>
                    </a:cubicBezTo>
                    <a:cubicBezTo>
                      <a:pt x="179249" y="1490"/>
                      <a:pt x="63847" y="-225"/>
                      <a:pt x="62569" y="25"/>
                    </a:cubicBezTo>
                    <a:cubicBezTo>
                      <a:pt x="62538" y="25"/>
                      <a:pt x="62382" y="87"/>
                      <a:pt x="62102" y="181"/>
                    </a:cubicBezTo>
                    <a:cubicBezTo>
                      <a:pt x="22886" y="11434"/>
                      <a:pt x="-2862" y="48654"/>
                      <a:pt x="255" y="89148"/>
                    </a:cubicBezTo>
                    <a:lnTo>
                      <a:pt x="505" y="92452"/>
                    </a:ln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6" name="Hình tự do: Hình 1215">
              <a:extLst>
                <a:ext uri="{FF2B5EF4-FFF2-40B4-BE49-F238E27FC236}">
                  <a16:creationId xmlns:a16="http://schemas.microsoft.com/office/drawing/2014/main" id="{54C8E382-3A8A-7DE5-110F-63BF40B67AA9}"/>
                </a:ext>
              </a:extLst>
            </p:cNvPr>
            <p:cNvSpPr/>
            <p:nvPr/>
          </p:nvSpPr>
          <p:spPr>
            <a:xfrm>
              <a:off x="11714073" y="4551935"/>
              <a:ext cx="340086" cy="514866"/>
            </a:xfrm>
            <a:custGeom>
              <a:avLst/>
              <a:gdLst>
                <a:gd name="connsiteX0" fmla="*/ 54 w 340086"/>
                <a:gd name="connsiteY0" fmla="*/ 483770 h 514866"/>
                <a:gd name="connsiteX1" fmla="*/ 60280 w 340086"/>
                <a:gd name="connsiteY1" fmla="*/ 514818 h 514866"/>
                <a:gd name="connsiteX2" fmla="*/ 92949 w 340086"/>
                <a:gd name="connsiteY2" fmla="*/ 513882 h 514866"/>
                <a:gd name="connsiteX3" fmla="*/ 161779 w 340086"/>
                <a:gd name="connsiteY3" fmla="*/ 511887 h 514866"/>
                <a:gd name="connsiteX4" fmla="*/ 247191 w 340086"/>
                <a:gd name="connsiteY4" fmla="*/ 509394 h 514866"/>
                <a:gd name="connsiteX5" fmla="*/ 292205 w 340086"/>
                <a:gd name="connsiteY5" fmla="*/ 508053 h 514866"/>
                <a:gd name="connsiteX6" fmla="*/ 338497 w 340086"/>
                <a:gd name="connsiteY6" fmla="*/ 464505 h 514866"/>
                <a:gd name="connsiteX7" fmla="*/ 320354 w 340086"/>
                <a:gd name="connsiteY7" fmla="*/ 287756 h 514866"/>
                <a:gd name="connsiteX8" fmla="*/ 320853 w 340086"/>
                <a:gd name="connsiteY8" fmla="*/ 263908 h 514866"/>
                <a:gd name="connsiteX9" fmla="*/ 340086 w 340086"/>
                <a:gd name="connsiteY9" fmla="*/ 32825 h 514866"/>
                <a:gd name="connsiteX10" fmla="*/ 340086 w 340086"/>
                <a:gd name="connsiteY10" fmla="*/ 32545 h 514866"/>
                <a:gd name="connsiteX11" fmla="*/ 339369 w 340086"/>
                <a:gd name="connsiteY11" fmla="*/ 32357 h 514866"/>
                <a:gd name="connsiteX12" fmla="*/ 328085 w 340086"/>
                <a:gd name="connsiteY12" fmla="*/ 29115 h 514866"/>
                <a:gd name="connsiteX13" fmla="*/ 303334 w 340086"/>
                <a:gd name="connsiteY13" fmla="*/ 22071 h 514866"/>
                <a:gd name="connsiteX14" fmla="*/ 259785 w 340086"/>
                <a:gd name="connsiteY14" fmla="*/ 9539 h 514866"/>
                <a:gd name="connsiteX15" fmla="*/ 239398 w 340086"/>
                <a:gd name="connsiteY15" fmla="*/ 3647 h 514866"/>
                <a:gd name="connsiteX16" fmla="*/ 235627 w 340086"/>
                <a:gd name="connsiteY16" fmla="*/ 6328 h 514866"/>
                <a:gd name="connsiteX17" fmla="*/ 212621 w 340086"/>
                <a:gd name="connsiteY17" fmla="*/ 18267 h 514866"/>
                <a:gd name="connsiteX18" fmla="*/ 202116 w 340086"/>
                <a:gd name="connsiteY18" fmla="*/ 21260 h 514866"/>
                <a:gd name="connsiteX19" fmla="*/ 187340 w 340086"/>
                <a:gd name="connsiteY19" fmla="*/ 22943 h 514866"/>
                <a:gd name="connsiteX20" fmla="*/ 173842 w 340086"/>
                <a:gd name="connsiteY20" fmla="*/ 21883 h 514866"/>
                <a:gd name="connsiteX21" fmla="*/ 131042 w 340086"/>
                <a:gd name="connsiteY21" fmla="*/ 1091 h 514866"/>
                <a:gd name="connsiteX22" fmla="*/ 129920 w 340086"/>
                <a:gd name="connsiteY22" fmla="*/ 156 h 514866"/>
                <a:gd name="connsiteX23" fmla="*/ 129639 w 340086"/>
                <a:gd name="connsiteY23" fmla="*/ 0 h 514866"/>
                <a:gd name="connsiteX24" fmla="*/ 126616 w 340086"/>
                <a:gd name="connsiteY24" fmla="*/ 873 h 514866"/>
                <a:gd name="connsiteX25" fmla="*/ 120537 w 340086"/>
                <a:gd name="connsiteY25" fmla="*/ 2712 h 514866"/>
                <a:gd name="connsiteX26" fmla="*/ 83410 w 340086"/>
                <a:gd name="connsiteY26" fmla="*/ 13841 h 514866"/>
                <a:gd name="connsiteX27" fmla="*/ 21439 w 340086"/>
                <a:gd name="connsiteY27" fmla="*/ 32763 h 514866"/>
                <a:gd name="connsiteX28" fmla="*/ 54 w 340086"/>
                <a:gd name="connsiteY28" fmla="*/ 483770 h 5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0086" h="514866">
                  <a:moveTo>
                    <a:pt x="54" y="483770"/>
                  </a:moveTo>
                  <a:cubicBezTo>
                    <a:pt x="-1380" y="503284"/>
                    <a:pt x="25741" y="515753"/>
                    <a:pt x="60280" y="514818"/>
                  </a:cubicBezTo>
                  <a:cubicBezTo>
                    <a:pt x="70473" y="514506"/>
                    <a:pt x="81415" y="514163"/>
                    <a:pt x="92949" y="513882"/>
                  </a:cubicBezTo>
                  <a:cubicBezTo>
                    <a:pt x="114552" y="513228"/>
                    <a:pt x="138087" y="512542"/>
                    <a:pt x="161779" y="511887"/>
                  </a:cubicBezTo>
                  <a:cubicBezTo>
                    <a:pt x="191299" y="511015"/>
                    <a:pt x="221007" y="510142"/>
                    <a:pt x="247191" y="509394"/>
                  </a:cubicBezTo>
                  <a:cubicBezTo>
                    <a:pt x="263962" y="508926"/>
                    <a:pt x="279237" y="508458"/>
                    <a:pt x="292205" y="508053"/>
                  </a:cubicBezTo>
                  <a:cubicBezTo>
                    <a:pt x="336938" y="506775"/>
                    <a:pt x="338839" y="471830"/>
                    <a:pt x="338497" y="464505"/>
                  </a:cubicBezTo>
                  <a:cubicBezTo>
                    <a:pt x="338434" y="462915"/>
                    <a:pt x="320385" y="289564"/>
                    <a:pt x="320354" y="287756"/>
                  </a:cubicBezTo>
                  <a:cubicBezTo>
                    <a:pt x="320167" y="282456"/>
                    <a:pt x="320385" y="274133"/>
                    <a:pt x="320853" y="263908"/>
                  </a:cubicBezTo>
                  <a:cubicBezTo>
                    <a:pt x="324188" y="196856"/>
                    <a:pt x="339432" y="40992"/>
                    <a:pt x="340086" y="32825"/>
                  </a:cubicBezTo>
                  <a:lnTo>
                    <a:pt x="340086" y="32545"/>
                  </a:lnTo>
                  <a:lnTo>
                    <a:pt x="339369" y="32357"/>
                  </a:lnTo>
                  <a:lnTo>
                    <a:pt x="328085" y="29115"/>
                  </a:lnTo>
                  <a:lnTo>
                    <a:pt x="303334" y="22071"/>
                  </a:lnTo>
                  <a:lnTo>
                    <a:pt x="259785" y="9539"/>
                  </a:lnTo>
                  <a:lnTo>
                    <a:pt x="239398" y="3647"/>
                  </a:lnTo>
                  <a:cubicBezTo>
                    <a:pt x="238120" y="4582"/>
                    <a:pt x="236842" y="5455"/>
                    <a:pt x="235627" y="6328"/>
                  </a:cubicBezTo>
                  <a:cubicBezTo>
                    <a:pt x="227989" y="11534"/>
                    <a:pt x="220352" y="15493"/>
                    <a:pt x="212621" y="18267"/>
                  </a:cubicBezTo>
                  <a:cubicBezTo>
                    <a:pt x="209130" y="19545"/>
                    <a:pt x="205638" y="20543"/>
                    <a:pt x="202116" y="21260"/>
                  </a:cubicBezTo>
                  <a:cubicBezTo>
                    <a:pt x="197191" y="22351"/>
                    <a:pt x="192296" y="22881"/>
                    <a:pt x="187340" y="22943"/>
                  </a:cubicBezTo>
                  <a:cubicBezTo>
                    <a:pt x="182789" y="23005"/>
                    <a:pt x="178269" y="22631"/>
                    <a:pt x="173842" y="21883"/>
                  </a:cubicBezTo>
                  <a:cubicBezTo>
                    <a:pt x="159285" y="19327"/>
                    <a:pt x="144945" y="12407"/>
                    <a:pt x="131042" y="1091"/>
                  </a:cubicBezTo>
                  <a:lnTo>
                    <a:pt x="129920" y="156"/>
                  </a:lnTo>
                  <a:lnTo>
                    <a:pt x="129639" y="0"/>
                  </a:lnTo>
                  <a:cubicBezTo>
                    <a:pt x="129639" y="0"/>
                    <a:pt x="128579" y="343"/>
                    <a:pt x="126616" y="873"/>
                  </a:cubicBezTo>
                  <a:cubicBezTo>
                    <a:pt x="125836" y="1153"/>
                    <a:pt x="123748" y="1746"/>
                    <a:pt x="120537" y="2712"/>
                  </a:cubicBezTo>
                  <a:cubicBezTo>
                    <a:pt x="112681" y="5112"/>
                    <a:pt x="98591" y="9321"/>
                    <a:pt x="83410" y="13841"/>
                  </a:cubicBezTo>
                  <a:cubicBezTo>
                    <a:pt x="56664" y="21883"/>
                    <a:pt x="26551" y="30986"/>
                    <a:pt x="21439" y="32763"/>
                  </a:cubicBezTo>
                  <a:cubicBezTo>
                    <a:pt x="21314" y="32763"/>
                    <a:pt x="4138" y="430495"/>
                    <a:pt x="54" y="483770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Hình tự do: Hình 1216">
              <a:extLst>
                <a:ext uri="{FF2B5EF4-FFF2-40B4-BE49-F238E27FC236}">
                  <a16:creationId xmlns:a16="http://schemas.microsoft.com/office/drawing/2014/main" id="{E0473411-810E-EB93-C79B-5E53BF572B70}"/>
                </a:ext>
              </a:extLst>
            </p:cNvPr>
            <p:cNvSpPr/>
            <p:nvPr/>
          </p:nvSpPr>
          <p:spPr>
            <a:xfrm>
              <a:off x="12047057" y="4595381"/>
              <a:ext cx="184599" cy="300084"/>
            </a:xfrm>
            <a:custGeom>
              <a:avLst/>
              <a:gdLst>
                <a:gd name="connsiteX0" fmla="*/ 2551 w 184599"/>
                <a:gd name="connsiteY0" fmla="*/ 124544 h 300084"/>
                <a:gd name="connsiteX1" fmla="*/ 5014 w 184599"/>
                <a:gd name="connsiteY1" fmla="*/ 151072 h 300084"/>
                <a:gd name="connsiteX2" fmla="*/ 11310 w 184599"/>
                <a:gd name="connsiteY2" fmla="*/ 204034 h 300084"/>
                <a:gd name="connsiteX3" fmla="*/ 43605 w 184599"/>
                <a:gd name="connsiteY3" fmla="*/ 240880 h 300084"/>
                <a:gd name="connsiteX4" fmla="*/ 64523 w 184599"/>
                <a:gd name="connsiteY4" fmla="*/ 260925 h 300084"/>
                <a:gd name="connsiteX5" fmla="*/ 66861 w 184599"/>
                <a:gd name="connsiteY5" fmla="*/ 262982 h 300084"/>
                <a:gd name="connsiteX6" fmla="*/ 67328 w 184599"/>
                <a:gd name="connsiteY6" fmla="*/ 263419 h 300084"/>
                <a:gd name="connsiteX7" fmla="*/ 77521 w 184599"/>
                <a:gd name="connsiteY7" fmla="*/ 271835 h 300084"/>
                <a:gd name="connsiteX8" fmla="*/ 106855 w 184599"/>
                <a:gd name="connsiteY8" fmla="*/ 291193 h 300084"/>
                <a:gd name="connsiteX9" fmla="*/ 123439 w 184599"/>
                <a:gd name="connsiteY9" fmla="*/ 297490 h 300084"/>
                <a:gd name="connsiteX10" fmla="*/ 146039 w 184599"/>
                <a:gd name="connsiteY10" fmla="*/ 300078 h 300084"/>
                <a:gd name="connsiteX11" fmla="*/ 158446 w 184599"/>
                <a:gd name="connsiteY11" fmla="*/ 299329 h 300084"/>
                <a:gd name="connsiteX12" fmla="*/ 159662 w 184599"/>
                <a:gd name="connsiteY12" fmla="*/ 298831 h 300084"/>
                <a:gd name="connsiteX13" fmla="*/ 159693 w 184599"/>
                <a:gd name="connsiteY13" fmla="*/ 298831 h 300084"/>
                <a:gd name="connsiteX14" fmla="*/ 184600 w 184599"/>
                <a:gd name="connsiteY14" fmla="*/ 285177 h 300084"/>
                <a:gd name="connsiteX15" fmla="*/ 154581 w 184599"/>
                <a:gd name="connsiteY15" fmla="*/ 191939 h 300084"/>
                <a:gd name="connsiteX16" fmla="*/ 148876 w 184599"/>
                <a:gd name="connsiteY16" fmla="*/ 183803 h 300084"/>
                <a:gd name="connsiteX17" fmla="*/ 144730 w 184599"/>
                <a:gd name="connsiteY17" fmla="*/ 178036 h 300084"/>
                <a:gd name="connsiteX18" fmla="*/ 133913 w 184599"/>
                <a:gd name="connsiteY18" fmla="*/ 162980 h 300084"/>
                <a:gd name="connsiteX19" fmla="*/ 8412 w 184599"/>
                <a:gd name="connsiteY19" fmla="*/ 601 h 300084"/>
                <a:gd name="connsiteX20" fmla="*/ 2551 w 184599"/>
                <a:gd name="connsiteY20" fmla="*/ 124544 h 3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599" h="300084">
                  <a:moveTo>
                    <a:pt x="2551" y="124544"/>
                  </a:moveTo>
                  <a:cubicBezTo>
                    <a:pt x="3330" y="133428"/>
                    <a:pt x="4141" y="142343"/>
                    <a:pt x="5014" y="151072"/>
                  </a:cubicBezTo>
                  <a:cubicBezTo>
                    <a:pt x="6946" y="169869"/>
                    <a:pt x="5481" y="188916"/>
                    <a:pt x="11310" y="204034"/>
                  </a:cubicBezTo>
                  <a:cubicBezTo>
                    <a:pt x="11934" y="205531"/>
                    <a:pt x="43605" y="240880"/>
                    <a:pt x="43605" y="240880"/>
                  </a:cubicBezTo>
                  <a:cubicBezTo>
                    <a:pt x="43605" y="240880"/>
                    <a:pt x="52147" y="249952"/>
                    <a:pt x="64523" y="260925"/>
                  </a:cubicBezTo>
                  <a:cubicBezTo>
                    <a:pt x="65239" y="261610"/>
                    <a:pt x="66019" y="262296"/>
                    <a:pt x="66861" y="262982"/>
                  </a:cubicBezTo>
                  <a:cubicBezTo>
                    <a:pt x="66985" y="263107"/>
                    <a:pt x="67141" y="263294"/>
                    <a:pt x="67328" y="263419"/>
                  </a:cubicBezTo>
                  <a:cubicBezTo>
                    <a:pt x="70507" y="266131"/>
                    <a:pt x="73937" y="268998"/>
                    <a:pt x="77521" y="271835"/>
                  </a:cubicBezTo>
                  <a:cubicBezTo>
                    <a:pt x="86718" y="279098"/>
                    <a:pt x="96911" y="286206"/>
                    <a:pt x="106855" y="291193"/>
                  </a:cubicBezTo>
                  <a:cubicBezTo>
                    <a:pt x="112529" y="294124"/>
                    <a:pt x="118171" y="296306"/>
                    <a:pt x="123439" y="297490"/>
                  </a:cubicBezTo>
                  <a:cubicBezTo>
                    <a:pt x="131824" y="299329"/>
                    <a:pt x="139306" y="300015"/>
                    <a:pt x="146039" y="300078"/>
                  </a:cubicBezTo>
                  <a:cubicBezTo>
                    <a:pt x="150622" y="300140"/>
                    <a:pt x="154799" y="299797"/>
                    <a:pt x="158446" y="299329"/>
                  </a:cubicBezTo>
                  <a:cubicBezTo>
                    <a:pt x="158851" y="299174"/>
                    <a:pt x="159288" y="298986"/>
                    <a:pt x="159662" y="298831"/>
                  </a:cubicBezTo>
                  <a:lnTo>
                    <a:pt x="159693" y="298831"/>
                  </a:lnTo>
                  <a:cubicBezTo>
                    <a:pt x="167174" y="295620"/>
                    <a:pt x="175560" y="290975"/>
                    <a:pt x="184600" y="285177"/>
                  </a:cubicBezTo>
                  <a:cubicBezTo>
                    <a:pt x="181046" y="268718"/>
                    <a:pt x="163994" y="210207"/>
                    <a:pt x="154581" y="191939"/>
                  </a:cubicBezTo>
                  <a:cubicBezTo>
                    <a:pt x="154456" y="191721"/>
                    <a:pt x="152398" y="188791"/>
                    <a:pt x="148876" y="183803"/>
                  </a:cubicBezTo>
                  <a:cubicBezTo>
                    <a:pt x="147660" y="182120"/>
                    <a:pt x="146289" y="180187"/>
                    <a:pt x="144730" y="178036"/>
                  </a:cubicBezTo>
                  <a:cubicBezTo>
                    <a:pt x="141737" y="173797"/>
                    <a:pt x="138059" y="168716"/>
                    <a:pt x="133913" y="162980"/>
                  </a:cubicBezTo>
                  <a:cubicBezTo>
                    <a:pt x="101213" y="117748"/>
                    <a:pt x="38213" y="32335"/>
                    <a:pt x="8412" y="601"/>
                  </a:cubicBezTo>
                  <a:cubicBezTo>
                    <a:pt x="1211" y="-7067"/>
                    <a:pt x="-2998" y="59985"/>
                    <a:pt x="2551" y="124544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Hình tự do: Hình 1217">
              <a:extLst>
                <a:ext uri="{FF2B5EF4-FFF2-40B4-BE49-F238E27FC236}">
                  <a16:creationId xmlns:a16="http://schemas.microsoft.com/office/drawing/2014/main" id="{CB16FF35-8CEF-FCB6-B7E7-8FA1C12A4656}"/>
                </a:ext>
              </a:extLst>
            </p:cNvPr>
            <p:cNvSpPr/>
            <p:nvPr/>
          </p:nvSpPr>
          <p:spPr>
            <a:xfrm>
              <a:off x="12147933" y="4648134"/>
              <a:ext cx="274376" cy="246968"/>
            </a:xfrm>
            <a:custGeom>
              <a:avLst/>
              <a:gdLst>
                <a:gd name="connsiteX0" fmla="*/ 274376 w 274376"/>
                <a:gd name="connsiteY0" fmla="*/ 42613 h 246968"/>
                <a:gd name="connsiteX1" fmla="*/ 272600 w 274376"/>
                <a:gd name="connsiteY1" fmla="*/ 44858 h 246968"/>
                <a:gd name="connsiteX2" fmla="*/ 272568 w 274376"/>
                <a:gd name="connsiteY2" fmla="*/ 44920 h 246968"/>
                <a:gd name="connsiteX3" fmla="*/ 272568 w 274376"/>
                <a:gd name="connsiteY3" fmla="*/ 44951 h 246968"/>
                <a:gd name="connsiteX4" fmla="*/ 84597 w 274376"/>
                <a:gd name="connsiteY4" fmla="*/ 231832 h 246968"/>
                <a:gd name="connsiteX5" fmla="*/ 84316 w 274376"/>
                <a:gd name="connsiteY5" fmla="*/ 232019 h 246968"/>
                <a:gd name="connsiteX6" fmla="*/ 83755 w 274376"/>
                <a:gd name="connsiteY6" fmla="*/ 232393 h 246968"/>
                <a:gd name="connsiteX7" fmla="*/ 58848 w 274376"/>
                <a:gd name="connsiteY7" fmla="*/ 246047 h 246968"/>
                <a:gd name="connsiteX8" fmla="*/ 58786 w 274376"/>
                <a:gd name="connsiteY8" fmla="*/ 246047 h 246968"/>
                <a:gd name="connsiteX9" fmla="*/ 39583 w 274376"/>
                <a:gd name="connsiteY9" fmla="*/ 246576 h 246968"/>
                <a:gd name="connsiteX10" fmla="*/ 17451 w 274376"/>
                <a:gd name="connsiteY10" fmla="*/ 241713 h 246968"/>
                <a:gd name="connsiteX11" fmla="*/ 1490 w 274376"/>
                <a:gd name="connsiteY11" fmla="*/ 233764 h 246968"/>
                <a:gd name="connsiteX12" fmla="*/ 586 w 274376"/>
                <a:gd name="connsiteY12" fmla="*/ 228122 h 246968"/>
                <a:gd name="connsiteX13" fmla="*/ 119 w 274376"/>
                <a:gd name="connsiteY13" fmla="*/ 223259 h 246968"/>
                <a:gd name="connsiteX14" fmla="*/ 25 w 274376"/>
                <a:gd name="connsiteY14" fmla="*/ 217337 h 246968"/>
                <a:gd name="connsiteX15" fmla="*/ 6634 w 274376"/>
                <a:gd name="connsiteY15" fmla="*/ 185789 h 246968"/>
                <a:gd name="connsiteX16" fmla="*/ 9907 w 274376"/>
                <a:gd name="connsiteY16" fmla="*/ 178713 h 246968"/>
                <a:gd name="connsiteX17" fmla="*/ 13429 w 274376"/>
                <a:gd name="connsiteY17" fmla="*/ 171855 h 246968"/>
                <a:gd name="connsiteX18" fmla="*/ 17731 w 274376"/>
                <a:gd name="connsiteY18" fmla="*/ 164374 h 246968"/>
                <a:gd name="connsiteX19" fmla="*/ 21939 w 274376"/>
                <a:gd name="connsiteY19" fmla="*/ 157921 h 246968"/>
                <a:gd name="connsiteX20" fmla="*/ 25275 w 274376"/>
                <a:gd name="connsiteY20" fmla="*/ 153651 h 246968"/>
                <a:gd name="connsiteX21" fmla="*/ 28330 w 274376"/>
                <a:gd name="connsiteY21" fmla="*/ 149879 h 246968"/>
                <a:gd name="connsiteX22" fmla="*/ 30792 w 274376"/>
                <a:gd name="connsiteY22" fmla="*/ 146948 h 246968"/>
                <a:gd name="connsiteX23" fmla="*/ 42794 w 274376"/>
                <a:gd name="connsiteY23" fmla="*/ 135539 h 246968"/>
                <a:gd name="connsiteX24" fmla="*/ 43262 w 274376"/>
                <a:gd name="connsiteY24" fmla="*/ 135196 h 246968"/>
                <a:gd name="connsiteX25" fmla="*/ 46161 w 274376"/>
                <a:gd name="connsiteY25" fmla="*/ 132640 h 246968"/>
                <a:gd name="connsiteX26" fmla="*/ 48000 w 274376"/>
                <a:gd name="connsiteY26" fmla="*/ 131019 h 246968"/>
                <a:gd name="connsiteX27" fmla="*/ 51460 w 274376"/>
                <a:gd name="connsiteY27" fmla="*/ 128182 h 246968"/>
                <a:gd name="connsiteX28" fmla="*/ 64553 w 274376"/>
                <a:gd name="connsiteY28" fmla="*/ 117490 h 246968"/>
                <a:gd name="connsiteX29" fmla="*/ 65644 w 274376"/>
                <a:gd name="connsiteY29" fmla="*/ 116648 h 246968"/>
                <a:gd name="connsiteX30" fmla="*/ 68667 w 274376"/>
                <a:gd name="connsiteY30" fmla="*/ 114248 h 246968"/>
                <a:gd name="connsiteX31" fmla="*/ 98250 w 274376"/>
                <a:gd name="connsiteY31" fmla="*/ 91399 h 246968"/>
                <a:gd name="connsiteX32" fmla="*/ 99030 w 274376"/>
                <a:gd name="connsiteY32" fmla="*/ 90869 h 246968"/>
                <a:gd name="connsiteX33" fmla="*/ 220354 w 274376"/>
                <a:gd name="connsiteY33" fmla="*/ 3398 h 246968"/>
                <a:gd name="connsiteX34" fmla="*/ 223315 w 274376"/>
                <a:gd name="connsiteY34" fmla="*/ 1278 h 246968"/>
                <a:gd name="connsiteX35" fmla="*/ 223378 w 274376"/>
                <a:gd name="connsiteY35" fmla="*/ 1278 h 246968"/>
                <a:gd name="connsiteX36" fmla="*/ 225092 w 274376"/>
                <a:gd name="connsiteY36" fmla="*/ 125 h 246968"/>
                <a:gd name="connsiteX37" fmla="*/ 225155 w 274376"/>
                <a:gd name="connsiteY37" fmla="*/ 0 h 246968"/>
                <a:gd name="connsiteX38" fmla="*/ 225498 w 274376"/>
                <a:gd name="connsiteY38" fmla="*/ 312 h 246968"/>
                <a:gd name="connsiteX39" fmla="*/ 259133 w 274376"/>
                <a:gd name="connsiteY39" fmla="*/ 29427 h 246968"/>
                <a:gd name="connsiteX40" fmla="*/ 274376 w 274376"/>
                <a:gd name="connsiteY40" fmla="*/ 42613 h 24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4376" h="246968">
                  <a:moveTo>
                    <a:pt x="274376" y="42613"/>
                  </a:moveTo>
                  <a:cubicBezTo>
                    <a:pt x="274376" y="42613"/>
                    <a:pt x="273753" y="43424"/>
                    <a:pt x="272600" y="44858"/>
                  </a:cubicBezTo>
                  <a:lnTo>
                    <a:pt x="272568" y="44920"/>
                  </a:lnTo>
                  <a:lnTo>
                    <a:pt x="272568" y="44951"/>
                  </a:lnTo>
                  <a:cubicBezTo>
                    <a:pt x="271010" y="46790"/>
                    <a:pt x="105389" y="218365"/>
                    <a:pt x="84597" y="231832"/>
                  </a:cubicBezTo>
                  <a:cubicBezTo>
                    <a:pt x="84472" y="231894"/>
                    <a:pt x="84441" y="231956"/>
                    <a:pt x="84316" y="232019"/>
                  </a:cubicBezTo>
                  <a:cubicBezTo>
                    <a:pt x="84129" y="232174"/>
                    <a:pt x="83911" y="232299"/>
                    <a:pt x="83755" y="232393"/>
                  </a:cubicBezTo>
                  <a:cubicBezTo>
                    <a:pt x="74715" y="238222"/>
                    <a:pt x="66329" y="242867"/>
                    <a:pt x="58848" y="246047"/>
                  </a:cubicBezTo>
                  <a:lnTo>
                    <a:pt x="58786" y="246047"/>
                  </a:lnTo>
                  <a:cubicBezTo>
                    <a:pt x="52863" y="246919"/>
                    <a:pt x="46286" y="247325"/>
                    <a:pt x="39583" y="246576"/>
                  </a:cubicBezTo>
                  <a:cubicBezTo>
                    <a:pt x="32975" y="245890"/>
                    <a:pt x="25556" y="244394"/>
                    <a:pt x="17451" y="241713"/>
                  </a:cubicBezTo>
                  <a:cubicBezTo>
                    <a:pt x="12245" y="239999"/>
                    <a:pt x="6883" y="237256"/>
                    <a:pt x="1490" y="233764"/>
                  </a:cubicBezTo>
                  <a:cubicBezTo>
                    <a:pt x="1054" y="231956"/>
                    <a:pt x="804" y="229992"/>
                    <a:pt x="586" y="228122"/>
                  </a:cubicBezTo>
                  <a:cubicBezTo>
                    <a:pt x="368" y="226532"/>
                    <a:pt x="243" y="224911"/>
                    <a:pt x="119" y="223259"/>
                  </a:cubicBezTo>
                  <a:cubicBezTo>
                    <a:pt x="25" y="221264"/>
                    <a:pt x="-37" y="219269"/>
                    <a:pt x="25" y="217337"/>
                  </a:cubicBezTo>
                  <a:cubicBezTo>
                    <a:pt x="181" y="206644"/>
                    <a:pt x="2363" y="195952"/>
                    <a:pt x="6634" y="185789"/>
                  </a:cubicBezTo>
                  <a:cubicBezTo>
                    <a:pt x="7663" y="183451"/>
                    <a:pt x="8691" y="181113"/>
                    <a:pt x="9907" y="178713"/>
                  </a:cubicBezTo>
                  <a:cubicBezTo>
                    <a:pt x="10967" y="176376"/>
                    <a:pt x="12120" y="174100"/>
                    <a:pt x="13429" y="171855"/>
                  </a:cubicBezTo>
                  <a:cubicBezTo>
                    <a:pt x="14739" y="169362"/>
                    <a:pt x="16173" y="166837"/>
                    <a:pt x="17731" y="164374"/>
                  </a:cubicBezTo>
                  <a:cubicBezTo>
                    <a:pt x="19041" y="162285"/>
                    <a:pt x="20506" y="160103"/>
                    <a:pt x="21939" y="157921"/>
                  </a:cubicBezTo>
                  <a:cubicBezTo>
                    <a:pt x="23030" y="156519"/>
                    <a:pt x="24122" y="155022"/>
                    <a:pt x="25275" y="153651"/>
                  </a:cubicBezTo>
                  <a:cubicBezTo>
                    <a:pt x="26179" y="152341"/>
                    <a:pt x="27208" y="151095"/>
                    <a:pt x="28330" y="149879"/>
                  </a:cubicBezTo>
                  <a:cubicBezTo>
                    <a:pt x="29078" y="148850"/>
                    <a:pt x="29951" y="147884"/>
                    <a:pt x="30792" y="146948"/>
                  </a:cubicBezTo>
                  <a:cubicBezTo>
                    <a:pt x="33723" y="143769"/>
                    <a:pt x="37837" y="139934"/>
                    <a:pt x="42794" y="135539"/>
                  </a:cubicBezTo>
                  <a:cubicBezTo>
                    <a:pt x="42950" y="135415"/>
                    <a:pt x="43075" y="135321"/>
                    <a:pt x="43262" y="135196"/>
                  </a:cubicBezTo>
                  <a:cubicBezTo>
                    <a:pt x="44166" y="134354"/>
                    <a:pt x="45194" y="133482"/>
                    <a:pt x="46161" y="132640"/>
                  </a:cubicBezTo>
                  <a:cubicBezTo>
                    <a:pt x="46784" y="132110"/>
                    <a:pt x="47377" y="131612"/>
                    <a:pt x="48000" y="131019"/>
                  </a:cubicBezTo>
                  <a:cubicBezTo>
                    <a:pt x="49122" y="130115"/>
                    <a:pt x="50275" y="129149"/>
                    <a:pt x="51460" y="128182"/>
                  </a:cubicBezTo>
                  <a:cubicBezTo>
                    <a:pt x="55481" y="124816"/>
                    <a:pt x="59877" y="121262"/>
                    <a:pt x="64553" y="117490"/>
                  </a:cubicBezTo>
                  <a:cubicBezTo>
                    <a:pt x="64958" y="117147"/>
                    <a:pt x="65238" y="116929"/>
                    <a:pt x="65644" y="116648"/>
                  </a:cubicBezTo>
                  <a:cubicBezTo>
                    <a:pt x="66672" y="115900"/>
                    <a:pt x="67639" y="115090"/>
                    <a:pt x="68667" y="114248"/>
                  </a:cubicBezTo>
                  <a:cubicBezTo>
                    <a:pt x="77614" y="107109"/>
                    <a:pt x="87807" y="99379"/>
                    <a:pt x="98250" y="91399"/>
                  </a:cubicBezTo>
                  <a:cubicBezTo>
                    <a:pt x="98531" y="91274"/>
                    <a:pt x="98812" y="91056"/>
                    <a:pt x="99030" y="90869"/>
                  </a:cubicBezTo>
                  <a:cubicBezTo>
                    <a:pt x="146911" y="54802"/>
                    <a:pt x="203801" y="14932"/>
                    <a:pt x="220354" y="3398"/>
                  </a:cubicBezTo>
                  <a:cubicBezTo>
                    <a:pt x="221570" y="2463"/>
                    <a:pt x="222567" y="1777"/>
                    <a:pt x="223315" y="1278"/>
                  </a:cubicBezTo>
                  <a:lnTo>
                    <a:pt x="223378" y="1278"/>
                  </a:lnTo>
                  <a:cubicBezTo>
                    <a:pt x="224282" y="655"/>
                    <a:pt x="224936" y="187"/>
                    <a:pt x="225092" y="125"/>
                  </a:cubicBezTo>
                  <a:cubicBezTo>
                    <a:pt x="225092" y="0"/>
                    <a:pt x="225155" y="0"/>
                    <a:pt x="225155" y="0"/>
                  </a:cubicBezTo>
                  <a:lnTo>
                    <a:pt x="225498" y="312"/>
                  </a:lnTo>
                  <a:lnTo>
                    <a:pt x="259133" y="29427"/>
                  </a:lnTo>
                  <a:lnTo>
                    <a:pt x="274376" y="42613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Hình tự do: Hình 1218">
              <a:extLst>
                <a:ext uri="{FF2B5EF4-FFF2-40B4-BE49-F238E27FC236}">
                  <a16:creationId xmlns:a16="http://schemas.microsoft.com/office/drawing/2014/main" id="{0EE45A64-9654-FA69-99F4-BD9D10B3A069}"/>
                </a:ext>
              </a:extLst>
            </p:cNvPr>
            <p:cNvSpPr/>
            <p:nvPr/>
          </p:nvSpPr>
          <p:spPr>
            <a:xfrm>
              <a:off x="12049608" y="4595982"/>
              <a:ext cx="142178" cy="260323"/>
            </a:xfrm>
            <a:custGeom>
              <a:avLst/>
              <a:gdLst>
                <a:gd name="connsiteX0" fmla="*/ 0 w 142178"/>
                <a:gd name="connsiteY0" fmla="*/ 123943 h 260323"/>
                <a:gd name="connsiteX1" fmla="*/ 2462 w 142178"/>
                <a:gd name="connsiteY1" fmla="*/ 150471 h 260323"/>
                <a:gd name="connsiteX2" fmla="*/ 8759 w 142178"/>
                <a:gd name="connsiteY2" fmla="*/ 203433 h 260323"/>
                <a:gd name="connsiteX3" fmla="*/ 41054 w 142178"/>
                <a:gd name="connsiteY3" fmla="*/ 240279 h 260323"/>
                <a:gd name="connsiteX4" fmla="*/ 61971 w 142178"/>
                <a:gd name="connsiteY4" fmla="*/ 260323 h 260323"/>
                <a:gd name="connsiteX5" fmla="*/ 142179 w 142178"/>
                <a:gd name="connsiteY5" fmla="*/ 177435 h 260323"/>
                <a:gd name="connsiteX6" fmla="*/ 131331 w 142178"/>
                <a:gd name="connsiteY6" fmla="*/ 162379 h 260323"/>
                <a:gd name="connsiteX7" fmla="*/ 5860 w 142178"/>
                <a:gd name="connsiteY7" fmla="*/ 0 h 260323"/>
                <a:gd name="connsiteX8" fmla="*/ 0 w 142178"/>
                <a:gd name="connsiteY8" fmla="*/ 123943 h 2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178" h="260323">
                  <a:moveTo>
                    <a:pt x="0" y="123943"/>
                  </a:moveTo>
                  <a:cubicBezTo>
                    <a:pt x="779" y="132827"/>
                    <a:pt x="1590" y="141742"/>
                    <a:pt x="2462" y="150471"/>
                  </a:cubicBezTo>
                  <a:cubicBezTo>
                    <a:pt x="4395" y="169268"/>
                    <a:pt x="2930" y="188315"/>
                    <a:pt x="8759" y="203433"/>
                  </a:cubicBezTo>
                  <a:cubicBezTo>
                    <a:pt x="9383" y="204929"/>
                    <a:pt x="41054" y="240279"/>
                    <a:pt x="41054" y="240279"/>
                  </a:cubicBezTo>
                  <a:cubicBezTo>
                    <a:pt x="41054" y="240279"/>
                    <a:pt x="49596" y="249351"/>
                    <a:pt x="61971" y="260323"/>
                  </a:cubicBezTo>
                  <a:lnTo>
                    <a:pt x="142179" y="177435"/>
                  </a:lnTo>
                  <a:cubicBezTo>
                    <a:pt x="139186" y="173196"/>
                    <a:pt x="135508" y="168115"/>
                    <a:pt x="131331" y="162379"/>
                  </a:cubicBezTo>
                  <a:cubicBezTo>
                    <a:pt x="98662" y="117147"/>
                    <a:pt x="35661" y="31734"/>
                    <a:pt x="5860" y="0"/>
                  </a:cubicBezTo>
                  <a:lnTo>
                    <a:pt x="0" y="123943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Hình tự do: Hình 1219">
              <a:extLst>
                <a:ext uri="{FF2B5EF4-FFF2-40B4-BE49-F238E27FC236}">
                  <a16:creationId xmlns:a16="http://schemas.microsoft.com/office/drawing/2014/main" id="{01EAFB4E-F456-886A-E1B1-A8A113769F15}"/>
                </a:ext>
              </a:extLst>
            </p:cNvPr>
            <p:cNvSpPr/>
            <p:nvPr/>
          </p:nvSpPr>
          <p:spPr>
            <a:xfrm>
              <a:off x="12020773" y="4581050"/>
              <a:ext cx="170733" cy="284170"/>
            </a:xfrm>
            <a:custGeom>
              <a:avLst/>
              <a:gdLst>
                <a:gd name="connsiteX0" fmla="*/ 0 w 170733"/>
                <a:gd name="connsiteY0" fmla="*/ 220267 h 284170"/>
                <a:gd name="connsiteX1" fmla="*/ 14152 w 170733"/>
                <a:gd name="connsiteY1" fmla="*/ 234793 h 284170"/>
                <a:gd name="connsiteX2" fmla="*/ 62314 w 170733"/>
                <a:gd name="connsiteY2" fmla="*/ 284171 h 284170"/>
                <a:gd name="connsiteX3" fmla="*/ 170733 w 170733"/>
                <a:gd name="connsiteY3" fmla="*/ 169486 h 284170"/>
                <a:gd name="connsiteX4" fmla="*/ 53867 w 170733"/>
                <a:gd name="connsiteY4" fmla="*/ 23504 h 284170"/>
                <a:gd name="connsiteX5" fmla="*/ 33386 w 170733"/>
                <a:gd name="connsiteY5" fmla="*/ 3710 h 284170"/>
                <a:gd name="connsiteX6" fmla="*/ 32669 w 170733"/>
                <a:gd name="connsiteY6" fmla="*/ 3242 h 284170"/>
                <a:gd name="connsiteX7" fmla="*/ 21384 w 170733"/>
                <a:gd name="connsiteY7" fmla="*/ 0 h 284170"/>
                <a:gd name="connsiteX8" fmla="*/ 0 w 170733"/>
                <a:gd name="connsiteY8" fmla="*/ 220267 h 2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3" h="284170">
                  <a:moveTo>
                    <a:pt x="0" y="220267"/>
                  </a:moveTo>
                  <a:lnTo>
                    <a:pt x="14152" y="234793"/>
                  </a:lnTo>
                  <a:lnTo>
                    <a:pt x="62314" y="284171"/>
                  </a:lnTo>
                  <a:lnTo>
                    <a:pt x="170733" y="169486"/>
                  </a:lnTo>
                  <a:cubicBezTo>
                    <a:pt x="170733" y="169486"/>
                    <a:pt x="64746" y="38031"/>
                    <a:pt x="53867" y="23504"/>
                  </a:cubicBezTo>
                  <a:cubicBezTo>
                    <a:pt x="47040" y="14495"/>
                    <a:pt x="39496" y="8043"/>
                    <a:pt x="33386" y="3710"/>
                  </a:cubicBezTo>
                  <a:cubicBezTo>
                    <a:pt x="33137" y="3554"/>
                    <a:pt x="32918" y="3367"/>
                    <a:pt x="32669" y="3242"/>
                  </a:cubicBezTo>
                  <a:lnTo>
                    <a:pt x="21384" y="0"/>
                  </a:lnTo>
                  <a:lnTo>
                    <a:pt x="0" y="220267"/>
                  </a:ln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21" name="Đồ họa 3">
              <a:extLst>
                <a:ext uri="{FF2B5EF4-FFF2-40B4-BE49-F238E27FC236}">
                  <a16:creationId xmlns:a16="http://schemas.microsoft.com/office/drawing/2014/main" id="{B52D30AA-89CA-3C5D-5342-9D046AD957A6}"/>
                </a:ext>
              </a:extLst>
            </p:cNvPr>
            <p:cNvGrpSpPr/>
            <p:nvPr/>
          </p:nvGrpSpPr>
          <p:grpSpPr>
            <a:xfrm>
              <a:off x="11651314" y="5562928"/>
              <a:ext cx="287100" cy="639882"/>
              <a:chOff x="11651314" y="5562928"/>
              <a:chExt cx="287100" cy="639882"/>
            </a:xfrm>
          </p:grpSpPr>
          <p:sp>
            <p:nvSpPr>
              <p:cNvPr id="1222" name="Hình tự do: Hình 1221">
                <a:extLst>
                  <a:ext uri="{FF2B5EF4-FFF2-40B4-BE49-F238E27FC236}">
                    <a16:creationId xmlns:a16="http://schemas.microsoft.com/office/drawing/2014/main" id="{C65EDA56-CE7E-BE50-2AB7-3435C8A84D91}"/>
                  </a:ext>
                </a:extLst>
              </p:cNvPr>
              <p:cNvSpPr/>
              <p:nvPr/>
            </p:nvSpPr>
            <p:spPr>
              <a:xfrm>
                <a:off x="11656520" y="5562928"/>
                <a:ext cx="173756" cy="536326"/>
              </a:xfrm>
              <a:custGeom>
                <a:avLst/>
                <a:gdLst>
                  <a:gd name="connsiteX0" fmla="*/ 78992 w 173756"/>
                  <a:gd name="connsiteY0" fmla="*/ 492311 h 536326"/>
                  <a:gd name="connsiteX1" fmla="*/ 79241 w 173756"/>
                  <a:gd name="connsiteY1" fmla="*/ 480278 h 536326"/>
                  <a:gd name="connsiteX2" fmla="*/ 80020 w 173756"/>
                  <a:gd name="connsiteY2" fmla="*/ 474979 h 536326"/>
                  <a:gd name="connsiteX3" fmla="*/ 84073 w 173756"/>
                  <a:gd name="connsiteY3" fmla="*/ 449355 h 536326"/>
                  <a:gd name="connsiteX4" fmla="*/ 84758 w 173756"/>
                  <a:gd name="connsiteY4" fmla="*/ 444741 h 536326"/>
                  <a:gd name="connsiteX5" fmla="*/ 171855 w 173756"/>
                  <a:gd name="connsiteY5" fmla="*/ 17581 h 536326"/>
                  <a:gd name="connsiteX6" fmla="*/ 173757 w 173756"/>
                  <a:gd name="connsiteY6" fmla="*/ 5985 h 536326"/>
                  <a:gd name="connsiteX7" fmla="*/ 173663 w 173756"/>
                  <a:gd name="connsiteY7" fmla="*/ 5985 h 536326"/>
                  <a:gd name="connsiteX8" fmla="*/ 55113 w 173756"/>
                  <a:gd name="connsiteY8" fmla="*/ 16491 h 536326"/>
                  <a:gd name="connsiteX9" fmla="*/ 37220 w 173756"/>
                  <a:gd name="connsiteY9" fmla="*/ 37252 h 536326"/>
                  <a:gd name="connsiteX10" fmla="*/ 37126 w 173756"/>
                  <a:gd name="connsiteY10" fmla="*/ 37532 h 536326"/>
                  <a:gd name="connsiteX11" fmla="*/ 30487 w 173756"/>
                  <a:gd name="connsiteY11" fmla="*/ 65432 h 536326"/>
                  <a:gd name="connsiteX12" fmla="*/ 30393 w 173756"/>
                  <a:gd name="connsiteY12" fmla="*/ 70014 h 536326"/>
                  <a:gd name="connsiteX13" fmla="*/ 8603 w 173756"/>
                  <a:gd name="connsiteY13" fmla="*/ 460265 h 536326"/>
                  <a:gd name="connsiteX14" fmla="*/ 8573 w 173756"/>
                  <a:gd name="connsiteY14" fmla="*/ 460515 h 536326"/>
                  <a:gd name="connsiteX15" fmla="*/ 4115 w 173756"/>
                  <a:gd name="connsiteY15" fmla="*/ 494057 h 536326"/>
                  <a:gd name="connsiteX16" fmla="*/ 1589 w 173756"/>
                  <a:gd name="connsiteY16" fmla="*/ 514288 h 536326"/>
                  <a:gd name="connsiteX17" fmla="*/ 156 w 173756"/>
                  <a:gd name="connsiteY17" fmla="*/ 525323 h 536326"/>
                  <a:gd name="connsiteX18" fmla="*/ 124 w 173756"/>
                  <a:gd name="connsiteY18" fmla="*/ 526913 h 536326"/>
                  <a:gd name="connsiteX19" fmla="*/ 0 w 173756"/>
                  <a:gd name="connsiteY19" fmla="*/ 536327 h 536326"/>
                  <a:gd name="connsiteX20" fmla="*/ 97570 w 173756"/>
                  <a:gd name="connsiteY20" fmla="*/ 529157 h 536326"/>
                  <a:gd name="connsiteX21" fmla="*/ 87502 w 173756"/>
                  <a:gd name="connsiteY21" fmla="*/ 514974 h 536326"/>
                  <a:gd name="connsiteX22" fmla="*/ 80644 w 173756"/>
                  <a:gd name="connsiteY22" fmla="*/ 500977 h 536326"/>
                  <a:gd name="connsiteX23" fmla="*/ 80644 w 173756"/>
                  <a:gd name="connsiteY23" fmla="*/ 500946 h 536326"/>
                  <a:gd name="connsiteX24" fmla="*/ 79490 w 173756"/>
                  <a:gd name="connsiteY24" fmla="*/ 495958 h 536326"/>
                  <a:gd name="connsiteX25" fmla="*/ 79459 w 173756"/>
                  <a:gd name="connsiteY25" fmla="*/ 495771 h 536326"/>
                  <a:gd name="connsiteX26" fmla="*/ 79116 w 173756"/>
                  <a:gd name="connsiteY26" fmla="*/ 493776 h 536326"/>
                  <a:gd name="connsiteX27" fmla="*/ 78992 w 173756"/>
                  <a:gd name="connsiteY27" fmla="*/ 492311 h 5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3756" h="536326">
                    <a:moveTo>
                      <a:pt x="78992" y="492311"/>
                    </a:moveTo>
                    <a:cubicBezTo>
                      <a:pt x="78493" y="488321"/>
                      <a:pt x="78618" y="484269"/>
                      <a:pt x="79241" y="480278"/>
                    </a:cubicBezTo>
                    <a:lnTo>
                      <a:pt x="80020" y="474979"/>
                    </a:lnTo>
                    <a:lnTo>
                      <a:pt x="84073" y="449355"/>
                    </a:lnTo>
                    <a:lnTo>
                      <a:pt x="84758" y="444741"/>
                    </a:lnTo>
                    <a:lnTo>
                      <a:pt x="171855" y="17581"/>
                    </a:lnTo>
                    <a:lnTo>
                      <a:pt x="173757" y="5985"/>
                    </a:lnTo>
                    <a:cubicBezTo>
                      <a:pt x="173757" y="5985"/>
                      <a:pt x="173757" y="5985"/>
                      <a:pt x="173663" y="5985"/>
                    </a:cubicBezTo>
                    <a:cubicBezTo>
                      <a:pt x="171232" y="5362"/>
                      <a:pt x="95420" y="-12437"/>
                      <a:pt x="55113" y="16491"/>
                    </a:cubicBezTo>
                    <a:cubicBezTo>
                      <a:pt x="47788" y="21696"/>
                      <a:pt x="41647" y="28523"/>
                      <a:pt x="37220" y="37252"/>
                    </a:cubicBezTo>
                    <a:cubicBezTo>
                      <a:pt x="37189" y="37314"/>
                      <a:pt x="37189" y="37408"/>
                      <a:pt x="37126" y="37532"/>
                    </a:cubicBezTo>
                    <a:cubicBezTo>
                      <a:pt x="33292" y="45201"/>
                      <a:pt x="30986" y="54459"/>
                      <a:pt x="30487" y="65432"/>
                    </a:cubicBezTo>
                    <a:cubicBezTo>
                      <a:pt x="30455" y="66959"/>
                      <a:pt x="30393" y="68424"/>
                      <a:pt x="30393" y="70014"/>
                    </a:cubicBezTo>
                    <a:cubicBezTo>
                      <a:pt x="30393" y="132235"/>
                      <a:pt x="29053" y="378094"/>
                      <a:pt x="8603" y="460265"/>
                    </a:cubicBezTo>
                    <a:cubicBezTo>
                      <a:pt x="8573" y="460359"/>
                      <a:pt x="8573" y="460421"/>
                      <a:pt x="8573" y="460515"/>
                    </a:cubicBezTo>
                    <a:cubicBezTo>
                      <a:pt x="4520" y="480341"/>
                      <a:pt x="4115" y="493776"/>
                      <a:pt x="4115" y="494057"/>
                    </a:cubicBezTo>
                    <a:cubicBezTo>
                      <a:pt x="3990" y="499294"/>
                      <a:pt x="2681" y="507461"/>
                      <a:pt x="1589" y="514288"/>
                    </a:cubicBezTo>
                    <a:cubicBezTo>
                      <a:pt x="841" y="519026"/>
                      <a:pt x="218" y="523110"/>
                      <a:pt x="156" y="525323"/>
                    </a:cubicBezTo>
                    <a:cubicBezTo>
                      <a:pt x="156" y="525853"/>
                      <a:pt x="124" y="526383"/>
                      <a:pt x="124" y="526913"/>
                    </a:cubicBezTo>
                    <a:cubicBezTo>
                      <a:pt x="0" y="532992"/>
                      <a:pt x="0" y="536327"/>
                      <a:pt x="0" y="536327"/>
                    </a:cubicBezTo>
                    <a:lnTo>
                      <a:pt x="97570" y="529157"/>
                    </a:lnTo>
                    <a:lnTo>
                      <a:pt x="87502" y="514974"/>
                    </a:lnTo>
                    <a:cubicBezTo>
                      <a:pt x="84447" y="510672"/>
                      <a:pt x="82078" y="505996"/>
                      <a:pt x="80644" y="500977"/>
                    </a:cubicBezTo>
                    <a:lnTo>
                      <a:pt x="80644" y="500946"/>
                    </a:lnTo>
                    <a:cubicBezTo>
                      <a:pt x="80145" y="499294"/>
                      <a:pt x="79771" y="497641"/>
                      <a:pt x="79490" y="495958"/>
                    </a:cubicBezTo>
                    <a:lnTo>
                      <a:pt x="79459" y="495771"/>
                    </a:lnTo>
                    <a:cubicBezTo>
                      <a:pt x="79334" y="495148"/>
                      <a:pt x="79241" y="494462"/>
                      <a:pt x="79116" y="493776"/>
                    </a:cubicBezTo>
                    <a:cubicBezTo>
                      <a:pt x="79085" y="493309"/>
                      <a:pt x="78992" y="492779"/>
                      <a:pt x="78992" y="492311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3" name="Hình tự do: Hình 1222">
                <a:extLst>
                  <a:ext uri="{FF2B5EF4-FFF2-40B4-BE49-F238E27FC236}">
                    <a16:creationId xmlns:a16="http://schemas.microsoft.com/office/drawing/2014/main" id="{8A46BDE9-A4EF-CDEA-5B1A-14A25390122A}"/>
                  </a:ext>
                </a:extLst>
              </p:cNvPr>
              <p:cNvSpPr/>
              <p:nvPr/>
            </p:nvSpPr>
            <p:spPr>
              <a:xfrm>
                <a:off x="11660634" y="5562941"/>
                <a:ext cx="169642" cy="495945"/>
              </a:xfrm>
              <a:custGeom>
                <a:avLst/>
                <a:gdLst>
                  <a:gd name="connsiteX0" fmla="*/ 74877 w 169642"/>
                  <a:gd name="connsiteY0" fmla="*/ 492298 h 495945"/>
                  <a:gd name="connsiteX1" fmla="*/ 77277 w 169642"/>
                  <a:gd name="connsiteY1" fmla="*/ 473813 h 495945"/>
                  <a:gd name="connsiteX2" fmla="*/ 167741 w 169642"/>
                  <a:gd name="connsiteY2" fmla="*/ 17600 h 495945"/>
                  <a:gd name="connsiteX3" fmla="*/ 169642 w 169642"/>
                  <a:gd name="connsiteY3" fmla="*/ 5973 h 495945"/>
                  <a:gd name="connsiteX4" fmla="*/ 169549 w 169642"/>
                  <a:gd name="connsiteY4" fmla="*/ 5973 h 495945"/>
                  <a:gd name="connsiteX5" fmla="*/ 50999 w 169642"/>
                  <a:gd name="connsiteY5" fmla="*/ 16478 h 495945"/>
                  <a:gd name="connsiteX6" fmla="*/ 33105 w 169642"/>
                  <a:gd name="connsiteY6" fmla="*/ 37239 h 495945"/>
                  <a:gd name="connsiteX7" fmla="*/ 33012 w 169642"/>
                  <a:gd name="connsiteY7" fmla="*/ 37519 h 495945"/>
                  <a:gd name="connsiteX8" fmla="*/ 26372 w 169642"/>
                  <a:gd name="connsiteY8" fmla="*/ 65419 h 495945"/>
                  <a:gd name="connsiteX9" fmla="*/ 4489 w 169642"/>
                  <a:gd name="connsiteY9" fmla="*/ 460253 h 495945"/>
                  <a:gd name="connsiteX10" fmla="*/ 4458 w 169642"/>
                  <a:gd name="connsiteY10" fmla="*/ 460502 h 495945"/>
                  <a:gd name="connsiteX11" fmla="*/ 0 w 169642"/>
                  <a:gd name="connsiteY11" fmla="*/ 494044 h 495945"/>
                  <a:gd name="connsiteX12" fmla="*/ 75376 w 169642"/>
                  <a:gd name="connsiteY12" fmla="*/ 495946 h 495945"/>
                  <a:gd name="connsiteX13" fmla="*/ 75345 w 169642"/>
                  <a:gd name="connsiteY13" fmla="*/ 495790 h 495945"/>
                  <a:gd name="connsiteX14" fmla="*/ 75002 w 169642"/>
                  <a:gd name="connsiteY14" fmla="*/ 493763 h 495945"/>
                  <a:gd name="connsiteX15" fmla="*/ 74877 w 169642"/>
                  <a:gd name="connsiteY15" fmla="*/ 492298 h 49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642" h="495945">
                    <a:moveTo>
                      <a:pt x="74877" y="492298"/>
                    </a:moveTo>
                    <a:cubicBezTo>
                      <a:pt x="74284" y="486095"/>
                      <a:pt x="75282" y="479736"/>
                      <a:pt x="77277" y="473813"/>
                    </a:cubicBezTo>
                    <a:lnTo>
                      <a:pt x="167741" y="17600"/>
                    </a:lnTo>
                    <a:lnTo>
                      <a:pt x="169642" y="5973"/>
                    </a:lnTo>
                    <a:cubicBezTo>
                      <a:pt x="169642" y="5973"/>
                      <a:pt x="169642" y="5973"/>
                      <a:pt x="169549" y="5973"/>
                    </a:cubicBezTo>
                    <a:cubicBezTo>
                      <a:pt x="167117" y="5349"/>
                      <a:pt x="91305" y="-12419"/>
                      <a:pt x="50999" y="16478"/>
                    </a:cubicBezTo>
                    <a:cubicBezTo>
                      <a:pt x="43673" y="21684"/>
                      <a:pt x="37532" y="28510"/>
                      <a:pt x="33105" y="37239"/>
                    </a:cubicBezTo>
                    <a:cubicBezTo>
                      <a:pt x="33074" y="37301"/>
                      <a:pt x="33074" y="37395"/>
                      <a:pt x="33012" y="37519"/>
                    </a:cubicBezTo>
                    <a:cubicBezTo>
                      <a:pt x="32232" y="39671"/>
                      <a:pt x="29863" y="49646"/>
                      <a:pt x="26372" y="65419"/>
                    </a:cubicBezTo>
                    <a:cubicBezTo>
                      <a:pt x="8448" y="146032"/>
                      <a:pt x="21946" y="374933"/>
                      <a:pt x="4489" y="460253"/>
                    </a:cubicBezTo>
                    <a:cubicBezTo>
                      <a:pt x="4458" y="460346"/>
                      <a:pt x="4458" y="460409"/>
                      <a:pt x="4458" y="460502"/>
                    </a:cubicBezTo>
                    <a:cubicBezTo>
                      <a:pt x="405" y="480328"/>
                      <a:pt x="0" y="493763"/>
                      <a:pt x="0" y="494044"/>
                    </a:cubicBezTo>
                    <a:lnTo>
                      <a:pt x="75376" y="495946"/>
                    </a:lnTo>
                    <a:lnTo>
                      <a:pt x="75345" y="495790"/>
                    </a:lnTo>
                    <a:cubicBezTo>
                      <a:pt x="75157" y="495104"/>
                      <a:pt x="75064" y="494450"/>
                      <a:pt x="75002" y="493763"/>
                    </a:cubicBezTo>
                    <a:cubicBezTo>
                      <a:pt x="74971" y="493296"/>
                      <a:pt x="74877" y="492766"/>
                      <a:pt x="74877" y="492298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4" name="Đồ họa 3">
                <a:extLst>
                  <a:ext uri="{FF2B5EF4-FFF2-40B4-BE49-F238E27FC236}">
                    <a16:creationId xmlns:a16="http://schemas.microsoft.com/office/drawing/2014/main" id="{067B1D04-1192-4A7A-1E90-50C6D53B156E}"/>
                  </a:ext>
                </a:extLst>
              </p:cNvPr>
              <p:cNvGrpSpPr/>
              <p:nvPr/>
            </p:nvGrpSpPr>
            <p:grpSpPr>
              <a:xfrm>
                <a:off x="11651314" y="6056734"/>
                <a:ext cx="287100" cy="146076"/>
                <a:chOff x="11651314" y="6056734"/>
                <a:chExt cx="287100" cy="146076"/>
              </a:xfrm>
            </p:grpSpPr>
            <p:sp>
              <p:nvSpPr>
                <p:cNvPr id="1225" name="Hình tự do: Hình 1224">
                  <a:extLst>
                    <a:ext uri="{FF2B5EF4-FFF2-40B4-BE49-F238E27FC236}">
                      <a16:creationId xmlns:a16="http://schemas.microsoft.com/office/drawing/2014/main" id="{0422396B-5E4D-DBF4-8CB1-43DD35B9EC37}"/>
                    </a:ext>
                  </a:extLst>
                </p:cNvPr>
                <p:cNvSpPr/>
                <p:nvPr/>
              </p:nvSpPr>
              <p:spPr>
                <a:xfrm>
                  <a:off x="11651314" y="6056734"/>
                  <a:ext cx="287100" cy="146076"/>
                </a:xfrm>
                <a:custGeom>
                  <a:avLst/>
                  <a:gdLst>
                    <a:gd name="connsiteX0" fmla="*/ 0 w 287100"/>
                    <a:gd name="connsiteY0" fmla="*/ 134761 h 146076"/>
                    <a:gd name="connsiteX1" fmla="*/ 0 w 287100"/>
                    <a:gd name="connsiteY1" fmla="*/ 140590 h 146076"/>
                    <a:gd name="connsiteX2" fmla="*/ 561 w 287100"/>
                    <a:gd name="connsiteY2" fmla="*/ 143178 h 146076"/>
                    <a:gd name="connsiteX3" fmla="*/ 1652 w 287100"/>
                    <a:gd name="connsiteY3" fmla="*/ 144643 h 146076"/>
                    <a:gd name="connsiteX4" fmla="*/ 2213 w 287100"/>
                    <a:gd name="connsiteY4" fmla="*/ 145391 h 146076"/>
                    <a:gd name="connsiteX5" fmla="*/ 2213 w 287100"/>
                    <a:gd name="connsiteY5" fmla="*/ 145453 h 146076"/>
                    <a:gd name="connsiteX6" fmla="*/ 3148 w 287100"/>
                    <a:gd name="connsiteY6" fmla="*/ 146076 h 146076"/>
                    <a:gd name="connsiteX7" fmla="*/ 95295 w 287100"/>
                    <a:gd name="connsiteY7" fmla="*/ 146076 h 146076"/>
                    <a:gd name="connsiteX8" fmla="*/ 95420 w 287100"/>
                    <a:gd name="connsiteY8" fmla="*/ 146014 h 146076"/>
                    <a:gd name="connsiteX9" fmla="*/ 96168 w 287100"/>
                    <a:gd name="connsiteY9" fmla="*/ 145453 h 146076"/>
                    <a:gd name="connsiteX10" fmla="*/ 98069 w 287100"/>
                    <a:gd name="connsiteY10" fmla="*/ 142990 h 146076"/>
                    <a:gd name="connsiteX11" fmla="*/ 98568 w 287100"/>
                    <a:gd name="connsiteY11" fmla="*/ 140559 h 146076"/>
                    <a:gd name="connsiteX12" fmla="*/ 98631 w 287100"/>
                    <a:gd name="connsiteY12" fmla="*/ 140466 h 146076"/>
                    <a:gd name="connsiteX13" fmla="*/ 98568 w 287100"/>
                    <a:gd name="connsiteY13" fmla="*/ 139468 h 146076"/>
                    <a:gd name="connsiteX14" fmla="*/ 98693 w 287100"/>
                    <a:gd name="connsiteY14" fmla="*/ 135883 h 146076"/>
                    <a:gd name="connsiteX15" fmla="*/ 98631 w 287100"/>
                    <a:gd name="connsiteY15" fmla="*/ 135634 h 146076"/>
                    <a:gd name="connsiteX16" fmla="*/ 135165 w 287100"/>
                    <a:gd name="connsiteY16" fmla="*/ 135945 h 146076"/>
                    <a:gd name="connsiteX17" fmla="*/ 135165 w 287100"/>
                    <a:gd name="connsiteY17" fmla="*/ 136195 h 146076"/>
                    <a:gd name="connsiteX18" fmla="*/ 135103 w 287100"/>
                    <a:gd name="connsiteY18" fmla="*/ 138533 h 146076"/>
                    <a:gd name="connsiteX19" fmla="*/ 135103 w 287100"/>
                    <a:gd name="connsiteY19" fmla="*/ 140403 h 146076"/>
                    <a:gd name="connsiteX20" fmla="*/ 137191 w 287100"/>
                    <a:gd name="connsiteY20" fmla="*/ 145266 h 146076"/>
                    <a:gd name="connsiteX21" fmla="*/ 138251 w 287100"/>
                    <a:gd name="connsiteY21" fmla="*/ 146076 h 146076"/>
                    <a:gd name="connsiteX22" fmla="*/ 287101 w 287100"/>
                    <a:gd name="connsiteY22" fmla="*/ 146076 h 146076"/>
                    <a:gd name="connsiteX23" fmla="*/ 287038 w 287100"/>
                    <a:gd name="connsiteY23" fmla="*/ 145765 h 146076"/>
                    <a:gd name="connsiteX24" fmla="*/ 286103 w 287100"/>
                    <a:gd name="connsiteY24" fmla="*/ 137629 h 146076"/>
                    <a:gd name="connsiteX25" fmla="*/ 285791 w 287100"/>
                    <a:gd name="connsiteY25" fmla="*/ 136133 h 146076"/>
                    <a:gd name="connsiteX26" fmla="*/ 270610 w 287100"/>
                    <a:gd name="connsiteY26" fmla="*/ 110633 h 146076"/>
                    <a:gd name="connsiteX27" fmla="*/ 141555 w 287100"/>
                    <a:gd name="connsiteY27" fmla="*/ 46355 h 146076"/>
                    <a:gd name="connsiteX28" fmla="*/ 112440 w 287100"/>
                    <a:gd name="connsiteY28" fmla="*/ 27153 h 146076"/>
                    <a:gd name="connsiteX29" fmla="*/ 98724 w 287100"/>
                    <a:gd name="connsiteY29" fmla="*/ 4989 h 146076"/>
                    <a:gd name="connsiteX30" fmla="*/ 92520 w 287100"/>
                    <a:gd name="connsiteY30" fmla="*/ 1 h 146076"/>
                    <a:gd name="connsiteX31" fmla="*/ 85974 w 287100"/>
                    <a:gd name="connsiteY31" fmla="*/ 5862 h 146076"/>
                    <a:gd name="connsiteX32" fmla="*/ 84478 w 287100"/>
                    <a:gd name="connsiteY32" fmla="*/ 21417 h 146076"/>
                    <a:gd name="connsiteX33" fmla="*/ 83917 w 287100"/>
                    <a:gd name="connsiteY33" fmla="*/ 21417 h 146076"/>
                    <a:gd name="connsiteX34" fmla="*/ 49315 w 287100"/>
                    <a:gd name="connsiteY34" fmla="*/ 21043 h 146076"/>
                    <a:gd name="connsiteX35" fmla="*/ 5798 w 287100"/>
                    <a:gd name="connsiteY35" fmla="*/ 20482 h 146076"/>
                    <a:gd name="connsiteX36" fmla="*/ 5362 w 287100"/>
                    <a:gd name="connsiteY36" fmla="*/ 20482 h 146076"/>
                    <a:gd name="connsiteX37" fmla="*/ 62 w 287100"/>
                    <a:gd name="connsiteY37" fmla="*/ 94049 h 146076"/>
                    <a:gd name="connsiteX38" fmla="*/ 0 w 287100"/>
                    <a:gd name="connsiteY38" fmla="*/ 134761 h 146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87100" h="146076">
                      <a:moveTo>
                        <a:pt x="0" y="134761"/>
                      </a:moveTo>
                      <a:lnTo>
                        <a:pt x="0" y="140590"/>
                      </a:lnTo>
                      <a:cubicBezTo>
                        <a:pt x="62" y="141494"/>
                        <a:pt x="249" y="142367"/>
                        <a:pt x="561" y="143178"/>
                      </a:cubicBezTo>
                      <a:cubicBezTo>
                        <a:pt x="811" y="143708"/>
                        <a:pt x="1247" y="144144"/>
                        <a:pt x="1652" y="144643"/>
                      </a:cubicBezTo>
                      <a:cubicBezTo>
                        <a:pt x="1839" y="144892"/>
                        <a:pt x="1964" y="145142"/>
                        <a:pt x="2213" y="145391"/>
                      </a:cubicBezTo>
                      <a:lnTo>
                        <a:pt x="2213" y="145453"/>
                      </a:lnTo>
                      <a:cubicBezTo>
                        <a:pt x="2525" y="145702"/>
                        <a:pt x="2837" y="145890"/>
                        <a:pt x="3148" y="146076"/>
                      </a:cubicBezTo>
                      <a:lnTo>
                        <a:pt x="95295" y="146076"/>
                      </a:lnTo>
                      <a:cubicBezTo>
                        <a:pt x="95357" y="146076"/>
                        <a:pt x="95357" y="146014"/>
                        <a:pt x="95420" y="146014"/>
                      </a:cubicBezTo>
                      <a:cubicBezTo>
                        <a:pt x="95669" y="145890"/>
                        <a:pt x="95856" y="145640"/>
                        <a:pt x="96168" y="145453"/>
                      </a:cubicBezTo>
                      <a:cubicBezTo>
                        <a:pt x="97010" y="144767"/>
                        <a:pt x="97633" y="143957"/>
                        <a:pt x="98069" y="142990"/>
                      </a:cubicBezTo>
                      <a:cubicBezTo>
                        <a:pt x="98381" y="142242"/>
                        <a:pt x="98568" y="141370"/>
                        <a:pt x="98568" y="140559"/>
                      </a:cubicBezTo>
                      <a:lnTo>
                        <a:pt x="98631" y="140466"/>
                      </a:lnTo>
                      <a:lnTo>
                        <a:pt x="98568" y="139468"/>
                      </a:lnTo>
                      <a:lnTo>
                        <a:pt x="98693" y="135883"/>
                      </a:lnTo>
                      <a:lnTo>
                        <a:pt x="98631" y="135634"/>
                      </a:lnTo>
                      <a:lnTo>
                        <a:pt x="135165" y="135945"/>
                      </a:lnTo>
                      <a:lnTo>
                        <a:pt x="135165" y="136195"/>
                      </a:lnTo>
                      <a:lnTo>
                        <a:pt x="135103" y="138533"/>
                      </a:lnTo>
                      <a:lnTo>
                        <a:pt x="135103" y="140403"/>
                      </a:lnTo>
                      <a:cubicBezTo>
                        <a:pt x="135103" y="142305"/>
                        <a:pt x="135944" y="144019"/>
                        <a:pt x="137191" y="145266"/>
                      </a:cubicBezTo>
                      <a:cubicBezTo>
                        <a:pt x="137503" y="145578"/>
                        <a:pt x="137877" y="145827"/>
                        <a:pt x="138251" y="146076"/>
                      </a:cubicBezTo>
                      <a:lnTo>
                        <a:pt x="287101" y="146076"/>
                      </a:lnTo>
                      <a:cubicBezTo>
                        <a:pt x="287038" y="145952"/>
                        <a:pt x="287038" y="145890"/>
                        <a:pt x="287038" y="145765"/>
                      </a:cubicBezTo>
                      <a:cubicBezTo>
                        <a:pt x="286914" y="142990"/>
                        <a:pt x="286664" y="140278"/>
                        <a:pt x="286103" y="137629"/>
                      </a:cubicBezTo>
                      <a:cubicBezTo>
                        <a:pt x="286041" y="137130"/>
                        <a:pt x="285916" y="136631"/>
                        <a:pt x="285791" y="136133"/>
                      </a:cubicBezTo>
                      <a:cubicBezTo>
                        <a:pt x="283329" y="126313"/>
                        <a:pt x="277967" y="117491"/>
                        <a:pt x="270610" y="110633"/>
                      </a:cubicBezTo>
                      <a:cubicBezTo>
                        <a:pt x="265934" y="106269"/>
                        <a:pt x="193333" y="71262"/>
                        <a:pt x="141555" y="46355"/>
                      </a:cubicBezTo>
                      <a:lnTo>
                        <a:pt x="112440" y="27153"/>
                      </a:lnTo>
                      <a:cubicBezTo>
                        <a:pt x="104834" y="22134"/>
                        <a:pt x="100781" y="13873"/>
                        <a:pt x="98724" y="4989"/>
                      </a:cubicBezTo>
                      <a:cubicBezTo>
                        <a:pt x="98007" y="2090"/>
                        <a:pt x="95482" y="64"/>
                        <a:pt x="92520" y="1"/>
                      </a:cubicBezTo>
                      <a:cubicBezTo>
                        <a:pt x="89123" y="-61"/>
                        <a:pt x="86348" y="2526"/>
                        <a:pt x="85974" y="5862"/>
                      </a:cubicBezTo>
                      <a:lnTo>
                        <a:pt x="84478" y="21417"/>
                      </a:lnTo>
                      <a:lnTo>
                        <a:pt x="83917" y="21417"/>
                      </a:lnTo>
                      <a:lnTo>
                        <a:pt x="49315" y="21043"/>
                      </a:lnTo>
                      <a:lnTo>
                        <a:pt x="5798" y="20482"/>
                      </a:lnTo>
                      <a:lnTo>
                        <a:pt x="5362" y="20482"/>
                      </a:lnTo>
                      <a:cubicBezTo>
                        <a:pt x="1901" y="44859"/>
                        <a:pt x="125" y="69423"/>
                        <a:pt x="62" y="94049"/>
                      </a:cubicBezTo>
                      <a:lnTo>
                        <a:pt x="0" y="134761"/>
                      </a:lnTo>
                      <a:close/>
                    </a:path>
                  </a:pathLst>
                </a:custGeom>
                <a:solidFill>
                  <a:srgbClr val="61537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26" name="Đồ họa 3">
                  <a:extLst>
                    <a:ext uri="{FF2B5EF4-FFF2-40B4-BE49-F238E27FC236}">
                      <a16:creationId xmlns:a16="http://schemas.microsoft.com/office/drawing/2014/main" id="{C772025B-5D72-C705-9038-5433B9730D27}"/>
                    </a:ext>
                  </a:extLst>
                </p:cNvPr>
                <p:cNvGrpSpPr/>
                <p:nvPr/>
              </p:nvGrpSpPr>
              <p:grpSpPr>
                <a:xfrm>
                  <a:off x="11651314" y="6191495"/>
                  <a:ext cx="287100" cy="11315"/>
                  <a:chOff x="11651314" y="6191495"/>
                  <a:chExt cx="287100" cy="11315"/>
                </a:xfrm>
                <a:solidFill>
                  <a:srgbClr val="463B54"/>
                </a:solidFill>
              </p:grpSpPr>
              <p:sp>
                <p:nvSpPr>
                  <p:cNvPr id="1227" name="Hình tự do: Hình 1226">
                    <a:extLst>
                      <a:ext uri="{FF2B5EF4-FFF2-40B4-BE49-F238E27FC236}">
                        <a16:creationId xmlns:a16="http://schemas.microsoft.com/office/drawing/2014/main" id="{19B792C0-8E98-7977-9064-D231D865F17D}"/>
                      </a:ext>
                    </a:extLst>
                  </p:cNvPr>
                  <p:cNvSpPr/>
                  <p:nvPr/>
                </p:nvSpPr>
                <p:spPr>
                  <a:xfrm>
                    <a:off x="11786416" y="6192929"/>
                    <a:ext cx="151998" cy="9881"/>
                  </a:xfrm>
                  <a:custGeom>
                    <a:avLst/>
                    <a:gdLst>
                      <a:gd name="connsiteX0" fmla="*/ 0 w 151998"/>
                      <a:gd name="connsiteY0" fmla="*/ 2338 h 9881"/>
                      <a:gd name="connsiteX1" fmla="*/ 0 w 151998"/>
                      <a:gd name="connsiteY1" fmla="*/ 4208 h 9881"/>
                      <a:gd name="connsiteX2" fmla="*/ 2089 w 151998"/>
                      <a:gd name="connsiteY2" fmla="*/ 9071 h 9881"/>
                      <a:gd name="connsiteX3" fmla="*/ 3148 w 151998"/>
                      <a:gd name="connsiteY3" fmla="*/ 9882 h 9881"/>
                      <a:gd name="connsiteX4" fmla="*/ 151998 w 151998"/>
                      <a:gd name="connsiteY4" fmla="*/ 9882 h 9881"/>
                      <a:gd name="connsiteX5" fmla="*/ 151936 w 151998"/>
                      <a:gd name="connsiteY5" fmla="*/ 9570 h 9881"/>
                      <a:gd name="connsiteX6" fmla="*/ 151001 w 151998"/>
                      <a:gd name="connsiteY6" fmla="*/ 1434 h 9881"/>
                      <a:gd name="connsiteX7" fmla="*/ 62 w 151998"/>
                      <a:gd name="connsiteY7" fmla="*/ 0 h 9881"/>
                      <a:gd name="connsiteX8" fmla="*/ 0 w 151998"/>
                      <a:gd name="connsiteY8" fmla="*/ 2338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998" h="9881">
                        <a:moveTo>
                          <a:pt x="0" y="2338"/>
                        </a:moveTo>
                        <a:lnTo>
                          <a:pt x="0" y="4208"/>
                        </a:lnTo>
                        <a:cubicBezTo>
                          <a:pt x="0" y="6110"/>
                          <a:pt x="811" y="7824"/>
                          <a:pt x="2089" y="9071"/>
                        </a:cubicBezTo>
                        <a:cubicBezTo>
                          <a:pt x="2400" y="9383"/>
                          <a:pt x="2774" y="9632"/>
                          <a:pt x="3148" y="9882"/>
                        </a:cubicBezTo>
                        <a:lnTo>
                          <a:pt x="151998" y="9882"/>
                        </a:lnTo>
                        <a:cubicBezTo>
                          <a:pt x="151936" y="9757"/>
                          <a:pt x="151936" y="9695"/>
                          <a:pt x="151936" y="9570"/>
                        </a:cubicBezTo>
                        <a:cubicBezTo>
                          <a:pt x="151811" y="6795"/>
                          <a:pt x="151562" y="4083"/>
                          <a:pt x="151001" y="1434"/>
                        </a:cubicBezTo>
                        <a:cubicBezTo>
                          <a:pt x="120140" y="1185"/>
                          <a:pt x="59104" y="623"/>
                          <a:pt x="62" y="0"/>
                        </a:cubicBezTo>
                        <a:lnTo>
                          <a:pt x="0" y="2338"/>
                        </a:ln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8" name="Hình tự do: Hình 1227">
                    <a:extLst>
                      <a:ext uri="{FF2B5EF4-FFF2-40B4-BE49-F238E27FC236}">
                        <a16:creationId xmlns:a16="http://schemas.microsoft.com/office/drawing/2014/main" id="{BA8FFB0A-33C0-294B-6678-7DCBF24F5360}"/>
                      </a:ext>
                    </a:extLst>
                  </p:cNvPr>
                  <p:cNvSpPr/>
                  <p:nvPr/>
                </p:nvSpPr>
                <p:spPr>
                  <a:xfrm>
                    <a:off x="11651314" y="6191495"/>
                    <a:ext cx="98692" cy="11315"/>
                  </a:xfrm>
                  <a:custGeom>
                    <a:avLst/>
                    <a:gdLst>
                      <a:gd name="connsiteX0" fmla="*/ 0 w 98692"/>
                      <a:gd name="connsiteY0" fmla="*/ 0 h 11315"/>
                      <a:gd name="connsiteX1" fmla="*/ 0 w 98692"/>
                      <a:gd name="connsiteY1" fmla="*/ 5830 h 11315"/>
                      <a:gd name="connsiteX2" fmla="*/ 561 w 98692"/>
                      <a:gd name="connsiteY2" fmla="*/ 8417 h 11315"/>
                      <a:gd name="connsiteX3" fmla="*/ 1652 w 98692"/>
                      <a:gd name="connsiteY3" fmla="*/ 9882 h 11315"/>
                      <a:gd name="connsiteX4" fmla="*/ 2213 w 98692"/>
                      <a:gd name="connsiteY4" fmla="*/ 10630 h 11315"/>
                      <a:gd name="connsiteX5" fmla="*/ 2213 w 98692"/>
                      <a:gd name="connsiteY5" fmla="*/ 10692 h 11315"/>
                      <a:gd name="connsiteX6" fmla="*/ 3148 w 98692"/>
                      <a:gd name="connsiteY6" fmla="*/ 11316 h 11315"/>
                      <a:gd name="connsiteX7" fmla="*/ 95295 w 98692"/>
                      <a:gd name="connsiteY7" fmla="*/ 11316 h 11315"/>
                      <a:gd name="connsiteX8" fmla="*/ 95420 w 98692"/>
                      <a:gd name="connsiteY8" fmla="*/ 11254 h 11315"/>
                      <a:gd name="connsiteX9" fmla="*/ 96168 w 98692"/>
                      <a:gd name="connsiteY9" fmla="*/ 10692 h 11315"/>
                      <a:gd name="connsiteX10" fmla="*/ 98069 w 98692"/>
                      <a:gd name="connsiteY10" fmla="*/ 8230 h 11315"/>
                      <a:gd name="connsiteX11" fmla="*/ 98568 w 98692"/>
                      <a:gd name="connsiteY11" fmla="*/ 5798 h 11315"/>
                      <a:gd name="connsiteX12" fmla="*/ 98631 w 98692"/>
                      <a:gd name="connsiteY12" fmla="*/ 5705 h 11315"/>
                      <a:gd name="connsiteX13" fmla="*/ 98568 w 98692"/>
                      <a:gd name="connsiteY13" fmla="*/ 4707 h 11315"/>
                      <a:gd name="connsiteX14" fmla="*/ 98693 w 98692"/>
                      <a:gd name="connsiteY14" fmla="*/ 1123 h 11315"/>
                      <a:gd name="connsiteX15" fmla="*/ 0 w 98692"/>
                      <a:gd name="connsiteY15" fmla="*/ 0 h 11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92" h="11315">
                        <a:moveTo>
                          <a:pt x="0" y="0"/>
                        </a:moveTo>
                        <a:lnTo>
                          <a:pt x="0" y="5830"/>
                        </a:lnTo>
                        <a:cubicBezTo>
                          <a:pt x="62" y="6733"/>
                          <a:pt x="249" y="7606"/>
                          <a:pt x="561" y="8417"/>
                        </a:cubicBezTo>
                        <a:cubicBezTo>
                          <a:pt x="811" y="8947"/>
                          <a:pt x="1247" y="9383"/>
                          <a:pt x="1652" y="9882"/>
                        </a:cubicBezTo>
                        <a:cubicBezTo>
                          <a:pt x="1839" y="10131"/>
                          <a:pt x="1964" y="10381"/>
                          <a:pt x="2213" y="10630"/>
                        </a:cubicBezTo>
                        <a:lnTo>
                          <a:pt x="2213" y="10692"/>
                        </a:lnTo>
                        <a:cubicBezTo>
                          <a:pt x="2525" y="10942"/>
                          <a:pt x="2837" y="11129"/>
                          <a:pt x="3148" y="11316"/>
                        </a:cubicBezTo>
                        <a:lnTo>
                          <a:pt x="95295" y="11316"/>
                        </a:lnTo>
                        <a:cubicBezTo>
                          <a:pt x="95357" y="11316"/>
                          <a:pt x="95357" y="11254"/>
                          <a:pt x="95420" y="11254"/>
                        </a:cubicBezTo>
                        <a:cubicBezTo>
                          <a:pt x="95669" y="11129"/>
                          <a:pt x="95856" y="10880"/>
                          <a:pt x="96168" y="10692"/>
                        </a:cubicBezTo>
                        <a:cubicBezTo>
                          <a:pt x="97010" y="10007"/>
                          <a:pt x="97633" y="9196"/>
                          <a:pt x="98069" y="8230"/>
                        </a:cubicBezTo>
                        <a:cubicBezTo>
                          <a:pt x="98381" y="7482"/>
                          <a:pt x="98568" y="6609"/>
                          <a:pt x="98568" y="5798"/>
                        </a:cubicBezTo>
                        <a:lnTo>
                          <a:pt x="98631" y="5705"/>
                        </a:lnTo>
                        <a:lnTo>
                          <a:pt x="98568" y="4707"/>
                        </a:lnTo>
                        <a:lnTo>
                          <a:pt x="98693" y="1123"/>
                        </a:lnTo>
                        <a:cubicBezTo>
                          <a:pt x="56485" y="686"/>
                          <a:pt x="19140" y="25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229" name="Hình tự do: Hình 1228">
              <a:extLst>
                <a:ext uri="{FF2B5EF4-FFF2-40B4-BE49-F238E27FC236}">
                  <a16:creationId xmlns:a16="http://schemas.microsoft.com/office/drawing/2014/main" id="{CDC7D7D1-CF5B-EFFB-F954-A9884BD15B91}"/>
                </a:ext>
              </a:extLst>
            </p:cNvPr>
            <p:cNvSpPr/>
            <p:nvPr/>
          </p:nvSpPr>
          <p:spPr>
            <a:xfrm>
              <a:off x="11928720" y="5562915"/>
              <a:ext cx="143363" cy="536339"/>
            </a:xfrm>
            <a:custGeom>
              <a:avLst/>
              <a:gdLst>
                <a:gd name="connsiteX0" fmla="*/ 111941 w 143363"/>
                <a:gd name="connsiteY0" fmla="*/ 480291 h 536339"/>
                <a:gd name="connsiteX1" fmla="*/ 112191 w 143363"/>
                <a:gd name="connsiteY1" fmla="*/ 495971 h 536339"/>
                <a:gd name="connsiteX2" fmla="*/ 120202 w 143363"/>
                <a:gd name="connsiteY2" fmla="*/ 514987 h 536339"/>
                <a:gd name="connsiteX3" fmla="*/ 130271 w 143363"/>
                <a:gd name="connsiteY3" fmla="*/ 529171 h 536339"/>
                <a:gd name="connsiteX4" fmla="*/ 32700 w 143363"/>
                <a:gd name="connsiteY4" fmla="*/ 536340 h 536339"/>
                <a:gd name="connsiteX5" fmla="*/ 32825 w 143363"/>
                <a:gd name="connsiteY5" fmla="*/ 526895 h 536339"/>
                <a:gd name="connsiteX6" fmla="*/ 32887 w 143363"/>
                <a:gd name="connsiteY6" fmla="*/ 525336 h 536339"/>
                <a:gd name="connsiteX7" fmla="*/ 36815 w 143363"/>
                <a:gd name="connsiteY7" fmla="*/ 494101 h 536339"/>
                <a:gd name="connsiteX8" fmla="*/ 36846 w 143363"/>
                <a:gd name="connsiteY8" fmla="*/ 488428 h 536339"/>
                <a:gd name="connsiteX9" fmla="*/ 36971 w 143363"/>
                <a:gd name="connsiteY9" fmla="*/ 473870 h 536339"/>
                <a:gd name="connsiteX10" fmla="*/ 37127 w 143363"/>
                <a:gd name="connsiteY10" fmla="*/ 469443 h 536339"/>
                <a:gd name="connsiteX11" fmla="*/ 0 w 143363"/>
                <a:gd name="connsiteY11" fmla="*/ 70058 h 536339"/>
                <a:gd name="connsiteX12" fmla="*/ 6858 w 143363"/>
                <a:gd name="connsiteY12" fmla="*/ 37296 h 536339"/>
                <a:gd name="connsiteX13" fmla="*/ 24751 w 143363"/>
                <a:gd name="connsiteY13" fmla="*/ 16504 h 536339"/>
                <a:gd name="connsiteX14" fmla="*/ 143301 w 143363"/>
                <a:gd name="connsiteY14" fmla="*/ 5967 h 536339"/>
                <a:gd name="connsiteX15" fmla="*/ 143363 w 143363"/>
                <a:gd name="connsiteY15" fmla="*/ 5967 h 536339"/>
                <a:gd name="connsiteX16" fmla="*/ 141462 w 143363"/>
                <a:gd name="connsiteY16" fmla="*/ 17626 h 536339"/>
                <a:gd name="connsiteX17" fmla="*/ 117490 w 143363"/>
                <a:gd name="connsiteY17" fmla="*/ 444755 h 536339"/>
                <a:gd name="connsiteX18" fmla="*/ 116804 w 143363"/>
                <a:gd name="connsiteY18" fmla="*/ 449368 h 536339"/>
                <a:gd name="connsiteX19" fmla="*/ 112752 w 143363"/>
                <a:gd name="connsiteY19" fmla="*/ 474992 h 536339"/>
                <a:gd name="connsiteX20" fmla="*/ 111941 w 143363"/>
                <a:gd name="connsiteY20" fmla="*/ 480291 h 5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363" h="536339">
                  <a:moveTo>
                    <a:pt x="111941" y="480291"/>
                  </a:moveTo>
                  <a:cubicBezTo>
                    <a:pt x="111131" y="485529"/>
                    <a:pt x="111193" y="490797"/>
                    <a:pt x="112191" y="495971"/>
                  </a:cubicBezTo>
                  <a:cubicBezTo>
                    <a:pt x="113344" y="502767"/>
                    <a:pt x="116118" y="509251"/>
                    <a:pt x="120202" y="514987"/>
                  </a:cubicBezTo>
                  <a:lnTo>
                    <a:pt x="130271" y="529171"/>
                  </a:lnTo>
                  <a:lnTo>
                    <a:pt x="32700" y="536340"/>
                  </a:lnTo>
                  <a:cubicBezTo>
                    <a:pt x="32700" y="536340"/>
                    <a:pt x="32700" y="533005"/>
                    <a:pt x="32825" y="526895"/>
                  </a:cubicBezTo>
                  <a:cubicBezTo>
                    <a:pt x="32825" y="526396"/>
                    <a:pt x="32887" y="525897"/>
                    <a:pt x="32887" y="525336"/>
                  </a:cubicBezTo>
                  <a:cubicBezTo>
                    <a:pt x="33012" y="519912"/>
                    <a:pt x="36597" y="502954"/>
                    <a:pt x="36815" y="494101"/>
                  </a:cubicBezTo>
                  <a:cubicBezTo>
                    <a:pt x="36846" y="492262"/>
                    <a:pt x="36846" y="490360"/>
                    <a:pt x="36846" y="488428"/>
                  </a:cubicBezTo>
                  <a:cubicBezTo>
                    <a:pt x="36908" y="483814"/>
                    <a:pt x="36971" y="478951"/>
                    <a:pt x="36971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58"/>
                  </a:cubicBezTo>
                  <a:cubicBezTo>
                    <a:pt x="0" y="56872"/>
                    <a:pt x="2463" y="46055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lnTo>
                    <a:pt x="141462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52" y="474992"/>
                  </a:lnTo>
                  <a:lnTo>
                    <a:pt x="111941" y="480291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Hình tự do: Hình 1229">
              <a:extLst>
                <a:ext uri="{FF2B5EF4-FFF2-40B4-BE49-F238E27FC236}">
                  <a16:creationId xmlns:a16="http://schemas.microsoft.com/office/drawing/2014/main" id="{4C654578-488C-D95C-3E25-23B58D590A5C}"/>
                </a:ext>
              </a:extLst>
            </p:cNvPr>
            <p:cNvSpPr/>
            <p:nvPr/>
          </p:nvSpPr>
          <p:spPr>
            <a:xfrm>
              <a:off x="11928720" y="5562915"/>
              <a:ext cx="143363" cy="495971"/>
            </a:xfrm>
            <a:custGeom>
              <a:avLst/>
              <a:gdLst>
                <a:gd name="connsiteX0" fmla="*/ 143363 w 143363"/>
                <a:gd name="connsiteY0" fmla="*/ 5967 h 495971"/>
                <a:gd name="connsiteX1" fmla="*/ 141493 w 143363"/>
                <a:gd name="connsiteY1" fmla="*/ 17626 h 495971"/>
                <a:gd name="connsiteX2" fmla="*/ 117490 w 143363"/>
                <a:gd name="connsiteY2" fmla="*/ 444755 h 495971"/>
                <a:gd name="connsiteX3" fmla="*/ 116804 w 143363"/>
                <a:gd name="connsiteY3" fmla="*/ 449368 h 495971"/>
                <a:gd name="connsiteX4" fmla="*/ 112783 w 143363"/>
                <a:gd name="connsiteY4" fmla="*/ 474992 h 495971"/>
                <a:gd name="connsiteX5" fmla="*/ 111941 w 143363"/>
                <a:gd name="connsiteY5" fmla="*/ 480291 h 495971"/>
                <a:gd name="connsiteX6" fmla="*/ 112191 w 143363"/>
                <a:gd name="connsiteY6" fmla="*/ 495971 h 495971"/>
                <a:gd name="connsiteX7" fmla="*/ 36815 w 143363"/>
                <a:gd name="connsiteY7" fmla="*/ 494070 h 495971"/>
                <a:gd name="connsiteX8" fmla="*/ 36877 w 143363"/>
                <a:gd name="connsiteY8" fmla="*/ 488396 h 495971"/>
                <a:gd name="connsiteX9" fmla="*/ 37002 w 143363"/>
                <a:gd name="connsiteY9" fmla="*/ 473870 h 495971"/>
                <a:gd name="connsiteX10" fmla="*/ 37127 w 143363"/>
                <a:gd name="connsiteY10" fmla="*/ 469443 h 495971"/>
                <a:gd name="connsiteX11" fmla="*/ 0 w 143363"/>
                <a:gd name="connsiteY11" fmla="*/ 70027 h 495971"/>
                <a:gd name="connsiteX12" fmla="*/ 6858 w 143363"/>
                <a:gd name="connsiteY12" fmla="*/ 37296 h 495971"/>
                <a:gd name="connsiteX13" fmla="*/ 24751 w 143363"/>
                <a:gd name="connsiteY13" fmla="*/ 16504 h 495971"/>
                <a:gd name="connsiteX14" fmla="*/ 143301 w 143363"/>
                <a:gd name="connsiteY14" fmla="*/ 5967 h 495971"/>
                <a:gd name="connsiteX15" fmla="*/ 143363 w 143363"/>
                <a:gd name="connsiteY15" fmla="*/ 5967 h 4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363" h="495971">
                  <a:moveTo>
                    <a:pt x="143363" y="5967"/>
                  </a:moveTo>
                  <a:lnTo>
                    <a:pt x="141493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83" y="474992"/>
                  </a:lnTo>
                  <a:lnTo>
                    <a:pt x="111941" y="480291"/>
                  </a:lnTo>
                  <a:cubicBezTo>
                    <a:pt x="111131" y="485529"/>
                    <a:pt x="111193" y="490797"/>
                    <a:pt x="112191" y="495971"/>
                  </a:cubicBezTo>
                  <a:lnTo>
                    <a:pt x="36815" y="494070"/>
                  </a:lnTo>
                  <a:cubicBezTo>
                    <a:pt x="36877" y="492262"/>
                    <a:pt x="36877" y="490360"/>
                    <a:pt x="36877" y="488396"/>
                  </a:cubicBezTo>
                  <a:cubicBezTo>
                    <a:pt x="36940" y="483814"/>
                    <a:pt x="37002" y="478951"/>
                    <a:pt x="37002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27"/>
                  </a:cubicBezTo>
                  <a:cubicBezTo>
                    <a:pt x="0" y="56872"/>
                    <a:pt x="2463" y="46024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Hình tự do: Hình 1230">
              <a:extLst>
                <a:ext uri="{FF2B5EF4-FFF2-40B4-BE49-F238E27FC236}">
                  <a16:creationId xmlns:a16="http://schemas.microsoft.com/office/drawing/2014/main" id="{C4C2C52A-4BF5-B851-F3C1-2F2E9D89F2F8}"/>
                </a:ext>
              </a:extLst>
            </p:cNvPr>
            <p:cNvSpPr/>
            <p:nvPr/>
          </p:nvSpPr>
          <p:spPr>
            <a:xfrm>
              <a:off x="11846330" y="5033273"/>
              <a:ext cx="232376" cy="988175"/>
            </a:xfrm>
            <a:custGeom>
              <a:avLst/>
              <a:gdLst>
                <a:gd name="connsiteX0" fmla="*/ 0 w 232376"/>
                <a:gd name="connsiteY0" fmla="*/ 220204 h 988175"/>
                <a:gd name="connsiteX1" fmla="*/ 30393 w 232376"/>
                <a:gd name="connsiteY1" fmla="*/ 318523 h 988175"/>
                <a:gd name="connsiteX2" fmla="*/ 30393 w 232376"/>
                <a:gd name="connsiteY2" fmla="*/ 318554 h 988175"/>
                <a:gd name="connsiteX3" fmla="*/ 30425 w 232376"/>
                <a:gd name="connsiteY3" fmla="*/ 318772 h 988175"/>
                <a:gd name="connsiteX4" fmla="*/ 30425 w 232376"/>
                <a:gd name="connsiteY4" fmla="*/ 318835 h 988175"/>
                <a:gd name="connsiteX5" fmla="*/ 72757 w 232376"/>
                <a:gd name="connsiteY5" fmla="*/ 546583 h 988175"/>
                <a:gd name="connsiteX6" fmla="*/ 79490 w 232376"/>
                <a:gd name="connsiteY6" fmla="*/ 988175 h 988175"/>
                <a:gd name="connsiteX7" fmla="*/ 222947 w 232376"/>
                <a:gd name="connsiteY7" fmla="*/ 988175 h 988175"/>
                <a:gd name="connsiteX8" fmla="*/ 232362 w 232376"/>
                <a:gd name="connsiteY8" fmla="*/ 536545 h 988175"/>
                <a:gd name="connsiteX9" fmla="*/ 219300 w 232376"/>
                <a:gd name="connsiteY9" fmla="*/ 152933 h 988175"/>
                <a:gd name="connsiteX10" fmla="*/ 207330 w 232376"/>
                <a:gd name="connsiteY10" fmla="*/ 9414 h 988175"/>
                <a:gd name="connsiteX11" fmla="*/ 206489 w 232376"/>
                <a:gd name="connsiteY11" fmla="*/ 9227 h 988175"/>
                <a:gd name="connsiteX12" fmla="*/ 199505 w 232376"/>
                <a:gd name="connsiteY12" fmla="*/ 7980 h 988175"/>
                <a:gd name="connsiteX13" fmla="*/ 153807 w 232376"/>
                <a:gd name="connsiteY13" fmla="*/ 0 h 988175"/>
                <a:gd name="connsiteX14" fmla="*/ 153651 w 232376"/>
                <a:gd name="connsiteY14" fmla="*/ 0 h 988175"/>
                <a:gd name="connsiteX15" fmla="*/ 36597 w 232376"/>
                <a:gd name="connsiteY15" fmla="*/ 623 h 988175"/>
                <a:gd name="connsiteX16" fmla="*/ 33760 w 232376"/>
                <a:gd name="connsiteY16" fmla="*/ 15649 h 988175"/>
                <a:gd name="connsiteX17" fmla="*/ 30892 w 232376"/>
                <a:gd name="connsiteY17" fmla="*/ 30518 h 988175"/>
                <a:gd name="connsiteX18" fmla="*/ 9508 w 232376"/>
                <a:gd name="connsiteY18" fmla="*/ 143145 h 988175"/>
                <a:gd name="connsiteX19" fmla="*/ 8136 w 232376"/>
                <a:gd name="connsiteY19" fmla="*/ 150284 h 988175"/>
                <a:gd name="connsiteX20" fmla="*/ 0 w 232376"/>
                <a:gd name="connsiteY20" fmla="*/ 220204 h 98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2376" h="988175">
                  <a:moveTo>
                    <a:pt x="0" y="220204"/>
                  </a:moveTo>
                  <a:lnTo>
                    <a:pt x="30393" y="318523"/>
                  </a:lnTo>
                  <a:lnTo>
                    <a:pt x="30393" y="318554"/>
                  </a:lnTo>
                  <a:lnTo>
                    <a:pt x="30425" y="318772"/>
                  </a:lnTo>
                  <a:lnTo>
                    <a:pt x="30425" y="318835"/>
                  </a:lnTo>
                  <a:lnTo>
                    <a:pt x="72757" y="546583"/>
                  </a:lnTo>
                  <a:lnTo>
                    <a:pt x="79490" y="988175"/>
                  </a:lnTo>
                  <a:lnTo>
                    <a:pt x="222947" y="988175"/>
                  </a:lnTo>
                  <a:lnTo>
                    <a:pt x="232362" y="536545"/>
                  </a:lnTo>
                  <a:cubicBezTo>
                    <a:pt x="232892" y="528378"/>
                    <a:pt x="219300" y="152933"/>
                    <a:pt x="219300" y="152933"/>
                  </a:cubicBezTo>
                  <a:lnTo>
                    <a:pt x="207330" y="9414"/>
                  </a:lnTo>
                  <a:lnTo>
                    <a:pt x="206489" y="9227"/>
                  </a:lnTo>
                  <a:lnTo>
                    <a:pt x="199505" y="7980"/>
                  </a:lnTo>
                  <a:lnTo>
                    <a:pt x="153807" y="0"/>
                  </a:lnTo>
                  <a:lnTo>
                    <a:pt x="153651" y="0"/>
                  </a:lnTo>
                  <a:lnTo>
                    <a:pt x="36597" y="623"/>
                  </a:lnTo>
                  <a:lnTo>
                    <a:pt x="33760" y="15649"/>
                  </a:lnTo>
                  <a:lnTo>
                    <a:pt x="30892" y="30518"/>
                  </a:lnTo>
                  <a:lnTo>
                    <a:pt x="9508" y="143145"/>
                  </a:lnTo>
                  <a:lnTo>
                    <a:pt x="8136" y="150284"/>
                  </a:lnTo>
                  <a:lnTo>
                    <a:pt x="0" y="220204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Hình tự do: Hình 1231">
              <a:extLst>
                <a:ext uri="{FF2B5EF4-FFF2-40B4-BE49-F238E27FC236}">
                  <a16:creationId xmlns:a16="http://schemas.microsoft.com/office/drawing/2014/main" id="{8C658535-0B3C-136E-F19A-7F595B75D126}"/>
                </a:ext>
              </a:extLst>
            </p:cNvPr>
            <p:cNvSpPr/>
            <p:nvPr/>
          </p:nvSpPr>
          <p:spPr>
            <a:xfrm>
              <a:off x="11635197" y="5034301"/>
              <a:ext cx="342962" cy="987146"/>
            </a:xfrm>
            <a:custGeom>
              <a:avLst/>
              <a:gdLst>
                <a:gd name="connsiteX0" fmla="*/ 0 w 342962"/>
                <a:gd name="connsiteY0" fmla="*/ 987147 h 987146"/>
                <a:gd name="connsiteX1" fmla="*/ 148975 w 342962"/>
                <a:gd name="connsiteY1" fmla="*/ 987147 h 987146"/>
                <a:gd name="connsiteX2" fmla="*/ 214219 w 342962"/>
                <a:gd name="connsiteY2" fmla="*/ 576072 h 987146"/>
                <a:gd name="connsiteX3" fmla="*/ 241557 w 342962"/>
                <a:gd name="connsiteY3" fmla="*/ 317806 h 987146"/>
                <a:gd name="connsiteX4" fmla="*/ 241557 w 342962"/>
                <a:gd name="connsiteY4" fmla="*/ 317744 h 987146"/>
                <a:gd name="connsiteX5" fmla="*/ 241557 w 342962"/>
                <a:gd name="connsiteY5" fmla="*/ 317494 h 987146"/>
                <a:gd name="connsiteX6" fmla="*/ 257175 w 342962"/>
                <a:gd name="connsiteY6" fmla="*/ 232330 h 987146"/>
                <a:gd name="connsiteX7" fmla="*/ 292992 w 342962"/>
                <a:gd name="connsiteY7" fmla="*/ 200254 h 987146"/>
                <a:gd name="connsiteX8" fmla="*/ 325007 w 342962"/>
                <a:gd name="connsiteY8" fmla="*/ 151624 h 987146"/>
                <a:gd name="connsiteX9" fmla="*/ 326628 w 342962"/>
                <a:gd name="connsiteY9" fmla="*/ 140745 h 987146"/>
                <a:gd name="connsiteX10" fmla="*/ 342962 w 342962"/>
                <a:gd name="connsiteY10" fmla="*/ 31484 h 987146"/>
                <a:gd name="connsiteX11" fmla="*/ 318367 w 342962"/>
                <a:gd name="connsiteY11" fmla="*/ 27276 h 987146"/>
                <a:gd name="connsiteX12" fmla="*/ 244893 w 342962"/>
                <a:gd name="connsiteY12" fmla="*/ 14620 h 987146"/>
                <a:gd name="connsiteX13" fmla="*/ 160041 w 342962"/>
                <a:gd name="connsiteY13" fmla="*/ 0 h 987146"/>
                <a:gd name="connsiteX14" fmla="*/ 102558 w 342962"/>
                <a:gd name="connsiteY14" fmla="*/ 312 h 987146"/>
                <a:gd name="connsiteX15" fmla="*/ 87440 w 342962"/>
                <a:gd name="connsiteY15" fmla="*/ 19359 h 987146"/>
                <a:gd name="connsiteX16" fmla="*/ 57794 w 342962"/>
                <a:gd name="connsiteY16" fmla="*/ 87221 h 987146"/>
                <a:gd name="connsiteX17" fmla="*/ 54428 w 342962"/>
                <a:gd name="connsiteY17" fmla="*/ 101685 h 987146"/>
                <a:gd name="connsiteX18" fmla="*/ 49315 w 342962"/>
                <a:gd name="connsiteY18" fmla="*/ 131923 h 987146"/>
                <a:gd name="connsiteX19" fmla="*/ 47694 w 342962"/>
                <a:gd name="connsiteY19" fmla="*/ 145421 h 987146"/>
                <a:gd name="connsiteX20" fmla="*/ 47570 w 342962"/>
                <a:gd name="connsiteY20" fmla="*/ 146325 h 987146"/>
                <a:gd name="connsiteX21" fmla="*/ 46011 w 342962"/>
                <a:gd name="connsiteY21" fmla="*/ 475883 h 987146"/>
                <a:gd name="connsiteX22" fmla="*/ 0 w 342962"/>
                <a:gd name="connsiteY22" fmla="*/ 987147 h 9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962" h="987146">
                  <a:moveTo>
                    <a:pt x="0" y="987147"/>
                  </a:moveTo>
                  <a:lnTo>
                    <a:pt x="148975" y="987147"/>
                  </a:lnTo>
                  <a:lnTo>
                    <a:pt x="214219" y="576072"/>
                  </a:lnTo>
                  <a:cubicBezTo>
                    <a:pt x="221077" y="549045"/>
                    <a:pt x="241183" y="321858"/>
                    <a:pt x="241557" y="317806"/>
                  </a:cubicBezTo>
                  <a:lnTo>
                    <a:pt x="241557" y="317744"/>
                  </a:lnTo>
                  <a:lnTo>
                    <a:pt x="241557" y="317494"/>
                  </a:lnTo>
                  <a:lnTo>
                    <a:pt x="257175" y="232330"/>
                  </a:lnTo>
                  <a:lnTo>
                    <a:pt x="292992" y="200254"/>
                  </a:lnTo>
                  <a:lnTo>
                    <a:pt x="325007" y="151624"/>
                  </a:lnTo>
                  <a:lnTo>
                    <a:pt x="326628" y="140745"/>
                  </a:lnTo>
                  <a:lnTo>
                    <a:pt x="342962" y="31484"/>
                  </a:lnTo>
                  <a:lnTo>
                    <a:pt x="318367" y="27276"/>
                  </a:lnTo>
                  <a:lnTo>
                    <a:pt x="244893" y="14620"/>
                  </a:lnTo>
                  <a:lnTo>
                    <a:pt x="160041" y="0"/>
                  </a:lnTo>
                  <a:lnTo>
                    <a:pt x="102558" y="312"/>
                  </a:lnTo>
                  <a:cubicBezTo>
                    <a:pt x="96947" y="6359"/>
                    <a:pt x="91897" y="12688"/>
                    <a:pt x="87440" y="19359"/>
                  </a:cubicBezTo>
                  <a:cubicBezTo>
                    <a:pt x="73350" y="39652"/>
                    <a:pt x="64091" y="62720"/>
                    <a:pt x="57794" y="87221"/>
                  </a:cubicBezTo>
                  <a:cubicBezTo>
                    <a:pt x="56579" y="92022"/>
                    <a:pt x="55425" y="96791"/>
                    <a:pt x="54428" y="101685"/>
                  </a:cubicBezTo>
                  <a:cubicBezTo>
                    <a:pt x="52308" y="111567"/>
                    <a:pt x="50687" y="121698"/>
                    <a:pt x="49315" y="131923"/>
                  </a:cubicBezTo>
                  <a:lnTo>
                    <a:pt x="47694" y="145421"/>
                  </a:lnTo>
                  <a:cubicBezTo>
                    <a:pt x="47632" y="145733"/>
                    <a:pt x="47632" y="146013"/>
                    <a:pt x="47570" y="146325"/>
                  </a:cubicBezTo>
                  <a:cubicBezTo>
                    <a:pt x="42114" y="195578"/>
                    <a:pt x="46697" y="460390"/>
                    <a:pt x="46011" y="475883"/>
                  </a:cubicBezTo>
                  <a:lnTo>
                    <a:pt x="0" y="987147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33" name="Đồ họa 3">
              <a:extLst>
                <a:ext uri="{FF2B5EF4-FFF2-40B4-BE49-F238E27FC236}">
                  <a16:creationId xmlns:a16="http://schemas.microsoft.com/office/drawing/2014/main" id="{FC989465-5EA0-3AA0-18DA-33C942368812}"/>
                </a:ext>
              </a:extLst>
            </p:cNvPr>
            <p:cNvGrpSpPr/>
            <p:nvPr/>
          </p:nvGrpSpPr>
          <p:grpSpPr>
            <a:xfrm>
              <a:off x="11956214" y="6056734"/>
              <a:ext cx="287132" cy="146076"/>
              <a:chOff x="11956214" y="6056734"/>
              <a:chExt cx="287132" cy="146076"/>
            </a:xfrm>
          </p:grpSpPr>
          <p:sp>
            <p:nvSpPr>
              <p:cNvPr id="1234" name="Hình tự do: Hình 1233">
                <a:extLst>
                  <a:ext uri="{FF2B5EF4-FFF2-40B4-BE49-F238E27FC236}">
                    <a16:creationId xmlns:a16="http://schemas.microsoft.com/office/drawing/2014/main" id="{16248F39-9E1C-4AFA-0973-20339D73141E}"/>
                  </a:ext>
                </a:extLst>
              </p:cNvPr>
              <p:cNvSpPr/>
              <p:nvPr/>
            </p:nvSpPr>
            <p:spPr>
              <a:xfrm>
                <a:off x="11956214" y="6056734"/>
                <a:ext cx="287132" cy="146076"/>
              </a:xfrm>
              <a:custGeom>
                <a:avLst/>
                <a:gdLst>
                  <a:gd name="connsiteX0" fmla="*/ 0 w 287132"/>
                  <a:gd name="connsiteY0" fmla="*/ 134761 h 146076"/>
                  <a:gd name="connsiteX1" fmla="*/ 0 w 287132"/>
                  <a:gd name="connsiteY1" fmla="*/ 140590 h 146076"/>
                  <a:gd name="connsiteX2" fmla="*/ 592 w 287132"/>
                  <a:gd name="connsiteY2" fmla="*/ 143178 h 146076"/>
                  <a:gd name="connsiteX3" fmla="*/ 1652 w 287132"/>
                  <a:gd name="connsiteY3" fmla="*/ 144643 h 146076"/>
                  <a:gd name="connsiteX4" fmla="*/ 2214 w 287132"/>
                  <a:gd name="connsiteY4" fmla="*/ 145391 h 146076"/>
                  <a:gd name="connsiteX5" fmla="*/ 2214 w 287132"/>
                  <a:gd name="connsiteY5" fmla="*/ 145453 h 146076"/>
                  <a:gd name="connsiteX6" fmla="*/ 3148 w 287132"/>
                  <a:gd name="connsiteY6" fmla="*/ 146076 h 146076"/>
                  <a:gd name="connsiteX7" fmla="*/ 95326 w 287132"/>
                  <a:gd name="connsiteY7" fmla="*/ 146076 h 146076"/>
                  <a:gd name="connsiteX8" fmla="*/ 95451 w 287132"/>
                  <a:gd name="connsiteY8" fmla="*/ 146014 h 146076"/>
                  <a:gd name="connsiteX9" fmla="*/ 96199 w 287132"/>
                  <a:gd name="connsiteY9" fmla="*/ 145453 h 146076"/>
                  <a:gd name="connsiteX10" fmla="*/ 98070 w 287132"/>
                  <a:gd name="connsiteY10" fmla="*/ 142990 h 146076"/>
                  <a:gd name="connsiteX11" fmla="*/ 98599 w 287132"/>
                  <a:gd name="connsiteY11" fmla="*/ 140559 h 146076"/>
                  <a:gd name="connsiteX12" fmla="*/ 98662 w 287132"/>
                  <a:gd name="connsiteY12" fmla="*/ 140466 h 146076"/>
                  <a:gd name="connsiteX13" fmla="*/ 98599 w 287132"/>
                  <a:gd name="connsiteY13" fmla="*/ 139468 h 146076"/>
                  <a:gd name="connsiteX14" fmla="*/ 98724 w 287132"/>
                  <a:gd name="connsiteY14" fmla="*/ 135883 h 146076"/>
                  <a:gd name="connsiteX15" fmla="*/ 98662 w 287132"/>
                  <a:gd name="connsiteY15" fmla="*/ 135634 h 146076"/>
                  <a:gd name="connsiteX16" fmla="*/ 135196 w 287132"/>
                  <a:gd name="connsiteY16" fmla="*/ 135945 h 146076"/>
                  <a:gd name="connsiteX17" fmla="*/ 135196 w 287132"/>
                  <a:gd name="connsiteY17" fmla="*/ 136195 h 146076"/>
                  <a:gd name="connsiteX18" fmla="*/ 135134 w 287132"/>
                  <a:gd name="connsiteY18" fmla="*/ 138533 h 146076"/>
                  <a:gd name="connsiteX19" fmla="*/ 135134 w 287132"/>
                  <a:gd name="connsiteY19" fmla="*/ 140403 h 146076"/>
                  <a:gd name="connsiteX20" fmla="*/ 137191 w 287132"/>
                  <a:gd name="connsiteY20" fmla="*/ 145266 h 146076"/>
                  <a:gd name="connsiteX21" fmla="*/ 138283 w 287132"/>
                  <a:gd name="connsiteY21" fmla="*/ 146076 h 146076"/>
                  <a:gd name="connsiteX22" fmla="*/ 287132 w 287132"/>
                  <a:gd name="connsiteY22" fmla="*/ 146076 h 146076"/>
                  <a:gd name="connsiteX23" fmla="*/ 287070 w 287132"/>
                  <a:gd name="connsiteY23" fmla="*/ 145765 h 146076"/>
                  <a:gd name="connsiteX24" fmla="*/ 286103 w 287132"/>
                  <a:gd name="connsiteY24" fmla="*/ 137629 h 146076"/>
                  <a:gd name="connsiteX25" fmla="*/ 285792 w 287132"/>
                  <a:gd name="connsiteY25" fmla="*/ 136133 h 146076"/>
                  <a:gd name="connsiteX26" fmla="*/ 270611 w 287132"/>
                  <a:gd name="connsiteY26" fmla="*/ 110633 h 146076"/>
                  <a:gd name="connsiteX27" fmla="*/ 141555 w 287132"/>
                  <a:gd name="connsiteY27" fmla="*/ 46355 h 146076"/>
                  <a:gd name="connsiteX28" fmla="*/ 112440 w 287132"/>
                  <a:gd name="connsiteY28" fmla="*/ 27153 h 146076"/>
                  <a:gd name="connsiteX29" fmla="*/ 98724 w 287132"/>
                  <a:gd name="connsiteY29" fmla="*/ 4989 h 146076"/>
                  <a:gd name="connsiteX30" fmla="*/ 92552 w 287132"/>
                  <a:gd name="connsiteY30" fmla="*/ 1 h 146076"/>
                  <a:gd name="connsiteX31" fmla="*/ 86006 w 287132"/>
                  <a:gd name="connsiteY31" fmla="*/ 5862 h 146076"/>
                  <a:gd name="connsiteX32" fmla="*/ 84478 w 287132"/>
                  <a:gd name="connsiteY32" fmla="*/ 21417 h 146076"/>
                  <a:gd name="connsiteX33" fmla="*/ 83917 w 287132"/>
                  <a:gd name="connsiteY33" fmla="*/ 21417 h 146076"/>
                  <a:gd name="connsiteX34" fmla="*/ 49347 w 287132"/>
                  <a:gd name="connsiteY34" fmla="*/ 21043 h 146076"/>
                  <a:gd name="connsiteX35" fmla="*/ 5798 w 287132"/>
                  <a:gd name="connsiteY35" fmla="*/ 20482 h 146076"/>
                  <a:gd name="connsiteX36" fmla="*/ 5362 w 287132"/>
                  <a:gd name="connsiteY36" fmla="*/ 20482 h 146076"/>
                  <a:gd name="connsiteX37" fmla="*/ 94 w 287132"/>
                  <a:gd name="connsiteY37" fmla="*/ 94049 h 146076"/>
                  <a:gd name="connsiteX38" fmla="*/ 0 w 287132"/>
                  <a:gd name="connsiteY38" fmla="*/ 134761 h 14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87132" h="146076">
                    <a:moveTo>
                      <a:pt x="0" y="134761"/>
                    </a:moveTo>
                    <a:lnTo>
                      <a:pt x="0" y="140590"/>
                    </a:lnTo>
                    <a:cubicBezTo>
                      <a:pt x="62" y="141494"/>
                      <a:pt x="250" y="142367"/>
                      <a:pt x="592" y="143178"/>
                    </a:cubicBezTo>
                    <a:cubicBezTo>
                      <a:pt x="842" y="143708"/>
                      <a:pt x="1278" y="144144"/>
                      <a:pt x="1652" y="144643"/>
                    </a:cubicBezTo>
                    <a:cubicBezTo>
                      <a:pt x="1839" y="144892"/>
                      <a:pt x="1964" y="145142"/>
                      <a:pt x="2214" y="145391"/>
                    </a:cubicBezTo>
                    <a:lnTo>
                      <a:pt x="2214" y="145453"/>
                    </a:lnTo>
                    <a:cubicBezTo>
                      <a:pt x="2525" y="145702"/>
                      <a:pt x="2837" y="145890"/>
                      <a:pt x="3148" y="146076"/>
                    </a:cubicBezTo>
                    <a:lnTo>
                      <a:pt x="95326" y="146076"/>
                    </a:lnTo>
                    <a:cubicBezTo>
                      <a:pt x="95389" y="146076"/>
                      <a:pt x="95389" y="146014"/>
                      <a:pt x="95451" y="146014"/>
                    </a:cubicBezTo>
                    <a:cubicBezTo>
                      <a:pt x="95701" y="145890"/>
                      <a:pt x="95887" y="145640"/>
                      <a:pt x="96199" y="145453"/>
                    </a:cubicBezTo>
                    <a:cubicBezTo>
                      <a:pt x="97010" y="144767"/>
                      <a:pt x="97633" y="143957"/>
                      <a:pt x="98070" y="142990"/>
                    </a:cubicBezTo>
                    <a:cubicBezTo>
                      <a:pt x="98413" y="142242"/>
                      <a:pt x="98599" y="141370"/>
                      <a:pt x="98599" y="140559"/>
                    </a:cubicBezTo>
                    <a:lnTo>
                      <a:pt x="98662" y="140466"/>
                    </a:lnTo>
                    <a:lnTo>
                      <a:pt x="98599" y="139468"/>
                    </a:lnTo>
                    <a:lnTo>
                      <a:pt x="98724" y="135883"/>
                    </a:lnTo>
                    <a:lnTo>
                      <a:pt x="98662" y="135634"/>
                    </a:lnTo>
                    <a:lnTo>
                      <a:pt x="135196" y="135945"/>
                    </a:lnTo>
                    <a:lnTo>
                      <a:pt x="135196" y="136195"/>
                    </a:lnTo>
                    <a:lnTo>
                      <a:pt x="135134" y="138533"/>
                    </a:lnTo>
                    <a:lnTo>
                      <a:pt x="135134" y="140403"/>
                    </a:lnTo>
                    <a:cubicBezTo>
                      <a:pt x="135134" y="142305"/>
                      <a:pt x="135945" y="144019"/>
                      <a:pt x="137191" y="145266"/>
                    </a:cubicBezTo>
                    <a:cubicBezTo>
                      <a:pt x="137503" y="145578"/>
                      <a:pt x="137909" y="145827"/>
                      <a:pt x="138283" y="146076"/>
                    </a:cubicBezTo>
                    <a:lnTo>
                      <a:pt x="287132" y="146076"/>
                    </a:lnTo>
                    <a:cubicBezTo>
                      <a:pt x="287070" y="145952"/>
                      <a:pt x="287070" y="145890"/>
                      <a:pt x="287070" y="145765"/>
                    </a:cubicBezTo>
                    <a:cubicBezTo>
                      <a:pt x="286914" y="142990"/>
                      <a:pt x="286665" y="140278"/>
                      <a:pt x="286103" y="137629"/>
                    </a:cubicBezTo>
                    <a:cubicBezTo>
                      <a:pt x="286041" y="137130"/>
                      <a:pt x="285917" y="136631"/>
                      <a:pt x="285792" y="136133"/>
                    </a:cubicBezTo>
                    <a:cubicBezTo>
                      <a:pt x="283329" y="126313"/>
                      <a:pt x="277967" y="117491"/>
                      <a:pt x="270611" y="110633"/>
                    </a:cubicBezTo>
                    <a:cubicBezTo>
                      <a:pt x="265966" y="106269"/>
                      <a:pt x="193333" y="71262"/>
                      <a:pt x="141555" y="46355"/>
                    </a:cubicBezTo>
                    <a:lnTo>
                      <a:pt x="112440" y="27153"/>
                    </a:lnTo>
                    <a:cubicBezTo>
                      <a:pt x="104834" y="22134"/>
                      <a:pt x="100813" y="13873"/>
                      <a:pt x="98724" y="4989"/>
                    </a:cubicBezTo>
                    <a:cubicBezTo>
                      <a:pt x="98038" y="2090"/>
                      <a:pt x="95513" y="64"/>
                      <a:pt x="92552" y="1"/>
                    </a:cubicBezTo>
                    <a:cubicBezTo>
                      <a:pt x="89154" y="-61"/>
                      <a:pt x="86380" y="2526"/>
                      <a:pt x="86006" y="5862"/>
                    </a:cubicBezTo>
                    <a:lnTo>
                      <a:pt x="84478" y="21417"/>
                    </a:lnTo>
                    <a:lnTo>
                      <a:pt x="83917" y="21417"/>
                    </a:lnTo>
                    <a:lnTo>
                      <a:pt x="49347" y="21043"/>
                    </a:lnTo>
                    <a:lnTo>
                      <a:pt x="5798" y="20482"/>
                    </a:lnTo>
                    <a:lnTo>
                      <a:pt x="5362" y="20482"/>
                    </a:lnTo>
                    <a:cubicBezTo>
                      <a:pt x="1902" y="44859"/>
                      <a:pt x="156" y="69423"/>
                      <a:pt x="94" y="94049"/>
                    </a:cubicBezTo>
                    <a:lnTo>
                      <a:pt x="0" y="134761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35" name="Đồ họa 3">
                <a:extLst>
                  <a:ext uri="{FF2B5EF4-FFF2-40B4-BE49-F238E27FC236}">
                    <a16:creationId xmlns:a16="http://schemas.microsoft.com/office/drawing/2014/main" id="{F27DC276-FED7-64D6-C684-AAEA8F414C86}"/>
                  </a:ext>
                </a:extLst>
              </p:cNvPr>
              <p:cNvGrpSpPr/>
              <p:nvPr/>
            </p:nvGrpSpPr>
            <p:grpSpPr>
              <a:xfrm>
                <a:off x="11956214" y="6191495"/>
                <a:ext cx="287132" cy="11315"/>
                <a:chOff x="11956214" y="6191495"/>
                <a:chExt cx="287132" cy="11315"/>
              </a:xfrm>
              <a:solidFill>
                <a:srgbClr val="463B54"/>
              </a:solidFill>
            </p:grpSpPr>
            <p:sp>
              <p:nvSpPr>
                <p:cNvPr id="1236" name="Hình tự do: Hình 1235">
                  <a:extLst>
                    <a:ext uri="{FF2B5EF4-FFF2-40B4-BE49-F238E27FC236}">
                      <a16:creationId xmlns:a16="http://schemas.microsoft.com/office/drawing/2014/main" id="{1FED1A04-0BF1-A43C-C2C9-D62E8A5A79FF}"/>
                    </a:ext>
                  </a:extLst>
                </p:cNvPr>
                <p:cNvSpPr/>
                <p:nvPr/>
              </p:nvSpPr>
              <p:spPr>
                <a:xfrm>
                  <a:off x="12091348" y="6192929"/>
                  <a:ext cx="151998" cy="9881"/>
                </a:xfrm>
                <a:custGeom>
                  <a:avLst/>
                  <a:gdLst>
                    <a:gd name="connsiteX0" fmla="*/ 0 w 151998"/>
                    <a:gd name="connsiteY0" fmla="*/ 2338 h 9881"/>
                    <a:gd name="connsiteX1" fmla="*/ 0 w 151998"/>
                    <a:gd name="connsiteY1" fmla="*/ 4208 h 9881"/>
                    <a:gd name="connsiteX2" fmla="*/ 2057 w 151998"/>
                    <a:gd name="connsiteY2" fmla="*/ 9071 h 9881"/>
                    <a:gd name="connsiteX3" fmla="*/ 3148 w 151998"/>
                    <a:gd name="connsiteY3" fmla="*/ 9882 h 9881"/>
                    <a:gd name="connsiteX4" fmla="*/ 151998 w 151998"/>
                    <a:gd name="connsiteY4" fmla="*/ 9882 h 9881"/>
                    <a:gd name="connsiteX5" fmla="*/ 151936 w 151998"/>
                    <a:gd name="connsiteY5" fmla="*/ 9570 h 9881"/>
                    <a:gd name="connsiteX6" fmla="*/ 150969 w 151998"/>
                    <a:gd name="connsiteY6" fmla="*/ 1434 h 9881"/>
                    <a:gd name="connsiteX7" fmla="*/ 62 w 151998"/>
                    <a:gd name="connsiteY7" fmla="*/ 0 h 9881"/>
                    <a:gd name="connsiteX8" fmla="*/ 0 w 151998"/>
                    <a:gd name="connsiteY8" fmla="*/ 2338 h 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998" h="9881">
                      <a:moveTo>
                        <a:pt x="0" y="2338"/>
                      </a:moveTo>
                      <a:lnTo>
                        <a:pt x="0" y="4208"/>
                      </a:lnTo>
                      <a:cubicBezTo>
                        <a:pt x="0" y="6110"/>
                        <a:pt x="811" y="7824"/>
                        <a:pt x="2057" y="9071"/>
                      </a:cubicBezTo>
                      <a:cubicBezTo>
                        <a:pt x="2369" y="9383"/>
                        <a:pt x="2774" y="9632"/>
                        <a:pt x="3148" y="9882"/>
                      </a:cubicBezTo>
                      <a:lnTo>
                        <a:pt x="151998" y="9882"/>
                      </a:lnTo>
                      <a:cubicBezTo>
                        <a:pt x="151936" y="9757"/>
                        <a:pt x="151936" y="9695"/>
                        <a:pt x="151936" y="9570"/>
                      </a:cubicBezTo>
                      <a:cubicBezTo>
                        <a:pt x="151780" y="6795"/>
                        <a:pt x="151531" y="4083"/>
                        <a:pt x="150969" y="1434"/>
                      </a:cubicBezTo>
                      <a:cubicBezTo>
                        <a:pt x="120108" y="1185"/>
                        <a:pt x="59072" y="623"/>
                        <a:pt x="62" y="0"/>
                      </a:cubicBezTo>
                      <a:lnTo>
                        <a:pt x="0" y="2338"/>
                      </a:ln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Hình tự do: Hình 1236">
                  <a:extLst>
                    <a:ext uri="{FF2B5EF4-FFF2-40B4-BE49-F238E27FC236}">
                      <a16:creationId xmlns:a16="http://schemas.microsoft.com/office/drawing/2014/main" id="{63F13F74-60C8-F0E6-5367-9129FEF6E1E7}"/>
                    </a:ext>
                  </a:extLst>
                </p:cNvPr>
                <p:cNvSpPr/>
                <p:nvPr/>
              </p:nvSpPr>
              <p:spPr>
                <a:xfrm>
                  <a:off x="11956214" y="6191495"/>
                  <a:ext cx="98724" cy="11315"/>
                </a:xfrm>
                <a:custGeom>
                  <a:avLst/>
                  <a:gdLst>
                    <a:gd name="connsiteX0" fmla="*/ 0 w 98724"/>
                    <a:gd name="connsiteY0" fmla="*/ 0 h 11315"/>
                    <a:gd name="connsiteX1" fmla="*/ 0 w 98724"/>
                    <a:gd name="connsiteY1" fmla="*/ 5830 h 11315"/>
                    <a:gd name="connsiteX2" fmla="*/ 592 w 98724"/>
                    <a:gd name="connsiteY2" fmla="*/ 8417 h 11315"/>
                    <a:gd name="connsiteX3" fmla="*/ 1652 w 98724"/>
                    <a:gd name="connsiteY3" fmla="*/ 9882 h 11315"/>
                    <a:gd name="connsiteX4" fmla="*/ 2214 w 98724"/>
                    <a:gd name="connsiteY4" fmla="*/ 10630 h 11315"/>
                    <a:gd name="connsiteX5" fmla="*/ 2214 w 98724"/>
                    <a:gd name="connsiteY5" fmla="*/ 10692 h 11315"/>
                    <a:gd name="connsiteX6" fmla="*/ 3148 w 98724"/>
                    <a:gd name="connsiteY6" fmla="*/ 11316 h 11315"/>
                    <a:gd name="connsiteX7" fmla="*/ 95326 w 98724"/>
                    <a:gd name="connsiteY7" fmla="*/ 11316 h 11315"/>
                    <a:gd name="connsiteX8" fmla="*/ 95451 w 98724"/>
                    <a:gd name="connsiteY8" fmla="*/ 11254 h 11315"/>
                    <a:gd name="connsiteX9" fmla="*/ 96199 w 98724"/>
                    <a:gd name="connsiteY9" fmla="*/ 10692 h 11315"/>
                    <a:gd name="connsiteX10" fmla="*/ 98070 w 98724"/>
                    <a:gd name="connsiteY10" fmla="*/ 8230 h 11315"/>
                    <a:gd name="connsiteX11" fmla="*/ 98599 w 98724"/>
                    <a:gd name="connsiteY11" fmla="*/ 5798 h 11315"/>
                    <a:gd name="connsiteX12" fmla="*/ 98662 w 98724"/>
                    <a:gd name="connsiteY12" fmla="*/ 5705 h 11315"/>
                    <a:gd name="connsiteX13" fmla="*/ 98599 w 98724"/>
                    <a:gd name="connsiteY13" fmla="*/ 4707 h 11315"/>
                    <a:gd name="connsiteX14" fmla="*/ 98724 w 98724"/>
                    <a:gd name="connsiteY14" fmla="*/ 1123 h 11315"/>
                    <a:gd name="connsiteX15" fmla="*/ 0 w 98724"/>
                    <a:gd name="connsiteY15" fmla="*/ 0 h 11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8724" h="11315">
                      <a:moveTo>
                        <a:pt x="0" y="0"/>
                      </a:moveTo>
                      <a:lnTo>
                        <a:pt x="0" y="5830"/>
                      </a:lnTo>
                      <a:cubicBezTo>
                        <a:pt x="62" y="6733"/>
                        <a:pt x="250" y="7606"/>
                        <a:pt x="592" y="8417"/>
                      </a:cubicBezTo>
                      <a:cubicBezTo>
                        <a:pt x="842" y="8947"/>
                        <a:pt x="1278" y="9383"/>
                        <a:pt x="1652" y="9882"/>
                      </a:cubicBezTo>
                      <a:cubicBezTo>
                        <a:pt x="1839" y="10131"/>
                        <a:pt x="1964" y="10381"/>
                        <a:pt x="2214" y="10630"/>
                      </a:cubicBezTo>
                      <a:lnTo>
                        <a:pt x="2214" y="10692"/>
                      </a:lnTo>
                      <a:cubicBezTo>
                        <a:pt x="2525" y="10942"/>
                        <a:pt x="2837" y="11129"/>
                        <a:pt x="3148" y="11316"/>
                      </a:cubicBezTo>
                      <a:lnTo>
                        <a:pt x="95326" y="11316"/>
                      </a:lnTo>
                      <a:cubicBezTo>
                        <a:pt x="95389" y="11316"/>
                        <a:pt x="95389" y="11254"/>
                        <a:pt x="95451" y="11254"/>
                      </a:cubicBezTo>
                      <a:cubicBezTo>
                        <a:pt x="95701" y="11129"/>
                        <a:pt x="95887" y="10880"/>
                        <a:pt x="96199" y="10692"/>
                      </a:cubicBezTo>
                      <a:cubicBezTo>
                        <a:pt x="97010" y="10007"/>
                        <a:pt x="97633" y="9196"/>
                        <a:pt x="98070" y="8230"/>
                      </a:cubicBezTo>
                      <a:cubicBezTo>
                        <a:pt x="98413" y="7482"/>
                        <a:pt x="98599" y="6609"/>
                        <a:pt x="98599" y="5798"/>
                      </a:cubicBezTo>
                      <a:lnTo>
                        <a:pt x="98662" y="5705"/>
                      </a:lnTo>
                      <a:lnTo>
                        <a:pt x="98599" y="4707"/>
                      </a:lnTo>
                      <a:lnTo>
                        <a:pt x="98724" y="1123"/>
                      </a:lnTo>
                      <a:cubicBezTo>
                        <a:pt x="56516" y="686"/>
                        <a:pt x="19140" y="250"/>
                        <a:pt x="0" y="0"/>
                      </a:cubicBez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38" name="Hình tự do: Hình 1237">
              <a:extLst>
                <a:ext uri="{FF2B5EF4-FFF2-40B4-BE49-F238E27FC236}">
                  <a16:creationId xmlns:a16="http://schemas.microsoft.com/office/drawing/2014/main" id="{96DF10D0-BEA8-8EC2-0B17-0C868328146F}"/>
                </a:ext>
              </a:extLst>
            </p:cNvPr>
            <p:cNvSpPr/>
            <p:nvPr/>
          </p:nvSpPr>
          <p:spPr>
            <a:xfrm>
              <a:off x="11682861" y="5033024"/>
              <a:ext cx="382115" cy="159105"/>
            </a:xfrm>
            <a:custGeom>
              <a:avLst/>
              <a:gdLst>
                <a:gd name="connsiteX0" fmla="*/ 382115 w 382115"/>
                <a:gd name="connsiteY0" fmla="*/ 159105 h 159105"/>
                <a:gd name="connsiteX1" fmla="*/ 277344 w 382115"/>
                <a:gd name="connsiteY1" fmla="*/ 152933 h 159105"/>
                <a:gd name="connsiteX2" fmla="*/ 171637 w 382115"/>
                <a:gd name="connsiteY2" fmla="*/ 150533 h 159105"/>
                <a:gd name="connsiteX3" fmla="*/ 0 w 382115"/>
                <a:gd name="connsiteY3" fmla="*/ 146699 h 159105"/>
                <a:gd name="connsiteX4" fmla="*/ 1621 w 382115"/>
                <a:gd name="connsiteY4" fmla="*/ 133201 h 159105"/>
                <a:gd name="connsiteX5" fmla="*/ 9819 w 382115"/>
                <a:gd name="connsiteY5" fmla="*/ 66616 h 159105"/>
                <a:gd name="connsiteX6" fmla="*/ 14713 w 382115"/>
                <a:gd name="connsiteY6" fmla="*/ 26746 h 159105"/>
                <a:gd name="connsiteX7" fmla="*/ 17800 w 382115"/>
                <a:gd name="connsiteY7" fmla="*/ 1808 h 159105"/>
                <a:gd name="connsiteX8" fmla="*/ 22725 w 382115"/>
                <a:gd name="connsiteY8" fmla="*/ 1808 h 159105"/>
                <a:gd name="connsiteX9" fmla="*/ 31360 w 382115"/>
                <a:gd name="connsiteY9" fmla="*/ 1745 h 159105"/>
                <a:gd name="connsiteX10" fmla="*/ 54926 w 382115"/>
                <a:gd name="connsiteY10" fmla="*/ 1621 h 159105"/>
                <a:gd name="connsiteX11" fmla="*/ 112378 w 382115"/>
                <a:gd name="connsiteY11" fmla="*/ 1309 h 159105"/>
                <a:gd name="connsiteX12" fmla="*/ 200036 w 382115"/>
                <a:gd name="connsiteY12" fmla="*/ 873 h 159105"/>
                <a:gd name="connsiteX13" fmla="*/ 317151 w 382115"/>
                <a:gd name="connsiteY13" fmla="*/ 249 h 159105"/>
                <a:gd name="connsiteX14" fmla="*/ 317276 w 382115"/>
                <a:gd name="connsiteY14" fmla="*/ 249 h 159105"/>
                <a:gd name="connsiteX15" fmla="*/ 363817 w 382115"/>
                <a:gd name="connsiteY15" fmla="*/ 31 h 159105"/>
                <a:gd name="connsiteX16" fmla="*/ 369116 w 382115"/>
                <a:gd name="connsiteY16" fmla="*/ 0 h 159105"/>
                <a:gd name="connsiteX17" fmla="*/ 370862 w 382115"/>
                <a:gd name="connsiteY17" fmla="*/ 0 h 15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115" h="159105">
                  <a:moveTo>
                    <a:pt x="382115" y="159105"/>
                  </a:moveTo>
                  <a:lnTo>
                    <a:pt x="277344" y="152933"/>
                  </a:lnTo>
                  <a:lnTo>
                    <a:pt x="171637" y="150533"/>
                  </a:lnTo>
                  <a:lnTo>
                    <a:pt x="0" y="146699"/>
                  </a:lnTo>
                  <a:lnTo>
                    <a:pt x="1621" y="133201"/>
                  </a:lnTo>
                  <a:lnTo>
                    <a:pt x="9819" y="66616"/>
                  </a:lnTo>
                  <a:lnTo>
                    <a:pt x="14713" y="26746"/>
                  </a:lnTo>
                  <a:lnTo>
                    <a:pt x="17800" y="1808"/>
                  </a:lnTo>
                  <a:lnTo>
                    <a:pt x="22725" y="1808"/>
                  </a:lnTo>
                  <a:lnTo>
                    <a:pt x="31360" y="1745"/>
                  </a:lnTo>
                  <a:lnTo>
                    <a:pt x="54926" y="1621"/>
                  </a:lnTo>
                  <a:lnTo>
                    <a:pt x="112378" y="1309"/>
                  </a:lnTo>
                  <a:lnTo>
                    <a:pt x="200036" y="873"/>
                  </a:lnTo>
                  <a:lnTo>
                    <a:pt x="317151" y="249"/>
                  </a:lnTo>
                  <a:lnTo>
                    <a:pt x="317276" y="249"/>
                  </a:lnTo>
                  <a:lnTo>
                    <a:pt x="363817" y="31"/>
                  </a:lnTo>
                  <a:lnTo>
                    <a:pt x="369116" y="0"/>
                  </a:lnTo>
                  <a:lnTo>
                    <a:pt x="370862" y="0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Hình tự do: Hình 1238">
              <a:extLst>
                <a:ext uri="{FF2B5EF4-FFF2-40B4-BE49-F238E27FC236}">
                  <a16:creationId xmlns:a16="http://schemas.microsoft.com/office/drawing/2014/main" id="{A98470B1-6EB4-8C54-EDDA-0E058D6E3E52}"/>
                </a:ext>
              </a:extLst>
            </p:cNvPr>
            <p:cNvSpPr/>
            <p:nvPr/>
          </p:nvSpPr>
          <p:spPr>
            <a:xfrm>
              <a:off x="11860109" y="5249113"/>
              <a:ext cx="124410" cy="102339"/>
            </a:xfrm>
            <a:custGeom>
              <a:avLst/>
              <a:gdLst>
                <a:gd name="connsiteX0" fmla="*/ 15774 w 124410"/>
                <a:gd name="connsiteY0" fmla="*/ 102340 h 102339"/>
                <a:gd name="connsiteX1" fmla="*/ 0 w 124410"/>
                <a:gd name="connsiteY1" fmla="*/ 48817 h 102339"/>
                <a:gd name="connsiteX2" fmla="*/ 124410 w 124410"/>
                <a:gd name="connsiteY2" fmla="*/ 0 h 10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10" h="102339">
                  <a:moveTo>
                    <a:pt x="15774" y="102340"/>
                  </a:moveTo>
                  <a:lnTo>
                    <a:pt x="0" y="48817"/>
                  </a:lnTo>
                  <a:lnTo>
                    <a:pt x="124410" y="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Hình tự do: Hình 1239">
              <a:extLst>
                <a:ext uri="{FF2B5EF4-FFF2-40B4-BE49-F238E27FC236}">
                  <a16:creationId xmlns:a16="http://schemas.microsoft.com/office/drawing/2014/main" id="{22A40553-BBB3-5D73-1078-9764696982E8}"/>
                </a:ext>
              </a:extLst>
            </p:cNvPr>
            <p:cNvSpPr/>
            <p:nvPr/>
          </p:nvSpPr>
          <p:spPr>
            <a:xfrm>
              <a:off x="11869959" y="5063043"/>
              <a:ext cx="102745" cy="236289"/>
            </a:xfrm>
            <a:custGeom>
              <a:avLst/>
              <a:gdLst>
                <a:gd name="connsiteX0" fmla="*/ 8853 w 102745"/>
                <a:gd name="connsiteY0" fmla="*/ 236289 h 236289"/>
                <a:gd name="connsiteX1" fmla="*/ 0 w 102745"/>
                <a:gd name="connsiteY1" fmla="*/ 233016 h 236289"/>
                <a:gd name="connsiteX2" fmla="*/ 29209 w 102745"/>
                <a:gd name="connsiteY2" fmla="*/ 154149 h 236289"/>
                <a:gd name="connsiteX3" fmla="*/ 66616 w 102745"/>
                <a:gd name="connsiteY3" fmla="*/ 132297 h 236289"/>
                <a:gd name="connsiteX4" fmla="*/ 93487 w 102745"/>
                <a:gd name="connsiteY4" fmla="*/ 0 h 236289"/>
                <a:gd name="connsiteX5" fmla="*/ 102745 w 102745"/>
                <a:gd name="connsiteY5" fmla="*/ 1871 h 236289"/>
                <a:gd name="connsiteX6" fmla="*/ 75033 w 102745"/>
                <a:gd name="connsiteY6" fmla="*/ 138314 h 236289"/>
                <a:gd name="connsiteX7" fmla="*/ 36877 w 102745"/>
                <a:gd name="connsiteY7" fmla="*/ 160571 h 2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45" h="236289">
                  <a:moveTo>
                    <a:pt x="8853" y="236289"/>
                  </a:moveTo>
                  <a:lnTo>
                    <a:pt x="0" y="233016"/>
                  </a:lnTo>
                  <a:lnTo>
                    <a:pt x="29209" y="154149"/>
                  </a:lnTo>
                  <a:lnTo>
                    <a:pt x="66616" y="132297"/>
                  </a:lnTo>
                  <a:lnTo>
                    <a:pt x="93487" y="0"/>
                  </a:lnTo>
                  <a:lnTo>
                    <a:pt x="102745" y="1871"/>
                  </a:lnTo>
                  <a:lnTo>
                    <a:pt x="75033" y="138314"/>
                  </a:lnTo>
                  <a:lnTo>
                    <a:pt x="36877" y="16057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Hình tự do: Hình 1240">
              <a:extLst>
                <a:ext uri="{FF2B5EF4-FFF2-40B4-BE49-F238E27FC236}">
                  <a16:creationId xmlns:a16="http://schemas.microsoft.com/office/drawing/2014/main" id="{3DF52673-833C-7E7E-7EC0-14871D284858}"/>
                </a:ext>
              </a:extLst>
            </p:cNvPr>
            <p:cNvSpPr/>
            <p:nvPr/>
          </p:nvSpPr>
          <p:spPr>
            <a:xfrm rot="-4741090">
              <a:off x="11839925" y="5127552"/>
              <a:ext cx="143299" cy="9445"/>
            </a:xfrm>
            <a:custGeom>
              <a:avLst/>
              <a:gdLst>
                <a:gd name="connsiteX0" fmla="*/ 0 w 143299"/>
                <a:gd name="connsiteY0" fmla="*/ 0 h 9445"/>
                <a:gd name="connsiteX1" fmla="*/ 143300 w 143299"/>
                <a:gd name="connsiteY1" fmla="*/ 0 h 9445"/>
                <a:gd name="connsiteX2" fmla="*/ 143300 w 143299"/>
                <a:gd name="connsiteY2" fmla="*/ 9446 h 9445"/>
                <a:gd name="connsiteX3" fmla="*/ 0 w 143299"/>
                <a:gd name="connsiteY3" fmla="*/ 9446 h 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299" h="9445">
                  <a:moveTo>
                    <a:pt x="0" y="0"/>
                  </a:moveTo>
                  <a:lnTo>
                    <a:pt x="143300" y="0"/>
                  </a:lnTo>
                  <a:lnTo>
                    <a:pt x="143300" y="9446"/>
                  </a:lnTo>
                  <a:lnTo>
                    <a:pt x="0" y="9446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Hình tự do: Hình 1241">
              <a:extLst>
                <a:ext uri="{FF2B5EF4-FFF2-40B4-BE49-F238E27FC236}">
                  <a16:creationId xmlns:a16="http://schemas.microsoft.com/office/drawing/2014/main" id="{1AEEBC0E-C98E-F5BB-6FD8-C8818B73CF26}"/>
                </a:ext>
              </a:extLst>
            </p:cNvPr>
            <p:cNvSpPr/>
            <p:nvPr/>
          </p:nvSpPr>
          <p:spPr>
            <a:xfrm>
              <a:off x="11687443" y="5066659"/>
              <a:ext cx="103742" cy="123631"/>
            </a:xfrm>
            <a:custGeom>
              <a:avLst/>
              <a:gdLst>
                <a:gd name="connsiteX0" fmla="*/ 2774 w 103742"/>
                <a:gd name="connsiteY0" fmla="*/ 123631 h 123631"/>
                <a:gd name="connsiteX1" fmla="*/ 0 w 103742"/>
                <a:gd name="connsiteY1" fmla="*/ 114591 h 123631"/>
                <a:gd name="connsiteX2" fmla="*/ 94329 w 103742"/>
                <a:gd name="connsiteY2" fmla="*/ 0 h 123631"/>
                <a:gd name="connsiteX3" fmla="*/ 103743 w 103742"/>
                <a:gd name="connsiteY3" fmla="*/ 967 h 123631"/>
                <a:gd name="connsiteX4" fmla="*/ 2774 w 103742"/>
                <a:gd name="connsiteY4" fmla="*/ 123631 h 1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42" h="123631">
                  <a:moveTo>
                    <a:pt x="2774" y="123631"/>
                  </a:moveTo>
                  <a:lnTo>
                    <a:pt x="0" y="114591"/>
                  </a:lnTo>
                  <a:cubicBezTo>
                    <a:pt x="873" y="114311"/>
                    <a:pt x="85320" y="87533"/>
                    <a:pt x="94329" y="0"/>
                  </a:cubicBezTo>
                  <a:lnTo>
                    <a:pt x="103743" y="967"/>
                  </a:lnTo>
                  <a:cubicBezTo>
                    <a:pt x="94079" y="94859"/>
                    <a:pt x="3679" y="123351"/>
                    <a:pt x="2774" y="123631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Hình tự do: Hình 1242">
              <a:extLst>
                <a:ext uri="{FF2B5EF4-FFF2-40B4-BE49-F238E27FC236}">
                  <a16:creationId xmlns:a16="http://schemas.microsoft.com/office/drawing/2014/main" id="{A925D168-173B-C198-1F6F-BADBC364F447}"/>
                </a:ext>
              </a:extLst>
            </p:cNvPr>
            <p:cNvSpPr/>
            <p:nvPr/>
          </p:nvSpPr>
          <p:spPr>
            <a:xfrm>
              <a:off x="12006913" y="5067563"/>
              <a:ext cx="58000" cy="120638"/>
            </a:xfrm>
            <a:custGeom>
              <a:avLst/>
              <a:gdLst>
                <a:gd name="connsiteX0" fmla="*/ 55413 w 58000"/>
                <a:gd name="connsiteY0" fmla="*/ 120638 h 120638"/>
                <a:gd name="connsiteX1" fmla="*/ 19 w 58000"/>
                <a:gd name="connsiteY1" fmla="*/ 0 h 120638"/>
                <a:gd name="connsiteX2" fmla="*/ 9464 w 58000"/>
                <a:gd name="connsiteY2" fmla="*/ 187 h 120638"/>
                <a:gd name="connsiteX3" fmla="*/ 58000 w 58000"/>
                <a:gd name="connsiteY3" fmla="*/ 111536 h 120638"/>
                <a:gd name="connsiteX4" fmla="*/ 55413 w 58000"/>
                <a:gd name="connsiteY4" fmla="*/ 120638 h 12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0" h="120638">
                  <a:moveTo>
                    <a:pt x="55413" y="120638"/>
                  </a:moveTo>
                  <a:cubicBezTo>
                    <a:pt x="-1509" y="104615"/>
                    <a:pt x="-74" y="4271"/>
                    <a:pt x="19" y="0"/>
                  </a:cubicBezTo>
                  <a:lnTo>
                    <a:pt x="9464" y="187"/>
                  </a:lnTo>
                  <a:cubicBezTo>
                    <a:pt x="9433" y="1153"/>
                    <a:pt x="8062" y="97508"/>
                    <a:pt x="58000" y="111536"/>
                  </a:cubicBezTo>
                  <a:lnTo>
                    <a:pt x="55413" y="12063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Hình tự do: Hình 1243">
              <a:extLst>
                <a:ext uri="{FF2B5EF4-FFF2-40B4-BE49-F238E27FC236}">
                  <a16:creationId xmlns:a16="http://schemas.microsoft.com/office/drawing/2014/main" id="{A6B46E3C-B146-37E0-0F44-02E2D22C9164}"/>
                </a:ext>
              </a:extLst>
            </p:cNvPr>
            <p:cNvSpPr/>
            <p:nvPr/>
          </p:nvSpPr>
          <p:spPr>
            <a:xfrm>
              <a:off x="11692649" y="5059770"/>
              <a:ext cx="365811" cy="39900"/>
            </a:xfrm>
            <a:custGeom>
              <a:avLst/>
              <a:gdLst>
                <a:gd name="connsiteX0" fmla="*/ 362944 w 365811"/>
                <a:gd name="connsiteY0" fmla="*/ 0 h 39900"/>
                <a:gd name="connsiteX1" fmla="*/ 362445 w 365811"/>
                <a:gd name="connsiteY1" fmla="*/ 0 h 39900"/>
                <a:gd name="connsiteX2" fmla="*/ 360450 w 365811"/>
                <a:gd name="connsiteY2" fmla="*/ 0 h 39900"/>
                <a:gd name="connsiteX3" fmla="*/ 185384 w 365811"/>
                <a:gd name="connsiteY3" fmla="*/ 0 h 39900"/>
                <a:gd name="connsiteX4" fmla="*/ 9258 w 365811"/>
                <a:gd name="connsiteY4" fmla="*/ 0 h 39900"/>
                <a:gd name="connsiteX5" fmla="*/ 4956 w 365811"/>
                <a:gd name="connsiteY5" fmla="*/ 0 h 39900"/>
                <a:gd name="connsiteX6" fmla="*/ 0 w 365811"/>
                <a:gd name="connsiteY6" fmla="*/ 39901 h 39900"/>
                <a:gd name="connsiteX7" fmla="*/ 3491 w 365811"/>
                <a:gd name="connsiteY7" fmla="*/ 39901 h 39900"/>
                <a:gd name="connsiteX8" fmla="*/ 177747 w 365811"/>
                <a:gd name="connsiteY8" fmla="*/ 39901 h 39900"/>
                <a:gd name="connsiteX9" fmla="*/ 363536 w 365811"/>
                <a:gd name="connsiteY9" fmla="*/ 39901 h 39900"/>
                <a:gd name="connsiteX10" fmla="*/ 365812 w 365811"/>
                <a:gd name="connsiteY10" fmla="*/ 39901 h 3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1" h="39900">
                  <a:moveTo>
                    <a:pt x="362944" y="0"/>
                  </a:moveTo>
                  <a:lnTo>
                    <a:pt x="362445" y="0"/>
                  </a:lnTo>
                  <a:lnTo>
                    <a:pt x="360450" y="0"/>
                  </a:lnTo>
                  <a:lnTo>
                    <a:pt x="185384" y="0"/>
                  </a:lnTo>
                  <a:lnTo>
                    <a:pt x="9258" y="0"/>
                  </a:lnTo>
                  <a:lnTo>
                    <a:pt x="4956" y="0"/>
                  </a:lnTo>
                  <a:lnTo>
                    <a:pt x="0" y="39901"/>
                  </a:lnTo>
                  <a:lnTo>
                    <a:pt x="3491" y="39901"/>
                  </a:lnTo>
                  <a:lnTo>
                    <a:pt x="177747" y="39901"/>
                  </a:lnTo>
                  <a:lnTo>
                    <a:pt x="363536" y="39901"/>
                  </a:lnTo>
                  <a:lnTo>
                    <a:pt x="365812" y="3990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Hình tự do: Hình 1244">
              <a:extLst>
                <a:ext uri="{FF2B5EF4-FFF2-40B4-BE49-F238E27FC236}">
                  <a16:creationId xmlns:a16="http://schemas.microsoft.com/office/drawing/2014/main" id="{A9CC34BB-549A-3DB5-24FC-F8014D47DDAD}"/>
                </a:ext>
              </a:extLst>
            </p:cNvPr>
            <p:cNvSpPr/>
            <p:nvPr/>
          </p:nvSpPr>
          <p:spPr>
            <a:xfrm>
              <a:off x="11783829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Hình tự do: Hình 1245">
              <a:extLst>
                <a:ext uri="{FF2B5EF4-FFF2-40B4-BE49-F238E27FC236}">
                  <a16:creationId xmlns:a16="http://schemas.microsoft.com/office/drawing/2014/main" id="{9AA365DA-7841-60DB-EE83-C0677E1D9BBF}"/>
                </a:ext>
              </a:extLst>
            </p:cNvPr>
            <p:cNvSpPr/>
            <p:nvPr/>
          </p:nvSpPr>
          <p:spPr>
            <a:xfrm>
              <a:off x="11972798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Hình tự do: Hình 1246">
              <a:extLst>
                <a:ext uri="{FF2B5EF4-FFF2-40B4-BE49-F238E27FC236}">
                  <a16:creationId xmlns:a16="http://schemas.microsoft.com/office/drawing/2014/main" id="{9344EC89-6497-9910-CC75-418DFA40B023}"/>
                </a:ext>
              </a:extLst>
            </p:cNvPr>
            <p:cNvSpPr/>
            <p:nvPr/>
          </p:nvSpPr>
          <p:spPr>
            <a:xfrm>
              <a:off x="11877285" y="5054252"/>
              <a:ext cx="77152" cy="50904"/>
            </a:xfrm>
            <a:custGeom>
              <a:avLst/>
              <a:gdLst>
                <a:gd name="connsiteX0" fmla="*/ 64621 w 77152"/>
                <a:gd name="connsiteY0" fmla="*/ 50905 h 50904"/>
                <a:gd name="connsiteX1" fmla="*/ 12531 w 77152"/>
                <a:gd name="connsiteY1" fmla="*/ 50905 h 50904"/>
                <a:gd name="connsiteX2" fmla="*/ 0 w 77152"/>
                <a:gd name="connsiteY2" fmla="*/ 38405 h 50904"/>
                <a:gd name="connsiteX3" fmla="*/ 0 w 77152"/>
                <a:gd name="connsiteY3" fmla="*/ 12531 h 50904"/>
                <a:gd name="connsiteX4" fmla="*/ 12531 w 77152"/>
                <a:gd name="connsiteY4" fmla="*/ 0 h 50904"/>
                <a:gd name="connsiteX5" fmla="*/ 64621 w 77152"/>
                <a:gd name="connsiteY5" fmla="*/ 0 h 50904"/>
                <a:gd name="connsiteX6" fmla="*/ 77153 w 77152"/>
                <a:gd name="connsiteY6" fmla="*/ 12531 h 50904"/>
                <a:gd name="connsiteX7" fmla="*/ 77153 w 77152"/>
                <a:gd name="connsiteY7" fmla="*/ 38405 h 50904"/>
                <a:gd name="connsiteX8" fmla="*/ 64621 w 77152"/>
                <a:gd name="connsiteY8" fmla="*/ 50905 h 50904"/>
                <a:gd name="connsiteX9" fmla="*/ 12531 w 77152"/>
                <a:gd name="connsiteY9" fmla="*/ 9445 h 50904"/>
                <a:gd name="connsiteX10" fmla="*/ 9445 w 77152"/>
                <a:gd name="connsiteY10" fmla="*/ 12531 h 50904"/>
                <a:gd name="connsiteX11" fmla="*/ 9445 w 77152"/>
                <a:gd name="connsiteY11" fmla="*/ 38405 h 50904"/>
                <a:gd name="connsiteX12" fmla="*/ 12531 w 77152"/>
                <a:gd name="connsiteY12" fmla="*/ 41460 h 50904"/>
                <a:gd name="connsiteX13" fmla="*/ 64621 w 77152"/>
                <a:gd name="connsiteY13" fmla="*/ 41460 h 50904"/>
                <a:gd name="connsiteX14" fmla="*/ 67707 w 77152"/>
                <a:gd name="connsiteY14" fmla="*/ 38405 h 50904"/>
                <a:gd name="connsiteX15" fmla="*/ 67707 w 77152"/>
                <a:gd name="connsiteY15" fmla="*/ 12531 h 50904"/>
                <a:gd name="connsiteX16" fmla="*/ 64621 w 77152"/>
                <a:gd name="connsiteY16" fmla="*/ 9445 h 50904"/>
                <a:gd name="connsiteX17" fmla="*/ 12531 w 77152"/>
                <a:gd name="connsiteY17" fmla="*/ 9445 h 5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152" h="50904">
                  <a:moveTo>
                    <a:pt x="64621" y="50905"/>
                  </a:moveTo>
                  <a:lnTo>
                    <a:pt x="12531" y="50905"/>
                  </a:lnTo>
                  <a:cubicBezTo>
                    <a:pt x="5611" y="50905"/>
                    <a:pt x="0" y="45294"/>
                    <a:pt x="0" y="38405"/>
                  </a:cubicBezTo>
                  <a:lnTo>
                    <a:pt x="0" y="12531"/>
                  </a:lnTo>
                  <a:cubicBezTo>
                    <a:pt x="0" y="5642"/>
                    <a:pt x="5611" y="0"/>
                    <a:pt x="12531" y="0"/>
                  </a:cubicBezTo>
                  <a:lnTo>
                    <a:pt x="64621" y="0"/>
                  </a:lnTo>
                  <a:cubicBezTo>
                    <a:pt x="71541" y="0"/>
                    <a:pt x="77153" y="5642"/>
                    <a:pt x="77153" y="12531"/>
                  </a:cubicBezTo>
                  <a:lnTo>
                    <a:pt x="77153" y="38405"/>
                  </a:lnTo>
                  <a:cubicBezTo>
                    <a:pt x="77153" y="45294"/>
                    <a:pt x="71541" y="50905"/>
                    <a:pt x="64621" y="50905"/>
                  </a:cubicBezTo>
                  <a:close/>
                  <a:moveTo>
                    <a:pt x="12531" y="9445"/>
                  </a:moveTo>
                  <a:cubicBezTo>
                    <a:pt x="10817" y="9445"/>
                    <a:pt x="9445" y="10848"/>
                    <a:pt x="9445" y="12531"/>
                  </a:cubicBezTo>
                  <a:lnTo>
                    <a:pt x="9445" y="38405"/>
                  </a:lnTo>
                  <a:cubicBezTo>
                    <a:pt x="9445" y="40088"/>
                    <a:pt x="10817" y="41460"/>
                    <a:pt x="12531" y="41460"/>
                  </a:cubicBezTo>
                  <a:lnTo>
                    <a:pt x="64621" y="41460"/>
                  </a:lnTo>
                  <a:cubicBezTo>
                    <a:pt x="66336" y="41460"/>
                    <a:pt x="67707" y="40088"/>
                    <a:pt x="67707" y="38405"/>
                  </a:cubicBezTo>
                  <a:lnTo>
                    <a:pt x="67707" y="12531"/>
                  </a:lnTo>
                  <a:cubicBezTo>
                    <a:pt x="67707" y="10848"/>
                    <a:pt x="66336" y="9445"/>
                    <a:pt x="64621" y="9445"/>
                  </a:cubicBezTo>
                  <a:lnTo>
                    <a:pt x="12531" y="9445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Hình tự do: Hình 1247">
              <a:extLst>
                <a:ext uri="{FF2B5EF4-FFF2-40B4-BE49-F238E27FC236}">
                  <a16:creationId xmlns:a16="http://schemas.microsoft.com/office/drawing/2014/main" id="{50B61D85-DEEC-4164-E5D7-CC33D6CBD555}"/>
                </a:ext>
              </a:extLst>
            </p:cNvPr>
            <p:cNvSpPr/>
            <p:nvPr/>
          </p:nvSpPr>
          <p:spPr>
            <a:xfrm>
              <a:off x="11882522" y="5074857"/>
              <a:ext cx="36471" cy="9725"/>
            </a:xfrm>
            <a:custGeom>
              <a:avLst/>
              <a:gdLst>
                <a:gd name="connsiteX0" fmla="*/ 31640 w 36471"/>
                <a:gd name="connsiteY0" fmla="*/ 9726 h 9725"/>
                <a:gd name="connsiteX1" fmla="*/ 0 w 36471"/>
                <a:gd name="connsiteY1" fmla="*/ 9726 h 9725"/>
                <a:gd name="connsiteX2" fmla="*/ 0 w 36471"/>
                <a:gd name="connsiteY2" fmla="*/ 0 h 9725"/>
                <a:gd name="connsiteX3" fmla="*/ 31640 w 36471"/>
                <a:gd name="connsiteY3" fmla="*/ 0 h 9725"/>
                <a:gd name="connsiteX4" fmla="*/ 36472 w 36471"/>
                <a:gd name="connsiteY4" fmla="*/ 4863 h 9725"/>
                <a:gd name="connsiteX5" fmla="*/ 36472 w 36471"/>
                <a:gd name="connsiteY5" fmla="*/ 4863 h 9725"/>
                <a:gd name="connsiteX6" fmla="*/ 31640 w 36471"/>
                <a:gd name="connsiteY6" fmla="*/ 9726 h 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1" h="9725">
                  <a:moveTo>
                    <a:pt x="31640" y="9726"/>
                  </a:moveTo>
                  <a:lnTo>
                    <a:pt x="0" y="9726"/>
                  </a:lnTo>
                  <a:lnTo>
                    <a:pt x="0" y="0"/>
                  </a:lnTo>
                  <a:lnTo>
                    <a:pt x="31640" y="0"/>
                  </a:lnTo>
                  <a:cubicBezTo>
                    <a:pt x="34321" y="0"/>
                    <a:pt x="36472" y="2182"/>
                    <a:pt x="36472" y="4863"/>
                  </a:cubicBezTo>
                  <a:lnTo>
                    <a:pt x="36472" y="4863"/>
                  </a:lnTo>
                  <a:cubicBezTo>
                    <a:pt x="36472" y="7544"/>
                    <a:pt x="34321" y="9726"/>
                    <a:pt x="31640" y="9726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Hình tự do: Hình 1248">
              <a:extLst>
                <a:ext uri="{FF2B5EF4-FFF2-40B4-BE49-F238E27FC236}">
                  <a16:creationId xmlns:a16="http://schemas.microsoft.com/office/drawing/2014/main" id="{2BD9DD6A-920B-B5EF-8A78-6D0E634BA3ED}"/>
                </a:ext>
              </a:extLst>
            </p:cNvPr>
            <p:cNvSpPr/>
            <p:nvPr/>
          </p:nvSpPr>
          <p:spPr>
            <a:xfrm>
              <a:off x="11973858" y="4561442"/>
              <a:ext cx="55986" cy="216307"/>
            </a:xfrm>
            <a:custGeom>
              <a:avLst/>
              <a:gdLst>
                <a:gd name="connsiteX0" fmla="*/ 55986 w 55986"/>
                <a:gd name="connsiteY0" fmla="*/ 216308 h 216307"/>
                <a:gd name="connsiteX1" fmla="*/ 6297 w 55986"/>
                <a:gd name="connsiteY1" fmla="*/ 168395 h 216307"/>
                <a:gd name="connsiteX2" fmla="*/ 0 w 55986"/>
                <a:gd name="connsiteY2" fmla="*/ 0 h 216307"/>
                <a:gd name="connsiteX3" fmla="*/ 43517 w 55986"/>
                <a:gd name="connsiteY3" fmla="*/ 12531 h 2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6" h="216307">
                  <a:moveTo>
                    <a:pt x="55986" y="216308"/>
                  </a:moveTo>
                  <a:lnTo>
                    <a:pt x="6297" y="168395"/>
                  </a:lnTo>
                  <a:lnTo>
                    <a:pt x="0" y="0"/>
                  </a:lnTo>
                  <a:lnTo>
                    <a:pt x="43517" y="12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Hình tự do: Hình 1249">
              <a:extLst>
                <a:ext uri="{FF2B5EF4-FFF2-40B4-BE49-F238E27FC236}">
                  <a16:creationId xmlns:a16="http://schemas.microsoft.com/office/drawing/2014/main" id="{7C035322-0972-A4E7-9FF9-E11C7938FABB}"/>
                </a:ext>
              </a:extLst>
            </p:cNvPr>
            <p:cNvSpPr/>
            <p:nvPr/>
          </p:nvSpPr>
          <p:spPr>
            <a:xfrm>
              <a:off x="11797483" y="4554647"/>
              <a:ext cx="63748" cy="281489"/>
            </a:xfrm>
            <a:custGeom>
              <a:avLst/>
              <a:gdLst>
                <a:gd name="connsiteX0" fmla="*/ 63748 w 63748"/>
                <a:gd name="connsiteY0" fmla="*/ 229961 h 281489"/>
                <a:gd name="connsiteX1" fmla="*/ 25187 w 63748"/>
                <a:gd name="connsiteY1" fmla="*/ 281490 h 281489"/>
                <a:gd name="connsiteX2" fmla="*/ 0 w 63748"/>
                <a:gd name="connsiteY2" fmla="*/ 11160 h 281489"/>
                <a:gd name="connsiteX3" fmla="*/ 37096 w 63748"/>
                <a:gd name="connsiteY3" fmla="*/ 0 h 281489"/>
                <a:gd name="connsiteX4" fmla="*/ 63748 w 63748"/>
                <a:gd name="connsiteY4" fmla="*/ 229961 h 28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48" h="281489">
                  <a:moveTo>
                    <a:pt x="63748" y="229961"/>
                  </a:moveTo>
                  <a:lnTo>
                    <a:pt x="25187" y="281490"/>
                  </a:lnTo>
                  <a:lnTo>
                    <a:pt x="0" y="11160"/>
                  </a:lnTo>
                  <a:cubicBezTo>
                    <a:pt x="15181" y="6609"/>
                    <a:pt x="29302" y="2400"/>
                    <a:pt x="37096" y="0"/>
                  </a:cubicBezTo>
                  <a:lnTo>
                    <a:pt x="63748" y="22996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Hình tự do: Hình 1250">
              <a:extLst>
                <a:ext uri="{FF2B5EF4-FFF2-40B4-BE49-F238E27FC236}">
                  <a16:creationId xmlns:a16="http://schemas.microsoft.com/office/drawing/2014/main" id="{1182E152-526B-0466-D706-D1473E7C2D6A}"/>
                </a:ext>
              </a:extLst>
            </p:cNvPr>
            <p:cNvSpPr/>
            <p:nvPr/>
          </p:nvSpPr>
          <p:spPr>
            <a:xfrm>
              <a:off x="11700660" y="4699160"/>
              <a:ext cx="354028" cy="351164"/>
            </a:xfrm>
            <a:custGeom>
              <a:avLst/>
              <a:gdLst>
                <a:gd name="connsiteX0" fmla="*/ 354029 w 354028"/>
                <a:gd name="connsiteY0" fmla="*/ 344088 h 351164"/>
                <a:gd name="connsiteX1" fmla="*/ 214157 w 354028"/>
                <a:gd name="connsiteY1" fmla="*/ 351164 h 351164"/>
                <a:gd name="connsiteX2" fmla="*/ 0 w 354028"/>
                <a:gd name="connsiteY2" fmla="*/ 335672 h 351164"/>
                <a:gd name="connsiteX3" fmla="*/ 92116 w 354028"/>
                <a:gd name="connsiteY3" fmla="*/ 300789 h 351164"/>
                <a:gd name="connsiteX4" fmla="*/ 112846 w 354028"/>
                <a:gd name="connsiteY4" fmla="*/ 53870 h 351164"/>
                <a:gd name="connsiteX5" fmla="*/ 112846 w 354028"/>
                <a:gd name="connsiteY5" fmla="*/ 53558 h 351164"/>
                <a:gd name="connsiteX6" fmla="*/ 113718 w 354028"/>
                <a:gd name="connsiteY6" fmla="*/ 47261 h 351164"/>
                <a:gd name="connsiteX7" fmla="*/ 168644 w 354028"/>
                <a:gd name="connsiteY7" fmla="*/ 1095 h 351164"/>
                <a:gd name="connsiteX8" fmla="*/ 270611 w 354028"/>
                <a:gd name="connsiteY8" fmla="*/ 4 h 351164"/>
                <a:gd name="connsiteX9" fmla="*/ 326940 w 354028"/>
                <a:gd name="connsiteY9" fmla="*/ 47261 h 351164"/>
                <a:gd name="connsiteX10" fmla="*/ 327563 w 354028"/>
                <a:gd name="connsiteY10" fmla="*/ 52842 h 351164"/>
                <a:gd name="connsiteX11" fmla="*/ 327625 w 354028"/>
                <a:gd name="connsiteY11" fmla="*/ 53558 h 351164"/>
                <a:gd name="connsiteX12" fmla="*/ 351410 w 354028"/>
                <a:gd name="connsiteY12" fmla="*/ 312573 h 351164"/>
                <a:gd name="connsiteX13" fmla="*/ 354029 w 354028"/>
                <a:gd name="connsiteY13" fmla="*/ 344088 h 3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4028" h="351164">
                  <a:moveTo>
                    <a:pt x="354029" y="344088"/>
                  </a:moveTo>
                  <a:lnTo>
                    <a:pt x="214157" y="351164"/>
                  </a:lnTo>
                  <a:lnTo>
                    <a:pt x="0" y="335672"/>
                  </a:lnTo>
                  <a:lnTo>
                    <a:pt x="92116" y="300789"/>
                  </a:lnTo>
                  <a:lnTo>
                    <a:pt x="112846" y="53870"/>
                  </a:lnTo>
                  <a:lnTo>
                    <a:pt x="112846" y="53558"/>
                  </a:lnTo>
                  <a:cubicBezTo>
                    <a:pt x="113032" y="51407"/>
                    <a:pt x="113282" y="49319"/>
                    <a:pt x="113718" y="47261"/>
                  </a:cubicBezTo>
                  <a:cubicBezTo>
                    <a:pt x="118488" y="20983"/>
                    <a:pt x="141368" y="1344"/>
                    <a:pt x="168644" y="1095"/>
                  </a:cubicBezTo>
                  <a:lnTo>
                    <a:pt x="270611" y="4"/>
                  </a:lnTo>
                  <a:cubicBezTo>
                    <a:pt x="298729" y="-308"/>
                    <a:pt x="322389" y="20110"/>
                    <a:pt x="326940" y="47261"/>
                  </a:cubicBezTo>
                  <a:cubicBezTo>
                    <a:pt x="327251" y="49069"/>
                    <a:pt x="327438" y="50971"/>
                    <a:pt x="327563" y="52842"/>
                  </a:cubicBezTo>
                  <a:lnTo>
                    <a:pt x="327625" y="53558"/>
                  </a:lnTo>
                  <a:lnTo>
                    <a:pt x="351410" y="312573"/>
                  </a:lnTo>
                  <a:lnTo>
                    <a:pt x="354029" y="344088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Hình tự do: Hình 1251">
              <a:extLst>
                <a:ext uri="{FF2B5EF4-FFF2-40B4-BE49-F238E27FC236}">
                  <a16:creationId xmlns:a16="http://schemas.microsoft.com/office/drawing/2014/main" id="{FA870C87-3477-B42A-FF46-8C0AAC19103A}"/>
                </a:ext>
              </a:extLst>
            </p:cNvPr>
            <p:cNvSpPr/>
            <p:nvPr/>
          </p:nvSpPr>
          <p:spPr>
            <a:xfrm>
              <a:off x="11813506" y="4746390"/>
              <a:ext cx="214779" cy="6328"/>
            </a:xfrm>
            <a:custGeom>
              <a:avLst/>
              <a:gdLst>
                <a:gd name="connsiteX0" fmla="*/ 214780 w 214779"/>
                <a:gd name="connsiteY0" fmla="*/ 6328 h 6328"/>
                <a:gd name="connsiteX1" fmla="*/ 0 w 214779"/>
                <a:gd name="connsiteY1" fmla="*/ 6328 h 6328"/>
                <a:gd name="connsiteX2" fmla="*/ 873 w 214779"/>
                <a:gd name="connsiteY2" fmla="*/ 0 h 6328"/>
                <a:gd name="connsiteX3" fmla="*/ 214094 w 214779"/>
                <a:gd name="connsiteY3" fmla="*/ 0 h 6328"/>
                <a:gd name="connsiteX4" fmla="*/ 214718 w 214779"/>
                <a:gd name="connsiteY4" fmla="*/ 5611 h 6328"/>
                <a:gd name="connsiteX5" fmla="*/ 214780 w 214779"/>
                <a:gd name="connsiteY5" fmla="*/ 6328 h 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79" h="6328">
                  <a:moveTo>
                    <a:pt x="214780" y="6328"/>
                  </a:moveTo>
                  <a:lnTo>
                    <a:pt x="0" y="6328"/>
                  </a:lnTo>
                  <a:cubicBezTo>
                    <a:pt x="187" y="4177"/>
                    <a:pt x="436" y="2089"/>
                    <a:pt x="873" y="0"/>
                  </a:cubicBezTo>
                  <a:lnTo>
                    <a:pt x="214094" y="0"/>
                  </a:lnTo>
                  <a:cubicBezTo>
                    <a:pt x="214406" y="1839"/>
                    <a:pt x="214593" y="3741"/>
                    <a:pt x="214718" y="5611"/>
                  </a:cubicBezTo>
                  <a:lnTo>
                    <a:pt x="214780" y="63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3" name="Đồ họa 3">
              <a:extLst>
                <a:ext uri="{FF2B5EF4-FFF2-40B4-BE49-F238E27FC236}">
                  <a16:creationId xmlns:a16="http://schemas.microsoft.com/office/drawing/2014/main" id="{4847B146-C070-6816-5F22-AEC2C8061886}"/>
                </a:ext>
              </a:extLst>
            </p:cNvPr>
            <p:cNvGrpSpPr/>
            <p:nvPr/>
          </p:nvGrpSpPr>
          <p:grpSpPr>
            <a:xfrm>
              <a:off x="11851998" y="4714775"/>
              <a:ext cx="137789" cy="16534"/>
              <a:chOff x="11851998" y="4714775"/>
              <a:chExt cx="137789" cy="16534"/>
            </a:xfrm>
            <a:solidFill>
              <a:srgbClr val="524660"/>
            </a:solidFill>
          </p:grpSpPr>
          <p:sp>
            <p:nvSpPr>
              <p:cNvPr id="1254" name="Hình tự do: Hình 1253">
                <a:extLst>
                  <a:ext uri="{FF2B5EF4-FFF2-40B4-BE49-F238E27FC236}">
                    <a16:creationId xmlns:a16="http://schemas.microsoft.com/office/drawing/2014/main" id="{9D58856A-7A0B-65AE-BBF2-7BE4ADF92553}"/>
                  </a:ext>
                </a:extLst>
              </p:cNvPr>
              <p:cNvSpPr/>
              <p:nvPr/>
            </p:nvSpPr>
            <p:spPr>
              <a:xfrm>
                <a:off x="11851998" y="4714775"/>
                <a:ext cx="16534" cy="16534"/>
              </a:xfrm>
              <a:custGeom>
                <a:avLst/>
                <a:gdLst>
                  <a:gd name="connsiteX0" fmla="*/ 16534 w 16534"/>
                  <a:gd name="connsiteY0" fmla="*/ 8267 h 16534"/>
                  <a:gd name="connsiteX1" fmla="*/ 8267 w 16534"/>
                  <a:gd name="connsiteY1" fmla="*/ 16534 h 16534"/>
                  <a:gd name="connsiteX2" fmla="*/ 0 w 16534"/>
                  <a:gd name="connsiteY2" fmla="*/ 8267 h 16534"/>
                  <a:gd name="connsiteX3" fmla="*/ 8267 w 16534"/>
                  <a:gd name="connsiteY3" fmla="*/ 0 h 16534"/>
                  <a:gd name="connsiteX4" fmla="*/ 16534 w 16534"/>
                  <a:gd name="connsiteY4" fmla="*/ 8267 h 1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34" h="16534">
                    <a:moveTo>
                      <a:pt x="16534" y="8267"/>
                    </a:moveTo>
                    <a:cubicBezTo>
                      <a:pt x="16534" y="12833"/>
                      <a:pt x="12833" y="16534"/>
                      <a:pt x="8267" y="16534"/>
                    </a:cubicBezTo>
                    <a:cubicBezTo>
                      <a:pt x="3702" y="16534"/>
                      <a:pt x="0" y="12833"/>
                      <a:pt x="0" y="8267"/>
                    </a:cubicBezTo>
                    <a:cubicBezTo>
                      <a:pt x="0" y="3701"/>
                      <a:pt x="3702" y="0"/>
                      <a:pt x="8267" y="0"/>
                    </a:cubicBezTo>
                    <a:cubicBezTo>
                      <a:pt x="12833" y="0"/>
                      <a:pt x="16534" y="3701"/>
                      <a:pt x="16534" y="8267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5" name="Hình tự do: Hình 1254">
                <a:extLst>
                  <a:ext uri="{FF2B5EF4-FFF2-40B4-BE49-F238E27FC236}">
                    <a16:creationId xmlns:a16="http://schemas.microsoft.com/office/drawing/2014/main" id="{416DB7F8-B678-D4DE-4E02-06CF09083210}"/>
                  </a:ext>
                </a:extLst>
              </p:cNvPr>
              <p:cNvSpPr/>
              <p:nvPr/>
            </p:nvSpPr>
            <p:spPr>
              <a:xfrm>
                <a:off x="11973235" y="4714781"/>
                <a:ext cx="16552" cy="16521"/>
              </a:xfrm>
              <a:custGeom>
                <a:avLst/>
                <a:gdLst>
                  <a:gd name="connsiteX0" fmla="*/ 16553 w 16552"/>
                  <a:gd name="connsiteY0" fmla="*/ 8261 h 16521"/>
                  <a:gd name="connsiteX1" fmla="*/ 8292 w 16552"/>
                  <a:gd name="connsiteY1" fmla="*/ 16522 h 16521"/>
                  <a:gd name="connsiteX2" fmla="*/ 0 w 16552"/>
                  <a:gd name="connsiteY2" fmla="*/ 8261 h 16521"/>
                  <a:gd name="connsiteX3" fmla="*/ 8292 w 16552"/>
                  <a:gd name="connsiteY3" fmla="*/ 0 h 16521"/>
                  <a:gd name="connsiteX4" fmla="*/ 16553 w 16552"/>
                  <a:gd name="connsiteY4" fmla="*/ 8261 h 1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" h="16521">
                    <a:moveTo>
                      <a:pt x="16553" y="8261"/>
                    </a:moveTo>
                    <a:cubicBezTo>
                      <a:pt x="16553" y="12843"/>
                      <a:pt x="12843" y="16522"/>
                      <a:pt x="8292" y="16522"/>
                    </a:cubicBezTo>
                    <a:cubicBezTo>
                      <a:pt x="3709" y="16522"/>
                      <a:pt x="0" y="12843"/>
                      <a:pt x="0" y="8261"/>
                    </a:cubicBezTo>
                    <a:cubicBezTo>
                      <a:pt x="0" y="3710"/>
                      <a:pt x="3709" y="0"/>
                      <a:pt x="8292" y="0"/>
                    </a:cubicBezTo>
                    <a:cubicBezTo>
                      <a:pt x="12843" y="0"/>
                      <a:pt x="16553" y="3710"/>
                      <a:pt x="16553" y="8261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56" name="Hình tự do: Hình 1255">
              <a:extLst>
                <a:ext uri="{FF2B5EF4-FFF2-40B4-BE49-F238E27FC236}">
                  <a16:creationId xmlns:a16="http://schemas.microsoft.com/office/drawing/2014/main" id="{C5F12CB7-C1FD-0611-BC12-C8034BCE8AB3}"/>
                </a:ext>
              </a:extLst>
            </p:cNvPr>
            <p:cNvSpPr/>
            <p:nvPr/>
          </p:nvSpPr>
          <p:spPr>
            <a:xfrm>
              <a:off x="11842746" y="4775817"/>
              <a:ext cx="160663" cy="139591"/>
            </a:xfrm>
            <a:custGeom>
              <a:avLst/>
              <a:gdLst>
                <a:gd name="connsiteX0" fmla="*/ 80332 w 160663"/>
                <a:gd name="connsiteY0" fmla="*/ 139591 h 139591"/>
                <a:gd name="connsiteX1" fmla="*/ 0 w 160663"/>
                <a:gd name="connsiteY1" fmla="*/ 59259 h 139591"/>
                <a:gd name="connsiteX2" fmla="*/ 0 w 160663"/>
                <a:gd name="connsiteY2" fmla="*/ 0 h 139591"/>
                <a:gd name="connsiteX3" fmla="*/ 160664 w 160663"/>
                <a:gd name="connsiteY3" fmla="*/ 0 h 139591"/>
                <a:gd name="connsiteX4" fmla="*/ 160664 w 160663"/>
                <a:gd name="connsiteY4" fmla="*/ 59259 h 139591"/>
                <a:gd name="connsiteX5" fmla="*/ 80332 w 160663"/>
                <a:gd name="connsiteY5" fmla="*/ 139591 h 139591"/>
                <a:gd name="connsiteX6" fmla="*/ 8697 w 160663"/>
                <a:gd name="connsiteY6" fmla="*/ 8728 h 139591"/>
                <a:gd name="connsiteX7" fmla="*/ 8697 w 160663"/>
                <a:gd name="connsiteY7" fmla="*/ 59259 h 139591"/>
                <a:gd name="connsiteX8" fmla="*/ 80332 w 160663"/>
                <a:gd name="connsiteY8" fmla="*/ 130863 h 139591"/>
                <a:gd name="connsiteX9" fmla="*/ 151936 w 160663"/>
                <a:gd name="connsiteY9" fmla="*/ 59259 h 139591"/>
                <a:gd name="connsiteX10" fmla="*/ 151936 w 160663"/>
                <a:gd name="connsiteY10" fmla="*/ 8728 h 139591"/>
                <a:gd name="connsiteX11" fmla="*/ 8697 w 160663"/>
                <a:gd name="connsiteY11" fmla="*/ 8728 h 13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663" h="139591">
                  <a:moveTo>
                    <a:pt x="80332" y="139591"/>
                  </a:moveTo>
                  <a:cubicBezTo>
                    <a:pt x="36035" y="139591"/>
                    <a:pt x="0" y="103556"/>
                    <a:pt x="0" y="59259"/>
                  </a:cubicBezTo>
                  <a:lnTo>
                    <a:pt x="0" y="0"/>
                  </a:lnTo>
                  <a:lnTo>
                    <a:pt x="160664" y="0"/>
                  </a:lnTo>
                  <a:lnTo>
                    <a:pt x="160664" y="59259"/>
                  </a:lnTo>
                  <a:cubicBezTo>
                    <a:pt x="160664" y="103556"/>
                    <a:pt x="124629" y="139591"/>
                    <a:pt x="80332" y="139591"/>
                  </a:cubicBezTo>
                  <a:close/>
                  <a:moveTo>
                    <a:pt x="8697" y="8728"/>
                  </a:moveTo>
                  <a:lnTo>
                    <a:pt x="8697" y="59259"/>
                  </a:lnTo>
                  <a:cubicBezTo>
                    <a:pt x="8697" y="98755"/>
                    <a:pt x="40836" y="130863"/>
                    <a:pt x="80332" y="130863"/>
                  </a:cubicBezTo>
                  <a:cubicBezTo>
                    <a:pt x="119828" y="130863"/>
                    <a:pt x="151936" y="98755"/>
                    <a:pt x="151936" y="59259"/>
                  </a:cubicBezTo>
                  <a:lnTo>
                    <a:pt x="151936" y="8728"/>
                  </a:lnTo>
                  <a:lnTo>
                    <a:pt x="8697" y="87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Hình tự do: Hình 1256">
              <a:extLst>
                <a:ext uri="{FF2B5EF4-FFF2-40B4-BE49-F238E27FC236}">
                  <a16:creationId xmlns:a16="http://schemas.microsoft.com/office/drawing/2014/main" id="{3EA96A4E-6E55-65A7-D5C6-D303DA1D7DB2}"/>
                </a:ext>
              </a:extLst>
            </p:cNvPr>
            <p:cNvSpPr/>
            <p:nvPr/>
          </p:nvSpPr>
          <p:spPr>
            <a:xfrm>
              <a:off x="11895240" y="5291788"/>
              <a:ext cx="72382" cy="724391"/>
            </a:xfrm>
            <a:custGeom>
              <a:avLst/>
              <a:gdLst>
                <a:gd name="connsiteX0" fmla="*/ 62938 w 72382"/>
                <a:gd name="connsiteY0" fmla="*/ 724392 h 724391"/>
                <a:gd name="connsiteX1" fmla="*/ 62813 w 72382"/>
                <a:gd name="connsiteY1" fmla="*/ 278747 h 724391"/>
                <a:gd name="connsiteX2" fmla="*/ 0 w 72382"/>
                <a:gd name="connsiteY2" fmla="*/ 2089 h 724391"/>
                <a:gd name="connsiteX3" fmla="*/ 9227 w 72382"/>
                <a:gd name="connsiteY3" fmla="*/ 0 h 724391"/>
                <a:gd name="connsiteX4" fmla="*/ 72258 w 72382"/>
                <a:gd name="connsiteY4" fmla="*/ 278217 h 724391"/>
                <a:gd name="connsiteX5" fmla="*/ 72383 w 72382"/>
                <a:gd name="connsiteY5" fmla="*/ 724392 h 72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2" h="724391">
                  <a:moveTo>
                    <a:pt x="62938" y="724392"/>
                  </a:moveTo>
                  <a:lnTo>
                    <a:pt x="62813" y="278747"/>
                  </a:lnTo>
                  <a:lnTo>
                    <a:pt x="0" y="2089"/>
                  </a:lnTo>
                  <a:lnTo>
                    <a:pt x="9227" y="0"/>
                  </a:lnTo>
                  <a:lnTo>
                    <a:pt x="72258" y="278217"/>
                  </a:lnTo>
                  <a:lnTo>
                    <a:pt x="72383" y="724392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Hình tự do: Hình 1257">
              <a:extLst>
                <a:ext uri="{FF2B5EF4-FFF2-40B4-BE49-F238E27FC236}">
                  <a16:creationId xmlns:a16="http://schemas.microsoft.com/office/drawing/2014/main" id="{A7CF2F99-CE32-37A9-94E3-4D2523C913D2}"/>
                </a:ext>
              </a:extLst>
            </p:cNvPr>
            <p:cNvSpPr/>
            <p:nvPr/>
          </p:nvSpPr>
          <p:spPr>
            <a:xfrm>
              <a:off x="11669924" y="5177010"/>
              <a:ext cx="54271" cy="844874"/>
            </a:xfrm>
            <a:custGeom>
              <a:avLst/>
              <a:gdLst>
                <a:gd name="connsiteX0" fmla="*/ 9414 w 54271"/>
                <a:gd name="connsiteY0" fmla="*/ 844875 h 844874"/>
                <a:gd name="connsiteX1" fmla="*/ 0 w 54271"/>
                <a:gd name="connsiteY1" fmla="*/ 844002 h 844874"/>
                <a:gd name="connsiteX2" fmla="*/ 44826 w 54271"/>
                <a:gd name="connsiteY2" fmla="*/ 360856 h 844874"/>
                <a:gd name="connsiteX3" fmla="*/ 38592 w 54271"/>
                <a:gd name="connsiteY3" fmla="*/ 156 h 844874"/>
                <a:gd name="connsiteX4" fmla="*/ 48037 w 54271"/>
                <a:gd name="connsiteY4" fmla="*/ 0 h 844874"/>
                <a:gd name="connsiteX5" fmla="*/ 54272 w 54271"/>
                <a:gd name="connsiteY5" fmla="*/ 361230 h 8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1" h="844874">
                  <a:moveTo>
                    <a:pt x="9414" y="844875"/>
                  </a:moveTo>
                  <a:lnTo>
                    <a:pt x="0" y="844002"/>
                  </a:lnTo>
                  <a:lnTo>
                    <a:pt x="44826" y="360856"/>
                  </a:lnTo>
                  <a:lnTo>
                    <a:pt x="38592" y="156"/>
                  </a:lnTo>
                  <a:lnTo>
                    <a:pt x="48037" y="0"/>
                  </a:lnTo>
                  <a:lnTo>
                    <a:pt x="54272" y="36123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Hình tự do: Hình 1258">
              <a:extLst>
                <a:ext uri="{FF2B5EF4-FFF2-40B4-BE49-F238E27FC236}">
                  <a16:creationId xmlns:a16="http://schemas.microsoft.com/office/drawing/2014/main" id="{62A62729-E687-5475-3132-3F7398FA701A}"/>
                </a:ext>
              </a:extLst>
            </p:cNvPr>
            <p:cNvSpPr/>
            <p:nvPr/>
          </p:nvSpPr>
          <p:spPr>
            <a:xfrm>
              <a:off x="11765003" y="5504664"/>
              <a:ext cx="92207" cy="136523"/>
            </a:xfrm>
            <a:custGeom>
              <a:avLst/>
              <a:gdLst>
                <a:gd name="connsiteX0" fmla="*/ 4767 w 92207"/>
                <a:gd name="connsiteY0" fmla="*/ 103309 h 136523"/>
                <a:gd name="connsiteX1" fmla="*/ 36439 w 92207"/>
                <a:gd name="connsiteY1" fmla="*/ 134576 h 136523"/>
                <a:gd name="connsiteX2" fmla="*/ 48035 w 92207"/>
                <a:gd name="connsiteY2" fmla="*/ 136477 h 136523"/>
                <a:gd name="connsiteX3" fmla="*/ 48565 w 92207"/>
                <a:gd name="connsiteY3" fmla="*/ 136477 h 136523"/>
                <a:gd name="connsiteX4" fmla="*/ 59538 w 92207"/>
                <a:gd name="connsiteY4" fmla="*/ 135479 h 136523"/>
                <a:gd name="connsiteX5" fmla="*/ 63185 w 92207"/>
                <a:gd name="connsiteY5" fmla="*/ 134482 h 136523"/>
                <a:gd name="connsiteX6" fmla="*/ 76995 w 92207"/>
                <a:gd name="connsiteY6" fmla="*/ 128279 h 136523"/>
                <a:gd name="connsiteX7" fmla="*/ 81359 w 92207"/>
                <a:gd name="connsiteY7" fmla="*/ 115342 h 136523"/>
                <a:gd name="connsiteX8" fmla="*/ 67113 w 92207"/>
                <a:gd name="connsiteY8" fmla="*/ 124694 h 136523"/>
                <a:gd name="connsiteX9" fmla="*/ 57917 w 92207"/>
                <a:gd name="connsiteY9" fmla="*/ 127749 h 136523"/>
                <a:gd name="connsiteX10" fmla="*/ 50498 w 92207"/>
                <a:gd name="connsiteY10" fmla="*/ 128622 h 136523"/>
                <a:gd name="connsiteX11" fmla="*/ 50030 w 92207"/>
                <a:gd name="connsiteY11" fmla="*/ 128622 h 136523"/>
                <a:gd name="connsiteX12" fmla="*/ 38777 w 92207"/>
                <a:gd name="connsiteY12" fmla="*/ 127000 h 136523"/>
                <a:gd name="connsiteX13" fmla="*/ 12187 w 92207"/>
                <a:gd name="connsiteY13" fmla="*/ 100472 h 136523"/>
                <a:gd name="connsiteX14" fmla="*/ 10285 w 92207"/>
                <a:gd name="connsiteY14" fmla="*/ 58234 h 136523"/>
                <a:gd name="connsiteX15" fmla="*/ 11345 w 92207"/>
                <a:gd name="connsiteY15" fmla="*/ 54399 h 136523"/>
                <a:gd name="connsiteX16" fmla="*/ 17112 w 92207"/>
                <a:gd name="connsiteY16" fmla="*/ 40590 h 136523"/>
                <a:gd name="connsiteX17" fmla="*/ 55517 w 92207"/>
                <a:gd name="connsiteY17" fmla="*/ 8763 h 136523"/>
                <a:gd name="connsiteX18" fmla="*/ 74657 w 92207"/>
                <a:gd name="connsiteY18" fmla="*/ 9511 h 136523"/>
                <a:gd name="connsiteX19" fmla="*/ 92207 w 92207"/>
                <a:gd name="connsiteY19" fmla="*/ 21076 h 136523"/>
                <a:gd name="connsiteX20" fmla="*/ 92145 w 92207"/>
                <a:gd name="connsiteY20" fmla="*/ 9978 h 136523"/>
                <a:gd name="connsiteX21" fmla="*/ 76964 w 92207"/>
                <a:gd name="connsiteY21" fmla="*/ 1936 h 136523"/>
                <a:gd name="connsiteX22" fmla="*/ 53864 w 92207"/>
                <a:gd name="connsiteY22" fmla="*/ 1031 h 136523"/>
                <a:gd name="connsiteX23" fmla="*/ 8508 w 92207"/>
                <a:gd name="connsiteY23" fmla="*/ 40122 h 136523"/>
                <a:gd name="connsiteX24" fmla="*/ 3770 w 92207"/>
                <a:gd name="connsiteY24" fmla="*/ 52155 h 136523"/>
                <a:gd name="connsiteX25" fmla="*/ 2087 w 92207"/>
                <a:gd name="connsiteY25" fmla="*/ 58514 h 136523"/>
                <a:gd name="connsiteX26" fmla="*/ 4767 w 92207"/>
                <a:gd name="connsiteY26" fmla="*/ 103309 h 1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207" h="136523">
                  <a:moveTo>
                    <a:pt x="4767" y="103309"/>
                  </a:moveTo>
                  <a:cubicBezTo>
                    <a:pt x="10940" y="119114"/>
                    <a:pt x="22130" y="130211"/>
                    <a:pt x="36439" y="134576"/>
                  </a:cubicBezTo>
                  <a:cubicBezTo>
                    <a:pt x="40273" y="135729"/>
                    <a:pt x="44107" y="136384"/>
                    <a:pt x="48035" y="136477"/>
                  </a:cubicBezTo>
                  <a:cubicBezTo>
                    <a:pt x="48191" y="136540"/>
                    <a:pt x="48347" y="136540"/>
                    <a:pt x="48565" y="136477"/>
                  </a:cubicBezTo>
                  <a:cubicBezTo>
                    <a:pt x="52181" y="136571"/>
                    <a:pt x="55860" y="136259"/>
                    <a:pt x="59538" y="135479"/>
                  </a:cubicBezTo>
                  <a:cubicBezTo>
                    <a:pt x="60754" y="135199"/>
                    <a:pt x="62032" y="134856"/>
                    <a:pt x="63185" y="134482"/>
                  </a:cubicBezTo>
                  <a:cubicBezTo>
                    <a:pt x="68017" y="133173"/>
                    <a:pt x="72630" y="131053"/>
                    <a:pt x="76995" y="128279"/>
                  </a:cubicBezTo>
                  <a:lnTo>
                    <a:pt x="81359" y="115342"/>
                  </a:lnTo>
                  <a:cubicBezTo>
                    <a:pt x="76995" y="119270"/>
                    <a:pt x="72163" y="122481"/>
                    <a:pt x="67113" y="124694"/>
                  </a:cubicBezTo>
                  <a:cubicBezTo>
                    <a:pt x="64120" y="126066"/>
                    <a:pt x="61065" y="127063"/>
                    <a:pt x="57917" y="127749"/>
                  </a:cubicBezTo>
                  <a:cubicBezTo>
                    <a:pt x="55392" y="128279"/>
                    <a:pt x="52929" y="128590"/>
                    <a:pt x="50498" y="128622"/>
                  </a:cubicBezTo>
                  <a:lnTo>
                    <a:pt x="50030" y="128622"/>
                  </a:lnTo>
                  <a:cubicBezTo>
                    <a:pt x="46196" y="128684"/>
                    <a:pt x="42424" y="128154"/>
                    <a:pt x="38777" y="127000"/>
                  </a:cubicBezTo>
                  <a:cubicBezTo>
                    <a:pt x="26838" y="123322"/>
                    <a:pt x="17393" y="113970"/>
                    <a:pt x="12187" y="100472"/>
                  </a:cubicBezTo>
                  <a:cubicBezTo>
                    <a:pt x="7230" y="87754"/>
                    <a:pt x="6606" y="72916"/>
                    <a:pt x="10285" y="58234"/>
                  </a:cubicBezTo>
                  <a:cubicBezTo>
                    <a:pt x="10597" y="56987"/>
                    <a:pt x="10971" y="55677"/>
                    <a:pt x="11345" y="54399"/>
                  </a:cubicBezTo>
                  <a:cubicBezTo>
                    <a:pt x="12810" y="49505"/>
                    <a:pt x="14774" y="44954"/>
                    <a:pt x="17112" y="40590"/>
                  </a:cubicBezTo>
                  <a:cubicBezTo>
                    <a:pt x="25809" y="24068"/>
                    <a:pt x="39930" y="12035"/>
                    <a:pt x="55517" y="8763"/>
                  </a:cubicBezTo>
                  <a:cubicBezTo>
                    <a:pt x="62063" y="7391"/>
                    <a:pt x="68484" y="7609"/>
                    <a:pt x="74657" y="9511"/>
                  </a:cubicBezTo>
                  <a:cubicBezTo>
                    <a:pt x="81421" y="11599"/>
                    <a:pt x="87406" y="15558"/>
                    <a:pt x="92207" y="21076"/>
                  </a:cubicBezTo>
                  <a:lnTo>
                    <a:pt x="92145" y="9978"/>
                  </a:lnTo>
                  <a:cubicBezTo>
                    <a:pt x="87624" y="6362"/>
                    <a:pt x="82512" y="3681"/>
                    <a:pt x="76964" y="1936"/>
                  </a:cubicBezTo>
                  <a:cubicBezTo>
                    <a:pt x="69544" y="-309"/>
                    <a:pt x="61751" y="-589"/>
                    <a:pt x="53864" y="1031"/>
                  </a:cubicBezTo>
                  <a:cubicBezTo>
                    <a:pt x="35036" y="5053"/>
                    <a:pt x="18172" y="19860"/>
                    <a:pt x="8508" y="40122"/>
                  </a:cubicBezTo>
                  <a:cubicBezTo>
                    <a:pt x="6606" y="43956"/>
                    <a:pt x="5079" y="47946"/>
                    <a:pt x="3770" y="52155"/>
                  </a:cubicBezTo>
                  <a:cubicBezTo>
                    <a:pt x="3146" y="54243"/>
                    <a:pt x="2554" y="56363"/>
                    <a:pt x="2087" y="58514"/>
                  </a:cubicBezTo>
                  <a:cubicBezTo>
                    <a:pt x="-1436" y="74007"/>
                    <a:pt x="-470" y="89687"/>
                    <a:pt x="4767" y="103309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Hình tự do: Hình 1259">
              <a:extLst>
                <a:ext uri="{FF2B5EF4-FFF2-40B4-BE49-F238E27FC236}">
                  <a16:creationId xmlns:a16="http://schemas.microsoft.com/office/drawing/2014/main" id="{EBF4C69C-AEED-56D5-8C0B-CA83AC140813}"/>
                </a:ext>
              </a:extLst>
            </p:cNvPr>
            <p:cNvSpPr/>
            <p:nvPr/>
          </p:nvSpPr>
          <p:spPr>
            <a:xfrm>
              <a:off x="11997205" y="5502266"/>
              <a:ext cx="77777" cy="138594"/>
            </a:xfrm>
            <a:custGeom>
              <a:avLst/>
              <a:gdLst>
                <a:gd name="connsiteX0" fmla="*/ 54648 w 77777"/>
                <a:gd name="connsiteY0" fmla="*/ 130707 h 138594"/>
                <a:gd name="connsiteX1" fmla="*/ 53650 w 77777"/>
                <a:gd name="connsiteY1" fmla="*/ 130707 h 138594"/>
                <a:gd name="connsiteX2" fmla="*/ 20950 w 77777"/>
                <a:gd name="connsiteY2" fmla="*/ 112191 h 138594"/>
                <a:gd name="connsiteX3" fmla="*/ 7982 w 77777"/>
                <a:gd name="connsiteY3" fmla="*/ 68050 h 138594"/>
                <a:gd name="connsiteX4" fmla="*/ 8481 w 77777"/>
                <a:gd name="connsiteY4" fmla="*/ 61098 h 138594"/>
                <a:gd name="connsiteX5" fmla="*/ 56019 w 77777"/>
                <a:gd name="connsiteY5" fmla="*/ 7887 h 138594"/>
                <a:gd name="connsiteX6" fmla="*/ 57048 w 77777"/>
                <a:gd name="connsiteY6" fmla="*/ 7887 h 138594"/>
                <a:gd name="connsiteX7" fmla="*/ 77778 w 77777"/>
                <a:gd name="connsiteY7" fmla="*/ 14807 h 138594"/>
                <a:gd name="connsiteX8" fmla="*/ 76687 w 77777"/>
                <a:gd name="connsiteY8" fmla="*/ 4988 h 138594"/>
                <a:gd name="connsiteX9" fmla="*/ 57235 w 77777"/>
                <a:gd name="connsiteY9" fmla="*/ 0 h 138594"/>
                <a:gd name="connsiteX10" fmla="*/ 56050 w 77777"/>
                <a:gd name="connsiteY10" fmla="*/ 0 h 138594"/>
                <a:gd name="connsiteX11" fmla="*/ 407 w 77777"/>
                <a:gd name="connsiteY11" fmla="*/ 61878 h 138594"/>
                <a:gd name="connsiteX12" fmla="*/ 33 w 77777"/>
                <a:gd name="connsiteY12" fmla="*/ 67769 h 138594"/>
                <a:gd name="connsiteX13" fmla="*/ 14591 w 77777"/>
                <a:gd name="connsiteY13" fmla="*/ 116867 h 138594"/>
                <a:gd name="connsiteX14" fmla="*/ 53463 w 77777"/>
                <a:gd name="connsiteY14" fmla="*/ 138594 h 138594"/>
                <a:gd name="connsiteX15" fmla="*/ 54648 w 77777"/>
                <a:gd name="connsiteY15" fmla="*/ 138594 h 138594"/>
                <a:gd name="connsiteX16" fmla="*/ 64530 w 77777"/>
                <a:gd name="connsiteY16" fmla="*/ 137503 h 138594"/>
                <a:gd name="connsiteX17" fmla="*/ 73102 w 77777"/>
                <a:gd name="connsiteY17" fmla="*/ 134729 h 138594"/>
                <a:gd name="connsiteX18" fmla="*/ 74193 w 77777"/>
                <a:gd name="connsiteY18" fmla="*/ 125221 h 138594"/>
                <a:gd name="connsiteX19" fmla="*/ 65745 w 77777"/>
                <a:gd name="connsiteY19" fmla="*/ 128993 h 138594"/>
                <a:gd name="connsiteX20" fmla="*/ 54648 w 77777"/>
                <a:gd name="connsiteY20" fmla="*/ 130707 h 1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777" h="138594">
                  <a:moveTo>
                    <a:pt x="54648" y="130707"/>
                  </a:moveTo>
                  <a:lnTo>
                    <a:pt x="53650" y="130707"/>
                  </a:lnTo>
                  <a:cubicBezTo>
                    <a:pt x="41181" y="130333"/>
                    <a:pt x="29585" y="123787"/>
                    <a:pt x="20950" y="112191"/>
                  </a:cubicBezTo>
                  <a:cubicBezTo>
                    <a:pt x="12128" y="100283"/>
                    <a:pt x="7483" y="84603"/>
                    <a:pt x="7982" y="68050"/>
                  </a:cubicBezTo>
                  <a:cubicBezTo>
                    <a:pt x="8045" y="65712"/>
                    <a:pt x="8231" y="63374"/>
                    <a:pt x="8481" y="61098"/>
                  </a:cubicBezTo>
                  <a:cubicBezTo>
                    <a:pt x="11941" y="31173"/>
                    <a:pt x="32235" y="7887"/>
                    <a:pt x="56019" y="7887"/>
                  </a:cubicBezTo>
                  <a:lnTo>
                    <a:pt x="57048" y="7887"/>
                  </a:lnTo>
                  <a:cubicBezTo>
                    <a:pt x="64405" y="8136"/>
                    <a:pt x="71481" y="10474"/>
                    <a:pt x="77778" y="14807"/>
                  </a:cubicBezTo>
                  <a:lnTo>
                    <a:pt x="76687" y="4988"/>
                  </a:lnTo>
                  <a:cubicBezTo>
                    <a:pt x="70577" y="1839"/>
                    <a:pt x="64031" y="187"/>
                    <a:pt x="57235" y="0"/>
                  </a:cubicBezTo>
                  <a:lnTo>
                    <a:pt x="56050" y="0"/>
                  </a:lnTo>
                  <a:cubicBezTo>
                    <a:pt x="27247" y="0"/>
                    <a:pt x="3712" y="26715"/>
                    <a:pt x="407" y="61878"/>
                  </a:cubicBezTo>
                  <a:cubicBezTo>
                    <a:pt x="220" y="63811"/>
                    <a:pt x="95" y="65774"/>
                    <a:pt x="33" y="67769"/>
                  </a:cubicBezTo>
                  <a:cubicBezTo>
                    <a:pt x="-466" y="86099"/>
                    <a:pt x="4709" y="103556"/>
                    <a:pt x="14591" y="116867"/>
                  </a:cubicBezTo>
                  <a:cubicBezTo>
                    <a:pt x="24753" y="130458"/>
                    <a:pt x="38531" y="138220"/>
                    <a:pt x="53463" y="138594"/>
                  </a:cubicBezTo>
                  <a:lnTo>
                    <a:pt x="54648" y="138594"/>
                  </a:lnTo>
                  <a:cubicBezTo>
                    <a:pt x="58045" y="138594"/>
                    <a:pt x="61319" y="138220"/>
                    <a:pt x="64530" y="137503"/>
                  </a:cubicBezTo>
                  <a:cubicBezTo>
                    <a:pt x="67491" y="136880"/>
                    <a:pt x="70328" y="135944"/>
                    <a:pt x="73102" y="134729"/>
                  </a:cubicBezTo>
                  <a:lnTo>
                    <a:pt x="74193" y="125221"/>
                  </a:lnTo>
                  <a:cubicBezTo>
                    <a:pt x="71481" y="126811"/>
                    <a:pt x="68707" y="128058"/>
                    <a:pt x="65745" y="128993"/>
                  </a:cubicBezTo>
                  <a:cubicBezTo>
                    <a:pt x="62223" y="130146"/>
                    <a:pt x="58482" y="130707"/>
                    <a:pt x="54648" y="130707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Hình tự do: Hình 1260">
              <a:extLst>
                <a:ext uri="{FF2B5EF4-FFF2-40B4-BE49-F238E27FC236}">
                  <a16:creationId xmlns:a16="http://schemas.microsoft.com/office/drawing/2014/main" id="{87058D14-2876-90EB-8D38-8695BBEA6E52}"/>
                </a:ext>
              </a:extLst>
            </p:cNvPr>
            <p:cNvSpPr/>
            <p:nvPr/>
          </p:nvSpPr>
          <p:spPr>
            <a:xfrm>
              <a:off x="12358342" y="4565557"/>
              <a:ext cx="203108" cy="137752"/>
            </a:xfrm>
            <a:custGeom>
              <a:avLst/>
              <a:gdLst>
                <a:gd name="connsiteX0" fmla="*/ 193988 w 203108"/>
                <a:gd name="connsiteY0" fmla="*/ 65026 h 137752"/>
                <a:gd name="connsiteX1" fmla="*/ 202155 w 203108"/>
                <a:gd name="connsiteY1" fmla="*/ 51715 h 137752"/>
                <a:gd name="connsiteX2" fmla="*/ 182735 w 203108"/>
                <a:gd name="connsiteY2" fmla="*/ 44608 h 137752"/>
                <a:gd name="connsiteX3" fmla="*/ 169705 w 203108"/>
                <a:gd name="connsiteY3" fmla="*/ 34290 h 137752"/>
                <a:gd name="connsiteX4" fmla="*/ 91336 w 203108"/>
                <a:gd name="connsiteY4" fmla="*/ 39808 h 137752"/>
                <a:gd name="connsiteX5" fmla="*/ 110726 w 203108"/>
                <a:gd name="connsiteY5" fmla="*/ 19919 h 137752"/>
                <a:gd name="connsiteX6" fmla="*/ 121543 w 203108"/>
                <a:gd name="connsiteY6" fmla="*/ 0 h 137752"/>
                <a:gd name="connsiteX7" fmla="*/ 62096 w 203108"/>
                <a:gd name="connsiteY7" fmla="*/ 31360 h 137752"/>
                <a:gd name="connsiteX8" fmla="*/ 3242 w 203108"/>
                <a:gd name="connsiteY8" fmla="*/ 92365 h 137752"/>
                <a:gd name="connsiteX9" fmla="*/ 0 w 203108"/>
                <a:gd name="connsiteY9" fmla="*/ 96261 h 137752"/>
                <a:gd name="connsiteX10" fmla="*/ 40525 w 203108"/>
                <a:gd name="connsiteY10" fmla="*/ 137752 h 137752"/>
                <a:gd name="connsiteX11" fmla="*/ 47663 w 203108"/>
                <a:gd name="connsiteY11" fmla="*/ 133482 h 137752"/>
                <a:gd name="connsiteX12" fmla="*/ 47694 w 203108"/>
                <a:gd name="connsiteY12" fmla="*/ 133513 h 137752"/>
                <a:gd name="connsiteX13" fmla="*/ 87190 w 203108"/>
                <a:gd name="connsiteY13" fmla="*/ 118332 h 137752"/>
                <a:gd name="connsiteX14" fmla="*/ 174973 w 203108"/>
                <a:gd name="connsiteY14" fmla="*/ 101156 h 137752"/>
                <a:gd name="connsiteX15" fmla="*/ 180521 w 203108"/>
                <a:gd name="connsiteY15" fmla="*/ 88562 h 137752"/>
                <a:gd name="connsiteX16" fmla="*/ 193552 w 203108"/>
                <a:gd name="connsiteY16" fmla="*/ 81174 h 137752"/>
                <a:gd name="connsiteX17" fmla="*/ 193988 w 203108"/>
                <a:gd name="connsiteY17" fmla="*/ 6502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3108" h="137752">
                  <a:moveTo>
                    <a:pt x="193988" y="65026"/>
                  </a:moveTo>
                  <a:cubicBezTo>
                    <a:pt x="193988" y="65026"/>
                    <a:pt x="206613" y="60319"/>
                    <a:pt x="202155" y="51715"/>
                  </a:cubicBezTo>
                  <a:cubicBezTo>
                    <a:pt x="198072" y="43798"/>
                    <a:pt x="182735" y="44608"/>
                    <a:pt x="182735" y="44608"/>
                  </a:cubicBezTo>
                  <a:cubicBezTo>
                    <a:pt x="182735" y="44608"/>
                    <a:pt x="181675" y="36472"/>
                    <a:pt x="169705" y="34290"/>
                  </a:cubicBezTo>
                  <a:cubicBezTo>
                    <a:pt x="156924" y="31921"/>
                    <a:pt x="99940" y="46167"/>
                    <a:pt x="91336" y="39808"/>
                  </a:cubicBezTo>
                  <a:cubicBezTo>
                    <a:pt x="82764" y="33417"/>
                    <a:pt x="103494" y="26871"/>
                    <a:pt x="110726" y="19919"/>
                  </a:cubicBezTo>
                  <a:cubicBezTo>
                    <a:pt x="117958" y="12937"/>
                    <a:pt x="121543" y="0"/>
                    <a:pt x="121543" y="0"/>
                  </a:cubicBezTo>
                  <a:cubicBezTo>
                    <a:pt x="121543" y="0"/>
                    <a:pt x="85445" y="13654"/>
                    <a:pt x="62096" y="31360"/>
                  </a:cubicBezTo>
                  <a:cubicBezTo>
                    <a:pt x="42800" y="46011"/>
                    <a:pt x="13030" y="80737"/>
                    <a:pt x="3242" y="92365"/>
                  </a:cubicBezTo>
                  <a:cubicBezTo>
                    <a:pt x="1185" y="94859"/>
                    <a:pt x="0" y="96261"/>
                    <a:pt x="0" y="96261"/>
                  </a:cubicBezTo>
                  <a:lnTo>
                    <a:pt x="40525" y="137752"/>
                  </a:lnTo>
                  <a:cubicBezTo>
                    <a:pt x="40525" y="137752"/>
                    <a:pt x="43299" y="135975"/>
                    <a:pt x="47663" y="133482"/>
                  </a:cubicBezTo>
                  <a:lnTo>
                    <a:pt x="47694" y="133513"/>
                  </a:lnTo>
                  <a:cubicBezTo>
                    <a:pt x="57233" y="128058"/>
                    <a:pt x="74440" y="119298"/>
                    <a:pt x="87190" y="118332"/>
                  </a:cubicBezTo>
                  <a:cubicBezTo>
                    <a:pt x="105707" y="116898"/>
                    <a:pt x="170328" y="105520"/>
                    <a:pt x="174973" y="101156"/>
                  </a:cubicBezTo>
                  <a:cubicBezTo>
                    <a:pt x="179648" y="96823"/>
                    <a:pt x="180521" y="88562"/>
                    <a:pt x="180521" y="88562"/>
                  </a:cubicBezTo>
                  <a:cubicBezTo>
                    <a:pt x="180521" y="88562"/>
                    <a:pt x="189624" y="86099"/>
                    <a:pt x="193552" y="81174"/>
                  </a:cubicBezTo>
                  <a:cubicBezTo>
                    <a:pt x="197324" y="76436"/>
                    <a:pt x="193988" y="65026"/>
                    <a:pt x="193988" y="65026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2" name="Đồ họa 3">
              <a:extLst>
                <a:ext uri="{FF2B5EF4-FFF2-40B4-BE49-F238E27FC236}">
                  <a16:creationId xmlns:a16="http://schemas.microsoft.com/office/drawing/2014/main" id="{CE19FE84-222F-0A7D-4B0F-E4CD9B50B40F}"/>
                </a:ext>
              </a:extLst>
            </p:cNvPr>
            <p:cNvGrpSpPr/>
            <p:nvPr/>
          </p:nvGrpSpPr>
          <p:grpSpPr>
            <a:xfrm>
              <a:off x="11536660" y="5200172"/>
              <a:ext cx="603909" cy="435202"/>
              <a:chOff x="11536660" y="5200172"/>
              <a:chExt cx="603909" cy="435202"/>
            </a:xfrm>
          </p:grpSpPr>
          <p:sp>
            <p:nvSpPr>
              <p:cNvPr id="1263" name="Hình tự do: Hình 1262">
                <a:extLst>
                  <a:ext uri="{FF2B5EF4-FFF2-40B4-BE49-F238E27FC236}">
                    <a16:creationId xmlns:a16="http://schemas.microsoft.com/office/drawing/2014/main" id="{9FDC8BDE-759F-3853-5611-55FF124F6F22}"/>
                  </a:ext>
                </a:extLst>
              </p:cNvPr>
              <p:cNvSpPr/>
              <p:nvPr/>
            </p:nvSpPr>
            <p:spPr>
              <a:xfrm>
                <a:off x="11713285" y="5200172"/>
                <a:ext cx="250660" cy="142459"/>
              </a:xfrm>
              <a:custGeom>
                <a:avLst/>
                <a:gdLst>
                  <a:gd name="connsiteX0" fmla="*/ 0 w 250660"/>
                  <a:gd name="connsiteY0" fmla="*/ 53897 h 142459"/>
                  <a:gd name="connsiteX1" fmla="*/ 45731 w 250660"/>
                  <a:gd name="connsiteY1" fmla="*/ 0 h 142459"/>
                  <a:gd name="connsiteX2" fmla="*/ 204929 w 250660"/>
                  <a:gd name="connsiteY2" fmla="*/ 0 h 142459"/>
                  <a:gd name="connsiteX3" fmla="*/ 250660 w 250660"/>
                  <a:gd name="connsiteY3" fmla="*/ 53897 h 142459"/>
                  <a:gd name="connsiteX4" fmla="*/ 250660 w 250660"/>
                  <a:gd name="connsiteY4" fmla="*/ 142459 h 142459"/>
                  <a:gd name="connsiteX5" fmla="*/ 0 w 250660"/>
                  <a:gd name="connsiteY5" fmla="*/ 142459 h 142459"/>
                  <a:gd name="connsiteX6" fmla="*/ 0 w 250660"/>
                  <a:gd name="connsiteY6" fmla="*/ 53897 h 142459"/>
                  <a:gd name="connsiteX7" fmla="*/ 223758 w 250660"/>
                  <a:gd name="connsiteY7" fmla="*/ 53897 h 142459"/>
                  <a:gd name="connsiteX8" fmla="*/ 204929 w 250660"/>
                  <a:gd name="connsiteY8" fmla="*/ 31702 h 142459"/>
                  <a:gd name="connsiteX9" fmla="*/ 45731 w 250660"/>
                  <a:gd name="connsiteY9" fmla="*/ 31702 h 142459"/>
                  <a:gd name="connsiteX10" fmla="*/ 26902 w 250660"/>
                  <a:gd name="connsiteY10" fmla="*/ 53897 h 142459"/>
                  <a:gd name="connsiteX11" fmla="*/ 26902 w 250660"/>
                  <a:gd name="connsiteY11" fmla="*/ 110756 h 142459"/>
                  <a:gd name="connsiteX12" fmla="*/ 223758 w 250660"/>
                  <a:gd name="connsiteY12" fmla="*/ 110756 h 142459"/>
                  <a:gd name="connsiteX13" fmla="*/ 223758 w 250660"/>
                  <a:gd name="connsiteY13" fmla="*/ 53897 h 14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660" h="142459">
                    <a:moveTo>
                      <a:pt x="0" y="53897"/>
                    </a:moveTo>
                    <a:cubicBezTo>
                      <a:pt x="0" y="24190"/>
                      <a:pt x="20512" y="0"/>
                      <a:pt x="45731" y="0"/>
                    </a:cubicBezTo>
                    <a:lnTo>
                      <a:pt x="204929" y="0"/>
                    </a:lnTo>
                    <a:cubicBezTo>
                      <a:pt x="230148" y="0"/>
                      <a:pt x="250660" y="24190"/>
                      <a:pt x="250660" y="53897"/>
                    </a:cubicBezTo>
                    <a:lnTo>
                      <a:pt x="250660" y="142459"/>
                    </a:lnTo>
                    <a:lnTo>
                      <a:pt x="0" y="142459"/>
                    </a:lnTo>
                    <a:lnTo>
                      <a:pt x="0" y="53897"/>
                    </a:lnTo>
                    <a:close/>
                    <a:moveTo>
                      <a:pt x="223758" y="53897"/>
                    </a:moveTo>
                    <a:cubicBezTo>
                      <a:pt x="223758" y="41678"/>
                      <a:pt x="215310" y="31702"/>
                      <a:pt x="204929" y="31702"/>
                    </a:cubicBezTo>
                    <a:lnTo>
                      <a:pt x="45731" y="31702"/>
                    </a:lnTo>
                    <a:cubicBezTo>
                      <a:pt x="35350" y="31702"/>
                      <a:pt x="26902" y="41678"/>
                      <a:pt x="26902" y="53897"/>
                    </a:cubicBezTo>
                    <a:lnTo>
                      <a:pt x="26902" y="110756"/>
                    </a:lnTo>
                    <a:lnTo>
                      <a:pt x="223758" y="110756"/>
                    </a:lnTo>
                    <a:lnTo>
                      <a:pt x="223758" y="53897"/>
                    </a:lnTo>
                    <a:close/>
                  </a:path>
                </a:pathLst>
              </a:custGeom>
              <a:solidFill>
                <a:srgbClr val="2D8FBA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4" name="Hình tự do: Hình 1263">
                <a:extLst>
                  <a:ext uri="{FF2B5EF4-FFF2-40B4-BE49-F238E27FC236}">
                    <a16:creationId xmlns:a16="http://schemas.microsoft.com/office/drawing/2014/main" id="{FAD49AFE-D6D2-2B94-3B80-2BBD23062CDC}"/>
                  </a:ext>
                </a:extLst>
              </p:cNvPr>
              <p:cNvSpPr/>
              <p:nvPr/>
            </p:nvSpPr>
            <p:spPr>
              <a:xfrm>
                <a:off x="11551717" y="5284088"/>
                <a:ext cx="573796" cy="351285"/>
              </a:xfrm>
              <a:custGeom>
                <a:avLst/>
                <a:gdLst>
                  <a:gd name="connsiteX0" fmla="*/ 25405 w 573796"/>
                  <a:gd name="connsiteY0" fmla="*/ 351286 h 351285"/>
                  <a:gd name="connsiteX1" fmla="*/ 548390 w 573796"/>
                  <a:gd name="connsiteY1" fmla="*/ 351286 h 351285"/>
                  <a:gd name="connsiteX2" fmla="*/ 573796 w 573796"/>
                  <a:gd name="connsiteY2" fmla="*/ 325880 h 351285"/>
                  <a:gd name="connsiteX3" fmla="*/ 573796 w 573796"/>
                  <a:gd name="connsiteY3" fmla="*/ 25406 h 351285"/>
                  <a:gd name="connsiteX4" fmla="*/ 548390 w 573796"/>
                  <a:gd name="connsiteY4" fmla="*/ 0 h 351285"/>
                  <a:gd name="connsiteX5" fmla="*/ 25405 w 573796"/>
                  <a:gd name="connsiteY5" fmla="*/ 0 h 351285"/>
                  <a:gd name="connsiteX6" fmla="*/ 0 w 573796"/>
                  <a:gd name="connsiteY6" fmla="*/ 25406 h 351285"/>
                  <a:gd name="connsiteX7" fmla="*/ 0 w 573796"/>
                  <a:gd name="connsiteY7" fmla="*/ 325880 h 351285"/>
                  <a:gd name="connsiteX8" fmla="*/ 25405 w 573796"/>
                  <a:gd name="connsiteY8" fmla="*/ 351286 h 35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3796" h="351285">
                    <a:moveTo>
                      <a:pt x="25405" y="351286"/>
                    </a:moveTo>
                    <a:lnTo>
                      <a:pt x="548390" y="351286"/>
                    </a:lnTo>
                    <a:cubicBezTo>
                      <a:pt x="562418" y="351286"/>
                      <a:pt x="573796" y="339908"/>
                      <a:pt x="573796" y="325880"/>
                    </a:cubicBezTo>
                    <a:lnTo>
                      <a:pt x="573796" y="25406"/>
                    </a:lnTo>
                    <a:cubicBezTo>
                      <a:pt x="573796" y="11378"/>
                      <a:pt x="562418" y="0"/>
                      <a:pt x="548390" y="0"/>
                    </a:cubicBezTo>
                    <a:lnTo>
                      <a:pt x="25405" y="0"/>
                    </a:lnTo>
                    <a:cubicBezTo>
                      <a:pt x="11378" y="0"/>
                      <a:pt x="0" y="11378"/>
                      <a:pt x="0" y="25406"/>
                    </a:cubicBezTo>
                    <a:lnTo>
                      <a:pt x="0" y="325880"/>
                    </a:lnTo>
                    <a:cubicBezTo>
                      <a:pt x="0" y="339908"/>
                      <a:pt x="11378" y="351286"/>
                      <a:pt x="25405" y="351286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5" name="Hình tự do: Hình 1264">
                <a:extLst>
                  <a:ext uri="{FF2B5EF4-FFF2-40B4-BE49-F238E27FC236}">
                    <a16:creationId xmlns:a16="http://schemas.microsoft.com/office/drawing/2014/main" id="{F9EA5E84-E088-2BD1-2611-EC0CE52D85C3}"/>
                  </a:ext>
                </a:extLst>
              </p:cNvPr>
              <p:cNvSpPr/>
              <p:nvPr/>
            </p:nvSpPr>
            <p:spPr>
              <a:xfrm>
                <a:off x="11536660" y="5368006"/>
                <a:ext cx="603909" cy="61721"/>
              </a:xfrm>
              <a:custGeom>
                <a:avLst/>
                <a:gdLst>
                  <a:gd name="connsiteX0" fmla="*/ 19046 w 603909"/>
                  <a:gd name="connsiteY0" fmla="*/ 61722 h 61721"/>
                  <a:gd name="connsiteX1" fmla="*/ 584863 w 603909"/>
                  <a:gd name="connsiteY1" fmla="*/ 61722 h 61721"/>
                  <a:gd name="connsiteX2" fmla="*/ 603909 w 603909"/>
                  <a:gd name="connsiteY2" fmla="*/ 42644 h 61721"/>
                  <a:gd name="connsiteX3" fmla="*/ 603909 w 603909"/>
                  <a:gd name="connsiteY3" fmla="*/ 19046 h 61721"/>
                  <a:gd name="connsiteX4" fmla="*/ 584863 w 603909"/>
                  <a:gd name="connsiteY4" fmla="*/ 0 h 61721"/>
                  <a:gd name="connsiteX5" fmla="*/ 19046 w 603909"/>
                  <a:gd name="connsiteY5" fmla="*/ 0 h 61721"/>
                  <a:gd name="connsiteX6" fmla="*/ 0 w 603909"/>
                  <a:gd name="connsiteY6" fmla="*/ 19046 h 61721"/>
                  <a:gd name="connsiteX7" fmla="*/ 0 w 603909"/>
                  <a:gd name="connsiteY7" fmla="*/ 42644 h 61721"/>
                  <a:gd name="connsiteX8" fmla="*/ 19046 w 603909"/>
                  <a:gd name="connsiteY8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909" h="61721">
                    <a:moveTo>
                      <a:pt x="19046" y="61722"/>
                    </a:moveTo>
                    <a:lnTo>
                      <a:pt x="584863" y="61722"/>
                    </a:lnTo>
                    <a:cubicBezTo>
                      <a:pt x="595368" y="61722"/>
                      <a:pt x="603909" y="53180"/>
                      <a:pt x="603909" y="42644"/>
                    </a:cubicBezTo>
                    <a:lnTo>
                      <a:pt x="603909" y="19046"/>
                    </a:lnTo>
                    <a:cubicBezTo>
                      <a:pt x="603909" y="8541"/>
                      <a:pt x="595368" y="0"/>
                      <a:pt x="584863" y="0"/>
                    </a:cubicBezTo>
                    <a:lnTo>
                      <a:pt x="19046" y="0"/>
                    </a:lnTo>
                    <a:cubicBezTo>
                      <a:pt x="8541" y="0"/>
                      <a:pt x="0" y="8541"/>
                      <a:pt x="0" y="19046"/>
                    </a:cubicBezTo>
                    <a:lnTo>
                      <a:pt x="0" y="42644"/>
                    </a:lnTo>
                    <a:cubicBezTo>
                      <a:pt x="0" y="53180"/>
                      <a:pt x="8541" y="61722"/>
                      <a:pt x="19046" y="61722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6" name="Hình tự do: Hình 1265">
                <a:extLst>
                  <a:ext uri="{FF2B5EF4-FFF2-40B4-BE49-F238E27FC236}">
                    <a16:creationId xmlns:a16="http://schemas.microsoft.com/office/drawing/2014/main" id="{6F435611-717F-BC52-283A-898D3933EE08}"/>
                  </a:ext>
                </a:extLst>
              </p:cNvPr>
              <p:cNvSpPr/>
              <p:nvPr/>
            </p:nvSpPr>
            <p:spPr>
              <a:xfrm>
                <a:off x="11536661" y="5395063"/>
                <a:ext cx="603906" cy="7603"/>
              </a:xfrm>
              <a:custGeom>
                <a:avLst/>
                <a:gdLst>
                  <a:gd name="connsiteX0" fmla="*/ 0 w 603906"/>
                  <a:gd name="connsiteY0" fmla="*/ 0 h 7603"/>
                  <a:gd name="connsiteX1" fmla="*/ 603906 w 603906"/>
                  <a:gd name="connsiteY1" fmla="*/ 0 h 7603"/>
                  <a:gd name="connsiteX2" fmla="*/ 603906 w 603906"/>
                  <a:gd name="connsiteY2" fmla="*/ 7603 h 7603"/>
                  <a:gd name="connsiteX3" fmla="*/ 0 w 603906"/>
                  <a:gd name="connsiteY3" fmla="*/ 7603 h 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3906" h="7603">
                    <a:moveTo>
                      <a:pt x="0" y="0"/>
                    </a:moveTo>
                    <a:lnTo>
                      <a:pt x="603906" y="0"/>
                    </a:lnTo>
                    <a:lnTo>
                      <a:pt x="603906" y="7603"/>
                    </a:lnTo>
                    <a:lnTo>
                      <a:pt x="0" y="7603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67" name="Đồ họa 3">
                <a:extLst>
                  <a:ext uri="{FF2B5EF4-FFF2-40B4-BE49-F238E27FC236}">
                    <a16:creationId xmlns:a16="http://schemas.microsoft.com/office/drawing/2014/main" id="{CE630452-CD7C-DDC1-9C3C-FBF0DAD2874C}"/>
                  </a:ext>
                </a:extLst>
              </p:cNvPr>
              <p:cNvGrpSpPr/>
              <p:nvPr/>
            </p:nvGrpSpPr>
            <p:grpSpPr>
              <a:xfrm>
                <a:off x="11756771" y="5338609"/>
                <a:ext cx="163703" cy="97259"/>
                <a:chOff x="11756771" y="5338609"/>
                <a:chExt cx="163703" cy="97259"/>
              </a:xfrm>
            </p:grpSpPr>
            <p:sp>
              <p:nvSpPr>
                <p:cNvPr id="1268" name="Hình tự do: Hình 1267">
                  <a:extLst>
                    <a:ext uri="{FF2B5EF4-FFF2-40B4-BE49-F238E27FC236}">
                      <a16:creationId xmlns:a16="http://schemas.microsoft.com/office/drawing/2014/main" id="{2349B65C-7B90-797A-A029-5DDA5887A071}"/>
                    </a:ext>
                  </a:extLst>
                </p:cNvPr>
                <p:cNvSpPr/>
                <p:nvPr/>
              </p:nvSpPr>
              <p:spPr>
                <a:xfrm>
                  <a:off x="11756771" y="5338609"/>
                  <a:ext cx="163688" cy="97259"/>
                </a:xfrm>
                <a:custGeom>
                  <a:avLst/>
                  <a:gdLst>
                    <a:gd name="connsiteX0" fmla="*/ 0 w 163688"/>
                    <a:gd name="connsiteY0" fmla="*/ 0 h 97259"/>
                    <a:gd name="connsiteX1" fmla="*/ 0 w 163688"/>
                    <a:gd name="connsiteY1" fmla="*/ 97259 h 97259"/>
                    <a:gd name="connsiteX2" fmla="*/ 163688 w 163688"/>
                    <a:gd name="connsiteY2" fmla="*/ 97259 h 97259"/>
                    <a:gd name="connsiteX3" fmla="*/ 163688 w 163688"/>
                    <a:gd name="connsiteY3" fmla="*/ 0 h 97259"/>
                    <a:gd name="connsiteX4" fmla="*/ 94984 w 163688"/>
                    <a:gd name="connsiteY4" fmla="*/ 0 h 97259"/>
                    <a:gd name="connsiteX5" fmla="*/ 94984 w 163688"/>
                    <a:gd name="connsiteY5" fmla="*/ 10162 h 97259"/>
                    <a:gd name="connsiteX6" fmla="*/ 81828 w 163688"/>
                    <a:gd name="connsiteY6" fmla="*/ 23255 h 97259"/>
                    <a:gd name="connsiteX7" fmla="*/ 68705 w 163688"/>
                    <a:gd name="connsiteY7" fmla="*/ 10162 h 97259"/>
                    <a:gd name="connsiteX8" fmla="*/ 68705 w 163688"/>
                    <a:gd name="connsiteY8" fmla="*/ 0 h 97259"/>
                    <a:gd name="connsiteX9" fmla="*/ 0 w 163688"/>
                    <a:gd name="connsiteY9" fmla="*/ 0 h 9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688" h="97259">
                      <a:moveTo>
                        <a:pt x="0" y="0"/>
                      </a:moveTo>
                      <a:lnTo>
                        <a:pt x="0" y="97259"/>
                      </a:lnTo>
                      <a:lnTo>
                        <a:pt x="163688" y="97259"/>
                      </a:lnTo>
                      <a:lnTo>
                        <a:pt x="163688" y="0"/>
                      </a:lnTo>
                      <a:lnTo>
                        <a:pt x="94984" y="0"/>
                      </a:lnTo>
                      <a:lnTo>
                        <a:pt x="94984" y="10162"/>
                      </a:lnTo>
                      <a:cubicBezTo>
                        <a:pt x="94984" y="17395"/>
                        <a:pt x="89123" y="23255"/>
                        <a:pt x="81828" y="23255"/>
                      </a:cubicBezTo>
                      <a:cubicBezTo>
                        <a:pt x="74597" y="23255"/>
                        <a:pt x="68705" y="17395"/>
                        <a:pt x="68705" y="10162"/>
                      </a:cubicBezTo>
                      <a:lnTo>
                        <a:pt x="687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9" name="Hình tự do: Hình 1268">
                  <a:extLst>
                    <a:ext uri="{FF2B5EF4-FFF2-40B4-BE49-F238E27FC236}">
                      <a16:creationId xmlns:a16="http://schemas.microsoft.com/office/drawing/2014/main" id="{FBC14E11-4EE3-1CE5-8365-AC812E7F80AC}"/>
                    </a:ext>
                  </a:extLst>
                </p:cNvPr>
                <p:cNvSpPr/>
                <p:nvPr/>
              </p:nvSpPr>
              <p:spPr>
                <a:xfrm>
                  <a:off x="11756771" y="5380038"/>
                  <a:ext cx="163703" cy="14367"/>
                </a:xfrm>
                <a:custGeom>
                  <a:avLst/>
                  <a:gdLst>
                    <a:gd name="connsiteX0" fmla="*/ 0 w 163703"/>
                    <a:gd name="connsiteY0" fmla="*/ 0 h 14367"/>
                    <a:gd name="connsiteX1" fmla="*/ 163704 w 163703"/>
                    <a:gd name="connsiteY1" fmla="*/ 0 h 14367"/>
                    <a:gd name="connsiteX2" fmla="*/ 163704 w 163703"/>
                    <a:gd name="connsiteY2" fmla="*/ 14368 h 14367"/>
                    <a:gd name="connsiteX3" fmla="*/ 0 w 163703"/>
                    <a:gd name="connsiteY3" fmla="*/ 14368 h 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03" h="14367">
                      <a:moveTo>
                        <a:pt x="0" y="0"/>
                      </a:moveTo>
                      <a:lnTo>
                        <a:pt x="163704" y="0"/>
                      </a:lnTo>
                      <a:lnTo>
                        <a:pt x="163704" y="14368"/>
                      </a:lnTo>
                      <a:lnTo>
                        <a:pt x="0" y="14368"/>
                      </a:ln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70" name="Đồ họa 3">
                <a:extLst>
                  <a:ext uri="{FF2B5EF4-FFF2-40B4-BE49-F238E27FC236}">
                    <a16:creationId xmlns:a16="http://schemas.microsoft.com/office/drawing/2014/main" id="{56C4F23E-5FDF-4628-CF7D-76560B019F1C}"/>
                  </a:ext>
                </a:extLst>
              </p:cNvPr>
              <p:cNvGrpSpPr/>
              <p:nvPr/>
            </p:nvGrpSpPr>
            <p:grpSpPr>
              <a:xfrm>
                <a:off x="11604212" y="5451486"/>
                <a:ext cx="468837" cy="161692"/>
                <a:chOff x="11604212" y="5451486"/>
                <a:chExt cx="468837" cy="161692"/>
              </a:xfrm>
              <a:solidFill>
                <a:srgbClr val="40A3DB"/>
              </a:solidFill>
            </p:grpSpPr>
            <p:sp>
              <p:nvSpPr>
                <p:cNvPr id="1271" name="Hình tự do: Hình 1270">
                  <a:extLst>
                    <a:ext uri="{FF2B5EF4-FFF2-40B4-BE49-F238E27FC236}">
                      <a16:creationId xmlns:a16="http://schemas.microsoft.com/office/drawing/2014/main" id="{350F60FE-F4B9-752D-7F1D-4CA31565FBE8}"/>
                    </a:ext>
                  </a:extLst>
                </p:cNvPr>
                <p:cNvSpPr/>
                <p:nvPr/>
              </p:nvSpPr>
              <p:spPr>
                <a:xfrm>
                  <a:off x="12016409" y="5451486"/>
                  <a:ext cx="56640" cy="161692"/>
                </a:xfrm>
                <a:custGeom>
                  <a:avLst/>
                  <a:gdLst>
                    <a:gd name="connsiteX0" fmla="*/ 15555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5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5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5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5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2" name="Hình tự do: Hình 1271">
                  <a:extLst>
                    <a:ext uri="{FF2B5EF4-FFF2-40B4-BE49-F238E27FC236}">
                      <a16:creationId xmlns:a16="http://schemas.microsoft.com/office/drawing/2014/main" id="{C40C0EE9-CD96-C11B-9F78-EEA27D3C44FB}"/>
                    </a:ext>
                  </a:extLst>
                </p:cNvPr>
                <p:cNvSpPr/>
                <p:nvPr/>
              </p:nvSpPr>
              <p:spPr>
                <a:xfrm>
                  <a:off x="11913352" y="5451486"/>
                  <a:ext cx="56640" cy="161692"/>
                </a:xfrm>
                <a:custGeom>
                  <a:avLst/>
                  <a:gdLst>
                    <a:gd name="connsiteX0" fmla="*/ 15556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6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3" name="Hình tự do: Hình 1272">
                  <a:extLst>
                    <a:ext uri="{FF2B5EF4-FFF2-40B4-BE49-F238E27FC236}">
                      <a16:creationId xmlns:a16="http://schemas.microsoft.com/office/drawing/2014/main" id="{BE0F77BF-7B79-6E99-86C8-A67D4E4688E1}"/>
                    </a:ext>
                  </a:extLst>
                </p:cNvPr>
                <p:cNvSpPr/>
                <p:nvPr/>
              </p:nvSpPr>
              <p:spPr>
                <a:xfrm>
                  <a:off x="11810295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5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5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4" name="Hình tự do: Hình 1273">
                  <a:extLst>
                    <a:ext uri="{FF2B5EF4-FFF2-40B4-BE49-F238E27FC236}">
                      <a16:creationId xmlns:a16="http://schemas.microsoft.com/office/drawing/2014/main" id="{5918BFE6-DAA5-4997-3D71-89C1387EB5D0}"/>
                    </a:ext>
                  </a:extLst>
                </p:cNvPr>
                <p:cNvSpPr/>
                <p:nvPr/>
              </p:nvSpPr>
              <p:spPr>
                <a:xfrm>
                  <a:off x="11707238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6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6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6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6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5" name="Hình tự do: Hình 1274">
                  <a:extLst>
                    <a:ext uri="{FF2B5EF4-FFF2-40B4-BE49-F238E27FC236}">
                      <a16:creationId xmlns:a16="http://schemas.microsoft.com/office/drawing/2014/main" id="{93756BEC-00C3-F515-8733-DF0492995A82}"/>
                    </a:ext>
                  </a:extLst>
                </p:cNvPr>
                <p:cNvSpPr/>
                <p:nvPr/>
              </p:nvSpPr>
              <p:spPr>
                <a:xfrm>
                  <a:off x="11604212" y="5451486"/>
                  <a:ext cx="56609" cy="161692"/>
                </a:xfrm>
                <a:custGeom>
                  <a:avLst/>
                  <a:gdLst>
                    <a:gd name="connsiteX0" fmla="*/ 15555 w 56609"/>
                    <a:gd name="connsiteY0" fmla="*/ 161693 h 161692"/>
                    <a:gd name="connsiteX1" fmla="*/ 41054 w 56609"/>
                    <a:gd name="connsiteY1" fmla="*/ 161693 h 161692"/>
                    <a:gd name="connsiteX2" fmla="*/ 56610 w 56609"/>
                    <a:gd name="connsiteY2" fmla="*/ 146138 h 161692"/>
                    <a:gd name="connsiteX3" fmla="*/ 56610 w 56609"/>
                    <a:gd name="connsiteY3" fmla="*/ 15555 h 161692"/>
                    <a:gd name="connsiteX4" fmla="*/ 41054 w 56609"/>
                    <a:gd name="connsiteY4" fmla="*/ 0 h 161692"/>
                    <a:gd name="connsiteX5" fmla="*/ 15555 w 56609"/>
                    <a:gd name="connsiteY5" fmla="*/ 0 h 161692"/>
                    <a:gd name="connsiteX6" fmla="*/ 0 w 56609"/>
                    <a:gd name="connsiteY6" fmla="*/ 15555 h 161692"/>
                    <a:gd name="connsiteX7" fmla="*/ 0 w 56609"/>
                    <a:gd name="connsiteY7" fmla="*/ 146138 h 161692"/>
                    <a:gd name="connsiteX8" fmla="*/ 15555 w 56609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09" h="161692">
                      <a:moveTo>
                        <a:pt x="15555" y="161693"/>
                      </a:moveTo>
                      <a:lnTo>
                        <a:pt x="41054" y="161693"/>
                      </a:lnTo>
                      <a:cubicBezTo>
                        <a:pt x="49627" y="161693"/>
                        <a:pt x="56610" y="154741"/>
                        <a:pt x="56610" y="146138"/>
                      </a:cubicBezTo>
                      <a:lnTo>
                        <a:pt x="56610" y="15555"/>
                      </a:lnTo>
                      <a:cubicBezTo>
                        <a:pt x="56610" y="6983"/>
                        <a:pt x="49627" y="0"/>
                        <a:pt x="41054" y="0"/>
                      </a:cubicBezTo>
                      <a:lnTo>
                        <a:pt x="15555" y="0"/>
                      </a:lnTo>
                      <a:cubicBezTo>
                        <a:pt x="6951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51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6" name="Đồ họa 3">
              <a:extLst>
                <a:ext uri="{FF2B5EF4-FFF2-40B4-BE49-F238E27FC236}">
                  <a16:creationId xmlns:a16="http://schemas.microsoft.com/office/drawing/2014/main" id="{A2B9C58C-2012-6608-0261-9939DD4A8CD9}"/>
                </a:ext>
              </a:extLst>
            </p:cNvPr>
            <p:cNvGrpSpPr/>
            <p:nvPr/>
          </p:nvGrpSpPr>
          <p:grpSpPr>
            <a:xfrm>
              <a:off x="11567338" y="4856648"/>
              <a:ext cx="342335" cy="398997"/>
              <a:chOff x="11567338" y="4856648"/>
              <a:chExt cx="342335" cy="398997"/>
            </a:xfrm>
            <a:solidFill>
              <a:srgbClr val="F6A49D"/>
            </a:solidFill>
          </p:grpSpPr>
          <p:sp>
            <p:nvSpPr>
              <p:cNvPr id="1277" name="Hình tự do: Hình 1276">
                <a:extLst>
                  <a:ext uri="{FF2B5EF4-FFF2-40B4-BE49-F238E27FC236}">
                    <a16:creationId xmlns:a16="http://schemas.microsoft.com/office/drawing/2014/main" id="{463CD6EE-98A8-AA19-E9E0-22AEBA301E6B}"/>
                  </a:ext>
                </a:extLst>
              </p:cNvPr>
              <p:cNvSpPr/>
              <p:nvPr/>
            </p:nvSpPr>
            <p:spPr>
              <a:xfrm>
                <a:off x="11567338" y="4856648"/>
                <a:ext cx="244983" cy="315343"/>
              </a:xfrm>
              <a:custGeom>
                <a:avLst/>
                <a:gdLst>
                  <a:gd name="connsiteX0" fmla="*/ 200968 w 244983"/>
                  <a:gd name="connsiteY0" fmla="*/ 315343 h 315343"/>
                  <a:gd name="connsiteX1" fmla="*/ 201497 w 244983"/>
                  <a:gd name="connsiteY1" fmla="*/ 312631 h 315343"/>
                  <a:gd name="connsiteX2" fmla="*/ 201529 w 244983"/>
                  <a:gd name="connsiteY2" fmla="*/ 312600 h 315343"/>
                  <a:gd name="connsiteX3" fmla="*/ 201903 w 244983"/>
                  <a:gd name="connsiteY3" fmla="*/ 312320 h 315343"/>
                  <a:gd name="connsiteX4" fmla="*/ 223412 w 244983"/>
                  <a:gd name="connsiteY4" fmla="*/ 294988 h 315343"/>
                  <a:gd name="connsiteX5" fmla="*/ 244984 w 244983"/>
                  <a:gd name="connsiteY5" fmla="*/ 277656 h 315343"/>
                  <a:gd name="connsiteX6" fmla="*/ 242552 w 244983"/>
                  <a:gd name="connsiteY6" fmla="*/ 272263 h 315343"/>
                  <a:gd name="connsiteX7" fmla="*/ 90460 w 244983"/>
                  <a:gd name="connsiteY7" fmla="*/ 0 h 315343"/>
                  <a:gd name="connsiteX8" fmla="*/ 24094 w 244983"/>
                  <a:gd name="connsiteY8" fmla="*/ 2962 h 315343"/>
                  <a:gd name="connsiteX9" fmla="*/ 2304 w 244983"/>
                  <a:gd name="connsiteY9" fmla="*/ 54771 h 315343"/>
                  <a:gd name="connsiteX10" fmla="*/ 14461 w 244983"/>
                  <a:gd name="connsiteY10" fmla="*/ 76747 h 315343"/>
                  <a:gd name="connsiteX11" fmla="*/ 200968 w 244983"/>
                  <a:gd name="connsiteY11" fmla="*/ 315343 h 31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983" h="315343">
                    <a:moveTo>
                      <a:pt x="200968" y="315343"/>
                    </a:moveTo>
                    <a:lnTo>
                      <a:pt x="201497" y="312631"/>
                    </a:lnTo>
                    <a:cubicBezTo>
                      <a:pt x="201497" y="312631"/>
                      <a:pt x="201497" y="312631"/>
                      <a:pt x="201529" y="312600"/>
                    </a:cubicBezTo>
                    <a:lnTo>
                      <a:pt x="201903" y="312320"/>
                    </a:lnTo>
                    <a:lnTo>
                      <a:pt x="223412" y="294988"/>
                    </a:lnTo>
                    <a:lnTo>
                      <a:pt x="244984" y="277656"/>
                    </a:lnTo>
                    <a:lnTo>
                      <a:pt x="242552" y="272263"/>
                    </a:lnTo>
                    <a:lnTo>
                      <a:pt x="90460" y="0"/>
                    </a:lnTo>
                    <a:lnTo>
                      <a:pt x="24094" y="2962"/>
                    </a:lnTo>
                    <a:cubicBezTo>
                      <a:pt x="8663" y="11939"/>
                      <a:pt x="-5739" y="38810"/>
                      <a:pt x="2304" y="54771"/>
                    </a:cubicBezTo>
                    <a:cubicBezTo>
                      <a:pt x="5390" y="60912"/>
                      <a:pt x="9380" y="68175"/>
                      <a:pt x="14461" y="76747"/>
                    </a:cubicBezTo>
                    <a:cubicBezTo>
                      <a:pt x="27554" y="98693"/>
                      <a:pt x="200968" y="315343"/>
                      <a:pt x="200968" y="315343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78" name="Đồ họa 3">
                <a:extLst>
                  <a:ext uri="{FF2B5EF4-FFF2-40B4-BE49-F238E27FC236}">
                    <a16:creationId xmlns:a16="http://schemas.microsoft.com/office/drawing/2014/main" id="{0158FBD8-69F0-01FB-CE73-9C6741D3031D}"/>
                  </a:ext>
                </a:extLst>
              </p:cNvPr>
              <p:cNvGrpSpPr/>
              <p:nvPr/>
            </p:nvGrpSpPr>
            <p:grpSpPr>
              <a:xfrm>
                <a:off x="11761852" y="5111080"/>
                <a:ext cx="147821" cy="144565"/>
                <a:chOff x="11761852" y="5111080"/>
                <a:chExt cx="147821" cy="144565"/>
              </a:xfrm>
              <a:solidFill>
                <a:srgbClr val="F6A49D"/>
              </a:solidFill>
            </p:grpSpPr>
            <p:sp>
              <p:nvSpPr>
                <p:cNvPr id="1279" name="Hình tự do: Hình 1278">
                  <a:extLst>
                    <a:ext uri="{FF2B5EF4-FFF2-40B4-BE49-F238E27FC236}">
                      <a16:creationId xmlns:a16="http://schemas.microsoft.com/office/drawing/2014/main" id="{4C3CBF5D-62FD-D769-56BC-8933627DDB65}"/>
                    </a:ext>
                  </a:extLst>
                </p:cNvPr>
                <p:cNvSpPr/>
                <p:nvPr/>
              </p:nvSpPr>
              <p:spPr>
                <a:xfrm>
                  <a:off x="11761852" y="5111080"/>
                  <a:ext cx="147821" cy="140028"/>
                </a:xfrm>
                <a:custGeom>
                  <a:avLst/>
                  <a:gdLst>
                    <a:gd name="connsiteX0" fmla="*/ 0 w 147821"/>
                    <a:gd name="connsiteY0" fmla="*/ 46011 h 140028"/>
                    <a:gd name="connsiteX1" fmla="*/ 4832 w 147821"/>
                    <a:gd name="connsiteY1" fmla="*/ 50032 h 140028"/>
                    <a:gd name="connsiteX2" fmla="*/ 5424 w 147821"/>
                    <a:gd name="connsiteY2" fmla="*/ 50500 h 140028"/>
                    <a:gd name="connsiteX3" fmla="*/ 6546 w 147821"/>
                    <a:gd name="connsiteY3" fmla="*/ 51466 h 140028"/>
                    <a:gd name="connsiteX4" fmla="*/ 54334 w 147821"/>
                    <a:gd name="connsiteY4" fmla="*/ 89871 h 140028"/>
                    <a:gd name="connsiteX5" fmla="*/ 93394 w 147821"/>
                    <a:gd name="connsiteY5" fmla="*/ 80083 h 140028"/>
                    <a:gd name="connsiteX6" fmla="*/ 94516 w 147821"/>
                    <a:gd name="connsiteY6" fmla="*/ 81953 h 140028"/>
                    <a:gd name="connsiteX7" fmla="*/ 94547 w 147821"/>
                    <a:gd name="connsiteY7" fmla="*/ 82016 h 140028"/>
                    <a:gd name="connsiteX8" fmla="*/ 123226 w 147821"/>
                    <a:gd name="connsiteY8" fmla="*/ 129710 h 140028"/>
                    <a:gd name="connsiteX9" fmla="*/ 147821 w 147821"/>
                    <a:gd name="connsiteY9" fmla="*/ 140028 h 140028"/>
                    <a:gd name="connsiteX10" fmla="*/ 108263 w 147821"/>
                    <a:gd name="connsiteY10" fmla="*/ 53898 h 140028"/>
                    <a:gd name="connsiteX11" fmla="*/ 38000 w 147821"/>
                    <a:gd name="connsiteY11" fmla="*/ 1434 h 140028"/>
                    <a:gd name="connsiteX12" fmla="*/ 35786 w 147821"/>
                    <a:gd name="connsiteY12" fmla="*/ 0 h 140028"/>
                    <a:gd name="connsiteX13" fmla="*/ 0 w 147821"/>
                    <a:gd name="connsiteY13" fmla="*/ 46011 h 14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7821" h="140028">
                      <a:moveTo>
                        <a:pt x="0" y="46011"/>
                      </a:moveTo>
                      <a:cubicBezTo>
                        <a:pt x="0" y="46011"/>
                        <a:pt x="1808" y="47507"/>
                        <a:pt x="4832" y="50032"/>
                      </a:cubicBezTo>
                      <a:cubicBezTo>
                        <a:pt x="5019" y="50188"/>
                        <a:pt x="5206" y="50375"/>
                        <a:pt x="5424" y="50500"/>
                      </a:cubicBezTo>
                      <a:cubicBezTo>
                        <a:pt x="5767" y="50812"/>
                        <a:pt x="6141" y="51155"/>
                        <a:pt x="6546" y="51466"/>
                      </a:cubicBezTo>
                      <a:cubicBezTo>
                        <a:pt x="20574" y="63125"/>
                        <a:pt x="41647" y="80270"/>
                        <a:pt x="54334" y="89871"/>
                      </a:cubicBezTo>
                      <a:cubicBezTo>
                        <a:pt x="70700" y="102184"/>
                        <a:pt x="93394" y="80083"/>
                        <a:pt x="93394" y="80083"/>
                      </a:cubicBezTo>
                      <a:cubicBezTo>
                        <a:pt x="93394" y="80083"/>
                        <a:pt x="93799" y="80737"/>
                        <a:pt x="94516" y="81953"/>
                      </a:cubicBezTo>
                      <a:cubicBezTo>
                        <a:pt x="94516" y="81953"/>
                        <a:pt x="94516" y="81984"/>
                        <a:pt x="94547" y="82016"/>
                      </a:cubicBezTo>
                      <a:cubicBezTo>
                        <a:pt x="99254" y="90058"/>
                        <a:pt x="117521" y="121200"/>
                        <a:pt x="123226" y="129710"/>
                      </a:cubicBezTo>
                      <a:cubicBezTo>
                        <a:pt x="129834" y="139560"/>
                        <a:pt x="147821" y="140028"/>
                        <a:pt x="147821" y="140028"/>
                      </a:cubicBezTo>
                      <a:cubicBezTo>
                        <a:pt x="147821" y="140028"/>
                        <a:pt x="133856" y="81486"/>
                        <a:pt x="108263" y="53898"/>
                      </a:cubicBezTo>
                      <a:cubicBezTo>
                        <a:pt x="85631" y="29552"/>
                        <a:pt x="48973" y="8323"/>
                        <a:pt x="38000" y="1434"/>
                      </a:cubicBezTo>
                      <a:cubicBezTo>
                        <a:pt x="36566" y="499"/>
                        <a:pt x="35786" y="0"/>
                        <a:pt x="35786" y="0"/>
                      </a:cubicBezTo>
                      <a:lnTo>
                        <a:pt x="0" y="46011"/>
                      </a:ln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0" name="Hình tự do: Hình 1279">
                  <a:extLst>
                    <a:ext uri="{FF2B5EF4-FFF2-40B4-BE49-F238E27FC236}">
                      <a16:creationId xmlns:a16="http://schemas.microsoft.com/office/drawing/2014/main" id="{9F5CD34D-EF5E-C472-9064-CAB6DE065037}"/>
                    </a:ext>
                  </a:extLst>
                </p:cNvPr>
                <p:cNvSpPr/>
                <p:nvPr/>
              </p:nvSpPr>
              <p:spPr>
                <a:xfrm>
                  <a:off x="11763562" y="5138138"/>
                  <a:ext cx="105186" cy="117507"/>
                </a:xfrm>
                <a:custGeom>
                  <a:avLst/>
                  <a:gdLst>
                    <a:gd name="connsiteX0" fmla="*/ 5 w 105186"/>
                    <a:gd name="connsiteY0" fmla="*/ 26466 h 117507"/>
                    <a:gd name="connsiteX1" fmla="*/ 48073 w 105186"/>
                    <a:gd name="connsiteY1" fmla="*/ 108138 h 117507"/>
                    <a:gd name="connsiteX2" fmla="*/ 63597 w 105186"/>
                    <a:gd name="connsiteY2" fmla="*/ 111972 h 117507"/>
                    <a:gd name="connsiteX3" fmla="*/ 87974 w 105186"/>
                    <a:gd name="connsiteY3" fmla="*/ 113250 h 117507"/>
                    <a:gd name="connsiteX4" fmla="*/ 103748 w 105186"/>
                    <a:gd name="connsiteY4" fmla="*/ 108917 h 117507"/>
                    <a:gd name="connsiteX5" fmla="*/ 92806 w 105186"/>
                    <a:gd name="connsiteY5" fmla="*/ 54895 h 117507"/>
                    <a:gd name="connsiteX6" fmla="*/ 90686 w 105186"/>
                    <a:gd name="connsiteY6" fmla="*/ 49097 h 117507"/>
                    <a:gd name="connsiteX7" fmla="*/ 19176 w 105186"/>
                    <a:gd name="connsiteY7" fmla="*/ 156 h 117507"/>
                    <a:gd name="connsiteX8" fmla="*/ 18958 w 105186"/>
                    <a:gd name="connsiteY8" fmla="*/ 0 h 117507"/>
                    <a:gd name="connsiteX9" fmla="*/ 17680 w 105186"/>
                    <a:gd name="connsiteY9" fmla="*/ 1839 h 117507"/>
                    <a:gd name="connsiteX10" fmla="*/ 5 w 105186"/>
                    <a:gd name="connsiteY10" fmla="*/ 26466 h 1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186" h="117507">
                      <a:moveTo>
                        <a:pt x="5" y="26466"/>
                      </a:moveTo>
                      <a:cubicBezTo>
                        <a:pt x="5865" y="35256"/>
                        <a:pt x="43491" y="102745"/>
                        <a:pt x="48073" y="108138"/>
                      </a:cubicBezTo>
                      <a:cubicBezTo>
                        <a:pt x="58609" y="120607"/>
                        <a:pt x="63597" y="111972"/>
                        <a:pt x="63597" y="111972"/>
                      </a:cubicBezTo>
                      <a:cubicBezTo>
                        <a:pt x="78436" y="123631"/>
                        <a:pt x="87974" y="113250"/>
                        <a:pt x="87974" y="113250"/>
                      </a:cubicBezTo>
                      <a:cubicBezTo>
                        <a:pt x="87974" y="113250"/>
                        <a:pt x="96609" y="116430"/>
                        <a:pt x="103748" y="108917"/>
                      </a:cubicBezTo>
                      <a:cubicBezTo>
                        <a:pt x="109203" y="103213"/>
                        <a:pt x="97731" y="68767"/>
                        <a:pt x="92806" y="54895"/>
                      </a:cubicBezTo>
                      <a:cubicBezTo>
                        <a:pt x="91497" y="51279"/>
                        <a:pt x="90686" y="49097"/>
                        <a:pt x="90686" y="49097"/>
                      </a:cubicBezTo>
                      <a:lnTo>
                        <a:pt x="19176" y="156"/>
                      </a:lnTo>
                      <a:lnTo>
                        <a:pt x="18958" y="0"/>
                      </a:lnTo>
                      <a:lnTo>
                        <a:pt x="17680" y="1839"/>
                      </a:lnTo>
                      <a:cubicBezTo>
                        <a:pt x="17680" y="1839"/>
                        <a:pt x="-338" y="25936"/>
                        <a:pt x="5" y="26466"/>
                      </a:cubicBez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81" name="Hình tự do: Hình 1280">
              <a:extLst>
                <a:ext uri="{FF2B5EF4-FFF2-40B4-BE49-F238E27FC236}">
                  <a16:creationId xmlns:a16="http://schemas.microsoft.com/office/drawing/2014/main" id="{9C65899B-F8D8-66BD-8CB0-BAB0CF3A30A0}"/>
                </a:ext>
              </a:extLst>
            </p:cNvPr>
            <p:cNvSpPr/>
            <p:nvPr/>
          </p:nvSpPr>
          <p:spPr>
            <a:xfrm>
              <a:off x="11577247" y="4591742"/>
              <a:ext cx="168675" cy="304308"/>
            </a:xfrm>
            <a:custGeom>
              <a:avLst/>
              <a:gdLst>
                <a:gd name="connsiteX0" fmla="*/ 164156 w 168675"/>
                <a:gd name="connsiteY0" fmla="*/ 157329 h 304308"/>
                <a:gd name="connsiteX1" fmla="*/ 110352 w 168675"/>
                <a:gd name="connsiteY1" fmla="*/ 304308 h 304308"/>
                <a:gd name="connsiteX2" fmla="*/ 110102 w 168675"/>
                <a:gd name="connsiteY2" fmla="*/ 304246 h 304308"/>
                <a:gd name="connsiteX3" fmla="*/ 109541 w 168675"/>
                <a:gd name="connsiteY3" fmla="*/ 304183 h 304308"/>
                <a:gd name="connsiteX4" fmla="*/ 125 w 168675"/>
                <a:gd name="connsiteY4" fmla="*/ 284576 h 304308"/>
                <a:gd name="connsiteX5" fmla="*/ 0 w 168675"/>
                <a:gd name="connsiteY5" fmla="*/ 284576 h 304308"/>
                <a:gd name="connsiteX6" fmla="*/ 561 w 168675"/>
                <a:gd name="connsiteY6" fmla="*/ 283329 h 304308"/>
                <a:gd name="connsiteX7" fmla="*/ 935 w 168675"/>
                <a:gd name="connsiteY7" fmla="*/ 282394 h 304308"/>
                <a:gd name="connsiteX8" fmla="*/ 2837 w 168675"/>
                <a:gd name="connsiteY8" fmla="*/ 278029 h 304308"/>
                <a:gd name="connsiteX9" fmla="*/ 5050 w 168675"/>
                <a:gd name="connsiteY9" fmla="*/ 272824 h 304308"/>
                <a:gd name="connsiteX10" fmla="*/ 10256 w 168675"/>
                <a:gd name="connsiteY10" fmla="*/ 260479 h 304308"/>
                <a:gd name="connsiteX11" fmla="*/ 107889 w 168675"/>
                <a:gd name="connsiteY11" fmla="*/ 59135 h 304308"/>
                <a:gd name="connsiteX12" fmla="*/ 125221 w 168675"/>
                <a:gd name="connsiteY12" fmla="*/ 29676 h 304308"/>
                <a:gd name="connsiteX13" fmla="*/ 159978 w 168675"/>
                <a:gd name="connsiteY13" fmla="*/ 0 h 304308"/>
                <a:gd name="connsiteX14" fmla="*/ 168676 w 168675"/>
                <a:gd name="connsiteY14" fmla="*/ 44795 h 304308"/>
                <a:gd name="connsiteX15" fmla="*/ 160945 w 168675"/>
                <a:gd name="connsiteY15" fmla="*/ 112128 h 304308"/>
                <a:gd name="connsiteX16" fmla="*/ 164156 w 168675"/>
                <a:gd name="connsiteY16" fmla="*/ 157329 h 30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675" h="304308">
                  <a:moveTo>
                    <a:pt x="164156" y="157329"/>
                  </a:moveTo>
                  <a:lnTo>
                    <a:pt x="110352" y="304308"/>
                  </a:lnTo>
                  <a:lnTo>
                    <a:pt x="110102" y="304246"/>
                  </a:lnTo>
                  <a:lnTo>
                    <a:pt x="109541" y="304183"/>
                  </a:lnTo>
                  <a:lnTo>
                    <a:pt x="125" y="284576"/>
                  </a:lnTo>
                  <a:lnTo>
                    <a:pt x="0" y="284576"/>
                  </a:lnTo>
                  <a:cubicBezTo>
                    <a:pt x="0" y="284576"/>
                    <a:pt x="187" y="284140"/>
                    <a:pt x="561" y="283329"/>
                  </a:cubicBezTo>
                  <a:cubicBezTo>
                    <a:pt x="686" y="283080"/>
                    <a:pt x="811" y="282705"/>
                    <a:pt x="935" y="282394"/>
                  </a:cubicBezTo>
                  <a:cubicBezTo>
                    <a:pt x="1434" y="281303"/>
                    <a:pt x="2026" y="279806"/>
                    <a:pt x="2837" y="278029"/>
                  </a:cubicBezTo>
                  <a:cubicBezTo>
                    <a:pt x="3460" y="276533"/>
                    <a:pt x="4208" y="274756"/>
                    <a:pt x="5050" y="272824"/>
                  </a:cubicBezTo>
                  <a:cubicBezTo>
                    <a:pt x="6484" y="269332"/>
                    <a:pt x="8261" y="265186"/>
                    <a:pt x="10256" y="260479"/>
                  </a:cubicBezTo>
                  <a:cubicBezTo>
                    <a:pt x="33074" y="206551"/>
                    <a:pt x="99472" y="79615"/>
                    <a:pt x="107889" y="59135"/>
                  </a:cubicBezTo>
                  <a:cubicBezTo>
                    <a:pt x="112814" y="47445"/>
                    <a:pt x="118862" y="37657"/>
                    <a:pt x="125221" y="29676"/>
                  </a:cubicBezTo>
                  <a:cubicBezTo>
                    <a:pt x="138251" y="13155"/>
                    <a:pt x="152497" y="4084"/>
                    <a:pt x="159978" y="0"/>
                  </a:cubicBezTo>
                  <a:cubicBezTo>
                    <a:pt x="161818" y="9071"/>
                    <a:pt x="165153" y="25686"/>
                    <a:pt x="168676" y="44795"/>
                  </a:cubicBezTo>
                  <a:lnTo>
                    <a:pt x="160945" y="112128"/>
                  </a:lnTo>
                  <a:lnTo>
                    <a:pt x="164156" y="157329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Hình tự do: Hình 1281">
              <a:extLst>
                <a:ext uri="{FF2B5EF4-FFF2-40B4-BE49-F238E27FC236}">
                  <a16:creationId xmlns:a16="http://schemas.microsoft.com/office/drawing/2014/main" id="{F225CBD4-1126-74E6-9CF4-64710781B69D}"/>
                </a:ext>
              </a:extLst>
            </p:cNvPr>
            <p:cNvSpPr/>
            <p:nvPr/>
          </p:nvSpPr>
          <p:spPr>
            <a:xfrm>
              <a:off x="11579835" y="4603744"/>
              <a:ext cx="161568" cy="303965"/>
            </a:xfrm>
            <a:custGeom>
              <a:avLst/>
              <a:gdLst>
                <a:gd name="connsiteX0" fmla="*/ 0 w 161568"/>
                <a:gd name="connsiteY0" fmla="*/ 265935 h 303965"/>
                <a:gd name="connsiteX1" fmla="*/ 218 w 161568"/>
                <a:gd name="connsiteY1" fmla="*/ 265997 h 303965"/>
                <a:gd name="connsiteX2" fmla="*/ 106018 w 161568"/>
                <a:gd name="connsiteY2" fmla="*/ 303965 h 303965"/>
                <a:gd name="connsiteX3" fmla="*/ 106985 w 161568"/>
                <a:gd name="connsiteY3" fmla="*/ 292151 h 303965"/>
                <a:gd name="connsiteX4" fmla="*/ 107796 w 161568"/>
                <a:gd name="connsiteY4" fmla="*/ 292276 h 303965"/>
                <a:gd name="connsiteX5" fmla="*/ 161569 w 161568"/>
                <a:gd name="connsiteY5" fmla="*/ 145327 h 303965"/>
                <a:gd name="connsiteX6" fmla="*/ 158326 w 161568"/>
                <a:gd name="connsiteY6" fmla="*/ 100127 h 303965"/>
                <a:gd name="connsiteX7" fmla="*/ 152466 w 161568"/>
                <a:gd name="connsiteY7" fmla="*/ 0 h 303965"/>
                <a:gd name="connsiteX8" fmla="*/ 122634 w 161568"/>
                <a:gd name="connsiteY8" fmla="*/ 17675 h 303965"/>
                <a:gd name="connsiteX9" fmla="*/ 105333 w 161568"/>
                <a:gd name="connsiteY9" fmla="*/ 47133 h 303965"/>
                <a:gd name="connsiteX10" fmla="*/ 2089 w 161568"/>
                <a:gd name="connsiteY10" fmla="*/ 260760 h 303965"/>
                <a:gd name="connsiteX11" fmla="*/ 0 w 161568"/>
                <a:gd name="connsiteY11" fmla="*/ 265935 h 3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568" h="303965">
                  <a:moveTo>
                    <a:pt x="0" y="265935"/>
                  </a:moveTo>
                  <a:lnTo>
                    <a:pt x="218" y="265997"/>
                  </a:lnTo>
                  <a:lnTo>
                    <a:pt x="106018" y="303965"/>
                  </a:lnTo>
                  <a:lnTo>
                    <a:pt x="106985" y="292151"/>
                  </a:lnTo>
                  <a:lnTo>
                    <a:pt x="107796" y="292276"/>
                  </a:lnTo>
                  <a:lnTo>
                    <a:pt x="161569" y="145327"/>
                  </a:lnTo>
                  <a:lnTo>
                    <a:pt x="158326" y="100127"/>
                  </a:lnTo>
                  <a:cubicBezTo>
                    <a:pt x="151437" y="55020"/>
                    <a:pt x="152466" y="0"/>
                    <a:pt x="152466" y="0"/>
                  </a:cubicBezTo>
                  <a:cubicBezTo>
                    <a:pt x="152466" y="0"/>
                    <a:pt x="137472" y="6671"/>
                    <a:pt x="122634" y="17675"/>
                  </a:cubicBezTo>
                  <a:cubicBezTo>
                    <a:pt x="116274" y="25686"/>
                    <a:pt x="110196" y="35381"/>
                    <a:pt x="105333" y="47133"/>
                  </a:cubicBezTo>
                  <a:cubicBezTo>
                    <a:pt x="96137" y="69359"/>
                    <a:pt x="2089" y="260760"/>
                    <a:pt x="2089" y="260760"/>
                  </a:cubicBezTo>
                  <a:cubicBezTo>
                    <a:pt x="1403" y="262475"/>
                    <a:pt x="717" y="264189"/>
                    <a:pt x="0" y="265935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Hình tự do: Hình 1282">
              <a:extLst>
                <a:ext uri="{FF2B5EF4-FFF2-40B4-BE49-F238E27FC236}">
                  <a16:creationId xmlns:a16="http://schemas.microsoft.com/office/drawing/2014/main" id="{F50F5F6C-8A33-12A0-C957-B50F4837F7F0}"/>
                </a:ext>
              </a:extLst>
            </p:cNvPr>
            <p:cNvSpPr/>
            <p:nvPr/>
          </p:nvSpPr>
          <p:spPr>
            <a:xfrm>
              <a:off x="11572384" y="4584666"/>
              <a:ext cx="186755" cy="318242"/>
            </a:xfrm>
            <a:custGeom>
              <a:avLst/>
              <a:gdLst>
                <a:gd name="connsiteX0" fmla="*/ 186756 w 186755"/>
                <a:gd name="connsiteY0" fmla="*/ 207984 h 318242"/>
                <a:gd name="connsiteX1" fmla="*/ 130707 w 186755"/>
                <a:gd name="connsiteY1" fmla="*/ 318242 h 318242"/>
                <a:gd name="connsiteX2" fmla="*/ 114965 w 186755"/>
                <a:gd name="connsiteY2" fmla="*/ 311322 h 318242"/>
                <a:gd name="connsiteX3" fmla="*/ 114467 w 186755"/>
                <a:gd name="connsiteY3" fmla="*/ 311135 h 318242"/>
                <a:gd name="connsiteX4" fmla="*/ 69172 w 186755"/>
                <a:gd name="connsiteY4" fmla="*/ 291278 h 318242"/>
                <a:gd name="connsiteX5" fmla="*/ 15119 w 186755"/>
                <a:gd name="connsiteY5" fmla="*/ 267525 h 318242"/>
                <a:gd name="connsiteX6" fmla="*/ 0 w 186755"/>
                <a:gd name="connsiteY6" fmla="*/ 260916 h 318242"/>
                <a:gd name="connsiteX7" fmla="*/ 110882 w 186755"/>
                <a:gd name="connsiteY7" fmla="*/ 44452 h 318242"/>
                <a:gd name="connsiteX8" fmla="*/ 163314 w 186755"/>
                <a:gd name="connsiteY8" fmla="*/ 0 h 318242"/>
                <a:gd name="connsiteX9" fmla="*/ 173539 w 186755"/>
                <a:gd name="connsiteY9" fmla="*/ 51840 h 318242"/>
                <a:gd name="connsiteX10" fmla="*/ 186756 w 186755"/>
                <a:gd name="connsiteY10" fmla="*/ 207984 h 3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55" h="318242">
                  <a:moveTo>
                    <a:pt x="186756" y="207984"/>
                  </a:moveTo>
                  <a:lnTo>
                    <a:pt x="130707" y="318242"/>
                  </a:lnTo>
                  <a:lnTo>
                    <a:pt x="114965" y="311322"/>
                  </a:lnTo>
                  <a:lnTo>
                    <a:pt x="114467" y="311135"/>
                  </a:lnTo>
                  <a:lnTo>
                    <a:pt x="69172" y="291278"/>
                  </a:lnTo>
                  <a:lnTo>
                    <a:pt x="15119" y="267525"/>
                  </a:lnTo>
                  <a:lnTo>
                    <a:pt x="0" y="260916"/>
                  </a:lnTo>
                  <a:cubicBezTo>
                    <a:pt x="0" y="260916"/>
                    <a:pt x="93737" y="67209"/>
                    <a:pt x="110882" y="44452"/>
                  </a:cubicBezTo>
                  <a:cubicBezTo>
                    <a:pt x="131892" y="16646"/>
                    <a:pt x="163314" y="0"/>
                    <a:pt x="163314" y="0"/>
                  </a:cubicBezTo>
                  <a:cubicBezTo>
                    <a:pt x="163314" y="0"/>
                    <a:pt x="171201" y="32576"/>
                    <a:pt x="173539" y="51840"/>
                  </a:cubicBezTo>
                  <a:cubicBezTo>
                    <a:pt x="183607" y="134760"/>
                    <a:pt x="186756" y="207984"/>
                    <a:pt x="186756" y="207984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8" name="Đồ họa 3">
            <a:extLst>
              <a:ext uri="{FF2B5EF4-FFF2-40B4-BE49-F238E27FC236}">
                <a16:creationId xmlns:a16="http://schemas.microsoft.com/office/drawing/2014/main" id="{145D5D62-8429-37DF-9E4B-E30D703ABF47}"/>
              </a:ext>
            </a:extLst>
          </p:cNvPr>
          <p:cNvGrpSpPr/>
          <p:nvPr/>
        </p:nvGrpSpPr>
        <p:grpSpPr>
          <a:xfrm>
            <a:off x="6130308" y="4642813"/>
            <a:ext cx="1735697" cy="1671705"/>
            <a:chOff x="7805241" y="4531111"/>
            <a:chExt cx="1735697" cy="1671705"/>
          </a:xfrm>
        </p:grpSpPr>
        <p:sp>
          <p:nvSpPr>
            <p:cNvPr id="1309" name="Hình tự do: Hình 1308">
              <a:extLst>
                <a:ext uri="{FF2B5EF4-FFF2-40B4-BE49-F238E27FC236}">
                  <a16:creationId xmlns:a16="http://schemas.microsoft.com/office/drawing/2014/main" id="{E0ED63B9-B3E6-054C-9C17-FB15A5C11FDC}"/>
                </a:ext>
              </a:extLst>
            </p:cNvPr>
            <p:cNvSpPr/>
            <p:nvPr/>
          </p:nvSpPr>
          <p:spPr>
            <a:xfrm>
              <a:off x="8026085" y="4562876"/>
              <a:ext cx="282206" cy="366872"/>
            </a:xfrm>
            <a:custGeom>
              <a:avLst/>
              <a:gdLst>
                <a:gd name="connsiteX0" fmla="*/ 0 w 282206"/>
                <a:gd name="connsiteY0" fmla="*/ 0 h 366872"/>
                <a:gd name="connsiteX1" fmla="*/ 100535 w 282206"/>
                <a:gd name="connsiteY1" fmla="*/ 0 h 366872"/>
                <a:gd name="connsiteX2" fmla="*/ 282207 w 282206"/>
                <a:gd name="connsiteY2" fmla="*/ 366872 h 366872"/>
                <a:gd name="connsiteX3" fmla="*/ 181668 w 282206"/>
                <a:gd name="connsiteY3" fmla="*/ 366872 h 36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6" h="366872">
                  <a:moveTo>
                    <a:pt x="0" y="0"/>
                  </a:moveTo>
                  <a:lnTo>
                    <a:pt x="100535" y="0"/>
                  </a:lnTo>
                  <a:lnTo>
                    <a:pt x="282207" y="366872"/>
                  </a:lnTo>
                  <a:lnTo>
                    <a:pt x="181668" y="366872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Hình tự do: Hình 1309">
              <a:extLst>
                <a:ext uri="{FF2B5EF4-FFF2-40B4-BE49-F238E27FC236}">
                  <a16:creationId xmlns:a16="http://schemas.microsoft.com/office/drawing/2014/main" id="{46AB7610-31FA-6998-971A-984E067C950A}"/>
                </a:ext>
              </a:extLst>
            </p:cNvPr>
            <p:cNvSpPr/>
            <p:nvPr/>
          </p:nvSpPr>
          <p:spPr>
            <a:xfrm>
              <a:off x="8013937" y="4757581"/>
              <a:ext cx="1396993" cy="985182"/>
            </a:xfrm>
            <a:custGeom>
              <a:avLst/>
              <a:gdLst>
                <a:gd name="connsiteX0" fmla="*/ 0 w 1396993"/>
                <a:gd name="connsiteY0" fmla="*/ 331210 h 985182"/>
                <a:gd name="connsiteX1" fmla="*/ 0 w 1396993"/>
                <a:gd name="connsiteY1" fmla="*/ 733557 h 985182"/>
                <a:gd name="connsiteX2" fmla="*/ 489000 w 1396993"/>
                <a:gd name="connsiteY2" fmla="*/ 733557 h 985182"/>
                <a:gd name="connsiteX3" fmla="*/ 475387 w 1396993"/>
                <a:gd name="connsiteY3" fmla="*/ 747366 h 985182"/>
                <a:gd name="connsiteX4" fmla="*/ 433694 w 1396993"/>
                <a:gd name="connsiteY4" fmla="*/ 858123 h 985182"/>
                <a:gd name="connsiteX5" fmla="*/ 491809 w 1396993"/>
                <a:gd name="connsiteY5" fmla="*/ 985183 h 985182"/>
                <a:gd name="connsiteX6" fmla="*/ 607179 w 1396993"/>
                <a:gd name="connsiteY6" fmla="*/ 939297 h 985182"/>
                <a:gd name="connsiteX7" fmla="*/ 716932 w 1396993"/>
                <a:gd name="connsiteY7" fmla="*/ 980164 h 985182"/>
                <a:gd name="connsiteX8" fmla="*/ 769530 w 1396993"/>
                <a:gd name="connsiteY8" fmla="*/ 858123 h 985182"/>
                <a:gd name="connsiteX9" fmla="*/ 714223 w 1396993"/>
                <a:gd name="connsiteY9" fmla="*/ 733557 h 985182"/>
                <a:gd name="connsiteX10" fmla="*/ 1396993 w 1396993"/>
                <a:gd name="connsiteY10" fmla="*/ 733557 h 985182"/>
                <a:gd name="connsiteX11" fmla="*/ 1396993 w 1396993"/>
                <a:gd name="connsiteY11" fmla="*/ 331210 h 985182"/>
                <a:gd name="connsiteX12" fmla="*/ 1065718 w 1396993"/>
                <a:gd name="connsiteY12" fmla="*/ 0 h 985182"/>
                <a:gd name="connsiteX13" fmla="*/ 331276 w 1396993"/>
                <a:gd name="connsiteY13" fmla="*/ 0 h 985182"/>
                <a:gd name="connsiteX14" fmla="*/ 131 w 1396993"/>
                <a:gd name="connsiteY14" fmla="*/ 321640 h 985182"/>
                <a:gd name="connsiteX15" fmla="*/ 0 w 1396993"/>
                <a:gd name="connsiteY15" fmla="*/ 331210 h 9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6993" h="985182">
                  <a:moveTo>
                    <a:pt x="0" y="331210"/>
                  </a:moveTo>
                  <a:lnTo>
                    <a:pt x="0" y="733557"/>
                  </a:lnTo>
                  <a:lnTo>
                    <a:pt x="489000" y="733557"/>
                  </a:lnTo>
                  <a:cubicBezTo>
                    <a:pt x="484178" y="737890"/>
                    <a:pt x="479652" y="742535"/>
                    <a:pt x="475387" y="747366"/>
                  </a:cubicBezTo>
                  <a:cubicBezTo>
                    <a:pt x="449417" y="776949"/>
                    <a:pt x="433694" y="815666"/>
                    <a:pt x="433694" y="858123"/>
                  </a:cubicBezTo>
                  <a:cubicBezTo>
                    <a:pt x="433694" y="908872"/>
                    <a:pt x="456225" y="954353"/>
                    <a:pt x="491809" y="985183"/>
                  </a:cubicBezTo>
                  <a:cubicBezTo>
                    <a:pt x="521906" y="956754"/>
                    <a:pt x="562512" y="939297"/>
                    <a:pt x="607179" y="939297"/>
                  </a:cubicBezTo>
                  <a:cubicBezTo>
                    <a:pt x="649172" y="939297"/>
                    <a:pt x="687530" y="954727"/>
                    <a:pt x="716932" y="980164"/>
                  </a:cubicBezTo>
                  <a:cubicBezTo>
                    <a:pt x="749342" y="949553"/>
                    <a:pt x="769530" y="906191"/>
                    <a:pt x="769530" y="858123"/>
                  </a:cubicBezTo>
                  <a:cubicBezTo>
                    <a:pt x="769530" y="808683"/>
                    <a:pt x="748189" y="764293"/>
                    <a:pt x="714223" y="733557"/>
                  </a:cubicBezTo>
                  <a:lnTo>
                    <a:pt x="1396993" y="733557"/>
                  </a:lnTo>
                  <a:lnTo>
                    <a:pt x="1396993" y="331210"/>
                  </a:lnTo>
                  <a:cubicBezTo>
                    <a:pt x="1396993" y="148289"/>
                    <a:pt x="1248683" y="0"/>
                    <a:pt x="1065718" y="0"/>
                  </a:cubicBezTo>
                  <a:lnTo>
                    <a:pt x="331276" y="0"/>
                  </a:lnTo>
                  <a:cubicBezTo>
                    <a:pt x="151512" y="0"/>
                    <a:pt x="5218" y="143145"/>
                    <a:pt x="131" y="321640"/>
                  </a:cubicBezTo>
                  <a:cubicBezTo>
                    <a:pt x="34" y="324820"/>
                    <a:pt x="0" y="328031"/>
                    <a:pt x="0" y="331210"/>
                  </a:cubicBezTo>
                  <a:close/>
                </a:path>
              </a:pathLst>
            </a:custGeom>
            <a:solidFill>
              <a:srgbClr val="99D6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Hình tự do: Hình 1310">
              <a:extLst>
                <a:ext uri="{FF2B5EF4-FFF2-40B4-BE49-F238E27FC236}">
                  <a16:creationId xmlns:a16="http://schemas.microsoft.com/office/drawing/2014/main" id="{19AD67E4-2BC2-68CD-9520-AB398A300274}"/>
                </a:ext>
              </a:extLst>
            </p:cNvPr>
            <p:cNvSpPr/>
            <p:nvPr/>
          </p:nvSpPr>
          <p:spPr>
            <a:xfrm>
              <a:off x="8013952" y="4757581"/>
              <a:ext cx="822439" cy="754068"/>
            </a:xfrm>
            <a:custGeom>
              <a:avLst/>
              <a:gdLst>
                <a:gd name="connsiteX0" fmla="*/ 0 w 822439"/>
                <a:gd name="connsiteY0" fmla="*/ 331241 h 754068"/>
                <a:gd name="connsiteX1" fmla="*/ 0 w 822439"/>
                <a:gd name="connsiteY1" fmla="*/ 554064 h 754068"/>
                <a:gd name="connsiteX2" fmla="*/ 224110 w 822439"/>
                <a:gd name="connsiteY2" fmla="*/ 502286 h 754068"/>
                <a:gd name="connsiteX3" fmla="*/ 664042 w 822439"/>
                <a:gd name="connsiteY3" fmla="*/ 754068 h 754068"/>
                <a:gd name="connsiteX4" fmla="*/ 677037 w 822439"/>
                <a:gd name="connsiteY4" fmla="*/ 747397 h 754068"/>
                <a:gd name="connsiteX5" fmla="*/ 669565 w 822439"/>
                <a:gd name="connsiteY5" fmla="*/ 728351 h 754068"/>
                <a:gd name="connsiteX6" fmla="*/ 641385 w 822439"/>
                <a:gd name="connsiteY6" fmla="*/ 631123 h 754068"/>
                <a:gd name="connsiteX7" fmla="*/ 625453 w 822439"/>
                <a:gd name="connsiteY7" fmla="*/ 477940 h 754068"/>
                <a:gd name="connsiteX8" fmla="*/ 822439 w 822439"/>
                <a:gd name="connsiteY8" fmla="*/ 0 h 754068"/>
                <a:gd name="connsiteX9" fmla="*/ 331269 w 822439"/>
                <a:gd name="connsiteY9" fmla="*/ 0 h 754068"/>
                <a:gd name="connsiteX10" fmla="*/ 103 w 822439"/>
                <a:gd name="connsiteY10" fmla="*/ 321672 h 754068"/>
                <a:gd name="connsiteX11" fmla="*/ 0 w 822439"/>
                <a:gd name="connsiteY11" fmla="*/ 331241 h 75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439" h="754068">
                  <a:moveTo>
                    <a:pt x="0" y="331241"/>
                  </a:moveTo>
                  <a:lnTo>
                    <a:pt x="0" y="554064"/>
                  </a:lnTo>
                  <a:cubicBezTo>
                    <a:pt x="67620" y="520897"/>
                    <a:pt x="143697" y="502286"/>
                    <a:pt x="224110" y="502286"/>
                  </a:cubicBezTo>
                  <a:cubicBezTo>
                    <a:pt x="411580" y="502286"/>
                    <a:pt x="575405" y="603411"/>
                    <a:pt x="664042" y="754068"/>
                  </a:cubicBezTo>
                  <a:lnTo>
                    <a:pt x="677037" y="747397"/>
                  </a:lnTo>
                  <a:cubicBezTo>
                    <a:pt x="674478" y="741100"/>
                    <a:pt x="671987" y="734773"/>
                    <a:pt x="669565" y="728351"/>
                  </a:cubicBezTo>
                  <a:cubicBezTo>
                    <a:pt x="658035" y="697365"/>
                    <a:pt x="648549" y="664914"/>
                    <a:pt x="641385" y="631123"/>
                  </a:cubicBezTo>
                  <a:cubicBezTo>
                    <a:pt x="631014" y="582338"/>
                    <a:pt x="625453" y="530965"/>
                    <a:pt x="625453" y="477940"/>
                  </a:cubicBezTo>
                  <a:cubicBezTo>
                    <a:pt x="625453" y="278497"/>
                    <a:pt x="703715" y="102808"/>
                    <a:pt x="822439" y="0"/>
                  </a:cubicBezTo>
                  <a:lnTo>
                    <a:pt x="331269" y="0"/>
                  </a:lnTo>
                  <a:cubicBezTo>
                    <a:pt x="151512" y="0"/>
                    <a:pt x="5221" y="143114"/>
                    <a:pt x="103" y="321672"/>
                  </a:cubicBezTo>
                  <a:cubicBezTo>
                    <a:pt x="0" y="324820"/>
                    <a:pt x="0" y="328031"/>
                    <a:pt x="0" y="331241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Hình tự do: Hình 1311">
              <a:extLst>
                <a:ext uri="{FF2B5EF4-FFF2-40B4-BE49-F238E27FC236}">
                  <a16:creationId xmlns:a16="http://schemas.microsoft.com/office/drawing/2014/main" id="{A6285F45-27EC-9E3B-79D0-C94D7B3E977A}"/>
                </a:ext>
              </a:extLst>
            </p:cNvPr>
            <p:cNvSpPr/>
            <p:nvPr/>
          </p:nvSpPr>
          <p:spPr>
            <a:xfrm>
              <a:off x="8671768" y="5735657"/>
              <a:ext cx="677682" cy="221522"/>
            </a:xfrm>
            <a:custGeom>
              <a:avLst/>
              <a:gdLst>
                <a:gd name="connsiteX0" fmla="*/ 0 w 677682"/>
                <a:gd name="connsiteY0" fmla="*/ 0 h 221522"/>
                <a:gd name="connsiteX1" fmla="*/ 677683 w 677682"/>
                <a:gd name="connsiteY1" fmla="*/ 0 h 221522"/>
                <a:gd name="connsiteX2" fmla="*/ 677683 w 677682"/>
                <a:gd name="connsiteY2" fmla="*/ 221523 h 221522"/>
                <a:gd name="connsiteX3" fmla="*/ 0 w 677682"/>
                <a:gd name="connsiteY3" fmla="*/ 221523 h 22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682" h="221522">
                  <a:moveTo>
                    <a:pt x="0" y="0"/>
                  </a:moveTo>
                  <a:lnTo>
                    <a:pt x="677683" y="0"/>
                  </a:lnTo>
                  <a:lnTo>
                    <a:pt x="677683" y="221523"/>
                  </a:lnTo>
                  <a:lnTo>
                    <a:pt x="0" y="221523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Hình tự do: Hình 1312">
              <a:extLst>
                <a:ext uri="{FF2B5EF4-FFF2-40B4-BE49-F238E27FC236}">
                  <a16:creationId xmlns:a16="http://schemas.microsoft.com/office/drawing/2014/main" id="{52EA2686-BACE-464B-ABF6-370409615ABC}"/>
                </a:ext>
              </a:extLst>
            </p:cNvPr>
            <p:cNvSpPr/>
            <p:nvPr/>
          </p:nvSpPr>
          <p:spPr>
            <a:xfrm>
              <a:off x="8671768" y="5758787"/>
              <a:ext cx="221753" cy="198395"/>
            </a:xfrm>
            <a:custGeom>
              <a:avLst/>
              <a:gdLst>
                <a:gd name="connsiteX0" fmla="*/ 0 w 221753"/>
                <a:gd name="connsiteY0" fmla="*/ 0 h 198395"/>
                <a:gd name="connsiteX1" fmla="*/ 221754 w 221753"/>
                <a:gd name="connsiteY1" fmla="*/ 0 h 198395"/>
                <a:gd name="connsiteX2" fmla="*/ 221754 w 221753"/>
                <a:gd name="connsiteY2" fmla="*/ 198396 h 198395"/>
                <a:gd name="connsiteX3" fmla="*/ 0 w 221753"/>
                <a:gd name="connsiteY3" fmla="*/ 198396 h 1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53" h="198395">
                  <a:moveTo>
                    <a:pt x="0" y="0"/>
                  </a:moveTo>
                  <a:lnTo>
                    <a:pt x="221754" y="0"/>
                  </a:lnTo>
                  <a:lnTo>
                    <a:pt x="221754" y="198396"/>
                  </a:lnTo>
                  <a:lnTo>
                    <a:pt x="0" y="198396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14" name="Đồ họa 3">
              <a:extLst>
                <a:ext uri="{FF2B5EF4-FFF2-40B4-BE49-F238E27FC236}">
                  <a16:creationId xmlns:a16="http://schemas.microsoft.com/office/drawing/2014/main" id="{0EA60F32-4907-FD9C-EAA2-63D92E7588FC}"/>
                </a:ext>
              </a:extLst>
            </p:cNvPr>
            <p:cNvGrpSpPr/>
            <p:nvPr/>
          </p:nvGrpSpPr>
          <p:grpSpPr>
            <a:xfrm>
              <a:off x="7805241" y="5337201"/>
              <a:ext cx="865616" cy="865616"/>
              <a:chOff x="7805241" y="5337201"/>
              <a:chExt cx="865616" cy="865616"/>
            </a:xfrm>
          </p:grpSpPr>
          <p:sp>
            <p:nvSpPr>
              <p:cNvPr id="1315" name="Hình tự do: Hình 1314">
                <a:extLst>
                  <a:ext uri="{FF2B5EF4-FFF2-40B4-BE49-F238E27FC236}">
                    <a16:creationId xmlns:a16="http://schemas.microsoft.com/office/drawing/2014/main" id="{8E8BD16C-5EAD-CCF0-66F2-298FB668C30F}"/>
                  </a:ext>
                </a:extLst>
              </p:cNvPr>
              <p:cNvSpPr/>
              <p:nvPr/>
            </p:nvSpPr>
            <p:spPr>
              <a:xfrm>
                <a:off x="7805241" y="5337201"/>
                <a:ext cx="865616" cy="865616"/>
              </a:xfrm>
              <a:custGeom>
                <a:avLst/>
                <a:gdLst>
                  <a:gd name="connsiteX0" fmla="*/ 865617 w 865616"/>
                  <a:gd name="connsiteY0" fmla="*/ 432808 h 865616"/>
                  <a:gd name="connsiteX1" fmla="*/ 432809 w 865616"/>
                  <a:gd name="connsiteY1" fmla="*/ 865617 h 865616"/>
                  <a:gd name="connsiteX2" fmla="*/ 0 w 865616"/>
                  <a:gd name="connsiteY2" fmla="*/ 432808 h 865616"/>
                  <a:gd name="connsiteX3" fmla="*/ 432809 w 865616"/>
                  <a:gd name="connsiteY3" fmla="*/ 0 h 865616"/>
                  <a:gd name="connsiteX4" fmla="*/ 865617 w 865616"/>
                  <a:gd name="connsiteY4" fmla="*/ 432808 h 86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616" h="865616">
                    <a:moveTo>
                      <a:pt x="865617" y="432808"/>
                    </a:moveTo>
                    <a:cubicBezTo>
                      <a:pt x="865617" y="671842"/>
                      <a:pt x="671842" y="865617"/>
                      <a:pt x="432809" y="865617"/>
                    </a:cubicBezTo>
                    <a:cubicBezTo>
                      <a:pt x="193775" y="865617"/>
                      <a:pt x="0" y="671842"/>
                      <a:pt x="0" y="432808"/>
                    </a:cubicBezTo>
                    <a:cubicBezTo>
                      <a:pt x="0" y="193775"/>
                      <a:pt x="193775" y="0"/>
                      <a:pt x="432809" y="0"/>
                    </a:cubicBezTo>
                    <a:cubicBezTo>
                      <a:pt x="671842" y="0"/>
                      <a:pt x="865617" y="193775"/>
                      <a:pt x="865617" y="432808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6" name="Hình tự do: Hình 1315">
                <a:extLst>
                  <a:ext uri="{FF2B5EF4-FFF2-40B4-BE49-F238E27FC236}">
                    <a16:creationId xmlns:a16="http://schemas.microsoft.com/office/drawing/2014/main" id="{169A2F45-DB90-4751-66A2-AB5A7D51F73E}"/>
                  </a:ext>
                </a:extLst>
              </p:cNvPr>
              <p:cNvSpPr/>
              <p:nvPr/>
            </p:nvSpPr>
            <p:spPr>
              <a:xfrm rot="-2700000">
                <a:off x="7939730" y="5471698"/>
                <a:ext cx="596565" cy="596565"/>
              </a:xfrm>
              <a:custGeom>
                <a:avLst/>
                <a:gdLst>
                  <a:gd name="connsiteX0" fmla="*/ 596565 w 596565"/>
                  <a:gd name="connsiteY0" fmla="*/ 298283 h 596565"/>
                  <a:gd name="connsiteX1" fmla="*/ 298283 w 596565"/>
                  <a:gd name="connsiteY1" fmla="*/ 596565 h 596565"/>
                  <a:gd name="connsiteX2" fmla="*/ 0 w 596565"/>
                  <a:gd name="connsiteY2" fmla="*/ 298283 h 596565"/>
                  <a:gd name="connsiteX3" fmla="*/ 298283 w 596565"/>
                  <a:gd name="connsiteY3" fmla="*/ 0 h 596565"/>
                  <a:gd name="connsiteX4" fmla="*/ 596565 w 596565"/>
                  <a:gd name="connsiteY4" fmla="*/ 298283 h 59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65" h="596565">
                    <a:moveTo>
                      <a:pt x="596565" y="298283"/>
                    </a:moveTo>
                    <a:cubicBezTo>
                      <a:pt x="596565" y="463020"/>
                      <a:pt x="463020" y="596565"/>
                      <a:pt x="298283" y="596565"/>
                    </a:cubicBezTo>
                    <a:cubicBezTo>
                      <a:pt x="133546" y="596565"/>
                      <a:pt x="0" y="463020"/>
                      <a:pt x="0" y="298283"/>
                    </a:cubicBezTo>
                    <a:cubicBezTo>
                      <a:pt x="0" y="133546"/>
                      <a:pt x="133546" y="0"/>
                      <a:pt x="298283" y="0"/>
                    </a:cubicBezTo>
                    <a:cubicBezTo>
                      <a:pt x="463020" y="0"/>
                      <a:pt x="596565" y="133546"/>
                      <a:pt x="596565" y="298283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7" name="Hình tự do: Hình 1316">
                <a:extLst>
                  <a:ext uri="{FF2B5EF4-FFF2-40B4-BE49-F238E27FC236}">
                    <a16:creationId xmlns:a16="http://schemas.microsoft.com/office/drawing/2014/main" id="{0264EA62-5B77-909D-E94B-BE4F3DA6C90E}"/>
                  </a:ext>
                </a:extLst>
              </p:cNvPr>
              <p:cNvSpPr/>
              <p:nvPr/>
            </p:nvSpPr>
            <p:spPr>
              <a:xfrm rot="-2700000">
                <a:off x="8045005" y="5576973"/>
                <a:ext cx="386014" cy="386014"/>
              </a:xfrm>
              <a:custGeom>
                <a:avLst/>
                <a:gdLst>
                  <a:gd name="connsiteX0" fmla="*/ 386014 w 386014"/>
                  <a:gd name="connsiteY0" fmla="*/ 193007 h 386014"/>
                  <a:gd name="connsiteX1" fmla="*/ 193007 w 386014"/>
                  <a:gd name="connsiteY1" fmla="*/ 386014 h 386014"/>
                  <a:gd name="connsiteX2" fmla="*/ 0 w 386014"/>
                  <a:gd name="connsiteY2" fmla="*/ 193007 h 386014"/>
                  <a:gd name="connsiteX3" fmla="*/ 193007 w 386014"/>
                  <a:gd name="connsiteY3" fmla="*/ 0 h 386014"/>
                  <a:gd name="connsiteX4" fmla="*/ 386014 w 386014"/>
                  <a:gd name="connsiteY4" fmla="*/ 193007 h 3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14" h="386014">
                    <a:moveTo>
                      <a:pt x="386014" y="193007"/>
                    </a:moveTo>
                    <a:cubicBezTo>
                      <a:pt x="386014" y="299602"/>
                      <a:pt x="299602" y="386014"/>
                      <a:pt x="193007" y="386014"/>
                    </a:cubicBezTo>
                    <a:cubicBezTo>
                      <a:pt x="86412" y="386014"/>
                      <a:pt x="0" y="299602"/>
                      <a:pt x="0" y="193007"/>
                    </a:cubicBezTo>
                    <a:cubicBezTo>
                      <a:pt x="0" y="86412"/>
                      <a:pt x="86412" y="0"/>
                      <a:pt x="193007" y="0"/>
                    </a:cubicBezTo>
                    <a:cubicBezTo>
                      <a:pt x="299602" y="0"/>
                      <a:pt x="386014" y="86412"/>
                      <a:pt x="386014" y="193007"/>
                    </a:cubicBezTo>
                    <a:close/>
                  </a:path>
                </a:pathLst>
              </a:custGeom>
              <a:solidFill>
                <a:srgbClr val="99D6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8" name="Hình tự do: Hình 1317">
                <a:extLst>
                  <a:ext uri="{FF2B5EF4-FFF2-40B4-BE49-F238E27FC236}">
                    <a16:creationId xmlns:a16="http://schemas.microsoft.com/office/drawing/2014/main" id="{5728657E-913B-6D2F-3FE3-B9EFD2806EC6}"/>
                  </a:ext>
                </a:extLst>
              </p:cNvPr>
              <p:cNvSpPr/>
              <p:nvPr/>
            </p:nvSpPr>
            <p:spPr>
              <a:xfrm rot="-4049974">
                <a:off x="8125124" y="5656999"/>
                <a:ext cx="226157" cy="226157"/>
              </a:xfrm>
              <a:custGeom>
                <a:avLst/>
                <a:gdLst>
                  <a:gd name="connsiteX0" fmla="*/ 226158 w 226157"/>
                  <a:gd name="connsiteY0" fmla="*/ 113079 h 226157"/>
                  <a:gd name="connsiteX1" fmla="*/ 113079 w 226157"/>
                  <a:gd name="connsiteY1" fmla="*/ 226158 h 226157"/>
                  <a:gd name="connsiteX2" fmla="*/ 0 w 226157"/>
                  <a:gd name="connsiteY2" fmla="*/ 113079 h 226157"/>
                  <a:gd name="connsiteX3" fmla="*/ 113079 w 226157"/>
                  <a:gd name="connsiteY3" fmla="*/ 0 h 226157"/>
                  <a:gd name="connsiteX4" fmla="*/ 226158 w 226157"/>
                  <a:gd name="connsiteY4" fmla="*/ 113079 h 22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57" h="226157">
                    <a:moveTo>
                      <a:pt x="226158" y="113079"/>
                    </a:moveTo>
                    <a:cubicBezTo>
                      <a:pt x="226158" y="175530"/>
                      <a:pt x="175530" y="226158"/>
                      <a:pt x="113079" y="226158"/>
                    </a:cubicBezTo>
                    <a:cubicBezTo>
                      <a:pt x="50627" y="226158"/>
                      <a:pt x="0" y="175530"/>
                      <a:pt x="0" y="113079"/>
                    </a:cubicBezTo>
                    <a:cubicBezTo>
                      <a:pt x="0" y="50627"/>
                      <a:pt x="50627" y="0"/>
                      <a:pt x="113079" y="0"/>
                    </a:cubicBezTo>
                    <a:cubicBezTo>
                      <a:pt x="175530" y="0"/>
                      <a:pt x="226158" y="50627"/>
                      <a:pt x="226158" y="11307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9" name="Đồ họa 3">
              <a:extLst>
                <a:ext uri="{FF2B5EF4-FFF2-40B4-BE49-F238E27FC236}">
                  <a16:creationId xmlns:a16="http://schemas.microsoft.com/office/drawing/2014/main" id="{E5063395-B5B5-DFF3-72F9-B5BB29D59F77}"/>
                </a:ext>
              </a:extLst>
            </p:cNvPr>
            <p:cNvGrpSpPr/>
            <p:nvPr/>
          </p:nvGrpSpPr>
          <p:grpSpPr>
            <a:xfrm>
              <a:off x="8480284" y="5944670"/>
              <a:ext cx="1060655" cy="258141"/>
              <a:chOff x="8480284" y="5944670"/>
              <a:chExt cx="1060655" cy="258141"/>
            </a:xfrm>
          </p:grpSpPr>
          <p:sp>
            <p:nvSpPr>
              <p:cNvPr id="1320" name="Hình tự do: Hình 1319">
                <a:extLst>
                  <a:ext uri="{FF2B5EF4-FFF2-40B4-BE49-F238E27FC236}">
                    <a16:creationId xmlns:a16="http://schemas.microsoft.com/office/drawing/2014/main" id="{DB48BD6B-7580-30EC-B77F-4987770B5BE7}"/>
                  </a:ext>
                </a:extLst>
              </p:cNvPr>
              <p:cNvSpPr/>
              <p:nvPr/>
            </p:nvSpPr>
            <p:spPr>
              <a:xfrm>
                <a:off x="8480284" y="6003524"/>
                <a:ext cx="1060655" cy="199287"/>
              </a:xfrm>
              <a:custGeom>
                <a:avLst/>
                <a:gdLst>
                  <a:gd name="connsiteX0" fmla="*/ 37136 w 1060655"/>
                  <a:gd name="connsiteY0" fmla="*/ 138002 h 199287"/>
                  <a:gd name="connsiteX1" fmla="*/ 73340 w 1060655"/>
                  <a:gd name="connsiteY1" fmla="*/ 8915 h 199287"/>
                  <a:gd name="connsiteX2" fmla="*/ 455932 w 1060655"/>
                  <a:gd name="connsiteY2" fmla="*/ 2494 h 199287"/>
                  <a:gd name="connsiteX3" fmla="*/ 455424 w 1060655"/>
                  <a:gd name="connsiteY3" fmla="*/ 0 h 199287"/>
                  <a:gd name="connsiteX4" fmla="*/ 530326 w 1060655"/>
                  <a:gd name="connsiteY4" fmla="*/ 1247 h 199287"/>
                  <a:gd name="connsiteX5" fmla="*/ 605228 w 1060655"/>
                  <a:gd name="connsiteY5" fmla="*/ 0 h 199287"/>
                  <a:gd name="connsiteX6" fmla="*/ 604720 w 1060655"/>
                  <a:gd name="connsiteY6" fmla="*/ 2494 h 199287"/>
                  <a:gd name="connsiteX7" fmla="*/ 987312 w 1060655"/>
                  <a:gd name="connsiteY7" fmla="*/ 8915 h 199287"/>
                  <a:gd name="connsiteX8" fmla="*/ 1027226 w 1060655"/>
                  <a:gd name="connsiteY8" fmla="*/ 141680 h 199287"/>
                  <a:gd name="connsiteX9" fmla="*/ 1047220 w 1060655"/>
                  <a:gd name="connsiteY9" fmla="*/ 159449 h 199287"/>
                  <a:gd name="connsiteX10" fmla="*/ 1060655 w 1060655"/>
                  <a:gd name="connsiteY10" fmla="*/ 177217 h 199287"/>
                  <a:gd name="connsiteX11" fmla="*/ 1038585 w 1060655"/>
                  <a:gd name="connsiteY11" fmla="*/ 199287 h 199287"/>
                  <a:gd name="connsiteX12" fmla="*/ 22809 w 1060655"/>
                  <a:gd name="connsiteY12" fmla="*/ 199287 h 199287"/>
                  <a:gd name="connsiteX13" fmla="*/ 56 w 1060655"/>
                  <a:gd name="connsiteY13" fmla="*/ 178838 h 199287"/>
                  <a:gd name="connsiteX14" fmla="*/ 12204 w 1060655"/>
                  <a:gd name="connsiteY14" fmla="*/ 157485 h 199287"/>
                  <a:gd name="connsiteX15" fmla="*/ 37136 w 1060655"/>
                  <a:gd name="connsiteY15" fmla="*/ 138002 h 19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60655" h="199287">
                    <a:moveTo>
                      <a:pt x="37136" y="138002"/>
                    </a:moveTo>
                    <a:cubicBezTo>
                      <a:pt x="54936" y="115027"/>
                      <a:pt x="80828" y="70014"/>
                      <a:pt x="73340" y="8915"/>
                    </a:cubicBezTo>
                    <a:lnTo>
                      <a:pt x="455932" y="2494"/>
                    </a:lnTo>
                    <a:lnTo>
                      <a:pt x="455424" y="0"/>
                    </a:lnTo>
                    <a:lnTo>
                      <a:pt x="530326" y="1247"/>
                    </a:lnTo>
                    <a:lnTo>
                      <a:pt x="605228" y="0"/>
                    </a:lnTo>
                    <a:lnTo>
                      <a:pt x="604720" y="2494"/>
                    </a:lnTo>
                    <a:lnTo>
                      <a:pt x="987312" y="8915"/>
                    </a:lnTo>
                    <a:cubicBezTo>
                      <a:pt x="979397" y="73505"/>
                      <a:pt x="1009251" y="120109"/>
                      <a:pt x="1027226" y="141680"/>
                    </a:cubicBezTo>
                    <a:cubicBezTo>
                      <a:pt x="1032958" y="148601"/>
                      <a:pt x="1039798" y="154430"/>
                      <a:pt x="1047220" y="159449"/>
                    </a:cubicBezTo>
                    <a:cubicBezTo>
                      <a:pt x="1053189" y="163501"/>
                      <a:pt x="1060655" y="169985"/>
                      <a:pt x="1060655" y="177217"/>
                    </a:cubicBezTo>
                    <a:cubicBezTo>
                      <a:pt x="1060655" y="189406"/>
                      <a:pt x="1050774" y="199287"/>
                      <a:pt x="1038585" y="199287"/>
                    </a:cubicBezTo>
                    <a:lnTo>
                      <a:pt x="22809" y="199287"/>
                    </a:lnTo>
                    <a:cubicBezTo>
                      <a:pt x="11107" y="199287"/>
                      <a:pt x="876" y="190496"/>
                      <a:pt x="56" y="178838"/>
                    </a:cubicBezTo>
                    <a:cubicBezTo>
                      <a:pt x="-598" y="169517"/>
                      <a:pt x="4526" y="161350"/>
                      <a:pt x="12204" y="157485"/>
                    </a:cubicBezTo>
                    <a:cubicBezTo>
                      <a:pt x="21784" y="152715"/>
                      <a:pt x="30574" y="146481"/>
                      <a:pt x="37136" y="138002"/>
                    </a:cubicBezTo>
                    <a:close/>
                  </a:path>
                </a:pathLst>
              </a:custGeom>
              <a:solidFill>
                <a:srgbClr val="FB9D7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21" name="Đồ họa 3">
                <a:extLst>
                  <a:ext uri="{FF2B5EF4-FFF2-40B4-BE49-F238E27FC236}">
                    <a16:creationId xmlns:a16="http://schemas.microsoft.com/office/drawing/2014/main" id="{CFF97CEE-5AF6-5DB0-4AE6-41B7664F7E3B}"/>
                  </a:ext>
                </a:extLst>
              </p:cNvPr>
              <p:cNvGrpSpPr/>
              <p:nvPr/>
            </p:nvGrpSpPr>
            <p:grpSpPr>
              <a:xfrm>
                <a:off x="8568733" y="6011566"/>
                <a:ext cx="882490" cy="145763"/>
                <a:chOff x="8568733" y="6011566"/>
                <a:chExt cx="882490" cy="145763"/>
              </a:xfrm>
              <a:solidFill>
                <a:srgbClr val="D16247"/>
              </a:solidFill>
            </p:grpSpPr>
            <p:sp>
              <p:nvSpPr>
                <p:cNvPr id="1322" name="Hình tự do: Hình 1321">
                  <a:extLst>
                    <a:ext uri="{FF2B5EF4-FFF2-40B4-BE49-F238E27FC236}">
                      <a16:creationId xmlns:a16="http://schemas.microsoft.com/office/drawing/2014/main" id="{059FBCD9-0AA2-816C-EAEB-83324BFCDEE9}"/>
                    </a:ext>
                  </a:extLst>
                </p:cNvPr>
                <p:cNvSpPr/>
                <p:nvPr/>
              </p:nvSpPr>
              <p:spPr>
                <a:xfrm>
                  <a:off x="8568733" y="6011566"/>
                  <a:ext cx="63681" cy="145763"/>
                </a:xfrm>
                <a:custGeom>
                  <a:avLst/>
                  <a:gdLst>
                    <a:gd name="connsiteX0" fmla="*/ 0 w 63681"/>
                    <a:gd name="connsiteY0" fmla="*/ 145764 h 145763"/>
                    <a:gd name="connsiteX1" fmla="*/ 32127 w 63681"/>
                    <a:gd name="connsiteY1" fmla="*/ 145764 h 145763"/>
                    <a:gd name="connsiteX2" fmla="*/ 61364 w 63681"/>
                    <a:gd name="connsiteY2" fmla="*/ 0 h 145763"/>
                    <a:gd name="connsiteX3" fmla="*/ 37102 w 63681"/>
                    <a:gd name="connsiteY3" fmla="*/ 0 h 145763"/>
                    <a:gd name="connsiteX4" fmla="*/ 0 w 6368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681" h="145763">
                      <a:moveTo>
                        <a:pt x="0" y="145764"/>
                      </a:moveTo>
                      <a:lnTo>
                        <a:pt x="32127" y="145764"/>
                      </a:lnTo>
                      <a:cubicBezTo>
                        <a:pt x="49462" y="121979"/>
                        <a:pt x="70809" y="75999"/>
                        <a:pt x="61364" y="0"/>
                      </a:cubicBezTo>
                      <a:lnTo>
                        <a:pt x="37102" y="0"/>
                      </a:lnTo>
                      <a:cubicBezTo>
                        <a:pt x="50263" y="98163"/>
                        <a:pt x="8105" y="138906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3" name="Hình tự do: Hình 1322">
                  <a:extLst>
                    <a:ext uri="{FF2B5EF4-FFF2-40B4-BE49-F238E27FC236}">
                      <a16:creationId xmlns:a16="http://schemas.microsoft.com/office/drawing/2014/main" id="{73B81107-3E0B-E058-158A-1DDA0B91482B}"/>
                    </a:ext>
                  </a:extLst>
                </p:cNvPr>
                <p:cNvSpPr/>
                <p:nvPr/>
              </p:nvSpPr>
              <p:spPr>
                <a:xfrm>
                  <a:off x="8690045" y="6011566"/>
                  <a:ext cx="63319" cy="145763"/>
                </a:xfrm>
                <a:custGeom>
                  <a:avLst/>
                  <a:gdLst>
                    <a:gd name="connsiteX0" fmla="*/ 0 w 63319"/>
                    <a:gd name="connsiteY0" fmla="*/ 145764 h 145763"/>
                    <a:gd name="connsiteX1" fmla="*/ 29424 w 63319"/>
                    <a:gd name="connsiteY1" fmla="*/ 145764 h 145763"/>
                    <a:gd name="connsiteX2" fmla="*/ 61071 w 63319"/>
                    <a:gd name="connsiteY2" fmla="*/ 0 h 145763"/>
                    <a:gd name="connsiteX3" fmla="*/ 36700 w 63319"/>
                    <a:gd name="connsiteY3" fmla="*/ 0 h 145763"/>
                    <a:gd name="connsiteX4" fmla="*/ 0 w 63319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19" h="145763">
                      <a:moveTo>
                        <a:pt x="0" y="145764"/>
                      </a:moveTo>
                      <a:lnTo>
                        <a:pt x="29424" y="145764"/>
                      </a:lnTo>
                      <a:cubicBezTo>
                        <a:pt x="46544" y="118830"/>
                        <a:pt x="70859" y="66928"/>
                        <a:pt x="61071" y="0"/>
                      </a:cubicBezTo>
                      <a:lnTo>
                        <a:pt x="36700" y="0"/>
                      </a:lnTo>
                      <a:cubicBezTo>
                        <a:pt x="48982" y="74908"/>
                        <a:pt x="11771" y="130427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4" name="Hình tự do: Hình 1323">
                  <a:extLst>
                    <a:ext uri="{FF2B5EF4-FFF2-40B4-BE49-F238E27FC236}">
                      <a16:creationId xmlns:a16="http://schemas.microsoft.com/office/drawing/2014/main" id="{3DF72744-8DC6-6352-A46D-E7FD2B9ACCB6}"/>
                    </a:ext>
                  </a:extLst>
                </p:cNvPr>
                <p:cNvSpPr/>
                <p:nvPr/>
              </p:nvSpPr>
              <p:spPr>
                <a:xfrm>
                  <a:off x="8814222" y="6011566"/>
                  <a:ext cx="60007" cy="145763"/>
                </a:xfrm>
                <a:custGeom>
                  <a:avLst/>
                  <a:gdLst>
                    <a:gd name="connsiteX0" fmla="*/ 0 w 60007"/>
                    <a:gd name="connsiteY0" fmla="*/ 145764 h 145763"/>
                    <a:gd name="connsiteX1" fmla="*/ 27391 w 60007"/>
                    <a:gd name="connsiteY1" fmla="*/ 145764 h 145763"/>
                    <a:gd name="connsiteX2" fmla="*/ 59945 w 60007"/>
                    <a:gd name="connsiteY2" fmla="*/ 0 h 145763"/>
                    <a:gd name="connsiteX3" fmla="*/ 35842 w 60007"/>
                    <a:gd name="connsiteY3" fmla="*/ 0 h 145763"/>
                    <a:gd name="connsiteX4" fmla="*/ 0 w 6000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" h="145763">
                      <a:moveTo>
                        <a:pt x="0" y="145764"/>
                      </a:moveTo>
                      <a:lnTo>
                        <a:pt x="27391" y="145764"/>
                      </a:lnTo>
                      <a:cubicBezTo>
                        <a:pt x="40980" y="118924"/>
                        <a:pt x="61282" y="67209"/>
                        <a:pt x="59945" y="0"/>
                      </a:cubicBezTo>
                      <a:lnTo>
                        <a:pt x="35842" y="0"/>
                      </a:lnTo>
                      <a:cubicBezTo>
                        <a:pt x="37423" y="73568"/>
                        <a:pt x="10539" y="127559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5" name="Hình tự do: Hình 1324">
                  <a:extLst>
                    <a:ext uri="{FF2B5EF4-FFF2-40B4-BE49-F238E27FC236}">
                      <a16:creationId xmlns:a16="http://schemas.microsoft.com/office/drawing/2014/main" id="{7DC56150-9A9A-F7B9-56C9-8F6A2139E1C1}"/>
                    </a:ext>
                  </a:extLst>
                </p:cNvPr>
                <p:cNvSpPr/>
                <p:nvPr/>
              </p:nvSpPr>
              <p:spPr>
                <a:xfrm>
                  <a:off x="8944707" y="6011566"/>
                  <a:ext cx="29061" cy="145763"/>
                </a:xfrm>
                <a:custGeom>
                  <a:avLst/>
                  <a:gdLst>
                    <a:gd name="connsiteX0" fmla="*/ 0 w 29061"/>
                    <a:gd name="connsiteY0" fmla="*/ 145764 h 145763"/>
                    <a:gd name="connsiteX1" fmla="*/ 24262 w 29061"/>
                    <a:gd name="connsiteY1" fmla="*/ 145764 h 145763"/>
                    <a:gd name="connsiteX2" fmla="*/ 26082 w 29061"/>
                    <a:gd name="connsiteY2" fmla="*/ 0 h 145763"/>
                    <a:gd name="connsiteX3" fmla="*/ 1845 w 29061"/>
                    <a:gd name="connsiteY3" fmla="*/ 0 h 145763"/>
                    <a:gd name="connsiteX4" fmla="*/ 0 w 2906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1" h="145763">
                      <a:moveTo>
                        <a:pt x="0" y="145764"/>
                      </a:moveTo>
                      <a:lnTo>
                        <a:pt x="24262" y="145764"/>
                      </a:lnTo>
                      <a:cubicBezTo>
                        <a:pt x="27554" y="115277"/>
                        <a:pt x="32180" y="55706"/>
                        <a:pt x="26082" y="0"/>
                      </a:cubicBezTo>
                      <a:lnTo>
                        <a:pt x="1845" y="0"/>
                      </a:lnTo>
                      <a:cubicBezTo>
                        <a:pt x="8239" y="55269"/>
                        <a:pt x="3186" y="116742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6" name="Hình tự do: Hình 1325">
                  <a:extLst>
                    <a:ext uri="{FF2B5EF4-FFF2-40B4-BE49-F238E27FC236}">
                      <a16:creationId xmlns:a16="http://schemas.microsoft.com/office/drawing/2014/main" id="{9D87BF76-B995-A487-82D1-D2E5919724CD}"/>
                    </a:ext>
                  </a:extLst>
                </p:cNvPr>
                <p:cNvSpPr/>
                <p:nvPr/>
              </p:nvSpPr>
              <p:spPr>
                <a:xfrm>
                  <a:off x="9387513" y="6011566"/>
                  <a:ext cx="63711" cy="145763"/>
                </a:xfrm>
                <a:custGeom>
                  <a:avLst/>
                  <a:gdLst>
                    <a:gd name="connsiteX0" fmla="*/ 31584 w 63711"/>
                    <a:gd name="connsiteY0" fmla="*/ 145764 h 145763"/>
                    <a:gd name="connsiteX1" fmla="*/ 63711 w 63711"/>
                    <a:gd name="connsiteY1" fmla="*/ 145764 h 145763"/>
                    <a:gd name="connsiteX2" fmla="*/ 26609 w 63711"/>
                    <a:gd name="connsiteY2" fmla="*/ 0 h 145763"/>
                    <a:gd name="connsiteX3" fmla="*/ 2295 w 63711"/>
                    <a:gd name="connsiteY3" fmla="*/ 0 h 145763"/>
                    <a:gd name="connsiteX4" fmla="*/ 31584 w 6371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11" h="145763">
                      <a:moveTo>
                        <a:pt x="31584" y="145764"/>
                      </a:moveTo>
                      <a:lnTo>
                        <a:pt x="63711" y="145764"/>
                      </a:lnTo>
                      <a:cubicBezTo>
                        <a:pt x="55606" y="138968"/>
                        <a:pt x="13448" y="98225"/>
                        <a:pt x="26609" y="0"/>
                      </a:cubicBezTo>
                      <a:lnTo>
                        <a:pt x="2295" y="0"/>
                      </a:lnTo>
                      <a:cubicBezTo>
                        <a:pt x="-7095" y="76030"/>
                        <a:pt x="14252" y="122010"/>
                        <a:pt x="31584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Hình tự do: Hình 1326">
                  <a:extLst>
                    <a:ext uri="{FF2B5EF4-FFF2-40B4-BE49-F238E27FC236}">
                      <a16:creationId xmlns:a16="http://schemas.microsoft.com/office/drawing/2014/main" id="{A0229DE4-F24B-6D16-D6A0-8F9AB2BD84BF}"/>
                    </a:ext>
                  </a:extLst>
                </p:cNvPr>
                <p:cNvSpPr/>
                <p:nvPr/>
              </p:nvSpPr>
              <p:spPr>
                <a:xfrm>
                  <a:off x="9266577" y="6011566"/>
                  <a:ext cx="63337" cy="145763"/>
                </a:xfrm>
                <a:custGeom>
                  <a:avLst/>
                  <a:gdLst>
                    <a:gd name="connsiteX0" fmla="*/ 33911 w 63337"/>
                    <a:gd name="connsiteY0" fmla="*/ 145764 h 145763"/>
                    <a:gd name="connsiteX1" fmla="*/ 63338 w 63337"/>
                    <a:gd name="connsiteY1" fmla="*/ 145764 h 145763"/>
                    <a:gd name="connsiteX2" fmla="*/ 26635 w 63337"/>
                    <a:gd name="connsiteY2" fmla="*/ 0 h 145763"/>
                    <a:gd name="connsiteX3" fmla="*/ 2239 w 63337"/>
                    <a:gd name="connsiteY3" fmla="*/ 0 h 145763"/>
                    <a:gd name="connsiteX4" fmla="*/ 33911 w 6333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37" h="145763">
                      <a:moveTo>
                        <a:pt x="33911" y="145764"/>
                      </a:moveTo>
                      <a:lnTo>
                        <a:pt x="63338" y="145764"/>
                      </a:lnTo>
                      <a:cubicBezTo>
                        <a:pt x="51567" y="130427"/>
                        <a:pt x="14359" y="74908"/>
                        <a:pt x="26635" y="0"/>
                      </a:cubicBezTo>
                      <a:lnTo>
                        <a:pt x="2239" y="0"/>
                      </a:lnTo>
                      <a:cubicBezTo>
                        <a:pt x="-7527" y="66928"/>
                        <a:pt x="16791" y="118799"/>
                        <a:pt x="33911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Hình tự do: Hình 1327">
                  <a:extLst>
                    <a:ext uri="{FF2B5EF4-FFF2-40B4-BE49-F238E27FC236}">
                      <a16:creationId xmlns:a16="http://schemas.microsoft.com/office/drawing/2014/main" id="{F6F2A173-A730-353E-2102-29015A217DDB}"/>
                    </a:ext>
                  </a:extLst>
                </p:cNvPr>
                <p:cNvSpPr/>
                <p:nvPr/>
              </p:nvSpPr>
              <p:spPr>
                <a:xfrm>
                  <a:off x="9154636" y="6011566"/>
                  <a:ext cx="60036" cy="145763"/>
                </a:xfrm>
                <a:custGeom>
                  <a:avLst/>
                  <a:gdLst>
                    <a:gd name="connsiteX0" fmla="*/ 32617 w 60036"/>
                    <a:gd name="connsiteY0" fmla="*/ 145764 h 145763"/>
                    <a:gd name="connsiteX1" fmla="*/ 60036 w 60036"/>
                    <a:gd name="connsiteY1" fmla="*/ 145764 h 145763"/>
                    <a:gd name="connsiteX2" fmla="*/ 24138 w 60036"/>
                    <a:gd name="connsiteY2" fmla="*/ 0 h 145763"/>
                    <a:gd name="connsiteX3" fmla="*/ 63 w 60036"/>
                    <a:gd name="connsiteY3" fmla="*/ 0 h 145763"/>
                    <a:gd name="connsiteX4" fmla="*/ 32617 w 60036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6" h="145763">
                      <a:moveTo>
                        <a:pt x="32617" y="145764"/>
                      </a:moveTo>
                      <a:lnTo>
                        <a:pt x="60036" y="145764"/>
                      </a:lnTo>
                      <a:cubicBezTo>
                        <a:pt x="49497" y="127497"/>
                        <a:pt x="22613" y="73318"/>
                        <a:pt x="24138" y="0"/>
                      </a:cubicBezTo>
                      <a:lnTo>
                        <a:pt x="63" y="0"/>
                      </a:lnTo>
                      <a:cubicBezTo>
                        <a:pt x="-1274" y="67209"/>
                        <a:pt x="19000" y="118924"/>
                        <a:pt x="32617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Hình tự do: Hình 1328">
                  <a:extLst>
                    <a:ext uri="{FF2B5EF4-FFF2-40B4-BE49-F238E27FC236}">
                      <a16:creationId xmlns:a16="http://schemas.microsoft.com/office/drawing/2014/main" id="{C5638A80-80FC-794D-93BD-EE9C38F557D8}"/>
                    </a:ext>
                  </a:extLst>
                </p:cNvPr>
                <p:cNvSpPr/>
                <p:nvPr/>
              </p:nvSpPr>
              <p:spPr>
                <a:xfrm>
                  <a:off x="9058038" y="6011566"/>
                  <a:ext cx="29060" cy="145763"/>
                </a:xfrm>
                <a:custGeom>
                  <a:avLst/>
                  <a:gdLst>
                    <a:gd name="connsiteX0" fmla="*/ 4799 w 29060"/>
                    <a:gd name="connsiteY0" fmla="*/ 145764 h 145763"/>
                    <a:gd name="connsiteX1" fmla="*/ 29060 w 29060"/>
                    <a:gd name="connsiteY1" fmla="*/ 145764 h 145763"/>
                    <a:gd name="connsiteX2" fmla="*/ 27215 w 29060"/>
                    <a:gd name="connsiteY2" fmla="*/ 0 h 145763"/>
                    <a:gd name="connsiteX3" fmla="*/ 2978 w 29060"/>
                    <a:gd name="connsiteY3" fmla="*/ 0 h 145763"/>
                    <a:gd name="connsiteX4" fmla="*/ 4799 w 29060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0" h="145763">
                      <a:moveTo>
                        <a:pt x="4799" y="145764"/>
                      </a:moveTo>
                      <a:lnTo>
                        <a:pt x="29060" y="145764"/>
                      </a:lnTo>
                      <a:cubicBezTo>
                        <a:pt x="25878" y="116742"/>
                        <a:pt x="20793" y="55238"/>
                        <a:pt x="27215" y="0"/>
                      </a:cubicBezTo>
                      <a:lnTo>
                        <a:pt x="2978" y="0"/>
                      </a:lnTo>
                      <a:cubicBezTo>
                        <a:pt x="-3119" y="55706"/>
                        <a:pt x="1510" y="115277"/>
                        <a:pt x="4799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30" name="Hình tự do: Hình 1329">
                <a:extLst>
                  <a:ext uri="{FF2B5EF4-FFF2-40B4-BE49-F238E27FC236}">
                    <a16:creationId xmlns:a16="http://schemas.microsoft.com/office/drawing/2014/main" id="{2B347B0C-AE1E-0583-B42B-6AB209DBF202}"/>
                  </a:ext>
                </a:extLst>
              </p:cNvPr>
              <p:cNvSpPr/>
              <p:nvPr/>
            </p:nvSpPr>
            <p:spPr>
              <a:xfrm>
                <a:off x="8521076" y="5944670"/>
                <a:ext cx="979063" cy="67769"/>
              </a:xfrm>
              <a:custGeom>
                <a:avLst/>
                <a:gdLst>
                  <a:gd name="connsiteX0" fmla="*/ 33885 w 979063"/>
                  <a:gd name="connsiteY0" fmla="*/ 67769 h 67769"/>
                  <a:gd name="connsiteX1" fmla="*/ 945179 w 979063"/>
                  <a:gd name="connsiteY1" fmla="*/ 67769 h 67769"/>
                  <a:gd name="connsiteX2" fmla="*/ 979064 w 979063"/>
                  <a:gd name="connsiteY2" fmla="*/ 33885 h 67769"/>
                  <a:gd name="connsiteX3" fmla="*/ 979064 w 979063"/>
                  <a:gd name="connsiteY3" fmla="*/ 33885 h 67769"/>
                  <a:gd name="connsiteX4" fmla="*/ 945179 w 979063"/>
                  <a:gd name="connsiteY4" fmla="*/ 0 h 67769"/>
                  <a:gd name="connsiteX5" fmla="*/ 33885 w 979063"/>
                  <a:gd name="connsiteY5" fmla="*/ 0 h 67769"/>
                  <a:gd name="connsiteX6" fmla="*/ 0 w 979063"/>
                  <a:gd name="connsiteY6" fmla="*/ 33885 h 67769"/>
                  <a:gd name="connsiteX7" fmla="*/ 0 w 979063"/>
                  <a:gd name="connsiteY7" fmla="*/ 33885 h 67769"/>
                  <a:gd name="connsiteX8" fmla="*/ 33885 w 979063"/>
                  <a:gd name="connsiteY8" fmla="*/ 67769 h 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9063" h="67769">
                    <a:moveTo>
                      <a:pt x="33885" y="67769"/>
                    </a:moveTo>
                    <a:lnTo>
                      <a:pt x="945179" y="67769"/>
                    </a:lnTo>
                    <a:cubicBezTo>
                      <a:pt x="963892" y="67769"/>
                      <a:pt x="979064" y="52620"/>
                      <a:pt x="979064" y="33885"/>
                    </a:cubicBezTo>
                    <a:lnTo>
                      <a:pt x="979064" y="33885"/>
                    </a:lnTo>
                    <a:cubicBezTo>
                      <a:pt x="979064" y="15181"/>
                      <a:pt x="963892" y="0"/>
                      <a:pt x="945179" y="0"/>
                    </a:cubicBezTo>
                    <a:lnTo>
                      <a:pt x="33885" y="0"/>
                    </a:lnTo>
                    <a:cubicBezTo>
                      <a:pt x="15172" y="0"/>
                      <a:pt x="0" y="15181"/>
                      <a:pt x="0" y="33885"/>
                    </a:cubicBezTo>
                    <a:lnTo>
                      <a:pt x="0" y="33885"/>
                    </a:lnTo>
                    <a:cubicBezTo>
                      <a:pt x="0" y="52620"/>
                      <a:pt x="15172" y="67769"/>
                      <a:pt x="33885" y="6776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31" name="Đồ họa 3">
              <a:extLst>
                <a:ext uri="{FF2B5EF4-FFF2-40B4-BE49-F238E27FC236}">
                  <a16:creationId xmlns:a16="http://schemas.microsoft.com/office/drawing/2014/main" id="{7D036AF2-B86F-6F3E-EC3E-068F295C148A}"/>
                </a:ext>
              </a:extLst>
            </p:cNvPr>
            <p:cNvGrpSpPr/>
            <p:nvPr/>
          </p:nvGrpSpPr>
          <p:grpSpPr>
            <a:xfrm>
              <a:off x="8543486" y="5363330"/>
              <a:ext cx="934240" cy="417994"/>
              <a:chOff x="8543486" y="5363330"/>
              <a:chExt cx="934240" cy="417994"/>
            </a:xfrm>
          </p:grpSpPr>
          <p:sp>
            <p:nvSpPr>
              <p:cNvPr id="1332" name="Hình tự do: Hình 1331">
                <a:extLst>
                  <a:ext uri="{FF2B5EF4-FFF2-40B4-BE49-F238E27FC236}">
                    <a16:creationId xmlns:a16="http://schemas.microsoft.com/office/drawing/2014/main" id="{632DC3B7-2120-B005-6E59-FA307C5F6F18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934240" cy="417994"/>
              </a:xfrm>
              <a:custGeom>
                <a:avLst/>
                <a:gdLst>
                  <a:gd name="connsiteX0" fmla="*/ 934240 w 934240"/>
                  <a:gd name="connsiteY0" fmla="*/ 133575 h 417994"/>
                  <a:gd name="connsiteX1" fmla="*/ 800678 w 934240"/>
                  <a:gd name="connsiteY1" fmla="*/ 0 h 417994"/>
                  <a:gd name="connsiteX2" fmla="*/ 133563 w 934240"/>
                  <a:gd name="connsiteY2" fmla="*/ 0 h 417994"/>
                  <a:gd name="connsiteX3" fmla="*/ 0 w 934240"/>
                  <a:gd name="connsiteY3" fmla="*/ 133575 h 417994"/>
                  <a:gd name="connsiteX4" fmla="*/ 0 w 934240"/>
                  <a:gd name="connsiteY4" fmla="*/ 133575 h 417994"/>
                  <a:gd name="connsiteX5" fmla="*/ 13619 w 934240"/>
                  <a:gd name="connsiteY5" fmla="*/ 192304 h 417994"/>
                  <a:gd name="connsiteX6" fmla="*/ 24053 w 934240"/>
                  <a:gd name="connsiteY6" fmla="*/ 214593 h 417994"/>
                  <a:gd name="connsiteX7" fmla="*/ 51588 w 934240"/>
                  <a:gd name="connsiteY7" fmla="*/ 279464 h 417994"/>
                  <a:gd name="connsiteX8" fmla="*/ 77047 w 934240"/>
                  <a:gd name="connsiteY8" fmla="*/ 349166 h 417994"/>
                  <a:gd name="connsiteX9" fmla="*/ 172314 w 934240"/>
                  <a:gd name="connsiteY9" fmla="*/ 417995 h 417994"/>
                  <a:gd name="connsiteX10" fmla="*/ 761921 w 934240"/>
                  <a:gd name="connsiteY10" fmla="*/ 417995 h 417994"/>
                  <a:gd name="connsiteX11" fmla="*/ 856200 w 934240"/>
                  <a:gd name="connsiteY11" fmla="*/ 352002 h 417994"/>
                  <a:gd name="connsiteX12" fmla="*/ 880605 w 934240"/>
                  <a:gd name="connsiteY12" fmla="*/ 287662 h 417994"/>
                  <a:gd name="connsiteX13" fmla="*/ 920952 w 934240"/>
                  <a:gd name="connsiteY13" fmla="*/ 191681 h 417994"/>
                  <a:gd name="connsiteX14" fmla="*/ 926656 w 934240"/>
                  <a:gd name="connsiteY14" fmla="*/ 177934 h 417994"/>
                  <a:gd name="connsiteX15" fmla="*/ 928701 w 934240"/>
                  <a:gd name="connsiteY15" fmla="*/ 173009 h 417994"/>
                  <a:gd name="connsiteX16" fmla="*/ 928293 w 934240"/>
                  <a:gd name="connsiteY16" fmla="*/ 173071 h 417994"/>
                  <a:gd name="connsiteX17" fmla="*/ 934240 w 934240"/>
                  <a:gd name="connsiteY17" fmla="*/ 133575 h 417994"/>
                  <a:gd name="connsiteX18" fmla="*/ 934240 w 934240"/>
                  <a:gd name="connsiteY18" fmla="*/ 13357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34240" h="417994">
                    <a:moveTo>
                      <a:pt x="934240" y="133575"/>
                    </a:moveTo>
                    <a:cubicBezTo>
                      <a:pt x="934240" y="59789"/>
                      <a:pt x="874442" y="0"/>
                      <a:pt x="800678" y="0"/>
                    </a:cubicBezTo>
                    <a:lnTo>
                      <a:pt x="133563" y="0"/>
                    </a:lnTo>
                    <a:cubicBezTo>
                      <a:pt x="59799" y="0"/>
                      <a:pt x="0" y="59789"/>
                      <a:pt x="0" y="133575"/>
                    </a:cubicBezTo>
                    <a:lnTo>
                      <a:pt x="0" y="133575"/>
                    </a:lnTo>
                    <a:cubicBezTo>
                      <a:pt x="0" y="154648"/>
                      <a:pt x="4910" y="174598"/>
                      <a:pt x="13619" y="192304"/>
                    </a:cubicBezTo>
                    <a:cubicBezTo>
                      <a:pt x="17235" y="199661"/>
                      <a:pt x="20852" y="207049"/>
                      <a:pt x="24053" y="214593"/>
                    </a:cubicBezTo>
                    <a:lnTo>
                      <a:pt x="51588" y="279464"/>
                    </a:lnTo>
                    <a:cubicBezTo>
                      <a:pt x="61261" y="302251"/>
                      <a:pt x="69275" y="325661"/>
                      <a:pt x="77047" y="349166"/>
                    </a:cubicBezTo>
                    <a:cubicBezTo>
                      <a:pt x="90264" y="389129"/>
                      <a:pt x="127914" y="417995"/>
                      <a:pt x="172314" y="417995"/>
                    </a:cubicBezTo>
                    <a:lnTo>
                      <a:pt x="761921" y="417995"/>
                    </a:lnTo>
                    <a:cubicBezTo>
                      <a:pt x="805270" y="417995"/>
                      <a:pt x="842178" y="390501"/>
                      <a:pt x="856200" y="352002"/>
                    </a:cubicBezTo>
                    <a:cubicBezTo>
                      <a:pt x="864052" y="330431"/>
                      <a:pt x="871714" y="308828"/>
                      <a:pt x="880605" y="287662"/>
                    </a:cubicBezTo>
                    <a:lnTo>
                      <a:pt x="920952" y="191681"/>
                    </a:lnTo>
                    <a:cubicBezTo>
                      <a:pt x="923106" y="187254"/>
                      <a:pt x="924998" y="182641"/>
                      <a:pt x="926656" y="177934"/>
                    </a:cubicBezTo>
                    <a:lnTo>
                      <a:pt x="928701" y="173009"/>
                    </a:lnTo>
                    <a:lnTo>
                      <a:pt x="928293" y="173071"/>
                    </a:lnTo>
                    <a:cubicBezTo>
                      <a:pt x="932158" y="160571"/>
                      <a:pt x="934240" y="147322"/>
                      <a:pt x="934240" y="133575"/>
                    </a:cubicBezTo>
                    <a:lnTo>
                      <a:pt x="934240" y="133575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3" name="Hình tự do: Hình 1332">
                <a:extLst>
                  <a:ext uri="{FF2B5EF4-FFF2-40B4-BE49-F238E27FC236}">
                    <a16:creationId xmlns:a16="http://schemas.microsoft.com/office/drawing/2014/main" id="{4A307DB7-3216-EA74-7A0F-7ED6311D5699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367941" cy="417994"/>
              </a:xfrm>
              <a:custGeom>
                <a:avLst/>
                <a:gdLst>
                  <a:gd name="connsiteX0" fmla="*/ 367941 w 367941"/>
                  <a:gd name="connsiteY0" fmla="*/ 417995 h 417994"/>
                  <a:gd name="connsiteX1" fmla="*/ 172320 w 367941"/>
                  <a:gd name="connsiteY1" fmla="*/ 417995 h 417994"/>
                  <a:gd name="connsiteX2" fmla="*/ 77040 w 367941"/>
                  <a:gd name="connsiteY2" fmla="*/ 349166 h 417994"/>
                  <a:gd name="connsiteX3" fmla="*/ 51600 w 367941"/>
                  <a:gd name="connsiteY3" fmla="*/ 279464 h 417994"/>
                  <a:gd name="connsiteX4" fmla="*/ 24056 w 367941"/>
                  <a:gd name="connsiteY4" fmla="*/ 214593 h 417994"/>
                  <a:gd name="connsiteX5" fmla="*/ 13619 w 367941"/>
                  <a:gd name="connsiteY5" fmla="*/ 192336 h 417994"/>
                  <a:gd name="connsiteX6" fmla="*/ 3544 w 367941"/>
                  <a:gd name="connsiteY6" fmla="*/ 164187 h 417994"/>
                  <a:gd name="connsiteX7" fmla="*/ 0 w 367941"/>
                  <a:gd name="connsiteY7" fmla="*/ 133544 h 417994"/>
                  <a:gd name="connsiteX8" fmla="*/ 133563 w 367941"/>
                  <a:gd name="connsiteY8" fmla="*/ 0 h 417994"/>
                  <a:gd name="connsiteX9" fmla="*/ 329187 w 367941"/>
                  <a:gd name="connsiteY9" fmla="*/ 0 h 417994"/>
                  <a:gd name="connsiteX10" fmla="*/ 195624 w 367941"/>
                  <a:gd name="connsiteY10" fmla="*/ 133544 h 417994"/>
                  <a:gd name="connsiteX11" fmla="*/ 199169 w 367941"/>
                  <a:gd name="connsiteY11" fmla="*/ 164187 h 417994"/>
                  <a:gd name="connsiteX12" fmla="*/ 209244 w 367941"/>
                  <a:gd name="connsiteY12" fmla="*/ 192336 h 417994"/>
                  <a:gd name="connsiteX13" fmla="*/ 219681 w 367941"/>
                  <a:gd name="connsiteY13" fmla="*/ 214593 h 417994"/>
                  <a:gd name="connsiteX14" fmla="*/ 247197 w 367941"/>
                  <a:gd name="connsiteY14" fmla="*/ 279464 h 417994"/>
                  <a:gd name="connsiteX15" fmla="*/ 272665 w 367941"/>
                  <a:gd name="connsiteY15" fmla="*/ 349166 h 417994"/>
                  <a:gd name="connsiteX16" fmla="*/ 367941 w 367941"/>
                  <a:gd name="connsiteY16" fmla="*/ 41799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7941" h="417994">
                    <a:moveTo>
                      <a:pt x="367941" y="417995"/>
                    </a:moveTo>
                    <a:lnTo>
                      <a:pt x="172320" y="417995"/>
                    </a:lnTo>
                    <a:cubicBezTo>
                      <a:pt x="127920" y="417995"/>
                      <a:pt x="90273" y="389129"/>
                      <a:pt x="77040" y="349166"/>
                    </a:cubicBezTo>
                    <a:cubicBezTo>
                      <a:pt x="69291" y="325661"/>
                      <a:pt x="61261" y="302251"/>
                      <a:pt x="51600" y="279464"/>
                    </a:cubicBezTo>
                    <a:lnTo>
                      <a:pt x="24056" y="214593"/>
                    </a:lnTo>
                    <a:cubicBezTo>
                      <a:pt x="20845" y="207018"/>
                      <a:pt x="17245" y="199661"/>
                      <a:pt x="13619" y="192336"/>
                    </a:cubicBezTo>
                    <a:cubicBezTo>
                      <a:pt x="9274" y="183483"/>
                      <a:pt x="5842" y="174037"/>
                      <a:pt x="3544" y="164187"/>
                    </a:cubicBezTo>
                    <a:cubicBezTo>
                      <a:pt x="1219" y="154336"/>
                      <a:pt x="0" y="144111"/>
                      <a:pt x="0" y="133544"/>
                    </a:cubicBezTo>
                    <a:cubicBezTo>
                      <a:pt x="0" y="59789"/>
                      <a:pt x="59793" y="0"/>
                      <a:pt x="133563" y="0"/>
                    </a:cubicBezTo>
                    <a:lnTo>
                      <a:pt x="329187" y="0"/>
                    </a:lnTo>
                    <a:cubicBezTo>
                      <a:pt x="255417" y="0"/>
                      <a:pt x="195624" y="59789"/>
                      <a:pt x="195624" y="133544"/>
                    </a:cubicBezTo>
                    <a:cubicBezTo>
                      <a:pt x="195624" y="144111"/>
                      <a:pt x="196843" y="154336"/>
                      <a:pt x="199169" y="164187"/>
                    </a:cubicBezTo>
                    <a:cubicBezTo>
                      <a:pt x="201494" y="174037"/>
                      <a:pt x="204870" y="183451"/>
                      <a:pt x="209244" y="192336"/>
                    </a:cubicBezTo>
                    <a:cubicBezTo>
                      <a:pt x="212841" y="199661"/>
                      <a:pt x="216470" y="207018"/>
                      <a:pt x="219681" y="214593"/>
                    </a:cubicBezTo>
                    <a:lnTo>
                      <a:pt x="247197" y="279464"/>
                    </a:lnTo>
                    <a:cubicBezTo>
                      <a:pt x="256885" y="302251"/>
                      <a:pt x="264884" y="325661"/>
                      <a:pt x="272665" y="349166"/>
                    </a:cubicBezTo>
                    <a:cubicBezTo>
                      <a:pt x="285894" y="389129"/>
                      <a:pt x="323539" y="417995"/>
                      <a:pt x="367941" y="417995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4" name="Hình tự do: Hình 1333">
              <a:extLst>
                <a:ext uri="{FF2B5EF4-FFF2-40B4-BE49-F238E27FC236}">
                  <a16:creationId xmlns:a16="http://schemas.microsoft.com/office/drawing/2014/main" id="{061C1BB8-CFED-3C9C-7242-551D82675169}"/>
                </a:ext>
              </a:extLst>
            </p:cNvPr>
            <p:cNvSpPr/>
            <p:nvPr/>
          </p:nvSpPr>
          <p:spPr>
            <a:xfrm>
              <a:off x="8828237" y="4981339"/>
              <a:ext cx="470583" cy="125937"/>
            </a:xfrm>
            <a:custGeom>
              <a:avLst/>
              <a:gdLst>
                <a:gd name="connsiteX0" fmla="*/ 33040 w 470583"/>
                <a:gd name="connsiteY0" fmla="*/ 125938 h 125937"/>
                <a:gd name="connsiteX1" fmla="*/ 437544 w 470583"/>
                <a:gd name="connsiteY1" fmla="*/ 125938 h 125937"/>
                <a:gd name="connsiteX2" fmla="*/ 470584 w 470583"/>
                <a:gd name="connsiteY2" fmla="*/ 92895 h 125937"/>
                <a:gd name="connsiteX3" fmla="*/ 470584 w 470583"/>
                <a:gd name="connsiteY3" fmla="*/ 33012 h 125937"/>
                <a:gd name="connsiteX4" fmla="*/ 437544 w 470583"/>
                <a:gd name="connsiteY4" fmla="*/ 0 h 125937"/>
                <a:gd name="connsiteX5" fmla="*/ 33040 w 470583"/>
                <a:gd name="connsiteY5" fmla="*/ 0 h 125937"/>
                <a:gd name="connsiteX6" fmla="*/ 0 w 470583"/>
                <a:gd name="connsiteY6" fmla="*/ 33012 h 125937"/>
                <a:gd name="connsiteX7" fmla="*/ 0 w 470583"/>
                <a:gd name="connsiteY7" fmla="*/ 92895 h 125937"/>
                <a:gd name="connsiteX8" fmla="*/ 33040 w 470583"/>
                <a:gd name="connsiteY8" fmla="*/ 125938 h 12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583" h="125937">
                  <a:moveTo>
                    <a:pt x="33040" y="125938"/>
                  </a:moveTo>
                  <a:lnTo>
                    <a:pt x="437544" y="125938"/>
                  </a:lnTo>
                  <a:cubicBezTo>
                    <a:pt x="455789" y="125938"/>
                    <a:pt x="470584" y="111162"/>
                    <a:pt x="470584" y="92895"/>
                  </a:cubicBezTo>
                  <a:lnTo>
                    <a:pt x="470584" y="33012"/>
                  </a:lnTo>
                  <a:cubicBezTo>
                    <a:pt x="470584" y="14776"/>
                    <a:pt x="455792" y="0"/>
                    <a:pt x="437544" y="0"/>
                  </a:cubicBezTo>
                  <a:lnTo>
                    <a:pt x="33040" y="0"/>
                  </a:lnTo>
                  <a:cubicBezTo>
                    <a:pt x="14795" y="0"/>
                    <a:pt x="0" y="14776"/>
                    <a:pt x="0" y="33012"/>
                  </a:cubicBezTo>
                  <a:lnTo>
                    <a:pt x="0" y="92895"/>
                  </a:lnTo>
                  <a:cubicBezTo>
                    <a:pt x="3" y="111162"/>
                    <a:pt x="14795" y="125938"/>
                    <a:pt x="33040" y="125938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5" name="Đồ họa 3">
              <a:extLst>
                <a:ext uri="{FF2B5EF4-FFF2-40B4-BE49-F238E27FC236}">
                  <a16:creationId xmlns:a16="http://schemas.microsoft.com/office/drawing/2014/main" id="{DE1D7D35-BBF4-515F-938E-79397841B84A}"/>
                </a:ext>
              </a:extLst>
            </p:cNvPr>
            <p:cNvGrpSpPr/>
            <p:nvPr/>
          </p:nvGrpSpPr>
          <p:grpSpPr>
            <a:xfrm>
              <a:off x="8873450" y="5009245"/>
              <a:ext cx="380157" cy="70126"/>
              <a:chOff x="8873450" y="5009245"/>
              <a:chExt cx="380157" cy="70126"/>
            </a:xfrm>
          </p:grpSpPr>
          <p:sp>
            <p:nvSpPr>
              <p:cNvPr id="1336" name="Hình tự do: Hình 1335">
                <a:extLst>
                  <a:ext uri="{FF2B5EF4-FFF2-40B4-BE49-F238E27FC236}">
                    <a16:creationId xmlns:a16="http://schemas.microsoft.com/office/drawing/2014/main" id="{A688EBB4-B7E0-E38B-03BB-36422B0B89E6}"/>
                  </a:ext>
                </a:extLst>
              </p:cNvPr>
              <p:cNvSpPr/>
              <p:nvPr/>
            </p:nvSpPr>
            <p:spPr>
              <a:xfrm>
                <a:off x="9211163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7" name="Hình tự do: Hình 1336">
                <a:extLst>
                  <a:ext uri="{FF2B5EF4-FFF2-40B4-BE49-F238E27FC236}">
                    <a16:creationId xmlns:a16="http://schemas.microsoft.com/office/drawing/2014/main" id="{3135261B-2121-464F-03F3-F4FCEBDB036D}"/>
                  </a:ext>
                </a:extLst>
              </p:cNvPr>
              <p:cNvSpPr/>
              <p:nvPr/>
            </p:nvSpPr>
            <p:spPr>
              <a:xfrm>
                <a:off x="9133655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8" name="Hình tự do: Hình 1337">
                <a:extLst>
                  <a:ext uri="{FF2B5EF4-FFF2-40B4-BE49-F238E27FC236}">
                    <a16:creationId xmlns:a16="http://schemas.microsoft.com/office/drawing/2014/main" id="{1D8AF557-C96A-3C08-0CEF-EED0FACDA827}"/>
                  </a:ext>
                </a:extLst>
              </p:cNvPr>
              <p:cNvSpPr/>
              <p:nvPr/>
            </p:nvSpPr>
            <p:spPr>
              <a:xfrm>
                <a:off x="9056147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3 w 42444"/>
                  <a:gd name="connsiteY1" fmla="*/ 42457 h 42457"/>
                  <a:gd name="connsiteX2" fmla="*/ 42445 w 42444"/>
                  <a:gd name="connsiteY2" fmla="*/ 21229 h 42457"/>
                  <a:gd name="connsiteX3" fmla="*/ 21223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2" y="42457"/>
                      <a:pt x="21223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3" y="0"/>
                    </a:cubicBezTo>
                    <a:cubicBezTo>
                      <a:pt x="9502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77C7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9" name="Hình tự do: Hình 1338">
                <a:extLst>
                  <a:ext uri="{FF2B5EF4-FFF2-40B4-BE49-F238E27FC236}">
                    <a16:creationId xmlns:a16="http://schemas.microsoft.com/office/drawing/2014/main" id="{E06AED43-1D46-700E-A379-E7F06E64C36C}"/>
                  </a:ext>
                </a:extLst>
              </p:cNvPr>
              <p:cNvSpPr/>
              <p:nvPr/>
            </p:nvSpPr>
            <p:spPr>
              <a:xfrm>
                <a:off x="896087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0" name="Hình tự do: Hình 1339">
                <a:extLst>
                  <a:ext uri="{FF2B5EF4-FFF2-40B4-BE49-F238E27FC236}">
                    <a16:creationId xmlns:a16="http://schemas.microsoft.com/office/drawing/2014/main" id="{9BABAD2E-96E5-5710-3F3E-7B704E648375}"/>
                  </a:ext>
                </a:extLst>
              </p:cNvPr>
              <p:cNvSpPr/>
              <p:nvPr/>
            </p:nvSpPr>
            <p:spPr>
              <a:xfrm>
                <a:off x="887345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599E8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1" name="Đồ họa 3">
              <a:extLst>
                <a:ext uri="{FF2B5EF4-FFF2-40B4-BE49-F238E27FC236}">
                  <a16:creationId xmlns:a16="http://schemas.microsoft.com/office/drawing/2014/main" id="{C735D496-1D41-2B4E-2336-7FEF98511283}"/>
                </a:ext>
              </a:extLst>
            </p:cNvPr>
            <p:cNvGrpSpPr/>
            <p:nvPr/>
          </p:nvGrpSpPr>
          <p:grpSpPr>
            <a:xfrm>
              <a:off x="8090537" y="4899667"/>
              <a:ext cx="509331" cy="224817"/>
              <a:chOff x="8090537" y="4899667"/>
              <a:chExt cx="509331" cy="224817"/>
            </a:xfrm>
            <a:solidFill>
              <a:srgbClr val="5EB9F7"/>
            </a:solidFill>
          </p:grpSpPr>
          <p:sp>
            <p:nvSpPr>
              <p:cNvPr id="1342" name="Hình tự do: Hình 1341">
                <a:extLst>
                  <a:ext uri="{FF2B5EF4-FFF2-40B4-BE49-F238E27FC236}">
                    <a16:creationId xmlns:a16="http://schemas.microsoft.com/office/drawing/2014/main" id="{4A926025-FCA4-3D17-5E89-ED947FDB091E}"/>
                  </a:ext>
                </a:extLst>
              </p:cNvPr>
              <p:cNvSpPr/>
              <p:nvPr/>
            </p:nvSpPr>
            <p:spPr>
              <a:xfrm>
                <a:off x="8472534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7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3" name="Hình tự do: Hình 1342">
                <a:extLst>
                  <a:ext uri="{FF2B5EF4-FFF2-40B4-BE49-F238E27FC236}">
                    <a16:creationId xmlns:a16="http://schemas.microsoft.com/office/drawing/2014/main" id="{9E06E32E-3264-DB03-95DC-6B4059A22032}"/>
                  </a:ext>
                </a:extLst>
              </p:cNvPr>
              <p:cNvSpPr/>
              <p:nvPr/>
            </p:nvSpPr>
            <p:spPr>
              <a:xfrm>
                <a:off x="8345203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7 w 127331"/>
                  <a:gd name="connsiteY1" fmla="*/ 0 h 224817"/>
                  <a:gd name="connsiteX2" fmla="*/ 0 w 127331"/>
                  <a:gd name="connsiteY2" fmla="*/ 224818 h 224817"/>
                  <a:gd name="connsiteX3" fmla="*/ 56747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4" name="Hình tự do: Hình 1343">
                <a:extLst>
                  <a:ext uri="{FF2B5EF4-FFF2-40B4-BE49-F238E27FC236}">
                    <a16:creationId xmlns:a16="http://schemas.microsoft.com/office/drawing/2014/main" id="{30C565DC-9713-FB51-2696-9011A6DEA105}"/>
                  </a:ext>
                </a:extLst>
              </p:cNvPr>
              <p:cNvSpPr/>
              <p:nvPr/>
            </p:nvSpPr>
            <p:spPr>
              <a:xfrm>
                <a:off x="8217869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8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8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5" name="Hình tự do: Hình 1344">
                <a:extLst>
                  <a:ext uri="{FF2B5EF4-FFF2-40B4-BE49-F238E27FC236}">
                    <a16:creationId xmlns:a16="http://schemas.microsoft.com/office/drawing/2014/main" id="{97206F44-9CB3-4E50-C681-1E1724CA306B}"/>
                  </a:ext>
                </a:extLst>
              </p:cNvPr>
              <p:cNvSpPr/>
              <p:nvPr/>
            </p:nvSpPr>
            <p:spPr>
              <a:xfrm>
                <a:off x="8090537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4 w 127331"/>
                  <a:gd name="connsiteY1" fmla="*/ 0 h 224817"/>
                  <a:gd name="connsiteX2" fmla="*/ 0 w 127331"/>
                  <a:gd name="connsiteY2" fmla="*/ 224818 h 224817"/>
                  <a:gd name="connsiteX3" fmla="*/ 56744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4" y="0"/>
                    </a:lnTo>
                    <a:lnTo>
                      <a:pt x="0" y="224818"/>
                    </a:lnTo>
                    <a:lnTo>
                      <a:pt x="56744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46" name="Hình tự do: Hình 1345">
              <a:extLst>
                <a:ext uri="{FF2B5EF4-FFF2-40B4-BE49-F238E27FC236}">
                  <a16:creationId xmlns:a16="http://schemas.microsoft.com/office/drawing/2014/main" id="{7EA52F43-1B12-7B15-6C50-9DD327CD3B80}"/>
                </a:ext>
              </a:extLst>
            </p:cNvPr>
            <p:cNvSpPr/>
            <p:nvPr/>
          </p:nvSpPr>
          <p:spPr>
            <a:xfrm>
              <a:off x="7913202" y="4531111"/>
              <a:ext cx="369512" cy="91709"/>
            </a:xfrm>
            <a:custGeom>
              <a:avLst/>
              <a:gdLst>
                <a:gd name="connsiteX0" fmla="*/ 45858 w 369512"/>
                <a:gd name="connsiteY0" fmla="*/ 91710 h 91709"/>
                <a:gd name="connsiteX1" fmla="*/ 323654 w 369512"/>
                <a:gd name="connsiteY1" fmla="*/ 91710 h 91709"/>
                <a:gd name="connsiteX2" fmla="*/ 369512 w 369512"/>
                <a:gd name="connsiteY2" fmla="*/ 45855 h 91709"/>
                <a:gd name="connsiteX3" fmla="*/ 369512 w 369512"/>
                <a:gd name="connsiteY3" fmla="*/ 45855 h 91709"/>
                <a:gd name="connsiteX4" fmla="*/ 323654 w 369512"/>
                <a:gd name="connsiteY4" fmla="*/ 0 h 91709"/>
                <a:gd name="connsiteX5" fmla="*/ 45858 w 369512"/>
                <a:gd name="connsiteY5" fmla="*/ 0 h 91709"/>
                <a:gd name="connsiteX6" fmla="*/ 0 w 369512"/>
                <a:gd name="connsiteY6" fmla="*/ 45855 h 91709"/>
                <a:gd name="connsiteX7" fmla="*/ 0 w 369512"/>
                <a:gd name="connsiteY7" fmla="*/ 45855 h 91709"/>
                <a:gd name="connsiteX8" fmla="*/ 45858 w 369512"/>
                <a:gd name="connsiteY8" fmla="*/ 91710 h 9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512" h="91709">
                  <a:moveTo>
                    <a:pt x="45858" y="91710"/>
                  </a:moveTo>
                  <a:lnTo>
                    <a:pt x="323654" y="91710"/>
                  </a:lnTo>
                  <a:cubicBezTo>
                    <a:pt x="348982" y="91710"/>
                    <a:pt x="369512" y="71198"/>
                    <a:pt x="369512" y="45855"/>
                  </a:cubicBezTo>
                  <a:lnTo>
                    <a:pt x="369512" y="45855"/>
                  </a:lnTo>
                  <a:cubicBezTo>
                    <a:pt x="369512" y="20543"/>
                    <a:pt x="348982" y="0"/>
                    <a:pt x="323654" y="0"/>
                  </a:cubicBezTo>
                  <a:lnTo>
                    <a:pt x="45858" y="0"/>
                  </a:lnTo>
                  <a:cubicBezTo>
                    <a:pt x="20530" y="0"/>
                    <a:pt x="0" y="20543"/>
                    <a:pt x="0" y="45855"/>
                  </a:cubicBezTo>
                  <a:lnTo>
                    <a:pt x="0" y="45855"/>
                  </a:lnTo>
                  <a:cubicBezTo>
                    <a:pt x="0" y="71198"/>
                    <a:pt x="20530" y="91710"/>
                    <a:pt x="45858" y="91710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Hình tự do: Hình 1346">
              <a:extLst>
                <a:ext uri="{FF2B5EF4-FFF2-40B4-BE49-F238E27FC236}">
                  <a16:creationId xmlns:a16="http://schemas.microsoft.com/office/drawing/2014/main" id="{854809A8-19CA-B021-D3AC-EB7E56498E0F}"/>
                </a:ext>
              </a:extLst>
            </p:cNvPr>
            <p:cNvSpPr/>
            <p:nvPr/>
          </p:nvSpPr>
          <p:spPr>
            <a:xfrm>
              <a:off x="7914037" y="4531984"/>
              <a:ext cx="368676" cy="90837"/>
            </a:xfrm>
            <a:custGeom>
              <a:avLst/>
              <a:gdLst>
                <a:gd name="connsiteX0" fmla="*/ 0 w 368676"/>
                <a:gd name="connsiteY0" fmla="*/ 45014 h 90837"/>
                <a:gd name="connsiteX1" fmla="*/ 13442 w 368676"/>
                <a:gd name="connsiteY1" fmla="*/ 77402 h 90837"/>
                <a:gd name="connsiteX2" fmla="*/ 45852 w 368676"/>
                <a:gd name="connsiteY2" fmla="*/ 90837 h 90837"/>
                <a:gd name="connsiteX3" fmla="*/ 323648 w 368676"/>
                <a:gd name="connsiteY3" fmla="*/ 90837 h 90837"/>
                <a:gd name="connsiteX4" fmla="*/ 368677 w 368676"/>
                <a:gd name="connsiteY4" fmla="*/ 53867 h 90837"/>
                <a:gd name="connsiteX5" fmla="*/ 359814 w 368676"/>
                <a:gd name="connsiteY5" fmla="*/ 54708 h 90837"/>
                <a:gd name="connsiteX6" fmla="*/ 82019 w 368676"/>
                <a:gd name="connsiteY6" fmla="*/ 54708 h 90837"/>
                <a:gd name="connsiteX7" fmla="*/ 49608 w 368676"/>
                <a:gd name="connsiteY7" fmla="*/ 41273 h 90837"/>
                <a:gd name="connsiteX8" fmla="*/ 36167 w 368676"/>
                <a:gd name="connsiteY8" fmla="*/ 8853 h 90837"/>
                <a:gd name="connsiteX9" fmla="*/ 37014 w 368676"/>
                <a:gd name="connsiteY9" fmla="*/ 0 h 90837"/>
                <a:gd name="connsiteX10" fmla="*/ 0 w 368676"/>
                <a:gd name="connsiteY10" fmla="*/ 45014 h 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676" h="90837">
                  <a:moveTo>
                    <a:pt x="0" y="45014"/>
                  </a:moveTo>
                  <a:cubicBezTo>
                    <a:pt x="0" y="57638"/>
                    <a:pt x="5131" y="69141"/>
                    <a:pt x="13442" y="77402"/>
                  </a:cubicBezTo>
                  <a:cubicBezTo>
                    <a:pt x="21721" y="85725"/>
                    <a:pt x="33177" y="90837"/>
                    <a:pt x="45852" y="90837"/>
                  </a:cubicBezTo>
                  <a:lnTo>
                    <a:pt x="323648" y="90837"/>
                  </a:lnTo>
                  <a:cubicBezTo>
                    <a:pt x="345952" y="90837"/>
                    <a:pt x="364525" y="74939"/>
                    <a:pt x="368677" y="53867"/>
                  </a:cubicBezTo>
                  <a:cubicBezTo>
                    <a:pt x="365818" y="54428"/>
                    <a:pt x="362857" y="54708"/>
                    <a:pt x="359814" y="54708"/>
                  </a:cubicBezTo>
                  <a:lnTo>
                    <a:pt x="82019" y="54708"/>
                  </a:lnTo>
                  <a:cubicBezTo>
                    <a:pt x="69372" y="54708"/>
                    <a:pt x="57891" y="49565"/>
                    <a:pt x="49608" y="41273"/>
                  </a:cubicBezTo>
                  <a:cubicBezTo>
                    <a:pt x="41301" y="33012"/>
                    <a:pt x="36167" y="21509"/>
                    <a:pt x="36167" y="8853"/>
                  </a:cubicBezTo>
                  <a:cubicBezTo>
                    <a:pt x="36167" y="5829"/>
                    <a:pt x="36460" y="2868"/>
                    <a:pt x="37014" y="0"/>
                  </a:cubicBezTo>
                  <a:cubicBezTo>
                    <a:pt x="15929" y="4115"/>
                    <a:pt x="0" y="22694"/>
                    <a:pt x="0" y="45014"/>
                  </a:cubicBez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6" name="Đồ họa 3">
            <a:extLst>
              <a:ext uri="{FF2B5EF4-FFF2-40B4-BE49-F238E27FC236}">
                <a16:creationId xmlns:a16="http://schemas.microsoft.com/office/drawing/2014/main" id="{50A58CFB-EC33-FE44-C799-18B022B9DD9A}"/>
              </a:ext>
            </a:extLst>
          </p:cNvPr>
          <p:cNvGrpSpPr/>
          <p:nvPr/>
        </p:nvGrpSpPr>
        <p:grpSpPr>
          <a:xfrm>
            <a:off x="6255127" y="3732476"/>
            <a:ext cx="449253" cy="782279"/>
            <a:chOff x="7930060" y="3620774"/>
            <a:chExt cx="449253" cy="782279"/>
          </a:xfrm>
        </p:grpSpPr>
        <p:sp>
          <p:nvSpPr>
            <p:cNvPr id="1367" name="Hình tự do: Hình 1366">
              <a:extLst>
                <a:ext uri="{FF2B5EF4-FFF2-40B4-BE49-F238E27FC236}">
                  <a16:creationId xmlns:a16="http://schemas.microsoft.com/office/drawing/2014/main" id="{02BF87DF-CAD6-3462-0547-1DF266CD3DB5}"/>
                </a:ext>
              </a:extLst>
            </p:cNvPr>
            <p:cNvSpPr/>
            <p:nvPr/>
          </p:nvSpPr>
          <p:spPr>
            <a:xfrm>
              <a:off x="8154030" y="3758044"/>
              <a:ext cx="77417" cy="68563"/>
            </a:xfrm>
            <a:custGeom>
              <a:avLst/>
              <a:gdLst>
                <a:gd name="connsiteX0" fmla="*/ 2562 w 77417"/>
                <a:gd name="connsiteY0" fmla="*/ 68564 h 68563"/>
                <a:gd name="connsiteX1" fmla="*/ 77417 w 77417"/>
                <a:gd name="connsiteY1" fmla="*/ 8650 h 68563"/>
                <a:gd name="connsiteX2" fmla="*/ 32541 w 77417"/>
                <a:gd name="connsiteY2" fmla="*/ 46 h 68563"/>
                <a:gd name="connsiteX3" fmla="*/ 0 w 77417"/>
                <a:gd name="connsiteY3" fmla="*/ 26605 h 68563"/>
                <a:gd name="connsiteX4" fmla="*/ 2562 w 77417"/>
                <a:gd name="connsiteY4" fmla="*/ 68564 h 6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17" h="68563">
                  <a:moveTo>
                    <a:pt x="2562" y="68564"/>
                  </a:moveTo>
                  <a:lnTo>
                    <a:pt x="77417" y="8650"/>
                  </a:lnTo>
                  <a:cubicBezTo>
                    <a:pt x="77417" y="8650"/>
                    <a:pt x="33526" y="-733"/>
                    <a:pt x="32541" y="46"/>
                  </a:cubicBezTo>
                  <a:cubicBezTo>
                    <a:pt x="31559" y="825"/>
                    <a:pt x="0" y="26605"/>
                    <a:pt x="0" y="26605"/>
                  </a:cubicBezTo>
                  <a:lnTo>
                    <a:pt x="2562" y="68564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Hình tự do: Hình 1367">
              <a:extLst>
                <a:ext uri="{FF2B5EF4-FFF2-40B4-BE49-F238E27FC236}">
                  <a16:creationId xmlns:a16="http://schemas.microsoft.com/office/drawing/2014/main" id="{C87F6146-923D-D6A2-ED22-A42FD8DF077A}"/>
                </a:ext>
              </a:extLst>
            </p:cNvPr>
            <p:cNvSpPr/>
            <p:nvPr/>
          </p:nvSpPr>
          <p:spPr>
            <a:xfrm>
              <a:off x="8108502" y="3620774"/>
              <a:ext cx="266003" cy="265560"/>
            </a:xfrm>
            <a:custGeom>
              <a:avLst/>
              <a:gdLst>
                <a:gd name="connsiteX0" fmla="*/ 0 w 266003"/>
                <a:gd name="connsiteY0" fmla="*/ 100252 h 265560"/>
                <a:gd name="connsiteX1" fmla="*/ 98247 w 266003"/>
                <a:gd name="connsiteY1" fmla="*/ 265560 h 265560"/>
                <a:gd name="connsiteX2" fmla="*/ 266003 w 266003"/>
                <a:gd name="connsiteY2" fmla="*/ 0 h 2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003" h="265560">
                  <a:moveTo>
                    <a:pt x="0" y="100252"/>
                  </a:moveTo>
                  <a:lnTo>
                    <a:pt x="98247" y="265560"/>
                  </a:lnTo>
                  <a:lnTo>
                    <a:pt x="266003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Hình tự do: Hình 1368">
              <a:extLst>
                <a:ext uri="{FF2B5EF4-FFF2-40B4-BE49-F238E27FC236}">
                  <a16:creationId xmlns:a16="http://schemas.microsoft.com/office/drawing/2014/main" id="{40010642-9E32-D5DB-A484-AD38EA4080F5}"/>
                </a:ext>
              </a:extLst>
            </p:cNvPr>
            <p:cNvSpPr/>
            <p:nvPr/>
          </p:nvSpPr>
          <p:spPr>
            <a:xfrm>
              <a:off x="8136847" y="3620774"/>
              <a:ext cx="237657" cy="205833"/>
            </a:xfrm>
            <a:custGeom>
              <a:avLst/>
              <a:gdLst>
                <a:gd name="connsiteX0" fmla="*/ 237658 w 237657"/>
                <a:gd name="connsiteY0" fmla="*/ 0 h 205833"/>
                <a:gd name="connsiteX1" fmla="*/ 0 w 237657"/>
                <a:gd name="connsiteY1" fmla="*/ 147946 h 205833"/>
                <a:gd name="connsiteX2" fmla="*/ 19745 w 237657"/>
                <a:gd name="connsiteY2" fmla="*/ 205834 h 205833"/>
                <a:gd name="connsiteX3" fmla="*/ 19742 w 237657"/>
                <a:gd name="connsiteY3" fmla="*/ 181176 h 2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57" h="205833">
                  <a:moveTo>
                    <a:pt x="237658" y="0"/>
                  </a:moveTo>
                  <a:lnTo>
                    <a:pt x="0" y="147946"/>
                  </a:lnTo>
                  <a:lnTo>
                    <a:pt x="19745" y="205834"/>
                  </a:lnTo>
                  <a:lnTo>
                    <a:pt x="19742" y="181176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0" name="Đồ họa 3">
              <a:extLst>
                <a:ext uri="{FF2B5EF4-FFF2-40B4-BE49-F238E27FC236}">
                  <a16:creationId xmlns:a16="http://schemas.microsoft.com/office/drawing/2014/main" id="{BF9CD82C-6C4E-243B-F09D-0454312F700E}"/>
                </a:ext>
              </a:extLst>
            </p:cNvPr>
            <p:cNvGrpSpPr/>
            <p:nvPr/>
          </p:nvGrpSpPr>
          <p:grpSpPr>
            <a:xfrm>
              <a:off x="7930060" y="3866976"/>
              <a:ext cx="449253" cy="536077"/>
              <a:chOff x="7930060" y="3866976"/>
              <a:chExt cx="449253" cy="536077"/>
            </a:xfrm>
            <a:solidFill>
              <a:srgbClr val="615370"/>
            </a:solidFill>
          </p:grpSpPr>
          <p:sp>
            <p:nvSpPr>
              <p:cNvPr id="1371" name="Hình tự do: Hình 1370">
                <a:extLst>
                  <a:ext uri="{FF2B5EF4-FFF2-40B4-BE49-F238E27FC236}">
                    <a16:creationId xmlns:a16="http://schemas.microsoft.com/office/drawing/2014/main" id="{A84AF8BB-532C-7355-373A-C29453C6A74A}"/>
                  </a:ext>
                </a:extLst>
              </p:cNvPr>
              <p:cNvSpPr/>
              <p:nvPr/>
            </p:nvSpPr>
            <p:spPr>
              <a:xfrm>
                <a:off x="8122255" y="3866976"/>
                <a:ext cx="9551" cy="19015"/>
              </a:xfrm>
              <a:custGeom>
                <a:avLst/>
                <a:gdLst>
                  <a:gd name="connsiteX0" fmla="*/ 3585 w 9551"/>
                  <a:gd name="connsiteY0" fmla="*/ 19015 h 19015"/>
                  <a:gd name="connsiteX1" fmla="*/ 0 w 9551"/>
                  <a:gd name="connsiteY1" fmla="*/ 17893 h 19015"/>
                  <a:gd name="connsiteX2" fmla="*/ 6029 w 9551"/>
                  <a:gd name="connsiteY2" fmla="*/ 0 h 19015"/>
                  <a:gd name="connsiteX3" fmla="*/ 9551 w 9551"/>
                  <a:gd name="connsiteY3" fmla="*/ 1309 h 19015"/>
                  <a:gd name="connsiteX4" fmla="*/ 3585 w 9551"/>
                  <a:gd name="connsiteY4" fmla="*/ 19015 h 1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1" h="19015">
                    <a:moveTo>
                      <a:pt x="3585" y="19015"/>
                    </a:moveTo>
                    <a:lnTo>
                      <a:pt x="0" y="17893"/>
                    </a:lnTo>
                    <a:cubicBezTo>
                      <a:pt x="3551" y="6640"/>
                      <a:pt x="6004" y="62"/>
                      <a:pt x="6029" y="0"/>
                    </a:cubicBezTo>
                    <a:lnTo>
                      <a:pt x="9551" y="1309"/>
                    </a:lnTo>
                    <a:cubicBezTo>
                      <a:pt x="9526" y="1371"/>
                      <a:pt x="7101" y="7887"/>
                      <a:pt x="3585" y="1901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2" name="Hình tự do: Hình 1371">
                <a:extLst>
                  <a:ext uri="{FF2B5EF4-FFF2-40B4-BE49-F238E27FC236}">
                    <a16:creationId xmlns:a16="http://schemas.microsoft.com/office/drawing/2014/main" id="{0558AFC7-D519-5FEE-52F4-ACC3ED53EBEC}"/>
                  </a:ext>
                </a:extLst>
              </p:cNvPr>
              <p:cNvSpPr/>
              <p:nvPr/>
            </p:nvSpPr>
            <p:spPr>
              <a:xfrm>
                <a:off x="7930531" y="3921996"/>
                <a:ext cx="448782" cy="423356"/>
              </a:xfrm>
              <a:custGeom>
                <a:avLst/>
                <a:gdLst>
                  <a:gd name="connsiteX0" fmla="*/ 370164 w 448782"/>
                  <a:gd name="connsiteY0" fmla="*/ 356709 h 423356"/>
                  <a:gd name="connsiteX1" fmla="*/ 338901 w 448782"/>
                  <a:gd name="connsiteY1" fmla="*/ 365126 h 423356"/>
                  <a:gd name="connsiteX2" fmla="*/ 338430 w 448782"/>
                  <a:gd name="connsiteY2" fmla="*/ 361385 h 423356"/>
                  <a:gd name="connsiteX3" fmla="*/ 374534 w 448782"/>
                  <a:gd name="connsiteY3" fmla="*/ 350600 h 423356"/>
                  <a:gd name="connsiteX4" fmla="*/ 376183 w 448782"/>
                  <a:gd name="connsiteY4" fmla="*/ 353966 h 423356"/>
                  <a:gd name="connsiteX5" fmla="*/ 370164 w 448782"/>
                  <a:gd name="connsiteY5" fmla="*/ 356709 h 423356"/>
                  <a:gd name="connsiteX6" fmla="*/ 408057 w 448782"/>
                  <a:gd name="connsiteY6" fmla="*/ 331678 h 423356"/>
                  <a:gd name="connsiteX7" fmla="*/ 405454 w 448782"/>
                  <a:gd name="connsiteY7" fmla="*/ 328966 h 423356"/>
                  <a:gd name="connsiteX8" fmla="*/ 428525 w 448782"/>
                  <a:gd name="connsiteY8" fmla="*/ 299071 h 423356"/>
                  <a:gd name="connsiteX9" fmla="*/ 431808 w 448782"/>
                  <a:gd name="connsiteY9" fmla="*/ 300879 h 423356"/>
                  <a:gd name="connsiteX10" fmla="*/ 408057 w 448782"/>
                  <a:gd name="connsiteY10" fmla="*/ 331678 h 423356"/>
                  <a:gd name="connsiteX11" fmla="*/ 300022 w 448782"/>
                  <a:gd name="connsiteY11" fmla="*/ 363568 h 423356"/>
                  <a:gd name="connsiteX12" fmla="*/ 263541 w 448782"/>
                  <a:gd name="connsiteY12" fmla="*/ 350132 h 423356"/>
                  <a:gd name="connsiteX13" fmla="*/ 265327 w 448782"/>
                  <a:gd name="connsiteY13" fmla="*/ 346828 h 423356"/>
                  <a:gd name="connsiteX14" fmla="*/ 300783 w 448782"/>
                  <a:gd name="connsiteY14" fmla="*/ 359889 h 423356"/>
                  <a:gd name="connsiteX15" fmla="*/ 300022 w 448782"/>
                  <a:gd name="connsiteY15" fmla="*/ 363568 h 423356"/>
                  <a:gd name="connsiteX16" fmla="*/ 445595 w 448782"/>
                  <a:gd name="connsiteY16" fmla="*/ 264532 h 423356"/>
                  <a:gd name="connsiteX17" fmla="*/ 441920 w 448782"/>
                  <a:gd name="connsiteY17" fmla="*/ 263721 h 423356"/>
                  <a:gd name="connsiteX18" fmla="*/ 444723 w 448782"/>
                  <a:gd name="connsiteY18" fmla="*/ 226033 h 423356"/>
                  <a:gd name="connsiteX19" fmla="*/ 448476 w 448782"/>
                  <a:gd name="connsiteY19" fmla="*/ 225784 h 423356"/>
                  <a:gd name="connsiteX20" fmla="*/ 445595 w 448782"/>
                  <a:gd name="connsiteY20" fmla="*/ 264532 h 423356"/>
                  <a:gd name="connsiteX21" fmla="*/ 231860 w 448782"/>
                  <a:gd name="connsiteY21" fmla="*/ 327719 h 423356"/>
                  <a:gd name="connsiteX22" fmla="*/ 217654 w 448782"/>
                  <a:gd name="connsiteY22" fmla="*/ 313722 h 423356"/>
                  <a:gd name="connsiteX23" fmla="*/ 205594 w 448782"/>
                  <a:gd name="connsiteY23" fmla="*/ 299165 h 423356"/>
                  <a:gd name="connsiteX24" fmla="*/ 208614 w 448782"/>
                  <a:gd name="connsiteY24" fmla="*/ 296920 h 423356"/>
                  <a:gd name="connsiteX25" fmla="*/ 220416 w 448782"/>
                  <a:gd name="connsiteY25" fmla="*/ 311166 h 423356"/>
                  <a:gd name="connsiteX26" fmla="*/ 234360 w 448782"/>
                  <a:gd name="connsiteY26" fmla="*/ 324913 h 423356"/>
                  <a:gd name="connsiteX27" fmla="*/ 231860 w 448782"/>
                  <a:gd name="connsiteY27" fmla="*/ 327719 h 423356"/>
                  <a:gd name="connsiteX28" fmla="*/ 3753 w 448782"/>
                  <a:gd name="connsiteY28" fmla="*/ 423357 h 423356"/>
                  <a:gd name="connsiteX29" fmla="*/ 0 w 448782"/>
                  <a:gd name="connsiteY29" fmla="*/ 423139 h 423356"/>
                  <a:gd name="connsiteX30" fmla="*/ 4211 w 448782"/>
                  <a:gd name="connsiteY30" fmla="*/ 384703 h 423356"/>
                  <a:gd name="connsiteX31" fmla="*/ 7924 w 448782"/>
                  <a:gd name="connsiteY31" fmla="*/ 385326 h 423356"/>
                  <a:gd name="connsiteX32" fmla="*/ 3753 w 448782"/>
                  <a:gd name="connsiteY32" fmla="*/ 423357 h 423356"/>
                  <a:gd name="connsiteX33" fmla="*/ 440851 w 448782"/>
                  <a:gd name="connsiteY33" fmla="*/ 187691 h 423356"/>
                  <a:gd name="connsiteX34" fmla="*/ 437285 w 448782"/>
                  <a:gd name="connsiteY34" fmla="*/ 188907 h 423356"/>
                  <a:gd name="connsiteX35" fmla="*/ 432968 w 448782"/>
                  <a:gd name="connsiteY35" fmla="*/ 177497 h 423356"/>
                  <a:gd name="connsiteX36" fmla="*/ 428921 w 448782"/>
                  <a:gd name="connsiteY36" fmla="*/ 168613 h 423356"/>
                  <a:gd name="connsiteX37" fmla="*/ 420841 w 448782"/>
                  <a:gd name="connsiteY37" fmla="*/ 154866 h 423356"/>
                  <a:gd name="connsiteX38" fmla="*/ 423930 w 448782"/>
                  <a:gd name="connsiteY38" fmla="*/ 152715 h 423356"/>
                  <a:gd name="connsiteX39" fmla="*/ 432297 w 448782"/>
                  <a:gd name="connsiteY39" fmla="*/ 166961 h 423356"/>
                  <a:gd name="connsiteX40" fmla="*/ 436437 w 448782"/>
                  <a:gd name="connsiteY40" fmla="*/ 176032 h 423356"/>
                  <a:gd name="connsiteX41" fmla="*/ 440851 w 448782"/>
                  <a:gd name="connsiteY41" fmla="*/ 187691 h 423356"/>
                  <a:gd name="connsiteX42" fmla="*/ 15995 w 448782"/>
                  <a:gd name="connsiteY42" fmla="*/ 347950 h 423356"/>
                  <a:gd name="connsiteX43" fmla="*/ 12366 w 448782"/>
                  <a:gd name="connsiteY43" fmla="*/ 346952 h 423356"/>
                  <a:gd name="connsiteX44" fmla="*/ 24583 w 448782"/>
                  <a:gd name="connsiteY44" fmla="*/ 310262 h 423356"/>
                  <a:gd name="connsiteX45" fmla="*/ 28077 w 448782"/>
                  <a:gd name="connsiteY45" fmla="*/ 311665 h 423356"/>
                  <a:gd name="connsiteX46" fmla="*/ 15995 w 448782"/>
                  <a:gd name="connsiteY46" fmla="*/ 347950 h 423356"/>
                  <a:gd name="connsiteX47" fmla="*/ 185827 w 448782"/>
                  <a:gd name="connsiteY47" fmla="*/ 265810 h 423356"/>
                  <a:gd name="connsiteX48" fmla="*/ 182707 w 448782"/>
                  <a:gd name="connsiteY48" fmla="*/ 258765 h 423356"/>
                  <a:gd name="connsiteX49" fmla="*/ 172610 w 448782"/>
                  <a:gd name="connsiteY49" fmla="*/ 229369 h 423356"/>
                  <a:gd name="connsiteX50" fmla="*/ 176238 w 448782"/>
                  <a:gd name="connsiteY50" fmla="*/ 228371 h 423356"/>
                  <a:gd name="connsiteX51" fmla="*/ 186170 w 448782"/>
                  <a:gd name="connsiteY51" fmla="*/ 257299 h 423356"/>
                  <a:gd name="connsiteX52" fmla="*/ 189234 w 448782"/>
                  <a:gd name="connsiteY52" fmla="*/ 264220 h 423356"/>
                  <a:gd name="connsiteX53" fmla="*/ 185827 w 448782"/>
                  <a:gd name="connsiteY53" fmla="*/ 265810 h 423356"/>
                  <a:gd name="connsiteX54" fmla="*/ 44162 w 448782"/>
                  <a:gd name="connsiteY54" fmla="*/ 276970 h 423356"/>
                  <a:gd name="connsiteX55" fmla="*/ 40846 w 448782"/>
                  <a:gd name="connsiteY55" fmla="*/ 275193 h 423356"/>
                  <a:gd name="connsiteX56" fmla="*/ 61005 w 448782"/>
                  <a:gd name="connsiteY56" fmla="*/ 242212 h 423356"/>
                  <a:gd name="connsiteX57" fmla="*/ 64097 w 448782"/>
                  <a:gd name="connsiteY57" fmla="*/ 244332 h 423356"/>
                  <a:gd name="connsiteX58" fmla="*/ 44162 w 448782"/>
                  <a:gd name="connsiteY58" fmla="*/ 276970 h 423356"/>
                  <a:gd name="connsiteX59" fmla="*/ 394160 w 448782"/>
                  <a:gd name="connsiteY59" fmla="*/ 128463 h 423356"/>
                  <a:gd name="connsiteX60" fmla="*/ 360070 w 448782"/>
                  <a:gd name="connsiteY60" fmla="*/ 112253 h 423356"/>
                  <a:gd name="connsiteX61" fmla="*/ 361177 w 448782"/>
                  <a:gd name="connsiteY61" fmla="*/ 108668 h 423356"/>
                  <a:gd name="connsiteX62" fmla="*/ 396290 w 448782"/>
                  <a:gd name="connsiteY62" fmla="*/ 125345 h 423356"/>
                  <a:gd name="connsiteX63" fmla="*/ 394160 w 448782"/>
                  <a:gd name="connsiteY63" fmla="*/ 128463 h 423356"/>
                  <a:gd name="connsiteX64" fmla="*/ 168782 w 448782"/>
                  <a:gd name="connsiteY64" fmla="*/ 190902 h 423356"/>
                  <a:gd name="connsiteX65" fmla="*/ 165050 w 448782"/>
                  <a:gd name="connsiteY65" fmla="*/ 191401 h 423356"/>
                  <a:gd name="connsiteX66" fmla="*/ 162086 w 448782"/>
                  <a:gd name="connsiteY66" fmla="*/ 152840 h 423356"/>
                  <a:gd name="connsiteX67" fmla="*/ 165845 w 448782"/>
                  <a:gd name="connsiteY67" fmla="*/ 152746 h 423356"/>
                  <a:gd name="connsiteX68" fmla="*/ 168782 w 448782"/>
                  <a:gd name="connsiteY68" fmla="*/ 190902 h 423356"/>
                  <a:gd name="connsiteX69" fmla="*/ 87636 w 448782"/>
                  <a:gd name="connsiteY69" fmla="*/ 214219 h 423356"/>
                  <a:gd name="connsiteX70" fmla="*/ 84805 w 448782"/>
                  <a:gd name="connsiteY70" fmla="*/ 211725 h 423356"/>
                  <a:gd name="connsiteX71" fmla="*/ 111923 w 448782"/>
                  <a:gd name="connsiteY71" fmla="*/ 184168 h 423356"/>
                  <a:gd name="connsiteX72" fmla="*/ 114448 w 448782"/>
                  <a:gd name="connsiteY72" fmla="*/ 186943 h 423356"/>
                  <a:gd name="connsiteX73" fmla="*/ 87636 w 448782"/>
                  <a:gd name="connsiteY73" fmla="*/ 214219 h 423356"/>
                  <a:gd name="connsiteX74" fmla="*/ 322710 w 448782"/>
                  <a:gd name="connsiteY74" fmla="*/ 105551 h 423356"/>
                  <a:gd name="connsiteX75" fmla="*/ 284629 w 448782"/>
                  <a:gd name="connsiteY75" fmla="*/ 106517 h 423356"/>
                  <a:gd name="connsiteX76" fmla="*/ 284211 w 448782"/>
                  <a:gd name="connsiteY76" fmla="*/ 102776 h 423356"/>
                  <a:gd name="connsiteX77" fmla="*/ 322962 w 448782"/>
                  <a:gd name="connsiteY77" fmla="*/ 101810 h 423356"/>
                  <a:gd name="connsiteX78" fmla="*/ 322710 w 448782"/>
                  <a:gd name="connsiteY78" fmla="*/ 105551 h 423356"/>
                  <a:gd name="connsiteX79" fmla="*/ 144189 w 448782"/>
                  <a:gd name="connsiteY79" fmla="*/ 162878 h 423356"/>
                  <a:gd name="connsiteX80" fmla="*/ 141992 w 448782"/>
                  <a:gd name="connsiteY80" fmla="*/ 159823 h 423356"/>
                  <a:gd name="connsiteX81" fmla="*/ 174639 w 448782"/>
                  <a:gd name="connsiteY81" fmla="*/ 139093 h 423356"/>
                  <a:gd name="connsiteX82" fmla="*/ 176469 w 448782"/>
                  <a:gd name="connsiteY82" fmla="*/ 142366 h 423356"/>
                  <a:gd name="connsiteX83" fmla="*/ 144189 w 448782"/>
                  <a:gd name="connsiteY83" fmla="*/ 162878 h 423356"/>
                  <a:gd name="connsiteX84" fmla="*/ 247128 w 448782"/>
                  <a:gd name="connsiteY84" fmla="*/ 113593 h 423356"/>
                  <a:gd name="connsiteX85" fmla="*/ 210915 w 448782"/>
                  <a:gd name="connsiteY85" fmla="*/ 125782 h 423356"/>
                  <a:gd name="connsiteX86" fmla="*/ 209490 w 448782"/>
                  <a:gd name="connsiteY86" fmla="*/ 122322 h 423356"/>
                  <a:gd name="connsiteX87" fmla="*/ 246165 w 448782"/>
                  <a:gd name="connsiteY87" fmla="*/ 109977 h 423356"/>
                  <a:gd name="connsiteX88" fmla="*/ 247128 w 448782"/>
                  <a:gd name="connsiteY88" fmla="*/ 113593 h 423356"/>
                  <a:gd name="connsiteX89" fmla="*/ 166565 w 448782"/>
                  <a:gd name="connsiteY89" fmla="*/ 114435 h 423356"/>
                  <a:gd name="connsiteX90" fmla="*/ 162809 w 448782"/>
                  <a:gd name="connsiteY90" fmla="*/ 114217 h 423356"/>
                  <a:gd name="connsiteX91" fmla="*/ 166540 w 448782"/>
                  <a:gd name="connsiteY91" fmla="*/ 75781 h 423356"/>
                  <a:gd name="connsiteX92" fmla="*/ 170269 w 448782"/>
                  <a:gd name="connsiteY92" fmla="*/ 76248 h 423356"/>
                  <a:gd name="connsiteX93" fmla="*/ 166565 w 448782"/>
                  <a:gd name="connsiteY93" fmla="*/ 114435 h 423356"/>
                  <a:gd name="connsiteX94" fmla="*/ 176472 w 448782"/>
                  <a:gd name="connsiteY94" fmla="*/ 38405 h 423356"/>
                  <a:gd name="connsiteX95" fmla="*/ 172781 w 448782"/>
                  <a:gd name="connsiteY95" fmla="*/ 37657 h 423356"/>
                  <a:gd name="connsiteX96" fmla="*/ 181216 w 448782"/>
                  <a:gd name="connsiteY96" fmla="*/ 0 h 423356"/>
                  <a:gd name="connsiteX97" fmla="*/ 184861 w 448782"/>
                  <a:gd name="connsiteY97" fmla="*/ 935 h 423356"/>
                  <a:gd name="connsiteX98" fmla="*/ 176472 w 448782"/>
                  <a:gd name="connsiteY98" fmla="*/ 38405 h 42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48782" h="423356">
                    <a:moveTo>
                      <a:pt x="370164" y="356709"/>
                    </a:moveTo>
                    <a:cubicBezTo>
                      <a:pt x="360120" y="360949"/>
                      <a:pt x="349602" y="363786"/>
                      <a:pt x="338901" y="365126"/>
                    </a:cubicBezTo>
                    <a:lnTo>
                      <a:pt x="338430" y="361385"/>
                    </a:lnTo>
                    <a:cubicBezTo>
                      <a:pt x="350865" y="359827"/>
                      <a:pt x="363035" y="356211"/>
                      <a:pt x="374534" y="350600"/>
                    </a:cubicBezTo>
                    <a:lnTo>
                      <a:pt x="376183" y="353966"/>
                    </a:lnTo>
                    <a:cubicBezTo>
                      <a:pt x="374204" y="354933"/>
                      <a:pt x="372177" y="355868"/>
                      <a:pt x="370164" y="356709"/>
                    </a:cubicBezTo>
                    <a:close/>
                    <a:moveTo>
                      <a:pt x="408057" y="331678"/>
                    </a:moveTo>
                    <a:lnTo>
                      <a:pt x="405454" y="328966"/>
                    </a:lnTo>
                    <a:cubicBezTo>
                      <a:pt x="414563" y="320237"/>
                      <a:pt x="422325" y="310169"/>
                      <a:pt x="428525" y="299071"/>
                    </a:cubicBezTo>
                    <a:lnTo>
                      <a:pt x="431808" y="300879"/>
                    </a:lnTo>
                    <a:cubicBezTo>
                      <a:pt x="425424" y="312319"/>
                      <a:pt x="417431" y="322700"/>
                      <a:pt x="408057" y="331678"/>
                    </a:cubicBezTo>
                    <a:close/>
                    <a:moveTo>
                      <a:pt x="300022" y="363568"/>
                    </a:moveTo>
                    <a:cubicBezTo>
                      <a:pt x="287628" y="361011"/>
                      <a:pt x="275352" y="356491"/>
                      <a:pt x="263541" y="350132"/>
                    </a:cubicBezTo>
                    <a:lnTo>
                      <a:pt x="265327" y="346828"/>
                    </a:lnTo>
                    <a:cubicBezTo>
                      <a:pt x="276817" y="353031"/>
                      <a:pt x="288744" y="357395"/>
                      <a:pt x="300783" y="359889"/>
                    </a:cubicBezTo>
                    <a:lnTo>
                      <a:pt x="300022" y="363568"/>
                    </a:lnTo>
                    <a:close/>
                    <a:moveTo>
                      <a:pt x="445595" y="264532"/>
                    </a:moveTo>
                    <a:lnTo>
                      <a:pt x="441920" y="263721"/>
                    </a:lnTo>
                    <a:cubicBezTo>
                      <a:pt x="444623" y="251470"/>
                      <a:pt x="445564" y="238783"/>
                      <a:pt x="444723" y="226033"/>
                    </a:cubicBezTo>
                    <a:lnTo>
                      <a:pt x="448476" y="225784"/>
                    </a:lnTo>
                    <a:cubicBezTo>
                      <a:pt x="449343" y="238908"/>
                      <a:pt x="448373" y="251938"/>
                      <a:pt x="445595" y="264532"/>
                    </a:cubicBezTo>
                    <a:close/>
                    <a:moveTo>
                      <a:pt x="231860" y="327719"/>
                    </a:moveTo>
                    <a:cubicBezTo>
                      <a:pt x="227031" y="323417"/>
                      <a:pt x="222252" y="318710"/>
                      <a:pt x="217654" y="313722"/>
                    </a:cubicBezTo>
                    <a:cubicBezTo>
                      <a:pt x="213412" y="309140"/>
                      <a:pt x="209356" y="304246"/>
                      <a:pt x="205594" y="299165"/>
                    </a:cubicBezTo>
                    <a:lnTo>
                      <a:pt x="208614" y="296920"/>
                    </a:lnTo>
                    <a:cubicBezTo>
                      <a:pt x="212296" y="301877"/>
                      <a:pt x="216267" y="306677"/>
                      <a:pt x="220416" y="311166"/>
                    </a:cubicBezTo>
                    <a:cubicBezTo>
                      <a:pt x="224933" y="316060"/>
                      <a:pt x="229625" y="320705"/>
                      <a:pt x="234360" y="324913"/>
                    </a:cubicBezTo>
                    <a:lnTo>
                      <a:pt x="231860" y="327719"/>
                    </a:lnTo>
                    <a:close/>
                    <a:moveTo>
                      <a:pt x="3753" y="423357"/>
                    </a:moveTo>
                    <a:lnTo>
                      <a:pt x="0" y="423139"/>
                    </a:lnTo>
                    <a:cubicBezTo>
                      <a:pt x="773" y="410171"/>
                      <a:pt x="2188" y="397234"/>
                      <a:pt x="4211" y="384703"/>
                    </a:cubicBezTo>
                    <a:lnTo>
                      <a:pt x="7924" y="385326"/>
                    </a:lnTo>
                    <a:cubicBezTo>
                      <a:pt x="5920" y="397733"/>
                      <a:pt x="4517" y="410513"/>
                      <a:pt x="3753" y="423357"/>
                    </a:cubicBezTo>
                    <a:close/>
                    <a:moveTo>
                      <a:pt x="440851" y="187691"/>
                    </a:moveTo>
                    <a:lnTo>
                      <a:pt x="437285" y="188907"/>
                    </a:lnTo>
                    <a:cubicBezTo>
                      <a:pt x="436004" y="185104"/>
                      <a:pt x="434551" y="181238"/>
                      <a:pt x="432968" y="177497"/>
                    </a:cubicBezTo>
                    <a:cubicBezTo>
                      <a:pt x="431711" y="174505"/>
                      <a:pt x="430349" y="171512"/>
                      <a:pt x="428921" y="168613"/>
                    </a:cubicBezTo>
                    <a:cubicBezTo>
                      <a:pt x="426561" y="163812"/>
                      <a:pt x="423843" y="159168"/>
                      <a:pt x="420841" y="154866"/>
                    </a:cubicBezTo>
                    <a:lnTo>
                      <a:pt x="423930" y="152715"/>
                    </a:lnTo>
                    <a:cubicBezTo>
                      <a:pt x="427042" y="157173"/>
                      <a:pt x="429856" y="161973"/>
                      <a:pt x="432297" y="166961"/>
                    </a:cubicBezTo>
                    <a:cubicBezTo>
                      <a:pt x="433759" y="169923"/>
                      <a:pt x="435149" y="172977"/>
                      <a:pt x="436437" y="176032"/>
                    </a:cubicBezTo>
                    <a:cubicBezTo>
                      <a:pt x="438055" y="179866"/>
                      <a:pt x="439542" y="183794"/>
                      <a:pt x="440851" y="187691"/>
                    </a:cubicBezTo>
                    <a:close/>
                    <a:moveTo>
                      <a:pt x="15995" y="347950"/>
                    </a:moveTo>
                    <a:lnTo>
                      <a:pt x="12366" y="346952"/>
                    </a:lnTo>
                    <a:cubicBezTo>
                      <a:pt x="15764" y="334483"/>
                      <a:pt x="19876" y="322139"/>
                      <a:pt x="24583" y="310262"/>
                    </a:cubicBezTo>
                    <a:lnTo>
                      <a:pt x="28077" y="311665"/>
                    </a:lnTo>
                    <a:cubicBezTo>
                      <a:pt x="23426" y="323417"/>
                      <a:pt x="19358" y="335606"/>
                      <a:pt x="15995" y="347950"/>
                    </a:cubicBezTo>
                    <a:close/>
                    <a:moveTo>
                      <a:pt x="185827" y="265810"/>
                    </a:moveTo>
                    <a:cubicBezTo>
                      <a:pt x="184748" y="263472"/>
                      <a:pt x="183701" y="261103"/>
                      <a:pt x="182707" y="258765"/>
                    </a:cubicBezTo>
                    <a:cubicBezTo>
                      <a:pt x="178807" y="249506"/>
                      <a:pt x="175412" y="239625"/>
                      <a:pt x="172610" y="229369"/>
                    </a:cubicBezTo>
                    <a:lnTo>
                      <a:pt x="176238" y="228371"/>
                    </a:lnTo>
                    <a:cubicBezTo>
                      <a:pt x="178994" y="238471"/>
                      <a:pt x="182336" y="248197"/>
                      <a:pt x="186170" y="257299"/>
                    </a:cubicBezTo>
                    <a:cubicBezTo>
                      <a:pt x="187145" y="259607"/>
                      <a:pt x="188177" y="261945"/>
                      <a:pt x="189234" y="264220"/>
                    </a:cubicBezTo>
                    <a:lnTo>
                      <a:pt x="185827" y="265810"/>
                    </a:lnTo>
                    <a:close/>
                    <a:moveTo>
                      <a:pt x="44162" y="276970"/>
                    </a:moveTo>
                    <a:lnTo>
                      <a:pt x="40846" y="275193"/>
                    </a:lnTo>
                    <a:cubicBezTo>
                      <a:pt x="46903" y="263877"/>
                      <a:pt x="53689" y="252748"/>
                      <a:pt x="61005" y="242212"/>
                    </a:cubicBezTo>
                    <a:lnTo>
                      <a:pt x="64097" y="244332"/>
                    </a:lnTo>
                    <a:cubicBezTo>
                      <a:pt x="56862" y="254806"/>
                      <a:pt x="50154" y="265779"/>
                      <a:pt x="44162" y="276970"/>
                    </a:cubicBezTo>
                    <a:close/>
                    <a:moveTo>
                      <a:pt x="394160" y="128463"/>
                    </a:moveTo>
                    <a:cubicBezTo>
                      <a:pt x="384167" y="121605"/>
                      <a:pt x="372698" y="116150"/>
                      <a:pt x="360070" y="112253"/>
                    </a:cubicBezTo>
                    <a:lnTo>
                      <a:pt x="361177" y="108668"/>
                    </a:lnTo>
                    <a:cubicBezTo>
                      <a:pt x="374170" y="112658"/>
                      <a:pt x="385984" y="118269"/>
                      <a:pt x="396290" y="125345"/>
                    </a:cubicBezTo>
                    <a:lnTo>
                      <a:pt x="394160" y="128463"/>
                    </a:lnTo>
                    <a:close/>
                    <a:moveTo>
                      <a:pt x="168782" y="190902"/>
                    </a:moveTo>
                    <a:lnTo>
                      <a:pt x="165050" y="191401"/>
                    </a:lnTo>
                    <a:cubicBezTo>
                      <a:pt x="163423" y="179150"/>
                      <a:pt x="162426" y="166182"/>
                      <a:pt x="162086" y="152840"/>
                    </a:cubicBezTo>
                    <a:lnTo>
                      <a:pt x="165845" y="152746"/>
                    </a:lnTo>
                    <a:cubicBezTo>
                      <a:pt x="166185" y="165932"/>
                      <a:pt x="167170" y="178776"/>
                      <a:pt x="168782" y="190902"/>
                    </a:cubicBezTo>
                    <a:close/>
                    <a:moveTo>
                      <a:pt x="87636" y="214219"/>
                    </a:moveTo>
                    <a:lnTo>
                      <a:pt x="84805" y="211725"/>
                    </a:lnTo>
                    <a:cubicBezTo>
                      <a:pt x="93272" y="202093"/>
                      <a:pt x="102393" y="192803"/>
                      <a:pt x="111923" y="184168"/>
                    </a:cubicBezTo>
                    <a:lnTo>
                      <a:pt x="114448" y="186943"/>
                    </a:lnTo>
                    <a:cubicBezTo>
                      <a:pt x="105030" y="195484"/>
                      <a:pt x="96009" y="204680"/>
                      <a:pt x="87636" y="214219"/>
                    </a:cubicBezTo>
                    <a:close/>
                    <a:moveTo>
                      <a:pt x="322710" y="105551"/>
                    </a:moveTo>
                    <a:cubicBezTo>
                      <a:pt x="310527" y="104740"/>
                      <a:pt x="297715" y="105052"/>
                      <a:pt x="284629" y="106517"/>
                    </a:cubicBezTo>
                    <a:lnTo>
                      <a:pt x="284211" y="102776"/>
                    </a:lnTo>
                    <a:cubicBezTo>
                      <a:pt x="297522" y="101280"/>
                      <a:pt x="310558" y="100969"/>
                      <a:pt x="322962" y="101810"/>
                    </a:cubicBezTo>
                    <a:lnTo>
                      <a:pt x="322710" y="105551"/>
                    </a:lnTo>
                    <a:close/>
                    <a:moveTo>
                      <a:pt x="144189" y="162878"/>
                    </a:moveTo>
                    <a:lnTo>
                      <a:pt x="141992" y="159823"/>
                    </a:lnTo>
                    <a:cubicBezTo>
                      <a:pt x="152475" y="152310"/>
                      <a:pt x="163457" y="145327"/>
                      <a:pt x="174639" y="139093"/>
                    </a:cubicBezTo>
                    <a:lnTo>
                      <a:pt x="176469" y="142366"/>
                    </a:lnTo>
                    <a:cubicBezTo>
                      <a:pt x="165415" y="148538"/>
                      <a:pt x="154554" y="155427"/>
                      <a:pt x="144189" y="162878"/>
                    </a:cubicBezTo>
                    <a:close/>
                    <a:moveTo>
                      <a:pt x="247128" y="113593"/>
                    </a:moveTo>
                    <a:cubicBezTo>
                      <a:pt x="235061" y="116804"/>
                      <a:pt x="222879" y="120888"/>
                      <a:pt x="210915" y="125782"/>
                    </a:cubicBezTo>
                    <a:lnTo>
                      <a:pt x="209490" y="122322"/>
                    </a:lnTo>
                    <a:cubicBezTo>
                      <a:pt x="221601" y="117365"/>
                      <a:pt x="233942" y="113188"/>
                      <a:pt x="246165" y="109977"/>
                    </a:cubicBezTo>
                    <a:lnTo>
                      <a:pt x="247128" y="113593"/>
                    </a:lnTo>
                    <a:close/>
                    <a:moveTo>
                      <a:pt x="166565" y="114435"/>
                    </a:moveTo>
                    <a:lnTo>
                      <a:pt x="162809" y="114217"/>
                    </a:lnTo>
                    <a:cubicBezTo>
                      <a:pt x="163560" y="101779"/>
                      <a:pt x="164816" y="88842"/>
                      <a:pt x="166540" y="75781"/>
                    </a:cubicBezTo>
                    <a:lnTo>
                      <a:pt x="170269" y="76248"/>
                    </a:lnTo>
                    <a:cubicBezTo>
                      <a:pt x="168557" y="89248"/>
                      <a:pt x="167310" y="102091"/>
                      <a:pt x="166565" y="114435"/>
                    </a:cubicBezTo>
                    <a:close/>
                    <a:moveTo>
                      <a:pt x="176472" y="38405"/>
                    </a:moveTo>
                    <a:lnTo>
                      <a:pt x="172781" y="37657"/>
                    </a:lnTo>
                    <a:cubicBezTo>
                      <a:pt x="175206" y="25219"/>
                      <a:pt x="178046" y="12531"/>
                      <a:pt x="181216" y="0"/>
                    </a:cubicBezTo>
                    <a:lnTo>
                      <a:pt x="184861" y="935"/>
                    </a:lnTo>
                    <a:cubicBezTo>
                      <a:pt x="181706" y="13404"/>
                      <a:pt x="178885" y="25998"/>
                      <a:pt x="176472" y="3840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3" name="Hình tự do: Hình 1372">
                <a:extLst>
                  <a:ext uri="{FF2B5EF4-FFF2-40B4-BE49-F238E27FC236}">
                    <a16:creationId xmlns:a16="http://schemas.microsoft.com/office/drawing/2014/main" id="{7801C08C-39A2-1A9B-36A0-3B20A7D1D903}"/>
                  </a:ext>
                </a:extLst>
              </p:cNvPr>
              <p:cNvSpPr/>
              <p:nvPr/>
            </p:nvSpPr>
            <p:spPr>
              <a:xfrm>
                <a:off x="7930060" y="4384070"/>
                <a:ext cx="4806" cy="18984"/>
              </a:xfrm>
              <a:custGeom>
                <a:avLst/>
                <a:gdLst>
                  <a:gd name="connsiteX0" fmla="*/ 4807 w 4806"/>
                  <a:gd name="connsiteY0" fmla="*/ 18672 h 18984"/>
                  <a:gd name="connsiteX1" fmla="*/ 1057 w 4806"/>
                  <a:gd name="connsiteY1" fmla="*/ 18984 h 18984"/>
                  <a:gd name="connsiteX2" fmla="*/ 0 w 4806"/>
                  <a:gd name="connsiteY2" fmla="*/ 125 h 18984"/>
                  <a:gd name="connsiteX3" fmla="*/ 3760 w 4806"/>
                  <a:gd name="connsiteY3" fmla="*/ 0 h 18984"/>
                  <a:gd name="connsiteX4" fmla="*/ 4807 w 4806"/>
                  <a:gd name="connsiteY4" fmla="*/ 18672 h 1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" h="18984">
                    <a:moveTo>
                      <a:pt x="4807" y="18672"/>
                    </a:moveTo>
                    <a:lnTo>
                      <a:pt x="1057" y="18984"/>
                    </a:lnTo>
                    <a:cubicBezTo>
                      <a:pt x="574" y="12687"/>
                      <a:pt x="218" y="6359"/>
                      <a:pt x="0" y="125"/>
                    </a:cubicBezTo>
                    <a:lnTo>
                      <a:pt x="3760" y="0"/>
                    </a:lnTo>
                    <a:cubicBezTo>
                      <a:pt x="3978" y="6172"/>
                      <a:pt x="4327" y="12469"/>
                      <a:pt x="4807" y="1867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74" name="Đồ họa 3">
            <a:extLst>
              <a:ext uri="{FF2B5EF4-FFF2-40B4-BE49-F238E27FC236}">
                <a16:creationId xmlns:a16="http://schemas.microsoft.com/office/drawing/2014/main" id="{12AC2909-C21F-5B2F-3618-C366F361AA5B}"/>
              </a:ext>
            </a:extLst>
          </p:cNvPr>
          <p:cNvGrpSpPr/>
          <p:nvPr/>
        </p:nvGrpSpPr>
        <p:grpSpPr>
          <a:xfrm>
            <a:off x="5949033" y="2123884"/>
            <a:ext cx="7113328" cy="3456078"/>
            <a:chOff x="7623966" y="2012182"/>
            <a:chExt cx="7113328" cy="3456078"/>
          </a:xfrm>
          <a:solidFill>
            <a:srgbClr val="99DFFF"/>
          </a:solidFill>
        </p:grpSpPr>
        <p:sp>
          <p:nvSpPr>
            <p:cNvPr id="1375" name="Hình tự do: Hình 1374">
              <a:extLst>
                <a:ext uri="{FF2B5EF4-FFF2-40B4-BE49-F238E27FC236}">
                  <a16:creationId xmlns:a16="http://schemas.microsoft.com/office/drawing/2014/main" id="{C6527D29-76AE-8150-9923-272FB55604A5}"/>
                </a:ext>
              </a:extLst>
            </p:cNvPr>
            <p:cNvSpPr/>
            <p:nvPr/>
          </p:nvSpPr>
          <p:spPr>
            <a:xfrm>
              <a:off x="14348721" y="5220608"/>
              <a:ext cx="388573" cy="247652"/>
            </a:xfrm>
            <a:custGeom>
              <a:avLst/>
              <a:gdLst>
                <a:gd name="connsiteX0" fmla="*/ 382427 w 388573"/>
                <a:gd name="connsiteY0" fmla="*/ 230255 h 247652"/>
                <a:gd name="connsiteX1" fmla="*/ 376442 w 388573"/>
                <a:gd name="connsiteY1" fmla="*/ 228291 h 247652"/>
                <a:gd name="connsiteX2" fmla="*/ 376442 w 388573"/>
                <a:gd name="connsiteY2" fmla="*/ 228291 h 247652"/>
                <a:gd name="connsiteX3" fmla="*/ 375663 w 388573"/>
                <a:gd name="connsiteY3" fmla="*/ 125141 h 247652"/>
                <a:gd name="connsiteX4" fmla="*/ 375694 w 388573"/>
                <a:gd name="connsiteY4" fmla="*/ 124579 h 247652"/>
                <a:gd name="connsiteX5" fmla="*/ 375694 w 388573"/>
                <a:gd name="connsiteY5" fmla="*/ 124548 h 247652"/>
                <a:gd name="connsiteX6" fmla="*/ 381928 w 388573"/>
                <a:gd name="connsiteY6" fmla="*/ 118688 h 247652"/>
                <a:gd name="connsiteX7" fmla="*/ 376192 w 388573"/>
                <a:gd name="connsiteY7" fmla="*/ 107465 h 247652"/>
                <a:gd name="connsiteX8" fmla="*/ 286321 w 388573"/>
                <a:gd name="connsiteY8" fmla="*/ 78257 h 247652"/>
                <a:gd name="connsiteX9" fmla="*/ 275348 w 388573"/>
                <a:gd name="connsiteY9" fmla="*/ 83369 h 247652"/>
                <a:gd name="connsiteX10" fmla="*/ 20605 w 388573"/>
                <a:gd name="connsiteY10" fmla="*/ 574 h 247652"/>
                <a:gd name="connsiteX11" fmla="*/ 5798 w 388573"/>
                <a:gd name="connsiteY11" fmla="*/ 8118 h 247652"/>
                <a:gd name="connsiteX12" fmla="*/ 0 w 388573"/>
                <a:gd name="connsiteY12" fmla="*/ 25980 h 247652"/>
                <a:gd name="connsiteX13" fmla="*/ 748 w 388573"/>
                <a:gd name="connsiteY13" fmla="*/ 26728 h 247652"/>
                <a:gd name="connsiteX14" fmla="*/ 4489 w 388573"/>
                <a:gd name="connsiteY14" fmla="*/ 43873 h 247652"/>
                <a:gd name="connsiteX15" fmla="*/ 19981 w 388573"/>
                <a:gd name="connsiteY15" fmla="*/ 41161 h 247652"/>
                <a:gd name="connsiteX16" fmla="*/ 23068 w 388573"/>
                <a:gd name="connsiteY16" fmla="*/ 56093 h 247652"/>
                <a:gd name="connsiteX17" fmla="*/ 38716 w 388573"/>
                <a:gd name="connsiteY17" fmla="*/ 53568 h 247652"/>
                <a:gd name="connsiteX18" fmla="*/ 41834 w 388573"/>
                <a:gd name="connsiteY18" fmla="*/ 68313 h 247652"/>
                <a:gd name="connsiteX19" fmla="*/ 57264 w 388573"/>
                <a:gd name="connsiteY19" fmla="*/ 65601 h 247652"/>
                <a:gd name="connsiteX20" fmla="*/ 60662 w 388573"/>
                <a:gd name="connsiteY20" fmla="*/ 80377 h 247652"/>
                <a:gd name="connsiteX21" fmla="*/ 76560 w 388573"/>
                <a:gd name="connsiteY21" fmla="*/ 78225 h 247652"/>
                <a:gd name="connsiteX22" fmla="*/ 79147 w 388573"/>
                <a:gd name="connsiteY22" fmla="*/ 93032 h 247652"/>
                <a:gd name="connsiteX23" fmla="*/ 94983 w 388573"/>
                <a:gd name="connsiteY23" fmla="*/ 90352 h 247652"/>
                <a:gd name="connsiteX24" fmla="*/ 97913 w 388573"/>
                <a:gd name="connsiteY24" fmla="*/ 104753 h 247652"/>
                <a:gd name="connsiteX25" fmla="*/ 113936 w 388573"/>
                <a:gd name="connsiteY25" fmla="*/ 102883 h 247652"/>
                <a:gd name="connsiteX26" fmla="*/ 116554 w 388573"/>
                <a:gd name="connsiteY26" fmla="*/ 117223 h 247652"/>
                <a:gd name="connsiteX27" fmla="*/ 132141 w 388573"/>
                <a:gd name="connsiteY27" fmla="*/ 114947 h 247652"/>
                <a:gd name="connsiteX28" fmla="*/ 134884 w 388573"/>
                <a:gd name="connsiteY28" fmla="*/ 128975 h 247652"/>
                <a:gd name="connsiteX29" fmla="*/ 150657 w 388573"/>
                <a:gd name="connsiteY29" fmla="*/ 127042 h 247652"/>
                <a:gd name="connsiteX30" fmla="*/ 153931 w 388573"/>
                <a:gd name="connsiteY30" fmla="*/ 141132 h 247652"/>
                <a:gd name="connsiteX31" fmla="*/ 169891 w 388573"/>
                <a:gd name="connsiteY31" fmla="*/ 139574 h 247652"/>
                <a:gd name="connsiteX32" fmla="*/ 173071 w 388573"/>
                <a:gd name="connsiteY32" fmla="*/ 153290 h 247652"/>
                <a:gd name="connsiteX33" fmla="*/ 188657 w 388573"/>
                <a:gd name="connsiteY33" fmla="*/ 151606 h 247652"/>
                <a:gd name="connsiteX34" fmla="*/ 191930 w 388573"/>
                <a:gd name="connsiteY34" fmla="*/ 165790 h 247652"/>
                <a:gd name="connsiteX35" fmla="*/ 206831 w 388573"/>
                <a:gd name="connsiteY35" fmla="*/ 163919 h 247652"/>
                <a:gd name="connsiteX36" fmla="*/ 209605 w 388573"/>
                <a:gd name="connsiteY36" fmla="*/ 177698 h 247652"/>
                <a:gd name="connsiteX37" fmla="*/ 225379 w 388573"/>
                <a:gd name="connsiteY37" fmla="*/ 176077 h 247652"/>
                <a:gd name="connsiteX38" fmla="*/ 228403 w 388573"/>
                <a:gd name="connsiteY38" fmla="*/ 190229 h 247652"/>
                <a:gd name="connsiteX39" fmla="*/ 243646 w 388573"/>
                <a:gd name="connsiteY39" fmla="*/ 188078 h 247652"/>
                <a:gd name="connsiteX40" fmla="*/ 247605 w 388573"/>
                <a:gd name="connsiteY40" fmla="*/ 202324 h 247652"/>
                <a:gd name="connsiteX41" fmla="*/ 262443 w 388573"/>
                <a:gd name="connsiteY41" fmla="*/ 200080 h 247652"/>
                <a:gd name="connsiteX42" fmla="*/ 266433 w 388573"/>
                <a:gd name="connsiteY42" fmla="*/ 213515 h 247652"/>
                <a:gd name="connsiteX43" fmla="*/ 281178 w 388573"/>
                <a:gd name="connsiteY43" fmla="*/ 211863 h 247652"/>
                <a:gd name="connsiteX44" fmla="*/ 287007 w 388573"/>
                <a:gd name="connsiteY44" fmla="*/ 218004 h 247652"/>
                <a:gd name="connsiteX45" fmla="*/ 376909 w 388573"/>
                <a:gd name="connsiteY45" fmla="*/ 247213 h 247652"/>
                <a:gd name="connsiteX46" fmla="*/ 388132 w 388573"/>
                <a:gd name="connsiteY46" fmla="*/ 241477 h 247652"/>
                <a:gd name="connsiteX47" fmla="*/ 382427 w 388573"/>
                <a:gd name="connsiteY47" fmla="*/ 230255 h 247652"/>
                <a:gd name="connsiteX48" fmla="*/ 339969 w 388573"/>
                <a:gd name="connsiteY48" fmla="*/ 197056 h 247652"/>
                <a:gd name="connsiteX49" fmla="*/ 324882 w 388573"/>
                <a:gd name="connsiteY49" fmla="*/ 208465 h 247652"/>
                <a:gd name="connsiteX50" fmla="*/ 314501 w 388573"/>
                <a:gd name="connsiteY50" fmla="*/ 205254 h 247652"/>
                <a:gd name="connsiteX51" fmla="*/ 307456 w 388573"/>
                <a:gd name="connsiteY51" fmla="*/ 199207 h 247652"/>
                <a:gd name="connsiteX52" fmla="*/ 284420 w 388573"/>
                <a:gd name="connsiteY52" fmla="*/ 151045 h 247652"/>
                <a:gd name="connsiteX53" fmla="*/ 283765 w 388573"/>
                <a:gd name="connsiteY53" fmla="*/ 142286 h 247652"/>
                <a:gd name="connsiteX54" fmla="*/ 292462 w 388573"/>
                <a:gd name="connsiteY54" fmla="*/ 115633 h 247652"/>
                <a:gd name="connsiteX55" fmla="*/ 297700 w 388573"/>
                <a:gd name="connsiteY55" fmla="*/ 109211 h 247652"/>
                <a:gd name="connsiteX56" fmla="*/ 297793 w 388573"/>
                <a:gd name="connsiteY56" fmla="*/ 109118 h 247652"/>
                <a:gd name="connsiteX57" fmla="*/ 297886 w 388573"/>
                <a:gd name="connsiteY57" fmla="*/ 109055 h 247652"/>
                <a:gd name="connsiteX58" fmla="*/ 307425 w 388573"/>
                <a:gd name="connsiteY58" fmla="*/ 108182 h 247652"/>
                <a:gd name="connsiteX59" fmla="*/ 316029 w 388573"/>
                <a:gd name="connsiteY59" fmla="*/ 111175 h 247652"/>
                <a:gd name="connsiteX60" fmla="*/ 316091 w 388573"/>
                <a:gd name="connsiteY60" fmla="*/ 111175 h 247652"/>
                <a:gd name="connsiteX61" fmla="*/ 325162 w 388573"/>
                <a:gd name="connsiteY61" fmla="*/ 114355 h 247652"/>
                <a:gd name="connsiteX62" fmla="*/ 325193 w 388573"/>
                <a:gd name="connsiteY62" fmla="*/ 114355 h 247652"/>
                <a:gd name="connsiteX63" fmla="*/ 330400 w 388573"/>
                <a:gd name="connsiteY63" fmla="*/ 116163 h 247652"/>
                <a:gd name="connsiteX64" fmla="*/ 338287 w 388573"/>
                <a:gd name="connsiteY64" fmla="*/ 126980 h 247652"/>
                <a:gd name="connsiteX65" fmla="*/ 338847 w 388573"/>
                <a:gd name="connsiteY65" fmla="*/ 149892 h 247652"/>
                <a:gd name="connsiteX66" fmla="*/ 338816 w 388573"/>
                <a:gd name="connsiteY66" fmla="*/ 149954 h 247652"/>
                <a:gd name="connsiteX67" fmla="*/ 339969 w 388573"/>
                <a:gd name="connsiteY67" fmla="*/ 197056 h 247652"/>
                <a:gd name="connsiteX68" fmla="*/ 370675 w 388573"/>
                <a:gd name="connsiteY68" fmla="*/ 209058 h 247652"/>
                <a:gd name="connsiteX69" fmla="*/ 360107 w 388573"/>
                <a:gd name="connsiteY69" fmla="*/ 214419 h 247652"/>
                <a:gd name="connsiteX70" fmla="*/ 349321 w 388573"/>
                <a:gd name="connsiteY70" fmla="*/ 210897 h 247652"/>
                <a:gd name="connsiteX71" fmla="*/ 343928 w 388573"/>
                <a:gd name="connsiteY71" fmla="*/ 200360 h 247652"/>
                <a:gd name="connsiteX72" fmla="*/ 344178 w 388573"/>
                <a:gd name="connsiteY72" fmla="*/ 199737 h 247652"/>
                <a:gd name="connsiteX73" fmla="*/ 354465 w 388573"/>
                <a:gd name="connsiteY73" fmla="*/ 194999 h 247652"/>
                <a:gd name="connsiteX74" fmla="*/ 365282 w 388573"/>
                <a:gd name="connsiteY74" fmla="*/ 198521 h 247652"/>
                <a:gd name="connsiteX75" fmla="*/ 370675 w 388573"/>
                <a:gd name="connsiteY75" fmla="*/ 209058 h 247652"/>
                <a:gd name="connsiteX76" fmla="*/ 370581 w 388573"/>
                <a:gd name="connsiteY76" fmla="*/ 186333 h 247652"/>
                <a:gd name="connsiteX77" fmla="*/ 360045 w 388573"/>
                <a:gd name="connsiteY77" fmla="*/ 191694 h 247652"/>
                <a:gd name="connsiteX78" fmla="*/ 349228 w 388573"/>
                <a:gd name="connsiteY78" fmla="*/ 188203 h 247652"/>
                <a:gd name="connsiteX79" fmla="*/ 343866 w 388573"/>
                <a:gd name="connsiteY79" fmla="*/ 177667 h 247652"/>
                <a:gd name="connsiteX80" fmla="*/ 344084 w 388573"/>
                <a:gd name="connsiteY80" fmla="*/ 177043 h 247652"/>
                <a:gd name="connsiteX81" fmla="*/ 354403 w 388573"/>
                <a:gd name="connsiteY81" fmla="*/ 172305 h 247652"/>
                <a:gd name="connsiteX82" fmla="*/ 365219 w 388573"/>
                <a:gd name="connsiteY82" fmla="*/ 175796 h 247652"/>
                <a:gd name="connsiteX83" fmla="*/ 370581 w 388573"/>
                <a:gd name="connsiteY83" fmla="*/ 186333 h 247652"/>
                <a:gd name="connsiteX84" fmla="*/ 370270 w 388573"/>
                <a:gd name="connsiteY84" fmla="*/ 163545 h 247652"/>
                <a:gd name="connsiteX85" fmla="*/ 359733 w 388573"/>
                <a:gd name="connsiteY85" fmla="*/ 168907 h 247652"/>
                <a:gd name="connsiteX86" fmla="*/ 348916 w 388573"/>
                <a:gd name="connsiteY86" fmla="*/ 165385 h 247652"/>
                <a:gd name="connsiteX87" fmla="*/ 343555 w 388573"/>
                <a:gd name="connsiteY87" fmla="*/ 154848 h 247652"/>
                <a:gd name="connsiteX88" fmla="*/ 343773 w 388573"/>
                <a:gd name="connsiteY88" fmla="*/ 154225 h 247652"/>
                <a:gd name="connsiteX89" fmla="*/ 354091 w 388573"/>
                <a:gd name="connsiteY89" fmla="*/ 149486 h 247652"/>
                <a:gd name="connsiteX90" fmla="*/ 364907 w 388573"/>
                <a:gd name="connsiteY90" fmla="*/ 153009 h 247652"/>
                <a:gd name="connsiteX91" fmla="*/ 370270 w 388573"/>
                <a:gd name="connsiteY91" fmla="*/ 163545 h 247652"/>
                <a:gd name="connsiteX92" fmla="*/ 370239 w 388573"/>
                <a:gd name="connsiteY92" fmla="*/ 140852 h 247652"/>
                <a:gd name="connsiteX93" fmla="*/ 359702 w 388573"/>
                <a:gd name="connsiteY93" fmla="*/ 146213 h 247652"/>
                <a:gd name="connsiteX94" fmla="*/ 348885 w 388573"/>
                <a:gd name="connsiteY94" fmla="*/ 142722 h 247652"/>
                <a:gd name="connsiteX95" fmla="*/ 343523 w 388573"/>
                <a:gd name="connsiteY95" fmla="*/ 132186 h 247652"/>
                <a:gd name="connsiteX96" fmla="*/ 343742 w 388573"/>
                <a:gd name="connsiteY96" fmla="*/ 131562 h 247652"/>
                <a:gd name="connsiteX97" fmla="*/ 354059 w 388573"/>
                <a:gd name="connsiteY97" fmla="*/ 126824 h 247652"/>
                <a:gd name="connsiteX98" fmla="*/ 364877 w 388573"/>
                <a:gd name="connsiteY98" fmla="*/ 130315 h 247652"/>
                <a:gd name="connsiteX99" fmla="*/ 370239 w 388573"/>
                <a:gd name="connsiteY99" fmla="*/ 140852 h 247652"/>
                <a:gd name="connsiteX100" fmla="*/ 271203 w 388573"/>
                <a:gd name="connsiteY100" fmla="*/ 206314 h 247652"/>
                <a:gd name="connsiteX101" fmla="*/ 268054 w 388573"/>
                <a:gd name="connsiteY101" fmla="*/ 195747 h 247652"/>
                <a:gd name="connsiteX102" fmla="*/ 267306 w 388573"/>
                <a:gd name="connsiteY102" fmla="*/ 194313 h 247652"/>
                <a:gd name="connsiteX103" fmla="*/ 265248 w 388573"/>
                <a:gd name="connsiteY103" fmla="*/ 192941 h 247652"/>
                <a:gd name="connsiteX104" fmla="*/ 252405 w 388573"/>
                <a:gd name="connsiteY104" fmla="*/ 194874 h 247652"/>
                <a:gd name="connsiteX105" fmla="*/ 248446 w 388573"/>
                <a:gd name="connsiteY105" fmla="*/ 180690 h 247652"/>
                <a:gd name="connsiteX106" fmla="*/ 233608 w 388573"/>
                <a:gd name="connsiteY106" fmla="*/ 182810 h 247652"/>
                <a:gd name="connsiteX107" fmla="*/ 230616 w 388573"/>
                <a:gd name="connsiteY107" fmla="*/ 168845 h 247652"/>
                <a:gd name="connsiteX108" fmla="*/ 214905 w 388573"/>
                <a:gd name="connsiteY108" fmla="*/ 170497 h 247652"/>
                <a:gd name="connsiteX109" fmla="*/ 212099 w 388573"/>
                <a:gd name="connsiteY109" fmla="*/ 156563 h 247652"/>
                <a:gd name="connsiteX110" fmla="*/ 197043 w 388573"/>
                <a:gd name="connsiteY110" fmla="*/ 158464 h 247652"/>
                <a:gd name="connsiteX111" fmla="*/ 194237 w 388573"/>
                <a:gd name="connsiteY111" fmla="*/ 146276 h 247652"/>
                <a:gd name="connsiteX112" fmla="*/ 191681 w 388573"/>
                <a:gd name="connsiteY112" fmla="*/ 144592 h 247652"/>
                <a:gd name="connsiteX113" fmla="*/ 178183 w 388573"/>
                <a:gd name="connsiteY113" fmla="*/ 146057 h 247652"/>
                <a:gd name="connsiteX114" fmla="*/ 175035 w 388573"/>
                <a:gd name="connsiteY114" fmla="*/ 132404 h 247652"/>
                <a:gd name="connsiteX115" fmla="*/ 159075 w 388573"/>
                <a:gd name="connsiteY115" fmla="*/ 133962 h 247652"/>
                <a:gd name="connsiteX116" fmla="*/ 155770 w 388573"/>
                <a:gd name="connsiteY116" fmla="*/ 119748 h 247652"/>
                <a:gd name="connsiteX117" fmla="*/ 140215 w 388573"/>
                <a:gd name="connsiteY117" fmla="*/ 121649 h 247652"/>
                <a:gd name="connsiteX118" fmla="*/ 137440 w 388573"/>
                <a:gd name="connsiteY118" fmla="*/ 107465 h 247652"/>
                <a:gd name="connsiteX119" fmla="*/ 121916 w 388573"/>
                <a:gd name="connsiteY119" fmla="*/ 109741 h 247652"/>
                <a:gd name="connsiteX120" fmla="*/ 119703 w 388573"/>
                <a:gd name="connsiteY120" fmla="*/ 97490 h 247652"/>
                <a:gd name="connsiteX121" fmla="*/ 117708 w 388573"/>
                <a:gd name="connsiteY121" fmla="*/ 95745 h 247652"/>
                <a:gd name="connsiteX122" fmla="*/ 103181 w 388573"/>
                <a:gd name="connsiteY122" fmla="*/ 97490 h 247652"/>
                <a:gd name="connsiteX123" fmla="*/ 100875 w 388573"/>
                <a:gd name="connsiteY123" fmla="*/ 86081 h 247652"/>
                <a:gd name="connsiteX124" fmla="*/ 100407 w 388573"/>
                <a:gd name="connsiteY124" fmla="*/ 84585 h 247652"/>
                <a:gd name="connsiteX125" fmla="*/ 98163 w 388573"/>
                <a:gd name="connsiteY125" fmla="*/ 83120 h 247652"/>
                <a:gd name="connsiteX126" fmla="*/ 84540 w 388573"/>
                <a:gd name="connsiteY126" fmla="*/ 85395 h 247652"/>
                <a:gd name="connsiteX127" fmla="*/ 82577 w 388573"/>
                <a:gd name="connsiteY127" fmla="*/ 74111 h 247652"/>
                <a:gd name="connsiteX128" fmla="*/ 82327 w 388573"/>
                <a:gd name="connsiteY128" fmla="*/ 72739 h 247652"/>
                <a:gd name="connsiteX129" fmla="*/ 79802 w 388573"/>
                <a:gd name="connsiteY129" fmla="*/ 71118 h 247652"/>
                <a:gd name="connsiteX130" fmla="*/ 65774 w 388573"/>
                <a:gd name="connsiteY130" fmla="*/ 73020 h 247652"/>
                <a:gd name="connsiteX131" fmla="*/ 63031 w 388573"/>
                <a:gd name="connsiteY131" fmla="*/ 61143 h 247652"/>
                <a:gd name="connsiteX132" fmla="*/ 62688 w 388573"/>
                <a:gd name="connsiteY132" fmla="*/ 59896 h 247652"/>
                <a:gd name="connsiteX133" fmla="*/ 60568 w 388573"/>
                <a:gd name="connsiteY133" fmla="*/ 58306 h 247652"/>
                <a:gd name="connsiteX134" fmla="*/ 46977 w 388573"/>
                <a:gd name="connsiteY134" fmla="*/ 60675 h 247652"/>
                <a:gd name="connsiteX135" fmla="*/ 43891 w 388573"/>
                <a:gd name="connsiteY135" fmla="*/ 46024 h 247652"/>
                <a:gd name="connsiteX136" fmla="*/ 28273 w 388573"/>
                <a:gd name="connsiteY136" fmla="*/ 48549 h 247652"/>
                <a:gd name="connsiteX137" fmla="*/ 25842 w 388573"/>
                <a:gd name="connsiteY137" fmla="*/ 36735 h 247652"/>
                <a:gd name="connsiteX138" fmla="*/ 25468 w 388573"/>
                <a:gd name="connsiteY138" fmla="*/ 35332 h 247652"/>
                <a:gd name="connsiteX139" fmla="*/ 23224 w 388573"/>
                <a:gd name="connsiteY139" fmla="*/ 33867 h 247652"/>
                <a:gd name="connsiteX140" fmla="*/ 9632 w 388573"/>
                <a:gd name="connsiteY140" fmla="*/ 36267 h 247652"/>
                <a:gd name="connsiteX141" fmla="*/ 7200 w 388573"/>
                <a:gd name="connsiteY141" fmla="*/ 25201 h 247652"/>
                <a:gd name="connsiteX142" fmla="*/ 12095 w 388573"/>
                <a:gd name="connsiteY142" fmla="*/ 10176 h 247652"/>
                <a:gd name="connsiteX143" fmla="*/ 18548 w 388573"/>
                <a:gd name="connsiteY143" fmla="*/ 6871 h 247652"/>
                <a:gd name="connsiteX144" fmla="*/ 273353 w 388573"/>
                <a:gd name="connsiteY144" fmla="*/ 89728 h 247652"/>
                <a:gd name="connsiteX145" fmla="*/ 266994 w 388573"/>
                <a:gd name="connsiteY145" fmla="*/ 110614 h 247652"/>
                <a:gd name="connsiteX146" fmla="*/ 257611 w 388573"/>
                <a:gd name="connsiteY146" fmla="*/ 141631 h 247652"/>
                <a:gd name="connsiteX147" fmla="*/ 256489 w 388573"/>
                <a:gd name="connsiteY147" fmla="*/ 148364 h 247652"/>
                <a:gd name="connsiteX148" fmla="*/ 256489 w 388573"/>
                <a:gd name="connsiteY148" fmla="*/ 148395 h 247652"/>
                <a:gd name="connsiteX149" fmla="*/ 259295 w 388573"/>
                <a:gd name="connsiteY149" fmla="*/ 161394 h 247652"/>
                <a:gd name="connsiteX150" fmla="*/ 277624 w 388573"/>
                <a:gd name="connsiteY150" fmla="*/ 198178 h 247652"/>
                <a:gd name="connsiteX151" fmla="*/ 278840 w 388573"/>
                <a:gd name="connsiteY151" fmla="*/ 205473 h 247652"/>
                <a:gd name="connsiteX152" fmla="*/ 271203 w 388573"/>
                <a:gd name="connsiteY152" fmla="*/ 206314 h 24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8573" h="247652">
                  <a:moveTo>
                    <a:pt x="382427" y="230255"/>
                  </a:moveTo>
                  <a:lnTo>
                    <a:pt x="376442" y="228291"/>
                  </a:lnTo>
                  <a:lnTo>
                    <a:pt x="376442" y="228291"/>
                  </a:lnTo>
                  <a:lnTo>
                    <a:pt x="375663" y="125141"/>
                  </a:lnTo>
                  <a:lnTo>
                    <a:pt x="375694" y="124579"/>
                  </a:lnTo>
                  <a:lnTo>
                    <a:pt x="375694" y="124548"/>
                  </a:lnTo>
                  <a:cubicBezTo>
                    <a:pt x="378530" y="123800"/>
                    <a:pt x="380962" y="121712"/>
                    <a:pt x="381928" y="118688"/>
                  </a:cubicBezTo>
                  <a:cubicBezTo>
                    <a:pt x="383456" y="114012"/>
                    <a:pt x="380868" y="108993"/>
                    <a:pt x="376192" y="107465"/>
                  </a:cubicBezTo>
                  <a:lnTo>
                    <a:pt x="286321" y="78257"/>
                  </a:lnTo>
                  <a:cubicBezTo>
                    <a:pt x="281832" y="76792"/>
                    <a:pt x="277094" y="79098"/>
                    <a:pt x="275348" y="83369"/>
                  </a:cubicBezTo>
                  <a:lnTo>
                    <a:pt x="20605" y="574"/>
                  </a:lnTo>
                  <a:cubicBezTo>
                    <a:pt x="14433" y="-1421"/>
                    <a:pt x="7793" y="1946"/>
                    <a:pt x="5798" y="8118"/>
                  </a:cubicBezTo>
                  <a:lnTo>
                    <a:pt x="0" y="25980"/>
                  </a:lnTo>
                  <a:lnTo>
                    <a:pt x="748" y="26728"/>
                  </a:lnTo>
                  <a:lnTo>
                    <a:pt x="4489" y="43873"/>
                  </a:lnTo>
                  <a:lnTo>
                    <a:pt x="19981" y="41161"/>
                  </a:lnTo>
                  <a:lnTo>
                    <a:pt x="23068" y="56093"/>
                  </a:lnTo>
                  <a:lnTo>
                    <a:pt x="38716" y="53568"/>
                  </a:lnTo>
                  <a:lnTo>
                    <a:pt x="41834" y="68313"/>
                  </a:lnTo>
                  <a:lnTo>
                    <a:pt x="57264" y="65601"/>
                  </a:lnTo>
                  <a:lnTo>
                    <a:pt x="60662" y="80377"/>
                  </a:lnTo>
                  <a:lnTo>
                    <a:pt x="76560" y="78225"/>
                  </a:lnTo>
                  <a:lnTo>
                    <a:pt x="79147" y="93032"/>
                  </a:lnTo>
                  <a:lnTo>
                    <a:pt x="94983" y="90352"/>
                  </a:lnTo>
                  <a:lnTo>
                    <a:pt x="97913" y="104753"/>
                  </a:lnTo>
                  <a:lnTo>
                    <a:pt x="113936" y="102883"/>
                  </a:lnTo>
                  <a:lnTo>
                    <a:pt x="116554" y="117223"/>
                  </a:lnTo>
                  <a:lnTo>
                    <a:pt x="132141" y="114947"/>
                  </a:lnTo>
                  <a:lnTo>
                    <a:pt x="134884" y="128975"/>
                  </a:lnTo>
                  <a:lnTo>
                    <a:pt x="150657" y="127042"/>
                  </a:lnTo>
                  <a:lnTo>
                    <a:pt x="153931" y="141132"/>
                  </a:lnTo>
                  <a:lnTo>
                    <a:pt x="169891" y="139574"/>
                  </a:lnTo>
                  <a:lnTo>
                    <a:pt x="173071" y="153290"/>
                  </a:lnTo>
                  <a:lnTo>
                    <a:pt x="188657" y="151606"/>
                  </a:lnTo>
                  <a:lnTo>
                    <a:pt x="191930" y="165790"/>
                  </a:lnTo>
                  <a:lnTo>
                    <a:pt x="206831" y="163919"/>
                  </a:lnTo>
                  <a:lnTo>
                    <a:pt x="209605" y="177698"/>
                  </a:lnTo>
                  <a:lnTo>
                    <a:pt x="225379" y="176077"/>
                  </a:lnTo>
                  <a:lnTo>
                    <a:pt x="228403" y="190229"/>
                  </a:lnTo>
                  <a:lnTo>
                    <a:pt x="243646" y="188078"/>
                  </a:lnTo>
                  <a:lnTo>
                    <a:pt x="247605" y="202324"/>
                  </a:lnTo>
                  <a:lnTo>
                    <a:pt x="262443" y="200080"/>
                  </a:lnTo>
                  <a:lnTo>
                    <a:pt x="266433" y="213515"/>
                  </a:lnTo>
                  <a:lnTo>
                    <a:pt x="281178" y="211863"/>
                  </a:lnTo>
                  <a:cubicBezTo>
                    <a:pt x="281957" y="214669"/>
                    <a:pt x="284046" y="217038"/>
                    <a:pt x="287007" y="218004"/>
                  </a:cubicBezTo>
                  <a:lnTo>
                    <a:pt x="376909" y="247213"/>
                  </a:lnTo>
                  <a:cubicBezTo>
                    <a:pt x="381585" y="248741"/>
                    <a:pt x="386604" y="246153"/>
                    <a:pt x="388132" y="241477"/>
                  </a:cubicBezTo>
                  <a:cubicBezTo>
                    <a:pt x="389659" y="236801"/>
                    <a:pt x="387103" y="231751"/>
                    <a:pt x="382427" y="230255"/>
                  </a:cubicBezTo>
                  <a:close/>
                  <a:moveTo>
                    <a:pt x="339969" y="197056"/>
                  </a:moveTo>
                  <a:cubicBezTo>
                    <a:pt x="340188" y="204974"/>
                    <a:pt x="332488" y="210772"/>
                    <a:pt x="324882" y="208465"/>
                  </a:cubicBezTo>
                  <a:lnTo>
                    <a:pt x="314501" y="205254"/>
                  </a:lnTo>
                  <a:cubicBezTo>
                    <a:pt x="311384" y="204351"/>
                    <a:pt x="308859" y="202106"/>
                    <a:pt x="307456" y="199207"/>
                  </a:cubicBezTo>
                  <a:lnTo>
                    <a:pt x="284420" y="151045"/>
                  </a:lnTo>
                  <a:cubicBezTo>
                    <a:pt x="283079" y="148302"/>
                    <a:pt x="282830" y="145185"/>
                    <a:pt x="283765" y="142286"/>
                  </a:cubicBezTo>
                  <a:lnTo>
                    <a:pt x="292462" y="115633"/>
                  </a:lnTo>
                  <a:cubicBezTo>
                    <a:pt x="293397" y="112796"/>
                    <a:pt x="295268" y="110614"/>
                    <a:pt x="297700" y="109211"/>
                  </a:cubicBezTo>
                  <a:cubicBezTo>
                    <a:pt x="297700" y="109180"/>
                    <a:pt x="297762" y="109149"/>
                    <a:pt x="297793" y="109118"/>
                  </a:cubicBezTo>
                  <a:cubicBezTo>
                    <a:pt x="297793" y="109087"/>
                    <a:pt x="297856" y="109055"/>
                    <a:pt x="297886" y="109055"/>
                  </a:cubicBezTo>
                  <a:cubicBezTo>
                    <a:pt x="300692" y="107465"/>
                    <a:pt x="304121" y="107029"/>
                    <a:pt x="307425" y="108182"/>
                  </a:cubicBezTo>
                  <a:lnTo>
                    <a:pt x="316029" y="111175"/>
                  </a:lnTo>
                  <a:lnTo>
                    <a:pt x="316091" y="111175"/>
                  </a:lnTo>
                  <a:lnTo>
                    <a:pt x="325162" y="114355"/>
                  </a:lnTo>
                  <a:lnTo>
                    <a:pt x="325193" y="114355"/>
                  </a:lnTo>
                  <a:lnTo>
                    <a:pt x="330400" y="116163"/>
                  </a:lnTo>
                  <a:cubicBezTo>
                    <a:pt x="335044" y="117753"/>
                    <a:pt x="338193" y="122054"/>
                    <a:pt x="338287" y="126980"/>
                  </a:cubicBezTo>
                  <a:lnTo>
                    <a:pt x="338847" y="149892"/>
                  </a:lnTo>
                  <a:lnTo>
                    <a:pt x="338816" y="149954"/>
                  </a:lnTo>
                  <a:lnTo>
                    <a:pt x="339969" y="197056"/>
                  </a:lnTo>
                  <a:close/>
                  <a:moveTo>
                    <a:pt x="370675" y="209058"/>
                  </a:moveTo>
                  <a:cubicBezTo>
                    <a:pt x="369241" y="213453"/>
                    <a:pt x="364503" y="215853"/>
                    <a:pt x="360107" y="214419"/>
                  </a:cubicBezTo>
                  <a:lnTo>
                    <a:pt x="349321" y="210897"/>
                  </a:lnTo>
                  <a:cubicBezTo>
                    <a:pt x="344926" y="209463"/>
                    <a:pt x="342526" y="204756"/>
                    <a:pt x="343928" y="200360"/>
                  </a:cubicBezTo>
                  <a:cubicBezTo>
                    <a:pt x="344022" y="200142"/>
                    <a:pt x="344084" y="199955"/>
                    <a:pt x="344178" y="199737"/>
                  </a:cubicBezTo>
                  <a:cubicBezTo>
                    <a:pt x="345830" y="195747"/>
                    <a:pt x="350319" y="193658"/>
                    <a:pt x="354465" y="194999"/>
                  </a:cubicBezTo>
                  <a:lnTo>
                    <a:pt x="365282" y="198521"/>
                  </a:lnTo>
                  <a:cubicBezTo>
                    <a:pt x="369677" y="199924"/>
                    <a:pt x="372077" y="204662"/>
                    <a:pt x="370675" y="209058"/>
                  </a:cubicBezTo>
                  <a:close/>
                  <a:moveTo>
                    <a:pt x="370581" y="186333"/>
                  </a:moveTo>
                  <a:cubicBezTo>
                    <a:pt x="369147" y="190728"/>
                    <a:pt x="364440" y="193128"/>
                    <a:pt x="360045" y="191694"/>
                  </a:cubicBezTo>
                  <a:lnTo>
                    <a:pt x="349228" y="188203"/>
                  </a:lnTo>
                  <a:cubicBezTo>
                    <a:pt x="344832" y="186769"/>
                    <a:pt x="342432" y="182062"/>
                    <a:pt x="343866" y="177667"/>
                  </a:cubicBezTo>
                  <a:cubicBezTo>
                    <a:pt x="343959" y="177448"/>
                    <a:pt x="344022" y="177230"/>
                    <a:pt x="344084" y="177043"/>
                  </a:cubicBezTo>
                  <a:cubicBezTo>
                    <a:pt x="345768" y="173053"/>
                    <a:pt x="350225" y="170933"/>
                    <a:pt x="354403" y="172305"/>
                  </a:cubicBezTo>
                  <a:lnTo>
                    <a:pt x="365219" y="175796"/>
                  </a:lnTo>
                  <a:cubicBezTo>
                    <a:pt x="369615" y="177230"/>
                    <a:pt x="372015" y="181968"/>
                    <a:pt x="370581" y="186333"/>
                  </a:cubicBezTo>
                  <a:close/>
                  <a:moveTo>
                    <a:pt x="370270" y="163545"/>
                  </a:moveTo>
                  <a:cubicBezTo>
                    <a:pt x="368835" y="167941"/>
                    <a:pt x="364128" y="170341"/>
                    <a:pt x="359733" y="168907"/>
                  </a:cubicBezTo>
                  <a:lnTo>
                    <a:pt x="348916" y="165385"/>
                  </a:lnTo>
                  <a:cubicBezTo>
                    <a:pt x="344521" y="163950"/>
                    <a:pt x="342121" y="159243"/>
                    <a:pt x="343555" y="154848"/>
                  </a:cubicBezTo>
                  <a:cubicBezTo>
                    <a:pt x="343617" y="154630"/>
                    <a:pt x="343679" y="154443"/>
                    <a:pt x="343773" y="154225"/>
                  </a:cubicBezTo>
                  <a:cubicBezTo>
                    <a:pt x="345424" y="150235"/>
                    <a:pt x="349914" y="148146"/>
                    <a:pt x="354091" y="149486"/>
                  </a:cubicBezTo>
                  <a:lnTo>
                    <a:pt x="364907" y="153009"/>
                  </a:lnTo>
                  <a:cubicBezTo>
                    <a:pt x="369272" y="154443"/>
                    <a:pt x="371672" y="159150"/>
                    <a:pt x="370270" y="163545"/>
                  </a:cubicBezTo>
                  <a:close/>
                  <a:moveTo>
                    <a:pt x="370239" y="140852"/>
                  </a:moveTo>
                  <a:cubicBezTo>
                    <a:pt x="368835" y="145247"/>
                    <a:pt x="364098" y="147647"/>
                    <a:pt x="359702" y="146213"/>
                  </a:cubicBezTo>
                  <a:lnTo>
                    <a:pt x="348885" y="142722"/>
                  </a:lnTo>
                  <a:cubicBezTo>
                    <a:pt x="344490" y="141288"/>
                    <a:pt x="342121" y="136550"/>
                    <a:pt x="343523" y="132186"/>
                  </a:cubicBezTo>
                  <a:cubicBezTo>
                    <a:pt x="343617" y="131967"/>
                    <a:pt x="343679" y="131749"/>
                    <a:pt x="343742" y="131562"/>
                  </a:cubicBezTo>
                  <a:cubicBezTo>
                    <a:pt x="345424" y="127572"/>
                    <a:pt x="349883" y="125452"/>
                    <a:pt x="354059" y="126824"/>
                  </a:cubicBezTo>
                  <a:lnTo>
                    <a:pt x="364877" y="130315"/>
                  </a:lnTo>
                  <a:cubicBezTo>
                    <a:pt x="369272" y="131749"/>
                    <a:pt x="371672" y="136456"/>
                    <a:pt x="370239" y="140852"/>
                  </a:cubicBezTo>
                  <a:close/>
                  <a:moveTo>
                    <a:pt x="271203" y="206314"/>
                  </a:moveTo>
                  <a:lnTo>
                    <a:pt x="268054" y="195747"/>
                  </a:lnTo>
                  <a:lnTo>
                    <a:pt x="267306" y="194313"/>
                  </a:lnTo>
                  <a:lnTo>
                    <a:pt x="265248" y="192941"/>
                  </a:lnTo>
                  <a:lnTo>
                    <a:pt x="252405" y="194874"/>
                  </a:lnTo>
                  <a:lnTo>
                    <a:pt x="248446" y="180690"/>
                  </a:lnTo>
                  <a:lnTo>
                    <a:pt x="233608" y="182810"/>
                  </a:lnTo>
                  <a:lnTo>
                    <a:pt x="230616" y="168845"/>
                  </a:lnTo>
                  <a:lnTo>
                    <a:pt x="214905" y="170497"/>
                  </a:lnTo>
                  <a:lnTo>
                    <a:pt x="212099" y="156563"/>
                  </a:lnTo>
                  <a:lnTo>
                    <a:pt x="197043" y="158464"/>
                  </a:lnTo>
                  <a:lnTo>
                    <a:pt x="194237" y="146276"/>
                  </a:lnTo>
                  <a:lnTo>
                    <a:pt x="191681" y="144592"/>
                  </a:lnTo>
                  <a:lnTo>
                    <a:pt x="178183" y="146057"/>
                  </a:lnTo>
                  <a:lnTo>
                    <a:pt x="175035" y="132404"/>
                  </a:lnTo>
                  <a:lnTo>
                    <a:pt x="159075" y="133962"/>
                  </a:lnTo>
                  <a:lnTo>
                    <a:pt x="155770" y="119748"/>
                  </a:lnTo>
                  <a:lnTo>
                    <a:pt x="140215" y="121649"/>
                  </a:lnTo>
                  <a:lnTo>
                    <a:pt x="137440" y="107465"/>
                  </a:lnTo>
                  <a:lnTo>
                    <a:pt x="121916" y="109741"/>
                  </a:lnTo>
                  <a:lnTo>
                    <a:pt x="119703" y="97490"/>
                  </a:lnTo>
                  <a:lnTo>
                    <a:pt x="117708" y="95745"/>
                  </a:lnTo>
                  <a:lnTo>
                    <a:pt x="103181" y="97490"/>
                  </a:lnTo>
                  <a:lnTo>
                    <a:pt x="100875" y="86081"/>
                  </a:lnTo>
                  <a:lnTo>
                    <a:pt x="100407" y="84585"/>
                  </a:lnTo>
                  <a:lnTo>
                    <a:pt x="98163" y="83120"/>
                  </a:lnTo>
                  <a:lnTo>
                    <a:pt x="84540" y="85395"/>
                  </a:lnTo>
                  <a:lnTo>
                    <a:pt x="82577" y="74111"/>
                  </a:lnTo>
                  <a:lnTo>
                    <a:pt x="82327" y="72739"/>
                  </a:lnTo>
                  <a:lnTo>
                    <a:pt x="79802" y="71118"/>
                  </a:lnTo>
                  <a:lnTo>
                    <a:pt x="65774" y="73020"/>
                  </a:lnTo>
                  <a:lnTo>
                    <a:pt x="63031" y="61143"/>
                  </a:lnTo>
                  <a:lnTo>
                    <a:pt x="62688" y="59896"/>
                  </a:lnTo>
                  <a:lnTo>
                    <a:pt x="60568" y="58306"/>
                  </a:lnTo>
                  <a:lnTo>
                    <a:pt x="46977" y="60675"/>
                  </a:lnTo>
                  <a:lnTo>
                    <a:pt x="43891" y="46024"/>
                  </a:lnTo>
                  <a:lnTo>
                    <a:pt x="28273" y="48549"/>
                  </a:lnTo>
                  <a:lnTo>
                    <a:pt x="25842" y="36735"/>
                  </a:lnTo>
                  <a:lnTo>
                    <a:pt x="25468" y="35332"/>
                  </a:lnTo>
                  <a:lnTo>
                    <a:pt x="23224" y="33867"/>
                  </a:lnTo>
                  <a:lnTo>
                    <a:pt x="9632" y="36267"/>
                  </a:lnTo>
                  <a:lnTo>
                    <a:pt x="7200" y="25201"/>
                  </a:lnTo>
                  <a:lnTo>
                    <a:pt x="12095" y="10176"/>
                  </a:lnTo>
                  <a:cubicBezTo>
                    <a:pt x="12968" y="7495"/>
                    <a:pt x="15866" y="6030"/>
                    <a:pt x="18548" y="6871"/>
                  </a:cubicBezTo>
                  <a:lnTo>
                    <a:pt x="273353" y="89728"/>
                  </a:lnTo>
                  <a:lnTo>
                    <a:pt x="266994" y="110614"/>
                  </a:lnTo>
                  <a:lnTo>
                    <a:pt x="257611" y="141631"/>
                  </a:lnTo>
                  <a:cubicBezTo>
                    <a:pt x="256925" y="143875"/>
                    <a:pt x="256582" y="146089"/>
                    <a:pt x="256489" y="148364"/>
                  </a:cubicBezTo>
                  <a:lnTo>
                    <a:pt x="256489" y="148395"/>
                  </a:lnTo>
                  <a:cubicBezTo>
                    <a:pt x="256333" y="152853"/>
                    <a:pt x="257269" y="157311"/>
                    <a:pt x="259295" y="161394"/>
                  </a:cubicBezTo>
                  <a:lnTo>
                    <a:pt x="277624" y="198178"/>
                  </a:lnTo>
                  <a:lnTo>
                    <a:pt x="278840" y="205473"/>
                  </a:lnTo>
                  <a:lnTo>
                    <a:pt x="271203" y="206314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Hình tự do: Hình 1375">
              <a:extLst>
                <a:ext uri="{FF2B5EF4-FFF2-40B4-BE49-F238E27FC236}">
                  <a16:creationId xmlns:a16="http://schemas.microsoft.com/office/drawing/2014/main" id="{E68FAF67-3CB7-F917-5F99-CB227E7A8652}"/>
                </a:ext>
              </a:extLst>
            </p:cNvPr>
            <p:cNvSpPr/>
            <p:nvPr/>
          </p:nvSpPr>
          <p:spPr>
            <a:xfrm>
              <a:off x="8014945" y="3172715"/>
              <a:ext cx="212543" cy="400144"/>
            </a:xfrm>
            <a:custGeom>
              <a:avLst/>
              <a:gdLst>
                <a:gd name="connsiteX0" fmla="*/ 212302 w 212543"/>
                <a:gd name="connsiteY0" fmla="*/ 36393 h 400144"/>
                <a:gd name="connsiteX1" fmla="*/ 212168 w 212543"/>
                <a:gd name="connsiteY1" fmla="*/ 32506 h 400144"/>
                <a:gd name="connsiteX2" fmla="*/ 207935 w 212543"/>
                <a:gd name="connsiteY2" fmla="*/ 28500 h 400144"/>
                <a:gd name="connsiteX3" fmla="*/ 189299 w 212543"/>
                <a:gd name="connsiteY3" fmla="*/ 23026 h 400144"/>
                <a:gd name="connsiteX4" fmla="*/ 188723 w 212543"/>
                <a:gd name="connsiteY4" fmla="*/ 22889 h 400144"/>
                <a:gd name="connsiteX5" fmla="*/ 182825 w 212543"/>
                <a:gd name="connsiteY5" fmla="*/ 24981 h 400144"/>
                <a:gd name="connsiteX6" fmla="*/ 170371 w 212543"/>
                <a:gd name="connsiteY6" fmla="*/ 26259 h 400144"/>
                <a:gd name="connsiteX7" fmla="*/ 160745 w 212543"/>
                <a:gd name="connsiteY7" fmla="*/ 18064 h 400144"/>
                <a:gd name="connsiteX8" fmla="*/ 157036 w 212543"/>
                <a:gd name="connsiteY8" fmla="*/ 12957 h 400144"/>
                <a:gd name="connsiteX9" fmla="*/ 123500 w 212543"/>
                <a:gd name="connsiteY9" fmla="*/ 2536 h 400144"/>
                <a:gd name="connsiteX10" fmla="*/ 26400 w 212543"/>
                <a:gd name="connsiteY10" fmla="*/ 22933 h 400144"/>
                <a:gd name="connsiteX11" fmla="*/ 24876 w 212543"/>
                <a:gd name="connsiteY11" fmla="*/ 30526 h 400144"/>
                <a:gd name="connsiteX12" fmla="*/ 30983 w 212543"/>
                <a:gd name="connsiteY12" fmla="*/ 33606 h 400144"/>
                <a:gd name="connsiteX13" fmla="*/ 79076 w 212543"/>
                <a:gd name="connsiteY13" fmla="*/ 32889 h 400144"/>
                <a:gd name="connsiteX14" fmla="*/ 95576 w 212543"/>
                <a:gd name="connsiteY14" fmla="*/ 41019 h 400144"/>
                <a:gd name="connsiteX15" fmla="*/ 95002 w 212543"/>
                <a:gd name="connsiteY15" fmla="*/ 55128 h 400144"/>
                <a:gd name="connsiteX16" fmla="*/ 96648 w 212543"/>
                <a:gd name="connsiteY16" fmla="*/ 60764 h 400144"/>
                <a:gd name="connsiteX17" fmla="*/ 96913 w 212543"/>
                <a:gd name="connsiteY17" fmla="*/ 61138 h 400144"/>
                <a:gd name="connsiteX18" fmla="*/ 98942 w 212543"/>
                <a:gd name="connsiteY18" fmla="*/ 63217 h 400144"/>
                <a:gd name="connsiteX19" fmla="*/ 61965 w 212543"/>
                <a:gd name="connsiteY19" fmla="*/ 189043 h 400144"/>
                <a:gd name="connsiteX20" fmla="*/ 6 w 212543"/>
                <a:gd name="connsiteY20" fmla="*/ 387613 h 400144"/>
                <a:gd name="connsiteX21" fmla="*/ 0 w 212543"/>
                <a:gd name="connsiteY21" fmla="*/ 387644 h 400144"/>
                <a:gd name="connsiteX22" fmla="*/ 42491 w 212543"/>
                <a:gd name="connsiteY22" fmla="*/ 400144 h 400144"/>
                <a:gd name="connsiteX23" fmla="*/ 42504 w 212543"/>
                <a:gd name="connsiteY23" fmla="*/ 400051 h 400144"/>
                <a:gd name="connsiteX24" fmla="*/ 104737 w 212543"/>
                <a:gd name="connsiteY24" fmla="*/ 174245 h 400144"/>
                <a:gd name="connsiteX25" fmla="*/ 104924 w 212543"/>
                <a:gd name="connsiteY25" fmla="*/ 173631 h 400144"/>
                <a:gd name="connsiteX26" fmla="*/ 104896 w 212543"/>
                <a:gd name="connsiteY26" fmla="*/ 173593 h 400144"/>
                <a:gd name="connsiteX27" fmla="*/ 104821 w 212543"/>
                <a:gd name="connsiteY27" fmla="*/ 173441 h 400144"/>
                <a:gd name="connsiteX28" fmla="*/ 133952 w 212543"/>
                <a:gd name="connsiteY28" fmla="*/ 74221 h 400144"/>
                <a:gd name="connsiteX29" fmla="*/ 138793 w 212543"/>
                <a:gd name="connsiteY29" fmla="*/ 72977 h 400144"/>
                <a:gd name="connsiteX30" fmla="*/ 142035 w 212543"/>
                <a:gd name="connsiteY30" fmla="*/ 69760 h 400144"/>
                <a:gd name="connsiteX31" fmla="*/ 149046 w 212543"/>
                <a:gd name="connsiteY31" fmla="*/ 58021 h 400144"/>
                <a:gd name="connsiteX32" fmla="*/ 161752 w 212543"/>
                <a:gd name="connsiteY32" fmla="*/ 56054 h 400144"/>
                <a:gd name="connsiteX33" fmla="*/ 170880 w 212543"/>
                <a:gd name="connsiteY33" fmla="*/ 64910 h 400144"/>
                <a:gd name="connsiteX34" fmla="*/ 174932 w 212543"/>
                <a:gd name="connsiteY34" fmla="*/ 69096 h 400144"/>
                <a:gd name="connsiteX35" fmla="*/ 193745 w 212543"/>
                <a:gd name="connsiteY35" fmla="*/ 75212 h 400144"/>
                <a:gd name="connsiteX36" fmla="*/ 199599 w 212543"/>
                <a:gd name="connsiteY36" fmla="*/ 74552 h 400144"/>
                <a:gd name="connsiteX37" fmla="*/ 202794 w 212543"/>
                <a:gd name="connsiteY37" fmla="*/ 70368 h 400144"/>
                <a:gd name="connsiteX38" fmla="*/ 212302 w 212543"/>
                <a:gd name="connsiteY38" fmla="*/ 36393 h 400144"/>
                <a:gd name="connsiteX39" fmla="*/ 83892 w 212543"/>
                <a:gd name="connsiteY39" fmla="*/ 180586 h 400144"/>
                <a:gd name="connsiteX40" fmla="*/ 79372 w 212543"/>
                <a:gd name="connsiteY40" fmla="*/ 172284 h 400144"/>
                <a:gd name="connsiteX41" fmla="*/ 87636 w 212543"/>
                <a:gd name="connsiteY41" fmla="*/ 167789 h 400144"/>
                <a:gd name="connsiteX42" fmla="*/ 92162 w 212543"/>
                <a:gd name="connsiteY42" fmla="*/ 176059 h 400144"/>
                <a:gd name="connsiteX43" fmla="*/ 83892 w 212543"/>
                <a:gd name="connsiteY43" fmla="*/ 180586 h 400144"/>
                <a:gd name="connsiteX44" fmla="*/ 80201 w 212543"/>
                <a:gd name="connsiteY44" fmla="*/ 193117 h 400144"/>
                <a:gd name="connsiteX45" fmla="*/ 84727 w 212543"/>
                <a:gd name="connsiteY45" fmla="*/ 201387 h 400144"/>
                <a:gd name="connsiteX46" fmla="*/ 76426 w 212543"/>
                <a:gd name="connsiteY46" fmla="*/ 205907 h 400144"/>
                <a:gd name="connsiteX47" fmla="*/ 71937 w 212543"/>
                <a:gd name="connsiteY47" fmla="*/ 197612 h 400144"/>
                <a:gd name="connsiteX48" fmla="*/ 80201 w 212543"/>
                <a:gd name="connsiteY48" fmla="*/ 193117 h 400144"/>
                <a:gd name="connsiteX49" fmla="*/ 61560 w 212543"/>
                <a:gd name="connsiteY49" fmla="*/ 256563 h 400144"/>
                <a:gd name="connsiteX50" fmla="*/ 57040 w 212543"/>
                <a:gd name="connsiteY50" fmla="*/ 248271 h 400144"/>
                <a:gd name="connsiteX51" fmla="*/ 65341 w 212543"/>
                <a:gd name="connsiteY51" fmla="*/ 243751 h 400144"/>
                <a:gd name="connsiteX52" fmla="*/ 69830 w 212543"/>
                <a:gd name="connsiteY52" fmla="*/ 252043 h 400144"/>
                <a:gd name="connsiteX53" fmla="*/ 61560 w 212543"/>
                <a:gd name="connsiteY53" fmla="*/ 256563 h 400144"/>
                <a:gd name="connsiteX54" fmla="*/ 68995 w 212543"/>
                <a:gd name="connsiteY54" fmla="*/ 231238 h 400144"/>
                <a:gd name="connsiteX55" fmla="*/ 64234 w 212543"/>
                <a:gd name="connsiteY55" fmla="*/ 224704 h 400144"/>
                <a:gd name="connsiteX56" fmla="*/ 64475 w 212543"/>
                <a:gd name="connsiteY56" fmla="*/ 222937 h 400144"/>
                <a:gd name="connsiteX57" fmla="*/ 69328 w 212543"/>
                <a:gd name="connsiteY57" fmla="*/ 218364 h 400144"/>
                <a:gd name="connsiteX58" fmla="*/ 72776 w 212543"/>
                <a:gd name="connsiteY58" fmla="*/ 218414 h 400144"/>
                <a:gd name="connsiteX59" fmla="*/ 75740 w 212543"/>
                <a:gd name="connsiteY59" fmla="*/ 220253 h 400144"/>
                <a:gd name="connsiteX60" fmla="*/ 77296 w 212543"/>
                <a:gd name="connsiteY60" fmla="*/ 226715 h 400144"/>
                <a:gd name="connsiteX61" fmla="*/ 76541 w 212543"/>
                <a:gd name="connsiteY61" fmla="*/ 228314 h 400144"/>
                <a:gd name="connsiteX62" fmla="*/ 68995 w 212543"/>
                <a:gd name="connsiteY62" fmla="*/ 231238 h 400144"/>
                <a:gd name="connsiteX63" fmla="*/ 99846 w 212543"/>
                <a:gd name="connsiteY63" fmla="*/ 163749 h 400144"/>
                <a:gd name="connsiteX64" fmla="*/ 97826 w 212543"/>
                <a:gd name="connsiteY64" fmla="*/ 159865 h 400144"/>
                <a:gd name="connsiteX65" fmla="*/ 92290 w 212543"/>
                <a:gd name="connsiteY65" fmla="*/ 154687 h 400144"/>
                <a:gd name="connsiteX66" fmla="*/ 91906 w 212543"/>
                <a:gd name="connsiteY66" fmla="*/ 154544 h 400144"/>
                <a:gd name="connsiteX67" fmla="*/ 91582 w 212543"/>
                <a:gd name="connsiteY67" fmla="*/ 154447 h 400144"/>
                <a:gd name="connsiteX68" fmla="*/ 91227 w 212543"/>
                <a:gd name="connsiteY68" fmla="*/ 154344 h 400144"/>
                <a:gd name="connsiteX69" fmla="*/ 91161 w 212543"/>
                <a:gd name="connsiteY69" fmla="*/ 154332 h 400144"/>
                <a:gd name="connsiteX70" fmla="*/ 90865 w 212543"/>
                <a:gd name="connsiteY70" fmla="*/ 154276 h 400144"/>
                <a:gd name="connsiteX71" fmla="*/ 83374 w 212543"/>
                <a:gd name="connsiteY71" fmla="*/ 155669 h 400144"/>
                <a:gd name="connsiteX72" fmla="*/ 78823 w 212543"/>
                <a:gd name="connsiteY72" fmla="*/ 158313 h 400144"/>
                <a:gd name="connsiteX73" fmla="*/ 104242 w 212543"/>
                <a:gd name="connsiteY73" fmla="*/ 71768 h 400144"/>
                <a:gd name="connsiteX74" fmla="*/ 125068 w 212543"/>
                <a:gd name="connsiteY74" fmla="*/ 77884 h 400144"/>
                <a:gd name="connsiteX75" fmla="*/ 99846 w 212543"/>
                <a:gd name="connsiteY75" fmla="*/ 163749 h 400144"/>
                <a:gd name="connsiteX76" fmla="*/ 195687 w 212543"/>
                <a:gd name="connsiteY76" fmla="*/ 67959 h 400144"/>
                <a:gd name="connsiteX77" fmla="*/ 177878 w 212543"/>
                <a:gd name="connsiteY77" fmla="*/ 62170 h 400144"/>
                <a:gd name="connsiteX78" fmla="*/ 164071 w 212543"/>
                <a:gd name="connsiteY78" fmla="*/ 48924 h 400144"/>
                <a:gd name="connsiteX79" fmla="*/ 143341 w 212543"/>
                <a:gd name="connsiteY79" fmla="*/ 53108 h 400144"/>
                <a:gd name="connsiteX80" fmla="*/ 135598 w 212543"/>
                <a:gd name="connsiteY80" fmla="*/ 65917 h 400144"/>
                <a:gd name="connsiteX81" fmla="*/ 135595 w 212543"/>
                <a:gd name="connsiteY81" fmla="*/ 65917 h 400144"/>
                <a:gd name="connsiteX82" fmla="*/ 102727 w 212543"/>
                <a:gd name="connsiteY82" fmla="*/ 56269 h 400144"/>
                <a:gd name="connsiteX83" fmla="*/ 102480 w 212543"/>
                <a:gd name="connsiteY83" fmla="*/ 55433 h 400144"/>
                <a:gd name="connsiteX84" fmla="*/ 103085 w 212543"/>
                <a:gd name="connsiteY84" fmla="*/ 40558 h 400144"/>
                <a:gd name="connsiteX85" fmla="*/ 102988 w 212543"/>
                <a:gd name="connsiteY85" fmla="*/ 39557 h 400144"/>
                <a:gd name="connsiteX86" fmla="*/ 80488 w 212543"/>
                <a:gd name="connsiteY86" fmla="*/ 25533 h 400144"/>
                <a:gd name="connsiteX87" fmla="*/ 35655 w 212543"/>
                <a:gd name="connsiteY87" fmla="*/ 25461 h 400144"/>
                <a:gd name="connsiteX88" fmla="*/ 122066 w 212543"/>
                <a:gd name="connsiteY88" fmla="*/ 9896 h 400144"/>
                <a:gd name="connsiteX89" fmla="*/ 153376 w 212543"/>
                <a:gd name="connsiteY89" fmla="*/ 19550 h 400144"/>
                <a:gd name="connsiteX90" fmla="*/ 168090 w 212543"/>
                <a:gd name="connsiteY90" fmla="*/ 33404 h 400144"/>
                <a:gd name="connsiteX91" fmla="*/ 171905 w 212543"/>
                <a:gd name="connsiteY91" fmla="*/ 34385 h 400144"/>
                <a:gd name="connsiteX92" fmla="*/ 187975 w 212543"/>
                <a:gd name="connsiteY92" fmla="*/ 30455 h 400144"/>
                <a:gd name="connsiteX93" fmla="*/ 204795 w 212543"/>
                <a:gd name="connsiteY93" fmla="*/ 35396 h 400144"/>
                <a:gd name="connsiteX94" fmla="*/ 195687 w 212543"/>
                <a:gd name="connsiteY94" fmla="*/ 67959 h 40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2543" h="400144">
                  <a:moveTo>
                    <a:pt x="212302" y="36393"/>
                  </a:moveTo>
                  <a:cubicBezTo>
                    <a:pt x="212667" y="35096"/>
                    <a:pt x="212617" y="33746"/>
                    <a:pt x="212168" y="32506"/>
                  </a:cubicBezTo>
                  <a:cubicBezTo>
                    <a:pt x="211485" y="30582"/>
                    <a:pt x="209905" y="29083"/>
                    <a:pt x="207935" y="28500"/>
                  </a:cubicBezTo>
                  <a:lnTo>
                    <a:pt x="189299" y="23026"/>
                  </a:lnTo>
                  <a:lnTo>
                    <a:pt x="188723" y="22889"/>
                  </a:lnTo>
                  <a:cubicBezTo>
                    <a:pt x="186513" y="22462"/>
                    <a:pt x="184256" y="23263"/>
                    <a:pt x="182825" y="24981"/>
                  </a:cubicBezTo>
                  <a:cubicBezTo>
                    <a:pt x="181619" y="26427"/>
                    <a:pt x="178084" y="28731"/>
                    <a:pt x="170371" y="26259"/>
                  </a:cubicBezTo>
                  <a:cubicBezTo>
                    <a:pt x="162139" y="23637"/>
                    <a:pt x="160898" y="19653"/>
                    <a:pt x="160745" y="18064"/>
                  </a:cubicBezTo>
                  <a:cubicBezTo>
                    <a:pt x="160530" y="15794"/>
                    <a:pt x="159109" y="13840"/>
                    <a:pt x="157036" y="12957"/>
                  </a:cubicBezTo>
                  <a:cubicBezTo>
                    <a:pt x="145810" y="8175"/>
                    <a:pt x="134529" y="4668"/>
                    <a:pt x="123500" y="2536"/>
                  </a:cubicBezTo>
                  <a:cubicBezTo>
                    <a:pt x="68686" y="-8066"/>
                    <a:pt x="33002" y="17664"/>
                    <a:pt x="26400" y="22933"/>
                  </a:cubicBezTo>
                  <a:cubicBezTo>
                    <a:pt x="24115" y="24763"/>
                    <a:pt x="23473" y="27958"/>
                    <a:pt x="24876" y="30526"/>
                  </a:cubicBezTo>
                  <a:cubicBezTo>
                    <a:pt x="26057" y="32687"/>
                    <a:pt x="28564" y="33949"/>
                    <a:pt x="30983" y="33606"/>
                  </a:cubicBezTo>
                  <a:cubicBezTo>
                    <a:pt x="51151" y="30860"/>
                    <a:pt x="67333" y="30617"/>
                    <a:pt x="79076" y="32889"/>
                  </a:cubicBezTo>
                  <a:cubicBezTo>
                    <a:pt x="91698" y="35330"/>
                    <a:pt x="94952" y="39922"/>
                    <a:pt x="95576" y="41019"/>
                  </a:cubicBezTo>
                  <a:lnTo>
                    <a:pt x="95002" y="55128"/>
                  </a:lnTo>
                  <a:cubicBezTo>
                    <a:pt x="94918" y="57129"/>
                    <a:pt x="95504" y="59130"/>
                    <a:pt x="96648" y="60764"/>
                  </a:cubicBezTo>
                  <a:lnTo>
                    <a:pt x="96913" y="61138"/>
                  </a:lnTo>
                  <a:cubicBezTo>
                    <a:pt x="97474" y="61939"/>
                    <a:pt x="98166" y="62637"/>
                    <a:pt x="98942" y="63217"/>
                  </a:cubicBezTo>
                  <a:lnTo>
                    <a:pt x="61965" y="189043"/>
                  </a:lnTo>
                  <a:lnTo>
                    <a:pt x="6" y="387613"/>
                  </a:lnTo>
                  <a:lnTo>
                    <a:pt x="0" y="387644"/>
                  </a:lnTo>
                  <a:lnTo>
                    <a:pt x="42491" y="400144"/>
                  </a:lnTo>
                  <a:lnTo>
                    <a:pt x="42504" y="400051"/>
                  </a:lnTo>
                  <a:lnTo>
                    <a:pt x="104737" y="174245"/>
                  </a:lnTo>
                  <a:lnTo>
                    <a:pt x="104924" y="173631"/>
                  </a:lnTo>
                  <a:lnTo>
                    <a:pt x="104896" y="173593"/>
                  </a:lnTo>
                  <a:lnTo>
                    <a:pt x="104821" y="173441"/>
                  </a:lnTo>
                  <a:lnTo>
                    <a:pt x="133952" y="74221"/>
                  </a:lnTo>
                  <a:cubicBezTo>
                    <a:pt x="135639" y="74259"/>
                    <a:pt x="137316" y="73841"/>
                    <a:pt x="138793" y="72977"/>
                  </a:cubicBezTo>
                  <a:cubicBezTo>
                    <a:pt x="140121" y="72198"/>
                    <a:pt x="141244" y="71088"/>
                    <a:pt x="142035" y="69760"/>
                  </a:cubicBezTo>
                  <a:lnTo>
                    <a:pt x="149046" y="58021"/>
                  </a:lnTo>
                  <a:cubicBezTo>
                    <a:pt x="150118" y="57076"/>
                    <a:pt x="154670" y="53734"/>
                    <a:pt x="161752" y="56054"/>
                  </a:cubicBezTo>
                  <a:cubicBezTo>
                    <a:pt x="168323" y="58195"/>
                    <a:pt x="170328" y="62955"/>
                    <a:pt x="170880" y="64910"/>
                  </a:cubicBezTo>
                  <a:cubicBezTo>
                    <a:pt x="171447" y="66896"/>
                    <a:pt x="172965" y="68464"/>
                    <a:pt x="174932" y="69096"/>
                  </a:cubicBezTo>
                  <a:lnTo>
                    <a:pt x="193745" y="75212"/>
                  </a:lnTo>
                  <a:cubicBezTo>
                    <a:pt x="195712" y="75854"/>
                    <a:pt x="197850" y="75602"/>
                    <a:pt x="199599" y="74552"/>
                  </a:cubicBezTo>
                  <a:cubicBezTo>
                    <a:pt x="201167" y="73613"/>
                    <a:pt x="202302" y="72130"/>
                    <a:pt x="202794" y="70368"/>
                  </a:cubicBezTo>
                  <a:lnTo>
                    <a:pt x="212302" y="36393"/>
                  </a:lnTo>
                  <a:close/>
                  <a:moveTo>
                    <a:pt x="83892" y="180586"/>
                  </a:moveTo>
                  <a:cubicBezTo>
                    <a:pt x="80326" y="179554"/>
                    <a:pt x="78340" y="175847"/>
                    <a:pt x="79372" y="172284"/>
                  </a:cubicBezTo>
                  <a:cubicBezTo>
                    <a:pt x="80398" y="168752"/>
                    <a:pt x="84110" y="166729"/>
                    <a:pt x="87636" y="167789"/>
                  </a:cubicBezTo>
                  <a:cubicBezTo>
                    <a:pt x="91202" y="168821"/>
                    <a:pt x="93188" y="172527"/>
                    <a:pt x="92162" y="176059"/>
                  </a:cubicBezTo>
                  <a:cubicBezTo>
                    <a:pt x="91137" y="179591"/>
                    <a:pt x="87424" y="181611"/>
                    <a:pt x="83892" y="180586"/>
                  </a:cubicBezTo>
                  <a:close/>
                  <a:moveTo>
                    <a:pt x="80201" y="193117"/>
                  </a:moveTo>
                  <a:cubicBezTo>
                    <a:pt x="83733" y="194143"/>
                    <a:pt x="85787" y="197862"/>
                    <a:pt x="84727" y="201387"/>
                  </a:cubicBezTo>
                  <a:cubicBezTo>
                    <a:pt x="83702" y="204919"/>
                    <a:pt x="79989" y="206939"/>
                    <a:pt x="76426" y="205907"/>
                  </a:cubicBezTo>
                  <a:cubicBezTo>
                    <a:pt x="72925" y="204888"/>
                    <a:pt x="70874" y="201172"/>
                    <a:pt x="71937" y="197612"/>
                  </a:cubicBezTo>
                  <a:cubicBezTo>
                    <a:pt x="72963" y="194080"/>
                    <a:pt x="76676" y="192060"/>
                    <a:pt x="80201" y="193117"/>
                  </a:cubicBezTo>
                  <a:close/>
                  <a:moveTo>
                    <a:pt x="61560" y="256563"/>
                  </a:moveTo>
                  <a:cubicBezTo>
                    <a:pt x="58028" y="255534"/>
                    <a:pt x="56014" y="251793"/>
                    <a:pt x="57040" y="248271"/>
                  </a:cubicBezTo>
                  <a:cubicBezTo>
                    <a:pt x="58065" y="244748"/>
                    <a:pt x="61778" y="242722"/>
                    <a:pt x="65341" y="243751"/>
                  </a:cubicBezTo>
                  <a:cubicBezTo>
                    <a:pt x="68873" y="244779"/>
                    <a:pt x="70893" y="248489"/>
                    <a:pt x="69830" y="252043"/>
                  </a:cubicBezTo>
                  <a:cubicBezTo>
                    <a:pt x="68804" y="255565"/>
                    <a:pt x="65095" y="257592"/>
                    <a:pt x="61560" y="256563"/>
                  </a:cubicBezTo>
                  <a:close/>
                  <a:moveTo>
                    <a:pt x="68995" y="231238"/>
                  </a:moveTo>
                  <a:cubicBezTo>
                    <a:pt x="66042" y="230393"/>
                    <a:pt x="64141" y="227663"/>
                    <a:pt x="64234" y="224704"/>
                  </a:cubicBezTo>
                  <a:cubicBezTo>
                    <a:pt x="64210" y="224118"/>
                    <a:pt x="64294" y="223517"/>
                    <a:pt x="64475" y="222937"/>
                  </a:cubicBezTo>
                  <a:cubicBezTo>
                    <a:pt x="65173" y="220574"/>
                    <a:pt x="67071" y="218888"/>
                    <a:pt x="69328" y="218364"/>
                  </a:cubicBezTo>
                  <a:cubicBezTo>
                    <a:pt x="70447" y="218068"/>
                    <a:pt x="71607" y="218086"/>
                    <a:pt x="72776" y="218414"/>
                  </a:cubicBezTo>
                  <a:cubicBezTo>
                    <a:pt x="73939" y="218775"/>
                    <a:pt x="74977" y="219421"/>
                    <a:pt x="75740" y="220253"/>
                  </a:cubicBezTo>
                  <a:cubicBezTo>
                    <a:pt x="77299" y="221924"/>
                    <a:pt x="77994" y="224352"/>
                    <a:pt x="77296" y="226715"/>
                  </a:cubicBezTo>
                  <a:cubicBezTo>
                    <a:pt x="77115" y="227295"/>
                    <a:pt x="76875" y="227831"/>
                    <a:pt x="76541" y="228314"/>
                  </a:cubicBezTo>
                  <a:cubicBezTo>
                    <a:pt x="75030" y="230830"/>
                    <a:pt x="71943" y="232083"/>
                    <a:pt x="68995" y="231238"/>
                  </a:cubicBezTo>
                  <a:close/>
                  <a:moveTo>
                    <a:pt x="99846" y="163749"/>
                  </a:moveTo>
                  <a:lnTo>
                    <a:pt x="97826" y="159865"/>
                  </a:lnTo>
                  <a:cubicBezTo>
                    <a:pt x="96626" y="157580"/>
                    <a:pt x="94662" y="155694"/>
                    <a:pt x="92290" y="154687"/>
                  </a:cubicBezTo>
                  <a:cubicBezTo>
                    <a:pt x="92165" y="154628"/>
                    <a:pt x="92031" y="154603"/>
                    <a:pt x="91906" y="154544"/>
                  </a:cubicBezTo>
                  <a:cubicBezTo>
                    <a:pt x="91813" y="154491"/>
                    <a:pt x="91682" y="154466"/>
                    <a:pt x="91582" y="154447"/>
                  </a:cubicBezTo>
                  <a:cubicBezTo>
                    <a:pt x="91458" y="154388"/>
                    <a:pt x="91358" y="154369"/>
                    <a:pt x="91227" y="154344"/>
                  </a:cubicBezTo>
                  <a:cubicBezTo>
                    <a:pt x="91227" y="154344"/>
                    <a:pt x="91193" y="154338"/>
                    <a:pt x="91161" y="154332"/>
                  </a:cubicBezTo>
                  <a:lnTo>
                    <a:pt x="90865" y="154276"/>
                  </a:lnTo>
                  <a:cubicBezTo>
                    <a:pt x="88284" y="153811"/>
                    <a:pt x="85647" y="154363"/>
                    <a:pt x="83374" y="155669"/>
                  </a:cubicBezTo>
                  <a:lnTo>
                    <a:pt x="78823" y="158313"/>
                  </a:lnTo>
                  <a:lnTo>
                    <a:pt x="104242" y="71768"/>
                  </a:lnTo>
                  <a:lnTo>
                    <a:pt x="125068" y="77884"/>
                  </a:lnTo>
                  <a:lnTo>
                    <a:pt x="99846" y="163749"/>
                  </a:lnTo>
                  <a:close/>
                  <a:moveTo>
                    <a:pt x="195687" y="67959"/>
                  </a:moveTo>
                  <a:lnTo>
                    <a:pt x="177878" y="62170"/>
                  </a:lnTo>
                  <a:cubicBezTo>
                    <a:pt x="176752" y="58750"/>
                    <a:pt x="173398" y="51958"/>
                    <a:pt x="164071" y="48924"/>
                  </a:cubicBezTo>
                  <a:cubicBezTo>
                    <a:pt x="151191" y="44744"/>
                    <a:pt x="143638" y="52793"/>
                    <a:pt x="143341" y="53108"/>
                  </a:cubicBezTo>
                  <a:lnTo>
                    <a:pt x="135598" y="65917"/>
                  </a:lnTo>
                  <a:lnTo>
                    <a:pt x="135595" y="65917"/>
                  </a:lnTo>
                  <a:lnTo>
                    <a:pt x="102727" y="56269"/>
                  </a:lnTo>
                  <a:cubicBezTo>
                    <a:pt x="102586" y="56010"/>
                    <a:pt x="102468" y="55729"/>
                    <a:pt x="102480" y="55433"/>
                  </a:cubicBezTo>
                  <a:lnTo>
                    <a:pt x="103085" y="40558"/>
                  </a:lnTo>
                  <a:lnTo>
                    <a:pt x="102988" y="39557"/>
                  </a:lnTo>
                  <a:cubicBezTo>
                    <a:pt x="102748" y="38519"/>
                    <a:pt x="100064" y="29317"/>
                    <a:pt x="80488" y="25533"/>
                  </a:cubicBezTo>
                  <a:cubicBezTo>
                    <a:pt x="69097" y="23329"/>
                    <a:pt x="54035" y="23307"/>
                    <a:pt x="35655" y="25461"/>
                  </a:cubicBezTo>
                  <a:cubicBezTo>
                    <a:pt x="47638" y="17440"/>
                    <a:pt x="78243" y="1417"/>
                    <a:pt x="122066" y="9896"/>
                  </a:cubicBezTo>
                  <a:cubicBezTo>
                    <a:pt x="132344" y="11885"/>
                    <a:pt x="142874" y="15133"/>
                    <a:pt x="153376" y="19550"/>
                  </a:cubicBezTo>
                  <a:cubicBezTo>
                    <a:pt x="153937" y="22979"/>
                    <a:pt x="156549" y="29728"/>
                    <a:pt x="168090" y="33404"/>
                  </a:cubicBezTo>
                  <a:cubicBezTo>
                    <a:pt x="169393" y="33818"/>
                    <a:pt x="170677" y="34149"/>
                    <a:pt x="171905" y="34385"/>
                  </a:cubicBezTo>
                  <a:cubicBezTo>
                    <a:pt x="180696" y="36084"/>
                    <a:pt x="185593" y="32936"/>
                    <a:pt x="187975" y="30455"/>
                  </a:cubicBezTo>
                  <a:lnTo>
                    <a:pt x="204795" y="35396"/>
                  </a:lnTo>
                  <a:lnTo>
                    <a:pt x="195687" y="67959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Hình tự do: Hình 1376">
              <a:extLst>
                <a:ext uri="{FF2B5EF4-FFF2-40B4-BE49-F238E27FC236}">
                  <a16:creationId xmlns:a16="http://schemas.microsoft.com/office/drawing/2014/main" id="{EDDFFC94-D993-39AC-1A09-A1A2AC2CBA0F}"/>
                </a:ext>
              </a:extLst>
            </p:cNvPr>
            <p:cNvSpPr/>
            <p:nvPr/>
          </p:nvSpPr>
          <p:spPr>
            <a:xfrm>
              <a:off x="14017662" y="2012182"/>
              <a:ext cx="295584" cy="378840"/>
            </a:xfrm>
            <a:custGeom>
              <a:avLst/>
              <a:gdLst>
                <a:gd name="connsiteX0" fmla="*/ 292935 w 295584"/>
                <a:gd name="connsiteY0" fmla="*/ 358927 h 378840"/>
                <a:gd name="connsiteX1" fmla="*/ 292873 w 295584"/>
                <a:gd name="connsiteY1" fmla="*/ 358590 h 378840"/>
                <a:gd name="connsiteX2" fmla="*/ 288789 w 295584"/>
                <a:gd name="connsiteY2" fmla="*/ 327976 h 378840"/>
                <a:gd name="connsiteX3" fmla="*/ 288789 w 295584"/>
                <a:gd name="connsiteY3" fmla="*/ 327966 h 378840"/>
                <a:gd name="connsiteX4" fmla="*/ 288633 w 295584"/>
                <a:gd name="connsiteY4" fmla="*/ 326679 h 378840"/>
                <a:gd name="connsiteX5" fmla="*/ 288383 w 295584"/>
                <a:gd name="connsiteY5" fmla="*/ 324833 h 378840"/>
                <a:gd name="connsiteX6" fmla="*/ 288383 w 295584"/>
                <a:gd name="connsiteY6" fmla="*/ 324824 h 378840"/>
                <a:gd name="connsiteX7" fmla="*/ 287293 w 295584"/>
                <a:gd name="connsiteY7" fmla="*/ 316697 h 378840"/>
                <a:gd name="connsiteX8" fmla="*/ 287293 w 295584"/>
                <a:gd name="connsiteY8" fmla="*/ 316688 h 378840"/>
                <a:gd name="connsiteX9" fmla="*/ 287262 w 295584"/>
                <a:gd name="connsiteY9" fmla="*/ 316510 h 378840"/>
                <a:gd name="connsiteX10" fmla="*/ 287230 w 295584"/>
                <a:gd name="connsiteY10" fmla="*/ 316280 h 378840"/>
                <a:gd name="connsiteX11" fmla="*/ 287137 w 295584"/>
                <a:gd name="connsiteY11" fmla="*/ 316345 h 378840"/>
                <a:gd name="connsiteX12" fmla="*/ 80119 w 295584"/>
                <a:gd name="connsiteY12" fmla="*/ 44067 h 378840"/>
                <a:gd name="connsiteX13" fmla="*/ 80150 w 295584"/>
                <a:gd name="connsiteY13" fmla="*/ 44051 h 378840"/>
                <a:gd name="connsiteX14" fmla="*/ 63971 w 295584"/>
                <a:gd name="connsiteY14" fmla="*/ 22813 h 378840"/>
                <a:gd name="connsiteX15" fmla="*/ 64033 w 295584"/>
                <a:gd name="connsiteY15" fmla="*/ 22773 h 378840"/>
                <a:gd name="connsiteX16" fmla="*/ 56116 w 295584"/>
                <a:gd name="connsiteY16" fmla="*/ 12342 h 378840"/>
                <a:gd name="connsiteX17" fmla="*/ 35448 w 295584"/>
                <a:gd name="connsiteY17" fmla="*/ 291 h 378840"/>
                <a:gd name="connsiteX18" fmla="*/ 12318 w 295584"/>
                <a:gd name="connsiteY18" fmla="*/ 6379 h 378840"/>
                <a:gd name="connsiteX19" fmla="*/ 6240 w 295584"/>
                <a:gd name="connsiteY19" fmla="*/ 50043 h 378840"/>
                <a:gd name="connsiteX20" fmla="*/ 14282 w 295584"/>
                <a:gd name="connsiteY20" fmla="*/ 60598 h 378840"/>
                <a:gd name="connsiteX21" fmla="*/ 14313 w 295584"/>
                <a:gd name="connsiteY21" fmla="*/ 60570 h 378840"/>
                <a:gd name="connsiteX22" fmla="*/ 30460 w 295584"/>
                <a:gd name="connsiteY22" fmla="*/ 81808 h 378840"/>
                <a:gd name="connsiteX23" fmla="*/ 30491 w 295584"/>
                <a:gd name="connsiteY23" fmla="*/ 81802 h 378840"/>
                <a:gd name="connsiteX24" fmla="*/ 94864 w 295584"/>
                <a:gd name="connsiteY24" fmla="*/ 166473 h 378840"/>
                <a:gd name="connsiteX25" fmla="*/ 237479 w 295584"/>
                <a:gd name="connsiteY25" fmla="*/ 354058 h 378840"/>
                <a:gd name="connsiteX26" fmla="*/ 237448 w 295584"/>
                <a:gd name="connsiteY26" fmla="*/ 354080 h 378840"/>
                <a:gd name="connsiteX27" fmla="*/ 237510 w 295584"/>
                <a:gd name="connsiteY27" fmla="*/ 354108 h 378840"/>
                <a:gd name="connsiteX28" fmla="*/ 237821 w 295584"/>
                <a:gd name="connsiteY28" fmla="*/ 354248 h 378840"/>
                <a:gd name="connsiteX29" fmla="*/ 245397 w 295584"/>
                <a:gd name="connsiteY29" fmla="*/ 357468 h 378840"/>
                <a:gd name="connsiteX30" fmla="*/ 247173 w 295584"/>
                <a:gd name="connsiteY30" fmla="*/ 358222 h 378840"/>
                <a:gd name="connsiteX31" fmla="*/ 248358 w 295584"/>
                <a:gd name="connsiteY31" fmla="*/ 358731 h 378840"/>
                <a:gd name="connsiteX32" fmla="*/ 276756 w 295584"/>
                <a:gd name="connsiteY32" fmla="*/ 370826 h 378840"/>
                <a:gd name="connsiteX33" fmla="*/ 277099 w 295584"/>
                <a:gd name="connsiteY33" fmla="*/ 370966 h 378840"/>
                <a:gd name="connsiteX34" fmla="*/ 295584 w 295584"/>
                <a:gd name="connsiteY34" fmla="*/ 378840 h 378840"/>
                <a:gd name="connsiteX35" fmla="*/ 292935 w 295584"/>
                <a:gd name="connsiteY35" fmla="*/ 358927 h 378840"/>
                <a:gd name="connsiteX36" fmla="*/ 69208 w 295584"/>
                <a:gd name="connsiteY36" fmla="*/ 44481 h 378840"/>
                <a:gd name="connsiteX37" fmla="*/ 33827 w 295584"/>
                <a:gd name="connsiteY37" fmla="*/ 71402 h 378840"/>
                <a:gd name="connsiteX38" fmla="*/ 33453 w 295584"/>
                <a:gd name="connsiteY38" fmla="*/ 71602 h 378840"/>
                <a:gd name="connsiteX39" fmla="*/ 31614 w 295584"/>
                <a:gd name="connsiteY39" fmla="*/ 71100 h 378840"/>
                <a:gd name="connsiteX40" fmla="*/ 31614 w 295584"/>
                <a:gd name="connsiteY40" fmla="*/ 71091 h 378840"/>
                <a:gd name="connsiteX41" fmla="*/ 31645 w 295584"/>
                <a:gd name="connsiteY41" fmla="*/ 69205 h 378840"/>
                <a:gd name="connsiteX42" fmla="*/ 31926 w 295584"/>
                <a:gd name="connsiteY42" fmla="*/ 68905 h 378840"/>
                <a:gd name="connsiteX43" fmla="*/ 67338 w 295584"/>
                <a:gd name="connsiteY43" fmla="*/ 41985 h 378840"/>
                <a:gd name="connsiteX44" fmla="*/ 67681 w 295584"/>
                <a:gd name="connsiteY44" fmla="*/ 41785 h 378840"/>
                <a:gd name="connsiteX45" fmla="*/ 69520 w 295584"/>
                <a:gd name="connsiteY45" fmla="*/ 42281 h 378840"/>
                <a:gd name="connsiteX46" fmla="*/ 69551 w 295584"/>
                <a:gd name="connsiteY46" fmla="*/ 42290 h 378840"/>
                <a:gd name="connsiteX47" fmla="*/ 69520 w 295584"/>
                <a:gd name="connsiteY47" fmla="*/ 44185 h 378840"/>
                <a:gd name="connsiteX48" fmla="*/ 69208 w 295584"/>
                <a:gd name="connsiteY48" fmla="*/ 44481 h 378840"/>
                <a:gd name="connsiteX49" fmla="*/ 27063 w 295584"/>
                <a:gd name="connsiteY49" fmla="*/ 62527 h 378840"/>
                <a:gd name="connsiteX50" fmla="*/ 62475 w 295584"/>
                <a:gd name="connsiteY50" fmla="*/ 35616 h 378840"/>
                <a:gd name="connsiteX51" fmla="*/ 62849 w 295584"/>
                <a:gd name="connsiteY51" fmla="*/ 35417 h 378840"/>
                <a:gd name="connsiteX52" fmla="*/ 64689 w 295584"/>
                <a:gd name="connsiteY52" fmla="*/ 35912 h 378840"/>
                <a:gd name="connsiteX53" fmla="*/ 64657 w 295584"/>
                <a:gd name="connsiteY53" fmla="*/ 37811 h 378840"/>
                <a:gd name="connsiteX54" fmla="*/ 64377 w 295584"/>
                <a:gd name="connsiteY54" fmla="*/ 38110 h 378840"/>
                <a:gd name="connsiteX55" fmla="*/ 28964 w 295584"/>
                <a:gd name="connsiteY55" fmla="*/ 65021 h 378840"/>
                <a:gd name="connsiteX56" fmla="*/ 28590 w 295584"/>
                <a:gd name="connsiteY56" fmla="*/ 65221 h 378840"/>
                <a:gd name="connsiteX57" fmla="*/ 26751 w 295584"/>
                <a:gd name="connsiteY57" fmla="*/ 64734 h 378840"/>
                <a:gd name="connsiteX58" fmla="*/ 26782 w 295584"/>
                <a:gd name="connsiteY58" fmla="*/ 62830 h 378840"/>
                <a:gd name="connsiteX59" fmla="*/ 27063 w 295584"/>
                <a:gd name="connsiteY59" fmla="*/ 62527 h 378840"/>
                <a:gd name="connsiteX60" fmla="*/ 24102 w 295584"/>
                <a:gd name="connsiteY60" fmla="*/ 58643 h 378840"/>
                <a:gd name="connsiteX61" fmla="*/ 21919 w 295584"/>
                <a:gd name="connsiteY61" fmla="*/ 58350 h 378840"/>
                <a:gd name="connsiteX62" fmla="*/ 21888 w 295584"/>
                <a:gd name="connsiteY62" fmla="*/ 58341 h 378840"/>
                <a:gd name="connsiteX63" fmla="*/ 22231 w 295584"/>
                <a:gd name="connsiteY63" fmla="*/ 56150 h 378840"/>
                <a:gd name="connsiteX64" fmla="*/ 57612 w 295584"/>
                <a:gd name="connsiteY64" fmla="*/ 29229 h 378840"/>
                <a:gd name="connsiteX65" fmla="*/ 59825 w 295584"/>
                <a:gd name="connsiteY65" fmla="*/ 29522 h 378840"/>
                <a:gd name="connsiteX66" fmla="*/ 59825 w 295584"/>
                <a:gd name="connsiteY66" fmla="*/ 29531 h 378840"/>
                <a:gd name="connsiteX67" fmla="*/ 59513 w 295584"/>
                <a:gd name="connsiteY67" fmla="*/ 31732 h 378840"/>
                <a:gd name="connsiteX68" fmla="*/ 24102 w 295584"/>
                <a:gd name="connsiteY68" fmla="*/ 58643 h 378840"/>
                <a:gd name="connsiteX69" fmla="*/ 14282 w 295584"/>
                <a:gd name="connsiteY69" fmla="*/ 44014 h 378840"/>
                <a:gd name="connsiteX70" fmla="*/ 18366 w 295584"/>
                <a:gd name="connsiteY70" fmla="*/ 14362 h 378840"/>
                <a:gd name="connsiteX71" fmla="*/ 34077 w 295584"/>
                <a:gd name="connsiteY71" fmla="*/ 10229 h 378840"/>
                <a:gd name="connsiteX72" fmla="*/ 48104 w 295584"/>
                <a:gd name="connsiteY72" fmla="*/ 18412 h 378840"/>
                <a:gd name="connsiteX73" fmla="*/ 49974 w 295584"/>
                <a:gd name="connsiteY73" fmla="*/ 20859 h 378840"/>
                <a:gd name="connsiteX74" fmla="*/ 16184 w 295584"/>
                <a:gd name="connsiteY74" fmla="*/ 46548 h 378840"/>
                <a:gd name="connsiteX75" fmla="*/ 14282 w 295584"/>
                <a:gd name="connsiteY75" fmla="*/ 44014 h 378840"/>
                <a:gd name="connsiteX76" fmla="*/ 37288 w 295584"/>
                <a:gd name="connsiteY76" fmla="*/ 76639 h 378840"/>
                <a:gd name="connsiteX77" fmla="*/ 73354 w 295584"/>
                <a:gd name="connsiteY77" fmla="*/ 49220 h 378840"/>
                <a:gd name="connsiteX78" fmla="*/ 276320 w 295584"/>
                <a:gd name="connsiteY78" fmla="*/ 316208 h 378840"/>
                <a:gd name="connsiteX79" fmla="*/ 274263 w 295584"/>
                <a:gd name="connsiteY79" fmla="*/ 317492 h 378840"/>
                <a:gd name="connsiteX80" fmla="*/ 269556 w 295584"/>
                <a:gd name="connsiteY80" fmla="*/ 328524 h 378840"/>
                <a:gd name="connsiteX81" fmla="*/ 269556 w 295584"/>
                <a:gd name="connsiteY81" fmla="*/ 328540 h 378840"/>
                <a:gd name="connsiteX82" fmla="*/ 258177 w 295584"/>
                <a:gd name="connsiteY82" fmla="*/ 329696 h 378840"/>
                <a:gd name="connsiteX83" fmla="*/ 254093 w 295584"/>
                <a:gd name="connsiteY83" fmla="*/ 340735 h 378840"/>
                <a:gd name="connsiteX84" fmla="*/ 241936 w 295584"/>
                <a:gd name="connsiteY84" fmla="*/ 342003 h 378840"/>
                <a:gd name="connsiteX85" fmla="*/ 240222 w 295584"/>
                <a:gd name="connsiteY85" fmla="*/ 343581 h 378840"/>
                <a:gd name="connsiteX86" fmla="*/ 37288 w 295584"/>
                <a:gd name="connsiteY86" fmla="*/ 76639 h 378840"/>
                <a:gd name="connsiteX87" fmla="*/ 278533 w 295584"/>
                <a:gd name="connsiteY87" fmla="*/ 368756 h 378840"/>
                <a:gd name="connsiteX88" fmla="*/ 290940 w 295584"/>
                <a:gd name="connsiteY88" fmla="*/ 359410 h 378840"/>
                <a:gd name="connsiteX89" fmla="*/ 291594 w 295584"/>
                <a:gd name="connsiteY89" fmla="*/ 360267 h 378840"/>
                <a:gd name="connsiteX90" fmla="*/ 279156 w 295584"/>
                <a:gd name="connsiteY90" fmla="*/ 369613 h 378840"/>
                <a:gd name="connsiteX91" fmla="*/ 278533 w 295584"/>
                <a:gd name="connsiteY91" fmla="*/ 368756 h 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584" h="378840">
                  <a:moveTo>
                    <a:pt x="292935" y="358927"/>
                  </a:moveTo>
                  <a:lnTo>
                    <a:pt x="292873" y="358590"/>
                  </a:lnTo>
                  <a:lnTo>
                    <a:pt x="288789" y="327976"/>
                  </a:lnTo>
                  <a:lnTo>
                    <a:pt x="288789" y="327966"/>
                  </a:lnTo>
                  <a:lnTo>
                    <a:pt x="288633" y="326679"/>
                  </a:lnTo>
                  <a:lnTo>
                    <a:pt x="288383" y="324833"/>
                  </a:lnTo>
                  <a:lnTo>
                    <a:pt x="288383" y="324824"/>
                  </a:lnTo>
                  <a:lnTo>
                    <a:pt x="287293" y="316697"/>
                  </a:lnTo>
                  <a:cubicBezTo>
                    <a:pt x="287293" y="316688"/>
                    <a:pt x="287293" y="316688"/>
                    <a:pt x="287293" y="316688"/>
                  </a:cubicBezTo>
                  <a:lnTo>
                    <a:pt x="287262" y="316510"/>
                  </a:lnTo>
                  <a:lnTo>
                    <a:pt x="287230" y="316280"/>
                  </a:lnTo>
                  <a:lnTo>
                    <a:pt x="287137" y="316345"/>
                  </a:lnTo>
                  <a:lnTo>
                    <a:pt x="80119" y="44067"/>
                  </a:lnTo>
                  <a:lnTo>
                    <a:pt x="80150" y="44051"/>
                  </a:lnTo>
                  <a:lnTo>
                    <a:pt x="63971" y="22813"/>
                  </a:lnTo>
                  <a:lnTo>
                    <a:pt x="64033" y="22773"/>
                  </a:lnTo>
                  <a:lnTo>
                    <a:pt x="56116" y="12342"/>
                  </a:lnTo>
                  <a:cubicBezTo>
                    <a:pt x="51066" y="5696"/>
                    <a:pt x="43709" y="1420"/>
                    <a:pt x="35448" y="291"/>
                  </a:cubicBezTo>
                  <a:cubicBezTo>
                    <a:pt x="27188" y="-834"/>
                    <a:pt x="18958" y="1326"/>
                    <a:pt x="12318" y="6379"/>
                  </a:cubicBezTo>
                  <a:cubicBezTo>
                    <a:pt x="-1336" y="16756"/>
                    <a:pt x="-4047" y="36342"/>
                    <a:pt x="6240" y="50043"/>
                  </a:cubicBezTo>
                  <a:lnTo>
                    <a:pt x="14282" y="60598"/>
                  </a:lnTo>
                  <a:lnTo>
                    <a:pt x="14313" y="60570"/>
                  </a:lnTo>
                  <a:lnTo>
                    <a:pt x="30460" y="81808"/>
                  </a:lnTo>
                  <a:lnTo>
                    <a:pt x="30491" y="81802"/>
                  </a:lnTo>
                  <a:lnTo>
                    <a:pt x="94864" y="166473"/>
                  </a:lnTo>
                  <a:lnTo>
                    <a:pt x="237479" y="354058"/>
                  </a:lnTo>
                  <a:lnTo>
                    <a:pt x="237448" y="354080"/>
                  </a:lnTo>
                  <a:lnTo>
                    <a:pt x="237510" y="354108"/>
                  </a:lnTo>
                  <a:lnTo>
                    <a:pt x="237821" y="354248"/>
                  </a:lnTo>
                  <a:lnTo>
                    <a:pt x="245397" y="357468"/>
                  </a:lnTo>
                  <a:lnTo>
                    <a:pt x="247173" y="358222"/>
                  </a:lnTo>
                  <a:lnTo>
                    <a:pt x="248358" y="358731"/>
                  </a:lnTo>
                  <a:lnTo>
                    <a:pt x="276756" y="370826"/>
                  </a:lnTo>
                  <a:lnTo>
                    <a:pt x="277099" y="370966"/>
                  </a:lnTo>
                  <a:lnTo>
                    <a:pt x="295584" y="378840"/>
                  </a:lnTo>
                  <a:lnTo>
                    <a:pt x="292935" y="358927"/>
                  </a:lnTo>
                  <a:close/>
                  <a:moveTo>
                    <a:pt x="69208" y="44481"/>
                  </a:moveTo>
                  <a:lnTo>
                    <a:pt x="33827" y="71402"/>
                  </a:lnTo>
                  <a:cubicBezTo>
                    <a:pt x="33702" y="71490"/>
                    <a:pt x="33577" y="71552"/>
                    <a:pt x="33453" y="71602"/>
                  </a:cubicBezTo>
                  <a:cubicBezTo>
                    <a:pt x="32798" y="71870"/>
                    <a:pt x="32050" y="71674"/>
                    <a:pt x="31614" y="71100"/>
                  </a:cubicBezTo>
                  <a:lnTo>
                    <a:pt x="31614" y="71091"/>
                  </a:lnTo>
                  <a:cubicBezTo>
                    <a:pt x="31178" y="70517"/>
                    <a:pt x="31208" y="69735"/>
                    <a:pt x="31645" y="69205"/>
                  </a:cubicBezTo>
                  <a:cubicBezTo>
                    <a:pt x="31708" y="69095"/>
                    <a:pt x="31801" y="68996"/>
                    <a:pt x="31926" y="68905"/>
                  </a:cubicBezTo>
                  <a:lnTo>
                    <a:pt x="67338" y="41985"/>
                  </a:lnTo>
                  <a:cubicBezTo>
                    <a:pt x="67431" y="41897"/>
                    <a:pt x="67556" y="41835"/>
                    <a:pt x="67681" y="41785"/>
                  </a:cubicBezTo>
                  <a:cubicBezTo>
                    <a:pt x="68336" y="41517"/>
                    <a:pt x="69084" y="41713"/>
                    <a:pt x="69520" y="42281"/>
                  </a:cubicBezTo>
                  <a:lnTo>
                    <a:pt x="69551" y="42290"/>
                  </a:lnTo>
                  <a:cubicBezTo>
                    <a:pt x="69957" y="42854"/>
                    <a:pt x="69925" y="43637"/>
                    <a:pt x="69520" y="44185"/>
                  </a:cubicBezTo>
                  <a:cubicBezTo>
                    <a:pt x="69426" y="44294"/>
                    <a:pt x="69333" y="44394"/>
                    <a:pt x="69208" y="44481"/>
                  </a:cubicBezTo>
                  <a:close/>
                  <a:moveTo>
                    <a:pt x="27063" y="62527"/>
                  </a:moveTo>
                  <a:lnTo>
                    <a:pt x="62475" y="35616"/>
                  </a:lnTo>
                  <a:cubicBezTo>
                    <a:pt x="62599" y="35529"/>
                    <a:pt x="62693" y="35457"/>
                    <a:pt x="62849" y="35417"/>
                  </a:cubicBezTo>
                  <a:cubicBezTo>
                    <a:pt x="63472" y="35139"/>
                    <a:pt x="64252" y="35336"/>
                    <a:pt x="64689" y="35912"/>
                  </a:cubicBezTo>
                  <a:cubicBezTo>
                    <a:pt x="65093" y="36486"/>
                    <a:pt x="65093" y="37268"/>
                    <a:pt x="64657" y="37811"/>
                  </a:cubicBezTo>
                  <a:cubicBezTo>
                    <a:pt x="64595" y="37920"/>
                    <a:pt x="64501" y="38019"/>
                    <a:pt x="64377" y="38110"/>
                  </a:cubicBezTo>
                  <a:lnTo>
                    <a:pt x="28964" y="65021"/>
                  </a:lnTo>
                  <a:cubicBezTo>
                    <a:pt x="28840" y="65108"/>
                    <a:pt x="28746" y="65180"/>
                    <a:pt x="28590" y="65221"/>
                  </a:cubicBezTo>
                  <a:cubicBezTo>
                    <a:pt x="27967" y="65498"/>
                    <a:pt x="27188" y="65302"/>
                    <a:pt x="26751" y="64734"/>
                  </a:cubicBezTo>
                  <a:cubicBezTo>
                    <a:pt x="26315" y="64161"/>
                    <a:pt x="26346" y="63372"/>
                    <a:pt x="26782" y="62830"/>
                  </a:cubicBezTo>
                  <a:cubicBezTo>
                    <a:pt x="26844" y="62714"/>
                    <a:pt x="26938" y="62615"/>
                    <a:pt x="27063" y="62527"/>
                  </a:cubicBezTo>
                  <a:close/>
                  <a:moveTo>
                    <a:pt x="24102" y="58643"/>
                  </a:moveTo>
                  <a:cubicBezTo>
                    <a:pt x="23415" y="59164"/>
                    <a:pt x="22418" y="59039"/>
                    <a:pt x="21919" y="58350"/>
                  </a:cubicBezTo>
                  <a:cubicBezTo>
                    <a:pt x="21919" y="58350"/>
                    <a:pt x="21919" y="58350"/>
                    <a:pt x="21888" y="58341"/>
                  </a:cubicBezTo>
                  <a:cubicBezTo>
                    <a:pt x="21389" y="57658"/>
                    <a:pt x="21514" y="56670"/>
                    <a:pt x="22231" y="56150"/>
                  </a:cubicBezTo>
                  <a:lnTo>
                    <a:pt x="57612" y="29229"/>
                  </a:lnTo>
                  <a:cubicBezTo>
                    <a:pt x="58298" y="28708"/>
                    <a:pt x="59295" y="28830"/>
                    <a:pt x="59825" y="29522"/>
                  </a:cubicBezTo>
                  <a:lnTo>
                    <a:pt x="59825" y="29531"/>
                  </a:lnTo>
                  <a:cubicBezTo>
                    <a:pt x="60355" y="30223"/>
                    <a:pt x="60199" y="31202"/>
                    <a:pt x="59513" y="31732"/>
                  </a:cubicBezTo>
                  <a:lnTo>
                    <a:pt x="24102" y="58643"/>
                  </a:lnTo>
                  <a:close/>
                  <a:moveTo>
                    <a:pt x="14282" y="44014"/>
                  </a:moveTo>
                  <a:cubicBezTo>
                    <a:pt x="7268" y="34709"/>
                    <a:pt x="9107" y="21407"/>
                    <a:pt x="18366" y="14362"/>
                  </a:cubicBezTo>
                  <a:cubicBezTo>
                    <a:pt x="22885" y="10930"/>
                    <a:pt x="28465" y="9462"/>
                    <a:pt x="34077" y="10229"/>
                  </a:cubicBezTo>
                  <a:cubicBezTo>
                    <a:pt x="39719" y="10993"/>
                    <a:pt x="44706" y="13901"/>
                    <a:pt x="48104" y="18412"/>
                  </a:cubicBezTo>
                  <a:lnTo>
                    <a:pt x="49974" y="20859"/>
                  </a:lnTo>
                  <a:lnTo>
                    <a:pt x="16184" y="46548"/>
                  </a:lnTo>
                  <a:lnTo>
                    <a:pt x="14282" y="44014"/>
                  </a:lnTo>
                  <a:close/>
                  <a:moveTo>
                    <a:pt x="37288" y="76639"/>
                  </a:moveTo>
                  <a:lnTo>
                    <a:pt x="73354" y="49220"/>
                  </a:lnTo>
                  <a:lnTo>
                    <a:pt x="276320" y="316208"/>
                  </a:lnTo>
                  <a:cubicBezTo>
                    <a:pt x="275603" y="316560"/>
                    <a:pt x="274917" y="316994"/>
                    <a:pt x="274263" y="317492"/>
                  </a:cubicBezTo>
                  <a:cubicBezTo>
                    <a:pt x="270459" y="320379"/>
                    <a:pt x="268714" y="324824"/>
                    <a:pt x="269556" y="328524"/>
                  </a:cubicBezTo>
                  <a:cubicBezTo>
                    <a:pt x="269556" y="328534"/>
                    <a:pt x="269556" y="328540"/>
                    <a:pt x="269556" y="328540"/>
                  </a:cubicBezTo>
                  <a:cubicBezTo>
                    <a:pt x="266282" y="326657"/>
                    <a:pt x="261731" y="326981"/>
                    <a:pt x="258177" y="329696"/>
                  </a:cubicBezTo>
                  <a:cubicBezTo>
                    <a:pt x="254468" y="332508"/>
                    <a:pt x="252940" y="337003"/>
                    <a:pt x="254093" y="340735"/>
                  </a:cubicBezTo>
                  <a:cubicBezTo>
                    <a:pt x="250758" y="338677"/>
                    <a:pt x="245833" y="339061"/>
                    <a:pt x="241936" y="342003"/>
                  </a:cubicBezTo>
                  <a:cubicBezTo>
                    <a:pt x="241313" y="342480"/>
                    <a:pt x="240721" y="343007"/>
                    <a:pt x="240222" y="343581"/>
                  </a:cubicBezTo>
                  <a:lnTo>
                    <a:pt x="37288" y="76639"/>
                  </a:lnTo>
                  <a:close/>
                  <a:moveTo>
                    <a:pt x="278533" y="368756"/>
                  </a:moveTo>
                  <a:lnTo>
                    <a:pt x="290940" y="359410"/>
                  </a:lnTo>
                  <a:lnTo>
                    <a:pt x="291594" y="360267"/>
                  </a:lnTo>
                  <a:lnTo>
                    <a:pt x="279156" y="369613"/>
                  </a:lnTo>
                  <a:lnTo>
                    <a:pt x="278533" y="368756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8" name="Đồ họa 3">
              <a:extLst>
                <a:ext uri="{FF2B5EF4-FFF2-40B4-BE49-F238E27FC236}">
                  <a16:creationId xmlns:a16="http://schemas.microsoft.com/office/drawing/2014/main" id="{AD780542-F006-AB06-7C24-EBC44A32837D}"/>
                </a:ext>
              </a:extLst>
            </p:cNvPr>
            <p:cNvGrpSpPr/>
            <p:nvPr/>
          </p:nvGrpSpPr>
          <p:grpSpPr>
            <a:xfrm>
              <a:off x="14164561" y="4133067"/>
              <a:ext cx="214927" cy="437696"/>
              <a:chOff x="14164561" y="4133067"/>
              <a:chExt cx="214927" cy="437696"/>
            </a:xfrm>
            <a:solidFill>
              <a:srgbClr val="99DFFF"/>
            </a:solidFill>
          </p:grpSpPr>
          <p:sp>
            <p:nvSpPr>
              <p:cNvPr id="1379" name="Hình tự do: Hình 1378">
                <a:extLst>
                  <a:ext uri="{FF2B5EF4-FFF2-40B4-BE49-F238E27FC236}">
                    <a16:creationId xmlns:a16="http://schemas.microsoft.com/office/drawing/2014/main" id="{19896C36-4B86-40A2-8EC9-EE4EBCB536B0}"/>
                  </a:ext>
                </a:extLst>
              </p:cNvPr>
              <p:cNvSpPr/>
              <p:nvPr/>
            </p:nvSpPr>
            <p:spPr>
              <a:xfrm>
                <a:off x="14356140" y="4133067"/>
                <a:ext cx="13529" cy="28211"/>
              </a:xfrm>
              <a:custGeom>
                <a:avLst/>
                <a:gdLst>
                  <a:gd name="connsiteX0" fmla="*/ 2961 w 13529"/>
                  <a:gd name="connsiteY0" fmla="*/ 11721 h 28211"/>
                  <a:gd name="connsiteX1" fmla="*/ 2930 w 13529"/>
                  <a:gd name="connsiteY1" fmla="*/ 11721 h 28211"/>
                  <a:gd name="connsiteX2" fmla="*/ 2961 w 13529"/>
                  <a:gd name="connsiteY2" fmla="*/ 11690 h 28211"/>
                  <a:gd name="connsiteX3" fmla="*/ 2992 w 13529"/>
                  <a:gd name="connsiteY3" fmla="*/ 11690 h 28211"/>
                  <a:gd name="connsiteX4" fmla="*/ 3180 w 13529"/>
                  <a:gd name="connsiteY4" fmla="*/ 11378 h 28211"/>
                  <a:gd name="connsiteX5" fmla="*/ 3242 w 13529"/>
                  <a:gd name="connsiteY5" fmla="*/ 11409 h 28211"/>
                  <a:gd name="connsiteX6" fmla="*/ 3242 w 13529"/>
                  <a:gd name="connsiteY6" fmla="*/ 11409 h 28211"/>
                  <a:gd name="connsiteX7" fmla="*/ 13529 w 13529"/>
                  <a:gd name="connsiteY7" fmla="*/ 0 h 28211"/>
                  <a:gd name="connsiteX8" fmla="*/ 12220 w 13529"/>
                  <a:gd name="connsiteY8" fmla="*/ 15306 h 28211"/>
                  <a:gd name="connsiteX9" fmla="*/ 12251 w 13529"/>
                  <a:gd name="connsiteY9" fmla="*/ 15337 h 28211"/>
                  <a:gd name="connsiteX10" fmla="*/ 12189 w 13529"/>
                  <a:gd name="connsiteY10" fmla="*/ 15711 h 28211"/>
                  <a:gd name="connsiteX11" fmla="*/ 12189 w 13529"/>
                  <a:gd name="connsiteY11" fmla="*/ 15742 h 28211"/>
                  <a:gd name="connsiteX12" fmla="*/ 12158 w 13529"/>
                  <a:gd name="connsiteY12" fmla="*/ 15742 h 28211"/>
                  <a:gd name="connsiteX13" fmla="*/ 12158 w 13529"/>
                  <a:gd name="connsiteY13" fmla="*/ 15742 h 28211"/>
                  <a:gd name="connsiteX14" fmla="*/ 6734 w 13529"/>
                  <a:gd name="connsiteY14" fmla="*/ 28211 h 28211"/>
                  <a:gd name="connsiteX15" fmla="*/ 0 w 13529"/>
                  <a:gd name="connsiteY15" fmla="*/ 18548 h 2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529" h="28211">
                    <a:moveTo>
                      <a:pt x="2961" y="11721"/>
                    </a:moveTo>
                    <a:lnTo>
                      <a:pt x="2930" y="11721"/>
                    </a:lnTo>
                    <a:lnTo>
                      <a:pt x="2961" y="11690"/>
                    </a:lnTo>
                    <a:lnTo>
                      <a:pt x="2992" y="11690"/>
                    </a:lnTo>
                    <a:lnTo>
                      <a:pt x="3180" y="11378"/>
                    </a:lnTo>
                    <a:lnTo>
                      <a:pt x="3242" y="11409"/>
                    </a:lnTo>
                    <a:lnTo>
                      <a:pt x="3242" y="11409"/>
                    </a:lnTo>
                    <a:lnTo>
                      <a:pt x="13529" y="0"/>
                    </a:lnTo>
                    <a:lnTo>
                      <a:pt x="12220" y="15306"/>
                    </a:lnTo>
                    <a:lnTo>
                      <a:pt x="12251" y="15337"/>
                    </a:lnTo>
                    <a:lnTo>
                      <a:pt x="12189" y="15711"/>
                    </a:lnTo>
                    <a:lnTo>
                      <a:pt x="12189" y="15742"/>
                    </a:lnTo>
                    <a:lnTo>
                      <a:pt x="12158" y="15742"/>
                    </a:lnTo>
                    <a:lnTo>
                      <a:pt x="12158" y="15742"/>
                    </a:lnTo>
                    <a:lnTo>
                      <a:pt x="6734" y="28211"/>
                    </a:lnTo>
                    <a:lnTo>
                      <a:pt x="0" y="18548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0" name="Hình tự do: Hình 1379">
                <a:extLst>
                  <a:ext uri="{FF2B5EF4-FFF2-40B4-BE49-F238E27FC236}">
                    <a16:creationId xmlns:a16="http://schemas.microsoft.com/office/drawing/2014/main" id="{9E5785C3-B3B9-BE7D-C1F2-2D15DEB8469E}"/>
                  </a:ext>
                </a:extLst>
              </p:cNvPr>
              <p:cNvSpPr/>
              <p:nvPr/>
            </p:nvSpPr>
            <p:spPr>
              <a:xfrm>
                <a:off x="14345791" y="4156851"/>
                <a:ext cx="14807" cy="28149"/>
              </a:xfrm>
              <a:custGeom>
                <a:avLst/>
                <a:gdLst>
                  <a:gd name="connsiteX0" fmla="*/ 0 w 14807"/>
                  <a:gd name="connsiteY0" fmla="*/ 18486 h 28149"/>
                  <a:gd name="connsiteX1" fmla="*/ 8074 w 14807"/>
                  <a:gd name="connsiteY1" fmla="*/ 0 h 28149"/>
                  <a:gd name="connsiteX2" fmla="*/ 14807 w 14807"/>
                  <a:gd name="connsiteY2" fmla="*/ 9663 h 28149"/>
                  <a:gd name="connsiteX3" fmla="*/ 6765 w 14807"/>
                  <a:gd name="connsiteY3" fmla="*/ 28149 h 28149"/>
                  <a:gd name="connsiteX4" fmla="*/ 0 w 14807"/>
                  <a:gd name="connsiteY4" fmla="*/ 18486 h 2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07" h="28149">
                    <a:moveTo>
                      <a:pt x="0" y="18486"/>
                    </a:moveTo>
                    <a:lnTo>
                      <a:pt x="8074" y="0"/>
                    </a:lnTo>
                    <a:lnTo>
                      <a:pt x="14807" y="9663"/>
                    </a:lnTo>
                    <a:lnTo>
                      <a:pt x="6765" y="28149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1" name="Hình tự do: Hình 1380">
                <a:extLst>
                  <a:ext uri="{FF2B5EF4-FFF2-40B4-BE49-F238E27FC236}">
                    <a16:creationId xmlns:a16="http://schemas.microsoft.com/office/drawing/2014/main" id="{2846E143-A6E2-DBE9-B707-17E0A2E01DE3}"/>
                  </a:ext>
                </a:extLst>
              </p:cNvPr>
              <p:cNvSpPr/>
              <p:nvPr/>
            </p:nvSpPr>
            <p:spPr>
              <a:xfrm>
                <a:off x="14335442" y="4180574"/>
                <a:ext cx="14838" cy="28117"/>
              </a:xfrm>
              <a:custGeom>
                <a:avLst/>
                <a:gdLst>
                  <a:gd name="connsiteX0" fmla="*/ 8073 w 14838"/>
                  <a:gd name="connsiteY0" fmla="*/ 0 h 28117"/>
                  <a:gd name="connsiteX1" fmla="*/ 14838 w 14838"/>
                  <a:gd name="connsiteY1" fmla="*/ 9663 h 28117"/>
                  <a:gd name="connsiteX2" fmla="*/ 6795 w 14838"/>
                  <a:gd name="connsiteY2" fmla="*/ 28118 h 28117"/>
                  <a:gd name="connsiteX3" fmla="*/ 0 w 14838"/>
                  <a:gd name="connsiteY3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38" h="28117">
                    <a:moveTo>
                      <a:pt x="8073" y="0"/>
                    </a:moveTo>
                    <a:lnTo>
                      <a:pt x="14838" y="9663"/>
                    </a:lnTo>
                    <a:lnTo>
                      <a:pt x="6795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2" name="Hình tự do: Hình 1381">
                <a:extLst>
                  <a:ext uri="{FF2B5EF4-FFF2-40B4-BE49-F238E27FC236}">
                    <a16:creationId xmlns:a16="http://schemas.microsoft.com/office/drawing/2014/main" id="{37EDD401-6D08-74D3-6A1D-304C8366CE76}"/>
                  </a:ext>
                </a:extLst>
              </p:cNvPr>
              <p:cNvSpPr/>
              <p:nvPr/>
            </p:nvSpPr>
            <p:spPr>
              <a:xfrm>
                <a:off x="14325123" y="4204296"/>
                <a:ext cx="14807" cy="28117"/>
              </a:xfrm>
              <a:custGeom>
                <a:avLst/>
                <a:gdLst>
                  <a:gd name="connsiteX0" fmla="*/ 8043 w 14807"/>
                  <a:gd name="connsiteY0" fmla="*/ 0 h 28117"/>
                  <a:gd name="connsiteX1" fmla="*/ 14807 w 14807"/>
                  <a:gd name="connsiteY1" fmla="*/ 9664 h 28117"/>
                  <a:gd name="connsiteX2" fmla="*/ 6764 w 14807"/>
                  <a:gd name="connsiteY2" fmla="*/ 28118 h 28117"/>
                  <a:gd name="connsiteX3" fmla="*/ 0 w 14807"/>
                  <a:gd name="connsiteY3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07" h="28117">
                    <a:moveTo>
                      <a:pt x="8043" y="0"/>
                    </a:moveTo>
                    <a:lnTo>
                      <a:pt x="14807" y="9664"/>
                    </a:lnTo>
                    <a:lnTo>
                      <a:pt x="6764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3" name="Hình tự do: Hình 1382">
                <a:extLst>
                  <a:ext uri="{FF2B5EF4-FFF2-40B4-BE49-F238E27FC236}">
                    <a16:creationId xmlns:a16="http://schemas.microsoft.com/office/drawing/2014/main" id="{96A0A20C-8F6B-69BD-FA2D-709A607243FC}"/>
                  </a:ext>
                </a:extLst>
              </p:cNvPr>
              <p:cNvSpPr/>
              <p:nvPr/>
            </p:nvSpPr>
            <p:spPr>
              <a:xfrm>
                <a:off x="14314805" y="4228019"/>
                <a:ext cx="14807" cy="28117"/>
              </a:xfrm>
              <a:custGeom>
                <a:avLst/>
                <a:gdLst>
                  <a:gd name="connsiteX0" fmla="*/ 0 w 14807"/>
                  <a:gd name="connsiteY0" fmla="*/ 18454 h 28117"/>
                  <a:gd name="connsiteX1" fmla="*/ 8043 w 14807"/>
                  <a:gd name="connsiteY1" fmla="*/ 0 h 28117"/>
                  <a:gd name="connsiteX2" fmla="*/ 14807 w 14807"/>
                  <a:gd name="connsiteY2" fmla="*/ 9633 h 28117"/>
                  <a:gd name="connsiteX3" fmla="*/ 6734 w 14807"/>
                  <a:gd name="connsiteY3" fmla="*/ 28118 h 28117"/>
                  <a:gd name="connsiteX4" fmla="*/ 0 w 14807"/>
                  <a:gd name="connsiteY4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07" h="28117">
                    <a:moveTo>
                      <a:pt x="0" y="18454"/>
                    </a:moveTo>
                    <a:lnTo>
                      <a:pt x="8043" y="0"/>
                    </a:lnTo>
                    <a:lnTo>
                      <a:pt x="14807" y="9633"/>
                    </a:lnTo>
                    <a:lnTo>
                      <a:pt x="6734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4" name="Hình tự do: Hình 1383">
                <a:extLst>
                  <a:ext uri="{FF2B5EF4-FFF2-40B4-BE49-F238E27FC236}">
                    <a16:creationId xmlns:a16="http://schemas.microsoft.com/office/drawing/2014/main" id="{37A48507-052E-01CD-0376-BD942615E5BE}"/>
                  </a:ext>
                </a:extLst>
              </p:cNvPr>
              <p:cNvSpPr/>
              <p:nvPr/>
            </p:nvSpPr>
            <p:spPr>
              <a:xfrm>
                <a:off x="14164561" y="4251710"/>
                <a:ext cx="214927" cy="319052"/>
              </a:xfrm>
              <a:custGeom>
                <a:avLst/>
                <a:gdLst>
                  <a:gd name="connsiteX0" fmla="*/ 24213 w 214927"/>
                  <a:gd name="connsiteY0" fmla="*/ 296920 h 319052"/>
                  <a:gd name="connsiteX1" fmla="*/ 55011 w 214927"/>
                  <a:gd name="connsiteY1" fmla="*/ 297481 h 319052"/>
                  <a:gd name="connsiteX2" fmla="*/ 58472 w 214927"/>
                  <a:gd name="connsiteY2" fmla="*/ 295923 h 319052"/>
                  <a:gd name="connsiteX3" fmla="*/ 61808 w 214927"/>
                  <a:gd name="connsiteY3" fmla="*/ 294021 h 319052"/>
                  <a:gd name="connsiteX4" fmla="*/ 64987 w 214927"/>
                  <a:gd name="connsiteY4" fmla="*/ 291808 h 319052"/>
                  <a:gd name="connsiteX5" fmla="*/ 67917 w 214927"/>
                  <a:gd name="connsiteY5" fmla="*/ 289283 h 319052"/>
                  <a:gd name="connsiteX6" fmla="*/ 69289 w 214927"/>
                  <a:gd name="connsiteY6" fmla="*/ 287911 h 319052"/>
                  <a:gd name="connsiteX7" fmla="*/ 70318 w 214927"/>
                  <a:gd name="connsiteY7" fmla="*/ 286820 h 319052"/>
                  <a:gd name="connsiteX8" fmla="*/ 70598 w 214927"/>
                  <a:gd name="connsiteY8" fmla="*/ 286477 h 319052"/>
                  <a:gd name="connsiteX9" fmla="*/ 70816 w 214927"/>
                  <a:gd name="connsiteY9" fmla="*/ 286228 h 319052"/>
                  <a:gd name="connsiteX10" fmla="*/ 71003 w 214927"/>
                  <a:gd name="connsiteY10" fmla="*/ 286041 h 319052"/>
                  <a:gd name="connsiteX11" fmla="*/ 71564 w 214927"/>
                  <a:gd name="connsiteY11" fmla="*/ 285355 h 319052"/>
                  <a:gd name="connsiteX12" fmla="*/ 71720 w 214927"/>
                  <a:gd name="connsiteY12" fmla="*/ 285137 h 319052"/>
                  <a:gd name="connsiteX13" fmla="*/ 72281 w 214927"/>
                  <a:gd name="connsiteY13" fmla="*/ 284420 h 319052"/>
                  <a:gd name="connsiteX14" fmla="*/ 72344 w 214927"/>
                  <a:gd name="connsiteY14" fmla="*/ 284326 h 319052"/>
                  <a:gd name="connsiteX15" fmla="*/ 72749 w 214927"/>
                  <a:gd name="connsiteY15" fmla="*/ 283796 h 319052"/>
                  <a:gd name="connsiteX16" fmla="*/ 72843 w 214927"/>
                  <a:gd name="connsiteY16" fmla="*/ 283672 h 319052"/>
                  <a:gd name="connsiteX17" fmla="*/ 73279 w 214927"/>
                  <a:gd name="connsiteY17" fmla="*/ 283079 h 319052"/>
                  <a:gd name="connsiteX18" fmla="*/ 74183 w 214927"/>
                  <a:gd name="connsiteY18" fmla="*/ 281708 h 319052"/>
                  <a:gd name="connsiteX19" fmla="*/ 75212 w 214927"/>
                  <a:gd name="connsiteY19" fmla="*/ 279993 h 319052"/>
                  <a:gd name="connsiteX20" fmla="*/ 76053 w 214927"/>
                  <a:gd name="connsiteY20" fmla="*/ 278466 h 319052"/>
                  <a:gd name="connsiteX21" fmla="*/ 76271 w 214927"/>
                  <a:gd name="connsiteY21" fmla="*/ 278029 h 319052"/>
                  <a:gd name="connsiteX22" fmla="*/ 77176 w 214927"/>
                  <a:gd name="connsiteY22" fmla="*/ 276097 h 319052"/>
                  <a:gd name="connsiteX23" fmla="*/ 79607 w 214927"/>
                  <a:gd name="connsiteY23" fmla="*/ 270455 h 319052"/>
                  <a:gd name="connsiteX24" fmla="*/ 79638 w 214927"/>
                  <a:gd name="connsiteY24" fmla="*/ 270455 h 319052"/>
                  <a:gd name="connsiteX25" fmla="*/ 79638 w 214927"/>
                  <a:gd name="connsiteY25" fmla="*/ 270455 h 319052"/>
                  <a:gd name="connsiteX26" fmla="*/ 85218 w 214927"/>
                  <a:gd name="connsiteY26" fmla="*/ 266496 h 319052"/>
                  <a:gd name="connsiteX27" fmla="*/ 86091 w 214927"/>
                  <a:gd name="connsiteY27" fmla="*/ 265966 h 319052"/>
                  <a:gd name="connsiteX28" fmla="*/ 101553 w 214927"/>
                  <a:gd name="connsiteY28" fmla="*/ 262505 h 319052"/>
                  <a:gd name="connsiteX29" fmla="*/ 157508 w 214927"/>
                  <a:gd name="connsiteY29" fmla="*/ 296982 h 319052"/>
                  <a:gd name="connsiteX30" fmla="*/ 157508 w 214927"/>
                  <a:gd name="connsiteY30" fmla="*/ 296982 h 319052"/>
                  <a:gd name="connsiteX31" fmla="*/ 157508 w 214927"/>
                  <a:gd name="connsiteY31" fmla="*/ 296982 h 319052"/>
                  <a:gd name="connsiteX32" fmla="*/ 157789 w 214927"/>
                  <a:gd name="connsiteY32" fmla="*/ 297169 h 319052"/>
                  <a:gd name="connsiteX33" fmla="*/ 152707 w 214927"/>
                  <a:gd name="connsiteY33" fmla="*/ 308797 h 319052"/>
                  <a:gd name="connsiteX34" fmla="*/ 176211 w 214927"/>
                  <a:gd name="connsiteY34" fmla="*/ 319053 h 319052"/>
                  <a:gd name="connsiteX35" fmla="*/ 214928 w 214927"/>
                  <a:gd name="connsiteY35" fmla="*/ 230179 h 319052"/>
                  <a:gd name="connsiteX36" fmla="*/ 196598 w 214927"/>
                  <a:gd name="connsiteY36" fmla="*/ 229369 h 319052"/>
                  <a:gd name="connsiteX37" fmla="*/ 182540 w 214927"/>
                  <a:gd name="connsiteY37" fmla="*/ 240809 h 319052"/>
                  <a:gd name="connsiteX38" fmla="*/ 179858 w 214927"/>
                  <a:gd name="connsiteY38" fmla="*/ 241027 h 319052"/>
                  <a:gd name="connsiteX39" fmla="*/ 170631 w 214927"/>
                  <a:gd name="connsiteY39" fmla="*/ 238908 h 319052"/>
                  <a:gd name="connsiteX40" fmla="*/ 143449 w 214927"/>
                  <a:gd name="connsiteY40" fmla="*/ 223009 h 319052"/>
                  <a:gd name="connsiteX41" fmla="*/ 136716 w 214927"/>
                  <a:gd name="connsiteY41" fmla="*/ 203589 h 319052"/>
                  <a:gd name="connsiteX42" fmla="*/ 133879 w 214927"/>
                  <a:gd name="connsiteY42" fmla="*/ 199100 h 319052"/>
                  <a:gd name="connsiteX43" fmla="*/ 125368 w 214927"/>
                  <a:gd name="connsiteY43" fmla="*/ 196575 h 319052"/>
                  <a:gd name="connsiteX44" fmla="*/ 117856 w 214927"/>
                  <a:gd name="connsiteY44" fmla="*/ 182641 h 319052"/>
                  <a:gd name="connsiteX45" fmla="*/ 143854 w 214927"/>
                  <a:gd name="connsiteY45" fmla="*/ 123007 h 319052"/>
                  <a:gd name="connsiteX46" fmla="*/ 156105 w 214927"/>
                  <a:gd name="connsiteY46" fmla="*/ 94858 h 319052"/>
                  <a:gd name="connsiteX47" fmla="*/ 144509 w 214927"/>
                  <a:gd name="connsiteY47" fmla="*/ 89808 h 319052"/>
                  <a:gd name="connsiteX48" fmla="*/ 157321 w 214927"/>
                  <a:gd name="connsiteY48" fmla="*/ 60444 h 319052"/>
                  <a:gd name="connsiteX49" fmla="*/ 157321 w 214927"/>
                  <a:gd name="connsiteY49" fmla="*/ 60444 h 319052"/>
                  <a:gd name="connsiteX50" fmla="*/ 155949 w 214927"/>
                  <a:gd name="connsiteY50" fmla="*/ 52370 h 319052"/>
                  <a:gd name="connsiteX51" fmla="*/ 154141 w 214927"/>
                  <a:gd name="connsiteY51" fmla="*/ 41834 h 319052"/>
                  <a:gd name="connsiteX52" fmla="*/ 152084 w 214927"/>
                  <a:gd name="connsiteY52" fmla="*/ 29707 h 319052"/>
                  <a:gd name="connsiteX53" fmla="*/ 152053 w 214927"/>
                  <a:gd name="connsiteY53" fmla="*/ 29707 h 319052"/>
                  <a:gd name="connsiteX54" fmla="*/ 153736 w 214927"/>
                  <a:gd name="connsiteY54" fmla="*/ 25842 h 319052"/>
                  <a:gd name="connsiteX55" fmla="*/ 151055 w 214927"/>
                  <a:gd name="connsiteY55" fmla="*/ 18953 h 319052"/>
                  <a:gd name="connsiteX56" fmla="*/ 150712 w 214927"/>
                  <a:gd name="connsiteY56" fmla="*/ 18797 h 319052"/>
                  <a:gd name="connsiteX57" fmla="*/ 150712 w 214927"/>
                  <a:gd name="connsiteY57" fmla="*/ 18797 h 319052"/>
                  <a:gd name="connsiteX58" fmla="*/ 154702 w 214927"/>
                  <a:gd name="connsiteY58" fmla="*/ 9663 h 319052"/>
                  <a:gd name="connsiteX59" fmla="*/ 147937 w 214927"/>
                  <a:gd name="connsiteY59" fmla="*/ 0 h 319052"/>
                  <a:gd name="connsiteX60" fmla="*/ 141485 w 214927"/>
                  <a:gd name="connsiteY60" fmla="*/ 14807 h 319052"/>
                  <a:gd name="connsiteX61" fmla="*/ 141142 w 214927"/>
                  <a:gd name="connsiteY61" fmla="*/ 14651 h 319052"/>
                  <a:gd name="connsiteX62" fmla="*/ 134284 w 214927"/>
                  <a:gd name="connsiteY62" fmla="*/ 17363 h 319052"/>
                  <a:gd name="connsiteX63" fmla="*/ 132570 w 214927"/>
                  <a:gd name="connsiteY63" fmla="*/ 21228 h 319052"/>
                  <a:gd name="connsiteX64" fmla="*/ 122282 w 214927"/>
                  <a:gd name="connsiteY64" fmla="*/ 27962 h 319052"/>
                  <a:gd name="connsiteX65" fmla="*/ 113367 w 214927"/>
                  <a:gd name="connsiteY65" fmla="*/ 33822 h 319052"/>
                  <a:gd name="connsiteX66" fmla="*/ 106540 w 214927"/>
                  <a:gd name="connsiteY66" fmla="*/ 38311 h 319052"/>
                  <a:gd name="connsiteX67" fmla="*/ 106509 w 214927"/>
                  <a:gd name="connsiteY67" fmla="*/ 38280 h 319052"/>
                  <a:gd name="connsiteX68" fmla="*/ 93728 w 214927"/>
                  <a:gd name="connsiteY68" fmla="*/ 67707 h 319052"/>
                  <a:gd name="connsiteX69" fmla="*/ 82319 w 214927"/>
                  <a:gd name="connsiteY69" fmla="*/ 62720 h 319052"/>
                  <a:gd name="connsiteX70" fmla="*/ 70068 w 214927"/>
                  <a:gd name="connsiteY70" fmla="*/ 90837 h 319052"/>
                  <a:gd name="connsiteX71" fmla="*/ 8315 w 214927"/>
                  <a:gd name="connsiteY71" fmla="*/ 232611 h 319052"/>
                  <a:gd name="connsiteX72" fmla="*/ 8284 w 214927"/>
                  <a:gd name="connsiteY72" fmla="*/ 232673 h 319052"/>
                  <a:gd name="connsiteX73" fmla="*/ 3359 w 214927"/>
                  <a:gd name="connsiteY73" fmla="*/ 243927 h 319052"/>
                  <a:gd name="connsiteX74" fmla="*/ 24213 w 214927"/>
                  <a:gd name="connsiteY74" fmla="*/ 296920 h 319052"/>
                  <a:gd name="connsiteX75" fmla="*/ 20410 w 214927"/>
                  <a:gd name="connsiteY75" fmla="*/ 248446 h 319052"/>
                  <a:gd name="connsiteX76" fmla="*/ 16607 w 214927"/>
                  <a:gd name="connsiteY76" fmla="*/ 257175 h 319052"/>
                  <a:gd name="connsiteX77" fmla="*/ 17947 w 214927"/>
                  <a:gd name="connsiteY77" fmla="*/ 247356 h 319052"/>
                  <a:gd name="connsiteX78" fmla="*/ 20410 w 214927"/>
                  <a:gd name="connsiteY78" fmla="*/ 248446 h 319052"/>
                  <a:gd name="connsiteX79" fmla="*/ 32754 w 214927"/>
                  <a:gd name="connsiteY79" fmla="*/ 253808 h 319052"/>
                  <a:gd name="connsiteX80" fmla="*/ 24057 w 214927"/>
                  <a:gd name="connsiteY80" fmla="*/ 273790 h 319052"/>
                  <a:gd name="connsiteX81" fmla="*/ 18633 w 214927"/>
                  <a:gd name="connsiteY81" fmla="*/ 265716 h 319052"/>
                  <a:gd name="connsiteX82" fmla="*/ 25211 w 214927"/>
                  <a:gd name="connsiteY82" fmla="*/ 250535 h 319052"/>
                  <a:gd name="connsiteX83" fmla="*/ 32754 w 214927"/>
                  <a:gd name="connsiteY83" fmla="*/ 253808 h 319052"/>
                  <a:gd name="connsiteX84" fmla="*/ 82195 w 214927"/>
                  <a:gd name="connsiteY84" fmla="*/ 107858 h 319052"/>
                  <a:gd name="connsiteX85" fmla="*/ 28016 w 214927"/>
                  <a:gd name="connsiteY85" fmla="*/ 232268 h 319052"/>
                  <a:gd name="connsiteX86" fmla="*/ 21096 w 214927"/>
                  <a:gd name="connsiteY86" fmla="*/ 234980 h 319052"/>
                  <a:gd name="connsiteX87" fmla="*/ 21033 w 214927"/>
                  <a:gd name="connsiteY87" fmla="*/ 234949 h 319052"/>
                  <a:gd name="connsiteX88" fmla="*/ 18352 w 214927"/>
                  <a:gd name="connsiteY88" fmla="*/ 228059 h 319052"/>
                  <a:gd name="connsiteX89" fmla="*/ 72562 w 214927"/>
                  <a:gd name="connsiteY89" fmla="*/ 103649 h 319052"/>
                  <a:gd name="connsiteX90" fmla="*/ 79482 w 214927"/>
                  <a:gd name="connsiteY90" fmla="*/ 100937 h 319052"/>
                  <a:gd name="connsiteX91" fmla="*/ 79514 w 214927"/>
                  <a:gd name="connsiteY91" fmla="*/ 100937 h 319052"/>
                  <a:gd name="connsiteX92" fmla="*/ 82195 w 214927"/>
                  <a:gd name="connsiteY92" fmla="*/ 107858 h 319052"/>
                  <a:gd name="connsiteX93" fmla="*/ 58472 w 214927"/>
                  <a:gd name="connsiteY93" fmla="*/ 275442 h 319052"/>
                  <a:gd name="connsiteX94" fmla="*/ 62275 w 214927"/>
                  <a:gd name="connsiteY94" fmla="*/ 266682 h 319052"/>
                  <a:gd name="connsiteX95" fmla="*/ 64769 w 214927"/>
                  <a:gd name="connsiteY95" fmla="*/ 267773 h 319052"/>
                  <a:gd name="connsiteX96" fmla="*/ 58472 w 214927"/>
                  <a:gd name="connsiteY96" fmla="*/ 275442 h 319052"/>
                  <a:gd name="connsiteX97" fmla="*/ 41233 w 214927"/>
                  <a:gd name="connsiteY97" fmla="*/ 281271 h 319052"/>
                  <a:gd name="connsiteX98" fmla="*/ 49931 w 214927"/>
                  <a:gd name="connsiteY98" fmla="*/ 261290 h 319052"/>
                  <a:gd name="connsiteX99" fmla="*/ 57474 w 214927"/>
                  <a:gd name="connsiteY99" fmla="*/ 264594 h 319052"/>
                  <a:gd name="connsiteX100" fmla="*/ 50835 w 214927"/>
                  <a:gd name="connsiteY100" fmla="*/ 279775 h 319052"/>
                  <a:gd name="connsiteX101" fmla="*/ 41233 w 214927"/>
                  <a:gd name="connsiteY101" fmla="*/ 281271 h 319052"/>
                  <a:gd name="connsiteX102" fmla="*/ 31944 w 214927"/>
                  <a:gd name="connsiteY102" fmla="*/ 279152 h 319052"/>
                  <a:gd name="connsiteX103" fmla="*/ 28297 w 214927"/>
                  <a:gd name="connsiteY103" fmla="*/ 277219 h 319052"/>
                  <a:gd name="connsiteX104" fmla="*/ 37586 w 214927"/>
                  <a:gd name="connsiteY104" fmla="*/ 255928 h 319052"/>
                  <a:gd name="connsiteX105" fmla="*/ 45130 w 214927"/>
                  <a:gd name="connsiteY105" fmla="*/ 259201 h 319052"/>
                  <a:gd name="connsiteX106" fmla="*/ 35840 w 214927"/>
                  <a:gd name="connsiteY106" fmla="*/ 280492 h 319052"/>
                  <a:gd name="connsiteX107" fmla="*/ 31944 w 214927"/>
                  <a:gd name="connsiteY107" fmla="*/ 279152 h 31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214927" h="319052">
                    <a:moveTo>
                      <a:pt x="24213" y="296920"/>
                    </a:moveTo>
                    <a:cubicBezTo>
                      <a:pt x="34375" y="301378"/>
                      <a:pt x="45411" y="301253"/>
                      <a:pt x="55011" y="297481"/>
                    </a:cubicBezTo>
                    <a:cubicBezTo>
                      <a:pt x="56196" y="297013"/>
                      <a:pt x="57349" y="296484"/>
                      <a:pt x="58472" y="295923"/>
                    </a:cubicBezTo>
                    <a:cubicBezTo>
                      <a:pt x="59626" y="295330"/>
                      <a:pt x="60747" y="294707"/>
                      <a:pt x="61808" y="294021"/>
                    </a:cubicBezTo>
                    <a:cubicBezTo>
                      <a:pt x="62898" y="293335"/>
                      <a:pt x="63958" y="292587"/>
                      <a:pt x="64987" y="291808"/>
                    </a:cubicBezTo>
                    <a:cubicBezTo>
                      <a:pt x="65984" y="291029"/>
                      <a:pt x="66982" y="290187"/>
                      <a:pt x="67917" y="289283"/>
                    </a:cubicBezTo>
                    <a:cubicBezTo>
                      <a:pt x="68385" y="288846"/>
                      <a:pt x="68853" y="288410"/>
                      <a:pt x="69289" y="287911"/>
                    </a:cubicBezTo>
                    <a:cubicBezTo>
                      <a:pt x="69663" y="287568"/>
                      <a:pt x="69974" y="287194"/>
                      <a:pt x="70318" y="286820"/>
                    </a:cubicBezTo>
                    <a:cubicBezTo>
                      <a:pt x="70411" y="286727"/>
                      <a:pt x="70505" y="286602"/>
                      <a:pt x="70598" y="286477"/>
                    </a:cubicBezTo>
                    <a:cubicBezTo>
                      <a:pt x="70691" y="286415"/>
                      <a:pt x="70754" y="286321"/>
                      <a:pt x="70816" y="286228"/>
                    </a:cubicBezTo>
                    <a:cubicBezTo>
                      <a:pt x="70879" y="286165"/>
                      <a:pt x="70941" y="286103"/>
                      <a:pt x="71003" y="286041"/>
                    </a:cubicBezTo>
                    <a:cubicBezTo>
                      <a:pt x="71191" y="285823"/>
                      <a:pt x="71377" y="285605"/>
                      <a:pt x="71564" y="285355"/>
                    </a:cubicBezTo>
                    <a:cubicBezTo>
                      <a:pt x="71627" y="285292"/>
                      <a:pt x="71689" y="285230"/>
                      <a:pt x="71720" y="285137"/>
                    </a:cubicBezTo>
                    <a:cubicBezTo>
                      <a:pt x="71908" y="284918"/>
                      <a:pt x="72095" y="284669"/>
                      <a:pt x="72281" y="284420"/>
                    </a:cubicBezTo>
                    <a:cubicBezTo>
                      <a:pt x="72312" y="284389"/>
                      <a:pt x="72344" y="284389"/>
                      <a:pt x="72344" y="284326"/>
                    </a:cubicBezTo>
                    <a:cubicBezTo>
                      <a:pt x="72500" y="284170"/>
                      <a:pt x="72624" y="283983"/>
                      <a:pt x="72749" y="283796"/>
                    </a:cubicBezTo>
                    <a:cubicBezTo>
                      <a:pt x="72780" y="283765"/>
                      <a:pt x="72812" y="283734"/>
                      <a:pt x="72843" y="283672"/>
                    </a:cubicBezTo>
                    <a:cubicBezTo>
                      <a:pt x="72998" y="283453"/>
                      <a:pt x="73123" y="283267"/>
                      <a:pt x="73279" y="283079"/>
                    </a:cubicBezTo>
                    <a:cubicBezTo>
                      <a:pt x="73591" y="282643"/>
                      <a:pt x="73871" y="282175"/>
                      <a:pt x="74183" y="281708"/>
                    </a:cubicBezTo>
                    <a:cubicBezTo>
                      <a:pt x="74526" y="281147"/>
                      <a:pt x="74869" y="280586"/>
                      <a:pt x="75212" y="279993"/>
                    </a:cubicBezTo>
                    <a:cubicBezTo>
                      <a:pt x="75492" y="279494"/>
                      <a:pt x="75773" y="278996"/>
                      <a:pt x="76053" y="278466"/>
                    </a:cubicBezTo>
                    <a:cubicBezTo>
                      <a:pt x="76115" y="278310"/>
                      <a:pt x="76209" y="278185"/>
                      <a:pt x="76271" y="278029"/>
                    </a:cubicBezTo>
                    <a:cubicBezTo>
                      <a:pt x="76583" y="277406"/>
                      <a:pt x="76895" y="276751"/>
                      <a:pt x="77176" y="276097"/>
                    </a:cubicBezTo>
                    <a:lnTo>
                      <a:pt x="79607" y="270455"/>
                    </a:lnTo>
                    <a:cubicBezTo>
                      <a:pt x="79607" y="270455"/>
                      <a:pt x="79607" y="270455"/>
                      <a:pt x="79638" y="270455"/>
                    </a:cubicBezTo>
                    <a:lnTo>
                      <a:pt x="79638" y="270455"/>
                    </a:lnTo>
                    <a:cubicBezTo>
                      <a:pt x="80979" y="269363"/>
                      <a:pt x="82912" y="267898"/>
                      <a:pt x="85218" y="266496"/>
                    </a:cubicBezTo>
                    <a:cubicBezTo>
                      <a:pt x="85498" y="266340"/>
                      <a:pt x="85779" y="266153"/>
                      <a:pt x="86091" y="265966"/>
                    </a:cubicBezTo>
                    <a:cubicBezTo>
                      <a:pt x="90580" y="263410"/>
                      <a:pt x="96284" y="261227"/>
                      <a:pt x="101553" y="262505"/>
                    </a:cubicBezTo>
                    <a:cubicBezTo>
                      <a:pt x="111061" y="264781"/>
                      <a:pt x="147657" y="290093"/>
                      <a:pt x="157508" y="296982"/>
                    </a:cubicBezTo>
                    <a:lnTo>
                      <a:pt x="157508" y="296982"/>
                    </a:lnTo>
                    <a:lnTo>
                      <a:pt x="157508" y="296982"/>
                    </a:lnTo>
                    <a:cubicBezTo>
                      <a:pt x="157601" y="297045"/>
                      <a:pt x="157695" y="297107"/>
                      <a:pt x="157789" y="297169"/>
                    </a:cubicBezTo>
                    <a:lnTo>
                      <a:pt x="152707" y="308797"/>
                    </a:lnTo>
                    <a:lnTo>
                      <a:pt x="176211" y="319053"/>
                    </a:lnTo>
                    <a:lnTo>
                      <a:pt x="214928" y="230179"/>
                    </a:lnTo>
                    <a:cubicBezTo>
                      <a:pt x="208880" y="227561"/>
                      <a:pt x="202396" y="227436"/>
                      <a:pt x="196598" y="229369"/>
                    </a:cubicBezTo>
                    <a:cubicBezTo>
                      <a:pt x="190831" y="231270"/>
                      <a:pt x="185750" y="235260"/>
                      <a:pt x="182540" y="240809"/>
                    </a:cubicBezTo>
                    <a:lnTo>
                      <a:pt x="179858" y="241027"/>
                    </a:lnTo>
                    <a:cubicBezTo>
                      <a:pt x="176616" y="241277"/>
                      <a:pt x="173406" y="240528"/>
                      <a:pt x="170631" y="238908"/>
                    </a:cubicBezTo>
                    <a:lnTo>
                      <a:pt x="143449" y="223009"/>
                    </a:lnTo>
                    <a:cubicBezTo>
                      <a:pt x="136716" y="219082"/>
                      <a:pt x="133879" y="210821"/>
                      <a:pt x="136716" y="203589"/>
                    </a:cubicBezTo>
                    <a:cubicBezTo>
                      <a:pt x="137557" y="201501"/>
                      <a:pt x="136092" y="199256"/>
                      <a:pt x="133879" y="199100"/>
                    </a:cubicBezTo>
                    <a:cubicBezTo>
                      <a:pt x="130294" y="198851"/>
                      <a:pt x="127519" y="197947"/>
                      <a:pt x="125368" y="196575"/>
                    </a:cubicBezTo>
                    <a:cubicBezTo>
                      <a:pt x="119290" y="192834"/>
                      <a:pt x="118075" y="185976"/>
                      <a:pt x="117856" y="182641"/>
                    </a:cubicBezTo>
                    <a:lnTo>
                      <a:pt x="143854" y="123007"/>
                    </a:lnTo>
                    <a:lnTo>
                      <a:pt x="156105" y="94858"/>
                    </a:lnTo>
                    <a:lnTo>
                      <a:pt x="144509" y="89808"/>
                    </a:lnTo>
                    <a:lnTo>
                      <a:pt x="157321" y="60444"/>
                    </a:lnTo>
                    <a:lnTo>
                      <a:pt x="157321" y="60444"/>
                    </a:lnTo>
                    <a:lnTo>
                      <a:pt x="155949" y="52370"/>
                    </a:lnTo>
                    <a:lnTo>
                      <a:pt x="154141" y="41834"/>
                    </a:lnTo>
                    <a:lnTo>
                      <a:pt x="152084" y="29707"/>
                    </a:lnTo>
                    <a:lnTo>
                      <a:pt x="152053" y="29707"/>
                    </a:lnTo>
                    <a:lnTo>
                      <a:pt x="153736" y="25842"/>
                    </a:lnTo>
                    <a:cubicBezTo>
                      <a:pt x="154889" y="23192"/>
                      <a:pt x="153674" y="20106"/>
                      <a:pt x="151055" y="18953"/>
                    </a:cubicBezTo>
                    <a:lnTo>
                      <a:pt x="150712" y="18797"/>
                    </a:lnTo>
                    <a:lnTo>
                      <a:pt x="150712" y="18797"/>
                    </a:lnTo>
                    <a:lnTo>
                      <a:pt x="154702" y="9663"/>
                    </a:lnTo>
                    <a:lnTo>
                      <a:pt x="147937" y="0"/>
                    </a:lnTo>
                    <a:lnTo>
                      <a:pt x="141485" y="14807"/>
                    </a:lnTo>
                    <a:lnTo>
                      <a:pt x="141142" y="14651"/>
                    </a:lnTo>
                    <a:cubicBezTo>
                      <a:pt x="138492" y="13498"/>
                      <a:pt x="135437" y="14713"/>
                      <a:pt x="134284" y="17363"/>
                    </a:cubicBezTo>
                    <a:lnTo>
                      <a:pt x="132570" y="21228"/>
                    </a:lnTo>
                    <a:lnTo>
                      <a:pt x="122282" y="27962"/>
                    </a:lnTo>
                    <a:lnTo>
                      <a:pt x="113367" y="33822"/>
                    </a:lnTo>
                    <a:lnTo>
                      <a:pt x="106540" y="38311"/>
                    </a:lnTo>
                    <a:lnTo>
                      <a:pt x="106509" y="38280"/>
                    </a:lnTo>
                    <a:lnTo>
                      <a:pt x="93728" y="67707"/>
                    </a:lnTo>
                    <a:lnTo>
                      <a:pt x="82319" y="62720"/>
                    </a:lnTo>
                    <a:lnTo>
                      <a:pt x="70068" y="90837"/>
                    </a:lnTo>
                    <a:lnTo>
                      <a:pt x="8315" y="232611"/>
                    </a:lnTo>
                    <a:lnTo>
                      <a:pt x="8284" y="232673"/>
                    </a:lnTo>
                    <a:lnTo>
                      <a:pt x="3359" y="243927"/>
                    </a:lnTo>
                    <a:cubicBezTo>
                      <a:pt x="-5526" y="264313"/>
                      <a:pt x="3826" y="288067"/>
                      <a:pt x="24213" y="296920"/>
                    </a:cubicBezTo>
                    <a:close/>
                    <a:moveTo>
                      <a:pt x="20410" y="248446"/>
                    </a:moveTo>
                    <a:lnTo>
                      <a:pt x="16607" y="257175"/>
                    </a:lnTo>
                    <a:cubicBezTo>
                      <a:pt x="16389" y="253933"/>
                      <a:pt x="16825" y="250598"/>
                      <a:pt x="17947" y="247356"/>
                    </a:cubicBezTo>
                    <a:lnTo>
                      <a:pt x="20410" y="248446"/>
                    </a:lnTo>
                    <a:close/>
                    <a:moveTo>
                      <a:pt x="32754" y="253808"/>
                    </a:moveTo>
                    <a:lnTo>
                      <a:pt x="24057" y="273790"/>
                    </a:lnTo>
                    <a:cubicBezTo>
                      <a:pt x="21719" y="271452"/>
                      <a:pt x="19880" y="268709"/>
                      <a:pt x="18633" y="265716"/>
                    </a:cubicBezTo>
                    <a:lnTo>
                      <a:pt x="25211" y="250535"/>
                    </a:lnTo>
                    <a:lnTo>
                      <a:pt x="32754" y="253808"/>
                    </a:lnTo>
                    <a:close/>
                    <a:moveTo>
                      <a:pt x="82195" y="107858"/>
                    </a:moveTo>
                    <a:lnTo>
                      <a:pt x="28016" y="232268"/>
                    </a:lnTo>
                    <a:cubicBezTo>
                      <a:pt x="26832" y="234949"/>
                      <a:pt x="23746" y="236165"/>
                      <a:pt x="21096" y="234980"/>
                    </a:cubicBezTo>
                    <a:lnTo>
                      <a:pt x="21033" y="234949"/>
                    </a:lnTo>
                    <a:cubicBezTo>
                      <a:pt x="18415" y="233795"/>
                      <a:pt x="17199" y="230709"/>
                      <a:pt x="18352" y="228059"/>
                    </a:cubicBezTo>
                    <a:lnTo>
                      <a:pt x="72562" y="103649"/>
                    </a:lnTo>
                    <a:cubicBezTo>
                      <a:pt x="73715" y="100999"/>
                      <a:pt x="76801" y="99784"/>
                      <a:pt x="79482" y="100937"/>
                    </a:cubicBezTo>
                    <a:cubicBezTo>
                      <a:pt x="79482" y="100937"/>
                      <a:pt x="79482" y="100937"/>
                      <a:pt x="79514" y="100937"/>
                    </a:cubicBezTo>
                    <a:cubicBezTo>
                      <a:pt x="82163" y="102122"/>
                      <a:pt x="83348" y="105208"/>
                      <a:pt x="82195" y="107858"/>
                    </a:cubicBezTo>
                    <a:close/>
                    <a:moveTo>
                      <a:pt x="58472" y="275442"/>
                    </a:moveTo>
                    <a:lnTo>
                      <a:pt x="62275" y="266682"/>
                    </a:lnTo>
                    <a:lnTo>
                      <a:pt x="64769" y="267773"/>
                    </a:lnTo>
                    <a:cubicBezTo>
                      <a:pt x="63148" y="270797"/>
                      <a:pt x="60997" y="273353"/>
                      <a:pt x="58472" y="275442"/>
                    </a:cubicBezTo>
                    <a:close/>
                    <a:moveTo>
                      <a:pt x="41233" y="281271"/>
                    </a:moveTo>
                    <a:lnTo>
                      <a:pt x="49931" y="261290"/>
                    </a:lnTo>
                    <a:lnTo>
                      <a:pt x="57474" y="264594"/>
                    </a:lnTo>
                    <a:lnTo>
                      <a:pt x="50835" y="279775"/>
                    </a:lnTo>
                    <a:cubicBezTo>
                      <a:pt x="47811" y="280866"/>
                      <a:pt x="44538" y="281396"/>
                      <a:pt x="41233" y="281271"/>
                    </a:cubicBezTo>
                    <a:close/>
                    <a:moveTo>
                      <a:pt x="31944" y="279152"/>
                    </a:moveTo>
                    <a:cubicBezTo>
                      <a:pt x="30666" y="278591"/>
                      <a:pt x="29450" y="277936"/>
                      <a:pt x="28297" y="277219"/>
                    </a:cubicBezTo>
                    <a:lnTo>
                      <a:pt x="37586" y="255928"/>
                    </a:lnTo>
                    <a:lnTo>
                      <a:pt x="45130" y="259201"/>
                    </a:lnTo>
                    <a:lnTo>
                      <a:pt x="35840" y="280492"/>
                    </a:lnTo>
                    <a:cubicBezTo>
                      <a:pt x="34531" y="280149"/>
                      <a:pt x="33222" y="279713"/>
                      <a:pt x="31944" y="279152"/>
                    </a:cubicBez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5" name="Đồ họa 3">
              <a:extLst>
                <a:ext uri="{FF2B5EF4-FFF2-40B4-BE49-F238E27FC236}">
                  <a16:creationId xmlns:a16="http://schemas.microsoft.com/office/drawing/2014/main" id="{734D83D9-8974-2196-C30E-195188E60007}"/>
                </a:ext>
              </a:extLst>
            </p:cNvPr>
            <p:cNvGrpSpPr/>
            <p:nvPr/>
          </p:nvGrpSpPr>
          <p:grpSpPr>
            <a:xfrm>
              <a:off x="7623966" y="4877534"/>
              <a:ext cx="307469" cy="310043"/>
              <a:chOff x="7623966" y="4877534"/>
              <a:chExt cx="307469" cy="310043"/>
            </a:xfrm>
            <a:solidFill>
              <a:srgbClr val="99DFFF"/>
            </a:solidFill>
          </p:grpSpPr>
          <p:sp>
            <p:nvSpPr>
              <p:cNvPr id="1386" name="Hình tự do: Hình 1385">
                <a:extLst>
                  <a:ext uri="{FF2B5EF4-FFF2-40B4-BE49-F238E27FC236}">
                    <a16:creationId xmlns:a16="http://schemas.microsoft.com/office/drawing/2014/main" id="{377D16A6-70E1-F73C-1B4A-437019410E2A}"/>
                  </a:ext>
                </a:extLst>
              </p:cNvPr>
              <p:cNvSpPr/>
              <p:nvPr/>
            </p:nvSpPr>
            <p:spPr>
              <a:xfrm>
                <a:off x="7623966" y="4877534"/>
                <a:ext cx="307469" cy="170140"/>
              </a:xfrm>
              <a:custGeom>
                <a:avLst/>
                <a:gdLst>
                  <a:gd name="connsiteX0" fmla="*/ 45730 w 307469"/>
                  <a:gd name="connsiteY0" fmla="*/ 170141 h 170140"/>
                  <a:gd name="connsiteX1" fmla="*/ 103628 w 307469"/>
                  <a:gd name="connsiteY1" fmla="*/ 170141 h 170140"/>
                  <a:gd name="connsiteX2" fmla="*/ 172435 w 307469"/>
                  <a:gd name="connsiteY2" fmla="*/ 112752 h 170140"/>
                  <a:gd name="connsiteX3" fmla="*/ 241243 w 307469"/>
                  <a:gd name="connsiteY3" fmla="*/ 170141 h 170140"/>
                  <a:gd name="connsiteX4" fmla="*/ 299140 w 307469"/>
                  <a:gd name="connsiteY4" fmla="*/ 170141 h 170140"/>
                  <a:gd name="connsiteX5" fmla="*/ 286633 w 307469"/>
                  <a:gd name="connsiteY5" fmla="*/ 126405 h 170140"/>
                  <a:gd name="connsiteX6" fmla="*/ 307469 w 307469"/>
                  <a:gd name="connsiteY6" fmla="*/ 112783 h 170140"/>
                  <a:gd name="connsiteX7" fmla="*/ 252942 w 307469"/>
                  <a:gd name="connsiteY7" fmla="*/ 56516 h 170140"/>
                  <a:gd name="connsiteX8" fmla="*/ 241152 w 307469"/>
                  <a:gd name="connsiteY8" fmla="*/ 75531 h 170140"/>
                  <a:gd name="connsiteX9" fmla="*/ 172435 w 307469"/>
                  <a:gd name="connsiteY9" fmla="*/ 55394 h 170140"/>
                  <a:gd name="connsiteX10" fmla="*/ 160583 w 307469"/>
                  <a:gd name="connsiteY10" fmla="*/ 55924 h 170140"/>
                  <a:gd name="connsiteX11" fmla="*/ 153591 w 307469"/>
                  <a:gd name="connsiteY11" fmla="*/ 36815 h 170140"/>
                  <a:gd name="connsiteX12" fmla="*/ 39112 w 307469"/>
                  <a:gd name="connsiteY12" fmla="*/ 0 h 170140"/>
                  <a:gd name="connsiteX13" fmla="*/ 19985 w 307469"/>
                  <a:gd name="connsiteY13" fmla="*/ 15992 h 170140"/>
                  <a:gd name="connsiteX14" fmla="*/ 19128 w 307469"/>
                  <a:gd name="connsiteY14" fmla="*/ 40836 h 170140"/>
                  <a:gd name="connsiteX15" fmla="*/ 0 w 307469"/>
                  <a:gd name="connsiteY15" fmla="*/ 112191 h 170140"/>
                  <a:gd name="connsiteX16" fmla="*/ 19985 w 307469"/>
                  <a:gd name="connsiteY16" fmla="*/ 131050 h 170140"/>
                  <a:gd name="connsiteX17" fmla="*/ 51301 w 307469"/>
                  <a:gd name="connsiteY17" fmla="*/ 143519 h 170140"/>
                  <a:gd name="connsiteX18" fmla="*/ 45730 w 307469"/>
                  <a:gd name="connsiteY18" fmla="*/ 170141 h 170140"/>
                  <a:gd name="connsiteX19" fmla="*/ 37685 w 307469"/>
                  <a:gd name="connsiteY19" fmla="*/ 114466 h 170140"/>
                  <a:gd name="connsiteX20" fmla="*/ 57670 w 307469"/>
                  <a:gd name="connsiteY20" fmla="*/ 35973 h 170140"/>
                  <a:gd name="connsiteX21" fmla="*/ 103634 w 307469"/>
                  <a:gd name="connsiteY21" fmla="*/ 51684 h 170140"/>
                  <a:gd name="connsiteX22" fmla="*/ 112340 w 307469"/>
                  <a:gd name="connsiteY22" fmla="*/ 70481 h 170140"/>
                  <a:gd name="connsiteX23" fmla="*/ 61261 w 307469"/>
                  <a:gd name="connsiteY23" fmla="*/ 120638 h 170140"/>
                  <a:gd name="connsiteX24" fmla="*/ 37685 w 307469"/>
                  <a:gd name="connsiteY24" fmla="*/ 114466 h 17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7469" h="170140">
                    <a:moveTo>
                      <a:pt x="45730" y="170141"/>
                    </a:moveTo>
                    <a:lnTo>
                      <a:pt x="103628" y="170141"/>
                    </a:lnTo>
                    <a:cubicBezTo>
                      <a:pt x="109538" y="137534"/>
                      <a:pt x="138092" y="112752"/>
                      <a:pt x="172435" y="112752"/>
                    </a:cubicBezTo>
                    <a:cubicBezTo>
                      <a:pt x="206778" y="112752"/>
                      <a:pt x="235332" y="137534"/>
                      <a:pt x="241243" y="170141"/>
                    </a:cubicBezTo>
                    <a:lnTo>
                      <a:pt x="299140" y="170141"/>
                    </a:lnTo>
                    <a:cubicBezTo>
                      <a:pt x="297615" y="154585"/>
                      <a:pt x="293261" y="139841"/>
                      <a:pt x="286633" y="126405"/>
                    </a:cubicBezTo>
                    <a:lnTo>
                      <a:pt x="307469" y="112783"/>
                    </a:lnTo>
                    <a:cubicBezTo>
                      <a:pt x="295193" y="81922"/>
                      <a:pt x="252942" y="56516"/>
                      <a:pt x="252942" y="56516"/>
                    </a:cubicBezTo>
                    <a:lnTo>
                      <a:pt x="241152" y="75531"/>
                    </a:lnTo>
                    <a:cubicBezTo>
                      <a:pt x="221326" y="62782"/>
                      <a:pt x="197750" y="55394"/>
                      <a:pt x="172435" y="55394"/>
                    </a:cubicBezTo>
                    <a:cubicBezTo>
                      <a:pt x="168439" y="55394"/>
                      <a:pt x="164486" y="55581"/>
                      <a:pt x="160583" y="55924"/>
                    </a:cubicBezTo>
                    <a:lnTo>
                      <a:pt x="153591" y="36815"/>
                    </a:lnTo>
                    <a:lnTo>
                      <a:pt x="39112" y="0"/>
                    </a:lnTo>
                    <a:lnTo>
                      <a:pt x="19985" y="15992"/>
                    </a:lnTo>
                    <a:lnTo>
                      <a:pt x="19128" y="40836"/>
                    </a:lnTo>
                    <a:lnTo>
                      <a:pt x="0" y="112191"/>
                    </a:lnTo>
                    <a:lnTo>
                      <a:pt x="19985" y="131050"/>
                    </a:lnTo>
                    <a:lnTo>
                      <a:pt x="51301" y="143519"/>
                    </a:lnTo>
                    <a:cubicBezTo>
                      <a:pt x="48542" y="152029"/>
                      <a:pt x="46631" y="160945"/>
                      <a:pt x="45730" y="170141"/>
                    </a:cubicBezTo>
                    <a:close/>
                    <a:moveTo>
                      <a:pt x="37685" y="114466"/>
                    </a:moveTo>
                    <a:lnTo>
                      <a:pt x="57670" y="35973"/>
                    </a:lnTo>
                    <a:cubicBezTo>
                      <a:pt x="57670" y="35973"/>
                      <a:pt x="98493" y="47382"/>
                      <a:pt x="103634" y="51684"/>
                    </a:cubicBezTo>
                    <a:cubicBezTo>
                      <a:pt x="108032" y="55332"/>
                      <a:pt x="111997" y="63405"/>
                      <a:pt x="112340" y="70481"/>
                    </a:cubicBezTo>
                    <a:cubicBezTo>
                      <a:pt x="90897" y="81984"/>
                      <a:pt x="73128" y="99409"/>
                      <a:pt x="61261" y="120638"/>
                    </a:cubicBezTo>
                    <a:lnTo>
                      <a:pt x="37685" y="11446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7" name="Hình tự do: Hình 1386">
                <a:extLst>
                  <a:ext uri="{FF2B5EF4-FFF2-40B4-BE49-F238E27FC236}">
                    <a16:creationId xmlns:a16="http://schemas.microsoft.com/office/drawing/2014/main" id="{0FCA8105-FB62-EB0D-59A8-939A8F218C07}"/>
                  </a:ext>
                </a:extLst>
              </p:cNvPr>
              <p:cNvSpPr/>
              <p:nvPr/>
            </p:nvSpPr>
            <p:spPr>
              <a:xfrm>
                <a:off x="7669278" y="5026571"/>
                <a:ext cx="254235" cy="161007"/>
              </a:xfrm>
              <a:custGeom>
                <a:avLst/>
                <a:gdLst>
                  <a:gd name="connsiteX0" fmla="*/ 196700 w 254235"/>
                  <a:gd name="connsiteY0" fmla="*/ 40805 h 161007"/>
                  <a:gd name="connsiteX1" fmla="*/ 166774 w 254235"/>
                  <a:gd name="connsiteY1" fmla="*/ 40805 h 161007"/>
                  <a:gd name="connsiteX2" fmla="*/ 166808 w 254235"/>
                  <a:gd name="connsiteY2" fmla="*/ 39652 h 161007"/>
                  <a:gd name="connsiteX3" fmla="*/ 127119 w 254235"/>
                  <a:gd name="connsiteY3" fmla="*/ 0 h 161007"/>
                  <a:gd name="connsiteX4" fmla="*/ 87430 w 254235"/>
                  <a:gd name="connsiteY4" fmla="*/ 39652 h 161007"/>
                  <a:gd name="connsiteX5" fmla="*/ 87464 w 254235"/>
                  <a:gd name="connsiteY5" fmla="*/ 40805 h 161007"/>
                  <a:gd name="connsiteX6" fmla="*/ 57539 w 254235"/>
                  <a:gd name="connsiteY6" fmla="*/ 40805 h 161007"/>
                  <a:gd name="connsiteX7" fmla="*/ 45325 w 254235"/>
                  <a:gd name="connsiteY7" fmla="*/ 40805 h 161007"/>
                  <a:gd name="connsiteX8" fmla="*/ 0 w 254235"/>
                  <a:gd name="connsiteY8" fmla="*/ 40805 h 161007"/>
                  <a:gd name="connsiteX9" fmla="*/ 12694 w 254235"/>
                  <a:gd name="connsiteY9" fmla="*/ 89559 h 161007"/>
                  <a:gd name="connsiteX10" fmla="*/ 18124 w 254235"/>
                  <a:gd name="connsiteY10" fmla="*/ 79615 h 161007"/>
                  <a:gd name="connsiteX11" fmla="*/ 31484 w 254235"/>
                  <a:gd name="connsiteY11" fmla="*/ 75687 h 161007"/>
                  <a:gd name="connsiteX12" fmla="*/ 36622 w 254235"/>
                  <a:gd name="connsiteY12" fmla="*/ 84354 h 161007"/>
                  <a:gd name="connsiteX13" fmla="*/ 35422 w 254235"/>
                  <a:gd name="connsiteY13" fmla="*/ 89061 h 161007"/>
                  <a:gd name="connsiteX14" fmla="*/ 24511 w 254235"/>
                  <a:gd name="connsiteY14" fmla="*/ 109042 h 161007"/>
                  <a:gd name="connsiteX15" fmla="*/ 46316 w 254235"/>
                  <a:gd name="connsiteY15" fmla="*/ 132079 h 161007"/>
                  <a:gd name="connsiteX16" fmla="*/ 49452 w 254235"/>
                  <a:gd name="connsiteY16" fmla="*/ 115744 h 161007"/>
                  <a:gd name="connsiteX17" fmla="*/ 60980 w 254235"/>
                  <a:gd name="connsiteY17" fmla="*/ 107920 h 161007"/>
                  <a:gd name="connsiteX18" fmla="*/ 68963 w 254235"/>
                  <a:gd name="connsiteY18" fmla="*/ 117583 h 161007"/>
                  <a:gd name="connsiteX19" fmla="*/ 68792 w 254235"/>
                  <a:gd name="connsiteY19" fmla="*/ 119454 h 161007"/>
                  <a:gd name="connsiteX20" fmla="*/ 64029 w 254235"/>
                  <a:gd name="connsiteY20" fmla="*/ 144299 h 161007"/>
                  <a:gd name="connsiteX21" fmla="*/ 96847 w 254235"/>
                  <a:gd name="connsiteY21" fmla="*/ 157360 h 161007"/>
                  <a:gd name="connsiteX22" fmla="*/ 96985 w 254235"/>
                  <a:gd name="connsiteY22" fmla="*/ 134261 h 161007"/>
                  <a:gd name="connsiteX23" fmla="*/ 106904 w 254235"/>
                  <a:gd name="connsiteY23" fmla="*/ 124442 h 161007"/>
                  <a:gd name="connsiteX24" fmla="*/ 116686 w 254235"/>
                  <a:gd name="connsiteY24" fmla="*/ 134292 h 161007"/>
                  <a:gd name="connsiteX25" fmla="*/ 116686 w 254235"/>
                  <a:gd name="connsiteY25" fmla="*/ 134386 h 161007"/>
                  <a:gd name="connsiteX26" fmla="*/ 116533 w 254235"/>
                  <a:gd name="connsiteY26" fmla="*/ 160571 h 161007"/>
                  <a:gd name="connsiteX27" fmla="*/ 127119 w 254235"/>
                  <a:gd name="connsiteY27" fmla="*/ 161007 h 161007"/>
                  <a:gd name="connsiteX28" fmla="*/ 156375 w 254235"/>
                  <a:gd name="connsiteY28" fmla="*/ 157609 h 161007"/>
                  <a:gd name="connsiteX29" fmla="*/ 149950 w 254235"/>
                  <a:gd name="connsiteY29" fmla="*/ 135040 h 161007"/>
                  <a:gd name="connsiteX30" fmla="*/ 156733 w 254235"/>
                  <a:gd name="connsiteY30" fmla="*/ 122883 h 161007"/>
                  <a:gd name="connsiteX31" fmla="*/ 159439 w 254235"/>
                  <a:gd name="connsiteY31" fmla="*/ 122509 h 161007"/>
                  <a:gd name="connsiteX32" fmla="*/ 168894 w 254235"/>
                  <a:gd name="connsiteY32" fmla="*/ 129647 h 161007"/>
                  <a:gd name="connsiteX33" fmla="*/ 175163 w 254235"/>
                  <a:gd name="connsiteY33" fmla="*/ 151655 h 161007"/>
                  <a:gd name="connsiteX34" fmla="*/ 205157 w 254235"/>
                  <a:gd name="connsiteY34" fmla="*/ 134292 h 161007"/>
                  <a:gd name="connsiteX35" fmla="*/ 191762 w 254235"/>
                  <a:gd name="connsiteY35" fmla="*/ 117708 h 161007"/>
                  <a:gd name="connsiteX36" fmla="*/ 192002 w 254235"/>
                  <a:gd name="connsiteY36" fmla="*/ 105052 h 161007"/>
                  <a:gd name="connsiteX37" fmla="*/ 193218 w 254235"/>
                  <a:gd name="connsiteY37" fmla="*/ 103868 h 161007"/>
                  <a:gd name="connsiteX38" fmla="*/ 199403 w 254235"/>
                  <a:gd name="connsiteY38" fmla="*/ 101654 h 161007"/>
                  <a:gd name="connsiteX39" fmla="*/ 206837 w 254235"/>
                  <a:gd name="connsiteY39" fmla="*/ 105052 h 161007"/>
                  <a:gd name="connsiteX40" fmla="*/ 207077 w 254235"/>
                  <a:gd name="connsiteY40" fmla="*/ 105333 h 161007"/>
                  <a:gd name="connsiteX41" fmla="*/ 219752 w 254235"/>
                  <a:gd name="connsiteY41" fmla="*/ 121013 h 161007"/>
                  <a:gd name="connsiteX42" fmla="*/ 239126 w 254235"/>
                  <a:gd name="connsiteY42" fmla="*/ 94235 h 161007"/>
                  <a:gd name="connsiteX43" fmla="*/ 219839 w 254235"/>
                  <a:gd name="connsiteY43" fmla="*/ 82857 h 161007"/>
                  <a:gd name="connsiteX44" fmla="*/ 216379 w 254235"/>
                  <a:gd name="connsiteY44" fmla="*/ 69359 h 161007"/>
                  <a:gd name="connsiteX45" fmla="*/ 224858 w 254235"/>
                  <a:gd name="connsiteY45" fmla="*/ 64527 h 161007"/>
                  <a:gd name="connsiteX46" fmla="*/ 229861 w 254235"/>
                  <a:gd name="connsiteY46" fmla="*/ 65899 h 161007"/>
                  <a:gd name="connsiteX47" fmla="*/ 247178 w 254235"/>
                  <a:gd name="connsiteY47" fmla="*/ 76155 h 161007"/>
                  <a:gd name="connsiteX48" fmla="*/ 254235 w 254235"/>
                  <a:gd name="connsiteY48" fmla="*/ 40805 h 161007"/>
                  <a:gd name="connsiteX49" fmla="*/ 208910 w 254235"/>
                  <a:gd name="connsiteY49" fmla="*/ 40805 h 161007"/>
                  <a:gd name="connsiteX50" fmla="*/ 196700 w 254235"/>
                  <a:gd name="connsiteY50" fmla="*/ 40805 h 161007"/>
                  <a:gd name="connsiteX51" fmla="*/ 104563 w 254235"/>
                  <a:gd name="connsiteY51" fmla="*/ 39652 h 161007"/>
                  <a:gd name="connsiteX52" fmla="*/ 127122 w 254235"/>
                  <a:gd name="connsiteY52" fmla="*/ 17114 h 161007"/>
                  <a:gd name="connsiteX53" fmla="*/ 149682 w 254235"/>
                  <a:gd name="connsiteY53" fmla="*/ 39652 h 161007"/>
                  <a:gd name="connsiteX54" fmla="*/ 149648 w 254235"/>
                  <a:gd name="connsiteY54" fmla="*/ 40805 h 161007"/>
                  <a:gd name="connsiteX55" fmla="*/ 104597 w 254235"/>
                  <a:gd name="connsiteY55" fmla="*/ 40805 h 161007"/>
                  <a:gd name="connsiteX56" fmla="*/ 104563 w 254235"/>
                  <a:gd name="connsiteY56" fmla="*/ 39652 h 1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54235" h="161007">
                    <a:moveTo>
                      <a:pt x="196700" y="40805"/>
                    </a:moveTo>
                    <a:lnTo>
                      <a:pt x="166774" y="40805"/>
                    </a:lnTo>
                    <a:cubicBezTo>
                      <a:pt x="166808" y="40431"/>
                      <a:pt x="166808" y="40026"/>
                      <a:pt x="166808" y="39652"/>
                    </a:cubicBezTo>
                    <a:cubicBezTo>
                      <a:pt x="166808" y="17800"/>
                      <a:pt x="148993" y="0"/>
                      <a:pt x="127119" y="0"/>
                    </a:cubicBezTo>
                    <a:cubicBezTo>
                      <a:pt x="105245" y="0"/>
                      <a:pt x="87430" y="17800"/>
                      <a:pt x="87430" y="39652"/>
                    </a:cubicBezTo>
                    <a:cubicBezTo>
                      <a:pt x="87430" y="40026"/>
                      <a:pt x="87430" y="40431"/>
                      <a:pt x="87464" y="40805"/>
                    </a:cubicBezTo>
                    <a:lnTo>
                      <a:pt x="57539" y="40805"/>
                    </a:lnTo>
                    <a:lnTo>
                      <a:pt x="45325" y="40805"/>
                    </a:lnTo>
                    <a:lnTo>
                      <a:pt x="0" y="40805"/>
                    </a:lnTo>
                    <a:cubicBezTo>
                      <a:pt x="960" y="58231"/>
                      <a:pt x="5430" y="74721"/>
                      <a:pt x="12694" y="89559"/>
                    </a:cubicBezTo>
                    <a:lnTo>
                      <a:pt x="18124" y="79615"/>
                    </a:lnTo>
                    <a:cubicBezTo>
                      <a:pt x="20727" y="74846"/>
                      <a:pt x="26721" y="73100"/>
                      <a:pt x="31484" y="75687"/>
                    </a:cubicBezTo>
                    <a:cubicBezTo>
                      <a:pt x="34773" y="77464"/>
                      <a:pt x="36622" y="80862"/>
                      <a:pt x="36622" y="84354"/>
                    </a:cubicBezTo>
                    <a:cubicBezTo>
                      <a:pt x="36622" y="85943"/>
                      <a:pt x="36244" y="87564"/>
                      <a:pt x="35422" y="89061"/>
                    </a:cubicBezTo>
                    <a:lnTo>
                      <a:pt x="24511" y="109042"/>
                    </a:lnTo>
                    <a:cubicBezTo>
                      <a:pt x="30780" y="117615"/>
                      <a:pt x="38112" y="125345"/>
                      <a:pt x="46316" y="132079"/>
                    </a:cubicBezTo>
                    <a:lnTo>
                      <a:pt x="49452" y="115744"/>
                    </a:lnTo>
                    <a:cubicBezTo>
                      <a:pt x="50481" y="110383"/>
                      <a:pt x="55637" y="106891"/>
                      <a:pt x="60980" y="107920"/>
                    </a:cubicBezTo>
                    <a:cubicBezTo>
                      <a:pt x="65690" y="108824"/>
                      <a:pt x="68963" y="112939"/>
                      <a:pt x="68963" y="117583"/>
                    </a:cubicBezTo>
                    <a:cubicBezTo>
                      <a:pt x="68963" y="118207"/>
                      <a:pt x="68914" y="118830"/>
                      <a:pt x="68792" y="119454"/>
                    </a:cubicBezTo>
                    <a:lnTo>
                      <a:pt x="64029" y="144299"/>
                    </a:lnTo>
                    <a:cubicBezTo>
                      <a:pt x="74169" y="150097"/>
                      <a:pt x="85201" y="154554"/>
                      <a:pt x="96847" y="157360"/>
                    </a:cubicBezTo>
                    <a:lnTo>
                      <a:pt x="96985" y="134261"/>
                    </a:lnTo>
                    <a:cubicBezTo>
                      <a:pt x="97019" y="128806"/>
                      <a:pt x="101455" y="124442"/>
                      <a:pt x="106904" y="124442"/>
                    </a:cubicBezTo>
                    <a:cubicBezTo>
                      <a:pt x="112315" y="124504"/>
                      <a:pt x="116686" y="128899"/>
                      <a:pt x="116686" y="134292"/>
                    </a:cubicBezTo>
                    <a:lnTo>
                      <a:pt x="116686" y="134386"/>
                    </a:lnTo>
                    <a:lnTo>
                      <a:pt x="116533" y="160571"/>
                    </a:lnTo>
                    <a:cubicBezTo>
                      <a:pt x="120027" y="160851"/>
                      <a:pt x="123556" y="161007"/>
                      <a:pt x="127119" y="161007"/>
                    </a:cubicBezTo>
                    <a:cubicBezTo>
                      <a:pt x="137191" y="161007"/>
                      <a:pt x="146989" y="159854"/>
                      <a:pt x="156375" y="157609"/>
                    </a:cubicBezTo>
                    <a:lnTo>
                      <a:pt x="149950" y="135040"/>
                    </a:lnTo>
                    <a:cubicBezTo>
                      <a:pt x="148460" y="129834"/>
                      <a:pt x="151509" y="124379"/>
                      <a:pt x="156733" y="122883"/>
                    </a:cubicBezTo>
                    <a:cubicBezTo>
                      <a:pt x="157641" y="122633"/>
                      <a:pt x="158548" y="122509"/>
                      <a:pt x="159439" y="122509"/>
                    </a:cubicBezTo>
                    <a:cubicBezTo>
                      <a:pt x="163722" y="122509"/>
                      <a:pt x="167659" y="125345"/>
                      <a:pt x="168894" y="129647"/>
                    </a:cubicBezTo>
                    <a:lnTo>
                      <a:pt x="175163" y="151655"/>
                    </a:lnTo>
                    <a:cubicBezTo>
                      <a:pt x="185989" y="147229"/>
                      <a:pt x="196061" y="141368"/>
                      <a:pt x="205157" y="134292"/>
                    </a:cubicBezTo>
                    <a:lnTo>
                      <a:pt x="191762" y="117708"/>
                    </a:lnTo>
                    <a:cubicBezTo>
                      <a:pt x="188695" y="113936"/>
                      <a:pt x="188900" y="108574"/>
                      <a:pt x="192002" y="105052"/>
                    </a:cubicBezTo>
                    <a:cubicBezTo>
                      <a:pt x="192361" y="104616"/>
                      <a:pt x="192772" y="104242"/>
                      <a:pt x="193218" y="103868"/>
                    </a:cubicBezTo>
                    <a:cubicBezTo>
                      <a:pt x="195032" y="102371"/>
                      <a:pt x="197227" y="101654"/>
                      <a:pt x="199403" y="101654"/>
                    </a:cubicBezTo>
                    <a:cubicBezTo>
                      <a:pt x="202177" y="101654"/>
                      <a:pt x="204901" y="102808"/>
                      <a:pt x="206837" y="105052"/>
                    </a:cubicBezTo>
                    <a:cubicBezTo>
                      <a:pt x="206925" y="105146"/>
                      <a:pt x="207009" y="105239"/>
                      <a:pt x="207077" y="105333"/>
                    </a:cubicBezTo>
                    <a:lnTo>
                      <a:pt x="219752" y="121013"/>
                    </a:lnTo>
                    <a:cubicBezTo>
                      <a:pt x="227324" y="113001"/>
                      <a:pt x="233848" y="103992"/>
                      <a:pt x="239126" y="94235"/>
                    </a:cubicBezTo>
                    <a:lnTo>
                      <a:pt x="219839" y="82857"/>
                    </a:lnTo>
                    <a:cubicBezTo>
                      <a:pt x="215163" y="80083"/>
                      <a:pt x="213605" y="74035"/>
                      <a:pt x="216379" y="69359"/>
                    </a:cubicBezTo>
                    <a:cubicBezTo>
                      <a:pt x="218212" y="66242"/>
                      <a:pt x="221485" y="64527"/>
                      <a:pt x="224858" y="64527"/>
                    </a:cubicBezTo>
                    <a:cubicBezTo>
                      <a:pt x="226570" y="64527"/>
                      <a:pt x="228284" y="64964"/>
                      <a:pt x="229861" y="65899"/>
                    </a:cubicBezTo>
                    <a:lnTo>
                      <a:pt x="247178" y="76155"/>
                    </a:lnTo>
                    <a:cubicBezTo>
                      <a:pt x="251118" y="64995"/>
                      <a:pt x="253550" y="53150"/>
                      <a:pt x="254235" y="40805"/>
                    </a:cubicBezTo>
                    <a:lnTo>
                      <a:pt x="208910" y="40805"/>
                    </a:lnTo>
                    <a:lnTo>
                      <a:pt x="196700" y="40805"/>
                    </a:lnTo>
                    <a:close/>
                    <a:moveTo>
                      <a:pt x="104563" y="39652"/>
                    </a:moveTo>
                    <a:cubicBezTo>
                      <a:pt x="104563" y="27214"/>
                      <a:pt x="114684" y="17114"/>
                      <a:pt x="127122" y="17114"/>
                    </a:cubicBezTo>
                    <a:cubicBezTo>
                      <a:pt x="139557" y="17114"/>
                      <a:pt x="149682" y="27214"/>
                      <a:pt x="149682" y="39652"/>
                    </a:cubicBezTo>
                    <a:cubicBezTo>
                      <a:pt x="149682" y="40026"/>
                      <a:pt x="149666" y="40431"/>
                      <a:pt x="149648" y="40805"/>
                    </a:cubicBezTo>
                    <a:lnTo>
                      <a:pt x="104597" y="40805"/>
                    </a:lnTo>
                    <a:cubicBezTo>
                      <a:pt x="104578" y="40431"/>
                      <a:pt x="104563" y="40026"/>
                      <a:pt x="104563" y="39652"/>
                    </a:cubicBez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0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20">
            <a:extLst>
              <a:ext uri="{FF2B5EF4-FFF2-40B4-BE49-F238E27FC236}">
                <a16:creationId xmlns:a16="http://schemas.microsoft.com/office/drawing/2014/main" id="{C943603D-CE6D-634B-4DF8-66822A37DECD}"/>
              </a:ext>
            </a:extLst>
          </p:cNvPr>
          <p:cNvSpPr/>
          <p:nvPr/>
        </p:nvSpPr>
        <p:spPr>
          <a:xfrm rot="1277677">
            <a:off x="6220996" y="-107101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8D86E75E-4BD4-13F1-0D35-4C9B106C9FEF}"/>
              </a:ext>
            </a:extLst>
          </p:cNvPr>
          <p:cNvSpPr/>
          <p:nvPr/>
        </p:nvSpPr>
        <p:spPr>
          <a:xfrm rot="1277677">
            <a:off x="10088153" y="-90080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8F047D73-22D3-2E9C-B8A1-1EBF5388AE46}"/>
              </a:ext>
            </a:extLst>
          </p:cNvPr>
          <p:cNvSpPr/>
          <p:nvPr/>
        </p:nvSpPr>
        <p:spPr>
          <a:xfrm rot="7864712">
            <a:off x="-963211" y="-102952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50D452A5-3C0F-1C47-BFD6-5B4F49AC711C}"/>
              </a:ext>
            </a:extLst>
          </p:cNvPr>
          <p:cNvSpPr/>
          <p:nvPr/>
        </p:nvSpPr>
        <p:spPr>
          <a:xfrm rot="1277677">
            <a:off x="11199274" y="-4524937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3C8322F-436C-4963-86F2-B92A2ADEC21F}"/>
              </a:ext>
            </a:extLst>
          </p:cNvPr>
          <p:cNvCxnSpPr>
            <a:cxnSpLocks/>
          </p:cNvCxnSpPr>
          <p:nvPr/>
        </p:nvCxnSpPr>
        <p:spPr>
          <a:xfrm>
            <a:off x="6096000" y="-1484987"/>
            <a:ext cx="1" cy="4913987"/>
          </a:xfrm>
          <a:prstGeom prst="line">
            <a:avLst/>
          </a:prstGeom>
          <a:ln cap="rnd">
            <a:solidFill>
              <a:srgbClr val="9F7B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299F85-3941-4DDB-A011-D52A014540BC}"/>
              </a:ext>
            </a:extLst>
          </p:cNvPr>
          <p:cNvSpPr txBox="1"/>
          <p:nvPr/>
        </p:nvSpPr>
        <p:spPr>
          <a:xfrm>
            <a:off x="6730777" y="691041"/>
            <a:ext cx="1069524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>
                <a:solidFill>
                  <a:srgbClr val="9F7BDE"/>
                </a:solidFill>
                <a:latin typeface="微软雅黑"/>
                <a:ea typeface="微软雅黑"/>
              </a:rPr>
              <a:t>2026</a:t>
            </a:r>
            <a:endParaRPr lang="zh-CN" altLang="en-US" sz="28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F1DE68F-6DCA-4A07-AF2C-E2BBB94F6295}"/>
              </a:ext>
            </a:extLst>
          </p:cNvPr>
          <p:cNvSpPr txBox="1"/>
          <p:nvPr/>
        </p:nvSpPr>
        <p:spPr>
          <a:xfrm>
            <a:off x="6730777" y="1205391"/>
            <a:ext cx="4910617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Định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hình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thương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xây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mối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khách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hàng</a:t>
            </a:r>
            <a:r>
              <a:rPr lang="en-US" sz="24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E666977-50B7-4251-A0FA-A55F3FCCAB74}"/>
              </a:ext>
            </a:extLst>
          </p:cNvPr>
          <p:cNvSpPr txBox="1"/>
          <p:nvPr/>
        </p:nvSpPr>
        <p:spPr>
          <a:xfrm>
            <a:off x="4216544" y="3259619"/>
            <a:ext cx="1069524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800" b="1">
                <a:solidFill>
                  <a:srgbClr val="9F7BDE"/>
                </a:solidFill>
                <a:latin typeface="微软雅黑"/>
                <a:ea typeface="微软雅黑"/>
              </a:rPr>
              <a:t>2027</a:t>
            </a:r>
            <a:endParaRPr lang="zh-CN" altLang="en-US" sz="28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99A6E73-A348-4002-AA14-6FDE6F1555BD}"/>
              </a:ext>
            </a:extLst>
          </p:cNvPr>
          <p:cNvSpPr txBox="1"/>
          <p:nvPr/>
        </p:nvSpPr>
        <p:spPr>
          <a:xfrm>
            <a:off x="707923" y="3773969"/>
            <a:ext cx="4886335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Mở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rộng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quy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phát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triển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nhiều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thị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hơn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toàn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pc="-1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cầu</a:t>
            </a:r>
            <a:r>
              <a:rPr lang="en-US" sz="2400" spc="-1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4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EFE49-081F-420B-8CD4-12BFF2DFDBB8}"/>
              </a:ext>
            </a:extLst>
          </p:cNvPr>
          <p:cNvSpPr/>
          <p:nvPr/>
        </p:nvSpPr>
        <p:spPr>
          <a:xfrm>
            <a:off x="2137002" y="821849"/>
            <a:ext cx="3043715" cy="173227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D3D629E-40D6-4D22-BE99-50FBE45D74BA}"/>
              </a:ext>
            </a:extLst>
          </p:cNvPr>
          <p:cNvSpPr/>
          <p:nvPr/>
        </p:nvSpPr>
        <p:spPr>
          <a:xfrm>
            <a:off x="6808169" y="3380271"/>
            <a:ext cx="3043715" cy="173227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3">
            <a:extLst>
              <a:ext uri="{FF2B5EF4-FFF2-40B4-BE49-F238E27FC236}">
                <a16:creationId xmlns:a16="http://schemas.microsoft.com/office/drawing/2014/main" id="{551315AC-2260-AC16-C02D-DE1959111A21}"/>
              </a:ext>
            </a:extLst>
          </p:cNvPr>
          <p:cNvCxnSpPr>
            <a:cxnSpLocks/>
          </p:cNvCxnSpPr>
          <p:nvPr/>
        </p:nvCxnSpPr>
        <p:spPr>
          <a:xfrm>
            <a:off x="6096000" y="-5782128"/>
            <a:ext cx="0" cy="5455557"/>
          </a:xfrm>
          <a:prstGeom prst="line">
            <a:avLst/>
          </a:prstGeom>
          <a:ln cap="rnd">
            <a:solidFill>
              <a:srgbClr val="9F7BD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3">
            <a:extLst>
              <a:ext uri="{FF2B5EF4-FFF2-40B4-BE49-F238E27FC236}">
                <a16:creationId xmlns:a16="http://schemas.microsoft.com/office/drawing/2014/main" id="{3BBD155B-3614-AD3D-2E84-DAC2D0311139}"/>
              </a:ext>
            </a:extLst>
          </p:cNvPr>
          <p:cNvSpPr txBox="1"/>
          <p:nvPr/>
        </p:nvSpPr>
        <p:spPr>
          <a:xfrm>
            <a:off x="6730777" y="-5918200"/>
            <a:ext cx="819455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000" b="1">
                <a:solidFill>
                  <a:srgbClr val="9F7BDE"/>
                </a:solidFill>
                <a:latin typeface="微软雅黑"/>
                <a:ea typeface="微软雅黑"/>
              </a:rPr>
              <a:t>2024</a:t>
            </a:r>
            <a:endParaRPr lang="zh-CN" altLang="en-US" sz="20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15" name="文本框 42">
            <a:extLst>
              <a:ext uri="{FF2B5EF4-FFF2-40B4-BE49-F238E27FC236}">
                <a16:creationId xmlns:a16="http://schemas.microsoft.com/office/drawing/2014/main" id="{E4A36774-44C3-F215-DC14-3CC1CB7E56E7}"/>
              </a:ext>
            </a:extLst>
          </p:cNvPr>
          <p:cNvSpPr txBox="1"/>
          <p:nvPr/>
        </p:nvSpPr>
        <p:spPr>
          <a:xfrm>
            <a:off x="6730778" y="-5403850"/>
            <a:ext cx="3408132" cy="383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Thử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nghiệm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thí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điểm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một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số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đơn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</a:rPr>
              <a:t>vị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</a:endParaRPr>
          </a:p>
        </p:txBody>
      </p:sp>
      <p:sp>
        <p:nvSpPr>
          <p:cNvPr id="16" name="文本框 43">
            <a:extLst>
              <a:ext uri="{FF2B5EF4-FFF2-40B4-BE49-F238E27FC236}">
                <a16:creationId xmlns:a16="http://schemas.microsoft.com/office/drawing/2014/main" id="{6B79E03C-B0A8-3966-E424-965C2725630A}"/>
              </a:ext>
            </a:extLst>
          </p:cNvPr>
          <p:cNvSpPr txBox="1"/>
          <p:nvPr/>
        </p:nvSpPr>
        <p:spPr>
          <a:xfrm>
            <a:off x="4584552" y="-3349622"/>
            <a:ext cx="819455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000" b="1">
                <a:solidFill>
                  <a:srgbClr val="9F7BDE"/>
                </a:solidFill>
                <a:latin typeface="微软雅黑"/>
                <a:ea typeface="微软雅黑"/>
              </a:rPr>
              <a:t>2025</a:t>
            </a:r>
            <a:endParaRPr lang="zh-CN" altLang="en-US" sz="2000" b="1">
              <a:solidFill>
                <a:srgbClr val="9F7BDE"/>
              </a:solidFill>
              <a:latin typeface="微软雅黑"/>
              <a:ea typeface="微软雅黑"/>
            </a:endParaRPr>
          </a:p>
        </p:txBody>
      </p:sp>
      <p:sp>
        <p:nvSpPr>
          <p:cNvPr id="17" name="文本框 44">
            <a:extLst>
              <a:ext uri="{FF2B5EF4-FFF2-40B4-BE49-F238E27FC236}">
                <a16:creationId xmlns:a16="http://schemas.microsoft.com/office/drawing/2014/main" id="{762DEC47-AFE5-7B0F-363C-C7CA92C3DEC5}"/>
              </a:ext>
            </a:extLst>
          </p:cNvPr>
          <p:cNvSpPr txBox="1"/>
          <p:nvPr/>
        </p:nvSpPr>
        <p:spPr>
          <a:xfrm>
            <a:off x="2053091" y="-2771373"/>
            <a:ext cx="3408132" cy="66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buClr>
                <a:srgbClr val="0053DC"/>
              </a:buClr>
            </a:pP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Tập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trung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định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hình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thương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hiệu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,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quảng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cáo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và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tiếp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thị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sản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 </a:t>
            </a:r>
            <a:r>
              <a:rPr lang="en-US" altLang="zh-CN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itchFamily="2" charset="0"/>
              </a:rPr>
              <a:t>phẩm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Roboto" pitchFamily="2" charset="0"/>
            </a:endParaRPr>
          </a:p>
        </p:txBody>
      </p:sp>
      <p:sp>
        <p:nvSpPr>
          <p:cNvPr id="19" name="矩形 24">
            <a:extLst>
              <a:ext uri="{FF2B5EF4-FFF2-40B4-BE49-F238E27FC236}">
                <a16:creationId xmlns:a16="http://schemas.microsoft.com/office/drawing/2014/main" id="{DC5BDCC1-1F72-3009-8799-44B03E748A60}"/>
              </a:ext>
            </a:extLst>
          </p:cNvPr>
          <p:cNvSpPr/>
          <p:nvPr/>
        </p:nvSpPr>
        <p:spPr>
          <a:xfrm>
            <a:off x="2137002" y="-5787392"/>
            <a:ext cx="3043715" cy="173227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48">
            <a:extLst>
              <a:ext uri="{FF2B5EF4-FFF2-40B4-BE49-F238E27FC236}">
                <a16:creationId xmlns:a16="http://schemas.microsoft.com/office/drawing/2014/main" id="{64686438-3464-43F2-5631-77A660C2D28A}"/>
              </a:ext>
            </a:extLst>
          </p:cNvPr>
          <p:cNvSpPr/>
          <p:nvPr/>
        </p:nvSpPr>
        <p:spPr>
          <a:xfrm>
            <a:off x="6808169" y="-3228970"/>
            <a:ext cx="3043715" cy="1732277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032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">
            <a:extLst>
              <a:ext uri="{FF2B5EF4-FFF2-40B4-BE49-F238E27FC236}">
                <a16:creationId xmlns:a16="http://schemas.microsoft.com/office/drawing/2014/main" id="{0097060D-B25E-A75F-CF05-1E5987EAC9E4}"/>
              </a:ext>
            </a:extLst>
          </p:cNvPr>
          <p:cNvSpPr/>
          <p:nvPr/>
        </p:nvSpPr>
        <p:spPr>
          <a:xfrm>
            <a:off x="-39542" y="-6697473"/>
            <a:ext cx="5110652" cy="164447"/>
          </a:xfrm>
          <a:custGeom>
            <a:avLst/>
            <a:gdLst>
              <a:gd name="connsiteX0" fmla="*/ 0 w 2510971"/>
              <a:gd name="connsiteY0" fmla="*/ 232229 h 232229"/>
              <a:gd name="connsiteX1" fmla="*/ 2481943 w 2510971"/>
              <a:gd name="connsiteY1" fmla="*/ 232229 h 232229"/>
              <a:gd name="connsiteX2" fmla="*/ 2510971 w 2510971"/>
              <a:gd name="connsiteY2" fmla="*/ 0 h 23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0971" h="232229">
                <a:moveTo>
                  <a:pt x="0" y="232229"/>
                </a:moveTo>
                <a:lnTo>
                  <a:pt x="2481943" y="232229"/>
                </a:lnTo>
                <a:lnTo>
                  <a:pt x="2510971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Roboto" pitchFamily="2" charset="0"/>
            </a:endParaRPr>
          </a:p>
        </p:txBody>
      </p:sp>
      <p:sp>
        <p:nvSpPr>
          <p:cNvPr id="28" name="文本框 4">
            <a:extLst>
              <a:ext uri="{FF2B5EF4-FFF2-40B4-BE49-F238E27FC236}">
                <a16:creationId xmlns:a16="http://schemas.microsoft.com/office/drawing/2014/main" id="{51E68E1C-2EE6-13C5-CEDB-56BA93A3BD4A}"/>
              </a:ext>
            </a:extLst>
          </p:cNvPr>
          <p:cNvSpPr txBox="1"/>
          <p:nvPr/>
        </p:nvSpPr>
        <p:spPr>
          <a:xfrm>
            <a:off x="381273" y="-7176250"/>
            <a:ext cx="4720203" cy="706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spcAft>
                <a:spcPts val="600"/>
              </a:spcAft>
            </a:pP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Chiến</a:t>
            </a:r>
            <a:r>
              <a:rPr lang="en-US" altLang="zh-CN" sz="3600" b="1" spc="80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 </a:t>
            </a: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lược</a:t>
            </a:r>
            <a:r>
              <a:rPr lang="en-US" altLang="zh-CN" sz="3600" b="1" spc="80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 </a:t>
            </a: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phát</a:t>
            </a:r>
            <a:r>
              <a:rPr lang="en-US" altLang="zh-CN" sz="3600" b="1" spc="80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 </a:t>
            </a:r>
            <a:r>
              <a:rPr lang="en-US" altLang="zh-CN" sz="3600" b="1" spc="80" err="1">
                <a:solidFill>
                  <a:srgbClr val="9F7BDE"/>
                </a:solidFill>
                <a:latin typeface="Roboto" pitchFamily="2" charset="0"/>
                <a:ea typeface="字体圈欣意冠黑体" panose="00000500000000000000" pitchFamily="2" charset="-122"/>
              </a:rPr>
              <a:t>triển</a:t>
            </a:r>
            <a:endParaRPr lang="zh-CN" altLang="en-US" sz="3600" b="1" spc="80">
              <a:solidFill>
                <a:srgbClr val="9F7BDE"/>
              </a:solidFill>
              <a:latin typeface="Roboto" pitchFamily="2" charset="0"/>
              <a:ea typeface="字体圈欣意冠黑体" panose="00000500000000000000" pitchFamily="2" charset="-122"/>
            </a:endParaRPr>
          </a:p>
        </p:txBody>
      </p:sp>
      <p:cxnSp>
        <p:nvCxnSpPr>
          <p:cNvPr id="29" name="直接连接符 6">
            <a:extLst>
              <a:ext uri="{FF2B5EF4-FFF2-40B4-BE49-F238E27FC236}">
                <a16:creationId xmlns:a16="http://schemas.microsoft.com/office/drawing/2014/main" id="{D541C732-FC2D-88A6-632A-2205395436DB}"/>
              </a:ext>
            </a:extLst>
          </p:cNvPr>
          <p:cNvCxnSpPr>
            <a:cxnSpLocks/>
          </p:cNvCxnSpPr>
          <p:nvPr/>
        </p:nvCxnSpPr>
        <p:spPr>
          <a:xfrm>
            <a:off x="0" y="-6533021"/>
            <a:ext cx="321469" cy="0"/>
          </a:xfrm>
          <a:prstGeom prst="line">
            <a:avLst/>
          </a:prstGeom>
          <a:ln w="38100" cap="flat">
            <a:gradFill>
              <a:gsLst>
                <a:gs pos="0">
                  <a:srgbClr val="9F7BDE"/>
                </a:gs>
                <a:gs pos="100000">
                  <a:srgbClr val="9F7BDE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818081F4-00F3-8BCE-D640-94EC942D0B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42" y="-7462564"/>
            <a:ext cx="969707" cy="906777"/>
          </a:xfrm>
          <a:prstGeom prst="rect">
            <a:avLst/>
          </a:prstGeom>
        </p:spPr>
      </p:pic>
      <p:grpSp>
        <p:nvGrpSpPr>
          <p:cNvPr id="24" name="组合 9">
            <a:extLst>
              <a:ext uri="{FF2B5EF4-FFF2-40B4-BE49-F238E27FC236}">
                <a16:creationId xmlns:a16="http://schemas.microsoft.com/office/drawing/2014/main" id="{88C0367C-0374-67BD-4FAE-D0F5240F6A42}"/>
              </a:ext>
            </a:extLst>
          </p:cNvPr>
          <p:cNvGrpSpPr/>
          <p:nvPr/>
        </p:nvGrpSpPr>
        <p:grpSpPr>
          <a:xfrm>
            <a:off x="5948363" y="-5831819"/>
            <a:ext cx="295274" cy="295272"/>
            <a:chOff x="5998371" y="1582579"/>
            <a:chExt cx="195260" cy="195258"/>
          </a:xfrm>
        </p:grpSpPr>
        <p:sp>
          <p:nvSpPr>
            <p:cNvPr id="26" name="椭圆 32">
              <a:extLst>
                <a:ext uri="{FF2B5EF4-FFF2-40B4-BE49-F238E27FC236}">
                  <a16:creationId xmlns:a16="http://schemas.microsoft.com/office/drawing/2014/main" id="{B1C1C9E8-7DD5-AC33-4D6F-04550DAF3CE1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7">
              <a:extLst>
                <a:ext uri="{FF2B5EF4-FFF2-40B4-BE49-F238E27FC236}">
                  <a16:creationId xmlns:a16="http://schemas.microsoft.com/office/drawing/2014/main" id="{222CBF84-F17C-5DDC-2DF9-ADFBB00BFFC4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9">
            <a:extLst>
              <a:ext uri="{FF2B5EF4-FFF2-40B4-BE49-F238E27FC236}">
                <a16:creationId xmlns:a16="http://schemas.microsoft.com/office/drawing/2014/main" id="{D22A67B3-ED13-9DB1-4C43-DF333DC66529}"/>
              </a:ext>
            </a:extLst>
          </p:cNvPr>
          <p:cNvGrpSpPr/>
          <p:nvPr/>
        </p:nvGrpSpPr>
        <p:grpSpPr>
          <a:xfrm>
            <a:off x="5948363" y="-3282071"/>
            <a:ext cx="295274" cy="295272"/>
            <a:chOff x="5998371" y="1582579"/>
            <a:chExt cx="195260" cy="195258"/>
          </a:xfrm>
        </p:grpSpPr>
        <p:sp>
          <p:nvSpPr>
            <p:cNvPr id="34" name="椭圆 32">
              <a:extLst>
                <a:ext uri="{FF2B5EF4-FFF2-40B4-BE49-F238E27FC236}">
                  <a16:creationId xmlns:a16="http://schemas.microsoft.com/office/drawing/2014/main" id="{26CCA6F1-C38E-66B0-41A3-AAEC2F296BAB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7">
              <a:extLst>
                <a:ext uri="{FF2B5EF4-FFF2-40B4-BE49-F238E27FC236}">
                  <a16:creationId xmlns:a16="http://schemas.microsoft.com/office/drawing/2014/main" id="{C99B8ABB-959A-5F22-469D-950D965DF353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9">
            <a:extLst>
              <a:ext uri="{FF2B5EF4-FFF2-40B4-BE49-F238E27FC236}">
                <a16:creationId xmlns:a16="http://schemas.microsoft.com/office/drawing/2014/main" id="{CFD97FB5-C32C-EB7E-A231-E8F085DD56C0}"/>
              </a:ext>
            </a:extLst>
          </p:cNvPr>
          <p:cNvGrpSpPr/>
          <p:nvPr/>
        </p:nvGrpSpPr>
        <p:grpSpPr>
          <a:xfrm>
            <a:off x="5967575" y="855907"/>
            <a:ext cx="295274" cy="295272"/>
            <a:chOff x="5998371" y="1582579"/>
            <a:chExt cx="195260" cy="195258"/>
          </a:xfrm>
        </p:grpSpPr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BA29CAE0-1A1B-2FCC-B878-0A8D365DE732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7">
              <a:extLst>
                <a:ext uri="{FF2B5EF4-FFF2-40B4-BE49-F238E27FC236}">
                  <a16:creationId xmlns:a16="http://schemas.microsoft.com/office/drawing/2014/main" id="{87FBC0E1-E683-7FE7-1E35-79B44B6DF3EE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9">
            <a:extLst>
              <a:ext uri="{FF2B5EF4-FFF2-40B4-BE49-F238E27FC236}">
                <a16:creationId xmlns:a16="http://schemas.microsoft.com/office/drawing/2014/main" id="{C627D0D2-C376-D135-1B71-A07599429A8F}"/>
              </a:ext>
            </a:extLst>
          </p:cNvPr>
          <p:cNvGrpSpPr/>
          <p:nvPr/>
        </p:nvGrpSpPr>
        <p:grpSpPr>
          <a:xfrm>
            <a:off x="5967574" y="3232635"/>
            <a:ext cx="295274" cy="295272"/>
            <a:chOff x="5998371" y="1582579"/>
            <a:chExt cx="195260" cy="195258"/>
          </a:xfrm>
        </p:grpSpPr>
        <p:sp>
          <p:nvSpPr>
            <p:cNvPr id="46" name="椭圆 32">
              <a:extLst>
                <a:ext uri="{FF2B5EF4-FFF2-40B4-BE49-F238E27FC236}">
                  <a16:creationId xmlns:a16="http://schemas.microsoft.com/office/drawing/2014/main" id="{96F533A8-68A1-EA00-E8B0-D7AA14FF2129}"/>
                </a:ext>
              </a:extLst>
            </p:cNvPr>
            <p:cNvSpPr/>
            <p:nvPr/>
          </p:nvSpPr>
          <p:spPr>
            <a:xfrm>
              <a:off x="5998371" y="1582579"/>
              <a:ext cx="195260" cy="195258"/>
            </a:xfrm>
            <a:prstGeom prst="ellipse">
              <a:avLst/>
            </a:prstGeom>
            <a:solidFill>
              <a:srgbClr val="C5B1F4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7">
              <a:extLst>
                <a:ext uri="{FF2B5EF4-FFF2-40B4-BE49-F238E27FC236}">
                  <a16:creationId xmlns:a16="http://schemas.microsoft.com/office/drawing/2014/main" id="{9751DD33-26B1-6A35-FD42-6E21B8700E5E}"/>
                </a:ext>
              </a:extLst>
            </p:cNvPr>
            <p:cNvSpPr/>
            <p:nvPr/>
          </p:nvSpPr>
          <p:spPr>
            <a:xfrm>
              <a:off x="6031232" y="1615440"/>
              <a:ext cx="129537" cy="129537"/>
            </a:xfrm>
            <a:prstGeom prst="ellipse">
              <a:avLst/>
            </a:prstGeom>
            <a:solidFill>
              <a:srgbClr val="9F7B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50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733268" y="481746"/>
            <a:ext cx="11167749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0130B5E-9509-980A-C773-48FFE5549193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Vốn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đầu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tư</a:t>
            </a:r>
            <a:endParaRPr lang="en-MY" sz="4000"/>
          </a:p>
        </p:txBody>
      </p:sp>
      <p:graphicFrame>
        <p:nvGraphicFramePr>
          <p:cNvPr id="13" name="图表 1">
            <a:extLst>
              <a:ext uri="{FF2B5EF4-FFF2-40B4-BE49-F238E27FC236}">
                <a16:creationId xmlns:a16="http://schemas.microsoft.com/office/drawing/2014/main" id="{5D5481E4-097A-A379-F705-A689B65CA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684443"/>
              </p:ext>
            </p:extLst>
          </p:nvPr>
        </p:nvGraphicFramePr>
        <p:xfrm>
          <a:off x="7627740" y="1388523"/>
          <a:ext cx="3830992" cy="4270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2">
            <a:extLst>
              <a:ext uri="{FF2B5EF4-FFF2-40B4-BE49-F238E27FC236}">
                <a16:creationId xmlns:a16="http://schemas.microsoft.com/office/drawing/2014/main" id="{8A6F67A4-76DB-EA94-2950-3C57A5FE1D60}"/>
              </a:ext>
            </a:extLst>
          </p:cNvPr>
          <p:cNvSpPr txBox="1"/>
          <p:nvPr/>
        </p:nvSpPr>
        <p:spPr>
          <a:xfrm>
            <a:off x="921848" y="2028466"/>
            <a:ext cx="32108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200</a:t>
            </a:r>
            <a:r>
              <a:rPr lang="en-US" altLang="zh-CN" sz="1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triệu</a:t>
            </a:r>
            <a:r>
              <a:rPr lang="zh-CN" altLang="en-US" sz="1600">
                <a:solidFill>
                  <a:schemeClr val="accent2"/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——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Đầu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tư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ban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đầu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416F279C-5519-2DD7-F695-02EDEE56EF13}"/>
              </a:ext>
            </a:extLst>
          </p:cNvPr>
          <p:cNvSpPr txBox="1"/>
          <p:nvPr/>
        </p:nvSpPr>
        <p:spPr>
          <a:xfrm>
            <a:off x="4227496" y="2028466"/>
            <a:ext cx="243175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100</a:t>
            </a:r>
            <a:r>
              <a:rPr lang="en-US" altLang="zh-CN" sz="1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triệu</a:t>
            </a:r>
            <a:r>
              <a:rPr lang="zh-CN" altLang="en-US" sz="1600">
                <a:solidFill>
                  <a:schemeClr val="accent2"/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——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Nhân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sự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8AD2859B-A7FF-AB87-B21B-544FC31B1154}"/>
              </a:ext>
            </a:extLst>
          </p:cNvPr>
          <p:cNvSpPr txBox="1"/>
          <p:nvPr/>
        </p:nvSpPr>
        <p:spPr>
          <a:xfrm>
            <a:off x="921848" y="3860565"/>
            <a:ext cx="303288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29</a:t>
            </a:r>
            <a:r>
              <a:rPr lang="en-US" altLang="zh-CN" sz="1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triệu</a:t>
            </a:r>
            <a:r>
              <a:rPr lang="zh-CN" altLang="en-US" sz="1600">
                <a:solidFill>
                  <a:srgbClr val="9F7BDE"/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—— Chi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phí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văn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phòng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7" name="文本框 5">
            <a:extLst>
              <a:ext uri="{FF2B5EF4-FFF2-40B4-BE49-F238E27FC236}">
                <a16:creationId xmlns:a16="http://schemas.microsoft.com/office/drawing/2014/main" id="{EA24EAF9-CF7D-2855-006E-5727E3C3FDA9}"/>
              </a:ext>
            </a:extLst>
          </p:cNvPr>
          <p:cNvSpPr txBox="1"/>
          <p:nvPr/>
        </p:nvSpPr>
        <p:spPr>
          <a:xfrm>
            <a:off x="4227496" y="3860565"/>
            <a:ext cx="3435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300</a:t>
            </a:r>
            <a:r>
              <a:rPr lang="en-US" altLang="zh-CN" sz="1600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triệu</a:t>
            </a:r>
            <a:r>
              <a:rPr lang="zh-CN" altLang="en-US" sz="1600">
                <a:solidFill>
                  <a:schemeClr val="accent2"/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——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Doanh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thu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các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năm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DE659445-94D3-590A-71D2-879527CCADC1}"/>
              </a:ext>
            </a:extLst>
          </p:cNvPr>
          <p:cNvSpPr txBox="1"/>
          <p:nvPr/>
        </p:nvSpPr>
        <p:spPr>
          <a:xfrm>
            <a:off x="921848" y="2629534"/>
            <a:ext cx="3034485" cy="676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Aft>
                <a:spcPts val="1000"/>
              </a:spcAft>
            </a:pP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Bao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gồm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các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chi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phát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triển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hệ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thống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chi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điểm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tiếp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thị, Chi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khác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(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đăng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kinh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doanh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bản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quyền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…)</a:t>
            </a:r>
            <a:endParaRPr lang="zh-CN" altLang="en-US" sz="13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1C193451-A360-5435-639B-89D0B5176193}"/>
              </a:ext>
            </a:extLst>
          </p:cNvPr>
          <p:cNvSpPr txBox="1"/>
          <p:nvPr/>
        </p:nvSpPr>
        <p:spPr>
          <a:xfrm>
            <a:off x="4227496" y="2629534"/>
            <a:ext cx="2834003" cy="44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Aft>
                <a:spcPts val="1000"/>
              </a:spcAft>
            </a:pP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Bao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gồm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chi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tuyển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dụng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lương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nhân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viên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bảo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hiểm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đào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tạo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...</a:t>
            </a:r>
            <a:endParaRPr lang="zh-CN" altLang="en-US" sz="13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01F40E1F-6FD6-4DF1-7A8C-6367608AD8EC}"/>
              </a:ext>
            </a:extLst>
          </p:cNvPr>
          <p:cNvSpPr txBox="1"/>
          <p:nvPr/>
        </p:nvSpPr>
        <p:spPr>
          <a:xfrm>
            <a:off x="921848" y="4463758"/>
            <a:ext cx="2834003" cy="676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Aft>
                <a:spcPts val="1000"/>
              </a:spcAft>
            </a:pP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Bao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gồm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các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chi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phí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mặt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bằng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biển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quảng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cáo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nội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thất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văn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phòng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phẩm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, internet,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điện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nước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...</a:t>
            </a:r>
            <a:endParaRPr lang="zh-CN" altLang="en-US" sz="13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9D253AB-F8EA-CEE2-4642-90C96A2E7DCA}"/>
              </a:ext>
            </a:extLst>
          </p:cNvPr>
          <p:cNvSpPr txBox="1"/>
          <p:nvPr/>
        </p:nvSpPr>
        <p:spPr>
          <a:xfrm>
            <a:off x="4227496" y="4463758"/>
            <a:ext cx="2834003" cy="676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Aft>
                <a:spcPts val="1000"/>
              </a:spcAft>
            </a:pP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Dự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kiến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doanh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thu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300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triệu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sau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khi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định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hình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thương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hiệu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sẽ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tăng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trưởng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theo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từng</a:t>
            </a:r>
            <a:r>
              <a:rPr lang="en-US" altLang="zh-CN" sz="13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 </a:t>
            </a:r>
            <a:r>
              <a:rPr lang="en-US" altLang="zh-CN" sz="13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năm</a:t>
            </a:r>
            <a:endParaRPr lang="zh-CN" altLang="en-US" sz="130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282662" y="449808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9CF7C8E-F30C-ADF7-B65F-4B128ED6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21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4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-1.11111E-6 L 0.00013 -0.07407 " pathEditMode="relative" rAng="0" ptsTypes="AA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95833E-6 -1.11111E-6 L 0.00013 -0.07407 " pathEditMode="relative" rAng="0" ptsTypes="AA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5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-7.40741E-7 L 0.00013 -0.07407 " pathEditMode="relative" rAng="0" ptsTypes="AA">
                                      <p:cBhvr>
                                        <p:cTn id="6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7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95833E-6 -7.40741E-7 L 0.00013 -0.07407 " pathEditMode="relative" rAng="0" ptsTypes="AA">
                                      <p:cBhvr>
                                        <p:cTn id="9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9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9" grpId="0"/>
      <p:bldP spid="20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Cuộc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0130B5E-9509-980A-C773-48FFE5549193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Kết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luận</a:t>
            </a:r>
            <a:endParaRPr lang="en-MY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DB934-350B-510E-31B6-A6928F0E9B19}"/>
              </a:ext>
            </a:extLst>
          </p:cNvPr>
          <p:cNvSpPr txBox="1"/>
          <p:nvPr/>
        </p:nvSpPr>
        <p:spPr>
          <a:xfrm>
            <a:off x="1188720" y="1678013"/>
            <a:ext cx="1008126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thống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học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tập</a:t>
            </a:r>
            <a:r>
              <a:rPr lang="en-US" sz="2000" b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Edu Dex"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sứ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mệnh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cải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thiện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chất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lượng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hỗ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trợ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dành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đơn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vị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không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đem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lại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lợi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ích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kinh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tế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mà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còn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hỗ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trợ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cải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thiện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hoạt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động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en-US" sz="200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ự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tiềm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năng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lớn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trở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thành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một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cụ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trọng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hỗ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trợ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lý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học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tập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tối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ưu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hóa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quá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trình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cử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nhiều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chức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toàn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quốc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E1737D18-16FB-A8FF-6BE4-0EA43141C080}"/>
              </a:ext>
            </a:extLst>
          </p:cNvPr>
          <p:cNvSpPr txBox="1"/>
          <p:nvPr/>
        </p:nvSpPr>
        <p:spPr>
          <a:xfrm>
            <a:off x="-3340665" y="5160937"/>
            <a:ext cx="4391523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11" name="TextBox 75">
            <a:extLst>
              <a:ext uri="{FF2B5EF4-FFF2-40B4-BE49-F238E27FC236}">
                <a16:creationId xmlns:a16="http://schemas.microsoft.com/office/drawing/2014/main" id="{240A79D3-CB50-C56B-76E0-DC82C03C7BC6}"/>
              </a:ext>
            </a:extLst>
          </p:cNvPr>
          <p:cNvSpPr txBox="1"/>
          <p:nvPr/>
        </p:nvSpPr>
        <p:spPr>
          <a:xfrm>
            <a:off x="-2522361" y="7597260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B27B550F-CFE3-5F5A-D9B2-B3F6FE9D7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1729185" y="7690156"/>
            <a:ext cx="9121721" cy="6111552"/>
          </a:xfrm>
          <a:prstGeom prst="rect">
            <a:avLst/>
          </a:prstGeom>
        </p:spPr>
      </p:pic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B338E1-02D9-4AB1-0264-96FAB82A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22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2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-3571226" y="-7817730"/>
            <a:ext cx="18572364" cy="1805036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8299E0-D884-4130-AA73-CB7E8EEC90C4}"/>
              </a:ext>
            </a:extLst>
          </p:cNvPr>
          <p:cNvSpPr/>
          <p:nvPr/>
        </p:nvSpPr>
        <p:spPr>
          <a:xfrm rot="1277677">
            <a:off x="3746960" y="195662"/>
            <a:ext cx="3429957" cy="325031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71AB63-C597-4D33-8B8B-C241EF64C500}"/>
              </a:ext>
            </a:extLst>
          </p:cNvPr>
          <p:cNvSpPr/>
          <p:nvPr/>
        </p:nvSpPr>
        <p:spPr>
          <a:xfrm rot="1277677">
            <a:off x="-72897" y="2963686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A161C9-2B9C-4CCC-A47C-DCE6984F49DC}"/>
              </a:ext>
            </a:extLst>
          </p:cNvPr>
          <p:cNvSpPr txBox="1"/>
          <p:nvPr/>
        </p:nvSpPr>
        <p:spPr>
          <a:xfrm>
            <a:off x="4490353" y="-616128"/>
            <a:ext cx="4467890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54974-7F8A-4FD0-BE75-26DDFA3E78A0}"/>
              </a:ext>
            </a:extLst>
          </p:cNvPr>
          <p:cNvSpPr txBox="1"/>
          <p:nvPr/>
        </p:nvSpPr>
        <p:spPr>
          <a:xfrm>
            <a:off x="3683662" y="2174171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F8FA0F-649E-4DF4-B5E8-8212A416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2227506" y="1542251"/>
            <a:ext cx="9121721" cy="611155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27E6123-CEC8-4E5F-B7B1-15D06C47415D}"/>
              </a:ext>
            </a:extLst>
          </p:cNvPr>
          <p:cNvSpPr/>
          <p:nvPr/>
        </p:nvSpPr>
        <p:spPr>
          <a:xfrm rot="1277677">
            <a:off x="5448420" y="4624631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45DAFA3-EAA3-55FD-3757-5D214C15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58C4430-A6EC-876E-529E-DC485E37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23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Cuộc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..</a:t>
            </a:r>
          </a:p>
        </p:txBody>
      </p:sp>
      <p:pic>
        <p:nvPicPr>
          <p:cNvPr id="3" name="Hình ảnh 2" descr="Ảnh có chứa văn bản, đa phương tiện, ảnh chụp màn hình, phần mềm&#10;&#10;Mô tả được tạo tự động">
            <a:extLst>
              <a:ext uri="{FF2B5EF4-FFF2-40B4-BE49-F238E27FC236}">
                <a16:creationId xmlns:a16="http://schemas.microsoft.com/office/drawing/2014/main" id="{2F661C7B-B78C-ADE5-AEC6-C2A830795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9" y="262940"/>
            <a:ext cx="10744200" cy="67151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539975-4510-CEC3-6506-D4022B35A619}"/>
              </a:ext>
            </a:extLst>
          </p:cNvPr>
          <p:cNvSpPr txBox="1"/>
          <p:nvPr/>
        </p:nvSpPr>
        <p:spPr>
          <a:xfrm>
            <a:off x="922021" y="625083"/>
            <a:ext cx="10978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9F7BDE"/>
                </a:solidFill>
              </a:rPr>
              <a:t>Giao </a:t>
            </a:r>
            <a:r>
              <a:rPr lang="en-US" sz="2800" b="1" err="1">
                <a:solidFill>
                  <a:srgbClr val="9F7BDE"/>
                </a:solidFill>
              </a:rPr>
              <a:t>diện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trang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chủ</a:t>
            </a:r>
            <a:endParaRPr lang="en-MY" sz="2800"/>
          </a:p>
        </p:txBody>
      </p:sp>
      <p:sp>
        <p:nvSpPr>
          <p:cNvPr id="2" name="TextBox 74">
            <a:extLst>
              <a:ext uri="{FF2B5EF4-FFF2-40B4-BE49-F238E27FC236}">
                <a16:creationId xmlns:a16="http://schemas.microsoft.com/office/drawing/2014/main" id="{EFFE31A7-B2C6-8363-1D6A-26EE2856794E}"/>
              </a:ext>
            </a:extLst>
          </p:cNvPr>
          <p:cNvSpPr txBox="1"/>
          <p:nvPr/>
        </p:nvSpPr>
        <p:spPr>
          <a:xfrm>
            <a:off x="-3340665" y="5160937"/>
            <a:ext cx="4391523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10" name="TextBox 75">
            <a:extLst>
              <a:ext uri="{FF2B5EF4-FFF2-40B4-BE49-F238E27FC236}">
                <a16:creationId xmlns:a16="http://schemas.microsoft.com/office/drawing/2014/main" id="{5F5FB442-D82F-346E-72CE-6A74FD3AA513}"/>
              </a:ext>
            </a:extLst>
          </p:cNvPr>
          <p:cNvSpPr txBox="1"/>
          <p:nvPr/>
        </p:nvSpPr>
        <p:spPr>
          <a:xfrm>
            <a:off x="-2522361" y="7597260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11" name="Picture 25">
            <a:extLst>
              <a:ext uri="{FF2B5EF4-FFF2-40B4-BE49-F238E27FC236}">
                <a16:creationId xmlns:a16="http://schemas.microsoft.com/office/drawing/2014/main" id="{A66555B4-0A35-C136-008D-1FDD96EB3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1729185" y="7690156"/>
            <a:ext cx="9121721" cy="611155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CFCAE6F1-5CD2-42EC-FC7E-5B4A70183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6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Cuộc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B338E1-02D9-4AB1-0264-96FAB82A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25</a:t>
            </a:fld>
            <a:endParaRPr lang="en-MY">
              <a:solidFill>
                <a:schemeClr val="bg1"/>
              </a:solidFill>
            </a:endParaRPr>
          </a:p>
        </p:txBody>
      </p:sp>
      <p:graphicFrame>
        <p:nvGraphicFramePr>
          <p:cNvPr id="14" name="Đối tượng 13">
            <a:extLst>
              <a:ext uri="{FF2B5EF4-FFF2-40B4-BE49-F238E27FC236}">
                <a16:creationId xmlns:a16="http://schemas.microsoft.com/office/drawing/2014/main" id="{C066D40F-026C-4D0E-5FAD-9DB120DE7D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75211"/>
              </p:ext>
            </p:extLst>
          </p:nvPr>
        </p:nvGraphicFramePr>
        <p:xfrm>
          <a:off x="1390409" y="639113"/>
          <a:ext cx="9808625" cy="5508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406200" imgH="13739400" progId="">
                  <p:embed/>
                </p:oleObj>
              </mc:Choice>
              <mc:Fallback>
                <p:oleObj r:id="rId2" imgW="24406200" imgH="13739400" progId="">
                  <p:embed/>
                  <p:pic>
                    <p:nvPicPr>
                      <p:cNvPr id="14" name="Đối tượng 13">
                        <a:extLst>
                          <a:ext uri="{FF2B5EF4-FFF2-40B4-BE49-F238E27FC236}">
                            <a16:creationId xmlns:a16="http://schemas.microsoft.com/office/drawing/2014/main" id="{C066D40F-026C-4D0E-5FAD-9DB120DE7D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0409" y="639113"/>
                        <a:ext cx="9808625" cy="5508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0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Cuộc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..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F661C7B-B78C-ADE5-AEC6-C2A830795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299" y="262940"/>
            <a:ext cx="10744200" cy="67151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539975-4510-CEC3-6506-D4022B35A619}"/>
              </a:ext>
            </a:extLst>
          </p:cNvPr>
          <p:cNvSpPr txBox="1"/>
          <p:nvPr/>
        </p:nvSpPr>
        <p:spPr>
          <a:xfrm>
            <a:off x="922021" y="625083"/>
            <a:ext cx="10978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9F7BDE"/>
                </a:solidFill>
              </a:rPr>
              <a:t>Giao </a:t>
            </a:r>
            <a:r>
              <a:rPr lang="en-US" sz="2800" b="1" err="1">
                <a:solidFill>
                  <a:srgbClr val="9F7BDE"/>
                </a:solidFill>
              </a:rPr>
              <a:t>diện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làm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bài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thi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trắc</a:t>
            </a:r>
            <a:r>
              <a:rPr lang="en-US" sz="2800" b="1">
                <a:solidFill>
                  <a:srgbClr val="9F7BDE"/>
                </a:solidFill>
              </a:rPr>
              <a:t> </a:t>
            </a:r>
            <a:r>
              <a:rPr lang="en-US" sz="2800" b="1" err="1">
                <a:solidFill>
                  <a:srgbClr val="9F7BDE"/>
                </a:solidFill>
              </a:rPr>
              <a:t>nghiệm</a:t>
            </a:r>
            <a:endParaRPr lang="en-MY" sz="280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FC1CD098-68E6-EA5E-D9EA-D3B0A89E8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7FD9A190-DCA1-1475-0300-A2E9290FE80A}"/>
              </a:ext>
            </a:extLst>
          </p:cNvPr>
          <p:cNvSpPr txBox="1"/>
          <p:nvPr/>
        </p:nvSpPr>
        <p:spPr>
          <a:xfrm>
            <a:off x="413385" y="-10528007"/>
            <a:ext cx="11487632" cy="3120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Cuộc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thiết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kế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sản</a:t>
            </a:r>
            <a:r>
              <a:rPr lang="en-MY" sz="8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8000" b="1" err="1">
                <a:solidFill>
                  <a:srgbClr val="9F7BDE"/>
                </a:solidFill>
                <a:latin typeface="Adam Bold" panose="02000403000000000000" pitchFamily="2" charset="0"/>
              </a:rPr>
              <a:t>phẩm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237EEA8D-1244-1CEE-48FD-6786C7904DE9}"/>
              </a:ext>
            </a:extLst>
          </p:cNvPr>
          <p:cNvSpPr txBox="1"/>
          <p:nvPr/>
        </p:nvSpPr>
        <p:spPr>
          <a:xfrm>
            <a:off x="897559" y="-8617558"/>
            <a:ext cx="6132284" cy="8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b="1">
                <a:solidFill>
                  <a:srgbClr val="7030A0"/>
                </a:solidFill>
                <a:latin typeface="Adam Bold" panose="02000403000000000000" pitchFamily="2" charset="0"/>
              </a:rPr>
              <a:t>Đàm Minh Giang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B338E1-02D9-4AB1-0264-96FAB82A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27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CE58ABD-40C6-1042-EF30-EA5D8695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87" y="664029"/>
            <a:ext cx="10385895" cy="5322772"/>
          </a:xfrm>
          <a:prstGeom prst="rect">
            <a:avLst/>
          </a:prstGeom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769620" y="2800456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3</a:t>
            </a:fld>
            <a:endParaRPr lang="en-MY">
              <a:solidFill>
                <a:schemeClr val="bg1"/>
              </a:solidFill>
            </a:endParaRPr>
          </a:p>
        </p:txBody>
      </p:sp>
      <p:grpSp>
        <p:nvGrpSpPr>
          <p:cNvPr id="678" name="组合 9">
            <a:extLst>
              <a:ext uri="{FF2B5EF4-FFF2-40B4-BE49-F238E27FC236}">
                <a16:creationId xmlns:a16="http://schemas.microsoft.com/office/drawing/2014/main" id="{DB62DCB6-CFBD-C9B1-235F-3327F616B027}"/>
              </a:ext>
            </a:extLst>
          </p:cNvPr>
          <p:cNvGrpSpPr/>
          <p:nvPr/>
        </p:nvGrpSpPr>
        <p:grpSpPr>
          <a:xfrm>
            <a:off x="1481466" y="-5477490"/>
            <a:ext cx="3870926" cy="533630"/>
            <a:chOff x="1518360" y="4636140"/>
            <a:chExt cx="3870926" cy="533630"/>
          </a:xfrm>
        </p:grpSpPr>
        <p:sp>
          <p:nvSpPr>
            <p:cNvPr id="679" name="矩形: 圆角 10">
              <a:extLst>
                <a:ext uri="{FF2B5EF4-FFF2-40B4-BE49-F238E27FC236}">
                  <a16:creationId xmlns:a16="http://schemas.microsoft.com/office/drawing/2014/main" id="{3FA647B2-CD99-43A5-7402-C890CBD0C497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680" name="文本框 11">
              <a:extLst>
                <a:ext uri="{FF2B5EF4-FFF2-40B4-BE49-F238E27FC236}">
                  <a16:creationId xmlns:a16="http://schemas.microsoft.com/office/drawing/2014/main" id="{471925A2-52AA-2A27-568F-4E92E14C1DEF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681" name="Hộp Văn bản 680">
            <a:extLst>
              <a:ext uri="{FF2B5EF4-FFF2-40B4-BE49-F238E27FC236}">
                <a16:creationId xmlns:a16="http://schemas.microsoft.com/office/drawing/2014/main" id="{DF982A7A-C791-D076-4A13-B354222924D0}"/>
              </a:ext>
            </a:extLst>
          </p:cNvPr>
          <p:cNvSpPr txBox="1"/>
          <p:nvPr/>
        </p:nvSpPr>
        <p:spPr>
          <a:xfrm>
            <a:off x="1248621" y="-2208576"/>
            <a:ext cx="459427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sz="2400" b="1" spc="5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</a:t>
            </a:r>
            <a:endParaRPr lang="en-US" sz="2400" spc="5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2" name="Hộp Văn bản 681">
            <a:extLst>
              <a:ext uri="{FF2B5EF4-FFF2-40B4-BE49-F238E27FC236}">
                <a16:creationId xmlns:a16="http://schemas.microsoft.com/office/drawing/2014/main" id="{F21B3BD5-C93F-F523-0A6C-05A71081133C}"/>
              </a:ext>
            </a:extLst>
          </p:cNvPr>
          <p:cNvSpPr txBox="1"/>
          <p:nvPr/>
        </p:nvSpPr>
        <p:spPr>
          <a:xfrm>
            <a:off x="2082951" y="-1551717"/>
            <a:ext cx="2712822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spc="5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Đàm Minh Giang</a:t>
            </a:r>
            <a:endParaRPr lang="en-US" sz="2000" spc="5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3" name="Hộp Văn bản 682">
            <a:extLst>
              <a:ext uri="{FF2B5EF4-FFF2-40B4-BE49-F238E27FC236}">
                <a16:creationId xmlns:a16="http://schemas.microsoft.com/office/drawing/2014/main" id="{D60A7ED9-757C-4014-D7CA-5EA830ABE6E2}"/>
              </a:ext>
            </a:extLst>
          </p:cNvPr>
          <p:cNvSpPr txBox="1"/>
          <p:nvPr/>
        </p:nvSpPr>
        <p:spPr>
          <a:xfrm>
            <a:off x="1434722" y="-876543"/>
            <a:ext cx="4408178" cy="39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viên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hướng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dẫn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Nguyễn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Thị</a:t>
            </a:r>
            <a:r>
              <a:rPr lang="en-US" sz="18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Huyền</a:t>
            </a:r>
            <a:endParaRPr lang="en-US" sz="18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4" name="文本框 8">
            <a:extLst>
              <a:ext uri="{FF2B5EF4-FFF2-40B4-BE49-F238E27FC236}">
                <a16:creationId xmlns:a16="http://schemas.microsoft.com/office/drawing/2014/main" id="{0307B314-9A26-0BBF-DF00-1ACF5CBADFA1}"/>
              </a:ext>
            </a:extLst>
          </p:cNvPr>
          <p:cNvSpPr txBox="1"/>
          <p:nvPr/>
        </p:nvSpPr>
        <p:spPr>
          <a:xfrm>
            <a:off x="-22566" y="-4510409"/>
            <a:ext cx="66476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800" b="1">
              <a:solidFill>
                <a:schemeClr val="bg1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1283" name="Hình ảnh 1282">
            <a:extLst>
              <a:ext uri="{FF2B5EF4-FFF2-40B4-BE49-F238E27FC236}">
                <a16:creationId xmlns:a16="http://schemas.microsoft.com/office/drawing/2014/main" id="{7CBB92D4-B42D-8432-92A0-2F4C09DA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730" y="-7838245"/>
            <a:ext cx="969707" cy="906777"/>
          </a:xfrm>
          <a:prstGeom prst="rect">
            <a:avLst/>
          </a:prstGeom>
        </p:spPr>
      </p:pic>
      <p:sp>
        <p:nvSpPr>
          <p:cNvPr id="1284" name="Hình tự do: Hình 1283">
            <a:extLst>
              <a:ext uri="{FF2B5EF4-FFF2-40B4-BE49-F238E27FC236}">
                <a16:creationId xmlns:a16="http://schemas.microsoft.com/office/drawing/2014/main" id="{DE1A69BA-D768-3126-19FC-3927E66D4A95}"/>
              </a:ext>
            </a:extLst>
          </p:cNvPr>
          <p:cNvSpPr/>
          <p:nvPr/>
        </p:nvSpPr>
        <p:spPr>
          <a:xfrm>
            <a:off x="23602840" y="-2663831"/>
            <a:ext cx="341559" cy="675326"/>
          </a:xfrm>
          <a:custGeom>
            <a:avLst/>
            <a:gdLst>
              <a:gd name="connsiteX0" fmla="*/ 341559 w 341559"/>
              <a:gd name="connsiteY0" fmla="*/ 0 h 675326"/>
              <a:gd name="connsiteX1" fmla="*/ 341559 w 341559"/>
              <a:gd name="connsiteY1" fmla="*/ 675326 h 675326"/>
              <a:gd name="connsiteX2" fmla="*/ 308018 w 341559"/>
              <a:gd name="connsiteY2" fmla="*/ 669808 h 675326"/>
              <a:gd name="connsiteX3" fmla="*/ 170764 w 341559"/>
              <a:gd name="connsiteY3" fmla="*/ 647239 h 675326"/>
              <a:gd name="connsiteX4" fmla="*/ 33511 w 341559"/>
              <a:gd name="connsiteY4" fmla="*/ 669808 h 675326"/>
              <a:gd name="connsiteX5" fmla="*/ 0 w 341559"/>
              <a:gd name="connsiteY5" fmla="*/ 675326 h 675326"/>
              <a:gd name="connsiteX6" fmla="*/ 0 w 341559"/>
              <a:gd name="connsiteY6" fmla="*/ 0 h 67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59" h="675326">
                <a:moveTo>
                  <a:pt x="341559" y="0"/>
                </a:moveTo>
                <a:lnTo>
                  <a:pt x="341559" y="675326"/>
                </a:lnTo>
                <a:lnTo>
                  <a:pt x="308018" y="669808"/>
                </a:lnTo>
                <a:lnTo>
                  <a:pt x="170764" y="647239"/>
                </a:lnTo>
                <a:lnTo>
                  <a:pt x="33511" y="669808"/>
                </a:lnTo>
                <a:lnTo>
                  <a:pt x="0" y="675326"/>
                </a:lnTo>
                <a:lnTo>
                  <a:pt x="0" y="0"/>
                </a:lnTo>
                <a:close/>
              </a:path>
            </a:pathLst>
          </a:custGeom>
          <a:solidFill>
            <a:srgbClr val="463B56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Hình tự do: Hình 1284">
            <a:extLst>
              <a:ext uri="{FF2B5EF4-FFF2-40B4-BE49-F238E27FC236}">
                <a16:creationId xmlns:a16="http://schemas.microsoft.com/office/drawing/2014/main" id="{6F1A9AAF-8E0D-2B50-4BD9-BB3970EDAF8E}"/>
              </a:ext>
            </a:extLst>
          </p:cNvPr>
          <p:cNvSpPr/>
          <p:nvPr/>
        </p:nvSpPr>
        <p:spPr>
          <a:xfrm>
            <a:off x="22808653" y="-6296027"/>
            <a:ext cx="1929903" cy="53186"/>
          </a:xfrm>
          <a:custGeom>
            <a:avLst/>
            <a:gdLst>
              <a:gd name="connsiteX0" fmla="*/ 0 w 1929903"/>
              <a:gd name="connsiteY0" fmla="*/ 0 h 53186"/>
              <a:gd name="connsiteX1" fmla="*/ 1929904 w 1929903"/>
              <a:gd name="connsiteY1" fmla="*/ 0 h 53186"/>
              <a:gd name="connsiteX2" fmla="*/ 1929904 w 1929903"/>
              <a:gd name="connsiteY2" fmla="*/ 53187 h 53186"/>
              <a:gd name="connsiteX3" fmla="*/ 0 w 1929903"/>
              <a:gd name="connsiteY3" fmla="*/ 53187 h 5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03" h="53186">
                <a:moveTo>
                  <a:pt x="0" y="0"/>
                </a:moveTo>
                <a:lnTo>
                  <a:pt x="1929904" y="0"/>
                </a:lnTo>
                <a:lnTo>
                  <a:pt x="1929904" y="53187"/>
                </a:lnTo>
                <a:lnTo>
                  <a:pt x="0" y="53187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Hình tự do: Hình 1285">
            <a:extLst>
              <a:ext uri="{FF2B5EF4-FFF2-40B4-BE49-F238E27FC236}">
                <a16:creationId xmlns:a16="http://schemas.microsoft.com/office/drawing/2014/main" id="{8D786099-988B-4FB1-DF1E-213E67B0B197}"/>
              </a:ext>
            </a:extLst>
          </p:cNvPr>
          <p:cNvSpPr/>
          <p:nvPr/>
        </p:nvSpPr>
        <p:spPr>
          <a:xfrm>
            <a:off x="21280824" y="-5947341"/>
            <a:ext cx="4985600" cy="3217767"/>
          </a:xfrm>
          <a:custGeom>
            <a:avLst/>
            <a:gdLst>
              <a:gd name="connsiteX0" fmla="*/ 4929583 w 4985600"/>
              <a:gd name="connsiteY0" fmla="*/ 3217768 h 3217767"/>
              <a:gd name="connsiteX1" fmla="*/ 56008 w 4985600"/>
              <a:gd name="connsiteY1" fmla="*/ 3217768 h 3217767"/>
              <a:gd name="connsiteX2" fmla="*/ 0 w 4985600"/>
              <a:gd name="connsiteY2" fmla="*/ 3161750 h 3217767"/>
              <a:gd name="connsiteX3" fmla="*/ 0 w 4985600"/>
              <a:gd name="connsiteY3" fmla="*/ 56008 h 3217767"/>
              <a:gd name="connsiteX4" fmla="*/ 56008 w 4985600"/>
              <a:gd name="connsiteY4" fmla="*/ 0 h 3217767"/>
              <a:gd name="connsiteX5" fmla="*/ 4929583 w 4985600"/>
              <a:gd name="connsiteY5" fmla="*/ 0 h 3217767"/>
              <a:gd name="connsiteX6" fmla="*/ 4985601 w 4985600"/>
              <a:gd name="connsiteY6" fmla="*/ 56008 h 3217767"/>
              <a:gd name="connsiteX7" fmla="*/ 4985601 w 4985600"/>
              <a:gd name="connsiteY7" fmla="*/ 3161750 h 3217767"/>
              <a:gd name="connsiteX8" fmla="*/ 4929583 w 4985600"/>
              <a:gd name="connsiteY8" fmla="*/ 3217768 h 32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00" h="3217767">
                <a:moveTo>
                  <a:pt x="4929583" y="3217768"/>
                </a:moveTo>
                <a:lnTo>
                  <a:pt x="56008" y="3217768"/>
                </a:lnTo>
                <a:cubicBezTo>
                  <a:pt x="25075" y="3217768"/>
                  <a:pt x="0" y="3192673"/>
                  <a:pt x="0" y="3161750"/>
                </a:cubicBezTo>
                <a:lnTo>
                  <a:pt x="0" y="56008"/>
                </a:lnTo>
                <a:cubicBezTo>
                  <a:pt x="0" y="25075"/>
                  <a:pt x="25075" y="0"/>
                  <a:pt x="56008" y="0"/>
                </a:cubicBezTo>
                <a:lnTo>
                  <a:pt x="4929583" y="0"/>
                </a:lnTo>
                <a:cubicBezTo>
                  <a:pt x="4960507" y="0"/>
                  <a:pt x="4985601" y="25075"/>
                  <a:pt x="4985601" y="56008"/>
                </a:cubicBezTo>
                <a:lnTo>
                  <a:pt x="4985601" y="3161750"/>
                </a:lnTo>
                <a:cubicBezTo>
                  <a:pt x="4985601" y="3192673"/>
                  <a:pt x="4960507" y="3217768"/>
                  <a:pt x="4929583" y="3217768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Hình tự do: Hình 1286">
            <a:extLst>
              <a:ext uri="{FF2B5EF4-FFF2-40B4-BE49-F238E27FC236}">
                <a16:creationId xmlns:a16="http://schemas.microsoft.com/office/drawing/2014/main" id="{00E73643-5F63-073E-F91B-FD13C0EC28C5}"/>
              </a:ext>
            </a:extLst>
          </p:cNvPr>
          <p:cNvSpPr/>
          <p:nvPr/>
        </p:nvSpPr>
        <p:spPr>
          <a:xfrm>
            <a:off x="21437155" y="-5787123"/>
            <a:ext cx="4672938" cy="2897321"/>
          </a:xfrm>
          <a:custGeom>
            <a:avLst/>
            <a:gdLst>
              <a:gd name="connsiteX0" fmla="*/ 4621473 w 4672938"/>
              <a:gd name="connsiteY0" fmla="*/ 0 h 2897321"/>
              <a:gd name="connsiteX1" fmla="*/ 51454 w 4672938"/>
              <a:gd name="connsiteY1" fmla="*/ 0 h 2897321"/>
              <a:gd name="connsiteX2" fmla="*/ 0 w 4672938"/>
              <a:gd name="connsiteY2" fmla="*/ 51454 h 2897321"/>
              <a:gd name="connsiteX3" fmla="*/ 0 w 4672938"/>
              <a:gd name="connsiteY3" fmla="*/ 2845886 h 2897321"/>
              <a:gd name="connsiteX4" fmla="*/ 51454 w 4672938"/>
              <a:gd name="connsiteY4" fmla="*/ 2897321 h 2897321"/>
              <a:gd name="connsiteX5" fmla="*/ 4621473 w 4672938"/>
              <a:gd name="connsiteY5" fmla="*/ 2897321 h 2897321"/>
              <a:gd name="connsiteX6" fmla="*/ 4672939 w 4672938"/>
              <a:gd name="connsiteY6" fmla="*/ 2845886 h 2897321"/>
              <a:gd name="connsiteX7" fmla="*/ 4672939 w 4672938"/>
              <a:gd name="connsiteY7" fmla="*/ 51454 h 2897321"/>
              <a:gd name="connsiteX8" fmla="*/ 4621473 w 4672938"/>
              <a:gd name="connsiteY8" fmla="*/ 0 h 289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938" h="2897321">
                <a:moveTo>
                  <a:pt x="4621473" y="0"/>
                </a:moveTo>
                <a:lnTo>
                  <a:pt x="51454" y="0"/>
                </a:lnTo>
                <a:cubicBezTo>
                  <a:pt x="23037" y="0"/>
                  <a:pt x="0" y="23037"/>
                  <a:pt x="0" y="51454"/>
                </a:cubicBezTo>
                <a:lnTo>
                  <a:pt x="0" y="2845886"/>
                </a:lnTo>
                <a:cubicBezTo>
                  <a:pt x="0" y="2874285"/>
                  <a:pt x="23037" y="2897321"/>
                  <a:pt x="51454" y="2897321"/>
                </a:cubicBezTo>
                <a:lnTo>
                  <a:pt x="4621473" y="2897321"/>
                </a:lnTo>
                <a:cubicBezTo>
                  <a:pt x="4649871" y="2897321"/>
                  <a:pt x="4672939" y="2874285"/>
                  <a:pt x="4672939" y="2845886"/>
                </a:cubicBezTo>
                <a:lnTo>
                  <a:pt x="4672939" y="51454"/>
                </a:lnTo>
                <a:cubicBezTo>
                  <a:pt x="4672939" y="23037"/>
                  <a:pt x="4649871" y="0"/>
                  <a:pt x="4621473" y="0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88" name="Đồ họa 3">
            <a:extLst>
              <a:ext uri="{FF2B5EF4-FFF2-40B4-BE49-F238E27FC236}">
                <a16:creationId xmlns:a16="http://schemas.microsoft.com/office/drawing/2014/main" id="{66A3FCB7-A61D-8EDF-1881-C317807E58E4}"/>
              </a:ext>
            </a:extLst>
          </p:cNvPr>
          <p:cNvGrpSpPr/>
          <p:nvPr/>
        </p:nvGrpSpPr>
        <p:grpSpPr>
          <a:xfrm>
            <a:off x="21096335" y="-6131828"/>
            <a:ext cx="5354570" cy="3586733"/>
            <a:chOff x="8457980" y="1792026"/>
            <a:chExt cx="5354570" cy="3586733"/>
          </a:xfrm>
        </p:grpSpPr>
        <p:sp>
          <p:nvSpPr>
            <p:cNvPr id="1289" name="Hình tự do: Hình 1288">
              <a:extLst>
                <a:ext uri="{FF2B5EF4-FFF2-40B4-BE49-F238E27FC236}">
                  <a16:creationId xmlns:a16="http://schemas.microsoft.com/office/drawing/2014/main" id="{CE004C1D-D926-99EB-A235-ADB1B736B3C4}"/>
                </a:ext>
              </a:extLst>
            </p:cNvPr>
            <p:cNvSpPr/>
            <p:nvPr/>
          </p:nvSpPr>
          <p:spPr>
            <a:xfrm>
              <a:off x="8457980" y="1792026"/>
              <a:ext cx="5354570" cy="3586733"/>
            </a:xfrm>
            <a:custGeom>
              <a:avLst/>
              <a:gdLst>
                <a:gd name="connsiteX0" fmla="*/ 173264 w 5354570"/>
                <a:gd name="connsiteY0" fmla="*/ 3586734 h 3586733"/>
                <a:gd name="connsiteX1" fmla="*/ 0 w 5354570"/>
                <a:gd name="connsiteY1" fmla="*/ 3413476 h 3586733"/>
                <a:gd name="connsiteX2" fmla="*/ 0 w 5354570"/>
                <a:gd name="connsiteY2" fmla="*/ 173264 h 3586733"/>
                <a:gd name="connsiteX3" fmla="*/ 173264 w 5354570"/>
                <a:gd name="connsiteY3" fmla="*/ 0 h 3586733"/>
                <a:gd name="connsiteX4" fmla="*/ 5181313 w 5354570"/>
                <a:gd name="connsiteY4" fmla="*/ 0 h 3586733"/>
                <a:gd name="connsiteX5" fmla="*/ 5354571 w 5354570"/>
                <a:gd name="connsiteY5" fmla="*/ 173264 h 3586733"/>
                <a:gd name="connsiteX6" fmla="*/ 5354571 w 5354570"/>
                <a:gd name="connsiteY6" fmla="*/ 3413476 h 3586733"/>
                <a:gd name="connsiteX7" fmla="*/ 5181313 w 5354570"/>
                <a:gd name="connsiteY7" fmla="*/ 3586734 h 3586733"/>
                <a:gd name="connsiteX8" fmla="*/ 173264 w 5354570"/>
                <a:gd name="connsiteY8" fmla="*/ 3586734 h 3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4570" h="3586733">
                  <a:moveTo>
                    <a:pt x="173264" y="3586734"/>
                  </a:moveTo>
                  <a:cubicBezTo>
                    <a:pt x="77573" y="3586734"/>
                    <a:pt x="0" y="3509176"/>
                    <a:pt x="0" y="3413476"/>
                  </a:cubicBezTo>
                  <a:lnTo>
                    <a:pt x="0" y="173264"/>
                  </a:lnTo>
                  <a:cubicBezTo>
                    <a:pt x="0" y="77573"/>
                    <a:pt x="77573" y="0"/>
                    <a:pt x="173264" y="0"/>
                  </a:cubicBezTo>
                  <a:lnTo>
                    <a:pt x="5181313" y="0"/>
                  </a:lnTo>
                  <a:cubicBezTo>
                    <a:pt x="5276982" y="0"/>
                    <a:pt x="5354571" y="77573"/>
                    <a:pt x="5354571" y="173264"/>
                  </a:cubicBezTo>
                  <a:lnTo>
                    <a:pt x="5354571" y="3413476"/>
                  </a:lnTo>
                  <a:cubicBezTo>
                    <a:pt x="5354571" y="3509176"/>
                    <a:pt x="5276982" y="3586734"/>
                    <a:pt x="5181313" y="3586734"/>
                  </a:cubicBezTo>
                  <a:lnTo>
                    <a:pt x="173264" y="3586734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Hình tự do: Hình 1289">
              <a:extLst>
                <a:ext uri="{FF2B5EF4-FFF2-40B4-BE49-F238E27FC236}">
                  <a16:creationId xmlns:a16="http://schemas.microsoft.com/office/drawing/2014/main" id="{2D70BC08-63CB-632E-3B20-90C0B3FA5DEE}"/>
                </a:ext>
              </a:extLst>
            </p:cNvPr>
            <p:cNvSpPr/>
            <p:nvPr/>
          </p:nvSpPr>
          <p:spPr>
            <a:xfrm>
              <a:off x="8643065" y="1976896"/>
              <a:ext cx="4984381" cy="3217010"/>
            </a:xfrm>
            <a:custGeom>
              <a:avLst/>
              <a:gdLst>
                <a:gd name="connsiteX0" fmla="*/ 4928396 w 4984381"/>
                <a:gd name="connsiteY0" fmla="*/ 3217010 h 3217010"/>
                <a:gd name="connsiteX1" fmla="*/ 55996 w 4984381"/>
                <a:gd name="connsiteY1" fmla="*/ 3217010 h 3217010"/>
                <a:gd name="connsiteX2" fmla="*/ 0 w 4984381"/>
                <a:gd name="connsiteY2" fmla="*/ 3160992 h 3217010"/>
                <a:gd name="connsiteX3" fmla="*/ 0 w 4984381"/>
                <a:gd name="connsiteY3" fmla="*/ 55996 h 3217010"/>
                <a:gd name="connsiteX4" fmla="*/ 55996 w 4984381"/>
                <a:gd name="connsiteY4" fmla="*/ 0 h 3217010"/>
                <a:gd name="connsiteX5" fmla="*/ 4928396 w 4984381"/>
                <a:gd name="connsiteY5" fmla="*/ 0 h 3217010"/>
                <a:gd name="connsiteX6" fmla="*/ 4984382 w 4984381"/>
                <a:gd name="connsiteY6" fmla="*/ 55996 h 3217010"/>
                <a:gd name="connsiteX7" fmla="*/ 4984382 w 4984381"/>
                <a:gd name="connsiteY7" fmla="*/ 3160992 h 3217010"/>
                <a:gd name="connsiteX8" fmla="*/ 4928396 w 4984381"/>
                <a:gd name="connsiteY8" fmla="*/ 3217010 h 321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381" h="3217010">
                  <a:moveTo>
                    <a:pt x="4928396" y="3217010"/>
                  </a:moveTo>
                  <a:lnTo>
                    <a:pt x="55996" y="3217010"/>
                  </a:lnTo>
                  <a:cubicBezTo>
                    <a:pt x="25069" y="3217010"/>
                    <a:pt x="0" y="3191916"/>
                    <a:pt x="0" y="3160992"/>
                  </a:cubicBezTo>
                  <a:lnTo>
                    <a:pt x="0" y="55996"/>
                  </a:lnTo>
                  <a:cubicBezTo>
                    <a:pt x="0" y="25069"/>
                    <a:pt x="25069" y="0"/>
                    <a:pt x="55996" y="0"/>
                  </a:cubicBezTo>
                  <a:lnTo>
                    <a:pt x="4928396" y="0"/>
                  </a:lnTo>
                  <a:cubicBezTo>
                    <a:pt x="4959319" y="0"/>
                    <a:pt x="4984382" y="25069"/>
                    <a:pt x="4984382" y="55996"/>
                  </a:cubicBezTo>
                  <a:lnTo>
                    <a:pt x="4984382" y="3160992"/>
                  </a:lnTo>
                  <a:cubicBezTo>
                    <a:pt x="4984382" y="3191916"/>
                    <a:pt x="4959319" y="3217010"/>
                    <a:pt x="4928396" y="321701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Hình tự do: Hình 1290">
              <a:extLst>
                <a:ext uri="{FF2B5EF4-FFF2-40B4-BE49-F238E27FC236}">
                  <a16:creationId xmlns:a16="http://schemas.microsoft.com/office/drawing/2014/main" id="{BE50CFE2-197E-0A82-2F08-57277DA54BFB}"/>
                </a:ext>
              </a:extLst>
            </p:cNvPr>
            <p:cNvSpPr/>
            <p:nvPr/>
          </p:nvSpPr>
          <p:spPr>
            <a:xfrm>
              <a:off x="8758513" y="2111752"/>
              <a:ext cx="4753501" cy="2947300"/>
            </a:xfrm>
            <a:custGeom>
              <a:avLst/>
              <a:gdLst>
                <a:gd name="connsiteX0" fmla="*/ 4701163 w 4753501"/>
                <a:gd name="connsiteY0" fmla="*/ 2947301 h 2947300"/>
                <a:gd name="connsiteX1" fmla="*/ 52342 w 4753501"/>
                <a:gd name="connsiteY1" fmla="*/ 2947301 h 2947300"/>
                <a:gd name="connsiteX2" fmla="*/ 0 w 4753501"/>
                <a:gd name="connsiteY2" fmla="*/ 2894930 h 2947300"/>
                <a:gd name="connsiteX3" fmla="*/ 0 w 4753501"/>
                <a:gd name="connsiteY3" fmla="*/ 52342 h 2947300"/>
                <a:gd name="connsiteX4" fmla="*/ 52342 w 4753501"/>
                <a:gd name="connsiteY4" fmla="*/ 0 h 2947300"/>
                <a:gd name="connsiteX5" fmla="*/ 4701163 w 4753501"/>
                <a:gd name="connsiteY5" fmla="*/ 0 h 2947300"/>
                <a:gd name="connsiteX6" fmla="*/ 4753501 w 4753501"/>
                <a:gd name="connsiteY6" fmla="*/ 52342 h 2947300"/>
                <a:gd name="connsiteX7" fmla="*/ 4753501 w 4753501"/>
                <a:gd name="connsiteY7" fmla="*/ 2894930 h 2947300"/>
                <a:gd name="connsiteX8" fmla="*/ 4701163 w 4753501"/>
                <a:gd name="connsiteY8" fmla="*/ 2947301 h 294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3501" h="2947300">
                  <a:moveTo>
                    <a:pt x="4701163" y="2947301"/>
                  </a:moveTo>
                  <a:lnTo>
                    <a:pt x="52342" y="2947301"/>
                  </a:lnTo>
                  <a:cubicBezTo>
                    <a:pt x="23436" y="2947301"/>
                    <a:pt x="0" y="2923859"/>
                    <a:pt x="0" y="2894930"/>
                  </a:cubicBezTo>
                  <a:lnTo>
                    <a:pt x="0" y="52342"/>
                  </a:lnTo>
                  <a:cubicBezTo>
                    <a:pt x="0" y="23436"/>
                    <a:pt x="23433" y="0"/>
                    <a:pt x="52342" y="0"/>
                  </a:cubicBezTo>
                  <a:lnTo>
                    <a:pt x="4701163" y="0"/>
                  </a:lnTo>
                  <a:cubicBezTo>
                    <a:pt x="4730059" y="0"/>
                    <a:pt x="4753501" y="23436"/>
                    <a:pt x="4753501" y="52342"/>
                  </a:cubicBezTo>
                  <a:lnTo>
                    <a:pt x="4753501" y="2894930"/>
                  </a:lnTo>
                  <a:cubicBezTo>
                    <a:pt x="4753501" y="2923859"/>
                    <a:pt x="4730059" y="2947301"/>
                    <a:pt x="4701163" y="2947301"/>
                  </a:cubicBez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2" name="Đồ họa 3">
            <a:extLst>
              <a:ext uri="{FF2B5EF4-FFF2-40B4-BE49-F238E27FC236}">
                <a16:creationId xmlns:a16="http://schemas.microsoft.com/office/drawing/2014/main" id="{9CB217AA-92F9-94D4-7B1E-7A0334770F11}"/>
              </a:ext>
            </a:extLst>
          </p:cNvPr>
          <p:cNvGrpSpPr/>
          <p:nvPr/>
        </p:nvGrpSpPr>
        <p:grpSpPr>
          <a:xfrm>
            <a:off x="21536668" y="-6403910"/>
            <a:ext cx="4473891" cy="3368375"/>
            <a:chOff x="8898313" y="1519944"/>
            <a:chExt cx="4473891" cy="3368375"/>
          </a:xfrm>
          <a:solidFill>
            <a:srgbClr val="FFFFFF"/>
          </a:solidFill>
        </p:grpSpPr>
        <p:sp>
          <p:nvSpPr>
            <p:cNvPr id="1293" name="Hình tự do: Hình 1292">
              <a:extLst>
                <a:ext uri="{FF2B5EF4-FFF2-40B4-BE49-F238E27FC236}">
                  <a16:creationId xmlns:a16="http://schemas.microsoft.com/office/drawing/2014/main" id="{7F159BD1-726A-D1A4-29C8-34C72E8C06BC}"/>
                </a:ext>
              </a:extLst>
            </p:cNvPr>
            <p:cNvSpPr/>
            <p:nvPr/>
          </p:nvSpPr>
          <p:spPr>
            <a:xfrm>
              <a:off x="8912833" y="1534465"/>
              <a:ext cx="4444844" cy="3339328"/>
            </a:xfrm>
            <a:custGeom>
              <a:avLst/>
              <a:gdLst>
                <a:gd name="connsiteX0" fmla="*/ 4444844 w 4444844"/>
                <a:gd name="connsiteY0" fmla="*/ 29605 h 3339328"/>
                <a:gd name="connsiteX1" fmla="*/ 4444844 w 4444844"/>
                <a:gd name="connsiteY1" fmla="*/ 3309746 h 3339328"/>
                <a:gd name="connsiteX2" fmla="*/ 4416353 w 4444844"/>
                <a:gd name="connsiteY2" fmla="*/ 3339329 h 3339328"/>
                <a:gd name="connsiteX3" fmla="*/ 28492 w 4444844"/>
                <a:gd name="connsiteY3" fmla="*/ 3339329 h 3339328"/>
                <a:gd name="connsiteX4" fmla="*/ 0 w 4444844"/>
                <a:gd name="connsiteY4" fmla="*/ 3309746 h 3339328"/>
                <a:gd name="connsiteX5" fmla="*/ 0 w 4444844"/>
                <a:gd name="connsiteY5" fmla="*/ 29605 h 3339328"/>
                <a:gd name="connsiteX6" fmla="*/ 28492 w 4444844"/>
                <a:gd name="connsiteY6" fmla="*/ 0 h 3339328"/>
                <a:gd name="connsiteX7" fmla="*/ 4416353 w 4444844"/>
                <a:gd name="connsiteY7" fmla="*/ 0 h 3339328"/>
                <a:gd name="connsiteX8" fmla="*/ 4444844 w 4444844"/>
                <a:gd name="connsiteY8" fmla="*/ 29605 h 333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4844" h="3339328">
                  <a:moveTo>
                    <a:pt x="4444844" y="29605"/>
                  </a:moveTo>
                  <a:lnTo>
                    <a:pt x="4444844" y="3309746"/>
                  </a:lnTo>
                  <a:cubicBezTo>
                    <a:pt x="4444844" y="3326080"/>
                    <a:pt x="4432095" y="3339329"/>
                    <a:pt x="4416353" y="3339329"/>
                  </a:cubicBezTo>
                  <a:lnTo>
                    <a:pt x="28492" y="3339329"/>
                  </a:lnTo>
                  <a:cubicBezTo>
                    <a:pt x="12765" y="3339329"/>
                    <a:pt x="0" y="3326080"/>
                    <a:pt x="0" y="3309746"/>
                  </a:cubicBezTo>
                  <a:lnTo>
                    <a:pt x="0" y="29605"/>
                  </a:lnTo>
                  <a:cubicBezTo>
                    <a:pt x="0" y="13264"/>
                    <a:pt x="12765" y="0"/>
                    <a:pt x="28492" y="0"/>
                  </a:cubicBezTo>
                  <a:lnTo>
                    <a:pt x="4416353" y="0"/>
                  </a:lnTo>
                  <a:cubicBezTo>
                    <a:pt x="4432095" y="3"/>
                    <a:pt x="4444844" y="13264"/>
                    <a:pt x="4444844" y="2960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Hình tự do: Hình 1293">
              <a:extLst>
                <a:ext uri="{FF2B5EF4-FFF2-40B4-BE49-F238E27FC236}">
                  <a16:creationId xmlns:a16="http://schemas.microsoft.com/office/drawing/2014/main" id="{AB8EBA65-7EA3-7DB4-CD13-DD430F1D11A6}"/>
                </a:ext>
              </a:extLst>
            </p:cNvPr>
            <p:cNvSpPr/>
            <p:nvPr/>
          </p:nvSpPr>
          <p:spPr>
            <a:xfrm>
              <a:off x="8898313" y="1519944"/>
              <a:ext cx="4473891" cy="3368375"/>
            </a:xfrm>
            <a:custGeom>
              <a:avLst/>
              <a:gdLst>
                <a:gd name="connsiteX0" fmla="*/ 4430873 w 4473891"/>
                <a:gd name="connsiteY0" fmla="*/ 3368375 h 3368375"/>
                <a:gd name="connsiteX1" fmla="*/ 43012 w 4473891"/>
                <a:gd name="connsiteY1" fmla="*/ 3368375 h 3368375"/>
                <a:gd name="connsiteX2" fmla="*/ 0 w 4473891"/>
                <a:gd name="connsiteY2" fmla="*/ 3324266 h 3368375"/>
                <a:gd name="connsiteX3" fmla="*/ 0 w 4473891"/>
                <a:gd name="connsiteY3" fmla="*/ 44125 h 3368375"/>
                <a:gd name="connsiteX4" fmla="*/ 43012 w 4473891"/>
                <a:gd name="connsiteY4" fmla="*/ 0 h 3368375"/>
                <a:gd name="connsiteX5" fmla="*/ 4430873 w 4473891"/>
                <a:gd name="connsiteY5" fmla="*/ 0 h 3368375"/>
                <a:gd name="connsiteX6" fmla="*/ 4473892 w 4473891"/>
                <a:gd name="connsiteY6" fmla="*/ 44125 h 3368375"/>
                <a:gd name="connsiteX7" fmla="*/ 4473892 w 4473891"/>
                <a:gd name="connsiteY7" fmla="*/ 3324266 h 3368375"/>
                <a:gd name="connsiteX8" fmla="*/ 4430873 w 4473891"/>
                <a:gd name="connsiteY8" fmla="*/ 3368375 h 3368375"/>
                <a:gd name="connsiteX9" fmla="*/ 43012 w 4473891"/>
                <a:gd name="connsiteY9" fmla="*/ 29044 h 3368375"/>
                <a:gd name="connsiteX10" fmla="*/ 29040 w 4473891"/>
                <a:gd name="connsiteY10" fmla="*/ 44125 h 3368375"/>
                <a:gd name="connsiteX11" fmla="*/ 29040 w 4473891"/>
                <a:gd name="connsiteY11" fmla="*/ 3324266 h 3368375"/>
                <a:gd name="connsiteX12" fmla="*/ 43012 w 4473891"/>
                <a:gd name="connsiteY12" fmla="*/ 3339353 h 3368375"/>
                <a:gd name="connsiteX13" fmla="*/ 4430873 w 4473891"/>
                <a:gd name="connsiteY13" fmla="*/ 3339353 h 3368375"/>
                <a:gd name="connsiteX14" fmla="*/ 4444870 w 4473891"/>
                <a:gd name="connsiteY14" fmla="*/ 3324266 h 3368375"/>
                <a:gd name="connsiteX15" fmla="*/ 4444870 w 4473891"/>
                <a:gd name="connsiteY15" fmla="*/ 44125 h 3368375"/>
                <a:gd name="connsiteX16" fmla="*/ 4430873 w 4473891"/>
                <a:gd name="connsiteY16" fmla="*/ 29044 h 3368375"/>
                <a:gd name="connsiteX17" fmla="*/ 43012 w 4473891"/>
                <a:gd name="connsiteY17" fmla="*/ 29044 h 33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73891" h="3368375">
                  <a:moveTo>
                    <a:pt x="4430873" y="3368375"/>
                  </a:moveTo>
                  <a:lnTo>
                    <a:pt x="43012" y="3368375"/>
                  </a:lnTo>
                  <a:cubicBezTo>
                    <a:pt x="19296" y="3368375"/>
                    <a:pt x="0" y="3348581"/>
                    <a:pt x="0" y="3324266"/>
                  </a:cubicBezTo>
                  <a:lnTo>
                    <a:pt x="0" y="44125"/>
                  </a:lnTo>
                  <a:cubicBezTo>
                    <a:pt x="0" y="19795"/>
                    <a:pt x="19296" y="0"/>
                    <a:pt x="43012" y="0"/>
                  </a:cubicBezTo>
                  <a:lnTo>
                    <a:pt x="4430873" y="0"/>
                  </a:lnTo>
                  <a:cubicBezTo>
                    <a:pt x="4454596" y="0"/>
                    <a:pt x="4473892" y="19795"/>
                    <a:pt x="4473892" y="44125"/>
                  </a:cubicBezTo>
                  <a:lnTo>
                    <a:pt x="4473892" y="3324266"/>
                  </a:lnTo>
                  <a:cubicBezTo>
                    <a:pt x="4473892" y="3348581"/>
                    <a:pt x="4454596" y="3368375"/>
                    <a:pt x="4430873" y="3368375"/>
                  </a:cubicBezTo>
                  <a:close/>
                  <a:moveTo>
                    <a:pt x="43012" y="29044"/>
                  </a:moveTo>
                  <a:cubicBezTo>
                    <a:pt x="35309" y="29044"/>
                    <a:pt x="29040" y="35808"/>
                    <a:pt x="29040" y="44125"/>
                  </a:cubicBezTo>
                  <a:lnTo>
                    <a:pt x="29040" y="3324266"/>
                  </a:lnTo>
                  <a:cubicBezTo>
                    <a:pt x="29040" y="3332589"/>
                    <a:pt x="35306" y="3339353"/>
                    <a:pt x="43012" y="3339353"/>
                  </a:cubicBezTo>
                  <a:lnTo>
                    <a:pt x="4430873" y="3339353"/>
                  </a:lnTo>
                  <a:cubicBezTo>
                    <a:pt x="4438573" y="3339353"/>
                    <a:pt x="4444870" y="3332589"/>
                    <a:pt x="4444870" y="3324266"/>
                  </a:cubicBezTo>
                  <a:lnTo>
                    <a:pt x="4444870" y="44125"/>
                  </a:lnTo>
                  <a:cubicBezTo>
                    <a:pt x="4444870" y="35808"/>
                    <a:pt x="4438604" y="29044"/>
                    <a:pt x="4430873" y="29044"/>
                  </a:cubicBezTo>
                  <a:lnTo>
                    <a:pt x="43012" y="29044"/>
                  </a:ln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5" name="Hình tự do: Hình 1294">
            <a:extLst>
              <a:ext uri="{FF2B5EF4-FFF2-40B4-BE49-F238E27FC236}">
                <a16:creationId xmlns:a16="http://schemas.microsoft.com/office/drawing/2014/main" id="{1D5B687D-28F9-FDF3-B726-2DE96188E490}"/>
              </a:ext>
            </a:extLst>
          </p:cNvPr>
          <p:cNvSpPr/>
          <p:nvPr/>
        </p:nvSpPr>
        <p:spPr>
          <a:xfrm>
            <a:off x="21536085" y="-6404564"/>
            <a:ext cx="4475097" cy="255878"/>
          </a:xfrm>
          <a:custGeom>
            <a:avLst/>
            <a:gdLst>
              <a:gd name="connsiteX0" fmla="*/ 4475098 w 4475097"/>
              <a:gd name="connsiteY0" fmla="*/ 30353 h 255878"/>
              <a:gd name="connsiteX1" fmla="*/ 4475098 w 4475097"/>
              <a:gd name="connsiteY1" fmla="*/ 255878 h 255878"/>
              <a:gd name="connsiteX2" fmla="*/ 0 w 4475097"/>
              <a:gd name="connsiteY2" fmla="*/ 255878 h 255878"/>
              <a:gd name="connsiteX3" fmla="*/ 0 w 4475097"/>
              <a:gd name="connsiteY3" fmla="*/ 30353 h 255878"/>
              <a:gd name="connsiteX4" fmla="*/ 11871 w 4475097"/>
              <a:gd name="connsiteY4" fmla="*/ 5811 h 255878"/>
              <a:gd name="connsiteX5" fmla="*/ 45378 w 4475097"/>
              <a:gd name="connsiteY5" fmla="*/ 0 h 255878"/>
              <a:gd name="connsiteX6" fmla="*/ 4430583 w 4475097"/>
              <a:gd name="connsiteY6" fmla="*/ 0 h 255878"/>
              <a:gd name="connsiteX7" fmla="*/ 4462410 w 4475097"/>
              <a:gd name="connsiteY7" fmla="*/ 5193 h 255878"/>
              <a:gd name="connsiteX8" fmla="*/ 4462473 w 4475097"/>
              <a:gd name="connsiteY8" fmla="*/ 5256 h 255878"/>
              <a:gd name="connsiteX9" fmla="*/ 4475098 w 4475097"/>
              <a:gd name="connsiteY9" fmla="*/ 30353 h 2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5097" h="255878">
                <a:moveTo>
                  <a:pt x="4475098" y="30353"/>
                </a:moveTo>
                <a:lnTo>
                  <a:pt x="4475098" y="255878"/>
                </a:lnTo>
                <a:lnTo>
                  <a:pt x="0" y="255878"/>
                </a:lnTo>
                <a:lnTo>
                  <a:pt x="0" y="30353"/>
                </a:lnTo>
                <a:cubicBezTo>
                  <a:pt x="0" y="20212"/>
                  <a:pt x="4635" y="11250"/>
                  <a:pt x="11871" y="5811"/>
                </a:cubicBezTo>
                <a:cubicBezTo>
                  <a:pt x="22320" y="2039"/>
                  <a:pt x="33632" y="0"/>
                  <a:pt x="45378" y="0"/>
                </a:cubicBezTo>
                <a:lnTo>
                  <a:pt x="4430583" y="0"/>
                </a:lnTo>
                <a:cubicBezTo>
                  <a:pt x="4441712" y="0"/>
                  <a:pt x="4452466" y="1855"/>
                  <a:pt x="4462410" y="5193"/>
                </a:cubicBezTo>
                <a:cubicBezTo>
                  <a:pt x="4462473" y="5256"/>
                  <a:pt x="4462473" y="5256"/>
                  <a:pt x="4462473" y="5256"/>
                </a:cubicBezTo>
                <a:cubicBezTo>
                  <a:pt x="4470079" y="10695"/>
                  <a:pt x="4475098" y="19907"/>
                  <a:pt x="4475098" y="30353"/>
                </a:cubicBezTo>
                <a:close/>
              </a:path>
            </a:pathLst>
          </a:custGeom>
          <a:solidFill>
            <a:srgbClr val="EF7B7B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96" name="Đồ họa 3">
            <a:extLst>
              <a:ext uri="{FF2B5EF4-FFF2-40B4-BE49-F238E27FC236}">
                <a16:creationId xmlns:a16="http://schemas.microsoft.com/office/drawing/2014/main" id="{83FC360E-EF4E-874C-4F94-D0AD2B3DA771}"/>
              </a:ext>
            </a:extLst>
          </p:cNvPr>
          <p:cNvGrpSpPr/>
          <p:nvPr/>
        </p:nvGrpSpPr>
        <p:grpSpPr>
          <a:xfrm>
            <a:off x="21795318" y="-5422256"/>
            <a:ext cx="3956610" cy="2250777"/>
            <a:chOff x="9156963" y="2501598"/>
            <a:chExt cx="3956610" cy="2250777"/>
          </a:xfrm>
        </p:grpSpPr>
        <p:grpSp>
          <p:nvGrpSpPr>
            <p:cNvPr id="1297" name="Đồ họa 3">
              <a:extLst>
                <a:ext uri="{FF2B5EF4-FFF2-40B4-BE49-F238E27FC236}">
                  <a16:creationId xmlns:a16="http://schemas.microsoft.com/office/drawing/2014/main" id="{D8A5F23D-CFBC-D87B-7CD6-11C56C4FEB02}"/>
                </a:ext>
              </a:extLst>
            </p:cNvPr>
            <p:cNvGrpSpPr/>
            <p:nvPr/>
          </p:nvGrpSpPr>
          <p:grpSpPr>
            <a:xfrm>
              <a:off x="9156969" y="4078390"/>
              <a:ext cx="1031075" cy="444688"/>
              <a:chOff x="9156969" y="4078390"/>
              <a:chExt cx="1031075" cy="444688"/>
            </a:xfrm>
          </p:grpSpPr>
          <p:grpSp>
            <p:nvGrpSpPr>
              <p:cNvPr id="1555" name="Đồ họa 3">
                <a:extLst>
                  <a:ext uri="{FF2B5EF4-FFF2-40B4-BE49-F238E27FC236}">
                    <a16:creationId xmlns:a16="http://schemas.microsoft.com/office/drawing/2014/main" id="{633775D6-5D2A-B393-DB42-957A7D1CA34F}"/>
                  </a:ext>
                </a:extLst>
              </p:cNvPr>
              <p:cNvGrpSpPr/>
              <p:nvPr/>
            </p:nvGrpSpPr>
            <p:grpSpPr>
              <a:xfrm>
                <a:off x="9163278" y="4078390"/>
                <a:ext cx="1018453" cy="127275"/>
                <a:chOff x="9163278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1572" name="Hình tự do: Hình 1571">
                  <a:extLst>
                    <a:ext uri="{FF2B5EF4-FFF2-40B4-BE49-F238E27FC236}">
                      <a16:creationId xmlns:a16="http://schemas.microsoft.com/office/drawing/2014/main" id="{3DA15E1D-1F29-CB30-5C13-8C7BE1386829}"/>
                    </a:ext>
                  </a:extLst>
                </p:cNvPr>
                <p:cNvSpPr/>
                <p:nvPr/>
              </p:nvSpPr>
              <p:spPr>
                <a:xfrm>
                  <a:off x="9425260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3" name="Hình tự do: Hình 1572">
                  <a:extLst>
                    <a:ext uri="{FF2B5EF4-FFF2-40B4-BE49-F238E27FC236}">
                      <a16:creationId xmlns:a16="http://schemas.microsoft.com/office/drawing/2014/main" id="{AC11274F-159F-3F37-D212-1A5CD039C44C}"/>
                    </a:ext>
                  </a:extLst>
                </p:cNvPr>
                <p:cNvSpPr/>
                <p:nvPr/>
              </p:nvSpPr>
              <p:spPr>
                <a:xfrm>
                  <a:off x="9163278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56" name="Hình tự do: Hình 1555">
                <a:extLst>
                  <a:ext uri="{FF2B5EF4-FFF2-40B4-BE49-F238E27FC236}">
                    <a16:creationId xmlns:a16="http://schemas.microsoft.com/office/drawing/2014/main" id="{3767DFA4-1C74-EBC5-1BA3-AA937DDCAC42}"/>
                  </a:ext>
                </a:extLst>
              </p:cNvPr>
              <p:cNvSpPr/>
              <p:nvPr/>
            </p:nvSpPr>
            <p:spPr>
              <a:xfrm>
                <a:off x="966183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7" name="Hình tự do: Hình 1556">
                <a:extLst>
                  <a:ext uri="{FF2B5EF4-FFF2-40B4-BE49-F238E27FC236}">
                    <a16:creationId xmlns:a16="http://schemas.microsoft.com/office/drawing/2014/main" id="{34817F74-E32B-917C-F378-BCD4EB8B8BCE}"/>
                  </a:ext>
                </a:extLst>
              </p:cNvPr>
              <p:cNvSpPr/>
              <p:nvPr/>
            </p:nvSpPr>
            <p:spPr>
              <a:xfrm>
                <a:off x="9163274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7 w 76488"/>
                  <a:gd name="connsiteY5" fmla="*/ 44094 h 73117"/>
                  <a:gd name="connsiteX6" fmla="*/ 56760 w 76488"/>
                  <a:gd name="connsiteY6" fmla="*/ 48395 h 73117"/>
                  <a:gd name="connsiteX7" fmla="*/ 63154 w 76488"/>
                  <a:gd name="connsiteY7" fmla="*/ 68066 h 73117"/>
                  <a:gd name="connsiteX8" fmla="*/ 57243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7" y="44094"/>
                    </a:lnTo>
                    <a:cubicBezTo>
                      <a:pt x="56810" y="45091"/>
                      <a:pt x="56246" y="46806"/>
                      <a:pt x="56760" y="48395"/>
                    </a:cubicBezTo>
                    <a:lnTo>
                      <a:pt x="63154" y="68066"/>
                    </a:lnTo>
                    <a:cubicBezTo>
                      <a:pt x="64304" y="71619"/>
                      <a:pt x="60255" y="74549"/>
                      <a:pt x="57243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8" name="Hình tự do: Hình 1557">
                <a:extLst>
                  <a:ext uri="{FF2B5EF4-FFF2-40B4-BE49-F238E27FC236}">
                    <a16:creationId xmlns:a16="http://schemas.microsoft.com/office/drawing/2014/main" id="{16E46520-DA7C-6FEE-2E27-BB710BE29EF7}"/>
                  </a:ext>
                </a:extLst>
              </p:cNvPr>
              <p:cNvSpPr/>
              <p:nvPr/>
            </p:nvSpPr>
            <p:spPr>
              <a:xfrm>
                <a:off x="9260754" y="4261483"/>
                <a:ext cx="76485" cy="73117"/>
              </a:xfrm>
              <a:custGeom>
                <a:avLst/>
                <a:gdLst>
                  <a:gd name="connsiteX0" fmla="*/ 41897 w 76485"/>
                  <a:gd name="connsiteY0" fmla="*/ 2665 h 73117"/>
                  <a:gd name="connsiteX1" fmla="*/ 48291 w 76485"/>
                  <a:gd name="connsiteY1" fmla="*/ 22335 h 73117"/>
                  <a:gd name="connsiteX2" fmla="*/ 51944 w 76485"/>
                  <a:gd name="connsiteY2" fmla="*/ 24985 h 73117"/>
                  <a:gd name="connsiteX3" fmla="*/ 72637 w 76485"/>
                  <a:gd name="connsiteY3" fmla="*/ 24985 h 73117"/>
                  <a:gd name="connsiteX4" fmla="*/ 74893 w 76485"/>
                  <a:gd name="connsiteY4" fmla="*/ 31937 h 73117"/>
                  <a:gd name="connsiteX5" fmla="*/ 58154 w 76485"/>
                  <a:gd name="connsiteY5" fmla="*/ 44094 h 73117"/>
                  <a:gd name="connsiteX6" fmla="*/ 56757 w 76485"/>
                  <a:gd name="connsiteY6" fmla="*/ 48395 h 73117"/>
                  <a:gd name="connsiteX7" fmla="*/ 63151 w 76485"/>
                  <a:gd name="connsiteY7" fmla="*/ 68066 h 73117"/>
                  <a:gd name="connsiteX8" fmla="*/ 57240 w 76485"/>
                  <a:gd name="connsiteY8" fmla="*/ 72367 h 73117"/>
                  <a:gd name="connsiteX9" fmla="*/ 40501 w 76485"/>
                  <a:gd name="connsiteY9" fmla="*/ 60210 h 73117"/>
                  <a:gd name="connsiteX10" fmla="*/ 35984 w 76485"/>
                  <a:gd name="connsiteY10" fmla="*/ 60210 h 73117"/>
                  <a:gd name="connsiteX11" fmla="*/ 19244 w 76485"/>
                  <a:gd name="connsiteY11" fmla="*/ 72367 h 73117"/>
                  <a:gd name="connsiteX12" fmla="*/ 13334 w 76485"/>
                  <a:gd name="connsiteY12" fmla="*/ 68066 h 73117"/>
                  <a:gd name="connsiteX13" fmla="*/ 19727 w 76485"/>
                  <a:gd name="connsiteY13" fmla="*/ 48395 h 73117"/>
                  <a:gd name="connsiteX14" fmla="*/ 18331 w 76485"/>
                  <a:gd name="connsiteY14" fmla="*/ 44094 h 73117"/>
                  <a:gd name="connsiteX15" fmla="*/ 1591 w 76485"/>
                  <a:gd name="connsiteY15" fmla="*/ 31937 h 73117"/>
                  <a:gd name="connsiteX16" fmla="*/ 3848 w 76485"/>
                  <a:gd name="connsiteY16" fmla="*/ 24985 h 73117"/>
                  <a:gd name="connsiteX17" fmla="*/ 24540 w 76485"/>
                  <a:gd name="connsiteY17" fmla="*/ 24985 h 73117"/>
                  <a:gd name="connsiteX18" fmla="*/ 28194 w 76485"/>
                  <a:gd name="connsiteY18" fmla="*/ 22335 h 73117"/>
                  <a:gd name="connsiteX19" fmla="*/ 34587 w 76485"/>
                  <a:gd name="connsiteY19" fmla="*/ 2665 h 73117"/>
                  <a:gd name="connsiteX20" fmla="*/ 41897 w 76485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5" h="73117">
                    <a:moveTo>
                      <a:pt x="41897" y="2665"/>
                    </a:moveTo>
                    <a:lnTo>
                      <a:pt x="48291" y="22335"/>
                    </a:lnTo>
                    <a:cubicBezTo>
                      <a:pt x="48805" y="23925"/>
                      <a:pt x="50279" y="24985"/>
                      <a:pt x="51944" y="24985"/>
                    </a:cubicBezTo>
                    <a:lnTo>
                      <a:pt x="72637" y="24985"/>
                    </a:lnTo>
                    <a:cubicBezTo>
                      <a:pt x="76359" y="24985"/>
                      <a:pt x="77905" y="29754"/>
                      <a:pt x="74893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48" y="74549"/>
                      <a:pt x="57240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0" y="-888"/>
                      <a:pt x="40747" y="-888"/>
                      <a:pt x="41897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9" name="Hình tự do: Hình 1558">
                <a:extLst>
                  <a:ext uri="{FF2B5EF4-FFF2-40B4-BE49-F238E27FC236}">
                    <a16:creationId xmlns:a16="http://schemas.microsoft.com/office/drawing/2014/main" id="{B96894A7-7E32-9E0A-2401-F2C5FEEBEE31}"/>
                  </a:ext>
                </a:extLst>
              </p:cNvPr>
              <p:cNvSpPr/>
              <p:nvPr/>
            </p:nvSpPr>
            <p:spPr>
              <a:xfrm>
                <a:off x="9358231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4 w 76488"/>
                  <a:gd name="connsiteY5" fmla="*/ 44094 h 73117"/>
                  <a:gd name="connsiteX6" fmla="*/ 56757 w 76488"/>
                  <a:gd name="connsiteY6" fmla="*/ 48395 h 73117"/>
                  <a:gd name="connsiteX7" fmla="*/ 63151 w 76488"/>
                  <a:gd name="connsiteY7" fmla="*/ 68066 h 73117"/>
                  <a:gd name="connsiteX8" fmla="*/ 57241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52" y="74549"/>
                      <a:pt x="57241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2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60" name="Đồ họa 3">
                <a:extLst>
                  <a:ext uri="{FF2B5EF4-FFF2-40B4-BE49-F238E27FC236}">
                    <a16:creationId xmlns:a16="http://schemas.microsoft.com/office/drawing/2014/main" id="{818F6F8E-EB0F-DC18-6311-42BA8B43B18D}"/>
                  </a:ext>
                </a:extLst>
              </p:cNvPr>
              <p:cNvGrpSpPr/>
              <p:nvPr/>
            </p:nvGrpSpPr>
            <p:grpSpPr>
              <a:xfrm>
                <a:off x="9455711" y="4261483"/>
                <a:ext cx="173968" cy="73117"/>
                <a:chOff x="9455711" y="4261483"/>
                <a:chExt cx="173968" cy="73117"/>
              </a:xfrm>
              <a:solidFill>
                <a:srgbClr val="F8CD9E"/>
              </a:solidFill>
            </p:grpSpPr>
            <p:sp>
              <p:nvSpPr>
                <p:cNvPr id="1570" name="Hình tự do: Hình 1569">
                  <a:extLst>
                    <a:ext uri="{FF2B5EF4-FFF2-40B4-BE49-F238E27FC236}">
                      <a16:creationId xmlns:a16="http://schemas.microsoft.com/office/drawing/2014/main" id="{CF594F98-B7CE-C4FB-881F-510880C1A1ED}"/>
                    </a:ext>
                  </a:extLst>
                </p:cNvPr>
                <p:cNvSpPr/>
                <p:nvPr/>
              </p:nvSpPr>
              <p:spPr>
                <a:xfrm>
                  <a:off x="9455711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4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4" y="60210"/>
                      </a:lnTo>
                      <a:cubicBezTo>
                        <a:pt x="39157" y="59244"/>
                        <a:pt x="37334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1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1" name="Hình tự do: Hình 1570">
                  <a:extLst>
                    <a:ext uri="{FF2B5EF4-FFF2-40B4-BE49-F238E27FC236}">
                      <a16:creationId xmlns:a16="http://schemas.microsoft.com/office/drawing/2014/main" id="{B8FD4C62-2629-38E3-AD24-947246A41A48}"/>
                    </a:ext>
                  </a:extLst>
                </p:cNvPr>
                <p:cNvSpPr/>
                <p:nvPr/>
              </p:nvSpPr>
              <p:spPr>
                <a:xfrm>
                  <a:off x="9553192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1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1" y="60210"/>
                      </a:lnTo>
                      <a:cubicBezTo>
                        <a:pt x="39154" y="59244"/>
                        <a:pt x="37330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0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61" name="Đồ họa 3">
                <a:extLst>
                  <a:ext uri="{FF2B5EF4-FFF2-40B4-BE49-F238E27FC236}">
                    <a16:creationId xmlns:a16="http://schemas.microsoft.com/office/drawing/2014/main" id="{EEC76F05-B769-3689-9C0B-2F0A86C55388}"/>
                  </a:ext>
                </a:extLst>
              </p:cNvPr>
              <p:cNvGrpSpPr/>
              <p:nvPr/>
            </p:nvGrpSpPr>
            <p:grpSpPr>
              <a:xfrm>
                <a:off x="9156969" y="4377617"/>
                <a:ext cx="475106" cy="129647"/>
                <a:chOff x="9156969" y="4377617"/>
                <a:chExt cx="475106" cy="129647"/>
              </a:xfrm>
              <a:solidFill>
                <a:srgbClr val="4EAFE5"/>
              </a:solidFill>
            </p:grpSpPr>
            <p:sp>
              <p:nvSpPr>
                <p:cNvPr id="1564" name="Hình tự do: Hình 1563">
                  <a:extLst>
                    <a:ext uri="{FF2B5EF4-FFF2-40B4-BE49-F238E27FC236}">
                      <a16:creationId xmlns:a16="http://schemas.microsoft.com/office/drawing/2014/main" id="{944FE72F-2448-880F-9151-582D754CA492}"/>
                    </a:ext>
                  </a:extLst>
                </p:cNvPr>
                <p:cNvSpPr/>
                <p:nvPr/>
              </p:nvSpPr>
              <p:spPr>
                <a:xfrm>
                  <a:off x="9156969" y="4377617"/>
                  <a:ext cx="76971" cy="129647"/>
                </a:xfrm>
                <a:custGeom>
                  <a:avLst/>
                  <a:gdLst>
                    <a:gd name="connsiteX0" fmla="*/ 42809 w 76971"/>
                    <a:gd name="connsiteY0" fmla="*/ 9850 h 129647"/>
                    <a:gd name="connsiteX1" fmla="*/ 44153 w 76971"/>
                    <a:gd name="connsiteY1" fmla="*/ 9850 h 129647"/>
                    <a:gd name="connsiteX2" fmla="*/ 59739 w 76971"/>
                    <a:gd name="connsiteY2" fmla="*/ 12469 h 129647"/>
                    <a:gd name="connsiteX3" fmla="*/ 73390 w 76971"/>
                    <a:gd name="connsiteY3" fmla="*/ 20137 h 129647"/>
                    <a:gd name="connsiteX4" fmla="*/ 61008 w 76971"/>
                    <a:gd name="connsiteY4" fmla="*/ 34009 h 129647"/>
                    <a:gd name="connsiteX5" fmla="*/ 52807 w 76971"/>
                    <a:gd name="connsiteY5" fmla="*/ 28117 h 129647"/>
                    <a:gd name="connsiteX6" fmla="*/ 42813 w 76971"/>
                    <a:gd name="connsiteY6" fmla="*/ 25967 h 129647"/>
                    <a:gd name="connsiteX7" fmla="*/ 42813 w 76971"/>
                    <a:gd name="connsiteY7" fmla="*/ 55799 h 129647"/>
                    <a:gd name="connsiteX8" fmla="*/ 43408 w 76971"/>
                    <a:gd name="connsiteY8" fmla="*/ 55955 h 129647"/>
                    <a:gd name="connsiteX9" fmla="*/ 55715 w 76971"/>
                    <a:gd name="connsiteY9" fmla="*/ 59664 h 129647"/>
                    <a:gd name="connsiteX10" fmla="*/ 66457 w 76971"/>
                    <a:gd name="connsiteY10" fmla="*/ 65119 h 129647"/>
                    <a:gd name="connsiteX11" fmla="*/ 74066 w 76971"/>
                    <a:gd name="connsiteY11" fmla="*/ 73536 h 129647"/>
                    <a:gd name="connsiteX12" fmla="*/ 76972 w 76971"/>
                    <a:gd name="connsiteY12" fmla="*/ 86223 h 129647"/>
                    <a:gd name="connsiteX13" fmla="*/ 74288 w 76971"/>
                    <a:gd name="connsiteY13" fmla="*/ 99441 h 129647"/>
                    <a:gd name="connsiteX14" fmla="*/ 66978 w 76971"/>
                    <a:gd name="connsiteY14" fmla="*/ 109291 h 129647"/>
                    <a:gd name="connsiteX15" fmla="*/ 56161 w 76971"/>
                    <a:gd name="connsiteY15" fmla="*/ 115775 h 129647"/>
                    <a:gd name="connsiteX16" fmla="*/ 42813 w 76971"/>
                    <a:gd name="connsiteY16" fmla="*/ 118892 h 129647"/>
                    <a:gd name="connsiteX17" fmla="*/ 42813 w 76971"/>
                    <a:gd name="connsiteY17" fmla="*/ 129647 h 129647"/>
                    <a:gd name="connsiteX18" fmla="*/ 34758 w 76971"/>
                    <a:gd name="connsiteY18" fmla="*/ 129647 h 129647"/>
                    <a:gd name="connsiteX19" fmla="*/ 34758 w 76971"/>
                    <a:gd name="connsiteY19" fmla="*/ 119048 h 129647"/>
                    <a:gd name="connsiteX20" fmla="*/ 15889 w 76971"/>
                    <a:gd name="connsiteY20" fmla="*/ 116056 h 129647"/>
                    <a:gd name="connsiteX21" fmla="*/ 0 w 76971"/>
                    <a:gd name="connsiteY21" fmla="*/ 105769 h 129647"/>
                    <a:gd name="connsiteX22" fmla="*/ 13576 w 76971"/>
                    <a:gd name="connsiteY22" fmla="*/ 91897 h 129647"/>
                    <a:gd name="connsiteX23" fmla="*/ 22822 w 76971"/>
                    <a:gd name="connsiteY23" fmla="*/ 99659 h 129647"/>
                    <a:gd name="connsiteX24" fmla="*/ 34758 w 76971"/>
                    <a:gd name="connsiteY24" fmla="*/ 102932 h 129647"/>
                    <a:gd name="connsiteX25" fmla="*/ 34758 w 76971"/>
                    <a:gd name="connsiteY25" fmla="*/ 71448 h 129647"/>
                    <a:gd name="connsiteX26" fmla="*/ 34013 w 76971"/>
                    <a:gd name="connsiteY26" fmla="*/ 71323 h 129647"/>
                    <a:gd name="connsiteX27" fmla="*/ 22076 w 76971"/>
                    <a:gd name="connsiteY27" fmla="*/ 67364 h 129647"/>
                    <a:gd name="connsiteX28" fmla="*/ 12008 w 76971"/>
                    <a:gd name="connsiteY28" fmla="*/ 61691 h 129647"/>
                    <a:gd name="connsiteX29" fmla="*/ 5072 w 76971"/>
                    <a:gd name="connsiteY29" fmla="*/ 53180 h 129647"/>
                    <a:gd name="connsiteX30" fmla="*/ 2534 w 76971"/>
                    <a:gd name="connsiteY30" fmla="*/ 40743 h 129647"/>
                    <a:gd name="connsiteX31" fmla="*/ 5218 w 76971"/>
                    <a:gd name="connsiteY31" fmla="*/ 28648 h 129647"/>
                    <a:gd name="connsiteX32" fmla="*/ 12379 w 76971"/>
                    <a:gd name="connsiteY32" fmla="*/ 19327 h 129647"/>
                    <a:gd name="connsiteX33" fmla="*/ 22675 w 76971"/>
                    <a:gd name="connsiteY33" fmla="*/ 12999 h 129647"/>
                    <a:gd name="connsiteX34" fmla="*/ 34758 w 76971"/>
                    <a:gd name="connsiteY34" fmla="*/ 10006 h 129647"/>
                    <a:gd name="connsiteX35" fmla="*/ 34758 w 76971"/>
                    <a:gd name="connsiteY35" fmla="*/ 0 h 129647"/>
                    <a:gd name="connsiteX36" fmla="*/ 42813 w 76971"/>
                    <a:gd name="connsiteY36" fmla="*/ 0 h 129647"/>
                    <a:gd name="connsiteX37" fmla="*/ 42813 w 76971"/>
                    <a:gd name="connsiteY37" fmla="*/ 9850 h 129647"/>
                    <a:gd name="connsiteX38" fmla="*/ 34754 w 76971"/>
                    <a:gd name="connsiteY38" fmla="*/ 26278 h 129647"/>
                    <a:gd name="connsiteX39" fmla="*/ 25431 w 76971"/>
                    <a:gd name="connsiteY39" fmla="*/ 30674 h 129647"/>
                    <a:gd name="connsiteX40" fmla="*/ 21328 w 76971"/>
                    <a:gd name="connsiteY40" fmla="*/ 39838 h 129647"/>
                    <a:gd name="connsiteX41" fmla="*/ 22447 w 76971"/>
                    <a:gd name="connsiteY41" fmla="*/ 45356 h 129647"/>
                    <a:gd name="connsiteX42" fmla="*/ 25356 w 76971"/>
                    <a:gd name="connsiteY42" fmla="*/ 48941 h 129647"/>
                    <a:gd name="connsiteX43" fmla="*/ 29611 w 76971"/>
                    <a:gd name="connsiteY43" fmla="*/ 51404 h 129647"/>
                    <a:gd name="connsiteX44" fmla="*/ 34758 w 76971"/>
                    <a:gd name="connsiteY44" fmla="*/ 53555 h 129647"/>
                    <a:gd name="connsiteX45" fmla="*/ 34758 w 76971"/>
                    <a:gd name="connsiteY45" fmla="*/ 26278 h 129647"/>
                    <a:gd name="connsiteX46" fmla="*/ 42809 w 76971"/>
                    <a:gd name="connsiteY46" fmla="*/ 102932 h 129647"/>
                    <a:gd name="connsiteX47" fmla="*/ 48701 w 76971"/>
                    <a:gd name="connsiteY47" fmla="*/ 101062 h 129647"/>
                    <a:gd name="connsiteX48" fmla="*/ 53548 w 76971"/>
                    <a:gd name="connsiteY48" fmla="*/ 97944 h 129647"/>
                    <a:gd name="connsiteX49" fmla="*/ 56906 w 76971"/>
                    <a:gd name="connsiteY49" fmla="*/ 93487 h 129647"/>
                    <a:gd name="connsiteX50" fmla="*/ 58171 w 76971"/>
                    <a:gd name="connsiteY50" fmla="*/ 87595 h 129647"/>
                    <a:gd name="connsiteX51" fmla="*/ 56756 w 76971"/>
                    <a:gd name="connsiteY51" fmla="*/ 82046 h 129647"/>
                    <a:gd name="connsiteX52" fmla="*/ 53100 w 76971"/>
                    <a:gd name="connsiteY52" fmla="*/ 78337 h 129647"/>
                    <a:gd name="connsiteX53" fmla="*/ 48178 w 76971"/>
                    <a:gd name="connsiteY53" fmla="*/ 75781 h 129647"/>
                    <a:gd name="connsiteX54" fmla="*/ 42806 w 76971"/>
                    <a:gd name="connsiteY54" fmla="*/ 73848 h 129647"/>
                    <a:gd name="connsiteX55" fmla="*/ 42806 w 76971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71" h="129647">
                      <a:moveTo>
                        <a:pt x="42809" y="9850"/>
                      </a:moveTo>
                      <a:lnTo>
                        <a:pt x="44153" y="9850"/>
                      </a:lnTo>
                      <a:cubicBezTo>
                        <a:pt x="49222" y="9850"/>
                        <a:pt x="54421" y="10723"/>
                        <a:pt x="59739" y="12469"/>
                      </a:cubicBezTo>
                      <a:cubicBezTo>
                        <a:pt x="65057" y="14215"/>
                        <a:pt x="69609" y="16771"/>
                        <a:pt x="73390" y="20137"/>
                      </a:cubicBezTo>
                      <a:lnTo>
                        <a:pt x="61008" y="34009"/>
                      </a:lnTo>
                      <a:cubicBezTo>
                        <a:pt x="58720" y="31547"/>
                        <a:pt x="55983" y="29583"/>
                        <a:pt x="52807" y="28117"/>
                      </a:cubicBezTo>
                      <a:cubicBezTo>
                        <a:pt x="49624" y="26684"/>
                        <a:pt x="46291" y="25967"/>
                        <a:pt x="42813" y="25967"/>
                      </a:cubicBezTo>
                      <a:lnTo>
                        <a:pt x="42813" y="55799"/>
                      </a:lnTo>
                      <a:lnTo>
                        <a:pt x="43408" y="55955"/>
                      </a:lnTo>
                      <a:cubicBezTo>
                        <a:pt x="47585" y="57046"/>
                        <a:pt x="51687" y="58293"/>
                        <a:pt x="55715" y="59664"/>
                      </a:cubicBezTo>
                      <a:cubicBezTo>
                        <a:pt x="59746" y="61067"/>
                        <a:pt x="63324" y="62875"/>
                        <a:pt x="66457" y="65119"/>
                      </a:cubicBezTo>
                      <a:cubicBezTo>
                        <a:pt x="69587" y="67364"/>
                        <a:pt x="72124" y="70169"/>
                        <a:pt x="74066" y="73536"/>
                      </a:cubicBezTo>
                      <a:cubicBezTo>
                        <a:pt x="76005" y="76934"/>
                        <a:pt x="76972" y="81142"/>
                        <a:pt x="76972" y="86223"/>
                      </a:cubicBezTo>
                      <a:cubicBezTo>
                        <a:pt x="76972" y="91211"/>
                        <a:pt x="76077" y="95607"/>
                        <a:pt x="74288" y="99441"/>
                      </a:cubicBezTo>
                      <a:cubicBezTo>
                        <a:pt x="72495" y="103275"/>
                        <a:pt x="70058" y="106548"/>
                        <a:pt x="66978" y="109291"/>
                      </a:cubicBezTo>
                      <a:cubicBezTo>
                        <a:pt x="63892" y="112003"/>
                        <a:pt x="60288" y="114185"/>
                        <a:pt x="56161" y="115775"/>
                      </a:cubicBezTo>
                      <a:cubicBezTo>
                        <a:pt x="52034" y="117365"/>
                        <a:pt x="47582" y="118394"/>
                        <a:pt x="42813" y="118892"/>
                      </a:cubicBezTo>
                      <a:lnTo>
                        <a:pt x="42813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196" y="119142"/>
                        <a:pt x="21902" y="118144"/>
                        <a:pt x="15889" y="116056"/>
                      </a:cubicBezTo>
                      <a:cubicBezTo>
                        <a:pt x="9869" y="113967"/>
                        <a:pt x="4573" y="110538"/>
                        <a:pt x="0" y="105769"/>
                      </a:cubicBezTo>
                      <a:lnTo>
                        <a:pt x="13576" y="91897"/>
                      </a:lnTo>
                      <a:cubicBezTo>
                        <a:pt x="15960" y="95295"/>
                        <a:pt x="19043" y="97851"/>
                        <a:pt x="22822" y="99659"/>
                      </a:cubicBezTo>
                      <a:cubicBezTo>
                        <a:pt x="26603" y="101436"/>
                        <a:pt x="30580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3" y="71323"/>
                      </a:lnTo>
                      <a:cubicBezTo>
                        <a:pt x="29835" y="70139"/>
                        <a:pt x="25855" y="68798"/>
                        <a:pt x="22076" y="67364"/>
                      </a:cubicBezTo>
                      <a:cubicBezTo>
                        <a:pt x="18295" y="65930"/>
                        <a:pt x="14941" y="64029"/>
                        <a:pt x="12008" y="61691"/>
                      </a:cubicBezTo>
                      <a:cubicBezTo>
                        <a:pt x="9074" y="59353"/>
                        <a:pt x="6761" y="56516"/>
                        <a:pt x="5072" y="53180"/>
                      </a:cubicBezTo>
                      <a:cubicBezTo>
                        <a:pt x="3379" y="49845"/>
                        <a:pt x="2534" y="45699"/>
                        <a:pt x="2534" y="40743"/>
                      </a:cubicBezTo>
                      <a:cubicBezTo>
                        <a:pt x="2534" y="36254"/>
                        <a:pt x="3429" y="32232"/>
                        <a:pt x="5218" y="28648"/>
                      </a:cubicBezTo>
                      <a:cubicBezTo>
                        <a:pt x="7011" y="25063"/>
                        <a:pt x="9399" y="21977"/>
                        <a:pt x="12379" y="19327"/>
                      </a:cubicBezTo>
                      <a:cubicBezTo>
                        <a:pt x="15362" y="16709"/>
                        <a:pt x="18794" y="14589"/>
                        <a:pt x="22675" y="12999"/>
                      </a:cubicBezTo>
                      <a:cubicBezTo>
                        <a:pt x="26553" y="11409"/>
                        <a:pt x="30580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13" y="0"/>
                      </a:lnTo>
                      <a:lnTo>
                        <a:pt x="42813" y="9850"/>
                      </a:lnTo>
                      <a:close/>
                      <a:moveTo>
                        <a:pt x="34754" y="26278"/>
                      </a:moveTo>
                      <a:cubicBezTo>
                        <a:pt x="31269" y="26871"/>
                        <a:pt x="28164" y="28336"/>
                        <a:pt x="25431" y="30674"/>
                      </a:cubicBezTo>
                      <a:cubicBezTo>
                        <a:pt x="22691" y="33012"/>
                        <a:pt x="21328" y="36067"/>
                        <a:pt x="21328" y="39838"/>
                      </a:cubicBezTo>
                      <a:cubicBezTo>
                        <a:pt x="21328" y="42114"/>
                        <a:pt x="21702" y="43985"/>
                        <a:pt x="22447" y="45356"/>
                      </a:cubicBezTo>
                      <a:cubicBezTo>
                        <a:pt x="23193" y="46759"/>
                        <a:pt x="24162" y="47943"/>
                        <a:pt x="25356" y="48941"/>
                      </a:cubicBezTo>
                      <a:cubicBezTo>
                        <a:pt x="26553" y="49938"/>
                        <a:pt x="27968" y="50749"/>
                        <a:pt x="29611" y="51404"/>
                      </a:cubicBezTo>
                      <a:cubicBezTo>
                        <a:pt x="31251" y="52058"/>
                        <a:pt x="32965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09" y="102932"/>
                      </a:moveTo>
                      <a:cubicBezTo>
                        <a:pt x="44898" y="102558"/>
                        <a:pt x="46859" y="101935"/>
                        <a:pt x="48701" y="101062"/>
                      </a:cubicBezTo>
                      <a:cubicBezTo>
                        <a:pt x="50540" y="100220"/>
                        <a:pt x="52158" y="99191"/>
                        <a:pt x="53548" y="97944"/>
                      </a:cubicBezTo>
                      <a:cubicBezTo>
                        <a:pt x="54942" y="96697"/>
                        <a:pt x="56061" y="95201"/>
                        <a:pt x="56906" y="93487"/>
                      </a:cubicBezTo>
                      <a:cubicBezTo>
                        <a:pt x="57748" y="91741"/>
                        <a:pt x="58171" y="89777"/>
                        <a:pt x="58171" y="87595"/>
                      </a:cubicBezTo>
                      <a:cubicBezTo>
                        <a:pt x="58171" y="85382"/>
                        <a:pt x="57701" y="83543"/>
                        <a:pt x="56756" y="82046"/>
                      </a:cubicBezTo>
                      <a:cubicBezTo>
                        <a:pt x="55809" y="80581"/>
                        <a:pt x="54593" y="79334"/>
                        <a:pt x="53100" y="78337"/>
                      </a:cubicBezTo>
                      <a:cubicBezTo>
                        <a:pt x="51609" y="77339"/>
                        <a:pt x="49970" y="76498"/>
                        <a:pt x="48178" y="75781"/>
                      </a:cubicBezTo>
                      <a:cubicBezTo>
                        <a:pt x="46385" y="75095"/>
                        <a:pt x="44596" y="74440"/>
                        <a:pt x="42806" y="73848"/>
                      </a:cubicBezTo>
                      <a:lnTo>
                        <a:pt x="42806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5" name="Hình tự do: Hình 1564">
                  <a:extLst>
                    <a:ext uri="{FF2B5EF4-FFF2-40B4-BE49-F238E27FC236}">
                      <a16:creationId xmlns:a16="http://schemas.microsoft.com/office/drawing/2014/main" id="{54D4E088-5968-5F12-61F0-2E7A95AF73AC}"/>
                    </a:ext>
                  </a:extLst>
                </p:cNvPr>
                <p:cNvSpPr/>
                <p:nvPr/>
              </p:nvSpPr>
              <p:spPr>
                <a:xfrm>
                  <a:off x="9334928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4 w 76376"/>
                    <a:gd name="connsiteY9" fmla="*/ 8573 h 109198"/>
                    <a:gd name="connsiteX10" fmla="*/ 69069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31 h 109198"/>
                    <a:gd name="connsiteX15" fmla="*/ 61684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2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3 w 76376"/>
                    <a:gd name="connsiteY26" fmla="*/ 66024 h 109198"/>
                    <a:gd name="connsiteX27" fmla="*/ 21331 w 76376"/>
                    <a:gd name="connsiteY27" fmla="*/ 78337 h 109198"/>
                    <a:gd name="connsiteX28" fmla="*/ 27448 w 76376"/>
                    <a:gd name="connsiteY28" fmla="*/ 88188 h 109198"/>
                    <a:gd name="connsiteX29" fmla="*/ 38190 w 76376"/>
                    <a:gd name="connsiteY29" fmla="*/ 92209 h 109198"/>
                    <a:gd name="connsiteX30" fmla="*/ 48929 w 76376"/>
                    <a:gd name="connsiteY30" fmla="*/ 88188 h 109198"/>
                    <a:gd name="connsiteX31" fmla="*/ 55045 w 76376"/>
                    <a:gd name="connsiteY31" fmla="*/ 78337 h 109198"/>
                    <a:gd name="connsiteX32" fmla="*/ 57803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3 w 76376"/>
                    <a:gd name="connsiteY34" fmla="*/ 43205 h 109198"/>
                    <a:gd name="connsiteX35" fmla="*/ 55045 w 76376"/>
                    <a:gd name="connsiteY35" fmla="*/ 30892 h 109198"/>
                    <a:gd name="connsiteX36" fmla="*/ 48929 w 76376"/>
                    <a:gd name="connsiteY36" fmla="*/ 21042 h 109198"/>
                    <a:gd name="connsiteX37" fmla="*/ 38190 w 76376"/>
                    <a:gd name="connsiteY37" fmla="*/ 17021 h 109198"/>
                    <a:gd name="connsiteX38" fmla="*/ 27448 w 76376"/>
                    <a:gd name="connsiteY38" fmla="*/ 21042 h 109198"/>
                    <a:gd name="connsiteX39" fmla="*/ 21331 w 76376"/>
                    <a:gd name="connsiteY39" fmla="*/ 30892 h 109198"/>
                    <a:gd name="connsiteX40" fmla="*/ 18573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0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2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4" y="8573"/>
                      </a:cubicBezTo>
                      <a:cubicBezTo>
                        <a:pt x="64421" y="11035"/>
                        <a:pt x="66881" y="14246"/>
                        <a:pt x="69069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69" y="90931"/>
                      </a:cubicBezTo>
                      <a:cubicBezTo>
                        <a:pt x="66881" y="94952"/>
                        <a:pt x="64421" y="98194"/>
                        <a:pt x="61684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2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198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2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0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3" y="66024"/>
                      </a:cubicBezTo>
                      <a:cubicBezTo>
                        <a:pt x="19022" y="70357"/>
                        <a:pt x="19938" y="74440"/>
                        <a:pt x="21331" y="78337"/>
                      </a:cubicBezTo>
                      <a:cubicBezTo>
                        <a:pt x="22725" y="82202"/>
                        <a:pt x="24764" y="85476"/>
                        <a:pt x="27448" y="88188"/>
                      </a:cubicBezTo>
                      <a:cubicBezTo>
                        <a:pt x="30135" y="90869"/>
                        <a:pt x="33713" y="92209"/>
                        <a:pt x="38190" y="92209"/>
                      </a:cubicBezTo>
                      <a:cubicBezTo>
                        <a:pt x="42663" y="92209"/>
                        <a:pt x="46242" y="90869"/>
                        <a:pt x="48929" y="88188"/>
                      </a:cubicBezTo>
                      <a:cubicBezTo>
                        <a:pt x="51613" y="85476"/>
                        <a:pt x="53651" y="82202"/>
                        <a:pt x="55045" y="78337"/>
                      </a:cubicBezTo>
                      <a:cubicBezTo>
                        <a:pt x="56438" y="74440"/>
                        <a:pt x="57358" y="70357"/>
                        <a:pt x="57803" y="66024"/>
                      </a:cubicBezTo>
                      <a:cubicBezTo>
                        <a:pt x="58253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3" y="43205"/>
                      </a:cubicBezTo>
                      <a:cubicBezTo>
                        <a:pt x="57355" y="38872"/>
                        <a:pt x="56435" y="34758"/>
                        <a:pt x="55045" y="30892"/>
                      </a:cubicBezTo>
                      <a:cubicBezTo>
                        <a:pt x="53651" y="26996"/>
                        <a:pt x="51613" y="23722"/>
                        <a:pt x="48929" y="21042"/>
                      </a:cubicBezTo>
                      <a:cubicBezTo>
                        <a:pt x="46242" y="18361"/>
                        <a:pt x="42663" y="17021"/>
                        <a:pt x="38190" y="17021"/>
                      </a:cubicBezTo>
                      <a:cubicBezTo>
                        <a:pt x="33713" y="17021"/>
                        <a:pt x="30135" y="18361"/>
                        <a:pt x="27448" y="21042"/>
                      </a:cubicBezTo>
                      <a:cubicBezTo>
                        <a:pt x="24764" y="23722"/>
                        <a:pt x="22725" y="26996"/>
                        <a:pt x="21331" y="30892"/>
                      </a:cubicBezTo>
                      <a:cubicBezTo>
                        <a:pt x="19935" y="34758"/>
                        <a:pt x="19019" y="38872"/>
                        <a:pt x="18573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6" name="Hình tự do: Hình 1565">
                  <a:extLst>
                    <a:ext uri="{FF2B5EF4-FFF2-40B4-BE49-F238E27FC236}">
                      <a16:creationId xmlns:a16="http://schemas.microsoft.com/office/drawing/2014/main" id="{EB2119A3-C468-F6D3-AB5A-FC62EC8C03C8}"/>
                    </a:ext>
                  </a:extLst>
                </p:cNvPr>
                <p:cNvSpPr/>
                <p:nvPr/>
              </p:nvSpPr>
              <p:spPr>
                <a:xfrm>
                  <a:off x="9427414" y="4472818"/>
                  <a:ext cx="23865" cy="22974"/>
                </a:xfrm>
                <a:custGeom>
                  <a:avLst/>
                  <a:gdLst>
                    <a:gd name="connsiteX0" fmla="*/ 0 w 23865"/>
                    <a:gd name="connsiteY0" fmla="*/ 11627 h 22974"/>
                    <a:gd name="connsiteX1" fmla="*/ 3504 w 23865"/>
                    <a:gd name="connsiteY1" fmla="*/ 3429 h 22974"/>
                    <a:gd name="connsiteX2" fmla="*/ 11930 w 23865"/>
                    <a:gd name="connsiteY2" fmla="*/ 0 h 22974"/>
                    <a:gd name="connsiteX3" fmla="*/ 20284 w 23865"/>
                    <a:gd name="connsiteY3" fmla="*/ 3273 h 22974"/>
                    <a:gd name="connsiteX4" fmla="*/ 23866 w 23865"/>
                    <a:gd name="connsiteY4" fmla="*/ 11316 h 22974"/>
                    <a:gd name="connsiteX5" fmla="*/ 20362 w 23865"/>
                    <a:gd name="connsiteY5" fmla="*/ 19514 h 22974"/>
                    <a:gd name="connsiteX6" fmla="*/ 11933 w 23865"/>
                    <a:gd name="connsiteY6" fmla="*/ 22974 h 22974"/>
                    <a:gd name="connsiteX7" fmla="*/ 7385 w 23865"/>
                    <a:gd name="connsiteY7" fmla="*/ 22071 h 22974"/>
                    <a:gd name="connsiteX8" fmla="*/ 3578 w 23865"/>
                    <a:gd name="connsiteY8" fmla="*/ 19670 h 22974"/>
                    <a:gd name="connsiteX9" fmla="*/ 969 w 23865"/>
                    <a:gd name="connsiteY9" fmla="*/ 16116 h 22974"/>
                    <a:gd name="connsiteX10" fmla="*/ 0 w 23865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65" h="22974">
                      <a:moveTo>
                        <a:pt x="0" y="11627"/>
                      </a:moveTo>
                      <a:cubicBezTo>
                        <a:pt x="0" y="8448"/>
                        <a:pt x="1169" y="5705"/>
                        <a:pt x="3504" y="3429"/>
                      </a:cubicBezTo>
                      <a:cubicBezTo>
                        <a:pt x="5842" y="1122"/>
                        <a:pt x="8650" y="0"/>
                        <a:pt x="11930" y="0"/>
                      </a:cubicBezTo>
                      <a:cubicBezTo>
                        <a:pt x="15112" y="0"/>
                        <a:pt x="17896" y="1091"/>
                        <a:pt x="20284" y="3273"/>
                      </a:cubicBezTo>
                      <a:cubicBezTo>
                        <a:pt x="22672" y="5455"/>
                        <a:pt x="23866" y="8136"/>
                        <a:pt x="23866" y="11316"/>
                      </a:cubicBezTo>
                      <a:cubicBezTo>
                        <a:pt x="23866" y="14495"/>
                        <a:pt x="22694" y="17239"/>
                        <a:pt x="20362" y="19514"/>
                      </a:cubicBezTo>
                      <a:cubicBezTo>
                        <a:pt x="18021" y="21821"/>
                        <a:pt x="15212" y="22974"/>
                        <a:pt x="11933" y="22974"/>
                      </a:cubicBezTo>
                      <a:cubicBezTo>
                        <a:pt x="10340" y="22974"/>
                        <a:pt x="8822" y="22663"/>
                        <a:pt x="7385" y="22071"/>
                      </a:cubicBezTo>
                      <a:cubicBezTo>
                        <a:pt x="5942" y="21478"/>
                        <a:pt x="4673" y="20668"/>
                        <a:pt x="3578" y="19670"/>
                      </a:cubicBezTo>
                      <a:cubicBezTo>
                        <a:pt x="2484" y="18672"/>
                        <a:pt x="1618" y="17488"/>
                        <a:pt x="969" y="16116"/>
                      </a:cubicBezTo>
                      <a:cubicBezTo>
                        <a:pt x="321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7" name="Hình tự do: Hình 1566">
                  <a:extLst>
                    <a:ext uri="{FF2B5EF4-FFF2-40B4-BE49-F238E27FC236}">
                      <a16:creationId xmlns:a16="http://schemas.microsoft.com/office/drawing/2014/main" id="{6ABD1BD5-0D40-1164-9B2F-0CFCF597E4E4}"/>
                    </a:ext>
                  </a:extLst>
                </p:cNvPr>
                <p:cNvSpPr/>
                <p:nvPr/>
              </p:nvSpPr>
              <p:spPr>
                <a:xfrm>
                  <a:off x="9555699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3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70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70 w 76376"/>
                    <a:gd name="connsiteY14" fmla="*/ 90931 h 109198"/>
                    <a:gd name="connsiteX15" fmla="*/ 61685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3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0 w 76376"/>
                    <a:gd name="connsiteY26" fmla="*/ 66024 h 109198"/>
                    <a:gd name="connsiteX27" fmla="*/ 21329 w 76376"/>
                    <a:gd name="connsiteY27" fmla="*/ 78337 h 109198"/>
                    <a:gd name="connsiteX28" fmla="*/ 27445 w 76376"/>
                    <a:gd name="connsiteY28" fmla="*/ 88188 h 109198"/>
                    <a:gd name="connsiteX29" fmla="*/ 38187 w 76376"/>
                    <a:gd name="connsiteY29" fmla="*/ 92209 h 109198"/>
                    <a:gd name="connsiteX30" fmla="*/ 48926 w 76376"/>
                    <a:gd name="connsiteY30" fmla="*/ 88188 h 109198"/>
                    <a:gd name="connsiteX31" fmla="*/ 55042 w 76376"/>
                    <a:gd name="connsiteY31" fmla="*/ 78337 h 109198"/>
                    <a:gd name="connsiteX32" fmla="*/ 57801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1 w 76376"/>
                    <a:gd name="connsiteY34" fmla="*/ 43205 h 109198"/>
                    <a:gd name="connsiteX35" fmla="*/ 55042 w 76376"/>
                    <a:gd name="connsiteY35" fmla="*/ 30892 h 109198"/>
                    <a:gd name="connsiteX36" fmla="*/ 48926 w 76376"/>
                    <a:gd name="connsiteY36" fmla="*/ 21042 h 109198"/>
                    <a:gd name="connsiteX37" fmla="*/ 38187 w 76376"/>
                    <a:gd name="connsiteY37" fmla="*/ 17021 h 109198"/>
                    <a:gd name="connsiteX38" fmla="*/ 27445 w 76376"/>
                    <a:gd name="connsiteY38" fmla="*/ 21042 h 109198"/>
                    <a:gd name="connsiteX39" fmla="*/ 21329 w 76376"/>
                    <a:gd name="connsiteY39" fmla="*/ 30892 h 109198"/>
                    <a:gd name="connsiteX40" fmla="*/ 18570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3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3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5" y="8573"/>
                      </a:cubicBezTo>
                      <a:cubicBezTo>
                        <a:pt x="64422" y="11035"/>
                        <a:pt x="66878" y="14246"/>
                        <a:pt x="69070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70" y="90931"/>
                      </a:cubicBezTo>
                      <a:cubicBezTo>
                        <a:pt x="66878" y="94952"/>
                        <a:pt x="64422" y="98194"/>
                        <a:pt x="61685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3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5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3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0" y="66024"/>
                      </a:cubicBezTo>
                      <a:cubicBezTo>
                        <a:pt x="19019" y="70357"/>
                        <a:pt x="19935" y="74440"/>
                        <a:pt x="21329" y="78337"/>
                      </a:cubicBezTo>
                      <a:cubicBezTo>
                        <a:pt x="22722" y="82202"/>
                        <a:pt x="24760" y="85476"/>
                        <a:pt x="27445" y="88188"/>
                      </a:cubicBezTo>
                      <a:cubicBezTo>
                        <a:pt x="30132" y="90869"/>
                        <a:pt x="33710" y="92209"/>
                        <a:pt x="38187" y="92209"/>
                      </a:cubicBezTo>
                      <a:cubicBezTo>
                        <a:pt x="42660" y="92209"/>
                        <a:pt x="46239" y="90869"/>
                        <a:pt x="48926" y="88188"/>
                      </a:cubicBezTo>
                      <a:cubicBezTo>
                        <a:pt x="51610" y="85476"/>
                        <a:pt x="53648" y="82202"/>
                        <a:pt x="55042" y="78337"/>
                      </a:cubicBezTo>
                      <a:cubicBezTo>
                        <a:pt x="56435" y="74440"/>
                        <a:pt x="57355" y="70357"/>
                        <a:pt x="57801" y="66024"/>
                      </a:cubicBezTo>
                      <a:cubicBezTo>
                        <a:pt x="58249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1" y="43205"/>
                      </a:cubicBezTo>
                      <a:cubicBezTo>
                        <a:pt x="57352" y="38872"/>
                        <a:pt x="56432" y="34758"/>
                        <a:pt x="55042" y="30892"/>
                      </a:cubicBezTo>
                      <a:cubicBezTo>
                        <a:pt x="53648" y="26996"/>
                        <a:pt x="51610" y="23722"/>
                        <a:pt x="48926" y="21042"/>
                      </a:cubicBezTo>
                      <a:cubicBezTo>
                        <a:pt x="46239" y="18361"/>
                        <a:pt x="42660" y="17021"/>
                        <a:pt x="38187" y="17021"/>
                      </a:cubicBezTo>
                      <a:cubicBezTo>
                        <a:pt x="33710" y="17021"/>
                        <a:pt x="30132" y="18361"/>
                        <a:pt x="27445" y="21042"/>
                      </a:cubicBezTo>
                      <a:cubicBezTo>
                        <a:pt x="24760" y="23722"/>
                        <a:pt x="22722" y="26996"/>
                        <a:pt x="21329" y="30892"/>
                      </a:cubicBezTo>
                      <a:cubicBezTo>
                        <a:pt x="19932" y="34758"/>
                        <a:pt x="19015" y="38872"/>
                        <a:pt x="18570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8" name="Hình tự do: Hình 1567">
                  <a:extLst>
                    <a:ext uri="{FF2B5EF4-FFF2-40B4-BE49-F238E27FC236}">
                      <a16:creationId xmlns:a16="http://schemas.microsoft.com/office/drawing/2014/main" id="{08F717FA-1EC2-C224-0602-CD2B7C08E304}"/>
                    </a:ext>
                  </a:extLst>
                </p:cNvPr>
                <p:cNvSpPr/>
                <p:nvPr/>
              </p:nvSpPr>
              <p:spPr>
                <a:xfrm>
                  <a:off x="9467390" y="4386594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583 h 109198"/>
                    <a:gd name="connsiteX1" fmla="*/ 2011 w 76376"/>
                    <a:gd name="connsiteY1" fmla="*/ 33168 h 109198"/>
                    <a:gd name="connsiteX2" fmla="*/ 7307 w 76376"/>
                    <a:gd name="connsiteY2" fmla="*/ 18268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69 w 76376"/>
                    <a:gd name="connsiteY10" fmla="*/ 18268 h 109198"/>
                    <a:gd name="connsiteX11" fmla="*/ 74366 w 76376"/>
                    <a:gd name="connsiteY11" fmla="*/ 33168 h 109198"/>
                    <a:gd name="connsiteX12" fmla="*/ 76376 w 76376"/>
                    <a:gd name="connsiteY12" fmla="*/ 54583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00 h 109198"/>
                    <a:gd name="connsiteX15" fmla="*/ 61685 w 76376"/>
                    <a:gd name="connsiteY15" fmla="*/ 100594 h 109198"/>
                    <a:gd name="connsiteX16" fmla="*/ 53330 w 76376"/>
                    <a:gd name="connsiteY16" fmla="*/ 106112 h 109198"/>
                    <a:gd name="connsiteX17" fmla="*/ 45122 w 76376"/>
                    <a:gd name="connsiteY17" fmla="*/ 108575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575 h 109198"/>
                    <a:gd name="connsiteX20" fmla="*/ 23046 w 76376"/>
                    <a:gd name="connsiteY20" fmla="*/ 106112 h 109198"/>
                    <a:gd name="connsiteX21" fmla="*/ 14692 w 76376"/>
                    <a:gd name="connsiteY21" fmla="*/ 100594 h 109198"/>
                    <a:gd name="connsiteX22" fmla="*/ 7307 w 76376"/>
                    <a:gd name="connsiteY22" fmla="*/ 90900 h 109198"/>
                    <a:gd name="connsiteX23" fmla="*/ 2011 w 76376"/>
                    <a:gd name="connsiteY23" fmla="*/ 75999 h 109198"/>
                    <a:gd name="connsiteX24" fmla="*/ 0 w 76376"/>
                    <a:gd name="connsiteY24" fmla="*/ 54583 h 109198"/>
                    <a:gd name="connsiteX25" fmla="*/ 17899 w 76376"/>
                    <a:gd name="connsiteY25" fmla="*/ 54583 h 109198"/>
                    <a:gd name="connsiteX26" fmla="*/ 18570 w 76376"/>
                    <a:gd name="connsiteY26" fmla="*/ 65993 h 109198"/>
                    <a:gd name="connsiteX27" fmla="*/ 21328 w 76376"/>
                    <a:gd name="connsiteY27" fmla="*/ 78306 h 109198"/>
                    <a:gd name="connsiteX28" fmla="*/ 27445 w 76376"/>
                    <a:gd name="connsiteY28" fmla="*/ 88157 h 109198"/>
                    <a:gd name="connsiteX29" fmla="*/ 38187 w 76376"/>
                    <a:gd name="connsiteY29" fmla="*/ 92178 h 109198"/>
                    <a:gd name="connsiteX30" fmla="*/ 48926 w 76376"/>
                    <a:gd name="connsiteY30" fmla="*/ 88157 h 109198"/>
                    <a:gd name="connsiteX31" fmla="*/ 55042 w 76376"/>
                    <a:gd name="connsiteY31" fmla="*/ 78306 h 109198"/>
                    <a:gd name="connsiteX32" fmla="*/ 57800 w 76376"/>
                    <a:gd name="connsiteY32" fmla="*/ 65993 h 109198"/>
                    <a:gd name="connsiteX33" fmla="*/ 58474 w 76376"/>
                    <a:gd name="connsiteY33" fmla="*/ 54583 h 109198"/>
                    <a:gd name="connsiteX34" fmla="*/ 57800 w 76376"/>
                    <a:gd name="connsiteY34" fmla="*/ 43175 h 109198"/>
                    <a:gd name="connsiteX35" fmla="*/ 55042 w 76376"/>
                    <a:gd name="connsiteY35" fmla="*/ 30861 h 109198"/>
                    <a:gd name="connsiteX36" fmla="*/ 48926 w 76376"/>
                    <a:gd name="connsiteY36" fmla="*/ 21011 h 109198"/>
                    <a:gd name="connsiteX37" fmla="*/ 38187 w 76376"/>
                    <a:gd name="connsiteY37" fmla="*/ 16989 h 109198"/>
                    <a:gd name="connsiteX38" fmla="*/ 27445 w 76376"/>
                    <a:gd name="connsiteY38" fmla="*/ 21011 h 109198"/>
                    <a:gd name="connsiteX39" fmla="*/ 21328 w 76376"/>
                    <a:gd name="connsiteY39" fmla="*/ 30861 h 109198"/>
                    <a:gd name="connsiteX40" fmla="*/ 18570 w 76376"/>
                    <a:gd name="connsiteY40" fmla="*/ 43175 h 109198"/>
                    <a:gd name="connsiteX41" fmla="*/ 17899 w 76376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583"/>
                      </a:moveTo>
                      <a:cubicBezTo>
                        <a:pt x="0" y="46229"/>
                        <a:pt x="670" y="39091"/>
                        <a:pt x="2011" y="33168"/>
                      </a:cubicBezTo>
                      <a:cubicBezTo>
                        <a:pt x="3354" y="27276"/>
                        <a:pt x="5122" y="22289"/>
                        <a:pt x="7307" y="18268"/>
                      </a:cubicBezTo>
                      <a:cubicBezTo>
                        <a:pt x="9492" y="14246"/>
                        <a:pt x="11955" y="11004"/>
                        <a:pt x="14692" y="8573"/>
                      </a:cubicBezTo>
                      <a:cubicBezTo>
                        <a:pt x="17426" y="6141"/>
                        <a:pt x="20212" y="4302"/>
                        <a:pt x="23046" y="3055"/>
                      </a:cubicBezTo>
                      <a:cubicBezTo>
                        <a:pt x="25880" y="1808"/>
                        <a:pt x="28613" y="998"/>
                        <a:pt x="31254" y="592"/>
                      </a:cubicBezTo>
                      <a:cubicBezTo>
                        <a:pt x="33888" y="187"/>
                        <a:pt x="36201" y="0"/>
                        <a:pt x="38190" y="0"/>
                      </a:cubicBezTo>
                      <a:cubicBezTo>
                        <a:pt x="40175" y="0"/>
                        <a:pt x="42488" y="187"/>
                        <a:pt x="45122" y="592"/>
                      </a:cubicBezTo>
                      <a:cubicBezTo>
                        <a:pt x="47757" y="998"/>
                        <a:pt x="50497" y="1808"/>
                        <a:pt x="53330" y="3055"/>
                      </a:cubicBezTo>
                      <a:cubicBezTo>
                        <a:pt x="56164" y="4271"/>
                        <a:pt x="58948" y="6141"/>
                        <a:pt x="61685" y="8573"/>
                      </a:cubicBezTo>
                      <a:cubicBezTo>
                        <a:pt x="64422" y="11004"/>
                        <a:pt x="66878" y="14246"/>
                        <a:pt x="69069" y="18268"/>
                      </a:cubicBezTo>
                      <a:cubicBezTo>
                        <a:pt x="71255" y="22289"/>
                        <a:pt x="73022" y="27276"/>
                        <a:pt x="74366" y="33168"/>
                      </a:cubicBezTo>
                      <a:cubicBezTo>
                        <a:pt x="75706" y="39091"/>
                        <a:pt x="76376" y="46229"/>
                        <a:pt x="76376" y="54583"/>
                      </a:cubicBezTo>
                      <a:cubicBezTo>
                        <a:pt x="76376" y="62938"/>
                        <a:pt x="75706" y="70077"/>
                        <a:pt x="74366" y="75999"/>
                      </a:cubicBezTo>
                      <a:cubicBezTo>
                        <a:pt x="73022" y="81922"/>
                        <a:pt x="71255" y="86879"/>
                        <a:pt x="69069" y="90900"/>
                      </a:cubicBezTo>
                      <a:cubicBezTo>
                        <a:pt x="66878" y="94952"/>
                        <a:pt x="64422" y="98163"/>
                        <a:pt x="61685" y="100594"/>
                      </a:cubicBezTo>
                      <a:cubicBezTo>
                        <a:pt x="58948" y="103057"/>
                        <a:pt x="56164" y="104865"/>
                        <a:pt x="53330" y="106112"/>
                      </a:cubicBezTo>
                      <a:cubicBezTo>
                        <a:pt x="50497" y="107359"/>
                        <a:pt x="47757" y="108201"/>
                        <a:pt x="45122" y="108575"/>
                      </a:cubicBezTo>
                      <a:cubicBezTo>
                        <a:pt x="42488" y="108980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8980"/>
                        <a:pt x="31254" y="108575"/>
                      </a:cubicBezTo>
                      <a:cubicBezTo>
                        <a:pt x="28617" y="108201"/>
                        <a:pt x="25880" y="107359"/>
                        <a:pt x="23046" y="106112"/>
                      </a:cubicBezTo>
                      <a:cubicBezTo>
                        <a:pt x="20212" y="104865"/>
                        <a:pt x="17429" y="103057"/>
                        <a:pt x="14692" y="100594"/>
                      </a:cubicBezTo>
                      <a:cubicBezTo>
                        <a:pt x="11955" y="98163"/>
                        <a:pt x="9492" y="94952"/>
                        <a:pt x="7307" y="90900"/>
                      </a:cubicBezTo>
                      <a:cubicBezTo>
                        <a:pt x="5122" y="86879"/>
                        <a:pt x="3354" y="81922"/>
                        <a:pt x="2011" y="75999"/>
                      </a:cubicBezTo>
                      <a:cubicBezTo>
                        <a:pt x="673" y="70077"/>
                        <a:pt x="0" y="62938"/>
                        <a:pt x="0" y="54583"/>
                      </a:cubicBezTo>
                      <a:close/>
                      <a:moveTo>
                        <a:pt x="17899" y="54583"/>
                      </a:moveTo>
                      <a:cubicBezTo>
                        <a:pt x="17899" y="57857"/>
                        <a:pt x="18124" y="61660"/>
                        <a:pt x="18570" y="65993"/>
                      </a:cubicBezTo>
                      <a:cubicBezTo>
                        <a:pt x="19019" y="70326"/>
                        <a:pt x="19935" y="74410"/>
                        <a:pt x="21328" y="78306"/>
                      </a:cubicBezTo>
                      <a:cubicBezTo>
                        <a:pt x="22722" y="82172"/>
                        <a:pt x="24760" y="85476"/>
                        <a:pt x="27445" y="88157"/>
                      </a:cubicBezTo>
                      <a:cubicBezTo>
                        <a:pt x="30132" y="90837"/>
                        <a:pt x="33710" y="92178"/>
                        <a:pt x="38187" y="92178"/>
                      </a:cubicBezTo>
                      <a:cubicBezTo>
                        <a:pt x="42660" y="92178"/>
                        <a:pt x="46239" y="90837"/>
                        <a:pt x="48926" y="88157"/>
                      </a:cubicBezTo>
                      <a:cubicBezTo>
                        <a:pt x="51610" y="85476"/>
                        <a:pt x="53648" y="82172"/>
                        <a:pt x="55042" y="78306"/>
                      </a:cubicBezTo>
                      <a:cubicBezTo>
                        <a:pt x="56435" y="74440"/>
                        <a:pt x="57355" y="70326"/>
                        <a:pt x="57800" y="65993"/>
                      </a:cubicBezTo>
                      <a:cubicBezTo>
                        <a:pt x="58249" y="61660"/>
                        <a:pt x="58474" y="57857"/>
                        <a:pt x="58474" y="54583"/>
                      </a:cubicBezTo>
                      <a:cubicBezTo>
                        <a:pt x="58474" y="51311"/>
                        <a:pt x="58249" y="47508"/>
                        <a:pt x="57800" y="43175"/>
                      </a:cubicBezTo>
                      <a:cubicBezTo>
                        <a:pt x="57352" y="38841"/>
                        <a:pt x="56432" y="34726"/>
                        <a:pt x="55042" y="30861"/>
                      </a:cubicBezTo>
                      <a:cubicBezTo>
                        <a:pt x="53648" y="26996"/>
                        <a:pt x="51610" y="23692"/>
                        <a:pt x="48926" y="21011"/>
                      </a:cubicBezTo>
                      <a:cubicBezTo>
                        <a:pt x="46239" y="18330"/>
                        <a:pt x="42660" y="16989"/>
                        <a:pt x="38187" y="16989"/>
                      </a:cubicBezTo>
                      <a:cubicBezTo>
                        <a:pt x="33710" y="16989"/>
                        <a:pt x="30132" y="18330"/>
                        <a:pt x="27445" y="21011"/>
                      </a:cubicBezTo>
                      <a:cubicBezTo>
                        <a:pt x="24760" y="23692"/>
                        <a:pt x="22722" y="26996"/>
                        <a:pt x="21328" y="30861"/>
                      </a:cubicBezTo>
                      <a:cubicBezTo>
                        <a:pt x="19932" y="34726"/>
                        <a:pt x="19015" y="38841"/>
                        <a:pt x="18570" y="43175"/>
                      </a:cubicBezTo>
                      <a:cubicBezTo>
                        <a:pt x="18124" y="47508"/>
                        <a:pt x="17899" y="51311"/>
                        <a:pt x="17899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9" name="Hình tự do: Hình 1568">
                  <a:extLst>
                    <a:ext uri="{FF2B5EF4-FFF2-40B4-BE49-F238E27FC236}">
                      <a16:creationId xmlns:a16="http://schemas.microsoft.com/office/drawing/2014/main" id="{6A015B17-8345-05D7-D40A-783FE062BD8B}"/>
                    </a:ext>
                  </a:extLst>
                </p:cNvPr>
                <p:cNvSpPr/>
                <p:nvPr/>
              </p:nvSpPr>
              <p:spPr>
                <a:xfrm>
                  <a:off x="9250038" y="4389276"/>
                  <a:ext cx="69540" cy="105613"/>
                </a:xfrm>
                <a:custGeom>
                  <a:avLst/>
                  <a:gdLst>
                    <a:gd name="connsiteX0" fmla="*/ 0 w 69540"/>
                    <a:gd name="connsiteY0" fmla="*/ 86972 h 105613"/>
                    <a:gd name="connsiteX1" fmla="*/ 40338 w 69540"/>
                    <a:gd name="connsiteY1" fmla="*/ 47944 h 105613"/>
                    <a:gd name="connsiteX2" fmla="*/ 44003 w 69540"/>
                    <a:gd name="connsiteY2" fmla="*/ 44203 h 105613"/>
                    <a:gd name="connsiteX3" fmla="*/ 47454 w 69540"/>
                    <a:gd name="connsiteY3" fmla="*/ 40026 h 105613"/>
                    <a:gd name="connsiteX4" fmla="*/ 50020 w 69540"/>
                    <a:gd name="connsiteY4" fmla="*/ 35412 h 105613"/>
                    <a:gd name="connsiteX5" fmla="*/ 51045 w 69540"/>
                    <a:gd name="connsiteY5" fmla="*/ 30362 h 105613"/>
                    <a:gd name="connsiteX6" fmla="*/ 49805 w 69540"/>
                    <a:gd name="connsiteY6" fmla="*/ 24626 h 105613"/>
                    <a:gd name="connsiteX7" fmla="*/ 46497 w 69540"/>
                    <a:gd name="connsiteY7" fmla="*/ 20387 h 105613"/>
                    <a:gd name="connsiteX8" fmla="*/ 41734 w 69540"/>
                    <a:gd name="connsiteY8" fmla="*/ 17675 h 105613"/>
                    <a:gd name="connsiteX9" fmla="*/ 35945 w 69540"/>
                    <a:gd name="connsiteY9" fmla="*/ 16709 h 105613"/>
                    <a:gd name="connsiteX10" fmla="*/ 25081 w 69540"/>
                    <a:gd name="connsiteY10" fmla="*/ 20543 h 105613"/>
                    <a:gd name="connsiteX11" fmla="*/ 19947 w 69540"/>
                    <a:gd name="connsiteY11" fmla="*/ 30799 h 105613"/>
                    <a:gd name="connsiteX12" fmla="*/ 1468 w 69540"/>
                    <a:gd name="connsiteY12" fmla="*/ 29333 h 105613"/>
                    <a:gd name="connsiteX13" fmla="*/ 4919 w 69540"/>
                    <a:gd name="connsiteY13" fmla="*/ 16646 h 105613"/>
                    <a:gd name="connsiteX14" fmla="*/ 12319 w 69540"/>
                    <a:gd name="connsiteY14" fmla="*/ 7481 h 105613"/>
                    <a:gd name="connsiteX15" fmla="*/ 22884 w 69540"/>
                    <a:gd name="connsiteY15" fmla="*/ 1901 h 105613"/>
                    <a:gd name="connsiteX16" fmla="*/ 35945 w 69540"/>
                    <a:gd name="connsiteY16" fmla="*/ 0 h 105613"/>
                    <a:gd name="connsiteX17" fmla="*/ 49066 w 69540"/>
                    <a:gd name="connsiteY17" fmla="*/ 1839 h 105613"/>
                    <a:gd name="connsiteX18" fmla="*/ 59702 w 69540"/>
                    <a:gd name="connsiteY18" fmla="*/ 7263 h 105613"/>
                    <a:gd name="connsiteX19" fmla="*/ 66887 w 69540"/>
                    <a:gd name="connsiteY19" fmla="*/ 16428 h 105613"/>
                    <a:gd name="connsiteX20" fmla="*/ 69537 w 69540"/>
                    <a:gd name="connsiteY20" fmla="*/ 29489 h 105613"/>
                    <a:gd name="connsiteX21" fmla="*/ 65061 w 69540"/>
                    <a:gd name="connsiteY21" fmla="*/ 46416 h 105613"/>
                    <a:gd name="connsiteX22" fmla="*/ 53542 w 69540"/>
                    <a:gd name="connsiteY22" fmla="*/ 59976 h 105613"/>
                    <a:gd name="connsiteX23" fmla="*/ 21419 w 69540"/>
                    <a:gd name="connsiteY23" fmla="*/ 89777 h 105613"/>
                    <a:gd name="connsiteX24" fmla="*/ 69540 w 69540"/>
                    <a:gd name="connsiteY24" fmla="*/ 89777 h 105613"/>
                    <a:gd name="connsiteX25" fmla="*/ 69540 w 69540"/>
                    <a:gd name="connsiteY25" fmla="*/ 105613 h 105613"/>
                    <a:gd name="connsiteX26" fmla="*/ 3 w 69540"/>
                    <a:gd name="connsiteY26" fmla="*/ 105613 h 105613"/>
                    <a:gd name="connsiteX27" fmla="*/ 3 w 69540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0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506" y="46790"/>
                        <a:pt x="42738" y="45543"/>
                        <a:pt x="44003" y="44203"/>
                      </a:cubicBezTo>
                      <a:cubicBezTo>
                        <a:pt x="45282" y="42894"/>
                        <a:pt x="46426" y="41491"/>
                        <a:pt x="47454" y="40026"/>
                      </a:cubicBezTo>
                      <a:cubicBezTo>
                        <a:pt x="48480" y="38561"/>
                        <a:pt x="49340" y="37033"/>
                        <a:pt x="50020" y="35412"/>
                      </a:cubicBezTo>
                      <a:cubicBezTo>
                        <a:pt x="50699" y="33791"/>
                        <a:pt x="51045" y="32108"/>
                        <a:pt x="51045" y="30362"/>
                      </a:cubicBezTo>
                      <a:cubicBezTo>
                        <a:pt x="51045" y="28211"/>
                        <a:pt x="50628" y="26278"/>
                        <a:pt x="49805" y="24626"/>
                      </a:cubicBezTo>
                      <a:cubicBezTo>
                        <a:pt x="48969" y="22974"/>
                        <a:pt x="47872" y="21540"/>
                        <a:pt x="46497" y="20387"/>
                      </a:cubicBezTo>
                      <a:cubicBezTo>
                        <a:pt x="45125" y="19202"/>
                        <a:pt x="43536" y="18298"/>
                        <a:pt x="41734" y="17675"/>
                      </a:cubicBezTo>
                      <a:cubicBezTo>
                        <a:pt x="39920" y="17020"/>
                        <a:pt x="37996" y="16709"/>
                        <a:pt x="35945" y="16709"/>
                      </a:cubicBezTo>
                      <a:cubicBezTo>
                        <a:pt x="31541" y="16709"/>
                        <a:pt x="27925" y="17986"/>
                        <a:pt x="25081" y="20543"/>
                      </a:cubicBezTo>
                      <a:cubicBezTo>
                        <a:pt x="22251" y="23068"/>
                        <a:pt x="20533" y="26497"/>
                        <a:pt x="19947" y="30799"/>
                      </a:cubicBezTo>
                      <a:lnTo>
                        <a:pt x="1468" y="29333"/>
                      </a:lnTo>
                      <a:cubicBezTo>
                        <a:pt x="1861" y="24533"/>
                        <a:pt x="3008" y="20324"/>
                        <a:pt x="4919" y="16646"/>
                      </a:cubicBezTo>
                      <a:cubicBezTo>
                        <a:pt x="6817" y="12968"/>
                        <a:pt x="9289" y="9913"/>
                        <a:pt x="12319" y="7481"/>
                      </a:cubicBezTo>
                      <a:cubicBezTo>
                        <a:pt x="15353" y="5050"/>
                        <a:pt x="18872" y="3179"/>
                        <a:pt x="22884" y="1901"/>
                      </a:cubicBezTo>
                      <a:cubicBezTo>
                        <a:pt x="26896" y="623"/>
                        <a:pt x="31241" y="0"/>
                        <a:pt x="35945" y="0"/>
                      </a:cubicBezTo>
                      <a:cubicBezTo>
                        <a:pt x="40637" y="0"/>
                        <a:pt x="45007" y="592"/>
                        <a:pt x="49066" y="1839"/>
                      </a:cubicBezTo>
                      <a:cubicBezTo>
                        <a:pt x="53125" y="3055"/>
                        <a:pt x="56669" y="4863"/>
                        <a:pt x="59702" y="7263"/>
                      </a:cubicBezTo>
                      <a:cubicBezTo>
                        <a:pt x="62735" y="9663"/>
                        <a:pt x="65132" y="12718"/>
                        <a:pt x="66887" y="16428"/>
                      </a:cubicBezTo>
                      <a:cubicBezTo>
                        <a:pt x="68655" y="20137"/>
                        <a:pt x="69537" y="24502"/>
                        <a:pt x="69537" y="29489"/>
                      </a:cubicBezTo>
                      <a:cubicBezTo>
                        <a:pt x="69537" y="36035"/>
                        <a:pt x="68044" y="41678"/>
                        <a:pt x="65061" y="46416"/>
                      </a:cubicBezTo>
                      <a:cubicBezTo>
                        <a:pt x="62077" y="51154"/>
                        <a:pt x="58234" y="55706"/>
                        <a:pt x="53542" y="59976"/>
                      </a:cubicBezTo>
                      <a:lnTo>
                        <a:pt x="21419" y="89777"/>
                      </a:lnTo>
                      <a:lnTo>
                        <a:pt x="69540" y="89777"/>
                      </a:lnTo>
                      <a:lnTo>
                        <a:pt x="69540" y="105613"/>
                      </a:lnTo>
                      <a:lnTo>
                        <a:pt x="3" y="105613"/>
                      </a:lnTo>
                      <a:lnTo>
                        <a:pt x="3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2" name="Hình tự do: Hình 1561">
                <a:extLst>
                  <a:ext uri="{FF2B5EF4-FFF2-40B4-BE49-F238E27FC236}">
                    <a16:creationId xmlns:a16="http://schemas.microsoft.com/office/drawing/2014/main" id="{C4803126-3EDA-3DA0-62DF-965DE6F8C122}"/>
                  </a:ext>
                </a:extLst>
              </p:cNvPr>
              <p:cNvSpPr/>
              <p:nvPr/>
            </p:nvSpPr>
            <p:spPr>
              <a:xfrm>
                <a:off x="10026800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3" name="Hình tự do: Hình 1562">
                <a:extLst>
                  <a:ext uri="{FF2B5EF4-FFF2-40B4-BE49-F238E27FC236}">
                    <a16:creationId xmlns:a16="http://schemas.microsoft.com/office/drawing/2014/main" id="{A5D30234-9128-3FF9-BBE3-3E1CE89B36E4}"/>
                  </a:ext>
                </a:extLst>
              </p:cNvPr>
              <p:cNvSpPr/>
              <p:nvPr/>
            </p:nvSpPr>
            <p:spPr>
              <a:xfrm>
                <a:off x="10064279" y="4399313"/>
                <a:ext cx="86285" cy="86285"/>
              </a:xfrm>
              <a:custGeom>
                <a:avLst/>
                <a:gdLst>
                  <a:gd name="connsiteX0" fmla="*/ 35007 w 86285"/>
                  <a:gd name="connsiteY0" fmla="*/ 35007 h 86285"/>
                  <a:gd name="connsiteX1" fmla="*/ 35007 w 86285"/>
                  <a:gd name="connsiteY1" fmla="*/ 0 h 86285"/>
                  <a:gd name="connsiteX2" fmla="*/ 51248 w 86285"/>
                  <a:gd name="connsiteY2" fmla="*/ 0 h 86285"/>
                  <a:gd name="connsiteX3" fmla="*/ 51248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48 w 86285"/>
                  <a:gd name="connsiteY6" fmla="*/ 51248 h 86285"/>
                  <a:gd name="connsiteX7" fmla="*/ 51248 w 86285"/>
                  <a:gd name="connsiteY7" fmla="*/ 86286 h 86285"/>
                  <a:gd name="connsiteX8" fmla="*/ 35007 w 86285"/>
                  <a:gd name="connsiteY8" fmla="*/ 86286 h 86285"/>
                  <a:gd name="connsiteX9" fmla="*/ 35007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07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07" y="35007"/>
                    </a:moveTo>
                    <a:lnTo>
                      <a:pt x="35007" y="0"/>
                    </a:lnTo>
                    <a:lnTo>
                      <a:pt x="51248" y="0"/>
                    </a:lnTo>
                    <a:lnTo>
                      <a:pt x="51248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48" y="51248"/>
                    </a:lnTo>
                    <a:lnTo>
                      <a:pt x="51248" y="86286"/>
                    </a:lnTo>
                    <a:lnTo>
                      <a:pt x="35007" y="86286"/>
                    </a:lnTo>
                    <a:lnTo>
                      <a:pt x="35007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07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98" name="Hình tự do: Hình 1297">
              <a:extLst>
                <a:ext uri="{FF2B5EF4-FFF2-40B4-BE49-F238E27FC236}">
                  <a16:creationId xmlns:a16="http://schemas.microsoft.com/office/drawing/2014/main" id="{81BD0CB2-321E-C214-9D54-F5954A76BB36}"/>
                </a:ext>
              </a:extLst>
            </p:cNvPr>
            <p:cNvSpPr/>
            <p:nvPr/>
          </p:nvSpPr>
          <p:spPr>
            <a:xfrm>
              <a:off x="9156966" y="4559323"/>
              <a:ext cx="1031068" cy="193052"/>
            </a:xfrm>
            <a:custGeom>
              <a:avLst/>
              <a:gdLst>
                <a:gd name="connsiteX0" fmla="*/ 934558 w 1031068"/>
                <a:gd name="connsiteY0" fmla="*/ 193053 h 193052"/>
                <a:gd name="connsiteX1" fmla="*/ 96511 w 1031068"/>
                <a:gd name="connsiteY1" fmla="*/ 193053 h 193052"/>
                <a:gd name="connsiteX2" fmla="*/ 0 w 1031068"/>
                <a:gd name="connsiteY2" fmla="*/ 96511 h 193052"/>
                <a:gd name="connsiteX3" fmla="*/ 0 w 1031068"/>
                <a:gd name="connsiteY3" fmla="*/ 96511 h 193052"/>
                <a:gd name="connsiteX4" fmla="*/ 96511 w 1031068"/>
                <a:gd name="connsiteY4" fmla="*/ 0 h 193052"/>
                <a:gd name="connsiteX5" fmla="*/ 934558 w 1031068"/>
                <a:gd name="connsiteY5" fmla="*/ 0 h 193052"/>
                <a:gd name="connsiteX6" fmla="*/ 1031069 w 1031068"/>
                <a:gd name="connsiteY6" fmla="*/ 96511 h 193052"/>
                <a:gd name="connsiteX7" fmla="*/ 1031069 w 1031068"/>
                <a:gd name="connsiteY7" fmla="*/ 96511 h 193052"/>
                <a:gd name="connsiteX8" fmla="*/ 934558 w 1031068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8" h="193052">
                  <a:moveTo>
                    <a:pt x="934558" y="193053"/>
                  </a:moveTo>
                  <a:lnTo>
                    <a:pt x="96511" y="193053"/>
                  </a:lnTo>
                  <a:cubicBezTo>
                    <a:pt x="43208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8" y="0"/>
                    <a:pt x="96511" y="0"/>
                  </a:cubicBezTo>
                  <a:lnTo>
                    <a:pt x="934558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8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Hình tự do: Hình 1298">
              <a:extLst>
                <a:ext uri="{FF2B5EF4-FFF2-40B4-BE49-F238E27FC236}">
                  <a16:creationId xmlns:a16="http://schemas.microsoft.com/office/drawing/2014/main" id="{FE2F953B-96C7-FA32-9EEA-AF86E6D3B189}"/>
                </a:ext>
              </a:extLst>
            </p:cNvPr>
            <p:cNvSpPr/>
            <p:nvPr/>
          </p:nvSpPr>
          <p:spPr>
            <a:xfrm>
              <a:off x="9156963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0" name="Đồ họa 3">
              <a:extLst>
                <a:ext uri="{FF2B5EF4-FFF2-40B4-BE49-F238E27FC236}">
                  <a16:creationId xmlns:a16="http://schemas.microsoft.com/office/drawing/2014/main" id="{2959702A-C619-D79F-AAEC-6E280EA7847E}"/>
                </a:ext>
              </a:extLst>
            </p:cNvPr>
            <p:cNvGrpSpPr/>
            <p:nvPr/>
          </p:nvGrpSpPr>
          <p:grpSpPr>
            <a:xfrm>
              <a:off x="10619715" y="4078390"/>
              <a:ext cx="1031078" cy="444688"/>
              <a:chOff x="10619715" y="4078390"/>
              <a:chExt cx="1031078" cy="444688"/>
            </a:xfrm>
          </p:grpSpPr>
          <p:grpSp>
            <p:nvGrpSpPr>
              <p:cNvPr id="1536" name="Đồ họa 3">
                <a:extLst>
                  <a:ext uri="{FF2B5EF4-FFF2-40B4-BE49-F238E27FC236}">
                    <a16:creationId xmlns:a16="http://schemas.microsoft.com/office/drawing/2014/main" id="{1261B0C4-3A35-C538-2578-8C8264BCAB2F}"/>
                  </a:ext>
                </a:extLst>
              </p:cNvPr>
              <p:cNvGrpSpPr/>
              <p:nvPr/>
            </p:nvGrpSpPr>
            <p:grpSpPr>
              <a:xfrm>
                <a:off x="10626043" y="4078390"/>
                <a:ext cx="1018453" cy="127275"/>
                <a:chOff x="10626043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1553" name="Hình tự do: Hình 1552">
                  <a:extLst>
                    <a:ext uri="{FF2B5EF4-FFF2-40B4-BE49-F238E27FC236}">
                      <a16:creationId xmlns:a16="http://schemas.microsoft.com/office/drawing/2014/main" id="{FEB402CF-135F-D22E-D80B-18E2B2AB2F0E}"/>
                    </a:ext>
                  </a:extLst>
                </p:cNvPr>
                <p:cNvSpPr/>
                <p:nvPr/>
              </p:nvSpPr>
              <p:spPr>
                <a:xfrm>
                  <a:off x="1088801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4" name="Hình tự do: Hình 1553">
                  <a:extLst>
                    <a:ext uri="{FF2B5EF4-FFF2-40B4-BE49-F238E27FC236}">
                      <a16:creationId xmlns:a16="http://schemas.microsoft.com/office/drawing/2014/main" id="{31DDC607-A643-5FFC-B548-AA94C04573B6}"/>
                    </a:ext>
                  </a:extLst>
                </p:cNvPr>
                <p:cNvSpPr/>
                <p:nvPr/>
              </p:nvSpPr>
              <p:spPr>
                <a:xfrm>
                  <a:off x="10626043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37" name="Hình tự do: Hình 1536">
                <a:extLst>
                  <a:ext uri="{FF2B5EF4-FFF2-40B4-BE49-F238E27FC236}">
                    <a16:creationId xmlns:a16="http://schemas.microsoft.com/office/drawing/2014/main" id="{8545E213-057A-7A39-89B2-E9D166FDAE06}"/>
                  </a:ext>
                </a:extLst>
              </p:cNvPr>
              <p:cNvSpPr/>
              <p:nvPr/>
            </p:nvSpPr>
            <p:spPr>
              <a:xfrm>
                <a:off x="11124588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8" name="Hình tự do: Hình 1537">
                <a:extLst>
                  <a:ext uri="{FF2B5EF4-FFF2-40B4-BE49-F238E27FC236}">
                    <a16:creationId xmlns:a16="http://schemas.microsoft.com/office/drawing/2014/main" id="{117145FB-9476-45DA-E362-372A47DA2AD7}"/>
                  </a:ext>
                </a:extLst>
              </p:cNvPr>
              <p:cNvSpPr/>
              <p:nvPr/>
            </p:nvSpPr>
            <p:spPr>
              <a:xfrm>
                <a:off x="10626035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33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19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33" y="68066"/>
                    </a:lnTo>
                    <a:cubicBezTo>
                      <a:pt x="64286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19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1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" name="Hình tự do: Hình 1538">
                <a:extLst>
                  <a:ext uri="{FF2B5EF4-FFF2-40B4-BE49-F238E27FC236}">
                    <a16:creationId xmlns:a16="http://schemas.microsoft.com/office/drawing/2014/main" id="{5622492F-30E7-D252-6154-7AD82A4A87C4}"/>
                  </a:ext>
                </a:extLst>
              </p:cNvPr>
              <p:cNvSpPr/>
              <p:nvPr/>
            </p:nvSpPr>
            <p:spPr>
              <a:xfrm>
                <a:off x="10723512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64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50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64" y="68066"/>
                    </a:lnTo>
                    <a:cubicBezTo>
                      <a:pt x="64317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50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0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0" name="Hình tự do: Hình 1539">
                <a:extLst>
                  <a:ext uri="{FF2B5EF4-FFF2-40B4-BE49-F238E27FC236}">
                    <a16:creationId xmlns:a16="http://schemas.microsoft.com/office/drawing/2014/main" id="{FC2D9CE6-19F7-601C-F131-E341100C2321}"/>
                  </a:ext>
                </a:extLst>
              </p:cNvPr>
              <p:cNvSpPr/>
              <p:nvPr/>
            </p:nvSpPr>
            <p:spPr>
              <a:xfrm>
                <a:off x="10820990" y="4261483"/>
                <a:ext cx="76497" cy="73117"/>
              </a:xfrm>
              <a:custGeom>
                <a:avLst/>
                <a:gdLst>
                  <a:gd name="connsiteX0" fmla="*/ 41903 w 76497"/>
                  <a:gd name="connsiteY0" fmla="*/ 2665 h 73117"/>
                  <a:gd name="connsiteX1" fmla="*/ 48293 w 76497"/>
                  <a:gd name="connsiteY1" fmla="*/ 22335 h 73117"/>
                  <a:gd name="connsiteX2" fmla="*/ 51941 w 76497"/>
                  <a:gd name="connsiteY2" fmla="*/ 24985 h 73117"/>
                  <a:gd name="connsiteX3" fmla="*/ 72639 w 76497"/>
                  <a:gd name="connsiteY3" fmla="*/ 24985 h 73117"/>
                  <a:gd name="connsiteX4" fmla="*/ 74915 w 76497"/>
                  <a:gd name="connsiteY4" fmla="*/ 31937 h 73117"/>
                  <a:gd name="connsiteX5" fmla="*/ 58175 w 76497"/>
                  <a:gd name="connsiteY5" fmla="*/ 44094 h 73117"/>
                  <a:gd name="connsiteX6" fmla="*/ 56772 w 76497"/>
                  <a:gd name="connsiteY6" fmla="*/ 48395 h 73117"/>
                  <a:gd name="connsiteX7" fmla="*/ 63163 w 76497"/>
                  <a:gd name="connsiteY7" fmla="*/ 68066 h 73117"/>
                  <a:gd name="connsiteX8" fmla="*/ 57240 w 76497"/>
                  <a:gd name="connsiteY8" fmla="*/ 72367 h 73117"/>
                  <a:gd name="connsiteX9" fmla="*/ 40500 w 76497"/>
                  <a:gd name="connsiteY9" fmla="*/ 60210 h 73117"/>
                  <a:gd name="connsiteX10" fmla="*/ 35980 w 76497"/>
                  <a:gd name="connsiteY10" fmla="*/ 60210 h 73117"/>
                  <a:gd name="connsiteX11" fmla="*/ 19240 w 76497"/>
                  <a:gd name="connsiteY11" fmla="*/ 72367 h 73117"/>
                  <a:gd name="connsiteX12" fmla="*/ 13349 w 76497"/>
                  <a:gd name="connsiteY12" fmla="*/ 68066 h 73117"/>
                  <a:gd name="connsiteX13" fmla="*/ 19739 w 76497"/>
                  <a:gd name="connsiteY13" fmla="*/ 48395 h 73117"/>
                  <a:gd name="connsiteX14" fmla="*/ 18336 w 76497"/>
                  <a:gd name="connsiteY14" fmla="*/ 44094 h 73117"/>
                  <a:gd name="connsiteX15" fmla="*/ 1596 w 76497"/>
                  <a:gd name="connsiteY15" fmla="*/ 31937 h 73117"/>
                  <a:gd name="connsiteX16" fmla="*/ 3872 w 76497"/>
                  <a:gd name="connsiteY16" fmla="*/ 24985 h 73117"/>
                  <a:gd name="connsiteX17" fmla="*/ 24540 w 76497"/>
                  <a:gd name="connsiteY17" fmla="*/ 24985 h 73117"/>
                  <a:gd name="connsiteX18" fmla="*/ 28187 w 76497"/>
                  <a:gd name="connsiteY18" fmla="*/ 22335 h 73117"/>
                  <a:gd name="connsiteX19" fmla="*/ 34608 w 76497"/>
                  <a:gd name="connsiteY19" fmla="*/ 2665 h 73117"/>
                  <a:gd name="connsiteX20" fmla="*/ 41903 w 76497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97" h="73117">
                    <a:moveTo>
                      <a:pt x="41903" y="2665"/>
                    </a:moveTo>
                    <a:lnTo>
                      <a:pt x="48293" y="22335"/>
                    </a:lnTo>
                    <a:cubicBezTo>
                      <a:pt x="48823" y="23925"/>
                      <a:pt x="50288" y="24985"/>
                      <a:pt x="51941" y="24985"/>
                    </a:cubicBezTo>
                    <a:lnTo>
                      <a:pt x="72639" y="24985"/>
                    </a:lnTo>
                    <a:cubicBezTo>
                      <a:pt x="76380" y="24985"/>
                      <a:pt x="77907" y="29754"/>
                      <a:pt x="74915" y="31937"/>
                    </a:cubicBezTo>
                    <a:lnTo>
                      <a:pt x="58175" y="44094"/>
                    </a:lnTo>
                    <a:cubicBezTo>
                      <a:pt x="56803" y="45091"/>
                      <a:pt x="56242" y="46806"/>
                      <a:pt x="56772" y="48395"/>
                    </a:cubicBezTo>
                    <a:lnTo>
                      <a:pt x="63163" y="68066"/>
                    </a:lnTo>
                    <a:cubicBezTo>
                      <a:pt x="64316" y="71619"/>
                      <a:pt x="60263" y="74549"/>
                      <a:pt x="57240" y="72367"/>
                    </a:cubicBezTo>
                    <a:lnTo>
                      <a:pt x="40500" y="60210"/>
                    </a:lnTo>
                    <a:cubicBezTo>
                      <a:pt x="39159" y="59244"/>
                      <a:pt x="37351" y="59244"/>
                      <a:pt x="35980" y="60210"/>
                    </a:cubicBezTo>
                    <a:lnTo>
                      <a:pt x="19240" y="72367"/>
                    </a:lnTo>
                    <a:cubicBezTo>
                      <a:pt x="16247" y="74549"/>
                      <a:pt x="12195" y="71619"/>
                      <a:pt x="13349" y="68066"/>
                    </a:cubicBezTo>
                    <a:lnTo>
                      <a:pt x="19739" y="48395"/>
                    </a:lnTo>
                    <a:cubicBezTo>
                      <a:pt x="20238" y="46806"/>
                      <a:pt x="19676" y="45091"/>
                      <a:pt x="18336" y="44094"/>
                    </a:cubicBezTo>
                    <a:lnTo>
                      <a:pt x="1596" y="31937"/>
                    </a:lnTo>
                    <a:cubicBezTo>
                      <a:pt x="-1428" y="29754"/>
                      <a:pt x="131" y="24985"/>
                      <a:pt x="3872" y="24985"/>
                    </a:cubicBezTo>
                    <a:lnTo>
                      <a:pt x="24540" y="24985"/>
                    </a:lnTo>
                    <a:cubicBezTo>
                      <a:pt x="26223" y="24985"/>
                      <a:pt x="27688" y="23925"/>
                      <a:pt x="28187" y="22335"/>
                    </a:cubicBezTo>
                    <a:lnTo>
                      <a:pt x="34608" y="2665"/>
                    </a:lnTo>
                    <a:cubicBezTo>
                      <a:pt x="35730" y="-888"/>
                      <a:pt x="40749" y="-888"/>
                      <a:pt x="41903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41" name="Đồ họa 3">
                <a:extLst>
                  <a:ext uri="{FF2B5EF4-FFF2-40B4-BE49-F238E27FC236}">
                    <a16:creationId xmlns:a16="http://schemas.microsoft.com/office/drawing/2014/main" id="{3598D8AC-25D8-300B-AE32-9C23A752853A}"/>
                  </a:ext>
                </a:extLst>
              </p:cNvPr>
              <p:cNvGrpSpPr/>
              <p:nvPr/>
            </p:nvGrpSpPr>
            <p:grpSpPr>
              <a:xfrm>
                <a:off x="10918466" y="4261483"/>
                <a:ext cx="173967" cy="73117"/>
                <a:chOff x="10918466" y="4261483"/>
                <a:chExt cx="173967" cy="73117"/>
              </a:xfrm>
              <a:solidFill>
                <a:srgbClr val="F8CD9E"/>
              </a:solidFill>
            </p:grpSpPr>
            <p:sp>
              <p:nvSpPr>
                <p:cNvPr id="1551" name="Hình tự do: Hình 1550">
                  <a:extLst>
                    <a:ext uri="{FF2B5EF4-FFF2-40B4-BE49-F238E27FC236}">
                      <a16:creationId xmlns:a16="http://schemas.microsoft.com/office/drawing/2014/main" id="{E1782FD7-1A99-2FCD-A771-ED5987F8EBEE}"/>
                    </a:ext>
                  </a:extLst>
                </p:cNvPr>
                <p:cNvSpPr/>
                <p:nvPr/>
              </p:nvSpPr>
              <p:spPr>
                <a:xfrm>
                  <a:off x="10918466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1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1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8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90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3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8" y="71619"/>
                        <a:pt x="60265" y="74549"/>
                        <a:pt x="57241" y="72367"/>
                      </a:cubicBezTo>
                      <a:lnTo>
                        <a:pt x="40501" y="60210"/>
                      </a:lnTo>
                      <a:cubicBezTo>
                        <a:pt x="39161" y="59244"/>
                        <a:pt x="37353" y="59244"/>
                        <a:pt x="35981" y="60210"/>
                      </a:cubicBezTo>
                      <a:lnTo>
                        <a:pt x="19241" y="72367"/>
                      </a:lnTo>
                      <a:cubicBezTo>
                        <a:pt x="16249" y="74549"/>
                        <a:pt x="12196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8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90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2" name="Hình tự do: Hình 1551">
                  <a:extLst>
                    <a:ext uri="{FF2B5EF4-FFF2-40B4-BE49-F238E27FC236}">
                      <a16:creationId xmlns:a16="http://schemas.microsoft.com/office/drawing/2014/main" id="{6119B135-BC32-2460-0AB0-DFE2A779C50C}"/>
                    </a:ext>
                  </a:extLst>
                </p:cNvPr>
                <p:cNvSpPr/>
                <p:nvPr/>
              </p:nvSpPr>
              <p:spPr>
                <a:xfrm>
                  <a:off x="11015943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2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2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7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89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4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7" y="71619"/>
                        <a:pt x="60265" y="74549"/>
                        <a:pt x="57241" y="72367"/>
                      </a:cubicBezTo>
                      <a:lnTo>
                        <a:pt x="40502" y="60210"/>
                      </a:lnTo>
                      <a:cubicBezTo>
                        <a:pt x="39161" y="59244"/>
                        <a:pt x="37322" y="59244"/>
                        <a:pt x="35981" y="60210"/>
                      </a:cubicBezTo>
                      <a:lnTo>
                        <a:pt x="19242" y="72367"/>
                      </a:lnTo>
                      <a:cubicBezTo>
                        <a:pt x="16249" y="74549"/>
                        <a:pt x="12197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7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89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42" name="Đồ họa 3">
                <a:extLst>
                  <a:ext uri="{FF2B5EF4-FFF2-40B4-BE49-F238E27FC236}">
                    <a16:creationId xmlns:a16="http://schemas.microsoft.com/office/drawing/2014/main" id="{B4BD4F26-AF6C-5A74-ADF5-D1B0CA603DA0}"/>
                  </a:ext>
                </a:extLst>
              </p:cNvPr>
              <p:cNvGrpSpPr/>
              <p:nvPr/>
            </p:nvGrpSpPr>
            <p:grpSpPr>
              <a:xfrm>
                <a:off x="10619715" y="4377617"/>
                <a:ext cx="475103" cy="129647"/>
                <a:chOff x="10619715" y="4377617"/>
                <a:chExt cx="475103" cy="129647"/>
              </a:xfrm>
              <a:solidFill>
                <a:srgbClr val="4EAFE5"/>
              </a:solidFill>
            </p:grpSpPr>
            <p:sp>
              <p:nvSpPr>
                <p:cNvPr id="1545" name="Hình tự do: Hình 1544">
                  <a:extLst>
                    <a:ext uri="{FF2B5EF4-FFF2-40B4-BE49-F238E27FC236}">
                      <a16:creationId xmlns:a16="http://schemas.microsoft.com/office/drawing/2014/main" id="{C0FE466B-FE84-D8BD-4E46-3CCABFAF2719}"/>
                    </a:ext>
                  </a:extLst>
                </p:cNvPr>
                <p:cNvSpPr/>
                <p:nvPr/>
              </p:nvSpPr>
              <p:spPr>
                <a:xfrm>
                  <a:off x="10619715" y="4377617"/>
                  <a:ext cx="76996" cy="129647"/>
                </a:xfrm>
                <a:custGeom>
                  <a:avLst/>
                  <a:gdLst>
                    <a:gd name="connsiteX0" fmla="*/ 42831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05 w 76996"/>
                    <a:gd name="connsiteY4" fmla="*/ 34009 h 129647"/>
                    <a:gd name="connsiteX5" fmla="*/ 52807 w 76996"/>
                    <a:gd name="connsiteY5" fmla="*/ 28117 h 129647"/>
                    <a:gd name="connsiteX6" fmla="*/ 42831 w 76996"/>
                    <a:gd name="connsiteY6" fmla="*/ 25967 h 129647"/>
                    <a:gd name="connsiteX7" fmla="*/ 42831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285 w 76996"/>
                    <a:gd name="connsiteY13" fmla="*/ 99441 h 129647"/>
                    <a:gd name="connsiteX14" fmla="*/ 66990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1 w 76996"/>
                    <a:gd name="connsiteY16" fmla="*/ 118892 h 129647"/>
                    <a:gd name="connsiteX17" fmla="*/ 42831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1 w 76996"/>
                    <a:gd name="connsiteY22" fmla="*/ 91897 h 129647"/>
                    <a:gd name="connsiteX23" fmla="*/ 22819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10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376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1 w 76996"/>
                    <a:gd name="connsiteY36" fmla="*/ 0 h 129647"/>
                    <a:gd name="connsiteX37" fmla="*/ 42831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45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1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168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1 w 76996"/>
                    <a:gd name="connsiteY54" fmla="*/ 73848 h 129647"/>
                    <a:gd name="connsiteX55" fmla="*/ 42831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1" y="9850"/>
                      </a:moveTo>
                      <a:lnTo>
                        <a:pt x="44172" y="9850"/>
                      </a:lnTo>
                      <a:cubicBezTo>
                        <a:pt x="49222" y="9850"/>
                        <a:pt x="54428" y="10723"/>
                        <a:pt x="59758" y="12469"/>
                      </a:cubicBezTo>
                      <a:cubicBezTo>
                        <a:pt x="65057" y="14215"/>
                        <a:pt x="69609" y="16771"/>
                        <a:pt x="73412" y="20137"/>
                      </a:cubicBezTo>
                      <a:lnTo>
                        <a:pt x="61005" y="34009"/>
                      </a:lnTo>
                      <a:cubicBezTo>
                        <a:pt x="58730" y="31547"/>
                        <a:pt x="55986" y="29583"/>
                        <a:pt x="52807" y="28117"/>
                      </a:cubicBezTo>
                      <a:cubicBezTo>
                        <a:pt x="49627" y="26684"/>
                        <a:pt x="46292" y="25967"/>
                        <a:pt x="42831" y="25967"/>
                      </a:cubicBezTo>
                      <a:lnTo>
                        <a:pt x="42831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685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5999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285" y="99441"/>
                      </a:cubicBezTo>
                      <a:cubicBezTo>
                        <a:pt x="72508" y="103275"/>
                        <a:pt x="70077" y="106548"/>
                        <a:pt x="66990" y="109291"/>
                      </a:cubicBezTo>
                      <a:cubicBezTo>
                        <a:pt x="63904" y="112003"/>
                        <a:pt x="60288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1" y="118892"/>
                      </a:cubicBezTo>
                      <a:lnTo>
                        <a:pt x="42831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1" y="91897"/>
                      </a:lnTo>
                      <a:cubicBezTo>
                        <a:pt x="15960" y="95295"/>
                        <a:pt x="19046" y="97851"/>
                        <a:pt x="22819" y="99659"/>
                      </a:cubicBezTo>
                      <a:cubicBezTo>
                        <a:pt x="26622" y="101436"/>
                        <a:pt x="30581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0" y="71323"/>
                      </a:lnTo>
                      <a:cubicBezTo>
                        <a:pt x="29833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29" y="32232"/>
                        <a:pt x="5237" y="28648"/>
                      </a:cubicBezTo>
                      <a:cubicBezTo>
                        <a:pt x="7014" y="25063"/>
                        <a:pt x="9414" y="21977"/>
                        <a:pt x="12376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581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1" y="0"/>
                      </a:lnTo>
                      <a:lnTo>
                        <a:pt x="42831" y="9850"/>
                      </a:lnTo>
                      <a:close/>
                      <a:moveTo>
                        <a:pt x="34758" y="26278"/>
                      </a:moveTo>
                      <a:cubicBezTo>
                        <a:pt x="31266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45" y="45356"/>
                      </a:cubicBezTo>
                      <a:cubicBezTo>
                        <a:pt x="23193" y="46759"/>
                        <a:pt x="24159" y="47943"/>
                        <a:pt x="25375" y="48941"/>
                      </a:cubicBezTo>
                      <a:cubicBezTo>
                        <a:pt x="26559" y="49938"/>
                        <a:pt x="27962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1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168" y="89777"/>
                        <a:pt x="58168" y="87595"/>
                      </a:cubicBezTo>
                      <a:cubicBezTo>
                        <a:pt x="58168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385" y="75095"/>
                        <a:pt x="44608" y="74440"/>
                        <a:pt x="42831" y="73848"/>
                      </a:cubicBezTo>
                      <a:lnTo>
                        <a:pt x="42831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6" name="Hình tự do: Hình 1545">
                  <a:extLst>
                    <a:ext uri="{FF2B5EF4-FFF2-40B4-BE49-F238E27FC236}">
                      <a16:creationId xmlns:a16="http://schemas.microsoft.com/office/drawing/2014/main" id="{0A0BA191-DB4E-A6FE-5697-404868278429}"/>
                    </a:ext>
                  </a:extLst>
                </p:cNvPr>
                <p:cNvSpPr/>
                <p:nvPr/>
              </p:nvSpPr>
              <p:spPr>
                <a:xfrm>
                  <a:off x="10797680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37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8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12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37" y="3055"/>
                      </a:cubicBezTo>
                      <a:cubicBezTo>
                        <a:pt x="25873" y="1839"/>
                        <a:pt x="28616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6" y="108201"/>
                        <a:pt x="25873" y="107390"/>
                        <a:pt x="23037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12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42" y="61691"/>
                        <a:pt x="18579" y="66024"/>
                      </a:cubicBezTo>
                      <a:cubicBezTo>
                        <a:pt x="19015" y="70357"/>
                        <a:pt x="19950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50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7" name="Hình tự do: Hình 1546">
                  <a:extLst>
                    <a:ext uri="{FF2B5EF4-FFF2-40B4-BE49-F238E27FC236}">
                      <a16:creationId xmlns:a16="http://schemas.microsoft.com/office/drawing/2014/main" id="{D36F56C6-6088-26AE-9518-E02874EBDE96}"/>
                    </a:ext>
                  </a:extLst>
                </p:cNvPr>
                <p:cNvSpPr/>
                <p:nvPr/>
              </p:nvSpPr>
              <p:spPr>
                <a:xfrm>
                  <a:off x="10890169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491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491" y="3429"/>
                      </a:cubicBezTo>
                      <a:cubicBezTo>
                        <a:pt x="5829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63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12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8" name="Hình tự do: Hình 1547">
                  <a:extLst>
                    <a:ext uri="{FF2B5EF4-FFF2-40B4-BE49-F238E27FC236}">
                      <a16:creationId xmlns:a16="http://schemas.microsoft.com/office/drawing/2014/main" id="{25A13E3B-0654-37D2-E6DF-C8FA2599DD93}"/>
                    </a:ext>
                  </a:extLst>
                </p:cNvPr>
                <p:cNvSpPr/>
                <p:nvPr/>
              </p:nvSpPr>
              <p:spPr>
                <a:xfrm>
                  <a:off x="1101844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68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9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9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68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924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53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826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826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53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924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8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68" y="3055"/>
                      </a:cubicBezTo>
                      <a:cubicBezTo>
                        <a:pt x="25905" y="1839"/>
                        <a:pt x="28617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7" y="998"/>
                        <a:pt x="50500" y="1839"/>
                        <a:pt x="53336" y="3055"/>
                      </a:cubicBezTo>
                      <a:cubicBezTo>
                        <a:pt x="56173" y="4302"/>
                        <a:pt x="58948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9" y="18267"/>
                      </a:cubicBezTo>
                      <a:cubicBezTo>
                        <a:pt x="71261" y="22320"/>
                        <a:pt x="73038" y="27276"/>
                        <a:pt x="74378" y="33199"/>
                      </a:cubicBezTo>
                      <a:cubicBezTo>
                        <a:pt x="75719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9" y="70107"/>
                        <a:pt x="74378" y="75999"/>
                      </a:cubicBezTo>
                      <a:cubicBezTo>
                        <a:pt x="73038" y="81922"/>
                        <a:pt x="71261" y="86910"/>
                        <a:pt x="69079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8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7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7" y="108201"/>
                        <a:pt x="25905" y="107390"/>
                        <a:pt x="23068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8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3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6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826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826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6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3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9" name="Hình tự do: Hình 1548">
                  <a:extLst>
                    <a:ext uri="{FF2B5EF4-FFF2-40B4-BE49-F238E27FC236}">
                      <a16:creationId xmlns:a16="http://schemas.microsoft.com/office/drawing/2014/main" id="{11633CD1-C168-9143-5672-015A2DB048BF}"/>
                    </a:ext>
                  </a:extLst>
                </p:cNvPr>
                <p:cNvSpPr/>
                <p:nvPr/>
              </p:nvSpPr>
              <p:spPr>
                <a:xfrm>
                  <a:off x="10930164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7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7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05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49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585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50" y="0"/>
                        <a:pt x="42488" y="187"/>
                        <a:pt x="45107" y="592"/>
                      </a:cubicBezTo>
                      <a:cubicBezTo>
                        <a:pt x="47725" y="998"/>
                        <a:pt x="50468" y="1808"/>
                        <a:pt x="53305" y="3055"/>
                      </a:cubicBezTo>
                      <a:cubicBezTo>
                        <a:pt x="56142" y="4271"/>
                        <a:pt x="58916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7" y="18268"/>
                      </a:cubicBezTo>
                      <a:cubicBezTo>
                        <a:pt x="71230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30" y="86879"/>
                        <a:pt x="69047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16" y="103057"/>
                        <a:pt x="56142" y="104865"/>
                        <a:pt x="53305" y="106112"/>
                      </a:cubicBezTo>
                      <a:cubicBezTo>
                        <a:pt x="50468" y="107359"/>
                        <a:pt x="47725" y="108201"/>
                        <a:pt x="45107" y="108575"/>
                      </a:cubicBezTo>
                      <a:cubicBezTo>
                        <a:pt x="42488" y="108980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585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693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27" y="70326"/>
                        <a:pt x="57794" y="65993"/>
                      </a:cubicBezTo>
                      <a:cubicBezTo>
                        <a:pt x="58230" y="61660"/>
                        <a:pt x="58449" y="57857"/>
                        <a:pt x="58449" y="54583"/>
                      </a:cubicBezTo>
                      <a:cubicBezTo>
                        <a:pt x="58449" y="51311"/>
                        <a:pt x="58230" y="47508"/>
                        <a:pt x="57794" y="43175"/>
                      </a:cubicBezTo>
                      <a:cubicBezTo>
                        <a:pt x="57327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693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0" name="Hình tự do: Hình 1549">
                  <a:extLst>
                    <a:ext uri="{FF2B5EF4-FFF2-40B4-BE49-F238E27FC236}">
                      <a16:creationId xmlns:a16="http://schemas.microsoft.com/office/drawing/2014/main" id="{84BDD66A-6D25-7DFD-7583-65C05C28055B}"/>
                    </a:ext>
                  </a:extLst>
                </p:cNvPr>
                <p:cNvSpPr/>
                <p:nvPr/>
              </p:nvSpPr>
              <p:spPr>
                <a:xfrm>
                  <a:off x="1071279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8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45 w 69546"/>
                    <a:gd name="connsiteY3" fmla="*/ 40026 h 105613"/>
                    <a:gd name="connsiteX4" fmla="*/ 50001 w 69546"/>
                    <a:gd name="connsiteY4" fmla="*/ 35412 h 105613"/>
                    <a:gd name="connsiteX5" fmla="*/ 51030 w 69546"/>
                    <a:gd name="connsiteY5" fmla="*/ 30362 h 105613"/>
                    <a:gd name="connsiteX6" fmla="*/ 49814 w 69546"/>
                    <a:gd name="connsiteY6" fmla="*/ 24626 h 105613"/>
                    <a:gd name="connsiteX7" fmla="*/ 4647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63 w 69546"/>
                    <a:gd name="connsiteY10" fmla="*/ 20543 h 105613"/>
                    <a:gd name="connsiteX11" fmla="*/ 19951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6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6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15 w 69546"/>
                    <a:gd name="connsiteY20" fmla="*/ 29489 h 105613"/>
                    <a:gd name="connsiteX21" fmla="*/ 65058 w 69546"/>
                    <a:gd name="connsiteY21" fmla="*/ 46416 h 105613"/>
                    <a:gd name="connsiteX22" fmla="*/ 53524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7 w 69546"/>
                    <a:gd name="connsiteY24" fmla="*/ 89777 h 105613"/>
                    <a:gd name="connsiteX25" fmla="*/ 69547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491" y="46790"/>
                        <a:pt x="42738" y="45543"/>
                        <a:pt x="44016" y="44203"/>
                      </a:cubicBezTo>
                      <a:cubicBezTo>
                        <a:pt x="45263" y="42894"/>
                        <a:pt x="46416" y="41491"/>
                        <a:pt x="47445" y="40026"/>
                      </a:cubicBezTo>
                      <a:cubicBezTo>
                        <a:pt x="48474" y="38561"/>
                        <a:pt x="49347" y="37033"/>
                        <a:pt x="50001" y="35412"/>
                      </a:cubicBezTo>
                      <a:cubicBezTo>
                        <a:pt x="50687" y="33791"/>
                        <a:pt x="51030" y="32108"/>
                        <a:pt x="51030" y="30362"/>
                      </a:cubicBezTo>
                      <a:cubicBezTo>
                        <a:pt x="51030" y="28211"/>
                        <a:pt x="50625" y="26278"/>
                        <a:pt x="49814" y="24626"/>
                      </a:cubicBezTo>
                      <a:cubicBezTo>
                        <a:pt x="48973" y="22974"/>
                        <a:pt x="47882" y="21540"/>
                        <a:pt x="46479" y="20387"/>
                      </a:cubicBezTo>
                      <a:cubicBezTo>
                        <a:pt x="45138" y="19202"/>
                        <a:pt x="43549" y="18298"/>
                        <a:pt x="41740" y="17675"/>
                      </a:cubicBezTo>
                      <a:cubicBezTo>
                        <a:pt x="39901" y="17020"/>
                        <a:pt x="38000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63" y="20543"/>
                      </a:cubicBezTo>
                      <a:cubicBezTo>
                        <a:pt x="22257" y="23068"/>
                        <a:pt x="20543" y="26497"/>
                        <a:pt x="19951" y="30799"/>
                      </a:cubicBezTo>
                      <a:lnTo>
                        <a:pt x="1465" y="29333"/>
                      </a:lnTo>
                      <a:cubicBezTo>
                        <a:pt x="1871" y="24533"/>
                        <a:pt x="2993" y="20324"/>
                        <a:pt x="4926" y="16646"/>
                      </a:cubicBezTo>
                      <a:cubicBezTo>
                        <a:pt x="6827" y="12968"/>
                        <a:pt x="9290" y="9913"/>
                        <a:pt x="12313" y="7481"/>
                      </a:cubicBezTo>
                      <a:cubicBezTo>
                        <a:pt x="15337" y="5050"/>
                        <a:pt x="1886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18" y="0"/>
                        <a:pt x="45014" y="592"/>
                        <a:pt x="49066" y="1839"/>
                      </a:cubicBezTo>
                      <a:cubicBezTo>
                        <a:pt x="53118" y="3055"/>
                        <a:pt x="56672" y="4863"/>
                        <a:pt x="59696" y="7263"/>
                      </a:cubicBezTo>
                      <a:cubicBezTo>
                        <a:pt x="62720" y="9663"/>
                        <a:pt x="65120" y="12718"/>
                        <a:pt x="66897" y="16428"/>
                      </a:cubicBezTo>
                      <a:cubicBezTo>
                        <a:pt x="68642" y="20137"/>
                        <a:pt x="69515" y="24502"/>
                        <a:pt x="69515" y="29489"/>
                      </a:cubicBezTo>
                      <a:cubicBezTo>
                        <a:pt x="69515" y="36035"/>
                        <a:pt x="68050" y="41678"/>
                        <a:pt x="65058" y="46416"/>
                      </a:cubicBezTo>
                      <a:cubicBezTo>
                        <a:pt x="62065" y="51154"/>
                        <a:pt x="58231" y="55706"/>
                        <a:pt x="53524" y="59976"/>
                      </a:cubicBezTo>
                      <a:lnTo>
                        <a:pt x="21416" y="89777"/>
                      </a:lnTo>
                      <a:lnTo>
                        <a:pt x="69547" y="89777"/>
                      </a:lnTo>
                      <a:lnTo>
                        <a:pt x="69547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43" name="Hình tự do: Hình 1542">
                <a:extLst>
                  <a:ext uri="{FF2B5EF4-FFF2-40B4-BE49-F238E27FC236}">
                    <a16:creationId xmlns:a16="http://schemas.microsoft.com/office/drawing/2014/main" id="{896D17D6-8244-120B-92A2-7BCDFE0B35C2}"/>
                  </a:ext>
                </a:extLst>
              </p:cNvPr>
              <p:cNvSpPr/>
              <p:nvPr/>
            </p:nvSpPr>
            <p:spPr>
              <a:xfrm>
                <a:off x="11489549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4" name="Hình tự do: Hình 1543">
                <a:extLst>
                  <a:ext uri="{FF2B5EF4-FFF2-40B4-BE49-F238E27FC236}">
                    <a16:creationId xmlns:a16="http://schemas.microsoft.com/office/drawing/2014/main" id="{55B8DAA7-237E-8B60-EC47-AB9A37DB8D38}"/>
                  </a:ext>
                </a:extLst>
              </p:cNvPr>
              <p:cNvSpPr/>
              <p:nvPr/>
            </p:nvSpPr>
            <p:spPr>
              <a:xfrm>
                <a:off x="11527028" y="4399313"/>
                <a:ext cx="86285" cy="86285"/>
              </a:xfrm>
              <a:custGeom>
                <a:avLst/>
                <a:gdLst>
                  <a:gd name="connsiteX0" fmla="*/ 35038 w 86285"/>
                  <a:gd name="connsiteY0" fmla="*/ 35007 h 86285"/>
                  <a:gd name="connsiteX1" fmla="*/ 35038 w 86285"/>
                  <a:gd name="connsiteY1" fmla="*/ 0 h 86285"/>
                  <a:gd name="connsiteX2" fmla="*/ 51279 w 86285"/>
                  <a:gd name="connsiteY2" fmla="*/ 0 h 86285"/>
                  <a:gd name="connsiteX3" fmla="*/ 51279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79 w 86285"/>
                  <a:gd name="connsiteY6" fmla="*/ 51248 h 86285"/>
                  <a:gd name="connsiteX7" fmla="*/ 51279 w 86285"/>
                  <a:gd name="connsiteY7" fmla="*/ 86286 h 86285"/>
                  <a:gd name="connsiteX8" fmla="*/ 35038 w 86285"/>
                  <a:gd name="connsiteY8" fmla="*/ 86286 h 86285"/>
                  <a:gd name="connsiteX9" fmla="*/ 35038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38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01" name="Hình tự do: Hình 1300">
              <a:extLst>
                <a:ext uri="{FF2B5EF4-FFF2-40B4-BE49-F238E27FC236}">
                  <a16:creationId xmlns:a16="http://schemas.microsoft.com/office/drawing/2014/main" id="{7AC4DA59-032F-FD88-8243-DAC9100AF26A}"/>
                </a:ext>
              </a:extLst>
            </p:cNvPr>
            <p:cNvSpPr/>
            <p:nvPr/>
          </p:nvSpPr>
          <p:spPr>
            <a:xfrm>
              <a:off x="10619715" y="4559323"/>
              <a:ext cx="1031069" cy="193052"/>
            </a:xfrm>
            <a:custGeom>
              <a:avLst/>
              <a:gdLst>
                <a:gd name="connsiteX0" fmla="*/ 934559 w 1031069"/>
                <a:gd name="connsiteY0" fmla="*/ 193053 h 193052"/>
                <a:gd name="connsiteX1" fmla="*/ 96511 w 1031069"/>
                <a:gd name="connsiteY1" fmla="*/ 193053 h 193052"/>
                <a:gd name="connsiteX2" fmla="*/ 0 w 1031069"/>
                <a:gd name="connsiteY2" fmla="*/ 96511 h 193052"/>
                <a:gd name="connsiteX3" fmla="*/ 0 w 1031069"/>
                <a:gd name="connsiteY3" fmla="*/ 96511 h 193052"/>
                <a:gd name="connsiteX4" fmla="*/ 96511 w 1031069"/>
                <a:gd name="connsiteY4" fmla="*/ 0 h 193052"/>
                <a:gd name="connsiteX5" fmla="*/ 934559 w 1031069"/>
                <a:gd name="connsiteY5" fmla="*/ 0 h 193052"/>
                <a:gd name="connsiteX6" fmla="*/ 1031069 w 1031069"/>
                <a:gd name="connsiteY6" fmla="*/ 96511 h 193052"/>
                <a:gd name="connsiteX7" fmla="*/ 1031069 w 1031069"/>
                <a:gd name="connsiteY7" fmla="*/ 96511 h 193052"/>
                <a:gd name="connsiteX8" fmla="*/ 934559 w 1031069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9" h="193052">
                  <a:moveTo>
                    <a:pt x="934559" y="193053"/>
                  </a:moveTo>
                  <a:lnTo>
                    <a:pt x="96511" y="193053"/>
                  </a:lnTo>
                  <a:cubicBezTo>
                    <a:pt x="43205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5" y="0"/>
                    <a:pt x="96511" y="0"/>
                  </a:cubicBezTo>
                  <a:lnTo>
                    <a:pt x="934559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Hình tự do: Hình 1301">
              <a:extLst>
                <a:ext uri="{FF2B5EF4-FFF2-40B4-BE49-F238E27FC236}">
                  <a16:creationId xmlns:a16="http://schemas.microsoft.com/office/drawing/2014/main" id="{4D0A3A67-51FD-29F3-6B24-9DF28246B24E}"/>
                </a:ext>
              </a:extLst>
            </p:cNvPr>
            <p:cNvSpPr/>
            <p:nvPr/>
          </p:nvSpPr>
          <p:spPr>
            <a:xfrm>
              <a:off x="1061971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3" name="Đồ họa 3">
              <a:extLst>
                <a:ext uri="{FF2B5EF4-FFF2-40B4-BE49-F238E27FC236}">
                  <a16:creationId xmlns:a16="http://schemas.microsoft.com/office/drawing/2014/main" id="{0E5B7141-4FDB-3D8F-6663-C7AF6CE98AF4}"/>
                </a:ext>
              </a:extLst>
            </p:cNvPr>
            <p:cNvGrpSpPr/>
            <p:nvPr/>
          </p:nvGrpSpPr>
          <p:grpSpPr>
            <a:xfrm>
              <a:off x="12082464" y="4078390"/>
              <a:ext cx="1031078" cy="444688"/>
              <a:chOff x="12082464" y="4078390"/>
              <a:chExt cx="1031078" cy="444688"/>
            </a:xfrm>
          </p:grpSpPr>
          <p:grpSp>
            <p:nvGrpSpPr>
              <p:cNvPr id="1517" name="Đồ họa 3">
                <a:extLst>
                  <a:ext uri="{FF2B5EF4-FFF2-40B4-BE49-F238E27FC236}">
                    <a16:creationId xmlns:a16="http://schemas.microsoft.com/office/drawing/2014/main" id="{AA4362A6-7692-6865-5D46-52A9B76DC08D}"/>
                  </a:ext>
                </a:extLst>
              </p:cNvPr>
              <p:cNvGrpSpPr/>
              <p:nvPr/>
            </p:nvGrpSpPr>
            <p:grpSpPr>
              <a:xfrm>
                <a:off x="12088792" y="4078390"/>
                <a:ext cx="1018453" cy="127275"/>
                <a:chOff x="12088792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1534" name="Hình tự do: Hình 1533">
                  <a:extLst>
                    <a:ext uri="{FF2B5EF4-FFF2-40B4-BE49-F238E27FC236}">
                      <a16:creationId xmlns:a16="http://schemas.microsoft.com/office/drawing/2014/main" id="{08F19FA8-D7F2-4D61-892B-710992A4AEAF}"/>
                    </a:ext>
                  </a:extLst>
                </p:cNvPr>
                <p:cNvSpPr/>
                <p:nvPr/>
              </p:nvSpPr>
              <p:spPr>
                <a:xfrm>
                  <a:off x="1235076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5" name="Hình tự do: Hình 1534">
                  <a:extLst>
                    <a:ext uri="{FF2B5EF4-FFF2-40B4-BE49-F238E27FC236}">
                      <a16:creationId xmlns:a16="http://schemas.microsoft.com/office/drawing/2014/main" id="{BFA17B9C-DD06-087F-0CBC-B0B395BD36D1}"/>
                    </a:ext>
                  </a:extLst>
                </p:cNvPr>
                <p:cNvSpPr/>
                <p:nvPr/>
              </p:nvSpPr>
              <p:spPr>
                <a:xfrm>
                  <a:off x="12088792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18" name="Hình tự do: Hình 1517">
                <a:extLst>
                  <a:ext uri="{FF2B5EF4-FFF2-40B4-BE49-F238E27FC236}">
                    <a16:creationId xmlns:a16="http://schemas.microsoft.com/office/drawing/2014/main" id="{FD0BBB0A-C166-6552-35EC-3A466A052ED9}"/>
                  </a:ext>
                </a:extLst>
              </p:cNvPr>
              <p:cNvSpPr/>
              <p:nvPr/>
            </p:nvSpPr>
            <p:spPr>
              <a:xfrm>
                <a:off x="1258736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1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1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9" name="Hình tự do: Hình 1518">
                <a:extLst>
                  <a:ext uri="{FF2B5EF4-FFF2-40B4-BE49-F238E27FC236}">
                    <a16:creationId xmlns:a16="http://schemas.microsoft.com/office/drawing/2014/main" id="{4FF899A5-EFF9-5B15-DE8D-141A5856A0C2}"/>
                  </a:ext>
                </a:extLst>
              </p:cNvPr>
              <p:cNvSpPr/>
              <p:nvPr/>
            </p:nvSpPr>
            <p:spPr>
              <a:xfrm>
                <a:off x="12088798" y="4261483"/>
                <a:ext cx="76476" cy="73117"/>
              </a:xfrm>
              <a:custGeom>
                <a:avLst/>
                <a:gdLst>
                  <a:gd name="connsiteX0" fmla="*/ 41890 w 76476"/>
                  <a:gd name="connsiteY0" fmla="*/ 2665 h 73117"/>
                  <a:gd name="connsiteX1" fmla="*/ 48281 w 76476"/>
                  <a:gd name="connsiteY1" fmla="*/ 22335 h 73117"/>
                  <a:gd name="connsiteX2" fmla="*/ 51928 w 76476"/>
                  <a:gd name="connsiteY2" fmla="*/ 24985 h 73117"/>
                  <a:gd name="connsiteX3" fmla="*/ 72627 w 76476"/>
                  <a:gd name="connsiteY3" fmla="*/ 24985 h 73117"/>
                  <a:gd name="connsiteX4" fmla="*/ 74902 w 76476"/>
                  <a:gd name="connsiteY4" fmla="*/ 31937 h 73117"/>
                  <a:gd name="connsiteX5" fmla="*/ 58163 w 76476"/>
                  <a:gd name="connsiteY5" fmla="*/ 44094 h 73117"/>
                  <a:gd name="connsiteX6" fmla="*/ 56760 w 76476"/>
                  <a:gd name="connsiteY6" fmla="*/ 48395 h 73117"/>
                  <a:gd name="connsiteX7" fmla="*/ 63150 w 76476"/>
                  <a:gd name="connsiteY7" fmla="*/ 68066 h 73117"/>
                  <a:gd name="connsiteX8" fmla="*/ 57227 w 76476"/>
                  <a:gd name="connsiteY8" fmla="*/ 72367 h 73117"/>
                  <a:gd name="connsiteX9" fmla="*/ 40487 w 76476"/>
                  <a:gd name="connsiteY9" fmla="*/ 60210 h 73117"/>
                  <a:gd name="connsiteX10" fmla="*/ 35968 w 76476"/>
                  <a:gd name="connsiteY10" fmla="*/ 60210 h 73117"/>
                  <a:gd name="connsiteX11" fmla="*/ 19228 w 76476"/>
                  <a:gd name="connsiteY11" fmla="*/ 72367 h 73117"/>
                  <a:gd name="connsiteX12" fmla="*/ 13336 w 76476"/>
                  <a:gd name="connsiteY12" fmla="*/ 68066 h 73117"/>
                  <a:gd name="connsiteX13" fmla="*/ 19727 w 76476"/>
                  <a:gd name="connsiteY13" fmla="*/ 48395 h 73117"/>
                  <a:gd name="connsiteX14" fmla="*/ 18324 w 76476"/>
                  <a:gd name="connsiteY14" fmla="*/ 44094 h 73117"/>
                  <a:gd name="connsiteX15" fmla="*/ 1584 w 76476"/>
                  <a:gd name="connsiteY15" fmla="*/ 31937 h 73117"/>
                  <a:gd name="connsiteX16" fmla="*/ 3828 w 76476"/>
                  <a:gd name="connsiteY16" fmla="*/ 24985 h 73117"/>
                  <a:gd name="connsiteX17" fmla="*/ 24527 w 76476"/>
                  <a:gd name="connsiteY17" fmla="*/ 24985 h 73117"/>
                  <a:gd name="connsiteX18" fmla="*/ 28206 w 76476"/>
                  <a:gd name="connsiteY18" fmla="*/ 22335 h 73117"/>
                  <a:gd name="connsiteX19" fmla="*/ 34596 w 76476"/>
                  <a:gd name="connsiteY19" fmla="*/ 2665 h 73117"/>
                  <a:gd name="connsiteX20" fmla="*/ 41890 w 76476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76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36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08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7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18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0" name="Hình tự do: Hình 1519">
                <a:extLst>
                  <a:ext uri="{FF2B5EF4-FFF2-40B4-BE49-F238E27FC236}">
                    <a16:creationId xmlns:a16="http://schemas.microsoft.com/office/drawing/2014/main" id="{42621A21-93E8-5902-0A14-43F8335C3E47}"/>
                  </a:ext>
                </a:extLst>
              </p:cNvPr>
              <p:cNvSpPr/>
              <p:nvPr/>
            </p:nvSpPr>
            <p:spPr>
              <a:xfrm>
                <a:off x="12186275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28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7 w 76484"/>
                  <a:gd name="connsiteY9" fmla="*/ 60210 h 73117"/>
                  <a:gd name="connsiteX10" fmla="*/ 35999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6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39" y="59244"/>
                      <a:pt x="35999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1" name="Hình tự do: Hình 1520">
                <a:extLst>
                  <a:ext uri="{FF2B5EF4-FFF2-40B4-BE49-F238E27FC236}">
                    <a16:creationId xmlns:a16="http://schemas.microsoft.com/office/drawing/2014/main" id="{1C1B6030-F105-98BC-374C-5093DD6A2D07}"/>
                  </a:ext>
                </a:extLst>
              </p:cNvPr>
              <p:cNvSpPr/>
              <p:nvPr/>
            </p:nvSpPr>
            <p:spPr>
              <a:xfrm>
                <a:off x="12283752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59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8 w 76484"/>
                  <a:gd name="connsiteY9" fmla="*/ 60210 h 73117"/>
                  <a:gd name="connsiteX10" fmla="*/ 35968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5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59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4" y="71619"/>
                      <a:pt x="60251" y="74549"/>
                      <a:pt x="57227" y="72367"/>
                    </a:cubicBezTo>
                    <a:lnTo>
                      <a:pt x="40488" y="60210"/>
                    </a:lnTo>
                    <a:cubicBezTo>
                      <a:pt x="39147" y="59244"/>
                      <a:pt x="37339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1" y="24985"/>
                      <a:pt x="27676" y="23925"/>
                      <a:pt x="28205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22" name="Đồ họa 3">
                <a:extLst>
                  <a:ext uri="{FF2B5EF4-FFF2-40B4-BE49-F238E27FC236}">
                    <a16:creationId xmlns:a16="http://schemas.microsoft.com/office/drawing/2014/main" id="{DFD35376-0D5F-45EA-6EF7-599D7914E972}"/>
                  </a:ext>
                </a:extLst>
              </p:cNvPr>
              <p:cNvGrpSpPr/>
              <p:nvPr/>
            </p:nvGrpSpPr>
            <p:grpSpPr>
              <a:xfrm>
                <a:off x="12381231" y="4261483"/>
                <a:ext cx="173960" cy="73117"/>
                <a:chOff x="12381231" y="4261483"/>
                <a:chExt cx="173960" cy="73117"/>
              </a:xfrm>
              <a:solidFill>
                <a:srgbClr val="F8CD9E"/>
              </a:solidFill>
            </p:grpSpPr>
            <p:sp>
              <p:nvSpPr>
                <p:cNvPr id="1532" name="Hình tự do: Hình 1531">
                  <a:extLst>
                    <a:ext uri="{FF2B5EF4-FFF2-40B4-BE49-F238E27FC236}">
                      <a16:creationId xmlns:a16="http://schemas.microsoft.com/office/drawing/2014/main" id="{52D53D65-A12F-406B-E809-4BC8B845F204}"/>
                    </a:ext>
                  </a:extLst>
                </p:cNvPr>
                <p:cNvSpPr/>
                <p:nvPr/>
              </p:nvSpPr>
              <p:spPr>
                <a:xfrm>
                  <a:off x="12381231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26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26 w 76483"/>
                    <a:gd name="connsiteY8" fmla="*/ 72367 h 73117"/>
                    <a:gd name="connsiteX9" fmla="*/ 40486 w 76483"/>
                    <a:gd name="connsiteY9" fmla="*/ 60210 h 73117"/>
                    <a:gd name="connsiteX10" fmla="*/ 35966 w 76483"/>
                    <a:gd name="connsiteY10" fmla="*/ 60210 h 73117"/>
                    <a:gd name="connsiteX11" fmla="*/ 19226 w 76483"/>
                    <a:gd name="connsiteY11" fmla="*/ 72367 h 73117"/>
                    <a:gd name="connsiteX12" fmla="*/ 13334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2 w 76483"/>
                    <a:gd name="connsiteY14" fmla="*/ 44094 h 73117"/>
                    <a:gd name="connsiteX15" fmla="*/ 1583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26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4" y="24985"/>
                        <a:pt x="51926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3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26" y="72367"/>
                      </a:cubicBezTo>
                      <a:lnTo>
                        <a:pt x="40486" y="60210"/>
                      </a:lnTo>
                      <a:cubicBezTo>
                        <a:pt x="39146" y="59244"/>
                        <a:pt x="37338" y="59244"/>
                        <a:pt x="35966" y="60210"/>
                      </a:cubicBezTo>
                      <a:lnTo>
                        <a:pt x="19226" y="72367"/>
                      </a:lnTo>
                      <a:cubicBezTo>
                        <a:pt x="16234" y="74549"/>
                        <a:pt x="12181" y="71619"/>
                        <a:pt x="13334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2" y="44094"/>
                      </a:cubicBezTo>
                      <a:lnTo>
                        <a:pt x="1583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26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5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3" name="Hình tự do: Hình 1532">
                  <a:extLst>
                    <a:ext uri="{FF2B5EF4-FFF2-40B4-BE49-F238E27FC236}">
                      <a16:creationId xmlns:a16="http://schemas.microsoft.com/office/drawing/2014/main" id="{40AD7B70-082B-FFBB-9AF3-10326A995556}"/>
                    </a:ext>
                  </a:extLst>
                </p:cNvPr>
                <p:cNvSpPr/>
                <p:nvPr/>
              </p:nvSpPr>
              <p:spPr>
                <a:xfrm>
                  <a:off x="12478708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58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57 w 76483"/>
                    <a:gd name="connsiteY8" fmla="*/ 72367 h 73117"/>
                    <a:gd name="connsiteX9" fmla="*/ 40517 w 76483"/>
                    <a:gd name="connsiteY9" fmla="*/ 60210 h 73117"/>
                    <a:gd name="connsiteX10" fmla="*/ 35997 w 76483"/>
                    <a:gd name="connsiteY10" fmla="*/ 60210 h 73117"/>
                    <a:gd name="connsiteX11" fmla="*/ 19257 w 76483"/>
                    <a:gd name="connsiteY11" fmla="*/ 72367 h 73117"/>
                    <a:gd name="connsiteX12" fmla="*/ 13335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3 w 76483"/>
                    <a:gd name="connsiteY14" fmla="*/ 44094 h 73117"/>
                    <a:gd name="connsiteX15" fmla="*/ 1582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57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5" y="24985"/>
                        <a:pt x="51958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4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57" y="72367"/>
                      </a:cubicBezTo>
                      <a:lnTo>
                        <a:pt x="40517" y="60210"/>
                      </a:lnTo>
                      <a:cubicBezTo>
                        <a:pt x="39146" y="59244"/>
                        <a:pt x="37338" y="59244"/>
                        <a:pt x="35997" y="60210"/>
                      </a:cubicBezTo>
                      <a:lnTo>
                        <a:pt x="19257" y="72367"/>
                      </a:lnTo>
                      <a:cubicBezTo>
                        <a:pt x="16234" y="74549"/>
                        <a:pt x="12181" y="71619"/>
                        <a:pt x="13335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3" y="44094"/>
                      </a:cubicBezTo>
                      <a:lnTo>
                        <a:pt x="1582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57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6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23" name="Đồ họa 3">
                <a:extLst>
                  <a:ext uri="{FF2B5EF4-FFF2-40B4-BE49-F238E27FC236}">
                    <a16:creationId xmlns:a16="http://schemas.microsoft.com/office/drawing/2014/main" id="{B5CD652A-8DA7-8BE5-F3D0-9BB7DC1E24AC}"/>
                  </a:ext>
                </a:extLst>
              </p:cNvPr>
              <p:cNvGrpSpPr/>
              <p:nvPr/>
            </p:nvGrpSpPr>
            <p:grpSpPr>
              <a:xfrm>
                <a:off x="12082464" y="4377617"/>
                <a:ext cx="475134" cy="129647"/>
                <a:chOff x="12082464" y="4377617"/>
                <a:chExt cx="475134" cy="129647"/>
              </a:xfrm>
              <a:solidFill>
                <a:srgbClr val="4EAFE5"/>
              </a:solidFill>
            </p:grpSpPr>
            <p:sp>
              <p:nvSpPr>
                <p:cNvPr id="1526" name="Hình tự do: Hình 1525">
                  <a:extLst>
                    <a:ext uri="{FF2B5EF4-FFF2-40B4-BE49-F238E27FC236}">
                      <a16:creationId xmlns:a16="http://schemas.microsoft.com/office/drawing/2014/main" id="{2DF15228-F127-D0FA-3F4A-B2C916B8E442}"/>
                    </a:ext>
                  </a:extLst>
                </p:cNvPr>
                <p:cNvSpPr/>
                <p:nvPr/>
              </p:nvSpPr>
              <p:spPr>
                <a:xfrm>
                  <a:off x="12082464" y="4377617"/>
                  <a:ext cx="76996" cy="129647"/>
                </a:xfrm>
                <a:custGeom>
                  <a:avLst/>
                  <a:gdLst>
                    <a:gd name="connsiteX0" fmla="*/ 42832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36 w 76996"/>
                    <a:gd name="connsiteY4" fmla="*/ 34009 h 129647"/>
                    <a:gd name="connsiteX5" fmla="*/ 52838 w 76996"/>
                    <a:gd name="connsiteY5" fmla="*/ 28117 h 129647"/>
                    <a:gd name="connsiteX6" fmla="*/ 42832 w 76996"/>
                    <a:gd name="connsiteY6" fmla="*/ 25967 h 129647"/>
                    <a:gd name="connsiteX7" fmla="*/ 42832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316 w 76996"/>
                    <a:gd name="connsiteY13" fmla="*/ 99441 h 129647"/>
                    <a:gd name="connsiteX14" fmla="*/ 66991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2 w 76996"/>
                    <a:gd name="connsiteY16" fmla="*/ 118892 h 129647"/>
                    <a:gd name="connsiteX17" fmla="*/ 42832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2 w 76996"/>
                    <a:gd name="connsiteY22" fmla="*/ 91897 h 129647"/>
                    <a:gd name="connsiteX23" fmla="*/ 22850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41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407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2 w 76996"/>
                    <a:gd name="connsiteY36" fmla="*/ 0 h 129647"/>
                    <a:gd name="connsiteX37" fmla="*/ 42832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76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2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200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2 w 76996"/>
                    <a:gd name="connsiteY54" fmla="*/ 73848 h 129647"/>
                    <a:gd name="connsiteX55" fmla="*/ 42832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2" y="9850"/>
                      </a:moveTo>
                      <a:lnTo>
                        <a:pt x="44172" y="9850"/>
                      </a:lnTo>
                      <a:cubicBezTo>
                        <a:pt x="49253" y="9850"/>
                        <a:pt x="54428" y="10723"/>
                        <a:pt x="59758" y="12469"/>
                      </a:cubicBezTo>
                      <a:cubicBezTo>
                        <a:pt x="65089" y="14215"/>
                        <a:pt x="69640" y="16771"/>
                        <a:pt x="73412" y="20137"/>
                      </a:cubicBezTo>
                      <a:lnTo>
                        <a:pt x="61036" y="34009"/>
                      </a:lnTo>
                      <a:cubicBezTo>
                        <a:pt x="58730" y="31547"/>
                        <a:pt x="56018" y="29583"/>
                        <a:pt x="52838" y="28117"/>
                      </a:cubicBezTo>
                      <a:cubicBezTo>
                        <a:pt x="49627" y="26684"/>
                        <a:pt x="46323" y="25967"/>
                        <a:pt x="42832" y="25967"/>
                      </a:cubicBezTo>
                      <a:lnTo>
                        <a:pt x="42832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716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6030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316" y="99441"/>
                      </a:cubicBezTo>
                      <a:cubicBezTo>
                        <a:pt x="72508" y="103275"/>
                        <a:pt x="70077" y="106548"/>
                        <a:pt x="66991" y="109291"/>
                      </a:cubicBezTo>
                      <a:cubicBezTo>
                        <a:pt x="63904" y="112003"/>
                        <a:pt x="60320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2" y="118892"/>
                      </a:cubicBezTo>
                      <a:lnTo>
                        <a:pt x="42832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2" y="91897"/>
                      </a:lnTo>
                      <a:cubicBezTo>
                        <a:pt x="15960" y="95295"/>
                        <a:pt x="19047" y="97851"/>
                        <a:pt x="22850" y="99659"/>
                      </a:cubicBezTo>
                      <a:cubicBezTo>
                        <a:pt x="26622" y="101436"/>
                        <a:pt x="30612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41" y="71323"/>
                      </a:lnTo>
                      <a:cubicBezTo>
                        <a:pt x="29864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61" y="32232"/>
                        <a:pt x="5237" y="28648"/>
                      </a:cubicBezTo>
                      <a:cubicBezTo>
                        <a:pt x="7014" y="25063"/>
                        <a:pt x="9414" y="21977"/>
                        <a:pt x="12407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612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2" y="0"/>
                      </a:lnTo>
                      <a:lnTo>
                        <a:pt x="42832" y="9850"/>
                      </a:lnTo>
                      <a:close/>
                      <a:moveTo>
                        <a:pt x="34758" y="26278"/>
                      </a:moveTo>
                      <a:cubicBezTo>
                        <a:pt x="31298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76" y="45356"/>
                      </a:cubicBezTo>
                      <a:cubicBezTo>
                        <a:pt x="23224" y="46759"/>
                        <a:pt x="24190" y="47943"/>
                        <a:pt x="25375" y="48941"/>
                      </a:cubicBezTo>
                      <a:cubicBezTo>
                        <a:pt x="26559" y="49938"/>
                        <a:pt x="27993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2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200" y="89777"/>
                        <a:pt x="58200" y="87595"/>
                      </a:cubicBezTo>
                      <a:cubicBezTo>
                        <a:pt x="58200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416" y="75095"/>
                        <a:pt x="44608" y="74440"/>
                        <a:pt x="42832" y="73848"/>
                      </a:cubicBezTo>
                      <a:lnTo>
                        <a:pt x="42832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7" name="Hình tự do: Hình 1526">
                  <a:extLst>
                    <a:ext uri="{FF2B5EF4-FFF2-40B4-BE49-F238E27FC236}">
                      <a16:creationId xmlns:a16="http://schemas.microsoft.com/office/drawing/2014/main" id="{82C8FB76-91DA-27F3-547E-E05048DC818A}"/>
                    </a:ext>
                  </a:extLst>
                </p:cNvPr>
                <p:cNvSpPr/>
                <p:nvPr/>
              </p:nvSpPr>
              <p:spPr>
                <a:xfrm>
                  <a:off x="12260429" y="4387467"/>
                  <a:ext cx="76404" cy="109198"/>
                </a:xfrm>
                <a:custGeom>
                  <a:avLst/>
                  <a:gdLst>
                    <a:gd name="connsiteX0" fmla="*/ 0 w 76404"/>
                    <a:gd name="connsiteY0" fmla="*/ 54615 h 109198"/>
                    <a:gd name="connsiteX1" fmla="*/ 2026 w 76404"/>
                    <a:gd name="connsiteY1" fmla="*/ 33199 h 109198"/>
                    <a:gd name="connsiteX2" fmla="*/ 7326 w 76404"/>
                    <a:gd name="connsiteY2" fmla="*/ 18267 h 109198"/>
                    <a:gd name="connsiteX3" fmla="*/ 14713 w 76404"/>
                    <a:gd name="connsiteY3" fmla="*/ 8573 h 109198"/>
                    <a:gd name="connsiteX4" fmla="*/ 23068 w 76404"/>
                    <a:gd name="connsiteY4" fmla="*/ 3055 h 109198"/>
                    <a:gd name="connsiteX5" fmla="*/ 31266 w 76404"/>
                    <a:gd name="connsiteY5" fmla="*/ 592 h 109198"/>
                    <a:gd name="connsiteX6" fmla="*/ 38218 w 76404"/>
                    <a:gd name="connsiteY6" fmla="*/ 0 h 109198"/>
                    <a:gd name="connsiteX7" fmla="*/ 45138 w 76404"/>
                    <a:gd name="connsiteY7" fmla="*/ 592 h 109198"/>
                    <a:gd name="connsiteX8" fmla="*/ 53336 w 76404"/>
                    <a:gd name="connsiteY8" fmla="*/ 3055 h 109198"/>
                    <a:gd name="connsiteX9" fmla="*/ 61691 w 76404"/>
                    <a:gd name="connsiteY9" fmla="*/ 8573 h 109198"/>
                    <a:gd name="connsiteX10" fmla="*/ 69078 w 76404"/>
                    <a:gd name="connsiteY10" fmla="*/ 18267 h 109198"/>
                    <a:gd name="connsiteX11" fmla="*/ 74378 w 76404"/>
                    <a:gd name="connsiteY11" fmla="*/ 33199 h 109198"/>
                    <a:gd name="connsiteX12" fmla="*/ 76404 w 76404"/>
                    <a:gd name="connsiteY12" fmla="*/ 54615 h 109198"/>
                    <a:gd name="connsiteX13" fmla="*/ 74378 w 76404"/>
                    <a:gd name="connsiteY13" fmla="*/ 75999 h 109198"/>
                    <a:gd name="connsiteX14" fmla="*/ 69078 w 76404"/>
                    <a:gd name="connsiteY14" fmla="*/ 90931 h 109198"/>
                    <a:gd name="connsiteX15" fmla="*/ 61691 w 76404"/>
                    <a:gd name="connsiteY15" fmla="*/ 100626 h 109198"/>
                    <a:gd name="connsiteX16" fmla="*/ 53336 w 76404"/>
                    <a:gd name="connsiteY16" fmla="*/ 106143 h 109198"/>
                    <a:gd name="connsiteX17" fmla="*/ 45138 w 76404"/>
                    <a:gd name="connsiteY17" fmla="*/ 108606 h 109198"/>
                    <a:gd name="connsiteX18" fmla="*/ 38218 w 76404"/>
                    <a:gd name="connsiteY18" fmla="*/ 109198 h 109198"/>
                    <a:gd name="connsiteX19" fmla="*/ 31266 w 76404"/>
                    <a:gd name="connsiteY19" fmla="*/ 108606 h 109198"/>
                    <a:gd name="connsiteX20" fmla="*/ 23068 w 76404"/>
                    <a:gd name="connsiteY20" fmla="*/ 106143 h 109198"/>
                    <a:gd name="connsiteX21" fmla="*/ 14713 w 76404"/>
                    <a:gd name="connsiteY21" fmla="*/ 100626 h 109198"/>
                    <a:gd name="connsiteX22" fmla="*/ 7326 w 76404"/>
                    <a:gd name="connsiteY22" fmla="*/ 90931 h 109198"/>
                    <a:gd name="connsiteX23" fmla="*/ 2026 w 76404"/>
                    <a:gd name="connsiteY23" fmla="*/ 75999 h 109198"/>
                    <a:gd name="connsiteX24" fmla="*/ 0 w 76404"/>
                    <a:gd name="connsiteY24" fmla="*/ 54615 h 109198"/>
                    <a:gd name="connsiteX25" fmla="*/ 17924 w 76404"/>
                    <a:gd name="connsiteY25" fmla="*/ 54615 h 109198"/>
                    <a:gd name="connsiteX26" fmla="*/ 18579 w 76404"/>
                    <a:gd name="connsiteY26" fmla="*/ 66024 h 109198"/>
                    <a:gd name="connsiteX27" fmla="*/ 21353 w 76404"/>
                    <a:gd name="connsiteY27" fmla="*/ 78337 h 109198"/>
                    <a:gd name="connsiteX28" fmla="*/ 27463 w 76404"/>
                    <a:gd name="connsiteY28" fmla="*/ 88188 h 109198"/>
                    <a:gd name="connsiteX29" fmla="*/ 38187 w 76404"/>
                    <a:gd name="connsiteY29" fmla="*/ 92209 h 109198"/>
                    <a:gd name="connsiteX30" fmla="*/ 48941 w 76404"/>
                    <a:gd name="connsiteY30" fmla="*/ 88188 h 109198"/>
                    <a:gd name="connsiteX31" fmla="*/ 55051 w 76404"/>
                    <a:gd name="connsiteY31" fmla="*/ 78337 h 109198"/>
                    <a:gd name="connsiteX32" fmla="*/ 57794 w 76404"/>
                    <a:gd name="connsiteY32" fmla="*/ 66024 h 109198"/>
                    <a:gd name="connsiteX33" fmla="*/ 58480 w 76404"/>
                    <a:gd name="connsiteY33" fmla="*/ 54615 h 109198"/>
                    <a:gd name="connsiteX34" fmla="*/ 57794 w 76404"/>
                    <a:gd name="connsiteY34" fmla="*/ 43205 h 109198"/>
                    <a:gd name="connsiteX35" fmla="*/ 55051 w 76404"/>
                    <a:gd name="connsiteY35" fmla="*/ 30892 h 109198"/>
                    <a:gd name="connsiteX36" fmla="*/ 48941 w 76404"/>
                    <a:gd name="connsiteY36" fmla="*/ 21042 h 109198"/>
                    <a:gd name="connsiteX37" fmla="*/ 38187 w 76404"/>
                    <a:gd name="connsiteY37" fmla="*/ 17021 h 109198"/>
                    <a:gd name="connsiteX38" fmla="*/ 27463 w 76404"/>
                    <a:gd name="connsiteY38" fmla="*/ 21042 h 109198"/>
                    <a:gd name="connsiteX39" fmla="*/ 21353 w 76404"/>
                    <a:gd name="connsiteY39" fmla="*/ 30892 h 109198"/>
                    <a:gd name="connsiteX40" fmla="*/ 18579 w 76404"/>
                    <a:gd name="connsiteY40" fmla="*/ 43205 h 109198"/>
                    <a:gd name="connsiteX41" fmla="*/ 17924 w 76404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404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57" y="6141"/>
                        <a:pt x="20231" y="4302"/>
                        <a:pt x="23068" y="3055"/>
                      </a:cubicBezTo>
                      <a:cubicBezTo>
                        <a:pt x="25904" y="1839"/>
                        <a:pt x="28616" y="998"/>
                        <a:pt x="31266" y="592"/>
                      </a:cubicBezTo>
                      <a:cubicBezTo>
                        <a:pt x="33916" y="218"/>
                        <a:pt x="36223" y="0"/>
                        <a:pt x="38218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404" y="46261"/>
                        <a:pt x="76404" y="54615"/>
                      </a:cubicBezTo>
                      <a:cubicBezTo>
                        <a:pt x="76404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218" y="109198"/>
                      </a:cubicBezTo>
                      <a:cubicBezTo>
                        <a:pt x="36223" y="109198"/>
                        <a:pt x="33916" y="109011"/>
                        <a:pt x="31266" y="108606"/>
                      </a:cubicBezTo>
                      <a:cubicBezTo>
                        <a:pt x="28616" y="108201"/>
                        <a:pt x="25904" y="107390"/>
                        <a:pt x="23068" y="106143"/>
                      </a:cubicBezTo>
                      <a:cubicBezTo>
                        <a:pt x="20231" y="104896"/>
                        <a:pt x="17457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2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8" name="Hình tự do: Hình 1527">
                  <a:extLst>
                    <a:ext uri="{FF2B5EF4-FFF2-40B4-BE49-F238E27FC236}">
                      <a16:creationId xmlns:a16="http://schemas.microsoft.com/office/drawing/2014/main" id="{267F7E0C-1180-DD63-5A7D-45399A528B42}"/>
                    </a:ext>
                  </a:extLst>
                </p:cNvPr>
                <p:cNvSpPr/>
                <p:nvPr/>
              </p:nvSpPr>
              <p:spPr>
                <a:xfrm>
                  <a:off x="12352918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523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523" y="3429"/>
                      </a:cubicBezTo>
                      <a:cubicBezTo>
                        <a:pt x="5860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94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43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9" name="Hình tự do: Hình 1528">
                  <a:extLst>
                    <a:ext uri="{FF2B5EF4-FFF2-40B4-BE49-F238E27FC236}">
                      <a16:creationId xmlns:a16="http://schemas.microsoft.com/office/drawing/2014/main" id="{3D77A32B-3582-33A8-47A2-8360E466D98A}"/>
                    </a:ext>
                  </a:extLst>
                </p:cNvPr>
                <p:cNvSpPr/>
                <p:nvPr/>
              </p:nvSpPr>
              <p:spPr>
                <a:xfrm>
                  <a:off x="1248122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1995 w 76373"/>
                    <a:gd name="connsiteY1" fmla="*/ 33199 h 109198"/>
                    <a:gd name="connsiteX2" fmla="*/ 7294 w 76373"/>
                    <a:gd name="connsiteY2" fmla="*/ 18267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91 w 76373"/>
                    <a:gd name="connsiteY9" fmla="*/ 8573 h 109198"/>
                    <a:gd name="connsiteX10" fmla="*/ 69048 w 76373"/>
                    <a:gd name="connsiteY10" fmla="*/ 18267 h 109198"/>
                    <a:gd name="connsiteX11" fmla="*/ 74347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05 w 76373"/>
                    <a:gd name="connsiteY16" fmla="*/ 106143 h 109198"/>
                    <a:gd name="connsiteX17" fmla="*/ 45107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682 w 76373"/>
                    <a:gd name="connsiteY21" fmla="*/ 100626 h 109198"/>
                    <a:gd name="connsiteX22" fmla="*/ 7294 w 76373"/>
                    <a:gd name="connsiteY22" fmla="*/ 90931 h 109198"/>
                    <a:gd name="connsiteX23" fmla="*/ 1995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48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32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10 w 76373"/>
                    <a:gd name="connsiteY30" fmla="*/ 88188 h 109198"/>
                    <a:gd name="connsiteX31" fmla="*/ 55020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49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20 w 76373"/>
                    <a:gd name="connsiteY35" fmla="*/ 30892 h 109198"/>
                    <a:gd name="connsiteX36" fmla="*/ 48910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32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48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55" y="39122"/>
                        <a:pt x="1995" y="33199"/>
                      </a:cubicBezTo>
                      <a:cubicBezTo>
                        <a:pt x="3336" y="27276"/>
                        <a:pt x="5112" y="22320"/>
                        <a:pt x="7294" y="18267"/>
                      </a:cubicBezTo>
                      <a:cubicBezTo>
                        <a:pt x="9477" y="14246"/>
                        <a:pt x="11939" y="11035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4" y="1839"/>
                        <a:pt x="28617" y="998"/>
                        <a:pt x="31235" y="592"/>
                      </a:cubicBezTo>
                      <a:cubicBezTo>
                        <a:pt x="33885" y="218"/>
                        <a:pt x="36191" y="0"/>
                        <a:pt x="38187" y="0"/>
                      </a:cubicBezTo>
                      <a:cubicBezTo>
                        <a:pt x="40150" y="0"/>
                        <a:pt x="42488" y="218"/>
                        <a:pt x="45107" y="592"/>
                      </a:cubicBezTo>
                      <a:cubicBezTo>
                        <a:pt x="47757" y="998"/>
                        <a:pt x="50500" y="1839"/>
                        <a:pt x="53305" y="3055"/>
                      </a:cubicBezTo>
                      <a:cubicBezTo>
                        <a:pt x="56142" y="4302"/>
                        <a:pt x="58948" y="6141"/>
                        <a:pt x="61691" y="8573"/>
                      </a:cubicBezTo>
                      <a:cubicBezTo>
                        <a:pt x="64403" y="11035"/>
                        <a:pt x="66865" y="14246"/>
                        <a:pt x="69048" y="18267"/>
                      </a:cubicBezTo>
                      <a:cubicBezTo>
                        <a:pt x="71230" y="22320"/>
                        <a:pt x="73007" y="27276"/>
                        <a:pt x="74347" y="33199"/>
                      </a:cubicBezTo>
                      <a:cubicBezTo>
                        <a:pt x="75687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687" y="70107"/>
                        <a:pt x="74347" y="75999"/>
                      </a:cubicBezTo>
                      <a:cubicBezTo>
                        <a:pt x="73007" y="81922"/>
                        <a:pt x="71230" y="86910"/>
                        <a:pt x="69048" y="90931"/>
                      </a:cubicBezTo>
                      <a:cubicBezTo>
                        <a:pt x="66865" y="94952"/>
                        <a:pt x="64403" y="98194"/>
                        <a:pt x="61691" y="100626"/>
                      </a:cubicBezTo>
                      <a:cubicBezTo>
                        <a:pt x="58948" y="103057"/>
                        <a:pt x="56142" y="104896"/>
                        <a:pt x="53305" y="106143"/>
                      </a:cubicBezTo>
                      <a:cubicBezTo>
                        <a:pt x="50500" y="107390"/>
                        <a:pt x="47757" y="108201"/>
                        <a:pt x="45107" y="108606"/>
                      </a:cubicBezTo>
                      <a:cubicBezTo>
                        <a:pt x="42488" y="109011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9011"/>
                        <a:pt x="31235" y="108606"/>
                      </a:cubicBezTo>
                      <a:cubicBezTo>
                        <a:pt x="28617" y="108201"/>
                        <a:pt x="25874" y="107390"/>
                        <a:pt x="23037" y="106143"/>
                      </a:cubicBezTo>
                      <a:cubicBezTo>
                        <a:pt x="20200" y="104896"/>
                        <a:pt x="17425" y="103057"/>
                        <a:pt x="14682" y="100626"/>
                      </a:cubicBezTo>
                      <a:cubicBezTo>
                        <a:pt x="11939" y="98194"/>
                        <a:pt x="9477" y="94952"/>
                        <a:pt x="7294" y="90931"/>
                      </a:cubicBezTo>
                      <a:cubicBezTo>
                        <a:pt x="5112" y="86910"/>
                        <a:pt x="3336" y="81922"/>
                        <a:pt x="1995" y="75999"/>
                      </a:cubicBezTo>
                      <a:cubicBezTo>
                        <a:pt x="655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12" y="61691"/>
                        <a:pt x="18548" y="66024"/>
                      </a:cubicBezTo>
                      <a:cubicBezTo>
                        <a:pt x="19015" y="70357"/>
                        <a:pt x="19919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32" y="88188"/>
                      </a:cubicBezTo>
                      <a:cubicBezTo>
                        <a:pt x="30113" y="90869"/>
                        <a:pt x="33698" y="92209"/>
                        <a:pt x="38187" y="92209"/>
                      </a:cubicBezTo>
                      <a:cubicBezTo>
                        <a:pt x="42644" y="92209"/>
                        <a:pt x="46229" y="90869"/>
                        <a:pt x="48910" y="88188"/>
                      </a:cubicBezTo>
                      <a:cubicBezTo>
                        <a:pt x="51591" y="85476"/>
                        <a:pt x="53648" y="82202"/>
                        <a:pt x="55020" y="78337"/>
                      </a:cubicBezTo>
                      <a:cubicBezTo>
                        <a:pt x="56423" y="74440"/>
                        <a:pt x="57358" y="70357"/>
                        <a:pt x="57794" y="66024"/>
                      </a:cubicBezTo>
                      <a:cubicBezTo>
                        <a:pt x="58231" y="61691"/>
                        <a:pt x="58449" y="57888"/>
                        <a:pt x="58449" y="54615"/>
                      </a:cubicBezTo>
                      <a:cubicBezTo>
                        <a:pt x="58449" y="51311"/>
                        <a:pt x="58231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20" y="30892"/>
                      </a:cubicBezTo>
                      <a:cubicBezTo>
                        <a:pt x="53648" y="26996"/>
                        <a:pt x="51591" y="23722"/>
                        <a:pt x="48910" y="21042"/>
                      </a:cubicBezTo>
                      <a:cubicBezTo>
                        <a:pt x="46229" y="18361"/>
                        <a:pt x="42644" y="17021"/>
                        <a:pt x="38187" y="17021"/>
                      </a:cubicBezTo>
                      <a:cubicBezTo>
                        <a:pt x="33698" y="17021"/>
                        <a:pt x="30113" y="18361"/>
                        <a:pt x="27432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19" y="34758"/>
                        <a:pt x="19015" y="38872"/>
                        <a:pt x="18548" y="43205"/>
                      </a:cubicBezTo>
                      <a:cubicBezTo>
                        <a:pt x="1811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0" name="Hình tự do: Hình 1529">
                  <a:extLst>
                    <a:ext uri="{FF2B5EF4-FFF2-40B4-BE49-F238E27FC236}">
                      <a16:creationId xmlns:a16="http://schemas.microsoft.com/office/drawing/2014/main" id="{CF7F67B0-6199-10A0-1986-75B01B31BAD1}"/>
                    </a:ext>
                  </a:extLst>
                </p:cNvPr>
                <p:cNvSpPr/>
                <p:nvPr/>
              </p:nvSpPr>
              <p:spPr>
                <a:xfrm>
                  <a:off x="12392913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36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8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36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80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616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82" y="0"/>
                        <a:pt x="42488" y="187"/>
                        <a:pt x="45107" y="592"/>
                      </a:cubicBezTo>
                      <a:cubicBezTo>
                        <a:pt x="47756" y="998"/>
                        <a:pt x="50500" y="1808"/>
                        <a:pt x="53336" y="3055"/>
                      </a:cubicBezTo>
                      <a:cubicBezTo>
                        <a:pt x="56142" y="4271"/>
                        <a:pt x="58947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8" y="18268"/>
                      </a:cubicBezTo>
                      <a:cubicBezTo>
                        <a:pt x="71261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61" y="86879"/>
                        <a:pt x="69048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47" y="103057"/>
                        <a:pt x="56142" y="104865"/>
                        <a:pt x="53336" y="106112"/>
                      </a:cubicBezTo>
                      <a:cubicBezTo>
                        <a:pt x="50500" y="107359"/>
                        <a:pt x="47756" y="108201"/>
                        <a:pt x="45107" y="108575"/>
                      </a:cubicBezTo>
                      <a:cubicBezTo>
                        <a:pt x="42488" y="108980"/>
                        <a:pt x="40182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616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725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58" y="70326"/>
                        <a:pt x="57794" y="65993"/>
                      </a:cubicBezTo>
                      <a:cubicBezTo>
                        <a:pt x="58230" y="61660"/>
                        <a:pt x="58480" y="57857"/>
                        <a:pt x="58480" y="54583"/>
                      </a:cubicBezTo>
                      <a:cubicBezTo>
                        <a:pt x="58480" y="51311"/>
                        <a:pt x="58230" y="47508"/>
                        <a:pt x="57794" y="43175"/>
                      </a:cubicBezTo>
                      <a:cubicBezTo>
                        <a:pt x="57358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725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1" name="Hình tự do: Hình 1530">
                  <a:extLst>
                    <a:ext uri="{FF2B5EF4-FFF2-40B4-BE49-F238E27FC236}">
                      <a16:creationId xmlns:a16="http://schemas.microsoft.com/office/drawing/2014/main" id="{8FAE293A-2FF2-5182-3CBF-4D4B1881A203}"/>
                    </a:ext>
                  </a:extLst>
                </p:cNvPr>
                <p:cNvSpPr/>
                <p:nvPr/>
              </p:nvSpPr>
              <p:spPr>
                <a:xfrm>
                  <a:off x="1217554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7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76 w 69546"/>
                    <a:gd name="connsiteY3" fmla="*/ 40026 h 105613"/>
                    <a:gd name="connsiteX4" fmla="*/ 50032 w 69546"/>
                    <a:gd name="connsiteY4" fmla="*/ 35412 h 105613"/>
                    <a:gd name="connsiteX5" fmla="*/ 51061 w 69546"/>
                    <a:gd name="connsiteY5" fmla="*/ 30362 h 105613"/>
                    <a:gd name="connsiteX6" fmla="*/ 49814 w 69546"/>
                    <a:gd name="connsiteY6" fmla="*/ 24626 h 105613"/>
                    <a:gd name="connsiteX7" fmla="*/ 4650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94 w 69546"/>
                    <a:gd name="connsiteY10" fmla="*/ 20543 h 105613"/>
                    <a:gd name="connsiteX11" fmla="*/ 19950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5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5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46 w 69546"/>
                    <a:gd name="connsiteY20" fmla="*/ 29489 h 105613"/>
                    <a:gd name="connsiteX21" fmla="*/ 65057 w 69546"/>
                    <a:gd name="connsiteY21" fmla="*/ 46416 h 105613"/>
                    <a:gd name="connsiteX22" fmla="*/ 53555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6 w 69546"/>
                    <a:gd name="connsiteY24" fmla="*/ 89777 h 105613"/>
                    <a:gd name="connsiteX25" fmla="*/ 69546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7" y="47944"/>
                      </a:lnTo>
                      <a:cubicBezTo>
                        <a:pt x="41522" y="46790"/>
                        <a:pt x="42738" y="45543"/>
                        <a:pt x="44016" y="44203"/>
                      </a:cubicBezTo>
                      <a:cubicBezTo>
                        <a:pt x="45294" y="42894"/>
                        <a:pt x="46416" y="41491"/>
                        <a:pt x="47476" y="40026"/>
                      </a:cubicBezTo>
                      <a:cubicBezTo>
                        <a:pt x="48473" y="38561"/>
                        <a:pt x="49346" y="37033"/>
                        <a:pt x="50032" y="35412"/>
                      </a:cubicBezTo>
                      <a:cubicBezTo>
                        <a:pt x="50718" y="33791"/>
                        <a:pt x="51061" y="32108"/>
                        <a:pt x="51061" y="30362"/>
                      </a:cubicBezTo>
                      <a:cubicBezTo>
                        <a:pt x="51061" y="28211"/>
                        <a:pt x="50624" y="26278"/>
                        <a:pt x="49814" y="24626"/>
                      </a:cubicBezTo>
                      <a:cubicBezTo>
                        <a:pt x="48972" y="22974"/>
                        <a:pt x="47881" y="21540"/>
                        <a:pt x="46509" y="20387"/>
                      </a:cubicBezTo>
                      <a:cubicBezTo>
                        <a:pt x="45138" y="19202"/>
                        <a:pt x="43548" y="18298"/>
                        <a:pt x="41740" y="17675"/>
                      </a:cubicBezTo>
                      <a:cubicBezTo>
                        <a:pt x="39932" y="17020"/>
                        <a:pt x="37999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94" y="20543"/>
                      </a:cubicBezTo>
                      <a:cubicBezTo>
                        <a:pt x="22257" y="23068"/>
                        <a:pt x="20543" y="26497"/>
                        <a:pt x="19950" y="30799"/>
                      </a:cubicBezTo>
                      <a:lnTo>
                        <a:pt x="1465" y="29333"/>
                      </a:lnTo>
                      <a:cubicBezTo>
                        <a:pt x="1870" y="24533"/>
                        <a:pt x="3024" y="20324"/>
                        <a:pt x="4925" y="16646"/>
                      </a:cubicBezTo>
                      <a:cubicBezTo>
                        <a:pt x="6827" y="12968"/>
                        <a:pt x="9289" y="9913"/>
                        <a:pt x="12313" y="7481"/>
                      </a:cubicBezTo>
                      <a:cubicBezTo>
                        <a:pt x="15368" y="5050"/>
                        <a:pt x="1889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49" y="0"/>
                        <a:pt x="45013" y="592"/>
                        <a:pt x="49066" y="1839"/>
                      </a:cubicBezTo>
                      <a:cubicBezTo>
                        <a:pt x="53118" y="3055"/>
                        <a:pt x="56672" y="4863"/>
                        <a:pt x="59695" y="7263"/>
                      </a:cubicBezTo>
                      <a:cubicBezTo>
                        <a:pt x="62751" y="9663"/>
                        <a:pt x="65151" y="12718"/>
                        <a:pt x="66897" y="16428"/>
                      </a:cubicBezTo>
                      <a:cubicBezTo>
                        <a:pt x="68642" y="20137"/>
                        <a:pt x="69546" y="24502"/>
                        <a:pt x="69546" y="29489"/>
                      </a:cubicBezTo>
                      <a:cubicBezTo>
                        <a:pt x="69546" y="36035"/>
                        <a:pt x="68050" y="41678"/>
                        <a:pt x="65057" y="46416"/>
                      </a:cubicBezTo>
                      <a:cubicBezTo>
                        <a:pt x="62065" y="51154"/>
                        <a:pt x="58230" y="55706"/>
                        <a:pt x="53555" y="59976"/>
                      </a:cubicBezTo>
                      <a:lnTo>
                        <a:pt x="21416" y="89777"/>
                      </a:lnTo>
                      <a:lnTo>
                        <a:pt x="69546" y="89777"/>
                      </a:lnTo>
                      <a:lnTo>
                        <a:pt x="69546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24" name="Hình tự do: Hình 1523">
                <a:extLst>
                  <a:ext uri="{FF2B5EF4-FFF2-40B4-BE49-F238E27FC236}">
                    <a16:creationId xmlns:a16="http://schemas.microsoft.com/office/drawing/2014/main" id="{B9AC3A68-E441-7AE0-F8E5-5F35CCCFFC0F}"/>
                  </a:ext>
                </a:extLst>
              </p:cNvPr>
              <p:cNvSpPr/>
              <p:nvPr/>
            </p:nvSpPr>
            <p:spPr>
              <a:xfrm>
                <a:off x="12952298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8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5" name="Hình tự do: Hình 1524">
                <a:extLst>
                  <a:ext uri="{FF2B5EF4-FFF2-40B4-BE49-F238E27FC236}">
                    <a16:creationId xmlns:a16="http://schemas.microsoft.com/office/drawing/2014/main" id="{7C9EFF7C-AE7B-435C-65F3-94810F24B73A}"/>
                  </a:ext>
                </a:extLst>
              </p:cNvPr>
              <p:cNvSpPr/>
              <p:nvPr/>
            </p:nvSpPr>
            <p:spPr>
              <a:xfrm>
                <a:off x="12989777" y="4399313"/>
                <a:ext cx="86286" cy="86285"/>
              </a:xfrm>
              <a:custGeom>
                <a:avLst/>
                <a:gdLst>
                  <a:gd name="connsiteX0" fmla="*/ 35038 w 86286"/>
                  <a:gd name="connsiteY0" fmla="*/ 35007 h 86285"/>
                  <a:gd name="connsiteX1" fmla="*/ 35038 w 86286"/>
                  <a:gd name="connsiteY1" fmla="*/ 0 h 86285"/>
                  <a:gd name="connsiteX2" fmla="*/ 51279 w 86286"/>
                  <a:gd name="connsiteY2" fmla="*/ 0 h 86285"/>
                  <a:gd name="connsiteX3" fmla="*/ 51279 w 86286"/>
                  <a:gd name="connsiteY3" fmla="*/ 35007 h 86285"/>
                  <a:gd name="connsiteX4" fmla="*/ 86286 w 86286"/>
                  <a:gd name="connsiteY4" fmla="*/ 35007 h 86285"/>
                  <a:gd name="connsiteX5" fmla="*/ 86286 w 86286"/>
                  <a:gd name="connsiteY5" fmla="*/ 51248 h 86285"/>
                  <a:gd name="connsiteX6" fmla="*/ 51279 w 86286"/>
                  <a:gd name="connsiteY6" fmla="*/ 51248 h 86285"/>
                  <a:gd name="connsiteX7" fmla="*/ 51279 w 86286"/>
                  <a:gd name="connsiteY7" fmla="*/ 86286 h 86285"/>
                  <a:gd name="connsiteX8" fmla="*/ 35038 w 86286"/>
                  <a:gd name="connsiteY8" fmla="*/ 86286 h 86285"/>
                  <a:gd name="connsiteX9" fmla="*/ 35038 w 86286"/>
                  <a:gd name="connsiteY9" fmla="*/ 51248 h 86285"/>
                  <a:gd name="connsiteX10" fmla="*/ 0 w 86286"/>
                  <a:gd name="connsiteY10" fmla="*/ 51248 h 86285"/>
                  <a:gd name="connsiteX11" fmla="*/ 0 w 86286"/>
                  <a:gd name="connsiteY11" fmla="*/ 35007 h 86285"/>
                  <a:gd name="connsiteX12" fmla="*/ 35038 w 86286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6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04" name="Hình tự do: Hình 1303">
              <a:extLst>
                <a:ext uri="{FF2B5EF4-FFF2-40B4-BE49-F238E27FC236}">
                  <a16:creationId xmlns:a16="http://schemas.microsoft.com/office/drawing/2014/main" id="{6B83EADC-3F3B-3C00-56E5-10BD1BFA9510}"/>
                </a:ext>
              </a:extLst>
            </p:cNvPr>
            <p:cNvSpPr/>
            <p:nvPr/>
          </p:nvSpPr>
          <p:spPr>
            <a:xfrm>
              <a:off x="12082464" y="4559323"/>
              <a:ext cx="1031100" cy="193052"/>
            </a:xfrm>
            <a:custGeom>
              <a:avLst/>
              <a:gdLst>
                <a:gd name="connsiteX0" fmla="*/ 934589 w 1031100"/>
                <a:gd name="connsiteY0" fmla="*/ 193053 h 193052"/>
                <a:gd name="connsiteX1" fmla="*/ 96542 w 1031100"/>
                <a:gd name="connsiteY1" fmla="*/ 193053 h 193052"/>
                <a:gd name="connsiteX2" fmla="*/ 0 w 1031100"/>
                <a:gd name="connsiteY2" fmla="*/ 96511 h 193052"/>
                <a:gd name="connsiteX3" fmla="*/ 0 w 1031100"/>
                <a:gd name="connsiteY3" fmla="*/ 96511 h 193052"/>
                <a:gd name="connsiteX4" fmla="*/ 96542 w 1031100"/>
                <a:gd name="connsiteY4" fmla="*/ 0 h 193052"/>
                <a:gd name="connsiteX5" fmla="*/ 934589 w 1031100"/>
                <a:gd name="connsiteY5" fmla="*/ 0 h 193052"/>
                <a:gd name="connsiteX6" fmla="*/ 1031101 w 1031100"/>
                <a:gd name="connsiteY6" fmla="*/ 96511 h 193052"/>
                <a:gd name="connsiteX7" fmla="*/ 1031101 w 1031100"/>
                <a:gd name="connsiteY7" fmla="*/ 96511 h 193052"/>
                <a:gd name="connsiteX8" fmla="*/ 934589 w 1031100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100" h="193052">
                  <a:moveTo>
                    <a:pt x="934589" y="193053"/>
                  </a:moveTo>
                  <a:lnTo>
                    <a:pt x="96542" y="193053"/>
                  </a:lnTo>
                  <a:cubicBezTo>
                    <a:pt x="43237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37" y="0"/>
                    <a:pt x="96542" y="0"/>
                  </a:cubicBezTo>
                  <a:lnTo>
                    <a:pt x="934589" y="0"/>
                  </a:lnTo>
                  <a:cubicBezTo>
                    <a:pt x="987895" y="0"/>
                    <a:pt x="1031101" y="43237"/>
                    <a:pt x="1031101" y="96511"/>
                  </a:cubicBezTo>
                  <a:lnTo>
                    <a:pt x="1031101" y="96511"/>
                  </a:lnTo>
                  <a:cubicBezTo>
                    <a:pt x="1031101" y="149816"/>
                    <a:pt x="987895" y="193053"/>
                    <a:pt x="93458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Hình tự do: Hình 1304">
              <a:extLst>
                <a:ext uri="{FF2B5EF4-FFF2-40B4-BE49-F238E27FC236}">
                  <a16:creationId xmlns:a16="http://schemas.microsoft.com/office/drawing/2014/main" id="{698B565C-44BB-EFAB-6895-7545F435DD74}"/>
                </a:ext>
              </a:extLst>
            </p:cNvPr>
            <p:cNvSpPr/>
            <p:nvPr/>
          </p:nvSpPr>
          <p:spPr>
            <a:xfrm>
              <a:off x="1208249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9 w 1031078"/>
                <a:gd name="connsiteY1" fmla="*/ 0 h 819724"/>
                <a:gd name="connsiteX2" fmla="*/ 1031079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9" y="0"/>
                  </a:lnTo>
                  <a:lnTo>
                    <a:pt x="1031079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6" name="Đồ họa 3">
              <a:extLst>
                <a:ext uri="{FF2B5EF4-FFF2-40B4-BE49-F238E27FC236}">
                  <a16:creationId xmlns:a16="http://schemas.microsoft.com/office/drawing/2014/main" id="{B208CC89-6A32-D9E0-0A97-63C97B638A02}"/>
                </a:ext>
              </a:extLst>
            </p:cNvPr>
            <p:cNvGrpSpPr/>
            <p:nvPr/>
          </p:nvGrpSpPr>
          <p:grpSpPr>
            <a:xfrm>
              <a:off x="10529314" y="2501598"/>
              <a:ext cx="2584253" cy="533985"/>
              <a:chOff x="10529314" y="2501598"/>
              <a:chExt cx="2584253" cy="533985"/>
            </a:xfrm>
          </p:grpSpPr>
          <p:grpSp>
            <p:nvGrpSpPr>
              <p:cNvPr id="1502" name="Đồ họa 3">
                <a:extLst>
                  <a:ext uri="{FF2B5EF4-FFF2-40B4-BE49-F238E27FC236}">
                    <a16:creationId xmlns:a16="http://schemas.microsoft.com/office/drawing/2014/main" id="{B5D04FDB-244F-2F51-7D7A-9EB9BB946A36}"/>
                  </a:ext>
                </a:extLst>
              </p:cNvPr>
              <p:cNvGrpSpPr/>
              <p:nvPr/>
            </p:nvGrpSpPr>
            <p:grpSpPr>
              <a:xfrm>
                <a:off x="10529314" y="2501598"/>
                <a:ext cx="2584250" cy="319508"/>
                <a:chOff x="10529314" y="2501598"/>
                <a:chExt cx="2584250" cy="319508"/>
              </a:xfrm>
            </p:grpSpPr>
            <p:grpSp>
              <p:nvGrpSpPr>
                <p:cNvPr id="1510" name="Đồ họa 3">
                  <a:extLst>
                    <a:ext uri="{FF2B5EF4-FFF2-40B4-BE49-F238E27FC236}">
                      <a16:creationId xmlns:a16="http://schemas.microsoft.com/office/drawing/2014/main" id="{965160D7-C418-7415-3084-B9C40BC2612A}"/>
                    </a:ext>
                  </a:extLst>
                </p:cNvPr>
                <p:cNvGrpSpPr/>
                <p:nvPr/>
              </p:nvGrpSpPr>
              <p:grpSpPr>
                <a:xfrm>
                  <a:off x="10529314" y="2501598"/>
                  <a:ext cx="2584250" cy="319508"/>
                  <a:chOff x="10529314" y="2501598"/>
                  <a:chExt cx="2584250" cy="319508"/>
                </a:xfrm>
              </p:grpSpPr>
              <p:sp>
                <p:nvSpPr>
                  <p:cNvPr id="1515" name="Hình tự do: Hình 1514">
                    <a:extLst>
                      <a:ext uri="{FF2B5EF4-FFF2-40B4-BE49-F238E27FC236}">
                        <a16:creationId xmlns:a16="http://schemas.microsoft.com/office/drawing/2014/main" id="{C2ECD037-0752-FECC-EE62-736C9FA06868}"/>
                      </a:ext>
                    </a:extLst>
                  </p:cNvPr>
                  <p:cNvSpPr/>
                  <p:nvPr/>
                </p:nvSpPr>
                <p:spPr>
                  <a:xfrm>
                    <a:off x="10545305" y="2516159"/>
                    <a:ext cx="2552245" cy="290383"/>
                  </a:xfrm>
                  <a:custGeom>
                    <a:avLst/>
                    <a:gdLst>
                      <a:gd name="connsiteX0" fmla="*/ 0 w 2552245"/>
                      <a:gd name="connsiteY0" fmla="*/ 0 h 290383"/>
                      <a:gd name="connsiteX1" fmla="*/ 2552245 w 2552245"/>
                      <a:gd name="connsiteY1" fmla="*/ 0 h 290383"/>
                      <a:gd name="connsiteX2" fmla="*/ 2552245 w 2552245"/>
                      <a:gd name="connsiteY2" fmla="*/ 290383 h 290383"/>
                      <a:gd name="connsiteX3" fmla="*/ -1 w 2552245"/>
                      <a:gd name="connsiteY3" fmla="*/ 290383 h 290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2245" h="290383">
                        <a:moveTo>
                          <a:pt x="0" y="0"/>
                        </a:moveTo>
                        <a:lnTo>
                          <a:pt x="2552245" y="0"/>
                        </a:lnTo>
                        <a:lnTo>
                          <a:pt x="2552245" y="290383"/>
                        </a:lnTo>
                        <a:lnTo>
                          <a:pt x="-1" y="290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6" name="Hình tự do: Hình 1515">
                    <a:extLst>
                      <a:ext uri="{FF2B5EF4-FFF2-40B4-BE49-F238E27FC236}">
                        <a16:creationId xmlns:a16="http://schemas.microsoft.com/office/drawing/2014/main" id="{4DC3080B-0218-C6D6-C52F-241EAC985B1B}"/>
                      </a:ext>
                    </a:extLst>
                  </p:cNvPr>
                  <p:cNvSpPr/>
                  <p:nvPr/>
                </p:nvSpPr>
                <p:spPr>
                  <a:xfrm>
                    <a:off x="10529314" y="2501598"/>
                    <a:ext cx="2584250" cy="319508"/>
                  </a:xfrm>
                  <a:custGeom>
                    <a:avLst/>
                    <a:gdLst>
                      <a:gd name="connsiteX0" fmla="*/ 2584251 w 2584250"/>
                      <a:gd name="connsiteY0" fmla="*/ 319508 h 319508"/>
                      <a:gd name="connsiteX1" fmla="*/ 0 w 2584250"/>
                      <a:gd name="connsiteY1" fmla="*/ 319508 h 319508"/>
                      <a:gd name="connsiteX2" fmla="*/ 0 w 2584250"/>
                      <a:gd name="connsiteY2" fmla="*/ 0 h 319508"/>
                      <a:gd name="connsiteX3" fmla="*/ 2584251 w 2584250"/>
                      <a:gd name="connsiteY3" fmla="*/ 0 h 319508"/>
                      <a:gd name="connsiteX4" fmla="*/ 2584251 w 2584250"/>
                      <a:gd name="connsiteY4" fmla="*/ 319508 h 319508"/>
                      <a:gd name="connsiteX5" fmla="*/ 31983 w 2584250"/>
                      <a:gd name="connsiteY5" fmla="*/ 290387 h 319508"/>
                      <a:gd name="connsiteX6" fmla="*/ 2552236 w 2584250"/>
                      <a:gd name="connsiteY6" fmla="*/ 290387 h 319508"/>
                      <a:gd name="connsiteX7" fmla="*/ 2552236 w 2584250"/>
                      <a:gd name="connsiteY7" fmla="*/ 29118 h 319508"/>
                      <a:gd name="connsiteX8" fmla="*/ 31983 w 2584250"/>
                      <a:gd name="connsiteY8" fmla="*/ 29118 h 319508"/>
                      <a:gd name="connsiteX9" fmla="*/ 31983 w 2584250"/>
                      <a:gd name="connsiteY9" fmla="*/ 290387 h 3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4250" h="319508">
                        <a:moveTo>
                          <a:pt x="2584251" y="319508"/>
                        </a:moveTo>
                        <a:lnTo>
                          <a:pt x="0" y="319508"/>
                        </a:lnTo>
                        <a:lnTo>
                          <a:pt x="0" y="0"/>
                        </a:lnTo>
                        <a:lnTo>
                          <a:pt x="2584251" y="0"/>
                        </a:lnTo>
                        <a:lnTo>
                          <a:pt x="2584251" y="319508"/>
                        </a:lnTo>
                        <a:close/>
                        <a:moveTo>
                          <a:pt x="31983" y="290387"/>
                        </a:moveTo>
                        <a:lnTo>
                          <a:pt x="2552236" y="290387"/>
                        </a:lnTo>
                        <a:lnTo>
                          <a:pt x="2552236" y="29118"/>
                        </a:lnTo>
                        <a:lnTo>
                          <a:pt x="31983" y="29118"/>
                        </a:lnTo>
                        <a:lnTo>
                          <a:pt x="31983" y="290387"/>
                        </a:ln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Đồ họa 3">
                  <a:extLst>
                    <a:ext uri="{FF2B5EF4-FFF2-40B4-BE49-F238E27FC236}">
                      <a16:creationId xmlns:a16="http://schemas.microsoft.com/office/drawing/2014/main" id="{B98C6008-340E-C1FF-E42C-52C9A63E5EDE}"/>
                    </a:ext>
                  </a:extLst>
                </p:cNvPr>
                <p:cNvGrpSpPr/>
                <p:nvPr/>
              </p:nvGrpSpPr>
              <p:grpSpPr>
                <a:xfrm>
                  <a:off x="10706727" y="2610394"/>
                  <a:ext cx="456194" cy="101916"/>
                  <a:chOff x="10706727" y="2610394"/>
                  <a:chExt cx="456194" cy="101916"/>
                </a:xfrm>
                <a:solidFill>
                  <a:srgbClr val="BBDEFB"/>
                </a:solidFill>
              </p:grpSpPr>
              <p:sp>
                <p:nvSpPr>
                  <p:cNvPr id="1512" name="Hình tự do: Hình 1511">
                    <a:extLst>
                      <a:ext uri="{FF2B5EF4-FFF2-40B4-BE49-F238E27FC236}">
                        <a16:creationId xmlns:a16="http://schemas.microsoft.com/office/drawing/2014/main" id="{2B2BE74D-2D18-B957-A89A-73762064454D}"/>
                      </a:ext>
                    </a:extLst>
                  </p:cNvPr>
                  <p:cNvSpPr/>
                  <p:nvPr/>
                </p:nvSpPr>
                <p:spPr>
                  <a:xfrm>
                    <a:off x="10706727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3" name="Hình tự do: Hình 1512">
                    <a:extLst>
                      <a:ext uri="{FF2B5EF4-FFF2-40B4-BE49-F238E27FC236}">
                        <a16:creationId xmlns:a16="http://schemas.microsoft.com/office/drawing/2014/main" id="{B8E26984-AF50-8A56-924F-A655649FD59E}"/>
                      </a:ext>
                    </a:extLst>
                  </p:cNvPr>
                  <p:cNvSpPr/>
                  <p:nvPr/>
                </p:nvSpPr>
                <p:spPr>
                  <a:xfrm>
                    <a:off x="10883882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4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4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4" name="Hình tự do: Hình 1513">
                    <a:extLst>
                      <a:ext uri="{FF2B5EF4-FFF2-40B4-BE49-F238E27FC236}">
                        <a16:creationId xmlns:a16="http://schemas.microsoft.com/office/drawing/2014/main" id="{9F1A04D9-1A8B-B6B2-09CB-DA955139A899}"/>
                      </a:ext>
                    </a:extLst>
                  </p:cNvPr>
                  <p:cNvSpPr/>
                  <p:nvPr/>
                </p:nvSpPr>
                <p:spPr>
                  <a:xfrm>
                    <a:off x="11061005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03" name="Đồ họa 3">
                <a:extLst>
                  <a:ext uri="{FF2B5EF4-FFF2-40B4-BE49-F238E27FC236}">
                    <a16:creationId xmlns:a16="http://schemas.microsoft.com/office/drawing/2014/main" id="{1928E183-F343-2589-1A66-A421F49930EA}"/>
                  </a:ext>
                </a:extLst>
              </p:cNvPr>
              <p:cNvGrpSpPr/>
              <p:nvPr/>
            </p:nvGrpSpPr>
            <p:grpSpPr>
              <a:xfrm>
                <a:off x="10529314" y="2924235"/>
                <a:ext cx="2584253" cy="111348"/>
                <a:chOff x="10529314" y="2924235"/>
                <a:chExt cx="2584253" cy="111348"/>
              </a:xfrm>
            </p:grpSpPr>
            <p:sp>
              <p:nvSpPr>
                <p:cNvPr id="1504" name="Hình tự do: Hình 1503">
                  <a:extLst>
                    <a:ext uri="{FF2B5EF4-FFF2-40B4-BE49-F238E27FC236}">
                      <a16:creationId xmlns:a16="http://schemas.microsoft.com/office/drawing/2014/main" id="{43A28C51-2995-1C45-2BD0-B1A3416244F3}"/>
                    </a:ext>
                  </a:extLst>
                </p:cNvPr>
                <p:cNvSpPr/>
                <p:nvPr/>
              </p:nvSpPr>
              <p:spPr>
                <a:xfrm>
                  <a:off x="10529314" y="2924235"/>
                  <a:ext cx="1113496" cy="111348"/>
                </a:xfrm>
                <a:custGeom>
                  <a:avLst/>
                  <a:gdLst>
                    <a:gd name="connsiteX0" fmla="*/ 0 w 1113496"/>
                    <a:gd name="connsiteY0" fmla="*/ 0 h 111348"/>
                    <a:gd name="connsiteX1" fmla="*/ 1113496 w 1113496"/>
                    <a:gd name="connsiteY1" fmla="*/ 0 h 111348"/>
                    <a:gd name="connsiteX2" fmla="*/ 1113496 w 1113496"/>
                    <a:gd name="connsiteY2" fmla="*/ 111349 h 111348"/>
                    <a:gd name="connsiteX3" fmla="*/ 0 w 111349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3496" h="111348">
                      <a:moveTo>
                        <a:pt x="0" y="0"/>
                      </a:moveTo>
                      <a:lnTo>
                        <a:pt x="1113496" y="0"/>
                      </a:lnTo>
                      <a:lnTo>
                        <a:pt x="1113496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5" name="Hình tự do: Hình 1504">
                  <a:extLst>
                    <a:ext uri="{FF2B5EF4-FFF2-40B4-BE49-F238E27FC236}">
                      <a16:creationId xmlns:a16="http://schemas.microsoft.com/office/drawing/2014/main" id="{CA97A134-5148-A757-F85E-191410458522}"/>
                    </a:ext>
                  </a:extLst>
                </p:cNvPr>
                <p:cNvSpPr/>
                <p:nvPr/>
              </p:nvSpPr>
              <p:spPr>
                <a:xfrm>
                  <a:off x="12524587" y="2924235"/>
                  <a:ext cx="588980" cy="111348"/>
                </a:xfrm>
                <a:custGeom>
                  <a:avLst/>
                  <a:gdLst>
                    <a:gd name="connsiteX0" fmla="*/ 0 w 588980"/>
                    <a:gd name="connsiteY0" fmla="*/ 0 h 111348"/>
                    <a:gd name="connsiteX1" fmla="*/ 588981 w 588980"/>
                    <a:gd name="connsiteY1" fmla="*/ 0 h 111348"/>
                    <a:gd name="connsiteX2" fmla="*/ 588981 w 588980"/>
                    <a:gd name="connsiteY2" fmla="*/ 111349 h 111348"/>
                    <a:gd name="connsiteX3" fmla="*/ 0 w 588980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980" h="111348">
                      <a:moveTo>
                        <a:pt x="0" y="0"/>
                      </a:moveTo>
                      <a:lnTo>
                        <a:pt x="588981" y="0"/>
                      </a:lnTo>
                      <a:lnTo>
                        <a:pt x="588981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6" name="Hình tự do: Hình 1505">
                  <a:extLst>
                    <a:ext uri="{FF2B5EF4-FFF2-40B4-BE49-F238E27FC236}">
                      <a16:creationId xmlns:a16="http://schemas.microsoft.com/office/drawing/2014/main" id="{4A990C8D-B2D8-464F-A66A-24E33C208861}"/>
                    </a:ext>
                  </a:extLst>
                </p:cNvPr>
                <p:cNvSpPr/>
                <p:nvPr/>
              </p:nvSpPr>
              <p:spPr>
                <a:xfrm>
                  <a:off x="11714345" y="2924235"/>
                  <a:ext cx="725236" cy="111348"/>
                </a:xfrm>
                <a:custGeom>
                  <a:avLst/>
                  <a:gdLst>
                    <a:gd name="connsiteX0" fmla="*/ 0 w 725236"/>
                    <a:gd name="connsiteY0" fmla="*/ 0 h 111348"/>
                    <a:gd name="connsiteX1" fmla="*/ 725237 w 725236"/>
                    <a:gd name="connsiteY1" fmla="*/ 0 h 111348"/>
                    <a:gd name="connsiteX2" fmla="*/ 725237 w 725236"/>
                    <a:gd name="connsiteY2" fmla="*/ 111349 h 111348"/>
                    <a:gd name="connsiteX3" fmla="*/ 0 w 72523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236" h="111348">
                      <a:moveTo>
                        <a:pt x="0" y="0"/>
                      </a:moveTo>
                      <a:lnTo>
                        <a:pt x="725237" y="0"/>
                      </a:lnTo>
                      <a:lnTo>
                        <a:pt x="725237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7" name="Hình tự do: Hình 1506">
                  <a:extLst>
                    <a:ext uri="{FF2B5EF4-FFF2-40B4-BE49-F238E27FC236}">
                      <a16:creationId xmlns:a16="http://schemas.microsoft.com/office/drawing/2014/main" id="{08DD8E91-F393-7F3B-45B0-22A8047C0482}"/>
                    </a:ext>
                  </a:extLst>
                </p:cNvPr>
                <p:cNvSpPr/>
                <p:nvPr/>
              </p:nvSpPr>
              <p:spPr>
                <a:xfrm>
                  <a:off x="11548163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194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194 w 71541"/>
                    <a:gd name="connsiteY8" fmla="*/ 71548 h 71547"/>
                    <a:gd name="connsiteX9" fmla="*/ 35755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194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194" y="71548"/>
                      </a:lnTo>
                      <a:lnTo>
                        <a:pt x="35755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8" name="Hình tự do: Hình 1507">
                  <a:extLst>
                    <a:ext uri="{FF2B5EF4-FFF2-40B4-BE49-F238E27FC236}">
                      <a16:creationId xmlns:a16="http://schemas.microsoft.com/office/drawing/2014/main" id="{5138C7B7-3733-7881-9517-9B6E876B74F5}"/>
                    </a:ext>
                  </a:extLst>
                </p:cNvPr>
                <p:cNvSpPr/>
                <p:nvPr/>
              </p:nvSpPr>
              <p:spPr>
                <a:xfrm>
                  <a:off x="12344938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226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226 w 71541"/>
                    <a:gd name="connsiteY8" fmla="*/ 71548 h 71547"/>
                    <a:gd name="connsiteX9" fmla="*/ 35786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9" name="Hình tự do: Hình 1508">
                  <a:extLst>
                    <a:ext uri="{FF2B5EF4-FFF2-40B4-BE49-F238E27FC236}">
                      <a16:creationId xmlns:a16="http://schemas.microsoft.com/office/drawing/2014/main" id="{96589937-EF6D-CB68-1358-49BC34B6AABD}"/>
                    </a:ext>
                  </a:extLst>
                </p:cNvPr>
                <p:cNvSpPr/>
                <p:nvPr/>
              </p:nvSpPr>
              <p:spPr>
                <a:xfrm>
                  <a:off x="13018892" y="2944136"/>
                  <a:ext cx="71572" cy="71547"/>
                </a:xfrm>
                <a:custGeom>
                  <a:avLst/>
                  <a:gdLst>
                    <a:gd name="connsiteX0" fmla="*/ 24440 w 71572"/>
                    <a:gd name="connsiteY0" fmla="*/ 35774 h 71547"/>
                    <a:gd name="connsiteX1" fmla="*/ 0 w 71572"/>
                    <a:gd name="connsiteY1" fmla="*/ 11334 h 71547"/>
                    <a:gd name="connsiteX2" fmla="*/ 11347 w 71572"/>
                    <a:gd name="connsiteY2" fmla="*/ 0 h 71547"/>
                    <a:gd name="connsiteX3" fmla="*/ 35786 w 71572"/>
                    <a:gd name="connsiteY3" fmla="*/ 24440 h 71547"/>
                    <a:gd name="connsiteX4" fmla="*/ 60226 w 71572"/>
                    <a:gd name="connsiteY4" fmla="*/ 3 h 71547"/>
                    <a:gd name="connsiteX5" fmla="*/ 71541 w 71572"/>
                    <a:gd name="connsiteY5" fmla="*/ 11334 h 71547"/>
                    <a:gd name="connsiteX6" fmla="*/ 47102 w 71572"/>
                    <a:gd name="connsiteY6" fmla="*/ 35771 h 71547"/>
                    <a:gd name="connsiteX7" fmla="*/ 71572 w 71572"/>
                    <a:gd name="connsiteY7" fmla="*/ 60210 h 71547"/>
                    <a:gd name="connsiteX8" fmla="*/ 60226 w 71572"/>
                    <a:gd name="connsiteY8" fmla="*/ 71548 h 71547"/>
                    <a:gd name="connsiteX9" fmla="*/ 35786 w 71572"/>
                    <a:gd name="connsiteY9" fmla="*/ 47108 h 71547"/>
                    <a:gd name="connsiteX10" fmla="*/ 11347 w 71572"/>
                    <a:gd name="connsiteY10" fmla="*/ 71544 h 71547"/>
                    <a:gd name="connsiteX11" fmla="*/ 31 w 71572"/>
                    <a:gd name="connsiteY11" fmla="*/ 60213 h 71547"/>
                    <a:gd name="connsiteX12" fmla="*/ 24440 w 71572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72" h="71547">
                      <a:moveTo>
                        <a:pt x="24440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72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31" y="60213"/>
                      </a:lnTo>
                      <a:lnTo>
                        <a:pt x="24440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07" name="Hình tự do: Hình 1306">
              <a:extLst>
                <a:ext uri="{FF2B5EF4-FFF2-40B4-BE49-F238E27FC236}">
                  <a16:creationId xmlns:a16="http://schemas.microsoft.com/office/drawing/2014/main" id="{8C150E3B-C25A-E839-8F9F-FFD9DC076464}"/>
                </a:ext>
              </a:extLst>
            </p:cNvPr>
            <p:cNvSpPr/>
            <p:nvPr/>
          </p:nvSpPr>
          <p:spPr>
            <a:xfrm>
              <a:off x="9156963" y="2588156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4EAFE5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Hình tự do: Hình 1307">
              <a:extLst>
                <a:ext uri="{FF2B5EF4-FFF2-40B4-BE49-F238E27FC236}">
                  <a16:creationId xmlns:a16="http://schemas.microsoft.com/office/drawing/2014/main" id="{8DFD45CC-E318-C1B5-26F7-9F84A1A06CF9}"/>
                </a:ext>
              </a:extLst>
            </p:cNvPr>
            <p:cNvSpPr/>
            <p:nvPr/>
          </p:nvSpPr>
          <p:spPr>
            <a:xfrm>
              <a:off x="9217441" y="2501598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9" name="Đồ họa 3">
              <a:extLst>
                <a:ext uri="{FF2B5EF4-FFF2-40B4-BE49-F238E27FC236}">
                  <a16:creationId xmlns:a16="http://schemas.microsoft.com/office/drawing/2014/main" id="{2156E138-E1A1-62BF-7EA4-AB539FD1DAD0}"/>
                </a:ext>
              </a:extLst>
            </p:cNvPr>
            <p:cNvGrpSpPr/>
            <p:nvPr/>
          </p:nvGrpSpPr>
          <p:grpSpPr>
            <a:xfrm>
              <a:off x="9357350" y="2586404"/>
              <a:ext cx="945066" cy="277814"/>
              <a:chOff x="9357350" y="2586404"/>
              <a:chExt cx="945066" cy="277814"/>
            </a:xfrm>
          </p:grpSpPr>
          <p:sp>
            <p:nvSpPr>
              <p:cNvPr id="1495" name="Hình tự do: Hình 1494">
                <a:extLst>
                  <a:ext uri="{FF2B5EF4-FFF2-40B4-BE49-F238E27FC236}">
                    <a16:creationId xmlns:a16="http://schemas.microsoft.com/office/drawing/2014/main" id="{C736BB9D-39C0-6D65-920A-C18E6B08626B}"/>
                  </a:ext>
                </a:extLst>
              </p:cNvPr>
              <p:cNvSpPr/>
              <p:nvPr/>
            </p:nvSpPr>
            <p:spPr>
              <a:xfrm>
                <a:off x="9357350" y="2586404"/>
                <a:ext cx="277814" cy="277814"/>
              </a:xfrm>
              <a:custGeom>
                <a:avLst/>
                <a:gdLst>
                  <a:gd name="connsiteX0" fmla="*/ 277814 w 277814"/>
                  <a:gd name="connsiteY0" fmla="*/ 138909 h 277814"/>
                  <a:gd name="connsiteX1" fmla="*/ 232059 w 277814"/>
                  <a:gd name="connsiteY1" fmla="*/ 241994 h 277814"/>
                  <a:gd name="connsiteX2" fmla="*/ 138906 w 277814"/>
                  <a:gd name="connsiteY2" fmla="*/ 277815 h 277814"/>
                  <a:gd name="connsiteX3" fmla="*/ 45796 w 277814"/>
                  <a:gd name="connsiteY3" fmla="*/ 241994 h 277814"/>
                  <a:gd name="connsiteX4" fmla="*/ 0 w 277814"/>
                  <a:gd name="connsiteY4" fmla="*/ 138909 h 277814"/>
                  <a:gd name="connsiteX5" fmla="*/ 138909 w 277814"/>
                  <a:gd name="connsiteY5" fmla="*/ 0 h 277814"/>
                  <a:gd name="connsiteX6" fmla="*/ 277814 w 277814"/>
                  <a:gd name="connsiteY6" fmla="*/ 138909 h 2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814" h="277814">
                    <a:moveTo>
                      <a:pt x="277814" y="138909"/>
                    </a:moveTo>
                    <a:cubicBezTo>
                      <a:pt x="277814" y="179783"/>
                      <a:pt x="260177" y="216529"/>
                      <a:pt x="232059" y="241994"/>
                    </a:cubicBezTo>
                    <a:cubicBezTo>
                      <a:pt x="207433" y="264261"/>
                      <a:pt x="174726" y="277815"/>
                      <a:pt x="138906" y="277815"/>
                    </a:cubicBezTo>
                    <a:cubicBezTo>
                      <a:pt x="103082" y="277815"/>
                      <a:pt x="70419" y="264261"/>
                      <a:pt x="45796" y="241994"/>
                    </a:cubicBezTo>
                    <a:cubicBezTo>
                      <a:pt x="17678" y="216529"/>
                      <a:pt x="0" y="179779"/>
                      <a:pt x="0" y="138909"/>
                    </a:cubicBezTo>
                    <a:cubicBezTo>
                      <a:pt x="0" y="62174"/>
                      <a:pt x="62211" y="0"/>
                      <a:pt x="138909" y="0"/>
                    </a:cubicBezTo>
                    <a:cubicBezTo>
                      <a:pt x="215644" y="0"/>
                      <a:pt x="277814" y="62174"/>
                      <a:pt x="277814" y="138909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96" name="Đồ họa 3">
                <a:extLst>
                  <a:ext uri="{FF2B5EF4-FFF2-40B4-BE49-F238E27FC236}">
                    <a16:creationId xmlns:a16="http://schemas.microsoft.com/office/drawing/2014/main" id="{DF1212FA-434F-400C-0675-375AD8B1BD44}"/>
                  </a:ext>
                </a:extLst>
              </p:cNvPr>
              <p:cNvGrpSpPr/>
              <p:nvPr/>
            </p:nvGrpSpPr>
            <p:grpSpPr>
              <a:xfrm>
                <a:off x="9403127" y="2601084"/>
                <a:ext cx="186263" cy="234022"/>
                <a:chOff x="9403127" y="2601084"/>
                <a:chExt cx="186263" cy="234022"/>
              </a:xfrm>
              <a:solidFill>
                <a:srgbClr val="FFFFFF"/>
              </a:solidFill>
            </p:grpSpPr>
            <p:sp>
              <p:nvSpPr>
                <p:cNvPr id="1500" name="Hình tự do: Hình 1499">
                  <a:extLst>
                    <a:ext uri="{FF2B5EF4-FFF2-40B4-BE49-F238E27FC236}">
                      <a16:creationId xmlns:a16="http://schemas.microsoft.com/office/drawing/2014/main" id="{77BB8E62-A776-9308-752B-C568542394B8}"/>
                    </a:ext>
                  </a:extLst>
                </p:cNvPr>
                <p:cNvSpPr/>
                <p:nvPr/>
              </p:nvSpPr>
              <p:spPr>
                <a:xfrm rot="-1363115">
                  <a:off x="9449241" y="2615374"/>
                  <a:ext cx="92606" cy="92606"/>
                </a:xfrm>
                <a:custGeom>
                  <a:avLst/>
                  <a:gdLst>
                    <a:gd name="connsiteX0" fmla="*/ 92607 w 92606"/>
                    <a:gd name="connsiteY0" fmla="*/ 46303 h 92606"/>
                    <a:gd name="connsiteX1" fmla="*/ 46303 w 92606"/>
                    <a:gd name="connsiteY1" fmla="*/ 92607 h 92606"/>
                    <a:gd name="connsiteX2" fmla="*/ 0 w 92606"/>
                    <a:gd name="connsiteY2" fmla="*/ 46303 h 92606"/>
                    <a:gd name="connsiteX3" fmla="*/ 46303 w 92606"/>
                    <a:gd name="connsiteY3" fmla="*/ 0 h 92606"/>
                    <a:gd name="connsiteX4" fmla="*/ 92607 w 92606"/>
                    <a:gd name="connsiteY4" fmla="*/ 46303 h 9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06" h="92606">
                      <a:moveTo>
                        <a:pt x="92607" y="46303"/>
                      </a:moveTo>
                      <a:cubicBezTo>
                        <a:pt x="92607" y="71876"/>
                        <a:pt x="71876" y="92607"/>
                        <a:pt x="46303" y="92607"/>
                      </a:cubicBezTo>
                      <a:cubicBezTo>
                        <a:pt x="20731" y="92607"/>
                        <a:pt x="0" y="71876"/>
                        <a:pt x="0" y="46303"/>
                      </a:cubicBezTo>
                      <a:cubicBezTo>
                        <a:pt x="0" y="20731"/>
                        <a:pt x="20731" y="0"/>
                        <a:pt x="46303" y="0"/>
                      </a:cubicBezTo>
                      <a:cubicBezTo>
                        <a:pt x="71876" y="0"/>
                        <a:pt x="92607" y="20731"/>
                        <a:pt x="92607" y="463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1" name="Hình tự do: Hình 1500">
                  <a:extLst>
                    <a:ext uri="{FF2B5EF4-FFF2-40B4-BE49-F238E27FC236}">
                      <a16:creationId xmlns:a16="http://schemas.microsoft.com/office/drawing/2014/main" id="{431912D2-B897-0984-A21A-4EE4DE971DF7}"/>
                    </a:ext>
                  </a:extLst>
                </p:cNvPr>
                <p:cNvSpPr/>
                <p:nvPr/>
              </p:nvSpPr>
              <p:spPr>
                <a:xfrm>
                  <a:off x="9403127" y="2717962"/>
                  <a:ext cx="186263" cy="117143"/>
                </a:xfrm>
                <a:custGeom>
                  <a:avLst/>
                  <a:gdLst>
                    <a:gd name="connsiteX0" fmla="*/ 186263 w 186263"/>
                    <a:gd name="connsiteY0" fmla="*/ 81323 h 117143"/>
                    <a:gd name="connsiteX1" fmla="*/ 93110 w 186263"/>
                    <a:gd name="connsiteY1" fmla="*/ 117144 h 117143"/>
                    <a:gd name="connsiteX2" fmla="*/ 0 w 186263"/>
                    <a:gd name="connsiteY2" fmla="*/ 81323 h 117143"/>
                    <a:gd name="connsiteX3" fmla="*/ 93110 w 186263"/>
                    <a:gd name="connsiteY3" fmla="*/ 0 h 117143"/>
                    <a:gd name="connsiteX4" fmla="*/ 186263 w 186263"/>
                    <a:gd name="connsiteY4" fmla="*/ 81323 h 117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63" h="117143">
                      <a:moveTo>
                        <a:pt x="186263" y="81323"/>
                      </a:moveTo>
                      <a:cubicBezTo>
                        <a:pt x="161637" y="103590"/>
                        <a:pt x="128930" y="117144"/>
                        <a:pt x="93110" y="117144"/>
                      </a:cubicBezTo>
                      <a:cubicBezTo>
                        <a:pt x="57286" y="117144"/>
                        <a:pt x="24623" y="103590"/>
                        <a:pt x="0" y="81323"/>
                      </a:cubicBezTo>
                      <a:cubicBezTo>
                        <a:pt x="6144" y="35400"/>
                        <a:pt x="45503" y="0"/>
                        <a:pt x="93110" y="0"/>
                      </a:cubicBezTo>
                      <a:cubicBezTo>
                        <a:pt x="140757" y="0"/>
                        <a:pt x="180116" y="35400"/>
                        <a:pt x="186263" y="813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97" name="Đồ họa 3">
                <a:extLst>
                  <a:ext uri="{FF2B5EF4-FFF2-40B4-BE49-F238E27FC236}">
                    <a16:creationId xmlns:a16="http://schemas.microsoft.com/office/drawing/2014/main" id="{601EFF63-68B2-C9D4-B172-74E83A68A042}"/>
                  </a:ext>
                </a:extLst>
              </p:cNvPr>
              <p:cNvGrpSpPr/>
              <p:nvPr/>
            </p:nvGrpSpPr>
            <p:grpSpPr>
              <a:xfrm>
                <a:off x="9734699" y="2639606"/>
                <a:ext cx="567717" cy="171418"/>
                <a:chOff x="9734699" y="2639606"/>
                <a:chExt cx="567717" cy="171418"/>
              </a:xfrm>
              <a:solidFill>
                <a:srgbClr val="FFFFFF"/>
              </a:solidFill>
            </p:grpSpPr>
            <p:sp>
              <p:nvSpPr>
                <p:cNvPr id="1498" name="Hình tự do: Hình 1497">
                  <a:extLst>
                    <a:ext uri="{FF2B5EF4-FFF2-40B4-BE49-F238E27FC236}">
                      <a16:creationId xmlns:a16="http://schemas.microsoft.com/office/drawing/2014/main" id="{0FBB7F68-A35C-9503-07DE-A9E6BE1D1BA3}"/>
                    </a:ext>
                  </a:extLst>
                </p:cNvPr>
                <p:cNvSpPr/>
                <p:nvPr/>
              </p:nvSpPr>
              <p:spPr>
                <a:xfrm rot="-10800000">
                  <a:off x="9734699" y="2639606"/>
                  <a:ext cx="332051" cy="42108"/>
                </a:xfrm>
                <a:custGeom>
                  <a:avLst/>
                  <a:gdLst>
                    <a:gd name="connsiteX0" fmla="*/ 0 w 332051"/>
                    <a:gd name="connsiteY0" fmla="*/ 0 h 42108"/>
                    <a:gd name="connsiteX1" fmla="*/ 332052 w 332051"/>
                    <a:gd name="connsiteY1" fmla="*/ 0 h 42108"/>
                    <a:gd name="connsiteX2" fmla="*/ 332052 w 332051"/>
                    <a:gd name="connsiteY2" fmla="*/ 42108 h 42108"/>
                    <a:gd name="connsiteX3" fmla="*/ 0 w 332051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051" h="42108">
                      <a:moveTo>
                        <a:pt x="0" y="0"/>
                      </a:moveTo>
                      <a:lnTo>
                        <a:pt x="332052" y="0"/>
                      </a:lnTo>
                      <a:lnTo>
                        <a:pt x="33205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9" name="Hình tự do: Hình 1498">
                  <a:extLst>
                    <a:ext uri="{FF2B5EF4-FFF2-40B4-BE49-F238E27FC236}">
                      <a16:creationId xmlns:a16="http://schemas.microsoft.com/office/drawing/2014/main" id="{86472BA0-B7B3-5153-A7A3-FA6D9B3AEED1}"/>
                    </a:ext>
                  </a:extLst>
                </p:cNvPr>
                <p:cNvSpPr/>
                <p:nvPr/>
              </p:nvSpPr>
              <p:spPr>
                <a:xfrm rot="-10800000">
                  <a:off x="9734715" y="2768917"/>
                  <a:ext cx="567702" cy="42108"/>
                </a:xfrm>
                <a:custGeom>
                  <a:avLst/>
                  <a:gdLst>
                    <a:gd name="connsiteX0" fmla="*/ 0 w 567702"/>
                    <a:gd name="connsiteY0" fmla="*/ 0 h 42108"/>
                    <a:gd name="connsiteX1" fmla="*/ 567702 w 567702"/>
                    <a:gd name="connsiteY1" fmla="*/ 0 h 42108"/>
                    <a:gd name="connsiteX2" fmla="*/ 567702 w 567702"/>
                    <a:gd name="connsiteY2" fmla="*/ 42108 h 42108"/>
                    <a:gd name="connsiteX3" fmla="*/ 0 w 567702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7702" h="42108">
                      <a:moveTo>
                        <a:pt x="0" y="0"/>
                      </a:moveTo>
                      <a:lnTo>
                        <a:pt x="567702" y="0"/>
                      </a:lnTo>
                      <a:lnTo>
                        <a:pt x="56770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10" name="Đồ họa 3">
              <a:extLst>
                <a:ext uri="{FF2B5EF4-FFF2-40B4-BE49-F238E27FC236}">
                  <a16:creationId xmlns:a16="http://schemas.microsoft.com/office/drawing/2014/main" id="{912EA562-FEC9-EC10-4FCA-31B438059337}"/>
                </a:ext>
              </a:extLst>
            </p:cNvPr>
            <p:cNvGrpSpPr/>
            <p:nvPr/>
          </p:nvGrpSpPr>
          <p:grpSpPr>
            <a:xfrm>
              <a:off x="9393021" y="3291091"/>
              <a:ext cx="558971" cy="618217"/>
              <a:chOff x="9393021" y="3291091"/>
              <a:chExt cx="558971" cy="618217"/>
            </a:xfrm>
          </p:grpSpPr>
          <p:grpSp>
            <p:nvGrpSpPr>
              <p:cNvPr id="1437" name="Đồ họa 3">
                <a:extLst>
                  <a:ext uri="{FF2B5EF4-FFF2-40B4-BE49-F238E27FC236}">
                    <a16:creationId xmlns:a16="http://schemas.microsoft.com/office/drawing/2014/main" id="{19459777-D4C8-C26D-BB55-D53A604EFBB7}"/>
                  </a:ext>
                </a:extLst>
              </p:cNvPr>
              <p:cNvGrpSpPr/>
              <p:nvPr/>
            </p:nvGrpSpPr>
            <p:grpSpPr>
              <a:xfrm>
                <a:off x="9393021" y="3291091"/>
                <a:ext cx="283250" cy="618217"/>
                <a:chOff x="9393021" y="3291091"/>
                <a:chExt cx="283250" cy="618217"/>
              </a:xfrm>
            </p:grpSpPr>
            <p:sp>
              <p:nvSpPr>
                <p:cNvPr id="1476" name="Hình tự do: Hình 1475">
                  <a:extLst>
                    <a:ext uri="{FF2B5EF4-FFF2-40B4-BE49-F238E27FC236}">
                      <a16:creationId xmlns:a16="http://schemas.microsoft.com/office/drawing/2014/main" id="{BDFE665E-90F4-CFC6-753E-1FE92626134B}"/>
                    </a:ext>
                  </a:extLst>
                </p:cNvPr>
                <p:cNvSpPr/>
                <p:nvPr/>
              </p:nvSpPr>
              <p:spPr>
                <a:xfrm>
                  <a:off x="9410468" y="3291091"/>
                  <a:ext cx="265802" cy="618217"/>
                </a:xfrm>
                <a:custGeom>
                  <a:avLst/>
                  <a:gdLst>
                    <a:gd name="connsiteX0" fmla="*/ 258637 w 265802"/>
                    <a:gd name="connsiteY0" fmla="*/ 0 h 618217"/>
                    <a:gd name="connsiteX1" fmla="*/ 265629 w 265802"/>
                    <a:gd name="connsiteY1" fmla="*/ 8697 h 618217"/>
                    <a:gd name="connsiteX2" fmla="*/ 263388 w 265802"/>
                    <a:gd name="connsiteY2" fmla="*/ 18797 h 618217"/>
                    <a:gd name="connsiteX3" fmla="*/ 263388 w 265802"/>
                    <a:gd name="connsiteY3" fmla="*/ 18797 h 618217"/>
                    <a:gd name="connsiteX4" fmla="*/ 251954 w 265802"/>
                    <a:gd name="connsiteY4" fmla="*/ 70357 h 618217"/>
                    <a:gd name="connsiteX5" fmla="*/ 251954 w 265802"/>
                    <a:gd name="connsiteY5" fmla="*/ 70388 h 618217"/>
                    <a:gd name="connsiteX6" fmla="*/ 246907 w 265802"/>
                    <a:gd name="connsiteY6" fmla="*/ 93113 h 618217"/>
                    <a:gd name="connsiteX7" fmla="*/ 244036 w 265802"/>
                    <a:gd name="connsiteY7" fmla="*/ 106050 h 618217"/>
                    <a:gd name="connsiteX8" fmla="*/ 130402 w 265802"/>
                    <a:gd name="connsiteY8" fmla="*/ 618217 h 618217"/>
                    <a:gd name="connsiteX9" fmla="*/ 0 w 265802"/>
                    <a:gd name="connsiteY9" fmla="*/ 618217 h 618217"/>
                    <a:gd name="connsiteX10" fmla="*/ 3557 w 265802"/>
                    <a:gd name="connsiteY10" fmla="*/ 602164 h 618217"/>
                    <a:gd name="connsiteX11" fmla="*/ 3557 w 265802"/>
                    <a:gd name="connsiteY11" fmla="*/ 602164 h 618217"/>
                    <a:gd name="connsiteX12" fmla="*/ 10137 w 265802"/>
                    <a:gd name="connsiteY12" fmla="*/ 572518 h 618217"/>
                    <a:gd name="connsiteX13" fmla="*/ 24754 w 265802"/>
                    <a:gd name="connsiteY13" fmla="*/ 506650 h 618217"/>
                    <a:gd name="connsiteX14" fmla="*/ 29224 w 265802"/>
                    <a:gd name="connsiteY14" fmla="*/ 486481 h 618217"/>
                    <a:gd name="connsiteX15" fmla="*/ 29224 w 265802"/>
                    <a:gd name="connsiteY15" fmla="*/ 486481 h 618217"/>
                    <a:gd name="connsiteX16" fmla="*/ 41905 w 265802"/>
                    <a:gd name="connsiteY16" fmla="*/ 429342 h 618217"/>
                    <a:gd name="connsiteX17" fmla="*/ 41905 w 265802"/>
                    <a:gd name="connsiteY17" fmla="*/ 429342 h 618217"/>
                    <a:gd name="connsiteX18" fmla="*/ 46385 w 265802"/>
                    <a:gd name="connsiteY18" fmla="*/ 409142 h 618217"/>
                    <a:gd name="connsiteX19" fmla="*/ 84540 w 265802"/>
                    <a:gd name="connsiteY19" fmla="*/ 237162 h 618217"/>
                    <a:gd name="connsiteX20" fmla="*/ 84540 w 265802"/>
                    <a:gd name="connsiteY20" fmla="*/ 237162 h 618217"/>
                    <a:gd name="connsiteX21" fmla="*/ 89329 w 265802"/>
                    <a:gd name="connsiteY21" fmla="*/ 215591 h 618217"/>
                    <a:gd name="connsiteX22" fmla="*/ 89329 w 265802"/>
                    <a:gd name="connsiteY22" fmla="*/ 215591 h 618217"/>
                    <a:gd name="connsiteX23" fmla="*/ 122630 w 265802"/>
                    <a:gd name="connsiteY23" fmla="*/ 65494 h 618217"/>
                    <a:gd name="connsiteX24" fmla="*/ 128690 w 265802"/>
                    <a:gd name="connsiteY24" fmla="*/ 38187 h 618217"/>
                    <a:gd name="connsiteX25" fmla="*/ 128690 w 265802"/>
                    <a:gd name="connsiteY25" fmla="*/ 38155 h 618217"/>
                    <a:gd name="connsiteX26" fmla="*/ 137163 w 265802"/>
                    <a:gd name="connsiteY26" fmla="*/ 0 h 618217"/>
                    <a:gd name="connsiteX27" fmla="*/ 258637 w 265802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802" h="618217">
                      <a:moveTo>
                        <a:pt x="258637" y="0"/>
                      </a:moveTo>
                      <a:cubicBezTo>
                        <a:pt x="263219" y="0"/>
                        <a:pt x="266623" y="4239"/>
                        <a:pt x="265629" y="8697"/>
                      </a:cubicBez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4" y="70357"/>
                      </a:lnTo>
                      <a:lnTo>
                        <a:pt x="251954" y="70388"/>
                      </a:lnTo>
                      <a:lnTo>
                        <a:pt x="246907" y="93113"/>
                      </a:lnTo>
                      <a:lnTo>
                        <a:pt x="244036" y="106050"/>
                      </a:lnTo>
                      <a:lnTo>
                        <a:pt x="130402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cubicBezTo>
                        <a:pt x="3557" y="602164"/>
                        <a:pt x="3557" y="602164"/>
                        <a:pt x="3557" y="602164"/>
                      </a:cubicBezTo>
                      <a:lnTo>
                        <a:pt x="10137" y="572518"/>
                      </a:lnTo>
                      <a:lnTo>
                        <a:pt x="24754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cubicBezTo>
                        <a:pt x="41905" y="429342"/>
                        <a:pt x="41905" y="429342"/>
                        <a:pt x="41905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cubicBezTo>
                        <a:pt x="128690" y="38187"/>
                        <a:pt x="128690" y="38187"/>
                        <a:pt x="128690" y="38155"/>
                      </a:cubicBezTo>
                      <a:lnTo>
                        <a:pt x="137163" y="0"/>
                      </a:lnTo>
                      <a:lnTo>
                        <a:pt x="25863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7" name="Hình tự do: Hình 1476">
                  <a:extLst>
                    <a:ext uri="{FF2B5EF4-FFF2-40B4-BE49-F238E27FC236}">
                      <a16:creationId xmlns:a16="http://schemas.microsoft.com/office/drawing/2014/main" id="{EB210B4D-FAD9-9DDC-E4CA-E86203E6726E}"/>
                    </a:ext>
                  </a:extLst>
                </p:cNvPr>
                <p:cNvSpPr/>
                <p:nvPr/>
              </p:nvSpPr>
              <p:spPr>
                <a:xfrm>
                  <a:off x="9393021" y="3291091"/>
                  <a:ext cx="267564" cy="618217"/>
                </a:xfrm>
                <a:custGeom>
                  <a:avLst/>
                  <a:gdLst>
                    <a:gd name="connsiteX0" fmla="*/ 267565 w 267564"/>
                    <a:gd name="connsiteY0" fmla="*/ 0 h 618217"/>
                    <a:gd name="connsiteX1" fmla="*/ 263388 w 267564"/>
                    <a:gd name="connsiteY1" fmla="*/ 18797 h 618217"/>
                    <a:gd name="connsiteX2" fmla="*/ 263388 w 267564"/>
                    <a:gd name="connsiteY2" fmla="*/ 18797 h 618217"/>
                    <a:gd name="connsiteX3" fmla="*/ 251950 w 267564"/>
                    <a:gd name="connsiteY3" fmla="*/ 70357 h 618217"/>
                    <a:gd name="connsiteX4" fmla="*/ 251950 w 267564"/>
                    <a:gd name="connsiteY4" fmla="*/ 70388 h 618217"/>
                    <a:gd name="connsiteX5" fmla="*/ 246904 w 267564"/>
                    <a:gd name="connsiteY5" fmla="*/ 93113 h 618217"/>
                    <a:gd name="connsiteX6" fmla="*/ 244033 w 267564"/>
                    <a:gd name="connsiteY6" fmla="*/ 106050 h 618217"/>
                    <a:gd name="connsiteX7" fmla="*/ 130399 w 267564"/>
                    <a:gd name="connsiteY7" fmla="*/ 618217 h 618217"/>
                    <a:gd name="connsiteX8" fmla="*/ 0 w 267564"/>
                    <a:gd name="connsiteY8" fmla="*/ 618217 h 618217"/>
                    <a:gd name="connsiteX9" fmla="*/ 3557 w 267564"/>
                    <a:gd name="connsiteY9" fmla="*/ 602164 h 618217"/>
                    <a:gd name="connsiteX10" fmla="*/ 3557 w 267564"/>
                    <a:gd name="connsiteY10" fmla="*/ 602164 h 618217"/>
                    <a:gd name="connsiteX11" fmla="*/ 10137 w 267564"/>
                    <a:gd name="connsiteY11" fmla="*/ 572518 h 618217"/>
                    <a:gd name="connsiteX12" fmla="*/ 24751 w 267564"/>
                    <a:gd name="connsiteY12" fmla="*/ 506650 h 618217"/>
                    <a:gd name="connsiteX13" fmla="*/ 29224 w 267564"/>
                    <a:gd name="connsiteY13" fmla="*/ 486481 h 618217"/>
                    <a:gd name="connsiteX14" fmla="*/ 29224 w 267564"/>
                    <a:gd name="connsiteY14" fmla="*/ 486481 h 618217"/>
                    <a:gd name="connsiteX15" fmla="*/ 41905 w 267564"/>
                    <a:gd name="connsiteY15" fmla="*/ 429342 h 618217"/>
                    <a:gd name="connsiteX16" fmla="*/ 41905 w 267564"/>
                    <a:gd name="connsiteY16" fmla="*/ 429342 h 618217"/>
                    <a:gd name="connsiteX17" fmla="*/ 46385 w 267564"/>
                    <a:gd name="connsiteY17" fmla="*/ 409142 h 618217"/>
                    <a:gd name="connsiteX18" fmla="*/ 84540 w 267564"/>
                    <a:gd name="connsiteY18" fmla="*/ 237162 h 618217"/>
                    <a:gd name="connsiteX19" fmla="*/ 84540 w 267564"/>
                    <a:gd name="connsiteY19" fmla="*/ 237162 h 618217"/>
                    <a:gd name="connsiteX20" fmla="*/ 89329 w 267564"/>
                    <a:gd name="connsiteY20" fmla="*/ 215591 h 618217"/>
                    <a:gd name="connsiteX21" fmla="*/ 89329 w 267564"/>
                    <a:gd name="connsiteY21" fmla="*/ 215591 h 618217"/>
                    <a:gd name="connsiteX22" fmla="*/ 122630 w 267564"/>
                    <a:gd name="connsiteY22" fmla="*/ 65494 h 618217"/>
                    <a:gd name="connsiteX23" fmla="*/ 128690 w 267564"/>
                    <a:gd name="connsiteY23" fmla="*/ 38187 h 618217"/>
                    <a:gd name="connsiteX24" fmla="*/ 128690 w 267564"/>
                    <a:gd name="connsiteY24" fmla="*/ 38155 h 618217"/>
                    <a:gd name="connsiteX25" fmla="*/ 137163 w 267564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64" h="618217">
                      <a:moveTo>
                        <a:pt x="267565" y="0"/>
                      </a:move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0" y="70357"/>
                      </a:lnTo>
                      <a:lnTo>
                        <a:pt x="251950" y="70388"/>
                      </a:lnTo>
                      <a:lnTo>
                        <a:pt x="246904" y="93113"/>
                      </a:lnTo>
                      <a:lnTo>
                        <a:pt x="244033" y="106050"/>
                      </a:lnTo>
                      <a:lnTo>
                        <a:pt x="130399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lnTo>
                        <a:pt x="3557" y="602164"/>
                      </a:lnTo>
                      <a:lnTo>
                        <a:pt x="10137" y="572518"/>
                      </a:lnTo>
                      <a:lnTo>
                        <a:pt x="24751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lnTo>
                        <a:pt x="41905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lnTo>
                        <a:pt x="128690" y="38155"/>
                      </a:lnTo>
                      <a:lnTo>
                        <a:pt x="137163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78" name="Đồ họa 3">
                  <a:extLst>
                    <a:ext uri="{FF2B5EF4-FFF2-40B4-BE49-F238E27FC236}">
                      <a16:creationId xmlns:a16="http://schemas.microsoft.com/office/drawing/2014/main" id="{FB6349C8-14CB-9D71-631D-A7DAEC7C0B2B}"/>
                    </a:ext>
                  </a:extLst>
                </p:cNvPr>
                <p:cNvGrpSpPr/>
                <p:nvPr/>
              </p:nvGrpSpPr>
              <p:grpSpPr>
                <a:xfrm>
                  <a:off x="9396578" y="3291091"/>
                  <a:ext cx="259828" cy="618217"/>
                  <a:chOff x="9396578" y="3291091"/>
                  <a:chExt cx="259828" cy="618217"/>
                </a:xfrm>
                <a:solidFill>
                  <a:srgbClr val="FB9D7E"/>
                </a:solidFill>
              </p:grpSpPr>
              <p:sp>
                <p:nvSpPr>
                  <p:cNvPr id="1486" name="Hình tự do: Hình 1485">
                    <a:extLst>
                      <a:ext uri="{FF2B5EF4-FFF2-40B4-BE49-F238E27FC236}">
                        <a16:creationId xmlns:a16="http://schemas.microsoft.com/office/drawing/2014/main" id="{C39B4655-07C5-1E13-6BBD-740C3365FA2C}"/>
                      </a:ext>
                    </a:extLst>
                  </p:cNvPr>
                  <p:cNvSpPr/>
                  <p:nvPr/>
                </p:nvSpPr>
                <p:spPr>
                  <a:xfrm>
                    <a:off x="9417775" y="3706488"/>
                    <a:ext cx="120920" cy="202820"/>
                  </a:xfrm>
                  <a:custGeom>
                    <a:avLst/>
                    <a:gdLst>
                      <a:gd name="connsiteX0" fmla="*/ 113765 w 120920"/>
                      <a:gd name="connsiteY0" fmla="*/ 74046 h 202820"/>
                      <a:gd name="connsiteX1" fmla="*/ 108157 w 120920"/>
                      <a:gd name="connsiteY1" fmla="*/ 125138 h 202820"/>
                      <a:gd name="connsiteX2" fmla="*/ 110458 w 120920"/>
                      <a:gd name="connsiteY2" fmla="*/ 141722 h 202820"/>
                      <a:gd name="connsiteX3" fmla="*/ 106399 w 120920"/>
                      <a:gd name="connsiteY3" fmla="*/ 160052 h 202820"/>
                      <a:gd name="connsiteX4" fmla="*/ 101745 w 120920"/>
                      <a:gd name="connsiteY4" fmla="*/ 136392 h 202820"/>
                      <a:gd name="connsiteX5" fmla="*/ 96822 w 120920"/>
                      <a:gd name="connsiteY5" fmla="*/ 185675 h 202820"/>
                      <a:gd name="connsiteX6" fmla="*/ 97995 w 120920"/>
                      <a:gd name="connsiteY6" fmla="*/ 197895 h 202820"/>
                      <a:gd name="connsiteX7" fmla="*/ 97995 w 120920"/>
                      <a:gd name="connsiteY7" fmla="*/ 197926 h 202820"/>
                      <a:gd name="connsiteX8" fmla="*/ 96907 w 120920"/>
                      <a:gd name="connsiteY8" fmla="*/ 202820 h 202820"/>
                      <a:gd name="connsiteX9" fmla="*/ 85906 w 120920"/>
                      <a:gd name="connsiteY9" fmla="*/ 202820 h 202820"/>
                      <a:gd name="connsiteX10" fmla="*/ 86024 w 120920"/>
                      <a:gd name="connsiteY10" fmla="*/ 199953 h 202820"/>
                      <a:gd name="connsiteX11" fmla="*/ 86726 w 120920"/>
                      <a:gd name="connsiteY11" fmla="*/ 188512 h 202820"/>
                      <a:gd name="connsiteX12" fmla="*/ 86994 w 120920"/>
                      <a:gd name="connsiteY12" fmla="*/ 185426 h 202820"/>
                      <a:gd name="connsiteX13" fmla="*/ 87103 w 120920"/>
                      <a:gd name="connsiteY13" fmla="*/ 184304 h 202820"/>
                      <a:gd name="connsiteX14" fmla="*/ 87103 w 120920"/>
                      <a:gd name="connsiteY14" fmla="*/ 184304 h 202820"/>
                      <a:gd name="connsiteX15" fmla="*/ 88291 w 120920"/>
                      <a:gd name="connsiteY15" fmla="*/ 173924 h 202820"/>
                      <a:gd name="connsiteX16" fmla="*/ 99450 w 120920"/>
                      <a:gd name="connsiteY16" fmla="*/ 115381 h 202820"/>
                      <a:gd name="connsiteX17" fmla="*/ 105922 w 120920"/>
                      <a:gd name="connsiteY17" fmla="*/ 69993 h 202820"/>
                      <a:gd name="connsiteX18" fmla="*/ 98899 w 120920"/>
                      <a:gd name="connsiteY18" fmla="*/ 18621 h 202820"/>
                      <a:gd name="connsiteX19" fmla="*/ 44184 w 120920"/>
                      <a:gd name="connsiteY19" fmla="*/ 39943 h 202820"/>
                      <a:gd name="connsiteX20" fmla="*/ 3432 w 120920"/>
                      <a:gd name="connsiteY20" fmla="*/ 86390 h 202820"/>
                      <a:gd name="connsiteX21" fmla="*/ 0 w 120920"/>
                      <a:gd name="connsiteY21" fmla="*/ 91254 h 202820"/>
                      <a:gd name="connsiteX22" fmla="*/ 4470 w 120920"/>
                      <a:gd name="connsiteY22" fmla="*/ 71084 h 202820"/>
                      <a:gd name="connsiteX23" fmla="*/ 4470 w 120920"/>
                      <a:gd name="connsiteY23" fmla="*/ 71084 h 202820"/>
                      <a:gd name="connsiteX24" fmla="*/ 69799 w 120920"/>
                      <a:gd name="connsiteY24" fmla="*/ 260 h 202820"/>
                      <a:gd name="connsiteX25" fmla="*/ 99709 w 120920"/>
                      <a:gd name="connsiteY25" fmla="*/ 9175 h 202820"/>
                      <a:gd name="connsiteX26" fmla="*/ 120857 w 120920"/>
                      <a:gd name="connsiteY26" fmla="*/ 26539 h 202820"/>
                      <a:gd name="connsiteX27" fmla="*/ 113765 w 120920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0" h="202820">
                        <a:moveTo>
                          <a:pt x="113765" y="74046"/>
                        </a:moveTo>
                        <a:cubicBezTo>
                          <a:pt x="109999" y="93529"/>
                          <a:pt x="106483" y="113542"/>
                          <a:pt x="108157" y="125138"/>
                        </a:cubicBezTo>
                        <a:cubicBezTo>
                          <a:pt x="109036" y="131310"/>
                          <a:pt x="109756" y="136766"/>
                          <a:pt x="110458" y="141722"/>
                        </a:cubicBezTo>
                        <a:lnTo>
                          <a:pt x="106399" y="160052"/>
                        </a:lnTo>
                        <a:cubicBezTo>
                          <a:pt x="102982" y="147676"/>
                          <a:pt x="101745" y="136392"/>
                          <a:pt x="101745" y="136392"/>
                        </a:cubicBezTo>
                        <a:cubicBezTo>
                          <a:pt x="101745" y="136392"/>
                          <a:pt x="94160" y="164135"/>
                          <a:pt x="96822" y="185675"/>
                        </a:cubicBezTo>
                        <a:cubicBezTo>
                          <a:pt x="97334" y="189884"/>
                          <a:pt x="97727" y="193967"/>
                          <a:pt x="97995" y="197895"/>
                        </a:cubicBezTo>
                        <a:lnTo>
                          <a:pt x="97995" y="197926"/>
                        </a:lnTo>
                        <a:lnTo>
                          <a:pt x="96907" y="202820"/>
                        </a:lnTo>
                        <a:lnTo>
                          <a:pt x="85906" y="202820"/>
                        </a:lnTo>
                        <a:cubicBezTo>
                          <a:pt x="85946" y="201885"/>
                          <a:pt x="85990" y="200919"/>
                          <a:pt x="86024" y="199953"/>
                        </a:cubicBezTo>
                        <a:cubicBezTo>
                          <a:pt x="86183" y="196119"/>
                          <a:pt x="86408" y="192315"/>
                          <a:pt x="86726" y="188512"/>
                        </a:cubicBezTo>
                        <a:cubicBezTo>
                          <a:pt x="86810" y="187484"/>
                          <a:pt x="86894" y="186455"/>
                          <a:pt x="86994" y="185426"/>
                        </a:cubicBezTo>
                        <a:cubicBezTo>
                          <a:pt x="87028" y="185052"/>
                          <a:pt x="87069" y="184678"/>
                          <a:pt x="87103" y="184304"/>
                        </a:cubicBezTo>
                        <a:lnTo>
                          <a:pt x="87103" y="184304"/>
                        </a:lnTo>
                        <a:cubicBezTo>
                          <a:pt x="87436" y="180813"/>
                          <a:pt x="87839" y="177353"/>
                          <a:pt x="88291" y="173924"/>
                        </a:cubicBezTo>
                        <a:cubicBezTo>
                          <a:pt x="90862" y="154191"/>
                          <a:pt x="95130" y="134895"/>
                          <a:pt x="99450" y="115381"/>
                        </a:cubicBezTo>
                        <a:cubicBezTo>
                          <a:pt x="102063" y="103567"/>
                          <a:pt x="104725" y="86578"/>
                          <a:pt x="105922" y="69993"/>
                        </a:cubicBezTo>
                        <a:cubicBezTo>
                          <a:pt x="107580" y="47238"/>
                          <a:pt x="106517" y="25292"/>
                          <a:pt x="98899" y="18621"/>
                        </a:cubicBezTo>
                        <a:cubicBezTo>
                          <a:pt x="85747" y="7056"/>
                          <a:pt x="62557" y="18527"/>
                          <a:pt x="44184" y="39943"/>
                        </a:cubicBezTo>
                        <a:cubicBezTo>
                          <a:pt x="25827" y="61390"/>
                          <a:pt x="16868" y="68341"/>
                          <a:pt x="3432" y="86390"/>
                        </a:cubicBezTo>
                        <a:cubicBezTo>
                          <a:pt x="2101" y="88199"/>
                          <a:pt x="973" y="89788"/>
                          <a:pt x="0" y="91254"/>
                        </a:cubicBezTo>
                        <a:lnTo>
                          <a:pt x="4470" y="71084"/>
                        </a:lnTo>
                        <a:lnTo>
                          <a:pt x="4470" y="71084"/>
                        </a:lnTo>
                        <a:cubicBezTo>
                          <a:pt x="23339" y="45710"/>
                          <a:pt x="57133" y="1756"/>
                          <a:pt x="69799" y="260"/>
                        </a:cubicBezTo>
                        <a:cubicBezTo>
                          <a:pt x="85454" y="-1610"/>
                          <a:pt x="86215" y="7150"/>
                          <a:pt x="99709" y="9175"/>
                        </a:cubicBezTo>
                        <a:cubicBezTo>
                          <a:pt x="113194" y="11233"/>
                          <a:pt x="119607" y="7648"/>
                          <a:pt x="120857" y="26539"/>
                        </a:cubicBezTo>
                        <a:cubicBezTo>
                          <a:pt x="121474" y="35953"/>
                          <a:pt x="117509" y="54719"/>
                          <a:pt x="113765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7" name="Hình tự do: Hình 1486">
                    <a:extLst>
                      <a:ext uri="{FF2B5EF4-FFF2-40B4-BE49-F238E27FC236}">
                        <a16:creationId xmlns:a16="http://schemas.microsoft.com/office/drawing/2014/main" id="{92C8108F-DFF8-5CC8-A954-41798C056565}"/>
                      </a:ext>
                    </a:extLst>
                  </p:cNvPr>
                  <p:cNvSpPr/>
                  <p:nvPr/>
                </p:nvSpPr>
                <p:spPr>
                  <a:xfrm>
                    <a:off x="9396578" y="3754019"/>
                    <a:ext cx="101558" cy="155289"/>
                  </a:xfrm>
                  <a:custGeom>
                    <a:avLst/>
                    <a:gdLst>
                      <a:gd name="connsiteX0" fmla="*/ 99553 w 101558"/>
                      <a:gd name="connsiteY0" fmla="*/ 114110 h 155289"/>
                      <a:gd name="connsiteX1" fmla="*/ 94403 w 101558"/>
                      <a:gd name="connsiteY1" fmla="*/ 155289 h 155289"/>
                      <a:gd name="connsiteX2" fmla="*/ 80323 w 101558"/>
                      <a:gd name="connsiteY2" fmla="*/ 155289 h 155289"/>
                      <a:gd name="connsiteX3" fmla="*/ 88686 w 101558"/>
                      <a:gd name="connsiteY3" fmla="*/ 108250 h 155289"/>
                      <a:gd name="connsiteX4" fmla="*/ 85781 w 101558"/>
                      <a:gd name="connsiteY4" fmla="*/ 75176 h 155289"/>
                      <a:gd name="connsiteX5" fmla="*/ 86720 w 101558"/>
                      <a:gd name="connsiteY5" fmla="*/ 44751 h 155289"/>
                      <a:gd name="connsiteX6" fmla="*/ 85155 w 101558"/>
                      <a:gd name="connsiteY6" fmla="*/ 17163 h 155289"/>
                      <a:gd name="connsiteX7" fmla="*/ 47551 w 101558"/>
                      <a:gd name="connsiteY7" fmla="*/ 41727 h 155289"/>
                      <a:gd name="connsiteX8" fmla="*/ 41506 w 101558"/>
                      <a:gd name="connsiteY8" fmla="*/ 48149 h 155289"/>
                      <a:gd name="connsiteX9" fmla="*/ 13747 w 101558"/>
                      <a:gd name="connsiteY9" fmla="*/ 112427 h 155289"/>
                      <a:gd name="connsiteX10" fmla="*/ 0 w 101558"/>
                      <a:gd name="connsiteY10" fmla="*/ 139236 h 155289"/>
                      <a:gd name="connsiteX11" fmla="*/ 6581 w 101558"/>
                      <a:gd name="connsiteY11" fmla="*/ 109590 h 155289"/>
                      <a:gd name="connsiteX12" fmla="*/ 13068 w 101558"/>
                      <a:gd name="connsiteY12" fmla="*/ 95563 h 155289"/>
                      <a:gd name="connsiteX13" fmla="*/ 36909 w 101558"/>
                      <a:gd name="connsiteY13" fmla="*/ 46247 h 155289"/>
                      <a:gd name="connsiteX14" fmla="*/ 40793 w 101558"/>
                      <a:gd name="connsiteY14" fmla="*/ 39483 h 155289"/>
                      <a:gd name="connsiteX15" fmla="*/ 96941 w 101558"/>
                      <a:gd name="connsiteY15" fmla="*/ 236 h 155289"/>
                      <a:gd name="connsiteX16" fmla="*/ 101346 w 101558"/>
                      <a:gd name="connsiteY16" fmla="*/ 22587 h 155289"/>
                      <a:gd name="connsiteX17" fmla="*/ 96791 w 101558"/>
                      <a:gd name="connsiteY17" fmla="*/ 62426 h 155289"/>
                      <a:gd name="connsiteX18" fmla="*/ 99553 w 101558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58" h="155289">
                        <a:moveTo>
                          <a:pt x="99553" y="114110"/>
                        </a:moveTo>
                        <a:cubicBezTo>
                          <a:pt x="96289" y="126486"/>
                          <a:pt x="94940" y="142384"/>
                          <a:pt x="94403" y="155289"/>
                        </a:cubicBezTo>
                        <a:lnTo>
                          <a:pt x="80323" y="155289"/>
                        </a:lnTo>
                        <a:cubicBezTo>
                          <a:pt x="83580" y="137646"/>
                          <a:pt x="87832" y="114422"/>
                          <a:pt x="88686" y="108250"/>
                        </a:cubicBezTo>
                        <a:cubicBezTo>
                          <a:pt x="90136" y="97994"/>
                          <a:pt x="84777" y="90793"/>
                          <a:pt x="85781" y="75176"/>
                        </a:cubicBezTo>
                        <a:cubicBezTo>
                          <a:pt x="86283" y="67507"/>
                          <a:pt x="86701" y="55849"/>
                          <a:pt x="86720" y="44751"/>
                        </a:cubicBezTo>
                        <a:cubicBezTo>
                          <a:pt x="86744" y="33310"/>
                          <a:pt x="86352" y="22494"/>
                          <a:pt x="85155" y="17163"/>
                        </a:cubicBezTo>
                        <a:cubicBezTo>
                          <a:pt x="82810" y="6689"/>
                          <a:pt x="66703" y="23772"/>
                          <a:pt x="47551" y="41727"/>
                        </a:cubicBezTo>
                        <a:cubicBezTo>
                          <a:pt x="45381" y="43754"/>
                          <a:pt x="43374" y="45904"/>
                          <a:pt x="41506" y="48149"/>
                        </a:cubicBezTo>
                        <a:cubicBezTo>
                          <a:pt x="26890" y="65855"/>
                          <a:pt x="20904" y="90014"/>
                          <a:pt x="13747" y="112427"/>
                        </a:cubicBezTo>
                        <a:cubicBezTo>
                          <a:pt x="11126" y="120594"/>
                          <a:pt x="5250" y="131130"/>
                          <a:pt x="0" y="139236"/>
                        </a:cubicBezTo>
                        <a:lnTo>
                          <a:pt x="6581" y="109590"/>
                        </a:lnTo>
                        <a:cubicBezTo>
                          <a:pt x="9754" y="104166"/>
                          <a:pt x="12157" y="99241"/>
                          <a:pt x="13068" y="95563"/>
                        </a:cubicBezTo>
                        <a:cubicBezTo>
                          <a:pt x="16450" y="81878"/>
                          <a:pt x="28554" y="60711"/>
                          <a:pt x="36909" y="46247"/>
                        </a:cubicBezTo>
                        <a:cubicBezTo>
                          <a:pt x="38339" y="43754"/>
                          <a:pt x="39646" y="41509"/>
                          <a:pt x="40793" y="39483"/>
                        </a:cubicBezTo>
                        <a:cubicBezTo>
                          <a:pt x="48645" y="25642"/>
                          <a:pt x="87948" y="-2881"/>
                          <a:pt x="96941" y="236"/>
                        </a:cubicBezTo>
                        <a:cubicBezTo>
                          <a:pt x="101227" y="1732"/>
                          <a:pt x="101997" y="10960"/>
                          <a:pt x="101346" y="22587"/>
                        </a:cubicBezTo>
                        <a:cubicBezTo>
                          <a:pt x="100616" y="35337"/>
                          <a:pt x="98188" y="50923"/>
                          <a:pt x="96791" y="62426"/>
                        </a:cubicBezTo>
                        <a:cubicBezTo>
                          <a:pt x="94110" y="84403"/>
                          <a:pt x="106156" y="89047"/>
                          <a:pt x="99553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8" name="Hình tự do: Hình 1487">
                    <a:extLst>
                      <a:ext uri="{FF2B5EF4-FFF2-40B4-BE49-F238E27FC236}">
                        <a16:creationId xmlns:a16="http://schemas.microsoft.com/office/drawing/2014/main" id="{D8F9554B-7FB0-93A1-99D7-AB479E421CED}"/>
                      </a:ext>
                    </a:extLst>
                  </p:cNvPr>
                  <p:cNvSpPr/>
                  <p:nvPr/>
                </p:nvSpPr>
                <p:spPr>
                  <a:xfrm>
                    <a:off x="9427582" y="3809782"/>
                    <a:ext cx="35529" cy="92011"/>
                  </a:xfrm>
                  <a:custGeom>
                    <a:avLst/>
                    <a:gdLst>
                      <a:gd name="connsiteX0" fmla="*/ 14449 w 35529"/>
                      <a:gd name="connsiteY0" fmla="*/ 25273 h 92011"/>
                      <a:gd name="connsiteX1" fmla="*/ 26120 w 35529"/>
                      <a:gd name="connsiteY1" fmla="*/ 1270 h 92011"/>
                      <a:gd name="connsiteX2" fmla="*/ 35497 w 35529"/>
                      <a:gd name="connsiteY2" fmla="*/ 43198 h 92011"/>
                      <a:gd name="connsiteX3" fmla="*/ 9187 w 35529"/>
                      <a:gd name="connsiteY3" fmla="*/ 91765 h 92011"/>
                      <a:gd name="connsiteX4" fmla="*/ 4299 w 35529"/>
                      <a:gd name="connsiteY4" fmla="*/ 54607 h 92011"/>
                      <a:gd name="connsiteX5" fmla="*/ 11634 w 35529"/>
                      <a:gd name="connsiteY5" fmla="*/ 82506 h 92011"/>
                      <a:gd name="connsiteX6" fmla="*/ 23944 w 35529"/>
                      <a:gd name="connsiteY6" fmla="*/ 26333 h 92011"/>
                      <a:gd name="connsiteX7" fmla="*/ 14449 w 35529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9" h="92011">
                        <a:moveTo>
                          <a:pt x="14449" y="25273"/>
                        </a:moveTo>
                        <a:cubicBezTo>
                          <a:pt x="14449" y="25273"/>
                          <a:pt x="20072" y="-6679"/>
                          <a:pt x="26120" y="1270"/>
                        </a:cubicBezTo>
                        <a:cubicBezTo>
                          <a:pt x="32167" y="9219"/>
                          <a:pt x="35924" y="27486"/>
                          <a:pt x="35497" y="43198"/>
                        </a:cubicBezTo>
                        <a:cubicBezTo>
                          <a:pt x="35069" y="58909"/>
                          <a:pt x="26456" y="95350"/>
                          <a:pt x="9187" y="91765"/>
                        </a:cubicBezTo>
                        <a:cubicBezTo>
                          <a:pt x="-8086" y="88149"/>
                          <a:pt x="4299" y="54607"/>
                          <a:pt x="4299" y="54607"/>
                        </a:cubicBezTo>
                        <a:cubicBezTo>
                          <a:pt x="4299" y="54607"/>
                          <a:pt x="-979" y="80885"/>
                          <a:pt x="11634" y="82506"/>
                        </a:cubicBezTo>
                        <a:cubicBezTo>
                          <a:pt x="24246" y="84159"/>
                          <a:pt x="26550" y="41171"/>
                          <a:pt x="23944" y="26333"/>
                        </a:cubicBezTo>
                        <a:cubicBezTo>
                          <a:pt x="21335" y="11495"/>
                          <a:pt x="14449" y="25273"/>
                          <a:pt x="14449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9" name="Hình tự do: Hình 1488">
                    <a:extLst>
                      <a:ext uri="{FF2B5EF4-FFF2-40B4-BE49-F238E27FC236}">
                        <a16:creationId xmlns:a16="http://schemas.microsoft.com/office/drawing/2014/main" id="{D60BEA93-9DB1-65D2-D155-42146230F348}"/>
                      </a:ext>
                    </a:extLst>
                  </p:cNvPr>
                  <p:cNvSpPr/>
                  <p:nvPr/>
                </p:nvSpPr>
                <p:spPr>
                  <a:xfrm>
                    <a:off x="9542473" y="3414286"/>
                    <a:ext cx="90692" cy="361915"/>
                  </a:xfrm>
                  <a:custGeom>
                    <a:avLst/>
                    <a:gdLst>
                      <a:gd name="connsiteX0" fmla="*/ 7219 w 90692"/>
                      <a:gd name="connsiteY0" fmla="*/ 175752 h 361915"/>
                      <a:gd name="connsiteX1" fmla="*/ 90693 w 90692"/>
                      <a:gd name="connsiteY1" fmla="*/ 0 h 361915"/>
                      <a:gd name="connsiteX2" fmla="*/ 80786 w 90692"/>
                      <a:gd name="connsiteY2" fmla="*/ 44764 h 361915"/>
                      <a:gd name="connsiteX3" fmla="*/ 68420 w 90692"/>
                      <a:gd name="connsiteY3" fmla="*/ 64153 h 361915"/>
                      <a:gd name="connsiteX4" fmla="*/ 19354 w 90692"/>
                      <a:gd name="connsiteY4" fmla="*/ 211881 h 361915"/>
                      <a:gd name="connsiteX5" fmla="*/ 32232 w 90692"/>
                      <a:gd name="connsiteY5" fmla="*/ 260978 h 361915"/>
                      <a:gd name="connsiteX6" fmla="*/ 10604 w 90692"/>
                      <a:gd name="connsiteY6" fmla="*/ 361915 h 361915"/>
                      <a:gd name="connsiteX7" fmla="*/ 11745 w 90692"/>
                      <a:gd name="connsiteY7" fmla="*/ 271951 h 361915"/>
                      <a:gd name="connsiteX8" fmla="*/ 7219 w 90692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92" h="361915">
                        <a:moveTo>
                          <a:pt x="7219" y="175752"/>
                        </a:moveTo>
                        <a:cubicBezTo>
                          <a:pt x="20985" y="138345"/>
                          <a:pt x="74524" y="47975"/>
                          <a:pt x="90693" y="0"/>
                        </a:cubicBezTo>
                        <a:lnTo>
                          <a:pt x="80786" y="44764"/>
                        </a:lnTo>
                        <a:cubicBezTo>
                          <a:pt x="76419" y="50780"/>
                          <a:pt x="71575" y="57763"/>
                          <a:pt x="68420" y="64153"/>
                        </a:cubicBezTo>
                        <a:cubicBezTo>
                          <a:pt x="44140" y="113250"/>
                          <a:pt x="16094" y="179555"/>
                          <a:pt x="19354" y="211881"/>
                        </a:cubicBezTo>
                        <a:cubicBezTo>
                          <a:pt x="21109" y="229275"/>
                          <a:pt x="27496" y="245516"/>
                          <a:pt x="32232" y="260978"/>
                        </a:cubicBezTo>
                        <a:lnTo>
                          <a:pt x="10604" y="361915"/>
                        </a:lnTo>
                        <a:cubicBezTo>
                          <a:pt x="4017" y="322388"/>
                          <a:pt x="17284" y="301315"/>
                          <a:pt x="11745" y="271951"/>
                        </a:cubicBezTo>
                        <a:cubicBezTo>
                          <a:pt x="6009" y="241557"/>
                          <a:pt x="-8795" y="219269"/>
                          <a:pt x="7219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0" name="Hình tự do: Hình 1489">
                    <a:extLst>
                      <a:ext uri="{FF2B5EF4-FFF2-40B4-BE49-F238E27FC236}">
                        <a16:creationId xmlns:a16="http://schemas.microsoft.com/office/drawing/2014/main" id="{B3C241B7-31BB-807E-FA6B-49F518682AAD}"/>
                      </a:ext>
                    </a:extLst>
                  </p:cNvPr>
                  <p:cNvSpPr/>
                  <p:nvPr/>
                </p:nvSpPr>
                <p:spPr>
                  <a:xfrm>
                    <a:off x="9630462" y="3291091"/>
                    <a:ext cx="25944" cy="70356"/>
                  </a:xfrm>
                  <a:custGeom>
                    <a:avLst/>
                    <a:gdLst>
                      <a:gd name="connsiteX0" fmla="*/ 14509 w 25944"/>
                      <a:gd name="connsiteY0" fmla="*/ 70357 h 70356"/>
                      <a:gd name="connsiteX1" fmla="*/ 2237 w 25944"/>
                      <a:gd name="connsiteY1" fmla="*/ 29458 h 70356"/>
                      <a:gd name="connsiteX2" fmla="*/ 687 w 25944"/>
                      <a:gd name="connsiteY2" fmla="*/ 18049 h 70356"/>
                      <a:gd name="connsiteX3" fmla="*/ 42 w 25944"/>
                      <a:gd name="connsiteY3" fmla="*/ 0 h 70356"/>
                      <a:gd name="connsiteX4" fmla="*/ 23465 w 25944"/>
                      <a:gd name="connsiteY4" fmla="*/ 0 h 70356"/>
                      <a:gd name="connsiteX5" fmla="*/ 25944 w 25944"/>
                      <a:gd name="connsiteY5" fmla="*/ 18797 h 70356"/>
                      <a:gd name="connsiteX6" fmla="*/ 25944 w 25944"/>
                      <a:gd name="connsiteY6" fmla="*/ 18797 h 70356"/>
                      <a:gd name="connsiteX7" fmla="*/ 14509 w 25944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4" h="70356">
                        <a:moveTo>
                          <a:pt x="14509" y="70357"/>
                        </a:moveTo>
                        <a:cubicBezTo>
                          <a:pt x="8574" y="55737"/>
                          <a:pt x="4515" y="42520"/>
                          <a:pt x="2237" y="29458"/>
                        </a:cubicBezTo>
                        <a:cubicBezTo>
                          <a:pt x="1566" y="25655"/>
                          <a:pt x="1049" y="21852"/>
                          <a:pt x="687" y="18049"/>
                        </a:cubicBezTo>
                        <a:cubicBezTo>
                          <a:pt x="111" y="12095"/>
                          <a:pt x="-98" y="6141"/>
                          <a:pt x="42" y="0"/>
                        </a:cubicBezTo>
                        <a:lnTo>
                          <a:pt x="23465" y="0"/>
                        </a:lnTo>
                        <a:cubicBezTo>
                          <a:pt x="23902" y="6359"/>
                          <a:pt x="24762" y="12625"/>
                          <a:pt x="25944" y="18797"/>
                        </a:cubicBezTo>
                        <a:cubicBezTo>
                          <a:pt x="25934" y="18797"/>
                          <a:pt x="25934" y="18797"/>
                          <a:pt x="25944" y="18797"/>
                        </a:cubicBezTo>
                        <a:cubicBezTo>
                          <a:pt x="26056" y="19421"/>
                          <a:pt x="14509" y="70357"/>
                          <a:pt x="1450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1" name="Hình tự do: Hình 1490">
                    <a:extLst>
                      <a:ext uri="{FF2B5EF4-FFF2-40B4-BE49-F238E27FC236}">
                        <a16:creationId xmlns:a16="http://schemas.microsoft.com/office/drawing/2014/main" id="{297A03F7-42E7-C7CE-C7B1-BD622172A00A}"/>
                      </a:ext>
                    </a:extLst>
                  </p:cNvPr>
                  <p:cNvSpPr/>
                  <p:nvPr/>
                </p:nvSpPr>
                <p:spPr>
                  <a:xfrm>
                    <a:off x="9515651" y="3291091"/>
                    <a:ext cx="33336" cy="65493"/>
                  </a:xfrm>
                  <a:custGeom>
                    <a:avLst/>
                    <a:gdLst>
                      <a:gd name="connsiteX0" fmla="*/ 33336 w 33336"/>
                      <a:gd name="connsiteY0" fmla="*/ 0 h 65493"/>
                      <a:gd name="connsiteX1" fmla="*/ 29602 w 33336"/>
                      <a:gd name="connsiteY1" fmla="*/ 14495 h 65493"/>
                      <a:gd name="connsiteX2" fmla="*/ 28841 w 33336"/>
                      <a:gd name="connsiteY2" fmla="*/ 17145 h 65493"/>
                      <a:gd name="connsiteX3" fmla="*/ 26120 w 33336"/>
                      <a:gd name="connsiteY3" fmla="*/ 25874 h 65493"/>
                      <a:gd name="connsiteX4" fmla="*/ 25265 w 33336"/>
                      <a:gd name="connsiteY4" fmla="*/ 28336 h 65493"/>
                      <a:gd name="connsiteX5" fmla="*/ 18199 w 33336"/>
                      <a:gd name="connsiteY5" fmla="*/ 44951 h 65493"/>
                      <a:gd name="connsiteX6" fmla="*/ 0 w 33336"/>
                      <a:gd name="connsiteY6" fmla="*/ 65494 h 65493"/>
                      <a:gd name="connsiteX7" fmla="*/ 6060 w 33336"/>
                      <a:gd name="connsiteY7" fmla="*/ 38187 h 65493"/>
                      <a:gd name="connsiteX8" fmla="*/ 6060 w 33336"/>
                      <a:gd name="connsiteY8" fmla="*/ 38155 h 65493"/>
                      <a:gd name="connsiteX9" fmla="*/ 9274 w 33336"/>
                      <a:gd name="connsiteY9" fmla="*/ 30799 h 65493"/>
                      <a:gd name="connsiteX10" fmla="*/ 18785 w 33336"/>
                      <a:gd name="connsiteY10" fmla="*/ 0 h 65493"/>
                      <a:gd name="connsiteX11" fmla="*/ 33336 w 33336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36" h="65493">
                        <a:moveTo>
                          <a:pt x="33336" y="0"/>
                        </a:moveTo>
                        <a:cubicBezTo>
                          <a:pt x="32223" y="4707"/>
                          <a:pt x="30976" y="9601"/>
                          <a:pt x="29602" y="14495"/>
                        </a:cubicBezTo>
                        <a:cubicBezTo>
                          <a:pt x="29349" y="15368"/>
                          <a:pt x="29090" y="16272"/>
                          <a:pt x="28841" y="17145"/>
                        </a:cubicBezTo>
                        <a:cubicBezTo>
                          <a:pt x="27971" y="20106"/>
                          <a:pt x="27067" y="23037"/>
                          <a:pt x="26120" y="25874"/>
                        </a:cubicBezTo>
                        <a:cubicBezTo>
                          <a:pt x="25842" y="26715"/>
                          <a:pt x="25559" y="27525"/>
                          <a:pt x="25265" y="28336"/>
                        </a:cubicBezTo>
                        <a:cubicBezTo>
                          <a:pt x="23115" y="34508"/>
                          <a:pt x="20752" y="40244"/>
                          <a:pt x="18199" y="44951"/>
                        </a:cubicBezTo>
                        <a:cubicBezTo>
                          <a:pt x="14255" y="52183"/>
                          <a:pt x="7619" y="59103"/>
                          <a:pt x="0" y="65494"/>
                        </a:cubicBezTo>
                        <a:lnTo>
                          <a:pt x="6060" y="38187"/>
                        </a:lnTo>
                        <a:cubicBezTo>
                          <a:pt x="6060" y="38187"/>
                          <a:pt x="6060" y="38187"/>
                          <a:pt x="6060" y="38155"/>
                        </a:cubicBezTo>
                        <a:cubicBezTo>
                          <a:pt x="7326" y="36067"/>
                          <a:pt x="8414" y="33635"/>
                          <a:pt x="9274" y="30799"/>
                        </a:cubicBezTo>
                        <a:cubicBezTo>
                          <a:pt x="12229" y="21073"/>
                          <a:pt x="15596" y="10225"/>
                          <a:pt x="18785" y="0"/>
                        </a:cubicBezTo>
                        <a:lnTo>
                          <a:pt x="33336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2" name="Hình tự do: Hình 1491">
                    <a:extLst>
                      <a:ext uri="{FF2B5EF4-FFF2-40B4-BE49-F238E27FC236}">
                        <a16:creationId xmlns:a16="http://schemas.microsoft.com/office/drawing/2014/main" id="{EB86D854-8972-6CF5-501B-7C323889D99F}"/>
                      </a:ext>
                    </a:extLst>
                  </p:cNvPr>
                  <p:cNvSpPr/>
                  <p:nvPr/>
                </p:nvSpPr>
                <p:spPr>
                  <a:xfrm>
                    <a:off x="9477562" y="3291091"/>
                    <a:ext cx="102165" cy="237161"/>
                  </a:xfrm>
                  <a:custGeom>
                    <a:avLst/>
                    <a:gdLst>
                      <a:gd name="connsiteX0" fmla="*/ 102165 w 102165"/>
                      <a:gd name="connsiteY0" fmla="*/ 0 h 237161"/>
                      <a:gd name="connsiteX1" fmla="*/ 38526 w 102165"/>
                      <a:gd name="connsiteY1" fmla="*/ 178027 h 237161"/>
                      <a:gd name="connsiteX2" fmla="*/ 0 w 102165"/>
                      <a:gd name="connsiteY2" fmla="*/ 237162 h 237161"/>
                      <a:gd name="connsiteX3" fmla="*/ 4788 w 102165"/>
                      <a:gd name="connsiteY3" fmla="*/ 215591 h 237161"/>
                      <a:gd name="connsiteX4" fmla="*/ 4788 w 102165"/>
                      <a:gd name="connsiteY4" fmla="*/ 215591 h 237161"/>
                      <a:gd name="connsiteX5" fmla="*/ 22360 w 102165"/>
                      <a:gd name="connsiteY5" fmla="*/ 188346 h 237161"/>
                      <a:gd name="connsiteX6" fmla="*/ 89500 w 102165"/>
                      <a:gd name="connsiteY6" fmla="*/ 0 h 237161"/>
                      <a:gd name="connsiteX7" fmla="*/ 102165 w 102165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65" h="237161">
                        <a:moveTo>
                          <a:pt x="102165" y="0"/>
                        </a:moveTo>
                        <a:cubicBezTo>
                          <a:pt x="86913" y="53960"/>
                          <a:pt x="54624" y="150159"/>
                          <a:pt x="38526" y="178027"/>
                        </a:cubicBezTo>
                        <a:cubicBezTo>
                          <a:pt x="17248" y="214843"/>
                          <a:pt x="10583" y="229712"/>
                          <a:pt x="0" y="237162"/>
                        </a:cubicBezTo>
                        <a:lnTo>
                          <a:pt x="4788" y="215591"/>
                        </a:lnTo>
                        <a:lnTo>
                          <a:pt x="4788" y="215591"/>
                        </a:lnTo>
                        <a:cubicBezTo>
                          <a:pt x="11503" y="209263"/>
                          <a:pt x="17270" y="200628"/>
                          <a:pt x="22360" y="188346"/>
                        </a:cubicBezTo>
                        <a:cubicBezTo>
                          <a:pt x="35010" y="157796"/>
                          <a:pt x="78449" y="45575"/>
                          <a:pt x="89500" y="0"/>
                        </a:cubicBezTo>
                        <a:lnTo>
                          <a:pt x="102165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3" name="Hình tự do: Hình 1492">
                    <a:extLst>
                      <a:ext uri="{FF2B5EF4-FFF2-40B4-BE49-F238E27FC236}">
                        <a16:creationId xmlns:a16="http://schemas.microsoft.com/office/drawing/2014/main" id="{3051EB35-E6DF-9234-AFEB-0EAA386C1236}"/>
                      </a:ext>
                    </a:extLst>
                  </p:cNvPr>
                  <p:cNvSpPr/>
                  <p:nvPr/>
                </p:nvSpPr>
                <p:spPr>
                  <a:xfrm>
                    <a:off x="9434927" y="3325662"/>
                    <a:ext cx="148005" cy="394771"/>
                  </a:xfrm>
                  <a:custGeom>
                    <a:avLst/>
                    <a:gdLst>
                      <a:gd name="connsiteX0" fmla="*/ 148005 w 148005"/>
                      <a:gd name="connsiteY0" fmla="*/ 250 h 394771"/>
                      <a:gd name="connsiteX1" fmla="*/ 135717 w 148005"/>
                      <a:gd name="connsiteY1" fmla="*/ 143177 h 394771"/>
                      <a:gd name="connsiteX2" fmla="*/ 90176 w 148005"/>
                      <a:gd name="connsiteY2" fmla="*/ 262724 h 394771"/>
                      <a:gd name="connsiteX3" fmla="*/ 56943 w 148005"/>
                      <a:gd name="connsiteY3" fmla="*/ 326347 h 394771"/>
                      <a:gd name="connsiteX4" fmla="*/ 12968 w 148005"/>
                      <a:gd name="connsiteY4" fmla="*/ 382801 h 394771"/>
                      <a:gd name="connsiteX5" fmla="*/ 0 w 148005"/>
                      <a:gd name="connsiteY5" fmla="*/ 394771 h 394771"/>
                      <a:gd name="connsiteX6" fmla="*/ 4480 w 148005"/>
                      <a:gd name="connsiteY6" fmla="*/ 374572 h 394771"/>
                      <a:gd name="connsiteX7" fmla="*/ 15480 w 148005"/>
                      <a:gd name="connsiteY7" fmla="*/ 365469 h 394771"/>
                      <a:gd name="connsiteX8" fmla="*/ 56148 w 148005"/>
                      <a:gd name="connsiteY8" fmla="*/ 309857 h 394771"/>
                      <a:gd name="connsiteX9" fmla="*/ 92948 w 148005"/>
                      <a:gd name="connsiteY9" fmla="*/ 217897 h 394771"/>
                      <a:gd name="connsiteX10" fmla="*/ 139383 w 148005"/>
                      <a:gd name="connsiteY10" fmla="*/ 54771 h 394771"/>
                      <a:gd name="connsiteX11" fmla="*/ 145259 w 148005"/>
                      <a:gd name="connsiteY11" fmla="*/ 0 h 394771"/>
                      <a:gd name="connsiteX12" fmla="*/ 148005 w 148005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5" h="394771">
                        <a:moveTo>
                          <a:pt x="148005" y="250"/>
                        </a:moveTo>
                        <a:cubicBezTo>
                          <a:pt x="146581" y="36472"/>
                          <a:pt x="143039" y="105520"/>
                          <a:pt x="135717" y="143177"/>
                        </a:cubicBezTo>
                        <a:cubicBezTo>
                          <a:pt x="125480" y="195765"/>
                          <a:pt x="114077" y="242150"/>
                          <a:pt x="90176" y="262724"/>
                        </a:cubicBezTo>
                        <a:cubicBezTo>
                          <a:pt x="66267" y="283298"/>
                          <a:pt x="67156" y="301815"/>
                          <a:pt x="56943" y="326347"/>
                        </a:cubicBezTo>
                        <a:cubicBezTo>
                          <a:pt x="46722" y="350849"/>
                          <a:pt x="32482" y="371454"/>
                          <a:pt x="12968" y="382801"/>
                        </a:cubicBezTo>
                        <a:cubicBezTo>
                          <a:pt x="8841" y="385202"/>
                          <a:pt x="4411" y="389472"/>
                          <a:pt x="0" y="394771"/>
                        </a:cubicBezTo>
                        <a:lnTo>
                          <a:pt x="4480" y="374572"/>
                        </a:lnTo>
                        <a:cubicBezTo>
                          <a:pt x="8189" y="371018"/>
                          <a:pt x="11905" y="367869"/>
                          <a:pt x="15480" y="365469"/>
                        </a:cubicBezTo>
                        <a:cubicBezTo>
                          <a:pt x="36107" y="351597"/>
                          <a:pt x="45316" y="343960"/>
                          <a:pt x="56148" y="309857"/>
                        </a:cubicBezTo>
                        <a:cubicBezTo>
                          <a:pt x="66990" y="275754"/>
                          <a:pt x="76298" y="239157"/>
                          <a:pt x="92948" y="217897"/>
                        </a:cubicBezTo>
                        <a:cubicBezTo>
                          <a:pt x="109591" y="196607"/>
                          <a:pt x="133357" y="118644"/>
                          <a:pt x="139383" y="54771"/>
                        </a:cubicBezTo>
                        <a:cubicBezTo>
                          <a:pt x="141767" y="29458"/>
                          <a:pt x="143734" y="11939"/>
                          <a:pt x="145259" y="0"/>
                        </a:cubicBezTo>
                        <a:lnTo>
                          <a:pt x="148005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4" name="Hình tự do: Hình 1493">
                    <a:extLst>
                      <a:ext uri="{FF2B5EF4-FFF2-40B4-BE49-F238E27FC236}">
                        <a16:creationId xmlns:a16="http://schemas.microsoft.com/office/drawing/2014/main" id="{1369848B-D229-F06B-AA24-3CF6B60D22A2}"/>
                      </a:ext>
                    </a:extLst>
                  </p:cNvPr>
                  <p:cNvSpPr/>
                  <p:nvPr/>
                </p:nvSpPr>
                <p:spPr>
                  <a:xfrm>
                    <a:off x="9577826" y="3291091"/>
                    <a:ext cx="62099" cy="175485"/>
                  </a:xfrm>
                  <a:custGeom>
                    <a:avLst/>
                    <a:gdLst>
                      <a:gd name="connsiteX0" fmla="*/ 62099 w 62099"/>
                      <a:gd name="connsiteY0" fmla="*/ 93113 h 175485"/>
                      <a:gd name="connsiteX1" fmla="*/ 59228 w 62099"/>
                      <a:gd name="connsiteY1" fmla="*/ 106050 h 175485"/>
                      <a:gd name="connsiteX2" fmla="*/ 4972 w 62099"/>
                      <a:gd name="connsiteY2" fmla="*/ 175378 h 175485"/>
                      <a:gd name="connsiteX3" fmla="*/ 19202 w 62099"/>
                      <a:gd name="connsiteY3" fmla="*/ 53960 h 175485"/>
                      <a:gd name="connsiteX4" fmla="*/ 13183 w 62099"/>
                      <a:gd name="connsiteY4" fmla="*/ 0 h 175485"/>
                      <a:gd name="connsiteX5" fmla="*/ 32529 w 62099"/>
                      <a:gd name="connsiteY5" fmla="*/ 0 h 175485"/>
                      <a:gd name="connsiteX6" fmla="*/ 33433 w 62099"/>
                      <a:gd name="connsiteY6" fmla="*/ 48099 h 175485"/>
                      <a:gd name="connsiteX7" fmla="*/ 10829 w 62099"/>
                      <a:gd name="connsiteY7" fmla="*/ 155676 h 175485"/>
                      <a:gd name="connsiteX8" fmla="*/ 32176 w 62099"/>
                      <a:gd name="connsiteY8" fmla="*/ 121355 h 175485"/>
                      <a:gd name="connsiteX9" fmla="*/ 62099 w 62099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9" h="175485">
                        <a:moveTo>
                          <a:pt x="62099" y="93113"/>
                        </a:moveTo>
                        <a:lnTo>
                          <a:pt x="59228" y="106050"/>
                        </a:lnTo>
                        <a:cubicBezTo>
                          <a:pt x="38710" y="119454"/>
                          <a:pt x="18367" y="178339"/>
                          <a:pt x="4972" y="175378"/>
                        </a:cubicBezTo>
                        <a:cubicBezTo>
                          <a:pt x="-10097" y="172011"/>
                          <a:pt x="13342" y="77838"/>
                          <a:pt x="19202" y="53960"/>
                        </a:cubicBezTo>
                        <a:cubicBezTo>
                          <a:pt x="23170" y="37844"/>
                          <a:pt x="17350" y="13809"/>
                          <a:pt x="13183" y="0"/>
                        </a:cubicBezTo>
                        <a:lnTo>
                          <a:pt x="32529" y="0"/>
                        </a:lnTo>
                        <a:cubicBezTo>
                          <a:pt x="34421" y="12500"/>
                          <a:pt x="36095" y="30923"/>
                          <a:pt x="33433" y="48099"/>
                        </a:cubicBezTo>
                        <a:cubicBezTo>
                          <a:pt x="28828" y="77838"/>
                          <a:pt x="9573" y="148164"/>
                          <a:pt x="10829" y="155676"/>
                        </a:cubicBezTo>
                        <a:cubicBezTo>
                          <a:pt x="12086" y="163220"/>
                          <a:pt x="19620" y="149816"/>
                          <a:pt x="32176" y="121355"/>
                        </a:cubicBezTo>
                        <a:cubicBezTo>
                          <a:pt x="40836" y="101748"/>
                          <a:pt x="54474" y="95233"/>
                          <a:pt x="62099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9" name="Đồ họa 3">
                  <a:extLst>
                    <a:ext uri="{FF2B5EF4-FFF2-40B4-BE49-F238E27FC236}">
                      <a16:creationId xmlns:a16="http://schemas.microsoft.com/office/drawing/2014/main" id="{ACE7FBE7-F873-A8D3-06C3-911F3803E346}"/>
                    </a:ext>
                  </a:extLst>
                </p:cNvPr>
                <p:cNvGrpSpPr/>
                <p:nvPr/>
              </p:nvGrpSpPr>
              <p:grpSpPr>
                <a:xfrm>
                  <a:off x="9407142" y="3308224"/>
                  <a:ext cx="233521" cy="583921"/>
                  <a:chOff x="9407142" y="3308224"/>
                  <a:chExt cx="233521" cy="583921"/>
                </a:xfrm>
                <a:solidFill>
                  <a:srgbClr val="AF4545"/>
                </a:solidFill>
              </p:grpSpPr>
              <p:grpSp>
                <p:nvGrpSpPr>
                  <p:cNvPr id="1480" name="Đồ họa 3">
                    <a:extLst>
                      <a:ext uri="{FF2B5EF4-FFF2-40B4-BE49-F238E27FC236}">
                        <a16:creationId xmlns:a16="http://schemas.microsoft.com/office/drawing/2014/main" id="{45F0A491-8B6F-9CFB-FE6C-C12FF6A9A686}"/>
                      </a:ext>
                    </a:extLst>
                  </p:cNvPr>
                  <p:cNvGrpSpPr/>
                  <p:nvPr/>
                </p:nvGrpSpPr>
                <p:grpSpPr>
                  <a:xfrm>
                    <a:off x="9538517" y="3308224"/>
                    <a:ext cx="102146" cy="12556"/>
                    <a:chOff x="953851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1484" name="Hình tự do: Hình 1483">
                      <a:extLst>
                        <a:ext uri="{FF2B5EF4-FFF2-40B4-BE49-F238E27FC236}">
                          <a16:creationId xmlns:a16="http://schemas.microsoft.com/office/drawing/2014/main" id="{7F9EE187-6244-B74B-0E45-7CC06ACD1B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851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5" name="Hình tự do: Hình 1484">
                      <a:extLst>
                        <a:ext uri="{FF2B5EF4-FFF2-40B4-BE49-F238E27FC236}">
                          <a16:creationId xmlns:a16="http://schemas.microsoft.com/office/drawing/2014/main" id="{BCDFDBB6-59EE-D26F-08B4-1B09156D4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810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81" name="Đồ họa 3">
                    <a:extLst>
                      <a:ext uri="{FF2B5EF4-FFF2-40B4-BE49-F238E27FC236}">
                        <a16:creationId xmlns:a16="http://schemas.microsoft.com/office/drawing/2014/main" id="{D98D3D77-2E25-4CD4-133E-F87047F8AEF4}"/>
                      </a:ext>
                    </a:extLst>
                  </p:cNvPr>
                  <p:cNvGrpSpPr/>
                  <p:nvPr/>
                </p:nvGrpSpPr>
                <p:grpSpPr>
                  <a:xfrm>
                    <a:off x="9407142" y="3879589"/>
                    <a:ext cx="102149" cy="12556"/>
                    <a:chOff x="9407142" y="3879589"/>
                    <a:chExt cx="102149" cy="12556"/>
                  </a:xfrm>
                  <a:solidFill>
                    <a:srgbClr val="AF4545"/>
                  </a:solidFill>
                </p:grpSpPr>
                <p:sp>
                  <p:nvSpPr>
                    <p:cNvPr id="1482" name="Hình tự do: Hình 1481">
                      <a:extLst>
                        <a:ext uri="{FF2B5EF4-FFF2-40B4-BE49-F238E27FC236}">
                          <a16:creationId xmlns:a16="http://schemas.microsoft.com/office/drawing/2014/main" id="{F5D4C09C-4FC2-ED9B-17CA-35B0FE738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42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3" name="Hình tự do: Hình 1482">
                      <a:extLst>
                        <a:ext uri="{FF2B5EF4-FFF2-40B4-BE49-F238E27FC236}">
                          <a16:creationId xmlns:a16="http://schemas.microsoft.com/office/drawing/2014/main" id="{147FFBD3-A3AC-62D7-D5E7-AE5EE84F3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6736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438" name="Đồ họa 3">
                <a:extLst>
                  <a:ext uri="{FF2B5EF4-FFF2-40B4-BE49-F238E27FC236}">
                    <a16:creationId xmlns:a16="http://schemas.microsoft.com/office/drawing/2014/main" id="{8C4778BF-1CDE-BE63-BB7E-311B25F7C698}"/>
                  </a:ext>
                </a:extLst>
              </p:cNvPr>
              <p:cNvGrpSpPr/>
              <p:nvPr/>
            </p:nvGrpSpPr>
            <p:grpSpPr>
              <a:xfrm>
                <a:off x="9573639" y="3373543"/>
                <a:ext cx="242087" cy="535765"/>
                <a:chOff x="9573639" y="3373543"/>
                <a:chExt cx="242087" cy="535765"/>
              </a:xfrm>
            </p:grpSpPr>
            <p:sp>
              <p:nvSpPr>
                <p:cNvPr id="1458" name="Hình tự do: Hình 1457">
                  <a:extLst>
                    <a:ext uri="{FF2B5EF4-FFF2-40B4-BE49-F238E27FC236}">
                      <a16:creationId xmlns:a16="http://schemas.microsoft.com/office/drawing/2014/main" id="{30ADFDFB-07E8-8D80-E221-0AADE0D08F66}"/>
                    </a:ext>
                  </a:extLst>
                </p:cNvPr>
                <p:cNvSpPr/>
                <p:nvPr/>
              </p:nvSpPr>
              <p:spPr>
                <a:xfrm>
                  <a:off x="9585603" y="3373543"/>
                  <a:ext cx="230123" cy="535765"/>
                </a:xfrm>
                <a:custGeom>
                  <a:avLst/>
                  <a:gdLst>
                    <a:gd name="connsiteX0" fmla="*/ 222966 w 230123"/>
                    <a:gd name="connsiteY0" fmla="*/ 0 h 535765"/>
                    <a:gd name="connsiteX1" fmla="*/ 229949 w 230123"/>
                    <a:gd name="connsiteY1" fmla="*/ 8697 h 535765"/>
                    <a:gd name="connsiteX2" fmla="*/ 229949 w 230123"/>
                    <a:gd name="connsiteY2" fmla="*/ 8697 h 535765"/>
                    <a:gd name="connsiteX3" fmla="*/ 224992 w 230123"/>
                    <a:gd name="connsiteY3" fmla="*/ 31079 h 535765"/>
                    <a:gd name="connsiteX4" fmla="*/ 216357 w 230123"/>
                    <a:gd name="connsiteY4" fmla="*/ 69952 h 535765"/>
                    <a:gd name="connsiteX5" fmla="*/ 216357 w 230123"/>
                    <a:gd name="connsiteY5" fmla="*/ 69952 h 535765"/>
                    <a:gd name="connsiteX6" fmla="*/ 207660 w 230123"/>
                    <a:gd name="connsiteY6" fmla="*/ 109136 h 535765"/>
                    <a:gd name="connsiteX7" fmla="*/ 207660 w 230123"/>
                    <a:gd name="connsiteY7" fmla="*/ 109136 h 535765"/>
                    <a:gd name="connsiteX8" fmla="*/ 199244 w 230123"/>
                    <a:gd name="connsiteY8" fmla="*/ 147167 h 535765"/>
                    <a:gd name="connsiteX9" fmla="*/ 194692 w 230123"/>
                    <a:gd name="connsiteY9" fmla="*/ 167585 h 535765"/>
                    <a:gd name="connsiteX10" fmla="*/ 160371 w 230123"/>
                    <a:gd name="connsiteY10" fmla="*/ 322264 h 535765"/>
                    <a:gd name="connsiteX11" fmla="*/ 156578 w 230123"/>
                    <a:gd name="connsiteY11" fmla="*/ 339409 h 535765"/>
                    <a:gd name="connsiteX12" fmla="*/ 127337 w 230123"/>
                    <a:gd name="connsiteY12" fmla="*/ 471207 h 535765"/>
                    <a:gd name="connsiteX13" fmla="*/ 127337 w 230123"/>
                    <a:gd name="connsiteY13" fmla="*/ 471238 h 535765"/>
                    <a:gd name="connsiteX14" fmla="*/ 122431 w 230123"/>
                    <a:gd name="connsiteY14" fmla="*/ 493340 h 535765"/>
                    <a:gd name="connsiteX15" fmla="*/ 113014 w 230123"/>
                    <a:gd name="connsiteY15" fmla="*/ 535766 h 535765"/>
                    <a:gd name="connsiteX16" fmla="*/ 0 w 230123"/>
                    <a:gd name="connsiteY16" fmla="*/ 535766 h 535765"/>
                    <a:gd name="connsiteX17" fmla="*/ 4664 w 230123"/>
                    <a:gd name="connsiteY17" fmla="*/ 514755 h 535765"/>
                    <a:gd name="connsiteX18" fmla="*/ 4664 w 230123"/>
                    <a:gd name="connsiteY18" fmla="*/ 514755 h 535765"/>
                    <a:gd name="connsiteX19" fmla="*/ 14583 w 230123"/>
                    <a:gd name="connsiteY19" fmla="*/ 470022 h 535765"/>
                    <a:gd name="connsiteX20" fmla="*/ 22451 w 230123"/>
                    <a:gd name="connsiteY20" fmla="*/ 434579 h 535765"/>
                    <a:gd name="connsiteX21" fmla="*/ 22451 w 230123"/>
                    <a:gd name="connsiteY21" fmla="*/ 434579 h 535765"/>
                    <a:gd name="connsiteX22" fmla="*/ 31057 w 230123"/>
                    <a:gd name="connsiteY22" fmla="*/ 395769 h 535765"/>
                    <a:gd name="connsiteX23" fmla="*/ 73041 w 230123"/>
                    <a:gd name="connsiteY23" fmla="*/ 206551 h 535765"/>
                    <a:gd name="connsiteX24" fmla="*/ 92589 w 230123"/>
                    <a:gd name="connsiteY24" fmla="*/ 118456 h 535765"/>
                    <a:gd name="connsiteX25" fmla="*/ 92589 w 230123"/>
                    <a:gd name="connsiteY25" fmla="*/ 118425 h 535765"/>
                    <a:gd name="connsiteX26" fmla="*/ 105766 w 230123"/>
                    <a:gd name="connsiteY26" fmla="*/ 59104 h 535765"/>
                    <a:gd name="connsiteX27" fmla="*/ 109332 w 230123"/>
                    <a:gd name="connsiteY27" fmla="*/ 42987 h 535765"/>
                    <a:gd name="connsiteX28" fmla="*/ 109332 w 230123"/>
                    <a:gd name="connsiteY28" fmla="*/ 42987 h 535765"/>
                    <a:gd name="connsiteX29" fmla="*/ 116717 w 230123"/>
                    <a:gd name="connsiteY29" fmla="*/ 9757 h 535765"/>
                    <a:gd name="connsiteX30" fmla="*/ 116717 w 230123"/>
                    <a:gd name="connsiteY30" fmla="*/ 9757 h 535765"/>
                    <a:gd name="connsiteX31" fmla="*/ 118877 w 230123"/>
                    <a:gd name="connsiteY31" fmla="*/ 0 h 535765"/>
                    <a:gd name="connsiteX32" fmla="*/ 222966 w 230123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23" h="535765">
                      <a:moveTo>
                        <a:pt x="222966" y="0"/>
                      </a:moveTo>
                      <a:cubicBezTo>
                        <a:pt x="227549" y="0"/>
                        <a:pt x="230946" y="4239"/>
                        <a:pt x="229949" y="8697"/>
                      </a:cubicBezTo>
                      <a:lnTo>
                        <a:pt x="229949" y="8697"/>
                      </a:lnTo>
                      <a:lnTo>
                        <a:pt x="224992" y="31079"/>
                      </a:lnTo>
                      <a:lnTo>
                        <a:pt x="216357" y="69952"/>
                      </a:lnTo>
                      <a:lnTo>
                        <a:pt x="216357" y="69952"/>
                      </a:lnTo>
                      <a:lnTo>
                        <a:pt x="207660" y="109136"/>
                      </a:lnTo>
                      <a:lnTo>
                        <a:pt x="207660" y="109136"/>
                      </a:lnTo>
                      <a:lnTo>
                        <a:pt x="199244" y="147167"/>
                      </a:lnTo>
                      <a:lnTo>
                        <a:pt x="194692" y="167585"/>
                      </a:lnTo>
                      <a:lnTo>
                        <a:pt x="160371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40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1" y="434579"/>
                      </a:lnTo>
                      <a:lnTo>
                        <a:pt x="22451" y="434579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9" y="118456"/>
                      </a:lnTo>
                      <a:cubicBezTo>
                        <a:pt x="92599" y="118456"/>
                        <a:pt x="92589" y="118425"/>
                        <a:pt x="92589" y="118425"/>
                      </a:cubicBezTo>
                      <a:lnTo>
                        <a:pt x="105766" y="59104"/>
                      </a:lnTo>
                      <a:lnTo>
                        <a:pt x="109332" y="42987"/>
                      </a:lnTo>
                      <a:lnTo>
                        <a:pt x="109332" y="42987"/>
                      </a:lnTo>
                      <a:lnTo>
                        <a:pt x="116717" y="9757"/>
                      </a:lnTo>
                      <a:lnTo>
                        <a:pt x="116717" y="9757"/>
                      </a:lnTo>
                      <a:lnTo>
                        <a:pt x="118877" y="0"/>
                      </a:lnTo>
                      <a:lnTo>
                        <a:pt x="222966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9" name="Hình tự do: Hình 1458">
                  <a:extLst>
                    <a:ext uri="{FF2B5EF4-FFF2-40B4-BE49-F238E27FC236}">
                      <a16:creationId xmlns:a16="http://schemas.microsoft.com/office/drawing/2014/main" id="{844331BB-B365-3943-8A81-B1748D34416E}"/>
                    </a:ext>
                  </a:extLst>
                </p:cNvPr>
                <p:cNvSpPr/>
                <p:nvPr/>
              </p:nvSpPr>
              <p:spPr>
                <a:xfrm>
                  <a:off x="9573639" y="3373543"/>
                  <a:ext cx="231875" cy="535765"/>
                </a:xfrm>
                <a:custGeom>
                  <a:avLst/>
                  <a:gdLst>
                    <a:gd name="connsiteX0" fmla="*/ 231875 w 231875"/>
                    <a:gd name="connsiteY0" fmla="*/ 0 h 535765"/>
                    <a:gd name="connsiteX1" fmla="*/ 229943 w 231875"/>
                    <a:gd name="connsiteY1" fmla="*/ 8697 h 535765"/>
                    <a:gd name="connsiteX2" fmla="*/ 224986 w 231875"/>
                    <a:gd name="connsiteY2" fmla="*/ 31079 h 535765"/>
                    <a:gd name="connsiteX3" fmla="*/ 216351 w 231875"/>
                    <a:gd name="connsiteY3" fmla="*/ 69952 h 535765"/>
                    <a:gd name="connsiteX4" fmla="*/ 216351 w 231875"/>
                    <a:gd name="connsiteY4" fmla="*/ 69952 h 535765"/>
                    <a:gd name="connsiteX5" fmla="*/ 207654 w 231875"/>
                    <a:gd name="connsiteY5" fmla="*/ 109136 h 535765"/>
                    <a:gd name="connsiteX6" fmla="*/ 207654 w 231875"/>
                    <a:gd name="connsiteY6" fmla="*/ 109136 h 535765"/>
                    <a:gd name="connsiteX7" fmla="*/ 199237 w 231875"/>
                    <a:gd name="connsiteY7" fmla="*/ 147167 h 535765"/>
                    <a:gd name="connsiteX8" fmla="*/ 194717 w 231875"/>
                    <a:gd name="connsiteY8" fmla="*/ 167585 h 535765"/>
                    <a:gd name="connsiteX9" fmla="*/ 160387 w 231875"/>
                    <a:gd name="connsiteY9" fmla="*/ 322264 h 535765"/>
                    <a:gd name="connsiteX10" fmla="*/ 156578 w 231875"/>
                    <a:gd name="connsiteY10" fmla="*/ 339409 h 535765"/>
                    <a:gd name="connsiteX11" fmla="*/ 127337 w 231875"/>
                    <a:gd name="connsiteY11" fmla="*/ 471207 h 535765"/>
                    <a:gd name="connsiteX12" fmla="*/ 127337 w 231875"/>
                    <a:gd name="connsiteY12" fmla="*/ 471238 h 535765"/>
                    <a:gd name="connsiteX13" fmla="*/ 122431 w 231875"/>
                    <a:gd name="connsiteY13" fmla="*/ 493308 h 535765"/>
                    <a:gd name="connsiteX14" fmla="*/ 113014 w 231875"/>
                    <a:gd name="connsiteY14" fmla="*/ 535766 h 535765"/>
                    <a:gd name="connsiteX15" fmla="*/ 0 w 231875"/>
                    <a:gd name="connsiteY15" fmla="*/ 535766 h 535765"/>
                    <a:gd name="connsiteX16" fmla="*/ 4664 w 231875"/>
                    <a:gd name="connsiteY16" fmla="*/ 514755 h 535765"/>
                    <a:gd name="connsiteX17" fmla="*/ 4664 w 231875"/>
                    <a:gd name="connsiteY17" fmla="*/ 514755 h 535765"/>
                    <a:gd name="connsiteX18" fmla="*/ 14583 w 231875"/>
                    <a:gd name="connsiteY18" fmla="*/ 470022 h 535765"/>
                    <a:gd name="connsiteX19" fmla="*/ 22454 w 231875"/>
                    <a:gd name="connsiteY19" fmla="*/ 434579 h 535765"/>
                    <a:gd name="connsiteX20" fmla="*/ 22454 w 231875"/>
                    <a:gd name="connsiteY20" fmla="*/ 434548 h 535765"/>
                    <a:gd name="connsiteX21" fmla="*/ 31057 w 231875"/>
                    <a:gd name="connsiteY21" fmla="*/ 395769 h 535765"/>
                    <a:gd name="connsiteX22" fmla="*/ 73041 w 231875"/>
                    <a:gd name="connsiteY22" fmla="*/ 206551 h 535765"/>
                    <a:gd name="connsiteX23" fmla="*/ 92586 w 231875"/>
                    <a:gd name="connsiteY23" fmla="*/ 118456 h 535765"/>
                    <a:gd name="connsiteX24" fmla="*/ 92586 w 231875"/>
                    <a:gd name="connsiteY24" fmla="*/ 118425 h 535765"/>
                    <a:gd name="connsiteX25" fmla="*/ 105766 w 231875"/>
                    <a:gd name="connsiteY25" fmla="*/ 59073 h 535765"/>
                    <a:gd name="connsiteX26" fmla="*/ 109329 w 231875"/>
                    <a:gd name="connsiteY26" fmla="*/ 42987 h 535765"/>
                    <a:gd name="connsiteX27" fmla="*/ 109329 w 231875"/>
                    <a:gd name="connsiteY27" fmla="*/ 42987 h 535765"/>
                    <a:gd name="connsiteX28" fmla="*/ 116714 w 231875"/>
                    <a:gd name="connsiteY28" fmla="*/ 9757 h 535765"/>
                    <a:gd name="connsiteX29" fmla="*/ 116714 w 231875"/>
                    <a:gd name="connsiteY29" fmla="*/ 9726 h 535765"/>
                    <a:gd name="connsiteX30" fmla="*/ 118874 w 231875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75" h="535765">
                      <a:moveTo>
                        <a:pt x="231875" y="0"/>
                      </a:moveTo>
                      <a:lnTo>
                        <a:pt x="229943" y="8697"/>
                      </a:lnTo>
                      <a:lnTo>
                        <a:pt x="224986" y="31079"/>
                      </a:lnTo>
                      <a:lnTo>
                        <a:pt x="216351" y="69952"/>
                      </a:lnTo>
                      <a:lnTo>
                        <a:pt x="216351" y="69952"/>
                      </a:lnTo>
                      <a:lnTo>
                        <a:pt x="207654" y="109136"/>
                      </a:lnTo>
                      <a:lnTo>
                        <a:pt x="207654" y="109136"/>
                      </a:lnTo>
                      <a:lnTo>
                        <a:pt x="199237" y="147167"/>
                      </a:lnTo>
                      <a:lnTo>
                        <a:pt x="194717" y="167585"/>
                      </a:lnTo>
                      <a:lnTo>
                        <a:pt x="160387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08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4" y="434579"/>
                      </a:lnTo>
                      <a:lnTo>
                        <a:pt x="22454" y="434548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6" y="118456"/>
                      </a:lnTo>
                      <a:lnTo>
                        <a:pt x="92586" y="118425"/>
                      </a:lnTo>
                      <a:lnTo>
                        <a:pt x="105766" y="59073"/>
                      </a:lnTo>
                      <a:lnTo>
                        <a:pt x="109329" y="42987"/>
                      </a:lnTo>
                      <a:lnTo>
                        <a:pt x="109329" y="42987"/>
                      </a:lnTo>
                      <a:lnTo>
                        <a:pt x="116714" y="9757"/>
                      </a:lnTo>
                      <a:lnTo>
                        <a:pt x="116714" y="9726"/>
                      </a:lnTo>
                      <a:lnTo>
                        <a:pt x="118874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0" name="Đồ họa 3">
                  <a:extLst>
                    <a:ext uri="{FF2B5EF4-FFF2-40B4-BE49-F238E27FC236}">
                      <a16:creationId xmlns:a16="http://schemas.microsoft.com/office/drawing/2014/main" id="{7B1B2A8C-52B7-4D5A-5557-AFDC64B9D748}"/>
                    </a:ext>
                  </a:extLst>
                </p:cNvPr>
                <p:cNvGrpSpPr/>
                <p:nvPr/>
              </p:nvGrpSpPr>
              <p:grpSpPr>
                <a:xfrm>
                  <a:off x="9578299" y="3373543"/>
                  <a:ext cx="225282" cy="535765"/>
                  <a:chOff x="9578299" y="3373543"/>
                  <a:chExt cx="225282" cy="535765"/>
                </a:xfrm>
                <a:solidFill>
                  <a:srgbClr val="FB9D7E"/>
                </a:solidFill>
              </p:grpSpPr>
              <p:sp>
                <p:nvSpPr>
                  <p:cNvPr id="1468" name="Hình tự do: Hình 1467">
                    <a:extLst>
                      <a:ext uri="{FF2B5EF4-FFF2-40B4-BE49-F238E27FC236}">
                        <a16:creationId xmlns:a16="http://schemas.microsoft.com/office/drawing/2014/main" id="{6DFCA26F-AAD1-707C-E690-6D232ED8DAB0}"/>
                      </a:ext>
                    </a:extLst>
                  </p:cNvPr>
                  <p:cNvSpPr/>
                  <p:nvPr/>
                </p:nvSpPr>
                <p:spPr>
                  <a:xfrm>
                    <a:off x="9670212" y="3373543"/>
                    <a:ext cx="119778" cy="183550"/>
                  </a:xfrm>
                  <a:custGeom>
                    <a:avLst/>
                    <a:gdLst>
                      <a:gd name="connsiteX0" fmla="*/ 119779 w 119778"/>
                      <a:gd name="connsiteY0" fmla="*/ 69952 h 183550"/>
                      <a:gd name="connsiteX1" fmla="*/ 119779 w 119778"/>
                      <a:gd name="connsiteY1" fmla="*/ 69952 h 183550"/>
                      <a:gd name="connsiteX2" fmla="*/ 119342 w 119778"/>
                      <a:gd name="connsiteY2" fmla="*/ 70949 h 183550"/>
                      <a:gd name="connsiteX3" fmla="*/ 113388 w 119778"/>
                      <a:gd name="connsiteY3" fmla="*/ 86442 h 183550"/>
                      <a:gd name="connsiteX4" fmla="*/ 103164 w 119778"/>
                      <a:gd name="connsiteY4" fmla="*/ 107671 h 183550"/>
                      <a:gd name="connsiteX5" fmla="*/ 67387 w 119778"/>
                      <a:gd name="connsiteY5" fmla="*/ 148445 h 183550"/>
                      <a:gd name="connsiteX6" fmla="*/ 19343 w 119778"/>
                      <a:gd name="connsiteY6" fmla="*/ 167211 h 183550"/>
                      <a:gd name="connsiteX7" fmla="*/ 13174 w 119778"/>
                      <a:gd name="connsiteY7" fmla="*/ 122073 h 183550"/>
                      <a:gd name="connsiteX8" fmla="*/ 18857 w 119778"/>
                      <a:gd name="connsiteY8" fmla="*/ 82234 h 183550"/>
                      <a:gd name="connsiteX9" fmla="*/ 29699 w 119778"/>
                      <a:gd name="connsiteY9" fmla="*/ 21696 h 183550"/>
                      <a:gd name="connsiteX10" fmla="*/ 29699 w 119778"/>
                      <a:gd name="connsiteY10" fmla="*/ 21696 h 183550"/>
                      <a:gd name="connsiteX11" fmla="*/ 30032 w 119778"/>
                      <a:gd name="connsiteY11" fmla="*/ 17987 h 183550"/>
                      <a:gd name="connsiteX12" fmla="*/ 30643 w 119778"/>
                      <a:gd name="connsiteY12" fmla="*/ 7980 h 183550"/>
                      <a:gd name="connsiteX13" fmla="*/ 31070 w 119778"/>
                      <a:gd name="connsiteY13" fmla="*/ 0 h 183550"/>
                      <a:gd name="connsiteX14" fmla="*/ 22298 w 119778"/>
                      <a:gd name="connsiteY14" fmla="*/ 0 h 183550"/>
                      <a:gd name="connsiteX15" fmla="*/ 20138 w 119778"/>
                      <a:gd name="connsiteY15" fmla="*/ 9757 h 183550"/>
                      <a:gd name="connsiteX16" fmla="*/ 20138 w 119778"/>
                      <a:gd name="connsiteY16" fmla="*/ 9757 h 183550"/>
                      <a:gd name="connsiteX17" fmla="*/ 21167 w 119778"/>
                      <a:gd name="connsiteY17" fmla="*/ 20481 h 183550"/>
                      <a:gd name="connsiteX18" fmla="*/ 16840 w 119778"/>
                      <a:gd name="connsiteY18" fmla="*/ 63780 h 183550"/>
                      <a:gd name="connsiteX19" fmla="*/ 12756 w 119778"/>
                      <a:gd name="connsiteY19" fmla="*/ 43019 h 183550"/>
                      <a:gd name="connsiteX20" fmla="*/ 9190 w 119778"/>
                      <a:gd name="connsiteY20" fmla="*/ 59104 h 183550"/>
                      <a:gd name="connsiteX21" fmla="*/ 11216 w 119778"/>
                      <a:gd name="connsiteY21" fmla="*/ 73661 h 183550"/>
                      <a:gd name="connsiteX22" fmla="*/ 6285 w 119778"/>
                      <a:gd name="connsiteY22" fmla="*/ 118519 h 183550"/>
                      <a:gd name="connsiteX23" fmla="*/ 57 w 119778"/>
                      <a:gd name="connsiteY23" fmla="*/ 160228 h 183550"/>
                      <a:gd name="connsiteX24" fmla="*/ 18632 w 119778"/>
                      <a:gd name="connsiteY24" fmla="*/ 175471 h 183550"/>
                      <a:gd name="connsiteX25" fmla="*/ 44892 w 119778"/>
                      <a:gd name="connsiteY25" fmla="*/ 183327 h 183550"/>
                      <a:gd name="connsiteX26" fmla="*/ 111081 w 119778"/>
                      <a:gd name="connsiteY26" fmla="*/ 109167 h 183550"/>
                      <a:gd name="connsiteX27" fmla="*/ 111081 w 119778"/>
                      <a:gd name="connsiteY27" fmla="*/ 109136 h 183550"/>
                      <a:gd name="connsiteX28" fmla="*/ 119779 w 11977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78" h="183550">
                        <a:moveTo>
                          <a:pt x="119779" y="69952"/>
                        </a:moveTo>
                        <a:cubicBezTo>
                          <a:pt x="119779" y="69952"/>
                          <a:pt x="119779" y="69952"/>
                          <a:pt x="119779" y="69952"/>
                        </a:cubicBezTo>
                        <a:cubicBezTo>
                          <a:pt x="119623" y="70295"/>
                          <a:pt x="119498" y="70606"/>
                          <a:pt x="119342" y="70949"/>
                        </a:cubicBezTo>
                        <a:cubicBezTo>
                          <a:pt x="116194" y="77963"/>
                          <a:pt x="114542" y="82733"/>
                          <a:pt x="113388" y="86442"/>
                        </a:cubicBezTo>
                        <a:cubicBezTo>
                          <a:pt x="110957" y="94298"/>
                          <a:pt x="110676" y="97571"/>
                          <a:pt x="103164" y="107671"/>
                        </a:cubicBezTo>
                        <a:cubicBezTo>
                          <a:pt x="91380" y="123538"/>
                          <a:pt x="83525" y="129616"/>
                          <a:pt x="67387" y="148445"/>
                        </a:cubicBezTo>
                        <a:cubicBezTo>
                          <a:pt x="51255" y="167273"/>
                          <a:pt x="30886" y="177342"/>
                          <a:pt x="19343" y="167211"/>
                        </a:cubicBezTo>
                        <a:cubicBezTo>
                          <a:pt x="12653" y="161319"/>
                          <a:pt x="11718" y="142054"/>
                          <a:pt x="13174" y="122073"/>
                        </a:cubicBezTo>
                        <a:cubicBezTo>
                          <a:pt x="14228" y="107515"/>
                          <a:pt x="16566" y="92614"/>
                          <a:pt x="18857" y="82234"/>
                        </a:cubicBezTo>
                        <a:cubicBezTo>
                          <a:pt x="23311" y="62096"/>
                          <a:pt x="27713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3" y="20449"/>
                          <a:pt x="29933" y="19234"/>
                          <a:pt x="30032" y="17987"/>
                        </a:cubicBezTo>
                        <a:cubicBezTo>
                          <a:pt x="30310" y="14683"/>
                          <a:pt x="30509" y="11316"/>
                          <a:pt x="30643" y="7980"/>
                        </a:cubicBezTo>
                        <a:cubicBezTo>
                          <a:pt x="30762" y="5019"/>
                          <a:pt x="30902" y="2369"/>
                          <a:pt x="31070" y="0"/>
                        </a:cubicBezTo>
                        <a:lnTo>
                          <a:pt x="22298" y="0"/>
                        </a:lnTo>
                        <a:lnTo>
                          <a:pt x="20138" y="9757"/>
                        </a:lnTo>
                        <a:lnTo>
                          <a:pt x="20138" y="9757"/>
                        </a:lnTo>
                        <a:cubicBezTo>
                          <a:pt x="20372" y="13217"/>
                          <a:pt x="20715" y="16802"/>
                          <a:pt x="21167" y="20481"/>
                        </a:cubicBezTo>
                        <a:cubicBezTo>
                          <a:pt x="23502" y="39402"/>
                          <a:pt x="16840" y="63780"/>
                          <a:pt x="16840" y="63780"/>
                        </a:cubicBezTo>
                        <a:cubicBezTo>
                          <a:pt x="16840" y="63780"/>
                          <a:pt x="15752" y="53835"/>
                          <a:pt x="12756" y="43019"/>
                        </a:cubicBezTo>
                        <a:lnTo>
                          <a:pt x="9190" y="59104"/>
                        </a:lnTo>
                        <a:cubicBezTo>
                          <a:pt x="9811" y="63437"/>
                          <a:pt x="10437" y="68237"/>
                          <a:pt x="11216" y="73661"/>
                        </a:cubicBezTo>
                        <a:cubicBezTo>
                          <a:pt x="12682" y="83855"/>
                          <a:pt x="9592" y="101436"/>
                          <a:pt x="6285" y="118519"/>
                        </a:cubicBezTo>
                        <a:cubicBezTo>
                          <a:pt x="3002" y="135477"/>
                          <a:pt x="-489" y="151967"/>
                          <a:pt x="57" y="160228"/>
                        </a:cubicBezTo>
                        <a:cubicBezTo>
                          <a:pt x="1154" y="176843"/>
                          <a:pt x="6787" y="173695"/>
                          <a:pt x="18632" y="175471"/>
                        </a:cubicBezTo>
                        <a:cubicBezTo>
                          <a:pt x="30478" y="177279"/>
                          <a:pt x="31148" y="184948"/>
                          <a:pt x="44892" y="183327"/>
                        </a:cubicBezTo>
                        <a:cubicBezTo>
                          <a:pt x="58521" y="181706"/>
                          <a:pt x="99984" y="124161"/>
                          <a:pt x="111081" y="109167"/>
                        </a:cubicBezTo>
                        <a:lnTo>
                          <a:pt x="111081" y="109136"/>
                        </a:lnTo>
                        <a:lnTo>
                          <a:pt x="119779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9" name="Hình tự do: Hình 1468">
                    <a:extLst>
                      <a:ext uri="{FF2B5EF4-FFF2-40B4-BE49-F238E27FC236}">
                        <a16:creationId xmlns:a16="http://schemas.microsoft.com/office/drawing/2014/main" id="{11316C2C-BB85-497C-D41E-C6EF8DD0F7D7}"/>
                      </a:ext>
                    </a:extLst>
                  </p:cNvPr>
                  <p:cNvSpPr/>
                  <p:nvPr/>
                </p:nvSpPr>
                <p:spPr>
                  <a:xfrm>
                    <a:off x="9705839" y="3373543"/>
                    <a:ext cx="97742" cy="141794"/>
                  </a:xfrm>
                  <a:custGeom>
                    <a:avLst/>
                    <a:gdLst>
                      <a:gd name="connsiteX0" fmla="*/ 97743 w 97742"/>
                      <a:gd name="connsiteY0" fmla="*/ 8697 h 141794"/>
                      <a:gd name="connsiteX1" fmla="*/ 92786 w 97742"/>
                      <a:gd name="connsiteY1" fmla="*/ 31079 h 141794"/>
                      <a:gd name="connsiteX2" fmla="*/ 77699 w 97742"/>
                      <a:gd name="connsiteY2" fmla="*/ 57888 h 141794"/>
                      <a:gd name="connsiteX3" fmla="*/ 56782 w 97742"/>
                      <a:gd name="connsiteY3" fmla="*/ 101187 h 141794"/>
                      <a:gd name="connsiteX4" fmla="*/ 53353 w 97742"/>
                      <a:gd name="connsiteY4" fmla="*/ 107109 h 141794"/>
                      <a:gd name="connsiteX5" fmla="*/ 4056 w 97742"/>
                      <a:gd name="connsiteY5" fmla="*/ 141587 h 141794"/>
                      <a:gd name="connsiteX6" fmla="*/ 188 w 97742"/>
                      <a:gd name="connsiteY6" fmla="*/ 121948 h 141794"/>
                      <a:gd name="connsiteX7" fmla="*/ 4190 w 97742"/>
                      <a:gd name="connsiteY7" fmla="*/ 86972 h 141794"/>
                      <a:gd name="connsiteX8" fmla="*/ 1762 w 97742"/>
                      <a:gd name="connsiteY8" fmla="*/ 41585 h 141794"/>
                      <a:gd name="connsiteX9" fmla="*/ 6460 w 97742"/>
                      <a:gd name="connsiteY9" fmla="*/ 0 h 141794"/>
                      <a:gd name="connsiteX10" fmla="*/ 19652 w 97742"/>
                      <a:gd name="connsiteY10" fmla="*/ 0 h 141794"/>
                      <a:gd name="connsiteX11" fmla="*/ 11307 w 97742"/>
                      <a:gd name="connsiteY11" fmla="*/ 46728 h 141794"/>
                      <a:gd name="connsiteX12" fmla="*/ 13851 w 97742"/>
                      <a:gd name="connsiteY12" fmla="*/ 75781 h 141794"/>
                      <a:gd name="connsiteX13" fmla="*/ 13031 w 97742"/>
                      <a:gd name="connsiteY13" fmla="*/ 102496 h 141794"/>
                      <a:gd name="connsiteX14" fmla="*/ 14403 w 97742"/>
                      <a:gd name="connsiteY14" fmla="*/ 126717 h 141794"/>
                      <a:gd name="connsiteX15" fmla="*/ 47430 w 97742"/>
                      <a:gd name="connsiteY15" fmla="*/ 105177 h 141794"/>
                      <a:gd name="connsiteX16" fmla="*/ 52730 w 97742"/>
                      <a:gd name="connsiteY16" fmla="*/ 99503 h 141794"/>
                      <a:gd name="connsiteX17" fmla="*/ 77107 w 97742"/>
                      <a:gd name="connsiteY17" fmla="*/ 43081 h 141794"/>
                      <a:gd name="connsiteX18" fmla="*/ 97743 w 97742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42" h="141794">
                        <a:moveTo>
                          <a:pt x="97743" y="8697"/>
                        </a:moveTo>
                        <a:lnTo>
                          <a:pt x="92786" y="31079"/>
                        </a:lnTo>
                        <a:cubicBezTo>
                          <a:pt x="85928" y="40899"/>
                          <a:pt x="79289" y="51466"/>
                          <a:pt x="77699" y="57888"/>
                        </a:cubicBezTo>
                        <a:cubicBezTo>
                          <a:pt x="74737" y="69921"/>
                          <a:pt x="64107" y="88468"/>
                          <a:pt x="56782" y="101187"/>
                        </a:cubicBezTo>
                        <a:cubicBezTo>
                          <a:pt x="55504" y="103369"/>
                          <a:pt x="54382" y="105364"/>
                          <a:pt x="53353" y="107109"/>
                        </a:cubicBezTo>
                        <a:cubicBezTo>
                          <a:pt x="46464" y="119267"/>
                          <a:pt x="11952" y="144330"/>
                          <a:pt x="4056" y="141587"/>
                        </a:cubicBezTo>
                        <a:cubicBezTo>
                          <a:pt x="291" y="140277"/>
                          <a:pt x="-389" y="132172"/>
                          <a:pt x="188" y="121948"/>
                        </a:cubicBezTo>
                        <a:cubicBezTo>
                          <a:pt x="824" y="110788"/>
                          <a:pt x="2959" y="97072"/>
                          <a:pt x="4190" y="86972"/>
                        </a:cubicBezTo>
                        <a:cubicBezTo>
                          <a:pt x="6544" y="67676"/>
                          <a:pt x="-4039" y="63592"/>
                          <a:pt x="1762" y="41585"/>
                        </a:cubicBezTo>
                        <a:cubicBezTo>
                          <a:pt x="5104" y="28897"/>
                          <a:pt x="6167" y="12033"/>
                          <a:pt x="6460" y="0"/>
                        </a:cubicBezTo>
                        <a:lnTo>
                          <a:pt x="19652" y="0"/>
                        </a:lnTo>
                        <a:cubicBezTo>
                          <a:pt x="16747" y="15680"/>
                          <a:pt x="12152" y="40681"/>
                          <a:pt x="11307" y="46728"/>
                        </a:cubicBezTo>
                        <a:cubicBezTo>
                          <a:pt x="10035" y="55737"/>
                          <a:pt x="14739" y="62065"/>
                          <a:pt x="13851" y="75781"/>
                        </a:cubicBezTo>
                        <a:cubicBezTo>
                          <a:pt x="13414" y="82515"/>
                          <a:pt x="13046" y="92770"/>
                          <a:pt x="13031" y="102496"/>
                        </a:cubicBezTo>
                        <a:cubicBezTo>
                          <a:pt x="13006" y="112534"/>
                          <a:pt x="13358" y="122041"/>
                          <a:pt x="14403" y="126717"/>
                        </a:cubicBezTo>
                        <a:cubicBezTo>
                          <a:pt x="16463" y="135913"/>
                          <a:pt x="30609" y="120919"/>
                          <a:pt x="47430" y="105177"/>
                        </a:cubicBezTo>
                        <a:cubicBezTo>
                          <a:pt x="49332" y="103369"/>
                          <a:pt x="51077" y="101499"/>
                          <a:pt x="52730" y="99503"/>
                        </a:cubicBezTo>
                        <a:cubicBezTo>
                          <a:pt x="65573" y="83948"/>
                          <a:pt x="70841" y="62751"/>
                          <a:pt x="77107" y="43081"/>
                        </a:cubicBezTo>
                        <a:cubicBezTo>
                          <a:pt x="81471" y="29458"/>
                          <a:pt x="96153" y="8323"/>
                          <a:pt x="97743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0" name="Hình tự do: Hình 1469">
                    <a:extLst>
                      <a:ext uri="{FF2B5EF4-FFF2-40B4-BE49-F238E27FC236}">
                        <a16:creationId xmlns:a16="http://schemas.microsoft.com/office/drawing/2014/main" id="{642DD7AC-9A24-71C8-B090-CF74DA91C5E8}"/>
                      </a:ext>
                    </a:extLst>
                  </p:cNvPr>
                  <p:cNvSpPr/>
                  <p:nvPr/>
                </p:nvSpPr>
                <p:spPr>
                  <a:xfrm>
                    <a:off x="9736593" y="3385577"/>
                    <a:ext cx="31204" cy="80792"/>
                  </a:xfrm>
                  <a:custGeom>
                    <a:avLst/>
                    <a:gdLst>
                      <a:gd name="connsiteX0" fmla="*/ 18515 w 31204"/>
                      <a:gd name="connsiteY0" fmla="*/ 58603 h 80792"/>
                      <a:gd name="connsiteX1" fmla="*/ 8262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8 w 31204"/>
                      <a:gd name="connsiteY3" fmla="*/ 217 h 80792"/>
                      <a:gd name="connsiteX4" fmla="*/ 27430 w 31204"/>
                      <a:gd name="connsiteY4" fmla="*/ 32854 h 80792"/>
                      <a:gd name="connsiteX5" fmla="*/ 20977 w 31204"/>
                      <a:gd name="connsiteY5" fmla="*/ 8322 h 80792"/>
                      <a:gd name="connsiteX6" fmla="*/ 10160 w 31204"/>
                      <a:gd name="connsiteY6" fmla="*/ 57668 h 80792"/>
                      <a:gd name="connsiteX7" fmla="*/ 18515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5" y="58603"/>
                        </a:moveTo>
                        <a:cubicBezTo>
                          <a:pt x="18515" y="58603"/>
                          <a:pt x="13590" y="86659"/>
                          <a:pt x="8262" y="79676"/>
                        </a:cubicBezTo>
                        <a:cubicBezTo>
                          <a:pt x="2950" y="72693"/>
                          <a:pt x="-348" y="56639"/>
                          <a:pt x="29" y="42861"/>
                        </a:cubicBezTo>
                        <a:cubicBezTo>
                          <a:pt x="403" y="29051"/>
                          <a:pt x="7966" y="-2932"/>
                          <a:pt x="23128" y="217"/>
                        </a:cubicBezTo>
                        <a:cubicBezTo>
                          <a:pt x="38309" y="3365"/>
                          <a:pt x="27430" y="32854"/>
                          <a:pt x="27430" y="32854"/>
                        </a:cubicBezTo>
                        <a:cubicBezTo>
                          <a:pt x="27430" y="32854"/>
                          <a:pt x="32075" y="9755"/>
                          <a:pt x="20977" y="8322"/>
                        </a:cubicBezTo>
                        <a:cubicBezTo>
                          <a:pt x="9911" y="6888"/>
                          <a:pt x="7888" y="44638"/>
                          <a:pt x="10160" y="57668"/>
                        </a:cubicBezTo>
                        <a:cubicBezTo>
                          <a:pt x="12467" y="70698"/>
                          <a:pt x="18515" y="58603"/>
                          <a:pt x="18515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1" name="Hình tự do: Hình 1470">
                    <a:extLst>
                      <a:ext uri="{FF2B5EF4-FFF2-40B4-BE49-F238E27FC236}">
                        <a16:creationId xmlns:a16="http://schemas.microsoft.com/office/drawing/2014/main" id="{81A0A53E-4A95-A91F-1FCA-53769F394984}"/>
                      </a:ext>
                    </a:extLst>
                  </p:cNvPr>
                  <p:cNvSpPr/>
                  <p:nvPr/>
                </p:nvSpPr>
                <p:spPr>
                  <a:xfrm>
                    <a:off x="9596093" y="3491999"/>
                    <a:ext cx="78893" cy="316091"/>
                  </a:xfrm>
                  <a:custGeom>
                    <a:avLst/>
                    <a:gdLst>
                      <a:gd name="connsiteX0" fmla="*/ 72555 w 78893"/>
                      <a:gd name="connsiteY0" fmla="*/ 162940 h 316091"/>
                      <a:gd name="connsiteX1" fmla="*/ 0 w 78893"/>
                      <a:gd name="connsiteY1" fmla="*/ 316092 h 316091"/>
                      <a:gd name="connsiteX2" fmla="*/ 8607 w 78893"/>
                      <a:gd name="connsiteY2" fmla="*/ 277313 h 316091"/>
                      <a:gd name="connsiteX3" fmla="*/ 18813 w 78893"/>
                      <a:gd name="connsiteY3" fmla="*/ 260947 h 316091"/>
                      <a:gd name="connsiteX4" fmla="*/ 61900 w 78893"/>
                      <a:gd name="connsiteY4" fmla="*/ 131206 h 316091"/>
                      <a:gd name="connsiteX5" fmla="*/ 50590 w 78893"/>
                      <a:gd name="connsiteY5" fmla="*/ 88094 h 316091"/>
                      <a:gd name="connsiteX6" fmla="*/ 70139 w 78893"/>
                      <a:gd name="connsiteY6" fmla="*/ 0 h 316091"/>
                      <a:gd name="connsiteX7" fmla="*/ 68583 w 78893"/>
                      <a:gd name="connsiteY7" fmla="*/ 78462 h 316091"/>
                      <a:gd name="connsiteX8" fmla="*/ 72555 w 78893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893" h="316091">
                        <a:moveTo>
                          <a:pt x="72555" y="162940"/>
                        </a:moveTo>
                        <a:cubicBezTo>
                          <a:pt x="60466" y="195796"/>
                          <a:pt x="14196" y="273977"/>
                          <a:pt x="0" y="316092"/>
                        </a:cubicBezTo>
                        <a:lnTo>
                          <a:pt x="8607" y="277313"/>
                        </a:lnTo>
                        <a:cubicBezTo>
                          <a:pt x="12441" y="272044"/>
                          <a:pt x="16041" y="266527"/>
                          <a:pt x="18813" y="260947"/>
                        </a:cubicBezTo>
                        <a:cubicBezTo>
                          <a:pt x="40135" y="217804"/>
                          <a:pt x="64764" y="159605"/>
                          <a:pt x="61900" y="131206"/>
                        </a:cubicBezTo>
                        <a:cubicBezTo>
                          <a:pt x="60360" y="115932"/>
                          <a:pt x="54752" y="101685"/>
                          <a:pt x="50590" y="88094"/>
                        </a:cubicBezTo>
                        <a:lnTo>
                          <a:pt x="70139" y="0"/>
                        </a:lnTo>
                        <a:cubicBezTo>
                          <a:pt x="75924" y="34695"/>
                          <a:pt x="63717" y="52651"/>
                          <a:pt x="68583" y="78462"/>
                        </a:cubicBezTo>
                        <a:cubicBezTo>
                          <a:pt x="73618" y="105146"/>
                          <a:pt x="86617" y="124722"/>
                          <a:pt x="72555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2" name="Hình tự do: Hình 1471">
                    <a:extLst>
                      <a:ext uri="{FF2B5EF4-FFF2-40B4-BE49-F238E27FC236}">
                        <a16:creationId xmlns:a16="http://schemas.microsoft.com/office/drawing/2014/main" id="{EEB514E6-3786-5F5B-3049-E1C51D3A6EAD}"/>
                      </a:ext>
                    </a:extLst>
                  </p:cNvPr>
                  <p:cNvSpPr/>
                  <p:nvPr/>
                </p:nvSpPr>
                <p:spPr>
                  <a:xfrm>
                    <a:off x="9578299" y="3843566"/>
                    <a:ext cx="23089" cy="65743"/>
                  </a:xfrm>
                  <a:custGeom>
                    <a:avLst/>
                    <a:gdLst>
                      <a:gd name="connsiteX0" fmla="*/ 22956 w 23089"/>
                      <a:gd name="connsiteY0" fmla="*/ 65743 h 65743"/>
                      <a:gd name="connsiteX1" fmla="*/ 2647 w 23089"/>
                      <a:gd name="connsiteY1" fmla="*/ 65743 h 65743"/>
                      <a:gd name="connsiteX2" fmla="*/ 0 w 23089"/>
                      <a:gd name="connsiteY2" fmla="*/ 44733 h 65743"/>
                      <a:gd name="connsiteX3" fmla="*/ 0 w 23089"/>
                      <a:gd name="connsiteY3" fmla="*/ 44733 h 65743"/>
                      <a:gd name="connsiteX4" fmla="*/ 9919 w 23089"/>
                      <a:gd name="connsiteY4" fmla="*/ 0 h 65743"/>
                      <a:gd name="connsiteX5" fmla="*/ 22956 w 23089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9" h="65743">
                        <a:moveTo>
                          <a:pt x="22956" y="65743"/>
                        </a:moveTo>
                        <a:lnTo>
                          <a:pt x="2647" y="65743"/>
                        </a:lnTo>
                        <a:cubicBezTo>
                          <a:pt x="2329" y="58574"/>
                          <a:pt x="1375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9" y="0"/>
                        </a:lnTo>
                        <a:cubicBezTo>
                          <a:pt x="19742" y="23972"/>
                          <a:pt x="23913" y="43517"/>
                          <a:pt x="22956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3" name="Hình tự do: Hình 1472">
                    <a:extLst>
                      <a:ext uri="{FF2B5EF4-FFF2-40B4-BE49-F238E27FC236}">
                        <a16:creationId xmlns:a16="http://schemas.microsoft.com/office/drawing/2014/main" id="{270E940A-EF8A-BEBB-A887-E5AA0C575B17}"/>
                      </a:ext>
                    </a:extLst>
                  </p:cNvPr>
                  <p:cNvSpPr/>
                  <p:nvPr/>
                </p:nvSpPr>
                <p:spPr>
                  <a:xfrm>
                    <a:off x="9665087" y="3844781"/>
                    <a:ext cx="35889" cy="64527"/>
                  </a:xfrm>
                  <a:custGeom>
                    <a:avLst/>
                    <a:gdLst>
                      <a:gd name="connsiteX0" fmla="*/ 35889 w 35889"/>
                      <a:gd name="connsiteY0" fmla="*/ 0 h 64527"/>
                      <a:gd name="connsiteX1" fmla="*/ 30983 w 35889"/>
                      <a:gd name="connsiteY1" fmla="*/ 22070 h 64527"/>
                      <a:gd name="connsiteX2" fmla="*/ 21631 w 35889"/>
                      <a:gd name="connsiteY2" fmla="*/ 35319 h 64527"/>
                      <a:gd name="connsiteX3" fmla="*/ 12606 w 35889"/>
                      <a:gd name="connsiteY3" fmla="*/ 64527 h 64527"/>
                      <a:gd name="connsiteX4" fmla="*/ 0 w 35889"/>
                      <a:gd name="connsiteY4" fmla="*/ 64527 h 64527"/>
                      <a:gd name="connsiteX5" fmla="*/ 3785 w 35889"/>
                      <a:gd name="connsiteY5" fmla="*/ 49658 h 64527"/>
                      <a:gd name="connsiteX6" fmla="*/ 6839 w 35889"/>
                      <a:gd name="connsiteY6" fmla="*/ 39652 h 64527"/>
                      <a:gd name="connsiteX7" fmla="*/ 13797 w 35889"/>
                      <a:gd name="connsiteY7" fmla="*/ 22912 h 64527"/>
                      <a:gd name="connsiteX8" fmla="*/ 35889 w 3588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89" h="64527">
                        <a:moveTo>
                          <a:pt x="35889" y="0"/>
                        </a:moveTo>
                        <a:lnTo>
                          <a:pt x="30983" y="22070"/>
                        </a:lnTo>
                        <a:cubicBezTo>
                          <a:pt x="27005" y="24627"/>
                          <a:pt x="23617" y="28772"/>
                          <a:pt x="21631" y="35319"/>
                        </a:cubicBezTo>
                        <a:cubicBezTo>
                          <a:pt x="18825" y="44546"/>
                          <a:pt x="15611" y="54895"/>
                          <a:pt x="12606" y="64527"/>
                        </a:cubicBezTo>
                        <a:lnTo>
                          <a:pt x="0" y="64527"/>
                        </a:lnTo>
                        <a:cubicBezTo>
                          <a:pt x="1104" y="59727"/>
                          <a:pt x="2369" y="54677"/>
                          <a:pt x="3785" y="49658"/>
                        </a:cubicBezTo>
                        <a:cubicBezTo>
                          <a:pt x="4738" y="46260"/>
                          <a:pt x="5761" y="42894"/>
                          <a:pt x="6839" y="39652"/>
                        </a:cubicBezTo>
                        <a:cubicBezTo>
                          <a:pt x="8931" y="33417"/>
                          <a:pt x="11260" y="27588"/>
                          <a:pt x="13797" y="22912"/>
                        </a:cubicBezTo>
                        <a:cubicBezTo>
                          <a:pt x="18277" y="14651"/>
                          <a:pt x="26731" y="6920"/>
                          <a:pt x="35889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4" name="Hình tự do: Hình 1473">
                    <a:extLst>
                      <a:ext uri="{FF2B5EF4-FFF2-40B4-BE49-F238E27FC236}">
                        <a16:creationId xmlns:a16="http://schemas.microsoft.com/office/drawing/2014/main" id="{40636903-C3FC-AD97-39BE-8A9E8992935B}"/>
                      </a:ext>
                    </a:extLst>
                  </p:cNvPr>
                  <p:cNvSpPr/>
                  <p:nvPr/>
                </p:nvSpPr>
                <p:spPr>
                  <a:xfrm>
                    <a:off x="9637995" y="3695807"/>
                    <a:ext cx="96030" cy="213501"/>
                  </a:xfrm>
                  <a:custGeom>
                    <a:avLst/>
                    <a:gdLst>
                      <a:gd name="connsiteX0" fmla="*/ 96031 w 96030"/>
                      <a:gd name="connsiteY0" fmla="*/ 0 h 213501"/>
                      <a:gd name="connsiteX1" fmla="*/ 92221 w 96030"/>
                      <a:gd name="connsiteY1" fmla="*/ 17145 h 213501"/>
                      <a:gd name="connsiteX2" fmla="*/ 70681 w 96030"/>
                      <a:gd name="connsiteY2" fmla="*/ 45949 h 213501"/>
                      <a:gd name="connsiteX3" fmla="*/ 11219 w 96030"/>
                      <a:gd name="connsiteY3" fmla="*/ 213502 h 213501"/>
                      <a:gd name="connsiteX4" fmla="*/ 0 w 96030"/>
                      <a:gd name="connsiteY4" fmla="*/ 213502 h 213501"/>
                      <a:gd name="connsiteX5" fmla="*/ 56482 w 96030"/>
                      <a:gd name="connsiteY5" fmla="*/ 55020 h 213501"/>
                      <a:gd name="connsiteX6" fmla="*/ 96031 w 96030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30" h="213501">
                        <a:moveTo>
                          <a:pt x="96031" y="0"/>
                        </a:moveTo>
                        <a:lnTo>
                          <a:pt x="92221" y="17145"/>
                        </a:lnTo>
                        <a:cubicBezTo>
                          <a:pt x="83624" y="22943"/>
                          <a:pt x="76626" y="31578"/>
                          <a:pt x="70681" y="45949"/>
                        </a:cubicBezTo>
                        <a:cubicBezTo>
                          <a:pt x="59362" y="73287"/>
                          <a:pt x="20025" y="174941"/>
                          <a:pt x="11219" y="213502"/>
                        </a:cubicBezTo>
                        <a:lnTo>
                          <a:pt x="0" y="213502"/>
                        </a:lnTo>
                        <a:cubicBezTo>
                          <a:pt x="13127" y="166556"/>
                          <a:pt x="42133" y="79833"/>
                          <a:pt x="56482" y="55020"/>
                        </a:cubicBezTo>
                        <a:cubicBezTo>
                          <a:pt x="78686" y="16615"/>
                          <a:pt x="82770" y="5393"/>
                          <a:pt x="9603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5" name="Hình tự do: Hình 1474">
                    <a:extLst>
                      <a:ext uri="{FF2B5EF4-FFF2-40B4-BE49-F238E27FC236}">
                        <a16:creationId xmlns:a16="http://schemas.microsoft.com/office/drawing/2014/main" id="{A4062FBD-AF33-6D8D-87DB-F2C29DDEB8DB}"/>
                      </a:ext>
                    </a:extLst>
                  </p:cNvPr>
                  <p:cNvSpPr/>
                  <p:nvPr/>
                </p:nvSpPr>
                <p:spPr>
                  <a:xfrm>
                    <a:off x="9635782" y="3520710"/>
                    <a:ext cx="137094" cy="356086"/>
                  </a:xfrm>
                  <a:custGeom>
                    <a:avLst/>
                    <a:gdLst>
                      <a:gd name="connsiteX0" fmla="*/ 132574 w 137094"/>
                      <a:gd name="connsiteY0" fmla="*/ 20418 h 356086"/>
                      <a:gd name="connsiteX1" fmla="*/ 116365 w 137094"/>
                      <a:gd name="connsiteY1" fmla="*/ 35163 h 356086"/>
                      <a:gd name="connsiteX2" fmla="*/ 80666 w 137094"/>
                      <a:gd name="connsiteY2" fmla="*/ 83979 h 356086"/>
                      <a:gd name="connsiteX3" fmla="*/ 48352 w 137094"/>
                      <a:gd name="connsiteY3" fmla="*/ 164748 h 356086"/>
                      <a:gd name="connsiteX4" fmla="*/ 7575 w 137094"/>
                      <a:gd name="connsiteY4" fmla="*/ 307986 h 356086"/>
                      <a:gd name="connsiteX5" fmla="*/ 2410 w 137094"/>
                      <a:gd name="connsiteY5" fmla="*/ 356086 h 356086"/>
                      <a:gd name="connsiteX6" fmla="*/ 0 w 137094"/>
                      <a:gd name="connsiteY6" fmla="*/ 355868 h 356086"/>
                      <a:gd name="connsiteX7" fmla="*/ 10792 w 137094"/>
                      <a:gd name="connsiteY7" fmla="*/ 230366 h 356086"/>
                      <a:gd name="connsiteX8" fmla="*/ 50780 w 137094"/>
                      <a:gd name="connsiteY8" fmla="*/ 125377 h 356086"/>
                      <a:gd name="connsiteX9" fmla="*/ 79970 w 137094"/>
                      <a:gd name="connsiteY9" fmla="*/ 69515 h 356086"/>
                      <a:gd name="connsiteX10" fmla="*/ 118578 w 137094"/>
                      <a:gd name="connsiteY10" fmla="*/ 19919 h 356086"/>
                      <a:gd name="connsiteX11" fmla="*/ 137095 w 137094"/>
                      <a:gd name="connsiteY11" fmla="*/ 0 h 356086"/>
                      <a:gd name="connsiteX12" fmla="*/ 132574 w 137094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4" h="356086">
                        <a:moveTo>
                          <a:pt x="132574" y="20418"/>
                        </a:moveTo>
                        <a:cubicBezTo>
                          <a:pt x="127244" y="26278"/>
                          <a:pt x="121633" y="31640"/>
                          <a:pt x="116365" y="35163"/>
                        </a:cubicBezTo>
                        <a:cubicBezTo>
                          <a:pt x="98263" y="47320"/>
                          <a:pt x="90173" y="54022"/>
                          <a:pt x="80666" y="83979"/>
                        </a:cubicBezTo>
                        <a:cubicBezTo>
                          <a:pt x="71149" y="113936"/>
                          <a:pt x="62969" y="146075"/>
                          <a:pt x="48352" y="164748"/>
                        </a:cubicBezTo>
                        <a:cubicBezTo>
                          <a:pt x="33735" y="183420"/>
                          <a:pt x="12865" y="251907"/>
                          <a:pt x="7575" y="307986"/>
                        </a:cubicBezTo>
                        <a:cubicBezTo>
                          <a:pt x="5474" y="330213"/>
                          <a:pt x="3750" y="345612"/>
                          <a:pt x="241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1" y="263441"/>
                          <a:pt x="10792" y="230366"/>
                        </a:cubicBezTo>
                        <a:cubicBezTo>
                          <a:pt x="19782" y="184168"/>
                          <a:pt x="29795" y="143457"/>
                          <a:pt x="50780" y="125377"/>
                        </a:cubicBezTo>
                        <a:cubicBezTo>
                          <a:pt x="71775" y="107296"/>
                          <a:pt x="70999" y="91024"/>
                          <a:pt x="79970" y="69515"/>
                        </a:cubicBezTo>
                        <a:cubicBezTo>
                          <a:pt x="88945" y="48006"/>
                          <a:pt x="101452" y="29895"/>
                          <a:pt x="118578" y="19919"/>
                        </a:cubicBezTo>
                        <a:cubicBezTo>
                          <a:pt x="124470" y="16521"/>
                          <a:pt x="131016" y="8759"/>
                          <a:pt x="137095" y="0"/>
                        </a:cubicBezTo>
                        <a:lnTo>
                          <a:pt x="132574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1" name="Đồ họa 3">
                  <a:extLst>
                    <a:ext uri="{FF2B5EF4-FFF2-40B4-BE49-F238E27FC236}">
                      <a16:creationId xmlns:a16="http://schemas.microsoft.com/office/drawing/2014/main" id="{84EC92BF-F617-09FB-542B-A4B0D01801F9}"/>
                    </a:ext>
                  </a:extLst>
                </p:cNvPr>
                <p:cNvGrpSpPr/>
                <p:nvPr/>
              </p:nvGrpSpPr>
              <p:grpSpPr>
                <a:xfrm>
                  <a:off x="9585884" y="3388381"/>
                  <a:ext cx="202360" cy="506058"/>
                  <a:chOff x="9585884" y="3388381"/>
                  <a:chExt cx="202360" cy="506058"/>
                </a:xfrm>
                <a:solidFill>
                  <a:srgbClr val="AF4545"/>
                </a:solidFill>
              </p:grpSpPr>
              <p:grpSp>
                <p:nvGrpSpPr>
                  <p:cNvPr id="1462" name="Đồ họa 3">
                    <a:extLst>
                      <a:ext uri="{FF2B5EF4-FFF2-40B4-BE49-F238E27FC236}">
                        <a16:creationId xmlns:a16="http://schemas.microsoft.com/office/drawing/2014/main" id="{D4C1F858-2E3A-9EB0-3E7A-37B5642EDBA6}"/>
                      </a:ext>
                    </a:extLst>
                  </p:cNvPr>
                  <p:cNvGrpSpPr/>
                  <p:nvPr/>
                </p:nvGrpSpPr>
                <p:grpSpPr>
                  <a:xfrm>
                    <a:off x="9699730" y="3388381"/>
                    <a:ext cx="88514" cy="10879"/>
                    <a:chOff x="9699730" y="3388381"/>
                    <a:chExt cx="88514" cy="10879"/>
                  </a:xfrm>
                  <a:solidFill>
                    <a:srgbClr val="AF4545"/>
                  </a:solidFill>
                </p:grpSpPr>
                <p:sp>
                  <p:nvSpPr>
                    <p:cNvPr id="1466" name="Hình tự do: Hình 1465">
                      <a:extLst>
                        <a:ext uri="{FF2B5EF4-FFF2-40B4-BE49-F238E27FC236}">
                          <a16:creationId xmlns:a16="http://schemas.microsoft.com/office/drawing/2014/main" id="{8D34E775-9CBD-B493-5654-CC5EDEA2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730" y="3388381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55 h 10879"/>
                        <a:gd name="connsiteX1" fmla="*/ 5443 w 10885"/>
                        <a:gd name="connsiteY1" fmla="*/ 10879 h 10879"/>
                        <a:gd name="connsiteX2" fmla="*/ 0 w 10885"/>
                        <a:gd name="connsiteY2" fmla="*/ 5455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55"/>
                          </a:moveTo>
                          <a:cubicBezTo>
                            <a:pt x="10886" y="8448"/>
                            <a:pt x="8451" y="10879"/>
                            <a:pt x="5443" y="10879"/>
                          </a:cubicBezTo>
                          <a:cubicBezTo>
                            <a:pt x="2435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63"/>
                            <a:pt x="10886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67" name="Hình tự do: Hình 1466">
                      <a:extLst>
                        <a:ext uri="{FF2B5EF4-FFF2-40B4-BE49-F238E27FC236}">
                          <a16:creationId xmlns:a16="http://schemas.microsoft.com/office/drawing/2014/main" id="{0C25CDF8-1E22-E9FD-1B94-A039E366C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736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55" y="10879"/>
                          </a:cubicBezTo>
                          <a:cubicBezTo>
                            <a:pt x="2463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63" y="0"/>
                            <a:pt x="5455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63" name="Đồ họa 3">
                    <a:extLst>
                      <a:ext uri="{FF2B5EF4-FFF2-40B4-BE49-F238E27FC236}">
                        <a16:creationId xmlns:a16="http://schemas.microsoft.com/office/drawing/2014/main" id="{46621803-C573-E051-5E0D-E3EF01BF24F4}"/>
                      </a:ext>
                    </a:extLst>
                  </p:cNvPr>
                  <p:cNvGrpSpPr/>
                  <p:nvPr/>
                </p:nvGrpSpPr>
                <p:grpSpPr>
                  <a:xfrm>
                    <a:off x="9585884" y="3883560"/>
                    <a:ext cx="88527" cy="10879"/>
                    <a:chOff x="9585884" y="3883560"/>
                    <a:chExt cx="88527" cy="10879"/>
                  </a:xfrm>
                  <a:solidFill>
                    <a:srgbClr val="AF4545"/>
                  </a:solidFill>
                </p:grpSpPr>
                <p:sp>
                  <p:nvSpPr>
                    <p:cNvPr id="1464" name="Hình tự do: Hình 1463">
                      <a:extLst>
                        <a:ext uri="{FF2B5EF4-FFF2-40B4-BE49-F238E27FC236}">
                          <a16:creationId xmlns:a16="http://schemas.microsoft.com/office/drawing/2014/main" id="{5D3FD0C2-533B-EA1C-25B5-2C88057BC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5884" y="3883560"/>
                      <a:ext cx="10882" cy="10879"/>
                    </a:xfrm>
                    <a:custGeom>
                      <a:avLst/>
                      <a:gdLst>
                        <a:gd name="connsiteX0" fmla="*/ 10882 w 10882"/>
                        <a:gd name="connsiteY0" fmla="*/ 5424 h 10879"/>
                        <a:gd name="connsiteX1" fmla="*/ 5443 w 10882"/>
                        <a:gd name="connsiteY1" fmla="*/ 10880 h 10879"/>
                        <a:gd name="connsiteX2" fmla="*/ 0 w 10882"/>
                        <a:gd name="connsiteY2" fmla="*/ 5424 h 10879"/>
                        <a:gd name="connsiteX3" fmla="*/ 5443 w 10882"/>
                        <a:gd name="connsiteY3" fmla="*/ 0 h 10879"/>
                        <a:gd name="connsiteX4" fmla="*/ 10882 w 10882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2" h="10879">
                          <a:moveTo>
                            <a:pt x="10882" y="5424"/>
                          </a:moveTo>
                          <a:cubicBezTo>
                            <a:pt x="10882" y="8448"/>
                            <a:pt x="8448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5" y="0"/>
                            <a:pt x="5443" y="0"/>
                          </a:cubicBezTo>
                          <a:cubicBezTo>
                            <a:pt x="8445" y="0"/>
                            <a:pt x="10882" y="2432"/>
                            <a:pt x="10882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65" name="Hình tự do: Hình 1464">
                      <a:extLst>
                        <a:ext uri="{FF2B5EF4-FFF2-40B4-BE49-F238E27FC236}">
                          <a16:creationId xmlns:a16="http://schemas.microsoft.com/office/drawing/2014/main" id="{5791B41A-B165-43AE-6431-A09F98836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526" y="3883560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24 h 10879"/>
                        <a:gd name="connsiteX1" fmla="*/ 5443 w 10885"/>
                        <a:gd name="connsiteY1" fmla="*/ 10880 h 10879"/>
                        <a:gd name="connsiteX2" fmla="*/ 0 w 10885"/>
                        <a:gd name="connsiteY2" fmla="*/ 5424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24"/>
                          </a:moveTo>
                          <a:cubicBezTo>
                            <a:pt x="10886" y="8448"/>
                            <a:pt x="8451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32"/>
                            <a:pt x="10886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439" name="Đồ họa 3">
                <a:extLst>
                  <a:ext uri="{FF2B5EF4-FFF2-40B4-BE49-F238E27FC236}">
                    <a16:creationId xmlns:a16="http://schemas.microsoft.com/office/drawing/2014/main" id="{CCF6AC9B-1D24-4C35-1DAC-47C242E5A2BD}"/>
                  </a:ext>
                </a:extLst>
              </p:cNvPr>
              <p:cNvGrpSpPr/>
              <p:nvPr/>
            </p:nvGrpSpPr>
            <p:grpSpPr>
              <a:xfrm>
                <a:off x="9741894" y="3444337"/>
                <a:ext cx="210098" cy="464972"/>
                <a:chOff x="9741894" y="3444337"/>
                <a:chExt cx="210098" cy="464972"/>
              </a:xfrm>
            </p:grpSpPr>
            <p:sp>
              <p:nvSpPr>
                <p:cNvPr id="1440" name="Hình tự do: Hình 1439">
                  <a:extLst>
                    <a:ext uri="{FF2B5EF4-FFF2-40B4-BE49-F238E27FC236}">
                      <a16:creationId xmlns:a16="http://schemas.microsoft.com/office/drawing/2014/main" id="{9E8F7344-2E8B-5510-8BE3-67DEEC10DCEC}"/>
                    </a:ext>
                  </a:extLst>
                </p:cNvPr>
                <p:cNvSpPr/>
                <p:nvPr/>
              </p:nvSpPr>
              <p:spPr>
                <a:xfrm>
                  <a:off x="9752271" y="3444337"/>
                  <a:ext cx="199721" cy="464972"/>
                </a:xfrm>
                <a:custGeom>
                  <a:avLst/>
                  <a:gdLst>
                    <a:gd name="connsiteX0" fmla="*/ 193489 w 199721"/>
                    <a:gd name="connsiteY0" fmla="*/ 0 h 464972"/>
                    <a:gd name="connsiteX1" fmla="*/ 199568 w 199721"/>
                    <a:gd name="connsiteY1" fmla="*/ 7575 h 464972"/>
                    <a:gd name="connsiteX2" fmla="*/ 199568 w 199721"/>
                    <a:gd name="connsiteY2" fmla="*/ 7575 h 464972"/>
                    <a:gd name="connsiteX3" fmla="*/ 195266 w 199721"/>
                    <a:gd name="connsiteY3" fmla="*/ 26995 h 464972"/>
                    <a:gd name="connsiteX4" fmla="*/ 187785 w 199721"/>
                    <a:gd name="connsiteY4" fmla="*/ 60724 h 464972"/>
                    <a:gd name="connsiteX5" fmla="*/ 187785 w 199721"/>
                    <a:gd name="connsiteY5" fmla="*/ 60724 h 464972"/>
                    <a:gd name="connsiteX6" fmla="*/ 180241 w 199721"/>
                    <a:gd name="connsiteY6" fmla="*/ 94734 h 464972"/>
                    <a:gd name="connsiteX7" fmla="*/ 180241 w 199721"/>
                    <a:gd name="connsiteY7" fmla="*/ 94734 h 464972"/>
                    <a:gd name="connsiteX8" fmla="*/ 172915 w 199721"/>
                    <a:gd name="connsiteY8" fmla="*/ 127746 h 464972"/>
                    <a:gd name="connsiteX9" fmla="*/ 168987 w 199721"/>
                    <a:gd name="connsiteY9" fmla="*/ 145452 h 464972"/>
                    <a:gd name="connsiteX10" fmla="*/ 139186 w 199721"/>
                    <a:gd name="connsiteY10" fmla="*/ 279682 h 464972"/>
                    <a:gd name="connsiteX11" fmla="*/ 135882 w 199721"/>
                    <a:gd name="connsiteY11" fmla="*/ 294551 h 464972"/>
                    <a:gd name="connsiteX12" fmla="*/ 110507 w 199721"/>
                    <a:gd name="connsiteY12" fmla="*/ 408955 h 464972"/>
                    <a:gd name="connsiteX13" fmla="*/ 110507 w 199721"/>
                    <a:gd name="connsiteY13" fmla="*/ 408955 h 464972"/>
                    <a:gd name="connsiteX14" fmla="*/ 106268 w 199721"/>
                    <a:gd name="connsiteY14" fmla="*/ 428126 h 464972"/>
                    <a:gd name="connsiteX15" fmla="*/ 98069 w 199721"/>
                    <a:gd name="connsiteY15" fmla="*/ 464972 h 464972"/>
                    <a:gd name="connsiteX16" fmla="*/ 0 w 199721"/>
                    <a:gd name="connsiteY16" fmla="*/ 464972 h 464972"/>
                    <a:gd name="connsiteX17" fmla="*/ 4052 w 199721"/>
                    <a:gd name="connsiteY17" fmla="*/ 446736 h 464972"/>
                    <a:gd name="connsiteX18" fmla="*/ 4052 w 199721"/>
                    <a:gd name="connsiteY18" fmla="*/ 446736 h 464972"/>
                    <a:gd name="connsiteX19" fmla="*/ 12656 w 199721"/>
                    <a:gd name="connsiteY19" fmla="*/ 407926 h 464972"/>
                    <a:gd name="connsiteX20" fmla="*/ 19483 w 199721"/>
                    <a:gd name="connsiteY20" fmla="*/ 377159 h 464972"/>
                    <a:gd name="connsiteX21" fmla="*/ 19483 w 199721"/>
                    <a:gd name="connsiteY21" fmla="*/ 377159 h 464972"/>
                    <a:gd name="connsiteX22" fmla="*/ 26964 w 199721"/>
                    <a:gd name="connsiteY22" fmla="*/ 343461 h 464972"/>
                    <a:gd name="connsiteX23" fmla="*/ 63405 w 199721"/>
                    <a:gd name="connsiteY23" fmla="*/ 179274 h 464972"/>
                    <a:gd name="connsiteX24" fmla="*/ 80363 w 199721"/>
                    <a:gd name="connsiteY24" fmla="*/ 102808 h 464972"/>
                    <a:gd name="connsiteX25" fmla="*/ 80363 w 199721"/>
                    <a:gd name="connsiteY25" fmla="*/ 102808 h 464972"/>
                    <a:gd name="connsiteX26" fmla="*/ 91804 w 199721"/>
                    <a:gd name="connsiteY26" fmla="*/ 51279 h 464972"/>
                    <a:gd name="connsiteX27" fmla="*/ 94890 w 199721"/>
                    <a:gd name="connsiteY27" fmla="*/ 37345 h 464972"/>
                    <a:gd name="connsiteX28" fmla="*/ 94890 w 199721"/>
                    <a:gd name="connsiteY28" fmla="*/ 37314 h 464972"/>
                    <a:gd name="connsiteX29" fmla="*/ 101312 w 199721"/>
                    <a:gd name="connsiteY29" fmla="*/ 8479 h 464972"/>
                    <a:gd name="connsiteX30" fmla="*/ 101312 w 199721"/>
                    <a:gd name="connsiteY30" fmla="*/ 8479 h 464972"/>
                    <a:gd name="connsiteX31" fmla="*/ 103182 w 199721"/>
                    <a:gd name="connsiteY31" fmla="*/ 0 h 464972"/>
                    <a:gd name="connsiteX32" fmla="*/ 193489 w 199721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721" h="464972">
                      <a:moveTo>
                        <a:pt x="193489" y="0"/>
                      </a:moveTo>
                      <a:cubicBezTo>
                        <a:pt x="197479" y="0"/>
                        <a:pt x="200441" y="3678"/>
                        <a:pt x="199568" y="7575"/>
                      </a:cubicBez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5" y="60724"/>
                      </a:lnTo>
                      <a:lnTo>
                        <a:pt x="187785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7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68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52" y="446736"/>
                      </a:lnTo>
                      <a:lnTo>
                        <a:pt x="4052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61"/>
                      </a:lnTo>
                      <a:lnTo>
                        <a:pt x="63405" y="179274"/>
                      </a:lnTo>
                      <a:lnTo>
                        <a:pt x="80363" y="102808"/>
                      </a:lnTo>
                      <a:cubicBezTo>
                        <a:pt x="80363" y="102808"/>
                        <a:pt x="80363" y="102808"/>
                        <a:pt x="80363" y="102808"/>
                      </a:cubicBezTo>
                      <a:lnTo>
                        <a:pt x="91804" y="51279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2" y="8479"/>
                      </a:lnTo>
                      <a:lnTo>
                        <a:pt x="101312" y="8479"/>
                      </a:lnTo>
                      <a:lnTo>
                        <a:pt x="103182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1" name="Hình tự do: Hình 1440">
                  <a:extLst>
                    <a:ext uri="{FF2B5EF4-FFF2-40B4-BE49-F238E27FC236}">
                      <a16:creationId xmlns:a16="http://schemas.microsoft.com/office/drawing/2014/main" id="{B854FE53-4D24-D125-3CD7-EA784F6D3164}"/>
                    </a:ext>
                  </a:extLst>
                </p:cNvPr>
                <p:cNvSpPr/>
                <p:nvPr/>
              </p:nvSpPr>
              <p:spPr>
                <a:xfrm>
                  <a:off x="9741894" y="3444337"/>
                  <a:ext cx="201248" cy="464972"/>
                </a:xfrm>
                <a:custGeom>
                  <a:avLst/>
                  <a:gdLst>
                    <a:gd name="connsiteX0" fmla="*/ 201248 w 201248"/>
                    <a:gd name="connsiteY0" fmla="*/ 0 h 464972"/>
                    <a:gd name="connsiteX1" fmla="*/ 199565 w 201248"/>
                    <a:gd name="connsiteY1" fmla="*/ 7575 h 464972"/>
                    <a:gd name="connsiteX2" fmla="*/ 195263 w 201248"/>
                    <a:gd name="connsiteY2" fmla="*/ 26995 h 464972"/>
                    <a:gd name="connsiteX3" fmla="*/ 187781 w 201248"/>
                    <a:gd name="connsiteY3" fmla="*/ 60724 h 464972"/>
                    <a:gd name="connsiteX4" fmla="*/ 187781 w 201248"/>
                    <a:gd name="connsiteY4" fmla="*/ 60724 h 464972"/>
                    <a:gd name="connsiteX5" fmla="*/ 180206 w 201248"/>
                    <a:gd name="connsiteY5" fmla="*/ 94734 h 464972"/>
                    <a:gd name="connsiteX6" fmla="*/ 180206 w 201248"/>
                    <a:gd name="connsiteY6" fmla="*/ 94734 h 464972"/>
                    <a:gd name="connsiteX7" fmla="*/ 172881 w 201248"/>
                    <a:gd name="connsiteY7" fmla="*/ 127746 h 464972"/>
                    <a:gd name="connsiteX8" fmla="*/ 168953 w 201248"/>
                    <a:gd name="connsiteY8" fmla="*/ 145452 h 464972"/>
                    <a:gd name="connsiteX9" fmla="*/ 139183 w 201248"/>
                    <a:gd name="connsiteY9" fmla="*/ 279682 h 464972"/>
                    <a:gd name="connsiteX10" fmla="*/ 135879 w 201248"/>
                    <a:gd name="connsiteY10" fmla="*/ 294551 h 464972"/>
                    <a:gd name="connsiteX11" fmla="*/ 110504 w 201248"/>
                    <a:gd name="connsiteY11" fmla="*/ 408955 h 464972"/>
                    <a:gd name="connsiteX12" fmla="*/ 110504 w 201248"/>
                    <a:gd name="connsiteY12" fmla="*/ 408955 h 464972"/>
                    <a:gd name="connsiteX13" fmla="*/ 106234 w 201248"/>
                    <a:gd name="connsiteY13" fmla="*/ 428126 h 464972"/>
                    <a:gd name="connsiteX14" fmla="*/ 98066 w 201248"/>
                    <a:gd name="connsiteY14" fmla="*/ 464972 h 464972"/>
                    <a:gd name="connsiteX15" fmla="*/ 0 w 201248"/>
                    <a:gd name="connsiteY15" fmla="*/ 464972 h 464972"/>
                    <a:gd name="connsiteX16" fmla="*/ 4049 w 201248"/>
                    <a:gd name="connsiteY16" fmla="*/ 446736 h 464972"/>
                    <a:gd name="connsiteX17" fmla="*/ 4049 w 201248"/>
                    <a:gd name="connsiteY17" fmla="*/ 446736 h 464972"/>
                    <a:gd name="connsiteX18" fmla="*/ 12653 w 201248"/>
                    <a:gd name="connsiteY18" fmla="*/ 407926 h 464972"/>
                    <a:gd name="connsiteX19" fmla="*/ 19480 w 201248"/>
                    <a:gd name="connsiteY19" fmla="*/ 377159 h 464972"/>
                    <a:gd name="connsiteX20" fmla="*/ 19480 w 201248"/>
                    <a:gd name="connsiteY20" fmla="*/ 377159 h 464972"/>
                    <a:gd name="connsiteX21" fmla="*/ 26961 w 201248"/>
                    <a:gd name="connsiteY21" fmla="*/ 343492 h 464972"/>
                    <a:gd name="connsiteX22" fmla="*/ 63402 w 201248"/>
                    <a:gd name="connsiteY22" fmla="*/ 179274 h 464972"/>
                    <a:gd name="connsiteX23" fmla="*/ 80360 w 201248"/>
                    <a:gd name="connsiteY23" fmla="*/ 102808 h 464972"/>
                    <a:gd name="connsiteX24" fmla="*/ 80360 w 201248"/>
                    <a:gd name="connsiteY24" fmla="*/ 102808 h 464972"/>
                    <a:gd name="connsiteX25" fmla="*/ 91801 w 201248"/>
                    <a:gd name="connsiteY25" fmla="*/ 51310 h 464972"/>
                    <a:gd name="connsiteX26" fmla="*/ 94887 w 201248"/>
                    <a:gd name="connsiteY26" fmla="*/ 37345 h 464972"/>
                    <a:gd name="connsiteX27" fmla="*/ 94887 w 201248"/>
                    <a:gd name="connsiteY27" fmla="*/ 37314 h 464972"/>
                    <a:gd name="connsiteX28" fmla="*/ 101277 w 201248"/>
                    <a:gd name="connsiteY28" fmla="*/ 8479 h 464972"/>
                    <a:gd name="connsiteX29" fmla="*/ 101277 w 201248"/>
                    <a:gd name="connsiteY29" fmla="*/ 8479 h 464972"/>
                    <a:gd name="connsiteX30" fmla="*/ 103147 w 201248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48" h="464972">
                      <a:moveTo>
                        <a:pt x="201248" y="0"/>
                      </a:moveTo>
                      <a:lnTo>
                        <a:pt x="199565" y="7575"/>
                      </a:lnTo>
                      <a:lnTo>
                        <a:pt x="195263" y="26995"/>
                      </a:lnTo>
                      <a:lnTo>
                        <a:pt x="187781" y="60724"/>
                      </a:lnTo>
                      <a:lnTo>
                        <a:pt x="187781" y="60724"/>
                      </a:lnTo>
                      <a:lnTo>
                        <a:pt x="180206" y="94734"/>
                      </a:lnTo>
                      <a:lnTo>
                        <a:pt x="180206" y="94734"/>
                      </a:lnTo>
                      <a:lnTo>
                        <a:pt x="172881" y="127746"/>
                      </a:lnTo>
                      <a:lnTo>
                        <a:pt x="168953" y="145452"/>
                      </a:lnTo>
                      <a:lnTo>
                        <a:pt x="139183" y="279682"/>
                      </a:lnTo>
                      <a:lnTo>
                        <a:pt x="135879" y="294551"/>
                      </a:lnTo>
                      <a:lnTo>
                        <a:pt x="110504" y="408955"/>
                      </a:lnTo>
                      <a:lnTo>
                        <a:pt x="110504" y="408955"/>
                      </a:lnTo>
                      <a:lnTo>
                        <a:pt x="106234" y="428126"/>
                      </a:lnTo>
                      <a:lnTo>
                        <a:pt x="98066" y="464972"/>
                      </a:lnTo>
                      <a:lnTo>
                        <a:pt x="0" y="464972"/>
                      </a:lnTo>
                      <a:lnTo>
                        <a:pt x="4049" y="446736"/>
                      </a:lnTo>
                      <a:lnTo>
                        <a:pt x="4049" y="446736"/>
                      </a:lnTo>
                      <a:lnTo>
                        <a:pt x="12653" y="407926"/>
                      </a:lnTo>
                      <a:lnTo>
                        <a:pt x="19480" y="377159"/>
                      </a:lnTo>
                      <a:lnTo>
                        <a:pt x="19480" y="377159"/>
                      </a:lnTo>
                      <a:lnTo>
                        <a:pt x="26961" y="343492"/>
                      </a:lnTo>
                      <a:lnTo>
                        <a:pt x="63402" y="179274"/>
                      </a:lnTo>
                      <a:lnTo>
                        <a:pt x="80360" y="102808"/>
                      </a:lnTo>
                      <a:lnTo>
                        <a:pt x="80360" y="102808"/>
                      </a:lnTo>
                      <a:lnTo>
                        <a:pt x="91801" y="51310"/>
                      </a:lnTo>
                      <a:lnTo>
                        <a:pt x="94887" y="37345"/>
                      </a:lnTo>
                      <a:lnTo>
                        <a:pt x="94887" y="37314"/>
                      </a:lnTo>
                      <a:lnTo>
                        <a:pt x="101277" y="8479"/>
                      </a:lnTo>
                      <a:lnTo>
                        <a:pt x="101277" y="8479"/>
                      </a:lnTo>
                      <a:lnTo>
                        <a:pt x="103147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42" name="Đồ họa 3">
                  <a:extLst>
                    <a:ext uri="{FF2B5EF4-FFF2-40B4-BE49-F238E27FC236}">
                      <a16:creationId xmlns:a16="http://schemas.microsoft.com/office/drawing/2014/main" id="{8D3DD17A-1ADB-69E5-C35E-F16215D0814B}"/>
                    </a:ext>
                  </a:extLst>
                </p:cNvPr>
                <p:cNvGrpSpPr/>
                <p:nvPr/>
              </p:nvGrpSpPr>
              <p:grpSpPr>
                <a:xfrm>
                  <a:off x="9745943" y="3444337"/>
                  <a:ext cx="195515" cy="464972"/>
                  <a:chOff x="9745943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1450" name="Hình tự do: Hình 1449">
                    <a:extLst>
                      <a:ext uri="{FF2B5EF4-FFF2-40B4-BE49-F238E27FC236}">
                        <a16:creationId xmlns:a16="http://schemas.microsoft.com/office/drawing/2014/main" id="{3D753443-BC64-0769-D7B6-E576A73C2232}"/>
                      </a:ext>
                    </a:extLst>
                  </p:cNvPr>
                  <p:cNvSpPr/>
                  <p:nvPr/>
                </p:nvSpPr>
                <p:spPr>
                  <a:xfrm>
                    <a:off x="9825697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26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66 w 103977"/>
                      <a:gd name="connsiteY9" fmla="*/ 18828 h 159297"/>
                      <a:gd name="connsiteX10" fmla="*/ 25766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44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65 w 103977"/>
                      <a:gd name="connsiteY24" fmla="*/ 152279 h 159297"/>
                      <a:gd name="connsiteX25" fmla="*/ 38952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26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296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7972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4" y="153463"/>
                          <a:pt x="5909" y="150720"/>
                          <a:pt x="16165" y="152279"/>
                        </a:cubicBezTo>
                        <a:cubicBezTo>
                          <a:pt x="26451" y="153837"/>
                          <a:pt x="27044" y="160508"/>
                          <a:pt x="38952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1" name="Hình tự do: Hình 1450">
                    <a:extLst>
                      <a:ext uri="{FF2B5EF4-FFF2-40B4-BE49-F238E27FC236}">
                        <a16:creationId xmlns:a16="http://schemas.microsoft.com/office/drawing/2014/main" id="{DA47CC4F-51F6-8F02-24BC-D55196080EB8}"/>
                      </a:ext>
                    </a:extLst>
                  </p:cNvPr>
                  <p:cNvSpPr/>
                  <p:nvPr/>
                </p:nvSpPr>
                <p:spPr>
                  <a:xfrm>
                    <a:off x="9856607" y="3444337"/>
                    <a:ext cx="84851" cy="123066"/>
                  </a:xfrm>
                  <a:custGeom>
                    <a:avLst/>
                    <a:gdLst>
                      <a:gd name="connsiteX0" fmla="*/ 84852 w 84851"/>
                      <a:gd name="connsiteY0" fmla="*/ 7575 h 123066"/>
                      <a:gd name="connsiteX1" fmla="*/ 80550 w 84851"/>
                      <a:gd name="connsiteY1" fmla="*/ 26995 h 123066"/>
                      <a:gd name="connsiteX2" fmla="*/ 67458 w 84851"/>
                      <a:gd name="connsiteY2" fmla="*/ 50250 h 123066"/>
                      <a:gd name="connsiteX3" fmla="*/ 49284 w 84851"/>
                      <a:gd name="connsiteY3" fmla="*/ 87845 h 123066"/>
                      <a:gd name="connsiteX4" fmla="*/ 46322 w 84851"/>
                      <a:gd name="connsiteY4" fmla="*/ 92988 h 123066"/>
                      <a:gd name="connsiteX5" fmla="*/ 3522 w 84851"/>
                      <a:gd name="connsiteY5" fmla="*/ 122883 h 123066"/>
                      <a:gd name="connsiteX6" fmla="*/ 155 w 84851"/>
                      <a:gd name="connsiteY6" fmla="*/ 105862 h 123066"/>
                      <a:gd name="connsiteX7" fmla="*/ 3647 w 84851"/>
                      <a:gd name="connsiteY7" fmla="*/ 75500 h 123066"/>
                      <a:gd name="connsiteX8" fmla="*/ 1527 w 84851"/>
                      <a:gd name="connsiteY8" fmla="*/ 36098 h 123066"/>
                      <a:gd name="connsiteX9" fmla="*/ 5611 w 84851"/>
                      <a:gd name="connsiteY9" fmla="*/ 0 h 123066"/>
                      <a:gd name="connsiteX10" fmla="*/ 17051 w 84851"/>
                      <a:gd name="connsiteY10" fmla="*/ 0 h 123066"/>
                      <a:gd name="connsiteX11" fmla="*/ 9819 w 84851"/>
                      <a:gd name="connsiteY11" fmla="*/ 40556 h 123066"/>
                      <a:gd name="connsiteX12" fmla="*/ 12032 w 84851"/>
                      <a:gd name="connsiteY12" fmla="*/ 65774 h 123066"/>
                      <a:gd name="connsiteX13" fmla="*/ 11316 w 84851"/>
                      <a:gd name="connsiteY13" fmla="*/ 88967 h 123066"/>
                      <a:gd name="connsiteX14" fmla="*/ 12500 w 84851"/>
                      <a:gd name="connsiteY14" fmla="*/ 109977 h 123066"/>
                      <a:gd name="connsiteX15" fmla="*/ 41179 w 84851"/>
                      <a:gd name="connsiteY15" fmla="*/ 91273 h 123066"/>
                      <a:gd name="connsiteX16" fmla="*/ 45761 w 84851"/>
                      <a:gd name="connsiteY16" fmla="*/ 86348 h 123066"/>
                      <a:gd name="connsiteX17" fmla="*/ 66928 w 84851"/>
                      <a:gd name="connsiteY17" fmla="*/ 37407 h 123066"/>
                      <a:gd name="connsiteX18" fmla="*/ 84852 w 84851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51" h="123066">
                        <a:moveTo>
                          <a:pt x="84852" y="7575"/>
                        </a:moveTo>
                        <a:lnTo>
                          <a:pt x="80550" y="26995"/>
                        </a:lnTo>
                        <a:cubicBezTo>
                          <a:pt x="74596" y="35537"/>
                          <a:pt x="68829" y="44702"/>
                          <a:pt x="67458" y="50250"/>
                        </a:cubicBezTo>
                        <a:cubicBezTo>
                          <a:pt x="64870" y="60693"/>
                          <a:pt x="55643" y="76778"/>
                          <a:pt x="49284" y="87845"/>
                        </a:cubicBezTo>
                        <a:cubicBezTo>
                          <a:pt x="48193" y="89715"/>
                          <a:pt x="47195" y="91461"/>
                          <a:pt x="46322" y="92988"/>
                        </a:cubicBezTo>
                        <a:cubicBezTo>
                          <a:pt x="40337" y="103525"/>
                          <a:pt x="10380" y="125283"/>
                          <a:pt x="3522" y="122883"/>
                        </a:cubicBezTo>
                        <a:cubicBezTo>
                          <a:pt x="249" y="121760"/>
                          <a:pt x="-343" y="114715"/>
                          <a:pt x="155" y="105862"/>
                        </a:cubicBezTo>
                        <a:cubicBezTo>
                          <a:pt x="717" y="96168"/>
                          <a:pt x="2587" y="84260"/>
                          <a:pt x="3647" y="75500"/>
                        </a:cubicBezTo>
                        <a:cubicBezTo>
                          <a:pt x="5673" y="58761"/>
                          <a:pt x="-3491" y="55207"/>
                          <a:pt x="1527" y="36098"/>
                        </a:cubicBezTo>
                        <a:cubicBezTo>
                          <a:pt x="4426" y="25094"/>
                          <a:pt x="5361" y="10443"/>
                          <a:pt x="5611" y="0"/>
                        </a:cubicBezTo>
                        <a:lnTo>
                          <a:pt x="17051" y="0"/>
                        </a:lnTo>
                        <a:cubicBezTo>
                          <a:pt x="14526" y="13622"/>
                          <a:pt x="10567" y="35319"/>
                          <a:pt x="9819" y="40556"/>
                        </a:cubicBezTo>
                        <a:cubicBezTo>
                          <a:pt x="8728" y="48380"/>
                          <a:pt x="12812" y="53897"/>
                          <a:pt x="12032" y="65774"/>
                        </a:cubicBezTo>
                        <a:cubicBezTo>
                          <a:pt x="11658" y="71635"/>
                          <a:pt x="11316" y="80519"/>
                          <a:pt x="11316" y="88967"/>
                        </a:cubicBezTo>
                        <a:cubicBezTo>
                          <a:pt x="11284" y="97664"/>
                          <a:pt x="11596" y="105925"/>
                          <a:pt x="12500" y="109977"/>
                        </a:cubicBezTo>
                        <a:cubicBezTo>
                          <a:pt x="14277" y="117989"/>
                          <a:pt x="26559" y="104958"/>
                          <a:pt x="41179" y="91273"/>
                        </a:cubicBezTo>
                        <a:cubicBezTo>
                          <a:pt x="42831" y="89715"/>
                          <a:pt x="44359" y="88094"/>
                          <a:pt x="45761" y="86348"/>
                        </a:cubicBezTo>
                        <a:cubicBezTo>
                          <a:pt x="56921" y="72882"/>
                          <a:pt x="61472" y="54490"/>
                          <a:pt x="66928" y="37407"/>
                        </a:cubicBezTo>
                        <a:cubicBezTo>
                          <a:pt x="70699" y="25593"/>
                          <a:pt x="83449" y="7232"/>
                          <a:pt x="84852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2" name="Hình tự do: Hình 1451">
                    <a:extLst>
                      <a:ext uri="{FF2B5EF4-FFF2-40B4-BE49-F238E27FC236}">
                        <a16:creationId xmlns:a16="http://schemas.microsoft.com/office/drawing/2014/main" id="{089F103A-74CE-F693-F6B2-A8169EF85205}"/>
                      </a:ext>
                    </a:extLst>
                  </p:cNvPr>
                  <p:cNvSpPr/>
                  <p:nvPr/>
                </p:nvSpPr>
                <p:spPr>
                  <a:xfrm>
                    <a:off x="9883298" y="3454808"/>
                    <a:ext cx="27090" cy="70117"/>
                  </a:xfrm>
                  <a:custGeom>
                    <a:avLst/>
                    <a:gdLst>
                      <a:gd name="connsiteX0" fmla="*/ 16077 w 27090"/>
                      <a:gd name="connsiteY0" fmla="*/ 50845 h 70117"/>
                      <a:gd name="connsiteX1" fmla="*/ 7193 w 27090"/>
                      <a:gd name="connsiteY1" fmla="*/ 69144 h 70117"/>
                      <a:gd name="connsiteX2" fmla="*/ 23 w 27090"/>
                      <a:gd name="connsiteY2" fmla="*/ 37192 h 70117"/>
                      <a:gd name="connsiteX3" fmla="*/ 20099 w 27090"/>
                      <a:gd name="connsiteY3" fmla="*/ 190 h 70117"/>
                      <a:gd name="connsiteX4" fmla="*/ 23808 w 27090"/>
                      <a:gd name="connsiteY4" fmla="*/ 28495 h 70117"/>
                      <a:gd name="connsiteX5" fmla="*/ 18228 w 27090"/>
                      <a:gd name="connsiteY5" fmla="*/ 7203 h 70117"/>
                      <a:gd name="connsiteX6" fmla="*/ 8845 w 27090"/>
                      <a:gd name="connsiteY6" fmla="*/ 50035 h 70117"/>
                      <a:gd name="connsiteX7" fmla="*/ 16077 w 27090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90" h="70117">
                        <a:moveTo>
                          <a:pt x="16077" y="50845"/>
                        </a:moveTo>
                        <a:cubicBezTo>
                          <a:pt x="16077" y="50845"/>
                          <a:pt x="11775" y="75223"/>
                          <a:pt x="7193" y="69144"/>
                        </a:cubicBezTo>
                        <a:cubicBezTo>
                          <a:pt x="2579" y="63096"/>
                          <a:pt x="-289" y="49162"/>
                          <a:pt x="23" y="37192"/>
                        </a:cubicBezTo>
                        <a:cubicBezTo>
                          <a:pt x="366" y="25190"/>
                          <a:pt x="6913" y="-2554"/>
                          <a:pt x="20099" y="190"/>
                        </a:cubicBezTo>
                        <a:cubicBezTo>
                          <a:pt x="33253" y="2933"/>
                          <a:pt x="23808" y="28495"/>
                          <a:pt x="23808" y="28495"/>
                        </a:cubicBezTo>
                        <a:cubicBezTo>
                          <a:pt x="23808" y="28495"/>
                          <a:pt x="27829" y="8482"/>
                          <a:pt x="18228" y="7203"/>
                        </a:cubicBezTo>
                        <a:cubicBezTo>
                          <a:pt x="8596" y="5956"/>
                          <a:pt x="6850" y="38719"/>
                          <a:pt x="8845" y="50035"/>
                        </a:cubicBezTo>
                        <a:cubicBezTo>
                          <a:pt x="10840" y="61350"/>
                          <a:pt x="16077" y="50845"/>
                          <a:pt x="16077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3" name="Hình tự do: Hình 1452">
                    <a:extLst>
                      <a:ext uri="{FF2B5EF4-FFF2-40B4-BE49-F238E27FC236}">
                        <a16:creationId xmlns:a16="http://schemas.microsoft.com/office/drawing/2014/main" id="{30422964-895C-082C-0506-FD63C6AB0BC8}"/>
                      </a:ext>
                    </a:extLst>
                  </p:cNvPr>
                  <p:cNvSpPr/>
                  <p:nvPr/>
                </p:nvSpPr>
                <p:spPr>
                  <a:xfrm>
                    <a:off x="9761374" y="3547144"/>
                    <a:ext cx="68479" cy="274351"/>
                  </a:xfrm>
                  <a:custGeom>
                    <a:avLst/>
                    <a:gdLst>
                      <a:gd name="connsiteX0" fmla="*/ 62969 w 68479"/>
                      <a:gd name="connsiteY0" fmla="*/ 141399 h 274351"/>
                      <a:gd name="connsiteX1" fmla="*/ 0 w 68479"/>
                      <a:gd name="connsiteY1" fmla="*/ 274351 h 274351"/>
                      <a:gd name="connsiteX2" fmla="*/ 7482 w 68479"/>
                      <a:gd name="connsiteY2" fmla="*/ 240653 h 274351"/>
                      <a:gd name="connsiteX3" fmla="*/ 16334 w 68479"/>
                      <a:gd name="connsiteY3" fmla="*/ 226439 h 274351"/>
                      <a:gd name="connsiteX4" fmla="*/ 53711 w 68479"/>
                      <a:gd name="connsiteY4" fmla="*/ 113874 h 274351"/>
                      <a:gd name="connsiteX5" fmla="*/ 43891 w 68479"/>
                      <a:gd name="connsiteY5" fmla="*/ 76467 h 274351"/>
                      <a:gd name="connsiteX6" fmla="*/ 60880 w 68479"/>
                      <a:gd name="connsiteY6" fmla="*/ 0 h 274351"/>
                      <a:gd name="connsiteX7" fmla="*/ 59509 w 68479"/>
                      <a:gd name="connsiteY7" fmla="*/ 68081 h 274351"/>
                      <a:gd name="connsiteX8" fmla="*/ 62969 w 6847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79" h="274351">
                        <a:moveTo>
                          <a:pt x="62969" y="141399"/>
                        </a:moveTo>
                        <a:cubicBezTo>
                          <a:pt x="52495" y="169923"/>
                          <a:pt x="12313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786" y="236102"/>
                          <a:pt x="13934" y="231301"/>
                          <a:pt x="16334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09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4" name="Hình tự do: Hình 1453">
                    <a:extLst>
                      <a:ext uri="{FF2B5EF4-FFF2-40B4-BE49-F238E27FC236}">
                        <a16:creationId xmlns:a16="http://schemas.microsoft.com/office/drawing/2014/main" id="{9CB5BF57-A11A-A561-F34D-6910859A07F6}"/>
                      </a:ext>
                    </a:extLst>
                  </p:cNvPr>
                  <p:cNvSpPr/>
                  <p:nvPr/>
                </p:nvSpPr>
                <p:spPr>
                  <a:xfrm>
                    <a:off x="9745943" y="3852263"/>
                    <a:ext cx="20030" cy="57045"/>
                  </a:xfrm>
                  <a:custGeom>
                    <a:avLst/>
                    <a:gdLst>
                      <a:gd name="connsiteX0" fmla="*/ 19919 w 20030"/>
                      <a:gd name="connsiteY0" fmla="*/ 57046 h 57045"/>
                      <a:gd name="connsiteX1" fmla="*/ 2307 w 20030"/>
                      <a:gd name="connsiteY1" fmla="*/ 57046 h 57045"/>
                      <a:gd name="connsiteX2" fmla="*/ 0 w 20030"/>
                      <a:gd name="connsiteY2" fmla="*/ 38810 h 57045"/>
                      <a:gd name="connsiteX3" fmla="*/ 0 w 20030"/>
                      <a:gd name="connsiteY3" fmla="*/ 38810 h 57045"/>
                      <a:gd name="connsiteX4" fmla="*/ 8604 w 20030"/>
                      <a:gd name="connsiteY4" fmla="*/ 0 h 57045"/>
                      <a:gd name="connsiteX5" fmla="*/ 19919 w 20030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0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4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30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5" name="Hình tự do: Hình 1454">
                    <a:extLst>
                      <a:ext uri="{FF2B5EF4-FFF2-40B4-BE49-F238E27FC236}">
                        <a16:creationId xmlns:a16="http://schemas.microsoft.com/office/drawing/2014/main" id="{DC1ADEDC-DFDF-0DCE-D0B2-1F1B97ACC721}"/>
                      </a:ext>
                    </a:extLst>
                  </p:cNvPr>
                  <p:cNvSpPr/>
                  <p:nvPr/>
                </p:nvSpPr>
                <p:spPr>
                  <a:xfrm>
                    <a:off x="982125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2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1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42" y="21384"/>
                          <a:pt x="20481" y="25001"/>
                          <a:pt x="18766" y="30674"/>
                        </a:cubicBezTo>
                        <a:cubicBezTo>
                          <a:pt x="16335" y="38685"/>
                          <a:pt x="13560" y="47663"/>
                          <a:pt x="10942" y="56017"/>
                        </a:cubicBezTo>
                        <a:lnTo>
                          <a:pt x="0" y="56017"/>
                        </a:lnTo>
                        <a:cubicBezTo>
                          <a:pt x="967" y="51840"/>
                          <a:pt x="2058" y="47445"/>
                          <a:pt x="3273" y="43112"/>
                        </a:cubicBezTo>
                        <a:cubicBezTo>
                          <a:pt x="4115" y="40182"/>
                          <a:pt x="4988" y="37252"/>
                          <a:pt x="5923" y="34446"/>
                        </a:cubicBezTo>
                        <a:cubicBezTo>
                          <a:pt x="7762" y="29022"/>
                          <a:pt x="9757" y="23972"/>
                          <a:pt x="11971" y="19888"/>
                        </a:cubicBezTo>
                        <a:cubicBezTo>
                          <a:pt x="15867" y="12750"/>
                          <a:pt x="23193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6" name="Hình tự do: Hình 1455">
                    <a:extLst>
                      <a:ext uri="{FF2B5EF4-FFF2-40B4-BE49-F238E27FC236}">
                        <a16:creationId xmlns:a16="http://schemas.microsoft.com/office/drawing/2014/main" id="{A761B5D5-7ACE-1EA8-2586-43015EC34C20}"/>
                      </a:ext>
                    </a:extLst>
                  </p:cNvPr>
                  <p:cNvSpPr/>
                  <p:nvPr/>
                </p:nvSpPr>
                <p:spPr>
                  <a:xfrm>
                    <a:off x="9797752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0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0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63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378" y="144548"/>
                          <a:pt x="36566" y="69297"/>
                          <a:pt x="49003" y="47756"/>
                        </a:cubicBezTo>
                        <a:cubicBezTo>
                          <a:pt x="68268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7" name="Hình tự do: Hình 1456">
                    <a:extLst>
                      <a:ext uri="{FF2B5EF4-FFF2-40B4-BE49-F238E27FC236}">
                        <a16:creationId xmlns:a16="http://schemas.microsoft.com/office/drawing/2014/main" id="{5C7660C1-A9EF-12F5-091C-BD9721748A9A}"/>
                      </a:ext>
                    </a:extLst>
                  </p:cNvPr>
                  <p:cNvSpPr/>
                  <p:nvPr/>
                </p:nvSpPr>
                <p:spPr>
                  <a:xfrm>
                    <a:off x="9795820" y="3572082"/>
                    <a:ext cx="118954" cy="309015"/>
                  </a:xfrm>
                  <a:custGeom>
                    <a:avLst/>
                    <a:gdLst>
                      <a:gd name="connsiteX0" fmla="*/ 115027 w 118954"/>
                      <a:gd name="connsiteY0" fmla="*/ 17706 h 309015"/>
                      <a:gd name="connsiteX1" fmla="*/ 101000 w 118954"/>
                      <a:gd name="connsiteY1" fmla="*/ 30487 h 309015"/>
                      <a:gd name="connsiteX2" fmla="*/ 70014 w 118954"/>
                      <a:gd name="connsiteY2" fmla="*/ 72882 h 309015"/>
                      <a:gd name="connsiteX3" fmla="*/ 41958 w 118954"/>
                      <a:gd name="connsiteY3" fmla="*/ 142958 h 309015"/>
                      <a:gd name="connsiteX4" fmla="*/ 6577 w 118954"/>
                      <a:gd name="connsiteY4" fmla="*/ 267275 h 309015"/>
                      <a:gd name="connsiteX5" fmla="*/ 2089 w 118954"/>
                      <a:gd name="connsiteY5" fmla="*/ 309015 h 309015"/>
                      <a:gd name="connsiteX6" fmla="*/ 0 w 118954"/>
                      <a:gd name="connsiteY6" fmla="*/ 308797 h 309015"/>
                      <a:gd name="connsiteX7" fmla="*/ 9352 w 118954"/>
                      <a:gd name="connsiteY7" fmla="*/ 199911 h 309015"/>
                      <a:gd name="connsiteX8" fmla="*/ 44078 w 118954"/>
                      <a:gd name="connsiteY8" fmla="*/ 108793 h 309015"/>
                      <a:gd name="connsiteX9" fmla="*/ 69391 w 118954"/>
                      <a:gd name="connsiteY9" fmla="*/ 60319 h 309015"/>
                      <a:gd name="connsiteX10" fmla="*/ 102901 w 118954"/>
                      <a:gd name="connsiteY10" fmla="*/ 17269 h 309015"/>
                      <a:gd name="connsiteX11" fmla="*/ 118955 w 118954"/>
                      <a:gd name="connsiteY11" fmla="*/ 0 h 309015"/>
                      <a:gd name="connsiteX12" fmla="*/ 115027 w 118954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4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43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9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772" y="228589"/>
                          <a:pt x="9352" y="199911"/>
                        </a:cubicBezTo>
                        <a:cubicBezTo>
                          <a:pt x="17176" y="159823"/>
                          <a:pt x="25842" y="124472"/>
                          <a:pt x="44078" y="108793"/>
                        </a:cubicBezTo>
                        <a:cubicBezTo>
                          <a:pt x="62283" y="93113"/>
                          <a:pt x="61629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3" name="Đồ họa 3">
                  <a:extLst>
                    <a:ext uri="{FF2B5EF4-FFF2-40B4-BE49-F238E27FC236}">
                      <a16:creationId xmlns:a16="http://schemas.microsoft.com/office/drawing/2014/main" id="{3CE4DB48-300C-29ED-150C-58C64D1DDE0B}"/>
                    </a:ext>
                  </a:extLst>
                </p:cNvPr>
                <p:cNvGrpSpPr/>
                <p:nvPr/>
              </p:nvGrpSpPr>
              <p:grpSpPr>
                <a:xfrm>
                  <a:off x="9752505" y="3457242"/>
                  <a:ext cx="175642" cy="439176"/>
                  <a:chOff x="9752505" y="3457242"/>
                  <a:chExt cx="175642" cy="439176"/>
                </a:xfrm>
                <a:solidFill>
                  <a:srgbClr val="AF4545"/>
                </a:solidFill>
              </p:grpSpPr>
              <p:grpSp>
                <p:nvGrpSpPr>
                  <p:cNvPr id="1444" name="Đồ họa 3">
                    <a:extLst>
                      <a:ext uri="{FF2B5EF4-FFF2-40B4-BE49-F238E27FC236}">
                        <a16:creationId xmlns:a16="http://schemas.microsoft.com/office/drawing/2014/main" id="{7715D07C-7C63-B4F7-7C3E-6A851E59AC98}"/>
                      </a:ext>
                    </a:extLst>
                  </p:cNvPr>
                  <p:cNvGrpSpPr/>
                  <p:nvPr/>
                </p:nvGrpSpPr>
                <p:grpSpPr>
                  <a:xfrm>
                    <a:off x="9851307" y="3457242"/>
                    <a:ext cx="76840" cy="9445"/>
                    <a:chOff x="9851307" y="3457242"/>
                    <a:chExt cx="76840" cy="9445"/>
                  </a:xfrm>
                  <a:solidFill>
                    <a:srgbClr val="AF4545"/>
                  </a:solidFill>
                </p:grpSpPr>
                <p:sp>
                  <p:nvSpPr>
                    <p:cNvPr id="1448" name="Hình tự do: Hình 1447">
                      <a:extLst>
                        <a:ext uri="{FF2B5EF4-FFF2-40B4-BE49-F238E27FC236}">
                          <a16:creationId xmlns:a16="http://schemas.microsoft.com/office/drawing/2014/main" id="{7ABF7010-0783-5A60-8ACE-19012299D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130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9" name="Hình tự do: Hình 1448">
                      <a:extLst>
                        <a:ext uri="{FF2B5EF4-FFF2-40B4-BE49-F238E27FC236}">
                          <a16:creationId xmlns:a16="http://schemas.microsoft.com/office/drawing/2014/main" id="{DEC710DB-7C2B-27E8-25F4-B54F621E9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8702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45" name="Đồ họa 3">
                    <a:extLst>
                      <a:ext uri="{FF2B5EF4-FFF2-40B4-BE49-F238E27FC236}">
                        <a16:creationId xmlns:a16="http://schemas.microsoft.com/office/drawing/2014/main" id="{07B2A76F-34CF-05F9-B155-4B736060DD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2505" y="3886958"/>
                    <a:ext cx="76856" cy="9460"/>
                    <a:chOff x="9752505" y="3886958"/>
                    <a:chExt cx="76856" cy="9460"/>
                  </a:xfrm>
                  <a:solidFill>
                    <a:srgbClr val="AF4545"/>
                  </a:solidFill>
                </p:grpSpPr>
                <p:sp>
                  <p:nvSpPr>
                    <p:cNvPr id="1446" name="Hình tự do: Hình 1445">
                      <a:extLst>
                        <a:ext uri="{FF2B5EF4-FFF2-40B4-BE49-F238E27FC236}">
                          <a16:creationId xmlns:a16="http://schemas.microsoft.com/office/drawing/2014/main" id="{D3F670D3-6074-E12D-A741-2964724D6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05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4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4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7" name="Hình tự do: Hình 1446">
                      <a:extLst>
                        <a:ext uri="{FF2B5EF4-FFF2-40B4-BE49-F238E27FC236}">
                          <a16:creationId xmlns:a16="http://schemas.microsoft.com/office/drawing/2014/main" id="{599F9FAC-058A-B360-1542-D9E4BDEB3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916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311" name="Đồ họa 3">
              <a:extLst>
                <a:ext uri="{FF2B5EF4-FFF2-40B4-BE49-F238E27FC236}">
                  <a16:creationId xmlns:a16="http://schemas.microsoft.com/office/drawing/2014/main" id="{191E84E7-DE8F-D77B-4A0D-AC406BEFD186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</p:grpSpPr>
          <p:grpSp>
            <p:nvGrpSpPr>
              <p:cNvPr id="1379" name="Đồ họa 3">
                <a:extLst>
                  <a:ext uri="{FF2B5EF4-FFF2-40B4-BE49-F238E27FC236}">
                    <a16:creationId xmlns:a16="http://schemas.microsoft.com/office/drawing/2014/main" id="{D880EC18-829A-6E40-120D-55DA3E1F39D4}"/>
                  </a:ext>
                </a:extLst>
              </p:cNvPr>
              <p:cNvGrpSpPr/>
              <p:nvPr/>
            </p:nvGrpSpPr>
            <p:grpSpPr>
              <a:xfrm>
                <a:off x="10855786" y="3291091"/>
                <a:ext cx="283252" cy="618217"/>
                <a:chOff x="10855786" y="3291091"/>
                <a:chExt cx="283252" cy="618217"/>
              </a:xfrm>
            </p:grpSpPr>
            <p:sp>
              <p:nvSpPr>
                <p:cNvPr id="1418" name="Hình tự do: Hình 1417">
                  <a:extLst>
                    <a:ext uri="{FF2B5EF4-FFF2-40B4-BE49-F238E27FC236}">
                      <a16:creationId xmlns:a16="http://schemas.microsoft.com/office/drawing/2014/main" id="{F7CFC98F-6C85-6F71-909C-04B012726F22}"/>
                    </a:ext>
                  </a:extLst>
                </p:cNvPr>
                <p:cNvSpPr/>
                <p:nvPr/>
              </p:nvSpPr>
              <p:spPr>
                <a:xfrm>
                  <a:off x="10873243" y="3291091"/>
                  <a:ext cx="265796" cy="618217"/>
                </a:xfrm>
                <a:custGeom>
                  <a:avLst/>
                  <a:gdLst>
                    <a:gd name="connsiteX0" fmla="*/ 258609 w 265796"/>
                    <a:gd name="connsiteY0" fmla="*/ 0 h 618217"/>
                    <a:gd name="connsiteX1" fmla="*/ 265623 w 265796"/>
                    <a:gd name="connsiteY1" fmla="*/ 8697 h 618217"/>
                    <a:gd name="connsiteX2" fmla="*/ 263378 w 265796"/>
                    <a:gd name="connsiteY2" fmla="*/ 18797 h 618217"/>
                    <a:gd name="connsiteX3" fmla="*/ 263378 w 265796"/>
                    <a:gd name="connsiteY3" fmla="*/ 18797 h 618217"/>
                    <a:gd name="connsiteX4" fmla="*/ 251938 w 265796"/>
                    <a:gd name="connsiteY4" fmla="*/ 70357 h 618217"/>
                    <a:gd name="connsiteX5" fmla="*/ 251938 w 265796"/>
                    <a:gd name="connsiteY5" fmla="*/ 70388 h 618217"/>
                    <a:gd name="connsiteX6" fmla="*/ 246888 w 265796"/>
                    <a:gd name="connsiteY6" fmla="*/ 93113 h 618217"/>
                    <a:gd name="connsiteX7" fmla="*/ 244020 w 265796"/>
                    <a:gd name="connsiteY7" fmla="*/ 106050 h 618217"/>
                    <a:gd name="connsiteX8" fmla="*/ 130395 w 265796"/>
                    <a:gd name="connsiteY8" fmla="*/ 618217 h 618217"/>
                    <a:gd name="connsiteX9" fmla="*/ 0 w 265796"/>
                    <a:gd name="connsiteY9" fmla="*/ 618217 h 618217"/>
                    <a:gd name="connsiteX10" fmla="*/ 3554 w 265796"/>
                    <a:gd name="connsiteY10" fmla="*/ 602164 h 618217"/>
                    <a:gd name="connsiteX11" fmla="*/ 3554 w 265796"/>
                    <a:gd name="connsiteY11" fmla="*/ 602164 h 618217"/>
                    <a:gd name="connsiteX12" fmla="*/ 10131 w 265796"/>
                    <a:gd name="connsiteY12" fmla="*/ 572518 h 618217"/>
                    <a:gd name="connsiteX13" fmla="*/ 24751 w 265796"/>
                    <a:gd name="connsiteY13" fmla="*/ 506650 h 618217"/>
                    <a:gd name="connsiteX14" fmla="*/ 29209 w 265796"/>
                    <a:gd name="connsiteY14" fmla="*/ 486481 h 618217"/>
                    <a:gd name="connsiteX15" fmla="*/ 29209 w 265796"/>
                    <a:gd name="connsiteY15" fmla="*/ 486481 h 618217"/>
                    <a:gd name="connsiteX16" fmla="*/ 41896 w 265796"/>
                    <a:gd name="connsiteY16" fmla="*/ 429342 h 618217"/>
                    <a:gd name="connsiteX17" fmla="*/ 41896 w 265796"/>
                    <a:gd name="connsiteY17" fmla="*/ 429342 h 618217"/>
                    <a:gd name="connsiteX18" fmla="*/ 46385 w 265796"/>
                    <a:gd name="connsiteY18" fmla="*/ 409142 h 618217"/>
                    <a:gd name="connsiteX19" fmla="*/ 84540 w 265796"/>
                    <a:gd name="connsiteY19" fmla="*/ 237162 h 618217"/>
                    <a:gd name="connsiteX20" fmla="*/ 84540 w 265796"/>
                    <a:gd name="connsiteY20" fmla="*/ 237162 h 618217"/>
                    <a:gd name="connsiteX21" fmla="*/ 89310 w 265796"/>
                    <a:gd name="connsiteY21" fmla="*/ 215591 h 618217"/>
                    <a:gd name="connsiteX22" fmla="*/ 89310 w 265796"/>
                    <a:gd name="connsiteY22" fmla="*/ 215591 h 618217"/>
                    <a:gd name="connsiteX23" fmla="*/ 122602 w 265796"/>
                    <a:gd name="connsiteY23" fmla="*/ 65494 h 618217"/>
                    <a:gd name="connsiteX24" fmla="*/ 128681 w 265796"/>
                    <a:gd name="connsiteY24" fmla="*/ 38187 h 618217"/>
                    <a:gd name="connsiteX25" fmla="*/ 128681 w 265796"/>
                    <a:gd name="connsiteY25" fmla="*/ 38155 h 618217"/>
                    <a:gd name="connsiteX26" fmla="*/ 137160 w 265796"/>
                    <a:gd name="connsiteY26" fmla="*/ 0 h 618217"/>
                    <a:gd name="connsiteX27" fmla="*/ 258609 w 265796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6" h="618217">
                      <a:moveTo>
                        <a:pt x="258609" y="0"/>
                      </a:moveTo>
                      <a:cubicBezTo>
                        <a:pt x="263191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02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0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9" name="Hình tự do: Hình 1418">
                  <a:extLst>
                    <a:ext uri="{FF2B5EF4-FFF2-40B4-BE49-F238E27FC236}">
                      <a16:creationId xmlns:a16="http://schemas.microsoft.com/office/drawing/2014/main" id="{BBFAC0BF-74F3-B6C9-36F9-4DCB42B117DB}"/>
                    </a:ext>
                  </a:extLst>
                </p:cNvPr>
                <p:cNvSpPr/>
                <p:nvPr/>
              </p:nvSpPr>
              <p:spPr>
                <a:xfrm>
                  <a:off x="10855786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38 w 267555"/>
                    <a:gd name="connsiteY3" fmla="*/ 70357 h 618217"/>
                    <a:gd name="connsiteX4" fmla="*/ 251938 w 267555"/>
                    <a:gd name="connsiteY4" fmla="*/ 70388 h 618217"/>
                    <a:gd name="connsiteX5" fmla="*/ 246888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09 w 267555"/>
                    <a:gd name="connsiteY13" fmla="*/ 486481 h 618217"/>
                    <a:gd name="connsiteX14" fmla="*/ 29209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10 w 267555"/>
                    <a:gd name="connsiteY20" fmla="*/ 215591 h 618217"/>
                    <a:gd name="connsiteX21" fmla="*/ 89310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20" name="Đồ họa 3">
                  <a:extLst>
                    <a:ext uri="{FF2B5EF4-FFF2-40B4-BE49-F238E27FC236}">
                      <a16:creationId xmlns:a16="http://schemas.microsoft.com/office/drawing/2014/main" id="{95D83473-51D3-4129-1060-88B73EF4B42B}"/>
                    </a:ext>
                  </a:extLst>
                </p:cNvPr>
                <p:cNvGrpSpPr/>
                <p:nvPr/>
              </p:nvGrpSpPr>
              <p:grpSpPr>
                <a:xfrm>
                  <a:off x="10859339" y="3291091"/>
                  <a:ext cx="259825" cy="618217"/>
                  <a:chOff x="10859339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1428" name="Hình tự do: Hình 1427">
                    <a:extLst>
                      <a:ext uri="{FF2B5EF4-FFF2-40B4-BE49-F238E27FC236}">
                        <a16:creationId xmlns:a16="http://schemas.microsoft.com/office/drawing/2014/main" id="{41BF311C-4D0C-868C-2A04-0BF77BAE2CB9}"/>
                      </a:ext>
                    </a:extLst>
                  </p:cNvPr>
                  <p:cNvSpPr/>
                  <p:nvPr/>
                </p:nvSpPr>
                <p:spPr>
                  <a:xfrm>
                    <a:off x="10880537" y="3706488"/>
                    <a:ext cx="120921" cy="202820"/>
                  </a:xfrm>
                  <a:custGeom>
                    <a:avLst/>
                    <a:gdLst>
                      <a:gd name="connsiteX0" fmla="*/ 113749 w 120921"/>
                      <a:gd name="connsiteY0" fmla="*/ 74046 h 202820"/>
                      <a:gd name="connsiteX1" fmla="*/ 108138 w 120921"/>
                      <a:gd name="connsiteY1" fmla="*/ 125138 h 202820"/>
                      <a:gd name="connsiteX2" fmla="*/ 110445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2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6 w 120921"/>
                      <a:gd name="connsiteY13" fmla="*/ 184304 h 202820"/>
                      <a:gd name="connsiteX14" fmla="*/ 87096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41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49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49" y="74046"/>
                        </a:moveTo>
                        <a:cubicBezTo>
                          <a:pt x="110009" y="93529"/>
                          <a:pt x="106486" y="113542"/>
                          <a:pt x="108138" y="125138"/>
                        </a:cubicBezTo>
                        <a:cubicBezTo>
                          <a:pt x="109042" y="131310"/>
                          <a:pt x="109759" y="136766"/>
                          <a:pt x="110445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5974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2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6" y="184304"/>
                        </a:cubicBezTo>
                        <a:lnTo>
                          <a:pt x="87096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41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45" y="-1610"/>
                          <a:pt x="86224" y="7150"/>
                          <a:pt x="99722" y="9175"/>
                        </a:cubicBezTo>
                        <a:cubicBezTo>
                          <a:pt x="113188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490" y="54719"/>
                          <a:pt x="113749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9" name="Hình tự do: Hình 1428">
                    <a:extLst>
                      <a:ext uri="{FF2B5EF4-FFF2-40B4-BE49-F238E27FC236}">
                        <a16:creationId xmlns:a16="http://schemas.microsoft.com/office/drawing/2014/main" id="{1468F015-8E37-9F31-CCFE-B23EFBBEF8AB}"/>
                      </a:ext>
                    </a:extLst>
                  </p:cNvPr>
                  <p:cNvSpPr/>
                  <p:nvPr/>
                </p:nvSpPr>
                <p:spPr>
                  <a:xfrm>
                    <a:off x="10859339" y="3754019"/>
                    <a:ext cx="101546" cy="155289"/>
                  </a:xfrm>
                  <a:custGeom>
                    <a:avLst/>
                    <a:gdLst>
                      <a:gd name="connsiteX0" fmla="*/ 99535 w 101546"/>
                      <a:gd name="connsiteY0" fmla="*/ 114110 h 155289"/>
                      <a:gd name="connsiteX1" fmla="*/ 94391 w 101546"/>
                      <a:gd name="connsiteY1" fmla="*/ 155289 h 155289"/>
                      <a:gd name="connsiteX2" fmla="*/ 80332 w 101546"/>
                      <a:gd name="connsiteY2" fmla="*/ 155289 h 155289"/>
                      <a:gd name="connsiteX3" fmla="*/ 88687 w 101546"/>
                      <a:gd name="connsiteY3" fmla="*/ 108250 h 155289"/>
                      <a:gd name="connsiteX4" fmla="*/ 85787 w 101546"/>
                      <a:gd name="connsiteY4" fmla="*/ 75176 h 155289"/>
                      <a:gd name="connsiteX5" fmla="*/ 86723 w 101546"/>
                      <a:gd name="connsiteY5" fmla="*/ 44751 h 155289"/>
                      <a:gd name="connsiteX6" fmla="*/ 85164 w 101546"/>
                      <a:gd name="connsiteY6" fmla="*/ 17163 h 155289"/>
                      <a:gd name="connsiteX7" fmla="*/ 47538 w 101546"/>
                      <a:gd name="connsiteY7" fmla="*/ 41727 h 155289"/>
                      <a:gd name="connsiteX8" fmla="*/ 41491 w 101546"/>
                      <a:gd name="connsiteY8" fmla="*/ 48149 h 155289"/>
                      <a:gd name="connsiteX9" fmla="*/ 13747 w 101546"/>
                      <a:gd name="connsiteY9" fmla="*/ 112427 h 155289"/>
                      <a:gd name="connsiteX10" fmla="*/ 0 w 101546"/>
                      <a:gd name="connsiteY10" fmla="*/ 139236 h 155289"/>
                      <a:gd name="connsiteX11" fmla="*/ 6578 w 101546"/>
                      <a:gd name="connsiteY11" fmla="*/ 109590 h 155289"/>
                      <a:gd name="connsiteX12" fmla="*/ 13062 w 101546"/>
                      <a:gd name="connsiteY12" fmla="*/ 95563 h 155289"/>
                      <a:gd name="connsiteX13" fmla="*/ 36909 w 101546"/>
                      <a:gd name="connsiteY13" fmla="*/ 46247 h 155289"/>
                      <a:gd name="connsiteX14" fmla="*/ 40805 w 101546"/>
                      <a:gd name="connsiteY14" fmla="*/ 39483 h 155289"/>
                      <a:gd name="connsiteX15" fmla="*/ 96947 w 101546"/>
                      <a:gd name="connsiteY15" fmla="*/ 236 h 155289"/>
                      <a:gd name="connsiteX16" fmla="*/ 101343 w 101546"/>
                      <a:gd name="connsiteY16" fmla="*/ 22587 h 155289"/>
                      <a:gd name="connsiteX17" fmla="*/ 96791 w 101546"/>
                      <a:gd name="connsiteY17" fmla="*/ 62426 h 155289"/>
                      <a:gd name="connsiteX18" fmla="*/ 99535 w 101546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46" h="155289">
                        <a:moveTo>
                          <a:pt x="99535" y="114110"/>
                        </a:moveTo>
                        <a:cubicBezTo>
                          <a:pt x="96293" y="126486"/>
                          <a:pt x="94921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14" y="114422"/>
                          <a:pt x="88687" y="108250"/>
                        </a:cubicBezTo>
                        <a:cubicBezTo>
                          <a:pt x="90120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795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491" y="48149"/>
                        </a:cubicBezTo>
                        <a:cubicBezTo>
                          <a:pt x="26871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37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30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594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43" y="89047"/>
                          <a:pt x="99535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0" name="Hình tự do: Hình 1429">
                    <a:extLst>
                      <a:ext uri="{FF2B5EF4-FFF2-40B4-BE49-F238E27FC236}">
                        <a16:creationId xmlns:a16="http://schemas.microsoft.com/office/drawing/2014/main" id="{20AA718B-E41A-74FF-AC3A-7581F52AC4F3}"/>
                      </a:ext>
                    </a:extLst>
                  </p:cNvPr>
                  <p:cNvSpPr/>
                  <p:nvPr/>
                </p:nvSpPr>
                <p:spPr>
                  <a:xfrm>
                    <a:off x="10890333" y="3809782"/>
                    <a:ext cx="35531" cy="92011"/>
                  </a:xfrm>
                  <a:custGeom>
                    <a:avLst/>
                    <a:gdLst>
                      <a:gd name="connsiteX0" fmla="*/ 14456 w 35531"/>
                      <a:gd name="connsiteY0" fmla="*/ 25273 h 92011"/>
                      <a:gd name="connsiteX1" fmla="*/ 26115 w 35531"/>
                      <a:gd name="connsiteY1" fmla="*/ 1270 h 92011"/>
                      <a:gd name="connsiteX2" fmla="*/ 35498 w 35531"/>
                      <a:gd name="connsiteY2" fmla="*/ 43198 h 92011"/>
                      <a:gd name="connsiteX3" fmla="*/ 9188 w 35531"/>
                      <a:gd name="connsiteY3" fmla="*/ 91765 h 92011"/>
                      <a:gd name="connsiteX4" fmla="*/ 4294 w 35531"/>
                      <a:gd name="connsiteY4" fmla="*/ 54607 h 92011"/>
                      <a:gd name="connsiteX5" fmla="*/ 11650 w 35531"/>
                      <a:gd name="connsiteY5" fmla="*/ 82506 h 92011"/>
                      <a:gd name="connsiteX6" fmla="*/ 23963 w 35531"/>
                      <a:gd name="connsiteY6" fmla="*/ 26333 h 92011"/>
                      <a:gd name="connsiteX7" fmla="*/ 14456 w 35531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31" h="92011">
                        <a:moveTo>
                          <a:pt x="14456" y="25273"/>
                        </a:moveTo>
                        <a:cubicBezTo>
                          <a:pt x="14456" y="25273"/>
                          <a:pt x="20067" y="-6679"/>
                          <a:pt x="26115" y="1270"/>
                        </a:cubicBezTo>
                        <a:cubicBezTo>
                          <a:pt x="32162" y="9219"/>
                          <a:pt x="35934" y="27486"/>
                          <a:pt x="35498" y="43198"/>
                        </a:cubicBezTo>
                        <a:cubicBezTo>
                          <a:pt x="35092" y="58909"/>
                          <a:pt x="26457" y="95350"/>
                          <a:pt x="9188" y="91765"/>
                        </a:cubicBezTo>
                        <a:cubicBezTo>
                          <a:pt x="-8082" y="88149"/>
                          <a:pt x="4294" y="54607"/>
                          <a:pt x="4294" y="54607"/>
                        </a:cubicBezTo>
                        <a:cubicBezTo>
                          <a:pt x="4294" y="54607"/>
                          <a:pt x="-975" y="80885"/>
                          <a:pt x="11650" y="82506"/>
                        </a:cubicBezTo>
                        <a:cubicBezTo>
                          <a:pt x="24244" y="84159"/>
                          <a:pt x="26551" y="41171"/>
                          <a:pt x="23963" y="26333"/>
                        </a:cubicBezTo>
                        <a:cubicBezTo>
                          <a:pt x="21345" y="11495"/>
                          <a:pt x="14456" y="25273"/>
                          <a:pt x="14456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1" name="Hình tự do: Hình 1430">
                    <a:extLst>
                      <a:ext uri="{FF2B5EF4-FFF2-40B4-BE49-F238E27FC236}">
                        <a16:creationId xmlns:a16="http://schemas.microsoft.com/office/drawing/2014/main" id="{8196046D-A1FC-24DB-EEBF-D51A6BF05341}"/>
                      </a:ext>
                    </a:extLst>
                  </p:cNvPr>
                  <p:cNvSpPr/>
                  <p:nvPr/>
                </p:nvSpPr>
                <p:spPr>
                  <a:xfrm>
                    <a:off x="11005236" y="3414286"/>
                    <a:ext cx="90673" cy="361915"/>
                  </a:xfrm>
                  <a:custGeom>
                    <a:avLst/>
                    <a:gdLst>
                      <a:gd name="connsiteX0" fmla="*/ 7224 w 90673"/>
                      <a:gd name="connsiteY0" fmla="*/ 175752 h 361915"/>
                      <a:gd name="connsiteX1" fmla="*/ 90674 w 90673"/>
                      <a:gd name="connsiteY1" fmla="*/ 0 h 361915"/>
                      <a:gd name="connsiteX2" fmla="*/ 80792 w 90673"/>
                      <a:gd name="connsiteY2" fmla="*/ 44764 h 361915"/>
                      <a:gd name="connsiteX3" fmla="*/ 68416 w 90673"/>
                      <a:gd name="connsiteY3" fmla="*/ 64153 h 361915"/>
                      <a:gd name="connsiteX4" fmla="*/ 19350 w 90673"/>
                      <a:gd name="connsiteY4" fmla="*/ 211881 h 361915"/>
                      <a:gd name="connsiteX5" fmla="*/ 32225 w 90673"/>
                      <a:gd name="connsiteY5" fmla="*/ 260978 h 361915"/>
                      <a:gd name="connsiteX6" fmla="*/ 10591 w 90673"/>
                      <a:gd name="connsiteY6" fmla="*/ 361915 h 361915"/>
                      <a:gd name="connsiteX7" fmla="*/ 11744 w 90673"/>
                      <a:gd name="connsiteY7" fmla="*/ 271951 h 361915"/>
                      <a:gd name="connsiteX8" fmla="*/ 7224 w 90673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73" h="361915">
                        <a:moveTo>
                          <a:pt x="7224" y="175752"/>
                        </a:moveTo>
                        <a:cubicBezTo>
                          <a:pt x="20971" y="138345"/>
                          <a:pt x="74526" y="47975"/>
                          <a:pt x="90674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077" y="179555"/>
                          <a:pt x="19350" y="211881"/>
                        </a:cubicBezTo>
                        <a:cubicBezTo>
                          <a:pt x="21096" y="229275"/>
                          <a:pt x="27486" y="245516"/>
                          <a:pt x="32225" y="260978"/>
                        </a:cubicBezTo>
                        <a:lnTo>
                          <a:pt x="10591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2" name="Hình tự do: Hình 1431">
                    <a:extLst>
                      <a:ext uri="{FF2B5EF4-FFF2-40B4-BE49-F238E27FC236}">
                        <a16:creationId xmlns:a16="http://schemas.microsoft.com/office/drawing/2014/main" id="{265ED92F-F997-B528-A5FD-54197D8FC88F}"/>
                      </a:ext>
                    </a:extLst>
                  </p:cNvPr>
                  <p:cNvSpPr/>
                  <p:nvPr/>
                </p:nvSpPr>
                <p:spPr>
                  <a:xfrm>
                    <a:off x="11093223" y="3291091"/>
                    <a:ext cx="25942" cy="70356"/>
                  </a:xfrm>
                  <a:custGeom>
                    <a:avLst/>
                    <a:gdLst>
                      <a:gd name="connsiteX0" fmla="*/ 14501 w 25942"/>
                      <a:gd name="connsiteY0" fmla="*/ 70357 h 70356"/>
                      <a:gd name="connsiteX1" fmla="*/ 2219 w 25942"/>
                      <a:gd name="connsiteY1" fmla="*/ 29458 h 70356"/>
                      <a:gd name="connsiteX2" fmla="*/ 691 w 25942"/>
                      <a:gd name="connsiteY2" fmla="*/ 18049 h 70356"/>
                      <a:gd name="connsiteX3" fmla="*/ 37 w 25942"/>
                      <a:gd name="connsiteY3" fmla="*/ 0 h 70356"/>
                      <a:gd name="connsiteX4" fmla="*/ 23479 w 25942"/>
                      <a:gd name="connsiteY4" fmla="*/ 0 h 70356"/>
                      <a:gd name="connsiteX5" fmla="*/ 25941 w 25942"/>
                      <a:gd name="connsiteY5" fmla="*/ 18797 h 70356"/>
                      <a:gd name="connsiteX6" fmla="*/ 25941 w 25942"/>
                      <a:gd name="connsiteY6" fmla="*/ 18797 h 70356"/>
                      <a:gd name="connsiteX7" fmla="*/ 14501 w 25942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2" h="70356">
                        <a:moveTo>
                          <a:pt x="14501" y="70357"/>
                        </a:moveTo>
                        <a:cubicBezTo>
                          <a:pt x="8578" y="55737"/>
                          <a:pt x="4526" y="42520"/>
                          <a:pt x="2219" y="29458"/>
                        </a:cubicBezTo>
                        <a:cubicBezTo>
                          <a:pt x="1564" y="25655"/>
                          <a:pt x="1034" y="21852"/>
                          <a:pt x="691" y="18049"/>
                        </a:cubicBezTo>
                        <a:cubicBezTo>
                          <a:pt x="99" y="12095"/>
                          <a:pt x="-88" y="6141"/>
                          <a:pt x="37" y="0"/>
                        </a:cubicBezTo>
                        <a:lnTo>
                          <a:pt x="23479" y="0"/>
                        </a:lnTo>
                        <a:cubicBezTo>
                          <a:pt x="23915" y="6359"/>
                          <a:pt x="24757" y="12625"/>
                          <a:pt x="25941" y="18797"/>
                        </a:cubicBezTo>
                        <a:cubicBezTo>
                          <a:pt x="25941" y="18797"/>
                          <a:pt x="25941" y="18797"/>
                          <a:pt x="25941" y="18797"/>
                        </a:cubicBezTo>
                        <a:cubicBezTo>
                          <a:pt x="26035" y="19421"/>
                          <a:pt x="14501" y="70357"/>
                          <a:pt x="14501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3" name="Hình tự do: Hình 1432">
                    <a:extLst>
                      <a:ext uri="{FF2B5EF4-FFF2-40B4-BE49-F238E27FC236}">
                        <a16:creationId xmlns:a16="http://schemas.microsoft.com/office/drawing/2014/main" id="{7F750A23-82E9-28D3-8BE6-4BBD72AB29D6}"/>
                      </a:ext>
                    </a:extLst>
                  </p:cNvPr>
                  <p:cNvSpPr/>
                  <p:nvPr/>
                </p:nvSpPr>
                <p:spPr>
                  <a:xfrm>
                    <a:off x="10978419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583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174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66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01" y="4707"/>
                          <a:pt x="30954" y="9601"/>
                          <a:pt x="29583" y="14495"/>
                        </a:cubicBezTo>
                        <a:cubicBezTo>
                          <a:pt x="29334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30" y="27525"/>
                          <a:pt x="25250" y="28336"/>
                        </a:cubicBezTo>
                        <a:cubicBezTo>
                          <a:pt x="23099" y="34508"/>
                          <a:pt x="20730" y="40244"/>
                          <a:pt x="18174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385" y="33635"/>
                          <a:pt x="9258" y="30799"/>
                        </a:cubicBezTo>
                        <a:cubicBezTo>
                          <a:pt x="12219" y="21073"/>
                          <a:pt x="15586" y="10225"/>
                          <a:pt x="18766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4" name="Hình tự do: Hình 1433">
                    <a:extLst>
                      <a:ext uri="{FF2B5EF4-FFF2-40B4-BE49-F238E27FC236}">
                        <a16:creationId xmlns:a16="http://schemas.microsoft.com/office/drawing/2014/main" id="{D88CA19B-548A-3454-0DA5-42CF20094034}"/>
                      </a:ext>
                    </a:extLst>
                  </p:cNvPr>
                  <p:cNvSpPr/>
                  <p:nvPr/>
                </p:nvSpPr>
                <p:spPr>
                  <a:xfrm>
                    <a:off x="10940326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769 w 102152"/>
                      <a:gd name="connsiteY3" fmla="*/ 215591 h 237161"/>
                      <a:gd name="connsiteX4" fmla="*/ 4769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7" y="229712"/>
                          <a:pt x="0" y="237162"/>
                        </a:cubicBezTo>
                        <a:lnTo>
                          <a:pt x="4769" y="215591"/>
                        </a:lnTo>
                        <a:lnTo>
                          <a:pt x="4769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30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" name="Hình tự do: Hình 1434">
                    <a:extLst>
                      <a:ext uri="{FF2B5EF4-FFF2-40B4-BE49-F238E27FC236}">
                        <a16:creationId xmlns:a16="http://schemas.microsoft.com/office/drawing/2014/main" id="{F6CCF602-93BE-391E-7590-31166D004740}"/>
                      </a:ext>
                    </a:extLst>
                  </p:cNvPr>
                  <p:cNvSpPr/>
                  <p:nvPr/>
                </p:nvSpPr>
                <p:spPr>
                  <a:xfrm>
                    <a:off x="10897682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42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373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574" y="36472"/>
                          <a:pt x="143052" y="105520"/>
                          <a:pt x="135726" y="143177"/>
                        </a:cubicBezTo>
                        <a:cubicBezTo>
                          <a:pt x="125470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46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098" y="351597"/>
                          <a:pt x="45325" y="343960"/>
                          <a:pt x="56142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373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6" name="Hình tự do: Hình 1435">
                    <a:extLst>
                      <a:ext uri="{FF2B5EF4-FFF2-40B4-BE49-F238E27FC236}">
                        <a16:creationId xmlns:a16="http://schemas.microsoft.com/office/drawing/2014/main" id="{FD04CAEC-5235-BF03-D302-9F181F534A59}"/>
                      </a:ext>
                    </a:extLst>
                  </p:cNvPr>
                  <p:cNvSpPr/>
                  <p:nvPr/>
                </p:nvSpPr>
                <p:spPr>
                  <a:xfrm>
                    <a:off x="11040583" y="3291091"/>
                    <a:ext cx="62090" cy="175485"/>
                  </a:xfrm>
                  <a:custGeom>
                    <a:avLst/>
                    <a:gdLst>
                      <a:gd name="connsiteX0" fmla="*/ 62090 w 62090"/>
                      <a:gd name="connsiteY0" fmla="*/ 93113 h 175485"/>
                      <a:gd name="connsiteX1" fmla="*/ 59222 w 62090"/>
                      <a:gd name="connsiteY1" fmla="*/ 106050 h 175485"/>
                      <a:gd name="connsiteX2" fmla="*/ 4982 w 62090"/>
                      <a:gd name="connsiteY2" fmla="*/ 175378 h 175485"/>
                      <a:gd name="connsiteX3" fmla="*/ 19197 w 62090"/>
                      <a:gd name="connsiteY3" fmla="*/ 53960 h 175485"/>
                      <a:gd name="connsiteX4" fmla="*/ 13180 w 62090"/>
                      <a:gd name="connsiteY4" fmla="*/ 0 h 175485"/>
                      <a:gd name="connsiteX5" fmla="*/ 32539 w 62090"/>
                      <a:gd name="connsiteY5" fmla="*/ 0 h 175485"/>
                      <a:gd name="connsiteX6" fmla="*/ 33442 w 62090"/>
                      <a:gd name="connsiteY6" fmla="*/ 48099 h 175485"/>
                      <a:gd name="connsiteX7" fmla="*/ 10842 w 62090"/>
                      <a:gd name="connsiteY7" fmla="*/ 155676 h 175485"/>
                      <a:gd name="connsiteX8" fmla="*/ 32165 w 62090"/>
                      <a:gd name="connsiteY8" fmla="*/ 121355 h 175485"/>
                      <a:gd name="connsiteX9" fmla="*/ 62090 w 62090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0" h="175485">
                        <a:moveTo>
                          <a:pt x="62090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55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7" y="53960"/>
                        </a:cubicBezTo>
                        <a:cubicBezTo>
                          <a:pt x="23187" y="37844"/>
                          <a:pt x="17358" y="13809"/>
                          <a:pt x="13180" y="0"/>
                        </a:cubicBezTo>
                        <a:lnTo>
                          <a:pt x="32539" y="0"/>
                        </a:lnTo>
                        <a:cubicBezTo>
                          <a:pt x="34409" y="12500"/>
                          <a:pt x="36092" y="30923"/>
                          <a:pt x="33442" y="48099"/>
                        </a:cubicBezTo>
                        <a:cubicBezTo>
                          <a:pt x="28829" y="77838"/>
                          <a:pt x="9564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65" y="121355"/>
                        </a:cubicBezTo>
                        <a:cubicBezTo>
                          <a:pt x="40830" y="101748"/>
                          <a:pt x="54484" y="95233"/>
                          <a:pt x="62090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1" name="Đồ họa 3">
                  <a:extLst>
                    <a:ext uri="{FF2B5EF4-FFF2-40B4-BE49-F238E27FC236}">
                      <a16:creationId xmlns:a16="http://schemas.microsoft.com/office/drawing/2014/main" id="{C00F27C0-0B6D-9F7E-7401-33C6B1FA44E3}"/>
                    </a:ext>
                  </a:extLst>
                </p:cNvPr>
                <p:cNvGrpSpPr/>
                <p:nvPr/>
              </p:nvGrpSpPr>
              <p:grpSpPr>
                <a:xfrm>
                  <a:off x="10869895" y="3308224"/>
                  <a:ext cx="233527" cy="583921"/>
                  <a:chOff x="10869895" y="3308224"/>
                  <a:chExt cx="233527" cy="583921"/>
                </a:xfrm>
                <a:solidFill>
                  <a:srgbClr val="AF4545"/>
                </a:solidFill>
              </p:grpSpPr>
              <p:grpSp>
                <p:nvGrpSpPr>
                  <p:cNvPr id="1422" name="Đồ họa 3">
                    <a:extLst>
                      <a:ext uri="{FF2B5EF4-FFF2-40B4-BE49-F238E27FC236}">
                        <a16:creationId xmlns:a16="http://schemas.microsoft.com/office/drawing/2014/main" id="{DCE380A7-0867-9D56-E592-E9E9DA59FAB3}"/>
                      </a:ext>
                    </a:extLst>
                  </p:cNvPr>
                  <p:cNvGrpSpPr/>
                  <p:nvPr/>
                </p:nvGrpSpPr>
                <p:grpSpPr>
                  <a:xfrm>
                    <a:off x="11001256" y="3308224"/>
                    <a:ext cx="102165" cy="12575"/>
                    <a:chOff x="11001256" y="3308224"/>
                    <a:chExt cx="102165" cy="12575"/>
                  </a:xfrm>
                  <a:solidFill>
                    <a:srgbClr val="AF4545"/>
                  </a:solidFill>
                </p:grpSpPr>
                <p:sp>
                  <p:nvSpPr>
                    <p:cNvPr id="1426" name="Hình tự do: Hình 1425">
                      <a:extLst>
                        <a:ext uri="{FF2B5EF4-FFF2-40B4-BE49-F238E27FC236}">
                          <a16:creationId xmlns:a16="http://schemas.microsoft.com/office/drawing/2014/main" id="{BDE06F78-BE3B-9AAC-A8BB-FBAB32218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1256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7" name="Hình tự do: Hình 1426">
                      <a:extLst>
                        <a:ext uri="{FF2B5EF4-FFF2-40B4-BE49-F238E27FC236}">
                          <a16:creationId xmlns:a16="http://schemas.microsoft.com/office/drawing/2014/main" id="{A2158E62-E69C-AE89-5BE4-3662AA87A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90859" y="3308236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97 w 12562"/>
                        <a:gd name="connsiteY1" fmla="*/ 12563 h 12562"/>
                        <a:gd name="connsiteX2" fmla="*/ 0 w 12562"/>
                        <a:gd name="connsiteY2" fmla="*/ 6266 h 12562"/>
                        <a:gd name="connsiteX3" fmla="*/ 6297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26"/>
                            <a:pt x="9757" y="12563"/>
                            <a:pt x="6297" y="12563"/>
                          </a:cubicBezTo>
                          <a:cubicBezTo>
                            <a:pt x="2806" y="12563"/>
                            <a:pt x="0" y="9726"/>
                            <a:pt x="0" y="6266"/>
                          </a:cubicBezTo>
                          <a:cubicBezTo>
                            <a:pt x="0" y="2806"/>
                            <a:pt x="2806" y="0"/>
                            <a:pt x="6297" y="0"/>
                          </a:cubicBezTo>
                          <a:cubicBezTo>
                            <a:pt x="9757" y="0"/>
                            <a:pt x="12563" y="2806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23" name="Đồ họa 3">
                    <a:extLst>
                      <a:ext uri="{FF2B5EF4-FFF2-40B4-BE49-F238E27FC236}">
                        <a16:creationId xmlns:a16="http://schemas.microsoft.com/office/drawing/2014/main" id="{5E74CC8E-A2F1-F125-B50B-8A2FFF020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869895" y="3879589"/>
                    <a:ext cx="102146" cy="12556"/>
                    <a:chOff x="10869895" y="3879589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1424" name="Hình tự do: Hình 1423">
                      <a:extLst>
                        <a:ext uri="{FF2B5EF4-FFF2-40B4-BE49-F238E27FC236}">
                          <a16:creationId xmlns:a16="http://schemas.microsoft.com/office/drawing/2014/main" id="{AE70602C-46F4-BA0D-6EC3-FF888E610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989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5" name="Hình tự do: Hình 1424">
                      <a:extLst>
                        <a:ext uri="{FF2B5EF4-FFF2-40B4-BE49-F238E27FC236}">
                          <a16:creationId xmlns:a16="http://schemas.microsoft.com/office/drawing/2014/main" id="{F55F8AC8-9803-3B58-CBF3-EE86BDDEDB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48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80" name="Đồ họa 3">
                <a:extLst>
                  <a:ext uri="{FF2B5EF4-FFF2-40B4-BE49-F238E27FC236}">
                    <a16:creationId xmlns:a16="http://schemas.microsoft.com/office/drawing/2014/main" id="{F7E8DFFF-E6F3-E448-0198-B57A305EE1EA}"/>
                  </a:ext>
                </a:extLst>
              </p:cNvPr>
              <p:cNvGrpSpPr/>
              <p:nvPr/>
            </p:nvGrpSpPr>
            <p:grpSpPr>
              <a:xfrm>
                <a:off x="11036401" y="3373543"/>
                <a:ext cx="242075" cy="535765"/>
                <a:chOff x="11036401" y="3373543"/>
                <a:chExt cx="242075" cy="535765"/>
              </a:xfrm>
            </p:grpSpPr>
            <p:sp>
              <p:nvSpPr>
                <p:cNvPr id="1400" name="Hình tự do: Hình 1399">
                  <a:extLst>
                    <a:ext uri="{FF2B5EF4-FFF2-40B4-BE49-F238E27FC236}">
                      <a16:creationId xmlns:a16="http://schemas.microsoft.com/office/drawing/2014/main" id="{2D794DC5-CE9B-2676-218C-FE60248D129C}"/>
                    </a:ext>
                  </a:extLst>
                </p:cNvPr>
                <p:cNvSpPr/>
                <p:nvPr/>
              </p:nvSpPr>
              <p:spPr>
                <a:xfrm>
                  <a:off x="11048371" y="3373543"/>
                  <a:ext cx="230104" cy="535765"/>
                </a:xfrm>
                <a:custGeom>
                  <a:avLst/>
                  <a:gdLst>
                    <a:gd name="connsiteX0" fmla="*/ 222947 w 230104"/>
                    <a:gd name="connsiteY0" fmla="*/ 0 h 535765"/>
                    <a:gd name="connsiteX1" fmla="*/ 229930 w 230104"/>
                    <a:gd name="connsiteY1" fmla="*/ 8697 h 535765"/>
                    <a:gd name="connsiteX2" fmla="*/ 229930 w 230104"/>
                    <a:gd name="connsiteY2" fmla="*/ 8697 h 535765"/>
                    <a:gd name="connsiteX3" fmla="*/ 224974 w 230104"/>
                    <a:gd name="connsiteY3" fmla="*/ 31079 h 535765"/>
                    <a:gd name="connsiteX4" fmla="*/ 216339 w 230104"/>
                    <a:gd name="connsiteY4" fmla="*/ 69952 h 535765"/>
                    <a:gd name="connsiteX5" fmla="*/ 216339 w 230104"/>
                    <a:gd name="connsiteY5" fmla="*/ 69952 h 535765"/>
                    <a:gd name="connsiteX6" fmla="*/ 207642 w 230104"/>
                    <a:gd name="connsiteY6" fmla="*/ 109136 h 535765"/>
                    <a:gd name="connsiteX7" fmla="*/ 207642 w 230104"/>
                    <a:gd name="connsiteY7" fmla="*/ 109136 h 535765"/>
                    <a:gd name="connsiteX8" fmla="*/ 199225 w 230104"/>
                    <a:gd name="connsiteY8" fmla="*/ 147167 h 535765"/>
                    <a:gd name="connsiteX9" fmla="*/ 194705 w 230104"/>
                    <a:gd name="connsiteY9" fmla="*/ 167585 h 535765"/>
                    <a:gd name="connsiteX10" fmla="*/ 160384 w 230104"/>
                    <a:gd name="connsiteY10" fmla="*/ 322264 h 535765"/>
                    <a:gd name="connsiteX11" fmla="*/ 156550 w 230104"/>
                    <a:gd name="connsiteY11" fmla="*/ 339409 h 535765"/>
                    <a:gd name="connsiteX12" fmla="*/ 127341 w 230104"/>
                    <a:gd name="connsiteY12" fmla="*/ 471207 h 535765"/>
                    <a:gd name="connsiteX13" fmla="*/ 127341 w 230104"/>
                    <a:gd name="connsiteY13" fmla="*/ 471238 h 535765"/>
                    <a:gd name="connsiteX14" fmla="*/ 122415 w 230104"/>
                    <a:gd name="connsiteY14" fmla="*/ 493340 h 535765"/>
                    <a:gd name="connsiteX15" fmla="*/ 113001 w 230104"/>
                    <a:gd name="connsiteY15" fmla="*/ 535766 h 535765"/>
                    <a:gd name="connsiteX16" fmla="*/ 0 w 230104"/>
                    <a:gd name="connsiteY16" fmla="*/ 535766 h 535765"/>
                    <a:gd name="connsiteX17" fmla="*/ 4645 w 230104"/>
                    <a:gd name="connsiteY17" fmla="*/ 514755 h 535765"/>
                    <a:gd name="connsiteX18" fmla="*/ 4645 w 230104"/>
                    <a:gd name="connsiteY18" fmla="*/ 514755 h 535765"/>
                    <a:gd name="connsiteX19" fmla="*/ 14558 w 230104"/>
                    <a:gd name="connsiteY19" fmla="*/ 470022 h 535765"/>
                    <a:gd name="connsiteX20" fmla="*/ 22445 w 230104"/>
                    <a:gd name="connsiteY20" fmla="*/ 434579 h 535765"/>
                    <a:gd name="connsiteX21" fmla="*/ 22445 w 230104"/>
                    <a:gd name="connsiteY21" fmla="*/ 434579 h 535765"/>
                    <a:gd name="connsiteX22" fmla="*/ 31048 w 230104"/>
                    <a:gd name="connsiteY22" fmla="*/ 395769 h 535765"/>
                    <a:gd name="connsiteX23" fmla="*/ 73038 w 230104"/>
                    <a:gd name="connsiteY23" fmla="*/ 206551 h 535765"/>
                    <a:gd name="connsiteX24" fmla="*/ 92583 w 230104"/>
                    <a:gd name="connsiteY24" fmla="*/ 118456 h 535765"/>
                    <a:gd name="connsiteX25" fmla="*/ 92583 w 230104"/>
                    <a:gd name="connsiteY25" fmla="*/ 118425 h 535765"/>
                    <a:gd name="connsiteX26" fmla="*/ 105769 w 230104"/>
                    <a:gd name="connsiteY26" fmla="*/ 59104 h 535765"/>
                    <a:gd name="connsiteX27" fmla="*/ 109323 w 230104"/>
                    <a:gd name="connsiteY27" fmla="*/ 42987 h 535765"/>
                    <a:gd name="connsiteX28" fmla="*/ 109323 w 230104"/>
                    <a:gd name="connsiteY28" fmla="*/ 42987 h 535765"/>
                    <a:gd name="connsiteX29" fmla="*/ 116711 w 230104"/>
                    <a:gd name="connsiteY29" fmla="*/ 9757 h 535765"/>
                    <a:gd name="connsiteX30" fmla="*/ 116711 w 230104"/>
                    <a:gd name="connsiteY30" fmla="*/ 9757 h 535765"/>
                    <a:gd name="connsiteX31" fmla="*/ 118862 w 230104"/>
                    <a:gd name="connsiteY31" fmla="*/ 0 h 535765"/>
                    <a:gd name="connsiteX32" fmla="*/ 222947 w 23010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04" h="535765">
                      <a:moveTo>
                        <a:pt x="222947" y="0"/>
                      </a:moveTo>
                      <a:cubicBezTo>
                        <a:pt x="227530" y="0"/>
                        <a:pt x="230928" y="4239"/>
                        <a:pt x="229930" y="8697"/>
                      </a:cubicBezTo>
                      <a:lnTo>
                        <a:pt x="229930" y="8697"/>
                      </a:lnTo>
                      <a:lnTo>
                        <a:pt x="224974" y="31079"/>
                      </a:lnTo>
                      <a:lnTo>
                        <a:pt x="216339" y="69952"/>
                      </a:lnTo>
                      <a:lnTo>
                        <a:pt x="216339" y="69952"/>
                      </a:lnTo>
                      <a:lnTo>
                        <a:pt x="207642" y="109136"/>
                      </a:lnTo>
                      <a:lnTo>
                        <a:pt x="207642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50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58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1" name="Hình tự do: Hình 1400">
                  <a:extLst>
                    <a:ext uri="{FF2B5EF4-FFF2-40B4-BE49-F238E27FC236}">
                      <a16:creationId xmlns:a16="http://schemas.microsoft.com/office/drawing/2014/main" id="{69C52CB6-1D09-98ED-DBBD-E07CBAD6B678}"/>
                    </a:ext>
                  </a:extLst>
                </p:cNvPr>
                <p:cNvSpPr/>
                <p:nvPr/>
              </p:nvSpPr>
              <p:spPr>
                <a:xfrm>
                  <a:off x="11036401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4974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15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45 w 231893"/>
                    <a:gd name="connsiteY16" fmla="*/ 514755 h 535765"/>
                    <a:gd name="connsiteX17" fmla="*/ 4645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02" name="Đồ họa 3">
                  <a:extLst>
                    <a:ext uri="{FF2B5EF4-FFF2-40B4-BE49-F238E27FC236}">
                      <a16:creationId xmlns:a16="http://schemas.microsoft.com/office/drawing/2014/main" id="{050DE684-402C-3944-F0CD-56AA2D5EAFE6}"/>
                    </a:ext>
                  </a:extLst>
                </p:cNvPr>
                <p:cNvGrpSpPr/>
                <p:nvPr/>
              </p:nvGrpSpPr>
              <p:grpSpPr>
                <a:xfrm>
                  <a:off x="11041045" y="3373543"/>
                  <a:ext cx="225316" cy="535765"/>
                  <a:chOff x="11041045" y="3373543"/>
                  <a:chExt cx="225316" cy="535765"/>
                </a:xfrm>
                <a:solidFill>
                  <a:srgbClr val="FB9D7E"/>
                </a:solidFill>
              </p:grpSpPr>
              <p:sp>
                <p:nvSpPr>
                  <p:cNvPr id="1410" name="Hình tự do: Hình 1409">
                    <a:extLst>
                      <a:ext uri="{FF2B5EF4-FFF2-40B4-BE49-F238E27FC236}">
                        <a16:creationId xmlns:a16="http://schemas.microsoft.com/office/drawing/2014/main" id="{D87ADC34-9C94-2A27-70A5-38BF8BB68DD8}"/>
                      </a:ext>
                    </a:extLst>
                  </p:cNvPr>
                  <p:cNvSpPr/>
                  <p:nvPr/>
                </p:nvSpPr>
                <p:spPr>
                  <a:xfrm>
                    <a:off x="11132976" y="3373543"/>
                    <a:ext cx="119794" cy="183550"/>
                  </a:xfrm>
                  <a:custGeom>
                    <a:avLst/>
                    <a:gdLst>
                      <a:gd name="connsiteX0" fmla="*/ 119794 w 119794"/>
                      <a:gd name="connsiteY0" fmla="*/ 69952 h 183550"/>
                      <a:gd name="connsiteX1" fmla="*/ 119794 w 119794"/>
                      <a:gd name="connsiteY1" fmla="*/ 69952 h 183550"/>
                      <a:gd name="connsiteX2" fmla="*/ 119327 w 119794"/>
                      <a:gd name="connsiteY2" fmla="*/ 70949 h 183550"/>
                      <a:gd name="connsiteX3" fmla="*/ 113373 w 119794"/>
                      <a:gd name="connsiteY3" fmla="*/ 86442 h 183550"/>
                      <a:gd name="connsiteX4" fmla="*/ 103179 w 119794"/>
                      <a:gd name="connsiteY4" fmla="*/ 107671 h 183550"/>
                      <a:gd name="connsiteX5" fmla="*/ 67393 w 119794"/>
                      <a:gd name="connsiteY5" fmla="*/ 148445 h 183550"/>
                      <a:gd name="connsiteX6" fmla="*/ 19356 w 119794"/>
                      <a:gd name="connsiteY6" fmla="*/ 167211 h 183550"/>
                      <a:gd name="connsiteX7" fmla="*/ 13183 w 119794"/>
                      <a:gd name="connsiteY7" fmla="*/ 122073 h 183550"/>
                      <a:gd name="connsiteX8" fmla="*/ 18857 w 119794"/>
                      <a:gd name="connsiteY8" fmla="*/ 82234 h 183550"/>
                      <a:gd name="connsiteX9" fmla="*/ 29705 w 119794"/>
                      <a:gd name="connsiteY9" fmla="*/ 21696 h 183550"/>
                      <a:gd name="connsiteX10" fmla="*/ 29705 w 119794"/>
                      <a:gd name="connsiteY10" fmla="*/ 21696 h 183550"/>
                      <a:gd name="connsiteX11" fmla="*/ 30017 w 119794"/>
                      <a:gd name="connsiteY11" fmla="*/ 17987 h 183550"/>
                      <a:gd name="connsiteX12" fmla="*/ 30640 w 119794"/>
                      <a:gd name="connsiteY12" fmla="*/ 7980 h 183550"/>
                      <a:gd name="connsiteX13" fmla="*/ 31077 w 119794"/>
                      <a:gd name="connsiteY13" fmla="*/ 0 h 183550"/>
                      <a:gd name="connsiteX14" fmla="*/ 22286 w 119794"/>
                      <a:gd name="connsiteY14" fmla="*/ 0 h 183550"/>
                      <a:gd name="connsiteX15" fmla="*/ 20135 w 119794"/>
                      <a:gd name="connsiteY15" fmla="*/ 9757 h 183550"/>
                      <a:gd name="connsiteX16" fmla="*/ 20135 w 119794"/>
                      <a:gd name="connsiteY16" fmla="*/ 9757 h 183550"/>
                      <a:gd name="connsiteX17" fmla="*/ 21164 w 119794"/>
                      <a:gd name="connsiteY17" fmla="*/ 20481 h 183550"/>
                      <a:gd name="connsiteX18" fmla="*/ 16831 w 119794"/>
                      <a:gd name="connsiteY18" fmla="*/ 63780 h 183550"/>
                      <a:gd name="connsiteX19" fmla="*/ 12747 w 119794"/>
                      <a:gd name="connsiteY19" fmla="*/ 43019 h 183550"/>
                      <a:gd name="connsiteX20" fmla="*/ 9194 w 119794"/>
                      <a:gd name="connsiteY20" fmla="*/ 59104 h 183550"/>
                      <a:gd name="connsiteX21" fmla="*/ 11219 w 119794"/>
                      <a:gd name="connsiteY21" fmla="*/ 73661 h 183550"/>
                      <a:gd name="connsiteX22" fmla="*/ 6294 w 119794"/>
                      <a:gd name="connsiteY22" fmla="*/ 118519 h 183550"/>
                      <a:gd name="connsiteX23" fmla="*/ 60 w 119794"/>
                      <a:gd name="connsiteY23" fmla="*/ 160228 h 183550"/>
                      <a:gd name="connsiteX24" fmla="*/ 18639 w 119794"/>
                      <a:gd name="connsiteY24" fmla="*/ 175471 h 183550"/>
                      <a:gd name="connsiteX25" fmla="*/ 44886 w 119794"/>
                      <a:gd name="connsiteY25" fmla="*/ 183327 h 183550"/>
                      <a:gd name="connsiteX26" fmla="*/ 111097 w 119794"/>
                      <a:gd name="connsiteY26" fmla="*/ 109167 h 183550"/>
                      <a:gd name="connsiteX27" fmla="*/ 111097 w 119794"/>
                      <a:gd name="connsiteY27" fmla="*/ 109136 h 183550"/>
                      <a:gd name="connsiteX28" fmla="*/ 119794 w 119794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94" h="183550">
                        <a:moveTo>
                          <a:pt x="119794" y="69952"/>
                        </a:moveTo>
                        <a:cubicBezTo>
                          <a:pt x="119794" y="69952"/>
                          <a:pt x="119794" y="69952"/>
                          <a:pt x="119794" y="69952"/>
                        </a:cubicBezTo>
                        <a:cubicBezTo>
                          <a:pt x="119638" y="70295"/>
                          <a:pt x="119483" y="70606"/>
                          <a:pt x="119327" y="70949"/>
                        </a:cubicBezTo>
                        <a:cubicBezTo>
                          <a:pt x="116178" y="77963"/>
                          <a:pt x="114526" y="82733"/>
                          <a:pt x="113373" y="86442"/>
                        </a:cubicBezTo>
                        <a:cubicBezTo>
                          <a:pt x="110941" y="94298"/>
                          <a:pt x="110692" y="97571"/>
                          <a:pt x="103179" y="107671"/>
                        </a:cubicBezTo>
                        <a:cubicBezTo>
                          <a:pt x="91365" y="123538"/>
                          <a:pt x="83509" y="129616"/>
                          <a:pt x="67393" y="148445"/>
                        </a:cubicBezTo>
                        <a:cubicBezTo>
                          <a:pt x="51246" y="167273"/>
                          <a:pt x="30890" y="177342"/>
                          <a:pt x="19356" y="167211"/>
                        </a:cubicBezTo>
                        <a:cubicBezTo>
                          <a:pt x="12654" y="161319"/>
                          <a:pt x="11718" y="142054"/>
                          <a:pt x="13183" y="122073"/>
                        </a:cubicBezTo>
                        <a:cubicBezTo>
                          <a:pt x="14212" y="107515"/>
                          <a:pt x="16550" y="92614"/>
                          <a:pt x="18857" y="82234"/>
                        </a:cubicBezTo>
                        <a:cubicBezTo>
                          <a:pt x="23315" y="62096"/>
                          <a:pt x="27710" y="42208"/>
                          <a:pt x="29705" y="21696"/>
                        </a:cubicBezTo>
                        <a:lnTo>
                          <a:pt x="29705" y="21696"/>
                        </a:lnTo>
                        <a:cubicBezTo>
                          <a:pt x="29830" y="20449"/>
                          <a:pt x="29923" y="19234"/>
                          <a:pt x="30017" y="17987"/>
                        </a:cubicBezTo>
                        <a:cubicBezTo>
                          <a:pt x="30297" y="14683"/>
                          <a:pt x="30516" y="11316"/>
                          <a:pt x="30640" y="7980"/>
                        </a:cubicBezTo>
                        <a:cubicBezTo>
                          <a:pt x="30765" y="5019"/>
                          <a:pt x="30890" y="2369"/>
                          <a:pt x="31077" y="0"/>
                        </a:cubicBezTo>
                        <a:lnTo>
                          <a:pt x="22286" y="0"/>
                        </a:lnTo>
                        <a:lnTo>
                          <a:pt x="20135" y="9757"/>
                        </a:lnTo>
                        <a:lnTo>
                          <a:pt x="20135" y="9757"/>
                        </a:lnTo>
                        <a:cubicBezTo>
                          <a:pt x="20384" y="13217"/>
                          <a:pt x="20727" y="16802"/>
                          <a:pt x="21164" y="20481"/>
                        </a:cubicBezTo>
                        <a:cubicBezTo>
                          <a:pt x="23502" y="39402"/>
                          <a:pt x="16831" y="63780"/>
                          <a:pt x="16831" y="63780"/>
                        </a:cubicBezTo>
                        <a:cubicBezTo>
                          <a:pt x="16831" y="63780"/>
                          <a:pt x="15740" y="53835"/>
                          <a:pt x="12747" y="43019"/>
                        </a:cubicBezTo>
                        <a:lnTo>
                          <a:pt x="9194" y="59104"/>
                        </a:lnTo>
                        <a:cubicBezTo>
                          <a:pt x="9817" y="63437"/>
                          <a:pt x="10440" y="68237"/>
                          <a:pt x="11219" y="73661"/>
                        </a:cubicBezTo>
                        <a:cubicBezTo>
                          <a:pt x="12685" y="83855"/>
                          <a:pt x="9599" y="101436"/>
                          <a:pt x="6294" y="118519"/>
                        </a:cubicBezTo>
                        <a:cubicBezTo>
                          <a:pt x="2990" y="135477"/>
                          <a:pt x="-501" y="151967"/>
                          <a:pt x="60" y="160228"/>
                        </a:cubicBezTo>
                        <a:cubicBezTo>
                          <a:pt x="1151" y="176843"/>
                          <a:pt x="6793" y="173695"/>
                          <a:pt x="18639" y="175471"/>
                        </a:cubicBezTo>
                        <a:cubicBezTo>
                          <a:pt x="30484" y="177279"/>
                          <a:pt x="31139" y="184948"/>
                          <a:pt x="44886" y="183327"/>
                        </a:cubicBezTo>
                        <a:cubicBezTo>
                          <a:pt x="58509" y="181706"/>
                          <a:pt x="100000" y="124161"/>
                          <a:pt x="111097" y="109167"/>
                        </a:cubicBezTo>
                        <a:lnTo>
                          <a:pt x="111097" y="109136"/>
                        </a:lnTo>
                        <a:lnTo>
                          <a:pt x="119794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1" name="Hình tự do: Hình 1410">
                    <a:extLst>
                      <a:ext uri="{FF2B5EF4-FFF2-40B4-BE49-F238E27FC236}">
                        <a16:creationId xmlns:a16="http://schemas.microsoft.com/office/drawing/2014/main" id="{80F35A16-A094-93BA-7D25-17433466D622}"/>
                      </a:ext>
                    </a:extLst>
                  </p:cNvPr>
                  <p:cNvSpPr/>
                  <p:nvPr/>
                </p:nvSpPr>
                <p:spPr>
                  <a:xfrm>
                    <a:off x="11168591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783 w 97770"/>
                      <a:gd name="connsiteY1" fmla="*/ 31079 h 141794"/>
                      <a:gd name="connsiteX2" fmla="*/ 77695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298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26 w 97770"/>
                      <a:gd name="connsiteY16" fmla="*/ 99503 h 141794"/>
                      <a:gd name="connsiteX17" fmla="*/ 77103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783" y="31079"/>
                        </a:lnTo>
                        <a:cubicBezTo>
                          <a:pt x="85956" y="40899"/>
                          <a:pt x="79285" y="51466"/>
                          <a:pt x="77695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00" y="103369"/>
                          <a:pt x="54378" y="105364"/>
                          <a:pt x="53381" y="107109"/>
                        </a:cubicBezTo>
                        <a:cubicBezTo>
                          <a:pt x="46461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43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094" y="28897"/>
                          <a:pt x="6154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39" y="40681"/>
                          <a:pt x="11298" y="46728"/>
                        </a:cubicBezTo>
                        <a:cubicBezTo>
                          <a:pt x="10051" y="55737"/>
                          <a:pt x="14727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593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26" y="99503"/>
                        </a:cubicBezTo>
                        <a:cubicBezTo>
                          <a:pt x="65569" y="83948"/>
                          <a:pt x="70837" y="62751"/>
                          <a:pt x="77103" y="43081"/>
                        </a:cubicBezTo>
                        <a:cubicBezTo>
                          <a:pt x="81467" y="29458"/>
                          <a:pt x="96150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2" name="Hình tự do: Hình 1411">
                    <a:extLst>
                      <a:ext uri="{FF2B5EF4-FFF2-40B4-BE49-F238E27FC236}">
                        <a16:creationId xmlns:a16="http://schemas.microsoft.com/office/drawing/2014/main" id="{D6D5779E-0B62-9C46-5266-218FB1FCC314}"/>
                      </a:ext>
                    </a:extLst>
                  </p:cNvPr>
                  <p:cNvSpPr/>
                  <p:nvPr/>
                </p:nvSpPr>
                <p:spPr>
                  <a:xfrm>
                    <a:off x="11199343" y="3385577"/>
                    <a:ext cx="31204" cy="80792"/>
                  </a:xfrm>
                  <a:custGeom>
                    <a:avLst/>
                    <a:gdLst>
                      <a:gd name="connsiteX0" fmla="*/ 18514 w 31204"/>
                      <a:gd name="connsiteY0" fmla="*/ 58603 h 80792"/>
                      <a:gd name="connsiteX1" fmla="*/ 8258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7 w 31204"/>
                      <a:gd name="connsiteY3" fmla="*/ 217 h 80792"/>
                      <a:gd name="connsiteX4" fmla="*/ 27429 w 31204"/>
                      <a:gd name="connsiteY4" fmla="*/ 32854 h 80792"/>
                      <a:gd name="connsiteX5" fmla="*/ 21008 w 31204"/>
                      <a:gd name="connsiteY5" fmla="*/ 8322 h 80792"/>
                      <a:gd name="connsiteX6" fmla="*/ 10191 w 31204"/>
                      <a:gd name="connsiteY6" fmla="*/ 57668 h 80792"/>
                      <a:gd name="connsiteX7" fmla="*/ 18514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4" y="58603"/>
                        </a:moveTo>
                        <a:cubicBezTo>
                          <a:pt x="18514" y="58603"/>
                          <a:pt x="13589" y="86659"/>
                          <a:pt x="8258" y="79676"/>
                        </a:cubicBezTo>
                        <a:cubicBezTo>
                          <a:pt x="2959" y="72693"/>
                          <a:pt x="-345" y="56639"/>
                          <a:pt x="29" y="42861"/>
                        </a:cubicBezTo>
                        <a:cubicBezTo>
                          <a:pt x="403" y="29051"/>
                          <a:pt x="7978" y="-2932"/>
                          <a:pt x="23127" y="217"/>
                        </a:cubicBezTo>
                        <a:cubicBezTo>
                          <a:pt x="38309" y="3365"/>
                          <a:pt x="27429" y="32854"/>
                          <a:pt x="27429" y="32854"/>
                        </a:cubicBezTo>
                        <a:cubicBezTo>
                          <a:pt x="27429" y="32854"/>
                          <a:pt x="32074" y="9755"/>
                          <a:pt x="21008" y="8322"/>
                        </a:cubicBezTo>
                        <a:cubicBezTo>
                          <a:pt x="9910" y="6888"/>
                          <a:pt x="7884" y="44638"/>
                          <a:pt x="10191" y="57668"/>
                        </a:cubicBezTo>
                        <a:cubicBezTo>
                          <a:pt x="12467" y="70698"/>
                          <a:pt x="18514" y="58603"/>
                          <a:pt x="18514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3" name="Hình tự do: Hình 1412">
                    <a:extLst>
                      <a:ext uri="{FF2B5EF4-FFF2-40B4-BE49-F238E27FC236}">
                        <a16:creationId xmlns:a16="http://schemas.microsoft.com/office/drawing/2014/main" id="{88920CEE-60C3-1326-4912-88BB30EF3E01}"/>
                      </a:ext>
                    </a:extLst>
                  </p:cNvPr>
                  <p:cNvSpPr/>
                  <p:nvPr/>
                </p:nvSpPr>
                <p:spPr>
                  <a:xfrm>
                    <a:off x="11058845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38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51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4" name="Hình tự do: Hình 1413">
                    <a:extLst>
                      <a:ext uri="{FF2B5EF4-FFF2-40B4-BE49-F238E27FC236}">
                        <a16:creationId xmlns:a16="http://schemas.microsoft.com/office/drawing/2014/main" id="{E3AE89D0-0105-7C5B-4088-605146BD61D0}"/>
                      </a:ext>
                    </a:extLst>
                  </p:cNvPr>
                  <p:cNvSpPr/>
                  <p:nvPr/>
                </p:nvSpPr>
                <p:spPr>
                  <a:xfrm>
                    <a:off x="11041045" y="3843566"/>
                    <a:ext cx="23102" cy="65743"/>
                  </a:xfrm>
                  <a:custGeom>
                    <a:avLst/>
                    <a:gdLst>
                      <a:gd name="connsiteX0" fmla="*/ 22974 w 23102"/>
                      <a:gd name="connsiteY0" fmla="*/ 65743 h 65743"/>
                      <a:gd name="connsiteX1" fmla="*/ 2650 w 23102"/>
                      <a:gd name="connsiteY1" fmla="*/ 65743 h 65743"/>
                      <a:gd name="connsiteX2" fmla="*/ 0 w 23102"/>
                      <a:gd name="connsiteY2" fmla="*/ 44733 h 65743"/>
                      <a:gd name="connsiteX3" fmla="*/ 0 w 23102"/>
                      <a:gd name="connsiteY3" fmla="*/ 44733 h 65743"/>
                      <a:gd name="connsiteX4" fmla="*/ 9944 w 23102"/>
                      <a:gd name="connsiteY4" fmla="*/ 0 h 65743"/>
                      <a:gd name="connsiteX5" fmla="*/ 22974 w 23102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102" h="65743">
                        <a:moveTo>
                          <a:pt x="22974" y="65743"/>
                        </a:moveTo>
                        <a:lnTo>
                          <a:pt x="2650" y="65743"/>
                        </a:lnTo>
                        <a:cubicBezTo>
                          <a:pt x="2338" y="58574"/>
                          <a:pt x="1403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44" y="0"/>
                        </a:lnTo>
                        <a:cubicBezTo>
                          <a:pt x="19763" y="23972"/>
                          <a:pt x="23910" y="43517"/>
                          <a:pt x="22974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5" name="Hình tự do: Hình 1414">
                    <a:extLst>
                      <a:ext uri="{FF2B5EF4-FFF2-40B4-BE49-F238E27FC236}">
                        <a16:creationId xmlns:a16="http://schemas.microsoft.com/office/drawing/2014/main" id="{7E5EEF13-9A1E-2C1F-6726-AD3B2F426F19}"/>
                      </a:ext>
                    </a:extLst>
                  </p:cNvPr>
                  <p:cNvSpPr/>
                  <p:nvPr/>
                </p:nvSpPr>
                <p:spPr>
                  <a:xfrm>
                    <a:off x="11127830" y="3844781"/>
                    <a:ext cx="35911" cy="64527"/>
                  </a:xfrm>
                  <a:custGeom>
                    <a:avLst/>
                    <a:gdLst>
                      <a:gd name="connsiteX0" fmla="*/ 35911 w 35911"/>
                      <a:gd name="connsiteY0" fmla="*/ 0 h 64527"/>
                      <a:gd name="connsiteX1" fmla="*/ 30986 w 35911"/>
                      <a:gd name="connsiteY1" fmla="*/ 22070 h 64527"/>
                      <a:gd name="connsiteX2" fmla="*/ 21634 w 35911"/>
                      <a:gd name="connsiteY2" fmla="*/ 35319 h 64527"/>
                      <a:gd name="connsiteX3" fmla="*/ 12625 w 35911"/>
                      <a:gd name="connsiteY3" fmla="*/ 64527 h 64527"/>
                      <a:gd name="connsiteX4" fmla="*/ 0 w 35911"/>
                      <a:gd name="connsiteY4" fmla="*/ 64527 h 64527"/>
                      <a:gd name="connsiteX5" fmla="*/ 3803 w 35911"/>
                      <a:gd name="connsiteY5" fmla="*/ 49658 h 64527"/>
                      <a:gd name="connsiteX6" fmla="*/ 6858 w 35911"/>
                      <a:gd name="connsiteY6" fmla="*/ 39652 h 64527"/>
                      <a:gd name="connsiteX7" fmla="*/ 13810 w 35911"/>
                      <a:gd name="connsiteY7" fmla="*/ 22912 h 64527"/>
                      <a:gd name="connsiteX8" fmla="*/ 35911 w 35911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11" h="64527">
                        <a:moveTo>
                          <a:pt x="35911" y="0"/>
                        </a:moveTo>
                        <a:lnTo>
                          <a:pt x="30986" y="22070"/>
                        </a:lnTo>
                        <a:cubicBezTo>
                          <a:pt x="27027" y="24627"/>
                          <a:pt x="23629" y="28772"/>
                          <a:pt x="21634" y="35319"/>
                        </a:cubicBezTo>
                        <a:cubicBezTo>
                          <a:pt x="18828" y="44546"/>
                          <a:pt x="15618" y="54895"/>
                          <a:pt x="12625" y="64527"/>
                        </a:cubicBezTo>
                        <a:lnTo>
                          <a:pt x="0" y="64527"/>
                        </a:lnTo>
                        <a:cubicBezTo>
                          <a:pt x="1122" y="59727"/>
                          <a:pt x="2369" y="54677"/>
                          <a:pt x="3803" y="49658"/>
                        </a:cubicBezTo>
                        <a:cubicBezTo>
                          <a:pt x="4738" y="46260"/>
                          <a:pt x="5767" y="42894"/>
                          <a:pt x="6858" y="39652"/>
                        </a:cubicBezTo>
                        <a:cubicBezTo>
                          <a:pt x="8947" y="33417"/>
                          <a:pt x="11285" y="27588"/>
                          <a:pt x="13810" y="22912"/>
                        </a:cubicBezTo>
                        <a:cubicBezTo>
                          <a:pt x="18298" y="14651"/>
                          <a:pt x="26746" y="6920"/>
                          <a:pt x="3591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6" name="Hình tự do: Hình 1415">
                    <a:extLst>
                      <a:ext uri="{FF2B5EF4-FFF2-40B4-BE49-F238E27FC236}">
                        <a16:creationId xmlns:a16="http://schemas.microsoft.com/office/drawing/2014/main" id="{3FE3075A-6F79-A2E5-0557-E217BD87BD34}"/>
                      </a:ext>
                    </a:extLst>
                  </p:cNvPr>
                  <p:cNvSpPr/>
                  <p:nvPr/>
                </p:nvSpPr>
                <p:spPr>
                  <a:xfrm>
                    <a:off x="11100741" y="3695807"/>
                    <a:ext cx="96042" cy="213501"/>
                  </a:xfrm>
                  <a:custGeom>
                    <a:avLst/>
                    <a:gdLst>
                      <a:gd name="connsiteX0" fmla="*/ 96043 w 96042"/>
                      <a:gd name="connsiteY0" fmla="*/ 0 h 213501"/>
                      <a:gd name="connsiteX1" fmla="*/ 92240 w 96042"/>
                      <a:gd name="connsiteY1" fmla="*/ 17145 h 213501"/>
                      <a:gd name="connsiteX2" fmla="*/ 70700 w 96042"/>
                      <a:gd name="connsiteY2" fmla="*/ 45949 h 213501"/>
                      <a:gd name="connsiteX3" fmla="*/ 11222 w 96042"/>
                      <a:gd name="connsiteY3" fmla="*/ 213502 h 213501"/>
                      <a:gd name="connsiteX4" fmla="*/ 0 w 96042"/>
                      <a:gd name="connsiteY4" fmla="*/ 213502 h 213501"/>
                      <a:gd name="connsiteX5" fmla="*/ 56485 w 96042"/>
                      <a:gd name="connsiteY5" fmla="*/ 55020 h 213501"/>
                      <a:gd name="connsiteX6" fmla="*/ 96043 w 96042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42" h="213501">
                        <a:moveTo>
                          <a:pt x="96043" y="0"/>
                        </a:moveTo>
                        <a:lnTo>
                          <a:pt x="92240" y="17145"/>
                        </a:lnTo>
                        <a:cubicBezTo>
                          <a:pt x="83636" y="22943"/>
                          <a:pt x="76622" y="31578"/>
                          <a:pt x="70700" y="45949"/>
                        </a:cubicBezTo>
                        <a:cubicBezTo>
                          <a:pt x="59384" y="73287"/>
                          <a:pt x="20044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46" y="79833"/>
                          <a:pt x="56485" y="55020"/>
                        </a:cubicBezTo>
                        <a:cubicBezTo>
                          <a:pt x="78711" y="16615"/>
                          <a:pt x="82795" y="5393"/>
                          <a:pt x="96043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7" name="Hình tự do: Hình 1416">
                    <a:extLst>
                      <a:ext uri="{FF2B5EF4-FFF2-40B4-BE49-F238E27FC236}">
                        <a16:creationId xmlns:a16="http://schemas.microsoft.com/office/drawing/2014/main" id="{1A12412F-5AA3-DADA-303E-52F5B711401D}"/>
                      </a:ext>
                    </a:extLst>
                  </p:cNvPr>
                  <p:cNvSpPr/>
                  <p:nvPr/>
                </p:nvSpPr>
                <p:spPr>
                  <a:xfrm>
                    <a:off x="11098528" y="3520710"/>
                    <a:ext cx="137097" cy="356086"/>
                  </a:xfrm>
                  <a:custGeom>
                    <a:avLst/>
                    <a:gdLst>
                      <a:gd name="connsiteX0" fmla="*/ 132577 w 137097"/>
                      <a:gd name="connsiteY0" fmla="*/ 20418 h 356086"/>
                      <a:gd name="connsiteX1" fmla="*/ 116399 w 137097"/>
                      <a:gd name="connsiteY1" fmla="*/ 35163 h 356086"/>
                      <a:gd name="connsiteX2" fmla="*/ 80675 w 137097"/>
                      <a:gd name="connsiteY2" fmla="*/ 83979 h 356086"/>
                      <a:gd name="connsiteX3" fmla="*/ 48349 w 137097"/>
                      <a:gd name="connsiteY3" fmla="*/ 164748 h 356086"/>
                      <a:gd name="connsiteX4" fmla="*/ 7575 w 137097"/>
                      <a:gd name="connsiteY4" fmla="*/ 307986 h 356086"/>
                      <a:gd name="connsiteX5" fmla="*/ 2431 w 137097"/>
                      <a:gd name="connsiteY5" fmla="*/ 356086 h 356086"/>
                      <a:gd name="connsiteX6" fmla="*/ 0 w 137097"/>
                      <a:gd name="connsiteY6" fmla="*/ 355868 h 356086"/>
                      <a:gd name="connsiteX7" fmla="*/ 10817 w 137097"/>
                      <a:gd name="connsiteY7" fmla="*/ 230366 h 356086"/>
                      <a:gd name="connsiteX8" fmla="*/ 50780 w 137097"/>
                      <a:gd name="connsiteY8" fmla="*/ 125377 h 356086"/>
                      <a:gd name="connsiteX9" fmla="*/ 79989 w 137097"/>
                      <a:gd name="connsiteY9" fmla="*/ 69515 h 356086"/>
                      <a:gd name="connsiteX10" fmla="*/ 118612 w 137097"/>
                      <a:gd name="connsiteY10" fmla="*/ 19919 h 356086"/>
                      <a:gd name="connsiteX11" fmla="*/ 137098 w 137097"/>
                      <a:gd name="connsiteY11" fmla="*/ 0 h 356086"/>
                      <a:gd name="connsiteX12" fmla="*/ 132577 w 137097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7" h="356086">
                        <a:moveTo>
                          <a:pt x="132577" y="20418"/>
                        </a:moveTo>
                        <a:cubicBezTo>
                          <a:pt x="127247" y="26278"/>
                          <a:pt x="121636" y="31640"/>
                          <a:pt x="116399" y="35163"/>
                        </a:cubicBezTo>
                        <a:cubicBezTo>
                          <a:pt x="98287" y="47320"/>
                          <a:pt x="90182" y="54022"/>
                          <a:pt x="80675" y="83979"/>
                        </a:cubicBezTo>
                        <a:cubicBezTo>
                          <a:pt x="71167" y="113936"/>
                          <a:pt x="62969" y="146075"/>
                          <a:pt x="48349" y="164748"/>
                        </a:cubicBezTo>
                        <a:cubicBezTo>
                          <a:pt x="33760" y="183420"/>
                          <a:pt x="12874" y="251907"/>
                          <a:pt x="7575" y="307986"/>
                        </a:cubicBezTo>
                        <a:cubicBezTo>
                          <a:pt x="5486" y="330213"/>
                          <a:pt x="3772" y="345612"/>
                          <a:pt x="2431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4" y="263441"/>
                          <a:pt x="10817" y="230366"/>
                        </a:cubicBezTo>
                        <a:cubicBezTo>
                          <a:pt x="19795" y="184168"/>
                          <a:pt x="29801" y="143457"/>
                          <a:pt x="50780" y="125377"/>
                        </a:cubicBezTo>
                        <a:cubicBezTo>
                          <a:pt x="71791" y="107296"/>
                          <a:pt x="71011" y="91024"/>
                          <a:pt x="79989" y="69515"/>
                        </a:cubicBezTo>
                        <a:cubicBezTo>
                          <a:pt x="88967" y="48006"/>
                          <a:pt x="101467" y="29895"/>
                          <a:pt x="118612" y="19919"/>
                        </a:cubicBezTo>
                        <a:cubicBezTo>
                          <a:pt x="124472" y="16521"/>
                          <a:pt x="131019" y="8759"/>
                          <a:pt x="137098" y="0"/>
                        </a:cubicBezTo>
                        <a:lnTo>
                          <a:pt x="132577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3" name="Đồ họa 3">
                  <a:extLst>
                    <a:ext uri="{FF2B5EF4-FFF2-40B4-BE49-F238E27FC236}">
                      <a16:creationId xmlns:a16="http://schemas.microsoft.com/office/drawing/2014/main" id="{8A270E43-9998-B7AD-FBCD-53EBB1F52CBC}"/>
                    </a:ext>
                  </a:extLst>
                </p:cNvPr>
                <p:cNvGrpSpPr/>
                <p:nvPr/>
              </p:nvGrpSpPr>
              <p:grpSpPr>
                <a:xfrm>
                  <a:off x="11048652" y="3388381"/>
                  <a:ext cx="202373" cy="506058"/>
                  <a:chOff x="11048652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1404" name="Đồ họa 3">
                    <a:extLst>
                      <a:ext uri="{FF2B5EF4-FFF2-40B4-BE49-F238E27FC236}">
                        <a16:creationId xmlns:a16="http://schemas.microsoft.com/office/drawing/2014/main" id="{B7E640F8-88FA-8C05-F59A-E2AA2F6144EA}"/>
                      </a:ext>
                    </a:extLst>
                  </p:cNvPr>
                  <p:cNvGrpSpPr/>
                  <p:nvPr/>
                </p:nvGrpSpPr>
                <p:grpSpPr>
                  <a:xfrm>
                    <a:off x="11162494" y="3388381"/>
                    <a:ext cx="88530" cy="10879"/>
                    <a:chOff x="11162494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1408" name="Hình tự do: Hình 1407">
                      <a:extLst>
                        <a:ext uri="{FF2B5EF4-FFF2-40B4-BE49-F238E27FC236}">
                          <a16:creationId xmlns:a16="http://schemas.microsoft.com/office/drawing/2014/main" id="{63B1B80B-E858-2C81-6EB1-F489F86B9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62494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09" name="Hình tự do: Hình 1408">
                      <a:extLst>
                        <a:ext uri="{FF2B5EF4-FFF2-40B4-BE49-F238E27FC236}">
                          <a16:creationId xmlns:a16="http://schemas.microsoft.com/office/drawing/2014/main" id="{F38870E8-1941-DFE3-3B3E-0CB33A69F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14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05" name="Đồ họa 3">
                    <a:extLst>
                      <a:ext uri="{FF2B5EF4-FFF2-40B4-BE49-F238E27FC236}">
                        <a16:creationId xmlns:a16="http://schemas.microsoft.com/office/drawing/2014/main" id="{6EBEA2E8-69D7-FF28-7E65-AAAD9C08F46B}"/>
                      </a:ext>
                    </a:extLst>
                  </p:cNvPr>
                  <p:cNvGrpSpPr/>
                  <p:nvPr/>
                </p:nvGrpSpPr>
                <p:grpSpPr>
                  <a:xfrm>
                    <a:off x="11048652" y="3883560"/>
                    <a:ext cx="88499" cy="10879"/>
                    <a:chOff x="11048652" y="3883560"/>
                    <a:chExt cx="88499" cy="10879"/>
                  </a:xfrm>
                  <a:solidFill>
                    <a:srgbClr val="AF4545"/>
                  </a:solidFill>
                </p:grpSpPr>
                <p:sp>
                  <p:nvSpPr>
                    <p:cNvPr id="1406" name="Hình tự do: Hình 1405">
                      <a:extLst>
                        <a:ext uri="{FF2B5EF4-FFF2-40B4-BE49-F238E27FC236}">
                          <a16:creationId xmlns:a16="http://schemas.microsoft.com/office/drawing/2014/main" id="{C4C35E1C-C525-95CE-FBB7-C46611B3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6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07" name="Hình tự do: Hình 1406">
                      <a:extLst>
                        <a:ext uri="{FF2B5EF4-FFF2-40B4-BE49-F238E27FC236}">
                          <a16:creationId xmlns:a16="http://schemas.microsoft.com/office/drawing/2014/main" id="{844FFD67-7AE0-95CA-1A48-4A22C2C049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627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55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55" y="10880"/>
                          </a:cubicBezTo>
                          <a:cubicBezTo>
                            <a:pt x="2463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81" name="Đồ họa 3">
                <a:extLst>
                  <a:ext uri="{FF2B5EF4-FFF2-40B4-BE49-F238E27FC236}">
                    <a16:creationId xmlns:a16="http://schemas.microsoft.com/office/drawing/2014/main" id="{378117BF-5A07-CFA1-954D-F365115012B2}"/>
                  </a:ext>
                </a:extLst>
              </p:cNvPr>
              <p:cNvGrpSpPr/>
              <p:nvPr/>
            </p:nvGrpSpPr>
            <p:grpSpPr>
              <a:xfrm>
                <a:off x="11204640" y="3444337"/>
                <a:ext cx="210101" cy="464972"/>
                <a:chOff x="11204640" y="3444337"/>
                <a:chExt cx="210101" cy="464972"/>
              </a:xfrm>
            </p:grpSpPr>
            <p:sp>
              <p:nvSpPr>
                <p:cNvPr id="1382" name="Hình tự do: Hình 1381">
                  <a:extLst>
                    <a:ext uri="{FF2B5EF4-FFF2-40B4-BE49-F238E27FC236}">
                      <a16:creationId xmlns:a16="http://schemas.microsoft.com/office/drawing/2014/main" id="{BC268AB4-6E46-C387-C591-43886712EC2E}"/>
                    </a:ext>
                  </a:extLst>
                </p:cNvPr>
                <p:cNvSpPr/>
                <p:nvPr/>
              </p:nvSpPr>
              <p:spPr>
                <a:xfrm>
                  <a:off x="11215052" y="3444337"/>
                  <a:ext cx="199689" cy="464972"/>
                </a:xfrm>
                <a:custGeom>
                  <a:avLst/>
                  <a:gdLst>
                    <a:gd name="connsiteX0" fmla="*/ 193458 w 199689"/>
                    <a:gd name="connsiteY0" fmla="*/ 0 h 464972"/>
                    <a:gd name="connsiteX1" fmla="*/ 199536 w 199689"/>
                    <a:gd name="connsiteY1" fmla="*/ 7575 h 464972"/>
                    <a:gd name="connsiteX2" fmla="*/ 199536 w 199689"/>
                    <a:gd name="connsiteY2" fmla="*/ 7575 h 464972"/>
                    <a:gd name="connsiteX3" fmla="*/ 195234 w 199689"/>
                    <a:gd name="connsiteY3" fmla="*/ 26995 h 464972"/>
                    <a:gd name="connsiteX4" fmla="*/ 187753 w 199689"/>
                    <a:gd name="connsiteY4" fmla="*/ 60724 h 464972"/>
                    <a:gd name="connsiteX5" fmla="*/ 187753 w 199689"/>
                    <a:gd name="connsiteY5" fmla="*/ 60724 h 464972"/>
                    <a:gd name="connsiteX6" fmla="*/ 180209 w 199689"/>
                    <a:gd name="connsiteY6" fmla="*/ 94734 h 464972"/>
                    <a:gd name="connsiteX7" fmla="*/ 180209 w 199689"/>
                    <a:gd name="connsiteY7" fmla="*/ 94734 h 464972"/>
                    <a:gd name="connsiteX8" fmla="*/ 172884 w 199689"/>
                    <a:gd name="connsiteY8" fmla="*/ 127746 h 464972"/>
                    <a:gd name="connsiteX9" fmla="*/ 168956 w 199689"/>
                    <a:gd name="connsiteY9" fmla="*/ 145452 h 464972"/>
                    <a:gd name="connsiteX10" fmla="*/ 139186 w 199689"/>
                    <a:gd name="connsiteY10" fmla="*/ 279682 h 464972"/>
                    <a:gd name="connsiteX11" fmla="*/ 135882 w 199689"/>
                    <a:gd name="connsiteY11" fmla="*/ 294551 h 464972"/>
                    <a:gd name="connsiteX12" fmla="*/ 110507 w 199689"/>
                    <a:gd name="connsiteY12" fmla="*/ 408955 h 464972"/>
                    <a:gd name="connsiteX13" fmla="*/ 110507 w 199689"/>
                    <a:gd name="connsiteY13" fmla="*/ 408955 h 464972"/>
                    <a:gd name="connsiteX14" fmla="*/ 106237 w 199689"/>
                    <a:gd name="connsiteY14" fmla="*/ 428126 h 464972"/>
                    <a:gd name="connsiteX15" fmla="*/ 98069 w 199689"/>
                    <a:gd name="connsiteY15" fmla="*/ 464972 h 464972"/>
                    <a:gd name="connsiteX16" fmla="*/ 0 w 199689"/>
                    <a:gd name="connsiteY16" fmla="*/ 464972 h 464972"/>
                    <a:gd name="connsiteX17" fmla="*/ 4021 w 199689"/>
                    <a:gd name="connsiteY17" fmla="*/ 446736 h 464972"/>
                    <a:gd name="connsiteX18" fmla="*/ 4021 w 199689"/>
                    <a:gd name="connsiteY18" fmla="*/ 446736 h 464972"/>
                    <a:gd name="connsiteX19" fmla="*/ 12625 w 199689"/>
                    <a:gd name="connsiteY19" fmla="*/ 407926 h 464972"/>
                    <a:gd name="connsiteX20" fmla="*/ 19483 w 199689"/>
                    <a:gd name="connsiteY20" fmla="*/ 377159 h 464972"/>
                    <a:gd name="connsiteX21" fmla="*/ 19483 w 199689"/>
                    <a:gd name="connsiteY21" fmla="*/ 377159 h 464972"/>
                    <a:gd name="connsiteX22" fmla="*/ 26933 w 199689"/>
                    <a:gd name="connsiteY22" fmla="*/ 343461 h 464972"/>
                    <a:gd name="connsiteX23" fmla="*/ 63374 w 199689"/>
                    <a:gd name="connsiteY23" fmla="*/ 179274 h 464972"/>
                    <a:gd name="connsiteX24" fmla="*/ 80332 w 199689"/>
                    <a:gd name="connsiteY24" fmla="*/ 102808 h 464972"/>
                    <a:gd name="connsiteX25" fmla="*/ 80332 w 199689"/>
                    <a:gd name="connsiteY25" fmla="*/ 102808 h 464972"/>
                    <a:gd name="connsiteX26" fmla="*/ 91772 w 199689"/>
                    <a:gd name="connsiteY26" fmla="*/ 51279 h 464972"/>
                    <a:gd name="connsiteX27" fmla="*/ 94858 w 199689"/>
                    <a:gd name="connsiteY27" fmla="*/ 37345 h 464972"/>
                    <a:gd name="connsiteX28" fmla="*/ 94858 w 199689"/>
                    <a:gd name="connsiteY28" fmla="*/ 37314 h 464972"/>
                    <a:gd name="connsiteX29" fmla="*/ 101280 w 199689"/>
                    <a:gd name="connsiteY29" fmla="*/ 8479 h 464972"/>
                    <a:gd name="connsiteX30" fmla="*/ 101280 w 199689"/>
                    <a:gd name="connsiteY30" fmla="*/ 8479 h 464972"/>
                    <a:gd name="connsiteX31" fmla="*/ 103150 w 199689"/>
                    <a:gd name="connsiteY31" fmla="*/ 0 h 464972"/>
                    <a:gd name="connsiteX32" fmla="*/ 193458 w 199689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89" h="464972">
                      <a:moveTo>
                        <a:pt x="193458" y="0"/>
                      </a:moveTo>
                      <a:cubicBezTo>
                        <a:pt x="197448" y="0"/>
                        <a:pt x="200409" y="3678"/>
                        <a:pt x="199536" y="7575"/>
                      </a:cubicBezTo>
                      <a:lnTo>
                        <a:pt x="199536" y="7575"/>
                      </a:lnTo>
                      <a:lnTo>
                        <a:pt x="195234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25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32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58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3" name="Hình tự do: Hình 1382">
                  <a:extLst>
                    <a:ext uri="{FF2B5EF4-FFF2-40B4-BE49-F238E27FC236}">
                      <a16:creationId xmlns:a16="http://schemas.microsoft.com/office/drawing/2014/main" id="{77C2F2CE-C7B8-5405-6260-606F20384E9B}"/>
                    </a:ext>
                  </a:extLst>
                </p:cNvPr>
                <p:cNvSpPr/>
                <p:nvPr/>
              </p:nvSpPr>
              <p:spPr>
                <a:xfrm>
                  <a:off x="11204640" y="3444337"/>
                  <a:ext cx="201251" cy="464972"/>
                </a:xfrm>
                <a:custGeom>
                  <a:avLst/>
                  <a:gdLst>
                    <a:gd name="connsiteX0" fmla="*/ 201251 w 201251"/>
                    <a:gd name="connsiteY0" fmla="*/ 0 h 464972"/>
                    <a:gd name="connsiteX1" fmla="*/ 199568 w 201251"/>
                    <a:gd name="connsiteY1" fmla="*/ 7575 h 464972"/>
                    <a:gd name="connsiteX2" fmla="*/ 195266 w 201251"/>
                    <a:gd name="connsiteY2" fmla="*/ 26995 h 464972"/>
                    <a:gd name="connsiteX3" fmla="*/ 187784 w 201251"/>
                    <a:gd name="connsiteY3" fmla="*/ 60724 h 464972"/>
                    <a:gd name="connsiteX4" fmla="*/ 187784 w 201251"/>
                    <a:gd name="connsiteY4" fmla="*/ 60724 h 464972"/>
                    <a:gd name="connsiteX5" fmla="*/ 180241 w 201251"/>
                    <a:gd name="connsiteY5" fmla="*/ 94734 h 464972"/>
                    <a:gd name="connsiteX6" fmla="*/ 180241 w 201251"/>
                    <a:gd name="connsiteY6" fmla="*/ 94734 h 464972"/>
                    <a:gd name="connsiteX7" fmla="*/ 172915 w 201251"/>
                    <a:gd name="connsiteY7" fmla="*/ 127746 h 464972"/>
                    <a:gd name="connsiteX8" fmla="*/ 168988 w 201251"/>
                    <a:gd name="connsiteY8" fmla="*/ 145452 h 464972"/>
                    <a:gd name="connsiteX9" fmla="*/ 139186 w 201251"/>
                    <a:gd name="connsiteY9" fmla="*/ 279682 h 464972"/>
                    <a:gd name="connsiteX10" fmla="*/ 135882 w 201251"/>
                    <a:gd name="connsiteY10" fmla="*/ 294551 h 464972"/>
                    <a:gd name="connsiteX11" fmla="*/ 110508 w 201251"/>
                    <a:gd name="connsiteY11" fmla="*/ 408955 h 464972"/>
                    <a:gd name="connsiteX12" fmla="*/ 110508 w 201251"/>
                    <a:gd name="connsiteY12" fmla="*/ 408955 h 464972"/>
                    <a:gd name="connsiteX13" fmla="*/ 106268 w 201251"/>
                    <a:gd name="connsiteY13" fmla="*/ 428126 h 464972"/>
                    <a:gd name="connsiteX14" fmla="*/ 98100 w 201251"/>
                    <a:gd name="connsiteY14" fmla="*/ 464972 h 464972"/>
                    <a:gd name="connsiteX15" fmla="*/ 0 w 201251"/>
                    <a:gd name="connsiteY15" fmla="*/ 464972 h 464972"/>
                    <a:gd name="connsiteX16" fmla="*/ 4053 w 201251"/>
                    <a:gd name="connsiteY16" fmla="*/ 446736 h 464972"/>
                    <a:gd name="connsiteX17" fmla="*/ 4053 w 201251"/>
                    <a:gd name="connsiteY17" fmla="*/ 446736 h 464972"/>
                    <a:gd name="connsiteX18" fmla="*/ 12656 w 201251"/>
                    <a:gd name="connsiteY18" fmla="*/ 407926 h 464972"/>
                    <a:gd name="connsiteX19" fmla="*/ 19483 w 201251"/>
                    <a:gd name="connsiteY19" fmla="*/ 377159 h 464972"/>
                    <a:gd name="connsiteX20" fmla="*/ 19483 w 201251"/>
                    <a:gd name="connsiteY20" fmla="*/ 377159 h 464972"/>
                    <a:gd name="connsiteX21" fmla="*/ 26964 w 201251"/>
                    <a:gd name="connsiteY21" fmla="*/ 343492 h 464972"/>
                    <a:gd name="connsiteX22" fmla="*/ 63406 w 201251"/>
                    <a:gd name="connsiteY22" fmla="*/ 179274 h 464972"/>
                    <a:gd name="connsiteX23" fmla="*/ 80363 w 201251"/>
                    <a:gd name="connsiteY23" fmla="*/ 102808 h 464972"/>
                    <a:gd name="connsiteX24" fmla="*/ 80363 w 201251"/>
                    <a:gd name="connsiteY24" fmla="*/ 102808 h 464972"/>
                    <a:gd name="connsiteX25" fmla="*/ 91804 w 201251"/>
                    <a:gd name="connsiteY25" fmla="*/ 51310 h 464972"/>
                    <a:gd name="connsiteX26" fmla="*/ 94890 w 201251"/>
                    <a:gd name="connsiteY26" fmla="*/ 37345 h 464972"/>
                    <a:gd name="connsiteX27" fmla="*/ 94890 w 201251"/>
                    <a:gd name="connsiteY27" fmla="*/ 37314 h 464972"/>
                    <a:gd name="connsiteX28" fmla="*/ 101311 w 201251"/>
                    <a:gd name="connsiteY28" fmla="*/ 8479 h 464972"/>
                    <a:gd name="connsiteX29" fmla="*/ 101311 w 201251"/>
                    <a:gd name="connsiteY29" fmla="*/ 8479 h 464972"/>
                    <a:gd name="connsiteX30" fmla="*/ 103182 w 201251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51" h="464972">
                      <a:moveTo>
                        <a:pt x="201251" y="0"/>
                      </a:move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4" y="60724"/>
                      </a:lnTo>
                      <a:lnTo>
                        <a:pt x="187784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8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68" y="428126"/>
                      </a:lnTo>
                      <a:lnTo>
                        <a:pt x="9810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92"/>
                      </a:lnTo>
                      <a:lnTo>
                        <a:pt x="63406" y="179274"/>
                      </a:lnTo>
                      <a:lnTo>
                        <a:pt x="80363" y="102808"/>
                      </a:lnTo>
                      <a:lnTo>
                        <a:pt x="80363" y="102808"/>
                      </a:lnTo>
                      <a:lnTo>
                        <a:pt x="91804" y="51310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1" y="8479"/>
                      </a:lnTo>
                      <a:lnTo>
                        <a:pt x="101311" y="8479"/>
                      </a:lnTo>
                      <a:lnTo>
                        <a:pt x="10318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84" name="Đồ họa 3">
                  <a:extLst>
                    <a:ext uri="{FF2B5EF4-FFF2-40B4-BE49-F238E27FC236}">
                      <a16:creationId xmlns:a16="http://schemas.microsoft.com/office/drawing/2014/main" id="{FA7720CA-7FF2-4684-AC3C-ACC4AE4D0C27}"/>
                    </a:ext>
                  </a:extLst>
                </p:cNvPr>
                <p:cNvGrpSpPr/>
                <p:nvPr/>
              </p:nvGrpSpPr>
              <p:grpSpPr>
                <a:xfrm>
                  <a:off x="11208692" y="3444337"/>
                  <a:ext cx="195515" cy="464972"/>
                  <a:chOff x="11208692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1392" name="Hình tự do: Hình 1391">
                    <a:extLst>
                      <a:ext uri="{FF2B5EF4-FFF2-40B4-BE49-F238E27FC236}">
                        <a16:creationId xmlns:a16="http://schemas.microsoft.com/office/drawing/2014/main" id="{A575AF5A-AE1C-79F7-ED7B-BF3040E20851}"/>
                      </a:ext>
                    </a:extLst>
                  </p:cNvPr>
                  <p:cNvSpPr/>
                  <p:nvPr/>
                </p:nvSpPr>
                <p:spPr>
                  <a:xfrm>
                    <a:off x="11288446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57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97 w 103977"/>
                      <a:gd name="connsiteY9" fmla="*/ 18828 h 159297"/>
                      <a:gd name="connsiteX10" fmla="*/ 25797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75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96 w 103977"/>
                      <a:gd name="connsiteY24" fmla="*/ 152279 h 159297"/>
                      <a:gd name="connsiteX25" fmla="*/ 38983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57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97" y="18828"/>
                        </a:cubicBezTo>
                        <a:lnTo>
                          <a:pt x="25797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327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75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8004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5" y="153463"/>
                          <a:pt x="5909" y="150720"/>
                          <a:pt x="16196" y="152279"/>
                        </a:cubicBezTo>
                        <a:cubicBezTo>
                          <a:pt x="26451" y="153837"/>
                          <a:pt x="27044" y="160508"/>
                          <a:pt x="38983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3" name="Hình tự do: Hình 1392">
                    <a:extLst>
                      <a:ext uri="{FF2B5EF4-FFF2-40B4-BE49-F238E27FC236}">
                        <a16:creationId xmlns:a16="http://schemas.microsoft.com/office/drawing/2014/main" id="{C3D05CFE-0C55-B3CD-46D0-7022B1971328}"/>
                      </a:ext>
                    </a:extLst>
                  </p:cNvPr>
                  <p:cNvSpPr/>
                  <p:nvPr/>
                </p:nvSpPr>
                <p:spPr>
                  <a:xfrm>
                    <a:off x="1131937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8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24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588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797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293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05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8" y="26995"/>
                        </a:lnTo>
                        <a:cubicBezTo>
                          <a:pt x="74574" y="35537"/>
                          <a:pt x="68807" y="44702"/>
                          <a:pt x="67435" y="50250"/>
                        </a:cubicBezTo>
                        <a:cubicBezTo>
                          <a:pt x="64848" y="60693"/>
                          <a:pt x="55621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5" y="103525"/>
                          <a:pt x="10358" y="125283"/>
                          <a:pt x="3531" y="122883"/>
                        </a:cubicBezTo>
                        <a:cubicBezTo>
                          <a:pt x="258" y="121760"/>
                          <a:pt x="-334" y="114715"/>
                          <a:pt x="164" y="105862"/>
                        </a:cubicBezTo>
                        <a:cubicBezTo>
                          <a:pt x="726" y="96168"/>
                          <a:pt x="2565" y="84260"/>
                          <a:pt x="3624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588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797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293" y="88967"/>
                        </a:cubicBezTo>
                        <a:cubicBezTo>
                          <a:pt x="11293" y="97664"/>
                          <a:pt x="11574" y="105925"/>
                          <a:pt x="12509" y="109977"/>
                        </a:cubicBezTo>
                        <a:cubicBezTo>
                          <a:pt x="14286" y="117989"/>
                          <a:pt x="26568" y="104958"/>
                          <a:pt x="41156" y="91273"/>
                        </a:cubicBezTo>
                        <a:cubicBezTo>
                          <a:pt x="42809" y="89715"/>
                          <a:pt x="44336" y="88094"/>
                          <a:pt x="45770" y="86348"/>
                        </a:cubicBezTo>
                        <a:cubicBezTo>
                          <a:pt x="56899" y="72882"/>
                          <a:pt x="61450" y="54490"/>
                          <a:pt x="66905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4" name="Hình tự do: Hình 1393">
                    <a:extLst>
                      <a:ext uri="{FF2B5EF4-FFF2-40B4-BE49-F238E27FC236}">
                        <a16:creationId xmlns:a16="http://schemas.microsoft.com/office/drawing/2014/main" id="{0780D723-0657-02E0-A704-4E49BBA18726}"/>
                      </a:ext>
                    </a:extLst>
                  </p:cNvPr>
                  <p:cNvSpPr/>
                  <p:nvPr/>
                </p:nvSpPr>
                <p:spPr>
                  <a:xfrm>
                    <a:off x="11346074" y="3454808"/>
                    <a:ext cx="27063" cy="70117"/>
                  </a:xfrm>
                  <a:custGeom>
                    <a:avLst/>
                    <a:gdLst>
                      <a:gd name="connsiteX0" fmla="*/ 16051 w 27063"/>
                      <a:gd name="connsiteY0" fmla="*/ 50845 h 70117"/>
                      <a:gd name="connsiteX1" fmla="*/ 7166 w 27063"/>
                      <a:gd name="connsiteY1" fmla="*/ 69144 h 70117"/>
                      <a:gd name="connsiteX2" fmla="*/ 28 w 27063"/>
                      <a:gd name="connsiteY2" fmla="*/ 37192 h 70117"/>
                      <a:gd name="connsiteX3" fmla="*/ 20072 w 27063"/>
                      <a:gd name="connsiteY3" fmla="*/ 190 h 70117"/>
                      <a:gd name="connsiteX4" fmla="*/ 23781 w 27063"/>
                      <a:gd name="connsiteY4" fmla="*/ 28495 h 70117"/>
                      <a:gd name="connsiteX5" fmla="*/ 18202 w 27063"/>
                      <a:gd name="connsiteY5" fmla="*/ 7203 h 70117"/>
                      <a:gd name="connsiteX6" fmla="*/ 8819 w 27063"/>
                      <a:gd name="connsiteY6" fmla="*/ 50035 h 70117"/>
                      <a:gd name="connsiteX7" fmla="*/ 16051 w 27063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63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781" y="28495"/>
                          <a:pt x="23781" y="28495"/>
                        </a:cubicBezTo>
                        <a:cubicBezTo>
                          <a:pt x="23781" y="28495"/>
                          <a:pt x="27803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19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5" name="Hình tự do: Hình 1394">
                    <a:extLst>
                      <a:ext uri="{FF2B5EF4-FFF2-40B4-BE49-F238E27FC236}">
                        <a16:creationId xmlns:a16="http://schemas.microsoft.com/office/drawing/2014/main" id="{39BEED0B-AC5D-9CEE-D261-D333DE4374F9}"/>
                      </a:ext>
                    </a:extLst>
                  </p:cNvPr>
                  <p:cNvSpPr/>
                  <p:nvPr/>
                </p:nvSpPr>
                <p:spPr>
                  <a:xfrm>
                    <a:off x="11224123" y="3547144"/>
                    <a:ext cx="68481" cy="274351"/>
                  </a:xfrm>
                  <a:custGeom>
                    <a:avLst/>
                    <a:gdLst>
                      <a:gd name="connsiteX0" fmla="*/ 62969 w 68481"/>
                      <a:gd name="connsiteY0" fmla="*/ 141399 h 274351"/>
                      <a:gd name="connsiteX1" fmla="*/ 0 w 68481"/>
                      <a:gd name="connsiteY1" fmla="*/ 274351 h 274351"/>
                      <a:gd name="connsiteX2" fmla="*/ 7482 w 68481"/>
                      <a:gd name="connsiteY2" fmla="*/ 240653 h 274351"/>
                      <a:gd name="connsiteX3" fmla="*/ 16334 w 68481"/>
                      <a:gd name="connsiteY3" fmla="*/ 226439 h 274351"/>
                      <a:gd name="connsiteX4" fmla="*/ 53742 w 68481"/>
                      <a:gd name="connsiteY4" fmla="*/ 113874 h 274351"/>
                      <a:gd name="connsiteX5" fmla="*/ 43923 w 68481"/>
                      <a:gd name="connsiteY5" fmla="*/ 76467 h 274351"/>
                      <a:gd name="connsiteX6" fmla="*/ 60880 w 68481"/>
                      <a:gd name="connsiteY6" fmla="*/ 0 h 274351"/>
                      <a:gd name="connsiteX7" fmla="*/ 59540 w 68481"/>
                      <a:gd name="connsiteY7" fmla="*/ 68081 h 274351"/>
                      <a:gd name="connsiteX8" fmla="*/ 62969 w 68481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81" h="274351">
                        <a:moveTo>
                          <a:pt x="62969" y="141399"/>
                        </a:moveTo>
                        <a:cubicBezTo>
                          <a:pt x="52495" y="169923"/>
                          <a:pt x="12345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817" y="236102"/>
                          <a:pt x="13934" y="231301"/>
                          <a:pt x="16334" y="226439"/>
                        </a:cubicBezTo>
                        <a:cubicBezTo>
                          <a:pt x="34851" y="189031"/>
                          <a:pt x="56205" y="138500"/>
                          <a:pt x="53742" y="113874"/>
                        </a:cubicBezTo>
                        <a:cubicBezTo>
                          <a:pt x="52402" y="100626"/>
                          <a:pt x="47538" y="88250"/>
                          <a:pt x="43923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40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6" name="Hình tự do: Hình 1395">
                    <a:extLst>
                      <a:ext uri="{FF2B5EF4-FFF2-40B4-BE49-F238E27FC236}">
                        <a16:creationId xmlns:a16="http://schemas.microsoft.com/office/drawing/2014/main" id="{27F0145A-8821-5BFE-C7F3-11EF2D3F10D7}"/>
                      </a:ext>
                    </a:extLst>
                  </p:cNvPr>
                  <p:cNvSpPr/>
                  <p:nvPr/>
                </p:nvSpPr>
                <p:spPr>
                  <a:xfrm>
                    <a:off x="11208692" y="3852263"/>
                    <a:ext cx="20038" cy="57045"/>
                  </a:xfrm>
                  <a:custGeom>
                    <a:avLst/>
                    <a:gdLst>
                      <a:gd name="connsiteX0" fmla="*/ 19919 w 20038"/>
                      <a:gd name="connsiteY0" fmla="*/ 57046 h 57045"/>
                      <a:gd name="connsiteX1" fmla="*/ 2307 w 20038"/>
                      <a:gd name="connsiteY1" fmla="*/ 57046 h 57045"/>
                      <a:gd name="connsiteX2" fmla="*/ 0 w 20038"/>
                      <a:gd name="connsiteY2" fmla="*/ 38810 h 57045"/>
                      <a:gd name="connsiteX3" fmla="*/ 0 w 20038"/>
                      <a:gd name="connsiteY3" fmla="*/ 38810 h 57045"/>
                      <a:gd name="connsiteX4" fmla="*/ 8604 w 20038"/>
                      <a:gd name="connsiteY4" fmla="*/ 0 h 57045"/>
                      <a:gd name="connsiteX5" fmla="*/ 19919 w 20038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8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5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61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7" name="Hình tự do: Hình 1396">
                    <a:extLst>
                      <a:ext uri="{FF2B5EF4-FFF2-40B4-BE49-F238E27FC236}">
                        <a16:creationId xmlns:a16="http://schemas.microsoft.com/office/drawing/2014/main" id="{9DF1C153-CEBB-0F87-EF80-C26B57D995A5}"/>
                      </a:ext>
                    </a:extLst>
                  </p:cNvPr>
                  <p:cNvSpPr/>
                  <p:nvPr/>
                </p:nvSpPr>
                <p:spPr>
                  <a:xfrm>
                    <a:off x="1128400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902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54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902" y="19171"/>
                        </a:lnTo>
                        <a:cubicBezTo>
                          <a:pt x="23442" y="21384"/>
                          <a:pt x="20512" y="25001"/>
                          <a:pt x="18766" y="30674"/>
                        </a:cubicBezTo>
                        <a:cubicBezTo>
                          <a:pt x="16334" y="38685"/>
                          <a:pt x="13560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66" y="51840"/>
                          <a:pt x="2057" y="47445"/>
                          <a:pt x="3273" y="43112"/>
                        </a:cubicBezTo>
                        <a:cubicBezTo>
                          <a:pt x="4115" y="40182"/>
                          <a:pt x="5019" y="37252"/>
                          <a:pt x="5954" y="34446"/>
                        </a:cubicBezTo>
                        <a:cubicBezTo>
                          <a:pt x="7762" y="29022"/>
                          <a:pt x="9788" y="23972"/>
                          <a:pt x="11970" y="19888"/>
                        </a:cubicBezTo>
                        <a:cubicBezTo>
                          <a:pt x="15867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8" name="Hình tự do: Hình 1397">
                    <a:extLst>
                      <a:ext uri="{FF2B5EF4-FFF2-40B4-BE49-F238E27FC236}">
                        <a16:creationId xmlns:a16="http://schemas.microsoft.com/office/drawing/2014/main" id="{4C10EE94-E64B-CBB7-0438-BE9B7B38E48F}"/>
                      </a:ext>
                    </a:extLst>
                  </p:cNvPr>
                  <p:cNvSpPr/>
                  <p:nvPr/>
                </p:nvSpPr>
                <p:spPr>
                  <a:xfrm>
                    <a:off x="11260501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1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1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03" y="47756"/>
                        </a:cubicBezTo>
                        <a:cubicBezTo>
                          <a:pt x="68300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9" name="Hình tự do: Hình 1398">
                    <a:extLst>
                      <a:ext uri="{FF2B5EF4-FFF2-40B4-BE49-F238E27FC236}">
                        <a16:creationId xmlns:a16="http://schemas.microsoft.com/office/drawing/2014/main" id="{FC5E36E7-EBDA-1601-AAE8-C484CB79BDBE}"/>
                      </a:ext>
                    </a:extLst>
                  </p:cNvPr>
                  <p:cNvSpPr/>
                  <p:nvPr/>
                </p:nvSpPr>
                <p:spPr>
                  <a:xfrm>
                    <a:off x="11258569" y="3572082"/>
                    <a:ext cx="118986" cy="309015"/>
                  </a:xfrm>
                  <a:custGeom>
                    <a:avLst/>
                    <a:gdLst>
                      <a:gd name="connsiteX0" fmla="*/ 115059 w 118986"/>
                      <a:gd name="connsiteY0" fmla="*/ 17706 h 309015"/>
                      <a:gd name="connsiteX1" fmla="*/ 101000 w 118986"/>
                      <a:gd name="connsiteY1" fmla="*/ 30487 h 309015"/>
                      <a:gd name="connsiteX2" fmla="*/ 70014 w 118986"/>
                      <a:gd name="connsiteY2" fmla="*/ 72882 h 309015"/>
                      <a:gd name="connsiteX3" fmla="*/ 41958 w 118986"/>
                      <a:gd name="connsiteY3" fmla="*/ 142958 h 309015"/>
                      <a:gd name="connsiteX4" fmla="*/ 6577 w 118986"/>
                      <a:gd name="connsiteY4" fmla="*/ 267275 h 309015"/>
                      <a:gd name="connsiteX5" fmla="*/ 2088 w 118986"/>
                      <a:gd name="connsiteY5" fmla="*/ 309015 h 309015"/>
                      <a:gd name="connsiteX6" fmla="*/ 0 w 118986"/>
                      <a:gd name="connsiteY6" fmla="*/ 308797 h 309015"/>
                      <a:gd name="connsiteX7" fmla="*/ 9383 w 118986"/>
                      <a:gd name="connsiteY7" fmla="*/ 199911 h 309015"/>
                      <a:gd name="connsiteX8" fmla="*/ 44078 w 118986"/>
                      <a:gd name="connsiteY8" fmla="*/ 108793 h 309015"/>
                      <a:gd name="connsiteX9" fmla="*/ 69422 w 118986"/>
                      <a:gd name="connsiteY9" fmla="*/ 60319 h 309015"/>
                      <a:gd name="connsiteX10" fmla="*/ 102932 w 118986"/>
                      <a:gd name="connsiteY10" fmla="*/ 17269 h 309015"/>
                      <a:gd name="connsiteX11" fmla="*/ 118986 w 118986"/>
                      <a:gd name="connsiteY11" fmla="*/ 0 h 309015"/>
                      <a:gd name="connsiteX12" fmla="*/ 115059 w 118986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86" h="309015">
                        <a:moveTo>
                          <a:pt x="115059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75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302" y="159168"/>
                          <a:pt x="11160" y="218614"/>
                          <a:pt x="6577" y="267275"/>
                        </a:cubicBezTo>
                        <a:cubicBezTo>
                          <a:pt x="4770" y="286539"/>
                          <a:pt x="3273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803" y="228589"/>
                          <a:pt x="9383" y="199911"/>
                        </a:cubicBezTo>
                        <a:cubicBezTo>
                          <a:pt x="17176" y="159823"/>
                          <a:pt x="25873" y="124472"/>
                          <a:pt x="44078" y="108793"/>
                        </a:cubicBezTo>
                        <a:cubicBezTo>
                          <a:pt x="62314" y="93113"/>
                          <a:pt x="61629" y="78992"/>
                          <a:pt x="69422" y="60319"/>
                        </a:cubicBezTo>
                        <a:cubicBezTo>
                          <a:pt x="77184" y="41647"/>
                          <a:pt x="88063" y="25936"/>
                          <a:pt x="102932" y="17269"/>
                        </a:cubicBezTo>
                        <a:cubicBezTo>
                          <a:pt x="108014" y="14339"/>
                          <a:pt x="113687" y="7575"/>
                          <a:pt x="118986" y="0"/>
                        </a:cubicBezTo>
                        <a:lnTo>
                          <a:pt x="115059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5" name="Đồ họa 3">
                  <a:extLst>
                    <a:ext uri="{FF2B5EF4-FFF2-40B4-BE49-F238E27FC236}">
                      <a16:creationId xmlns:a16="http://schemas.microsoft.com/office/drawing/2014/main" id="{6F2DCD32-1EE5-CD54-168C-024227C96213}"/>
                    </a:ext>
                  </a:extLst>
                </p:cNvPr>
                <p:cNvGrpSpPr/>
                <p:nvPr/>
              </p:nvGrpSpPr>
              <p:grpSpPr>
                <a:xfrm>
                  <a:off x="11215270" y="3457242"/>
                  <a:ext cx="175627" cy="439176"/>
                  <a:chOff x="11215270" y="3457242"/>
                  <a:chExt cx="175627" cy="439176"/>
                </a:xfrm>
                <a:solidFill>
                  <a:srgbClr val="AF4545"/>
                </a:solidFill>
              </p:grpSpPr>
              <p:grpSp>
                <p:nvGrpSpPr>
                  <p:cNvPr id="1386" name="Đồ họa 3">
                    <a:extLst>
                      <a:ext uri="{FF2B5EF4-FFF2-40B4-BE49-F238E27FC236}">
                        <a16:creationId xmlns:a16="http://schemas.microsoft.com/office/drawing/2014/main" id="{1CACCEE5-4381-E80B-17BE-795BF79676F7}"/>
                      </a:ext>
                    </a:extLst>
                  </p:cNvPr>
                  <p:cNvGrpSpPr/>
                  <p:nvPr/>
                </p:nvGrpSpPr>
                <p:grpSpPr>
                  <a:xfrm>
                    <a:off x="11314087" y="3457242"/>
                    <a:ext cx="76809" cy="9445"/>
                    <a:chOff x="11314087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1390" name="Hình tự do: Hình 1389">
                      <a:extLst>
                        <a:ext uri="{FF2B5EF4-FFF2-40B4-BE49-F238E27FC236}">
                          <a16:creationId xmlns:a16="http://schemas.microsoft.com/office/drawing/2014/main" id="{F280EC2B-A251-21A1-4878-0EEBAAFBA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1408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91" name="Hình tự do: Hình 1390">
                      <a:extLst>
                        <a:ext uri="{FF2B5EF4-FFF2-40B4-BE49-F238E27FC236}">
                          <a16:creationId xmlns:a16="http://schemas.microsoft.com/office/drawing/2014/main" id="{C1792145-8608-1577-5BB0-63C3AD55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81451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87" name="Đồ họa 3">
                    <a:extLst>
                      <a:ext uri="{FF2B5EF4-FFF2-40B4-BE49-F238E27FC236}">
                        <a16:creationId xmlns:a16="http://schemas.microsoft.com/office/drawing/2014/main" id="{8EB24F90-0B01-A6DE-EAAD-806599FF042B}"/>
                      </a:ext>
                    </a:extLst>
                  </p:cNvPr>
                  <p:cNvGrpSpPr/>
                  <p:nvPr/>
                </p:nvGrpSpPr>
                <p:grpSpPr>
                  <a:xfrm>
                    <a:off x="11215270" y="3886958"/>
                    <a:ext cx="76825" cy="9460"/>
                    <a:chOff x="1121527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1388" name="Hình tự do: Hình 1387">
                      <a:extLst>
                        <a:ext uri="{FF2B5EF4-FFF2-40B4-BE49-F238E27FC236}">
                          <a16:creationId xmlns:a16="http://schemas.microsoft.com/office/drawing/2014/main" id="{94E7BD20-F207-F0E7-E826-D81A09019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1527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89" name="Hình tự do: Hình 1388">
                      <a:extLst>
                        <a:ext uri="{FF2B5EF4-FFF2-40B4-BE49-F238E27FC236}">
                          <a16:creationId xmlns:a16="http://schemas.microsoft.com/office/drawing/2014/main" id="{017DF413-3C00-10AC-57F8-3894E9AA65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265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312" name="Đồ họa 3">
              <a:extLst>
                <a:ext uri="{FF2B5EF4-FFF2-40B4-BE49-F238E27FC236}">
                  <a16:creationId xmlns:a16="http://schemas.microsoft.com/office/drawing/2014/main" id="{535E6C2B-C1A4-7763-F4E6-B68C205B1538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  <a:solidFill>
              <a:srgbClr val="AF4545"/>
            </a:solidFill>
          </p:grpSpPr>
          <p:sp>
            <p:nvSpPr>
              <p:cNvPr id="1376" name="Hình tự do: Hình 1375">
                <a:extLst>
                  <a:ext uri="{FF2B5EF4-FFF2-40B4-BE49-F238E27FC236}">
                    <a16:creationId xmlns:a16="http://schemas.microsoft.com/office/drawing/2014/main" id="{E53B11F7-2641-D9B2-CAB5-724F39514091}"/>
                  </a:ext>
                </a:extLst>
              </p:cNvPr>
              <p:cNvSpPr/>
              <p:nvPr/>
            </p:nvSpPr>
            <p:spPr>
              <a:xfrm>
                <a:off x="10855786" y="3291091"/>
                <a:ext cx="283252" cy="618217"/>
              </a:xfrm>
              <a:custGeom>
                <a:avLst/>
                <a:gdLst>
                  <a:gd name="connsiteX0" fmla="*/ 264345 w 283252"/>
                  <a:gd name="connsiteY0" fmla="*/ 93113 h 618217"/>
                  <a:gd name="connsiteX1" fmla="*/ 269394 w 283252"/>
                  <a:gd name="connsiteY1" fmla="*/ 70388 h 618217"/>
                  <a:gd name="connsiteX2" fmla="*/ 269394 w 283252"/>
                  <a:gd name="connsiteY2" fmla="*/ 70357 h 618217"/>
                  <a:gd name="connsiteX3" fmla="*/ 280835 w 283252"/>
                  <a:gd name="connsiteY3" fmla="*/ 18797 h 618217"/>
                  <a:gd name="connsiteX4" fmla="*/ 280835 w 283252"/>
                  <a:gd name="connsiteY4" fmla="*/ 18797 h 618217"/>
                  <a:gd name="connsiteX5" fmla="*/ 283079 w 283252"/>
                  <a:gd name="connsiteY5" fmla="*/ 8697 h 618217"/>
                  <a:gd name="connsiteX6" fmla="*/ 276065 w 283252"/>
                  <a:gd name="connsiteY6" fmla="*/ 0 h 618217"/>
                  <a:gd name="connsiteX7" fmla="*/ 267555 w 283252"/>
                  <a:gd name="connsiteY7" fmla="*/ 0 h 618217"/>
                  <a:gd name="connsiteX8" fmla="*/ 260916 w 283252"/>
                  <a:gd name="connsiteY8" fmla="*/ 0 h 618217"/>
                  <a:gd name="connsiteX9" fmla="*/ 237474 w 283252"/>
                  <a:gd name="connsiteY9" fmla="*/ 0 h 618217"/>
                  <a:gd name="connsiteX10" fmla="*/ 217336 w 283252"/>
                  <a:gd name="connsiteY10" fmla="*/ 0 h 618217"/>
                  <a:gd name="connsiteX11" fmla="*/ 197978 w 283252"/>
                  <a:gd name="connsiteY11" fmla="*/ 0 h 618217"/>
                  <a:gd name="connsiteX12" fmla="*/ 186693 w 283252"/>
                  <a:gd name="connsiteY12" fmla="*/ 0 h 618217"/>
                  <a:gd name="connsiteX13" fmla="*/ 174037 w 283252"/>
                  <a:gd name="connsiteY13" fmla="*/ 0 h 618217"/>
                  <a:gd name="connsiteX14" fmla="*/ 155957 w 283252"/>
                  <a:gd name="connsiteY14" fmla="*/ 0 h 618217"/>
                  <a:gd name="connsiteX15" fmla="*/ 154617 w 283252"/>
                  <a:gd name="connsiteY15" fmla="*/ 0 h 618217"/>
                  <a:gd name="connsiteX16" fmla="*/ 141399 w 283252"/>
                  <a:gd name="connsiteY16" fmla="*/ 0 h 618217"/>
                  <a:gd name="connsiteX17" fmla="*/ 137160 w 283252"/>
                  <a:gd name="connsiteY17" fmla="*/ 0 h 618217"/>
                  <a:gd name="connsiteX18" fmla="*/ 128681 w 283252"/>
                  <a:gd name="connsiteY18" fmla="*/ 38155 h 618217"/>
                  <a:gd name="connsiteX19" fmla="*/ 128681 w 283252"/>
                  <a:gd name="connsiteY19" fmla="*/ 38187 h 618217"/>
                  <a:gd name="connsiteX20" fmla="*/ 122633 w 283252"/>
                  <a:gd name="connsiteY20" fmla="*/ 65494 h 618217"/>
                  <a:gd name="connsiteX21" fmla="*/ 89310 w 283252"/>
                  <a:gd name="connsiteY21" fmla="*/ 215591 h 618217"/>
                  <a:gd name="connsiteX22" fmla="*/ 89310 w 283252"/>
                  <a:gd name="connsiteY22" fmla="*/ 215591 h 618217"/>
                  <a:gd name="connsiteX23" fmla="*/ 84540 w 283252"/>
                  <a:gd name="connsiteY23" fmla="*/ 237162 h 618217"/>
                  <a:gd name="connsiteX24" fmla="*/ 84540 w 283252"/>
                  <a:gd name="connsiteY24" fmla="*/ 237162 h 618217"/>
                  <a:gd name="connsiteX25" fmla="*/ 46385 w 283252"/>
                  <a:gd name="connsiteY25" fmla="*/ 409142 h 618217"/>
                  <a:gd name="connsiteX26" fmla="*/ 41896 w 283252"/>
                  <a:gd name="connsiteY26" fmla="*/ 429342 h 618217"/>
                  <a:gd name="connsiteX27" fmla="*/ 41896 w 283252"/>
                  <a:gd name="connsiteY27" fmla="*/ 429342 h 618217"/>
                  <a:gd name="connsiteX28" fmla="*/ 29209 w 283252"/>
                  <a:gd name="connsiteY28" fmla="*/ 486481 h 618217"/>
                  <a:gd name="connsiteX29" fmla="*/ 29209 w 283252"/>
                  <a:gd name="connsiteY29" fmla="*/ 486481 h 618217"/>
                  <a:gd name="connsiteX30" fmla="*/ 24751 w 283252"/>
                  <a:gd name="connsiteY30" fmla="*/ 506650 h 618217"/>
                  <a:gd name="connsiteX31" fmla="*/ 10131 w 283252"/>
                  <a:gd name="connsiteY31" fmla="*/ 572518 h 618217"/>
                  <a:gd name="connsiteX32" fmla="*/ 3553 w 283252"/>
                  <a:gd name="connsiteY32" fmla="*/ 602164 h 618217"/>
                  <a:gd name="connsiteX33" fmla="*/ 3553 w 283252"/>
                  <a:gd name="connsiteY33" fmla="*/ 602164 h 618217"/>
                  <a:gd name="connsiteX34" fmla="*/ 0 w 283252"/>
                  <a:gd name="connsiteY34" fmla="*/ 618217 h 618217"/>
                  <a:gd name="connsiteX35" fmla="*/ 17457 w 283252"/>
                  <a:gd name="connsiteY35" fmla="*/ 618217 h 618217"/>
                  <a:gd name="connsiteX36" fmla="*/ 83886 w 283252"/>
                  <a:gd name="connsiteY36" fmla="*/ 618217 h 618217"/>
                  <a:gd name="connsiteX37" fmla="*/ 97944 w 283252"/>
                  <a:gd name="connsiteY37" fmla="*/ 618217 h 618217"/>
                  <a:gd name="connsiteX38" fmla="*/ 110663 w 283252"/>
                  <a:gd name="connsiteY38" fmla="*/ 618217 h 618217"/>
                  <a:gd name="connsiteX39" fmla="*/ 121667 w 283252"/>
                  <a:gd name="connsiteY39" fmla="*/ 618217 h 618217"/>
                  <a:gd name="connsiteX40" fmla="*/ 130395 w 283252"/>
                  <a:gd name="connsiteY40" fmla="*/ 618217 h 618217"/>
                  <a:gd name="connsiteX41" fmla="*/ 147852 w 283252"/>
                  <a:gd name="connsiteY41" fmla="*/ 618217 h 618217"/>
                  <a:gd name="connsiteX42" fmla="*/ 261476 w 283252"/>
                  <a:gd name="connsiteY42" fmla="*/ 106050 h 618217"/>
                  <a:gd name="connsiteX43" fmla="*/ 264345 w 283252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2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48" y="0"/>
                      <a:pt x="276065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399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10" y="215591"/>
                    </a:lnTo>
                    <a:lnTo>
                      <a:pt x="89310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09" y="486481"/>
                    </a:lnTo>
                    <a:lnTo>
                      <a:pt x="29209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44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6" y="106050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7" name="Hình tự do: Hình 1376">
                <a:extLst>
                  <a:ext uri="{FF2B5EF4-FFF2-40B4-BE49-F238E27FC236}">
                    <a16:creationId xmlns:a16="http://schemas.microsoft.com/office/drawing/2014/main" id="{7B1F0562-99B4-43DF-7C60-E5FA13F6B0FA}"/>
                  </a:ext>
                </a:extLst>
              </p:cNvPr>
              <p:cNvSpPr/>
              <p:nvPr/>
            </p:nvSpPr>
            <p:spPr>
              <a:xfrm>
                <a:off x="11036401" y="3373543"/>
                <a:ext cx="242075" cy="535765"/>
              </a:xfrm>
              <a:custGeom>
                <a:avLst/>
                <a:gdLst>
                  <a:gd name="connsiteX0" fmla="*/ 172354 w 242075"/>
                  <a:gd name="connsiteY0" fmla="*/ 322264 h 535765"/>
                  <a:gd name="connsiteX1" fmla="*/ 206675 w 242075"/>
                  <a:gd name="connsiteY1" fmla="*/ 167585 h 535765"/>
                  <a:gd name="connsiteX2" fmla="*/ 211195 w 242075"/>
                  <a:gd name="connsiteY2" fmla="*/ 147167 h 535765"/>
                  <a:gd name="connsiteX3" fmla="*/ 219612 w 242075"/>
                  <a:gd name="connsiteY3" fmla="*/ 109136 h 535765"/>
                  <a:gd name="connsiteX4" fmla="*/ 219612 w 242075"/>
                  <a:gd name="connsiteY4" fmla="*/ 109136 h 535765"/>
                  <a:gd name="connsiteX5" fmla="*/ 228309 w 242075"/>
                  <a:gd name="connsiteY5" fmla="*/ 69952 h 535765"/>
                  <a:gd name="connsiteX6" fmla="*/ 228309 w 242075"/>
                  <a:gd name="connsiteY6" fmla="*/ 69952 h 535765"/>
                  <a:gd name="connsiteX7" fmla="*/ 236944 w 242075"/>
                  <a:gd name="connsiteY7" fmla="*/ 31079 h 535765"/>
                  <a:gd name="connsiteX8" fmla="*/ 241900 w 242075"/>
                  <a:gd name="connsiteY8" fmla="*/ 8697 h 535765"/>
                  <a:gd name="connsiteX9" fmla="*/ 234918 w 242075"/>
                  <a:gd name="connsiteY9" fmla="*/ 0 h 535765"/>
                  <a:gd name="connsiteX10" fmla="*/ 231894 w 242075"/>
                  <a:gd name="connsiteY10" fmla="*/ 0 h 535765"/>
                  <a:gd name="connsiteX11" fmla="*/ 151842 w 242075"/>
                  <a:gd name="connsiteY11" fmla="*/ 0 h 535765"/>
                  <a:gd name="connsiteX12" fmla="*/ 138656 w 242075"/>
                  <a:gd name="connsiteY12" fmla="*/ 0 h 535765"/>
                  <a:gd name="connsiteX13" fmla="*/ 130832 w 242075"/>
                  <a:gd name="connsiteY13" fmla="*/ 0 h 535765"/>
                  <a:gd name="connsiteX14" fmla="*/ 127652 w 242075"/>
                  <a:gd name="connsiteY14" fmla="*/ 0 h 535765"/>
                  <a:gd name="connsiteX15" fmla="*/ 118862 w 242075"/>
                  <a:gd name="connsiteY15" fmla="*/ 0 h 535765"/>
                  <a:gd name="connsiteX16" fmla="*/ 116711 w 242075"/>
                  <a:gd name="connsiteY16" fmla="*/ 9726 h 535765"/>
                  <a:gd name="connsiteX17" fmla="*/ 116711 w 242075"/>
                  <a:gd name="connsiteY17" fmla="*/ 9757 h 535765"/>
                  <a:gd name="connsiteX18" fmla="*/ 109323 w 242075"/>
                  <a:gd name="connsiteY18" fmla="*/ 42987 h 535765"/>
                  <a:gd name="connsiteX19" fmla="*/ 109323 w 242075"/>
                  <a:gd name="connsiteY19" fmla="*/ 42987 h 535765"/>
                  <a:gd name="connsiteX20" fmla="*/ 105769 w 242075"/>
                  <a:gd name="connsiteY20" fmla="*/ 59073 h 535765"/>
                  <a:gd name="connsiteX21" fmla="*/ 92583 w 242075"/>
                  <a:gd name="connsiteY21" fmla="*/ 118425 h 535765"/>
                  <a:gd name="connsiteX22" fmla="*/ 92583 w 242075"/>
                  <a:gd name="connsiteY22" fmla="*/ 118456 h 535765"/>
                  <a:gd name="connsiteX23" fmla="*/ 73038 w 242075"/>
                  <a:gd name="connsiteY23" fmla="*/ 206551 h 535765"/>
                  <a:gd name="connsiteX24" fmla="*/ 31048 w 242075"/>
                  <a:gd name="connsiteY24" fmla="*/ 395769 h 535765"/>
                  <a:gd name="connsiteX25" fmla="*/ 22444 w 242075"/>
                  <a:gd name="connsiteY25" fmla="*/ 434548 h 535765"/>
                  <a:gd name="connsiteX26" fmla="*/ 22444 w 242075"/>
                  <a:gd name="connsiteY26" fmla="*/ 434579 h 535765"/>
                  <a:gd name="connsiteX27" fmla="*/ 14589 w 242075"/>
                  <a:gd name="connsiteY27" fmla="*/ 470022 h 535765"/>
                  <a:gd name="connsiteX28" fmla="*/ 4645 w 242075"/>
                  <a:gd name="connsiteY28" fmla="*/ 514755 h 535765"/>
                  <a:gd name="connsiteX29" fmla="*/ 4645 w 242075"/>
                  <a:gd name="connsiteY29" fmla="*/ 514755 h 535765"/>
                  <a:gd name="connsiteX30" fmla="*/ 0 w 242075"/>
                  <a:gd name="connsiteY30" fmla="*/ 535766 h 535765"/>
                  <a:gd name="connsiteX31" fmla="*/ 7294 w 242075"/>
                  <a:gd name="connsiteY31" fmla="*/ 535766 h 535765"/>
                  <a:gd name="connsiteX32" fmla="*/ 11939 w 242075"/>
                  <a:gd name="connsiteY32" fmla="*/ 535766 h 535765"/>
                  <a:gd name="connsiteX33" fmla="*/ 27619 w 242075"/>
                  <a:gd name="connsiteY33" fmla="*/ 535766 h 535765"/>
                  <a:gd name="connsiteX34" fmla="*/ 64341 w 242075"/>
                  <a:gd name="connsiteY34" fmla="*/ 535766 h 535765"/>
                  <a:gd name="connsiteX35" fmla="*/ 75563 w 242075"/>
                  <a:gd name="connsiteY35" fmla="*/ 535766 h 535765"/>
                  <a:gd name="connsiteX36" fmla="*/ 91429 w 242075"/>
                  <a:gd name="connsiteY36" fmla="*/ 535766 h 535765"/>
                  <a:gd name="connsiteX37" fmla="*/ 104055 w 242075"/>
                  <a:gd name="connsiteY37" fmla="*/ 535766 h 535765"/>
                  <a:gd name="connsiteX38" fmla="*/ 113001 w 242075"/>
                  <a:gd name="connsiteY38" fmla="*/ 535766 h 535765"/>
                  <a:gd name="connsiteX39" fmla="*/ 124971 w 242075"/>
                  <a:gd name="connsiteY39" fmla="*/ 535766 h 535765"/>
                  <a:gd name="connsiteX40" fmla="*/ 134386 w 242075"/>
                  <a:gd name="connsiteY40" fmla="*/ 493308 h 535765"/>
                  <a:gd name="connsiteX41" fmla="*/ 139280 w 242075"/>
                  <a:gd name="connsiteY41" fmla="*/ 471238 h 535765"/>
                  <a:gd name="connsiteX42" fmla="*/ 139280 w 242075"/>
                  <a:gd name="connsiteY42" fmla="*/ 471207 h 535765"/>
                  <a:gd name="connsiteX43" fmla="*/ 168520 w 242075"/>
                  <a:gd name="connsiteY43" fmla="*/ 339409 h 535765"/>
                  <a:gd name="connsiteX44" fmla="*/ 172354 w 24207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07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12" y="109136"/>
                    </a:lnTo>
                    <a:lnTo>
                      <a:pt x="219612" y="109136"/>
                    </a:lnTo>
                    <a:lnTo>
                      <a:pt x="228309" y="69952"/>
                    </a:lnTo>
                    <a:lnTo>
                      <a:pt x="228309" y="69952"/>
                    </a:lnTo>
                    <a:lnTo>
                      <a:pt x="236944" y="31079"/>
                    </a:lnTo>
                    <a:lnTo>
                      <a:pt x="241900" y="8697"/>
                    </a:lnTo>
                    <a:cubicBezTo>
                      <a:pt x="242898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56"/>
                      <a:pt x="92583" y="118456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39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280" y="471238"/>
                    </a:lnTo>
                    <a:lnTo>
                      <a:pt x="139280" y="471207"/>
                    </a:lnTo>
                    <a:lnTo>
                      <a:pt x="168520" y="339409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8" name="Hình tự do: Hình 1377">
                <a:extLst>
                  <a:ext uri="{FF2B5EF4-FFF2-40B4-BE49-F238E27FC236}">
                    <a16:creationId xmlns:a16="http://schemas.microsoft.com/office/drawing/2014/main" id="{21FC5DBF-D648-F40E-56DB-44F86A075CB1}"/>
                  </a:ext>
                </a:extLst>
              </p:cNvPr>
              <p:cNvSpPr/>
              <p:nvPr/>
            </p:nvSpPr>
            <p:spPr>
              <a:xfrm>
                <a:off x="11204640" y="3444337"/>
                <a:ext cx="210101" cy="464972"/>
              </a:xfrm>
              <a:custGeom>
                <a:avLst/>
                <a:gdLst>
                  <a:gd name="connsiteX0" fmla="*/ 203870 w 210101"/>
                  <a:gd name="connsiteY0" fmla="*/ 0 h 464972"/>
                  <a:gd name="connsiteX1" fmla="*/ 201251 w 210101"/>
                  <a:gd name="connsiteY1" fmla="*/ 0 h 464972"/>
                  <a:gd name="connsiteX2" fmla="*/ 131798 w 210101"/>
                  <a:gd name="connsiteY2" fmla="*/ 0 h 464972"/>
                  <a:gd name="connsiteX3" fmla="*/ 120327 w 210101"/>
                  <a:gd name="connsiteY3" fmla="*/ 0 h 464972"/>
                  <a:gd name="connsiteX4" fmla="*/ 113562 w 210101"/>
                  <a:gd name="connsiteY4" fmla="*/ 0 h 464972"/>
                  <a:gd name="connsiteX5" fmla="*/ 110788 w 210101"/>
                  <a:gd name="connsiteY5" fmla="*/ 0 h 464972"/>
                  <a:gd name="connsiteX6" fmla="*/ 103182 w 210101"/>
                  <a:gd name="connsiteY6" fmla="*/ 0 h 464972"/>
                  <a:gd name="connsiteX7" fmla="*/ 101311 w 210101"/>
                  <a:gd name="connsiteY7" fmla="*/ 8479 h 464972"/>
                  <a:gd name="connsiteX8" fmla="*/ 101311 w 210101"/>
                  <a:gd name="connsiteY8" fmla="*/ 8479 h 464972"/>
                  <a:gd name="connsiteX9" fmla="*/ 94890 w 210101"/>
                  <a:gd name="connsiteY9" fmla="*/ 37314 h 464972"/>
                  <a:gd name="connsiteX10" fmla="*/ 94890 w 210101"/>
                  <a:gd name="connsiteY10" fmla="*/ 37345 h 464972"/>
                  <a:gd name="connsiteX11" fmla="*/ 91804 w 210101"/>
                  <a:gd name="connsiteY11" fmla="*/ 51279 h 464972"/>
                  <a:gd name="connsiteX12" fmla="*/ 80363 w 210101"/>
                  <a:gd name="connsiteY12" fmla="*/ 102808 h 464972"/>
                  <a:gd name="connsiteX13" fmla="*/ 80363 w 210101"/>
                  <a:gd name="connsiteY13" fmla="*/ 102808 h 464972"/>
                  <a:gd name="connsiteX14" fmla="*/ 63406 w 210101"/>
                  <a:gd name="connsiteY14" fmla="*/ 179274 h 464972"/>
                  <a:gd name="connsiteX15" fmla="*/ 26964 w 210101"/>
                  <a:gd name="connsiteY15" fmla="*/ 343461 h 464972"/>
                  <a:gd name="connsiteX16" fmla="*/ 19483 w 210101"/>
                  <a:gd name="connsiteY16" fmla="*/ 377159 h 464972"/>
                  <a:gd name="connsiteX17" fmla="*/ 19483 w 210101"/>
                  <a:gd name="connsiteY17" fmla="*/ 377159 h 464972"/>
                  <a:gd name="connsiteX18" fmla="*/ 12656 w 210101"/>
                  <a:gd name="connsiteY18" fmla="*/ 407926 h 464972"/>
                  <a:gd name="connsiteX19" fmla="*/ 4053 w 210101"/>
                  <a:gd name="connsiteY19" fmla="*/ 446736 h 464972"/>
                  <a:gd name="connsiteX20" fmla="*/ 4053 w 210101"/>
                  <a:gd name="connsiteY20" fmla="*/ 446736 h 464972"/>
                  <a:gd name="connsiteX21" fmla="*/ 0 w 210101"/>
                  <a:gd name="connsiteY21" fmla="*/ 464972 h 464972"/>
                  <a:gd name="connsiteX22" fmla="*/ 6359 w 210101"/>
                  <a:gd name="connsiteY22" fmla="*/ 464972 h 464972"/>
                  <a:gd name="connsiteX23" fmla="*/ 10412 w 210101"/>
                  <a:gd name="connsiteY23" fmla="*/ 464972 h 464972"/>
                  <a:gd name="connsiteX24" fmla="*/ 23972 w 210101"/>
                  <a:gd name="connsiteY24" fmla="*/ 464972 h 464972"/>
                  <a:gd name="connsiteX25" fmla="*/ 55862 w 210101"/>
                  <a:gd name="connsiteY25" fmla="*/ 464972 h 464972"/>
                  <a:gd name="connsiteX26" fmla="*/ 65588 w 210101"/>
                  <a:gd name="connsiteY26" fmla="*/ 464972 h 464972"/>
                  <a:gd name="connsiteX27" fmla="*/ 79366 w 210101"/>
                  <a:gd name="connsiteY27" fmla="*/ 464972 h 464972"/>
                  <a:gd name="connsiteX28" fmla="*/ 90307 w 210101"/>
                  <a:gd name="connsiteY28" fmla="*/ 464972 h 464972"/>
                  <a:gd name="connsiteX29" fmla="*/ 98100 w 210101"/>
                  <a:gd name="connsiteY29" fmla="*/ 464972 h 464972"/>
                  <a:gd name="connsiteX30" fmla="*/ 108481 w 210101"/>
                  <a:gd name="connsiteY30" fmla="*/ 464972 h 464972"/>
                  <a:gd name="connsiteX31" fmla="*/ 116648 w 210101"/>
                  <a:gd name="connsiteY31" fmla="*/ 428126 h 464972"/>
                  <a:gd name="connsiteX32" fmla="*/ 120919 w 210101"/>
                  <a:gd name="connsiteY32" fmla="*/ 408955 h 464972"/>
                  <a:gd name="connsiteX33" fmla="*/ 120919 w 210101"/>
                  <a:gd name="connsiteY33" fmla="*/ 408955 h 464972"/>
                  <a:gd name="connsiteX34" fmla="*/ 146294 w 210101"/>
                  <a:gd name="connsiteY34" fmla="*/ 294551 h 464972"/>
                  <a:gd name="connsiteX35" fmla="*/ 149598 w 210101"/>
                  <a:gd name="connsiteY35" fmla="*/ 279682 h 464972"/>
                  <a:gd name="connsiteX36" fmla="*/ 179368 w 210101"/>
                  <a:gd name="connsiteY36" fmla="*/ 145452 h 464972"/>
                  <a:gd name="connsiteX37" fmla="*/ 183296 w 210101"/>
                  <a:gd name="connsiteY37" fmla="*/ 127746 h 464972"/>
                  <a:gd name="connsiteX38" fmla="*/ 190621 w 210101"/>
                  <a:gd name="connsiteY38" fmla="*/ 94734 h 464972"/>
                  <a:gd name="connsiteX39" fmla="*/ 190621 w 210101"/>
                  <a:gd name="connsiteY39" fmla="*/ 94734 h 464972"/>
                  <a:gd name="connsiteX40" fmla="*/ 198165 w 210101"/>
                  <a:gd name="connsiteY40" fmla="*/ 60724 h 464972"/>
                  <a:gd name="connsiteX41" fmla="*/ 198165 w 210101"/>
                  <a:gd name="connsiteY41" fmla="*/ 60724 h 464972"/>
                  <a:gd name="connsiteX42" fmla="*/ 205646 w 210101"/>
                  <a:gd name="connsiteY42" fmla="*/ 26995 h 464972"/>
                  <a:gd name="connsiteX43" fmla="*/ 209948 w 210101"/>
                  <a:gd name="connsiteY43" fmla="*/ 7575 h 464972"/>
                  <a:gd name="connsiteX44" fmla="*/ 203870 w 210101"/>
                  <a:gd name="connsiteY44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10101" h="464972">
                    <a:moveTo>
                      <a:pt x="203870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27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483" y="377159"/>
                    </a:lnTo>
                    <a:lnTo>
                      <a:pt x="19483" y="377159"/>
                    </a:lnTo>
                    <a:lnTo>
                      <a:pt x="12656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588" y="464972"/>
                    </a:lnTo>
                    <a:lnTo>
                      <a:pt x="79366" y="464972"/>
                    </a:lnTo>
                    <a:lnTo>
                      <a:pt x="90307" y="464972"/>
                    </a:lnTo>
                    <a:lnTo>
                      <a:pt x="98100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6" y="26995"/>
                    </a:lnTo>
                    <a:lnTo>
                      <a:pt x="209948" y="7575"/>
                    </a:lnTo>
                    <a:cubicBezTo>
                      <a:pt x="210821" y="3678"/>
                      <a:pt x="207860" y="0"/>
                      <a:pt x="203870" y="0"/>
                    </a:cubicBez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3" name="Đồ họa 3">
              <a:extLst>
                <a:ext uri="{FF2B5EF4-FFF2-40B4-BE49-F238E27FC236}">
                  <a16:creationId xmlns:a16="http://schemas.microsoft.com/office/drawing/2014/main" id="{E28C13EF-97BE-5911-89F3-86F5FD2E29D3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</p:grpSpPr>
          <p:grpSp>
            <p:nvGrpSpPr>
              <p:cNvPr id="1318" name="Đồ họa 3">
                <a:extLst>
                  <a:ext uri="{FF2B5EF4-FFF2-40B4-BE49-F238E27FC236}">
                    <a16:creationId xmlns:a16="http://schemas.microsoft.com/office/drawing/2014/main" id="{79119620-DD44-684A-F001-A8F013DF67AE}"/>
                  </a:ext>
                </a:extLst>
              </p:cNvPr>
              <p:cNvGrpSpPr/>
              <p:nvPr/>
            </p:nvGrpSpPr>
            <p:grpSpPr>
              <a:xfrm>
                <a:off x="12318535" y="3291091"/>
                <a:ext cx="283254" cy="618217"/>
                <a:chOff x="12318535" y="3291091"/>
                <a:chExt cx="283254" cy="618217"/>
              </a:xfrm>
            </p:grpSpPr>
            <p:sp>
              <p:nvSpPr>
                <p:cNvPr id="1357" name="Hình tự do: Hình 1356">
                  <a:extLst>
                    <a:ext uri="{FF2B5EF4-FFF2-40B4-BE49-F238E27FC236}">
                      <a16:creationId xmlns:a16="http://schemas.microsoft.com/office/drawing/2014/main" id="{C83A722F-CC0B-6B2F-AD43-31DDF942ABAD}"/>
                    </a:ext>
                  </a:extLst>
                </p:cNvPr>
                <p:cNvSpPr/>
                <p:nvPr/>
              </p:nvSpPr>
              <p:spPr>
                <a:xfrm>
                  <a:off x="12335992" y="3291091"/>
                  <a:ext cx="265797" cy="618217"/>
                </a:xfrm>
                <a:custGeom>
                  <a:avLst/>
                  <a:gdLst>
                    <a:gd name="connsiteX0" fmla="*/ 258640 w 265797"/>
                    <a:gd name="connsiteY0" fmla="*/ 0 h 618217"/>
                    <a:gd name="connsiteX1" fmla="*/ 265623 w 265797"/>
                    <a:gd name="connsiteY1" fmla="*/ 8697 h 618217"/>
                    <a:gd name="connsiteX2" fmla="*/ 263378 w 265797"/>
                    <a:gd name="connsiteY2" fmla="*/ 18797 h 618217"/>
                    <a:gd name="connsiteX3" fmla="*/ 263378 w 265797"/>
                    <a:gd name="connsiteY3" fmla="*/ 18797 h 618217"/>
                    <a:gd name="connsiteX4" fmla="*/ 251938 w 265797"/>
                    <a:gd name="connsiteY4" fmla="*/ 70357 h 618217"/>
                    <a:gd name="connsiteX5" fmla="*/ 251938 w 265797"/>
                    <a:gd name="connsiteY5" fmla="*/ 70388 h 618217"/>
                    <a:gd name="connsiteX6" fmla="*/ 246888 w 265797"/>
                    <a:gd name="connsiteY6" fmla="*/ 93113 h 618217"/>
                    <a:gd name="connsiteX7" fmla="*/ 244020 w 265797"/>
                    <a:gd name="connsiteY7" fmla="*/ 106050 h 618217"/>
                    <a:gd name="connsiteX8" fmla="*/ 130395 w 265797"/>
                    <a:gd name="connsiteY8" fmla="*/ 618217 h 618217"/>
                    <a:gd name="connsiteX9" fmla="*/ 0 w 265797"/>
                    <a:gd name="connsiteY9" fmla="*/ 618217 h 618217"/>
                    <a:gd name="connsiteX10" fmla="*/ 3554 w 265797"/>
                    <a:gd name="connsiteY10" fmla="*/ 602164 h 618217"/>
                    <a:gd name="connsiteX11" fmla="*/ 3554 w 265797"/>
                    <a:gd name="connsiteY11" fmla="*/ 602164 h 618217"/>
                    <a:gd name="connsiteX12" fmla="*/ 10131 w 265797"/>
                    <a:gd name="connsiteY12" fmla="*/ 572518 h 618217"/>
                    <a:gd name="connsiteX13" fmla="*/ 24751 w 265797"/>
                    <a:gd name="connsiteY13" fmla="*/ 506650 h 618217"/>
                    <a:gd name="connsiteX14" fmla="*/ 29209 w 265797"/>
                    <a:gd name="connsiteY14" fmla="*/ 486481 h 618217"/>
                    <a:gd name="connsiteX15" fmla="*/ 29209 w 265797"/>
                    <a:gd name="connsiteY15" fmla="*/ 486481 h 618217"/>
                    <a:gd name="connsiteX16" fmla="*/ 41896 w 265797"/>
                    <a:gd name="connsiteY16" fmla="*/ 429342 h 618217"/>
                    <a:gd name="connsiteX17" fmla="*/ 41896 w 265797"/>
                    <a:gd name="connsiteY17" fmla="*/ 429342 h 618217"/>
                    <a:gd name="connsiteX18" fmla="*/ 46385 w 265797"/>
                    <a:gd name="connsiteY18" fmla="*/ 409142 h 618217"/>
                    <a:gd name="connsiteX19" fmla="*/ 84540 w 265797"/>
                    <a:gd name="connsiteY19" fmla="*/ 237162 h 618217"/>
                    <a:gd name="connsiteX20" fmla="*/ 84540 w 265797"/>
                    <a:gd name="connsiteY20" fmla="*/ 237162 h 618217"/>
                    <a:gd name="connsiteX21" fmla="*/ 89310 w 265797"/>
                    <a:gd name="connsiteY21" fmla="*/ 215591 h 618217"/>
                    <a:gd name="connsiteX22" fmla="*/ 89310 w 265797"/>
                    <a:gd name="connsiteY22" fmla="*/ 215591 h 618217"/>
                    <a:gd name="connsiteX23" fmla="*/ 122633 w 265797"/>
                    <a:gd name="connsiteY23" fmla="*/ 65494 h 618217"/>
                    <a:gd name="connsiteX24" fmla="*/ 128681 w 265797"/>
                    <a:gd name="connsiteY24" fmla="*/ 38187 h 618217"/>
                    <a:gd name="connsiteX25" fmla="*/ 128681 w 265797"/>
                    <a:gd name="connsiteY25" fmla="*/ 38155 h 618217"/>
                    <a:gd name="connsiteX26" fmla="*/ 137160 w 265797"/>
                    <a:gd name="connsiteY26" fmla="*/ 0 h 618217"/>
                    <a:gd name="connsiteX27" fmla="*/ 258640 w 265797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7" h="618217">
                      <a:moveTo>
                        <a:pt x="258640" y="0"/>
                      </a:moveTo>
                      <a:cubicBezTo>
                        <a:pt x="263222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40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8" name="Hình tự do: Hình 1357">
                  <a:extLst>
                    <a:ext uri="{FF2B5EF4-FFF2-40B4-BE49-F238E27FC236}">
                      <a16:creationId xmlns:a16="http://schemas.microsoft.com/office/drawing/2014/main" id="{26E37CB6-B69B-383F-2E25-D2930E78E714}"/>
                    </a:ext>
                  </a:extLst>
                </p:cNvPr>
                <p:cNvSpPr/>
                <p:nvPr/>
              </p:nvSpPr>
              <p:spPr>
                <a:xfrm>
                  <a:off x="12318535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69 w 267555"/>
                    <a:gd name="connsiteY3" fmla="*/ 70357 h 618217"/>
                    <a:gd name="connsiteX4" fmla="*/ 251969 w 267555"/>
                    <a:gd name="connsiteY4" fmla="*/ 70388 h 618217"/>
                    <a:gd name="connsiteX5" fmla="*/ 246919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40 w 267555"/>
                    <a:gd name="connsiteY13" fmla="*/ 486481 h 618217"/>
                    <a:gd name="connsiteX14" fmla="*/ 29240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41 w 267555"/>
                    <a:gd name="connsiteY20" fmla="*/ 215591 h 618217"/>
                    <a:gd name="connsiteX21" fmla="*/ 89341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69" y="70357"/>
                      </a:lnTo>
                      <a:lnTo>
                        <a:pt x="251969" y="70388"/>
                      </a:lnTo>
                      <a:lnTo>
                        <a:pt x="246919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40" y="486481"/>
                      </a:lnTo>
                      <a:lnTo>
                        <a:pt x="29240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41" y="215591"/>
                      </a:lnTo>
                      <a:lnTo>
                        <a:pt x="89341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59" name="Đồ họa 3">
                  <a:extLst>
                    <a:ext uri="{FF2B5EF4-FFF2-40B4-BE49-F238E27FC236}">
                      <a16:creationId xmlns:a16="http://schemas.microsoft.com/office/drawing/2014/main" id="{C30798C8-BC4D-FC42-4677-25E2A61DA254}"/>
                    </a:ext>
                  </a:extLst>
                </p:cNvPr>
                <p:cNvGrpSpPr/>
                <p:nvPr/>
              </p:nvGrpSpPr>
              <p:grpSpPr>
                <a:xfrm>
                  <a:off x="12322088" y="3291091"/>
                  <a:ext cx="259825" cy="618217"/>
                  <a:chOff x="12322088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1367" name="Hình tự do: Hình 1366">
                    <a:extLst>
                      <a:ext uri="{FF2B5EF4-FFF2-40B4-BE49-F238E27FC236}">
                        <a16:creationId xmlns:a16="http://schemas.microsoft.com/office/drawing/2014/main" id="{99803918-1DED-C8CC-CD2F-D59AAC2B4033}"/>
                      </a:ext>
                    </a:extLst>
                  </p:cNvPr>
                  <p:cNvSpPr/>
                  <p:nvPr/>
                </p:nvSpPr>
                <p:spPr>
                  <a:xfrm>
                    <a:off x="12343286" y="3706488"/>
                    <a:ext cx="120921" cy="202820"/>
                  </a:xfrm>
                  <a:custGeom>
                    <a:avLst/>
                    <a:gdLst>
                      <a:gd name="connsiteX0" fmla="*/ 113780 w 120921"/>
                      <a:gd name="connsiteY0" fmla="*/ 74046 h 202820"/>
                      <a:gd name="connsiteX1" fmla="*/ 108169 w 120921"/>
                      <a:gd name="connsiteY1" fmla="*/ 125138 h 202820"/>
                      <a:gd name="connsiteX2" fmla="*/ 110476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3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7 w 120921"/>
                      <a:gd name="connsiteY13" fmla="*/ 184304 h 202820"/>
                      <a:gd name="connsiteX14" fmla="*/ 87097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72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80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80" y="74046"/>
                        </a:moveTo>
                        <a:cubicBezTo>
                          <a:pt x="110009" y="93529"/>
                          <a:pt x="106486" y="113542"/>
                          <a:pt x="108169" y="125138"/>
                        </a:cubicBezTo>
                        <a:cubicBezTo>
                          <a:pt x="109042" y="131310"/>
                          <a:pt x="109759" y="136766"/>
                          <a:pt x="110476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6005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3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7" y="184304"/>
                        </a:cubicBezTo>
                        <a:lnTo>
                          <a:pt x="87097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72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76" y="-1610"/>
                          <a:pt x="86224" y="7150"/>
                          <a:pt x="99722" y="9175"/>
                        </a:cubicBezTo>
                        <a:cubicBezTo>
                          <a:pt x="113220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521" y="54719"/>
                          <a:pt x="113780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8" name="Hình tự do: Hình 1367">
                    <a:extLst>
                      <a:ext uri="{FF2B5EF4-FFF2-40B4-BE49-F238E27FC236}">
                        <a16:creationId xmlns:a16="http://schemas.microsoft.com/office/drawing/2014/main" id="{6120D229-83E2-7BE3-694E-BBC2671A8079}"/>
                      </a:ext>
                    </a:extLst>
                  </p:cNvPr>
                  <p:cNvSpPr/>
                  <p:nvPr/>
                </p:nvSpPr>
                <p:spPr>
                  <a:xfrm>
                    <a:off x="12322088" y="3754019"/>
                    <a:ext cx="101572" cy="155289"/>
                  </a:xfrm>
                  <a:custGeom>
                    <a:avLst/>
                    <a:gdLst>
                      <a:gd name="connsiteX0" fmla="*/ 99566 w 101572"/>
                      <a:gd name="connsiteY0" fmla="*/ 114110 h 155289"/>
                      <a:gd name="connsiteX1" fmla="*/ 94391 w 101572"/>
                      <a:gd name="connsiteY1" fmla="*/ 155289 h 155289"/>
                      <a:gd name="connsiteX2" fmla="*/ 80332 w 101572"/>
                      <a:gd name="connsiteY2" fmla="*/ 155289 h 155289"/>
                      <a:gd name="connsiteX3" fmla="*/ 88687 w 101572"/>
                      <a:gd name="connsiteY3" fmla="*/ 108250 h 155289"/>
                      <a:gd name="connsiteX4" fmla="*/ 85787 w 101572"/>
                      <a:gd name="connsiteY4" fmla="*/ 75176 h 155289"/>
                      <a:gd name="connsiteX5" fmla="*/ 86723 w 101572"/>
                      <a:gd name="connsiteY5" fmla="*/ 44751 h 155289"/>
                      <a:gd name="connsiteX6" fmla="*/ 85164 w 101572"/>
                      <a:gd name="connsiteY6" fmla="*/ 17163 h 155289"/>
                      <a:gd name="connsiteX7" fmla="*/ 47538 w 101572"/>
                      <a:gd name="connsiteY7" fmla="*/ 41727 h 155289"/>
                      <a:gd name="connsiteX8" fmla="*/ 41522 w 101572"/>
                      <a:gd name="connsiteY8" fmla="*/ 48149 h 155289"/>
                      <a:gd name="connsiteX9" fmla="*/ 13747 w 101572"/>
                      <a:gd name="connsiteY9" fmla="*/ 112427 h 155289"/>
                      <a:gd name="connsiteX10" fmla="*/ 0 w 101572"/>
                      <a:gd name="connsiteY10" fmla="*/ 139236 h 155289"/>
                      <a:gd name="connsiteX11" fmla="*/ 6578 w 101572"/>
                      <a:gd name="connsiteY11" fmla="*/ 109590 h 155289"/>
                      <a:gd name="connsiteX12" fmla="*/ 13062 w 101572"/>
                      <a:gd name="connsiteY12" fmla="*/ 95563 h 155289"/>
                      <a:gd name="connsiteX13" fmla="*/ 36909 w 101572"/>
                      <a:gd name="connsiteY13" fmla="*/ 46247 h 155289"/>
                      <a:gd name="connsiteX14" fmla="*/ 40805 w 101572"/>
                      <a:gd name="connsiteY14" fmla="*/ 39483 h 155289"/>
                      <a:gd name="connsiteX15" fmla="*/ 96947 w 101572"/>
                      <a:gd name="connsiteY15" fmla="*/ 236 h 155289"/>
                      <a:gd name="connsiteX16" fmla="*/ 101343 w 101572"/>
                      <a:gd name="connsiteY16" fmla="*/ 22587 h 155289"/>
                      <a:gd name="connsiteX17" fmla="*/ 96791 w 101572"/>
                      <a:gd name="connsiteY17" fmla="*/ 62426 h 155289"/>
                      <a:gd name="connsiteX18" fmla="*/ 99566 w 101572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72" h="155289">
                        <a:moveTo>
                          <a:pt x="99566" y="114110"/>
                        </a:moveTo>
                        <a:cubicBezTo>
                          <a:pt x="96293" y="126486"/>
                          <a:pt x="94952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45" y="114422"/>
                          <a:pt x="88687" y="108250"/>
                        </a:cubicBezTo>
                        <a:cubicBezTo>
                          <a:pt x="90152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826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522" y="48149"/>
                        </a:cubicBezTo>
                        <a:cubicBezTo>
                          <a:pt x="26902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68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61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626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74" y="89047"/>
                          <a:pt x="99566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9" name="Hình tự do: Hình 1368">
                    <a:extLst>
                      <a:ext uri="{FF2B5EF4-FFF2-40B4-BE49-F238E27FC236}">
                        <a16:creationId xmlns:a16="http://schemas.microsoft.com/office/drawing/2014/main" id="{EDC6F7CB-EDB1-5841-A570-6627DD5495B1}"/>
                      </a:ext>
                    </a:extLst>
                  </p:cNvPr>
                  <p:cNvSpPr/>
                  <p:nvPr/>
                </p:nvSpPr>
                <p:spPr>
                  <a:xfrm>
                    <a:off x="12353094" y="3809782"/>
                    <a:ext cx="35520" cy="92011"/>
                  </a:xfrm>
                  <a:custGeom>
                    <a:avLst/>
                    <a:gdLst>
                      <a:gd name="connsiteX0" fmla="*/ 14445 w 35520"/>
                      <a:gd name="connsiteY0" fmla="*/ 25273 h 92011"/>
                      <a:gd name="connsiteX1" fmla="*/ 26134 w 35520"/>
                      <a:gd name="connsiteY1" fmla="*/ 1270 h 92011"/>
                      <a:gd name="connsiteX2" fmla="*/ 35486 w 35520"/>
                      <a:gd name="connsiteY2" fmla="*/ 43198 h 92011"/>
                      <a:gd name="connsiteX3" fmla="*/ 9176 w 35520"/>
                      <a:gd name="connsiteY3" fmla="*/ 91765 h 92011"/>
                      <a:gd name="connsiteX4" fmla="*/ 4313 w 35520"/>
                      <a:gd name="connsiteY4" fmla="*/ 54607 h 92011"/>
                      <a:gd name="connsiteX5" fmla="*/ 11639 w 35520"/>
                      <a:gd name="connsiteY5" fmla="*/ 82506 h 92011"/>
                      <a:gd name="connsiteX6" fmla="*/ 23952 w 35520"/>
                      <a:gd name="connsiteY6" fmla="*/ 26333 h 92011"/>
                      <a:gd name="connsiteX7" fmla="*/ 14445 w 35520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0" h="92011">
                        <a:moveTo>
                          <a:pt x="14445" y="25273"/>
                        </a:moveTo>
                        <a:cubicBezTo>
                          <a:pt x="14445" y="25273"/>
                          <a:pt x="20087" y="-6679"/>
                          <a:pt x="26134" y="1270"/>
                        </a:cubicBezTo>
                        <a:cubicBezTo>
                          <a:pt x="32182" y="9219"/>
                          <a:pt x="35923" y="27486"/>
                          <a:pt x="35486" y="43198"/>
                        </a:cubicBezTo>
                        <a:cubicBezTo>
                          <a:pt x="35081" y="58909"/>
                          <a:pt x="26446" y="95350"/>
                          <a:pt x="9176" y="91765"/>
                        </a:cubicBezTo>
                        <a:cubicBezTo>
                          <a:pt x="-8093" y="88149"/>
                          <a:pt x="4313" y="54607"/>
                          <a:pt x="4313" y="54607"/>
                        </a:cubicBezTo>
                        <a:cubicBezTo>
                          <a:pt x="4313" y="54607"/>
                          <a:pt x="-986" y="80885"/>
                          <a:pt x="11639" y="82506"/>
                        </a:cubicBezTo>
                        <a:cubicBezTo>
                          <a:pt x="24264" y="84159"/>
                          <a:pt x="26540" y="41171"/>
                          <a:pt x="23952" y="26333"/>
                        </a:cubicBezTo>
                        <a:cubicBezTo>
                          <a:pt x="21334" y="11495"/>
                          <a:pt x="14445" y="25273"/>
                          <a:pt x="14445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0" name="Hình tự do: Hình 1369">
                    <a:extLst>
                      <a:ext uri="{FF2B5EF4-FFF2-40B4-BE49-F238E27FC236}">
                        <a16:creationId xmlns:a16="http://schemas.microsoft.com/office/drawing/2014/main" id="{CD91E718-0C7A-8F37-73E6-6D05F1D917BD}"/>
                      </a:ext>
                    </a:extLst>
                  </p:cNvPr>
                  <p:cNvSpPr/>
                  <p:nvPr/>
                </p:nvSpPr>
                <p:spPr>
                  <a:xfrm>
                    <a:off x="12467985" y="3414286"/>
                    <a:ext cx="90704" cy="361915"/>
                  </a:xfrm>
                  <a:custGeom>
                    <a:avLst/>
                    <a:gdLst>
                      <a:gd name="connsiteX0" fmla="*/ 7224 w 90704"/>
                      <a:gd name="connsiteY0" fmla="*/ 175752 h 361915"/>
                      <a:gd name="connsiteX1" fmla="*/ 90705 w 90704"/>
                      <a:gd name="connsiteY1" fmla="*/ 0 h 361915"/>
                      <a:gd name="connsiteX2" fmla="*/ 80792 w 90704"/>
                      <a:gd name="connsiteY2" fmla="*/ 44764 h 361915"/>
                      <a:gd name="connsiteX3" fmla="*/ 68416 w 90704"/>
                      <a:gd name="connsiteY3" fmla="*/ 64153 h 361915"/>
                      <a:gd name="connsiteX4" fmla="*/ 19350 w 90704"/>
                      <a:gd name="connsiteY4" fmla="*/ 211881 h 361915"/>
                      <a:gd name="connsiteX5" fmla="*/ 32225 w 90704"/>
                      <a:gd name="connsiteY5" fmla="*/ 260978 h 361915"/>
                      <a:gd name="connsiteX6" fmla="*/ 10622 w 90704"/>
                      <a:gd name="connsiteY6" fmla="*/ 361915 h 361915"/>
                      <a:gd name="connsiteX7" fmla="*/ 11744 w 90704"/>
                      <a:gd name="connsiteY7" fmla="*/ 271951 h 361915"/>
                      <a:gd name="connsiteX8" fmla="*/ 7224 w 90704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704" h="361915">
                        <a:moveTo>
                          <a:pt x="7224" y="175752"/>
                        </a:moveTo>
                        <a:cubicBezTo>
                          <a:pt x="21003" y="138345"/>
                          <a:pt x="74526" y="47975"/>
                          <a:pt x="90705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109" y="179555"/>
                          <a:pt x="19350" y="211881"/>
                        </a:cubicBezTo>
                        <a:cubicBezTo>
                          <a:pt x="21127" y="229275"/>
                          <a:pt x="27487" y="245516"/>
                          <a:pt x="32225" y="260978"/>
                        </a:cubicBezTo>
                        <a:lnTo>
                          <a:pt x="10622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1" name="Hình tự do: Hình 1370">
                    <a:extLst>
                      <a:ext uri="{FF2B5EF4-FFF2-40B4-BE49-F238E27FC236}">
                        <a16:creationId xmlns:a16="http://schemas.microsoft.com/office/drawing/2014/main" id="{0794BC9E-3B3D-2AB4-DDEE-BCBA79BE1365}"/>
                      </a:ext>
                    </a:extLst>
                  </p:cNvPr>
                  <p:cNvSpPr/>
                  <p:nvPr/>
                </p:nvSpPr>
                <p:spPr>
                  <a:xfrm>
                    <a:off x="12555975" y="3291091"/>
                    <a:ext cx="25939" cy="70356"/>
                  </a:xfrm>
                  <a:custGeom>
                    <a:avLst/>
                    <a:gdLst>
                      <a:gd name="connsiteX0" fmla="*/ 14529 w 25939"/>
                      <a:gd name="connsiteY0" fmla="*/ 70357 h 70356"/>
                      <a:gd name="connsiteX1" fmla="*/ 2247 w 25939"/>
                      <a:gd name="connsiteY1" fmla="*/ 29458 h 70356"/>
                      <a:gd name="connsiteX2" fmla="*/ 689 w 25939"/>
                      <a:gd name="connsiteY2" fmla="*/ 18049 h 70356"/>
                      <a:gd name="connsiteX3" fmla="*/ 34 w 25939"/>
                      <a:gd name="connsiteY3" fmla="*/ 0 h 70356"/>
                      <a:gd name="connsiteX4" fmla="*/ 23476 w 25939"/>
                      <a:gd name="connsiteY4" fmla="*/ 0 h 70356"/>
                      <a:gd name="connsiteX5" fmla="*/ 25939 w 25939"/>
                      <a:gd name="connsiteY5" fmla="*/ 18797 h 70356"/>
                      <a:gd name="connsiteX6" fmla="*/ 25939 w 25939"/>
                      <a:gd name="connsiteY6" fmla="*/ 18797 h 70356"/>
                      <a:gd name="connsiteX7" fmla="*/ 14529 w 25939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39" h="70356">
                        <a:moveTo>
                          <a:pt x="14529" y="70357"/>
                        </a:moveTo>
                        <a:cubicBezTo>
                          <a:pt x="8575" y="55737"/>
                          <a:pt x="4523" y="42520"/>
                          <a:pt x="2247" y="29458"/>
                        </a:cubicBezTo>
                        <a:cubicBezTo>
                          <a:pt x="1561" y="25655"/>
                          <a:pt x="1063" y="21852"/>
                          <a:pt x="689" y="18049"/>
                        </a:cubicBezTo>
                        <a:cubicBezTo>
                          <a:pt x="128" y="12095"/>
                          <a:pt x="-91" y="6141"/>
                          <a:pt x="34" y="0"/>
                        </a:cubicBezTo>
                        <a:lnTo>
                          <a:pt x="23476" y="0"/>
                        </a:lnTo>
                        <a:cubicBezTo>
                          <a:pt x="23912" y="6359"/>
                          <a:pt x="24754" y="12625"/>
                          <a:pt x="25939" y="18797"/>
                        </a:cubicBezTo>
                        <a:cubicBezTo>
                          <a:pt x="25939" y="18797"/>
                          <a:pt x="25939" y="18797"/>
                          <a:pt x="25939" y="18797"/>
                        </a:cubicBezTo>
                        <a:cubicBezTo>
                          <a:pt x="26063" y="19421"/>
                          <a:pt x="14529" y="70357"/>
                          <a:pt x="1452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2" name="Hình tự do: Hình 1371">
                    <a:extLst>
                      <a:ext uri="{FF2B5EF4-FFF2-40B4-BE49-F238E27FC236}">
                        <a16:creationId xmlns:a16="http://schemas.microsoft.com/office/drawing/2014/main" id="{878ABF36-92ED-A5C7-C238-1BD960AA7690}"/>
                      </a:ext>
                    </a:extLst>
                  </p:cNvPr>
                  <p:cNvSpPr/>
                  <p:nvPr/>
                </p:nvSpPr>
                <p:spPr>
                  <a:xfrm>
                    <a:off x="12441168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614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205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97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32" y="4707"/>
                          <a:pt x="30986" y="9601"/>
                          <a:pt x="29614" y="14495"/>
                        </a:cubicBezTo>
                        <a:cubicBezTo>
                          <a:pt x="29365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61" y="27525"/>
                          <a:pt x="25250" y="28336"/>
                        </a:cubicBezTo>
                        <a:cubicBezTo>
                          <a:pt x="23099" y="34508"/>
                          <a:pt x="20761" y="40244"/>
                          <a:pt x="18205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416" y="33635"/>
                          <a:pt x="9258" y="30799"/>
                        </a:cubicBezTo>
                        <a:cubicBezTo>
                          <a:pt x="12220" y="21073"/>
                          <a:pt x="15586" y="10225"/>
                          <a:pt x="18797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3" name="Hình tự do: Hình 1372">
                    <a:extLst>
                      <a:ext uri="{FF2B5EF4-FFF2-40B4-BE49-F238E27FC236}">
                        <a16:creationId xmlns:a16="http://schemas.microsoft.com/office/drawing/2014/main" id="{75B89D97-6071-3B93-2556-76552C92049E}"/>
                      </a:ext>
                    </a:extLst>
                  </p:cNvPr>
                  <p:cNvSpPr/>
                  <p:nvPr/>
                </p:nvSpPr>
                <p:spPr>
                  <a:xfrm>
                    <a:off x="12403075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800 w 102152"/>
                      <a:gd name="connsiteY3" fmla="*/ 215591 h 237161"/>
                      <a:gd name="connsiteX4" fmla="*/ 4800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8" y="229712"/>
                          <a:pt x="0" y="237162"/>
                        </a:cubicBezTo>
                        <a:lnTo>
                          <a:pt x="4800" y="215591"/>
                        </a:lnTo>
                        <a:lnTo>
                          <a:pt x="4800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62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4" name="Hình tự do: Hình 1373">
                    <a:extLst>
                      <a:ext uri="{FF2B5EF4-FFF2-40B4-BE49-F238E27FC236}">
                        <a16:creationId xmlns:a16="http://schemas.microsoft.com/office/drawing/2014/main" id="{C6D11EDC-E8A5-DEA5-AC4A-C47438DEED14}"/>
                      </a:ext>
                    </a:extLst>
                  </p:cNvPr>
                  <p:cNvSpPr/>
                  <p:nvPr/>
                </p:nvSpPr>
                <p:spPr>
                  <a:xfrm>
                    <a:off x="12360431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73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404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605" y="36472"/>
                          <a:pt x="143052" y="105520"/>
                          <a:pt x="135726" y="143177"/>
                        </a:cubicBezTo>
                        <a:cubicBezTo>
                          <a:pt x="125501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77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129" y="351597"/>
                          <a:pt x="45325" y="343960"/>
                          <a:pt x="56173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404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5" name="Hình tự do: Hình 1374">
                    <a:extLst>
                      <a:ext uri="{FF2B5EF4-FFF2-40B4-BE49-F238E27FC236}">
                        <a16:creationId xmlns:a16="http://schemas.microsoft.com/office/drawing/2014/main" id="{C37D5C30-D769-0FD0-D031-4F8A31011560}"/>
                      </a:ext>
                    </a:extLst>
                  </p:cNvPr>
                  <p:cNvSpPr/>
                  <p:nvPr/>
                </p:nvSpPr>
                <p:spPr>
                  <a:xfrm>
                    <a:off x="12503333" y="3291091"/>
                    <a:ext cx="62121" cy="175485"/>
                  </a:xfrm>
                  <a:custGeom>
                    <a:avLst/>
                    <a:gdLst>
                      <a:gd name="connsiteX0" fmla="*/ 62121 w 62121"/>
                      <a:gd name="connsiteY0" fmla="*/ 93113 h 175485"/>
                      <a:gd name="connsiteX1" fmla="*/ 59222 w 62121"/>
                      <a:gd name="connsiteY1" fmla="*/ 106050 h 175485"/>
                      <a:gd name="connsiteX2" fmla="*/ 4982 w 62121"/>
                      <a:gd name="connsiteY2" fmla="*/ 175378 h 175485"/>
                      <a:gd name="connsiteX3" fmla="*/ 19196 w 62121"/>
                      <a:gd name="connsiteY3" fmla="*/ 53960 h 175485"/>
                      <a:gd name="connsiteX4" fmla="*/ 13180 w 62121"/>
                      <a:gd name="connsiteY4" fmla="*/ 0 h 175485"/>
                      <a:gd name="connsiteX5" fmla="*/ 32538 w 62121"/>
                      <a:gd name="connsiteY5" fmla="*/ 0 h 175485"/>
                      <a:gd name="connsiteX6" fmla="*/ 33443 w 62121"/>
                      <a:gd name="connsiteY6" fmla="*/ 48099 h 175485"/>
                      <a:gd name="connsiteX7" fmla="*/ 10842 w 62121"/>
                      <a:gd name="connsiteY7" fmla="*/ 155676 h 175485"/>
                      <a:gd name="connsiteX8" fmla="*/ 32196 w 62121"/>
                      <a:gd name="connsiteY8" fmla="*/ 121355 h 175485"/>
                      <a:gd name="connsiteX9" fmla="*/ 62121 w 62121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21" h="175485">
                        <a:moveTo>
                          <a:pt x="62121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86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6" y="53960"/>
                        </a:cubicBezTo>
                        <a:cubicBezTo>
                          <a:pt x="23187" y="37844"/>
                          <a:pt x="17357" y="13809"/>
                          <a:pt x="13180" y="0"/>
                        </a:cubicBezTo>
                        <a:lnTo>
                          <a:pt x="32538" y="0"/>
                        </a:lnTo>
                        <a:cubicBezTo>
                          <a:pt x="34440" y="12500"/>
                          <a:pt x="36092" y="30923"/>
                          <a:pt x="33443" y="48099"/>
                        </a:cubicBezTo>
                        <a:cubicBezTo>
                          <a:pt x="28829" y="77838"/>
                          <a:pt x="9595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96" y="121355"/>
                        </a:cubicBezTo>
                        <a:cubicBezTo>
                          <a:pt x="40831" y="101748"/>
                          <a:pt x="54484" y="95233"/>
                          <a:pt x="62121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0" name="Đồ họa 3">
                  <a:extLst>
                    <a:ext uri="{FF2B5EF4-FFF2-40B4-BE49-F238E27FC236}">
                      <a16:creationId xmlns:a16="http://schemas.microsoft.com/office/drawing/2014/main" id="{F9B3C191-DF04-BAB1-A728-EC91C7D450D1}"/>
                    </a:ext>
                  </a:extLst>
                </p:cNvPr>
                <p:cNvGrpSpPr/>
                <p:nvPr/>
              </p:nvGrpSpPr>
              <p:grpSpPr>
                <a:xfrm>
                  <a:off x="12332656" y="3308224"/>
                  <a:ext cx="233527" cy="583939"/>
                  <a:chOff x="12332656" y="3308224"/>
                  <a:chExt cx="233527" cy="583939"/>
                </a:xfrm>
                <a:solidFill>
                  <a:srgbClr val="AF4545"/>
                </a:solidFill>
              </p:grpSpPr>
              <p:grpSp>
                <p:nvGrpSpPr>
                  <p:cNvPr id="1361" name="Đồ họa 3">
                    <a:extLst>
                      <a:ext uri="{FF2B5EF4-FFF2-40B4-BE49-F238E27FC236}">
                        <a16:creationId xmlns:a16="http://schemas.microsoft.com/office/drawing/2014/main" id="{668CC59F-42ED-C358-9E8B-6FA19478457C}"/>
                      </a:ext>
                    </a:extLst>
                  </p:cNvPr>
                  <p:cNvGrpSpPr/>
                  <p:nvPr/>
                </p:nvGrpSpPr>
                <p:grpSpPr>
                  <a:xfrm>
                    <a:off x="12464037" y="3308224"/>
                    <a:ext cx="102146" cy="12556"/>
                    <a:chOff x="1246403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1365" name="Hình tự do: Hình 1364">
                      <a:extLst>
                        <a:ext uri="{FF2B5EF4-FFF2-40B4-BE49-F238E27FC236}">
                          <a16:creationId xmlns:a16="http://schemas.microsoft.com/office/drawing/2014/main" id="{E128E538-7AFC-25C8-CCFE-D65162D35B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403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66" name="Hình tự do: Hình 1365">
                      <a:extLst>
                        <a:ext uri="{FF2B5EF4-FFF2-40B4-BE49-F238E27FC236}">
                          <a16:creationId xmlns:a16="http://schemas.microsoft.com/office/drawing/2014/main" id="{E9FCC7A6-DA31-9299-EC8A-26F815B2DB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362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62" name="Đồ họa 3">
                    <a:extLst>
                      <a:ext uri="{FF2B5EF4-FFF2-40B4-BE49-F238E27FC236}">
                        <a16:creationId xmlns:a16="http://schemas.microsoft.com/office/drawing/2014/main" id="{CFA1386E-8E87-640D-6401-DE16907589E6}"/>
                      </a:ext>
                    </a:extLst>
                  </p:cNvPr>
                  <p:cNvGrpSpPr/>
                  <p:nvPr/>
                </p:nvGrpSpPr>
                <p:grpSpPr>
                  <a:xfrm>
                    <a:off x="12332656" y="3879589"/>
                    <a:ext cx="102165" cy="12574"/>
                    <a:chOff x="12332656" y="3879589"/>
                    <a:chExt cx="102165" cy="12574"/>
                  </a:xfrm>
                  <a:solidFill>
                    <a:srgbClr val="AF4545"/>
                  </a:solidFill>
                </p:grpSpPr>
                <p:sp>
                  <p:nvSpPr>
                    <p:cNvPr id="1363" name="Hình tự do: Hình 1362">
                      <a:extLst>
                        <a:ext uri="{FF2B5EF4-FFF2-40B4-BE49-F238E27FC236}">
                          <a16:creationId xmlns:a16="http://schemas.microsoft.com/office/drawing/2014/main" id="{09935EDE-3C7D-25AB-FE2C-A24411A38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2656" y="3879601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66 w 12562"/>
                        <a:gd name="connsiteY1" fmla="*/ 12562 h 12562"/>
                        <a:gd name="connsiteX2" fmla="*/ 0 w 12562"/>
                        <a:gd name="connsiteY2" fmla="*/ 6266 h 12562"/>
                        <a:gd name="connsiteX3" fmla="*/ 6266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57"/>
                            <a:pt x="9757" y="12562"/>
                            <a:pt x="6266" y="12562"/>
                          </a:cubicBezTo>
                          <a:cubicBezTo>
                            <a:pt x="2806" y="12562"/>
                            <a:pt x="0" y="9757"/>
                            <a:pt x="0" y="6266"/>
                          </a:cubicBezTo>
                          <a:cubicBezTo>
                            <a:pt x="0" y="2805"/>
                            <a:pt x="2806" y="0"/>
                            <a:pt x="6266" y="0"/>
                          </a:cubicBezTo>
                          <a:cubicBezTo>
                            <a:pt x="9757" y="0"/>
                            <a:pt x="12563" y="2805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64" name="Hình tự do: Hình 1363">
                      <a:extLst>
                        <a:ext uri="{FF2B5EF4-FFF2-40B4-BE49-F238E27FC236}">
                          <a16:creationId xmlns:a16="http://schemas.microsoft.com/office/drawing/2014/main" id="{BD6F5E3D-029F-71BA-5FE7-95F1DBE33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226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19" name="Đồ họa 3">
                <a:extLst>
                  <a:ext uri="{FF2B5EF4-FFF2-40B4-BE49-F238E27FC236}">
                    <a16:creationId xmlns:a16="http://schemas.microsoft.com/office/drawing/2014/main" id="{24E354D1-C6EF-7955-9925-9410A08F569D}"/>
                  </a:ext>
                </a:extLst>
              </p:cNvPr>
              <p:cNvGrpSpPr/>
              <p:nvPr/>
            </p:nvGrpSpPr>
            <p:grpSpPr>
              <a:xfrm>
                <a:off x="12499150" y="3373543"/>
                <a:ext cx="242105" cy="535765"/>
                <a:chOff x="12499150" y="3373543"/>
                <a:chExt cx="242105" cy="535765"/>
              </a:xfrm>
            </p:grpSpPr>
            <p:sp>
              <p:nvSpPr>
                <p:cNvPr id="1339" name="Hình tự do: Hình 1338">
                  <a:extLst>
                    <a:ext uri="{FF2B5EF4-FFF2-40B4-BE49-F238E27FC236}">
                      <a16:creationId xmlns:a16="http://schemas.microsoft.com/office/drawing/2014/main" id="{03C726FB-D3DF-4756-A6F1-85FB913D714A}"/>
                    </a:ext>
                  </a:extLst>
                </p:cNvPr>
                <p:cNvSpPr/>
                <p:nvPr/>
              </p:nvSpPr>
              <p:spPr>
                <a:xfrm>
                  <a:off x="12511120" y="3373543"/>
                  <a:ext cx="230134" cy="535765"/>
                </a:xfrm>
                <a:custGeom>
                  <a:avLst/>
                  <a:gdLst>
                    <a:gd name="connsiteX0" fmla="*/ 222947 w 230134"/>
                    <a:gd name="connsiteY0" fmla="*/ 0 h 535765"/>
                    <a:gd name="connsiteX1" fmla="*/ 229961 w 230134"/>
                    <a:gd name="connsiteY1" fmla="*/ 8697 h 535765"/>
                    <a:gd name="connsiteX2" fmla="*/ 229961 w 230134"/>
                    <a:gd name="connsiteY2" fmla="*/ 8697 h 535765"/>
                    <a:gd name="connsiteX3" fmla="*/ 224974 w 230134"/>
                    <a:gd name="connsiteY3" fmla="*/ 31079 h 535765"/>
                    <a:gd name="connsiteX4" fmla="*/ 216370 w 230134"/>
                    <a:gd name="connsiteY4" fmla="*/ 69952 h 535765"/>
                    <a:gd name="connsiteX5" fmla="*/ 216370 w 230134"/>
                    <a:gd name="connsiteY5" fmla="*/ 69952 h 535765"/>
                    <a:gd name="connsiteX6" fmla="*/ 207673 w 230134"/>
                    <a:gd name="connsiteY6" fmla="*/ 109136 h 535765"/>
                    <a:gd name="connsiteX7" fmla="*/ 207673 w 230134"/>
                    <a:gd name="connsiteY7" fmla="*/ 109136 h 535765"/>
                    <a:gd name="connsiteX8" fmla="*/ 199225 w 230134"/>
                    <a:gd name="connsiteY8" fmla="*/ 147167 h 535765"/>
                    <a:gd name="connsiteX9" fmla="*/ 194705 w 230134"/>
                    <a:gd name="connsiteY9" fmla="*/ 167585 h 535765"/>
                    <a:gd name="connsiteX10" fmla="*/ 160384 w 230134"/>
                    <a:gd name="connsiteY10" fmla="*/ 322264 h 535765"/>
                    <a:gd name="connsiteX11" fmla="*/ 156581 w 230134"/>
                    <a:gd name="connsiteY11" fmla="*/ 339409 h 535765"/>
                    <a:gd name="connsiteX12" fmla="*/ 127341 w 230134"/>
                    <a:gd name="connsiteY12" fmla="*/ 471207 h 535765"/>
                    <a:gd name="connsiteX13" fmla="*/ 127341 w 230134"/>
                    <a:gd name="connsiteY13" fmla="*/ 471238 h 535765"/>
                    <a:gd name="connsiteX14" fmla="*/ 122415 w 230134"/>
                    <a:gd name="connsiteY14" fmla="*/ 493340 h 535765"/>
                    <a:gd name="connsiteX15" fmla="*/ 113001 w 230134"/>
                    <a:gd name="connsiteY15" fmla="*/ 535766 h 535765"/>
                    <a:gd name="connsiteX16" fmla="*/ 0 w 230134"/>
                    <a:gd name="connsiteY16" fmla="*/ 535766 h 535765"/>
                    <a:gd name="connsiteX17" fmla="*/ 4645 w 230134"/>
                    <a:gd name="connsiteY17" fmla="*/ 514755 h 535765"/>
                    <a:gd name="connsiteX18" fmla="*/ 4645 w 230134"/>
                    <a:gd name="connsiteY18" fmla="*/ 514755 h 535765"/>
                    <a:gd name="connsiteX19" fmla="*/ 14589 w 230134"/>
                    <a:gd name="connsiteY19" fmla="*/ 470022 h 535765"/>
                    <a:gd name="connsiteX20" fmla="*/ 22445 w 230134"/>
                    <a:gd name="connsiteY20" fmla="*/ 434579 h 535765"/>
                    <a:gd name="connsiteX21" fmla="*/ 22445 w 230134"/>
                    <a:gd name="connsiteY21" fmla="*/ 434579 h 535765"/>
                    <a:gd name="connsiteX22" fmla="*/ 31048 w 230134"/>
                    <a:gd name="connsiteY22" fmla="*/ 395769 h 535765"/>
                    <a:gd name="connsiteX23" fmla="*/ 73038 w 230134"/>
                    <a:gd name="connsiteY23" fmla="*/ 206551 h 535765"/>
                    <a:gd name="connsiteX24" fmla="*/ 92583 w 230134"/>
                    <a:gd name="connsiteY24" fmla="*/ 118456 h 535765"/>
                    <a:gd name="connsiteX25" fmla="*/ 92583 w 230134"/>
                    <a:gd name="connsiteY25" fmla="*/ 118425 h 535765"/>
                    <a:gd name="connsiteX26" fmla="*/ 105769 w 230134"/>
                    <a:gd name="connsiteY26" fmla="*/ 59104 h 535765"/>
                    <a:gd name="connsiteX27" fmla="*/ 109323 w 230134"/>
                    <a:gd name="connsiteY27" fmla="*/ 42987 h 535765"/>
                    <a:gd name="connsiteX28" fmla="*/ 109323 w 230134"/>
                    <a:gd name="connsiteY28" fmla="*/ 42987 h 535765"/>
                    <a:gd name="connsiteX29" fmla="*/ 116711 w 230134"/>
                    <a:gd name="connsiteY29" fmla="*/ 9757 h 535765"/>
                    <a:gd name="connsiteX30" fmla="*/ 116711 w 230134"/>
                    <a:gd name="connsiteY30" fmla="*/ 9757 h 535765"/>
                    <a:gd name="connsiteX31" fmla="*/ 118862 w 230134"/>
                    <a:gd name="connsiteY31" fmla="*/ 0 h 535765"/>
                    <a:gd name="connsiteX32" fmla="*/ 222947 w 23013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34" h="535765">
                      <a:moveTo>
                        <a:pt x="222947" y="0"/>
                      </a:moveTo>
                      <a:cubicBezTo>
                        <a:pt x="227530" y="0"/>
                        <a:pt x="230959" y="4239"/>
                        <a:pt x="229961" y="8697"/>
                      </a:cubicBez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0" name="Hình tự do: Hình 1339">
                  <a:extLst>
                    <a:ext uri="{FF2B5EF4-FFF2-40B4-BE49-F238E27FC236}">
                      <a16:creationId xmlns:a16="http://schemas.microsoft.com/office/drawing/2014/main" id="{F058DC82-3A81-6C47-A422-D60A6AC4D6AF}"/>
                    </a:ext>
                  </a:extLst>
                </p:cNvPr>
                <p:cNvSpPr/>
                <p:nvPr/>
              </p:nvSpPr>
              <p:spPr>
                <a:xfrm>
                  <a:off x="12499150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5005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47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76 w 231893"/>
                    <a:gd name="connsiteY16" fmla="*/ 514755 h 535765"/>
                    <a:gd name="connsiteX17" fmla="*/ 4676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5005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47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76" y="514755"/>
                      </a:lnTo>
                      <a:lnTo>
                        <a:pt x="4676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41" name="Đồ họa 3">
                  <a:extLst>
                    <a:ext uri="{FF2B5EF4-FFF2-40B4-BE49-F238E27FC236}">
                      <a16:creationId xmlns:a16="http://schemas.microsoft.com/office/drawing/2014/main" id="{C3FDCA17-D04C-F124-6277-0F48D1D9A03D}"/>
                    </a:ext>
                  </a:extLst>
                </p:cNvPr>
                <p:cNvGrpSpPr/>
                <p:nvPr/>
              </p:nvGrpSpPr>
              <p:grpSpPr>
                <a:xfrm>
                  <a:off x="12503826" y="3373543"/>
                  <a:ext cx="225285" cy="535765"/>
                  <a:chOff x="12503826" y="3373543"/>
                  <a:chExt cx="225285" cy="535765"/>
                </a:xfrm>
                <a:solidFill>
                  <a:srgbClr val="FB9D7E"/>
                </a:solidFill>
              </p:grpSpPr>
              <p:sp>
                <p:nvSpPr>
                  <p:cNvPr id="1349" name="Hình tự do: Hình 1348">
                    <a:extLst>
                      <a:ext uri="{FF2B5EF4-FFF2-40B4-BE49-F238E27FC236}">
                        <a16:creationId xmlns:a16="http://schemas.microsoft.com/office/drawing/2014/main" id="{7AB63CCE-12A3-F2DA-30D2-23906B73C740}"/>
                      </a:ext>
                    </a:extLst>
                  </p:cNvPr>
                  <p:cNvSpPr/>
                  <p:nvPr/>
                </p:nvSpPr>
                <p:spPr>
                  <a:xfrm>
                    <a:off x="12595731" y="3373543"/>
                    <a:ext cx="119788" cy="183550"/>
                  </a:xfrm>
                  <a:custGeom>
                    <a:avLst/>
                    <a:gdLst>
                      <a:gd name="connsiteX0" fmla="*/ 119788 w 119788"/>
                      <a:gd name="connsiteY0" fmla="*/ 69952 h 183550"/>
                      <a:gd name="connsiteX1" fmla="*/ 119788 w 119788"/>
                      <a:gd name="connsiteY1" fmla="*/ 69952 h 183550"/>
                      <a:gd name="connsiteX2" fmla="*/ 119352 w 119788"/>
                      <a:gd name="connsiteY2" fmla="*/ 70949 h 183550"/>
                      <a:gd name="connsiteX3" fmla="*/ 113366 w 119788"/>
                      <a:gd name="connsiteY3" fmla="*/ 86442 h 183550"/>
                      <a:gd name="connsiteX4" fmla="*/ 103173 w 119788"/>
                      <a:gd name="connsiteY4" fmla="*/ 107671 h 183550"/>
                      <a:gd name="connsiteX5" fmla="*/ 67387 w 119788"/>
                      <a:gd name="connsiteY5" fmla="*/ 148445 h 183550"/>
                      <a:gd name="connsiteX6" fmla="*/ 19350 w 119788"/>
                      <a:gd name="connsiteY6" fmla="*/ 167211 h 183550"/>
                      <a:gd name="connsiteX7" fmla="*/ 13177 w 119788"/>
                      <a:gd name="connsiteY7" fmla="*/ 122073 h 183550"/>
                      <a:gd name="connsiteX8" fmla="*/ 18851 w 119788"/>
                      <a:gd name="connsiteY8" fmla="*/ 82234 h 183550"/>
                      <a:gd name="connsiteX9" fmla="*/ 29699 w 119788"/>
                      <a:gd name="connsiteY9" fmla="*/ 21696 h 183550"/>
                      <a:gd name="connsiteX10" fmla="*/ 29699 w 119788"/>
                      <a:gd name="connsiteY10" fmla="*/ 21696 h 183550"/>
                      <a:gd name="connsiteX11" fmla="*/ 30042 w 119788"/>
                      <a:gd name="connsiteY11" fmla="*/ 17987 h 183550"/>
                      <a:gd name="connsiteX12" fmla="*/ 30634 w 119788"/>
                      <a:gd name="connsiteY12" fmla="*/ 7980 h 183550"/>
                      <a:gd name="connsiteX13" fmla="*/ 31070 w 119788"/>
                      <a:gd name="connsiteY13" fmla="*/ 0 h 183550"/>
                      <a:gd name="connsiteX14" fmla="*/ 22311 w 119788"/>
                      <a:gd name="connsiteY14" fmla="*/ 0 h 183550"/>
                      <a:gd name="connsiteX15" fmla="*/ 20129 w 119788"/>
                      <a:gd name="connsiteY15" fmla="*/ 9757 h 183550"/>
                      <a:gd name="connsiteX16" fmla="*/ 20129 w 119788"/>
                      <a:gd name="connsiteY16" fmla="*/ 9757 h 183550"/>
                      <a:gd name="connsiteX17" fmla="*/ 21158 w 119788"/>
                      <a:gd name="connsiteY17" fmla="*/ 20481 h 183550"/>
                      <a:gd name="connsiteX18" fmla="*/ 16856 w 119788"/>
                      <a:gd name="connsiteY18" fmla="*/ 63780 h 183550"/>
                      <a:gd name="connsiteX19" fmla="*/ 12741 w 119788"/>
                      <a:gd name="connsiteY19" fmla="*/ 43019 h 183550"/>
                      <a:gd name="connsiteX20" fmla="*/ 9187 w 119788"/>
                      <a:gd name="connsiteY20" fmla="*/ 59104 h 183550"/>
                      <a:gd name="connsiteX21" fmla="*/ 11213 w 119788"/>
                      <a:gd name="connsiteY21" fmla="*/ 73661 h 183550"/>
                      <a:gd name="connsiteX22" fmla="*/ 6288 w 119788"/>
                      <a:gd name="connsiteY22" fmla="*/ 118519 h 183550"/>
                      <a:gd name="connsiteX23" fmla="*/ 54 w 119788"/>
                      <a:gd name="connsiteY23" fmla="*/ 160228 h 183550"/>
                      <a:gd name="connsiteX24" fmla="*/ 18633 w 119788"/>
                      <a:gd name="connsiteY24" fmla="*/ 175471 h 183550"/>
                      <a:gd name="connsiteX25" fmla="*/ 44880 w 119788"/>
                      <a:gd name="connsiteY25" fmla="*/ 183327 h 183550"/>
                      <a:gd name="connsiteX26" fmla="*/ 111091 w 119788"/>
                      <a:gd name="connsiteY26" fmla="*/ 109167 h 183550"/>
                      <a:gd name="connsiteX27" fmla="*/ 111091 w 119788"/>
                      <a:gd name="connsiteY27" fmla="*/ 109136 h 183550"/>
                      <a:gd name="connsiteX28" fmla="*/ 119788 w 11978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88" h="183550">
                        <a:moveTo>
                          <a:pt x="119788" y="69952"/>
                        </a:moveTo>
                        <a:cubicBezTo>
                          <a:pt x="119788" y="69952"/>
                          <a:pt x="119788" y="69952"/>
                          <a:pt x="119788" y="69952"/>
                        </a:cubicBezTo>
                        <a:cubicBezTo>
                          <a:pt x="119632" y="70295"/>
                          <a:pt x="119477" y="70606"/>
                          <a:pt x="119352" y="70949"/>
                        </a:cubicBezTo>
                        <a:cubicBezTo>
                          <a:pt x="116172" y="77963"/>
                          <a:pt x="114520" y="82733"/>
                          <a:pt x="113366" y="86442"/>
                        </a:cubicBezTo>
                        <a:cubicBezTo>
                          <a:pt x="110935" y="94298"/>
                          <a:pt x="110686" y="97571"/>
                          <a:pt x="103173" y="107671"/>
                        </a:cubicBezTo>
                        <a:cubicBezTo>
                          <a:pt x="91390" y="123538"/>
                          <a:pt x="83503" y="129616"/>
                          <a:pt x="67387" y="148445"/>
                        </a:cubicBezTo>
                        <a:cubicBezTo>
                          <a:pt x="51239" y="167273"/>
                          <a:pt x="30884" y="177342"/>
                          <a:pt x="19350" y="167211"/>
                        </a:cubicBezTo>
                        <a:cubicBezTo>
                          <a:pt x="12648" y="161319"/>
                          <a:pt x="11712" y="142054"/>
                          <a:pt x="13177" y="122073"/>
                        </a:cubicBezTo>
                        <a:cubicBezTo>
                          <a:pt x="14237" y="107515"/>
                          <a:pt x="16575" y="92614"/>
                          <a:pt x="18851" y="82234"/>
                        </a:cubicBezTo>
                        <a:cubicBezTo>
                          <a:pt x="23308" y="62096"/>
                          <a:pt x="27704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4" y="20449"/>
                          <a:pt x="29917" y="19234"/>
                          <a:pt x="30042" y="17987"/>
                        </a:cubicBezTo>
                        <a:cubicBezTo>
                          <a:pt x="30322" y="14683"/>
                          <a:pt x="30510" y="11316"/>
                          <a:pt x="30634" y="7980"/>
                        </a:cubicBezTo>
                        <a:cubicBezTo>
                          <a:pt x="30759" y="5019"/>
                          <a:pt x="30915" y="2369"/>
                          <a:pt x="31070" y="0"/>
                        </a:cubicBezTo>
                        <a:lnTo>
                          <a:pt x="22311" y="0"/>
                        </a:lnTo>
                        <a:lnTo>
                          <a:pt x="20129" y="9757"/>
                        </a:lnTo>
                        <a:lnTo>
                          <a:pt x="20129" y="9757"/>
                        </a:lnTo>
                        <a:cubicBezTo>
                          <a:pt x="20378" y="13217"/>
                          <a:pt x="20721" y="16802"/>
                          <a:pt x="21158" y="20481"/>
                        </a:cubicBezTo>
                        <a:cubicBezTo>
                          <a:pt x="23496" y="39402"/>
                          <a:pt x="16856" y="63780"/>
                          <a:pt x="16856" y="63780"/>
                        </a:cubicBezTo>
                        <a:cubicBezTo>
                          <a:pt x="16856" y="63780"/>
                          <a:pt x="15765" y="53835"/>
                          <a:pt x="12741" y="43019"/>
                        </a:cubicBezTo>
                        <a:lnTo>
                          <a:pt x="9187" y="59104"/>
                        </a:lnTo>
                        <a:cubicBezTo>
                          <a:pt x="9811" y="63437"/>
                          <a:pt x="10434" y="68237"/>
                          <a:pt x="11213" y="73661"/>
                        </a:cubicBezTo>
                        <a:cubicBezTo>
                          <a:pt x="12679" y="83855"/>
                          <a:pt x="9593" y="101436"/>
                          <a:pt x="6288" y="118519"/>
                        </a:cubicBezTo>
                        <a:cubicBezTo>
                          <a:pt x="3015" y="135477"/>
                          <a:pt x="-476" y="151967"/>
                          <a:pt x="54" y="160228"/>
                        </a:cubicBezTo>
                        <a:cubicBezTo>
                          <a:pt x="1145" y="176843"/>
                          <a:pt x="6787" y="173695"/>
                          <a:pt x="18633" y="175471"/>
                        </a:cubicBezTo>
                        <a:cubicBezTo>
                          <a:pt x="30478" y="177279"/>
                          <a:pt x="31133" y="184948"/>
                          <a:pt x="44880" y="183327"/>
                        </a:cubicBezTo>
                        <a:cubicBezTo>
                          <a:pt x="58534" y="181706"/>
                          <a:pt x="99994" y="124161"/>
                          <a:pt x="111091" y="109167"/>
                        </a:cubicBezTo>
                        <a:lnTo>
                          <a:pt x="111091" y="109136"/>
                        </a:lnTo>
                        <a:lnTo>
                          <a:pt x="119788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0" name="Hình tự do: Hình 1349">
                    <a:extLst>
                      <a:ext uri="{FF2B5EF4-FFF2-40B4-BE49-F238E27FC236}">
                        <a16:creationId xmlns:a16="http://schemas.microsoft.com/office/drawing/2014/main" id="{6C241BBF-E938-E9D3-EA06-9127C7C834EC}"/>
                      </a:ext>
                    </a:extLst>
                  </p:cNvPr>
                  <p:cNvSpPr/>
                  <p:nvPr/>
                </p:nvSpPr>
                <p:spPr>
                  <a:xfrm>
                    <a:off x="12631340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814 w 97770"/>
                      <a:gd name="connsiteY1" fmla="*/ 31079 h 141794"/>
                      <a:gd name="connsiteX2" fmla="*/ 77727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329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57 w 97770"/>
                      <a:gd name="connsiteY16" fmla="*/ 99503 h 141794"/>
                      <a:gd name="connsiteX17" fmla="*/ 77134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814" y="31079"/>
                        </a:lnTo>
                        <a:cubicBezTo>
                          <a:pt x="85956" y="40899"/>
                          <a:pt x="79285" y="51466"/>
                          <a:pt x="77727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32" y="103369"/>
                          <a:pt x="54378" y="105364"/>
                          <a:pt x="53381" y="107109"/>
                        </a:cubicBezTo>
                        <a:cubicBezTo>
                          <a:pt x="46492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74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125" y="28897"/>
                          <a:pt x="6185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71" y="40681"/>
                          <a:pt x="11329" y="46728"/>
                        </a:cubicBezTo>
                        <a:cubicBezTo>
                          <a:pt x="10051" y="55737"/>
                          <a:pt x="14758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625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57" y="99503"/>
                        </a:cubicBezTo>
                        <a:cubicBezTo>
                          <a:pt x="65569" y="83948"/>
                          <a:pt x="70837" y="62751"/>
                          <a:pt x="77134" y="43081"/>
                        </a:cubicBezTo>
                        <a:cubicBezTo>
                          <a:pt x="81499" y="29458"/>
                          <a:pt x="96181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1" name="Hình tự do: Hình 1350">
                    <a:extLst>
                      <a:ext uri="{FF2B5EF4-FFF2-40B4-BE49-F238E27FC236}">
                        <a16:creationId xmlns:a16="http://schemas.microsoft.com/office/drawing/2014/main" id="{5CF58A70-FF38-84EA-E2B1-488183BE5698}"/>
                      </a:ext>
                    </a:extLst>
                  </p:cNvPr>
                  <p:cNvSpPr/>
                  <p:nvPr/>
                </p:nvSpPr>
                <p:spPr>
                  <a:xfrm>
                    <a:off x="12662118" y="3385577"/>
                    <a:ext cx="31184" cy="80792"/>
                  </a:xfrm>
                  <a:custGeom>
                    <a:avLst/>
                    <a:gdLst>
                      <a:gd name="connsiteX0" fmla="*/ 18487 w 31184"/>
                      <a:gd name="connsiteY0" fmla="*/ 58603 h 80792"/>
                      <a:gd name="connsiteX1" fmla="*/ 8263 w 31184"/>
                      <a:gd name="connsiteY1" fmla="*/ 79676 h 80792"/>
                      <a:gd name="connsiteX2" fmla="*/ 33 w 31184"/>
                      <a:gd name="connsiteY2" fmla="*/ 42861 h 80792"/>
                      <a:gd name="connsiteX3" fmla="*/ 23132 w 31184"/>
                      <a:gd name="connsiteY3" fmla="*/ 217 h 80792"/>
                      <a:gd name="connsiteX4" fmla="*/ 27403 w 31184"/>
                      <a:gd name="connsiteY4" fmla="*/ 32854 h 80792"/>
                      <a:gd name="connsiteX5" fmla="*/ 20981 w 31184"/>
                      <a:gd name="connsiteY5" fmla="*/ 8322 h 80792"/>
                      <a:gd name="connsiteX6" fmla="*/ 10165 w 31184"/>
                      <a:gd name="connsiteY6" fmla="*/ 57668 h 80792"/>
                      <a:gd name="connsiteX7" fmla="*/ 18487 w 3118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84" h="80792">
                        <a:moveTo>
                          <a:pt x="18487" y="58603"/>
                        </a:moveTo>
                        <a:cubicBezTo>
                          <a:pt x="18487" y="58603"/>
                          <a:pt x="13562" y="86659"/>
                          <a:pt x="8263" y="79676"/>
                        </a:cubicBezTo>
                        <a:cubicBezTo>
                          <a:pt x="2932" y="72693"/>
                          <a:pt x="-372" y="56639"/>
                          <a:pt x="33" y="42861"/>
                        </a:cubicBezTo>
                        <a:cubicBezTo>
                          <a:pt x="408" y="29051"/>
                          <a:pt x="7951" y="-2932"/>
                          <a:pt x="23132" y="217"/>
                        </a:cubicBezTo>
                        <a:cubicBezTo>
                          <a:pt x="38282" y="3365"/>
                          <a:pt x="27403" y="32854"/>
                          <a:pt x="27403" y="32854"/>
                        </a:cubicBezTo>
                        <a:cubicBezTo>
                          <a:pt x="27403" y="32854"/>
                          <a:pt x="32048" y="9755"/>
                          <a:pt x="20981" y="8322"/>
                        </a:cubicBezTo>
                        <a:cubicBezTo>
                          <a:pt x="9884" y="6888"/>
                          <a:pt x="7889" y="44638"/>
                          <a:pt x="10165" y="57668"/>
                        </a:cubicBezTo>
                        <a:cubicBezTo>
                          <a:pt x="12440" y="70698"/>
                          <a:pt x="18487" y="58603"/>
                          <a:pt x="18487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2" name="Hình tự do: Hình 1351">
                    <a:extLst>
                      <a:ext uri="{FF2B5EF4-FFF2-40B4-BE49-F238E27FC236}">
                        <a16:creationId xmlns:a16="http://schemas.microsoft.com/office/drawing/2014/main" id="{D0527E2A-2A44-9918-6D6D-BA1CC972852E}"/>
                      </a:ext>
                    </a:extLst>
                  </p:cNvPr>
                  <p:cNvSpPr/>
                  <p:nvPr/>
                </p:nvSpPr>
                <p:spPr>
                  <a:xfrm>
                    <a:off x="12521594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69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82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3" name="Hình tự do: Hình 1352">
                    <a:extLst>
                      <a:ext uri="{FF2B5EF4-FFF2-40B4-BE49-F238E27FC236}">
                        <a16:creationId xmlns:a16="http://schemas.microsoft.com/office/drawing/2014/main" id="{36C20E61-A88B-C362-700C-056903ECCD91}"/>
                      </a:ext>
                    </a:extLst>
                  </p:cNvPr>
                  <p:cNvSpPr/>
                  <p:nvPr/>
                </p:nvSpPr>
                <p:spPr>
                  <a:xfrm>
                    <a:off x="12503826" y="3843566"/>
                    <a:ext cx="23078" cy="65743"/>
                  </a:xfrm>
                  <a:custGeom>
                    <a:avLst/>
                    <a:gdLst>
                      <a:gd name="connsiteX0" fmla="*/ 22943 w 23078"/>
                      <a:gd name="connsiteY0" fmla="*/ 65743 h 65743"/>
                      <a:gd name="connsiteX1" fmla="*/ 2650 w 23078"/>
                      <a:gd name="connsiteY1" fmla="*/ 65743 h 65743"/>
                      <a:gd name="connsiteX2" fmla="*/ 0 w 23078"/>
                      <a:gd name="connsiteY2" fmla="*/ 44733 h 65743"/>
                      <a:gd name="connsiteX3" fmla="*/ 0 w 23078"/>
                      <a:gd name="connsiteY3" fmla="*/ 44733 h 65743"/>
                      <a:gd name="connsiteX4" fmla="*/ 9913 w 23078"/>
                      <a:gd name="connsiteY4" fmla="*/ 0 h 65743"/>
                      <a:gd name="connsiteX5" fmla="*/ 22943 w 23078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78" h="65743">
                        <a:moveTo>
                          <a:pt x="22943" y="65743"/>
                        </a:moveTo>
                        <a:lnTo>
                          <a:pt x="2650" y="65743"/>
                        </a:lnTo>
                        <a:cubicBezTo>
                          <a:pt x="2307" y="58574"/>
                          <a:pt x="1372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3" y="0"/>
                        </a:lnTo>
                        <a:cubicBezTo>
                          <a:pt x="19732" y="23972"/>
                          <a:pt x="23910" y="43517"/>
                          <a:pt x="22943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4" name="Hình tự do: Hình 1353">
                    <a:extLst>
                      <a:ext uri="{FF2B5EF4-FFF2-40B4-BE49-F238E27FC236}">
                        <a16:creationId xmlns:a16="http://schemas.microsoft.com/office/drawing/2014/main" id="{EE0ACA0E-FEAD-FC47-0E52-E0CBC71D090D}"/>
                      </a:ext>
                    </a:extLst>
                  </p:cNvPr>
                  <p:cNvSpPr/>
                  <p:nvPr/>
                </p:nvSpPr>
                <p:spPr>
                  <a:xfrm>
                    <a:off x="12590610" y="3844781"/>
                    <a:ext cx="35879" cy="64527"/>
                  </a:xfrm>
                  <a:custGeom>
                    <a:avLst/>
                    <a:gdLst>
                      <a:gd name="connsiteX0" fmla="*/ 35880 w 35879"/>
                      <a:gd name="connsiteY0" fmla="*/ 0 h 64527"/>
                      <a:gd name="connsiteX1" fmla="*/ 30986 w 35879"/>
                      <a:gd name="connsiteY1" fmla="*/ 22070 h 64527"/>
                      <a:gd name="connsiteX2" fmla="*/ 21634 w 35879"/>
                      <a:gd name="connsiteY2" fmla="*/ 35319 h 64527"/>
                      <a:gd name="connsiteX3" fmla="*/ 12594 w 35879"/>
                      <a:gd name="connsiteY3" fmla="*/ 64527 h 64527"/>
                      <a:gd name="connsiteX4" fmla="*/ 0 w 35879"/>
                      <a:gd name="connsiteY4" fmla="*/ 64527 h 64527"/>
                      <a:gd name="connsiteX5" fmla="*/ 3772 w 35879"/>
                      <a:gd name="connsiteY5" fmla="*/ 49658 h 64527"/>
                      <a:gd name="connsiteX6" fmla="*/ 6827 w 35879"/>
                      <a:gd name="connsiteY6" fmla="*/ 39652 h 64527"/>
                      <a:gd name="connsiteX7" fmla="*/ 13778 w 35879"/>
                      <a:gd name="connsiteY7" fmla="*/ 22912 h 64527"/>
                      <a:gd name="connsiteX8" fmla="*/ 35880 w 3587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79" h="64527">
                        <a:moveTo>
                          <a:pt x="35880" y="0"/>
                        </a:moveTo>
                        <a:lnTo>
                          <a:pt x="30986" y="22070"/>
                        </a:lnTo>
                        <a:cubicBezTo>
                          <a:pt x="26996" y="24627"/>
                          <a:pt x="23598" y="28772"/>
                          <a:pt x="21634" y="35319"/>
                        </a:cubicBezTo>
                        <a:cubicBezTo>
                          <a:pt x="18828" y="44546"/>
                          <a:pt x="15586" y="54895"/>
                          <a:pt x="12594" y="64527"/>
                        </a:cubicBezTo>
                        <a:lnTo>
                          <a:pt x="0" y="64527"/>
                        </a:lnTo>
                        <a:cubicBezTo>
                          <a:pt x="1091" y="59727"/>
                          <a:pt x="2369" y="54677"/>
                          <a:pt x="3772" y="49658"/>
                        </a:cubicBezTo>
                        <a:cubicBezTo>
                          <a:pt x="4738" y="46260"/>
                          <a:pt x="5767" y="42894"/>
                          <a:pt x="6827" y="39652"/>
                        </a:cubicBezTo>
                        <a:cubicBezTo>
                          <a:pt x="8915" y="33417"/>
                          <a:pt x="11253" y="27588"/>
                          <a:pt x="13778" y="22912"/>
                        </a:cubicBezTo>
                        <a:cubicBezTo>
                          <a:pt x="18267" y="14651"/>
                          <a:pt x="26715" y="6920"/>
                          <a:pt x="35880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5" name="Hình tự do: Hình 1354">
                    <a:extLst>
                      <a:ext uri="{FF2B5EF4-FFF2-40B4-BE49-F238E27FC236}">
                        <a16:creationId xmlns:a16="http://schemas.microsoft.com/office/drawing/2014/main" id="{DAA8FCD1-7D0C-20ED-FC5B-AB89F58208B5}"/>
                      </a:ext>
                    </a:extLst>
                  </p:cNvPr>
                  <p:cNvSpPr/>
                  <p:nvPr/>
                </p:nvSpPr>
                <p:spPr>
                  <a:xfrm>
                    <a:off x="12563521" y="3695807"/>
                    <a:ext cx="96011" cy="213501"/>
                  </a:xfrm>
                  <a:custGeom>
                    <a:avLst/>
                    <a:gdLst>
                      <a:gd name="connsiteX0" fmla="*/ 96012 w 96011"/>
                      <a:gd name="connsiteY0" fmla="*/ 0 h 213501"/>
                      <a:gd name="connsiteX1" fmla="*/ 92209 w 96011"/>
                      <a:gd name="connsiteY1" fmla="*/ 17145 h 213501"/>
                      <a:gd name="connsiteX2" fmla="*/ 70669 w 96011"/>
                      <a:gd name="connsiteY2" fmla="*/ 45949 h 213501"/>
                      <a:gd name="connsiteX3" fmla="*/ 11222 w 96011"/>
                      <a:gd name="connsiteY3" fmla="*/ 213502 h 213501"/>
                      <a:gd name="connsiteX4" fmla="*/ 0 w 96011"/>
                      <a:gd name="connsiteY4" fmla="*/ 213502 h 213501"/>
                      <a:gd name="connsiteX5" fmla="*/ 56485 w 96011"/>
                      <a:gd name="connsiteY5" fmla="*/ 55020 h 213501"/>
                      <a:gd name="connsiteX6" fmla="*/ 96012 w 96011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11" h="213501">
                        <a:moveTo>
                          <a:pt x="96012" y="0"/>
                        </a:moveTo>
                        <a:lnTo>
                          <a:pt x="92209" y="17145"/>
                        </a:lnTo>
                        <a:cubicBezTo>
                          <a:pt x="83605" y="22943"/>
                          <a:pt x="76622" y="31578"/>
                          <a:pt x="70669" y="45949"/>
                        </a:cubicBezTo>
                        <a:cubicBezTo>
                          <a:pt x="59353" y="73287"/>
                          <a:pt x="20013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14" y="79833"/>
                          <a:pt x="56485" y="55020"/>
                        </a:cubicBezTo>
                        <a:cubicBezTo>
                          <a:pt x="78680" y="16615"/>
                          <a:pt x="82763" y="5393"/>
                          <a:pt x="9601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6" name="Hình tự do: Hình 1355">
                    <a:extLst>
                      <a:ext uri="{FF2B5EF4-FFF2-40B4-BE49-F238E27FC236}">
                        <a16:creationId xmlns:a16="http://schemas.microsoft.com/office/drawing/2014/main" id="{D7BD1781-2132-E995-D933-A33EC83EB33E}"/>
                      </a:ext>
                    </a:extLst>
                  </p:cNvPr>
                  <p:cNvSpPr/>
                  <p:nvPr/>
                </p:nvSpPr>
                <p:spPr>
                  <a:xfrm>
                    <a:off x="12561308" y="3520710"/>
                    <a:ext cx="137066" cy="356086"/>
                  </a:xfrm>
                  <a:custGeom>
                    <a:avLst/>
                    <a:gdLst>
                      <a:gd name="connsiteX0" fmla="*/ 132546 w 137066"/>
                      <a:gd name="connsiteY0" fmla="*/ 20418 h 356086"/>
                      <a:gd name="connsiteX1" fmla="*/ 116368 w 137066"/>
                      <a:gd name="connsiteY1" fmla="*/ 35163 h 356086"/>
                      <a:gd name="connsiteX2" fmla="*/ 80644 w 137066"/>
                      <a:gd name="connsiteY2" fmla="*/ 83979 h 356086"/>
                      <a:gd name="connsiteX3" fmla="*/ 48349 w 137066"/>
                      <a:gd name="connsiteY3" fmla="*/ 164748 h 356086"/>
                      <a:gd name="connsiteX4" fmla="*/ 7575 w 137066"/>
                      <a:gd name="connsiteY4" fmla="*/ 307986 h 356086"/>
                      <a:gd name="connsiteX5" fmla="*/ 2400 w 137066"/>
                      <a:gd name="connsiteY5" fmla="*/ 356086 h 356086"/>
                      <a:gd name="connsiteX6" fmla="*/ 0 w 137066"/>
                      <a:gd name="connsiteY6" fmla="*/ 355868 h 356086"/>
                      <a:gd name="connsiteX7" fmla="*/ 10786 w 137066"/>
                      <a:gd name="connsiteY7" fmla="*/ 230366 h 356086"/>
                      <a:gd name="connsiteX8" fmla="*/ 50780 w 137066"/>
                      <a:gd name="connsiteY8" fmla="*/ 125377 h 356086"/>
                      <a:gd name="connsiteX9" fmla="*/ 79958 w 137066"/>
                      <a:gd name="connsiteY9" fmla="*/ 69515 h 356086"/>
                      <a:gd name="connsiteX10" fmla="*/ 118581 w 137066"/>
                      <a:gd name="connsiteY10" fmla="*/ 19919 h 356086"/>
                      <a:gd name="connsiteX11" fmla="*/ 137066 w 137066"/>
                      <a:gd name="connsiteY11" fmla="*/ 0 h 356086"/>
                      <a:gd name="connsiteX12" fmla="*/ 132546 w 137066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66" h="356086">
                        <a:moveTo>
                          <a:pt x="132546" y="20418"/>
                        </a:moveTo>
                        <a:cubicBezTo>
                          <a:pt x="127216" y="26278"/>
                          <a:pt x="121604" y="31640"/>
                          <a:pt x="116368" y="35163"/>
                        </a:cubicBezTo>
                        <a:cubicBezTo>
                          <a:pt x="98256" y="47320"/>
                          <a:pt x="90151" y="54022"/>
                          <a:pt x="80644" y="83979"/>
                        </a:cubicBezTo>
                        <a:cubicBezTo>
                          <a:pt x="71136" y="113936"/>
                          <a:pt x="62969" y="146075"/>
                          <a:pt x="48349" y="164748"/>
                        </a:cubicBezTo>
                        <a:cubicBezTo>
                          <a:pt x="33729" y="183420"/>
                          <a:pt x="12843" y="251907"/>
                          <a:pt x="7575" y="307986"/>
                        </a:cubicBezTo>
                        <a:cubicBezTo>
                          <a:pt x="5455" y="330213"/>
                          <a:pt x="3741" y="345612"/>
                          <a:pt x="240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33" y="263441"/>
                          <a:pt x="10786" y="230366"/>
                        </a:cubicBezTo>
                        <a:cubicBezTo>
                          <a:pt x="19763" y="184168"/>
                          <a:pt x="29770" y="143457"/>
                          <a:pt x="50780" y="125377"/>
                        </a:cubicBezTo>
                        <a:cubicBezTo>
                          <a:pt x="71759" y="107296"/>
                          <a:pt x="70980" y="91024"/>
                          <a:pt x="79958" y="69515"/>
                        </a:cubicBezTo>
                        <a:cubicBezTo>
                          <a:pt x="88936" y="48006"/>
                          <a:pt x="101436" y="29895"/>
                          <a:pt x="118581" y="19919"/>
                        </a:cubicBezTo>
                        <a:cubicBezTo>
                          <a:pt x="124441" y="16521"/>
                          <a:pt x="130987" y="8759"/>
                          <a:pt x="137066" y="0"/>
                        </a:cubicBezTo>
                        <a:lnTo>
                          <a:pt x="132546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2" name="Đồ họa 3">
                  <a:extLst>
                    <a:ext uri="{FF2B5EF4-FFF2-40B4-BE49-F238E27FC236}">
                      <a16:creationId xmlns:a16="http://schemas.microsoft.com/office/drawing/2014/main" id="{172BDF52-CD96-92D7-76A3-E58D104987E5}"/>
                    </a:ext>
                  </a:extLst>
                </p:cNvPr>
                <p:cNvGrpSpPr/>
                <p:nvPr/>
              </p:nvGrpSpPr>
              <p:grpSpPr>
                <a:xfrm>
                  <a:off x="12511401" y="3388381"/>
                  <a:ext cx="202373" cy="506058"/>
                  <a:chOff x="12511401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1343" name="Đồ họa 3">
                    <a:extLst>
                      <a:ext uri="{FF2B5EF4-FFF2-40B4-BE49-F238E27FC236}">
                        <a16:creationId xmlns:a16="http://schemas.microsoft.com/office/drawing/2014/main" id="{1D14376C-B0B3-8E25-87D7-F90B1BECE483}"/>
                      </a:ext>
                    </a:extLst>
                  </p:cNvPr>
                  <p:cNvGrpSpPr/>
                  <p:nvPr/>
                </p:nvGrpSpPr>
                <p:grpSpPr>
                  <a:xfrm>
                    <a:off x="12625243" y="3388381"/>
                    <a:ext cx="88530" cy="10879"/>
                    <a:chOff x="12625243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1347" name="Hình tự do: Hình 1346">
                      <a:extLst>
                        <a:ext uri="{FF2B5EF4-FFF2-40B4-BE49-F238E27FC236}">
                          <a16:creationId xmlns:a16="http://schemas.microsoft.com/office/drawing/2014/main" id="{3CE6AA46-C64B-544B-3F39-208DA8A35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5243" y="3388381"/>
                      <a:ext cx="10879" cy="10879"/>
                    </a:xfrm>
                    <a:custGeom>
                      <a:avLst/>
                      <a:gdLst>
                        <a:gd name="connsiteX0" fmla="*/ 10880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80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80" y="5455"/>
                          </a:moveTo>
                          <a:cubicBezTo>
                            <a:pt x="10880" y="8448"/>
                            <a:pt x="8448" y="10879"/>
                            <a:pt x="5455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80" y="2463"/>
                            <a:pt x="10880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8" name="Hình tự do: Hình 1347">
                      <a:extLst>
                        <a:ext uri="{FF2B5EF4-FFF2-40B4-BE49-F238E27FC236}">
                          <a16:creationId xmlns:a16="http://schemas.microsoft.com/office/drawing/2014/main" id="{74839405-B8FB-93B2-E152-74A6BC1EC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289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44" name="Đồ họa 3">
                    <a:extLst>
                      <a:ext uri="{FF2B5EF4-FFF2-40B4-BE49-F238E27FC236}">
                        <a16:creationId xmlns:a16="http://schemas.microsoft.com/office/drawing/2014/main" id="{EF1BE0BA-F864-71C4-FFE6-54F755617BEC}"/>
                      </a:ext>
                    </a:extLst>
                  </p:cNvPr>
                  <p:cNvGrpSpPr/>
                  <p:nvPr/>
                </p:nvGrpSpPr>
                <p:grpSpPr>
                  <a:xfrm>
                    <a:off x="12511401" y="3883560"/>
                    <a:ext cx="88530" cy="10879"/>
                    <a:chOff x="12511401" y="3883560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1345" name="Hình tự do: Hình 1344">
                      <a:extLst>
                        <a:ext uri="{FF2B5EF4-FFF2-40B4-BE49-F238E27FC236}">
                          <a16:creationId xmlns:a16="http://schemas.microsoft.com/office/drawing/2014/main" id="{01EF6A3D-D1FA-0126-1F90-6E1C17285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140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6" name="Hình tự do: Hình 1345">
                      <a:extLst>
                        <a:ext uri="{FF2B5EF4-FFF2-40B4-BE49-F238E27FC236}">
                          <a16:creationId xmlns:a16="http://schemas.microsoft.com/office/drawing/2014/main" id="{E1FD513F-5BE1-7342-0D2E-AD9FF97EA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90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2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20" name="Đồ họa 3">
                <a:extLst>
                  <a:ext uri="{FF2B5EF4-FFF2-40B4-BE49-F238E27FC236}">
                    <a16:creationId xmlns:a16="http://schemas.microsoft.com/office/drawing/2014/main" id="{EA81DBB8-6094-BEA5-C7E0-69F441DDEB2A}"/>
                  </a:ext>
                </a:extLst>
              </p:cNvPr>
              <p:cNvGrpSpPr/>
              <p:nvPr/>
            </p:nvGrpSpPr>
            <p:grpSpPr>
              <a:xfrm>
                <a:off x="12667420" y="3444337"/>
                <a:ext cx="210070" cy="464972"/>
                <a:chOff x="12667420" y="3444337"/>
                <a:chExt cx="210070" cy="464972"/>
              </a:xfrm>
            </p:grpSpPr>
            <p:sp>
              <p:nvSpPr>
                <p:cNvPr id="1321" name="Hình tự do: Hình 1320">
                  <a:extLst>
                    <a:ext uri="{FF2B5EF4-FFF2-40B4-BE49-F238E27FC236}">
                      <a16:creationId xmlns:a16="http://schemas.microsoft.com/office/drawing/2014/main" id="{5BEE6674-518A-16C0-2A86-B9C9AC3493DF}"/>
                    </a:ext>
                  </a:extLst>
                </p:cNvPr>
                <p:cNvSpPr/>
                <p:nvPr/>
              </p:nvSpPr>
              <p:spPr>
                <a:xfrm>
                  <a:off x="12677801" y="3444337"/>
                  <a:ext cx="199690" cy="464972"/>
                </a:xfrm>
                <a:custGeom>
                  <a:avLst/>
                  <a:gdLst>
                    <a:gd name="connsiteX0" fmla="*/ 193489 w 199690"/>
                    <a:gd name="connsiteY0" fmla="*/ 0 h 464972"/>
                    <a:gd name="connsiteX1" fmla="*/ 199537 w 199690"/>
                    <a:gd name="connsiteY1" fmla="*/ 7575 h 464972"/>
                    <a:gd name="connsiteX2" fmla="*/ 199537 w 199690"/>
                    <a:gd name="connsiteY2" fmla="*/ 7575 h 464972"/>
                    <a:gd name="connsiteX3" fmla="*/ 195235 w 199690"/>
                    <a:gd name="connsiteY3" fmla="*/ 26995 h 464972"/>
                    <a:gd name="connsiteX4" fmla="*/ 187753 w 199690"/>
                    <a:gd name="connsiteY4" fmla="*/ 60724 h 464972"/>
                    <a:gd name="connsiteX5" fmla="*/ 187753 w 199690"/>
                    <a:gd name="connsiteY5" fmla="*/ 60724 h 464972"/>
                    <a:gd name="connsiteX6" fmla="*/ 180209 w 199690"/>
                    <a:gd name="connsiteY6" fmla="*/ 94734 h 464972"/>
                    <a:gd name="connsiteX7" fmla="*/ 180209 w 199690"/>
                    <a:gd name="connsiteY7" fmla="*/ 94734 h 464972"/>
                    <a:gd name="connsiteX8" fmla="*/ 172884 w 199690"/>
                    <a:gd name="connsiteY8" fmla="*/ 127746 h 464972"/>
                    <a:gd name="connsiteX9" fmla="*/ 168956 w 199690"/>
                    <a:gd name="connsiteY9" fmla="*/ 145452 h 464972"/>
                    <a:gd name="connsiteX10" fmla="*/ 139186 w 199690"/>
                    <a:gd name="connsiteY10" fmla="*/ 279682 h 464972"/>
                    <a:gd name="connsiteX11" fmla="*/ 135882 w 199690"/>
                    <a:gd name="connsiteY11" fmla="*/ 294551 h 464972"/>
                    <a:gd name="connsiteX12" fmla="*/ 110507 w 199690"/>
                    <a:gd name="connsiteY12" fmla="*/ 408955 h 464972"/>
                    <a:gd name="connsiteX13" fmla="*/ 110507 w 199690"/>
                    <a:gd name="connsiteY13" fmla="*/ 408955 h 464972"/>
                    <a:gd name="connsiteX14" fmla="*/ 106237 w 199690"/>
                    <a:gd name="connsiteY14" fmla="*/ 428126 h 464972"/>
                    <a:gd name="connsiteX15" fmla="*/ 98069 w 199690"/>
                    <a:gd name="connsiteY15" fmla="*/ 464972 h 464972"/>
                    <a:gd name="connsiteX16" fmla="*/ 0 w 199690"/>
                    <a:gd name="connsiteY16" fmla="*/ 464972 h 464972"/>
                    <a:gd name="connsiteX17" fmla="*/ 4021 w 199690"/>
                    <a:gd name="connsiteY17" fmla="*/ 446736 h 464972"/>
                    <a:gd name="connsiteX18" fmla="*/ 4021 w 199690"/>
                    <a:gd name="connsiteY18" fmla="*/ 446736 h 464972"/>
                    <a:gd name="connsiteX19" fmla="*/ 12656 w 199690"/>
                    <a:gd name="connsiteY19" fmla="*/ 407926 h 464972"/>
                    <a:gd name="connsiteX20" fmla="*/ 19483 w 199690"/>
                    <a:gd name="connsiteY20" fmla="*/ 377159 h 464972"/>
                    <a:gd name="connsiteX21" fmla="*/ 19483 w 199690"/>
                    <a:gd name="connsiteY21" fmla="*/ 377159 h 464972"/>
                    <a:gd name="connsiteX22" fmla="*/ 26933 w 199690"/>
                    <a:gd name="connsiteY22" fmla="*/ 343461 h 464972"/>
                    <a:gd name="connsiteX23" fmla="*/ 63374 w 199690"/>
                    <a:gd name="connsiteY23" fmla="*/ 179274 h 464972"/>
                    <a:gd name="connsiteX24" fmla="*/ 80332 w 199690"/>
                    <a:gd name="connsiteY24" fmla="*/ 102808 h 464972"/>
                    <a:gd name="connsiteX25" fmla="*/ 80332 w 199690"/>
                    <a:gd name="connsiteY25" fmla="*/ 102808 h 464972"/>
                    <a:gd name="connsiteX26" fmla="*/ 91772 w 199690"/>
                    <a:gd name="connsiteY26" fmla="*/ 51279 h 464972"/>
                    <a:gd name="connsiteX27" fmla="*/ 94858 w 199690"/>
                    <a:gd name="connsiteY27" fmla="*/ 37345 h 464972"/>
                    <a:gd name="connsiteX28" fmla="*/ 94858 w 199690"/>
                    <a:gd name="connsiteY28" fmla="*/ 37314 h 464972"/>
                    <a:gd name="connsiteX29" fmla="*/ 101280 w 199690"/>
                    <a:gd name="connsiteY29" fmla="*/ 8479 h 464972"/>
                    <a:gd name="connsiteX30" fmla="*/ 101280 w 199690"/>
                    <a:gd name="connsiteY30" fmla="*/ 8479 h 464972"/>
                    <a:gd name="connsiteX31" fmla="*/ 103150 w 199690"/>
                    <a:gd name="connsiteY31" fmla="*/ 0 h 464972"/>
                    <a:gd name="connsiteX32" fmla="*/ 193489 w 199690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90" h="464972">
                      <a:moveTo>
                        <a:pt x="193489" y="0"/>
                      </a:moveTo>
                      <a:cubicBezTo>
                        <a:pt x="197448" y="0"/>
                        <a:pt x="200409" y="3678"/>
                        <a:pt x="199537" y="7575"/>
                      </a:cubicBez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63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2" name="Hình tự do: Hình 1321">
                  <a:extLst>
                    <a:ext uri="{FF2B5EF4-FFF2-40B4-BE49-F238E27FC236}">
                      <a16:creationId xmlns:a16="http://schemas.microsoft.com/office/drawing/2014/main" id="{C67C9DA7-8C63-CC23-AE66-CC11D47631FE}"/>
                    </a:ext>
                  </a:extLst>
                </p:cNvPr>
                <p:cNvSpPr/>
                <p:nvPr/>
              </p:nvSpPr>
              <p:spPr>
                <a:xfrm>
                  <a:off x="12667420" y="3444337"/>
                  <a:ext cx="201220" cy="464972"/>
                </a:xfrm>
                <a:custGeom>
                  <a:avLst/>
                  <a:gdLst>
                    <a:gd name="connsiteX0" fmla="*/ 201220 w 201220"/>
                    <a:gd name="connsiteY0" fmla="*/ 0 h 464972"/>
                    <a:gd name="connsiteX1" fmla="*/ 199537 w 201220"/>
                    <a:gd name="connsiteY1" fmla="*/ 7575 h 464972"/>
                    <a:gd name="connsiteX2" fmla="*/ 195235 w 201220"/>
                    <a:gd name="connsiteY2" fmla="*/ 26995 h 464972"/>
                    <a:gd name="connsiteX3" fmla="*/ 187753 w 201220"/>
                    <a:gd name="connsiteY3" fmla="*/ 60724 h 464972"/>
                    <a:gd name="connsiteX4" fmla="*/ 187753 w 201220"/>
                    <a:gd name="connsiteY4" fmla="*/ 60724 h 464972"/>
                    <a:gd name="connsiteX5" fmla="*/ 180210 w 201220"/>
                    <a:gd name="connsiteY5" fmla="*/ 94734 h 464972"/>
                    <a:gd name="connsiteX6" fmla="*/ 180210 w 201220"/>
                    <a:gd name="connsiteY6" fmla="*/ 94734 h 464972"/>
                    <a:gd name="connsiteX7" fmla="*/ 172884 w 201220"/>
                    <a:gd name="connsiteY7" fmla="*/ 127746 h 464972"/>
                    <a:gd name="connsiteX8" fmla="*/ 168956 w 201220"/>
                    <a:gd name="connsiteY8" fmla="*/ 145452 h 464972"/>
                    <a:gd name="connsiteX9" fmla="*/ 139186 w 201220"/>
                    <a:gd name="connsiteY9" fmla="*/ 279682 h 464972"/>
                    <a:gd name="connsiteX10" fmla="*/ 135882 w 201220"/>
                    <a:gd name="connsiteY10" fmla="*/ 294551 h 464972"/>
                    <a:gd name="connsiteX11" fmla="*/ 110508 w 201220"/>
                    <a:gd name="connsiteY11" fmla="*/ 408955 h 464972"/>
                    <a:gd name="connsiteX12" fmla="*/ 110508 w 201220"/>
                    <a:gd name="connsiteY12" fmla="*/ 408955 h 464972"/>
                    <a:gd name="connsiteX13" fmla="*/ 106237 w 201220"/>
                    <a:gd name="connsiteY13" fmla="*/ 428126 h 464972"/>
                    <a:gd name="connsiteX14" fmla="*/ 98070 w 201220"/>
                    <a:gd name="connsiteY14" fmla="*/ 464972 h 464972"/>
                    <a:gd name="connsiteX15" fmla="*/ 0 w 201220"/>
                    <a:gd name="connsiteY15" fmla="*/ 464972 h 464972"/>
                    <a:gd name="connsiteX16" fmla="*/ 4053 w 201220"/>
                    <a:gd name="connsiteY16" fmla="*/ 446736 h 464972"/>
                    <a:gd name="connsiteX17" fmla="*/ 4053 w 201220"/>
                    <a:gd name="connsiteY17" fmla="*/ 446736 h 464972"/>
                    <a:gd name="connsiteX18" fmla="*/ 12656 w 201220"/>
                    <a:gd name="connsiteY18" fmla="*/ 407926 h 464972"/>
                    <a:gd name="connsiteX19" fmla="*/ 19483 w 201220"/>
                    <a:gd name="connsiteY19" fmla="*/ 377159 h 464972"/>
                    <a:gd name="connsiteX20" fmla="*/ 19483 w 201220"/>
                    <a:gd name="connsiteY20" fmla="*/ 377159 h 464972"/>
                    <a:gd name="connsiteX21" fmla="*/ 26933 w 201220"/>
                    <a:gd name="connsiteY21" fmla="*/ 343492 h 464972"/>
                    <a:gd name="connsiteX22" fmla="*/ 63374 w 201220"/>
                    <a:gd name="connsiteY22" fmla="*/ 179274 h 464972"/>
                    <a:gd name="connsiteX23" fmla="*/ 80332 w 201220"/>
                    <a:gd name="connsiteY23" fmla="*/ 102808 h 464972"/>
                    <a:gd name="connsiteX24" fmla="*/ 80332 w 201220"/>
                    <a:gd name="connsiteY24" fmla="*/ 102808 h 464972"/>
                    <a:gd name="connsiteX25" fmla="*/ 91773 w 201220"/>
                    <a:gd name="connsiteY25" fmla="*/ 51310 h 464972"/>
                    <a:gd name="connsiteX26" fmla="*/ 94859 w 201220"/>
                    <a:gd name="connsiteY26" fmla="*/ 37345 h 464972"/>
                    <a:gd name="connsiteX27" fmla="*/ 94859 w 201220"/>
                    <a:gd name="connsiteY27" fmla="*/ 37314 h 464972"/>
                    <a:gd name="connsiteX28" fmla="*/ 101280 w 201220"/>
                    <a:gd name="connsiteY28" fmla="*/ 8479 h 464972"/>
                    <a:gd name="connsiteX29" fmla="*/ 101280 w 201220"/>
                    <a:gd name="connsiteY29" fmla="*/ 8479 h 464972"/>
                    <a:gd name="connsiteX30" fmla="*/ 103151 w 201220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20" h="464972">
                      <a:moveTo>
                        <a:pt x="201220" y="0"/>
                      </a:move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10" y="94734"/>
                      </a:lnTo>
                      <a:lnTo>
                        <a:pt x="180210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37" y="428126"/>
                      </a:lnTo>
                      <a:lnTo>
                        <a:pt x="9807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92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lnTo>
                        <a:pt x="80332" y="102808"/>
                      </a:lnTo>
                      <a:lnTo>
                        <a:pt x="91773" y="51310"/>
                      </a:lnTo>
                      <a:lnTo>
                        <a:pt x="94859" y="37345"/>
                      </a:lnTo>
                      <a:lnTo>
                        <a:pt x="94859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1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23" name="Đồ họa 3">
                  <a:extLst>
                    <a:ext uri="{FF2B5EF4-FFF2-40B4-BE49-F238E27FC236}">
                      <a16:creationId xmlns:a16="http://schemas.microsoft.com/office/drawing/2014/main" id="{D60284FD-9EF1-FAE7-E8D3-C109B8FF796E}"/>
                    </a:ext>
                  </a:extLst>
                </p:cNvPr>
                <p:cNvGrpSpPr/>
                <p:nvPr/>
              </p:nvGrpSpPr>
              <p:grpSpPr>
                <a:xfrm>
                  <a:off x="12671441" y="3444337"/>
                  <a:ext cx="195515" cy="464972"/>
                  <a:chOff x="12671441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1331" name="Hình tự do: Hình 1330">
                    <a:extLst>
                      <a:ext uri="{FF2B5EF4-FFF2-40B4-BE49-F238E27FC236}">
                        <a16:creationId xmlns:a16="http://schemas.microsoft.com/office/drawing/2014/main" id="{377567B2-2274-17AB-E5EF-1FC4EEC19DFD}"/>
                      </a:ext>
                    </a:extLst>
                  </p:cNvPr>
                  <p:cNvSpPr/>
                  <p:nvPr/>
                </p:nvSpPr>
                <p:spPr>
                  <a:xfrm>
                    <a:off x="12751227" y="3444337"/>
                    <a:ext cx="103946" cy="159297"/>
                  </a:xfrm>
                  <a:custGeom>
                    <a:avLst/>
                    <a:gdLst>
                      <a:gd name="connsiteX0" fmla="*/ 103947 w 103946"/>
                      <a:gd name="connsiteY0" fmla="*/ 60724 h 159297"/>
                      <a:gd name="connsiteX1" fmla="*/ 103947 w 103946"/>
                      <a:gd name="connsiteY1" fmla="*/ 60724 h 159297"/>
                      <a:gd name="connsiteX2" fmla="*/ 103541 w 103946"/>
                      <a:gd name="connsiteY2" fmla="*/ 61597 h 159297"/>
                      <a:gd name="connsiteX3" fmla="*/ 98398 w 103946"/>
                      <a:gd name="connsiteY3" fmla="*/ 75064 h 159297"/>
                      <a:gd name="connsiteX4" fmla="*/ 89514 w 103946"/>
                      <a:gd name="connsiteY4" fmla="*/ 93456 h 159297"/>
                      <a:gd name="connsiteX5" fmla="*/ 58466 w 103946"/>
                      <a:gd name="connsiteY5" fmla="*/ 128868 h 159297"/>
                      <a:gd name="connsiteX6" fmla="*/ 16788 w 103946"/>
                      <a:gd name="connsiteY6" fmla="*/ 145109 h 159297"/>
                      <a:gd name="connsiteX7" fmla="*/ 11426 w 103946"/>
                      <a:gd name="connsiteY7" fmla="*/ 105956 h 159297"/>
                      <a:gd name="connsiteX8" fmla="*/ 16351 w 103946"/>
                      <a:gd name="connsiteY8" fmla="*/ 71385 h 159297"/>
                      <a:gd name="connsiteX9" fmla="*/ 25766 w 103946"/>
                      <a:gd name="connsiteY9" fmla="*/ 18828 h 159297"/>
                      <a:gd name="connsiteX10" fmla="*/ 25766 w 103946"/>
                      <a:gd name="connsiteY10" fmla="*/ 18828 h 159297"/>
                      <a:gd name="connsiteX11" fmla="*/ 26046 w 103946"/>
                      <a:gd name="connsiteY11" fmla="*/ 15618 h 159297"/>
                      <a:gd name="connsiteX12" fmla="*/ 26576 w 103946"/>
                      <a:gd name="connsiteY12" fmla="*/ 6920 h 159297"/>
                      <a:gd name="connsiteX13" fmla="*/ 26950 w 103946"/>
                      <a:gd name="connsiteY13" fmla="*/ 0 h 159297"/>
                      <a:gd name="connsiteX14" fmla="*/ 19344 w 103946"/>
                      <a:gd name="connsiteY14" fmla="*/ 0 h 159297"/>
                      <a:gd name="connsiteX15" fmla="*/ 17474 w 103946"/>
                      <a:gd name="connsiteY15" fmla="*/ 8479 h 159297"/>
                      <a:gd name="connsiteX16" fmla="*/ 17474 w 103946"/>
                      <a:gd name="connsiteY16" fmla="*/ 8479 h 159297"/>
                      <a:gd name="connsiteX17" fmla="*/ 18347 w 103946"/>
                      <a:gd name="connsiteY17" fmla="*/ 17768 h 159297"/>
                      <a:gd name="connsiteX18" fmla="*/ 14606 w 103946"/>
                      <a:gd name="connsiteY18" fmla="*/ 55363 h 159297"/>
                      <a:gd name="connsiteX19" fmla="*/ 11052 w 103946"/>
                      <a:gd name="connsiteY19" fmla="*/ 37314 h 159297"/>
                      <a:gd name="connsiteX20" fmla="*/ 7966 w 103946"/>
                      <a:gd name="connsiteY20" fmla="*/ 51279 h 159297"/>
                      <a:gd name="connsiteX21" fmla="*/ 9712 w 103946"/>
                      <a:gd name="connsiteY21" fmla="*/ 63935 h 159297"/>
                      <a:gd name="connsiteX22" fmla="*/ 5441 w 103946"/>
                      <a:gd name="connsiteY22" fmla="*/ 102870 h 159297"/>
                      <a:gd name="connsiteX23" fmla="*/ 48 w 103946"/>
                      <a:gd name="connsiteY23" fmla="*/ 139061 h 159297"/>
                      <a:gd name="connsiteX24" fmla="*/ 16165 w 103946"/>
                      <a:gd name="connsiteY24" fmla="*/ 152279 h 159297"/>
                      <a:gd name="connsiteX25" fmla="*/ 38952 w 103946"/>
                      <a:gd name="connsiteY25" fmla="*/ 159105 h 159297"/>
                      <a:gd name="connsiteX26" fmla="*/ 96403 w 103946"/>
                      <a:gd name="connsiteY26" fmla="*/ 94734 h 159297"/>
                      <a:gd name="connsiteX27" fmla="*/ 96403 w 103946"/>
                      <a:gd name="connsiteY27" fmla="*/ 94734 h 159297"/>
                      <a:gd name="connsiteX28" fmla="*/ 103947 w 103946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46" h="159297">
                        <a:moveTo>
                          <a:pt x="103947" y="60724"/>
                        </a:moveTo>
                        <a:cubicBezTo>
                          <a:pt x="103947" y="60724"/>
                          <a:pt x="103947" y="60724"/>
                          <a:pt x="103947" y="60724"/>
                        </a:cubicBezTo>
                        <a:cubicBezTo>
                          <a:pt x="103822" y="61005"/>
                          <a:pt x="103666" y="61285"/>
                          <a:pt x="103541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278" y="81860"/>
                          <a:pt x="96060" y="84696"/>
                          <a:pt x="89514" y="93456"/>
                        </a:cubicBezTo>
                        <a:cubicBezTo>
                          <a:pt x="79289" y="107234"/>
                          <a:pt x="72462" y="112502"/>
                          <a:pt x="58466" y="128868"/>
                        </a:cubicBezTo>
                        <a:cubicBezTo>
                          <a:pt x="44469" y="145202"/>
                          <a:pt x="26794" y="153931"/>
                          <a:pt x="16788" y="145109"/>
                        </a:cubicBezTo>
                        <a:cubicBezTo>
                          <a:pt x="10990" y="140028"/>
                          <a:pt x="10148" y="123288"/>
                          <a:pt x="11426" y="105956"/>
                        </a:cubicBezTo>
                        <a:cubicBezTo>
                          <a:pt x="12330" y="93331"/>
                          <a:pt x="14356" y="80394"/>
                          <a:pt x="16351" y="71385"/>
                        </a:cubicBezTo>
                        <a:cubicBezTo>
                          <a:pt x="20217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59" y="17768"/>
                          <a:pt x="25953" y="16709"/>
                          <a:pt x="26046" y="15618"/>
                        </a:cubicBezTo>
                        <a:cubicBezTo>
                          <a:pt x="26296" y="12750"/>
                          <a:pt x="26451" y="9850"/>
                          <a:pt x="26576" y="6920"/>
                        </a:cubicBezTo>
                        <a:cubicBezTo>
                          <a:pt x="26701" y="4364"/>
                          <a:pt x="26794" y="2057"/>
                          <a:pt x="26950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61" y="11471"/>
                          <a:pt x="17972" y="14589"/>
                          <a:pt x="18347" y="17768"/>
                        </a:cubicBezTo>
                        <a:cubicBezTo>
                          <a:pt x="20404" y="34196"/>
                          <a:pt x="14606" y="55363"/>
                          <a:pt x="14606" y="55363"/>
                        </a:cubicBezTo>
                        <a:cubicBezTo>
                          <a:pt x="14606" y="55363"/>
                          <a:pt x="13671" y="46759"/>
                          <a:pt x="11052" y="37314"/>
                        </a:cubicBezTo>
                        <a:lnTo>
                          <a:pt x="7966" y="51279"/>
                        </a:lnTo>
                        <a:cubicBezTo>
                          <a:pt x="8496" y="55051"/>
                          <a:pt x="9057" y="59228"/>
                          <a:pt x="9712" y="63935"/>
                        </a:cubicBezTo>
                        <a:cubicBezTo>
                          <a:pt x="10990" y="72757"/>
                          <a:pt x="8309" y="88032"/>
                          <a:pt x="5441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983" y="153463"/>
                          <a:pt x="5877" y="150720"/>
                          <a:pt x="16165" y="152279"/>
                        </a:cubicBezTo>
                        <a:cubicBezTo>
                          <a:pt x="26451" y="153837"/>
                          <a:pt x="27013" y="160508"/>
                          <a:pt x="38952" y="159105"/>
                        </a:cubicBezTo>
                        <a:cubicBezTo>
                          <a:pt x="50766" y="157703"/>
                          <a:pt x="86771" y="107764"/>
                          <a:pt x="96403" y="94734"/>
                        </a:cubicBezTo>
                        <a:lnTo>
                          <a:pt x="96403" y="94734"/>
                        </a:lnTo>
                        <a:lnTo>
                          <a:pt x="103947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2" name="Hình tự do: Hình 1331">
                    <a:extLst>
                      <a:ext uri="{FF2B5EF4-FFF2-40B4-BE49-F238E27FC236}">
                        <a16:creationId xmlns:a16="http://schemas.microsoft.com/office/drawing/2014/main" id="{E73E478C-5204-6F69-253C-7DE7C37C787D}"/>
                      </a:ext>
                    </a:extLst>
                  </p:cNvPr>
                  <p:cNvSpPr/>
                  <p:nvPr/>
                </p:nvSpPr>
                <p:spPr>
                  <a:xfrm>
                    <a:off x="1278212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7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55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619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828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324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36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7" y="26995"/>
                        </a:lnTo>
                        <a:cubicBezTo>
                          <a:pt x="74604" y="35537"/>
                          <a:pt x="68806" y="44702"/>
                          <a:pt x="67435" y="50250"/>
                        </a:cubicBezTo>
                        <a:cubicBezTo>
                          <a:pt x="64847" y="60693"/>
                          <a:pt x="55620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4" y="103525"/>
                          <a:pt x="10389" y="125283"/>
                          <a:pt x="3531" y="122883"/>
                        </a:cubicBezTo>
                        <a:cubicBezTo>
                          <a:pt x="258" y="121760"/>
                          <a:pt x="-335" y="114715"/>
                          <a:pt x="164" y="105862"/>
                        </a:cubicBezTo>
                        <a:cubicBezTo>
                          <a:pt x="725" y="96168"/>
                          <a:pt x="2564" y="84260"/>
                          <a:pt x="3655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619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828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324" y="88967"/>
                        </a:cubicBezTo>
                        <a:cubicBezTo>
                          <a:pt x="11293" y="97664"/>
                          <a:pt x="11604" y="105925"/>
                          <a:pt x="12509" y="109977"/>
                        </a:cubicBezTo>
                        <a:cubicBezTo>
                          <a:pt x="14285" y="117989"/>
                          <a:pt x="26567" y="104958"/>
                          <a:pt x="41156" y="91273"/>
                        </a:cubicBezTo>
                        <a:cubicBezTo>
                          <a:pt x="42808" y="89715"/>
                          <a:pt x="44336" y="88094"/>
                          <a:pt x="45770" y="86348"/>
                        </a:cubicBezTo>
                        <a:cubicBezTo>
                          <a:pt x="56898" y="72882"/>
                          <a:pt x="61481" y="54490"/>
                          <a:pt x="66936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3" name="Hình tự do: Hình 1332">
                    <a:extLst>
                      <a:ext uri="{FF2B5EF4-FFF2-40B4-BE49-F238E27FC236}">
                        <a16:creationId xmlns:a16="http://schemas.microsoft.com/office/drawing/2014/main" id="{45C66997-0A56-0AA7-1320-8F29A770232A}"/>
                      </a:ext>
                    </a:extLst>
                  </p:cNvPr>
                  <p:cNvSpPr/>
                  <p:nvPr/>
                </p:nvSpPr>
                <p:spPr>
                  <a:xfrm>
                    <a:off x="12808823" y="3454808"/>
                    <a:ext cx="27075" cy="70117"/>
                  </a:xfrm>
                  <a:custGeom>
                    <a:avLst/>
                    <a:gdLst>
                      <a:gd name="connsiteX0" fmla="*/ 16051 w 27075"/>
                      <a:gd name="connsiteY0" fmla="*/ 50845 h 70117"/>
                      <a:gd name="connsiteX1" fmla="*/ 7166 w 27075"/>
                      <a:gd name="connsiteY1" fmla="*/ 69144 h 70117"/>
                      <a:gd name="connsiteX2" fmla="*/ 28 w 27075"/>
                      <a:gd name="connsiteY2" fmla="*/ 37192 h 70117"/>
                      <a:gd name="connsiteX3" fmla="*/ 20072 w 27075"/>
                      <a:gd name="connsiteY3" fmla="*/ 190 h 70117"/>
                      <a:gd name="connsiteX4" fmla="*/ 23812 w 27075"/>
                      <a:gd name="connsiteY4" fmla="*/ 28495 h 70117"/>
                      <a:gd name="connsiteX5" fmla="*/ 18202 w 27075"/>
                      <a:gd name="connsiteY5" fmla="*/ 7203 h 70117"/>
                      <a:gd name="connsiteX6" fmla="*/ 8850 w 27075"/>
                      <a:gd name="connsiteY6" fmla="*/ 50035 h 70117"/>
                      <a:gd name="connsiteX7" fmla="*/ 16051 w 27075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75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812" y="28495"/>
                          <a:pt x="23812" y="28495"/>
                        </a:cubicBezTo>
                        <a:cubicBezTo>
                          <a:pt x="23812" y="28495"/>
                          <a:pt x="27834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50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4" name="Hình tự do: Hình 1333">
                    <a:extLst>
                      <a:ext uri="{FF2B5EF4-FFF2-40B4-BE49-F238E27FC236}">
                        <a16:creationId xmlns:a16="http://schemas.microsoft.com/office/drawing/2014/main" id="{F92E842C-9C6A-B540-2066-6D73A3859D50}"/>
                      </a:ext>
                    </a:extLst>
                  </p:cNvPr>
                  <p:cNvSpPr/>
                  <p:nvPr/>
                </p:nvSpPr>
                <p:spPr>
                  <a:xfrm>
                    <a:off x="12686903" y="3547144"/>
                    <a:ext cx="68459" cy="274351"/>
                  </a:xfrm>
                  <a:custGeom>
                    <a:avLst/>
                    <a:gdLst>
                      <a:gd name="connsiteX0" fmla="*/ 62969 w 68459"/>
                      <a:gd name="connsiteY0" fmla="*/ 141399 h 274351"/>
                      <a:gd name="connsiteX1" fmla="*/ 0 w 68459"/>
                      <a:gd name="connsiteY1" fmla="*/ 274351 h 274351"/>
                      <a:gd name="connsiteX2" fmla="*/ 7450 w 68459"/>
                      <a:gd name="connsiteY2" fmla="*/ 240653 h 274351"/>
                      <a:gd name="connsiteX3" fmla="*/ 16303 w 68459"/>
                      <a:gd name="connsiteY3" fmla="*/ 226439 h 274351"/>
                      <a:gd name="connsiteX4" fmla="*/ 53711 w 68459"/>
                      <a:gd name="connsiteY4" fmla="*/ 113874 h 274351"/>
                      <a:gd name="connsiteX5" fmla="*/ 43891 w 68459"/>
                      <a:gd name="connsiteY5" fmla="*/ 76467 h 274351"/>
                      <a:gd name="connsiteX6" fmla="*/ 60849 w 68459"/>
                      <a:gd name="connsiteY6" fmla="*/ 0 h 274351"/>
                      <a:gd name="connsiteX7" fmla="*/ 59509 w 68459"/>
                      <a:gd name="connsiteY7" fmla="*/ 68081 h 274351"/>
                      <a:gd name="connsiteX8" fmla="*/ 62969 w 6845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59" h="274351">
                        <a:moveTo>
                          <a:pt x="62969" y="141399"/>
                        </a:moveTo>
                        <a:cubicBezTo>
                          <a:pt x="52464" y="169923"/>
                          <a:pt x="12313" y="237786"/>
                          <a:pt x="0" y="274351"/>
                        </a:cubicBezTo>
                        <a:lnTo>
                          <a:pt x="7450" y="240653"/>
                        </a:lnTo>
                        <a:cubicBezTo>
                          <a:pt x="10786" y="236102"/>
                          <a:pt x="13903" y="231301"/>
                          <a:pt x="16303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49" y="0"/>
                        </a:lnTo>
                        <a:cubicBezTo>
                          <a:pt x="65868" y="30113"/>
                          <a:pt x="55300" y="45699"/>
                          <a:pt x="59509" y="68081"/>
                        </a:cubicBezTo>
                        <a:cubicBezTo>
                          <a:pt x="63873" y="91243"/>
                          <a:pt x="75157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5" name="Hình tự do: Hình 1334">
                    <a:extLst>
                      <a:ext uri="{FF2B5EF4-FFF2-40B4-BE49-F238E27FC236}">
                        <a16:creationId xmlns:a16="http://schemas.microsoft.com/office/drawing/2014/main" id="{DEDE59BA-9798-2BDA-737A-43FD0C3C4AA9}"/>
                      </a:ext>
                    </a:extLst>
                  </p:cNvPr>
                  <p:cNvSpPr/>
                  <p:nvPr/>
                </p:nvSpPr>
                <p:spPr>
                  <a:xfrm>
                    <a:off x="12671441" y="3852263"/>
                    <a:ext cx="20061" cy="57045"/>
                  </a:xfrm>
                  <a:custGeom>
                    <a:avLst/>
                    <a:gdLst>
                      <a:gd name="connsiteX0" fmla="*/ 19951 w 20061"/>
                      <a:gd name="connsiteY0" fmla="*/ 57046 h 57045"/>
                      <a:gd name="connsiteX1" fmla="*/ 2307 w 20061"/>
                      <a:gd name="connsiteY1" fmla="*/ 57046 h 57045"/>
                      <a:gd name="connsiteX2" fmla="*/ 0 w 20061"/>
                      <a:gd name="connsiteY2" fmla="*/ 38810 h 57045"/>
                      <a:gd name="connsiteX3" fmla="*/ 0 w 20061"/>
                      <a:gd name="connsiteY3" fmla="*/ 38810 h 57045"/>
                      <a:gd name="connsiteX4" fmla="*/ 8635 w 20061"/>
                      <a:gd name="connsiteY4" fmla="*/ 0 h 57045"/>
                      <a:gd name="connsiteX5" fmla="*/ 19951 w 20061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61" h="57045">
                        <a:moveTo>
                          <a:pt x="19951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216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35" y="0"/>
                        </a:lnTo>
                        <a:cubicBezTo>
                          <a:pt x="17145" y="20792"/>
                          <a:pt x="20761" y="37750"/>
                          <a:pt x="19951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6" name="Hình tự do: Hình 1335">
                    <a:extLst>
                      <a:ext uri="{FF2B5EF4-FFF2-40B4-BE49-F238E27FC236}">
                        <a16:creationId xmlns:a16="http://schemas.microsoft.com/office/drawing/2014/main" id="{6176B2D2-2513-7124-F147-11C80240F510}"/>
                      </a:ext>
                    </a:extLst>
                  </p:cNvPr>
                  <p:cNvSpPr/>
                  <p:nvPr/>
                </p:nvSpPr>
                <p:spPr>
                  <a:xfrm>
                    <a:off x="1274678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10" y="21384"/>
                          <a:pt x="20480" y="25001"/>
                          <a:pt x="18766" y="30674"/>
                        </a:cubicBezTo>
                        <a:cubicBezTo>
                          <a:pt x="16334" y="38685"/>
                          <a:pt x="13529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35" y="51840"/>
                          <a:pt x="2026" y="47445"/>
                          <a:pt x="3273" y="43112"/>
                        </a:cubicBezTo>
                        <a:cubicBezTo>
                          <a:pt x="4083" y="40182"/>
                          <a:pt x="4988" y="37252"/>
                          <a:pt x="5923" y="34446"/>
                        </a:cubicBezTo>
                        <a:cubicBezTo>
                          <a:pt x="7731" y="29022"/>
                          <a:pt x="9757" y="23972"/>
                          <a:pt x="11970" y="19888"/>
                        </a:cubicBezTo>
                        <a:cubicBezTo>
                          <a:pt x="15836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7" name="Hình tự do: Hình 1336">
                    <a:extLst>
                      <a:ext uri="{FF2B5EF4-FFF2-40B4-BE49-F238E27FC236}">
                        <a16:creationId xmlns:a16="http://schemas.microsoft.com/office/drawing/2014/main" id="{113C7BC4-182B-E049-3FD1-0DD461C2BC44}"/>
                      </a:ext>
                    </a:extLst>
                  </p:cNvPr>
                  <p:cNvSpPr/>
                  <p:nvPr/>
                </p:nvSpPr>
                <p:spPr>
                  <a:xfrm>
                    <a:off x="12723250" y="3724018"/>
                    <a:ext cx="83355" cy="185290"/>
                  </a:xfrm>
                  <a:custGeom>
                    <a:avLst/>
                    <a:gdLst>
                      <a:gd name="connsiteX0" fmla="*/ 83356 w 83355"/>
                      <a:gd name="connsiteY0" fmla="*/ 0 h 185290"/>
                      <a:gd name="connsiteX1" fmla="*/ 80052 w 83355"/>
                      <a:gd name="connsiteY1" fmla="*/ 14869 h 185290"/>
                      <a:gd name="connsiteX2" fmla="*/ 61348 w 83355"/>
                      <a:gd name="connsiteY2" fmla="*/ 39901 h 185290"/>
                      <a:gd name="connsiteX3" fmla="*/ 9757 w 83355"/>
                      <a:gd name="connsiteY3" fmla="*/ 185291 h 185290"/>
                      <a:gd name="connsiteX4" fmla="*/ 0 w 83355"/>
                      <a:gd name="connsiteY4" fmla="*/ 185291 h 185290"/>
                      <a:gd name="connsiteX5" fmla="*/ 49035 w 83355"/>
                      <a:gd name="connsiteY5" fmla="*/ 47756 h 185290"/>
                      <a:gd name="connsiteX6" fmla="*/ 83356 w 83355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55" h="185290">
                        <a:moveTo>
                          <a:pt x="83356" y="0"/>
                        </a:moveTo>
                        <a:lnTo>
                          <a:pt x="80052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57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35" y="47756"/>
                        </a:cubicBezTo>
                        <a:cubicBezTo>
                          <a:pt x="68300" y="14433"/>
                          <a:pt x="71853" y="4707"/>
                          <a:pt x="83356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8" name="Hình tự do: Hình 1337">
                    <a:extLst>
                      <a:ext uri="{FF2B5EF4-FFF2-40B4-BE49-F238E27FC236}">
                        <a16:creationId xmlns:a16="http://schemas.microsoft.com/office/drawing/2014/main" id="{C3A3339C-0A09-D187-F653-030F6672C689}"/>
                      </a:ext>
                    </a:extLst>
                  </p:cNvPr>
                  <p:cNvSpPr/>
                  <p:nvPr/>
                </p:nvSpPr>
                <p:spPr>
                  <a:xfrm>
                    <a:off x="12721349" y="3572082"/>
                    <a:ext cx="118955" cy="309015"/>
                  </a:xfrm>
                  <a:custGeom>
                    <a:avLst/>
                    <a:gdLst>
                      <a:gd name="connsiteX0" fmla="*/ 115027 w 118955"/>
                      <a:gd name="connsiteY0" fmla="*/ 17706 h 309015"/>
                      <a:gd name="connsiteX1" fmla="*/ 101000 w 118955"/>
                      <a:gd name="connsiteY1" fmla="*/ 30487 h 309015"/>
                      <a:gd name="connsiteX2" fmla="*/ 69983 w 118955"/>
                      <a:gd name="connsiteY2" fmla="*/ 72882 h 309015"/>
                      <a:gd name="connsiteX3" fmla="*/ 41958 w 118955"/>
                      <a:gd name="connsiteY3" fmla="*/ 142958 h 309015"/>
                      <a:gd name="connsiteX4" fmla="*/ 6577 w 118955"/>
                      <a:gd name="connsiteY4" fmla="*/ 267275 h 309015"/>
                      <a:gd name="connsiteX5" fmla="*/ 2088 w 118955"/>
                      <a:gd name="connsiteY5" fmla="*/ 309015 h 309015"/>
                      <a:gd name="connsiteX6" fmla="*/ 0 w 118955"/>
                      <a:gd name="connsiteY6" fmla="*/ 308797 h 309015"/>
                      <a:gd name="connsiteX7" fmla="*/ 9352 w 118955"/>
                      <a:gd name="connsiteY7" fmla="*/ 199911 h 309015"/>
                      <a:gd name="connsiteX8" fmla="*/ 44047 w 118955"/>
                      <a:gd name="connsiteY8" fmla="*/ 108793 h 309015"/>
                      <a:gd name="connsiteX9" fmla="*/ 69391 w 118955"/>
                      <a:gd name="connsiteY9" fmla="*/ 60319 h 309015"/>
                      <a:gd name="connsiteX10" fmla="*/ 102901 w 118955"/>
                      <a:gd name="connsiteY10" fmla="*/ 17269 h 309015"/>
                      <a:gd name="connsiteX11" fmla="*/ 118955 w 118955"/>
                      <a:gd name="connsiteY11" fmla="*/ 0 h 309015"/>
                      <a:gd name="connsiteX12" fmla="*/ 115027 w 118955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5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57" y="41054"/>
                          <a:pt x="78243" y="46884"/>
                          <a:pt x="69983" y="72882"/>
                        </a:cubicBezTo>
                        <a:cubicBezTo>
                          <a:pt x="61722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60" y="281209"/>
                          <a:pt x="3772" y="228589"/>
                          <a:pt x="9352" y="199911"/>
                        </a:cubicBezTo>
                        <a:cubicBezTo>
                          <a:pt x="17145" y="159823"/>
                          <a:pt x="25842" y="124472"/>
                          <a:pt x="44047" y="108793"/>
                        </a:cubicBezTo>
                        <a:cubicBezTo>
                          <a:pt x="62283" y="93113"/>
                          <a:pt x="61597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4" name="Đồ họa 3">
                  <a:extLst>
                    <a:ext uri="{FF2B5EF4-FFF2-40B4-BE49-F238E27FC236}">
                      <a16:creationId xmlns:a16="http://schemas.microsoft.com/office/drawing/2014/main" id="{47D403FF-4A78-0BB9-3F9D-180825F1F151}"/>
                    </a:ext>
                  </a:extLst>
                </p:cNvPr>
                <p:cNvGrpSpPr/>
                <p:nvPr/>
              </p:nvGrpSpPr>
              <p:grpSpPr>
                <a:xfrm>
                  <a:off x="12678050" y="3457242"/>
                  <a:ext cx="175595" cy="439176"/>
                  <a:chOff x="12678050" y="3457242"/>
                  <a:chExt cx="175595" cy="439176"/>
                </a:xfrm>
                <a:solidFill>
                  <a:srgbClr val="AF4545"/>
                </a:solidFill>
              </p:grpSpPr>
              <p:grpSp>
                <p:nvGrpSpPr>
                  <p:cNvPr id="1325" name="Đồ họa 3">
                    <a:extLst>
                      <a:ext uri="{FF2B5EF4-FFF2-40B4-BE49-F238E27FC236}">
                        <a16:creationId xmlns:a16="http://schemas.microsoft.com/office/drawing/2014/main" id="{A5ED59B6-7059-B46A-D379-69AA6BE8E2F6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836" y="3457242"/>
                    <a:ext cx="76809" cy="9445"/>
                    <a:chOff x="12776836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1329" name="Hình tự do: Hình 1328">
                      <a:extLst>
                        <a:ext uri="{FF2B5EF4-FFF2-40B4-BE49-F238E27FC236}">
                          <a16:creationId xmlns:a16="http://schemas.microsoft.com/office/drawing/2014/main" id="{EB0D742E-3B89-97A8-BB20-726E82EB5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76836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0" name="Hình tự do: Hình 1329">
                      <a:extLst>
                        <a:ext uri="{FF2B5EF4-FFF2-40B4-BE49-F238E27FC236}">
                          <a16:creationId xmlns:a16="http://schemas.microsoft.com/office/drawing/2014/main" id="{8C21F809-7E27-AD7D-FD96-2A4460BDA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4232" y="3457242"/>
                      <a:ext cx="9414" cy="9445"/>
                    </a:xfrm>
                    <a:custGeom>
                      <a:avLst/>
                      <a:gdLst>
                        <a:gd name="connsiteX0" fmla="*/ 9414 w 9414"/>
                        <a:gd name="connsiteY0" fmla="*/ 4707 h 9445"/>
                        <a:gd name="connsiteX1" fmla="*/ 4707 w 9414"/>
                        <a:gd name="connsiteY1" fmla="*/ 9445 h 9445"/>
                        <a:gd name="connsiteX2" fmla="*/ 0 w 9414"/>
                        <a:gd name="connsiteY2" fmla="*/ 4707 h 9445"/>
                        <a:gd name="connsiteX3" fmla="*/ 4707 w 9414"/>
                        <a:gd name="connsiteY3" fmla="*/ 0 h 9445"/>
                        <a:gd name="connsiteX4" fmla="*/ 9414 w 9414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14" h="9445">
                          <a:moveTo>
                            <a:pt x="9414" y="4707"/>
                          </a:moveTo>
                          <a:cubicBezTo>
                            <a:pt x="9414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14" y="2120"/>
                            <a:pt x="9414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26" name="Đồ họa 3">
                    <a:extLst>
                      <a:ext uri="{FF2B5EF4-FFF2-40B4-BE49-F238E27FC236}">
                        <a16:creationId xmlns:a16="http://schemas.microsoft.com/office/drawing/2014/main" id="{5309AAC6-EB86-8200-11AF-D683F12A5F27}"/>
                      </a:ext>
                    </a:extLst>
                  </p:cNvPr>
                  <p:cNvGrpSpPr/>
                  <p:nvPr/>
                </p:nvGrpSpPr>
                <p:grpSpPr>
                  <a:xfrm>
                    <a:off x="12678050" y="3886958"/>
                    <a:ext cx="76825" cy="9460"/>
                    <a:chOff x="1267805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1327" name="Hình tự do: Hình 1326">
                      <a:extLst>
                        <a:ext uri="{FF2B5EF4-FFF2-40B4-BE49-F238E27FC236}">
                          <a16:creationId xmlns:a16="http://schemas.microsoft.com/office/drawing/2014/main" id="{97CC02B3-D931-53F9-EC46-3D9C0FB4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805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8" name="Hình tự do: Hình 1327">
                      <a:extLst>
                        <a:ext uri="{FF2B5EF4-FFF2-40B4-BE49-F238E27FC236}">
                          <a16:creationId xmlns:a16="http://schemas.microsoft.com/office/drawing/2014/main" id="{A04B9392-9B99-6E7B-3CA1-D9957E298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543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314" name="Đồ họa 3">
              <a:extLst>
                <a:ext uri="{FF2B5EF4-FFF2-40B4-BE49-F238E27FC236}">
                  <a16:creationId xmlns:a16="http://schemas.microsoft.com/office/drawing/2014/main" id="{01C14A48-A619-F571-F36E-22F4A906E1A8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  <a:solidFill>
              <a:srgbClr val="562828"/>
            </a:solidFill>
          </p:grpSpPr>
          <p:sp>
            <p:nvSpPr>
              <p:cNvPr id="1315" name="Hình tự do: Hình 1314">
                <a:extLst>
                  <a:ext uri="{FF2B5EF4-FFF2-40B4-BE49-F238E27FC236}">
                    <a16:creationId xmlns:a16="http://schemas.microsoft.com/office/drawing/2014/main" id="{DB84AC5B-B424-05D8-32DB-EAE91305EA99}"/>
                  </a:ext>
                </a:extLst>
              </p:cNvPr>
              <p:cNvSpPr/>
              <p:nvPr/>
            </p:nvSpPr>
            <p:spPr>
              <a:xfrm>
                <a:off x="12318535" y="3291091"/>
                <a:ext cx="283254" cy="618217"/>
              </a:xfrm>
              <a:custGeom>
                <a:avLst/>
                <a:gdLst>
                  <a:gd name="connsiteX0" fmla="*/ 264345 w 283254"/>
                  <a:gd name="connsiteY0" fmla="*/ 93113 h 618217"/>
                  <a:gd name="connsiteX1" fmla="*/ 269394 w 283254"/>
                  <a:gd name="connsiteY1" fmla="*/ 70388 h 618217"/>
                  <a:gd name="connsiteX2" fmla="*/ 269394 w 283254"/>
                  <a:gd name="connsiteY2" fmla="*/ 70357 h 618217"/>
                  <a:gd name="connsiteX3" fmla="*/ 280835 w 283254"/>
                  <a:gd name="connsiteY3" fmla="*/ 18797 h 618217"/>
                  <a:gd name="connsiteX4" fmla="*/ 280835 w 283254"/>
                  <a:gd name="connsiteY4" fmla="*/ 18797 h 618217"/>
                  <a:gd name="connsiteX5" fmla="*/ 283079 w 283254"/>
                  <a:gd name="connsiteY5" fmla="*/ 8697 h 618217"/>
                  <a:gd name="connsiteX6" fmla="*/ 276097 w 283254"/>
                  <a:gd name="connsiteY6" fmla="*/ 0 h 618217"/>
                  <a:gd name="connsiteX7" fmla="*/ 267555 w 283254"/>
                  <a:gd name="connsiteY7" fmla="*/ 0 h 618217"/>
                  <a:gd name="connsiteX8" fmla="*/ 260916 w 283254"/>
                  <a:gd name="connsiteY8" fmla="*/ 0 h 618217"/>
                  <a:gd name="connsiteX9" fmla="*/ 237474 w 283254"/>
                  <a:gd name="connsiteY9" fmla="*/ 0 h 618217"/>
                  <a:gd name="connsiteX10" fmla="*/ 217336 w 283254"/>
                  <a:gd name="connsiteY10" fmla="*/ 0 h 618217"/>
                  <a:gd name="connsiteX11" fmla="*/ 197978 w 283254"/>
                  <a:gd name="connsiteY11" fmla="*/ 0 h 618217"/>
                  <a:gd name="connsiteX12" fmla="*/ 186693 w 283254"/>
                  <a:gd name="connsiteY12" fmla="*/ 0 h 618217"/>
                  <a:gd name="connsiteX13" fmla="*/ 174037 w 283254"/>
                  <a:gd name="connsiteY13" fmla="*/ 0 h 618217"/>
                  <a:gd name="connsiteX14" fmla="*/ 155957 w 283254"/>
                  <a:gd name="connsiteY14" fmla="*/ 0 h 618217"/>
                  <a:gd name="connsiteX15" fmla="*/ 154617 w 283254"/>
                  <a:gd name="connsiteY15" fmla="*/ 0 h 618217"/>
                  <a:gd name="connsiteX16" fmla="*/ 141431 w 283254"/>
                  <a:gd name="connsiteY16" fmla="*/ 0 h 618217"/>
                  <a:gd name="connsiteX17" fmla="*/ 137160 w 283254"/>
                  <a:gd name="connsiteY17" fmla="*/ 0 h 618217"/>
                  <a:gd name="connsiteX18" fmla="*/ 128681 w 283254"/>
                  <a:gd name="connsiteY18" fmla="*/ 38155 h 618217"/>
                  <a:gd name="connsiteX19" fmla="*/ 128681 w 283254"/>
                  <a:gd name="connsiteY19" fmla="*/ 38187 h 618217"/>
                  <a:gd name="connsiteX20" fmla="*/ 122633 w 283254"/>
                  <a:gd name="connsiteY20" fmla="*/ 65494 h 618217"/>
                  <a:gd name="connsiteX21" fmla="*/ 89341 w 283254"/>
                  <a:gd name="connsiteY21" fmla="*/ 215591 h 618217"/>
                  <a:gd name="connsiteX22" fmla="*/ 89341 w 283254"/>
                  <a:gd name="connsiteY22" fmla="*/ 215591 h 618217"/>
                  <a:gd name="connsiteX23" fmla="*/ 84540 w 283254"/>
                  <a:gd name="connsiteY23" fmla="*/ 237162 h 618217"/>
                  <a:gd name="connsiteX24" fmla="*/ 84540 w 283254"/>
                  <a:gd name="connsiteY24" fmla="*/ 237162 h 618217"/>
                  <a:gd name="connsiteX25" fmla="*/ 46385 w 283254"/>
                  <a:gd name="connsiteY25" fmla="*/ 409142 h 618217"/>
                  <a:gd name="connsiteX26" fmla="*/ 41896 w 283254"/>
                  <a:gd name="connsiteY26" fmla="*/ 429342 h 618217"/>
                  <a:gd name="connsiteX27" fmla="*/ 41896 w 283254"/>
                  <a:gd name="connsiteY27" fmla="*/ 429342 h 618217"/>
                  <a:gd name="connsiteX28" fmla="*/ 29240 w 283254"/>
                  <a:gd name="connsiteY28" fmla="*/ 486481 h 618217"/>
                  <a:gd name="connsiteX29" fmla="*/ 29240 w 283254"/>
                  <a:gd name="connsiteY29" fmla="*/ 486481 h 618217"/>
                  <a:gd name="connsiteX30" fmla="*/ 24751 w 283254"/>
                  <a:gd name="connsiteY30" fmla="*/ 506650 h 618217"/>
                  <a:gd name="connsiteX31" fmla="*/ 10131 w 283254"/>
                  <a:gd name="connsiteY31" fmla="*/ 572518 h 618217"/>
                  <a:gd name="connsiteX32" fmla="*/ 3553 w 283254"/>
                  <a:gd name="connsiteY32" fmla="*/ 602164 h 618217"/>
                  <a:gd name="connsiteX33" fmla="*/ 3553 w 283254"/>
                  <a:gd name="connsiteY33" fmla="*/ 602164 h 618217"/>
                  <a:gd name="connsiteX34" fmla="*/ 0 w 283254"/>
                  <a:gd name="connsiteY34" fmla="*/ 618217 h 618217"/>
                  <a:gd name="connsiteX35" fmla="*/ 17457 w 283254"/>
                  <a:gd name="connsiteY35" fmla="*/ 618217 h 618217"/>
                  <a:gd name="connsiteX36" fmla="*/ 83886 w 283254"/>
                  <a:gd name="connsiteY36" fmla="*/ 618217 h 618217"/>
                  <a:gd name="connsiteX37" fmla="*/ 97976 w 283254"/>
                  <a:gd name="connsiteY37" fmla="*/ 618217 h 618217"/>
                  <a:gd name="connsiteX38" fmla="*/ 110663 w 283254"/>
                  <a:gd name="connsiteY38" fmla="*/ 618217 h 618217"/>
                  <a:gd name="connsiteX39" fmla="*/ 121667 w 283254"/>
                  <a:gd name="connsiteY39" fmla="*/ 618217 h 618217"/>
                  <a:gd name="connsiteX40" fmla="*/ 130395 w 283254"/>
                  <a:gd name="connsiteY40" fmla="*/ 618217 h 618217"/>
                  <a:gd name="connsiteX41" fmla="*/ 147852 w 283254"/>
                  <a:gd name="connsiteY41" fmla="*/ 618217 h 618217"/>
                  <a:gd name="connsiteX42" fmla="*/ 261477 w 283254"/>
                  <a:gd name="connsiteY42" fmla="*/ 106081 h 618217"/>
                  <a:gd name="connsiteX43" fmla="*/ 264345 w 283254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4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79" y="0"/>
                      <a:pt x="276097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431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41" y="215591"/>
                    </a:lnTo>
                    <a:lnTo>
                      <a:pt x="89341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40" y="486481"/>
                    </a:lnTo>
                    <a:lnTo>
                      <a:pt x="29240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76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7" y="106081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6" name="Hình tự do: Hình 1315">
                <a:extLst>
                  <a:ext uri="{FF2B5EF4-FFF2-40B4-BE49-F238E27FC236}">
                    <a16:creationId xmlns:a16="http://schemas.microsoft.com/office/drawing/2014/main" id="{E80C1555-5B9D-3197-E510-31B15C209EC7}"/>
                  </a:ext>
                </a:extLst>
              </p:cNvPr>
              <p:cNvSpPr/>
              <p:nvPr/>
            </p:nvSpPr>
            <p:spPr>
              <a:xfrm>
                <a:off x="12499150" y="3373543"/>
                <a:ext cx="242105" cy="535765"/>
              </a:xfrm>
              <a:custGeom>
                <a:avLst/>
                <a:gdLst>
                  <a:gd name="connsiteX0" fmla="*/ 172354 w 242105"/>
                  <a:gd name="connsiteY0" fmla="*/ 322264 h 535765"/>
                  <a:gd name="connsiteX1" fmla="*/ 206675 w 242105"/>
                  <a:gd name="connsiteY1" fmla="*/ 167585 h 535765"/>
                  <a:gd name="connsiteX2" fmla="*/ 211195 w 242105"/>
                  <a:gd name="connsiteY2" fmla="*/ 147167 h 535765"/>
                  <a:gd name="connsiteX3" fmla="*/ 219643 w 242105"/>
                  <a:gd name="connsiteY3" fmla="*/ 109136 h 535765"/>
                  <a:gd name="connsiteX4" fmla="*/ 219643 w 242105"/>
                  <a:gd name="connsiteY4" fmla="*/ 109136 h 535765"/>
                  <a:gd name="connsiteX5" fmla="*/ 228340 w 242105"/>
                  <a:gd name="connsiteY5" fmla="*/ 69952 h 535765"/>
                  <a:gd name="connsiteX6" fmla="*/ 228340 w 242105"/>
                  <a:gd name="connsiteY6" fmla="*/ 69952 h 535765"/>
                  <a:gd name="connsiteX7" fmla="*/ 236975 w 242105"/>
                  <a:gd name="connsiteY7" fmla="*/ 31079 h 535765"/>
                  <a:gd name="connsiteX8" fmla="*/ 241932 w 242105"/>
                  <a:gd name="connsiteY8" fmla="*/ 8697 h 535765"/>
                  <a:gd name="connsiteX9" fmla="*/ 234918 w 242105"/>
                  <a:gd name="connsiteY9" fmla="*/ 0 h 535765"/>
                  <a:gd name="connsiteX10" fmla="*/ 231894 w 242105"/>
                  <a:gd name="connsiteY10" fmla="*/ 0 h 535765"/>
                  <a:gd name="connsiteX11" fmla="*/ 151842 w 242105"/>
                  <a:gd name="connsiteY11" fmla="*/ 0 h 535765"/>
                  <a:gd name="connsiteX12" fmla="*/ 138656 w 242105"/>
                  <a:gd name="connsiteY12" fmla="*/ 0 h 535765"/>
                  <a:gd name="connsiteX13" fmla="*/ 130832 w 242105"/>
                  <a:gd name="connsiteY13" fmla="*/ 0 h 535765"/>
                  <a:gd name="connsiteX14" fmla="*/ 127652 w 242105"/>
                  <a:gd name="connsiteY14" fmla="*/ 0 h 535765"/>
                  <a:gd name="connsiteX15" fmla="*/ 118862 w 242105"/>
                  <a:gd name="connsiteY15" fmla="*/ 0 h 535765"/>
                  <a:gd name="connsiteX16" fmla="*/ 116711 w 242105"/>
                  <a:gd name="connsiteY16" fmla="*/ 9726 h 535765"/>
                  <a:gd name="connsiteX17" fmla="*/ 116711 w 242105"/>
                  <a:gd name="connsiteY17" fmla="*/ 9757 h 535765"/>
                  <a:gd name="connsiteX18" fmla="*/ 109323 w 242105"/>
                  <a:gd name="connsiteY18" fmla="*/ 42987 h 535765"/>
                  <a:gd name="connsiteX19" fmla="*/ 109323 w 242105"/>
                  <a:gd name="connsiteY19" fmla="*/ 42987 h 535765"/>
                  <a:gd name="connsiteX20" fmla="*/ 105769 w 242105"/>
                  <a:gd name="connsiteY20" fmla="*/ 59073 h 535765"/>
                  <a:gd name="connsiteX21" fmla="*/ 92583 w 242105"/>
                  <a:gd name="connsiteY21" fmla="*/ 118425 h 535765"/>
                  <a:gd name="connsiteX22" fmla="*/ 92583 w 242105"/>
                  <a:gd name="connsiteY22" fmla="*/ 118425 h 535765"/>
                  <a:gd name="connsiteX23" fmla="*/ 73038 w 242105"/>
                  <a:gd name="connsiteY23" fmla="*/ 206551 h 535765"/>
                  <a:gd name="connsiteX24" fmla="*/ 31048 w 242105"/>
                  <a:gd name="connsiteY24" fmla="*/ 395769 h 535765"/>
                  <a:gd name="connsiteX25" fmla="*/ 22444 w 242105"/>
                  <a:gd name="connsiteY25" fmla="*/ 434548 h 535765"/>
                  <a:gd name="connsiteX26" fmla="*/ 22444 w 242105"/>
                  <a:gd name="connsiteY26" fmla="*/ 434579 h 535765"/>
                  <a:gd name="connsiteX27" fmla="*/ 14589 w 242105"/>
                  <a:gd name="connsiteY27" fmla="*/ 470022 h 535765"/>
                  <a:gd name="connsiteX28" fmla="*/ 4645 w 242105"/>
                  <a:gd name="connsiteY28" fmla="*/ 514755 h 535765"/>
                  <a:gd name="connsiteX29" fmla="*/ 4645 w 242105"/>
                  <a:gd name="connsiteY29" fmla="*/ 514755 h 535765"/>
                  <a:gd name="connsiteX30" fmla="*/ 0 w 242105"/>
                  <a:gd name="connsiteY30" fmla="*/ 535766 h 535765"/>
                  <a:gd name="connsiteX31" fmla="*/ 7294 w 242105"/>
                  <a:gd name="connsiteY31" fmla="*/ 535766 h 535765"/>
                  <a:gd name="connsiteX32" fmla="*/ 11970 w 242105"/>
                  <a:gd name="connsiteY32" fmla="*/ 535766 h 535765"/>
                  <a:gd name="connsiteX33" fmla="*/ 27619 w 242105"/>
                  <a:gd name="connsiteY33" fmla="*/ 535766 h 535765"/>
                  <a:gd name="connsiteX34" fmla="*/ 64341 w 242105"/>
                  <a:gd name="connsiteY34" fmla="*/ 535766 h 535765"/>
                  <a:gd name="connsiteX35" fmla="*/ 75563 w 242105"/>
                  <a:gd name="connsiteY35" fmla="*/ 535766 h 535765"/>
                  <a:gd name="connsiteX36" fmla="*/ 91429 w 242105"/>
                  <a:gd name="connsiteY36" fmla="*/ 535766 h 535765"/>
                  <a:gd name="connsiteX37" fmla="*/ 104055 w 242105"/>
                  <a:gd name="connsiteY37" fmla="*/ 535766 h 535765"/>
                  <a:gd name="connsiteX38" fmla="*/ 113001 w 242105"/>
                  <a:gd name="connsiteY38" fmla="*/ 535766 h 535765"/>
                  <a:gd name="connsiteX39" fmla="*/ 124971 w 242105"/>
                  <a:gd name="connsiteY39" fmla="*/ 535766 h 535765"/>
                  <a:gd name="connsiteX40" fmla="*/ 134386 w 242105"/>
                  <a:gd name="connsiteY40" fmla="*/ 493308 h 535765"/>
                  <a:gd name="connsiteX41" fmla="*/ 139311 w 242105"/>
                  <a:gd name="connsiteY41" fmla="*/ 471207 h 535765"/>
                  <a:gd name="connsiteX42" fmla="*/ 139311 w 242105"/>
                  <a:gd name="connsiteY42" fmla="*/ 471207 h 535765"/>
                  <a:gd name="connsiteX43" fmla="*/ 168551 w 242105"/>
                  <a:gd name="connsiteY43" fmla="*/ 339377 h 535765"/>
                  <a:gd name="connsiteX44" fmla="*/ 172354 w 24210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10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43" y="109136"/>
                    </a:lnTo>
                    <a:lnTo>
                      <a:pt x="219643" y="109136"/>
                    </a:lnTo>
                    <a:lnTo>
                      <a:pt x="228340" y="69952"/>
                    </a:lnTo>
                    <a:lnTo>
                      <a:pt x="228340" y="69952"/>
                    </a:lnTo>
                    <a:lnTo>
                      <a:pt x="236975" y="31079"/>
                    </a:lnTo>
                    <a:lnTo>
                      <a:pt x="241932" y="8697"/>
                    </a:lnTo>
                    <a:cubicBezTo>
                      <a:pt x="242929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25"/>
                      <a:pt x="92583" y="118425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70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311" y="471207"/>
                    </a:lnTo>
                    <a:lnTo>
                      <a:pt x="139311" y="471207"/>
                    </a:lnTo>
                    <a:lnTo>
                      <a:pt x="168551" y="339377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7" name="Hình tự do: Hình 1316">
                <a:extLst>
                  <a:ext uri="{FF2B5EF4-FFF2-40B4-BE49-F238E27FC236}">
                    <a16:creationId xmlns:a16="http://schemas.microsoft.com/office/drawing/2014/main" id="{DAEB2401-B1D9-AB33-1218-59C13B53F384}"/>
                  </a:ext>
                </a:extLst>
              </p:cNvPr>
              <p:cNvSpPr/>
              <p:nvPr/>
            </p:nvSpPr>
            <p:spPr>
              <a:xfrm>
                <a:off x="12667389" y="3444337"/>
                <a:ext cx="210102" cy="464972"/>
              </a:xfrm>
              <a:custGeom>
                <a:avLst/>
                <a:gdLst>
                  <a:gd name="connsiteX0" fmla="*/ 203901 w 210102"/>
                  <a:gd name="connsiteY0" fmla="*/ 0 h 464972"/>
                  <a:gd name="connsiteX1" fmla="*/ 201251 w 210102"/>
                  <a:gd name="connsiteY1" fmla="*/ 0 h 464972"/>
                  <a:gd name="connsiteX2" fmla="*/ 131798 w 210102"/>
                  <a:gd name="connsiteY2" fmla="*/ 0 h 464972"/>
                  <a:gd name="connsiteX3" fmla="*/ 120358 w 210102"/>
                  <a:gd name="connsiteY3" fmla="*/ 0 h 464972"/>
                  <a:gd name="connsiteX4" fmla="*/ 113562 w 210102"/>
                  <a:gd name="connsiteY4" fmla="*/ 0 h 464972"/>
                  <a:gd name="connsiteX5" fmla="*/ 110788 w 210102"/>
                  <a:gd name="connsiteY5" fmla="*/ 0 h 464972"/>
                  <a:gd name="connsiteX6" fmla="*/ 103182 w 210102"/>
                  <a:gd name="connsiteY6" fmla="*/ 0 h 464972"/>
                  <a:gd name="connsiteX7" fmla="*/ 101311 w 210102"/>
                  <a:gd name="connsiteY7" fmla="*/ 8479 h 464972"/>
                  <a:gd name="connsiteX8" fmla="*/ 101311 w 210102"/>
                  <a:gd name="connsiteY8" fmla="*/ 8479 h 464972"/>
                  <a:gd name="connsiteX9" fmla="*/ 94890 w 210102"/>
                  <a:gd name="connsiteY9" fmla="*/ 37314 h 464972"/>
                  <a:gd name="connsiteX10" fmla="*/ 94890 w 210102"/>
                  <a:gd name="connsiteY10" fmla="*/ 37345 h 464972"/>
                  <a:gd name="connsiteX11" fmla="*/ 91804 w 210102"/>
                  <a:gd name="connsiteY11" fmla="*/ 51279 h 464972"/>
                  <a:gd name="connsiteX12" fmla="*/ 80363 w 210102"/>
                  <a:gd name="connsiteY12" fmla="*/ 102808 h 464972"/>
                  <a:gd name="connsiteX13" fmla="*/ 80363 w 210102"/>
                  <a:gd name="connsiteY13" fmla="*/ 102808 h 464972"/>
                  <a:gd name="connsiteX14" fmla="*/ 63406 w 210102"/>
                  <a:gd name="connsiteY14" fmla="*/ 179274 h 464972"/>
                  <a:gd name="connsiteX15" fmla="*/ 26964 w 210102"/>
                  <a:gd name="connsiteY15" fmla="*/ 343461 h 464972"/>
                  <a:gd name="connsiteX16" fmla="*/ 19514 w 210102"/>
                  <a:gd name="connsiteY16" fmla="*/ 377159 h 464972"/>
                  <a:gd name="connsiteX17" fmla="*/ 19514 w 210102"/>
                  <a:gd name="connsiteY17" fmla="*/ 377159 h 464972"/>
                  <a:gd name="connsiteX18" fmla="*/ 12688 w 210102"/>
                  <a:gd name="connsiteY18" fmla="*/ 407926 h 464972"/>
                  <a:gd name="connsiteX19" fmla="*/ 4053 w 210102"/>
                  <a:gd name="connsiteY19" fmla="*/ 446736 h 464972"/>
                  <a:gd name="connsiteX20" fmla="*/ 4053 w 210102"/>
                  <a:gd name="connsiteY20" fmla="*/ 446736 h 464972"/>
                  <a:gd name="connsiteX21" fmla="*/ 0 w 210102"/>
                  <a:gd name="connsiteY21" fmla="*/ 464972 h 464972"/>
                  <a:gd name="connsiteX22" fmla="*/ 6359 w 210102"/>
                  <a:gd name="connsiteY22" fmla="*/ 464972 h 464972"/>
                  <a:gd name="connsiteX23" fmla="*/ 10412 w 210102"/>
                  <a:gd name="connsiteY23" fmla="*/ 464972 h 464972"/>
                  <a:gd name="connsiteX24" fmla="*/ 23972 w 210102"/>
                  <a:gd name="connsiteY24" fmla="*/ 464972 h 464972"/>
                  <a:gd name="connsiteX25" fmla="*/ 55862 w 210102"/>
                  <a:gd name="connsiteY25" fmla="*/ 464972 h 464972"/>
                  <a:gd name="connsiteX26" fmla="*/ 65619 w 210102"/>
                  <a:gd name="connsiteY26" fmla="*/ 464972 h 464972"/>
                  <a:gd name="connsiteX27" fmla="*/ 79366 w 210102"/>
                  <a:gd name="connsiteY27" fmla="*/ 464972 h 464972"/>
                  <a:gd name="connsiteX28" fmla="*/ 90308 w 210102"/>
                  <a:gd name="connsiteY28" fmla="*/ 464972 h 464972"/>
                  <a:gd name="connsiteX29" fmla="*/ 98101 w 210102"/>
                  <a:gd name="connsiteY29" fmla="*/ 464972 h 464972"/>
                  <a:gd name="connsiteX30" fmla="*/ 108481 w 210102"/>
                  <a:gd name="connsiteY30" fmla="*/ 464972 h 464972"/>
                  <a:gd name="connsiteX31" fmla="*/ 116648 w 210102"/>
                  <a:gd name="connsiteY31" fmla="*/ 428126 h 464972"/>
                  <a:gd name="connsiteX32" fmla="*/ 120919 w 210102"/>
                  <a:gd name="connsiteY32" fmla="*/ 408955 h 464972"/>
                  <a:gd name="connsiteX33" fmla="*/ 120919 w 210102"/>
                  <a:gd name="connsiteY33" fmla="*/ 408955 h 464972"/>
                  <a:gd name="connsiteX34" fmla="*/ 146294 w 210102"/>
                  <a:gd name="connsiteY34" fmla="*/ 294551 h 464972"/>
                  <a:gd name="connsiteX35" fmla="*/ 149598 w 210102"/>
                  <a:gd name="connsiteY35" fmla="*/ 279682 h 464972"/>
                  <a:gd name="connsiteX36" fmla="*/ 179368 w 210102"/>
                  <a:gd name="connsiteY36" fmla="*/ 145452 h 464972"/>
                  <a:gd name="connsiteX37" fmla="*/ 183296 w 210102"/>
                  <a:gd name="connsiteY37" fmla="*/ 127746 h 464972"/>
                  <a:gd name="connsiteX38" fmla="*/ 190621 w 210102"/>
                  <a:gd name="connsiteY38" fmla="*/ 94734 h 464972"/>
                  <a:gd name="connsiteX39" fmla="*/ 190621 w 210102"/>
                  <a:gd name="connsiteY39" fmla="*/ 94734 h 464972"/>
                  <a:gd name="connsiteX40" fmla="*/ 198165 w 210102"/>
                  <a:gd name="connsiteY40" fmla="*/ 60724 h 464972"/>
                  <a:gd name="connsiteX41" fmla="*/ 198165 w 210102"/>
                  <a:gd name="connsiteY41" fmla="*/ 60724 h 464972"/>
                  <a:gd name="connsiteX42" fmla="*/ 205647 w 210102"/>
                  <a:gd name="connsiteY42" fmla="*/ 26995 h 464972"/>
                  <a:gd name="connsiteX43" fmla="*/ 209949 w 210102"/>
                  <a:gd name="connsiteY43" fmla="*/ 7575 h 464972"/>
                  <a:gd name="connsiteX44" fmla="*/ 209949 w 210102"/>
                  <a:gd name="connsiteY44" fmla="*/ 7575 h 464972"/>
                  <a:gd name="connsiteX45" fmla="*/ 203901 w 210102"/>
                  <a:gd name="connsiteY45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0102" h="464972">
                    <a:moveTo>
                      <a:pt x="203901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58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514" y="377159"/>
                    </a:lnTo>
                    <a:lnTo>
                      <a:pt x="19514" y="377159"/>
                    </a:lnTo>
                    <a:lnTo>
                      <a:pt x="12688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619" y="464972"/>
                    </a:lnTo>
                    <a:lnTo>
                      <a:pt x="79366" y="464972"/>
                    </a:lnTo>
                    <a:lnTo>
                      <a:pt x="90308" y="464972"/>
                    </a:lnTo>
                    <a:lnTo>
                      <a:pt x="98101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7" y="26995"/>
                    </a:lnTo>
                    <a:lnTo>
                      <a:pt x="209949" y="7575"/>
                    </a:lnTo>
                    <a:lnTo>
                      <a:pt x="209949" y="7575"/>
                    </a:lnTo>
                    <a:cubicBezTo>
                      <a:pt x="210821" y="3678"/>
                      <a:pt x="207860" y="0"/>
                      <a:pt x="203901" y="0"/>
                    </a:cubicBez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74" name="Đồ họa 3">
            <a:extLst>
              <a:ext uri="{FF2B5EF4-FFF2-40B4-BE49-F238E27FC236}">
                <a16:creationId xmlns:a16="http://schemas.microsoft.com/office/drawing/2014/main" id="{D403ED2F-B13D-9215-EBD5-240B26A243C5}"/>
              </a:ext>
            </a:extLst>
          </p:cNvPr>
          <p:cNvGrpSpPr/>
          <p:nvPr/>
        </p:nvGrpSpPr>
        <p:grpSpPr>
          <a:xfrm>
            <a:off x="21018390" y="-2528537"/>
            <a:ext cx="465300" cy="528752"/>
            <a:chOff x="8380035" y="5395317"/>
            <a:chExt cx="465300" cy="528752"/>
          </a:xfrm>
          <a:solidFill>
            <a:srgbClr val="9DC89E"/>
          </a:solidFill>
        </p:grpSpPr>
        <p:sp>
          <p:nvSpPr>
            <p:cNvPr id="1575" name="Hình tự do: Hình 1574">
              <a:extLst>
                <a:ext uri="{FF2B5EF4-FFF2-40B4-BE49-F238E27FC236}">
                  <a16:creationId xmlns:a16="http://schemas.microsoft.com/office/drawing/2014/main" id="{4EEBD48D-3740-D833-9495-89462F169487}"/>
                </a:ext>
              </a:extLst>
            </p:cNvPr>
            <p:cNvSpPr/>
            <p:nvPr/>
          </p:nvSpPr>
          <p:spPr>
            <a:xfrm rot="-1969153">
              <a:off x="8437688" y="5452967"/>
              <a:ext cx="301539" cy="301545"/>
            </a:xfrm>
            <a:custGeom>
              <a:avLst/>
              <a:gdLst>
                <a:gd name="connsiteX0" fmla="*/ 301539 w 301539"/>
                <a:gd name="connsiteY0" fmla="*/ 150773 h 301545"/>
                <a:gd name="connsiteX1" fmla="*/ 150770 w 301539"/>
                <a:gd name="connsiteY1" fmla="*/ 301545 h 301545"/>
                <a:gd name="connsiteX2" fmla="*/ 0 w 301539"/>
                <a:gd name="connsiteY2" fmla="*/ 150773 h 301545"/>
                <a:gd name="connsiteX3" fmla="*/ 150770 w 301539"/>
                <a:gd name="connsiteY3" fmla="*/ 0 h 301545"/>
                <a:gd name="connsiteX4" fmla="*/ 301539 w 301539"/>
                <a:gd name="connsiteY4" fmla="*/ 150773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39" h="301545">
                  <a:moveTo>
                    <a:pt x="301539" y="150773"/>
                  </a:moveTo>
                  <a:cubicBezTo>
                    <a:pt x="301539" y="234042"/>
                    <a:pt x="234038" y="301545"/>
                    <a:pt x="150770" y="301545"/>
                  </a:cubicBezTo>
                  <a:cubicBezTo>
                    <a:pt x="67502" y="301545"/>
                    <a:pt x="0" y="234042"/>
                    <a:pt x="0" y="150773"/>
                  </a:cubicBezTo>
                  <a:cubicBezTo>
                    <a:pt x="0" y="67503"/>
                    <a:pt x="67502" y="0"/>
                    <a:pt x="150770" y="0"/>
                  </a:cubicBezTo>
                  <a:cubicBezTo>
                    <a:pt x="234038" y="0"/>
                    <a:pt x="301539" y="67503"/>
                    <a:pt x="301539" y="150773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Hình tự do: Hình 1575">
              <a:extLst>
                <a:ext uri="{FF2B5EF4-FFF2-40B4-BE49-F238E27FC236}">
                  <a16:creationId xmlns:a16="http://schemas.microsoft.com/office/drawing/2014/main" id="{5FBBDF0C-272D-68AA-0515-83A14B5678FC}"/>
                </a:ext>
              </a:extLst>
            </p:cNvPr>
            <p:cNvSpPr/>
            <p:nvPr/>
          </p:nvSpPr>
          <p:spPr>
            <a:xfrm rot="-455133">
              <a:off x="8694701" y="5773434"/>
              <a:ext cx="141891" cy="141891"/>
            </a:xfrm>
            <a:custGeom>
              <a:avLst/>
              <a:gdLst>
                <a:gd name="connsiteX0" fmla="*/ 141891 w 141891"/>
                <a:gd name="connsiteY0" fmla="*/ 70946 h 141891"/>
                <a:gd name="connsiteX1" fmla="*/ 70946 w 141891"/>
                <a:gd name="connsiteY1" fmla="*/ 141891 h 141891"/>
                <a:gd name="connsiteX2" fmla="*/ 0 w 141891"/>
                <a:gd name="connsiteY2" fmla="*/ 70946 h 141891"/>
                <a:gd name="connsiteX3" fmla="*/ 70946 w 141891"/>
                <a:gd name="connsiteY3" fmla="*/ 0 h 141891"/>
                <a:gd name="connsiteX4" fmla="*/ 141891 w 141891"/>
                <a:gd name="connsiteY4" fmla="*/ 70946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91" h="141891">
                  <a:moveTo>
                    <a:pt x="141891" y="70946"/>
                  </a:moveTo>
                  <a:cubicBezTo>
                    <a:pt x="141891" y="110128"/>
                    <a:pt x="110128" y="141891"/>
                    <a:pt x="70946" y="141891"/>
                  </a:cubicBezTo>
                  <a:cubicBezTo>
                    <a:pt x="31763" y="141891"/>
                    <a:pt x="0" y="110128"/>
                    <a:pt x="0" y="70946"/>
                  </a:cubicBezTo>
                  <a:cubicBezTo>
                    <a:pt x="0" y="31764"/>
                    <a:pt x="31763" y="0"/>
                    <a:pt x="70946" y="0"/>
                  </a:cubicBezTo>
                  <a:cubicBezTo>
                    <a:pt x="110128" y="0"/>
                    <a:pt x="141891" y="31763"/>
                    <a:pt x="141891" y="70946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77" name="Hình tự do: Hình 1576">
            <a:extLst>
              <a:ext uri="{FF2B5EF4-FFF2-40B4-BE49-F238E27FC236}">
                <a16:creationId xmlns:a16="http://schemas.microsoft.com/office/drawing/2014/main" id="{33848724-C78D-DE3F-3DD8-69D07E90BE7C}"/>
              </a:ext>
            </a:extLst>
          </p:cNvPr>
          <p:cNvSpPr/>
          <p:nvPr/>
        </p:nvSpPr>
        <p:spPr>
          <a:xfrm>
            <a:off x="22694342" y="-6312932"/>
            <a:ext cx="2158558" cy="72623"/>
          </a:xfrm>
          <a:custGeom>
            <a:avLst/>
            <a:gdLst>
              <a:gd name="connsiteX0" fmla="*/ 0 w 2158558"/>
              <a:gd name="connsiteY0" fmla="*/ 0 h 72623"/>
              <a:gd name="connsiteX1" fmla="*/ 2158559 w 2158558"/>
              <a:gd name="connsiteY1" fmla="*/ 0 h 72623"/>
              <a:gd name="connsiteX2" fmla="*/ 2158559 w 2158558"/>
              <a:gd name="connsiteY2" fmla="*/ 72623 h 72623"/>
              <a:gd name="connsiteX3" fmla="*/ 0 w 2158558"/>
              <a:gd name="connsiteY3" fmla="*/ 72623 h 7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558" h="72623">
                <a:moveTo>
                  <a:pt x="0" y="0"/>
                </a:moveTo>
                <a:lnTo>
                  <a:pt x="2158559" y="0"/>
                </a:lnTo>
                <a:lnTo>
                  <a:pt x="2158559" y="72623"/>
                </a:lnTo>
                <a:lnTo>
                  <a:pt x="0" y="72623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78" name="Đồ họa 3">
            <a:extLst>
              <a:ext uri="{FF2B5EF4-FFF2-40B4-BE49-F238E27FC236}">
                <a16:creationId xmlns:a16="http://schemas.microsoft.com/office/drawing/2014/main" id="{DA452C0E-82A2-DAAF-4BF5-EC1266654AA6}"/>
              </a:ext>
            </a:extLst>
          </p:cNvPr>
          <p:cNvGrpSpPr/>
          <p:nvPr/>
        </p:nvGrpSpPr>
        <p:grpSpPr>
          <a:xfrm>
            <a:off x="21701809" y="-6351318"/>
            <a:ext cx="467540" cy="149411"/>
            <a:chOff x="9063454" y="1572536"/>
            <a:chExt cx="467540" cy="149411"/>
          </a:xfrm>
          <a:solidFill>
            <a:srgbClr val="FFFFFF"/>
          </a:solidFill>
        </p:grpSpPr>
        <p:sp>
          <p:nvSpPr>
            <p:cNvPr id="1579" name="Hình tự do: Hình 1578">
              <a:extLst>
                <a:ext uri="{FF2B5EF4-FFF2-40B4-BE49-F238E27FC236}">
                  <a16:creationId xmlns:a16="http://schemas.microsoft.com/office/drawing/2014/main" id="{F4822F29-3BB2-05DD-731E-823336AB549E}"/>
                </a:ext>
              </a:extLst>
            </p:cNvPr>
            <p:cNvSpPr/>
            <p:nvPr/>
          </p:nvSpPr>
          <p:spPr>
            <a:xfrm rot="-2700000">
              <a:off x="9085335" y="1594417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Hình tự do: Hình 1579">
              <a:extLst>
                <a:ext uri="{FF2B5EF4-FFF2-40B4-BE49-F238E27FC236}">
                  <a16:creationId xmlns:a16="http://schemas.microsoft.com/office/drawing/2014/main" id="{D2E4BCD4-46A9-9DD6-46EE-C80E5510B55D}"/>
                </a:ext>
              </a:extLst>
            </p:cNvPr>
            <p:cNvSpPr/>
            <p:nvPr/>
          </p:nvSpPr>
          <p:spPr>
            <a:xfrm rot="-2700000">
              <a:off x="9250023" y="1594418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Hình tự do: Hình 1580">
              <a:extLst>
                <a:ext uri="{FF2B5EF4-FFF2-40B4-BE49-F238E27FC236}">
                  <a16:creationId xmlns:a16="http://schemas.microsoft.com/office/drawing/2014/main" id="{B1C043E5-1C2A-2E92-6151-46EAA29AE3F5}"/>
                </a:ext>
              </a:extLst>
            </p:cNvPr>
            <p:cNvSpPr/>
            <p:nvPr/>
          </p:nvSpPr>
          <p:spPr>
            <a:xfrm rot="-4608856">
              <a:off x="9414691" y="1594511"/>
              <a:ext cx="105646" cy="105646"/>
            </a:xfrm>
            <a:custGeom>
              <a:avLst/>
              <a:gdLst>
                <a:gd name="connsiteX0" fmla="*/ 105647 w 105646"/>
                <a:gd name="connsiteY0" fmla="*/ 52823 h 105646"/>
                <a:gd name="connsiteX1" fmla="*/ 52823 w 105646"/>
                <a:gd name="connsiteY1" fmla="*/ 105647 h 105646"/>
                <a:gd name="connsiteX2" fmla="*/ 0 w 105646"/>
                <a:gd name="connsiteY2" fmla="*/ 52823 h 105646"/>
                <a:gd name="connsiteX3" fmla="*/ 52823 w 105646"/>
                <a:gd name="connsiteY3" fmla="*/ 0 h 105646"/>
                <a:gd name="connsiteX4" fmla="*/ 105647 w 105646"/>
                <a:gd name="connsiteY4" fmla="*/ 52823 h 1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6" h="105646">
                  <a:moveTo>
                    <a:pt x="105647" y="52823"/>
                  </a:moveTo>
                  <a:cubicBezTo>
                    <a:pt x="105647" y="81997"/>
                    <a:pt x="81997" y="105647"/>
                    <a:pt x="52823" y="105647"/>
                  </a:cubicBezTo>
                  <a:cubicBezTo>
                    <a:pt x="23650" y="105647"/>
                    <a:pt x="0" y="81997"/>
                    <a:pt x="0" y="52823"/>
                  </a:cubicBezTo>
                  <a:cubicBezTo>
                    <a:pt x="0" y="23650"/>
                    <a:pt x="23650" y="0"/>
                    <a:pt x="52823" y="0"/>
                  </a:cubicBezTo>
                  <a:cubicBezTo>
                    <a:pt x="81997" y="0"/>
                    <a:pt x="105647" y="23650"/>
                    <a:pt x="105647" y="52823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82" name="Đồ họa 3">
            <a:extLst>
              <a:ext uri="{FF2B5EF4-FFF2-40B4-BE49-F238E27FC236}">
                <a16:creationId xmlns:a16="http://schemas.microsoft.com/office/drawing/2014/main" id="{D74FBE32-6E06-B971-7713-48855C44E5E6}"/>
              </a:ext>
            </a:extLst>
          </p:cNvPr>
          <p:cNvGrpSpPr/>
          <p:nvPr/>
        </p:nvGrpSpPr>
        <p:grpSpPr>
          <a:xfrm>
            <a:off x="21449618" y="-6404564"/>
            <a:ext cx="4648848" cy="845114"/>
            <a:chOff x="8811263" y="1519290"/>
            <a:chExt cx="4648848" cy="845114"/>
          </a:xfrm>
        </p:grpSpPr>
        <p:sp>
          <p:nvSpPr>
            <p:cNvPr id="1583" name="Hình tự do: Hình 1582">
              <a:extLst>
                <a:ext uri="{FF2B5EF4-FFF2-40B4-BE49-F238E27FC236}">
                  <a16:creationId xmlns:a16="http://schemas.microsoft.com/office/drawing/2014/main" id="{A8D0CDA5-23FA-7A5B-1BC3-C04CFA7530C9}"/>
                </a:ext>
              </a:extLst>
            </p:cNvPr>
            <p:cNvSpPr/>
            <p:nvPr/>
          </p:nvSpPr>
          <p:spPr>
            <a:xfrm>
              <a:off x="8843773" y="1519290"/>
              <a:ext cx="4583825" cy="356279"/>
            </a:xfrm>
            <a:custGeom>
              <a:avLst/>
              <a:gdLst>
                <a:gd name="connsiteX0" fmla="*/ 4583826 w 4583825"/>
                <a:gd name="connsiteY0" fmla="*/ 99285 h 356279"/>
                <a:gd name="connsiteX1" fmla="*/ 4583826 w 4583825"/>
                <a:gd name="connsiteY1" fmla="*/ 356279 h 356279"/>
                <a:gd name="connsiteX2" fmla="*/ 0 w 4583825"/>
                <a:gd name="connsiteY2" fmla="*/ 356279 h 356279"/>
                <a:gd name="connsiteX3" fmla="*/ 0 w 4583825"/>
                <a:gd name="connsiteY3" fmla="*/ 99285 h 356279"/>
                <a:gd name="connsiteX4" fmla="*/ 65840 w 4583825"/>
                <a:gd name="connsiteY4" fmla="*/ 5811 h 356279"/>
                <a:gd name="connsiteX5" fmla="*/ 99347 w 4583825"/>
                <a:gd name="connsiteY5" fmla="*/ 0 h 356279"/>
                <a:gd name="connsiteX6" fmla="*/ 4484540 w 4583825"/>
                <a:gd name="connsiteY6" fmla="*/ 0 h 356279"/>
                <a:gd name="connsiteX7" fmla="*/ 4516398 w 4583825"/>
                <a:gd name="connsiteY7" fmla="*/ 5193 h 356279"/>
                <a:gd name="connsiteX8" fmla="*/ 4516461 w 4583825"/>
                <a:gd name="connsiteY8" fmla="*/ 5256 h 356279"/>
                <a:gd name="connsiteX9" fmla="*/ 4583826 w 4583825"/>
                <a:gd name="connsiteY9" fmla="*/ 99285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25" h="356279">
                  <a:moveTo>
                    <a:pt x="4583826" y="99285"/>
                  </a:moveTo>
                  <a:lnTo>
                    <a:pt x="4583826" y="356279"/>
                  </a:lnTo>
                  <a:lnTo>
                    <a:pt x="0" y="356279"/>
                  </a:lnTo>
                  <a:lnTo>
                    <a:pt x="0" y="99285"/>
                  </a:lnTo>
                  <a:cubicBezTo>
                    <a:pt x="0" y="56195"/>
                    <a:pt x="27448" y="19536"/>
                    <a:pt x="65840" y="5811"/>
                  </a:cubicBezTo>
                  <a:cubicBezTo>
                    <a:pt x="76289" y="2039"/>
                    <a:pt x="87602" y="0"/>
                    <a:pt x="99347" y="0"/>
                  </a:cubicBezTo>
                  <a:lnTo>
                    <a:pt x="4484540" y="0"/>
                  </a:lnTo>
                  <a:cubicBezTo>
                    <a:pt x="4495669" y="0"/>
                    <a:pt x="4506423" y="1855"/>
                    <a:pt x="4516398" y="5193"/>
                  </a:cubicBezTo>
                  <a:cubicBezTo>
                    <a:pt x="4516461" y="5256"/>
                    <a:pt x="4516461" y="5256"/>
                    <a:pt x="4516461" y="5256"/>
                  </a:cubicBezTo>
                  <a:cubicBezTo>
                    <a:pt x="4555645" y="18545"/>
                    <a:pt x="4583826" y="55640"/>
                    <a:pt x="4583826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84" name="Đồ họa 3">
              <a:extLst>
                <a:ext uri="{FF2B5EF4-FFF2-40B4-BE49-F238E27FC236}">
                  <a16:creationId xmlns:a16="http://schemas.microsoft.com/office/drawing/2014/main" id="{DE657396-E3D8-7A2E-06B5-450BDC5B76D0}"/>
                </a:ext>
              </a:extLst>
            </p:cNvPr>
            <p:cNvGrpSpPr/>
            <p:nvPr/>
          </p:nvGrpSpPr>
          <p:grpSpPr>
            <a:xfrm>
              <a:off x="8811263" y="2211284"/>
              <a:ext cx="4648848" cy="153120"/>
              <a:chOff x="8811263" y="2211284"/>
              <a:chExt cx="4648848" cy="153120"/>
            </a:xfrm>
          </p:grpSpPr>
          <p:grpSp>
            <p:nvGrpSpPr>
              <p:cNvPr id="1604" name="Đồ họa 3">
                <a:extLst>
                  <a:ext uri="{FF2B5EF4-FFF2-40B4-BE49-F238E27FC236}">
                    <a16:creationId xmlns:a16="http://schemas.microsoft.com/office/drawing/2014/main" id="{07B64F40-5DA5-2D2F-7107-4239175F55FA}"/>
                  </a:ext>
                </a:extLst>
              </p:cNvPr>
              <p:cNvGrpSpPr/>
              <p:nvPr/>
            </p:nvGrpSpPr>
            <p:grpSpPr>
              <a:xfrm>
                <a:off x="8811263" y="2211284"/>
                <a:ext cx="4648848" cy="153120"/>
                <a:chOff x="8811263" y="2211284"/>
                <a:chExt cx="4648848" cy="153120"/>
              </a:xfrm>
              <a:solidFill>
                <a:srgbClr val="E96362"/>
              </a:solidFill>
            </p:grpSpPr>
            <p:sp>
              <p:nvSpPr>
                <p:cNvPr id="1613" name="Hình tự do: Hình 1612">
                  <a:extLst>
                    <a:ext uri="{FF2B5EF4-FFF2-40B4-BE49-F238E27FC236}">
                      <a16:creationId xmlns:a16="http://schemas.microsoft.com/office/drawing/2014/main" id="{CE4D8AFE-A298-B0BA-59E7-5A3F9FAB268D}"/>
                    </a:ext>
                  </a:extLst>
                </p:cNvPr>
                <p:cNvSpPr/>
                <p:nvPr/>
              </p:nvSpPr>
              <p:spPr>
                <a:xfrm>
                  <a:off x="1315387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92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4" name="Hình tự do: Hình 1613">
                  <a:extLst>
                    <a:ext uri="{FF2B5EF4-FFF2-40B4-BE49-F238E27FC236}">
                      <a16:creationId xmlns:a16="http://schemas.microsoft.com/office/drawing/2014/main" id="{18D2EF54-E610-0932-8FBB-1C3F9CAB2444}"/>
                    </a:ext>
                  </a:extLst>
                </p:cNvPr>
                <p:cNvSpPr/>
                <p:nvPr/>
              </p:nvSpPr>
              <p:spPr>
                <a:xfrm>
                  <a:off x="8811263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5" name="Hình tự do: Hình 1614">
                  <a:extLst>
                    <a:ext uri="{FF2B5EF4-FFF2-40B4-BE49-F238E27FC236}">
                      <a16:creationId xmlns:a16="http://schemas.microsoft.com/office/drawing/2014/main" id="{147AA21F-5C02-612F-B976-6A202A047672}"/>
                    </a:ext>
                  </a:extLst>
                </p:cNvPr>
                <p:cNvSpPr/>
                <p:nvPr/>
              </p:nvSpPr>
              <p:spPr>
                <a:xfrm>
                  <a:off x="9425858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6" name="Hình tự do: Hình 1615">
                  <a:extLst>
                    <a:ext uri="{FF2B5EF4-FFF2-40B4-BE49-F238E27FC236}">
                      <a16:creationId xmlns:a16="http://schemas.microsoft.com/office/drawing/2014/main" id="{A8B4860C-F7E2-7CDF-D56A-35F14DAD950D}"/>
                    </a:ext>
                  </a:extLst>
                </p:cNvPr>
                <p:cNvSpPr/>
                <p:nvPr/>
              </p:nvSpPr>
              <p:spPr>
                <a:xfrm>
                  <a:off x="10052184" y="2211284"/>
                  <a:ext cx="321889" cy="153120"/>
                </a:xfrm>
                <a:custGeom>
                  <a:avLst/>
                  <a:gdLst>
                    <a:gd name="connsiteX0" fmla="*/ 0 w 321889"/>
                    <a:gd name="connsiteY0" fmla="*/ 0 h 153120"/>
                    <a:gd name="connsiteX1" fmla="*/ 160945 w 321889"/>
                    <a:gd name="connsiteY1" fmla="*/ 153120 h 153120"/>
                    <a:gd name="connsiteX2" fmla="*/ 321890 w 321889"/>
                    <a:gd name="connsiteY2" fmla="*/ 0 h 153120"/>
                    <a:gd name="connsiteX3" fmla="*/ 0 w 321889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89" h="153120">
                      <a:moveTo>
                        <a:pt x="0" y="0"/>
                      </a:moveTo>
                      <a:cubicBezTo>
                        <a:pt x="0" y="84565"/>
                        <a:pt x="72071" y="153120"/>
                        <a:pt x="160945" y="153120"/>
                      </a:cubicBezTo>
                      <a:cubicBezTo>
                        <a:pt x="249818" y="153120"/>
                        <a:pt x="321890" y="84565"/>
                        <a:pt x="3218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7" name="Hình tự do: Hình 1616">
                  <a:extLst>
                    <a:ext uri="{FF2B5EF4-FFF2-40B4-BE49-F238E27FC236}">
                      <a16:creationId xmlns:a16="http://schemas.microsoft.com/office/drawing/2014/main" id="{8449536F-2937-6B37-21BB-EA810A2EED24}"/>
                    </a:ext>
                  </a:extLst>
                </p:cNvPr>
                <p:cNvSpPr/>
                <p:nvPr/>
              </p:nvSpPr>
              <p:spPr>
                <a:xfrm>
                  <a:off x="10680657" y="2211284"/>
                  <a:ext cx="310043" cy="153120"/>
                </a:xfrm>
                <a:custGeom>
                  <a:avLst/>
                  <a:gdLst>
                    <a:gd name="connsiteX0" fmla="*/ 0 w 310043"/>
                    <a:gd name="connsiteY0" fmla="*/ 0 h 153120"/>
                    <a:gd name="connsiteX1" fmla="*/ 155022 w 310043"/>
                    <a:gd name="connsiteY1" fmla="*/ 153120 h 153120"/>
                    <a:gd name="connsiteX2" fmla="*/ 310044 w 310043"/>
                    <a:gd name="connsiteY2" fmla="*/ 0 h 153120"/>
                    <a:gd name="connsiteX3" fmla="*/ 0 w 31004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043" h="153120">
                      <a:moveTo>
                        <a:pt x="0" y="0"/>
                      </a:moveTo>
                      <a:cubicBezTo>
                        <a:pt x="0" y="84565"/>
                        <a:pt x="69422" y="153120"/>
                        <a:pt x="155022" y="153120"/>
                      </a:cubicBezTo>
                      <a:cubicBezTo>
                        <a:pt x="240653" y="153120"/>
                        <a:pt x="310044" y="84565"/>
                        <a:pt x="3100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8" name="Hình tự do: Hình 1617">
                  <a:extLst>
                    <a:ext uri="{FF2B5EF4-FFF2-40B4-BE49-F238E27FC236}">
                      <a16:creationId xmlns:a16="http://schemas.microsoft.com/office/drawing/2014/main" id="{CF1E453D-6E52-D4EA-F6F0-A1FC00D96AF9}"/>
                    </a:ext>
                  </a:extLst>
                </p:cNvPr>
                <p:cNvSpPr/>
                <p:nvPr/>
              </p:nvSpPr>
              <p:spPr>
                <a:xfrm>
                  <a:off x="11290583" y="2211284"/>
                  <a:ext cx="308547" cy="153120"/>
                </a:xfrm>
                <a:custGeom>
                  <a:avLst/>
                  <a:gdLst>
                    <a:gd name="connsiteX0" fmla="*/ 0 w 308547"/>
                    <a:gd name="connsiteY0" fmla="*/ 0 h 153120"/>
                    <a:gd name="connsiteX1" fmla="*/ 154274 w 308547"/>
                    <a:gd name="connsiteY1" fmla="*/ 153120 h 153120"/>
                    <a:gd name="connsiteX2" fmla="*/ 308548 w 308547"/>
                    <a:gd name="connsiteY2" fmla="*/ 0 h 153120"/>
                    <a:gd name="connsiteX3" fmla="*/ 0 w 30854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547" h="153120">
                      <a:moveTo>
                        <a:pt x="0" y="0"/>
                      </a:moveTo>
                      <a:cubicBezTo>
                        <a:pt x="0" y="84565"/>
                        <a:pt x="69078" y="153120"/>
                        <a:pt x="154274" y="153120"/>
                      </a:cubicBezTo>
                      <a:cubicBezTo>
                        <a:pt x="239500" y="153120"/>
                        <a:pt x="308548" y="84565"/>
                        <a:pt x="3085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9" name="Hình tự do: Hình 1618">
                  <a:extLst>
                    <a:ext uri="{FF2B5EF4-FFF2-40B4-BE49-F238E27FC236}">
                      <a16:creationId xmlns:a16="http://schemas.microsoft.com/office/drawing/2014/main" id="{733B4907-86E3-9789-6D5A-56F12CFE41C1}"/>
                    </a:ext>
                  </a:extLst>
                </p:cNvPr>
                <p:cNvSpPr/>
                <p:nvPr/>
              </p:nvSpPr>
              <p:spPr>
                <a:xfrm>
                  <a:off x="11904966" y="2211284"/>
                  <a:ext cx="322357" cy="153120"/>
                </a:xfrm>
                <a:custGeom>
                  <a:avLst/>
                  <a:gdLst>
                    <a:gd name="connsiteX0" fmla="*/ 0 w 322357"/>
                    <a:gd name="connsiteY0" fmla="*/ 0 h 153120"/>
                    <a:gd name="connsiteX1" fmla="*/ 161163 w 322357"/>
                    <a:gd name="connsiteY1" fmla="*/ 153120 h 153120"/>
                    <a:gd name="connsiteX2" fmla="*/ 322357 w 322357"/>
                    <a:gd name="connsiteY2" fmla="*/ 0 h 153120"/>
                    <a:gd name="connsiteX3" fmla="*/ 0 w 32235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357" h="153120">
                      <a:moveTo>
                        <a:pt x="0" y="0"/>
                      </a:moveTo>
                      <a:cubicBezTo>
                        <a:pt x="0" y="84565"/>
                        <a:pt x="72165" y="153120"/>
                        <a:pt x="161163" y="153120"/>
                      </a:cubicBezTo>
                      <a:cubicBezTo>
                        <a:pt x="250192" y="153120"/>
                        <a:pt x="322357" y="84565"/>
                        <a:pt x="3223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0" name="Hình tự do: Hình 1619">
                  <a:extLst>
                    <a:ext uri="{FF2B5EF4-FFF2-40B4-BE49-F238E27FC236}">
                      <a16:creationId xmlns:a16="http://schemas.microsoft.com/office/drawing/2014/main" id="{886F6C83-DD66-724F-4C8F-7B05E9B934DA}"/>
                    </a:ext>
                  </a:extLst>
                </p:cNvPr>
                <p:cNvSpPr/>
                <p:nvPr/>
              </p:nvSpPr>
              <p:spPr>
                <a:xfrm>
                  <a:off x="12533440" y="2211284"/>
                  <a:ext cx="314283" cy="153120"/>
                </a:xfrm>
                <a:custGeom>
                  <a:avLst/>
                  <a:gdLst>
                    <a:gd name="connsiteX0" fmla="*/ 0 w 314283"/>
                    <a:gd name="connsiteY0" fmla="*/ 0 h 153120"/>
                    <a:gd name="connsiteX1" fmla="*/ 157142 w 314283"/>
                    <a:gd name="connsiteY1" fmla="*/ 153120 h 153120"/>
                    <a:gd name="connsiteX2" fmla="*/ 314284 w 314283"/>
                    <a:gd name="connsiteY2" fmla="*/ 0 h 153120"/>
                    <a:gd name="connsiteX3" fmla="*/ 0 w 31428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283" h="153120">
                      <a:moveTo>
                        <a:pt x="0" y="0"/>
                      </a:moveTo>
                      <a:cubicBezTo>
                        <a:pt x="0" y="84565"/>
                        <a:pt x="70357" y="153120"/>
                        <a:pt x="157142" y="153120"/>
                      </a:cubicBezTo>
                      <a:cubicBezTo>
                        <a:pt x="243927" y="153120"/>
                        <a:pt x="314284" y="84565"/>
                        <a:pt x="31428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05" name="Đồ họa 3">
                <a:extLst>
                  <a:ext uri="{FF2B5EF4-FFF2-40B4-BE49-F238E27FC236}">
                    <a16:creationId xmlns:a16="http://schemas.microsoft.com/office/drawing/2014/main" id="{6ECB1407-CBD5-BD5E-FB45-BBABED1C49A1}"/>
                  </a:ext>
                </a:extLst>
              </p:cNvPr>
              <p:cNvGrpSpPr/>
              <p:nvPr/>
            </p:nvGrpSpPr>
            <p:grpSpPr>
              <a:xfrm>
                <a:off x="9117495" y="2211284"/>
                <a:ext cx="4036407" cy="153120"/>
                <a:chOff x="9117495" y="2211284"/>
                <a:chExt cx="4036407" cy="153120"/>
              </a:xfrm>
              <a:solidFill>
                <a:srgbClr val="DCEEFF"/>
              </a:solidFill>
            </p:grpSpPr>
            <p:sp>
              <p:nvSpPr>
                <p:cNvPr id="1606" name="Hình tự do: Hình 1605">
                  <a:extLst>
                    <a:ext uri="{FF2B5EF4-FFF2-40B4-BE49-F238E27FC236}">
                      <a16:creationId xmlns:a16="http://schemas.microsoft.com/office/drawing/2014/main" id="{F71D725A-C77C-593C-02F1-3570739449D8}"/>
                    </a:ext>
                  </a:extLst>
                </p:cNvPr>
                <p:cNvSpPr/>
                <p:nvPr/>
              </p:nvSpPr>
              <p:spPr>
                <a:xfrm>
                  <a:off x="1284766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61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Hình tự do: Hình 1606">
                  <a:extLst>
                    <a:ext uri="{FF2B5EF4-FFF2-40B4-BE49-F238E27FC236}">
                      <a16:creationId xmlns:a16="http://schemas.microsoft.com/office/drawing/2014/main" id="{E7E997FB-4180-3518-82C5-84C1FC5604FF}"/>
                    </a:ext>
                  </a:extLst>
                </p:cNvPr>
                <p:cNvSpPr/>
                <p:nvPr/>
              </p:nvSpPr>
              <p:spPr>
                <a:xfrm>
                  <a:off x="9117495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Hình tự do: Hình 1607">
                  <a:extLst>
                    <a:ext uri="{FF2B5EF4-FFF2-40B4-BE49-F238E27FC236}">
                      <a16:creationId xmlns:a16="http://schemas.microsoft.com/office/drawing/2014/main" id="{8B560024-C081-EAE3-EB82-D8602DEB5DC4}"/>
                    </a:ext>
                  </a:extLst>
                </p:cNvPr>
                <p:cNvSpPr/>
                <p:nvPr/>
              </p:nvSpPr>
              <p:spPr>
                <a:xfrm>
                  <a:off x="10374417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80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Hình tự do: Hình 1608">
                  <a:extLst>
                    <a:ext uri="{FF2B5EF4-FFF2-40B4-BE49-F238E27FC236}">
                      <a16:creationId xmlns:a16="http://schemas.microsoft.com/office/drawing/2014/main" id="{4F7B9776-F28C-EC6D-3599-0060A66EDA59}"/>
                    </a:ext>
                  </a:extLst>
                </p:cNvPr>
                <p:cNvSpPr/>
                <p:nvPr/>
              </p:nvSpPr>
              <p:spPr>
                <a:xfrm>
                  <a:off x="1098627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61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Hình tự do: Hình 1609">
                  <a:extLst>
                    <a:ext uri="{FF2B5EF4-FFF2-40B4-BE49-F238E27FC236}">
                      <a16:creationId xmlns:a16="http://schemas.microsoft.com/office/drawing/2014/main" id="{AA273419-C408-3794-1EFA-3D8831D8F7FE}"/>
                    </a:ext>
                  </a:extLst>
                </p:cNvPr>
                <p:cNvSpPr/>
                <p:nvPr/>
              </p:nvSpPr>
              <p:spPr>
                <a:xfrm>
                  <a:off x="1159872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1" name="Hình tự do: Hình 1610">
                  <a:extLst>
                    <a:ext uri="{FF2B5EF4-FFF2-40B4-BE49-F238E27FC236}">
                      <a16:creationId xmlns:a16="http://schemas.microsoft.com/office/drawing/2014/main" id="{403DF02C-D30F-A069-80F0-21810FAE58F4}"/>
                    </a:ext>
                  </a:extLst>
                </p:cNvPr>
                <p:cNvSpPr/>
                <p:nvPr/>
              </p:nvSpPr>
              <p:spPr>
                <a:xfrm>
                  <a:off x="12227199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2" name="Hình tự do: Hình 1611">
                  <a:extLst>
                    <a:ext uri="{FF2B5EF4-FFF2-40B4-BE49-F238E27FC236}">
                      <a16:creationId xmlns:a16="http://schemas.microsoft.com/office/drawing/2014/main" id="{96ED6AF2-F51D-00D8-9B32-D31B23E764EB}"/>
                    </a:ext>
                  </a:extLst>
                </p:cNvPr>
                <p:cNvSpPr/>
                <p:nvPr/>
              </p:nvSpPr>
              <p:spPr>
                <a:xfrm>
                  <a:off x="9732103" y="2211284"/>
                  <a:ext cx="317244" cy="153120"/>
                </a:xfrm>
                <a:custGeom>
                  <a:avLst/>
                  <a:gdLst>
                    <a:gd name="connsiteX0" fmla="*/ 0 w 317244"/>
                    <a:gd name="connsiteY0" fmla="*/ 0 h 153120"/>
                    <a:gd name="connsiteX1" fmla="*/ 158607 w 317244"/>
                    <a:gd name="connsiteY1" fmla="*/ 153120 h 153120"/>
                    <a:gd name="connsiteX2" fmla="*/ 317245 w 317244"/>
                    <a:gd name="connsiteY2" fmla="*/ 0 h 153120"/>
                    <a:gd name="connsiteX3" fmla="*/ 0 w 317244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244" h="153120">
                      <a:moveTo>
                        <a:pt x="0" y="0"/>
                      </a:moveTo>
                      <a:cubicBezTo>
                        <a:pt x="0" y="84565"/>
                        <a:pt x="71011" y="153120"/>
                        <a:pt x="158607" y="153120"/>
                      </a:cubicBezTo>
                      <a:cubicBezTo>
                        <a:pt x="246233" y="153120"/>
                        <a:pt x="317245" y="84565"/>
                        <a:pt x="3172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85" name="Đồ họa 3">
              <a:extLst>
                <a:ext uri="{FF2B5EF4-FFF2-40B4-BE49-F238E27FC236}">
                  <a16:creationId xmlns:a16="http://schemas.microsoft.com/office/drawing/2014/main" id="{2E9FB7F8-DF86-539A-6536-1F6D4C0AE70F}"/>
                </a:ext>
              </a:extLst>
            </p:cNvPr>
            <p:cNvGrpSpPr/>
            <p:nvPr/>
          </p:nvGrpSpPr>
          <p:grpSpPr>
            <a:xfrm>
              <a:off x="8811263" y="1756003"/>
              <a:ext cx="4648848" cy="458251"/>
              <a:chOff x="8811263" y="1756003"/>
              <a:chExt cx="4648848" cy="458251"/>
            </a:xfrm>
          </p:grpSpPr>
          <p:sp>
            <p:nvSpPr>
              <p:cNvPr id="1586" name="Hình tự do: Hình 1585">
                <a:extLst>
                  <a:ext uri="{FF2B5EF4-FFF2-40B4-BE49-F238E27FC236}">
                    <a16:creationId xmlns:a16="http://schemas.microsoft.com/office/drawing/2014/main" id="{12733C06-1C67-0FFC-3A58-1FB31E6915C4}"/>
                  </a:ext>
                </a:extLst>
              </p:cNvPr>
              <p:cNvSpPr/>
              <p:nvPr/>
            </p:nvSpPr>
            <p:spPr>
              <a:xfrm>
                <a:off x="12815646" y="1756003"/>
                <a:ext cx="338255" cy="235693"/>
              </a:xfrm>
              <a:custGeom>
                <a:avLst/>
                <a:gdLst>
                  <a:gd name="connsiteX0" fmla="*/ 338255 w 338255"/>
                  <a:gd name="connsiteY0" fmla="*/ 235694 h 235693"/>
                  <a:gd name="connsiteX1" fmla="*/ 24003 w 338255"/>
                  <a:gd name="connsiteY1" fmla="*/ 235694 h 235693"/>
                  <a:gd name="connsiteX2" fmla="*/ 0 w 338255"/>
                  <a:gd name="connsiteY2" fmla="*/ 0 h 235693"/>
                  <a:gd name="connsiteX3" fmla="*/ 306241 w 338255"/>
                  <a:gd name="connsiteY3" fmla="*/ 0 h 2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55" h="235693">
                    <a:moveTo>
                      <a:pt x="338255" y="235694"/>
                    </a:moveTo>
                    <a:lnTo>
                      <a:pt x="24003" y="235694"/>
                    </a:lnTo>
                    <a:lnTo>
                      <a:pt x="0" y="0"/>
                    </a:lnTo>
                    <a:lnTo>
                      <a:pt x="306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87" name="Đồ họa 3">
                <a:extLst>
                  <a:ext uri="{FF2B5EF4-FFF2-40B4-BE49-F238E27FC236}">
                    <a16:creationId xmlns:a16="http://schemas.microsoft.com/office/drawing/2014/main" id="{2263592C-255A-50F5-D8F6-0A40A5AC0E14}"/>
                  </a:ext>
                </a:extLst>
              </p:cNvPr>
              <p:cNvGrpSpPr/>
              <p:nvPr/>
            </p:nvGrpSpPr>
            <p:grpSpPr>
              <a:xfrm>
                <a:off x="9117495" y="1756003"/>
                <a:ext cx="4036407" cy="458251"/>
                <a:chOff x="9117495" y="1756003"/>
                <a:chExt cx="4036407" cy="458251"/>
              </a:xfrm>
              <a:solidFill>
                <a:srgbClr val="EBF6FF"/>
              </a:solidFill>
            </p:grpSpPr>
            <p:sp>
              <p:nvSpPr>
                <p:cNvPr id="1597" name="Hình tự do: Hình 1596">
                  <a:extLst>
                    <a:ext uri="{FF2B5EF4-FFF2-40B4-BE49-F238E27FC236}">
                      <a16:creationId xmlns:a16="http://schemas.microsoft.com/office/drawing/2014/main" id="{5EA57A7E-C264-10F1-4B6A-459325258D33}"/>
                    </a:ext>
                  </a:extLst>
                </p:cNvPr>
                <p:cNvSpPr/>
                <p:nvPr/>
              </p:nvSpPr>
              <p:spPr>
                <a:xfrm>
                  <a:off x="12815646" y="1756003"/>
                  <a:ext cx="338255" cy="458251"/>
                </a:xfrm>
                <a:custGeom>
                  <a:avLst/>
                  <a:gdLst>
                    <a:gd name="connsiteX0" fmla="*/ 338255 w 338255"/>
                    <a:gd name="connsiteY0" fmla="*/ 458251 h 458251"/>
                    <a:gd name="connsiteX1" fmla="*/ 24003 w 338255"/>
                    <a:gd name="connsiteY1" fmla="*/ 458251 h 458251"/>
                    <a:gd name="connsiteX2" fmla="*/ 0 w 338255"/>
                    <a:gd name="connsiteY2" fmla="*/ 0 h 458251"/>
                    <a:gd name="connsiteX3" fmla="*/ 306241 w 338255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55" h="458251">
                      <a:moveTo>
                        <a:pt x="338255" y="458251"/>
                      </a:moveTo>
                      <a:lnTo>
                        <a:pt x="2400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Hình tự do: Hình 1597">
                  <a:extLst>
                    <a:ext uri="{FF2B5EF4-FFF2-40B4-BE49-F238E27FC236}">
                      <a16:creationId xmlns:a16="http://schemas.microsoft.com/office/drawing/2014/main" id="{171F8804-2D18-D72C-D69E-BA27507F712F}"/>
                    </a:ext>
                  </a:extLst>
                </p:cNvPr>
                <p:cNvSpPr/>
                <p:nvPr/>
              </p:nvSpPr>
              <p:spPr>
                <a:xfrm>
                  <a:off x="1098627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Hình tự do: Hình 1598">
                  <a:extLst>
                    <a:ext uri="{FF2B5EF4-FFF2-40B4-BE49-F238E27FC236}">
                      <a16:creationId xmlns:a16="http://schemas.microsoft.com/office/drawing/2014/main" id="{A758E80E-04C7-1F90-1E96-F74F15849DB5}"/>
                    </a:ext>
                  </a:extLst>
                </p:cNvPr>
                <p:cNvSpPr/>
                <p:nvPr/>
              </p:nvSpPr>
              <p:spPr>
                <a:xfrm>
                  <a:off x="1159872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0" name="Hình tự do: Hình 1599">
                  <a:extLst>
                    <a:ext uri="{FF2B5EF4-FFF2-40B4-BE49-F238E27FC236}">
                      <a16:creationId xmlns:a16="http://schemas.microsoft.com/office/drawing/2014/main" id="{FA2C4CFF-03C5-4EAE-6089-3E15BEBAE512}"/>
                    </a:ext>
                  </a:extLst>
                </p:cNvPr>
                <p:cNvSpPr/>
                <p:nvPr/>
              </p:nvSpPr>
              <p:spPr>
                <a:xfrm>
                  <a:off x="12211176" y="1756003"/>
                  <a:ext cx="322263" cy="458251"/>
                </a:xfrm>
                <a:custGeom>
                  <a:avLst/>
                  <a:gdLst>
                    <a:gd name="connsiteX0" fmla="*/ 322264 w 322263"/>
                    <a:gd name="connsiteY0" fmla="*/ 458251 h 458251"/>
                    <a:gd name="connsiteX1" fmla="*/ 16023 w 322263"/>
                    <a:gd name="connsiteY1" fmla="*/ 458251 h 458251"/>
                    <a:gd name="connsiteX2" fmla="*/ 0 w 322263"/>
                    <a:gd name="connsiteY2" fmla="*/ 0 h 458251"/>
                    <a:gd name="connsiteX3" fmla="*/ 306241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32226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1" name="Hình tự do: Hình 1600">
                  <a:extLst>
                    <a:ext uri="{FF2B5EF4-FFF2-40B4-BE49-F238E27FC236}">
                      <a16:creationId xmlns:a16="http://schemas.microsoft.com/office/drawing/2014/main" id="{F53B9358-27FD-DACD-30BC-D12EDD6D9902}"/>
                    </a:ext>
                  </a:extLst>
                </p:cNvPr>
                <p:cNvSpPr/>
                <p:nvPr/>
              </p:nvSpPr>
              <p:spPr>
                <a:xfrm>
                  <a:off x="10374448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2" name="Hình tự do: Hình 1601">
                  <a:extLst>
                    <a:ext uri="{FF2B5EF4-FFF2-40B4-BE49-F238E27FC236}">
                      <a16:creationId xmlns:a16="http://schemas.microsoft.com/office/drawing/2014/main" id="{26631BAD-BA7E-3A71-C000-0AB851626747}"/>
                    </a:ext>
                  </a:extLst>
                </p:cNvPr>
                <p:cNvSpPr/>
                <p:nvPr/>
              </p:nvSpPr>
              <p:spPr>
                <a:xfrm>
                  <a:off x="9732103" y="1756003"/>
                  <a:ext cx="336104" cy="458251"/>
                </a:xfrm>
                <a:custGeom>
                  <a:avLst/>
                  <a:gdLst>
                    <a:gd name="connsiteX0" fmla="*/ 0 w 336104"/>
                    <a:gd name="connsiteY0" fmla="*/ 454729 h 458251"/>
                    <a:gd name="connsiteX1" fmla="*/ 320082 w 336104"/>
                    <a:gd name="connsiteY1" fmla="*/ 458251 h 458251"/>
                    <a:gd name="connsiteX2" fmla="*/ 336104 w 336104"/>
                    <a:gd name="connsiteY2" fmla="*/ 0 h 458251"/>
                    <a:gd name="connsiteX3" fmla="*/ 29863 w 33610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4" h="458251">
                      <a:moveTo>
                        <a:pt x="0" y="454729"/>
                      </a:moveTo>
                      <a:lnTo>
                        <a:pt x="320082" y="458251"/>
                      </a:lnTo>
                      <a:lnTo>
                        <a:pt x="336104" y="0"/>
                      </a:lnTo>
                      <a:lnTo>
                        <a:pt x="29863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Hình tự do: Hình 1602">
                  <a:extLst>
                    <a:ext uri="{FF2B5EF4-FFF2-40B4-BE49-F238E27FC236}">
                      <a16:creationId xmlns:a16="http://schemas.microsoft.com/office/drawing/2014/main" id="{81008544-1794-E36C-3228-0774170C8137}"/>
                    </a:ext>
                  </a:extLst>
                </p:cNvPr>
                <p:cNvSpPr/>
                <p:nvPr/>
              </p:nvSpPr>
              <p:spPr>
                <a:xfrm>
                  <a:off x="9117495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14234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17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14234" y="458251"/>
                      </a:lnTo>
                      <a:lnTo>
                        <a:pt x="338249" y="0"/>
                      </a:lnTo>
                      <a:lnTo>
                        <a:pt x="32017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88" name="Đồ họa 3">
                <a:extLst>
                  <a:ext uri="{FF2B5EF4-FFF2-40B4-BE49-F238E27FC236}">
                    <a16:creationId xmlns:a16="http://schemas.microsoft.com/office/drawing/2014/main" id="{8404A37F-C9D1-4BA8-F535-BEC90D328D87}"/>
                  </a:ext>
                </a:extLst>
              </p:cNvPr>
              <p:cNvGrpSpPr/>
              <p:nvPr/>
            </p:nvGrpSpPr>
            <p:grpSpPr>
              <a:xfrm>
                <a:off x="8811263" y="1756003"/>
                <a:ext cx="4648848" cy="458251"/>
                <a:chOff x="8811263" y="1756003"/>
                <a:chExt cx="4648848" cy="458251"/>
              </a:xfrm>
              <a:solidFill>
                <a:srgbClr val="EF7B7B"/>
              </a:solidFill>
            </p:grpSpPr>
            <p:sp>
              <p:nvSpPr>
                <p:cNvPr id="1589" name="Hình tự do: Hình 1588">
                  <a:extLst>
                    <a:ext uri="{FF2B5EF4-FFF2-40B4-BE49-F238E27FC236}">
                      <a16:creationId xmlns:a16="http://schemas.microsoft.com/office/drawing/2014/main" id="{8B1C5DF0-AAA5-5418-E834-1E59D8CA46D3}"/>
                    </a:ext>
                  </a:extLst>
                </p:cNvPr>
                <p:cNvSpPr/>
                <p:nvPr/>
              </p:nvSpPr>
              <p:spPr>
                <a:xfrm>
                  <a:off x="13121887" y="1756003"/>
                  <a:ext cx="338224" cy="458251"/>
                </a:xfrm>
                <a:custGeom>
                  <a:avLst/>
                  <a:gdLst>
                    <a:gd name="connsiteX0" fmla="*/ 338224 w 338224"/>
                    <a:gd name="connsiteY0" fmla="*/ 458251 h 458251"/>
                    <a:gd name="connsiteX1" fmla="*/ 32014 w 338224"/>
                    <a:gd name="connsiteY1" fmla="*/ 458251 h 458251"/>
                    <a:gd name="connsiteX2" fmla="*/ 0 w 338224"/>
                    <a:gd name="connsiteY2" fmla="*/ 0 h 458251"/>
                    <a:gd name="connsiteX3" fmla="*/ 306210 w 33822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24" h="458251">
                      <a:moveTo>
                        <a:pt x="338224" y="458251"/>
                      </a:moveTo>
                      <a:lnTo>
                        <a:pt x="32014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0" name="Hình tự do: Hình 1589">
                  <a:extLst>
                    <a:ext uri="{FF2B5EF4-FFF2-40B4-BE49-F238E27FC236}">
                      <a16:creationId xmlns:a16="http://schemas.microsoft.com/office/drawing/2014/main" id="{E852E741-93EE-1C82-5338-B9A65F411EA2}"/>
                    </a:ext>
                  </a:extLst>
                </p:cNvPr>
                <p:cNvSpPr/>
                <p:nvPr/>
              </p:nvSpPr>
              <p:spPr>
                <a:xfrm>
                  <a:off x="1129248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1" name="Hình tự do: Hình 1590">
                  <a:extLst>
                    <a:ext uri="{FF2B5EF4-FFF2-40B4-BE49-F238E27FC236}">
                      <a16:creationId xmlns:a16="http://schemas.microsoft.com/office/drawing/2014/main" id="{23FE1284-0CC0-5C52-28EB-53AA2AE938AC}"/>
                    </a:ext>
                  </a:extLst>
                </p:cNvPr>
                <p:cNvSpPr/>
                <p:nvPr/>
              </p:nvSpPr>
              <p:spPr>
                <a:xfrm>
                  <a:off x="11904966" y="1756003"/>
                  <a:ext cx="322232" cy="458251"/>
                </a:xfrm>
                <a:custGeom>
                  <a:avLst/>
                  <a:gdLst>
                    <a:gd name="connsiteX0" fmla="*/ 322232 w 322232"/>
                    <a:gd name="connsiteY0" fmla="*/ 458251 h 458251"/>
                    <a:gd name="connsiteX1" fmla="*/ 0 w 322232"/>
                    <a:gd name="connsiteY1" fmla="*/ 458251 h 458251"/>
                    <a:gd name="connsiteX2" fmla="*/ 0 w 322232"/>
                    <a:gd name="connsiteY2" fmla="*/ 0 h 458251"/>
                    <a:gd name="connsiteX3" fmla="*/ 306210 w 322232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32" h="458251">
                      <a:moveTo>
                        <a:pt x="322232" y="458251"/>
                      </a:moveTo>
                      <a:lnTo>
                        <a:pt x="0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2" name="Hình tự do: Hình 1591">
                  <a:extLst>
                    <a:ext uri="{FF2B5EF4-FFF2-40B4-BE49-F238E27FC236}">
                      <a16:creationId xmlns:a16="http://schemas.microsoft.com/office/drawing/2014/main" id="{04C6D8A5-F1D5-8A64-53E1-CC5C9E0F86D3}"/>
                    </a:ext>
                  </a:extLst>
                </p:cNvPr>
                <p:cNvSpPr/>
                <p:nvPr/>
              </p:nvSpPr>
              <p:spPr>
                <a:xfrm>
                  <a:off x="12517417" y="1756003"/>
                  <a:ext cx="330244" cy="458251"/>
                </a:xfrm>
                <a:custGeom>
                  <a:avLst/>
                  <a:gdLst>
                    <a:gd name="connsiteX0" fmla="*/ 330244 w 330244"/>
                    <a:gd name="connsiteY0" fmla="*/ 458251 h 458251"/>
                    <a:gd name="connsiteX1" fmla="*/ 16023 w 330244"/>
                    <a:gd name="connsiteY1" fmla="*/ 458251 h 458251"/>
                    <a:gd name="connsiteX2" fmla="*/ 0 w 330244"/>
                    <a:gd name="connsiteY2" fmla="*/ 0 h 458251"/>
                    <a:gd name="connsiteX3" fmla="*/ 306241 w 33024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44" h="458251">
                      <a:moveTo>
                        <a:pt x="33024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3" name="Hình tự do: Hình 1592">
                  <a:extLst>
                    <a:ext uri="{FF2B5EF4-FFF2-40B4-BE49-F238E27FC236}">
                      <a16:creationId xmlns:a16="http://schemas.microsoft.com/office/drawing/2014/main" id="{E247E9F0-C16C-FFB5-EE2D-55D0C8748D04}"/>
                    </a:ext>
                  </a:extLst>
                </p:cNvPr>
                <p:cNvSpPr/>
                <p:nvPr/>
              </p:nvSpPr>
              <p:spPr>
                <a:xfrm>
                  <a:off x="10680657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4" name="Hình tự do: Hình 1593">
                  <a:extLst>
                    <a:ext uri="{FF2B5EF4-FFF2-40B4-BE49-F238E27FC236}">
                      <a16:creationId xmlns:a16="http://schemas.microsoft.com/office/drawing/2014/main" id="{8A10B5D9-E516-7267-BCAC-A0F4EC4E265B}"/>
                    </a:ext>
                  </a:extLst>
                </p:cNvPr>
                <p:cNvSpPr/>
                <p:nvPr/>
              </p:nvSpPr>
              <p:spPr>
                <a:xfrm>
                  <a:off x="10052184" y="1756003"/>
                  <a:ext cx="322263" cy="458251"/>
                </a:xfrm>
                <a:custGeom>
                  <a:avLst/>
                  <a:gdLst>
                    <a:gd name="connsiteX0" fmla="*/ 0 w 322263"/>
                    <a:gd name="connsiteY0" fmla="*/ 458251 h 458251"/>
                    <a:gd name="connsiteX1" fmla="*/ 322264 w 322263"/>
                    <a:gd name="connsiteY1" fmla="*/ 458251 h 458251"/>
                    <a:gd name="connsiteX2" fmla="*/ 322264 w 322263"/>
                    <a:gd name="connsiteY2" fmla="*/ 0 h 458251"/>
                    <a:gd name="connsiteX3" fmla="*/ 16023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0" y="458251"/>
                      </a:moveTo>
                      <a:lnTo>
                        <a:pt x="322264" y="458251"/>
                      </a:lnTo>
                      <a:lnTo>
                        <a:pt x="322264" y="0"/>
                      </a:lnTo>
                      <a:lnTo>
                        <a:pt x="16023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5" name="Hình tự do: Hình 1594">
                  <a:extLst>
                    <a:ext uri="{FF2B5EF4-FFF2-40B4-BE49-F238E27FC236}">
                      <a16:creationId xmlns:a16="http://schemas.microsoft.com/office/drawing/2014/main" id="{E9070C1D-D088-D189-D6D6-BDC86287B10B}"/>
                    </a:ext>
                  </a:extLst>
                </p:cNvPr>
                <p:cNvSpPr/>
                <p:nvPr/>
              </p:nvSpPr>
              <p:spPr>
                <a:xfrm>
                  <a:off x="9425858" y="1756003"/>
                  <a:ext cx="336107" cy="458251"/>
                </a:xfrm>
                <a:custGeom>
                  <a:avLst/>
                  <a:gdLst>
                    <a:gd name="connsiteX0" fmla="*/ 0 w 336107"/>
                    <a:gd name="connsiteY0" fmla="*/ 458251 h 458251"/>
                    <a:gd name="connsiteX1" fmla="*/ 306244 w 336107"/>
                    <a:gd name="connsiteY1" fmla="*/ 454729 h 458251"/>
                    <a:gd name="connsiteX2" fmla="*/ 336107 w 336107"/>
                    <a:gd name="connsiteY2" fmla="*/ 0 h 458251"/>
                    <a:gd name="connsiteX3" fmla="*/ 29885 w 336107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7" h="458251">
                      <a:moveTo>
                        <a:pt x="0" y="458251"/>
                      </a:moveTo>
                      <a:lnTo>
                        <a:pt x="306244" y="454729"/>
                      </a:lnTo>
                      <a:lnTo>
                        <a:pt x="336107" y="0"/>
                      </a:lnTo>
                      <a:lnTo>
                        <a:pt x="29885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6" name="Hình tự do: Hình 1595">
                  <a:extLst>
                    <a:ext uri="{FF2B5EF4-FFF2-40B4-BE49-F238E27FC236}">
                      <a16:creationId xmlns:a16="http://schemas.microsoft.com/office/drawing/2014/main" id="{6A72897F-840B-01BC-19F4-4590810492E9}"/>
                    </a:ext>
                  </a:extLst>
                </p:cNvPr>
                <p:cNvSpPr/>
                <p:nvPr/>
              </p:nvSpPr>
              <p:spPr>
                <a:xfrm>
                  <a:off x="8811263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06232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21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06232" y="458251"/>
                      </a:lnTo>
                      <a:lnTo>
                        <a:pt x="338249" y="0"/>
                      </a:lnTo>
                      <a:lnTo>
                        <a:pt x="3202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21" name="Đồ họa 3">
            <a:extLst>
              <a:ext uri="{FF2B5EF4-FFF2-40B4-BE49-F238E27FC236}">
                <a16:creationId xmlns:a16="http://schemas.microsoft.com/office/drawing/2014/main" id="{B5FD388F-6813-7FE6-5E03-9F78ED7DE50A}"/>
              </a:ext>
            </a:extLst>
          </p:cNvPr>
          <p:cNvGrpSpPr/>
          <p:nvPr/>
        </p:nvGrpSpPr>
        <p:grpSpPr>
          <a:xfrm>
            <a:off x="25900407" y="-6270905"/>
            <a:ext cx="654333" cy="758064"/>
            <a:chOff x="13262052" y="1652949"/>
            <a:chExt cx="654333" cy="758064"/>
          </a:xfrm>
        </p:grpSpPr>
        <p:sp>
          <p:nvSpPr>
            <p:cNvPr id="1622" name="Hình tự do: Hình 1621">
              <a:extLst>
                <a:ext uri="{FF2B5EF4-FFF2-40B4-BE49-F238E27FC236}">
                  <a16:creationId xmlns:a16="http://schemas.microsoft.com/office/drawing/2014/main" id="{AA06C561-51C6-E64B-B602-51EF25962AD0}"/>
                </a:ext>
              </a:extLst>
            </p:cNvPr>
            <p:cNvSpPr/>
            <p:nvPr/>
          </p:nvSpPr>
          <p:spPr>
            <a:xfrm>
              <a:off x="13262052" y="1653423"/>
              <a:ext cx="607967" cy="607967"/>
            </a:xfrm>
            <a:custGeom>
              <a:avLst/>
              <a:gdLst>
                <a:gd name="connsiteX0" fmla="*/ 607968 w 607967"/>
                <a:gd name="connsiteY0" fmla="*/ 303984 h 607967"/>
                <a:gd name="connsiteX1" fmla="*/ 303984 w 607967"/>
                <a:gd name="connsiteY1" fmla="*/ 607968 h 607967"/>
                <a:gd name="connsiteX2" fmla="*/ 0 w 607967"/>
                <a:gd name="connsiteY2" fmla="*/ 303984 h 607967"/>
                <a:gd name="connsiteX3" fmla="*/ 303984 w 607967"/>
                <a:gd name="connsiteY3" fmla="*/ 0 h 607967"/>
                <a:gd name="connsiteX4" fmla="*/ 607968 w 607967"/>
                <a:gd name="connsiteY4" fmla="*/ 303984 h 60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67" h="607967">
                  <a:moveTo>
                    <a:pt x="607968" y="303984"/>
                  </a:moveTo>
                  <a:cubicBezTo>
                    <a:pt x="607968" y="471870"/>
                    <a:pt x="471870" y="607968"/>
                    <a:pt x="303984" y="607968"/>
                  </a:cubicBezTo>
                  <a:cubicBezTo>
                    <a:pt x="136098" y="607968"/>
                    <a:pt x="0" y="471870"/>
                    <a:pt x="0" y="303984"/>
                  </a:cubicBezTo>
                  <a:cubicBezTo>
                    <a:pt x="0" y="136098"/>
                    <a:pt x="136098" y="0"/>
                    <a:pt x="303984" y="0"/>
                  </a:cubicBezTo>
                  <a:cubicBezTo>
                    <a:pt x="471870" y="0"/>
                    <a:pt x="607968" y="136098"/>
                    <a:pt x="607968" y="303984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Hình tự do: Hình 1622">
              <a:extLst>
                <a:ext uri="{FF2B5EF4-FFF2-40B4-BE49-F238E27FC236}">
                  <a16:creationId xmlns:a16="http://schemas.microsoft.com/office/drawing/2014/main" id="{65A3097F-DCA2-BDEC-6D74-6E37DF32A176}"/>
                </a:ext>
              </a:extLst>
            </p:cNvPr>
            <p:cNvSpPr/>
            <p:nvPr/>
          </p:nvSpPr>
          <p:spPr>
            <a:xfrm>
              <a:off x="13319819" y="1711189"/>
              <a:ext cx="492435" cy="492435"/>
            </a:xfrm>
            <a:custGeom>
              <a:avLst/>
              <a:gdLst>
                <a:gd name="connsiteX0" fmla="*/ 492436 w 492435"/>
                <a:gd name="connsiteY0" fmla="*/ 246218 h 492435"/>
                <a:gd name="connsiteX1" fmla="*/ 246218 w 492435"/>
                <a:gd name="connsiteY1" fmla="*/ 492435 h 492435"/>
                <a:gd name="connsiteX2" fmla="*/ 0 w 492435"/>
                <a:gd name="connsiteY2" fmla="*/ 246218 h 492435"/>
                <a:gd name="connsiteX3" fmla="*/ 246218 w 492435"/>
                <a:gd name="connsiteY3" fmla="*/ 0 h 492435"/>
                <a:gd name="connsiteX4" fmla="*/ 492436 w 492435"/>
                <a:gd name="connsiteY4" fmla="*/ 246218 h 4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35" h="492435">
                  <a:moveTo>
                    <a:pt x="492436" y="246218"/>
                  </a:moveTo>
                  <a:cubicBezTo>
                    <a:pt x="492436" y="382200"/>
                    <a:pt x="382200" y="492435"/>
                    <a:pt x="246218" y="492435"/>
                  </a:cubicBezTo>
                  <a:cubicBezTo>
                    <a:pt x="110235" y="492435"/>
                    <a:pt x="0" y="382200"/>
                    <a:pt x="0" y="246218"/>
                  </a:cubicBezTo>
                  <a:cubicBezTo>
                    <a:pt x="0" y="110235"/>
                    <a:pt x="110235" y="0"/>
                    <a:pt x="246218" y="0"/>
                  </a:cubicBezTo>
                  <a:cubicBezTo>
                    <a:pt x="382200" y="0"/>
                    <a:pt x="492436" y="110235"/>
                    <a:pt x="492436" y="246218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Hình tự do: Hình 1623">
              <a:extLst>
                <a:ext uri="{FF2B5EF4-FFF2-40B4-BE49-F238E27FC236}">
                  <a16:creationId xmlns:a16="http://schemas.microsoft.com/office/drawing/2014/main" id="{50705245-AC80-5CA8-16E6-09C4AC9C9ED2}"/>
                </a:ext>
              </a:extLst>
            </p:cNvPr>
            <p:cNvSpPr/>
            <p:nvPr/>
          </p:nvSpPr>
          <p:spPr>
            <a:xfrm>
              <a:off x="13506777" y="2246238"/>
              <a:ext cx="118518" cy="164775"/>
            </a:xfrm>
            <a:custGeom>
              <a:avLst/>
              <a:gdLst>
                <a:gd name="connsiteX0" fmla="*/ 118519 w 118518"/>
                <a:gd name="connsiteY0" fmla="*/ 0 h 164775"/>
                <a:gd name="connsiteX1" fmla="*/ 59259 w 118518"/>
                <a:gd name="connsiteY1" fmla="*/ 164776 h 164775"/>
                <a:gd name="connsiteX2" fmla="*/ 0 w 118518"/>
                <a:gd name="connsiteY2" fmla="*/ 0 h 16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18" h="164775">
                  <a:moveTo>
                    <a:pt x="118519" y="0"/>
                  </a:moveTo>
                  <a:lnTo>
                    <a:pt x="59259" y="16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Hình tự do: Hình 1624">
              <a:extLst>
                <a:ext uri="{FF2B5EF4-FFF2-40B4-BE49-F238E27FC236}">
                  <a16:creationId xmlns:a16="http://schemas.microsoft.com/office/drawing/2014/main" id="{EC790864-BB7E-E41C-5355-93A44822A704}"/>
                </a:ext>
              </a:extLst>
            </p:cNvPr>
            <p:cNvSpPr/>
            <p:nvPr/>
          </p:nvSpPr>
          <p:spPr>
            <a:xfrm>
              <a:off x="13405185" y="1652949"/>
              <a:ext cx="511201" cy="457394"/>
            </a:xfrm>
            <a:custGeom>
              <a:avLst/>
              <a:gdLst>
                <a:gd name="connsiteX0" fmla="*/ 43331 w 511201"/>
                <a:gd name="connsiteY0" fmla="*/ 258593 h 457394"/>
                <a:gd name="connsiteX1" fmla="*/ 155459 w 511201"/>
                <a:gd name="connsiteY1" fmla="*/ 351267 h 457394"/>
                <a:gd name="connsiteX2" fmla="*/ 460359 w 511201"/>
                <a:gd name="connsiteY2" fmla="*/ 0 h 457394"/>
                <a:gd name="connsiteX3" fmla="*/ 511202 w 511201"/>
                <a:gd name="connsiteY3" fmla="*/ 43349 h 457394"/>
                <a:gd name="connsiteX4" fmla="*/ 158451 w 511201"/>
                <a:gd name="connsiteY4" fmla="*/ 457394 h 457394"/>
                <a:gd name="connsiteX5" fmla="*/ 0 w 511201"/>
                <a:gd name="connsiteY5" fmla="*/ 310910 h 45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201" h="457394">
                  <a:moveTo>
                    <a:pt x="43331" y="258593"/>
                  </a:moveTo>
                  <a:lnTo>
                    <a:pt x="155459" y="351267"/>
                  </a:lnTo>
                  <a:lnTo>
                    <a:pt x="460359" y="0"/>
                  </a:lnTo>
                  <a:lnTo>
                    <a:pt x="511202" y="43349"/>
                  </a:lnTo>
                  <a:lnTo>
                    <a:pt x="158451" y="457394"/>
                  </a:lnTo>
                  <a:lnTo>
                    <a:pt x="0" y="310910"/>
                  </a:ln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6" name="Đồ họa 3">
            <a:extLst>
              <a:ext uri="{FF2B5EF4-FFF2-40B4-BE49-F238E27FC236}">
                <a16:creationId xmlns:a16="http://schemas.microsoft.com/office/drawing/2014/main" id="{334D9E2D-E534-144B-F3D0-E037E4A55C71}"/>
              </a:ext>
            </a:extLst>
          </p:cNvPr>
          <p:cNvGrpSpPr/>
          <p:nvPr/>
        </p:nvGrpSpPr>
        <p:grpSpPr>
          <a:xfrm>
            <a:off x="26459659" y="1248562"/>
            <a:ext cx="1116367" cy="2022549"/>
            <a:chOff x="13070692" y="4173880"/>
            <a:chExt cx="1116367" cy="2022549"/>
          </a:xfrm>
        </p:grpSpPr>
        <p:sp>
          <p:nvSpPr>
            <p:cNvPr id="1627" name="Hình tự do: Hình 1626">
              <a:extLst>
                <a:ext uri="{FF2B5EF4-FFF2-40B4-BE49-F238E27FC236}">
                  <a16:creationId xmlns:a16="http://schemas.microsoft.com/office/drawing/2014/main" id="{C75EEFBF-9E8D-5BCE-4842-A67BD9363546}"/>
                </a:ext>
              </a:extLst>
            </p:cNvPr>
            <p:cNvSpPr/>
            <p:nvPr/>
          </p:nvSpPr>
          <p:spPr>
            <a:xfrm>
              <a:off x="13731660" y="4314056"/>
              <a:ext cx="194047" cy="235291"/>
            </a:xfrm>
            <a:custGeom>
              <a:avLst/>
              <a:gdLst>
                <a:gd name="connsiteX0" fmla="*/ 69637 w 194047"/>
                <a:gd name="connsiteY0" fmla="*/ 0 h 235291"/>
                <a:gd name="connsiteX1" fmla="*/ 68234 w 194047"/>
                <a:gd name="connsiteY1" fmla="*/ 11471 h 235291"/>
                <a:gd name="connsiteX2" fmla="*/ 67828 w 194047"/>
                <a:gd name="connsiteY2" fmla="*/ 20013 h 235291"/>
                <a:gd name="connsiteX3" fmla="*/ 67828 w 194047"/>
                <a:gd name="connsiteY3" fmla="*/ 20106 h 235291"/>
                <a:gd name="connsiteX4" fmla="*/ 12653 w 194047"/>
                <a:gd name="connsiteY4" fmla="*/ 140994 h 235291"/>
                <a:gd name="connsiteX5" fmla="*/ 8351 w 194047"/>
                <a:gd name="connsiteY5" fmla="*/ 150284 h 235291"/>
                <a:gd name="connsiteX6" fmla="*/ 15957 w 194047"/>
                <a:gd name="connsiteY6" fmla="*/ 234575 h 235291"/>
                <a:gd name="connsiteX7" fmla="*/ 29393 w 194047"/>
                <a:gd name="connsiteY7" fmla="*/ 234980 h 235291"/>
                <a:gd name="connsiteX8" fmla="*/ 20508 w 194047"/>
                <a:gd name="connsiteY8" fmla="*/ 197230 h 235291"/>
                <a:gd name="connsiteX9" fmla="*/ 43296 w 194047"/>
                <a:gd name="connsiteY9" fmla="*/ 235292 h 235291"/>
                <a:gd name="connsiteX10" fmla="*/ 110972 w 194047"/>
                <a:gd name="connsiteY10" fmla="*/ 235292 h 235291"/>
                <a:gd name="connsiteX11" fmla="*/ 194047 w 194047"/>
                <a:gd name="connsiteY11" fmla="*/ 235292 h 235291"/>
                <a:gd name="connsiteX12" fmla="*/ 194047 w 194047"/>
                <a:gd name="connsiteY12" fmla="*/ 125127 h 235291"/>
                <a:gd name="connsiteX13" fmla="*/ 69637 w 194047"/>
                <a:gd name="connsiteY13" fmla="*/ 0 h 23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047" h="235291">
                  <a:moveTo>
                    <a:pt x="69637" y="0"/>
                  </a:moveTo>
                  <a:cubicBezTo>
                    <a:pt x="68920" y="3772"/>
                    <a:pt x="68452" y="7606"/>
                    <a:pt x="68234" y="11471"/>
                  </a:cubicBezTo>
                  <a:cubicBezTo>
                    <a:pt x="68296" y="14308"/>
                    <a:pt x="68109" y="17176"/>
                    <a:pt x="67828" y="20013"/>
                  </a:cubicBezTo>
                  <a:cubicBezTo>
                    <a:pt x="67767" y="20075"/>
                    <a:pt x="67767" y="20075"/>
                    <a:pt x="67828" y="20106"/>
                  </a:cubicBezTo>
                  <a:cubicBezTo>
                    <a:pt x="63994" y="59727"/>
                    <a:pt x="33102" y="100812"/>
                    <a:pt x="12653" y="140994"/>
                  </a:cubicBezTo>
                  <a:cubicBezTo>
                    <a:pt x="11001" y="144143"/>
                    <a:pt x="9567" y="147198"/>
                    <a:pt x="8351" y="150284"/>
                  </a:cubicBezTo>
                  <a:cubicBezTo>
                    <a:pt x="-14155" y="203839"/>
                    <a:pt x="15957" y="234575"/>
                    <a:pt x="15957" y="234575"/>
                  </a:cubicBezTo>
                  <a:lnTo>
                    <a:pt x="29393" y="234980"/>
                  </a:lnTo>
                  <a:cubicBezTo>
                    <a:pt x="24873" y="228091"/>
                    <a:pt x="17578" y="213814"/>
                    <a:pt x="20508" y="197230"/>
                  </a:cubicBezTo>
                  <a:cubicBezTo>
                    <a:pt x="20508" y="197230"/>
                    <a:pt x="30608" y="222355"/>
                    <a:pt x="43296" y="235292"/>
                  </a:cubicBezTo>
                  <a:lnTo>
                    <a:pt x="110972" y="235292"/>
                  </a:lnTo>
                  <a:lnTo>
                    <a:pt x="194047" y="235292"/>
                  </a:lnTo>
                  <a:lnTo>
                    <a:pt x="194047" y="125127"/>
                  </a:lnTo>
                  <a:lnTo>
                    <a:pt x="69637" y="0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Hình tự do: Hình 1627">
              <a:extLst>
                <a:ext uri="{FF2B5EF4-FFF2-40B4-BE49-F238E27FC236}">
                  <a16:creationId xmlns:a16="http://schemas.microsoft.com/office/drawing/2014/main" id="{28677898-4C4E-5637-E89D-38593955F3E2}"/>
                </a:ext>
              </a:extLst>
            </p:cNvPr>
            <p:cNvSpPr/>
            <p:nvPr/>
          </p:nvSpPr>
          <p:spPr>
            <a:xfrm>
              <a:off x="13799417" y="4207021"/>
              <a:ext cx="257491" cy="257588"/>
            </a:xfrm>
            <a:custGeom>
              <a:avLst/>
              <a:gdLst>
                <a:gd name="connsiteX0" fmla="*/ 257091 w 257491"/>
                <a:gd name="connsiteY0" fmla="*/ 138332 h 257588"/>
                <a:gd name="connsiteX1" fmla="*/ 256281 w 257491"/>
                <a:gd name="connsiteY1" fmla="*/ 146343 h 257588"/>
                <a:gd name="connsiteX2" fmla="*/ 254535 w 257491"/>
                <a:gd name="connsiteY2" fmla="*/ 156381 h 257588"/>
                <a:gd name="connsiteX3" fmla="*/ 254472 w 257491"/>
                <a:gd name="connsiteY3" fmla="*/ 156568 h 257588"/>
                <a:gd name="connsiteX4" fmla="*/ 156622 w 257491"/>
                <a:gd name="connsiteY4" fmla="*/ 254481 h 257588"/>
                <a:gd name="connsiteX5" fmla="*/ 133304 w 257491"/>
                <a:gd name="connsiteY5" fmla="*/ 257505 h 257588"/>
                <a:gd name="connsiteX6" fmla="*/ 47735 w 257491"/>
                <a:gd name="connsiteY6" fmla="*/ 228857 h 257588"/>
                <a:gd name="connsiteX7" fmla="*/ 72 w 257491"/>
                <a:gd name="connsiteY7" fmla="*/ 133313 h 257588"/>
                <a:gd name="connsiteX8" fmla="*/ 72 w 257491"/>
                <a:gd name="connsiteY8" fmla="*/ 127172 h 257588"/>
                <a:gd name="connsiteX9" fmla="*/ 72 w 257491"/>
                <a:gd name="connsiteY9" fmla="*/ 127047 h 257588"/>
                <a:gd name="connsiteX10" fmla="*/ 477 w 257491"/>
                <a:gd name="connsiteY10" fmla="*/ 118506 h 257588"/>
                <a:gd name="connsiteX11" fmla="*/ 1880 w 257491"/>
                <a:gd name="connsiteY11" fmla="*/ 107035 h 257588"/>
                <a:gd name="connsiteX12" fmla="*/ 124264 w 257491"/>
                <a:gd name="connsiteY12" fmla="*/ 81 h 257588"/>
                <a:gd name="connsiteX13" fmla="*/ 257434 w 257491"/>
                <a:gd name="connsiteY13" fmla="*/ 124273 h 257588"/>
                <a:gd name="connsiteX14" fmla="*/ 257091 w 257491"/>
                <a:gd name="connsiteY14" fmla="*/ 138332 h 2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491" h="257588">
                  <a:moveTo>
                    <a:pt x="257091" y="138332"/>
                  </a:moveTo>
                  <a:cubicBezTo>
                    <a:pt x="256966" y="141013"/>
                    <a:pt x="256686" y="143694"/>
                    <a:pt x="256281" y="146343"/>
                  </a:cubicBezTo>
                  <a:cubicBezTo>
                    <a:pt x="255595" y="149772"/>
                    <a:pt x="254940" y="153076"/>
                    <a:pt x="254535" y="156381"/>
                  </a:cubicBezTo>
                  <a:cubicBezTo>
                    <a:pt x="254472" y="156443"/>
                    <a:pt x="254472" y="156506"/>
                    <a:pt x="254472" y="156568"/>
                  </a:cubicBezTo>
                  <a:cubicBezTo>
                    <a:pt x="243812" y="205135"/>
                    <a:pt x="205656" y="243758"/>
                    <a:pt x="156622" y="254481"/>
                  </a:cubicBezTo>
                  <a:cubicBezTo>
                    <a:pt x="149077" y="256227"/>
                    <a:pt x="141315" y="257193"/>
                    <a:pt x="133304" y="257505"/>
                  </a:cubicBezTo>
                  <a:cubicBezTo>
                    <a:pt x="100947" y="258659"/>
                    <a:pt x="70989" y="247748"/>
                    <a:pt x="47735" y="228857"/>
                  </a:cubicBezTo>
                  <a:cubicBezTo>
                    <a:pt x="19773" y="206195"/>
                    <a:pt x="1412" y="172030"/>
                    <a:pt x="72" y="133313"/>
                  </a:cubicBezTo>
                  <a:cubicBezTo>
                    <a:pt x="10" y="131225"/>
                    <a:pt x="-53" y="129198"/>
                    <a:pt x="72" y="127172"/>
                  </a:cubicBezTo>
                  <a:cubicBezTo>
                    <a:pt x="10" y="127110"/>
                    <a:pt x="10" y="127110"/>
                    <a:pt x="72" y="127047"/>
                  </a:cubicBezTo>
                  <a:cubicBezTo>
                    <a:pt x="72" y="124211"/>
                    <a:pt x="196" y="121374"/>
                    <a:pt x="477" y="118506"/>
                  </a:cubicBezTo>
                  <a:cubicBezTo>
                    <a:pt x="696" y="114641"/>
                    <a:pt x="1163" y="110806"/>
                    <a:pt x="1880" y="107035"/>
                  </a:cubicBezTo>
                  <a:cubicBezTo>
                    <a:pt x="11917" y="48087"/>
                    <a:pt x="62106" y="2263"/>
                    <a:pt x="124264" y="81"/>
                  </a:cubicBezTo>
                  <a:cubicBezTo>
                    <a:pt x="195276" y="-2413"/>
                    <a:pt x="254878" y="53137"/>
                    <a:pt x="257434" y="124273"/>
                  </a:cubicBezTo>
                  <a:cubicBezTo>
                    <a:pt x="257559" y="129011"/>
                    <a:pt x="257496" y="133656"/>
                    <a:pt x="257091" y="13833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Hình tự do: Hình 1628">
              <a:extLst>
                <a:ext uri="{FF2B5EF4-FFF2-40B4-BE49-F238E27FC236}">
                  <a16:creationId xmlns:a16="http://schemas.microsoft.com/office/drawing/2014/main" id="{7E5E2042-27F1-C5ED-525A-F85785794A82}"/>
                </a:ext>
              </a:extLst>
            </p:cNvPr>
            <p:cNvSpPr/>
            <p:nvPr/>
          </p:nvSpPr>
          <p:spPr>
            <a:xfrm>
              <a:off x="13955134" y="4173880"/>
              <a:ext cx="92942" cy="105565"/>
            </a:xfrm>
            <a:custGeom>
              <a:avLst/>
              <a:gdLst>
                <a:gd name="connsiteX0" fmla="*/ 84416 w 92942"/>
                <a:gd name="connsiteY0" fmla="*/ 75772 h 105565"/>
                <a:gd name="connsiteX1" fmla="*/ 82702 w 92942"/>
                <a:gd name="connsiteY1" fmla="*/ 78671 h 105565"/>
                <a:gd name="connsiteX2" fmla="*/ 80302 w 92942"/>
                <a:gd name="connsiteY2" fmla="*/ 82256 h 105565"/>
                <a:gd name="connsiteX3" fmla="*/ 80239 w 92942"/>
                <a:gd name="connsiteY3" fmla="*/ 82287 h 105565"/>
                <a:gd name="connsiteX4" fmla="*/ 31797 w 92942"/>
                <a:gd name="connsiteY4" fmla="*/ 104888 h 105565"/>
                <a:gd name="connsiteX5" fmla="*/ 24035 w 92942"/>
                <a:gd name="connsiteY5" fmla="*/ 102518 h 105565"/>
                <a:gd name="connsiteX6" fmla="*/ 2837 w 92942"/>
                <a:gd name="connsiteY6" fmla="*/ 78734 h 105565"/>
                <a:gd name="connsiteX7" fmla="*/ 5799 w 92942"/>
                <a:gd name="connsiteY7" fmla="*/ 35123 h 105565"/>
                <a:gd name="connsiteX8" fmla="*/ 6952 w 92942"/>
                <a:gd name="connsiteY8" fmla="*/ 32785 h 105565"/>
                <a:gd name="connsiteX9" fmla="*/ 6952 w 92942"/>
                <a:gd name="connsiteY9" fmla="*/ 32754 h 105565"/>
                <a:gd name="connsiteX10" fmla="*/ 8667 w 92942"/>
                <a:gd name="connsiteY10" fmla="*/ 29574 h 105565"/>
                <a:gd name="connsiteX11" fmla="*/ 11223 w 92942"/>
                <a:gd name="connsiteY11" fmla="*/ 25397 h 105565"/>
                <a:gd name="connsiteX12" fmla="*/ 68955 w 92942"/>
                <a:gd name="connsiteY12" fmla="*/ 3046 h 105565"/>
                <a:gd name="connsiteX13" fmla="*/ 87160 w 92942"/>
                <a:gd name="connsiteY13" fmla="*/ 70442 h 105565"/>
                <a:gd name="connsiteX14" fmla="*/ 84416 w 92942"/>
                <a:gd name="connsiteY14" fmla="*/ 75772 h 10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942" h="105565">
                  <a:moveTo>
                    <a:pt x="84416" y="75772"/>
                  </a:moveTo>
                  <a:cubicBezTo>
                    <a:pt x="83886" y="76738"/>
                    <a:pt x="83325" y="77736"/>
                    <a:pt x="82702" y="78671"/>
                  </a:cubicBezTo>
                  <a:cubicBezTo>
                    <a:pt x="81829" y="79887"/>
                    <a:pt x="81019" y="81040"/>
                    <a:pt x="80302" y="82256"/>
                  </a:cubicBezTo>
                  <a:cubicBezTo>
                    <a:pt x="80271" y="82256"/>
                    <a:pt x="80239" y="82287"/>
                    <a:pt x="80239" y="82287"/>
                  </a:cubicBezTo>
                  <a:cubicBezTo>
                    <a:pt x="67926" y="99214"/>
                    <a:pt x="48973" y="108192"/>
                    <a:pt x="31797" y="104888"/>
                  </a:cubicBezTo>
                  <a:cubicBezTo>
                    <a:pt x="29147" y="104420"/>
                    <a:pt x="26560" y="103609"/>
                    <a:pt x="24035" y="102518"/>
                  </a:cubicBezTo>
                  <a:cubicBezTo>
                    <a:pt x="13779" y="98092"/>
                    <a:pt x="6547" y="89426"/>
                    <a:pt x="2837" y="78734"/>
                  </a:cubicBezTo>
                  <a:cubicBezTo>
                    <a:pt x="-1620" y="65890"/>
                    <a:pt x="-966" y="50086"/>
                    <a:pt x="5799" y="35123"/>
                  </a:cubicBezTo>
                  <a:cubicBezTo>
                    <a:pt x="6173" y="34312"/>
                    <a:pt x="6547" y="33533"/>
                    <a:pt x="6952" y="32785"/>
                  </a:cubicBezTo>
                  <a:cubicBezTo>
                    <a:pt x="6921" y="32754"/>
                    <a:pt x="6921" y="32754"/>
                    <a:pt x="6952" y="32754"/>
                  </a:cubicBezTo>
                  <a:cubicBezTo>
                    <a:pt x="7482" y="31663"/>
                    <a:pt x="8043" y="30603"/>
                    <a:pt x="8667" y="29574"/>
                  </a:cubicBezTo>
                  <a:cubicBezTo>
                    <a:pt x="9446" y="28109"/>
                    <a:pt x="10319" y="26738"/>
                    <a:pt x="11223" y="25397"/>
                  </a:cubicBezTo>
                  <a:cubicBezTo>
                    <a:pt x="25281" y="4449"/>
                    <a:pt x="49285" y="-5464"/>
                    <a:pt x="68955" y="3046"/>
                  </a:cubicBezTo>
                  <a:cubicBezTo>
                    <a:pt x="91399" y="12804"/>
                    <a:pt x="99535" y="42947"/>
                    <a:pt x="87160" y="70442"/>
                  </a:cubicBezTo>
                  <a:cubicBezTo>
                    <a:pt x="86287" y="72281"/>
                    <a:pt x="85414" y="74026"/>
                    <a:pt x="84416" y="7577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Hình tự do: Hình 1629">
              <a:extLst>
                <a:ext uri="{FF2B5EF4-FFF2-40B4-BE49-F238E27FC236}">
                  <a16:creationId xmlns:a16="http://schemas.microsoft.com/office/drawing/2014/main" id="{9518D973-3A40-EF8D-E00D-B361280226A8}"/>
                </a:ext>
              </a:extLst>
            </p:cNvPr>
            <p:cNvSpPr/>
            <p:nvPr/>
          </p:nvSpPr>
          <p:spPr>
            <a:xfrm>
              <a:off x="13837121" y="4388995"/>
              <a:ext cx="148727" cy="297183"/>
            </a:xfrm>
            <a:custGeom>
              <a:avLst/>
              <a:gdLst>
                <a:gd name="connsiteX0" fmla="*/ 45474 w 148727"/>
                <a:gd name="connsiteY0" fmla="*/ 295393 h 297183"/>
                <a:gd name="connsiteX1" fmla="*/ 1427 w 148727"/>
                <a:gd name="connsiteY1" fmla="*/ 149785 h 297183"/>
                <a:gd name="connsiteX2" fmla="*/ 7942 w 148727"/>
                <a:gd name="connsiteY2" fmla="*/ 146761 h 297183"/>
                <a:gd name="connsiteX3" fmla="*/ 10311 w 148727"/>
                <a:gd name="connsiteY3" fmla="*/ 145608 h 297183"/>
                <a:gd name="connsiteX4" fmla="*/ 37494 w 148727"/>
                <a:gd name="connsiteY4" fmla="*/ 132827 h 297183"/>
                <a:gd name="connsiteX5" fmla="*/ 44009 w 148727"/>
                <a:gd name="connsiteY5" fmla="*/ 121636 h 297183"/>
                <a:gd name="connsiteX6" fmla="*/ 42918 w 148727"/>
                <a:gd name="connsiteY6" fmla="*/ 94079 h 297183"/>
                <a:gd name="connsiteX7" fmla="*/ 39208 w 148727"/>
                <a:gd name="connsiteY7" fmla="*/ 44047 h 297183"/>
                <a:gd name="connsiteX8" fmla="*/ 136966 w 148727"/>
                <a:gd name="connsiteY8" fmla="*/ 0 h 297183"/>
                <a:gd name="connsiteX9" fmla="*/ 136623 w 148727"/>
                <a:gd name="connsiteY9" fmla="*/ 18704 h 297183"/>
                <a:gd name="connsiteX10" fmla="*/ 135563 w 148727"/>
                <a:gd name="connsiteY10" fmla="*/ 133887 h 297183"/>
                <a:gd name="connsiteX11" fmla="*/ 148188 w 148727"/>
                <a:gd name="connsiteY11" fmla="*/ 150782 h 297183"/>
                <a:gd name="connsiteX12" fmla="*/ 45474 w 148727"/>
                <a:gd name="connsiteY12" fmla="*/ 295393 h 29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27" h="297183">
                  <a:moveTo>
                    <a:pt x="45474" y="295393"/>
                  </a:moveTo>
                  <a:cubicBezTo>
                    <a:pt x="-14004" y="315842"/>
                    <a:pt x="2269" y="154492"/>
                    <a:pt x="1427" y="149785"/>
                  </a:cubicBezTo>
                  <a:cubicBezTo>
                    <a:pt x="3671" y="148757"/>
                    <a:pt x="5823" y="147728"/>
                    <a:pt x="7942" y="146761"/>
                  </a:cubicBezTo>
                  <a:cubicBezTo>
                    <a:pt x="8721" y="146387"/>
                    <a:pt x="9532" y="146013"/>
                    <a:pt x="10311" y="145608"/>
                  </a:cubicBezTo>
                  <a:cubicBezTo>
                    <a:pt x="18448" y="143332"/>
                    <a:pt x="30199" y="139218"/>
                    <a:pt x="37494" y="132827"/>
                  </a:cubicBezTo>
                  <a:cubicBezTo>
                    <a:pt x="41048" y="129648"/>
                    <a:pt x="43541" y="125938"/>
                    <a:pt x="44009" y="121636"/>
                  </a:cubicBezTo>
                  <a:cubicBezTo>
                    <a:pt x="44383" y="118830"/>
                    <a:pt x="43760" y="107390"/>
                    <a:pt x="42918" y="94079"/>
                  </a:cubicBezTo>
                  <a:cubicBezTo>
                    <a:pt x="41453" y="71666"/>
                    <a:pt x="39208" y="44047"/>
                    <a:pt x="39208" y="44047"/>
                  </a:cubicBezTo>
                  <a:lnTo>
                    <a:pt x="136966" y="0"/>
                  </a:lnTo>
                  <a:cubicBezTo>
                    <a:pt x="136966" y="0"/>
                    <a:pt x="136717" y="7419"/>
                    <a:pt x="136623" y="18704"/>
                  </a:cubicBezTo>
                  <a:cubicBezTo>
                    <a:pt x="136218" y="43549"/>
                    <a:pt x="135750" y="108606"/>
                    <a:pt x="135563" y="133887"/>
                  </a:cubicBezTo>
                  <a:cubicBezTo>
                    <a:pt x="135501" y="141711"/>
                    <a:pt x="140645" y="148632"/>
                    <a:pt x="148188" y="150782"/>
                  </a:cubicBezTo>
                  <a:cubicBezTo>
                    <a:pt x="154516" y="152591"/>
                    <a:pt x="104266" y="275131"/>
                    <a:pt x="45474" y="29539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Hình tự do: Hình 1630">
              <a:extLst>
                <a:ext uri="{FF2B5EF4-FFF2-40B4-BE49-F238E27FC236}">
                  <a16:creationId xmlns:a16="http://schemas.microsoft.com/office/drawing/2014/main" id="{BE745766-F0D1-2606-EA73-B30E92044055}"/>
                </a:ext>
              </a:extLst>
            </p:cNvPr>
            <p:cNvSpPr/>
            <p:nvPr/>
          </p:nvSpPr>
          <p:spPr>
            <a:xfrm>
              <a:off x="13876361" y="4388995"/>
              <a:ext cx="97726" cy="97070"/>
            </a:xfrm>
            <a:custGeom>
              <a:avLst/>
              <a:gdLst>
                <a:gd name="connsiteX0" fmla="*/ 0 w 97726"/>
                <a:gd name="connsiteY0" fmla="*/ 44047 h 97070"/>
                <a:gd name="connsiteX1" fmla="*/ 3678 w 97726"/>
                <a:gd name="connsiteY1" fmla="*/ 94079 h 97070"/>
                <a:gd name="connsiteX2" fmla="*/ 24907 w 97726"/>
                <a:gd name="connsiteY2" fmla="*/ 96823 h 97070"/>
                <a:gd name="connsiteX3" fmla="*/ 97726 w 97726"/>
                <a:gd name="connsiteY3" fmla="*/ 0 h 97070"/>
                <a:gd name="connsiteX4" fmla="*/ 0 w 97726"/>
                <a:gd name="connsiteY4" fmla="*/ 44047 h 9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6" h="97070">
                  <a:moveTo>
                    <a:pt x="0" y="44047"/>
                  </a:moveTo>
                  <a:cubicBezTo>
                    <a:pt x="0" y="44047"/>
                    <a:pt x="2213" y="71666"/>
                    <a:pt x="3678" y="94079"/>
                  </a:cubicBezTo>
                  <a:cubicBezTo>
                    <a:pt x="10442" y="96137"/>
                    <a:pt x="17581" y="97696"/>
                    <a:pt x="24907" y="96823"/>
                  </a:cubicBezTo>
                  <a:cubicBezTo>
                    <a:pt x="77557" y="90713"/>
                    <a:pt x="97726" y="0"/>
                    <a:pt x="97726" y="0"/>
                  </a:cubicBezTo>
                  <a:lnTo>
                    <a:pt x="0" y="44047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Hình tự do: Hình 1631">
              <a:extLst>
                <a:ext uri="{FF2B5EF4-FFF2-40B4-BE49-F238E27FC236}">
                  <a16:creationId xmlns:a16="http://schemas.microsoft.com/office/drawing/2014/main" id="{11748E0A-5ED7-F008-FBFD-C4A1C610FEE7}"/>
                </a:ext>
              </a:extLst>
            </p:cNvPr>
            <p:cNvSpPr/>
            <p:nvPr/>
          </p:nvSpPr>
          <p:spPr>
            <a:xfrm>
              <a:off x="13941516" y="4355803"/>
              <a:ext cx="74800" cy="43463"/>
            </a:xfrm>
            <a:custGeom>
              <a:avLst/>
              <a:gdLst>
                <a:gd name="connsiteX0" fmla="*/ 433 w 74800"/>
                <a:gd name="connsiteY0" fmla="*/ 34533 h 43463"/>
                <a:gd name="connsiteX1" fmla="*/ 43170 w 74800"/>
                <a:gd name="connsiteY1" fmla="*/ 39583 h 43463"/>
                <a:gd name="connsiteX2" fmla="*/ 74593 w 74800"/>
                <a:gd name="connsiteY2" fmla="*/ 10093 h 43463"/>
                <a:gd name="connsiteX3" fmla="*/ 31854 w 74800"/>
                <a:gd name="connsiteY3" fmla="*/ 5074 h 43463"/>
                <a:gd name="connsiteX4" fmla="*/ 433 w 74800"/>
                <a:gd name="connsiteY4" fmla="*/ 34533 h 4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00" h="43463">
                  <a:moveTo>
                    <a:pt x="433" y="34533"/>
                  </a:moveTo>
                  <a:cubicBezTo>
                    <a:pt x="3550" y="44071"/>
                    <a:pt x="22690" y="46316"/>
                    <a:pt x="43170" y="39583"/>
                  </a:cubicBezTo>
                  <a:cubicBezTo>
                    <a:pt x="63651" y="32818"/>
                    <a:pt x="76619" y="20162"/>
                    <a:pt x="74593" y="10093"/>
                  </a:cubicBezTo>
                  <a:cubicBezTo>
                    <a:pt x="71880" y="-3249"/>
                    <a:pt x="52335" y="-1659"/>
                    <a:pt x="31854" y="5074"/>
                  </a:cubicBezTo>
                  <a:cubicBezTo>
                    <a:pt x="11374" y="11839"/>
                    <a:pt x="-2685" y="25025"/>
                    <a:pt x="433" y="3453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Hình tự do: Hình 1632">
              <a:extLst>
                <a:ext uri="{FF2B5EF4-FFF2-40B4-BE49-F238E27FC236}">
                  <a16:creationId xmlns:a16="http://schemas.microsoft.com/office/drawing/2014/main" id="{8039DC27-967D-986A-568C-3249CEA4C883}"/>
                </a:ext>
              </a:extLst>
            </p:cNvPr>
            <p:cNvSpPr/>
            <p:nvPr/>
          </p:nvSpPr>
          <p:spPr>
            <a:xfrm>
              <a:off x="13821092" y="4290680"/>
              <a:ext cx="163795" cy="181105"/>
            </a:xfrm>
            <a:custGeom>
              <a:avLst/>
              <a:gdLst>
                <a:gd name="connsiteX0" fmla="*/ 163750 w 163795"/>
                <a:gd name="connsiteY0" fmla="*/ 39492 h 181105"/>
                <a:gd name="connsiteX1" fmla="*/ 162192 w 163795"/>
                <a:gd name="connsiteY1" fmla="*/ 64274 h 181105"/>
                <a:gd name="connsiteX2" fmla="*/ 74752 w 163795"/>
                <a:gd name="connsiteY2" fmla="*/ 181016 h 181105"/>
                <a:gd name="connsiteX3" fmla="*/ 3803 w 163795"/>
                <a:gd name="connsiteY3" fmla="*/ 108259 h 181105"/>
                <a:gd name="connsiteX4" fmla="*/ 3055 w 163795"/>
                <a:gd name="connsiteY4" fmla="*/ 104549 h 181105"/>
                <a:gd name="connsiteX5" fmla="*/ 0 w 163795"/>
                <a:gd name="connsiteY5" fmla="*/ 73564 h 181105"/>
                <a:gd name="connsiteX6" fmla="*/ 62 w 163795"/>
                <a:gd name="connsiteY6" fmla="*/ 68888 h 181105"/>
                <a:gd name="connsiteX7" fmla="*/ 311 w 163795"/>
                <a:gd name="connsiteY7" fmla="*/ 62279 h 181105"/>
                <a:gd name="connsiteX8" fmla="*/ 5673 w 163795"/>
                <a:gd name="connsiteY8" fmla="*/ 9317 h 181105"/>
                <a:gd name="connsiteX9" fmla="*/ 20013 w 163795"/>
                <a:gd name="connsiteY9" fmla="*/ 557 h 181105"/>
                <a:gd name="connsiteX10" fmla="*/ 37314 w 163795"/>
                <a:gd name="connsiteY10" fmla="*/ 5950 h 181105"/>
                <a:gd name="connsiteX11" fmla="*/ 135321 w 163795"/>
                <a:gd name="connsiteY11" fmla="*/ 9036 h 181105"/>
                <a:gd name="connsiteX12" fmla="*/ 163750 w 163795"/>
                <a:gd name="connsiteY12" fmla="*/ 39492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795" h="181105">
                  <a:moveTo>
                    <a:pt x="163750" y="39492"/>
                  </a:moveTo>
                  <a:cubicBezTo>
                    <a:pt x="163314" y="47285"/>
                    <a:pt x="162690" y="55795"/>
                    <a:pt x="162192" y="64274"/>
                  </a:cubicBezTo>
                  <a:cubicBezTo>
                    <a:pt x="158513" y="131233"/>
                    <a:pt x="121074" y="183572"/>
                    <a:pt x="74752" y="181016"/>
                  </a:cubicBezTo>
                  <a:cubicBezTo>
                    <a:pt x="39932" y="179115"/>
                    <a:pt x="13280" y="150747"/>
                    <a:pt x="3803" y="108259"/>
                  </a:cubicBezTo>
                  <a:cubicBezTo>
                    <a:pt x="3553" y="107074"/>
                    <a:pt x="3273" y="105796"/>
                    <a:pt x="3055" y="104549"/>
                  </a:cubicBezTo>
                  <a:cubicBezTo>
                    <a:pt x="1153" y="94886"/>
                    <a:pt x="125" y="84474"/>
                    <a:pt x="0" y="73564"/>
                  </a:cubicBezTo>
                  <a:cubicBezTo>
                    <a:pt x="0" y="72005"/>
                    <a:pt x="0" y="70478"/>
                    <a:pt x="62" y="68888"/>
                  </a:cubicBezTo>
                  <a:cubicBezTo>
                    <a:pt x="94" y="66675"/>
                    <a:pt x="187" y="64461"/>
                    <a:pt x="311" y="62279"/>
                  </a:cubicBezTo>
                  <a:cubicBezTo>
                    <a:pt x="1184" y="46288"/>
                    <a:pt x="3117" y="24467"/>
                    <a:pt x="5673" y="9317"/>
                  </a:cubicBezTo>
                  <a:cubicBezTo>
                    <a:pt x="6733" y="2583"/>
                    <a:pt x="13591" y="-1562"/>
                    <a:pt x="20013" y="557"/>
                  </a:cubicBezTo>
                  <a:cubicBezTo>
                    <a:pt x="24813" y="2084"/>
                    <a:pt x="30518" y="3924"/>
                    <a:pt x="37314" y="5950"/>
                  </a:cubicBezTo>
                  <a:cubicBezTo>
                    <a:pt x="62127" y="13369"/>
                    <a:pt x="105177" y="8381"/>
                    <a:pt x="135321" y="9036"/>
                  </a:cubicBezTo>
                  <a:cubicBezTo>
                    <a:pt x="151717" y="9410"/>
                    <a:pt x="164654" y="23126"/>
                    <a:pt x="163750" y="394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Hình tự do: Hình 1633">
              <a:extLst>
                <a:ext uri="{FF2B5EF4-FFF2-40B4-BE49-F238E27FC236}">
                  <a16:creationId xmlns:a16="http://schemas.microsoft.com/office/drawing/2014/main" id="{C4AA419F-B3EA-909F-D8BE-0E879D7723F1}"/>
                </a:ext>
              </a:extLst>
            </p:cNvPr>
            <p:cNvSpPr/>
            <p:nvPr/>
          </p:nvSpPr>
          <p:spPr>
            <a:xfrm>
              <a:off x="13850289" y="4412147"/>
              <a:ext cx="58304" cy="33783"/>
            </a:xfrm>
            <a:custGeom>
              <a:avLst/>
              <a:gdLst>
                <a:gd name="connsiteX0" fmla="*/ 58304 w 58304"/>
                <a:gd name="connsiteY0" fmla="*/ 8394 h 33783"/>
                <a:gd name="connsiteX1" fmla="*/ 27973 w 58304"/>
                <a:gd name="connsiteY1" fmla="*/ 1786 h 33783"/>
                <a:gd name="connsiteX2" fmla="*/ 23204 w 58304"/>
                <a:gd name="connsiteY2" fmla="*/ 3781 h 33783"/>
                <a:gd name="connsiteX3" fmla="*/ 18248 w 58304"/>
                <a:gd name="connsiteY3" fmla="*/ 134 h 33783"/>
                <a:gd name="connsiteX4" fmla="*/ 386 w 58304"/>
                <a:gd name="connsiteY4" fmla="*/ 820 h 33783"/>
                <a:gd name="connsiteX5" fmla="*/ 4749 w 58304"/>
                <a:gd name="connsiteY5" fmla="*/ 22266 h 33783"/>
                <a:gd name="connsiteX6" fmla="*/ 5654 w 58304"/>
                <a:gd name="connsiteY6" fmla="*/ 23389 h 33783"/>
                <a:gd name="connsiteX7" fmla="*/ 41253 w 58304"/>
                <a:gd name="connsiteY7" fmla="*/ 30589 h 33783"/>
                <a:gd name="connsiteX8" fmla="*/ 48516 w 58304"/>
                <a:gd name="connsiteY8" fmla="*/ 24854 h 33783"/>
                <a:gd name="connsiteX9" fmla="*/ 58304 w 58304"/>
                <a:gd name="connsiteY9" fmla="*/ 8394 h 3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4" h="33783">
                  <a:moveTo>
                    <a:pt x="58304" y="8394"/>
                  </a:moveTo>
                  <a:cubicBezTo>
                    <a:pt x="58304" y="8394"/>
                    <a:pt x="32774" y="-209"/>
                    <a:pt x="27973" y="1786"/>
                  </a:cubicBezTo>
                  <a:cubicBezTo>
                    <a:pt x="23204" y="3781"/>
                    <a:pt x="23204" y="3781"/>
                    <a:pt x="23204" y="3781"/>
                  </a:cubicBezTo>
                  <a:cubicBezTo>
                    <a:pt x="23204" y="3781"/>
                    <a:pt x="20492" y="664"/>
                    <a:pt x="18248" y="134"/>
                  </a:cubicBezTo>
                  <a:cubicBezTo>
                    <a:pt x="16003" y="-396"/>
                    <a:pt x="386" y="820"/>
                    <a:pt x="386" y="820"/>
                  </a:cubicBezTo>
                  <a:cubicBezTo>
                    <a:pt x="386" y="820"/>
                    <a:pt x="-1921" y="12353"/>
                    <a:pt x="4749" y="22266"/>
                  </a:cubicBezTo>
                  <a:cubicBezTo>
                    <a:pt x="5124" y="22827"/>
                    <a:pt x="5342" y="23014"/>
                    <a:pt x="5654" y="23389"/>
                  </a:cubicBezTo>
                  <a:cubicBezTo>
                    <a:pt x="14289" y="33675"/>
                    <a:pt x="29376" y="36824"/>
                    <a:pt x="41253" y="30589"/>
                  </a:cubicBezTo>
                  <a:cubicBezTo>
                    <a:pt x="43684" y="29343"/>
                    <a:pt x="46833" y="26568"/>
                    <a:pt x="48516" y="24854"/>
                  </a:cubicBezTo>
                  <a:cubicBezTo>
                    <a:pt x="55748" y="17372"/>
                    <a:pt x="58304" y="8394"/>
                    <a:pt x="58304" y="8394"/>
                  </a:cubicBez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Hình tự do: Hình 1634">
              <a:extLst>
                <a:ext uri="{FF2B5EF4-FFF2-40B4-BE49-F238E27FC236}">
                  <a16:creationId xmlns:a16="http://schemas.microsoft.com/office/drawing/2014/main" id="{A914844C-041E-41C4-5113-AEB91A2E9EE5}"/>
                </a:ext>
              </a:extLst>
            </p:cNvPr>
            <p:cNvSpPr/>
            <p:nvPr/>
          </p:nvSpPr>
          <p:spPr>
            <a:xfrm>
              <a:off x="13850675" y="4412967"/>
              <a:ext cx="57918" cy="26163"/>
            </a:xfrm>
            <a:custGeom>
              <a:avLst/>
              <a:gdLst>
                <a:gd name="connsiteX0" fmla="*/ 0 w 57918"/>
                <a:gd name="connsiteY0" fmla="*/ 0 h 26163"/>
                <a:gd name="connsiteX1" fmla="*/ 57918 w 57918"/>
                <a:gd name="connsiteY1" fmla="*/ 7575 h 26163"/>
                <a:gd name="connsiteX2" fmla="*/ 22849 w 57918"/>
                <a:gd name="connsiteY2" fmla="*/ 25842 h 26163"/>
                <a:gd name="connsiteX3" fmla="*/ 0 w 57918"/>
                <a:gd name="connsiteY3" fmla="*/ 0 h 2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8" h="26163">
                  <a:moveTo>
                    <a:pt x="0" y="0"/>
                  </a:moveTo>
                  <a:cubicBezTo>
                    <a:pt x="0" y="0"/>
                    <a:pt x="22849" y="14308"/>
                    <a:pt x="57918" y="7575"/>
                  </a:cubicBezTo>
                  <a:cubicBezTo>
                    <a:pt x="57918" y="7575"/>
                    <a:pt x="47102" y="29022"/>
                    <a:pt x="22849" y="25842"/>
                  </a:cubicBezTo>
                  <a:cubicBezTo>
                    <a:pt x="2182" y="231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Hình tự do: Hình 1635">
              <a:extLst>
                <a:ext uri="{FF2B5EF4-FFF2-40B4-BE49-F238E27FC236}">
                  <a16:creationId xmlns:a16="http://schemas.microsoft.com/office/drawing/2014/main" id="{7E8AE44F-C576-AC60-0EEA-9F7114C1BAD7}"/>
                </a:ext>
              </a:extLst>
            </p:cNvPr>
            <p:cNvSpPr/>
            <p:nvPr/>
          </p:nvSpPr>
          <p:spPr>
            <a:xfrm>
              <a:off x="13867635" y="4369884"/>
              <a:ext cx="15340" cy="22299"/>
            </a:xfrm>
            <a:custGeom>
              <a:avLst/>
              <a:gdLst>
                <a:gd name="connsiteX0" fmla="*/ 8445 w 15340"/>
                <a:gd name="connsiteY0" fmla="*/ 22104 h 22299"/>
                <a:gd name="connsiteX1" fmla="*/ 4175 w 15340"/>
                <a:gd name="connsiteY1" fmla="*/ 21137 h 22299"/>
                <a:gd name="connsiteX2" fmla="*/ 154 w 15340"/>
                <a:gd name="connsiteY2" fmla="*/ 16368 h 22299"/>
                <a:gd name="connsiteX3" fmla="*/ 5640 w 15340"/>
                <a:gd name="connsiteY3" fmla="*/ 2091 h 22299"/>
                <a:gd name="connsiteX4" fmla="*/ 11158 w 15340"/>
                <a:gd name="connsiteY4" fmla="*/ 189 h 22299"/>
                <a:gd name="connsiteX5" fmla="*/ 11158 w 15340"/>
                <a:gd name="connsiteY5" fmla="*/ 189 h 22299"/>
                <a:gd name="connsiteX6" fmla="*/ 15334 w 15340"/>
                <a:gd name="connsiteY6" fmla="*/ 4304 h 22299"/>
                <a:gd name="connsiteX7" fmla="*/ 14119 w 15340"/>
                <a:gd name="connsiteY7" fmla="*/ 19579 h 22299"/>
                <a:gd name="connsiteX8" fmla="*/ 8445 w 15340"/>
                <a:gd name="connsiteY8" fmla="*/ 22104 h 2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40" h="22299">
                  <a:moveTo>
                    <a:pt x="8445" y="22104"/>
                  </a:moveTo>
                  <a:lnTo>
                    <a:pt x="4175" y="21137"/>
                  </a:lnTo>
                  <a:cubicBezTo>
                    <a:pt x="1307" y="20483"/>
                    <a:pt x="-563" y="18269"/>
                    <a:pt x="154" y="16368"/>
                  </a:cubicBezTo>
                  <a:lnTo>
                    <a:pt x="5640" y="2091"/>
                  </a:lnTo>
                  <a:cubicBezTo>
                    <a:pt x="6263" y="439"/>
                    <a:pt x="8664" y="-403"/>
                    <a:pt x="11158" y="189"/>
                  </a:cubicBezTo>
                  <a:lnTo>
                    <a:pt x="11158" y="189"/>
                  </a:lnTo>
                  <a:cubicBezTo>
                    <a:pt x="13652" y="750"/>
                    <a:pt x="15459" y="2559"/>
                    <a:pt x="15334" y="4304"/>
                  </a:cubicBezTo>
                  <a:lnTo>
                    <a:pt x="14119" y="19579"/>
                  </a:lnTo>
                  <a:cubicBezTo>
                    <a:pt x="13963" y="21605"/>
                    <a:pt x="11314" y="22790"/>
                    <a:pt x="8445" y="22104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Hình tự do: Hình 1636">
              <a:extLst>
                <a:ext uri="{FF2B5EF4-FFF2-40B4-BE49-F238E27FC236}">
                  <a16:creationId xmlns:a16="http://schemas.microsoft.com/office/drawing/2014/main" id="{078DB74B-EB8E-C6B1-5DE0-0328629D7149}"/>
                </a:ext>
              </a:extLst>
            </p:cNvPr>
            <p:cNvSpPr/>
            <p:nvPr/>
          </p:nvSpPr>
          <p:spPr>
            <a:xfrm>
              <a:off x="13919041" y="4347937"/>
              <a:ext cx="11867" cy="16126"/>
            </a:xfrm>
            <a:custGeom>
              <a:avLst/>
              <a:gdLst>
                <a:gd name="connsiteX0" fmla="*/ 11779 w 11867"/>
                <a:gd name="connsiteY0" fmla="*/ 8825 h 16126"/>
                <a:gd name="connsiteX1" fmla="*/ 4921 w 11867"/>
                <a:gd name="connsiteY1" fmla="*/ 16088 h 16126"/>
                <a:gd name="connsiteX2" fmla="*/ 89 w 11867"/>
                <a:gd name="connsiteY2" fmla="*/ 7329 h 16126"/>
                <a:gd name="connsiteX3" fmla="*/ 6947 w 11867"/>
                <a:gd name="connsiteY3" fmla="*/ 34 h 16126"/>
                <a:gd name="connsiteX4" fmla="*/ 11779 w 11867"/>
                <a:gd name="connsiteY4" fmla="*/ 8825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" h="16126">
                  <a:moveTo>
                    <a:pt x="11779" y="8825"/>
                  </a:moveTo>
                  <a:cubicBezTo>
                    <a:pt x="11218" y="13251"/>
                    <a:pt x="8163" y="16524"/>
                    <a:pt x="4921" y="16088"/>
                  </a:cubicBezTo>
                  <a:cubicBezTo>
                    <a:pt x="1679" y="15683"/>
                    <a:pt x="-472" y="11755"/>
                    <a:pt x="89" y="7329"/>
                  </a:cubicBezTo>
                  <a:cubicBezTo>
                    <a:pt x="650" y="2871"/>
                    <a:pt x="3705" y="-371"/>
                    <a:pt x="6947" y="34"/>
                  </a:cubicBezTo>
                  <a:cubicBezTo>
                    <a:pt x="10189" y="470"/>
                    <a:pt x="12340" y="4398"/>
                    <a:pt x="1177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Hình tự do: Hình 1637">
              <a:extLst>
                <a:ext uri="{FF2B5EF4-FFF2-40B4-BE49-F238E27FC236}">
                  <a16:creationId xmlns:a16="http://schemas.microsoft.com/office/drawing/2014/main" id="{F98EED9A-6892-2E01-E065-A9EDAD6EA39E}"/>
                </a:ext>
              </a:extLst>
            </p:cNvPr>
            <p:cNvSpPr/>
            <p:nvPr/>
          </p:nvSpPr>
          <p:spPr>
            <a:xfrm>
              <a:off x="13908624" y="4323198"/>
              <a:ext cx="42644" cy="15795"/>
            </a:xfrm>
            <a:custGeom>
              <a:avLst/>
              <a:gdLst>
                <a:gd name="connsiteX0" fmla="*/ 0 w 42644"/>
                <a:gd name="connsiteY0" fmla="*/ 10278 h 15795"/>
                <a:gd name="connsiteX1" fmla="*/ 1279 w 42644"/>
                <a:gd name="connsiteY1" fmla="*/ 8408 h 15795"/>
                <a:gd name="connsiteX2" fmla="*/ 5580 w 42644"/>
                <a:gd name="connsiteY2" fmla="*/ 4418 h 15795"/>
                <a:gd name="connsiteX3" fmla="*/ 9009 w 42644"/>
                <a:gd name="connsiteY3" fmla="*/ 2391 h 15795"/>
                <a:gd name="connsiteX4" fmla="*/ 13156 w 42644"/>
                <a:gd name="connsiteY4" fmla="*/ 833 h 15795"/>
                <a:gd name="connsiteX5" fmla="*/ 17924 w 42644"/>
                <a:gd name="connsiteY5" fmla="*/ 85 h 15795"/>
                <a:gd name="connsiteX6" fmla="*/ 22912 w 42644"/>
                <a:gd name="connsiteY6" fmla="*/ 241 h 15795"/>
                <a:gd name="connsiteX7" fmla="*/ 27775 w 42644"/>
                <a:gd name="connsiteY7" fmla="*/ 1425 h 15795"/>
                <a:gd name="connsiteX8" fmla="*/ 32139 w 42644"/>
                <a:gd name="connsiteY8" fmla="*/ 3451 h 15795"/>
                <a:gd name="connsiteX9" fmla="*/ 35725 w 42644"/>
                <a:gd name="connsiteY9" fmla="*/ 6070 h 15795"/>
                <a:gd name="connsiteX10" fmla="*/ 38499 w 42644"/>
                <a:gd name="connsiteY10" fmla="*/ 8875 h 15795"/>
                <a:gd name="connsiteX11" fmla="*/ 40463 w 42644"/>
                <a:gd name="connsiteY11" fmla="*/ 11525 h 15795"/>
                <a:gd name="connsiteX12" fmla="*/ 41710 w 42644"/>
                <a:gd name="connsiteY12" fmla="*/ 13769 h 15795"/>
                <a:gd name="connsiteX13" fmla="*/ 42645 w 42644"/>
                <a:gd name="connsiteY13" fmla="*/ 15796 h 15795"/>
                <a:gd name="connsiteX14" fmla="*/ 40618 w 42644"/>
                <a:gd name="connsiteY14" fmla="*/ 14985 h 15795"/>
                <a:gd name="connsiteX15" fmla="*/ 38436 w 42644"/>
                <a:gd name="connsiteY15" fmla="*/ 13987 h 15795"/>
                <a:gd name="connsiteX16" fmla="*/ 35693 w 42644"/>
                <a:gd name="connsiteY16" fmla="*/ 12803 h 15795"/>
                <a:gd name="connsiteX17" fmla="*/ 32545 w 42644"/>
                <a:gd name="connsiteY17" fmla="*/ 11494 h 15795"/>
                <a:gd name="connsiteX18" fmla="*/ 29147 w 42644"/>
                <a:gd name="connsiteY18" fmla="*/ 10247 h 15795"/>
                <a:gd name="connsiteX19" fmla="*/ 25531 w 42644"/>
                <a:gd name="connsiteY19" fmla="*/ 9249 h 15795"/>
                <a:gd name="connsiteX20" fmla="*/ 21790 w 42644"/>
                <a:gd name="connsiteY20" fmla="*/ 8563 h 15795"/>
                <a:gd name="connsiteX21" fmla="*/ 18018 w 42644"/>
                <a:gd name="connsiteY21" fmla="*/ 8221 h 15795"/>
                <a:gd name="connsiteX22" fmla="*/ 14277 w 42644"/>
                <a:gd name="connsiteY22" fmla="*/ 8189 h 15795"/>
                <a:gd name="connsiteX23" fmla="*/ 10693 w 42644"/>
                <a:gd name="connsiteY23" fmla="*/ 8470 h 15795"/>
                <a:gd name="connsiteX24" fmla="*/ 7357 w 42644"/>
                <a:gd name="connsiteY24" fmla="*/ 8906 h 15795"/>
                <a:gd name="connsiteX25" fmla="*/ 2089 w 42644"/>
                <a:gd name="connsiteY25" fmla="*/ 9842 h 15795"/>
                <a:gd name="connsiteX26" fmla="*/ 0 w 42644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44" h="15795">
                  <a:moveTo>
                    <a:pt x="0" y="10278"/>
                  </a:moveTo>
                  <a:cubicBezTo>
                    <a:pt x="0" y="10278"/>
                    <a:pt x="374" y="9530"/>
                    <a:pt x="1279" y="8408"/>
                  </a:cubicBezTo>
                  <a:cubicBezTo>
                    <a:pt x="2151" y="7285"/>
                    <a:pt x="3585" y="5820"/>
                    <a:pt x="5580" y="4418"/>
                  </a:cubicBezTo>
                  <a:cubicBezTo>
                    <a:pt x="6578" y="3669"/>
                    <a:pt x="7732" y="3015"/>
                    <a:pt x="9009" y="2391"/>
                  </a:cubicBezTo>
                  <a:cubicBezTo>
                    <a:pt x="10256" y="1799"/>
                    <a:pt x="11690" y="1269"/>
                    <a:pt x="13156" y="833"/>
                  </a:cubicBezTo>
                  <a:cubicBezTo>
                    <a:pt x="14683" y="490"/>
                    <a:pt x="16273" y="116"/>
                    <a:pt x="17924" y="85"/>
                  </a:cubicBezTo>
                  <a:cubicBezTo>
                    <a:pt x="19577" y="-103"/>
                    <a:pt x="21229" y="53"/>
                    <a:pt x="22912" y="241"/>
                  </a:cubicBezTo>
                  <a:cubicBezTo>
                    <a:pt x="24596" y="396"/>
                    <a:pt x="26186" y="989"/>
                    <a:pt x="27775" y="1425"/>
                  </a:cubicBezTo>
                  <a:cubicBezTo>
                    <a:pt x="29303" y="1955"/>
                    <a:pt x="30737" y="2734"/>
                    <a:pt x="32139" y="3451"/>
                  </a:cubicBezTo>
                  <a:cubicBezTo>
                    <a:pt x="33449" y="4262"/>
                    <a:pt x="34633" y="5197"/>
                    <a:pt x="35725" y="6070"/>
                  </a:cubicBezTo>
                  <a:cubicBezTo>
                    <a:pt x="36846" y="6911"/>
                    <a:pt x="37657" y="8003"/>
                    <a:pt x="38499" y="8875"/>
                  </a:cubicBezTo>
                  <a:cubicBezTo>
                    <a:pt x="39309" y="9779"/>
                    <a:pt x="39995" y="10652"/>
                    <a:pt x="40463" y="11525"/>
                  </a:cubicBezTo>
                  <a:cubicBezTo>
                    <a:pt x="40993" y="12366"/>
                    <a:pt x="41397" y="13146"/>
                    <a:pt x="41710" y="13769"/>
                  </a:cubicBezTo>
                  <a:cubicBezTo>
                    <a:pt x="42364" y="15016"/>
                    <a:pt x="42645" y="15796"/>
                    <a:pt x="42645" y="15796"/>
                  </a:cubicBezTo>
                  <a:cubicBezTo>
                    <a:pt x="42645" y="15796"/>
                    <a:pt x="41866" y="15515"/>
                    <a:pt x="40618" y="14985"/>
                  </a:cubicBezTo>
                  <a:cubicBezTo>
                    <a:pt x="39995" y="14704"/>
                    <a:pt x="39247" y="14393"/>
                    <a:pt x="38436" y="13987"/>
                  </a:cubicBezTo>
                  <a:cubicBezTo>
                    <a:pt x="37657" y="13551"/>
                    <a:pt x="36690" y="13239"/>
                    <a:pt x="35693" y="12803"/>
                  </a:cubicBezTo>
                  <a:cubicBezTo>
                    <a:pt x="34664" y="12429"/>
                    <a:pt x="33698" y="11868"/>
                    <a:pt x="32545" y="11494"/>
                  </a:cubicBezTo>
                  <a:cubicBezTo>
                    <a:pt x="31422" y="11120"/>
                    <a:pt x="30301" y="10683"/>
                    <a:pt x="29147" y="10247"/>
                  </a:cubicBezTo>
                  <a:cubicBezTo>
                    <a:pt x="27931" y="9966"/>
                    <a:pt x="26746" y="9592"/>
                    <a:pt x="25531" y="9249"/>
                  </a:cubicBezTo>
                  <a:cubicBezTo>
                    <a:pt x="24252" y="9093"/>
                    <a:pt x="23068" y="8626"/>
                    <a:pt x="21790" y="8563"/>
                  </a:cubicBezTo>
                  <a:cubicBezTo>
                    <a:pt x="20543" y="8408"/>
                    <a:pt x="19265" y="8221"/>
                    <a:pt x="18018" y="8221"/>
                  </a:cubicBezTo>
                  <a:cubicBezTo>
                    <a:pt x="16771" y="8096"/>
                    <a:pt x="15525" y="8221"/>
                    <a:pt x="14277" y="8189"/>
                  </a:cubicBezTo>
                  <a:cubicBezTo>
                    <a:pt x="13062" y="8283"/>
                    <a:pt x="11846" y="8314"/>
                    <a:pt x="10693" y="8470"/>
                  </a:cubicBezTo>
                  <a:cubicBezTo>
                    <a:pt x="9508" y="8595"/>
                    <a:pt x="8386" y="8719"/>
                    <a:pt x="7357" y="8906"/>
                  </a:cubicBezTo>
                  <a:cubicBezTo>
                    <a:pt x="5238" y="9187"/>
                    <a:pt x="3429" y="9561"/>
                    <a:pt x="2089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Hình tự do: Hình 1638">
              <a:extLst>
                <a:ext uri="{FF2B5EF4-FFF2-40B4-BE49-F238E27FC236}">
                  <a16:creationId xmlns:a16="http://schemas.microsoft.com/office/drawing/2014/main" id="{F0B1820B-5F55-4740-6FD8-69DF685D172D}"/>
                </a:ext>
              </a:extLst>
            </p:cNvPr>
            <p:cNvSpPr/>
            <p:nvPr/>
          </p:nvSpPr>
          <p:spPr>
            <a:xfrm>
              <a:off x="13840798" y="4336715"/>
              <a:ext cx="11889" cy="16127"/>
            </a:xfrm>
            <a:custGeom>
              <a:avLst/>
              <a:gdLst>
                <a:gd name="connsiteX0" fmla="*/ 11809 w 11889"/>
                <a:gd name="connsiteY0" fmla="*/ 8825 h 16127"/>
                <a:gd name="connsiteX1" fmla="*/ 4920 w 11889"/>
                <a:gd name="connsiteY1" fmla="*/ 16088 h 16127"/>
                <a:gd name="connsiteX2" fmla="*/ 88 w 11889"/>
                <a:gd name="connsiteY2" fmla="*/ 7329 h 16127"/>
                <a:gd name="connsiteX3" fmla="*/ 6947 w 11889"/>
                <a:gd name="connsiteY3" fmla="*/ 34 h 16127"/>
                <a:gd name="connsiteX4" fmla="*/ 11809 w 11889"/>
                <a:gd name="connsiteY4" fmla="*/ 8825 h 1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9" h="16127">
                  <a:moveTo>
                    <a:pt x="11809" y="8825"/>
                  </a:moveTo>
                  <a:cubicBezTo>
                    <a:pt x="11248" y="13251"/>
                    <a:pt x="8162" y="16525"/>
                    <a:pt x="4920" y="16088"/>
                  </a:cubicBezTo>
                  <a:cubicBezTo>
                    <a:pt x="1709" y="15683"/>
                    <a:pt x="-473" y="11755"/>
                    <a:pt x="88" y="7329"/>
                  </a:cubicBezTo>
                  <a:cubicBezTo>
                    <a:pt x="650" y="2871"/>
                    <a:pt x="3704" y="-371"/>
                    <a:pt x="6947" y="34"/>
                  </a:cubicBezTo>
                  <a:cubicBezTo>
                    <a:pt x="10188" y="471"/>
                    <a:pt x="12339" y="4398"/>
                    <a:pt x="1180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Hình tự do: Hình 1639">
              <a:extLst>
                <a:ext uri="{FF2B5EF4-FFF2-40B4-BE49-F238E27FC236}">
                  <a16:creationId xmlns:a16="http://schemas.microsoft.com/office/drawing/2014/main" id="{11A7741B-3AF4-AD1D-C2E8-787397E5A36E}"/>
                </a:ext>
              </a:extLst>
            </p:cNvPr>
            <p:cNvSpPr/>
            <p:nvPr/>
          </p:nvSpPr>
          <p:spPr>
            <a:xfrm>
              <a:off x="13830381" y="4311976"/>
              <a:ext cx="42675" cy="15795"/>
            </a:xfrm>
            <a:custGeom>
              <a:avLst/>
              <a:gdLst>
                <a:gd name="connsiteX0" fmla="*/ 0 w 42675"/>
                <a:gd name="connsiteY0" fmla="*/ 10278 h 15795"/>
                <a:gd name="connsiteX1" fmla="*/ 1278 w 42675"/>
                <a:gd name="connsiteY1" fmla="*/ 8407 h 15795"/>
                <a:gd name="connsiteX2" fmla="*/ 5580 w 42675"/>
                <a:gd name="connsiteY2" fmla="*/ 4418 h 15795"/>
                <a:gd name="connsiteX3" fmla="*/ 9009 w 42675"/>
                <a:gd name="connsiteY3" fmla="*/ 2391 h 15795"/>
                <a:gd name="connsiteX4" fmla="*/ 13186 w 42675"/>
                <a:gd name="connsiteY4" fmla="*/ 864 h 15795"/>
                <a:gd name="connsiteX5" fmla="*/ 17924 w 42675"/>
                <a:gd name="connsiteY5" fmla="*/ 85 h 15795"/>
                <a:gd name="connsiteX6" fmla="*/ 22911 w 42675"/>
                <a:gd name="connsiteY6" fmla="*/ 240 h 15795"/>
                <a:gd name="connsiteX7" fmla="*/ 27775 w 42675"/>
                <a:gd name="connsiteY7" fmla="*/ 1425 h 15795"/>
                <a:gd name="connsiteX8" fmla="*/ 32139 w 42675"/>
                <a:gd name="connsiteY8" fmla="*/ 3451 h 15795"/>
                <a:gd name="connsiteX9" fmla="*/ 35755 w 42675"/>
                <a:gd name="connsiteY9" fmla="*/ 6069 h 15795"/>
                <a:gd name="connsiteX10" fmla="*/ 38498 w 42675"/>
                <a:gd name="connsiteY10" fmla="*/ 8875 h 15795"/>
                <a:gd name="connsiteX11" fmla="*/ 40462 w 42675"/>
                <a:gd name="connsiteY11" fmla="*/ 11525 h 15795"/>
                <a:gd name="connsiteX12" fmla="*/ 41740 w 42675"/>
                <a:gd name="connsiteY12" fmla="*/ 13769 h 15795"/>
                <a:gd name="connsiteX13" fmla="*/ 42675 w 42675"/>
                <a:gd name="connsiteY13" fmla="*/ 15795 h 15795"/>
                <a:gd name="connsiteX14" fmla="*/ 40618 w 42675"/>
                <a:gd name="connsiteY14" fmla="*/ 14985 h 15795"/>
                <a:gd name="connsiteX15" fmla="*/ 38436 w 42675"/>
                <a:gd name="connsiteY15" fmla="*/ 13987 h 15795"/>
                <a:gd name="connsiteX16" fmla="*/ 35693 w 42675"/>
                <a:gd name="connsiteY16" fmla="*/ 12834 h 15795"/>
                <a:gd name="connsiteX17" fmla="*/ 32575 w 42675"/>
                <a:gd name="connsiteY17" fmla="*/ 11493 h 15795"/>
                <a:gd name="connsiteX18" fmla="*/ 29146 w 42675"/>
                <a:gd name="connsiteY18" fmla="*/ 10247 h 15795"/>
                <a:gd name="connsiteX19" fmla="*/ 25530 w 42675"/>
                <a:gd name="connsiteY19" fmla="*/ 9249 h 15795"/>
                <a:gd name="connsiteX20" fmla="*/ 21790 w 42675"/>
                <a:gd name="connsiteY20" fmla="*/ 8595 h 15795"/>
                <a:gd name="connsiteX21" fmla="*/ 18018 w 42675"/>
                <a:gd name="connsiteY21" fmla="*/ 8252 h 15795"/>
                <a:gd name="connsiteX22" fmla="*/ 14277 w 42675"/>
                <a:gd name="connsiteY22" fmla="*/ 8189 h 15795"/>
                <a:gd name="connsiteX23" fmla="*/ 10692 w 42675"/>
                <a:gd name="connsiteY23" fmla="*/ 8470 h 15795"/>
                <a:gd name="connsiteX24" fmla="*/ 7356 w 42675"/>
                <a:gd name="connsiteY24" fmla="*/ 8906 h 15795"/>
                <a:gd name="connsiteX25" fmla="*/ 2120 w 42675"/>
                <a:gd name="connsiteY25" fmla="*/ 9842 h 15795"/>
                <a:gd name="connsiteX26" fmla="*/ 0 w 42675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5" h="15795">
                  <a:moveTo>
                    <a:pt x="0" y="10278"/>
                  </a:moveTo>
                  <a:cubicBezTo>
                    <a:pt x="0" y="10278"/>
                    <a:pt x="374" y="9530"/>
                    <a:pt x="1278" y="8407"/>
                  </a:cubicBezTo>
                  <a:cubicBezTo>
                    <a:pt x="2182" y="7285"/>
                    <a:pt x="3585" y="5820"/>
                    <a:pt x="5580" y="4418"/>
                  </a:cubicBezTo>
                  <a:cubicBezTo>
                    <a:pt x="6577" y="3669"/>
                    <a:pt x="7731" y="3015"/>
                    <a:pt x="9009" y="2391"/>
                  </a:cubicBezTo>
                  <a:cubicBezTo>
                    <a:pt x="10256" y="1799"/>
                    <a:pt x="11690" y="1269"/>
                    <a:pt x="13186" y="864"/>
                  </a:cubicBezTo>
                  <a:cubicBezTo>
                    <a:pt x="14682" y="490"/>
                    <a:pt x="16272" y="116"/>
                    <a:pt x="17924" y="85"/>
                  </a:cubicBezTo>
                  <a:cubicBezTo>
                    <a:pt x="19577" y="-103"/>
                    <a:pt x="21229" y="53"/>
                    <a:pt x="22911" y="240"/>
                  </a:cubicBezTo>
                  <a:cubicBezTo>
                    <a:pt x="24595" y="396"/>
                    <a:pt x="26185" y="988"/>
                    <a:pt x="27775" y="1425"/>
                  </a:cubicBezTo>
                  <a:cubicBezTo>
                    <a:pt x="29333" y="1986"/>
                    <a:pt x="30767" y="2765"/>
                    <a:pt x="32139" y="3451"/>
                  </a:cubicBezTo>
                  <a:cubicBezTo>
                    <a:pt x="33448" y="4262"/>
                    <a:pt x="34632" y="5197"/>
                    <a:pt x="35755" y="6069"/>
                  </a:cubicBezTo>
                  <a:cubicBezTo>
                    <a:pt x="36846" y="6942"/>
                    <a:pt x="37687" y="8002"/>
                    <a:pt x="38498" y="8875"/>
                  </a:cubicBezTo>
                  <a:cubicBezTo>
                    <a:pt x="39308" y="9779"/>
                    <a:pt x="39995" y="10652"/>
                    <a:pt x="40462" y="11525"/>
                  </a:cubicBezTo>
                  <a:cubicBezTo>
                    <a:pt x="40992" y="12366"/>
                    <a:pt x="41397" y="13146"/>
                    <a:pt x="41740" y="13769"/>
                  </a:cubicBezTo>
                  <a:cubicBezTo>
                    <a:pt x="42394" y="15016"/>
                    <a:pt x="42675" y="15795"/>
                    <a:pt x="42675" y="15795"/>
                  </a:cubicBezTo>
                  <a:cubicBezTo>
                    <a:pt x="42675" y="15795"/>
                    <a:pt x="41865" y="15546"/>
                    <a:pt x="40618" y="14985"/>
                  </a:cubicBezTo>
                  <a:cubicBezTo>
                    <a:pt x="39995" y="14704"/>
                    <a:pt x="39246" y="14424"/>
                    <a:pt x="38436" y="13987"/>
                  </a:cubicBezTo>
                  <a:cubicBezTo>
                    <a:pt x="37657" y="13551"/>
                    <a:pt x="36690" y="13239"/>
                    <a:pt x="35693" y="12834"/>
                  </a:cubicBezTo>
                  <a:cubicBezTo>
                    <a:pt x="34695" y="12429"/>
                    <a:pt x="33698" y="11868"/>
                    <a:pt x="32575" y="11493"/>
                  </a:cubicBezTo>
                  <a:cubicBezTo>
                    <a:pt x="31453" y="11119"/>
                    <a:pt x="30300" y="10683"/>
                    <a:pt x="29146" y="10247"/>
                  </a:cubicBezTo>
                  <a:cubicBezTo>
                    <a:pt x="27931" y="9966"/>
                    <a:pt x="26746" y="9592"/>
                    <a:pt x="25530" y="9249"/>
                  </a:cubicBezTo>
                  <a:cubicBezTo>
                    <a:pt x="24284" y="9125"/>
                    <a:pt x="23068" y="8626"/>
                    <a:pt x="21790" y="8595"/>
                  </a:cubicBezTo>
                  <a:cubicBezTo>
                    <a:pt x="20542" y="8407"/>
                    <a:pt x="19296" y="8252"/>
                    <a:pt x="18018" y="8252"/>
                  </a:cubicBezTo>
                  <a:cubicBezTo>
                    <a:pt x="16771" y="8127"/>
                    <a:pt x="15524" y="8221"/>
                    <a:pt x="14277" y="8189"/>
                  </a:cubicBezTo>
                  <a:cubicBezTo>
                    <a:pt x="13061" y="8283"/>
                    <a:pt x="11846" y="8314"/>
                    <a:pt x="10692" y="8470"/>
                  </a:cubicBezTo>
                  <a:cubicBezTo>
                    <a:pt x="9539" y="8595"/>
                    <a:pt x="8416" y="8719"/>
                    <a:pt x="7356" y="8906"/>
                  </a:cubicBezTo>
                  <a:cubicBezTo>
                    <a:pt x="5237" y="9187"/>
                    <a:pt x="3429" y="9561"/>
                    <a:pt x="2120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Hình tự do: Hình 1640">
              <a:extLst>
                <a:ext uri="{FF2B5EF4-FFF2-40B4-BE49-F238E27FC236}">
                  <a16:creationId xmlns:a16="http://schemas.microsoft.com/office/drawing/2014/main" id="{28B2B17D-0171-894F-533D-C43CA85972B2}"/>
                </a:ext>
              </a:extLst>
            </p:cNvPr>
            <p:cNvSpPr/>
            <p:nvPr/>
          </p:nvSpPr>
          <p:spPr>
            <a:xfrm>
              <a:off x="13911449" y="4375321"/>
              <a:ext cx="35218" cy="36327"/>
            </a:xfrm>
            <a:custGeom>
              <a:avLst/>
              <a:gdLst>
                <a:gd name="connsiteX0" fmla="*/ 34864 w 35218"/>
                <a:gd name="connsiteY0" fmla="*/ 21623 h 36327"/>
                <a:gd name="connsiteX1" fmla="*/ 14103 w 35218"/>
                <a:gd name="connsiteY1" fmla="*/ 35994 h 36327"/>
                <a:gd name="connsiteX2" fmla="*/ 355 w 35218"/>
                <a:gd name="connsiteY2" fmla="*/ 14703 h 36327"/>
                <a:gd name="connsiteX3" fmla="*/ 21086 w 35218"/>
                <a:gd name="connsiteY3" fmla="*/ 332 h 36327"/>
                <a:gd name="connsiteX4" fmla="*/ 34864 w 35218"/>
                <a:gd name="connsiteY4" fmla="*/ 21623 h 3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18" h="36327">
                  <a:moveTo>
                    <a:pt x="34864" y="21623"/>
                  </a:moveTo>
                  <a:cubicBezTo>
                    <a:pt x="32931" y="31474"/>
                    <a:pt x="23641" y="37895"/>
                    <a:pt x="14103" y="35994"/>
                  </a:cubicBezTo>
                  <a:cubicBezTo>
                    <a:pt x="4564" y="34092"/>
                    <a:pt x="-1577" y="24553"/>
                    <a:pt x="355" y="14703"/>
                  </a:cubicBezTo>
                  <a:cubicBezTo>
                    <a:pt x="2288" y="4884"/>
                    <a:pt x="11578" y="-1569"/>
                    <a:pt x="21086" y="332"/>
                  </a:cubicBezTo>
                  <a:cubicBezTo>
                    <a:pt x="30625" y="2234"/>
                    <a:pt x="36797" y="11773"/>
                    <a:pt x="34864" y="2162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Hình tự do: Hình 1641">
              <a:extLst>
                <a:ext uri="{FF2B5EF4-FFF2-40B4-BE49-F238E27FC236}">
                  <a16:creationId xmlns:a16="http://schemas.microsoft.com/office/drawing/2014/main" id="{0B6818F5-152B-5D58-7A5B-19F8616EA1B8}"/>
                </a:ext>
              </a:extLst>
            </p:cNvPr>
            <p:cNvSpPr/>
            <p:nvPr/>
          </p:nvSpPr>
          <p:spPr>
            <a:xfrm>
              <a:off x="13821092" y="4358949"/>
              <a:ext cx="21759" cy="36311"/>
            </a:xfrm>
            <a:custGeom>
              <a:avLst/>
              <a:gdLst>
                <a:gd name="connsiteX0" fmla="*/ 21415 w 21759"/>
                <a:gd name="connsiteY0" fmla="*/ 21629 h 36311"/>
                <a:gd name="connsiteX1" fmla="*/ 3055 w 21759"/>
                <a:gd name="connsiteY1" fmla="*/ 36280 h 36311"/>
                <a:gd name="connsiteX2" fmla="*/ 0 w 21759"/>
                <a:gd name="connsiteY2" fmla="*/ 5294 h 36311"/>
                <a:gd name="connsiteX3" fmla="*/ 62 w 21759"/>
                <a:gd name="connsiteY3" fmla="*/ 618 h 36311"/>
                <a:gd name="connsiteX4" fmla="*/ 7637 w 21759"/>
                <a:gd name="connsiteY4" fmla="*/ 338 h 36311"/>
                <a:gd name="connsiteX5" fmla="*/ 21415 w 21759"/>
                <a:gd name="connsiteY5" fmla="*/ 21629 h 3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" h="36311">
                  <a:moveTo>
                    <a:pt x="21415" y="21629"/>
                  </a:moveTo>
                  <a:cubicBezTo>
                    <a:pt x="19639" y="30638"/>
                    <a:pt x="11721" y="36810"/>
                    <a:pt x="3055" y="36280"/>
                  </a:cubicBezTo>
                  <a:cubicBezTo>
                    <a:pt x="1122" y="26616"/>
                    <a:pt x="94" y="16205"/>
                    <a:pt x="0" y="5294"/>
                  </a:cubicBezTo>
                  <a:cubicBezTo>
                    <a:pt x="0" y="3736"/>
                    <a:pt x="0" y="2208"/>
                    <a:pt x="62" y="618"/>
                  </a:cubicBezTo>
                  <a:cubicBezTo>
                    <a:pt x="2463" y="-99"/>
                    <a:pt x="5081" y="-192"/>
                    <a:pt x="7637" y="338"/>
                  </a:cubicBezTo>
                  <a:cubicBezTo>
                    <a:pt x="17145" y="2271"/>
                    <a:pt x="23317" y="11778"/>
                    <a:pt x="21415" y="21629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Hình tự do: Hình 1642">
              <a:extLst>
                <a:ext uri="{FF2B5EF4-FFF2-40B4-BE49-F238E27FC236}">
                  <a16:creationId xmlns:a16="http://schemas.microsoft.com/office/drawing/2014/main" id="{6DFF0256-38AF-C6EC-BF27-39E7B25125BD}"/>
                </a:ext>
              </a:extLst>
            </p:cNvPr>
            <p:cNvSpPr/>
            <p:nvPr/>
          </p:nvSpPr>
          <p:spPr>
            <a:xfrm>
              <a:off x="13821279" y="4277105"/>
              <a:ext cx="171730" cy="81544"/>
            </a:xfrm>
            <a:custGeom>
              <a:avLst/>
              <a:gdLst>
                <a:gd name="connsiteX0" fmla="*/ 164374 w 171730"/>
                <a:gd name="connsiteY0" fmla="*/ 79938 h 81544"/>
                <a:gd name="connsiteX1" fmla="*/ 142770 w 171730"/>
                <a:gd name="connsiteY1" fmla="*/ 77257 h 81544"/>
                <a:gd name="connsiteX2" fmla="*/ 105862 w 171730"/>
                <a:gd name="connsiteY2" fmla="*/ 30030 h 81544"/>
                <a:gd name="connsiteX3" fmla="*/ 42083 w 171730"/>
                <a:gd name="connsiteY3" fmla="*/ 28752 h 81544"/>
                <a:gd name="connsiteX4" fmla="*/ 0 w 171730"/>
                <a:gd name="connsiteY4" fmla="*/ 25884 h 81544"/>
                <a:gd name="connsiteX5" fmla="*/ 14869 w 171730"/>
                <a:gd name="connsiteY5" fmla="*/ 3159 h 81544"/>
                <a:gd name="connsiteX6" fmla="*/ 149784 w 171730"/>
                <a:gd name="connsiteY6" fmla="*/ 16034 h 81544"/>
                <a:gd name="connsiteX7" fmla="*/ 149784 w 171730"/>
                <a:gd name="connsiteY7" fmla="*/ 16034 h 81544"/>
                <a:gd name="connsiteX8" fmla="*/ 171730 w 171730"/>
                <a:gd name="connsiteY8" fmla="*/ 35641 h 81544"/>
                <a:gd name="connsiteX9" fmla="*/ 164374 w 171730"/>
                <a:gd name="connsiteY9" fmla="*/ 79938 h 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30" h="81544">
                  <a:moveTo>
                    <a:pt x="164374" y="79938"/>
                  </a:moveTo>
                  <a:cubicBezTo>
                    <a:pt x="164374" y="79938"/>
                    <a:pt x="152653" y="84957"/>
                    <a:pt x="142770" y="77257"/>
                  </a:cubicBezTo>
                  <a:cubicBezTo>
                    <a:pt x="132858" y="69557"/>
                    <a:pt x="126623" y="35392"/>
                    <a:pt x="105862" y="30030"/>
                  </a:cubicBezTo>
                  <a:cubicBezTo>
                    <a:pt x="85132" y="24669"/>
                    <a:pt x="80239" y="24388"/>
                    <a:pt x="42083" y="28752"/>
                  </a:cubicBezTo>
                  <a:cubicBezTo>
                    <a:pt x="3958" y="33116"/>
                    <a:pt x="0" y="25884"/>
                    <a:pt x="0" y="25884"/>
                  </a:cubicBezTo>
                  <a:cubicBezTo>
                    <a:pt x="0" y="25884"/>
                    <a:pt x="9165" y="1725"/>
                    <a:pt x="14869" y="3159"/>
                  </a:cubicBezTo>
                  <a:cubicBezTo>
                    <a:pt x="18641" y="4126"/>
                    <a:pt x="100126" y="-10494"/>
                    <a:pt x="149784" y="16034"/>
                  </a:cubicBezTo>
                  <a:lnTo>
                    <a:pt x="149784" y="16034"/>
                  </a:lnTo>
                  <a:cubicBezTo>
                    <a:pt x="157702" y="20086"/>
                    <a:pt x="171356" y="26757"/>
                    <a:pt x="171730" y="35641"/>
                  </a:cubicBezTo>
                  <a:lnTo>
                    <a:pt x="164374" y="79938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Hình tự do: Hình 1643">
              <a:extLst>
                <a:ext uri="{FF2B5EF4-FFF2-40B4-BE49-F238E27FC236}">
                  <a16:creationId xmlns:a16="http://schemas.microsoft.com/office/drawing/2014/main" id="{B637E019-29D7-4181-49A2-25ACF8343D4F}"/>
                </a:ext>
              </a:extLst>
            </p:cNvPr>
            <p:cNvSpPr/>
            <p:nvPr/>
          </p:nvSpPr>
          <p:spPr>
            <a:xfrm>
              <a:off x="13648894" y="4540463"/>
              <a:ext cx="155738" cy="307078"/>
            </a:xfrm>
            <a:custGeom>
              <a:avLst/>
              <a:gdLst>
                <a:gd name="connsiteX0" fmla="*/ 155739 w 155738"/>
                <a:gd name="connsiteY0" fmla="*/ 153557 h 307078"/>
                <a:gd name="connsiteX1" fmla="*/ 154835 w 155738"/>
                <a:gd name="connsiteY1" fmla="*/ 203683 h 307078"/>
                <a:gd name="connsiteX2" fmla="*/ 153931 w 155738"/>
                <a:gd name="connsiteY2" fmla="*/ 220329 h 307078"/>
                <a:gd name="connsiteX3" fmla="*/ 147727 w 155738"/>
                <a:gd name="connsiteY3" fmla="*/ 255897 h 307078"/>
                <a:gd name="connsiteX4" fmla="*/ 145358 w 155738"/>
                <a:gd name="connsiteY4" fmla="*/ 259793 h 307078"/>
                <a:gd name="connsiteX5" fmla="*/ 128182 w 155738"/>
                <a:gd name="connsiteY5" fmla="*/ 241339 h 307078"/>
                <a:gd name="connsiteX6" fmla="*/ 99347 w 155738"/>
                <a:gd name="connsiteY6" fmla="*/ 273634 h 307078"/>
                <a:gd name="connsiteX7" fmla="*/ 94141 w 155738"/>
                <a:gd name="connsiteY7" fmla="*/ 278466 h 307078"/>
                <a:gd name="connsiteX8" fmla="*/ 93985 w 155738"/>
                <a:gd name="connsiteY8" fmla="*/ 278622 h 307078"/>
                <a:gd name="connsiteX9" fmla="*/ 78149 w 155738"/>
                <a:gd name="connsiteY9" fmla="*/ 291652 h 307078"/>
                <a:gd name="connsiteX10" fmla="*/ 73786 w 155738"/>
                <a:gd name="connsiteY10" fmla="*/ 294551 h 307078"/>
                <a:gd name="connsiteX11" fmla="*/ 58760 w 155738"/>
                <a:gd name="connsiteY11" fmla="*/ 302001 h 307078"/>
                <a:gd name="connsiteX12" fmla="*/ 37937 w 155738"/>
                <a:gd name="connsiteY12" fmla="*/ 306553 h 307078"/>
                <a:gd name="connsiteX13" fmla="*/ 7200 w 155738"/>
                <a:gd name="connsiteY13" fmla="*/ 303840 h 307078"/>
                <a:gd name="connsiteX14" fmla="*/ 7107 w 155738"/>
                <a:gd name="connsiteY14" fmla="*/ 303934 h 307078"/>
                <a:gd name="connsiteX15" fmla="*/ 0 w 155738"/>
                <a:gd name="connsiteY15" fmla="*/ 299102 h 307078"/>
                <a:gd name="connsiteX16" fmla="*/ 9009 w 155738"/>
                <a:gd name="connsiteY16" fmla="*/ 259887 h 307078"/>
                <a:gd name="connsiteX17" fmla="*/ 27214 w 155738"/>
                <a:gd name="connsiteY17" fmla="*/ 210696 h 307078"/>
                <a:gd name="connsiteX18" fmla="*/ 27837 w 155738"/>
                <a:gd name="connsiteY18" fmla="*/ 208764 h 307078"/>
                <a:gd name="connsiteX19" fmla="*/ 29208 w 155738"/>
                <a:gd name="connsiteY19" fmla="*/ 205490 h 307078"/>
                <a:gd name="connsiteX20" fmla="*/ 29739 w 155738"/>
                <a:gd name="connsiteY20" fmla="*/ 204057 h 307078"/>
                <a:gd name="connsiteX21" fmla="*/ 31204 w 155738"/>
                <a:gd name="connsiteY21" fmla="*/ 200409 h 307078"/>
                <a:gd name="connsiteX22" fmla="*/ 31578 w 155738"/>
                <a:gd name="connsiteY22" fmla="*/ 199599 h 307078"/>
                <a:gd name="connsiteX23" fmla="*/ 31671 w 155738"/>
                <a:gd name="connsiteY23" fmla="*/ 199318 h 307078"/>
                <a:gd name="connsiteX24" fmla="*/ 32295 w 155738"/>
                <a:gd name="connsiteY24" fmla="*/ 198040 h 307078"/>
                <a:gd name="connsiteX25" fmla="*/ 33479 w 155738"/>
                <a:gd name="connsiteY25" fmla="*/ 195048 h 307078"/>
                <a:gd name="connsiteX26" fmla="*/ 34228 w 155738"/>
                <a:gd name="connsiteY26" fmla="*/ 193302 h 307078"/>
                <a:gd name="connsiteX27" fmla="*/ 36035 w 155738"/>
                <a:gd name="connsiteY27" fmla="*/ 189125 h 307078"/>
                <a:gd name="connsiteX28" fmla="*/ 37314 w 155738"/>
                <a:gd name="connsiteY28" fmla="*/ 186288 h 307078"/>
                <a:gd name="connsiteX29" fmla="*/ 37656 w 155738"/>
                <a:gd name="connsiteY29" fmla="*/ 185571 h 307078"/>
                <a:gd name="connsiteX30" fmla="*/ 40306 w 155738"/>
                <a:gd name="connsiteY30" fmla="*/ 179929 h 307078"/>
                <a:gd name="connsiteX31" fmla="*/ 41117 w 155738"/>
                <a:gd name="connsiteY31" fmla="*/ 178308 h 307078"/>
                <a:gd name="connsiteX32" fmla="*/ 42488 w 155738"/>
                <a:gd name="connsiteY32" fmla="*/ 175565 h 307078"/>
                <a:gd name="connsiteX33" fmla="*/ 43767 w 155738"/>
                <a:gd name="connsiteY33" fmla="*/ 172853 h 307078"/>
                <a:gd name="connsiteX34" fmla="*/ 45855 w 155738"/>
                <a:gd name="connsiteY34" fmla="*/ 168738 h 307078"/>
                <a:gd name="connsiteX35" fmla="*/ 46229 w 155738"/>
                <a:gd name="connsiteY35" fmla="*/ 167927 h 307078"/>
                <a:gd name="connsiteX36" fmla="*/ 48037 w 155738"/>
                <a:gd name="connsiteY36" fmla="*/ 164374 h 307078"/>
                <a:gd name="connsiteX37" fmla="*/ 49939 w 155738"/>
                <a:gd name="connsiteY37" fmla="*/ 160571 h 307078"/>
                <a:gd name="connsiteX38" fmla="*/ 150751 w 155738"/>
                <a:gd name="connsiteY38" fmla="*/ 187 h 307078"/>
                <a:gd name="connsiteX39" fmla="*/ 151001 w 155738"/>
                <a:gd name="connsiteY39" fmla="*/ 0 h 307078"/>
                <a:gd name="connsiteX40" fmla="*/ 151001 w 155738"/>
                <a:gd name="connsiteY40" fmla="*/ 374 h 307078"/>
                <a:gd name="connsiteX41" fmla="*/ 155739 w 155738"/>
                <a:gd name="connsiteY41" fmla="*/ 153557 h 3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738" h="307078">
                  <a:moveTo>
                    <a:pt x="155739" y="153557"/>
                  </a:moveTo>
                  <a:cubicBezTo>
                    <a:pt x="155739" y="171388"/>
                    <a:pt x="155552" y="188501"/>
                    <a:pt x="154835" y="203683"/>
                  </a:cubicBezTo>
                  <a:cubicBezTo>
                    <a:pt x="154647" y="209605"/>
                    <a:pt x="154367" y="215154"/>
                    <a:pt x="153931" y="220329"/>
                  </a:cubicBezTo>
                  <a:cubicBezTo>
                    <a:pt x="152746" y="237349"/>
                    <a:pt x="150751" y="250161"/>
                    <a:pt x="147727" y="255897"/>
                  </a:cubicBezTo>
                  <a:cubicBezTo>
                    <a:pt x="147104" y="257175"/>
                    <a:pt x="146356" y="258453"/>
                    <a:pt x="145358" y="259793"/>
                  </a:cubicBezTo>
                  <a:lnTo>
                    <a:pt x="128182" y="241339"/>
                  </a:lnTo>
                  <a:cubicBezTo>
                    <a:pt x="128182" y="241339"/>
                    <a:pt x="115806" y="257611"/>
                    <a:pt x="99347" y="273634"/>
                  </a:cubicBezTo>
                  <a:cubicBezTo>
                    <a:pt x="97695" y="275255"/>
                    <a:pt x="95887" y="276907"/>
                    <a:pt x="94141" y="278466"/>
                  </a:cubicBezTo>
                  <a:cubicBezTo>
                    <a:pt x="94141" y="278559"/>
                    <a:pt x="94141" y="278559"/>
                    <a:pt x="93985" y="278622"/>
                  </a:cubicBezTo>
                  <a:cubicBezTo>
                    <a:pt x="88873" y="283267"/>
                    <a:pt x="83605" y="287724"/>
                    <a:pt x="78149" y="291652"/>
                  </a:cubicBezTo>
                  <a:cubicBezTo>
                    <a:pt x="76684" y="292650"/>
                    <a:pt x="75251" y="293647"/>
                    <a:pt x="73786" y="294551"/>
                  </a:cubicBezTo>
                  <a:cubicBezTo>
                    <a:pt x="68674" y="297731"/>
                    <a:pt x="63592" y="300380"/>
                    <a:pt x="58760" y="302001"/>
                  </a:cubicBezTo>
                  <a:cubicBezTo>
                    <a:pt x="51123" y="304557"/>
                    <a:pt x="44140" y="305929"/>
                    <a:pt x="37937" y="306553"/>
                  </a:cubicBezTo>
                  <a:cubicBezTo>
                    <a:pt x="18828" y="308641"/>
                    <a:pt x="7200" y="303840"/>
                    <a:pt x="7200" y="303840"/>
                  </a:cubicBezTo>
                  <a:lnTo>
                    <a:pt x="7107" y="303934"/>
                  </a:lnTo>
                  <a:cubicBezTo>
                    <a:pt x="4738" y="302562"/>
                    <a:pt x="2463" y="300910"/>
                    <a:pt x="0" y="299102"/>
                  </a:cubicBezTo>
                  <a:cubicBezTo>
                    <a:pt x="561" y="289096"/>
                    <a:pt x="3553" y="276346"/>
                    <a:pt x="9009" y="259887"/>
                  </a:cubicBezTo>
                  <a:cubicBezTo>
                    <a:pt x="13560" y="246265"/>
                    <a:pt x="19577" y="229961"/>
                    <a:pt x="27214" y="210696"/>
                  </a:cubicBezTo>
                  <a:cubicBezTo>
                    <a:pt x="27401" y="210042"/>
                    <a:pt x="27650" y="209418"/>
                    <a:pt x="27837" y="208764"/>
                  </a:cubicBezTo>
                  <a:cubicBezTo>
                    <a:pt x="28304" y="207673"/>
                    <a:pt x="28741" y="206581"/>
                    <a:pt x="29208" y="205490"/>
                  </a:cubicBezTo>
                  <a:cubicBezTo>
                    <a:pt x="29396" y="205054"/>
                    <a:pt x="29583" y="204587"/>
                    <a:pt x="29739" y="204057"/>
                  </a:cubicBezTo>
                  <a:cubicBezTo>
                    <a:pt x="30206" y="202872"/>
                    <a:pt x="30767" y="201687"/>
                    <a:pt x="31204" y="200409"/>
                  </a:cubicBezTo>
                  <a:cubicBezTo>
                    <a:pt x="31298" y="200129"/>
                    <a:pt x="31484" y="199848"/>
                    <a:pt x="31578" y="199599"/>
                  </a:cubicBezTo>
                  <a:cubicBezTo>
                    <a:pt x="31671" y="199505"/>
                    <a:pt x="31671" y="199412"/>
                    <a:pt x="31671" y="199318"/>
                  </a:cubicBezTo>
                  <a:cubicBezTo>
                    <a:pt x="31858" y="198851"/>
                    <a:pt x="32014" y="198477"/>
                    <a:pt x="32295" y="198040"/>
                  </a:cubicBezTo>
                  <a:cubicBezTo>
                    <a:pt x="32669" y="196949"/>
                    <a:pt x="33043" y="195952"/>
                    <a:pt x="33479" y="195048"/>
                  </a:cubicBezTo>
                  <a:cubicBezTo>
                    <a:pt x="33760" y="194486"/>
                    <a:pt x="34040" y="193863"/>
                    <a:pt x="34228" y="193302"/>
                  </a:cubicBezTo>
                  <a:cubicBezTo>
                    <a:pt x="34851" y="191930"/>
                    <a:pt x="35412" y="190590"/>
                    <a:pt x="36035" y="189125"/>
                  </a:cubicBezTo>
                  <a:cubicBezTo>
                    <a:pt x="36472" y="188221"/>
                    <a:pt x="36939" y="187317"/>
                    <a:pt x="37314" y="186288"/>
                  </a:cubicBezTo>
                  <a:cubicBezTo>
                    <a:pt x="37470" y="186132"/>
                    <a:pt x="37563" y="185945"/>
                    <a:pt x="37656" y="185571"/>
                  </a:cubicBezTo>
                  <a:cubicBezTo>
                    <a:pt x="38591" y="183763"/>
                    <a:pt x="39402" y="181830"/>
                    <a:pt x="40306" y="179929"/>
                  </a:cubicBezTo>
                  <a:cubicBezTo>
                    <a:pt x="40493" y="179399"/>
                    <a:pt x="40867" y="178838"/>
                    <a:pt x="41117" y="178308"/>
                  </a:cubicBezTo>
                  <a:cubicBezTo>
                    <a:pt x="41584" y="177373"/>
                    <a:pt x="42021" y="176469"/>
                    <a:pt x="42488" y="175565"/>
                  </a:cubicBezTo>
                  <a:cubicBezTo>
                    <a:pt x="42863" y="174661"/>
                    <a:pt x="43299" y="173757"/>
                    <a:pt x="43767" y="172853"/>
                  </a:cubicBezTo>
                  <a:cubicBezTo>
                    <a:pt x="44390" y="171388"/>
                    <a:pt x="45138" y="170109"/>
                    <a:pt x="45855" y="168738"/>
                  </a:cubicBezTo>
                  <a:cubicBezTo>
                    <a:pt x="45855" y="168738"/>
                    <a:pt x="45949" y="168457"/>
                    <a:pt x="46229" y="167927"/>
                  </a:cubicBezTo>
                  <a:cubicBezTo>
                    <a:pt x="46759" y="166743"/>
                    <a:pt x="47320" y="165558"/>
                    <a:pt x="48037" y="164374"/>
                  </a:cubicBezTo>
                  <a:cubicBezTo>
                    <a:pt x="48598" y="163283"/>
                    <a:pt x="49222" y="162005"/>
                    <a:pt x="49939" y="160571"/>
                  </a:cubicBezTo>
                  <a:cubicBezTo>
                    <a:pt x="88063" y="86972"/>
                    <a:pt x="146356" y="6203"/>
                    <a:pt x="150751" y="187"/>
                  </a:cubicBezTo>
                  <a:lnTo>
                    <a:pt x="151001" y="0"/>
                  </a:lnTo>
                  <a:lnTo>
                    <a:pt x="151001" y="374"/>
                  </a:lnTo>
                  <a:cubicBezTo>
                    <a:pt x="151374" y="7668"/>
                    <a:pt x="155552" y="85164"/>
                    <a:pt x="155739" y="15355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Hình tự do: Hình 1644">
              <a:extLst>
                <a:ext uri="{FF2B5EF4-FFF2-40B4-BE49-F238E27FC236}">
                  <a16:creationId xmlns:a16="http://schemas.microsoft.com/office/drawing/2014/main" id="{D4541E02-B6DD-6BDD-9CB9-A9FEE6C15984}"/>
                </a:ext>
              </a:extLst>
            </p:cNvPr>
            <p:cNvSpPr/>
            <p:nvPr/>
          </p:nvSpPr>
          <p:spPr>
            <a:xfrm>
              <a:off x="13459394" y="4741133"/>
              <a:ext cx="298972" cy="212929"/>
            </a:xfrm>
            <a:custGeom>
              <a:avLst/>
              <a:gdLst>
                <a:gd name="connsiteX0" fmla="*/ 298946 w 298972"/>
                <a:gd name="connsiteY0" fmla="*/ 25737 h 212929"/>
                <a:gd name="connsiteX1" fmla="*/ 297139 w 298972"/>
                <a:gd name="connsiteY1" fmla="*/ 47028 h 212929"/>
                <a:gd name="connsiteX2" fmla="*/ 288036 w 298972"/>
                <a:gd name="connsiteY2" fmla="*/ 71405 h 212929"/>
                <a:gd name="connsiteX3" fmla="*/ 285293 w 298972"/>
                <a:gd name="connsiteY3" fmla="*/ 75520 h 212929"/>
                <a:gd name="connsiteX4" fmla="*/ 285386 w 298972"/>
                <a:gd name="connsiteY4" fmla="*/ 75676 h 212929"/>
                <a:gd name="connsiteX5" fmla="*/ 283672 w 298972"/>
                <a:gd name="connsiteY5" fmla="*/ 77764 h 212929"/>
                <a:gd name="connsiteX6" fmla="*/ 283485 w 298972"/>
                <a:gd name="connsiteY6" fmla="*/ 77952 h 212929"/>
                <a:gd name="connsiteX7" fmla="*/ 278217 w 298972"/>
                <a:gd name="connsiteY7" fmla="*/ 83781 h 212929"/>
                <a:gd name="connsiteX8" fmla="*/ 268553 w 298972"/>
                <a:gd name="connsiteY8" fmla="*/ 92603 h 212929"/>
                <a:gd name="connsiteX9" fmla="*/ 262724 w 298972"/>
                <a:gd name="connsiteY9" fmla="*/ 97341 h 212929"/>
                <a:gd name="connsiteX10" fmla="*/ 222168 w 298972"/>
                <a:gd name="connsiteY10" fmla="*/ 120066 h 212929"/>
                <a:gd name="connsiteX11" fmla="*/ 26995 w 298972"/>
                <a:gd name="connsiteY11" fmla="*/ 211932 h 212929"/>
                <a:gd name="connsiteX12" fmla="*/ 26933 w 298972"/>
                <a:gd name="connsiteY12" fmla="*/ 211838 h 212929"/>
                <a:gd name="connsiteX13" fmla="*/ 24377 w 298972"/>
                <a:gd name="connsiteY13" fmla="*/ 212929 h 212929"/>
                <a:gd name="connsiteX14" fmla="*/ 0 w 298972"/>
                <a:gd name="connsiteY14" fmla="*/ 156694 h 212929"/>
                <a:gd name="connsiteX15" fmla="*/ 94 w 298972"/>
                <a:gd name="connsiteY15" fmla="*/ 156632 h 212929"/>
                <a:gd name="connsiteX16" fmla="*/ 1527 w 298972"/>
                <a:gd name="connsiteY16" fmla="*/ 155447 h 212929"/>
                <a:gd name="connsiteX17" fmla="*/ 1621 w 298972"/>
                <a:gd name="connsiteY17" fmla="*/ 155353 h 212929"/>
                <a:gd name="connsiteX18" fmla="*/ 170047 w 298972"/>
                <a:gd name="connsiteY18" fmla="*/ 35931 h 212929"/>
                <a:gd name="connsiteX19" fmla="*/ 173040 w 298972"/>
                <a:gd name="connsiteY19" fmla="*/ 33936 h 212929"/>
                <a:gd name="connsiteX20" fmla="*/ 174130 w 298972"/>
                <a:gd name="connsiteY20" fmla="*/ 33187 h 212929"/>
                <a:gd name="connsiteX21" fmla="*/ 187410 w 298972"/>
                <a:gd name="connsiteY21" fmla="*/ 24459 h 212929"/>
                <a:gd name="connsiteX22" fmla="*/ 192865 w 298972"/>
                <a:gd name="connsiteY22" fmla="*/ 20937 h 212929"/>
                <a:gd name="connsiteX23" fmla="*/ 195983 w 298972"/>
                <a:gd name="connsiteY23" fmla="*/ 19004 h 212929"/>
                <a:gd name="connsiteX24" fmla="*/ 196513 w 298972"/>
                <a:gd name="connsiteY24" fmla="*/ 18754 h 212929"/>
                <a:gd name="connsiteX25" fmla="*/ 210073 w 298972"/>
                <a:gd name="connsiteY25" fmla="*/ 11086 h 212929"/>
                <a:gd name="connsiteX26" fmla="*/ 213440 w 298972"/>
                <a:gd name="connsiteY26" fmla="*/ 9746 h 212929"/>
                <a:gd name="connsiteX27" fmla="*/ 217336 w 298972"/>
                <a:gd name="connsiteY27" fmla="*/ 8093 h 212929"/>
                <a:gd name="connsiteX28" fmla="*/ 217617 w 298972"/>
                <a:gd name="connsiteY28" fmla="*/ 8000 h 212929"/>
                <a:gd name="connsiteX29" fmla="*/ 221077 w 298972"/>
                <a:gd name="connsiteY29" fmla="*/ 6722 h 212929"/>
                <a:gd name="connsiteX30" fmla="*/ 222448 w 298972"/>
                <a:gd name="connsiteY30" fmla="*/ 6285 h 212929"/>
                <a:gd name="connsiteX31" fmla="*/ 229431 w 298972"/>
                <a:gd name="connsiteY31" fmla="*/ 4291 h 212929"/>
                <a:gd name="connsiteX32" fmla="*/ 237349 w 298972"/>
                <a:gd name="connsiteY32" fmla="*/ 2545 h 212929"/>
                <a:gd name="connsiteX33" fmla="*/ 244550 w 298972"/>
                <a:gd name="connsiteY33" fmla="*/ 1266 h 212929"/>
                <a:gd name="connsiteX34" fmla="*/ 249007 w 298972"/>
                <a:gd name="connsiteY34" fmla="*/ 737 h 212929"/>
                <a:gd name="connsiteX35" fmla="*/ 251720 w 298972"/>
                <a:gd name="connsiteY35" fmla="*/ 363 h 212929"/>
                <a:gd name="connsiteX36" fmla="*/ 281926 w 298972"/>
                <a:gd name="connsiteY36" fmla="*/ 3262 h 212929"/>
                <a:gd name="connsiteX37" fmla="*/ 291465 w 298972"/>
                <a:gd name="connsiteY37" fmla="*/ 6815 h 212929"/>
                <a:gd name="connsiteX38" fmla="*/ 296297 w 298972"/>
                <a:gd name="connsiteY38" fmla="*/ 9278 h 212929"/>
                <a:gd name="connsiteX39" fmla="*/ 298946 w 298972"/>
                <a:gd name="connsiteY39" fmla="*/ 25737 h 2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8972" h="212929">
                  <a:moveTo>
                    <a:pt x="298946" y="25737"/>
                  </a:moveTo>
                  <a:cubicBezTo>
                    <a:pt x="299133" y="33842"/>
                    <a:pt x="298292" y="40950"/>
                    <a:pt x="297139" y="47028"/>
                  </a:cubicBezTo>
                  <a:cubicBezTo>
                    <a:pt x="294770" y="58780"/>
                    <a:pt x="290748" y="66948"/>
                    <a:pt x="288036" y="71405"/>
                  </a:cubicBezTo>
                  <a:cubicBezTo>
                    <a:pt x="286383" y="74148"/>
                    <a:pt x="285293" y="75520"/>
                    <a:pt x="285293" y="75520"/>
                  </a:cubicBezTo>
                  <a:lnTo>
                    <a:pt x="285386" y="75676"/>
                  </a:lnTo>
                  <a:cubicBezTo>
                    <a:pt x="284856" y="76424"/>
                    <a:pt x="284295" y="77048"/>
                    <a:pt x="283672" y="77764"/>
                  </a:cubicBezTo>
                  <a:cubicBezTo>
                    <a:pt x="283672" y="77858"/>
                    <a:pt x="283672" y="77858"/>
                    <a:pt x="283485" y="77952"/>
                  </a:cubicBezTo>
                  <a:cubicBezTo>
                    <a:pt x="281926" y="79946"/>
                    <a:pt x="280211" y="81879"/>
                    <a:pt x="278217" y="83781"/>
                  </a:cubicBezTo>
                  <a:cubicBezTo>
                    <a:pt x="275287" y="86773"/>
                    <a:pt x="272107" y="89703"/>
                    <a:pt x="268553" y="92603"/>
                  </a:cubicBezTo>
                  <a:cubicBezTo>
                    <a:pt x="266745" y="94161"/>
                    <a:pt x="264750" y="95782"/>
                    <a:pt x="262724" y="97341"/>
                  </a:cubicBezTo>
                  <a:cubicBezTo>
                    <a:pt x="250472" y="104698"/>
                    <a:pt x="236726" y="112522"/>
                    <a:pt x="222168" y="120066"/>
                  </a:cubicBezTo>
                  <a:cubicBezTo>
                    <a:pt x="201531" y="131163"/>
                    <a:pt x="38560" y="207287"/>
                    <a:pt x="26995" y="211932"/>
                  </a:cubicBezTo>
                  <a:lnTo>
                    <a:pt x="26933" y="211838"/>
                  </a:lnTo>
                  <a:cubicBezTo>
                    <a:pt x="25281" y="212555"/>
                    <a:pt x="24377" y="212929"/>
                    <a:pt x="24377" y="212929"/>
                  </a:cubicBezTo>
                  <a:lnTo>
                    <a:pt x="0" y="156694"/>
                  </a:lnTo>
                  <a:cubicBezTo>
                    <a:pt x="0" y="156694"/>
                    <a:pt x="0" y="156632"/>
                    <a:pt x="94" y="156632"/>
                  </a:cubicBezTo>
                  <a:cubicBezTo>
                    <a:pt x="187" y="156538"/>
                    <a:pt x="811" y="156070"/>
                    <a:pt x="1527" y="155447"/>
                  </a:cubicBezTo>
                  <a:lnTo>
                    <a:pt x="1621" y="155353"/>
                  </a:lnTo>
                  <a:cubicBezTo>
                    <a:pt x="11815" y="147529"/>
                    <a:pt x="161132" y="42041"/>
                    <a:pt x="170047" y="35931"/>
                  </a:cubicBezTo>
                  <a:cubicBezTo>
                    <a:pt x="171138" y="35307"/>
                    <a:pt x="172042" y="34559"/>
                    <a:pt x="173040" y="33936"/>
                  </a:cubicBezTo>
                  <a:cubicBezTo>
                    <a:pt x="173414" y="33655"/>
                    <a:pt x="173694" y="33468"/>
                    <a:pt x="174130" y="33187"/>
                  </a:cubicBezTo>
                  <a:cubicBezTo>
                    <a:pt x="178775" y="30008"/>
                    <a:pt x="183233" y="27109"/>
                    <a:pt x="187410" y="24459"/>
                  </a:cubicBezTo>
                  <a:cubicBezTo>
                    <a:pt x="189250" y="23087"/>
                    <a:pt x="191151" y="21996"/>
                    <a:pt x="192865" y="20937"/>
                  </a:cubicBezTo>
                  <a:cubicBezTo>
                    <a:pt x="193957" y="20282"/>
                    <a:pt x="194954" y="19565"/>
                    <a:pt x="195983" y="19004"/>
                  </a:cubicBezTo>
                  <a:cubicBezTo>
                    <a:pt x="196139" y="18910"/>
                    <a:pt x="196326" y="18817"/>
                    <a:pt x="196513" y="18754"/>
                  </a:cubicBezTo>
                  <a:cubicBezTo>
                    <a:pt x="201781" y="15450"/>
                    <a:pt x="206426" y="12832"/>
                    <a:pt x="210073" y="11086"/>
                  </a:cubicBezTo>
                  <a:cubicBezTo>
                    <a:pt x="211164" y="10649"/>
                    <a:pt x="212255" y="10182"/>
                    <a:pt x="213440" y="9746"/>
                  </a:cubicBezTo>
                  <a:cubicBezTo>
                    <a:pt x="214717" y="9091"/>
                    <a:pt x="216058" y="8561"/>
                    <a:pt x="217336" y="8093"/>
                  </a:cubicBezTo>
                  <a:cubicBezTo>
                    <a:pt x="217430" y="8093"/>
                    <a:pt x="217523" y="8000"/>
                    <a:pt x="217617" y="8000"/>
                  </a:cubicBezTo>
                  <a:cubicBezTo>
                    <a:pt x="218801" y="7563"/>
                    <a:pt x="219893" y="7096"/>
                    <a:pt x="221077" y="6722"/>
                  </a:cubicBezTo>
                  <a:cubicBezTo>
                    <a:pt x="221514" y="6566"/>
                    <a:pt x="221981" y="6441"/>
                    <a:pt x="222448" y="6285"/>
                  </a:cubicBezTo>
                  <a:cubicBezTo>
                    <a:pt x="224817" y="5537"/>
                    <a:pt x="227155" y="4820"/>
                    <a:pt x="229431" y="4291"/>
                  </a:cubicBezTo>
                  <a:cubicBezTo>
                    <a:pt x="232081" y="3636"/>
                    <a:pt x="234731" y="3012"/>
                    <a:pt x="237349" y="2545"/>
                  </a:cubicBezTo>
                  <a:cubicBezTo>
                    <a:pt x="239718" y="2015"/>
                    <a:pt x="242087" y="1547"/>
                    <a:pt x="244550" y="1266"/>
                  </a:cubicBezTo>
                  <a:cubicBezTo>
                    <a:pt x="246077" y="1111"/>
                    <a:pt x="247542" y="830"/>
                    <a:pt x="249007" y="737"/>
                  </a:cubicBezTo>
                  <a:cubicBezTo>
                    <a:pt x="249912" y="550"/>
                    <a:pt x="250816" y="456"/>
                    <a:pt x="251720" y="363"/>
                  </a:cubicBezTo>
                  <a:cubicBezTo>
                    <a:pt x="262101" y="-635"/>
                    <a:pt x="272293" y="456"/>
                    <a:pt x="281926" y="3262"/>
                  </a:cubicBezTo>
                  <a:cubicBezTo>
                    <a:pt x="285199" y="4291"/>
                    <a:pt x="288473" y="5381"/>
                    <a:pt x="291465" y="6815"/>
                  </a:cubicBezTo>
                  <a:cubicBezTo>
                    <a:pt x="293117" y="7563"/>
                    <a:pt x="294832" y="8280"/>
                    <a:pt x="296297" y="9278"/>
                  </a:cubicBezTo>
                  <a:cubicBezTo>
                    <a:pt x="297949" y="15014"/>
                    <a:pt x="298946" y="20656"/>
                    <a:pt x="298946" y="2573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Hình tự do: Hình 1645">
              <a:extLst>
                <a:ext uri="{FF2B5EF4-FFF2-40B4-BE49-F238E27FC236}">
                  <a16:creationId xmlns:a16="http://schemas.microsoft.com/office/drawing/2014/main" id="{260D87D6-472A-EB8D-3E03-9F835B11CFCD}"/>
                </a:ext>
              </a:extLst>
            </p:cNvPr>
            <p:cNvSpPr/>
            <p:nvPr/>
          </p:nvSpPr>
          <p:spPr>
            <a:xfrm>
              <a:off x="13678633" y="4713316"/>
              <a:ext cx="69608" cy="120420"/>
            </a:xfrm>
            <a:custGeom>
              <a:avLst/>
              <a:gdLst>
                <a:gd name="connsiteX0" fmla="*/ 69608 w 69608"/>
                <a:gd name="connsiteY0" fmla="*/ 100781 h 120420"/>
                <a:gd name="connsiteX1" fmla="*/ 64403 w 69608"/>
                <a:gd name="connsiteY1" fmla="*/ 105613 h 120420"/>
                <a:gd name="connsiteX2" fmla="*/ 64247 w 69608"/>
                <a:gd name="connsiteY2" fmla="*/ 105769 h 120420"/>
                <a:gd name="connsiteX3" fmla="*/ 58947 w 69608"/>
                <a:gd name="connsiteY3" fmla="*/ 111599 h 120420"/>
                <a:gd name="connsiteX4" fmla="*/ 49315 w 69608"/>
                <a:gd name="connsiteY4" fmla="*/ 120420 h 120420"/>
                <a:gd name="connsiteX5" fmla="*/ 48411 w 69608"/>
                <a:gd name="connsiteY5" fmla="*/ 118799 h 120420"/>
                <a:gd name="connsiteX6" fmla="*/ 1839 w 69608"/>
                <a:gd name="connsiteY6" fmla="*/ 34570 h 120420"/>
                <a:gd name="connsiteX7" fmla="*/ 0 w 69608"/>
                <a:gd name="connsiteY7" fmla="*/ 31204 h 120420"/>
                <a:gd name="connsiteX8" fmla="*/ 1465 w 69608"/>
                <a:gd name="connsiteY8" fmla="*/ 27557 h 120420"/>
                <a:gd name="connsiteX9" fmla="*/ 1839 w 69608"/>
                <a:gd name="connsiteY9" fmla="*/ 26746 h 120420"/>
                <a:gd name="connsiteX10" fmla="*/ 1932 w 69608"/>
                <a:gd name="connsiteY10" fmla="*/ 26466 h 120420"/>
                <a:gd name="connsiteX11" fmla="*/ 2556 w 69608"/>
                <a:gd name="connsiteY11" fmla="*/ 25187 h 120420"/>
                <a:gd name="connsiteX12" fmla="*/ 3741 w 69608"/>
                <a:gd name="connsiteY12" fmla="*/ 22195 h 120420"/>
                <a:gd name="connsiteX13" fmla="*/ 4489 w 69608"/>
                <a:gd name="connsiteY13" fmla="*/ 20449 h 120420"/>
                <a:gd name="connsiteX14" fmla="*/ 6296 w 69608"/>
                <a:gd name="connsiteY14" fmla="*/ 16272 h 120420"/>
                <a:gd name="connsiteX15" fmla="*/ 7575 w 69608"/>
                <a:gd name="connsiteY15" fmla="*/ 13436 h 120420"/>
                <a:gd name="connsiteX16" fmla="*/ 7917 w 69608"/>
                <a:gd name="connsiteY16" fmla="*/ 12718 h 120420"/>
                <a:gd name="connsiteX17" fmla="*/ 10567 w 69608"/>
                <a:gd name="connsiteY17" fmla="*/ 7076 h 120420"/>
                <a:gd name="connsiteX18" fmla="*/ 11378 w 69608"/>
                <a:gd name="connsiteY18" fmla="*/ 5455 h 120420"/>
                <a:gd name="connsiteX19" fmla="*/ 12749 w 69608"/>
                <a:gd name="connsiteY19" fmla="*/ 2712 h 120420"/>
                <a:gd name="connsiteX20" fmla="*/ 14028 w 69608"/>
                <a:gd name="connsiteY20" fmla="*/ 0 h 120420"/>
                <a:gd name="connsiteX21" fmla="*/ 29769 w 69608"/>
                <a:gd name="connsiteY21" fmla="*/ 28554 h 120420"/>
                <a:gd name="connsiteX22" fmla="*/ 68798 w 69608"/>
                <a:gd name="connsiteY22" fmla="*/ 99223 h 120420"/>
                <a:gd name="connsiteX23" fmla="*/ 69608 w 69608"/>
                <a:gd name="connsiteY23" fmla="*/ 100781 h 1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608" h="120420">
                  <a:moveTo>
                    <a:pt x="69608" y="100781"/>
                  </a:moveTo>
                  <a:cubicBezTo>
                    <a:pt x="67956" y="102402"/>
                    <a:pt x="66148" y="104055"/>
                    <a:pt x="64403" y="105613"/>
                  </a:cubicBezTo>
                  <a:cubicBezTo>
                    <a:pt x="64403" y="105707"/>
                    <a:pt x="64403" y="105707"/>
                    <a:pt x="64247" y="105769"/>
                  </a:cubicBezTo>
                  <a:cubicBezTo>
                    <a:pt x="62688" y="107795"/>
                    <a:pt x="60973" y="109697"/>
                    <a:pt x="58947" y="111599"/>
                  </a:cubicBezTo>
                  <a:cubicBezTo>
                    <a:pt x="56049" y="114591"/>
                    <a:pt x="52869" y="117521"/>
                    <a:pt x="49315" y="120420"/>
                  </a:cubicBezTo>
                  <a:lnTo>
                    <a:pt x="48411" y="118799"/>
                  </a:lnTo>
                  <a:lnTo>
                    <a:pt x="1839" y="34570"/>
                  </a:lnTo>
                  <a:lnTo>
                    <a:pt x="0" y="31204"/>
                  </a:lnTo>
                  <a:cubicBezTo>
                    <a:pt x="467" y="30019"/>
                    <a:pt x="1028" y="28835"/>
                    <a:pt x="1465" y="27557"/>
                  </a:cubicBezTo>
                  <a:cubicBezTo>
                    <a:pt x="1559" y="27276"/>
                    <a:pt x="1745" y="26996"/>
                    <a:pt x="1839" y="26746"/>
                  </a:cubicBezTo>
                  <a:cubicBezTo>
                    <a:pt x="1932" y="26653"/>
                    <a:pt x="1932" y="26559"/>
                    <a:pt x="1932" y="26466"/>
                  </a:cubicBezTo>
                  <a:cubicBezTo>
                    <a:pt x="2120" y="25998"/>
                    <a:pt x="2276" y="25655"/>
                    <a:pt x="2556" y="25187"/>
                  </a:cubicBezTo>
                  <a:cubicBezTo>
                    <a:pt x="2930" y="24096"/>
                    <a:pt x="3304" y="23099"/>
                    <a:pt x="3741" y="22195"/>
                  </a:cubicBezTo>
                  <a:cubicBezTo>
                    <a:pt x="4021" y="21634"/>
                    <a:pt x="4301" y="21010"/>
                    <a:pt x="4489" y="20449"/>
                  </a:cubicBezTo>
                  <a:cubicBezTo>
                    <a:pt x="5112" y="19078"/>
                    <a:pt x="5673" y="17737"/>
                    <a:pt x="6296" y="16272"/>
                  </a:cubicBezTo>
                  <a:cubicBezTo>
                    <a:pt x="6733" y="15368"/>
                    <a:pt x="7200" y="14464"/>
                    <a:pt x="7575" y="13436"/>
                  </a:cubicBezTo>
                  <a:cubicBezTo>
                    <a:pt x="7731" y="13280"/>
                    <a:pt x="7824" y="13092"/>
                    <a:pt x="7917" y="12718"/>
                  </a:cubicBezTo>
                  <a:cubicBezTo>
                    <a:pt x="8853" y="10910"/>
                    <a:pt x="9663" y="9009"/>
                    <a:pt x="10567" y="7076"/>
                  </a:cubicBezTo>
                  <a:cubicBezTo>
                    <a:pt x="10754" y="6546"/>
                    <a:pt x="11128" y="5985"/>
                    <a:pt x="11378" y="5455"/>
                  </a:cubicBezTo>
                  <a:cubicBezTo>
                    <a:pt x="11845" y="4520"/>
                    <a:pt x="12282" y="3616"/>
                    <a:pt x="12749" y="2712"/>
                  </a:cubicBezTo>
                  <a:cubicBezTo>
                    <a:pt x="13124" y="1808"/>
                    <a:pt x="13560" y="904"/>
                    <a:pt x="14028" y="0"/>
                  </a:cubicBezTo>
                  <a:lnTo>
                    <a:pt x="29769" y="28554"/>
                  </a:lnTo>
                  <a:lnTo>
                    <a:pt x="68798" y="99223"/>
                  </a:lnTo>
                  <a:lnTo>
                    <a:pt x="69608" y="100781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Hình tự do: Hình 1646">
              <a:extLst>
                <a:ext uri="{FF2B5EF4-FFF2-40B4-BE49-F238E27FC236}">
                  <a16:creationId xmlns:a16="http://schemas.microsoft.com/office/drawing/2014/main" id="{C68E238F-3079-7105-A0FB-00B7C8BAFD1C}"/>
                </a:ext>
              </a:extLst>
            </p:cNvPr>
            <p:cNvSpPr/>
            <p:nvPr/>
          </p:nvSpPr>
          <p:spPr>
            <a:xfrm>
              <a:off x="13681095" y="4540338"/>
              <a:ext cx="119547" cy="310262"/>
            </a:xfrm>
            <a:custGeom>
              <a:avLst/>
              <a:gdLst>
                <a:gd name="connsiteX0" fmla="*/ 0 w 119547"/>
                <a:gd name="connsiteY0" fmla="*/ 176095 h 310262"/>
                <a:gd name="connsiteX1" fmla="*/ 5175 w 119547"/>
                <a:gd name="connsiteY1" fmla="*/ 185135 h 310262"/>
                <a:gd name="connsiteX2" fmla="*/ 5518 w 119547"/>
                <a:gd name="connsiteY2" fmla="*/ 185758 h 310262"/>
                <a:gd name="connsiteX3" fmla="*/ 6079 w 119547"/>
                <a:gd name="connsiteY3" fmla="*/ 186725 h 310262"/>
                <a:gd name="connsiteX4" fmla="*/ 14371 w 119547"/>
                <a:gd name="connsiteY4" fmla="*/ 201220 h 310262"/>
                <a:gd name="connsiteX5" fmla="*/ 23287 w 119547"/>
                <a:gd name="connsiteY5" fmla="*/ 216806 h 310262"/>
                <a:gd name="connsiteX6" fmla="*/ 27557 w 119547"/>
                <a:gd name="connsiteY6" fmla="*/ 224288 h 310262"/>
                <a:gd name="connsiteX7" fmla="*/ 28336 w 119547"/>
                <a:gd name="connsiteY7" fmla="*/ 225597 h 310262"/>
                <a:gd name="connsiteX8" fmla="*/ 44983 w 119547"/>
                <a:gd name="connsiteY8" fmla="*/ 254681 h 310262"/>
                <a:gd name="connsiteX9" fmla="*/ 55394 w 119547"/>
                <a:gd name="connsiteY9" fmla="*/ 272886 h 310262"/>
                <a:gd name="connsiteX10" fmla="*/ 70980 w 119547"/>
                <a:gd name="connsiteY10" fmla="*/ 300162 h 310262"/>
                <a:gd name="connsiteX11" fmla="*/ 76748 w 119547"/>
                <a:gd name="connsiteY11" fmla="*/ 310262 h 310262"/>
                <a:gd name="connsiteX12" fmla="*/ 87440 w 119547"/>
                <a:gd name="connsiteY12" fmla="*/ 299133 h 310262"/>
                <a:gd name="connsiteX13" fmla="*/ 95638 w 119547"/>
                <a:gd name="connsiteY13" fmla="*/ 290623 h 310262"/>
                <a:gd name="connsiteX14" fmla="*/ 97664 w 119547"/>
                <a:gd name="connsiteY14" fmla="*/ 278061 h 310262"/>
                <a:gd name="connsiteX15" fmla="*/ 97664 w 119547"/>
                <a:gd name="connsiteY15" fmla="*/ 277998 h 310262"/>
                <a:gd name="connsiteX16" fmla="*/ 100563 w 119547"/>
                <a:gd name="connsiteY16" fmla="*/ 260136 h 310262"/>
                <a:gd name="connsiteX17" fmla="*/ 106268 w 119547"/>
                <a:gd name="connsiteY17" fmla="*/ 224630 h 310262"/>
                <a:gd name="connsiteX18" fmla="*/ 107952 w 119547"/>
                <a:gd name="connsiteY18" fmla="*/ 214406 h 310262"/>
                <a:gd name="connsiteX19" fmla="*/ 109884 w 119547"/>
                <a:gd name="connsiteY19" fmla="*/ 201906 h 310262"/>
                <a:gd name="connsiteX20" fmla="*/ 110165 w 119547"/>
                <a:gd name="connsiteY20" fmla="*/ 200316 h 310262"/>
                <a:gd name="connsiteX21" fmla="*/ 115620 w 119547"/>
                <a:gd name="connsiteY21" fmla="*/ 166120 h 310262"/>
                <a:gd name="connsiteX22" fmla="*/ 115620 w 119547"/>
                <a:gd name="connsiteY22" fmla="*/ 165995 h 310262"/>
                <a:gd name="connsiteX23" fmla="*/ 118239 w 119547"/>
                <a:gd name="connsiteY23" fmla="*/ 150097 h 310262"/>
                <a:gd name="connsiteX24" fmla="*/ 119548 w 119547"/>
                <a:gd name="connsiteY24" fmla="*/ 141961 h 310262"/>
                <a:gd name="connsiteX25" fmla="*/ 119485 w 119547"/>
                <a:gd name="connsiteY25" fmla="*/ 128993 h 310262"/>
                <a:gd name="connsiteX26" fmla="*/ 118862 w 119547"/>
                <a:gd name="connsiteY26" fmla="*/ 8978 h 310262"/>
                <a:gd name="connsiteX27" fmla="*/ 118800 w 119547"/>
                <a:gd name="connsiteY27" fmla="*/ 1434 h 310262"/>
                <a:gd name="connsiteX28" fmla="*/ 118800 w 119547"/>
                <a:gd name="connsiteY28" fmla="*/ 0 h 310262"/>
                <a:gd name="connsiteX29" fmla="*/ 118768 w 119547"/>
                <a:gd name="connsiteY29" fmla="*/ 62 h 310262"/>
                <a:gd name="connsiteX30" fmla="*/ 104959 w 119547"/>
                <a:gd name="connsiteY30" fmla="*/ 8978 h 310262"/>
                <a:gd name="connsiteX31" fmla="*/ 89622 w 119547"/>
                <a:gd name="connsiteY31" fmla="*/ 25001 h 310262"/>
                <a:gd name="connsiteX32" fmla="*/ 0 w 119547"/>
                <a:gd name="connsiteY32" fmla="*/ 176095 h 31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547" h="310262">
                  <a:moveTo>
                    <a:pt x="0" y="176095"/>
                  </a:moveTo>
                  <a:lnTo>
                    <a:pt x="5175" y="185135"/>
                  </a:lnTo>
                  <a:lnTo>
                    <a:pt x="5518" y="185758"/>
                  </a:lnTo>
                  <a:lnTo>
                    <a:pt x="6079" y="186725"/>
                  </a:lnTo>
                  <a:lnTo>
                    <a:pt x="14371" y="201220"/>
                  </a:lnTo>
                  <a:lnTo>
                    <a:pt x="23287" y="216806"/>
                  </a:lnTo>
                  <a:lnTo>
                    <a:pt x="27557" y="224288"/>
                  </a:lnTo>
                  <a:lnTo>
                    <a:pt x="28336" y="225597"/>
                  </a:lnTo>
                  <a:lnTo>
                    <a:pt x="44983" y="254681"/>
                  </a:lnTo>
                  <a:lnTo>
                    <a:pt x="55394" y="272886"/>
                  </a:lnTo>
                  <a:lnTo>
                    <a:pt x="70980" y="300162"/>
                  </a:lnTo>
                  <a:lnTo>
                    <a:pt x="76748" y="310262"/>
                  </a:lnTo>
                  <a:lnTo>
                    <a:pt x="87440" y="299133"/>
                  </a:lnTo>
                  <a:lnTo>
                    <a:pt x="95638" y="290623"/>
                  </a:lnTo>
                  <a:lnTo>
                    <a:pt x="97664" y="278061"/>
                  </a:lnTo>
                  <a:lnTo>
                    <a:pt x="97664" y="277998"/>
                  </a:lnTo>
                  <a:lnTo>
                    <a:pt x="100563" y="260136"/>
                  </a:lnTo>
                  <a:lnTo>
                    <a:pt x="106268" y="224630"/>
                  </a:lnTo>
                  <a:lnTo>
                    <a:pt x="107952" y="214406"/>
                  </a:lnTo>
                  <a:lnTo>
                    <a:pt x="109884" y="201906"/>
                  </a:lnTo>
                  <a:lnTo>
                    <a:pt x="110165" y="200316"/>
                  </a:lnTo>
                  <a:lnTo>
                    <a:pt x="115620" y="166120"/>
                  </a:lnTo>
                  <a:lnTo>
                    <a:pt x="115620" y="165995"/>
                  </a:lnTo>
                  <a:lnTo>
                    <a:pt x="118239" y="150097"/>
                  </a:lnTo>
                  <a:lnTo>
                    <a:pt x="119548" y="141961"/>
                  </a:lnTo>
                  <a:lnTo>
                    <a:pt x="119485" y="128993"/>
                  </a:lnTo>
                  <a:lnTo>
                    <a:pt x="118862" y="8978"/>
                  </a:lnTo>
                  <a:lnTo>
                    <a:pt x="118800" y="1434"/>
                  </a:lnTo>
                  <a:lnTo>
                    <a:pt x="118800" y="0"/>
                  </a:lnTo>
                  <a:cubicBezTo>
                    <a:pt x="118800" y="0"/>
                    <a:pt x="118800" y="0"/>
                    <a:pt x="118768" y="62"/>
                  </a:cubicBezTo>
                  <a:cubicBezTo>
                    <a:pt x="118083" y="280"/>
                    <a:pt x="112627" y="2556"/>
                    <a:pt x="104959" y="8978"/>
                  </a:cubicBezTo>
                  <a:cubicBezTo>
                    <a:pt x="100346" y="12718"/>
                    <a:pt x="95108" y="17956"/>
                    <a:pt x="89622" y="25001"/>
                  </a:cubicBezTo>
                  <a:cubicBezTo>
                    <a:pt x="74254" y="44670"/>
                    <a:pt x="0" y="176095"/>
                    <a:pt x="0" y="176095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Hình tự do: Hình 1647">
              <a:extLst>
                <a:ext uri="{FF2B5EF4-FFF2-40B4-BE49-F238E27FC236}">
                  <a16:creationId xmlns:a16="http://schemas.microsoft.com/office/drawing/2014/main" id="{83B056F7-B03E-BC9A-E849-E1B59E4E0FDB}"/>
                </a:ext>
              </a:extLst>
            </p:cNvPr>
            <p:cNvSpPr/>
            <p:nvPr/>
          </p:nvSpPr>
          <p:spPr>
            <a:xfrm>
              <a:off x="13749153" y="4525220"/>
              <a:ext cx="341099" cy="457303"/>
            </a:xfrm>
            <a:custGeom>
              <a:avLst/>
              <a:gdLst>
                <a:gd name="connsiteX0" fmla="*/ 256138 w 341099"/>
                <a:gd name="connsiteY0" fmla="*/ 336011 h 457303"/>
                <a:gd name="connsiteX1" fmla="*/ 255920 w 341099"/>
                <a:gd name="connsiteY1" fmla="*/ 337040 h 457303"/>
                <a:gd name="connsiteX2" fmla="*/ 254018 w 341099"/>
                <a:gd name="connsiteY2" fmla="*/ 347108 h 457303"/>
                <a:gd name="connsiteX3" fmla="*/ 253676 w 341099"/>
                <a:gd name="connsiteY3" fmla="*/ 350038 h 457303"/>
                <a:gd name="connsiteX4" fmla="*/ 252491 w 341099"/>
                <a:gd name="connsiteY4" fmla="*/ 365001 h 457303"/>
                <a:gd name="connsiteX5" fmla="*/ 252491 w 341099"/>
                <a:gd name="connsiteY5" fmla="*/ 365407 h 457303"/>
                <a:gd name="connsiteX6" fmla="*/ 252428 w 341099"/>
                <a:gd name="connsiteY6" fmla="*/ 401879 h 457303"/>
                <a:gd name="connsiteX7" fmla="*/ 252428 w 341099"/>
                <a:gd name="connsiteY7" fmla="*/ 403188 h 457303"/>
                <a:gd name="connsiteX8" fmla="*/ 252491 w 341099"/>
                <a:gd name="connsiteY8" fmla="*/ 404155 h 457303"/>
                <a:gd name="connsiteX9" fmla="*/ 252834 w 341099"/>
                <a:gd name="connsiteY9" fmla="*/ 415003 h 457303"/>
                <a:gd name="connsiteX10" fmla="*/ 253395 w 341099"/>
                <a:gd name="connsiteY10" fmla="*/ 425258 h 457303"/>
                <a:gd name="connsiteX11" fmla="*/ 254424 w 341099"/>
                <a:gd name="connsiteY11" fmla="*/ 443650 h 457303"/>
                <a:gd name="connsiteX12" fmla="*/ 254891 w 341099"/>
                <a:gd name="connsiteY12" fmla="*/ 450882 h 457303"/>
                <a:gd name="connsiteX13" fmla="*/ 254891 w 341099"/>
                <a:gd name="connsiteY13" fmla="*/ 451225 h 457303"/>
                <a:gd name="connsiteX14" fmla="*/ 255452 w 341099"/>
                <a:gd name="connsiteY14" fmla="*/ 457304 h 457303"/>
                <a:gd name="connsiteX15" fmla="*/ 19256 w 341099"/>
                <a:gd name="connsiteY15" fmla="*/ 457304 h 457303"/>
                <a:gd name="connsiteX16" fmla="*/ 19256 w 341099"/>
                <a:gd name="connsiteY16" fmla="*/ 453220 h 457303"/>
                <a:gd name="connsiteX17" fmla="*/ 19101 w 341099"/>
                <a:gd name="connsiteY17" fmla="*/ 434018 h 457303"/>
                <a:gd name="connsiteX18" fmla="*/ 19101 w 341099"/>
                <a:gd name="connsiteY18" fmla="*/ 431555 h 457303"/>
                <a:gd name="connsiteX19" fmla="*/ 18976 w 341099"/>
                <a:gd name="connsiteY19" fmla="*/ 415688 h 457303"/>
                <a:gd name="connsiteX20" fmla="*/ 18976 w 341099"/>
                <a:gd name="connsiteY20" fmla="*/ 415003 h 457303"/>
                <a:gd name="connsiteX21" fmla="*/ 18882 w 341099"/>
                <a:gd name="connsiteY21" fmla="*/ 404155 h 457303"/>
                <a:gd name="connsiteX22" fmla="*/ 18882 w 341099"/>
                <a:gd name="connsiteY22" fmla="*/ 401692 h 457303"/>
                <a:gd name="connsiteX23" fmla="*/ 18633 w 341099"/>
                <a:gd name="connsiteY23" fmla="*/ 368836 h 457303"/>
                <a:gd name="connsiteX24" fmla="*/ 18633 w 341099"/>
                <a:gd name="connsiteY24" fmla="*/ 365407 h 457303"/>
                <a:gd name="connsiteX25" fmla="*/ 18570 w 341099"/>
                <a:gd name="connsiteY25" fmla="*/ 360762 h 457303"/>
                <a:gd name="connsiteX26" fmla="*/ 18758 w 341099"/>
                <a:gd name="connsiteY26" fmla="*/ 350038 h 457303"/>
                <a:gd name="connsiteX27" fmla="*/ 19381 w 341099"/>
                <a:gd name="connsiteY27" fmla="*/ 314221 h 457303"/>
                <a:gd name="connsiteX28" fmla="*/ 19568 w 341099"/>
                <a:gd name="connsiteY28" fmla="*/ 302188 h 457303"/>
                <a:gd name="connsiteX29" fmla="*/ 20316 w 341099"/>
                <a:gd name="connsiteY29" fmla="*/ 262911 h 457303"/>
                <a:gd name="connsiteX30" fmla="*/ 20752 w 341099"/>
                <a:gd name="connsiteY30" fmla="*/ 240310 h 457303"/>
                <a:gd name="connsiteX31" fmla="*/ 20940 w 341099"/>
                <a:gd name="connsiteY31" fmla="*/ 228215 h 457303"/>
                <a:gd name="connsiteX32" fmla="*/ 21096 w 341099"/>
                <a:gd name="connsiteY32" fmla="*/ 218084 h 457303"/>
                <a:gd name="connsiteX33" fmla="*/ 19506 w 341099"/>
                <a:gd name="connsiteY33" fmla="*/ 213938 h 457303"/>
                <a:gd name="connsiteX34" fmla="*/ 19162 w 341099"/>
                <a:gd name="connsiteY34" fmla="*/ 212972 h 457303"/>
                <a:gd name="connsiteX35" fmla="*/ 18976 w 341099"/>
                <a:gd name="connsiteY35" fmla="*/ 212006 h 457303"/>
                <a:gd name="connsiteX36" fmla="*/ 18072 w 341099"/>
                <a:gd name="connsiteY36" fmla="*/ 209543 h 457303"/>
                <a:gd name="connsiteX37" fmla="*/ 14456 w 341099"/>
                <a:gd name="connsiteY37" fmla="*/ 205304 h 457303"/>
                <a:gd name="connsiteX38" fmla="*/ 19787 w 341099"/>
                <a:gd name="connsiteY38" fmla="*/ 91679 h 457303"/>
                <a:gd name="connsiteX39" fmla="*/ 30635 w 341099"/>
                <a:gd name="connsiteY39" fmla="*/ 64777 h 457303"/>
                <a:gd name="connsiteX40" fmla="*/ 30791 w 341099"/>
                <a:gd name="connsiteY40" fmla="*/ 64559 h 457303"/>
                <a:gd name="connsiteX41" fmla="*/ 47125 w 341099"/>
                <a:gd name="connsiteY41" fmla="*/ 24128 h 457303"/>
                <a:gd name="connsiteX42" fmla="*/ 50678 w 341099"/>
                <a:gd name="connsiteY42" fmla="*/ 15244 h 457303"/>
                <a:gd name="connsiteX43" fmla="*/ 50741 w 341099"/>
                <a:gd name="connsiteY43" fmla="*/ 15087 h 457303"/>
                <a:gd name="connsiteX44" fmla="*/ 51146 w 341099"/>
                <a:gd name="connsiteY44" fmla="*/ 15025 h 457303"/>
                <a:gd name="connsiteX45" fmla="*/ 85654 w 341099"/>
                <a:gd name="connsiteY45" fmla="*/ 8136 h 457303"/>
                <a:gd name="connsiteX46" fmla="*/ 117575 w 341099"/>
                <a:gd name="connsiteY46" fmla="*/ 1777 h 457303"/>
                <a:gd name="connsiteX47" fmla="*/ 117637 w 341099"/>
                <a:gd name="connsiteY47" fmla="*/ 1839 h 457303"/>
                <a:gd name="connsiteX48" fmla="*/ 117762 w 341099"/>
                <a:gd name="connsiteY48" fmla="*/ 1995 h 457303"/>
                <a:gd name="connsiteX49" fmla="*/ 176523 w 341099"/>
                <a:gd name="connsiteY49" fmla="*/ 22475 h 457303"/>
                <a:gd name="connsiteX50" fmla="*/ 219853 w 341099"/>
                <a:gd name="connsiteY50" fmla="*/ 5268 h 457303"/>
                <a:gd name="connsiteX51" fmla="*/ 221630 w 341099"/>
                <a:gd name="connsiteY51" fmla="*/ 3741 h 457303"/>
                <a:gd name="connsiteX52" fmla="*/ 224030 w 341099"/>
                <a:gd name="connsiteY52" fmla="*/ 1714 h 457303"/>
                <a:gd name="connsiteX53" fmla="*/ 225931 w 341099"/>
                <a:gd name="connsiteY53" fmla="*/ 0 h 457303"/>
                <a:gd name="connsiteX54" fmla="*/ 284131 w 341099"/>
                <a:gd name="connsiteY54" fmla="*/ 22008 h 457303"/>
                <a:gd name="connsiteX55" fmla="*/ 289742 w 341099"/>
                <a:gd name="connsiteY55" fmla="*/ 24128 h 457303"/>
                <a:gd name="connsiteX56" fmla="*/ 317424 w 341099"/>
                <a:gd name="connsiteY56" fmla="*/ 34570 h 457303"/>
                <a:gd name="connsiteX57" fmla="*/ 333821 w 341099"/>
                <a:gd name="connsiteY57" fmla="*/ 40774 h 457303"/>
                <a:gd name="connsiteX58" fmla="*/ 339618 w 341099"/>
                <a:gd name="connsiteY58" fmla="*/ 111910 h 457303"/>
                <a:gd name="connsiteX59" fmla="*/ 256138 w 341099"/>
                <a:gd name="connsiteY59" fmla="*/ 336011 h 4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41099" h="457303">
                  <a:moveTo>
                    <a:pt x="256138" y="336011"/>
                  </a:moveTo>
                  <a:cubicBezTo>
                    <a:pt x="256045" y="336354"/>
                    <a:pt x="255982" y="336634"/>
                    <a:pt x="255920" y="337040"/>
                  </a:cubicBezTo>
                  <a:cubicBezTo>
                    <a:pt x="255172" y="339845"/>
                    <a:pt x="254486" y="343274"/>
                    <a:pt x="254018" y="347108"/>
                  </a:cubicBezTo>
                  <a:cubicBezTo>
                    <a:pt x="253862" y="348044"/>
                    <a:pt x="253737" y="349010"/>
                    <a:pt x="253676" y="350038"/>
                  </a:cubicBezTo>
                  <a:cubicBezTo>
                    <a:pt x="253114" y="354527"/>
                    <a:pt x="252771" y="359609"/>
                    <a:pt x="252491" y="365001"/>
                  </a:cubicBezTo>
                  <a:lnTo>
                    <a:pt x="252491" y="365407"/>
                  </a:lnTo>
                  <a:cubicBezTo>
                    <a:pt x="252023" y="376660"/>
                    <a:pt x="252023" y="389378"/>
                    <a:pt x="252428" y="401879"/>
                  </a:cubicBezTo>
                  <a:lnTo>
                    <a:pt x="252428" y="403188"/>
                  </a:lnTo>
                  <a:cubicBezTo>
                    <a:pt x="252428" y="403531"/>
                    <a:pt x="252428" y="403811"/>
                    <a:pt x="252491" y="404155"/>
                  </a:cubicBezTo>
                  <a:cubicBezTo>
                    <a:pt x="252584" y="407833"/>
                    <a:pt x="252709" y="411449"/>
                    <a:pt x="252834" y="415003"/>
                  </a:cubicBezTo>
                  <a:cubicBezTo>
                    <a:pt x="253052" y="418494"/>
                    <a:pt x="253176" y="421923"/>
                    <a:pt x="253395" y="425258"/>
                  </a:cubicBezTo>
                  <a:cubicBezTo>
                    <a:pt x="253737" y="431898"/>
                    <a:pt x="254143" y="438101"/>
                    <a:pt x="254424" y="443650"/>
                  </a:cubicBezTo>
                  <a:cubicBezTo>
                    <a:pt x="254548" y="446300"/>
                    <a:pt x="254766" y="448638"/>
                    <a:pt x="254891" y="450882"/>
                  </a:cubicBezTo>
                  <a:lnTo>
                    <a:pt x="254891" y="451225"/>
                  </a:lnTo>
                  <a:cubicBezTo>
                    <a:pt x="255109" y="453470"/>
                    <a:pt x="255296" y="455465"/>
                    <a:pt x="255452" y="457304"/>
                  </a:cubicBezTo>
                  <a:lnTo>
                    <a:pt x="19256" y="457304"/>
                  </a:lnTo>
                  <a:lnTo>
                    <a:pt x="19256" y="453220"/>
                  </a:lnTo>
                  <a:lnTo>
                    <a:pt x="19101" y="434018"/>
                  </a:lnTo>
                  <a:lnTo>
                    <a:pt x="19101" y="431555"/>
                  </a:lnTo>
                  <a:lnTo>
                    <a:pt x="18976" y="415688"/>
                  </a:lnTo>
                  <a:lnTo>
                    <a:pt x="18976" y="415003"/>
                  </a:lnTo>
                  <a:lnTo>
                    <a:pt x="18882" y="404155"/>
                  </a:lnTo>
                  <a:lnTo>
                    <a:pt x="18882" y="401692"/>
                  </a:lnTo>
                  <a:lnTo>
                    <a:pt x="18633" y="368836"/>
                  </a:lnTo>
                  <a:lnTo>
                    <a:pt x="18633" y="365407"/>
                  </a:lnTo>
                  <a:lnTo>
                    <a:pt x="18570" y="360762"/>
                  </a:lnTo>
                  <a:lnTo>
                    <a:pt x="18758" y="350038"/>
                  </a:lnTo>
                  <a:lnTo>
                    <a:pt x="19381" y="314221"/>
                  </a:lnTo>
                  <a:lnTo>
                    <a:pt x="19568" y="302188"/>
                  </a:lnTo>
                  <a:lnTo>
                    <a:pt x="20316" y="262911"/>
                  </a:lnTo>
                  <a:lnTo>
                    <a:pt x="20752" y="240310"/>
                  </a:lnTo>
                  <a:lnTo>
                    <a:pt x="20940" y="228215"/>
                  </a:lnTo>
                  <a:lnTo>
                    <a:pt x="21096" y="218084"/>
                  </a:lnTo>
                  <a:cubicBezTo>
                    <a:pt x="20597" y="216744"/>
                    <a:pt x="20004" y="215279"/>
                    <a:pt x="19506" y="213938"/>
                  </a:cubicBezTo>
                  <a:cubicBezTo>
                    <a:pt x="19381" y="213658"/>
                    <a:pt x="19318" y="213315"/>
                    <a:pt x="19162" y="212972"/>
                  </a:cubicBezTo>
                  <a:cubicBezTo>
                    <a:pt x="19101" y="212691"/>
                    <a:pt x="18976" y="212349"/>
                    <a:pt x="18976" y="212006"/>
                  </a:cubicBezTo>
                  <a:cubicBezTo>
                    <a:pt x="18633" y="211195"/>
                    <a:pt x="18633" y="210166"/>
                    <a:pt x="18072" y="209543"/>
                  </a:cubicBezTo>
                  <a:cubicBezTo>
                    <a:pt x="16794" y="208109"/>
                    <a:pt x="15547" y="206737"/>
                    <a:pt x="14456" y="205304"/>
                  </a:cubicBezTo>
                  <a:cubicBezTo>
                    <a:pt x="-11917" y="172323"/>
                    <a:pt x="2642" y="134043"/>
                    <a:pt x="19787" y="91679"/>
                  </a:cubicBezTo>
                  <a:lnTo>
                    <a:pt x="30635" y="64777"/>
                  </a:lnTo>
                  <a:cubicBezTo>
                    <a:pt x="30728" y="64715"/>
                    <a:pt x="30728" y="64621"/>
                    <a:pt x="30791" y="64559"/>
                  </a:cubicBezTo>
                  <a:lnTo>
                    <a:pt x="47125" y="24128"/>
                  </a:lnTo>
                  <a:lnTo>
                    <a:pt x="50678" y="15244"/>
                  </a:lnTo>
                  <a:lnTo>
                    <a:pt x="50741" y="15087"/>
                  </a:lnTo>
                  <a:lnTo>
                    <a:pt x="51146" y="15025"/>
                  </a:lnTo>
                  <a:lnTo>
                    <a:pt x="85654" y="8136"/>
                  </a:lnTo>
                  <a:lnTo>
                    <a:pt x="117575" y="1777"/>
                  </a:lnTo>
                  <a:lnTo>
                    <a:pt x="117637" y="1839"/>
                  </a:lnTo>
                  <a:lnTo>
                    <a:pt x="117762" y="1995"/>
                  </a:lnTo>
                  <a:cubicBezTo>
                    <a:pt x="134159" y="17207"/>
                    <a:pt x="155637" y="24034"/>
                    <a:pt x="176523" y="22475"/>
                  </a:cubicBezTo>
                  <a:cubicBezTo>
                    <a:pt x="191985" y="21322"/>
                    <a:pt x="207134" y="15586"/>
                    <a:pt x="219853" y="5268"/>
                  </a:cubicBezTo>
                  <a:cubicBezTo>
                    <a:pt x="220476" y="4769"/>
                    <a:pt x="221068" y="4239"/>
                    <a:pt x="221630" y="3741"/>
                  </a:cubicBezTo>
                  <a:lnTo>
                    <a:pt x="224030" y="1714"/>
                  </a:lnTo>
                  <a:lnTo>
                    <a:pt x="225931" y="0"/>
                  </a:lnTo>
                  <a:lnTo>
                    <a:pt x="284131" y="22008"/>
                  </a:lnTo>
                  <a:lnTo>
                    <a:pt x="289742" y="24128"/>
                  </a:lnTo>
                  <a:lnTo>
                    <a:pt x="317424" y="34570"/>
                  </a:lnTo>
                  <a:lnTo>
                    <a:pt x="333821" y="40774"/>
                  </a:lnTo>
                  <a:cubicBezTo>
                    <a:pt x="333821" y="40774"/>
                    <a:pt x="345042" y="73256"/>
                    <a:pt x="339618" y="111910"/>
                  </a:cubicBezTo>
                  <a:cubicBezTo>
                    <a:pt x="327336" y="199537"/>
                    <a:pt x="258040" y="329807"/>
                    <a:pt x="256138" y="336011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Hình tự do: Hình 1648">
              <a:extLst>
                <a:ext uri="{FF2B5EF4-FFF2-40B4-BE49-F238E27FC236}">
                  <a16:creationId xmlns:a16="http://schemas.microsoft.com/office/drawing/2014/main" id="{80C8ED1D-58CC-1EDA-ECE4-AD8C3D8C7314}"/>
                </a:ext>
              </a:extLst>
            </p:cNvPr>
            <p:cNvSpPr/>
            <p:nvPr/>
          </p:nvSpPr>
          <p:spPr>
            <a:xfrm>
              <a:off x="13764607" y="4890595"/>
              <a:ext cx="243097" cy="36531"/>
            </a:xfrm>
            <a:custGeom>
              <a:avLst/>
              <a:gdLst>
                <a:gd name="connsiteX0" fmla="*/ 0 w 243097"/>
                <a:gd name="connsiteY0" fmla="*/ 0 h 36531"/>
                <a:gd name="connsiteX1" fmla="*/ 243097 w 243097"/>
                <a:gd name="connsiteY1" fmla="*/ 0 h 36531"/>
                <a:gd name="connsiteX2" fmla="*/ 243097 w 243097"/>
                <a:gd name="connsiteY2" fmla="*/ 36531 h 36531"/>
                <a:gd name="connsiteX3" fmla="*/ 0 w 243097"/>
                <a:gd name="connsiteY3" fmla="*/ 36531 h 3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97" h="36531">
                  <a:moveTo>
                    <a:pt x="0" y="0"/>
                  </a:moveTo>
                  <a:lnTo>
                    <a:pt x="243097" y="0"/>
                  </a:lnTo>
                  <a:lnTo>
                    <a:pt x="243097" y="36531"/>
                  </a:lnTo>
                  <a:lnTo>
                    <a:pt x="0" y="36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Hình tự do: Hình 1649">
              <a:extLst>
                <a:ext uri="{FF2B5EF4-FFF2-40B4-BE49-F238E27FC236}">
                  <a16:creationId xmlns:a16="http://schemas.microsoft.com/office/drawing/2014/main" id="{F35F69BA-BA6F-09AF-22D3-CC4474475256}"/>
                </a:ext>
              </a:extLst>
            </p:cNvPr>
            <p:cNvSpPr/>
            <p:nvPr/>
          </p:nvSpPr>
          <p:spPr>
            <a:xfrm>
              <a:off x="14030443" y="4566025"/>
              <a:ext cx="114320" cy="327313"/>
            </a:xfrm>
            <a:custGeom>
              <a:avLst/>
              <a:gdLst>
                <a:gd name="connsiteX0" fmla="*/ 8203 w 114320"/>
                <a:gd name="connsiteY0" fmla="*/ 227873 h 327313"/>
                <a:gd name="connsiteX1" fmla="*/ 8421 w 114320"/>
                <a:gd name="connsiteY1" fmla="*/ 229868 h 327313"/>
                <a:gd name="connsiteX2" fmla="*/ 8577 w 114320"/>
                <a:gd name="connsiteY2" fmla="*/ 231177 h 327313"/>
                <a:gd name="connsiteX3" fmla="*/ 8577 w 114320"/>
                <a:gd name="connsiteY3" fmla="*/ 231333 h 327313"/>
                <a:gd name="connsiteX4" fmla="*/ 15872 w 114320"/>
                <a:gd name="connsiteY4" fmla="*/ 290842 h 327313"/>
                <a:gd name="connsiteX5" fmla="*/ 55118 w 114320"/>
                <a:gd name="connsiteY5" fmla="*/ 327314 h 327313"/>
                <a:gd name="connsiteX6" fmla="*/ 99789 w 114320"/>
                <a:gd name="connsiteY6" fmla="*/ 301690 h 327313"/>
                <a:gd name="connsiteX7" fmla="*/ 114159 w 114320"/>
                <a:gd name="connsiteY7" fmla="*/ 245080 h 327313"/>
                <a:gd name="connsiteX8" fmla="*/ 114159 w 114320"/>
                <a:gd name="connsiteY8" fmla="*/ 244644 h 327313"/>
                <a:gd name="connsiteX9" fmla="*/ 113879 w 114320"/>
                <a:gd name="connsiteY9" fmla="*/ 241682 h 327313"/>
                <a:gd name="connsiteX10" fmla="*/ 113816 w 114320"/>
                <a:gd name="connsiteY10" fmla="*/ 240934 h 327313"/>
                <a:gd name="connsiteX11" fmla="*/ 113193 w 114320"/>
                <a:gd name="connsiteY11" fmla="*/ 234076 h 327313"/>
                <a:gd name="connsiteX12" fmla="*/ 112008 w 114320"/>
                <a:gd name="connsiteY12" fmla="*/ 222823 h 327313"/>
                <a:gd name="connsiteX13" fmla="*/ 109390 w 114320"/>
                <a:gd name="connsiteY13" fmla="*/ 199412 h 327313"/>
                <a:gd name="connsiteX14" fmla="*/ 90405 w 114320"/>
                <a:gd name="connsiteY14" fmla="*/ 71043 h 327313"/>
                <a:gd name="connsiteX15" fmla="*/ 83641 w 114320"/>
                <a:gd name="connsiteY15" fmla="*/ 43985 h 327313"/>
                <a:gd name="connsiteX16" fmla="*/ 52687 w 114320"/>
                <a:gd name="connsiteY16" fmla="*/ 62 h 327313"/>
                <a:gd name="connsiteX17" fmla="*/ 52562 w 114320"/>
                <a:gd name="connsiteY17" fmla="*/ 0 h 327313"/>
                <a:gd name="connsiteX18" fmla="*/ 52406 w 114320"/>
                <a:gd name="connsiteY18" fmla="*/ 125 h 327313"/>
                <a:gd name="connsiteX19" fmla="*/ 410 w 114320"/>
                <a:gd name="connsiteY19" fmla="*/ 122696 h 327313"/>
                <a:gd name="connsiteX20" fmla="*/ 8203 w 114320"/>
                <a:gd name="connsiteY20" fmla="*/ 227873 h 3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20" h="327313">
                  <a:moveTo>
                    <a:pt x="8203" y="227873"/>
                  </a:moveTo>
                  <a:cubicBezTo>
                    <a:pt x="8235" y="228558"/>
                    <a:pt x="8359" y="229244"/>
                    <a:pt x="8421" y="229868"/>
                  </a:cubicBezTo>
                  <a:cubicBezTo>
                    <a:pt x="8483" y="230304"/>
                    <a:pt x="8546" y="230772"/>
                    <a:pt x="8577" y="231177"/>
                  </a:cubicBezTo>
                  <a:lnTo>
                    <a:pt x="8577" y="231333"/>
                  </a:lnTo>
                  <a:cubicBezTo>
                    <a:pt x="12224" y="263503"/>
                    <a:pt x="15747" y="290218"/>
                    <a:pt x="15872" y="290842"/>
                  </a:cubicBezTo>
                  <a:cubicBezTo>
                    <a:pt x="18927" y="310449"/>
                    <a:pt x="35822" y="321297"/>
                    <a:pt x="55118" y="327314"/>
                  </a:cubicBezTo>
                  <a:cubicBezTo>
                    <a:pt x="77126" y="323916"/>
                    <a:pt x="91029" y="313847"/>
                    <a:pt x="99789" y="301690"/>
                  </a:cubicBezTo>
                  <a:cubicBezTo>
                    <a:pt x="114627" y="281271"/>
                    <a:pt x="114720" y="255086"/>
                    <a:pt x="114159" y="245080"/>
                  </a:cubicBezTo>
                  <a:lnTo>
                    <a:pt x="114159" y="244644"/>
                  </a:lnTo>
                  <a:cubicBezTo>
                    <a:pt x="114066" y="243334"/>
                    <a:pt x="114003" y="242306"/>
                    <a:pt x="113879" y="241682"/>
                  </a:cubicBezTo>
                  <a:cubicBezTo>
                    <a:pt x="113879" y="241215"/>
                    <a:pt x="113816" y="240934"/>
                    <a:pt x="113816" y="240934"/>
                  </a:cubicBezTo>
                  <a:cubicBezTo>
                    <a:pt x="113598" y="238659"/>
                    <a:pt x="113443" y="236383"/>
                    <a:pt x="113193" y="234076"/>
                  </a:cubicBezTo>
                  <a:cubicBezTo>
                    <a:pt x="112850" y="230304"/>
                    <a:pt x="112476" y="226564"/>
                    <a:pt x="112008" y="222823"/>
                  </a:cubicBezTo>
                  <a:cubicBezTo>
                    <a:pt x="111229" y="215092"/>
                    <a:pt x="110294" y="207236"/>
                    <a:pt x="109390" y="199412"/>
                  </a:cubicBezTo>
                  <a:cubicBezTo>
                    <a:pt x="103311" y="148476"/>
                    <a:pt x="94894" y="96667"/>
                    <a:pt x="90405" y="71043"/>
                  </a:cubicBezTo>
                  <a:cubicBezTo>
                    <a:pt x="88597" y="60569"/>
                    <a:pt x="86259" y="51653"/>
                    <a:pt x="83641" y="43985"/>
                  </a:cubicBezTo>
                  <a:cubicBezTo>
                    <a:pt x="73697" y="21821"/>
                    <a:pt x="62631" y="5736"/>
                    <a:pt x="52687" y="62"/>
                  </a:cubicBezTo>
                  <a:cubicBezTo>
                    <a:pt x="52562" y="62"/>
                    <a:pt x="52562" y="0"/>
                    <a:pt x="52562" y="0"/>
                  </a:cubicBezTo>
                  <a:cubicBezTo>
                    <a:pt x="52562" y="0"/>
                    <a:pt x="52437" y="62"/>
                    <a:pt x="52406" y="125"/>
                  </a:cubicBezTo>
                  <a:cubicBezTo>
                    <a:pt x="49881" y="3242"/>
                    <a:pt x="9948" y="54427"/>
                    <a:pt x="410" y="122696"/>
                  </a:cubicBezTo>
                  <a:cubicBezTo>
                    <a:pt x="-1460" y="135975"/>
                    <a:pt x="3403" y="185883"/>
                    <a:pt x="8203" y="22787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Hình tự do: Hình 1650">
              <a:extLst>
                <a:ext uri="{FF2B5EF4-FFF2-40B4-BE49-F238E27FC236}">
                  <a16:creationId xmlns:a16="http://schemas.microsoft.com/office/drawing/2014/main" id="{E1923252-4822-F9FC-F3AF-F56BD2C5DE2F}"/>
                </a:ext>
              </a:extLst>
            </p:cNvPr>
            <p:cNvSpPr/>
            <p:nvPr/>
          </p:nvSpPr>
          <p:spPr>
            <a:xfrm>
              <a:off x="14034188" y="4765437"/>
              <a:ext cx="110071" cy="41522"/>
            </a:xfrm>
            <a:custGeom>
              <a:avLst/>
              <a:gdLst>
                <a:gd name="connsiteX0" fmla="*/ 0 w 110071"/>
                <a:gd name="connsiteY0" fmla="*/ 31858 h 41522"/>
                <a:gd name="connsiteX1" fmla="*/ 2744 w 110071"/>
                <a:gd name="connsiteY1" fmla="*/ 31858 h 41522"/>
                <a:gd name="connsiteX2" fmla="*/ 2837 w 110071"/>
                <a:gd name="connsiteY2" fmla="*/ 31858 h 41522"/>
                <a:gd name="connsiteX3" fmla="*/ 4832 w 110071"/>
                <a:gd name="connsiteY3" fmla="*/ 31921 h 41522"/>
                <a:gd name="connsiteX4" fmla="*/ 73474 w 110071"/>
                <a:gd name="connsiteY4" fmla="*/ 37937 h 41522"/>
                <a:gd name="connsiteX5" fmla="*/ 110071 w 110071"/>
                <a:gd name="connsiteY5" fmla="*/ 41522 h 41522"/>
                <a:gd name="connsiteX6" fmla="*/ 109448 w 110071"/>
                <a:gd name="connsiteY6" fmla="*/ 34664 h 41522"/>
                <a:gd name="connsiteX7" fmla="*/ 108263 w 110071"/>
                <a:gd name="connsiteY7" fmla="*/ 23411 h 41522"/>
                <a:gd name="connsiteX8" fmla="*/ 105645 w 110071"/>
                <a:gd name="connsiteY8" fmla="*/ 0 h 41522"/>
                <a:gd name="connsiteX9" fmla="*/ 4676 w 110071"/>
                <a:gd name="connsiteY9" fmla="*/ 30456 h 41522"/>
                <a:gd name="connsiteX10" fmla="*/ 0 w 110071"/>
                <a:gd name="connsiteY10" fmla="*/ 31858 h 4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071" h="41522">
                  <a:moveTo>
                    <a:pt x="0" y="31858"/>
                  </a:moveTo>
                  <a:cubicBezTo>
                    <a:pt x="281" y="31765"/>
                    <a:pt x="1247" y="31765"/>
                    <a:pt x="2744" y="31858"/>
                  </a:cubicBezTo>
                  <a:cubicBezTo>
                    <a:pt x="2806" y="31858"/>
                    <a:pt x="2806" y="31858"/>
                    <a:pt x="2837" y="31858"/>
                  </a:cubicBezTo>
                  <a:cubicBezTo>
                    <a:pt x="3429" y="31858"/>
                    <a:pt x="4115" y="31858"/>
                    <a:pt x="4832" y="31921"/>
                  </a:cubicBezTo>
                  <a:cubicBezTo>
                    <a:pt x="16272" y="32545"/>
                    <a:pt x="45917" y="35288"/>
                    <a:pt x="73474" y="37937"/>
                  </a:cubicBezTo>
                  <a:cubicBezTo>
                    <a:pt x="86941" y="39247"/>
                    <a:pt x="99971" y="40493"/>
                    <a:pt x="110071" y="41522"/>
                  </a:cubicBezTo>
                  <a:cubicBezTo>
                    <a:pt x="109853" y="39247"/>
                    <a:pt x="109697" y="36971"/>
                    <a:pt x="109448" y="34664"/>
                  </a:cubicBezTo>
                  <a:cubicBezTo>
                    <a:pt x="109105" y="30892"/>
                    <a:pt x="108731" y="27152"/>
                    <a:pt x="108263" y="23411"/>
                  </a:cubicBezTo>
                  <a:cubicBezTo>
                    <a:pt x="107484" y="15680"/>
                    <a:pt x="106549" y="7824"/>
                    <a:pt x="105645" y="0"/>
                  </a:cubicBezTo>
                  <a:lnTo>
                    <a:pt x="4676" y="30456"/>
                  </a:lnTo>
                  <a:lnTo>
                    <a:pt x="0" y="31858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Hình tự do: Hình 1651">
              <a:extLst>
                <a:ext uri="{FF2B5EF4-FFF2-40B4-BE49-F238E27FC236}">
                  <a16:creationId xmlns:a16="http://schemas.microsoft.com/office/drawing/2014/main" id="{B20D7A99-25AF-B046-ABD4-24E75AE08666}"/>
                </a:ext>
              </a:extLst>
            </p:cNvPr>
            <p:cNvSpPr/>
            <p:nvPr/>
          </p:nvSpPr>
          <p:spPr>
            <a:xfrm>
              <a:off x="14022997" y="4565994"/>
              <a:ext cx="137222" cy="231332"/>
            </a:xfrm>
            <a:custGeom>
              <a:avLst/>
              <a:gdLst>
                <a:gd name="connsiteX0" fmla="*/ 137223 w 137222"/>
                <a:gd name="connsiteY0" fmla="*/ 210603 h 231332"/>
                <a:gd name="connsiteX1" fmla="*/ 11191 w 137222"/>
                <a:gd name="connsiteY1" fmla="*/ 231333 h 231332"/>
                <a:gd name="connsiteX2" fmla="*/ 1341 w 137222"/>
                <a:gd name="connsiteY2" fmla="*/ 101810 h 231332"/>
                <a:gd name="connsiteX3" fmla="*/ 59821 w 137222"/>
                <a:gd name="connsiteY3" fmla="*/ 156 h 231332"/>
                <a:gd name="connsiteX4" fmla="*/ 59977 w 137222"/>
                <a:gd name="connsiteY4" fmla="*/ 0 h 231332"/>
                <a:gd name="connsiteX5" fmla="*/ 60102 w 137222"/>
                <a:gd name="connsiteY5" fmla="*/ 94 h 231332"/>
                <a:gd name="connsiteX6" fmla="*/ 102465 w 137222"/>
                <a:gd name="connsiteY6" fmla="*/ 73318 h 231332"/>
                <a:gd name="connsiteX7" fmla="*/ 137223 w 137222"/>
                <a:gd name="connsiteY7" fmla="*/ 210603 h 23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2" h="231332">
                  <a:moveTo>
                    <a:pt x="137223" y="210603"/>
                  </a:moveTo>
                  <a:lnTo>
                    <a:pt x="11191" y="231333"/>
                  </a:lnTo>
                  <a:cubicBezTo>
                    <a:pt x="11191" y="231333"/>
                    <a:pt x="-4613" y="159075"/>
                    <a:pt x="1341" y="101810"/>
                  </a:cubicBezTo>
                  <a:cubicBezTo>
                    <a:pt x="7139" y="46323"/>
                    <a:pt x="56766" y="2806"/>
                    <a:pt x="59821" y="156"/>
                  </a:cubicBezTo>
                  <a:cubicBezTo>
                    <a:pt x="59914" y="94"/>
                    <a:pt x="59977" y="0"/>
                    <a:pt x="59977" y="0"/>
                  </a:cubicBezTo>
                  <a:cubicBezTo>
                    <a:pt x="60039" y="0"/>
                    <a:pt x="60039" y="94"/>
                    <a:pt x="60102" y="94"/>
                  </a:cubicBezTo>
                  <a:cubicBezTo>
                    <a:pt x="83076" y="10443"/>
                    <a:pt x="98974" y="62813"/>
                    <a:pt x="102465" y="73318"/>
                  </a:cubicBezTo>
                  <a:cubicBezTo>
                    <a:pt x="124878" y="141181"/>
                    <a:pt x="137223" y="210603"/>
                    <a:pt x="137223" y="210603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3" name="Đồ họa 3">
              <a:extLst>
                <a:ext uri="{FF2B5EF4-FFF2-40B4-BE49-F238E27FC236}">
                  <a16:creationId xmlns:a16="http://schemas.microsoft.com/office/drawing/2014/main" id="{5DEED3B1-6345-089C-355E-D930785FF1CA}"/>
                </a:ext>
              </a:extLst>
            </p:cNvPr>
            <p:cNvGrpSpPr/>
            <p:nvPr/>
          </p:nvGrpSpPr>
          <p:grpSpPr>
            <a:xfrm>
              <a:off x="13565725" y="4919243"/>
              <a:ext cx="621334" cy="1277186"/>
              <a:chOff x="13565725" y="4919243"/>
              <a:chExt cx="621334" cy="1277186"/>
            </a:xfrm>
          </p:grpSpPr>
          <p:sp>
            <p:nvSpPr>
              <p:cNvPr id="1667" name="Hình tự do: Hình 1666">
                <a:extLst>
                  <a:ext uri="{FF2B5EF4-FFF2-40B4-BE49-F238E27FC236}">
                    <a16:creationId xmlns:a16="http://schemas.microsoft.com/office/drawing/2014/main" id="{D05252DA-1791-FEE6-37C0-F0E396703FE2}"/>
                  </a:ext>
                </a:extLst>
              </p:cNvPr>
              <p:cNvSpPr/>
              <p:nvPr/>
            </p:nvSpPr>
            <p:spPr>
              <a:xfrm>
                <a:off x="13637461" y="5559250"/>
                <a:ext cx="235341" cy="637170"/>
              </a:xfrm>
              <a:custGeom>
                <a:avLst/>
                <a:gdLst>
                  <a:gd name="connsiteX0" fmla="*/ 233289 w 235341"/>
                  <a:gd name="connsiteY0" fmla="*/ 178807 h 637170"/>
                  <a:gd name="connsiteX1" fmla="*/ 233133 w 235341"/>
                  <a:gd name="connsiteY1" fmla="*/ 183670 h 637170"/>
                  <a:gd name="connsiteX2" fmla="*/ 232697 w 235341"/>
                  <a:gd name="connsiteY2" fmla="*/ 194767 h 637170"/>
                  <a:gd name="connsiteX3" fmla="*/ 232260 w 235341"/>
                  <a:gd name="connsiteY3" fmla="*/ 201313 h 637170"/>
                  <a:gd name="connsiteX4" fmla="*/ 231761 w 235341"/>
                  <a:gd name="connsiteY4" fmla="*/ 208421 h 637170"/>
                  <a:gd name="connsiteX5" fmla="*/ 231605 w 235341"/>
                  <a:gd name="connsiteY5" fmla="*/ 210478 h 637170"/>
                  <a:gd name="connsiteX6" fmla="*/ 230515 w 235341"/>
                  <a:gd name="connsiteY6" fmla="*/ 221950 h 637170"/>
                  <a:gd name="connsiteX7" fmla="*/ 230515 w 235341"/>
                  <a:gd name="connsiteY7" fmla="*/ 222293 h 637170"/>
                  <a:gd name="connsiteX8" fmla="*/ 229080 w 235341"/>
                  <a:gd name="connsiteY8" fmla="*/ 235167 h 637170"/>
                  <a:gd name="connsiteX9" fmla="*/ 227335 w 235341"/>
                  <a:gd name="connsiteY9" fmla="*/ 248166 h 637170"/>
                  <a:gd name="connsiteX10" fmla="*/ 225433 w 235341"/>
                  <a:gd name="connsiteY10" fmla="*/ 260854 h 637170"/>
                  <a:gd name="connsiteX11" fmla="*/ 223033 w 235341"/>
                  <a:gd name="connsiteY11" fmla="*/ 275099 h 637170"/>
                  <a:gd name="connsiteX12" fmla="*/ 220851 w 235341"/>
                  <a:gd name="connsiteY12" fmla="*/ 287288 h 637170"/>
                  <a:gd name="connsiteX13" fmla="*/ 218825 w 235341"/>
                  <a:gd name="connsiteY13" fmla="*/ 297980 h 637170"/>
                  <a:gd name="connsiteX14" fmla="*/ 216518 w 235341"/>
                  <a:gd name="connsiteY14" fmla="*/ 309358 h 637170"/>
                  <a:gd name="connsiteX15" fmla="*/ 215115 w 235341"/>
                  <a:gd name="connsiteY15" fmla="*/ 315749 h 637170"/>
                  <a:gd name="connsiteX16" fmla="*/ 212964 w 235341"/>
                  <a:gd name="connsiteY16" fmla="*/ 325786 h 637170"/>
                  <a:gd name="connsiteX17" fmla="*/ 204018 w 235341"/>
                  <a:gd name="connsiteY17" fmla="*/ 364347 h 637170"/>
                  <a:gd name="connsiteX18" fmla="*/ 203581 w 235341"/>
                  <a:gd name="connsiteY18" fmla="*/ 366155 h 637170"/>
                  <a:gd name="connsiteX19" fmla="*/ 198655 w 235341"/>
                  <a:gd name="connsiteY19" fmla="*/ 386479 h 637170"/>
                  <a:gd name="connsiteX20" fmla="*/ 187590 w 235341"/>
                  <a:gd name="connsiteY20" fmla="*/ 431212 h 637170"/>
                  <a:gd name="connsiteX21" fmla="*/ 177864 w 235341"/>
                  <a:gd name="connsiteY21" fmla="*/ 476319 h 637170"/>
                  <a:gd name="connsiteX22" fmla="*/ 176118 w 235341"/>
                  <a:gd name="connsiteY22" fmla="*/ 499263 h 637170"/>
                  <a:gd name="connsiteX23" fmla="*/ 177957 w 235341"/>
                  <a:gd name="connsiteY23" fmla="*/ 507835 h 637170"/>
                  <a:gd name="connsiteX24" fmla="*/ 178456 w 235341"/>
                  <a:gd name="connsiteY24" fmla="*/ 509861 h 637170"/>
                  <a:gd name="connsiteX25" fmla="*/ 182446 w 235341"/>
                  <a:gd name="connsiteY25" fmla="*/ 522299 h 637170"/>
                  <a:gd name="connsiteX26" fmla="*/ 186436 w 235341"/>
                  <a:gd name="connsiteY26" fmla="*/ 576321 h 637170"/>
                  <a:gd name="connsiteX27" fmla="*/ 186436 w 235341"/>
                  <a:gd name="connsiteY27" fmla="*/ 576384 h 637170"/>
                  <a:gd name="connsiteX28" fmla="*/ 186530 w 235341"/>
                  <a:gd name="connsiteY28" fmla="*/ 581403 h 637170"/>
                  <a:gd name="connsiteX29" fmla="*/ 181729 w 235341"/>
                  <a:gd name="connsiteY29" fmla="*/ 588510 h 637170"/>
                  <a:gd name="connsiteX30" fmla="*/ 181012 w 235341"/>
                  <a:gd name="connsiteY30" fmla="*/ 589383 h 637170"/>
                  <a:gd name="connsiteX31" fmla="*/ 169011 w 235341"/>
                  <a:gd name="connsiteY31" fmla="*/ 602226 h 637170"/>
                  <a:gd name="connsiteX32" fmla="*/ 161623 w 235341"/>
                  <a:gd name="connsiteY32" fmla="*/ 608772 h 637170"/>
                  <a:gd name="connsiteX33" fmla="*/ 159347 w 235341"/>
                  <a:gd name="connsiteY33" fmla="*/ 610736 h 637170"/>
                  <a:gd name="connsiteX34" fmla="*/ 159285 w 235341"/>
                  <a:gd name="connsiteY34" fmla="*/ 610861 h 637170"/>
                  <a:gd name="connsiteX35" fmla="*/ 156230 w 235341"/>
                  <a:gd name="connsiteY35" fmla="*/ 613355 h 637170"/>
                  <a:gd name="connsiteX36" fmla="*/ 126024 w 235341"/>
                  <a:gd name="connsiteY36" fmla="*/ 636641 h 637170"/>
                  <a:gd name="connsiteX37" fmla="*/ 34375 w 235341"/>
                  <a:gd name="connsiteY37" fmla="*/ 636641 h 637170"/>
                  <a:gd name="connsiteX38" fmla="*/ 4761 w 235341"/>
                  <a:gd name="connsiteY38" fmla="*/ 637171 h 637170"/>
                  <a:gd name="connsiteX39" fmla="*/ 117 w 235341"/>
                  <a:gd name="connsiteY39" fmla="*/ 637171 h 637170"/>
                  <a:gd name="connsiteX40" fmla="*/ 896 w 235341"/>
                  <a:gd name="connsiteY40" fmla="*/ 608772 h 637170"/>
                  <a:gd name="connsiteX41" fmla="*/ 2798 w 235341"/>
                  <a:gd name="connsiteY41" fmla="*/ 596272 h 637170"/>
                  <a:gd name="connsiteX42" fmla="*/ 4450 w 235341"/>
                  <a:gd name="connsiteY42" fmla="*/ 589539 h 637170"/>
                  <a:gd name="connsiteX43" fmla="*/ 9344 w 235341"/>
                  <a:gd name="connsiteY43" fmla="*/ 577412 h 637170"/>
                  <a:gd name="connsiteX44" fmla="*/ 14207 w 235341"/>
                  <a:gd name="connsiteY44" fmla="*/ 569619 h 637170"/>
                  <a:gd name="connsiteX45" fmla="*/ 41576 w 235341"/>
                  <a:gd name="connsiteY45" fmla="*/ 545523 h 637170"/>
                  <a:gd name="connsiteX46" fmla="*/ 44413 w 235341"/>
                  <a:gd name="connsiteY46" fmla="*/ 543715 h 637170"/>
                  <a:gd name="connsiteX47" fmla="*/ 52020 w 235341"/>
                  <a:gd name="connsiteY47" fmla="*/ 539132 h 637170"/>
                  <a:gd name="connsiteX48" fmla="*/ 55012 w 235341"/>
                  <a:gd name="connsiteY48" fmla="*/ 537387 h 637170"/>
                  <a:gd name="connsiteX49" fmla="*/ 57692 w 235341"/>
                  <a:gd name="connsiteY49" fmla="*/ 535953 h 637170"/>
                  <a:gd name="connsiteX50" fmla="*/ 62836 w 235341"/>
                  <a:gd name="connsiteY50" fmla="*/ 533116 h 637170"/>
                  <a:gd name="connsiteX51" fmla="*/ 65891 w 235341"/>
                  <a:gd name="connsiteY51" fmla="*/ 531433 h 637170"/>
                  <a:gd name="connsiteX52" fmla="*/ 73685 w 235341"/>
                  <a:gd name="connsiteY52" fmla="*/ 527287 h 637170"/>
                  <a:gd name="connsiteX53" fmla="*/ 76708 w 235341"/>
                  <a:gd name="connsiteY53" fmla="*/ 525759 h 637170"/>
                  <a:gd name="connsiteX54" fmla="*/ 89271 w 235341"/>
                  <a:gd name="connsiteY54" fmla="*/ 518808 h 637170"/>
                  <a:gd name="connsiteX55" fmla="*/ 102145 w 235341"/>
                  <a:gd name="connsiteY55" fmla="*/ 510235 h 637170"/>
                  <a:gd name="connsiteX56" fmla="*/ 103299 w 235341"/>
                  <a:gd name="connsiteY56" fmla="*/ 509269 h 637170"/>
                  <a:gd name="connsiteX57" fmla="*/ 104452 w 235341"/>
                  <a:gd name="connsiteY57" fmla="*/ 508271 h 637170"/>
                  <a:gd name="connsiteX58" fmla="*/ 105917 w 235341"/>
                  <a:gd name="connsiteY58" fmla="*/ 506962 h 637170"/>
                  <a:gd name="connsiteX59" fmla="*/ 116453 w 235341"/>
                  <a:gd name="connsiteY59" fmla="*/ 488227 h 637170"/>
                  <a:gd name="connsiteX60" fmla="*/ 118043 w 235341"/>
                  <a:gd name="connsiteY60" fmla="*/ 431212 h 637170"/>
                  <a:gd name="connsiteX61" fmla="*/ 117825 w 235341"/>
                  <a:gd name="connsiteY61" fmla="*/ 386479 h 637170"/>
                  <a:gd name="connsiteX62" fmla="*/ 117606 w 235341"/>
                  <a:gd name="connsiteY62" fmla="*/ 375507 h 637170"/>
                  <a:gd name="connsiteX63" fmla="*/ 117326 w 235341"/>
                  <a:gd name="connsiteY63" fmla="*/ 364347 h 637170"/>
                  <a:gd name="connsiteX64" fmla="*/ 117014 w 235341"/>
                  <a:gd name="connsiteY64" fmla="*/ 355400 h 637170"/>
                  <a:gd name="connsiteX65" fmla="*/ 116297 w 235341"/>
                  <a:gd name="connsiteY65" fmla="*/ 336946 h 637170"/>
                  <a:gd name="connsiteX66" fmla="*/ 114334 w 235341"/>
                  <a:gd name="connsiteY66" fmla="*/ 297668 h 637170"/>
                  <a:gd name="connsiteX67" fmla="*/ 112027 w 235341"/>
                  <a:gd name="connsiteY67" fmla="*/ 264282 h 637170"/>
                  <a:gd name="connsiteX68" fmla="*/ 110842 w 235341"/>
                  <a:gd name="connsiteY68" fmla="*/ 249756 h 637170"/>
                  <a:gd name="connsiteX69" fmla="*/ 109907 w 235341"/>
                  <a:gd name="connsiteY69" fmla="*/ 238721 h 637170"/>
                  <a:gd name="connsiteX70" fmla="*/ 106135 w 235341"/>
                  <a:gd name="connsiteY70" fmla="*/ 198695 h 637170"/>
                  <a:gd name="connsiteX71" fmla="*/ 101990 w 235341"/>
                  <a:gd name="connsiteY71" fmla="*/ 155334 h 637170"/>
                  <a:gd name="connsiteX72" fmla="*/ 101397 w 235341"/>
                  <a:gd name="connsiteY72" fmla="*/ 149380 h 637170"/>
                  <a:gd name="connsiteX73" fmla="*/ 95755 w 235341"/>
                  <a:gd name="connsiteY73" fmla="*/ 28180 h 637170"/>
                  <a:gd name="connsiteX74" fmla="*/ 94726 w 235341"/>
                  <a:gd name="connsiteY74" fmla="*/ 0 h 637170"/>
                  <a:gd name="connsiteX75" fmla="*/ 206418 w 235341"/>
                  <a:gd name="connsiteY75" fmla="*/ 22320 h 637170"/>
                  <a:gd name="connsiteX76" fmla="*/ 208818 w 235341"/>
                  <a:gd name="connsiteY76" fmla="*/ 32763 h 637170"/>
                  <a:gd name="connsiteX77" fmla="*/ 212590 w 235341"/>
                  <a:gd name="connsiteY77" fmla="*/ 49253 h 637170"/>
                  <a:gd name="connsiteX78" fmla="*/ 216081 w 235341"/>
                  <a:gd name="connsiteY78" fmla="*/ 63904 h 637170"/>
                  <a:gd name="connsiteX79" fmla="*/ 219916 w 235341"/>
                  <a:gd name="connsiteY79" fmla="*/ 79304 h 637170"/>
                  <a:gd name="connsiteX80" fmla="*/ 220570 w 235341"/>
                  <a:gd name="connsiteY80" fmla="*/ 81704 h 637170"/>
                  <a:gd name="connsiteX81" fmla="*/ 232197 w 235341"/>
                  <a:gd name="connsiteY81" fmla="*/ 138064 h 637170"/>
                  <a:gd name="connsiteX82" fmla="*/ 233289 w 235341"/>
                  <a:gd name="connsiteY82" fmla="*/ 178807 h 63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35341" h="637170">
                    <a:moveTo>
                      <a:pt x="233289" y="178807"/>
                    </a:moveTo>
                    <a:cubicBezTo>
                      <a:pt x="233289" y="180334"/>
                      <a:pt x="233226" y="181924"/>
                      <a:pt x="233133" y="183670"/>
                    </a:cubicBezTo>
                    <a:cubicBezTo>
                      <a:pt x="233008" y="187379"/>
                      <a:pt x="232915" y="190995"/>
                      <a:pt x="232697" y="194767"/>
                    </a:cubicBezTo>
                    <a:cubicBezTo>
                      <a:pt x="232541" y="196949"/>
                      <a:pt x="232416" y="199131"/>
                      <a:pt x="232260" y="201313"/>
                    </a:cubicBezTo>
                    <a:cubicBezTo>
                      <a:pt x="232105" y="203714"/>
                      <a:pt x="231980" y="206020"/>
                      <a:pt x="231761" y="208421"/>
                    </a:cubicBezTo>
                    <a:cubicBezTo>
                      <a:pt x="231761" y="209075"/>
                      <a:pt x="231699" y="209730"/>
                      <a:pt x="231605" y="210478"/>
                    </a:cubicBezTo>
                    <a:cubicBezTo>
                      <a:pt x="231325" y="214313"/>
                      <a:pt x="230951" y="218084"/>
                      <a:pt x="230515" y="221950"/>
                    </a:cubicBezTo>
                    <a:lnTo>
                      <a:pt x="230515" y="222293"/>
                    </a:lnTo>
                    <a:cubicBezTo>
                      <a:pt x="230078" y="226595"/>
                      <a:pt x="229579" y="230865"/>
                      <a:pt x="229080" y="235167"/>
                    </a:cubicBezTo>
                    <a:cubicBezTo>
                      <a:pt x="228488" y="239500"/>
                      <a:pt x="227896" y="243740"/>
                      <a:pt x="227335" y="248166"/>
                    </a:cubicBezTo>
                    <a:cubicBezTo>
                      <a:pt x="226742" y="252374"/>
                      <a:pt x="226088" y="256583"/>
                      <a:pt x="225433" y="260854"/>
                    </a:cubicBezTo>
                    <a:cubicBezTo>
                      <a:pt x="224654" y="265591"/>
                      <a:pt x="223906" y="270299"/>
                      <a:pt x="223033" y="275099"/>
                    </a:cubicBezTo>
                    <a:cubicBezTo>
                      <a:pt x="222378" y="279152"/>
                      <a:pt x="221661" y="283235"/>
                      <a:pt x="220851" y="287288"/>
                    </a:cubicBezTo>
                    <a:cubicBezTo>
                      <a:pt x="220196" y="290935"/>
                      <a:pt x="219542" y="294395"/>
                      <a:pt x="218825" y="297980"/>
                    </a:cubicBezTo>
                    <a:cubicBezTo>
                      <a:pt x="218108" y="301752"/>
                      <a:pt x="217390" y="305524"/>
                      <a:pt x="216518" y="309358"/>
                    </a:cubicBezTo>
                    <a:cubicBezTo>
                      <a:pt x="216081" y="311478"/>
                      <a:pt x="215645" y="313566"/>
                      <a:pt x="215115" y="315749"/>
                    </a:cubicBezTo>
                    <a:cubicBezTo>
                      <a:pt x="214491" y="319084"/>
                      <a:pt x="213743" y="322451"/>
                      <a:pt x="212964" y="325786"/>
                    </a:cubicBezTo>
                    <a:cubicBezTo>
                      <a:pt x="210034" y="338910"/>
                      <a:pt x="207073" y="351847"/>
                      <a:pt x="204018" y="364347"/>
                    </a:cubicBezTo>
                    <a:cubicBezTo>
                      <a:pt x="203862" y="364939"/>
                      <a:pt x="203737" y="365563"/>
                      <a:pt x="203581" y="366155"/>
                    </a:cubicBezTo>
                    <a:cubicBezTo>
                      <a:pt x="201991" y="372982"/>
                      <a:pt x="200308" y="379808"/>
                      <a:pt x="198655" y="386479"/>
                    </a:cubicBezTo>
                    <a:cubicBezTo>
                      <a:pt x="194728" y="402315"/>
                      <a:pt x="190956" y="417341"/>
                      <a:pt x="187590" y="431212"/>
                    </a:cubicBezTo>
                    <a:cubicBezTo>
                      <a:pt x="183475" y="448295"/>
                      <a:pt x="180045" y="463538"/>
                      <a:pt x="177864" y="476319"/>
                    </a:cubicBezTo>
                    <a:cubicBezTo>
                      <a:pt x="176118" y="486419"/>
                      <a:pt x="175463" y="494244"/>
                      <a:pt x="176118" y="499263"/>
                    </a:cubicBezTo>
                    <a:cubicBezTo>
                      <a:pt x="176555" y="502161"/>
                      <a:pt x="177209" y="505092"/>
                      <a:pt x="177957" y="507835"/>
                    </a:cubicBezTo>
                    <a:cubicBezTo>
                      <a:pt x="178082" y="508552"/>
                      <a:pt x="178300" y="509206"/>
                      <a:pt x="178456" y="509861"/>
                    </a:cubicBezTo>
                    <a:cubicBezTo>
                      <a:pt x="179609" y="514163"/>
                      <a:pt x="181012" y="518278"/>
                      <a:pt x="182446" y="522299"/>
                    </a:cubicBezTo>
                    <a:cubicBezTo>
                      <a:pt x="183818" y="536888"/>
                      <a:pt x="185875" y="559769"/>
                      <a:pt x="186436" y="576321"/>
                    </a:cubicBezTo>
                    <a:lnTo>
                      <a:pt x="186436" y="576384"/>
                    </a:lnTo>
                    <a:cubicBezTo>
                      <a:pt x="186530" y="578129"/>
                      <a:pt x="186592" y="579782"/>
                      <a:pt x="186530" y="581403"/>
                    </a:cubicBezTo>
                    <a:cubicBezTo>
                      <a:pt x="185221" y="583709"/>
                      <a:pt x="183600" y="586110"/>
                      <a:pt x="181729" y="588510"/>
                    </a:cubicBezTo>
                    <a:cubicBezTo>
                      <a:pt x="181510" y="588791"/>
                      <a:pt x="181199" y="589102"/>
                      <a:pt x="181012" y="589383"/>
                    </a:cubicBezTo>
                    <a:cubicBezTo>
                      <a:pt x="177583" y="593654"/>
                      <a:pt x="173437" y="597955"/>
                      <a:pt x="169011" y="602226"/>
                    </a:cubicBezTo>
                    <a:cubicBezTo>
                      <a:pt x="166673" y="604346"/>
                      <a:pt x="164148" y="606590"/>
                      <a:pt x="161623" y="608772"/>
                    </a:cubicBezTo>
                    <a:cubicBezTo>
                      <a:pt x="160875" y="609427"/>
                      <a:pt x="160095" y="610081"/>
                      <a:pt x="159347" y="610736"/>
                    </a:cubicBezTo>
                    <a:lnTo>
                      <a:pt x="159285" y="610861"/>
                    </a:lnTo>
                    <a:cubicBezTo>
                      <a:pt x="158193" y="611671"/>
                      <a:pt x="157165" y="612482"/>
                      <a:pt x="156230" y="613355"/>
                    </a:cubicBezTo>
                    <a:cubicBezTo>
                      <a:pt x="146566" y="621335"/>
                      <a:pt x="136061" y="629159"/>
                      <a:pt x="126024" y="636641"/>
                    </a:cubicBezTo>
                    <a:lnTo>
                      <a:pt x="34375" y="636641"/>
                    </a:lnTo>
                    <a:cubicBezTo>
                      <a:pt x="31975" y="636641"/>
                      <a:pt x="19849" y="637077"/>
                      <a:pt x="4761" y="637171"/>
                    </a:cubicBezTo>
                    <a:lnTo>
                      <a:pt x="117" y="637171"/>
                    </a:lnTo>
                    <a:cubicBezTo>
                      <a:pt x="-101" y="628224"/>
                      <a:pt x="-101" y="618436"/>
                      <a:pt x="896" y="608772"/>
                    </a:cubicBezTo>
                    <a:cubicBezTo>
                      <a:pt x="1333" y="604502"/>
                      <a:pt x="1925" y="600355"/>
                      <a:pt x="2798" y="596272"/>
                    </a:cubicBezTo>
                    <a:cubicBezTo>
                      <a:pt x="3296" y="594028"/>
                      <a:pt x="3888" y="591783"/>
                      <a:pt x="4450" y="589539"/>
                    </a:cubicBezTo>
                    <a:cubicBezTo>
                      <a:pt x="5759" y="585237"/>
                      <a:pt x="7286" y="581185"/>
                      <a:pt x="9344" y="577412"/>
                    </a:cubicBezTo>
                    <a:cubicBezTo>
                      <a:pt x="10716" y="574638"/>
                      <a:pt x="12368" y="572113"/>
                      <a:pt x="14207" y="569619"/>
                    </a:cubicBezTo>
                    <a:cubicBezTo>
                      <a:pt x="21314" y="560174"/>
                      <a:pt x="31040" y="552287"/>
                      <a:pt x="41576" y="545523"/>
                    </a:cubicBezTo>
                    <a:cubicBezTo>
                      <a:pt x="42449" y="544868"/>
                      <a:pt x="43447" y="544276"/>
                      <a:pt x="44413" y="543715"/>
                    </a:cubicBezTo>
                    <a:cubicBezTo>
                      <a:pt x="46876" y="542125"/>
                      <a:pt x="49494" y="540598"/>
                      <a:pt x="52020" y="539132"/>
                    </a:cubicBezTo>
                    <a:cubicBezTo>
                      <a:pt x="53048" y="538478"/>
                      <a:pt x="53983" y="537979"/>
                      <a:pt x="55012" y="537387"/>
                    </a:cubicBezTo>
                    <a:cubicBezTo>
                      <a:pt x="55885" y="536888"/>
                      <a:pt x="56820" y="536389"/>
                      <a:pt x="57692" y="535953"/>
                    </a:cubicBezTo>
                    <a:cubicBezTo>
                      <a:pt x="59438" y="534924"/>
                      <a:pt x="61091" y="533989"/>
                      <a:pt x="62836" y="533116"/>
                    </a:cubicBezTo>
                    <a:cubicBezTo>
                      <a:pt x="63865" y="532524"/>
                      <a:pt x="64894" y="532025"/>
                      <a:pt x="65891" y="531433"/>
                    </a:cubicBezTo>
                    <a:cubicBezTo>
                      <a:pt x="68509" y="530124"/>
                      <a:pt x="71066" y="528658"/>
                      <a:pt x="73685" y="527287"/>
                    </a:cubicBezTo>
                    <a:cubicBezTo>
                      <a:pt x="74682" y="526788"/>
                      <a:pt x="75710" y="526289"/>
                      <a:pt x="76708" y="525759"/>
                    </a:cubicBezTo>
                    <a:cubicBezTo>
                      <a:pt x="81072" y="523453"/>
                      <a:pt x="85281" y="521115"/>
                      <a:pt x="89271" y="518808"/>
                    </a:cubicBezTo>
                    <a:cubicBezTo>
                      <a:pt x="94009" y="515971"/>
                      <a:pt x="98279" y="513134"/>
                      <a:pt x="102145" y="510235"/>
                    </a:cubicBezTo>
                    <a:cubicBezTo>
                      <a:pt x="102488" y="509861"/>
                      <a:pt x="102924" y="509580"/>
                      <a:pt x="103299" y="509269"/>
                    </a:cubicBezTo>
                    <a:cubicBezTo>
                      <a:pt x="103672" y="508926"/>
                      <a:pt x="104109" y="508646"/>
                      <a:pt x="104452" y="508271"/>
                    </a:cubicBezTo>
                    <a:cubicBezTo>
                      <a:pt x="104982" y="507835"/>
                      <a:pt x="105481" y="507461"/>
                      <a:pt x="105917" y="506962"/>
                    </a:cubicBezTo>
                    <a:cubicBezTo>
                      <a:pt x="112090" y="501382"/>
                      <a:pt x="116017" y="495335"/>
                      <a:pt x="116453" y="488227"/>
                    </a:cubicBezTo>
                    <a:cubicBezTo>
                      <a:pt x="117233" y="474730"/>
                      <a:pt x="117887" y="455402"/>
                      <a:pt x="118043" y="431212"/>
                    </a:cubicBezTo>
                    <a:cubicBezTo>
                      <a:pt x="118199" y="417777"/>
                      <a:pt x="118106" y="402814"/>
                      <a:pt x="117825" y="386479"/>
                    </a:cubicBezTo>
                    <a:cubicBezTo>
                      <a:pt x="117825" y="382863"/>
                      <a:pt x="117762" y="379216"/>
                      <a:pt x="117606" y="375507"/>
                    </a:cubicBezTo>
                    <a:cubicBezTo>
                      <a:pt x="117545" y="371828"/>
                      <a:pt x="117451" y="368119"/>
                      <a:pt x="117326" y="364347"/>
                    </a:cubicBezTo>
                    <a:cubicBezTo>
                      <a:pt x="117233" y="361354"/>
                      <a:pt x="117170" y="358393"/>
                      <a:pt x="117014" y="355400"/>
                    </a:cubicBezTo>
                    <a:cubicBezTo>
                      <a:pt x="116889" y="349384"/>
                      <a:pt x="116578" y="343274"/>
                      <a:pt x="116297" y="336946"/>
                    </a:cubicBezTo>
                    <a:cubicBezTo>
                      <a:pt x="115799" y="324384"/>
                      <a:pt x="115144" y="311322"/>
                      <a:pt x="114334" y="297668"/>
                    </a:cubicBezTo>
                    <a:cubicBezTo>
                      <a:pt x="113679" y="286914"/>
                      <a:pt x="112900" y="275754"/>
                      <a:pt x="112027" y="264282"/>
                    </a:cubicBezTo>
                    <a:cubicBezTo>
                      <a:pt x="111653" y="259482"/>
                      <a:pt x="111279" y="254619"/>
                      <a:pt x="110842" y="249756"/>
                    </a:cubicBezTo>
                    <a:cubicBezTo>
                      <a:pt x="110562" y="246047"/>
                      <a:pt x="110281" y="242493"/>
                      <a:pt x="109907" y="238721"/>
                    </a:cubicBezTo>
                    <a:cubicBezTo>
                      <a:pt x="108816" y="225722"/>
                      <a:pt x="107600" y="212411"/>
                      <a:pt x="106135" y="198695"/>
                    </a:cubicBezTo>
                    <a:cubicBezTo>
                      <a:pt x="105200" y="190060"/>
                      <a:pt x="103735" y="174380"/>
                      <a:pt x="101990" y="155334"/>
                    </a:cubicBezTo>
                    <a:cubicBezTo>
                      <a:pt x="101834" y="153370"/>
                      <a:pt x="101615" y="151406"/>
                      <a:pt x="101397" y="149380"/>
                    </a:cubicBezTo>
                    <a:cubicBezTo>
                      <a:pt x="99527" y="129336"/>
                      <a:pt x="97033" y="65588"/>
                      <a:pt x="95755" y="28180"/>
                    </a:cubicBezTo>
                    <a:cubicBezTo>
                      <a:pt x="95100" y="11503"/>
                      <a:pt x="94726" y="0"/>
                      <a:pt x="94726" y="0"/>
                    </a:cubicBezTo>
                    <a:lnTo>
                      <a:pt x="206418" y="22320"/>
                    </a:lnTo>
                    <a:cubicBezTo>
                      <a:pt x="206418" y="22320"/>
                      <a:pt x="207446" y="26372"/>
                      <a:pt x="208818" y="32763"/>
                    </a:cubicBezTo>
                    <a:cubicBezTo>
                      <a:pt x="209816" y="37251"/>
                      <a:pt x="211125" y="43081"/>
                      <a:pt x="212590" y="49253"/>
                    </a:cubicBezTo>
                    <a:cubicBezTo>
                      <a:pt x="213743" y="54022"/>
                      <a:pt x="214897" y="59041"/>
                      <a:pt x="216081" y="63904"/>
                    </a:cubicBezTo>
                    <a:cubicBezTo>
                      <a:pt x="217390" y="69297"/>
                      <a:pt x="218606" y="74534"/>
                      <a:pt x="219916" y="79304"/>
                    </a:cubicBezTo>
                    <a:cubicBezTo>
                      <a:pt x="220134" y="80114"/>
                      <a:pt x="220290" y="80893"/>
                      <a:pt x="220570" y="81704"/>
                    </a:cubicBezTo>
                    <a:cubicBezTo>
                      <a:pt x="224343" y="97259"/>
                      <a:pt x="228550" y="116212"/>
                      <a:pt x="232197" y="138064"/>
                    </a:cubicBezTo>
                    <a:cubicBezTo>
                      <a:pt x="237560" y="170671"/>
                      <a:pt x="234754" y="140901"/>
                      <a:pt x="233289" y="17880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8" name="Hình tự do: Hình 1667">
                <a:extLst>
                  <a:ext uri="{FF2B5EF4-FFF2-40B4-BE49-F238E27FC236}">
                    <a16:creationId xmlns:a16="http://schemas.microsoft.com/office/drawing/2014/main" id="{8F67240C-D813-44E2-A940-62A848290CAB}"/>
                  </a:ext>
                </a:extLst>
              </p:cNvPr>
              <p:cNvSpPr/>
              <p:nvPr/>
            </p:nvSpPr>
            <p:spPr>
              <a:xfrm>
                <a:off x="13997966" y="5558845"/>
                <a:ext cx="181050" cy="637575"/>
              </a:xfrm>
              <a:custGeom>
                <a:avLst/>
                <a:gdLst>
                  <a:gd name="connsiteX0" fmla="*/ 181051 w 181050"/>
                  <a:gd name="connsiteY0" fmla="*/ 576727 h 637575"/>
                  <a:gd name="connsiteX1" fmla="*/ 181051 w 181050"/>
                  <a:gd name="connsiteY1" fmla="*/ 576789 h 637575"/>
                  <a:gd name="connsiteX2" fmla="*/ 173632 w 181050"/>
                  <a:gd name="connsiteY2" fmla="*/ 588915 h 637575"/>
                  <a:gd name="connsiteX3" fmla="*/ 172915 w 181050"/>
                  <a:gd name="connsiteY3" fmla="*/ 589788 h 637575"/>
                  <a:gd name="connsiteX4" fmla="*/ 160571 w 181050"/>
                  <a:gd name="connsiteY4" fmla="*/ 603005 h 637575"/>
                  <a:gd name="connsiteX5" fmla="*/ 153526 w 181050"/>
                  <a:gd name="connsiteY5" fmla="*/ 609178 h 637575"/>
                  <a:gd name="connsiteX6" fmla="*/ 151281 w 181050"/>
                  <a:gd name="connsiteY6" fmla="*/ 611142 h 637575"/>
                  <a:gd name="connsiteX7" fmla="*/ 151281 w 181050"/>
                  <a:gd name="connsiteY7" fmla="*/ 611297 h 637575"/>
                  <a:gd name="connsiteX8" fmla="*/ 148226 w 181050"/>
                  <a:gd name="connsiteY8" fmla="*/ 613760 h 637575"/>
                  <a:gd name="connsiteX9" fmla="*/ 118082 w 181050"/>
                  <a:gd name="connsiteY9" fmla="*/ 637077 h 637575"/>
                  <a:gd name="connsiteX10" fmla="*/ 29645 w 181050"/>
                  <a:gd name="connsiteY10" fmla="*/ 637077 h 637575"/>
                  <a:gd name="connsiteX11" fmla="*/ 0 w 181050"/>
                  <a:gd name="connsiteY11" fmla="*/ 637576 h 637575"/>
                  <a:gd name="connsiteX12" fmla="*/ 7139 w 181050"/>
                  <a:gd name="connsiteY12" fmla="*/ 609178 h 637575"/>
                  <a:gd name="connsiteX13" fmla="*/ 10754 w 181050"/>
                  <a:gd name="connsiteY13" fmla="*/ 598797 h 637575"/>
                  <a:gd name="connsiteX14" fmla="*/ 14526 w 181050"/>
                  <a:gd name="connsiteY14" fmla="*/ 589944 h 637575"/>
                  <a:gd name="connsiteX15" fmla="*/ 24190 w 181050"/>
                  <a:gd name="connsiteY15" fmla="*/ 573765 h 637575"/>
                  <a:gd name="connsiteX16" fmla="*/ 36753 w 181050"/>
                  <a:gd name="connsiteY16" fmla="*/ 561920 h 637575"/>
                  <a:gd name="connsiteX17" fmla="*/ 38716 w 181050"/>
                  <a:gd name="connsiteY17" fmla="*/ 559364 h 637575"/>
                  <a:gd name="connsiteX18" fmla="*/ 45605 w 181050"/>
                  <a:gd name="connsiteY18" fmla="*/ 551383 h 637575"/>
                  <a:gd name="connsiteX19" fmla="*/ 51435 w 181050"/>
                  <a:gd name="connsiteY19" fmla="*/ 545367 h 637575"/>
                  <a:gd name="connsiteX20" fmla="*/ 53305 w 181050"/>
                  <a:gd name="connsiteY20" fmla="*/ 543621 h 637575"/>
                  <a:gd name="connsiteX21" fmla="*/ 53305 w 181050"/>
                  <a:gd name="connsiteY21" fmla="*/ 543528 h 637575"/>
                  <a:gd name="connsiteX22" fmla="*/ 60288 w 181050"/>
                  <a:gd name="connsiteY22" fmla="*/ 537356 h 637575"/>
                  <a:gd name="connsiteX23" fmla="*/ 62906 w 181050"/>
                  <a:gd name="connsiteY23" fmla="*/ 535049 h 637575"/>
                  <a:gd name="connsiteX24" fmla="*/ 69951 w 181050"/>
                  <a:gd name="connsiteY24" fmla="*/ 529438 h 637575"/>
                  <a:gd name="connsiteX25" fmla="*/ 72633 w 181050"/>
                  <a:gd name="connsiteY25" fmla="*/ 527287 h 637575"/>
                  <a:gd name="connsiteX26" fmla="*/ 82733 w 181050"/>
                  <a:gd name="connsiteY26" fmla="*/ 518932 h 637575"/>
                  <a:gd name="connsiteX27" fmla="*/ 89559 w 181050"/>
                  <a:gd name="connsiteY27" fmla="*/ 512168 h 637575"/>
                  <a:gd name="connsiteX28" fmla="*/ 92458 w 181050"/>
                  <a:gd name="connsiteY28" fmla="*/ 508739 h 637575"/>
                  <a:gd name="connsiteX29" fmla="*/ 93393 w 181050"/>
                  <a:gd name="connsiteY29" fmla="*/ 507585 h 637575"/>
                  <a:gd name="connsiteX30" fmla="*/ 93456 w 181050"/>
                  <a:gd name="connsiteY30" fmla="*/ 507585 h 637575"/>
                  <a:gd name="connsiteX31" fmla="*/ 93549 w 181050"/>
                  <a:gd name="connsiteY31" fmla="*/ 507367 h 637575"/>
                  <a:gd name="connsiteX32" fmla="*/ 107640 w 181050"/>
                  <a:gd name="connsiteY32" fmla="*/ 476943 h 637575"/>
                  <a:gd name="connsiteX33" fmla="*/ 101311 w 181050"/>
                  <a:gd name="connsiteY33" fmla="*/ 431617 h 637575"/>
                  <a:gd name="connsiteX34" fmla="*/ 91429 w 181050"/>
                  <a:gd name="connsiteY34" fmla="*/ 386885 h 637575"/>
                  <a:gd name="connsiteX35" fmla="*/ 41460 w 181050"/>
                  <a:gd name="connsiteY35" fmla="*/ 28024 h 637575"/>
                  <a:gd name="connsiteX36" fmla="*/ 39527 w 181050"/>
                  <a:gd name="connsiteY36" fmla="*/ 0 h 637575"/>
                  <a:gd name="connsiteX37" fmla="*/ 122820 w 181050"/>
                  <a:gd name="connsiteY37" fmla="*/ 37813 h 637575"/>
                  <a:gd name="connsiteX38" fmla="*/ 132827 w 181050"/>
                  <a:gd name="connsiteY38" fmla="*/ 49658 h 637575"/>
                  <a:gd name="connsiteX39" fmla="*/ 149692 w 181050"/>
                  <a:gd name="connsiteY39" fmla="*/ 82109 h 637575"/>
                  <a:gd name="connsiteX40" fmla="*/ 157360 w 181050"/>
                  <a:gd name="connsiteY40" fmla="*/ 120389 h 637575"/>
                  <a:gd name="connsiteX41" fmla="*/ 168987 w 181050"/>
                  <a:gd name="connsiteY41" fmla="*/ 386885 h 637575"/>
                  <a:gd name="connsiteX42" fmla="*/ 171325 w 181050"/>
                  <a:gd name="connsiteY42" fmla="*/ 492778 h 637575"/>
                  <a:gd name="connsiteX43" fmla="*/ 173570 w 181050"/>
                  <a:gd name="connsiteY43" fmla="*/ 503315 h 637575"/>
                  <a:gd name="connsiteX44" fmla="*/ 175035 w 181050"/>
                  <a:gd name="connsiteY44" fmla="*/ 508240 h 637575"/>
                  <a:gd name="connsiteX45" fmla="*/ 175970 w 181050"/>
                  <a:gd name="connsiteY45" fmla="*/ 511513 h 637575"/>
                  <a:gd name="connsiteX46" fmla="*/ 175970 w 181050"/>
                  <a:gd name="connsiteY46" fmla="*/ 511794 h 637575"/>
                  <a:gd name="connsiteX47" fmla="*/ 181051 w 181050"/>
                  <a:gd name="connsiteY47" fmla="*/ 576727 h 6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1050" h="637575">
                    <a:moveTo>
                      <a:pt x="181051" y="576727"/>
                    </a:moveTo>
                    <a:lnTo>
                      <a:pt x="181051" y="576789"/>
                    </a:lnTo>
                    <a:cubicBezTo>
                      <a:pt x="179243" y="580873"/>
                      <a:pt x="176843" y="584925"/>
                      <a:pt x="173632" y="588915"/>
                    </a:cubicBezTo>
                    <a:cubicBezTo>
                      <a:pt x="173414" y="589227"/>
                      <a:pt x="173196" y="589507"/>
                      <a:pt x="172915" y="589788"/>
                    </a:cubicBezTo>
                    <a:cubicBezTo>
                      <a:pt x="169517" y="594215"/>
                      <a:pt x="165278" y="598579"/>
                      <a:pt x="160571" y="603005"/>
                    </a:cubicBezTo>
                    <a:cubicBezTo>
                      <a:pt x="158326" y="605031"/>
                      <a:pt x="155988" y="607151"/>
                      <a:pt x="153526" y="609178"/>
                    </a:cubicBezTo>
                    <a:cubicBezTo>
                      <a:pt x="152809" y="609926"/>
                      <a:pt x="151998" y="610487"/>
                      <a:pt x="151281" y="611142"/>
                    </a:cubicBezTo>
                    <a:lnTo>
                      <a:pt x="151281" y="611297"/>
                    </a:lnTo>
                    <a:cubicBezTo>
                      <a:pt x="150252" y="612076"/>
                      <a:pt x="149255" y="612825"/>
                      <a:pt x="148226" y="613760"/>
                    </a:cubicBezTo>
                    <a:cubicBezTo>
                      <a:pt x="138563" y="621740"/>
                      <a:pt x="128027" y="629596"/>
                      <a:pt x="118082" y="637077"/>
                    </a:cubicBezTo>
                    <a:lnTo>
                      <a:pt x="29645" y="637077"/>
                    </a:lnTo>
                    <a:cubicBezTo>
                      <a:pt x="27245" y="637077"/>
                      <a:pt x="15181" y="637514"/>
                      <a:pt x="0" y="637576"/>
                    </a:cubicBezTo>
                    <a:cubicBezTo>
                      <a:pt x="1901" y="628567"/>
                      <a:pt x="4145" y="618779"/>
                      <a:pt x="7139" y="609178"/>
                    </a:cubicBezTo>
                    <a:cubicBezTo>
                      <a:pt x="8229" y="605624"/>
                      <a:pt x="9445" y="602226"/>
                      <a:pt x="10754" y="598797"/>
                    </a:cubicBezTo>
                    <a:cubicBezTo>
                      <a:pt x="11908" y="595836"/>
                      <a:pt x="13155" y="592843"/>
                      <a:pt x="14526" y="589944"/>
                    </a:cubicBezTo>
                    <a:cubicBezTo>
                      <a:pt x="17207" y="584052"/>
                      <a:pt x="20418" y="578535"/>
                      <a:pt x="24190" y="573765"/>
                    </a:cubicBezTo>
                    <a:lnTo>
                      <a:pt x="36753" y="561920"/>
                    </a:lnTo>
                    <a:cubicBezTo>
                      <a:pt x="37407" y="561047"/>
                      <a:pt x="38062" y="560236"/>
                      <a:pt x="38716" y="559364"/>
                    </a:cubicBezTo>
                    <a:cubicBezTo>
                      <a:pt x="41054" y="556464"/>
                      <a:pt x="43299" y="553784"/>
                      <a:pt x="45605" y="551383"/>
                    </a:cubicBezTo>
                    <a:cubicBezTo>
                      <a:pt x="47507" y="549263"/>
                      <a:pt x="49471" y="547237"/>
                      <a:pt x="51435" y="545367"/>
                    </a:cubicBezTo>
                    <a:cubicBezTo>
                      <a:pt x="52090" y="544712"/>
                      <a:pt x="52650" y="544120"/>
                      <a:pt x="53305" y="543621"/>
                    </a:cubicBezTo>
                    <a:lnTo>
                      <a:pt x="53305" y="543528"/>
                    </a:lnTo>
                    <a:cubicBezTo>
                      <a:pt x="55643" y="541377"/>
                      <a:pt x="58043" y="539257"/>
                      <a:pt x="60288" y="537356"/>
                    </a:cubicBezTo>
                    <a:cubicBezTo>
                      <a:pt x="61160" y="536576"/>
                      <a:pt x="62033" y="535859"/>
                      <a:pt x="62906" y="535049"/>
                    </a:cubicBezTo>
                    <a:cubicBezTo>
                      <a:pt x="65307" y="533085"/>
                      <a:pt x="67676" y="531277"/>
                      <a:pt x="69951" y="529438"/>
                    </a:cubicBezTo>
                    <a:cubicBezTo>
                      <a:pt x="70824" y="528721"/>
                      <a:pt x="71760" y="528004"/>
                      <a:pt x="72633" y="527287"/>
                    </a:cubicBezTo>
                    <a:cubicBezTo>
                      <a:pt x="76124" y="524512"/>
                      <a:pt x="79522" y="521738"/>
                      <a:pt x="82733" y="518932"/>
                    </a:cubicBezTo>
                    <a:cubicBezTo>
                      <a:pt x="85133" y="516750"/>
                      <a:pt x="87377" y="514568"/>
                      <a:pt x="89559" y="512168"/>
                    </a:cubicBezTo>
                    <a:cubicBezTo>
                      <a:pt x="90557" y="511077"/>
                      <a:pt x="91585" y="509923"/>
                      <a:pt x="92458" y="508739"/>
                    </a:cubicBezTo>
                    <a:cubicBezTo>
                      <a:pt x="92895" y="508396"/>
                      <a:pt x="93175" y="508022"/>
                      <a:pt x="93393" y="507585"/>
                    </a:cubicBezTo>
                    <a:cubicBezTo>
                      <a:pt x="93393" y="507585"/>
                      <a:pt x="93393" y="507585"/>
                      <a:pt x="93456" y="507585"/>
                    </a:cubicBezTo>
                    <a:cubicBezTo>
                      <a:pt x="93549" y="507523"/>
                      <a:pt x="93612" y="507461"/>
                      <a:pt x="93549" y="507367"/>
                    </a:cubicBezTo>
                    <a:cubicBezTo>
                      <a:pt x="99628" y="499761"/>
                      <a:pt x="104522" y="490222"/>
                      <a:pt x="107640" y="476943"/>
                    </a:cubicBezTo>
                    <a:cubicBezTo>
                      <a:pt x="108730" y="472236"/>
                      <a:pt x="106236" y="455964"/>
                      <a:pt x="101311" y="431617"/>
                    </a:cubicBezTo>
                    <a:cubicBezTo>
                      <a:pt x="98693" y="418837"/>
                      <a:pt x="95357" y="403749"/>
                      <a:pt x="91429" y="386885"/>
                    </a:cubicBezTo>
                    <a:cubicBezTo>
                      <a:pt x="60943" y="255679"/>
                      <a:pt x="46353" y="92427"/>
                      <a:pt x="41460" y="28024"/>
                    </a:cubicBezTo>
                    <a:cubicBezTo>
                      <a:pt x="40088" y="10225"/>
                      <a:pt x="39527" y="0"/>
                      <a:pt x="39527" y="0"/>
                    </a:cubicBezTo>
                    <a:cubicBezTo>
                      <a:pt x="39527" y="0"/>
                      <a:pt x="87876" y="2026"/>
                      <a:pt x="122820" y="37813"/>
                    </a:cubicBezTo>
                    <a:cubicBezTo>
                      <a:pt x="126281" y="41460"/>
                      <a:pt x="129709" y="45388"/>
                      <a:pt x="132827" y="49658"/>
                    </a:cubicBezTo>
                    <a:cubicBezTo>
                      <a:pt x="139592" y="58729"/>
                      <a:pt x="145452" y="69484"/>
                      <a:pt x="149692" y="82109"/>
                    </a:cubicBezTo>
                    <a:cubicBezTo>
                      <a:pt x="153463" y="93300"/>
                      <a:pt x="156206" y="106018"/>
                      <a:pt x="157360" y="120389"/>
                    </a:cubicBezTo>
                    <a:cubicBezTo>
                      <a:pt x="162815" y="188221"/>
                      <a:pt x="166680" y="280586"/>
                      <a:pt x="168987" y="386885"/>
                    </a:cubicBezTo>
                    <a:cubicBezTo>
                      <a:pt x="170234" y="447111"/>
                      <a:pt x="171107" y="490970"/>
                      <a:pt x="171325" y="492778"/>
                    </a:cubicBezTo>
                    <a:cubicBezTo>
                      <a:pt x="171761" y="496488"/>
                      <a:pt x="172634" y="500042"/>
                      <a:pt x="173570" y="503315"/>
                    </a:cubicBezTo>
                    <a:cubicBezTo>
                      <a:pt x="174006" y="504967"/>
                      <a:pt x="174505" y="506650"/>
                      <a:pt x="175035" y="508240"/>
                    </a:cubicBezTo>
                    <a:cubicBezTo>
                      <a:pt x="175315" y="509331"/>
                      <a:pt x="175595" y="510422"/>
                      <a:pt x="175970" y="511513"/>
                    </a:cubicBezTo>
                    <a:lnTo>
                      <a:pt x="175970" y="511794"/>
                    </a:lnTo>
                    <a:cubicBezTo>
                      <a:pt x="177061" y="522486"/>
                      <a:pt x="180241" y="554999"/>
                      <a:pt x="181051" y="57672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69" name="Đồ họa 3">
                <a:extLst>
                  <a:ext uri="{FF2B5EF4-FFF2-40B4-BE49-F238E27FC236}">
                    <a16:creationId xmlns:a16="http://schemas.microsoft.com/office/drawing/2014/main" id="{F8DCD62A-0972-BD2E-F891-EC32998FC758}"/>
                  </a:ext>
                </a:extLst>
              </p:cNvPr>
              <p:cNvGrpSpPr/>
              <p:nvPr/>
            </p:nvGrpSpPr>
            <p:grpSpPr>
              <a:xfrm>
                <a:off x="13732187" y="5586869"/>
                <a:ext cx="434765" cy="403624"/>
                <a:chOff x="13732187" y="5586869"/>
                <a:chExt cx="434765" cy="403624"/>
              </a:xfrm>
              <a:solidFill>
                <a:srgbClr val="D47C74"/>
              </a:solidFill>
            </p:grpSpPr>
            <p:sp>
              <p:nvSpPr>
                <p:cNvPr id="1691" name="Hình tự do: Hình 1690">
                  <a:extLst>
                    <a:ext uri="{FF2B5EF4-FFF2-40B4-BE49-F238E27FC236}">
                      <a16:creationId xmlns:a16="http://schemas.microsoft.com/office/drawing/2014/main" id="{9D3F7662-F319-D627-007E-BC7BEE38DC19}"/>
                    </a:ext>
                  </a:extLst>
                </p:cNvPr>
                <p:cNvSpPr/>
                <p:nvPr/>
              </p:nvSpPr>
              <p:spPr>
                <a:xfrm>
                  <a:off x="13732187" y="5587212"/>
                  <a:ext cx="138562" cy="403250"/>
                </a:xfrm>
                <a:custGeom>
                  <a:avLst/>
                  <a:gdLst>
                    <a:gd name="connsiteX0" fmla="*/ 138563 w 138562"/>
                    <a:gd name="connsiteY0" fmla="*/ 150845 h 403250"/>
                    <a:gd name="connsiteX1" fmla="*/ 138407 w 138562"/>
                    <a:gd name="connsiteY1" fmla="*/ 155708 h 403250"/>
                    <a:gd name="connsiteX2" fmla="*/ 137971 w 138562"/>
                    <a:gd name="connsiteY2" fmla="*/ 166805 h 403250"/>
                    <a:gd name="connsiteX3" fmla="*/ 137534 w 138562"/>
                    <a:gd name="connsiteY3" fmla="*/ 173351 h 403250"/>
                    <a:gd name="connsiteX4" fmla="*/ 137035 w 138562"/>
                    <a:gd name="connsiteY4" fmla="*/ 180459 h 403250"/>
                    <a:gd name="connsiteX5" fmla="*/ 136879 w 138562"/>
                    <a:gd name="connsiteY5" fmla="*/ 182516 h 403250"/>
                    <a:gd name="connsiteX6" fmla="*/ 135789 w 138562"/>
                    <a:gd name="connsiteY6" fmla="*/ 193988 h 403250"/>
                    <a:gd name="connsiteX7" fmla="*/ 135789 w 138562"/>
                    <a:gd name="connsiteY7" fmla="*/ 194331 h 403250"/>
                    <a:gd name="connsiteX8" fmla="*/ 134354 w 138562"/>
                    <a:gd name="connsiteY8" fmla="*/ 207205 h 403250"/>
                    <a:gd name="connsiteX9" fmla="*/ 132609 w 138562"/>
                    <a:gd name="connsiteY9" fmla="*/ 220204 h 403250"/>
                    <a:gd name="connsiteX10" fmla="*/ 130707 w 138562"/>
                    <a:gd name="connsiteY10" fmla="*/ 232892 h 403250"/>
                    <a:gd name="connsiteX11" fmla="*/ 128307 w 138562"/>
                    <a:gd name="connsiteY11" fmla="*/ 247137 h 403250"/>
                    <a:gd name="connsiteX12" fmla="*/ 126125 w 138562"/>
                    <a:gd name="connsiteY12" fmla="*/ 259326 h 403250"/>
                    <a:gd name="connsiteX13" fmla="*/ 124099 w 138562"/>
                    <a:gd name="connsiteY13" fmla="*/ 270018 h 403250"/>
                    <a:gd name="connsiteX14" fmla="*/ 121792 w 138562"/>
                    <a:gd name="connsiteY14" fmla="*/ 281396 h 403250"/>
                    <a:gd name="connsiteX15" fmla="*/ 120389 w 138562"/>
                    <a:gd name="connsiteY15" fmla="*/ 287787 h 403250"/>
                    <a:gd name="connsiteX16" fmla="*/ 118238 w 138562"/>
                    <a:gd name="connsiteY16" fmla="*/ 297824 h 403250"/>
                    <a:gd name="connsiteX17" fmla="*/ 109292 w 138562"/>
                    <a:gd name="connsiteY17" fmla="*/ 336385 h 403250"/>
                    <a:gd name="connsiteX18" fmla="*/ 108855 w 138562"/>
                    <a:gd name="connsiteY18" fmla="*/ 338193 h 403250"/>
                    <a:gd name="connsiteX19" fmla="*/ 103929 w 138562"/>
                    <a:gd name="connsiteY19" fmla="*/ 358518 h 403250"/>
                    <a:gd name="connsiteX20" fmla="*/ 92864 w 138562"/>
                    <a:gd name="connsiteY20" fmla="*/ 403250 h 403250"/>
                    <a:gd name="connsiteX21" fmla="*/ 23099 w 138562"/>
                    <a:gd name="connsiteY21" fmla="*/ 403250 h 403250"/>
                    <a:gd name="connsiteX22" fmla="*/ 22880 w 138562"/>
                    <a:gd name="connsiteY22" fmla="*/ 391873 h 403250"/>
                    <a:gd name="connsiteX23" fmla="*/ 22569 w 138562"/>
                    <a:gd name="connsiteY23" fmla="*/ 380183 h 403250"/>
                    <a:gd name="connsiteX24" fmla="*/ 22288 w 138562"/>
                    <a:gd name="connsiteY24" fmla="*/ 370862 h 403250"/>
                    <a:gd name="connsiteX25" fmla="*/ 21571 w 138562"/>
                    <a:gd name="connsiteY25" fmla="*/ 351629 h 403250"/>
                    <a:gd name="connsiteX26" fmla="*/ 19514 w 138562"/>
                    <a:gd name="connsiteY26" fmla="*/ 310668 h 403250"/>
                    <a:gd name="connsiteX27" fmla="*/ 17270 w 138562"/>
                    <a:gd name="connsiteY27" fmla="*/ 275661 h 403250"/>
                    <a:gd name="connsiteX28" fmla="*/ 16116 w 138562"/>
                    <a:gd name="connsiteY28" fmla="*/ 260635 h 403250"/>
                    <a:gd name="connsiteX29" fmla="*/ 15181 w 138562"/>
                    <a:gd name="connsiteY29" fmla="*/ 249101 h 403250"/>
                    <a:gd name="connsiteX30" fmla="*/ 11409 w 138562"/>
                    <a:gd name="connsiteY30" fmla="*/ 207330 h 403250"/>
                    <a:gd name="connsiteX31" fmla="*/ 7263 w 138562"/>
                    <a:gd name="connsiteY31" fmla="*/ 162098 h 403250"/>
                    <a:gd name="connsiteX32" fmla="*/ 6671 w 138562"/>
                    <a:gd name="connsiteY32" fmla="*/ 155926 h 403250"/>
                    <a:gd name="connsiteX33" fmla="*/ 0 w 138562"/>
                    <a:gd name="connsiteY33" fmla="*/ 0 h 403250"/>
                    <a:gd name="connsiteX34" fmla="*/ 998 w 138562"/>
                    <a:gd name="connsiteY34" fmla="*/ 218 h 403250"/>
                    <a:gd name="connsiteX35" fmla="*/ 111754 w 138562"/>
                    <a:gd name="connsiteY35" fmla="*/ 23255 h 403250"/>
                    <a:gd name="connsiteX36" fmla="*/ 114092 w 138562"/>
                    <a:gd name="connsiteY36" fmla="*/ 34134 h 403250"/>
                    <a:gd name="connsiteX37" fmla="*/ 117864 w 138562"/>
                    <a:gd name="connsiteY37" fmla="*/ 51342 h 403250"/>
                    <a:gd name="connsiteX38" fmla="*/ 121324 w 138562"/>
                    <a:gd name="connsiteY38" fmla="*/ 66741 h 403250"/>
                    <a:gd name="connsiteX39" fmla="*/ 125127 w 138562"/>
                    <a:gd name="connsiteY39" fmla="*/ 82733 h 403250"/>
                    <a:gd name="connsiteX40" fmla="*/ 125750 w 138562"/>
                    <a:gd name="connsiteY40" fmla="*/ 85195 h 403250"/>
                    <a:gd name="connsiteX41" fmla="*/ 137471 w 138562"/>
                    <a:gd name="connsiteY41" fmla="*/ 144018 h 403250"/>
                    <a:gd name="connsiteX42" fmla="*/ 138563 w 138562"/>
                    <a:gd name="connsiteY42" fmla="*/ 150845 h 4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8562" h="403250">
                      <a:moveTo>
                        <a:pt x="138563" y="150845"/>
                      </a:moveTo>
                      <a:cubicBezTo>
                        <a:pt x="138563" y="152372"/>
                        <a:pt x="138500" y="153962"/>
                        <a:pt x="138407" y="155708"/>
                      </a:cubicBezTo>
                      <a:cubicBezTo>
                        <a:pt x="138282" y="159417"/>
                        <a:pt x="138189" y="163034"/>
                        <a:pt x="137971" y="166805"/>
                      </a:cubicBezTo>
                      <a:cubicBezTo>
                        <a:pt x="137815" y="168988"/>
                        <a:pt x="137690" y="171170"/>
                        <a:pt x="137534" y="173351"/>
                      </a:cubicBezTo>
                      <a:cubicBezTo>
                        <a:pt x="137378" y="175752"/>
                        <a:pt x="137254" y="178059"/>
                        <a:pt x="137035" y="180459"/>
                      </a:cubicBezTo>
                      <a:cubicBezTo>
                        <a:pt x="137035" y="181113"/>
                        <a:pt x="136973" y="181768"/>
                        <a:pt x="136879" y="182516"/>
                      </a:cubicBezTo>
                      <a:cubicBezTo>
                        <a:pt x="136599" y="186351"/>
                        <a:pt x="136225" y="190122"/>
                        <a:pt x="135789" y="193988"/>
                      </a:cubicBezTo>
                      <a:lnTo>
                        <a:pt x="135789" y="194331"/>
                      </a:lnTo>
                      <a:cubicBezTo>
                        <a:pt x="135352" y="198633"/>
                        <a:pt x="134853" y="202904"/>
                        <a:pt x="134354" y="207205"/>
                      </a:cubicBezTo>
                      <a:cubicBezTo>
                        <a:pt x="133762" y="211538"/>
                        <a:pt x="133170" y="215778"/>
                        <a:pt x="132609" y="220204"/>
                      </a:cubicBezTo>
                      <a:cubicBezTo>
                        <a:pt x="132016" y="224412"/>
                        <a:pt x="131362" y="228621"/>
                        <a:pt x="130707" y="232892"/>
                      </a:cubicBezTo>
                      <a:cubicBezTo>
                        <a:pt x="129928" y="237630"/>
                        <a:pt x="129180" y="242337"/>
                        <a:pt x="128307" y="247137"/>
                      </a:cubicBezTo>
                      <a:cubicBezTo>
                        <a:pt x="127652" y="251190"/>
                        <a:pt x="126935" y="255274"/>
                        <a:pt x="126125" y="259326"/>
                      </a:cubicBezTo>
                      <a:cubicBezTo>
                        <a:pt x="125470" y="262973"/>
                        <a:pt x="124816" y="266434"/>
                        <a:pt x="124099" y="270018"/>
                      </a:cubicBezTo>
                      <a:cubicBezTo>
                        <a:pt x="123382" y="273790"/>
                        <a:pt x="122664" y="277562"/>
                        <a:pt x="121792" y="281396"/>
                      </a:cubicBezTo>
                      <a:cubicBezTo>
                        <a:pt x="121355" y="283516"/>
                        <a:pt x="120919" y="285605"/>
                        <a:pt x="120389" y="287787"/>
                      </a:cubicBezTo>
                      <a:cubicBezTo>
                        <a:pt x="119765" y="291122"/>
                        <a:pt x="119017" y="294489"/>
                        <a:pt x="118238" y="297824"/>
                      </a:cubicBezTo>
                      <a:cubicBezTo>
                        <a:pt x="115308" y="310948"/>
                        <a:pt x="112347" y="323885"/>
                        <a:pt x="109292" y="336385"/>
                      </a:cubicBezTo>
                      <a:cubicBezTo>
                        <a:pt x="109136" y="336977"/>
                        <a:pt x="109011" y="337601"/>
                        <a:pt x="108855" y="338193"/>
                      </a:cubicBezTo>
                      <a:cubicBezTo>
                        <a:pt x="107265" y="345020"/>
                        <a:pt x="105582" y="351847"/>
                        <a:pt x="103929" y="358518"/>
                      </a:cubicBezTo>
                      <a:cubicBezTo>
                        <a:pt x="100002" y="374354"/>
                        <a:pt x="96230" y="389379"/>
                        <a:pt x="92864" y="403250"/>
                      </a:cubicBezTo>
                      <a:lnTo>
                        <a:pt x="23099" y="403250"/>
                      </a:lnTo>
                      <a:cubicBezTo>
                        <a:pt x="23036" y="399479"/>
                        <a:pt x="22943" y="395769"/>
                        <a:pt x="22880" y="391873"/>
                      </a:cubicBezTo>
                      <a:cubicBezTo>
                        <a:pt x="22787" y="388069"/>
                        <a:pt x="22663" y="384079"/>
                        <a:pt x="22569" y="380183"/>
                      </a:cubicBezTo>
                      <a:cubicBezTo>
                        <a:pt x="22444" y="377128"/>
                        <a:pt x="22351" y="373980"/>
                        <a:pt x="22288" y="370862"/>
                      </a:cubicBezTo>
                      <a:cubicBezTo>
                        <a:pt x="22071" y="364628"/>
                        <a:pt x="21852" y="358237"/>
                        <a:pt x="21571" y="351629"/>
                      </a:cubicBezTo>
                      <a:cubicBezTo>
                        <a:pt x="21042" y="338474"/>
                        <a:pt x="20387" y="324820"/>
                        <a:pt x="19514" y="310668"/>
                      </a:cubicBezTo>
                      <a:cubicBezTo>
                        <a:pt x="18891" y="299352"/>
                        <a:pt x="18143" y="287662"/>
                        <a:pt x="17270" y="275661"/>
                      </a:cubicBezTo>
                      <a:cubicBezTo>
                        <a:pt x="16927" y="270797"/>
                        <a:pt x="16553" y="265716"/>
                        <a:pt x="16116" y="260635"/>
                      </a:cubicBezTo>
                      <a:cubicBezTo>
                        <a:pt x="15836" y="256801"/>
                        <a:pt x="15524" y="252936"/>
                        <a:pt x="15181" y="249101"/>
                      </a:cubicBezTo>
                      <a:cubicBezTo>
                        <a:pt x="14090" y="235510"/>
                        <a:pt x="12843" y="221576"/>
                        <a:pt x="11409" y="207330"/>
                      </a:cubicBezTo>
                      <a:cubicBezTo>
                        <a:pt x="10442" y="198258"/>
                        <a:pt x="9009" y="181986"/>
                        <a:pt x="7263" y="162098"/>
                      </a:cubicBezTo>
                      <a:cubicBezTo>
                        <a:pt x="7107" y="160072"/>
                        <a:pt x="6889" y="158015"/>
                        <a:pt x="6671" y="155926"/>
                      </a:cubicBezTo>
                      <a:cubicBezTo>
                        <a:pt x="3990" y="125626"/>
                        <a:pt x="0" y="0"/>
                        <a:pt x="0" y="0"/>
                      </a:cubicBezTo>
                      <a:lnTo>
                        <a:pt x="998" y="218"/>
                      </a:lnTo>
                      <a:lnTo>
                        <a:pt x="111754" y="23255"/>
                      </a:lnTo>
                      <a:cubicBezTo>
                        <a:pt x="111754" y="23255"/>
                        <a:pt x="112689" y="27463"/>
                        <a:pt x="114092" y="34134"/>
                      </a:cubicBezTo>
                      <a:cubicBezTo>
                        <a:pt x="115089" y="38873"/>
                        <a:pt x="116398" y="44889"/>
                        <a:pt x="117864" y="51342"/>
                      </a:cubicBezTo>
                      <a:cubicBezTo>
                        <a:pt x="119017" y="56361"/>
                        <a:pt x="120171" y="61504"/>
                        <a:pt x="121324" y="66741"/>
                      </a:cubicBezTo>
                      <a:cubicBezTo>
                        <a:pt x="122633" y="72259"/>
                        <a:pt x="123880" y="77776"/>
                        <a:pt x="125127" y="82733"/>
                      </a:cubicBezTo>
                      <a:cubicBezTo>
                        <a:pt x="125345" y="83512"/>
                        <a:pt x="125533" y="84385"/>
                        <a:pt x="125750" y="85195"/>
                      </a:cubicBezTo>
                      <a:cubicBezTo>
                        <a:pt x="129678" y="101467"/>
                        <a:pt x="133887" y="121293"/>
                        <a:pt x="137471" y="144018"/>
                      </a:cubicBezTo>
                      <a:cubicBezTo>
                        <a:pt x="137908" y="146637"/>
                        <a:pt x="138282" y="148943"/>
                        <a:pt x="138563" y="150845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2" name="Hình tự do: Hình 1691">
                  <a:extLst>
                    <a:ext uri="{FF2B5EF4-FFF2-40B4-BE49-F238E27FC236}">
                      <a16:creationId xmlns:a16="http://schemas.microsoft.com/office/drawing/2014/main" id="{25AFAF6C-2935-D586-40D2-F87F8FB06451}"/>
                    </a:ext>
                  </a:extLst>
                </p:cNvPr>
                <p:cNvSpPr/>
                <p:nvPr/>
              </p:nvSpPr>
              <p:spPr>
                <a:xfrm>
                  <a:off x="14039426" y="5586869"/>
                  <a:ext cx="127527" cy="403624"/>
                </a:xfrm>
                <a:custGeom>
                  <a:avLst/>
                  <a:gdLst>
                    <a:gd name="connsiteX0" fmla="*/ 127527 w 127527"/>
                    <a:gd name="connsiteY0" fmla="*/ 403624 h 403624"/>
                    <a:gd name="connsiteX1" fmla="*/ 59851 w 127527"/>
                    <a:gd name="connsiteY1" fmla="*/ 403624 h 403624"/>
                    <a:gd name="connsiteX2" fmla="*/ 49969 w 127527"/>
                    <a:gd name="connsiteY2" fmla="*/ 358892 h 403624"/>
                    <a:gd name="connsiteX3" fmla="*/ 0 w 127527"/>
                    <a:gd name="connsiteY3" fmla="*/ 0 h 403624"/>
                    <a:gd name="connsiteX4" fmla="*/ 81423 w 127527"/>
                    <a:gd name="connsiteY4" fmla="*/ 39434 h 403624"/>
                    <a:gd name="connsiteX5" fmla="*/ 91367 w 127527"/>
                    <a:gd name="connsiteY5" fmla="*/ 51685 h 403624"/>
                    <a:gd name="connsiteX6" fmla="*/ 108294 w 127527"/>
                    <a:gd name="connsiteY6" fmla="*/ 85538 h 403624"/>
                    <a:gd name="connsiteX7" fmla="*/ 115900 w 127527"/>
                    <a:gd name="connsiteY7" fmla="*/ 125564 h 403624"/>
                    <a:gd name="connsiteX8" fmla="*/ 127527 w 127527"/>
                    <a:gd name="connsiteY8" fmla="*/ 403624 h 40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527" h="403624">
                      <a:moveTo>
                        <a:pt x="127527" y="403624"/>
                      </a:moveTo>
                      <a:lnTo>
                        <a:pt x="59851" y="403624"/>
                      </a:lnTo>
                      <a:cubicBezTo>
                        <a:pt x="57233" y="390812"/>
                        <a:pt x="53897" y="375725"/>
                        <a:pt x="49969" y="358892"/>
                      </a:cubicBezTo>
                      <a:cubicBezTo>
                        <a:pt x="19483" y="227655"/>
                        <a:pt x="4894" y="64403"/>
                        <a:pt x="0" y="0"/>
                      </a:cubicBezTo>
                      <a:cubicBezTo>
                        <a:pt x="9538" y="873"/>
                        <a:pt x="50687" y="6609"/>
                        <a:pt x="81423" y="39434"/>
                      </a:cubicBezTo>
                      <a:cubicBezTo>
                        <a:pt x="84914" y="43143"/>
                        <a:pt x="88249" y="47196"/>
                        <a:pt x="91367" y="51685"/>
                      </a:cubicBezTo>
                      <a:cubicBezTo>
                        <a:pt x="98132" y="61130"/>
                        <a:pt x="103929" y="72383"/>
                        <a:pt x="108294" y="85538"/>
                      </a:cubicBezTo>
                      <a:cubicBezTo>
                        <a:pt x="112066" y="97290"/>
                        <a:pt x="114746" y="110538"/>
                        <a:pt x="115900" y="125564"/>
                      </a:cubicBezTo>
                      <a:cubicBezTo>
                        <a:pt x="121355" y="196295"/>
                        <a:pt x="125221" y="292712"/>
                        <a:pt x="127527" y="403624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70" name="Hình tự do: Hình 1669">
                <a:extLst>
                  <a:ext uri="{FF2B5EF4-FFF2-40B4-BE49-F238E27FC236}">
                    <a16:creationId xmlns:a16="http://schemas.microsoft.com/office/drawing/2014/main" id="{285FB744-13F2-E0AF-7C09-044D07F79C80}"/>
                  </a:ext>
                </a:extLst>
              </p:cNvPr>
              <p:cNvSpPr/>
              <p:nvPr/>
            </p:nvSpPr>
            <p:spPr>
              <a:xfrm>
                <a:off x="13723632" y="4919243"/>
                <a:ext cx="236932" cy="1048151"/>
              </a:xfrm>
              <a:custGeom>
                <a:avLst/>
                <a:gdLst>
                  <a:gd name="connsiteX0" fmla="*/ 18717 w 236932"/>
                  <a:gd name="connsiteY0" fmla="*/ 1048152 h 1048151"/>
                  <a:gd name="connsiteX1" fmla="*/ 141662 w 236932"/>
                  <a:gd name="connsiteY1" fmla="*/ 1048152 h 1048151"/>
                  <a:gd name="connsiteX2" fmla="*/ 211926 w 236932"/>
                  <a:gd name="connsiteY2" fmla="*/ 428469 h 1048151"/>
                  <a:gd name="connsiteX3" fmla="*/ 231378 w 236932"/>
                  <a:gd name="connsiteY3" fmla="*/ 215684 h 1048151"/>
                  <a:gd name="connsiteX4" fmla="*/ 232905 w 236932"/>
                  <a:gd name="connsiteY4" fmla="*/ 200472 h 1048151"/>
                  <a:gd name="connsiteX5" fmla="*/ 223148 w 236932"/>
                  <a:gd name="connsiteY5" fmla="*/ 7575 h 1048151"/>
                  <a:gd name="connsiteX6" fmla="*/ 221028 w 236932"/>
                  <a:gd name="connsiteY6" fmla="*/ 0 h 1048151"/>
                  <a:gd name="connsiteX7" fmla="*/ 42876 w 236932"/>
                  <a:gd name="connsiteY7" fmla="*/ 467 h 1048151"/>
                  <a:gd name="connsiteX8" fmla="*/ 3848 w 236932"/>
                  <a:gd name="connsiteY8" fmla="*/ 138968 h 1048151"/>
                  <a:gd name="connsiteX9" fmla="*/ 3380 w 236932"/>
                  <a:gd name="connsiteY9" fmla="*/ 144860 h 1048151"/>
                  <a:gd name="connsiteX10" fmla="*/ 3068 w 236932"/>
                  <a:gd name="connsiteY10" fmla="*/ 148569 h 1048151"/>
                  <a:gd name="connsiteX11" fmla="*/ 2850 w 236932"/>
                  <a:gd name="connsiteY11" fmla="*/ 152590 h 1048151"/>
                  <a:gd name="connsiteX12" fmla="*/ 76 w 236932"/>
                  <a:gd name="connsiteY12" fmla="*/ 266028 h 1048151"/>
                  <a:gd name="connsiteX13" fmla="*/ 14 w 236932"/>
                  <a:gd name="connsiteY13" fmla="*/ 276627 h 1048151"/>
                  <a:gd name="connsiteX14" fmla="*/ 18717 w 236932"/>
                  <a:gd name="connsiteY14" fmla="*/ 1048152 h 10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932" h="1048151">
                    <a:moveTo>
                      <a:pt x="18717" y="1048152"/>
                    </a:moveTo>
                    <a:lnTo>
                      <a:pt x="141662" y="1048152"/>
                    </a:lnTo>
                    <a:cubicBezTo>
                      <a:pt x="142971" y="1038769"/>
                      <a:pt x="192443" y="643935"/>
                      <a:pt x="211926" y="428469"/>
                    </a:cubicBezTo>
                    <a:cubicBezTo>
                      <a:pt x="221932" y="318055"/>
                      <a:pt x="229600" y="232143"/>
                      <a:pt x="231378" y="215684"/>
                    </a:cubicBezTo>
                    <a:cubicBezTo>
                      <a:pt x="231907" y="210509"/>
                      <a:pt x="232438" y="205459"/>
                      <a:pt x="232905" y="200472"/>
                    </a:cubicBezTo>
                    <a:cubicBezTo>
                      <a:pt x="243130" y="90525"/>
                      <a:pt x="231658" y="38747"/>
                      <a:pt x="223148" y="7575"/>
                    </a:cubicBezTo>
                    <a:cubicBezTo>
                      <a:pt x="221807" y="2650"/>
                      <a:pt x="221028" y="0"/>
                      <a:pt x="221028" y="0"/>
                    </a:cubicBezTo>
                    <a:lnTo>
                      <a:pt x="42876" y="467"/>
                    </a:lnTo>
                    <a:cubicBezTo>
                      <a:pt x="23456" y="5891"/>
                      <a:pt x="11173" y="58854"/>
                      <a:pt x="3848" y="138968"/>
                    </a:cubicBezTo>
                    <a:cubicBezTo>
                      <a:pt x="3661" y="140807"/>
                      <a:pt x="3505" y="142771"/>
                      <a:pt x="3380" y="144860"/>
                    </a:cubicBezTo>
                    <a:cubicBezTo>
                      <a:pt x="3256" y="146107"/>
                      <a:pt x="3131" y="147353"/>
                      <a:pt x="3068" y="148569"/>
                    </a:cubicBezTo>
                    <a:cubicBezTo>
                      <a:pt x="3006" y="149878"/>
                      <a:pt x="2912" y="151219"/>
                      <a:pt x="2850" y="152590"/>
                    </a:cubicBezTo>
                    <a:cubicBezTo>
                      <a:pt x="1260" y="178401"/>
                      <a:pt x="419" y="217897"/>
                      <a:pt x="76" y="266028"/>
                    </a:cubicBezTo>
                    <a:cubicBezTo>
                      <a:pt x="76" y="269488"/>
                      <a:pt x="14" y="273073"/>
                      <a:pt x="14" y="276627"/>
                    </a:cubicBezTo>
                    <a:cubicBezTo>
                      <a:pt x="-578" y="387446"/>
                      <a:pt x="18312" y="1041855"/>
                      <a:pt x="18717" y="104815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1" name="Hình tự do: Hình 1670">
                <a:extLst>
                  <a:ext uri="{FF2B5EF4-FFF2-40B4-BE49-F238E27FC236}">
                    <a16:creationId xmlns:a16="http://schemas.microsoft.com/office/drawing/2014/main" id="{0DB64DB7-DD84-C9FA-C36A-1C6E54A9780B}"/>
                  </a:ext>
                </a:extLst>
              </p:cNvPr>
              <p:cNvSpPr/>
              <p:nvPr/>
            </p:nvSpPr>
            <p:spPr>
              <a:xfrm>
                <a:off x="13805910" y="4925259"/>
                <a:ext cx="381149" cy="1042135"/>
              </a:xfrm>
              <a:custGeom>
                <a:avLst/>
                <a:gdLst>
                  <a:gd name="connsiteX0" fmla="*/ 0 w 381149"/>
                  <a:gd name="connsiteY0" fmla="*/ 0 h 1042135"/>
                  <a:gd name="connsiteX1" fmla="*/ 26559 w 381149"/>
                  <a:gd name="connsiteY1" fmla="*/ 188096 h 1042135"/>
                  <a:gd name="connsiteX2" fmla="*/ 66429 w 381149"/>
                  <a:gd name="connsiteY2" fmla="*/ 215840 h 1042135"/>
                  <a:gd name="connsiteX3" fmla="*/ 231863 w 381149"/>
                  <a:gd name="connsiteY3" fmla="*/ 948680 h 1042135"/>
                  <a:gd name="connsiteX4" fmla="*/ 253372 w 381149"/>
                  <a:gd name="connsiteY4" fmla="*/ 1042136 h 1042135"/>
                  <a:gd name="connsiteX5" fmla="*/ 381149 w 381149"/>
                  <a:gd name="connsiteY5" fmla="*/ 1042136 h 1042135"/>
                  <a:gd name="connsiteX6" fmla="*/ 375320 w 381149"/>
                  <a:gd name="connsiteY6" fmla="*/ 948680 h 1042135"/>
                  <a:gd name="connsiteX7" fmla="*/ 316902 w 381149"/>
                  <a:gd name="connsiteY7" fmla="*/ 252686 h 1042135"/>
                  <a:gd name="connsiteX8" fmla="*/ 195671 w 381149"/>
                  <a:gd name="connsiteY8" fmla="*/ 2182 h 1042135"/>
                  <a:gd name="connsiteX9" fmla="*/ 140869 w 381149"/>
                  <a:gd name="connsiteY9" fmla="*/ 1559 h 1042135"/>
                  <a:gd name="connsiteX10" fmla="*/ 0 w 381149"/>
                  <a:gd name="connsiteY10" fmla="*/ 0 h 104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149" h="1042135">
                    <a:moveTo>
                      <a:pt x="0" y="0"/>
                    </a:moveTo>
                    <a:lnTo>
                      <a:pt x="26559" y="188096"/>
                    </a:lnTo>
                    <a:lnTo>
                      <a:pt x="66429" y="215840"/>
                    </a:lnTo>
                    <a:lnTo>
                      <a:pt x="231863" y="948680"/>
                    </a:lnTo>
                    <a:lnTo>
                      <a:pt x="253372" y="1042136"/>
                    </a:lnTo>
                    <a:lnTo>
                      <a:pt x="381149" y="1042136"/>
                    </a:lnTo>
                    <a:cubicBezTo>
                      <a:pt x="380151" y="1025676"/>
                      <a:pt x="378094" y="992695"/>
                      <a:pt x="375320" y="948680"/>
                    </a:cubicBezTo>
                    <a:cubicBezTo>
                      <a:pt x="362726" y="749517"/>
                      <a:pt x="334733" y="392402"/>
                      <a:pt x="316902" y="252686"/>
                    </a:cubicBezTo>
                    <a:cubicBezTo>
                      <a:pt x="293304" y="67801"/>
                      <a:pt x="195671" y="2182"/>
                      <a:pt x="195671" y="2182"/>
                    </a:cubicBezTo>
                    <a:lnTo>
                      <a:pt x="140869" y="1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72" name="Đồ họa 3">
                <a:extLst>
                  <a:ext uri="{FF2B5EF4-FFF2-40B4-BE49-F238E27FC236}">
                    <a16:creationId xmlns:a16="http://schemas.microsoft.com/office/drawing/2014/main" id="{63B42EA5-0A55-FA9D-1E5E-9ACE0CD9D9BC}"/>
                  </a:ext>
                </a:extLst>
              </p:cNvPr>
              <p:cNvGrpSpPr/>
              <p:nvPr/>
            </p:nvGrpSpPr>
            <p:grpSpPr>
              <a:xfrm>
                <a:off x="13735148" y="4937200"/>
                <a:ext cx="327220" cy="405087"/>
                <a:chOff x="13735148" y="4937200"/>
                <a:chExt cx="327220" cy="405087"/>
              </a:xfrm>
              <a:solidFill>
                <a:srgbClr val="524660"/>
              </a:solidFill>
            </p:grpSpPr>
            <p:sp>
              <p:nvSpPr>
                <p:cNvPr id="1687" name="Hình tự do: Hình 1686">
                  <a:extLst>
                    <a:ext uri="{FF2B5EF4-FFF2-40B4-BE49-F238E27FC236}">
                      <a16:creationId xmlns:a16="http://schemas.microsoft.com/office/drawing/2014/main" id="{19DD57CC-EC4C-A9F5-A1F7-7870CC60870F}"/>
                    </a:ext>
                  </a:extLst>
                </p:cNvPr>
                <p:cNvSpPr/>
                <p:nvPr/>
              </p:nvSpPr>
              <p:spPr>
                <a:xfrm>
                  <a:off x="13805537" y="4943620"/>
                  <a:ext cx="108450" cy="398668"/>
                </a:xfrm>
                <a:custGeom>
                  <a:avLst/>
                  <a:gdLst>
                    <a:gd name="connsiteX0" fmla="*/ 98942 w 108450"/>
                    <a:gd name="connsiteY0" fmla="*/ 398668 h 398668"/>
                    <a:gd name="connsiteX1" fmla="*/ 62377 w 108450"/>
                    <a:gd name="connsiteY1" fmla="*/ 190933 h 398668"/>
                    <a:gd name="connsiteX2" fmla="*/ 23940 w 108450"/>
                    <a:gd name="connsiteY2" fmla="*/ 162846 h 398668"/>
                    <a:gd name="connsiteX3" fmla="*/ 0 w 108450"/>
                    <a:gd name="connsiteY3" fmla="*/ 1403 h 398668"/>
                    <a:gd name="connsiteX4" fmla="*/ 9569 w 108450"/>
                    <a:gd name="connsiteY4" fmla="*/ 0 h 398668"/>
                    <a:gd name="connsiteX5" fmla="*/ 32887 w 108450"/>
                    <a:gd name="connsiteY5" fmla="*/ 157453 h 398668"/>
                    <a:gd name="connsiteX6" fmla="*/ 71198 w 108450"/>
                    <a:gd name="connsiteY6" fmla="*/ 185447 h 398668"/>
                    <a:gd name="connsiteX7" fmla="*/ 108450 w 108450"/>
                    <a:gd name="connsiteY7" fmla="*/ 396985 h 39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450" h="398668">
                      <a:moveTo>
                        <a:pt x="98942" y="398668"/>
                      </a:moveTo>
                      <a:lnTo>
                        <a:pt x="62377" y="190933"/>
                      </a:lnTo>
                      <a:lnTo>
                        <a:pt x="23940" y="162846"/>
                      </a:lnTo>
                      <a:lnTo>
                        <a:pt x="0" y="1403"/>
                      </a:lnTo>
                      <a:lnTo>
                        <a:pt x="9569" y="0"/>
                      </a:lnTo>
                      <a:lnTo>
                        <a:pt x="32887" y="157453"/>
                      </a:lnTo>
                      <a:lnTo>
                        <a:pt x="71198" y="185447"/>
                      </a:lnTo>
                      <a:lnTo>
                        <a:pt x="108450" y="396985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8" name="Hình tự do: Hình 1687">
                  <a:extLst>
                    <a:ext uri="{FF2B5EF4-FFF2-40B4-BE49-F238E27FC236}">
                      <a16:creationId xmlns:a16="http://schemas.microsoft.com/office/drawing/2014/main" id="{B7D8E111-4739-035C-5B62-BBEE8B097792}"/>
                    </a:ext>
                  </a:extLst>
                </p:cNvPr>
                <p:cNvSpPr/>
                <p:nvPr/>
              </p:nvSpPr>
              <p:spPr>
                <a:xfrm rot="-492230">
                  <a:off x="13857008" y="4937069"/>
                  <a:ext cx="9651" cy="160345"/>
                </a:xfrm>
                <a:custGeom>
                  <a:avLst/>
                  <a:gdLst>
                    <a:gd name="connsiteX0" fmla="*/ 0 w 9651"/>
                    <a:gd name="connsiteY0" fmla="*/ 0 h 160345"/>
                    <a:gd name="connsiteX1" fmla="*/ 9651 w 9651"/>
                    <a:gd name="connsiteY1" fmla="*/ 0 h 160345"/>
                    <a:gd name="connsiteX2" fmla="*/ 9651 w 9651"/>
                    <a:gd name="connsiteY2" fmla="*/ 160346 h 160345"/>
                    <a:gd name="connsiteX3" fmla="*/ 0 w 9651"/>
                    <a:gd name="connsiteY3" fmla="*/ 160346 h 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51" h="160345">
                      <a:moveTo>
                        <a:pt x="0" y="0"/>
                      </a:moveTo>
                      <a:lnTo>
                        <a:pt x="9651" y="0"/>
                      </a:lnTo>
                      <a:lnTo>
                        <a:pt x="9651" y="160346"/>
                      </a:lnTo>
                      <a:lnTo>
                        <a:pt x="0" y="160346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9" name="Hình tự do: Hình 1688">
                  <a:extLst>
                    <a:ext uri="{FF2B5EF4-FFF2-40B4-BE49-F238E27FC236}">
                      <a16:creationId xmlns:a16="http://schemas.microsoft.com/office/drawing/2014/main" id="{0D016420-720F-5BEF-A739-1BFAA2CB6A81}"/>
                    </a:ext>
                  </a:extLst>
                </p:cNvPr>
                <p:cNvSpPr/>
                <p:nvPr/>
              </p:nvSpPr>
              <p:spPr>
                <a:xfrm>
                  <a:off x="13939330" y="4951662"/>
                  <a:ext cx="123038" cy="107452"/>
                </a:xfrm>
                <a:custGeom>
                  <a:avLst/>
                  <a:gdLst>
                    <a:gd name="connsiteX0" fmla="*/ 122353 w 123038"/>
                    <a:gd name="connsiteY0" fmla="*/ 107453 h 107452"/>
                    <a:gd name="connsiteX1" fmla="*/ 0 w 123038"/>
                    <a:gd name="connsiteY1" fmla="*/ 3055 h 107452"/>
                    <a:gd name="connsiteX2" fmla="*/ 9165 w 123038"/>
                    <a:gd name="connsiteY2" fmla="*/ 0 h 107452"/>
                    <a:gd name="connsiteX3" fmla="*/ 123039 w 123038"/>
                    <a:gd name="connsiteY3" fmla="*/ 97820 h 107452"/>
                    <a:gd name="connsiteX4" fmla="*/ 122353 w 123038"/>
                    <a:gd name="connsiteY4" fmla="*/ 107453 h 10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38" h="107452">
                      <a:moveTo>
                        <a:pt x="122353" y="107453"/>
                      </a:moveTo>
                      <a:cubicBezTo>
                        <a:pt x="121480" y="107390"/>
                        <a:pt x="32419" y="100220"/>
                        <a:pt x="0" y="3055"/>
                      </a:cubicBezTo>
                      <a:lnTo>
                        <a:pt x="9165" y="0"/>
                      </a:lnTo>
                      <a:cubicBezTo>
                        <a:pt x="39527" y="91087"/>
                        <a:pt x="122197" y="97758"/>
                        <a:pt x="123039" y="97820"/>
                      </a:cubicBezTo>
                      <a:lnTo>
                        <a:pt x="122353" y="107453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0" name="Hình tự do: Hình 1689">
                  <a:extLst>
                    <a:ext uri="{FF2B5EF4-FFF2-40B4-BE49-F238E27FC236}">
                      <a16:creationId xmlns:a16="http://schemas.microsoft.com/office/drawing/2014/main" id="{C90A1CF1-8A17-0FF9-C5C4-53ABECF80CE7}"/>
                    </a:ext>
                  </a:extLst>
                </p:cNvPr>
                <p:cNvSpPr/>
                <p:nvPr/>
              </p:nvSpPr>
              <p:spPr>
                <a:xfrm>
                  <a:off x="13735148" y="4961950"/>
                  <a:ext cx="52001" cy="124410"/>
                </a:xfrm>
                <a:custGeom>
                  <a:avLst/>
                  <a:gdLst>
                    <a:gd name="connsiteX0" fmla="*/ 7139 w 52001"/>
                    <a:gd name="connsiteY0" fmla="*/ 124410 h 124410"/>
                    <a:gd name="connsiteX1" fmla="*/ 0 w 52001"/>
                    <a:gd name="connsiteY1" fmla="*/ 117895 h 124410"/>
                    <a:gd name="connsiteX2" fmla="*/ 42302 w 52001"/>
                    <a:gd name="connsiteY2" fmla="*/ 187 h 124410"/>
                    <a:gd name="connsiteX3" fmla="*/ 51965 w 52001"/>
                    <a:gd name="connsiteY3" fmla="*/ 0 h 124410"/>
                    <a:gd name="connsiteX4" fmla="*/ 7139 w 52001"/>
                    <a:gd name="connsiteY4" fmla="*/ 124410 h 12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1" h="124410">
                      <a:moveTo>
                        <a:pt x="7139" y="124410"/>
                      </a:moveTo>
                      <a:lnTo>
                        <a:pt x="0" y="117895"/>
                      </a:lnTo>
                      <a:cubicBezTo>
                        <a:pt x="436" y="117428"/>
                        <a:pt x="43704" y="68923"/>
                        <a:pt x="42302" y="187"/>
                      </a:cubicBezTo>
                      <a:lnTo>
                        <a:pt x="51965" y="0"/>
                      </a:lnTo>
                      <a:cubicBezTo>
                        <a:pt x="53461" y="72695"/>
                        <a:pt x="9040" y="122322"/>
                        <a:pt x="7139" y="124410"/>
                      </a:cubicBez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73" name="Hình tự do: Hình 1672">
                <a:extLst>
                  <a:ext uri="{FF2B5EF4-FFF2-40B4-BE49-F238E27FC236}">
                    <a16:creationId xmlns:a16="http://schemas.microsoft.com/office/drawing/2014/main" id="{EB233CE5-85B7-72EB-4441-B5DC2295472B}"/>
                  </a:ext>
                </a:extLst>
              </p:cNvPr>
              <p:cNvSpPr/>
              <p:nvPr/>
            </p:nvSpPr>
            <p:spPr>
              <a:xfrm>
                <a:off x="13920844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7 w 254216"/>
                  <a:gd name="connsiteY1" fmla="*/ 0 h 28407"/>
                  <a:gd name="connsiteX2" fmla="*/ 254217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7" y="0"/>
                    </a:lnTo>
                    <a:lnTo>
                      <a:pt x="254217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4" name="Hình tự do: Hình 1673">
                <a:extLst>
                  <a:ext uri="{FF2B5EF4-FFF2-40B4-BE49-F238E27FC236}">
                    <a16:creationId xmlns:a16="http://schemas.microsoft.com/office/drawing/2014/main" id="{C456DB98-E990-E9DB-3C18-1CD40CD2B176}"/>
                  </a:ext>
                </a:extLst>
              </p:cNvPr>
              <p:cNvSpPr/>
              <p:nvPr/>
            </p:nvSpPr>
            <p:spPr>
              <a:xfrm>
                <a:off x="13920876" y="6066181"/>
                <a:ext cx="258318" cy="101872"/>
              </a:xfrm>
              <a:custGeom>
                <a:avLst/>
                <a:gdLst>
                  <a:gd name="connsiteX0" fmla="*/ 0 w 258318"/>
                  <a:gd name="connsiteY0" fmla="*/ 101873 h 101872"/>
                  <a:gd name="connsiteX1" fmla="*/ 254151 w 258318"/>
                  <a:gd name="connsiteY1" fmla="*/ 101873 h 101872"/>
                  <a:gd name="connsiteX2" fmla="*/ 258234 w 258318"/>
                  <a:gd name="connsiteY2" fmla="*/ 82545 h 101872"/>
                  <a:gd name="connsiteX3" fmla="*/ 258141 w 258318"/>
                  <a:gd name="connsiteY3" fmla="*/ 69422 h 101872"/>
                  <a:gd name="connsiteX4" fmla="*/ 258141 w 258318"/>
                  <a:gd name="connsiteY4" fmla="*/ 69359 h 101872"/>
                  <a:gd name="connsiteX5" fmla="*/ 253091 w 258318"/>
                  <a:gd name="connsiteY5" fmla="*/ 4489 h 101872"/>
                  <a:gd name="connsiteX6" fmla="*/ 253091 w 258318"/>
                  <a:gd name="connsiteY6" fmla="*/ 4177 h 101872"/>
                  <a:gd name="connsiteX7" fmla="*/ 252717 w 258318"/>
                  <a:gd name="connsiteY7" fmla="*/ 935 h 101872"/>
                  <a:gd name="connsiteX8" fmla="*/ 252125 w 258318"/>
                  <a:gd name="connsiteY8" fmla="*/ 935 h 101872"/>
                  <a:gd name="connsiteX9" fmla="*/ 171761 w 258318"/>
                  <a:gd name="connsiteY9" fmla="*/ 0 h 101872"/>
                  <a:gd name="connsiteX10" fmla="*/ 170827 w 258318"/>
                  <a:gd name="connsiteY10" fmla="*/ 218 h 101872"/>
                  <a:gd name="connsiteX11" fmla="*/ 170515 w 258318"/>
                  <a:gd name="connsiteY11" fmla="*/ 280 h 101872"/>
                  <a:gd name="connsiteX12" fmla="*/ 170452 w 258318"/>
                  <a:gd name="connsiteY12" fmla="*/ 280 h 101872"/>
                  <a:gd name="connsiteX13" fmla="*/ 138313 w 258318"/>
                  <a:gd name="connsiteY13" fmla="*/ 8105 h 101872"/>
                  <a:gd name="connsiteX14" fmla="*/ 137939 w 258318"/>
                  <a:gd name="connsiteY14" fmla="*/ 8167 h 101872"/>
                  <a:gd name="connsiteX15" fmla="*/ 35318 w 258318"/>
                  <a:gd name="connsiteY15" fmla="*/ 38436 h 101872"/>
                  <a:gd name="connsiteX16" fmla="*/ 0 w 258318"/>
                  <a:gd name="connsiteY16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318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2" y="95794"/>
                      <a:pt x="258234" y="82545"/>
                    </a:cubicBezTo>
                    <a:cubicBezTo>
                      <a:pt x="258359" y="79054"/>
                      <a:pt x="258359" y="74565"/>
                      <a:pt x="258141" y="69422"/>
                    </a:cubicBezTo>
                    <a:lnTo>
                      <a:pt x="258141" y="69359"/>
                    </a:lnTo>
                    <a:cubicBezTo>
                      <a:pt x="257361" y="47694"/>
                      <a:pt x="254151" y="15119"/>
                      <a:pt x="253091" y="4489"/>
                    </a:cubicBezTo>
                    <a:lnTo>
                      <a:pt x="253091" y="4177"/>
                    </a:lnTo>
                    <a:cubicBezTo>
                      <a:pt x="252873" y="2089"/>
                      <a:pt x="252717" y="935"/>
                      <a:pt x="252717" y="935"/>
                    </a:cubicBezTo>
                    <a:lnTo>
                      <a:pt x="252125" y="935"/>
                    </a:lnTo>
                    <a:lnTo>
                      <a:pt x="171761" y="0"/>
                    </a:lnTo>
                    <a:cubicBezTo>
                      <a:pt x="171761" y="0"/>
                      <a:pt x="171450" y="62"/>
                      <a:pt x="170827" y="218"/>
                    </a:cubicBezTo>
                    <a:cubicBezTo>
                      <a:pt x="170733" y="218"/>
                      <a:pt x="170608" y="280"/>
                      <a:pt x="170515" y="280"/>
                    </a:cubicBezTo>
                    <a:cubicBezTo>
                      <a:pt x="170452" y="280"/>
                      <a:pt x="170452" y="280"/>
                      <a:pt x="170452" y="280"/>
                    </a:cubicBezTo>
                    <a:cubicBezTo>
                      <a:pt x="166556" y="1216"/>
                      <a:pt x="154149" y="4115"/>
                      <a:pt x="138313" y="8105"/>
                    </a:cubicBezTo>
                    <a:cubicBezTo>
                      <a:pt x="138157" y="8105"/>
                      <a:pt x="138002" y="8105"/>
                      <a:pt x="137939" y="8167"/>
                    </a:cubicBezTo>
                    <a:cubicBezTo>
                      <a:pt x="103119" y="16865"/>
                      <a:pt x="51777" y="30393"/>
                      <a:pt x="35318" y="38436"/>
                    </a:cubicBezTo>
                    <a:cubicBezTo>
                      <a:pt x="9632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5" name="Hình tự do: Hình 1674">
                <a:extLst>
                  <a:ext uri="{FF2B5EF4-FFF2-40B4-BE49-F238E27FC236}">
                    <a16:creationId xmlns:a16="http://schemas.microsoft.com/office/drawing/2014/main" id="{B07B9A47-613E-AC0C-A473-1B14883917F5}"/>
                  </a:ext>
                </a:extLst>
              </p:cNvPr>
              <p:cNvSpPr/>
              <p:nvPr/>
            </p:nvSpPr>
            <p:spPr>
              <a:xfrm>
                <a:off x="14097584" y="6092326"/>
                <a:ext cx="53947" cy="53947"/>
              </a:xfrm>
              <a:custGeom>
                <a:avLst/>
                <a:gdLst>
                  <a:gd name="connsiteX0" fmla="*/ 53947 w 53947"/>
                  <a:gd name="connsiteY0" fmla="*/ 26974 h 53947"/>
                  <a:gd name="connsiteX1" fmla="*/ 26973 w 53947"/>
                  <a:gd name="connsiteY1" fmla="*/ 53947 h 53947"/>
                  <a:gd name="connsiteX2" fmla="*/ -1 w 53947"/>
                  <a:gd name="connsiteY2" fmla="*/ 26974 h 53947"/>
                  <a:gd name="connsiteX3" fmla="*/ 26973 w 53947"/>
                  <a:gd name="connsiteY3" fmla="*/ 0 h 53947"/>
                  <a:gd name="connsiteX4" fmla="*/ 53947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7" y="26974"/>
                    </a:moveTo>
                    <a:cubicBezTo>
                      <a:pt x="53947" y="41871"/>
                      <a:pt x="41871" y="53947"/>
                      <a:pt x="26973" y="53947"/>
                    </a:cubicBezTo>
                    <a:cubicBezTo>
                      <a:pt x="12077" y="53947"/>
                      <a:pt x="-1" y="41871"/>
                      <a:pt x="-1" y="26974"/>
                    </a:cubicBezTo>
                    <a:cubicBezTo>
                      <a:pt x="-1" y="12077"/>
                      <a:pt x="12076" y="0"/>
                      <a:pt x="26973" y="0"/>
                    </a:cubicBezTo>
                    <a:cubicBezTo>
                      <a:pt x="41870" y="0"/>
                      <a:pt x="53947" y="12077"/>
                      <a:pt x="53947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6" name="Hình tự do: Hình 1675">
                <a:extLst>
                  <a:ext uri="{FF2B5EF4-FFF2-40B4-BE49-F238E27FC236}">
                    <a16:creationId xmlns:a16="http://schemas.microsoft.com/office/drawing/2014/main" id="{5FF43600-A21E-29E7-E002-F81F37BFDB73}"/>
                  </a:ext>
                </a:extLst>
              </p:cNvPr>
              <p:cNvSpPr/>
              <p:nvPr/>
            </p:nvSpPr>
            <p:spPr>
              <a:xfrm>
                <a:off x="14011356" y="6039871"/>
                <a:ext cx="90290" cy="39558"/>
              </a:xfrm>
              <a:custGeom>
                <a:avLst/>
                <a:gdLst>
                  <a:gd name="connsiteX0" fmla="*/ 30252 w 90290"/>
                  <a:gd name="connsiteY0" fmla="*/ 39558 h 39558"/>
                  <a:gd name="connsiteX1" fmla="*/ 30252 w 90290"/>
                  <a:gd name="connsiteY1" fmla="*/ 39558 h 39558"/>
                  <a:gd name="connsiteX2" fmla="*/ 4285 w 90290"/>
                  <a:gd name="connsiteY2" fmla="*/ 31734 h 39558"/>
                  <a:gd name="connsiteX3" fmla="*/ 77 w 90290"/>
                  <a:gd name="connsiteY3" fmla="*/ 18330 h 39558"/>
                  <a:gd name="connsiteX4" fmla="*/ 20900 w 90290"/>
                  <a:gd name="connsiteY4" fmla="*/ 0 h 39558"/>
                  <a:gd name="connsiteX5" fmla="*/ 83245 w 90290"/>
                  <a:gd name="connsiteY5" fmla="*/ 23878 h 39558"/>
                  <a:gd name="connsiteX6" fmla="*/ 90290 w 90290"/>
                  <a:gd name="connsiteY6" fmla="*/ 28273 h 39558"/>
                  <a:gd name="connsiteX7" fmla="*/ 82341 w 90290"/>
                  <a:gd name="connsiteY7" fmla="*/ 30705 h 39558"/>
                  <a:gd name="connsiteX8" fmla="*/ 30252 w 90290"/>
                  <a:gd name="connsiteY8" fmla="*/ 39558 h 39558"/>
                  <a:gd name="connsiteX9" fmla="*/ 20900 w 90290"/>
                  <a:gd name="connsiteY9" fmla="*/ 7544 h 39558"/>
                  <a:gd name="connsiteX10" fmla="*/ 7589 w 90290"/>
                  <a:gd name="connsiteY10" fmla="*/ 18922 h 39558"/>
                  <a:gd name="connsiteX11" fmla="*/ 9833 w 90290"/>
                  <a:gd name="connsiteY11" fmla="*/ 26621 h 39558"/>
                  <a:gd name="connsiteX12" fmla="*/ 30252 w 90290"/>
                  <a:gd name="connsiteY12" fmla="*/ 32014 h 39558"/>
                  <a:gd name="connsiteX13" fmla="*/ 30252 w 90290"/>
                  <a:gd name="connsiteY13" fmla="*/ 32014 h 39558"/>
                  <a:gd name="connsiteX14" fmla="*/ 71524 w 90290"/>
                  <a:gd name="connsiteY14" fmla="*/ 25811 h 39558"/>
                  <a:gd name="connsiteX15" fmla="*/ 20900 w 90290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290" h="39558">
                    <a:moveTo>
                      <a:pt x="30252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27" y="39558"/>
                      <a:pt x="9148" y="37002"/>
                      <a:pt x="4285" y="31734"/>
                    </a:cubicBezTo>
                    <a:cubicBezTo>
                      <a:pt x="1074" y="28242"/>
                      <a:pt x="-360" y="23722"/>
                      <a:pt x="77" y="18330"/>
                    </a:cubicBezTo>
                    <a:cubicBezTo>
                      <a:pt x="980" y="6515"/>
                      <a:pt x="8400" y="0"/>
                      <a:pt x="20900" y="0"/>
                    </a:cubicBezTo>
                    <a:cubicBezTo>
                      <a:pt x="44528" y="0"/>
                      <a:pt x="81655" y="22912"/>
                      <a:pt x="83245" y="23878"/>
                    </a:cubicBezTo>
                    <a:lnTo>
                      <a:pt x="90290" y="28273"/>
                    </a:lnTo>
                    <a:lnTo>
                      <a:pt x="82341" y="30705"/>
                    </a:lnTo>
                    <a:cubicBezTo>
                      <a:pt x="81156" y="31048"/>
                      <a:pt x="53008" y="39558"/>
                      <a:pt x="30252" y="39558"/>
                    </a:cubicBezTo>
                    <a:close/>
                    <a:moveTo>
                      <a:pt x="20900" y="7544"/>
                    </a:moveTo>
                    <a:cubicBezTo>
                      <a:pt x="12296" y="7544"/>
                      <a:pt x="8212" y="11066"/>
                      <a:pt x="7589" y="18922"/>
                    </a:cubicBezTo>
                    <a:cubicBezTo>
                      <a:pt x="7339" y="22195"/>
                      <a:pt x="8056" y="24689"/>
                      <a:pt x="9833" y="26621"/>
                    </a:cubicBezTo>
                    <a:cubicBezTo>
                      <a:pt x="13107" y="30144"/>
                      <a:pt x="20152" y="32014"/>
                      <a:pt x="30252" y="32014"/>
                    </a:cubicBezTo>
                    <a:cubicBezTo>
                      <a:pt x="30252" y="32014"/>
                      <a:pt x="30252" y="32014"/>
                      <a:pt x="30252" y="32014"/>
                    </a:cubicBezTo>
                    <a:cubicBezTo>
                      <a:pt x="44498" y="32014"/>
                      <a:pt x="61487" y="28336"/>
                      <a:pt x="71524" y="25811"/>
                    </a:cubicBezTo>
                    <a:cubicBezTo>
                      <a:pt x="59585" y="19202"/>
                      <a:pt x="36330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7" name="Hình tự do: Hình 1676">
                <a:extLst>
                  <a:ext uri="{FF2B5EF4-FFF2-40B4-BE49-F238E27FC236}">
                    <a16:creationId xmlns:a16="http://schemas.microsoft.com/office/drawing/2014/main" id="{66A8B9EB-0B48-D93C-3045-1DB4E65CF5E2}"/>
                  </a:ext>
                </a:extLst>
              </p:cNvPr>
              <p:cNvSpPr/>
              <p:nvPr/>
            </p:nvSpPr>
            <p:spPr>
              <a:xfrm>
                <a:off x="14039590" y="6064092"/>
                <a:ext cx="59343" cy="62345"/>
              </a:xfrm>
              <a:custGeom>
                <a:avLst/>
                <a:gdLst>
                  <a:gd name="connsiteX0" fmla="*/ 20659 w 59343"/>
                  <a:gd name="connsiteY0" fmla="*/ 62345 h 62345"/>
                  <a:gd name="connsiteX1" fmla="*/ 10901 w 59343"/>
                  <a:gd name="connsiteY1" fmla="*/ 59571 h 62345"/>
                  <a:gd name="connsiteX2" fmla="*/ 22 w 59343"/>
                  <a:gd name="connsiteY2" fmla="*/ 43549 h 62345"/>
                  <a:gd name="connsiteX3" fmla="*/ 52953 w 59343"/>
                  <a:gd name="connsiteY3" fmla="*/ 374 h 62345"/>
                  <a:gd name="connsiteX4" fmla="*/ 53701 w 59343"/>
                  <a:gd name="connsiteY4" fmla="*/ 62 h 62345"/>
                  <a:gd name="connsiteX5" fmla="*/ 54730 w 59343"/>
                  <a:gd name="connsiteY5" fmla="*/ 0 h 62345"/>
                  <a:gd name="connsiteX6" fmla="*/ 58191 w 59343"/>
                  <a:gd name="connsiteY6" fmla="*/ 1683 h 62345"/>
                  <a:gd name="connsiteX7" fmla="*/ 59344 w 59343"/>
                  <a:gd name="connsiteY7" fmla="*/ 3148 h 62345"/>
                  <a:gd name="connsiteX8" fmla="*/ 59001 w 59343"/>
                  <a:gd name="connsiteY8" fmla="*/ 5424 h 62345"/>
                  <a:gd name="connsiteX9" fmla="*/ 20659 w 59343"/>
                  <a:gd name="connsiteY9" fmla="*/ 62345 h 62345"/>
                  <a:gd name="connsiteX10" fmla="*/ 49929 w 59343"/>
                  <a:gd name="connsiteY10" fmla="*/ 10069 h 62345"/>
                  <a:gd name="connsiteX11" fmla="*/ 7566 w 59343"/>
                  <a:gd name="connsiteY11" fmla="*/ 43954 h 62345"/>
                  <a:gd name="connsiteX12" fmla="*/ 14642 w 59343"/>
                  <a:gd name="connsiteY12" fmla="*/ 53025 h 62345"/>
                  <a:gd name="connsiteX13" fmla="*/ 20690 w 59343"/>
                  <a:gd name="connsiteY13" fmla="*/ 54802 h 62345"/>
                  <a:gd name="connsiteX14" fmla="*/ 49929 w 59343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43" h="62345">
                    <a:moveTo>
                      <a:pt x="20659" y="62345"/>
                    </a:moveTo>
                    <a:cubicBezTo>
                      <a:pt x="17417" y="62345"/>
                      <a:pt x="14143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88" y="24783"/>
                      <a:pt x="40796" y="5767"/>
                      <a:pt x="52953" y="374"/>
                    </a:cubicBezTo>
                    <a:lnTo>
                      <a:pt x="53701" y="62"/>
                    </a:lnTo>
                    <a:lnTo>
                      <a:pt x="54730" y="0"/>
                    </a:lnTo>
                    <a:cubicBezTo>
                      <a:pt x="56070" y="0"/>
                      <a:pt x="57380" y="624"/>
                      <a:pt x="58191" y="1683"/>
                    </a:cubicBezTo>
                    <a:lnTo>
                      <a:pt x="59344" y="3148"/>
                    </a:lnTo>
                    <a:lnTo>
                      <a:pt x="59001" y="5424"/>
                    </a:lnTo>
                    <a:cubicBezTo>
                      <a:pt x="55666" y="18797"/>
                      <a:pt x="43040" y="62345"/>
                      <a:pt x="20659" y="62345"/>
                    </a:cubicBezTo>
                    <a:close/>
                    <a:moveTo>
                      <a:pt x="49929" y="10069"/>
                    </a:moveTo>
                    <a:cubicBezTo>
                      <a:pt x="28327" y="20387"/>
                      <a:pt x="8065" y="34103"/>
                      <a:pt x="7566" y="43954"/>
                    </a:cubicBezTo>
                    <a:cubicBezTo>
                      <a:pt x="7504" y="45138"/>
                      <a:pt x="7317" y="48817"/>
                      <a:pt x="14642" y="53025"/>
                    </a:cubicBezTo>
                    <a:cubicBezTo>
                      <a:pt x="16731" y="54209"/>
                      <a:pt x="18757" y="54802"/>
                      <a:pt x="20690" y="54802"/>
                    </a:cubicBezTo>
                    <a:cubicBezTo>
                      <a:pt x="33533" y="54802"/>
                      <a:pt x="44381" y="29116"/>
                      <a:pt x="49929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8" name="Hình tự do: Hình 1677">
                <a:extLst>
                  <a:ext uri="{FF2B5EF4-FFF2-40B4-BE49-F238E27FC236}">
                    <a16:creationId xmlns:a16="http://schemas.microsoft.com/office/drawing/2014/main" id="{6FF3A857-FA7D-7193-5349-EB6DDE614448}"/>
                  </a:ext>
                </a:extLst>
              </p:cNvPr>
              <p:cNvSpPr/>
              <p:nvPr/>
            </p:nvSpPr>
            <p:spPr>
              <a:xfrm>
                <a:off x="14088335" y="6063500"/>
                <a:ext cx="33915" cy="32294"/>
              </a:xfrm>
              <a:custGeom>
                <a:avLst/>
                <a:gdLst>
                  <a:gd name="connsiteX0" fmla="*/ 15680 w 33915"/>
                  <a:gd name="connsiteY0" fmla="*/ 32295 h 32294"/>
                  <a:gd name="connsiteX1" fmla="*/ 8198 w 33915"/>
                  <a:gd name="connsiteY1" fmla="*/ 31484 h 32294"/>
                  <a:gd name="connsiteX2" fmla="*/ 3678 w 33915"/>
                  <a:gd name="connsiteY2" fmla="*/ 5923 h 32294"/>
                  <a:gd name="connsiteX3" fmla="*/ 0 w 33915"/>
                  <a:gd name="connsiteY3" fmla="*/ 0 h 32294"/>
                  <a:gd name="connsiteX4" fmla="*/ 6951 w 33915"/>
                  <a:gd name="connsiteY4" fmla="*/ 156 h 32294"/>
                  <a:gd name="connsiteX5" fmla="*/ 33916 w 33915"/>
                  <a:gd name="connsiteY5" fmla="*/ 16833 h 32294"/>
                  <a:gd name="connsiteX6" fmla="*/ 27463 w 33915"/>
                  <a:gd name="connsiteY6" fmla="*/ 20792 h 32294"/>
                  <a:gd name="connsiteX7" fmla="*/ 13186 w 33915"/>
                  <a:gd name="connsiteY7" fmla="*/ 8915 h 32294"/>
                  <a:gd name="connsiteX8" fmla="*/ 15680 w 33915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15" h="32294">
                    <a:moveTo>
                      <a:pt x="15680" y="32295"/>
                    </a:moveTo>
                    <a:lnTo>
                      <a:pt x="8198" y="31484"/>
                    </a:lnTo>
                    <a:cubicBezTo>
                      <a:pt x="9819" y="15992"/>
                      <a:pt x="3741" y="6017"/>
                      <a:pt x="3678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916" y="16833"/>
                    </a:cubicBezTo>
                    <a:lnTo>
                      <a:pt x="27463" y="20792"/>
                    </a:lnTo>
                    <a:cubicBezTo>
                      <a:pt x="27401" y="20668"/>
                      <a:pt x="22039" y="12157"/>
                      <a:pt x="13186" y="8915"/>
                    </a:cubicBezTo>
                    <a:cubicBezTo>
                      <a:pt x="14994" y="14215"/>
                      <a:pt x="16739" y="22320"/>
                      <a:pt x="15680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9" name="Hình tự do: Hình 1678">
                <a:extLst>
                  <a:ext uri="{FF2B5EF4-FFF2-40B4-BE49-F238E27FC236}">
                    <a16:creationId xmlns:a16="http://schemas.microsoft.com/office/drawing/2014/main" id="{DA1FC10B-9ADC-4B82-A50F-31B459269170}"/>
                  </a:ext>
                </a:extLst>
              </p:cNvPr>
              <p:cNvSpPr/>
              <p:nvPr/>
            </p:nvSpPr>
            <p:spPr>
              <a:xfrm>
                <a:off x="13565725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6 w 254216"/>
                  <a:gd name="connsiteY1" fmla="*/ 0 h 28407"/>
                  <a:gd name="connsiteX2" fmla="*/ 254216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6" y="0"/>
                    </a:lnTo>
                    <a:lnTo>
                      <a:pt x="254216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0" name="Hình tự do: Hình 1679">
                <a:extLst>
                  <a:ext uri="{FF2B5EF4-FFF2-40B4-BE49-F238E27FC236}">
                    <a16:creationId xmlns:a16="http://schemas.microsoft.com/office/drawing/2014/main" id="{0488CA04-31C6-82BB-64A5-9588C589F4CF}"/>
                  </a:ext>
                </a:extLst>
              </p:cNvPr>
              <p:cNvSpPr/>
              <p:nvPr/>
            </p:nvSpPr>
            <p:spPr>
              <a:xfrm>
                <a:off x="13565755" y="6066181"/>
                <a:ext cx="258307" cy="101872"/>
              </a:xfrm>
              <a:custGeom>
                <a:avLst/>
                <a:gdLst>
                  <a:gd name="connsiteX0" fmla="*/ 0 w 258307"/>
                  <a:gd name="connsiteY0" fmla="*/ 101873 h 101872"/>
                  <a:gd name="connsiteX1" fmla="*/ 254151 w 258307"/>
                  <a:gd name="connsiteY1" fmla="*/ 101873 h 101872"/>
                  <a:gd name="connsiteX2" fmla="*/ 258235 w 258307"/>
                  <a:gd name="connsiteY2" fmla="*/ 82545 h 101872"/>
                  <a:gd name="connsiteX3" fmla="*/ 258235 w 258307"/>
                  <a:gd name="connsiteY3" fmla="*/ 74503 h 101872"/>
                  <a:gd name="connsiteX4" fmla="*/ 258142 w 258307"/>
                  <a:gd name="connsiteY4" fmla="*/ 69422 h 101872"/>
                  <a:gd name="connsiteX5" fmla="*/ 258142 w 258307"/>
                  <a:gd name="connsiteY5" fmla="*/ 69359 h 101872"/>
                  <a:gd name="connsiteX6" fmla="*/ 254151 w 258307"/>
                  <a:gd name="connsiteY6" fmla="*/ 15337 h 101872"/>
                  <a:gd name="connsiteX7" fmla="*/ 253061 w 258307"/>
                  <a:gd name="connsiteY7" fmla="*/ 4489 h 101872"/>
                  <a:gd name="connsiteX8" fmla="*/ 253061 w 258307"/>
                  <a:gd name="connsiteY8" fmla="*/ 4177 h 101872"/>
                  <a:gd name="connsiteX9" fmla="*/ 252718 w 258307"/>
                  <a:gd name="connsiteY9" fmla="*/ 935 h 101872"/>
                  <a:gd name="connsiteX10" fmla="*/ 249663 w 258307"/>
                  <a:gd name="connsiteY10" fmla="*/ 935 h 101872"/>
                  <a:gd name="connsiteX11" fmla="*/ 177622 w 258307"/>
                  <a:gd name="connsiteY11" fmla="*/ 62 h 101872"/>
                  <a:gd name="connsiteX12" fmla="*/ 171762 w 258307"/>
                  <a:gd name="connsiteY12" fmla="*/ 0 h 101872"/>
                  <a:gd name="connsiteX13" fmla="*/ 170827 w 258307"/>
                  <a:gd name="connsiteY13" fmla="*/ 218 h 101872"/>
                  <a:gd name="connsiteX14" fmla="*/ 170733 w 258307"/>
                  <a:gd name="connsiteY14" fmla="*/ 218 h 101872"/>
                  <a:gd name="connsiteX15" fmla="*/ 170515 w 258307"/>
                  <a:gd name="connsiteY15" fmla="*/ 280 h 101872"/>
                  <a:gd name="connsiteX16" fmla="*/ 170453 w 258307"/>
                  <a:gd name="connsiteY16" fmla="*/ 280 h 101872"/>
                  <a:gd name="connsiteX17" fmla="*/ 138439 w 258307"/>
                  <a:gd name="connsiteY17" fmla="*/ 8012 h 101872"/>
                  <a:gd name="connsiteX18" fmla="*/ 138158 w 258307"/>
                  <a:gd name="connsiteY18" fmla="*/ 8105 h 101872"/>
                  <a:gd name="connsiteX19" fmla="*/ 137939 w 258307"/>
                  <a:gd name="connsiteY19" fmla="*/ 8167 h 101872"/>
                  <a:gd name="connsiteX20" fmla="*/ 35319 w 258307"/>
                  <a:gd name="connsiteY20" fmla="*/ 38436 h 101872"/>
                  <a:gd name="connsiteX21" fmla="*/ 0 w 258307"/>
                  <a:gd name="connsiteY21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307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3" y="95794"/>
                      <a:pt x="258235" y="82545"/>
                    </a:cubicBezTo>
                    <a:cubicBezTo>
                      <a:pt x="258298" y="80301"/>
                      <a:pt x="258360" y="77527"/>
                      <a:pt x="258235" y="74503"/>
                    </a:cubicBezTo>
                    <a:cubicBezTo>
                      <a:pt x="258298" y="72913"/>
                      <a:pt x="258235" y="71230"/>
                      <a:pt x="258142" y="69422"/>
                    </a:cubicBezTo>
                    <a:lnTo>
                      <a:pt x="258142" y="69359"/>
                    </a:lnTo>
                    <a:cubicBezTo>
                      <a:pt x="257581" y="52838"/>
                      <a:pt x="255554" y="29957"/>
                      <a:pt x="254151" y="15337"/>
                    </a:cubicBezTo>
                    <a:cubicBezTo>
                      <a:pt x="253715" y="10786"/>
                      <a:pt x="253372" y="7014"/>
                      <a:pt x="253061" y="4489"/>
                    </a:cubicBezTo>
                    <a:lnTo>
                      <a:pt x="253061" y="4177"/>
                    </a:lnTo>
                    <a:cubicBezTo>
                      <a:pt x="252842" y="2089"/>
                      <a:pt x="252718" y="935"/>
                      <a:pt x="252718" y="935"/>
                    </a:cubicBezTo>
                    <a:lnTo>
                      <a:pt x="249663" y="935"/>
                    </a:lnTo>
                    <a:lnTo>
                      <a:pt x="177622" y="62"/>
                    </a:lnTo>
                    <a:lnTo>
                      <a:pt x="171762" y="0"/>
                    </a:lnTo>
                    <a:cubicBezTo>
                      <a:pt x="171762" y="0"/>
                      <a:pt x="171450" y="62"/>
                      <a:pt x="170827" y="218"/>
                    </a:cubicBezTo>
                    <a:lnTo>
                      <a:pt x="170733" y="218"/>
                    </a:lnTo>
                    <a:cubicBezTo>
                      <a:pt x="170671" y="218"/>
                      <a:pt x="170608" y="280"/>
                      <a:pt x="170515" y="280"/>
                    </a:cubicBezTo>
                    <a:cubicBezTo>
                      <a:pt x="170453" y="280"/>
                      <a:pt x="170453" y="280"/>
                      <a:pt x="170453" y="280"/>
                    </a:cubicBezTo>
                    <a:cubicBezTo>
                      <a:pt x="166525" y="1216"/>
                      <a:pt x="154212" y="4115"/>
                      <a:pt x="138439" y="8012"/>
                    </a:cubicBezTo>
                    <a:cubicBezTo>
                      <a:pt x="138376" y="8105"/>
                      <a:pt x="138220" y="8105"/>
                      <a:pt x="138158" y="8105"/>
                    </a:cubicBezTo>
                    <a:cubicBezTo>
                      <a:pt x="138095" y="8105"/>
                      <a:pt x="138002" y="8105"/>
                      <a:pt x="137939" y="8167"/>
                    </a:cubicBezTo>
                    <a:cubicBezTo>
                      <a:pt x="103088" y="16865"/>
                      <a:pt x="51747" y="30393"/>
                      <a:pt x="35319" y="38436"/>
                    </a:cubicBezTo>
                    <a:cubicBezTo>
                      <a:pt x="9633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1" name="Hình tự do: Hình 1680">
                <a:extLst>
                  <a:ext uri="{FF2B5EF4-FFF2-40B4-BE49-F238E27FC236}">
                    <a16:creationId xmlns:a16="http://schemas.microsoft.com/office/drawing/2014/main" id="{7DCDE859-0437-C7BB-C2CB-539554957094}"/>
                  </a:ext>
                </a:extLst>
              </p:cNvPr>
              <p:cNvSpPr/>
              <p:nvPr/>
            </p:nvSpPr>
            <p:spPr>
              <a:xfrm>
                <a:off x="13742465" y="6092326"/>
                <a:ext cx="53947" cy="53947"/>
              </a:xfrm>
              <a:custGeom>
                <a:avLst/>
                <a:gdLst>
                  <a:gd name="connsiteX0" fmla="*/ 53948 w 53947"/>
                  <a:gd name="connsiteY0" fmla="*/ 26974 h 53947"/>
                  <a:gd name="connsiteX1" fmla="*/ 26974 w 53947"/>
                  <a:gd name="connsiteY1" fmla="*/ 53947 h 53947"/>
                  <a:gd name="connsiteX2" fmla="*/ 0 w 53947"/>
                  <a:gd name="connsiteY2" fmla="*/ 26974 h 53947"/>
                  <a:gd name="connsiteX3" fmla="*/ 26974 w 53947"/>
                  <a:gd name="connsiteY3" fmla="*/ 0 h 53947"/>
                  <a:gd name="connsiteX4" fmla="*/ 53948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8" y="26974"/>
                    </a:moveTo>
                    <a:cubicBezTo>
                      <a:pt x="53948" y="41871"/>
                      <a:pt x="41871" y="53947"/>
                      <a:pt x="26974" y="53947"/>
                    </a:cubicBezTo>
                    <a:cubicBezTo>
                      <a:pt x="12077" y="53947"/>
                      <a:pt x="0" y="41871"/>
                      <a:pt x="0" y="26974"/>
                    </a:cubicBezTo>
                    <a:cubicBezTo>
                      <a:pt x="0" y="12077"/>
                      <a:pt x="12076" y="0"/>
                      <a:pt x="26974" y="0"/>
                    </a:cubicBezTo>
                    <a:cubicBezTo>
                      <a:pt x="41871" y="0"/>
                      <a:pt x="53948" y="12077"/>
                      <a:pt x="53948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2" name="Hình tự do: Hình 1681">
                <a:extLst>
                  <a:ext uri="{FF2B5EF4-FFF2-40B4-BE49-F238E27FC236}">
                    <a16:creationId xmlns:a16="http://schemas.microsoft.com/office/drawing/2014/main" id="{AB2F3688-545C-2DAB-7FAF-4F6E694C57A5}"/>
                  </a:ext>
                </a:extLst>
              </p:cNvPr>
              <p:cNvSpPr/>
              <p:nvPr/>
            </p:nvSpPr>
            <p:spPr>
              <a:xfrm>
                <a:off x="13656205" y="6039871"/>
                <a:ext cx="90321" cy="39558"/>
              </a:xfrm>
              <a:custGeom>
                <a:avLst/>
                <a:gdLst>
                  <a:gd name="connsiteX0" fmla="*/ 30283 w 90321"/>
                  <a:gd name="connsiteY0" fmla="*/ 39558 h 39558"/>
                  <a:gd name="connsiteX1" fmla="*/ 30252 w 90321"/>
                  <a:gd name="connsiteY1" fmla="*/ 39558 h 39558"/>
                  <a:gd name="connsiteX2" fmla="*/ 4316 w 90321"/>
                  <a:gd name="connsiteY2" fmla="*/ 31734 h 39558"/>
                  <a:gd name="connsiteX3" fmla="*/ 76 w 90321"/>
                  <a:gd name="connsiteY3" fmla="*/ 18330 h 39558"/>
                  <a:gd name="connsiteX4" fmla="*/ 20900 w 90321"/>
                  <a:gd name="connsiteY4" fmla="*/ 0 h 39558"/>
                  <a:gd name="connsiteX5" fmla="*/ 83246 w 90321"/>
                  <a:gd name="connsiteY5" fmla="*/ 23878 h 39558"/>
                  <a:gd name="connsiteX6" fmla="*/ 90321 w 90321"/>
                  <a:gd name="connsiteY6" fmla="*/ 28273 h 39558"/>
                  <a:gd name="connsiteX7" fmla="*/ 82373 w 90321"/>
                  <a:gd name="connsiteY7" fmla="*/ 30705 h 39558"/>
                  <a:gd name="connsiteX8" fmla="*/ 30283 w 90321"/>
                  <a:gd name="connsiteY8" fmla="*/ 39558 h 39558"/>
                  <a:gd name="connsiteX9" fmla="*/ 20900 w 90321"/>
                  <a:gd name="connsiteY9" fmla="*/ 7544 h 39558"/>
                  <a:gd name="connsiteX10" fmla="*/ 7589 w 90321"/>
                  <a:gd name="connsiteY10" fmla="*/ 18922 h 39558"/>
                  <a:gd name="connsiteX11" fmla="*/ 9865 w 90321"/>
                  <a:gd name="connsiteY11" fmla="*/ 26621 h 39558"/>
                  <a:gd name="connsiteX12" fmla="*/ 30252 w 90321"/>
                  <a:gd name="connsiteY12" fmla="*/ 32014 h 39558"/>
                  <a:gd name="connsiteX13" fmla="*/ 30283 w 90321"/>
                  <a:gd name="connsiteY13" fmla="*/ 32014 h 39558"/>
                  <a:gd name="connsiteX14" fmla="*/ 71556 w 90321"/>
                  <a:gd name="connsiteY14" fmla="*/ 25811 h 39558"/>
                  <a:gd name="connsiteX15" fmla="*/ 20900 w 90321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321" h="39558">
                    <a:moveTo>
                      <a:pt x="30283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58" y="39558"/>
                      <a:pt x="9179" y="37002"/>
                      <a:pt x="4316" y="31734"/>
                    </a:cubicBezTo>
                    <a:cubicBezTo>
                      <a:pt x="1074" y="28242"/>
                      <a:pt x="-360" y="23722"/>
                      <a:pt x="76" y="18330"/>
                    </a:cubicBezTo>
                    <a:cubicBezTo>
                      <a:pt x="1012" y="6515"/>
                      <a:pt x="8400" y="0"/>
                      <a:pt x="20900" y="0"/>
                    </a:cubicBezTo>
                    <a:cubicBezTo>
                      <a:pt x="44529" y="0"/>
                      <a:pt x="81687" y="22912"/>
                      <a:pt x="83246" y="23878"/>
                    </a:cubicBezTo>
                    <a:lnTo>
                      <a:pt x="90321" y="28273"/>
                    </a:lnTo>
                    <a:lnTo>
                      <a:pt x="82373" y="30705"/>
                    </a:lnTo>
                    <a:cubicBezTo>
                      <a:pt x="81188" y="31048"/>
                      <a:pt x="53008" y="39558"/>
                      <a:pt x="30283" y="39558"/>
                    </a:cubicBezTo>
                    <a:close/>
                    <a:moveTo>
                      <a:pt x="20900" y="7544"/>
                    </a:moveTo>
                    <a:cubicBezTo>
                      <a:pt x="12328" y="7544"/>
                      <a:pt x="8213" y="11066"/>
                      <a:pt x="7589" y="18922"/>
                    </a:cubicBezTo>
                    <a:cubicBezTo>
                      <a:pt x="7340" y="22195"/>
                      <a:pt x="8088" y="24689"/>
                      <a:pt x="9865" y="26621"/>
                    </a:cubicBezTo>
                    <a:cubicBezTo>
                      <a:pt x="13107" y="30144"/>
                      <a:pt x="20183" y="32014"/>
                      <a:pt x="30252" y="32014"/>
                    </a:cubicBezTo>
                    <a:cubicBezTo>
                      <a:pt x="30252" y="32014"/>
                      <a:pt x="30283" y="32014"/>
                      <a:pt x="30283" y="32014"/>
                    </a:cubicBezTo>
                    <a:cubicBezTo>
                      <a:pt x="44529" y="32014"/>
                      <a:pt x="61518" y="28336"/>
                      <a:pt x="71556" y="25811"/>
                    </a:cubicBezTo>
                    <a:cubicBezTo>
                      <a:pt x="59585" y="19202"/>
                      <a:pt x="36362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3" name="Hình tự do: Hình 1682">
                <a:extLst>
                  <a:ext uri="{FF2B5EF4-FFF2-40B4-BE49-F238E27FC236}">
                    <a16:creationId xmlns:a16="http://schemas.microsoft.com/office/drawing/2014/main" id="{E07ADF0F-86B3-1783-504C-05D85ABCFDC4}"/>
                  </a:ext>
                </a:extLst>
              </p:cNvPr>
              <p:cNvSpPr/>
              <p:nvPr/>
            </p:nvSpPr>
            <p:spPr>
              <a:xfrm>
                <a:off x="13684471" y="6064092"/>
                <a:ext cx="59312" cy="62345"/>
              </a:xfrm>
              <a:custGeom>
                <a:avLst/>
                <a:gdLst>
                  <a:gd name="connsiteX0" fmla="*/ 20659 w 59312"/>
                  <a:gd name="connsiteY0" fmla="*/ 62345 h 62345"/>
                  <a:gd name="connsiteX1" fmla="*/ 10901 w 59312"/>
                  <a:gd name="connsiteY1" fmla="*/ 59571 h 62345"/>
                  <a:gd name="connsiteX2" fmla="*/ 22 w 59312"/>
                  <a:gd name="connsiteY2" fmla="*/ 43549 h 62345"/>
                  <a:gd name="connsiteX3" fmla="*/ 52953 w 59312"/>
                  <a:gd name="connsiteY3" fmla="*/ 374 h 62345"/>
                  <a:gd name="connsiteX4" fmla="*/ 53670 w 59312"/>
                  <a:gd name="connsiteY4" fmla="*/ 62 h 62345"/>
                  <a:gd name="connsiteX5" fmla="*/ 54730 w 59312"/>
                  <a:gd name="connsiteY5" fmla="*/ 0 h 62345"/>
                  <a:gd name="connsiteX6" fmla="*/ 58190 w 59312"/>
                  <a:gd name="connsiteY6" fmla="*/ 1683 h 62345"/>
                  <a:gd name="connsiteX7" fmla="*/ 59313 w 59312"/>
                  <a:gd name="connsiteY7" fmla="*/ 3148 h 62345"/>
                  <a:gd name="connsiteX8" fmla="*/ 58969 w 59312"/>
                  <a:gd name="connsiteY8" fmla="*/ 5424 h 62345"/>
                  <a:gd name="connsiteX9" fmla="*/ 20659 w 59312"/>
                  <a:gd name="connsiteY9" fmla="*/ 62345 h 62345"/>
                  <a:gd name="connsiteX10" fmla="*/ 49898 w 59312"/>
                  <a:gd name="connsiteY10" fmla="*/ 10069 h 62345"/>
                  <a:gd name="connsiteX11" fmla="*/ 7534 w 59312"/>
                  <a:gd name="connsiteY11" fmla="*/ 43954 h 62345"/>
                  <a:gd name="connsiteX12" fmla="*/ 14642 w 59312"/>
                  <a:gd name="connsiteY12" fmla="*/ 53025 h 62345"/>
                  <a:gd name="connsiteX13" fmla="*/ 20659 w 59312"/>
                  <a:gd name="connsiteY13" fmla="*/ 54802 h 62345"/>
                  <a:gd name="connsiteX14" fmla="*/ 49898 w 59312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12" h="62345">
                    <a:moveTo>
                      <a:pt x="20659" y="62345"/>
                    </a:moveTo>
                    <a:cubicBezTo>
                      <a:pt x="17417" y="62345"/>
                      <a:pt x="14112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57" y="24783"/>
                      <a:pt x="40765" y="5767"/>
                      <a:pt x="52953" y="374"/>
                    </a:cubicBezTo>
                    <a:lnTo>
                      <a:pt x="53670" y="62"/>
                    </a:lnTo>
                    <a:lnTo>
                      <a:pt x="54730" y="0"/>
                    </a:lnTo>
                    <a:cubicBezTo>
                      <a:pt x="56070" y="0"/>
                      <a:pt x="57348" y="624"/>
                      <a:pt x="58190" y="1683"/>
                    </a:cubicBezTo>
                    <a:lnTo>
                      <a:pt x="59313" y="3148"/>
                    </a:lnTo>
                    <a:lnTo>
                      <a:pt x="58969" y="5424"/>
                    </a:lnTo>
                    <a:cubicBezTo>
                      <a:pt x="55634" y="18797"/>
                      <a:pt x="43009" y="62345"/>
                      <a:pt x="20659" y="62345"/>
                    </a:cubicBezTo>
                    <a:close/>
                    <a:moveTo>
                      <a:pt x="49898" y="10069"/>
                    </a:moveTo>
                    <a:cubicBezTo>
                      <a:pt x="28296" y="20387"/>
                      <a:pt x="8034" y="34103"/>
                      <a:pt x="7534" y="43954"/>
                    </a:cubicBezTo>
                    <a:cubicBezTo>
                      <a:pt x="7472" y="45138"/>
                      <a:pt x="7285" y="48817"/>
                      <a:pt x="14642" y="53025"/>
                    </a:cubicBezTo>
                    <a:cubicBezTo>
                      <a:pt x="16700" y="54209"/>
                      <a:pt x="18726" y="54802"/>
                      <a:pt x="20659" y="54802"/>
                    </a:cubicBezTo>
                    <a:cubicBezTo>
                      <a:pt x="33501" y="54802"/>
                      <a:pt x="44350" y="29116"/>
                      <a:pt x="49898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4" name="Hình tự do: Hình 1683">
                <a:extLst>
                  <a:ext uri="{FF2B5EF4-FFF2-40B4-BE49-F238E27FC236}">
                    <a16:creationId xmlns:a16="http://schemas.microsoft.com/office/drawing/2014/main" id="{F9EA9AE5-9CCE-C527-3D4A-F27EB6BCB98A}"/>
                  </a:ext>
                </a:extLst>
              </p:cNvPr>
              <p:cNvSpPr/>
              <p:nvPr/>
            </p:nvSpPr>
            <p:spPr>
              <a:xfrm>
                <a:off x="13733216" y="6063500"/>
                <a:ext cx="33884" cy="32294"/>
              </a:xfrm>
              <a:custGeom>
                <a:avLst/>
                <a:gdLst>
                  <a:gd name="connsiteX0" fmla="*/ 15679 w 33884"/>
                  <a:gd name="connsiteY0" fmla="*/ 32295 h 32294"/>
                  <a:gd name="connsiteX1" fmla="*/ 8167 w 33884"/>
                  <a:gd name="connsiteY1" fmla="*/ 31484 h 32294"/>
                  <a:gd name="connsiteX2" fmla="*/ 3647 w 33884"/>
                  <a:gd name="connsiteY2" fmla="*/ 5923 h 32294"/>
                  <a:gd name="connsiteX3" fmla="*/ 0 w 33884"/>
                  <a:gd name="connsiteY3" fmla="*/ 0 h 32294"/>
                  <a:gd name="connsiteX4" fmla="*/ 6951 w 33884"/>
                  <a:gd name="connsiteY4" fmla="*/ 156 h 32294"/>
                  <a:gd name="connsiteX5" fmla="*/ 33884 w 33884"/>
                  <a:gd name="connsiteY5" fmla="*/ 16833 h 32294"/>
                  <a:gd name="connsiteX6" fmla="*/ 27463 w 33884"/>
                  <a:gd name="connsiteY6" fmla="*/ 20792 h 32294"/>
                  <a:gd name="connsiteX7" fmla="*/ 13186 w 33884"/>
                  <a:gd name="connsiteY7" fmla="*/ 8915 h 32294"/>
                  <a:gd name="connsiteX8" fmla="*/ 15679 w 33884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84" h="32294">
                    <a:moveTo>
                      <a:pt x="15679" y="32295"/>
                    </a:moveTo>
                    <a:lnTo>
                      <a:pt x="8167" y="31484"/>
                    </a:lnTo>
                    <a:cubicBezTo>
                      <a:pt x="9788" y="15992"/>
                      <a:pt x="3709" y="6017"/>
                      <a:pt x="3647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884" y="16833"/>
                    </a:cubicBezTo>
                    <a:lnTo>
                      <a:pt x="27463" y="20792"/>
                    </a:lnTo>
                    <a:cubicBezTo>
                      <a:pt x="27400" y="20668"/>
                      <a:pt x="22007" y="12157"/>
                      <a:pt x="13186" y="8915"/>
                    </a:cubicBezTo>
                    <a:cubicBezTo>
                      <a:pt x="14994" y="14215"/>
                      <a:pt x="16739" y="22320"/>
                      <a:pt x="15679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5" name="Hình tự do: Hình 1684">
                <a:extLst>
                  <a:ext uri="{FF2B5EF4-FFF2-40B4-BE49-F238E27FC236}">
                    <a16:creationId xmlns:a16="http://schemas.microsoft.com/office/drawing/2014/main" id="{8D768E4B-B97C-C53F-F596-83605FDA2A2F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6" name="Hình tự do: Hình 1685">
                <a:extLst>
                  <a:ext uri="{FF2B5EF4-FFF2-40B4-BE49-F238E27FC236}">
                    <a16:creationId xmlns:a16="http://schemas.microsoft.com/office/drawing/2014/main" id="{9F8A7F29-929B-CE36-3249-CFCD7F43C125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54" name="Hình tự do: Hình 1653">
              <a:extLst>
                <a:ext uri="{FF2B5EF4-FFF2-40B4-BE49-F238E27FC236}">
                  <a16:creationId xmlns:a16="http://schemas.microsoft.com/office/drawing/2014/main" id="{E3589F47-FF80-A3B4-A331-C2921EAB8113}"/>
                </a:ext>
              </a:extLst>
            </p:cNvPr>
            <p:cNvSpPr/>
            <p:nvPr/>
          </p:nvSpPr>
          <p:spPr>
            <a:xfrm>
              <a:off x="13964735" y="4324623"/>
              <a:ext cx="130091" cy="224724"/>
            </a:xfrm>
            <a:custGeom>
              <a:avLst/>
              <a:gdLst>
                <a:gd name="connsiteX0" fmla="*/ 117272 w 130091"/>
                <a:gd name="connsiteY0" fmla="*/ 224724 h 224724"/>
                <a:gd name="connsiteX1" fmla="*/ 103432 w 130091"/>
                <a:gd name="connsiteY1" fmla="*/ 224724 h 224724"/>
                <a:gd name="connsiteX2" fmla="*/ 99878 w 130091"/>
                <a:gd name="connsiteY2" fmla="*/ 133856 h 224724"/>
                <a:gd name="connsiteX3" fmla="*/ 80644 w 130091"/>
                <a:gd name="connsiteY3" fmla="*/ 224724 h 224724"/>
                <a:gd name="connsiteX4" fmla="*/ 0 w 130091"/>
                <a:gd name="connsiteY4" fmla="*/ 224724 h 224724"/>
                <a:gd name="connsiteX5" fmla="*/ 5861 w 130091"/>
                <a:gd name="connsiteY5" fmla="*/ 138719 h 224724"/>
                <a:gd name="connsiteX6" fmla="*/ 4240 w 130091"/>
                <a:gd name="connsiteY6" fmla="*/ 130956 h 224724"/>
                <a:gd name="connsiteX7" fmla="*/ 11472 w 130091"/>
                <a:gd name="connsiteY7" fmla="*/ 72975 h 224724"/>
                <a:gd name="connsiteX8" fmla="*/ 22850 w 130091"/>
                <a:gd name="connsiteY8" fmla="*/ 72975 h 224724"/>
                <a:gd name="connsiteX9" fmla="*/ 81205 w 130091"/>
                <a:gd name="connsiteY9" fmla="*/ 31079 h 224724"/>
                <a:gd name="connsiteX10" fmla="*/ 91711 w 130091"/>
                <a:gd name="connsiteY10" fmla="*/ 0 h 224724"/>
                <a:gd name="connsiteX11" fmla="*/ 100190 w 130091"/>
                <a:gd name="connsiteY11" fmla="*/ 70544 h 224724"/>
                <a:gd name="connsiteX12" fmla="*/ 117272 w 130091"/>
                <a:gd name="connsiteY12" fmla="*/ 224724 h 22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91" h="224724">
                  <a:moveTo>
                    <a:pt x="117272" y="224724"/>
                  </a:moveTo>
                  <a:lnTo>
                    <a:pt x="103432" y="224724"/>
                  </a:lnTo>
                  <a:cubicBezTo>
                    <a:pt x="107141" y="206862"/>
                    <a:pt x="113625" y="164997"/>
                    <a:pt x="99878" y="133856"/>
                  </a:cubicBezTo>
                  <a:cubicBezTo>
                    <a:pt x="99878" y="133856"/>
                    <a:pt x="100283" y="199038"/>
                    <a:pt x="80644" y="224724"/>
                  </a:cubicBezTo>
                  <a:lnTo>
                    <a:pt x="0" y="224724"/>
                  </a:lnTo>
                  <a:cubicBezTo>
                    <a:pt x="1372" y="219892"/>
                    <a:pt x="12750" y="178152"/>
                    <a:pt x="5861" y="138719"/>
                  </a:cubicBezTo>
                  <a:cubicBezTo>
                    <a:pt x="5394" y="136131"/>
                    <a:pt x="4863" y="133513"/>
                    <a:pt x="4240" y="130956"/>
                  </a:cubicBezTo>
                  <a:cubicBezTo>
                    <a:pt x="-6390" y="86940"/>
                    <a:pt x="11472" y="72975"/>
                    <a:pt x="11472" y="72975"/>
                  </a:cubicBezTo>
                  <a:lnTo>
                    <a:pt x="22850" y="72975"/>
                  </a:lnTo>
                  <a:cubicBezTo>
                    <a:pt x="49284" y="72975"/>
                    <a:pt x="72757" y="56111"/>
                    <a:pt x="81205" y="31079"/>
                  </a:cubicBezTo>
                  <a:lnTo>
                    <a:pt x="91711" y="0"/>
                  </a:lnTo>
                  <a:cubicBezTo>
                    <a:pt x="91711" y="0"/>
                    <a:pt x="88593" y="45917"/>
                    <a:pt x="100190" y="70544"/>
                  </a:cubicBezTo>
                  <a:cubicBezTo>
                    <a:pt x="111786" y="95201"/>
                    <a:pt x="149692" y="146512"/>
                    <a:pt x="117272" y="224724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5" name="Đồ họa 3">
              <a:extLst>
                <a:ext uri="{FF2B5EF4-FFF2-40B4-BE49-F238E27FC236}">
                  <a16:creationId xmlns:a16="http://schemas.microsoft.com/office/drawing/2014/main" id="{67D53D56-321B-F62C-85A3-F99DE8D2591F}"/>
                </a:ext>
              </a:extLst>
            </p:cNvPr>
            <p:cNvGrpSpPr/>
            <p:nvPr/>
          </p:nvGrpSpPr>
          <p:grpSpPr>
            <a:xfrm>
              <a:off x="13716570" y="4802657"/>
              <a:ext cx="430406" cy="370647"/>
              <a:chOff x="13716570" y="4802657"/>
              <a:chExt cx="430406" cy="370647"/>
            </a:xfrm>
            <a:solidFill>
              <a:srgbClr val="F6A49D"/>
            </a:solidFill>
          </p:grpSpPr>
          <p:sp>
            <p:nvSpPr>
              <p:cNvPr id="1665" name="Hình tự do: Hình 1664">
                <a:extLst>
                  <a:ext uri="{FF2B5EF4-FFF2-40B4-BE49-F238E27FC236}">
                    <a16:creationId xmlns:a16="http://schemas.microsoft.com/office/drawing/2014/main" id="{46A71331-8CB5-47F0-8B71-6FFD77AA57EC}"/>
                  </a:ext>
                </a:extLst>
              </p:cNvPr>
              <p:cNvSpPr/>
              <p:nvPr/>
            </p:nvSpPr>
            <p:spPr>
              <a:xfrm>
                <a:off x="13861211" y="4802657"/>
                <a:ext cx="285765" cy="299445"/>
              </a:xfrm>
              <a:custGeom>
                <a:avLst/>
                <a:gdLst>
                  <a:gd name="connsiteX0" fmla="*/ 272513 w 285765"/>
                  <a:gd name="connsiteY0" fmla="*/ 71510 h 299445"/>
                  <a:gd name="connsiteX1" fmla="*/ 283547 w 285765"/>
                  <a:gd name="connsiteY1" fmla="*/ 4489 h 299445"/>
                  <a:gd name="connsiteX2" fmla="*/ 184761 w 285765"/>
                  <a:gd name="connsiteY2" fmla="*/ 0 h 299445"/>
                  <a:gd name="connsiteX3" fmla="*/ 0 w 285765"/>
                  <a:gd name="connsiteY3" fmla="*/ 255242 h 299445"/>
                  <a:gd name="connsiteX4" fmla="*/ 53898 w 285765"/>
                  <a:gd name="connsiteY4" fmla="*/ 299445 h 299445"/>
                  <a:gd name="connsiteX5" fmla="*/ 272513 w 285765"/>
                  <a:gd name="connsiteY5" fmla="*/ 71510 h 29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65" h="299445">
                    <a:moveTo>
                      <a:pt x="272513" y="71510"/>
                    </a:moveTo>
                    <a:cubicBezTo>
                      <a:pt x="284046" y="48785"/>
                      <a:pt x="289002" y="20761"/>
                      <a:pt x="283547" y="4489"/>
                    </a:cubicBezTo>
                    <a:cubicBezTo>
                      <a:pt x="283547" y="4146"/>
                      <a:pt x="200939" y="1652"/>
                      <a:pt x="184761" y="0"/>
                    </a:cubicBezTo>
                    <a:cubicBezTo>
                      <a:pt x="184730" y="93"/>
                      <a:pt x="21696" y="218677"/>
                      <a:pt x="0" y="255242"/>
                    </a:cubicBezTo>
                    <a:lnTo>
                      <a:pt x="53898" y="299445"/>
                    </a:lnTo>
                    <a:cubicBezTo>
                      <a:pt x="85133" y="266059"/>
                      <a:pt x="268398" y="79771"/>
                      <a:pt x="272513" y="7151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6" name="Hình tự do: Hình 1665">
                <a:extLst>
                  <a:ext uri="{FF2B5EF4-FFF2-40B4-BE49-F238E27FC236}">
                    <a16:creationId xmlns:a16="http://schemas.microsoft.com/office/drawing/2014/main" id="{3972D8EE-D952-2B19-D5D5-32C716C8A81C}"/>
                  </a:ext>
                </a:extLst>
              </p:cNvPr>
              <p:cNvSpPr/>
              <p:nvPr/>
            </p:nvSpPr>
            <p:spPr>
              <a:xfrm>
                <a:off x="13716570" y="5035312"/>
                <a:ext cx="219486" cy="137992"/>
              </a:xfrm>
              <a:custGeom>
                <a:avLst/>
                <a:gdLst>
                  <a:gd name="connsiteX0" fmla="*/ 0 w 219486"/>
                  <a:gd name="connsiteY0" fmla="*/ 89858 h 137992"/>
                  <a:gd name="connsiteX1" fmla="*/ 29864 w 219486"/>
                  <a:gd name="connsiteY1" fmla="*/ 91261 h 137992"/>
                  <a:gd name="connsiteX2" fmla="*/ 80207 w 219486"/>
                  <a:gd name="connsiteY2" fmla="*/ 56098 h 137992"/>
                  <a:gd name="connsiteX3" fmla="*/ 44826 w 219486"/>
                  <a:gd name="connsiteY3" fmla="*/ 102639 h 137992"/>
                  <a:gd name="connsiteX4" fmla="*/ 55955 w 219486"/>
                  <a:gd name="connsiteY4" fmla="*/ 115919 h 137992"/>
                  <a:gd name="connsiteX5" fmla="*/ 71604 w 219486"/>
                  <a:gd name="connsiteY5" fmla="*/ 130227 h 137992"/>
                  <a:gd name="connsiteX6" fmla="*/ 94827 w 219486"/>
                  <a:gd name="connsiteY6" fmla="*/ 135277 h 137992"/>
                  <a:gd name="connsiteX7" fmla="*/ 182298 w 219486"/>
                  <a:gd name="connsiteY7" fmla="*/ 80288 h 137992"/>
                  <a:gd name="connsiteX8" fmla="*/ 219487 w 219486"/>
                  <a:gd name="connsiteY8" fmla="*/ 43567 h 137992"/>
                  <a:gd name="connsiteX9" fmla="*/ 160664 w 219486"/>
                  <a:gd name="connsiteY9" fmla="*/ 19 h 137992"/>
                  <a:gd name="connsiteX10" fmla="*/ 78088 w 219486"/>
                  <a:gd name="connsiteY10" fmla="*/ 20094 h 137992"/>
                  <a:gd name="connsiteX11" fmla="*/ 0 w 219486"/>
                  <a:gd name="connsiteY11" fmla="*/ 89858 h 13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486" h="137992">
                    <a:moveTo>
                      <a:pt x="0" y="89858"/>
                    </a:moveTo>
                    <a:cubicBezTo>
                      <a:pt x="0" y="89858"/>
                      <a:pt x="18828" y="98213"/>
                      <a:pt x="29864" y="91261"/>
                    </a:cubicBezTo>
                    <a:cubicBezTo>
                      <a:pt x="39464" y="85307"/>
                      <a:pt x="71822" y="62083"/>
                      <a:pt x="80207" y="56098"/>
                    </a:cubicBezTo>
                    <a:cubicBezTo>
                      <a:pt x="69078" y="68037"/>
                      <a:pt x="43642" y="93630"/>
                      <a:pt x="44826" y="102639"/>
                    </a:cubicBezTo>
                    <a:cubicBezTo>
                      <a:pt x="46541" y="115014"/>
                      <a:pt x="55955" y="115919"/>
                      <a:pt x="55955" y="115919"/>
                    </a:cubicBezTo>
                    <a:cubicBezTo>
                      <a:pt x="55955" y="115919"/>
                      <a:pt x="59509" y="130320"/>
                      <a:pt x="71604" y="130227"/>
                    </a:cubicBezTo>
                    <a:cubicBezTo>
                      <a:pt x="71604" y="130227"/>
                      <a:pt x="75875" y="143569"/>
                      <a:pt x="94827" y="135277"/>
                    </a:cubicBezTo>
                    <a:cubicBezTo>
                      <a:pt x="99722" y="133095"/>
                      <a:pt x="149348" y="102982"/>
                      <a:pt x="182298" y="80288"/>
                    </a:cubicBezTo>
                    <a:cubicBezTo>
                      <a:pt x="196699" y="70313"/>
                      <a:pt x="209262" y="57875"/>
                      <a:pt x="219487" y="43567"/>
                    </a:cubicBezTo>
                    <a:cubicBezTo>
                      <a:pt x="219487" y="43567"/>
                      <a:pt x="160882" y="-1042"/>
                      <a:pt x="160664" y="19"/>
                    </a:cubicBezTo>
                    <a:cubicBezTo>
                      <a:pt x="135165" y="4133"/>
                      <a:pt x="100251" y="10835"/>
                      <a:pt x="78088" y="20094"/>
                    </a:cubicBezTo>
                    <a:cubicBezTo>
                      <a:pt x="39714" y="35960"/>
                      <a:pt x="0" y="89858"/>
                      <a:pt x="0" y="89858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56" name="Hình tự do: Hình 1655">
              <a:extLst>
                <a:ext uri="{FF2B5EF4-FFF2-40B4-BE49-F238E27FC236}">
                  <a16:creationId xmlns:a16="http://schemas.microsoft.com/office/drawing/2014/main" id="{057582B5-75F8-540B-56D6-94054E0BA9F4}"/>
                </a:ext>
              </a:extLst>
            </p:cNvPr>
            <p:cNvSpPr/>
            <p:nvPr/>
          </p:nvSpPr>
          <p:spPr>
            <a:xfrm>
              <a:off x="13298387" y="4889291"/>
              <a:ext cx="215778" cy="116764"/>
            </a:xfrm>
            <a:custGeom>
              <a:avLst/>
              <a:gdLst>
                <a:gd name="connsiteX0" fmla="*/ 0 w 215778"/>
                <a:gd name="connsiteY0" fmla="*/ 56792 h 116764"/>
                <a:gd name="connsiteX1" fmla="*/ 28055 w 215778"/>
                <a:gd name="connsiteY1" fmla="*/ 63151 h 116764"/>
                <a:gd name="connsiteX2" fmla="*/ 81673 w 215778"/>
                <a:gd name="connsiteY2" fmla="*/ 38275 h 116764"/>
                <a:gd name="connsiteX3" fmla="*/ 40307 w 215778"/>
                <a:gd name="connsiteY3" fmla="*/ 76431 h 116764"/>
                <a:gd name="connsiteX4" fmla="*/ 48630 w 215778"/>
                <a:gd name="connsiteY4" fmla="*/ 90895 h 116764"/>
                <a:gd name="connsiteX5" fmla="*/ 61068 w 215778"/>
                <a:gd name="connsiteY5" fmla="*/ 107105 h 116764"/>
                <a:gd name="connsiteX6" fmla="*/ 82234 w 215778"/>
                <a:gd name="connsiteY6" fmla="*/ 115771 h 116764"/>
                <a:gd name="connsiteX7" fmla="*/ 174350 w 215778"/>
                <a:gd name="connsiteY7" fmla="*/ 78363 h 116764"/>
                <a:gd name="connsiteX8" fmla="*/ 215778 w 215778"/>
                <a:gd name="connsiteY8" fmla="*/ 49809 h 116764"/>
                <a:gd name="connsiteX9" fmla="*/ 173758 w 215778"/>
                <a:gd name="connsiteY9" fmla="*/ 432 h 116764"/>
                <a:gd name="connsiteX10" fmla="*/ 85725 w 215778"/>
                <a:gd name="connsiteY10" fmla="*/ 3799 h 116764"/>
                <a:gd name="connsiteX11" fmla="*/ 0 w 215778"/>
                <a:gd name="connsiteY11" fmla="*/ 56792 h 1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778" h="116764">
                  <a:moveTo>
                    <a:pt x="0" y="56792"/>
                  </a:moveTo>
                  <a:cubicBezTo>
                    <a:pt x="0" y="56792"/>
                    <a:pt x="16428" y="67889"/>
                    <a:pt x="28055" y="63151"/>
                  </a:cubicBezTo>
                  <a:cubicBezTo>
                    <a:pt x="38125" y="59130"/>
                    <a:pt x="72726" y="42546"/>
                    <a:pt x="81673" y="38275"/>
                  </a:cubicBezTo>
                  <a:cubicBezTo>
                    <a:pt x="69110" y="47721"/>
                    <a:pt x="40712" y="67703"/>
                    <a:pt x="40307" y="76431"/>
                  </a:cubicBezTo>
                  <a:cubicBezTo>
                    <a:pt x="39870" y="88463"/>
                    <a:pt x="48630" y="90895"/>
                    <a:pt x="48630" y="90895"/>
                  </a:cubicBezTo>
                  <a:cubicBezTo>
                    <a:pt x="48630" y="90895"/>
                    <a:pt x="49565" y="105141"/>
                    <a:pt x="61068" y="107105"/>
                  </a:cubicBezTo>
                  <a:cubicBezTo>
                    <a:pt x="61068" y="107105"/>
                    <a:pt x="62845" y="120447"/>
                    <a:pt x="82234" y="115771"/>
                  </a:cubicBezTo>
                  <a:cubicBezTo>
                    <a:pt x="87222" y="114524"/>
                    <a:pt x="139312" y="94324"/>
                    <a:pt x="174350" y="78363"/>
                  </a:cubicBezTo>
                  <a:cubicBezTo>
                    <a:pt x="189718" y="71350"/>
                    <a:pt x="203683" y="61655"/>
                    <a:pt x="215778" y="49809"/>
                  </a:cubicBezTo>
                  <a:cubicBezTo>
                    <a:pt x="215778" y="49809"/>
                    <a:pt x="174162" y="-503"/>
                    <a:pt x="173758" y="432"/>
                  </a:cubicBezTo>
                  <a:cubicBezTo>
                    <a:pt x="148912" y="58"/>
                    <a:pt x="108295" y="-1251"/>
                    <a:pt x="85725" y="3799"/>
                  </a:cubicBezTo>
                  <a:cubicBezTo>
                    <a:pt x="46666" y="12402"/>
                    <a:pt x="0" y="56792"/>
                    <a:pt x="0" y="567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7" name="Đồ họa 3">
              <a:extLst>
                <a:ext uri="{FF2B5EF4-FFF2-40B4-BE49-F238E27FC236}">
                  <a16:creationId xmlns:a16="http://schemas.microsoft.com/office/drawing/2014/main" id="{7859DCF5-62B6-79AF-DCC2-65F8F0F27366}"/>
                </a:ext>
              </a:extLst>
            </p:cNvPr>
            <p:cNvGrpSpPr/>
            <p:nvPr/>
          </p:nvGrpSpPr>
          <p:grpSpPr>
            <a:xfrm>
              <a:off x="13070692" y="4590656"/>
              <a:ext cx="947498" cy="947498"/>
              <a:chOff x="13070692" y="4590656"/>
              <a:chExt cx="947498" cy="947498"/>
            </a:xfrm>
          </p:grpSpPr>
          <p:sp>
            <p:nvSpPr>
              <p:cNvPr id="1659" name="Hình tự do: Hình 1658">
                <a:extLst>
                  <a:ext uri="{FF2B5EF4-FFF2-40B4-BE49-F238E27FC236}">
                    <a16:creationId xmlns:a16="http://schemas.microsoft.com/office/drawing/2014/main" id="{BE108D10-5824-78CD-BF83-E86D6FF3807B}"/>
                  </a:ext>
                </a:extLst>
              </p:cNvPr>
              <p:cNvSpPr/>
              <p:nvPr/>
            </p:nvSpPr>
            <p:spPr>
              <a:xfrm>
                <a:off x="13107494" y="4697935"/>
                <a:ext cx="788278" cy="789772"/>
              </a:xfrm>
              <a:custGeom>
                <a:avLst/>
                <a:gdLst>
                  <a:gd name="connsiteX0" fmla="*/ 787976 w 788278"/>
                  <a:gd name="connsiteY0" fmla="*/ 379790 h 789772"/>
                  <a:gd name="connsiteX1" fmla="*/ 786292 w 788278"/>
                  <a:gd name="connsiteY1" fmla="*/ 356316 h 789772"/>
                  <a:gd name="connsiteX2" fmla="*/ 644924 w 788278"/>
                  <a:gd name="connsiteY2" fmla="*/ 91660 h 789772"/>
                  <a:gd name="connsiteX3" fmla="*/ 568894 w 788278"/>
                  <a:gd name="connsiteY3" fmla="*/ 42469 h 789772"/>
                  <a:gd name="connsiteX4" fmla="*/ 507016 w 788278"/>
                  <a:gd name="connsiteY4" fmla="*/ 17999 h 789772"/>
                  <a:gd name="connsiteX5" fmla="*/ 487845 w 788278"/>
                  <a:gd name="connsiteY5" fmla="*/ 12793 h 789772"/>
                  <a:gd name="connsiteX6" fmla="*/ 484977 w 788278"/>
                  <a:gd name="connsiteY6" fmla="*/ 11951 h 789772"/>
                  <a:gd name="connsiteX7" fmla="*/ 476997 w 788278"/>
                  <a:gd name="connsiteY7" fmla="*/ 10143 h 789772"/>
                  <a:gd name="connsiteX8" fmla="*/ 480364 w 788278"/>
                  <a:gd name="connsiteY8" fmla="*/ 9333 h 789772"/>
                  <a:gd name="connsiteX9" fmla="*/ 378834 w 788278"/>
                  <a:gd name="connsiteY9" fmla="*/ 324 h 789772"/>
                  <a:gd name="connsiteX10" fmla="*/ 355579 w 788278"/>
                  <a:gd name="connsiteY10" fmla="*/ 1914 h 789772"/>
                  <a:gd name="connsiteX11" fmla="*/ 335098 w 788278"/>
                  <a:gd name="connsiteY11" fmla="*/ 4501 h 789772"/>
                  <a:gd name="connsiteX12" fmla="*/ 334288 w 788278"/>
                  <a:gd name="connsiteY12" fmla="*/ 4626 h 789772"/>
                  <a:gd name="connsiteX13" fmla="*/ 324437 w 788278"/>
                  <a:gd name="connsiteY13" fmla="*/ 6247 h 789772"/>
                  <a:gd name="connsiteX14" fmla="*/ 324344 w 788278"/>
                  <a:gd name="connsiteY14" fmla="*/ 6247 h 789772"/>
                  <a:gd name="connsiteX15" fmla="*/ 259131 w 788278"/>
                  <a:gd name="connsiteY15" fmla="*/ 23890 h 789772"/>
                  <a:gd name="connsiteX16" fmla="*/ 221131 w 788278"/>
                  <a:gd name="connsiteY16" fmla="*/ 40101 h 789772"/>
                  <a:gd name="connsiteX17" fmla="*/ 198282 w 788278"/>
                  <a:gd name="connsiteY17" fmla="*/ 52258 h 789772"/>
                  <a:gd name="connsiteX18" fmla="*/ 173499 w 788278"/>
                  <a:gd name="connsiteY18" fmla="*/ 67782 h 789772"/>
                  <a:gd name="connsiteX19" fmla="*/ 146628 w 788278"/>
                  <a:gd name="connsiteY19" fmla="*/ 87732 h 789772"/>
                  <a:gd name="connsiteX20" fmla="*/ 129608 w 788278"/>
                  <a:gd name="connsiteY20" fmla="*/ 102384 h 789772"/>
                  <a:gd name="connsiteX21" fmla="*/ 121129 w 788278"/>
                  <a:gd name="connsiteY21" fmla="*/ 110239 h 789772"/>
                  <a:gd name="connsiteX22" fmla="*/ 121129 w 788278"/>
                  <a:gd name="connsiteY22" fmla="*/ 110301 h 789772"/>
                  <a:gd name="connsiteX23" fmla="*/ 116703 w 788278"/>
                  <a:gd name="connsiteY23" fmla="*/ 114603 h 789772"/>
                  <a:gd name="connsiteX24" fmla="*/ 110375 w 788278"/>
                  <a:gd name="connsiteY24" fmla="*/ 121180 h 789772"/>
                  <a:gd name="connsiteX25" fmla="*/ 101023 w 788278"/>
                  <a:gd name="connsiteY25" fmla="*/ 131312 h 789772"/>
                  <a:gd name="connsiteX26" fmla="*/ 95692 w 788278"/>
                  <a:gd name="connsiteY26" fmla="*/ 137266 h 789772"/>
                  <a:gd name="connsiteX27" fmla="*/ 79171 w 788278"/>
                  <a:gd name="connsiteY27" fmla="*/ 157933 h 789772"/>
                  <a:gd name="connsiteX28" fmla="*/ 71814 w 788278"/>
                  <a:gd name="connsiteY28" fmla="*/ 168002 h 789772"/>
                  <a:gd name="connsiteX29" fmla="*/ 65517 w 788278"/>
                  <a:gd name="connsiteY29" fmla="*/ 177354 h 789772"/>
                  <a:gd name="connsiteX30" fmla="*/ 54669 w 788278"/>
                  <a:gd name="connsiteY30" fmla="*/ 194686 h 789772"/>
                  <a:gd name="connsiteX31" fmla="*/ 49525 w 788278"/>
                  <a:gd name="connsiteY31" fmla="*/ 203695 h 789772"/>
                  <a:gd name="connsiteX32" fmla="*/ 41015 w 788278"/>
                  <a:gd name="connsiteY32" fmla="*/ 220092 h 789772"/>
                  <a:gd name="connsiteX33" fmla="*/ 29294 w 788278"/>
                  <a:gd name="connsiteY33" fmla="*/ 246308 h 789772"/>
                  <a:gd name="connsiteX34" fmla="*/ 27455 w 788278"/>
                  <a:gd name="connsiteY34" fmla="*/ 250641 h 789772"/>
                  <a:gd name="connsiteX35" fmla="*/ 22031 w 788278"/>
                  <a:gd name="connsiteY35" fmla="*/ 265479 h 789772"/>
                  <a:gd name="connsiteX36" fmla="*/ 20067 w 788278"/>
                  <a:gd name="connsiteY36" fmla="*/ 271371 h 789772"/>
                  <a:gd name="connsiteX37" fmla="*/ 18165 w 788278"/>
                  <a:gd name="connsiteY37" fmla="*/ 277013 h 789772"/>
                  <a:gd name="connsiteX38" fmla="*/ 15983 w 788278"/>
                  <a:gd name="connsiteY38" fmla="*/ 284152 h 789772"/>
                  <a:gd name="connsiteX39" fmla="*/ 13458 w 788278"/>
                  <a:gd name="connsiteY39" fmla="*/ 293005 h 789772"/>
                  <a:gd name="connsiteX40" fmla="*/ 10091 w 788278"/>
                  <a:gd name="connsiteY40" fmla="*/ 306440 h 789772"/>
                  <a:gd name="connsiteX41" fmla="*/ 9437 w 788278"/>
                  <a:gd name="connsiteY41" fmla="*/ 309308 h 789772"/>
                  <a:gd name="connsiteX42" fmla="*/ 4979 w 788278"/>
                  <a:gd name="connsiteY42" fmla="*/ 332500 h 789772"/>
                  <a:gd name="connsiteX43" fmla="*/ 4636 w 788278"/>
                  <a:gd name="connsiteY43" fmla="*/ 335119 h 789772"/>
                  <a:gd name="connsiteX44" fmla="*/ 4636 w 788278"/>
                  <a:gd name="connsiteY44" fmla="*/ 335212 h 789772"/>
                  <a:gd name="connsiteX45" fmla="*/ 2112 w 788278"/>
                  <a:gd name="connsiteY45" fmla="*/ 354135 h 789772"/>
                  <a:gd name="connsiteX46" fmla="*/ 335 w 788278"/>
                  <a:gd name="connsiteY46" fmla="*/ 379945 h 789772"/>
                  <a:gd name="connsiteX47" fmla="*/ 85 w 788278"/>
                  <a:gd name="connsiteY47" fmla="*/ 387676 h 789772"/>
                  <a:gd name="connsiteX48" fmla="*/ 85 w 788278"/>
                  <a:gd name="connsiteY48" fmla="*/ 395906 h 789772"/>
                  <a:gd name="connsiteX49" fmla="*/ 85 w 788278"/>
                  <a:gd name="connsiteY49" fmla="*/ 395999 h 789772"/>
                  <a:gd name="connsiteX50" fmla="*/ 335 w 788278"/>
                  <a:gd name="connsiteY50" fmla="*/ 411554 h 789772"/>
                  <a:gd name="connsiteX51" fmla="*/ 428 w 788278"/>
                  <a:gd name="connsiteY51" fmla="*/ 413581 h 789772"/>
                  <a:gd name="connsiteX52" fmla="*/ 864 w 788278"/>
                  <a:gd name="connsiteY52" fmla="*/ 421654 h 789772"/>
                  <a:gd name="connsiteX53" fmla="*/ 2548 w 788278"/>
                  <a:gd name="connsiteY53" fmla="*/ 440483 h 789772"/>
                  <a:gd name="connsiteX54" fmla="*/ 3888 w 788278"/>
                  <a:gd name="connsiteY54" fmla="*/ 451268 h 789772"/>
                  <a:gd name="connsiteX55" fmla="*/ 6320 w 788278"/>
                  <a:gd name="connsiteY55" fmla="*/ 465982 h 789772"/>
                  <a:gd name="connsiteX56" fmla="*/ 6320 w 788278"/>
                  <a:gd name="connsiteY56" fmla="*/ 466044 h 789772"/>
                  <a:gd name="connsiteX57" fmla="*/ 8409 w 788278"/>
                  <a:gd name="connsiteY57" fmla="*/ 476986 h 789772"/>
                  <a:gd name="connsiteX58" fmla="*/ 9530 w 788278"/>
                  <a:gd name="connsiteY58" fmla="*/ 481943 h 789772"/>
                  <a:gd name="connsiteX59" fmla="*/ 9530 w 788278"/>
                  <a:gd name="connsiteY59" fmla="*/ 482036 h 789772"/>
                  <a:gd name="connsiteX60" fmla="*/ 16171 w 788278"/>
                  <a:gd name="connsiteY60" fmla="*/ 507348 h 789772"/>
                  <a:gd name="connsiteX61" fmla="*/ 22124 w 788278"/>
                  <a:gd name="connsiteY61" fmla="*/ 526021 h 789772"/>
                  <a:gd name="connsiteX62" fmla="*/ 23964 w 788278"/>
                  <a:gd name="connsiteY62" fmla="*/ 531227 h 789772"/>
                  <a:gd name="connsiteX63" fmla="*/ 23964 w 788278"/>
                  <a:gd name="connsiteY63" fmla="*/ 531320 h 789772"/>
                  <a:gd name="connsiteX64" fmla="*/ 25148 w 788278"/>
                  <a:gd name="connsiteY64" fmla="*/ 534438 h 789772"/>
                  <a:gd name="connsiteX65" fmla="*/ 31975 w 788278"/>
                  <a:gd name="connsiteY65" fmla="*/ 551333 h 789772"/>
                  <a:gd name="connsiteX66" fmla="*/ 34313 w 788278"/>
                  <a:gd name="connsiteY66" fmla="*/ 556788 h 789772"/>
                  <a:gd name="connsiteX67" fmla="*/ 34313 w 788278"/>
                  <a:gd name="connsiteY67" fmla="*/ 556882 h 789772"/>
                  <a:gd name="connsiteX68" fmla="*/ 39113 w 788278"/>
                  <a:gd name="connsiteY68" fmla="*/ 567044 h 789772"/>
                  <a:gd name="connsiteX69" fmla="*/ 48715 w 788278"/>
                  <a:gd name="connsiteY69" fmla="*/ 585716 h 789772"/>
                  <a:gd name="connsiteX70" fmla="*/ 52580 w 788278"/>
                  <a:gd name="connsiteY70" fmla="*/ 592294 h 789772"/>
                  <a:gd name="connsiteX71" fmla="*/ 63740 w 788278"/>
                  <a:gd name="connsiteY71" fmla="*/ 610686 h 789772"/>
                  <a:gd name="connsiteX72" fmla="*/ 63927 w 788278"/>
                  <a:gd name="connsiteY72" fmla="*/ 610967 h 789772"/>
                  <a:gd name="connsiteX73" fmla="*/ 81509 w 788278"/>
                  <a:gd name="connsiteY73" fmla="*/ 635686 h 789772"/>
                  <a:gd name="connsiteX74" fmla="*/ 94102 w 788278"/>
                  <a:gd name="connsiteY74" fmla="*/ 651242 h 789772"/>
                  <a:gd name="connsiteX75" fmla="*/ 105543 w 788278"/>
                  <a:gd name="connsiteY75" fmla="*/ 664178 h 789772"/>
                  <a:gd name="connsiteX76" fmla="*/ 106976 w 788278"/>
                  <a:gd name="connsiteY76" fmla="*/ 665612 h 789772"/>
                  <a:gd name="connsiteX77" fmla="*/ 117825 w 788278"/>
                  <a:gd name="connsiteY77" fmla="*/ 676710 h 789772"/>
                  <a:gd name="connsiteX78" fmla="*/ 136341 w 788278"/>
                  <a:gd name="connsiteY78" fmla="*/ 693792 h 789772"/>
                  <a:gd name="connsiteX79" fmla="*/ 136747 w 788278"/>
                  <a:gd name="connsiteY79" fmla="*/ 694104 h 789772"/>
                  <a:gd name="connsiteX80" fmla="*/ 144727 w 788278"/>
                  <a:gd name="connsiteY80" fmla="*/ 700931 h 789772"/>
                  <a:gd name="connsiteX81" fmla="*/ 168948 w 788278"/>
                  <a:gd name="connsiteY81" fmla="*/ 719167 h 789772"/>
                  <a:gd name="connsiteX82" fmla="*/ 178300 w 788278"/>
                  <a:gd name="connsiteY82" fmla="*/ 725495 h 789772"/>
                  <a:gd name="connsiteX83" fmla="*/ 185096 w 788278"/>
                  <a:gd name="connsiteY83" fmla="*/ 729859 h 789772"/>
                  <a:gd name="connsiteX84" fmla="*/ 229829 w 788278"/>
                  <a:gd name="connsiteY84" fmla="*/ 753894 h 789772"/>
                  <a:gd name="connsiteX85" fmla="*/ 237840 w 788278"/>
                  <a:gd name="connsiteY85" fmla="*/ 757509 h 789772"/>
                  <a:gd name="connsiteX86" fmla="*/ 251618 w 788278"/>
                  <a:gd name="connsiteY86" fmla="*/ 763152 h 789772"/>
                  <a:gd name="connsiteX87" fmla="*/ 251711 w 788278"/>
                  <a:gd name="connsiteY87" fmla="*/ 763152 h 789772"/>
                  <a:gd name="connsiteX88" fmla="*/ 273158 w 788278"/>
                  <a:gd name="connsiteY88" fmla="*/ 770727 h 789772"/>
                  <a:gd name="connsiteX89" fmla="*/ 276494 w 788278"/>
                  <a:gd name="connsiteY89" fmla="*/ 771974 h 789772"/>
                  <a:gd name="connsiteX90" fmla="*/ 312592 w 788278"/>
                  <a:gd name="connsiteY90" fmla="*/ 781325 h 789772"/>
                  <a:gd name="connsiteX91" fmla="*/ 355392 w 788278"/>
                  <a:gd name="connsiteY91" fmla="*/ 787872 h 789772"/>
                  <a:gd name="connsiteX92" fmla="*/ 403990 w 788278"/>
                  <a:gd name="connsiteY92" fmla="*/ 789649 h 789772"/>
                  <a:gd name="connsiteX93" fmla="*/ 405518 w 788278"/>
                  <a:gd name="connsiteY93" fmla="*/ 789555 h 789772"/>
                  <a:gd name="connsiteX94" fmla="*/ 410038 w 788278"/>
                  <a:gd name="connsiteY94" fmla="*/ 789493 h 789772"/>
                  <a:gd name="connsiteX95" fmla="*/ 415088 w 788278"/>
                  <a:gd name="connsiteY95" fmla="*/ 789150 h 789772"/>
                  <a:gd name="connsiteX96" fmla="*/ 429989 w 788278"/>
                  <a:gd name="connsiteY96" fmla="*/ 788121 h 789772"/>
                  <a:gd name="connsiteX97" fmla="*/ 430331 w 788278"/>
                  <a:gd name="connsiteY97" fmla="*/ 788121 h 789772"/>
                  <a:gd name="connsiteX98" fmla="*/ 578589 w 788278"/>
                  <a:gd name="connsiteY98" fmla="*/ 744074 h 789772"/>
                  <a:gd name="connsiteX99" fmla="*/ 593708 w 788278"/>
                  <a:gd name="connsiteY99" fmla="*/ 735564 h 789772"/>
                  <a:gd name="connsiteX100" fmla="*/ 785451 w 788278"/>
                  <a:gd name="connsiteY100" fmla="*/ 443507 h 789772"/>
                  <a:gd name="connsiteX101" fmla="*/ 785451 w 788278"/>
                  <a:gd name="connsiteY101" fmla="*/ 443444 h 789772"/>
                  <a:gd name="connsiteX102" fmla="*/ 787976 w 788278"/>
                  <a:gd name="connsiteY102" fmla="*/ 379790 h 78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788278" h="789772">
                    <a:moveTo>
                      <a:pt x="787976" y="379790"/>
                    </a:moveTo>
                    <a:cubicBezTo>
                      <a:pt x="787633" y="371872"/>
                      <a:pt x="787134" y="364047"/>
                      <a:pt x="786292" y="356316"/>
                    </a:cubicBezTo>
                    <a:cubicBezTo>
                      <a:pt x="775694" y="249425"/>
                      <a:pt x="722700" y="155751"/>
                      <a:pt x="644924" y="91660"/>
                    </a:cubicBezTo>
                    <a:cubicBezTo>
                      <a:pt x="621639" y="72489"/>
                      <a:pt x="596139" y="55936"/>
                      <a:pt x="568894" y="42469"/>
                    </a:cubicBezTo>
                    <a:cubicBezTo>
                      <a:pt x="549131" y="32650"/>
                      <a:pt x="528463" y="24389"/>
                      <a:pt x="507016" y="17999"/>
                    </a:cubicBezTo>
                    <a:cubicBezTo>
                      <a:pt x="500688" y="16066"/>
                      <a:pt x="494329" y="14383"/>
                      <a:pt x="487845" y="12793"/>
                    </a:cubicBezTo>
                    <a:cubicBezTo>
                      <a:pt x="486910" y="12450"/>
                      <a:pt x="485912" y="12201"/>
                      <a:pt x="484977" y="11951"/>
                    </a:cubicBezTo>
                    <a:cubicBezTo>
                      <a:pt x="482265" y="11390"/>
                      <a:pt x="479709" y="10736"/>
                      <a:pt x="476997" y="10143"/>
                    </a:cubicBezTo>
                    <a:cubicBezTo>
                      <a:pt x="478119" y="9894"/>
                      <a:pt x="479211" y="9582"/>
                      <a:pt x="480364" y="9333"/>
                    </a:cubicBezTo>
                    <a:cubicBezTo>
                      <a:pt x="447757" y="2101"/>
                      <a:pt x="413717" y="-1079"/>
                      <a:pt x="378834" y="324"/>
                    </a:cubicBezTo>
                    <a:cubicBezTo>
                      <a:pt x="370916" y="636"/>
                      <a:pt x="363216" y="1197"/>
                      <a:pt x="355579" y="1914"/>
                    </a:cubicBezTo>
                    <a:cubicBezTo>
                      <a:pt x="348721" y="2506"/>
                      <a:pt x="341832" y="3441"/>
                      <a:pt x="335098" y="4501"/>
                    </a:cubicBezTo>
                    <a:cubicBezTo>
                      <a:pt x="334849" y="4532"/>
                      <a:pt x="334537" y="4626"/>
                      <a:pt x="334288" y="4626"/>
                    </a:cubicBezTo>
                    <a:cubicBezTo>
                      <a:pt x="330922" y="5093"/>
                      <a:pt x="327711" y="5623"/>
                      <a:pt x="324437" y="6247"/>
                    </a:cubicBezTo>
                    <a:lnTo>
                      <a:pt x="324344" y="6247"/>
                    </a:lnTo>
                    <a:cubicBezTo>
                      <a:pt x="301837" y="10299"/>
                      <a:pt x="280048" y="16191"/>
                      <a:pt x="259131" y="23890"/>
                    </a:cubicBezTo>
                    <a:cubicBezTo>
                      <a:pt x="246070" y="28598"/>
                      <a:pt x="233476" y="34053"/>
                      <a:pt x="221131" y="40101"/>
                    </a:cubicBezTo>
                    <a:cubicBezTo>
                      <a:pt x="213369" y="43903"/>
                      <a:pt x="205794" y="47987"/>
                      <a:pt x="198282" y="52258"/>
                    </a:cubicBezTo>
                    <a:cubicBezTo>
                      <a:pt x="189771" y="57121"/>
                      <a:pt x="181511" y="62295"/>
                      <a:pt x="173499" y="67782"/>
                    </a:cubicBezTo>
                    <a:cubicBezTo>
                      <a:pt x="164210" y="74047"/>
                      <a:pt x="155294" y="80687"/>
                      <a:pt x="146628" y="87732"/>
                    </a:cubicBezTo>
                    <a:cubicBezTo>
                      <a:pt x="140830" y="92502"/>
                      <a:pt x="135157" y="97334"/>
                      <a:pt x="129608" y="102384"/>
                    </a:cubicBezTo>
                    <a:cubicBezTo>
                      <a:pt x="126740" y="104940"/>
                      <a:pt x="123934" y="107527"/>
                      <a:pt x="121129" y="110239"/>
                    </a:cubicBezTo>
                    <a:lnTo>
                      <a:pt x="121129" y="110301"/>
                    </a:lnTo>
                    <a:lnTo>
                      <a:pt x="116703" y="114603"/>
                    </a:lnTo>
                    <a:cubicBezTo>
                      <a:pt x="114551" y="116785"/>
                      <a:pt x="112463" y="118905"/>
                      <a:pt x="110375" y="121180"/>
                    </a:cubicBezTo>
                    <a:cubicBezTo>
                      <a:pt x="107195" y="124516"/>
                      <a:pt x="104015" y="127883"/>
                      <a:pt x="101023" y="131312"/>
                    </a:cubicBezTo>
                    <a:cubicBezTo>
                      <a:pt x="99152" y="133245"/>
                      <a:pt x="97375" y="135239"/>
                      <a:pt x="95692" y="137266"/>
                    </a:cubicBezTo>
                    <a:cubicBezTo>
                      <a:pt x="89987" y="143937"/>
                      <a:pt x="84439" y="150857"/>
                      <a:pt x="79171" y="157933"/>
                    </a:cubicBezTo>
                    <a:cubicBezTo>
                      <a:pt x="76645" y="161269"/>
                      <a:pt x="74183" y="164604"/>
                      <a:pt x="71814" y="168002"/>
                    </a:cubicBezTo>
                    <a:cubicBezTo>
                      <a:pt x="69600" y="171057"/>
                      <a:pt x="67481" y="174205"/>
                      <a:pt x="65517" y="177354"/>
                    </a:cubicBezTo>
                    <a:cubicBezTo>
                      <a:pt x="61714" y="183027"/>
                      <a:pt x="58129" y="188794"/>
                      <a:pt x="54669" y="194686"/>
                    </a:cubicBezTo>
                    <a:cubicBezTo>
                      <a:pt x="52923" y="197647"/>
                      <a:pt x="51178" y="200640"/>
                      <a:pt x="49525" y="203695"/>
                    </a:cubicBezTo>
                    <a:cubicBezTo>
                      <a:pt x="46533" y="209057"/>
                      <a:pt x="43696" y="214574"/>
                      <a:pt x="41015" y="220092"/>
                    </a:cubicBezTo>
                    <a:cubicBezTo>
                      <a:pt x="36744" y="228664"/>
                      <a:pt x="32816" y="237361"/>
                      <a:pt x="29294" y="246308"/>
                    </a:cubicBezTo>
                    <a:cubicBezTo>
                      <a:pt x="28640" y="247773"/>
                      <a:pt x="28047" y="249176"/>
                      <a:pt x="27455" y="250641"/>
                    </a:cubicBezTo>
                    <a:cubicBezTo>
                      <a:pt x="25554" y="255566"/>
                      <a:pt x="23745" y="260492"/>
                      <a:pt x="22031" y="265479"/>
                    </a:cubicBezTo>
                    <a:cubicBezTo>
                      <a:pt x="21314" y="267412"/>
                      <a:pt x="20722" y="269407"/>
                      <a:pt x="20067" y="271371"/>
                    </a:cubicBezTo>
                    <a:cubicBezTo>
                      <a:pt x="19443" y="273241"/>
                      <a:pt x="18789" y="275081"/>
                      <a:pt x="18165" y="277013"/>
                    </a:cubicBezTo>
                    <a:cubicBezTo>
                      <a:pt x="17417" y="279382"/>
                      <a:pt x="16669" y="281720"/>
                      <a:pt x="15983" y="284152"/>
                    </a:cubicBezTo>
                    <a:cubicBezTo>
                      <a:pt x="15079" y="287113"/>
                      <a:pt x="14300" y="290043"/>
                      <a:pt x="13458" y="293005"/>
                    </a:cubicBezTo>
                    <a:cubicBezTo>
                      <a:pt x="12212" y="297431"/>
                      <a:pt x="11120" y="301920"/>
                      <a:pt x="10091" y="306440"/>
                    </a:cubicBezTo>
                    <a:cubicBezTo>
                      <a:pt x="9843" y="307375"/>
                      <a:pt x="9686" y="308310"/>
                      <a:pt x="9437" y="309308"/>
                    </a:cubicBezTo>
                    <a:cubicBezTo>
                      <a:pt x="7753" y="316883"/>
                      <a:pt x="6226" y="324707"/>
                      <a:pt x="4979" y="332500"/>
                    </a:cubicBezTo>
                    <a:cubicBezTo>
                      <a:pt x="4886" y="333342"/>
                      <a:pt x="4730" y="334184"/>
                      <a:pt x="4636" y="335119"/>
                    </a:cubicBezTo>
                    <a:lnTo>
                      <a:pt x="4636" y="335212"/>
                    </a:lnTo>
                    <a:cubicBezTo>
                      <a:pt x="3608" y="341416"/>
                      <a:pt x="2766" y="347744"/>
                      <a:pt x="2112" y="354135"/>
                    </a:cubicBezTo>
                    <a:cubicBezTo>
                      <a:pt x="1176" y="362613"/>
                      <a:pt x="584" y="371280"/>
                      <a:pt x="335" y="379945"/>
                    </a:cubicBezTo>
                    <a:cubicBezTo>
                      <a:pt x="179" y="382564"/>
                      <a:pt x="85" y="385058"/>
                      <a:pt x="85" y="387676"/>
                    </a:cubicBezTo>
                    <a:cubicBezTo>
                      <a:pt x="23" y="390388"/>
                      <a:pt x="-70" y="393069"/>
                      <a:pt x="85" y="395906"/>
                    </a:cubicBezTo>
                    <a:lnTo>
                      <a:pt x="85" y="395999"/>
                    </a:lnTo>
                    <a:cubicBezTo>
                      <a:pt x="23" y="401205"/>
                      <a:pt x="179" y="406349"/>
                      <a:pt x="335" y="411554"/>
                    </a:cubicBezTo>
                    <a:lnTo>
                      <a:pt x="428" y="413581"/>
                    </a:lnTo>
                    <a:cubicBezTo>
                      <a:pt x="522" y="416355"/>
                      <a:pt x="678" y="418974"/>
                      <a:pt x="864" y="421654"/>
                    </a:cubicBezTo>
                    <a:cubicBezTo>
                      <a:pt x="1270" y="428045"/>
                      <a:pt x="1769" y="434342"/>
                      <a:pt x="2548" y="440483"/>
                    </a:cubicBezTo>
                    <a:cubicBezTo>
                      <a:pt x="2953" y="444099"/>
                      <a:pt x="3296" y="447715"/>
                      <a:pt x="3888" y="451268"/>
                    </a:cubicBezTo>
                    <a:cubicBezTo>
                      <a:pt x="4543" y="456132"/>
                      <a:pt x="5385" y="461088"/>
                      <a:pt x="6320" y="465982"/>
                    </a:cubicBezTo>
                    <a:lnTo>
                      <a:pt x="6320" y="466044"/>
                    </a:lnTo>
                    <a:cubicBezTo>
                      <a:pt x="6912" y="469754"/>
                      <a:pt x="7567" y="473370"/>
                      <a:pt x="8409" y="476986"/>
                    </a:cubicBezTo>
                    <a:cubicBezTo>
                      <a:pt x="8751" y="478576"/>
                      <a:pt x="9094" y="480259"/>
                      <a:pt x="9530" y="481943"/>
                    </a:cubicBezTo>
                    <a:lnTo>
                      <a:pt x="9530" y="482036"/>
                    </a:lnTo>
                    <a:cubicBezTo>
                      <a:pt x="11370" y="490702"/>
                      <a:pt x="13552" y="499119"/>
                      <a:pt x="16171" y="507348"/>
                    </a:cubicBezTo>
                    <a:cubicBezTo>
                      <a:pt x="18009" y="513739"/>
                      <a:pt x="19942" y="519880"/>
                      <a:pt x="22124" y="526021"/>
                    </a:cubicBezTo>
                    <a:cubicBezTo>
                      <a:pt x="22716" y="527798"/>
                      <a:pt x="23402" y="529481"/>
                      <a:pt x="23964" y="531227"/>
                    </a:cubicBezTo>
                    <a:lnTo>
                      <a:pt x="23964" y="531320"/>
                    </a:lnTo>
                    <a:cubicBezTo>
                      <a:pt x="24306" y="532318"/>
                      <a:pt x="24743" y="533409"/>
                      <a:pt x="25148" y="534438"/>
                    </a:cubicBezTo>
                    <a:cubicBezTo>
                      <a:pt x="27268" y="540236"/>
                      <a:pt x="29544" y="545878"/>
                      <a:pt x="31975" y="551333"/>
                    </a:cubicBezTo>
                    <a:cubicBezTo>
                      <a:pt x="32723" y="553110"/>
                      <a:pt x="33471" y="555043"/>
                      <a:pt x="34313" y="556788"/>
                    </a:cubicBezTo>
                    <a:lnTo>
                      <a:pt x="34313" y="556882"/>
                    </a:lnTo>
                    <a:cubicBezTo>
                      <a:pt x="35934" y="560311"/>
                      <a:pt x="37524" y="563678"/>
                      <a:pt x="39113" y="567044"/>
                    </a:cubicBezTo>
                    <a:cubicBezTo>
                      <a:pt x="42137" y="573372"/>
                      <a:pt x="45254" y="579513"/>
                      <a:pt x="48715" y="585716"/>
                    </a:cubicBezTo>
                    <a:cubicBezTo>
                      <a:pt x="49961" y="587899"/>
                      <a:pt x="51209" y="590081"/>
                      <a:pt x="52580" y="592294"/>
                    </a:cubicBezTo>
                    <a:cubicBezTo>
                      <a:pt x="56010" y="598591"/>
                      <a:pt x="59812" y="604639"/>
                      <a:pt x="63740" y="610686"/>
                    </a:cubicBezTo>
                    <a:cubicBezTo>
                      <a:pt x="63834" y="610779"/>
                      <a:pt x="63834" y="610873"/>
                      <a:pt x="63927" y="610967"/>
                    </a:cubicBezTo>
                    <a:cubicBezTo>
                      <a:pt x="69569" y="619446"/>
                      <a:pt x="75368" y="627675"/>
                      <a:pt x="81509" y="635686"/>
                    </a:cubicBezTo>
                    <a:cubicBezTo>
                      <a:pt x="85624" y="640986"/>
                      <a:pt x="89738" y="646192"/>
                      <a:pt x="94102" y="651242"/>
                    </a:cubicBezTo>
                    <a:cubicBezTo>
                      <a:pt x="97718" y="655606"/>
                      <a:pt x="101677" y="659908"/>
                      <a:pt x="105543" y="664178"/>
                    </a:cubicBezTo>
                    <a:cubicBezTo>
                      <a:pt x="106041" y="664677"/>
                      <a:pt x="106540" y="665020"/>
                      <a:pt x="106976" y="665612"/>
                    </a:cubicBezTo>
                    <a:cubicBezTo>
                      <a:pt x="110499" y="669384"/>
                      <a:pt x="114115" y="673000"/>
                      <a:pt x="117825" y="676710"/>
                    </a:cubicBezTo>
                    <a:cubicBezTo>
                      <a:pt x="123810" y="682508"/>
                      <a:pt x="129920" y="688244"/>
                      <a:pt x="136341" y="693792"/>
                    </a:cubicBezTo>
                    <a:lnTo>
                      <a:pt x="136747" y="694104"/>
                    </a:lnTo>
                    <a:cubicBezTo>
                      <a:pt x="139365" y="696473"/>
                      <a:pt x="142046" y="698655"/>
                      <a:pt x="144727" y="700931"/>
                    </a:cubicBezTo>
                    <a:cubicBezTo>
                      <a:pt x="152551" y="707166"/>
                      <a:pt x="160625" y="713369"/>
                      <a:pt x="168948" y="719167"/>
                    </a:cubicBezTo>
                    <a:cubicBezTo>
                      <a:pt x="172066" y="721287"/>
                      <a:pt x="175089" y="723375"/>
                      <a:pt x="178300" y="725495"/>
                    </a:cubicBezTo>
                    <a:cubicBezTo>
                      <a:pt x="180482" y="726898"/>
                      <a:pt x="182820" y="728425"/>
                      <a:pt x="185096" y="729859"/>
                    </a:cubicBezTo>
                    <a:cubicBezTo>
                      <a:pt x="199466" y="738837"/>
                      <a:pt x="214460" y="746849"/>
                      <a:pt x="229829" y="753894"/>
                    </a:cubicBezTo>
                    <a:cubicBezTo>
                      <a:pt x="232540" y="755171"/>
                      <a:pt x="235128" y="756356"/>
                      <a:pt x="237840" y="757509"/>
                    </a:cubicBezTo>
                    <a:cubicBezTo>
                      <a:pt x="242359" y="759536"/>
                      <a:pt x="247004" y="761313"/>
                      <a:pt x="251618" y="763152"/>
                    </a:cubicBezTo>
                    <a:lnTo>
                      <a:pt x="251711" y="763152"/>
                    </a:lnTo>
                    <a:cubicBezTo>
                      <a:pt x="258694" y="765926"/>
                      <a:pt x="265926" y="768451"/>
                      <a:pt x="273158" y="770727"/>
                    </a:cubicBezTo>
                    <a:cubicBezTo>
                      <a:pt x="274250" y="771225"/>
                      <a:pt x="275403" y="771568"/>
                      <a:pt x="276494" y="771974"/>
                    </a:cubicBezTo>
                    <a:cubicBezTo>
                      <a:pt x="288278" y="775590"/>
                      <a:pt x="300310" y="778801"/>
                      <a:pt x="312592" y="781325"/>
                    </a:cubicBezTo>
                    <a:cubicBezTo>
                      <a:pt x="326619" y="784349"/>
                      <a:pt x="340928" y="786531"/>
                      <a:pt x="355392" y="787872"/>
                    </a:cubicBezTo>
                    <a:cubicBezTo>
                      <a:pt x="371353" y="789461"/>
                      <a:pt x="387437" y="790054"/>
                      <a:pt x="403990" y="789649"/>
                    </a:cubicBezTo>
                    <a:cubicBezTo>
                      <a:pt x="404489" y="789742"/>
                      <a:pt x="404926" y="789649"/>
                      <a:pt x="405518" y="789555"/>
                    </a:cubicBezTo>
                    <a:cubicBezTo>
                      <a:pt x="407108" y="789555"/>
                      <a:pt x="408541" y="789555"/>
                      <a:pt x="410038" y="789493"/>
                    </a:cubicBezTo>
                    <a:cubicBezTo>
                      <a:pt x="411815" y="789399"/>
                      <a:pt x="413498" y="789306"/>
                      <a:pt x="415088" y="789150"/>
                    </a:cubicBezTo>
                    <a:cubicBezTo>
                      <a:pt x="420231" y="788963"/>
                      <a:pt x="425094" y="788651"/>
                      <a:pt x="429989" y="788121"/>
                    </a:cubicBezTo>
                    <a:lnTo>
                      <a:pt x="430331" y="788121"/>
                    </a:lnTo>
                    <a:cubicBezTo>
                      <a:pt x="483637" y="783258"/>
                      <a:pt x="533669" y="767797"/>
                      <a:pt x="578589" y="744074"/>
                    </a:cubicBezTo>
                    <a:cubicBezTo>
                      <a:pt x="583701" y="741393"/>
                      <a:pt x="588751" y="738525"/>
                      <a:pt x="593708" y="735564"/>
                    </a:cubicBezTo>
                    <a:cubicBezTo>
                      <a:pt x="697481" y="674434"/>
                      <a:pt x="770395" y="567387"/>
                      <a:pt x="785451" y="443507"/>
                    </a:cubicBezTo>
                    <a:lnTo>
                      <a:pt x="785451" y="443444"/>
                    </a:lnTo>
                    <a:cubicBezTo>
                      <a:pt x="787976" y="422590"/>
                      <a:pt x="788786" y="401392"/>
                      <a:pt x="787976" y="379790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60" name="Đồ họa 3">
                <a:extLst>
                  <a:ext uri="{FF2B5EF4-FFF2-40B4-BE49-F238E27FC236}">
                    <a16:creationId xmlns:a16="http://schemas.microsoft.com/office/drawing/2014/main" id="{81525FEC-E7F1-1345-C52C-1E00E2942612}"/>
                  </a:ext>
                </a:extLst>
              </p:cNvPr>
              <p:cNvGrpSpPr/>
              <p:nvPr/>
            </p:nvGrpSpPr>
            <p:grpSpPr>
              <a:xfrm>
                <a:off x="13070692" y="4590656"/>
                <a:ext cx="947498" cy="947498"/>
                <a:chOff x="13070692" y="4590656"/>
                <a:chExt cx="947498" cy="947498"/>
              </a:xfrm>
            </p:grpSpPr>
            <p:sp>
              <p:nvSpPr>
                <p:cNvPr id="1661" name="Hình tự do: Hình 1660">
                  <a:extLst>
                    <a:ext uri="{FF2B5EF4-FFF2-40B4-BE49-F238E27FC236}">
                      <a16:creationId xmlns:a16="http://schemas.microsoft.com/office/drawing/2014/main" id="{6C410A85-4AEA-2ACC-7969-072C0CD1C271}"/>
                    </a:ext>
                  </a:extLst>
                </p:cNvPr>
                <p:cNvSpPr/>
                <p:nvPr/>
              </p:nvSpPr>
              <p:spPr>
                <a:xfrm>
                  <a:off x="13150396" y="4670306"/>
                  <a:ext cx="788283" cy="788223"/>
                </a:xfrm>
                <a:custGeom>
                  <a:avLst/>
                  <a:gdLst>
                    <a:gd name="connsiteX0" fmla="*/ 785443 w 788283"/>
                    <a:gd name="connsiteY0" fmla="*/ 441865 h 788223"/>
                    <a:gd name="connsiteX1" fmla="*/ 785443 w 788283"/>
                    <a:gd name="connsiteY1" fmla="*/ 441958 h 788223"/>
                    <a:gd name="connsiteX2" fmla="*/ 593700 w 788283"/>
                    <a:gd name="connsiteY2" fmla="*/ 734016 h 788223"/>
                    <a:gd name="connsiteX3" fmla="*/ 578581 w 788283"/>
                    <a:gd name="connsiteY3" fmla="*/ 742526 h 788223"/>
                    <a:gd name="connsiteX4" fmla="*/ 430323 w 788283"/>
                    <a:gd name="connsiteY4" fmla="*/ 786573 h 788223"/>
                    <a:gd name="connsiteX5" fmla="*/ 429980 w 788283"/>
                    <a:gd name="connsiteY5" fmla="*/ 786573 h 788223"/>
                    <a:gd name="connsiteX6" fmla="*/ 415111 w 788283"/>
                    <a:gd name="connsiteY6" fmla="*/ 787570 h 788223"/>
                    <a:gd name="connsiteX7" fmla="*/ 410061 w 788283"/>
                    <a:gd name="connsiteY7" fmla="*/ 787913 h 788223"/>
                    <a:gd name="connsiteX8" fmla="*/ 405510 w 788283"/>
                    <a:gd name="connsiteY8" fmla="*/ 788007 h 788223"/>
                    <a:gd name="connsiteX9" fmla="*/ 403982 w 788283"/>
                    <a:gd name="connsiteY9" fmla="*/ 788100 h 788223"/>
                    <a:gd name="connsiteX10" fmla="*/ 355384 w 788283"/>
                    <a:gd name="connsiteY10" fmla="*/ 786323 h 788223"/>
                    <a:gd name="connsiteX11" fmla="*/ 312584 w 788283"/>
                    <a:gd name="connsiteY11" fmla="*/ 779777 h 788223"/>
                    <a:gd name="connsiteX12" fmla="*/ 276517 w 788283"/>
                    <a:gd name="connsiteY12" fmla="*/ 770425 h 788223"/>
                    <a:gd name="connsiteX13" fmla="*/ 273150 w 788283"/>
                    <a:gd name="connsiteY13" fmla="*/ 769178 h 788223"/>
                    <a:gd name="connsiteX14" fmla="*/ 251703 w 788283"/>
                    <a:gd name="connsiteY14" fmla="*/ 761604 h 788223"/>
                    <a:gd name="connsiteX15" fmla="*/ 251610 w 788283"/>
                    <a:gd name="connsiteY15" fmla="*/ 761604 h 788223"/>
                    <a:gd name="connsiteX16" fmla="*/ 237831 w 788283"/>
                    <a:gd name="connsiteY16" fmla="*/ 755961 h 788223"/>
                    <a:gd name="connsiteX17" fmla="*/ 229851 w 788283"/>
                    <a:gd name="connsiteY17" fmla="*/ 752345 h 788223"/>
                    <a:gd name="connsiteX18" fmla="*/ 185087 w 788283"/>
                    <a:gd name="connsiteY18" fmla="*/ 728311 h 788223"/>
                    <a:gd name="connsiteX19" fmla="*/ 178292 w 788283"/>
                    <a:gd name="connsiteY19" fmla="*/ 723916 h 788223"/>
                    <a:gd name="connsiteX20" fmla="*/ 168940 w 788283"/>
                    <a:gd name="connsiteY20" fmla="*/ 717619 h 788223"/>
                    <a:gd name="connsiteX21" fmla="*/ 144750 w 788283"/>
                    <a:gd name="connsiteY21" fmla="*/ 699383 h 788223"/>
                    <a:gd name="connsiteX22" fmla="*/ 136738 w 788283"/>
                    <a:gd name="connsiteY22" fmla="*/ 692556 h 788223"/>
                    <a:gd name="connsiteX23" fmla="*/ 136333 w 788283"/>
                    <a:gd name="connsiteY23" fmla="*/ 692213 h 788223"/>
                    <a:gd name="connsiteX24" fmla="*/ 117816 w 788283"/>
                    <a:gd name="connsiteY24" fmla="*/ 675162 h 788223"/>
                    <a:gd name="connsiteX25" fmla="*/ 106968 w 788283"/>
                    <a:gd name="connsiteY25" fmla="*/ 664064 h 788223"/>
                    <a:gd name="connsiteX26" fmla="*/ 105534 w 788283"/>
                    <a:gd name="connsiteY26" fmla="*/ 662630 h 788223"/>
                    <a:gd name="connsiteX27" fmla="*/ 94126 w 788283"/>
                    <a:gd name="connsiteY27" fmla="*/ 649662 h 788223"/>
                    <a:gd name="connsiteX28" fmla="*/ 81500 w 788283"/>
                    <a:gd name="connsiteY28" fmla="*/ 634107 h 788223"/>
                    <a:gd name="connsiteX29" fmla="*/ 63919 w 788283"/>
                    <a:gd name="connsiteY29" fmla="*/ 609387 h 788223"/>
                    <a:gd name="connsiteX30" fmla="*/ 63763 w 788283"/>
                    <a:gd name="connsiteY30" fmla="*/ 609138 h 788223"/>
                    <a:gd name="connsiteX31" fmla="*/ 52572 w 788283"/>
                    <a:gd name="connsiteY31" fmla="*/ 590714 h 788223"/>
                    <a:gd name="connsiteX32" fmla="*/ 48707 w 788283"/>
                    <a:gd name="connsiteY32" fmla="*/ 584168 h 788223"/>
                    <a:gd name="connsiteX33" fmla="*/ 39105 w 788283"/>
                    <a:gd name="connsiteY33" fmla="*/ 565496 h 788223"/>
                    <a:gd name="connsiteX34" fmla="*/ 34336 w 788283"/>
                    <a:gd name="connsiteY34" fmla="*/ 555333 h 788223"/>
                    <a:gd name="connsiteX35" fmla="*/ 34336 w 788283"/>
                    <a:gd name="connsiteY35" fmla="*/ 555240 h 788223"/>
                    <a:gd name="connsiteX36" fmla="*/ 31967 w 788283"/>
                    <a:gd name="connsiteY36" fmla="*/ 549785 h 788223"/>
                    <a:gd name="connsiteX37" fmla="*/ 25171 w 788283"/>
                    <a:gd name="connsiteY37" fmla="*/ 532889 h 788223"/>
                    <a:gd name="connsiteX38" fmla="*/ 23987 w 788283"/>
                    <a:gd name="connsiteY38" fmla="*/ 529772 h 788223"/>
                    <a:gd name="connsiteX39" fmla="*/ 23987 w 788283"/>
                    <a:gd name="connsiteY39" fmla="*/ 529678 h 788223"/>
                    <a:gd name="connsiteX40" fmla="*/ 22116 w 788283"/>
                    <a:gd name="connsiteY40" fmla="*/ 524472 h 788223"/>
                    <a:gd name="connsiteX41" fmla="*/ 16163 w 788283"/>
                    <a:gd name="connsiteY41" fmla="*/ 505800 h 788223"/>
                    <a:gd name="connsiteX42" fmla="*/ 9522 w 788283"/>
                    <a:gd name="connsiteY42" fmla="*/ 480488 h 788223"/>
                    <a:gd name="connsiteX43" fmla="*/ 9522 w 788283"/>
                    <a:gd name="connsiteY43" fmla="*/ 480395 h 788223"/>
                    <a:gd name="connsiteX44" fmla="*/ 8432 w 788283"/>
                    <a:gd name="connsiteY44" fmla="*/ 475438 h 788223"/>
                    <a:gd name="connsiteX45" fmla="*/ 6311 w 788283"/>
                    <a:gd name="connsiteY45" fmla="*/ 464496 h 788223"/>
                    <a:gd name="connsiteX46" fmla="*/ 6311 w 788283"/>
                    <a:gd name="connsiteY46" fmla="*/ 464434 h 788223"/>
                    <a:gd name="connsiteX47" fmla="*/ 3880 w 788283"/>
                    <a:gd name="connsiteY47" fmla="*/ 449689 h 788223"/>
                    <a:gd name="connsiteX48" fmla="*/ 2540 w 788283"/>
                    <a:gd name="connsiteY48" fmla="*/ 438935 h 788223"/>
                    <a:gd name="connsiteX49" fmla="*/ 856 w 788283"/>
                    <a:gd name="connsiteY49" fmla="*/ 420106 h 788223"/>
                    <a:gd name="connsiteX50" fmla="*/ 420 w 788283"/>
                    <a:gd name="connsiteY50" fmla="*/ 412033 h 788223"/>
                    <a:gd name="connsiteX51" fmla="*/ 358 w 788283"/>
                    <a:gd name="connsiteY51" fmla="*/ 410006 h 788223"/>
                    <a:gd name="connsiteX52" fmla="*/ 108 w 788283"/>
                    <a:gd name="connsiteY52" fmla="*/ 394451 h 788223"/>
                    <a:gd name="connsiteX53" fmla="*/ 108 w 788283"/>
                    <a:gd name="connsiteY53" fmla="*/ 394357 h 788223"/>
                    <a:gd name="connsiteX54" fmla="*/ 108 w 788283"/>
                    <a:gd name="connsiteY54" fmla="*/ 386128 h 788223"/>
                    <a:gd name="connsiteX55" fmla="*/ 358 w 788283"/>
                    <a:gd name="connsiteY55" fmla="*/ 378397 h 788223"/>
                    <a:gd name="connsiteX56" fmla="*/ 2104 w 788283"/>
                    <a:gd name="connsiteY56" fmla="*/ 352586 h 788223"/>
                    <a:gd name="connsiteX57" fmla="*/ 4628 w 788283"/>
                    <a:gd name="connsiteY57" fmla="*/ 333664 h 788223"/>
                    <a:gd name="connsiteX58" fmla="*/ 4628 w 788283"/>
                    <a:gd name="connsiteY58" fmla="*/ 333571 h 788223"/>
                    <a:gd name="connsiteX59" fmla="*/ 4971 w 788283"/>
                    <a:gd name="connsiteY59" fmla="*/ 330952 h 788223"/>
                    <a:gd name="connsiteX60" fmla="*/ 9429 w 788283"/>
                    <a:gd name="connsiteY60" fmla="*/ 307760 h 788223"/>
                    <a:gd name="connsiteX61" fmla="*/ 10114 w 788283"/>
                    <a:gd name="connsiteY61" fmla="*/ 304892 h 788223"/>
                    <a:gd name="connsiteX62" fmla="*/ 13481 w 788283"/>
                    <a:gd name="connsiteY62" fmla="*/ 291425 h 788223"/>
                    <a:gd name="connsiteX63" fmla="*/ 15975 w 788283"/>
                    <a:gd name="connsiteY63" fmla="*/ 282603 h 788223"/>
                    <a:gd name="connsiteX64" fmla="*/ 18188 w 788283"/>
                    <a:gd name="connsiteY64" fmla="*/ 275465 h 788223"/>
                    <a:gd name="connsiteX65" fmla="*/ 22054 w 788283"/>
                    <a:gd name="connsiteY65" fmla="*/ 263931 h 788223"/>
                    <a:gd name="connsiteX66" fmla="*/ 27509 w 788283"/>
                    <a:gd name="connsiteY66" fmla="*/ 249155 h 788223"/>
                    <a:gd name="connsiteX67" fmla="*/ 28787 w 788283"/>
                    <a:gd name="connsiteY67" fmla="*/ 246287 h 788223"/>
                    <a:gd name="connsiteX68" fmla="*/ 40477 w 788283"/>
                    <a:gd name="connsiteY68" fmla="*/ 220133 h 788223"/>
                    <a:gd name="connsiteX69" fmla="*/ 48956 w 788283"/>
                    <a:gd name="connsiteY69" fmla="*/ 203643 h 788223"/>
                    <a:gd name="connsiteX70" fmla="*/ 54099 w 788283"/>
                    <a:gd name="connsiteY70" fmla="*/ 194665 h 788223"/>
                    <a:gd name="connsiteX71" fmla="*/ 65010 w 788283"/>
                    <a:gd name="connsiteY71" fmla="*/ 177427 h 788223"/>
                    <a:gd name="connsiteX72" fmla="*/ 71244 w 788283"/>
                    <a:gd name="connsiteY72" fmla="*/ 167981 h 788223"/>
                    <a:gd name="connsiteX73" fmla="*/ 78632 w 788283"/>
                    <a:gd name="connsiteY73" fmla="*/ 157912 h 788223"/>
                    <a:gd name="connsiteX74" fmla="*/ 95123 w 788283"/>
                    <a:gd name="connsiteY74" fmla="*/ 137307 h 788223"/>
                    <a:gd name="connsiteX75" fmla="*/ 100422 w 788283"/>
                    <a:gd name="connsiteY75" fmla="*/ 131322 h 788223"/>
                    <a:gd name="connsiteX76" fmla="*/ 109743 w 788283"/>
                    <a:gd name="connsiteY76" fmla="*/ 121160 h 788223"/>
                    <a:gd name="connsiteX77" fmla="*/ 116133 w 788283"/>
                    <a:gd name="connsiteY77" fmla="*/ 114613 h 788223"/>
                    <a:gd name="connsiteX78" fmla="*/ 120591 w 788283"/>
                    <a:gd name="connsiteY78" fmla="*/ 110312 h 788223"/>
                    <a:gd name="connsiteX79" fmla="*/ 120591 w 788283"/>
                    <a:gd name="connsiteY79" fmla="*/ 110218 h 788223"/>
                    <a:gd name="connsiteX80" fmla="*/ 129101 w 788283"/>
                    <a:gd name="connsiteY80" fmla="*/ 102394 h 788223"/>
                    <a:gd name="connsiteX81" fmla="*/ 146090 w 788283"/>
                    <a:gd name="connsiteY81" fmla="*/ 87774 h 788223"/>
                    <a:gd name="connsiteX82" fmla="*/ 172899 w 788283"/>
                    <a:gd name="connsiteY82" fmla="*/ 67761 h 788223"/>
                    <a:gd name="connsiteX83" fmla="*/ 197806 w 788283"/>
                    <a:gd name="connsiteY83" fmla="*/ 52299 h 788223"/>
                    <a:gd name="connsiteX84" fmla="*/ 220593 w 788283"/>
                    <a:gd name="connsiteY84" fmla="*/ 40080 h 788223"/>
                    <a:gd name="connsiteX85" fmla="*/ 258593 w 788283"/>
                    <a:gd name="connsiteY85" fmla="*/ 23870 h 788223"/>
                    <a:gd name="connsiteX86" fmla="*/ 323775 w 788283"/>
                    <a:gd name="connsiteY86" fmla="*/ 6195 h 788223"/>
                    <a:gd name="connsiteX87" fmla="*/ 323837 w 788283"/>
                    <a:gd name="connsiteY87" fmla="*/ 6195 h 788223"/>
                    <a:gd name="connsiteX88" fmla="*/ 333781 w 788283"/>
                    <a:gd name="connsiteY88" fmla="*/ 4605 h 788223"/>
                    <a:gd name="connsiteX89" fmla="*/ 334529 w 788283"/>
                    <a:gd name="connsiteY89" fmla="*/ 4512 h 788223"/>
                    <a:gd name="connsiteX90" fmla="*/ 354948 w 788283"/>
                    <a:gd name="connsiteY90" fmla="*/ 1924 h 788223"/>
                    <a:gd name="connsiteX91" fmla="*/ 378265 w 788283"/>
                    <a:gd name="connsiteY91" fmla="*/ 334 h 788223"/>
                    <a:gd name="connsiteX92" fmla="*/ 476646 w 788283"/>
                    <a:gd name="connsiteY92" fmla="*/ 8564 h 788223"/>
                    <a:gd name="connsiteX93" fmla="*/ 476802 w 788283"/>
                    <a:gd name="connsiteY93" fmla="*/ 8564 h 788223"/>
                    <a:gd name="connsiteX94" fmla="*/ 484969 w 788283"/>
                    <a:gd name="connsiteY94" fmla="*/ 10403 h 788223"/>
                    <a:gd name="connsiteX95" fmla="*/ 487836 w 788283"/>
                    <a:gd name="connsiteY95" fmla="*/ 11245 h 788223"/>
                    <a:gd name="connsiteX96" fmla="*/ 507008 w 788283"/>
                    <a:gd name="connsiteY96" fmla="*/ 16451 h 788223"/>
                    <a:gd name="connsiteX97" fmla="*/ 568886 w 788283"/>
                    <a:gd name="connsiteY97" fmla="*/ 40921 h 788223"/>
                    <a:gd name="connsiteX98" fmla="*/ 644916 w 788283"/>
                    <a:gd name="connsiteY98" fmla="*/ 90112 h 788223"/>
                    <a:gd name="connsiteX99" fmla="*/ 786284 w 788283"/>
                    <a:gd name="connsiteY99" fmla="*/ 354768 h 788223"/>
                    <a:gd name="connsiteX100" fmla="*/ 787968 w 788283"/>
                    <a:gd name="connsiteY100" fmla="*/ 378241 h 788223"/>
                    <a:gd name="connsiteX101" fmla="*/ 785443 w 788283"/>
                    <a:gd name="connsiteY101" fmla="*/ 441865 h 78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788283" h="788223">
                      <a:moveTo>
                        <a:pt x="785443" y="441865"/>
                      </a:moveTo>
                      <a:lnTo>
                        <a:pt x="785443" y="441958"/>
                      </a:lnTo>
                      <a:cubicBezTo>
                        <a:pt x="770387" y="565839"/>
                        <a:pt x="697473" y="672886"/>
                        <a:pt x="593700" y="734016"/>
                      </a:cubicBezTo>
                      <a:cubicBezTo>
                        <a:pt x="588743" y="736977"/>
                        <a:pt x="583693" y="739814"/>
                        <a:pt x="578581" y="742526"/>
                      </a:cubicBezTo>
                      <a:cubicBezTo>
                        <a:pt x="533661" y="766217"/>
                        <a:pt x="483629" y="781710"/>
                        <a:pt x="430323" y="786573"/>
                      </a:cubicBezTo>
                      <a:lnTo>
                        <a:pt x="429980" y="786573"/>
                      </a:lnTo>
                      <a:cubicBezTo>
                        <a:pt x="425117" y="787071"/>
                        <a:pt x="420223" y="787415"/>
                        <a:pt x="415111" y="787570"/>
                      </a:cubicBezTo>
                      <a:cubicBezTo>
                        <a:pt x="413490" y="787758"/>
                        <a:pt x="411807" y="787851"/>
                        <a:pt x="410061" y="787913"/>
                      </a:cubicBezTo>
                      <a:cubicBezTo>
                        <a:pt x="408533" y="788007"/>
                        <a:pt x="407099" y="788007"/>
                        <a:pt x="405510" y="788007"/>
                      </a:cubicBezTo>
                      <a:cubicBezTo>
                        <a:pt x="404917" y="788100"/>
                        <a:pt x="404512" y="788163"/>
                        <a:pt x="403982" y="788100"/>
                      </a:cubicBezTo>
                      <a:cubicBezTo>
                        <a:pt x="387429" y="788506"/>
                        <a:pt x="371376" y="787913"/>
                        <a:pt x="355384" y="786323"/>
                      </a:cubicBezTo>
                      <a:cubicBezTo>
                        <a:pt x="340920" y="784983"/>
                        <a:pt x="326642" y="782801"/>
                        <a:pt x="312584" y="779777"/>
                      </a:cubicBezTo>
                      <a:cubicBezTo>
                        <a:pt x="300302" y="777252"/>
                        <a:pt x="288300" y="774041"/>
                        <a:pt x="276517" y="770425"/>
                      </a:cubicBezTo>
                      <a:cubicBezTo>
                        <a:pt x="275426" y="770020"/>
                        <a:pt x="274241" y="769677"/>
                        <a:pt x="273150" y="769178"/>
                      </a:cubicBezTo>
                      <a:cubicBezTo>
                        <a:pt x="265918" y="766903"/>
                        <a:pt x="258686" y="764378"/>
                        <a:pt x="251703" y="761604"/>
                      </a:cubicBezTo>
                      <a:lnTo>
                        <a:pt x="251610" y="761604"/>
                      </a:lnTo>
                      <a:cubicBezTo>
                        <a:pt x="246996" y="759764"/>
                        <a:pt x="242382" y="757987"/>
                        <a:pt x="237831" y="755961"/>
                      </a:cubicBezTo>
                      <a:cubicBezTo>
                        <a:pt x="235151" y="754777"/>
                        <a:pt x="232532" y="753623"/>
                        <a:pt x="229851" y="752345"/>
                      </a:cubicBezTo>
                      <a:cubicBezTo>
                        <a:pt x="214452" y="745300"/>
                        <a:pt x="199489" y="737289"/>
                        <a:pt x="185087" y="728311"/>
                      </a:cubicBezTo>
                      <a:cubicBezTo>
                        <a:pt x="182843" y="726877"/>
                        <a:pt x="180474" y="725350"/>
                        <a:pt x="178292" y="723916"/>
                      </a:cubicBezTo>
                      <a:cubicBezTo>
                        <a:pt x="175081" y="721827"/>
                        <a:pt x="172057" y="719707"/>
                        <a:pt x="168940" y="717619"/>
                      </a:cubicBezTo>
                      <a:cubicBezTo>
                        <a:pt x="160648" y="711821"/>
                        <a:pt x="152543" y="705586"/>
                        <a:pt x="144750" y="699383"/>
                      </a:cubicBezTo>
                      <a:cubicBezTo>
                        <a:pt x="142038" y="697107"/>
                        <a:pt x="139357" y="694925"/>
                        <a:pt x="136738" y="692556"/>
                      </a:cubicBezTo>
                      <a:lnTo>
                        <a:pt x="136333" y="692213"/>
                      </a:lnTo>
                      <a:cubicBezTo>
                        <a:pt x="129943" y="686664"/>
                        <a:pt x="123802" y="680960"/>
                        <a:pt x="117816" y="675162"/>
                      </a:cubicBezTo>
                      <a:cubicBezTo>
                        <a:pt x="114138" y="671452"/>
                        <a:pt x="110522" y="667836"/>
                        <a:pt x="106968" y="664064"/>
                      </a:cubicBezTo>
                      <a:cubicBezTo>
                        <a:pt x="106563" y="663472"/>
                        <a:pt x="106064" y="663129"/>
                        <a:pt x="105534" y="662630"/>
                      </a:cubicBezTo>
                      <a:cubicBezTo>
                        <a:pt x="101669" y="658328"/>
                        <a:pt x="97741" y="654058"/>
                        <a:pt x="94126" y="649662"/>
                      </a:cubicBezTo>
                      <a:cubicBezTo>
                        <a:pt x="89730" y="644643"/>
                        <a:pt x="85615" y="639406"/>
                        <a:pt x="81500" y="634107"/>
                      </a:cubicBezTo>
                      <a:cubicBezTo>
                        <a:pt x="75359" y="626127"/>
                        <a:pt x="69561" y="617897"/>
                        <a:pt x="63919" y="609387"/>
                      </a:cubicBezTo>
                      <a:cubicBezTo>
                        <a:pt x="63856" y="609325"/>
                        <a:pt x="63856" y="609231"/>
                        <a:pt x="63763" y="609138"/>
                      </a:cubicBezTo>
                      <a:cubicBezTo>
                        <a:pt x="59804" y="603090"/>
                        <a:pt x="56032" y="597043"/>
                        <a:pt x="52572" y="590714"/>
                      </a:cubicBezTo>
                      <a:cubicBezTo>
                        <a:pt x="51232" y="588533"/>
                        <a:pt x="49953" y="586351"/>
                        <a:pt x="48707" y="584168"/>
                      </a:cubicBezTo>
                      <a:cubicBezTo>
                        <a:pt x="45246" y="577934"/>
                        <a:pt x="42160" y="571793"/>
                        <a:pt x="39105" y="565496"/>
                      </a:cubicBezTo>
                      <a:cubicBezTo>
                        <a:pt x="37515" y="562129"/>
                        <a:pt x="35926" y="558762"/>
                        <a:pt x="34336" y="555333"/>
                      </a:cubicBezTo>
                      <a:lnTo>
                        <a:pt x="34336" y="555240"/>
                      </a:lnTo>
                      <a:cubicBezTo>
                        <a:pt x="33494" y="553463"/>
                        <a:pt x="32715" y="551531"/>
                        <a:pt x="31967" y="549785"/>
                      </a:cubicBezTo>
                      <a:cubicBezTo>
                        <a:pt x="29535" y="544299"/>
                        <a:pt x="27259" y="538687"/>
                        <a:pt x="25171" y="532889"/>
                      </a:cubicBezTo>
                      <a:cubicBezTo>
                        <a:pt x="24735" y="531860"/>
                        <a:pt x="24329" y="530769"/>
                        <a:pt x="23987" y="529772"/>
                      </a:cubicBezTo>
                      <a:lnTo>
                        <a:pt x="23987" y="529678"/>
                      </a:lnTo>
                      <a:cubicBezTo>
                        <a:pt x="23394" y="527902"/>
                        <a:pt x="22708" y="526218"/>
                        <a:pt x="22116" y="524472"/>
                      </a:cubicBezTo>
                      <a:cubicBezTo>
                        <a:pt x="19934" y="518331"/>
                        <a:pt x="18001" y="512191"/>
                        <a:pt x="16163" y="505800"/>
                      </a:cubicBezTo>
                      <a:cubicBezTo>
                        <a:pt x="13544" y="497540"/>
                        <a:pt x="11362" y="489154"/>
                        <a:pt x="9522" y="480488"/>
                      </a:cubicBezTo>
                      <a:lnTo>
                        <a:pt x="9522" y="480395"/>
                      </a:lnTo>
                      <a:cubicBezTo>
                        <a:pt x="9086" y="478711"/>
                        <a:pt x="8774" y="477028"/>
                        <a:pt x="8432" y="475438"/>
                      </a:cubicBezTo>
                      <a:cubicBezTo>
                        <a:pt x="7590" y="471822"/>
                        <a:pt x="6904" y="468206"/>
                        <a:pt x="6311" y="464496"/>
                      </a:cubicBezTo>
                      <a:lnTo>
                        <a:pt x="6311" y="464434"/>
                      </a:lnTo>
                      <a:cubicBezTo>
                        <a:pt x="5407" y="459540"/>
                        <a:pt x="4566" y="454583"/>
                        <a:pt x="3880" y="449689"/>
                      </a:cubicBezTo>
                      <a:cubicBezTo>
                        <a:pt x="3288" y="446167"/>
                        <a:pt x="2945" y="442551"/>
                        <a:pt x="2540" y="438935"/>
                      </a:cubicBezTo>
                      <a:cubicBezTo>
                        <a:pt x="1792" y="432794"/>
                        <a:pt x="1262" y="426497"/>
                        <a:pt x="856" y="420106"/>
                      </a:cubicBezTo>
                      <a:cubicBezTo>
                        <a:pt x="700" y="417425"/>
                        <a:pt x="514" y="414807"/>
                        <a:pt x="420" y="412033"/>
                      </a:cubicBezTo>
                      <a:lnTo>
                        <a:pt x="358" y="410006"/>
                      </a:lnTo>
                      <a:cubicBezTo>
                        <a:pt x="170" y="404801"/>
                        <a:pt x="14" y="399657"/>
                        <a:pt x="108" y="394451"/>
                      </a:cubicBezTo>
                      <a:lnTo>
                        <a:pt x="108" y="394357"/>
                      </a:lnTo>
                      <a:cubicBezTo>
                        <a:pt x="-79" y="391521"/>
                        <a:pt x="14" y="388809"/>
                        <a:pt x="108" y="386128"/>
                      </a:cubicBezTo>
                      <a:cubicBezTo>
                        <a:pt x="108" y="383509"/>
                        <a:pt x="170" y="381016"/>
                        <a:pt x="358" y="378397"/>
                      </a:cubicBezTo>
                      <a:cubicBezTo>
                        <a:pt x="607" y="369731"/>
                        <a:pt x="1199" y="361065"/>
                        <a:pt x="2104" y="352586"/>
                      </a:cubicBezTo>
                      <a:cubicBezTo>
                        <a:pt x="2789" y="346196"/>
                        <a:pt x="3631" y="339868"/>
                        <a:pt x="4628" y="333664"/>
                      </a:cubicBezTo>
                      <a:lnTo>
                        <a:pt x="4628" y="333571"/>
                      </a:lnTo>
                      <a:cubicBezTo>
                        <a:pt x="4722" y="332636"/>
                        <a:pt x="4878" y="331794"/>
                        <a:pt x="4971" y="330952"/>
                      </a:cubicBezTo>
                      <a:cubicBezTo>
                        <a:pt x="6249" y="323128"/>
                        <a:pt x="7745" y="315335"/>
                        <a:pt x="9429" y="307760"/>
                      </a:cubicBezTo>
                      <a:cubicBezTo>
                        <a:pt x="9678" y="306731"/>
                        <a:pt x="9866" y="305827"/>
                        <a:pt x="10114" y="304892"/>
                      </a:cubicBezTo>
                      <a:cubicBezTo>
                        <a:pt x="11112" y="300372"/>
                        <a:pt x="12204" y="295883"/>
                        <a:pt x="13481" y="291425"/>
                      </a:cubicBezTo>
                      <a:cubicBezTo>
                        <a:pt x="14323" y="288495"/>
                        <a:pt x="15071" y="285565"/>
                        <a:pt x="15975" y="282603"/>
                      </a:cubicBezTo>
                      <a:cubicBezTo>
                        <a:pt x="16661" y="280172"/>
                        <a:pt x="17409" y="277803"/>
                        <a:pt x="18188" y="275465"/>
                      </a:cubicBezTo>
                      <a:cubicBezTo>
                        <a:pt x="19435" y="271506"/>
                        <a:pt x="20620" y="267734"/>
                        <a:pt x="22054" y="263931"/>
                      </a:cubicBezTo>
                      <a:cubicBezTo>
                        <a:pt x="23737" y="258975"/>
                        <a:pt x="25577" y="254018"/>
                        <a:pt x="27509" y="249155"/>
                      </a:cubicBezTo>
                      <a:cubicBezTo>
                        <a:pt x="27915" y="248220"/>
                        <a:pt x="28351" y="247222"/>
                        <a:pt x="28787" y="246287"/>
                      </a:cubicBezTo>
                      <a:cubicBezTo>
                        <a:pt x="32310" y="237372"/>
                        <a:pt x="36175" y="228612"/>
                        <a:pt x="40477" y="220133"/>
                      </a:cubicBezTo>
                      <a:cubicBezTo>
                        <a:pt x="43158" y="214585"/>
                        <a:pt x="45932" y="209036"/>
                        <a:pt x="48956" y="203643"/>
                      </a:cubicBezTo>
                      <a:cubicBezTo>
                        <a:pt x="50639" y="200619"/>
                        <a:pt x="52416" y="197595"/>
                        <a:pt x="54099" y="194665"/>
                      </a:cubicBezTo>
                      <a:cubicBezTo>
                        <a:pt x="57622" y="188773"/>
                        <a:pt x="61145" y="183038"/>
                        <a:pt x="65010" y="177427"/>
                      </a:cubicBezTo>
                      <a:cubicBezTo>
                        <a:pt x="66942" y="174216"/>
                        <a:pt x="69063" y="171036"/>
                        <a:pt x="71244" y="167981"/>
                      </a:cubicBezTo>
                      <a:cubicBezTo>
                        <a:pt x="73676" y="164646"/>
                        <a:pt x="76108" y="161279"/>
                        <a:pt x="78632" y="157912"/>
                      </a:cubicBezTo>
                      <a:cubicBezTo>
                        <a:pt x="83932" y="150930"/>
                        <a:pt x="89481" y="143947"/>
                        <a:pt x="95123" y="137307"/>
                      </a:cubicBezTo>
                      <a:cubicBezTo>
                        <a:pt x="96900" y="135187"/>
                        <a:pt x="98583" y="133193"/>
                        <a:pt x="100422" y="131322"/>
                      </a:cubicBezTo>
                      <a:cubicBezTo>
                        <a:pt x="103446" y="127893"/>
                        <a:pt x="106626" y="124527"/>
                        <a:pt x="109743" y="121160"/>
                      </a:cubicBezTo>
                      <a:cubicBezTo>
                        <a:pt x="111925" y="118884"/>
                        <a:pt x="114045" y="116796"/>
                        <a:pt x="116133" y="114613"/>
                      </a:cubicBezTo>
                      <a:lnTo>
                        <a:pt x="120591" y="110312"/>
                      </a:lnTo>
                      <a:lnTo>
                        <a:pt x="120591" y="110218"/>
                      </a:lnTo>
                      <a:cubicBezTo>
                        <a:pt x="123365" y="107537"/>
                        <a:pt x="126233" y="104919"/>
                        <a:pt x="129101" y="102394"/>
                      </a:cubicBezTo>
                      <a:cubicBezTo>
                        <a:pt x="134650" y="97282"/>
                        <a:pt x="140292" y="92481"/>
                        <a:pt x="146090" y="87774"/>
                      </a:cubicBezTo>
                      <a:cubicBezTo>
                        <a:pt x="154756" y="80635"/>
                        <a:pt x="163671" y="74058"/>
                        <a:pt x="172899" y="67761"/>
                      </a:cubicBezTo>
                      <a:cubicBezTo>
                        <a:pt x="180972" y="62306"/>
                        <a:pt x="189202" y="57069"/>
                        <a:pt x="197806" y="52299"/>
                      </a:cubicBezTo>
                      <a:cubicBezTo>
                        <a:pt x="205287" y="47997"/>
                        <a:pt x="212862" y="43883"/>
                        <a:pt x="220593" y="40080"/>
                      </a:cubicBezTo>
                      <a:cubicBezTo>
                        <a:pt x="232937" y="34032"/>
                        <a:pt x="245562" y="28577"/>
                        <a:pt x="258593" y="23870"/>
                      </a:cubicBezTo>
                      <a:cubicBezTo>
                        <a:pt x="279541" y="16139"/>
                        <a:pt x="301237" y="10247"/>
                        <a:pt x="323775" y="6195"/>
                      </a:cubicBezTo>
                      <a:lnTo>
                        <a:pt x="323837" y="6195"/>
                      </a:lnTo>
                      <a:cubicBezTo>
                        <a:pt x="327142" y="5634"/>
                        <a:pt x="330414" y="5104"/>
                        <a:pt x="333781" y="4605"/>
                      </a:cubicBezTo>
                      <a:cubicBezTo>
                        <a:pt x="334031" y="4605"/>
                        <a:pt x="334280" y="4512"/>
                        <a:pt x="334529" y="4512"/>
                      </a:cubicBezTo>
                      <a:cubicBezTo>
                        <a:pt x="341356" y="3421"/>
                        <a:pt x="348152" y="2516"/>
                        <a:pt x="354948" y="1924"/>
                      </a:cubicBezTo>
                      <a:cubicBezTo>
                        <a:pt x="362616" y="1238"/>
                        <a:pt x="370347" y="646"/>
                        <a:pt x="378265" y="334"/>
                      </a:cubicBezTo>
                      <a:cubicBezTo>
                        <a:pt x="411963" y="-1037"/>
                        <a:pt x="445099" y="1831"/>
                        <a:pt x="476646" y="8564"/>
                      </a:cubicBezTo>
                      <a:cubicBezTo>
                        <a:pt x="476646" y="8564"/>
                        <a:pt x="476740" y="8564"/>
                        <a:pt x="476802" y="8564"/>
                      </a:cubicBezTo>
                      <a:cubicBezTo>
                        <a:pt x="479576" y="9156"/>
                        <a:pt x="482195" y="9811"/>
                        <a:pt x="484969" y="10403"/>
                      </a:cubicBezTo>
                      <a:cubicBezTo>
                        <a:pt x="485904" y="10652"/>
                        <a:pt x="486902" y="10902"/>
                        <a:pt x="487836" y="11245"/>
                      </a:cubicBezTo>
                      <a:cubicBezTo>
                        <a:pt x="494289" y="12834"/>
                        <a:pt x="500680" y="14518"/>
                        <a:pt x="507008" y="16451"/>
                      </a:cubicBezTo>
                      <a:cubicBezTo>
                        <a:pt x="528455" y="22841"/>
                        <a:pt x="549123" y="31102"/>
                        <a:pt x="568886" y="40921"/>
                      </a:cubicBezTo>
                      <a:cubicBezTo>
                        <a:pt x="596131" y="54388"/>
                        <a:pt x="621630" y="70940"/>
                        <a:pt x="644916" y="90112"/>
                      </a:cubicBezTo>
                      <a:cubicBezTo>
                        <a:pt x="722692" y="154203"/>
                        <a:pt x="775686" y="247877"/>
                        <a:pt x="786284" y="354768"/>
                      </a:cubicBezTo>
                      <a:cubicBezTo>
                        <a:pt x="787126" y="362499"/>
                        <a:pt x="787625" y="370323"/>
                        <a:pt x="787968" y="378241"/>
                      </a:cubicBezTo>
                      <a:cubicBezTo>
                        <a:pt x="788809" y="399844"/>
                        <a:pt x="787968" y="421042"/>
                        <a:pt x="785443" y="44186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2" name="Hình tự do: Hình 1661">
                  <a:extLst>
                    <a:ext uri="{FF2B5EF4-FFF2-40B4-BE49-F238E27FC236}">
                      <a16:creationId xmlns:a16="http://schemas.microsoft.com/office/drawing/2014/main" id="{8E315FCB-175E-E76D-DF74-E733B81E8479}"/>
                    </a:ext>
                  </a:extLst>
                </p:cNvPr>
                <p:cNvSpPr/>
                <p:nvPr/>
              </p:nvSpPr>
              <p:spPr>
                <a:xfrm rot="-2700000">
                  <a:off x="13209450" y="4729414"/>
                  <a:ext cx="669982" cy="669982"/>
                </a:xfrm>
                <a:custGeom>
                  <a:avLst/>
                  <a:gdLst>
                    <a:gd name="connsiteX0" fmla="*/ 669983 w 669982"/>
                    <a:gd name="connsiteY0" fmla="*/ 334991 h 669982"/>
                    <a:gd name="connsiteX1" fmla="*/ 334991 w 669982"/>
                    <a:gd name="connsiteY1" fmla="*/ 669983 h 669982"/>
                    <a:gd name="connsiteX2" fmla="*/ -1 w 669982"/>
                    <a:gd name="connsiteY2" fmla="*/ 334991 h 669982"/>
                    <a:gd name="connsiteX3" fmla="*/ 334991 w 669982"/>
                    <a:gd name="connsiteY3" fmla="*/ 0 h 669982"/>
                    <a:gd name="connsiteX4" fmla="*/ 669983 w 669982"/>
                    <a:gd name="connsiteY4" fmla="*/ 334991 h 66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982" h="669982">
                      <a:moveTo>
                        <a:pt x="669983" y="334991"/>
                      </a:moveTo>
                      <a:cubicBezTo>
                        <a:pt x="669983" y="520002"/>
                        <a:pt x="520002" y="669983"/>
                        <a:pt x="334991" y="669983"/>
                      </a:cubicBezTo>
                      <a:cubicBezTo>
                        <a:pt x="149980" y="669983"/>
                        <a:pt x="-1" y="520002"/>
                        <a:pt x="-1" y="334991"/>
                      </a:cubicBezTo>
                      <a:cubicBezTo>
                        <a:pt x="-1" y="149981"/>
                        <a:pt x="149980" y="0"/>
                        <a:pt x="334991" y="0"/>
                      </a:cubicBezTo>
                      <a:cubicBezTo>
                        <a:pt x="520002" y="0"/>
                        <a:pt x="669983" y="149981"/>
                        <a:pt x="669983" y="33499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3" name="Hình tự do: Hình 1662">
                  <a:extLst>
                    <a:ext uri="{FF2B5EF4-FFF2-40B4-BE49-F238E27FC236}">
                      <a16:creationId xmlns:a16="http://schemas.microsoft.com/office/drawing/2014/main" id="{2ACFEF3F-94C9-95FB-8C41-1107550F1041}"/>
                    </a:ext>
                  </a:extLst>
                </p:cNvPr>
                <p:cNvSpPr/>
                <p:nvPr/>
              </p:nvSpPr>
              <p:spPr>
                <a:xfrm>
                  <a:off x="13436394" y="4847265"/>
                  <a:ext cx="221907" cy="439660"/>
                </a:xfrm>
                <a:custGeom>
                  <a:avLst/>
                  <a:gdLst>
                    <a:gd name="connsiteX0" fmla="*/ 130203 w 221907"/>
                    <a:gd name="connsiteY0" fmla="*/ 197448 h 439660"/>
                    <a:gd name="connsiteX1" fmla="*/ 123283 w 221907"/>
                    <a:gd name="connsiteY1" fmla="*/ 195017 h 439660"/>
                    <a:gd name="connsiteX2" fmla="*/ 85002 w 221907"/>
                    <a:gd name="connsiteY2" fmla="*/ 179836 h 439660"/>
                    <a:gd name="connsiteX3" fmla="*/ 47315 w 221907"/>
                    <a:gd name="connsiteY3" fmla="*/ 128681 h 439660"/>
                    <a:gd name="connsiteX4" fmla="*/ 80888 w 221907"/>
                    <a:gd name="connsiteY4" fmla="*/ 77558 h 439660"/>
                    <a:gd name="connsiteX5" fmla="*/ 112871 w 221907"/>
                    <a:gd name="connsiteY5" fmla="*/ 70544 h 439660"/>
                    <a:gd name="connsiteX6" fmla="*/ 125060 w 221907"/>
                    <a:gd name="connsiteY6" fmla="*/ 70388 h 439660"/>
                    <a:gd name="connsiteX7" fmla="*/ 182823 w 221907"/>
                    <a:gd name="connsiteY7" fmla="*/ 84135 h 439660"/>
                    <a:gd name="connsiteX8" fmla="*/ 193764 w 221907"/>
                    <a:gd name="connsiteY8" fmla="*/ 45169 h 439660"/>
                    <a:gd name="connsiteX9" fmla="*/ 123470 w 221907"/>
                    <a:gd name="connsiteY9" fmla="*/ 31391 h 439660"/>
                    <a:gd name="connsiteX10" fmla="*/ 122223 w 221907"/>
                    <a:gd name="connsiteY10" fmla="*/ 0 h 439660"/>
                    <a:gd name="connsiteX11" fmla="*/ 77802 w 221907"/>
                    <a:gd name="connsiteY11" fmla="*/ 1808 h 439660"/>
                    <a:gd name="connsiteX12" fmla="*/ 79267 w 221907"/>
                    <a:gd name="connsiteY12" fmla="*/ 37813 h 439660"/>
                    <a:gd name="connsiteX13" fmla="*/ 72845 w 221907"/>
                    <a:gd name="connsiteY13" fmla="*/ 38810 h 439660"/>
                    <a:gd name="connsiteX14" fmla="*/ 150 w 221907"/>
                    <a:gd name="connsiteY14" fmla="*/ 136630 h 439660"/>
                    <a:gd name="connsiteX15" fmla="*/ 87029 w 221907"/>
                    <a:gd name="connsiteY15" fmla="*/ 229836 h 439660"/>
                    <a:gd name="connsiteX16" fmla="*/ 101586 w 221907"/>
                    <a:gd name="connsiteY16" fmla="*/ 234544 h 439660"/>
                    <a:gd name="connsiteX17" fmla="*/ 132167 w 221907"/>
                    <a:gd name="connsiteY17" fmla="*/ 246576 h 439660"/>
                    <a:gd name="connsiteX18" fmla="*/ 173876 w 221907"/>
                    <a:gd name="connsiteY18" fmla="*/ 303186 h 439660"/>
                    <a:gd name="connsiteX19" fmla="*/ 136812 w 221907"/>
                    <a:gd name="connsiteY19" fmla="*/ 361354 h 439660"/>
                    <a:gd name="connsiteX20" fmla="*/ 101182 w 221907"/>
                    <a:gd name="connsiteY20" fmla="*/ 369272 h 439660"/>
                    <a:gd name="connsiteX21" fmla="*/ 92671 w 221907"/>
                    <a:gd name="connsiteY21" fmla="*/ 369397 h 439660"/>
                    <a:gd name="connsiteX22" fmla="*/ 15799 w 221907"/>
                    <a:gd name="connsiteY22" fmla="*/ 349945 h 439660"/>
                    <a:gd name="connsiteX23" fmla="*/ 5949 w 221907"/>
                    <a:gd name="connsiteY23" fmla="*/ 389940 h 439660"/>
                    <a:gd name="connsiteX24" fmla="*/ 94229 w 221907"/>
                    <a:gd name="connsiteY24" fmla="*/ 408300 h 439660"/>
                    <a:gd name="connsiteX25" fmla="*/ 95508 w 221907"/>
                    <a:gd name="connsiteY25" fmla="*/ 439660 h 439660"/>
                    <a:gd name="connsiteX26" fmla="*/ 139898 w 221907"/>
                    <a:gd name="connsiteY26" fmla="*/ 437852 h 439660"/>
                    <a:gd name="connsiteX27" fmla="*/ 138464 w 221907"/>
                    <a:gd name="connsiteY27" fmla="*/ 402191 h 439660"/>
                    <a:gd name="connsiteX28" fmla="*/ 139773 w 221907"/>
                    <a:gd name="connsiteY28" fmla="*/ 402035 h 439660"/>
                    <a:gd name="connsiteX29" fmla="*/ 221757 w 221907"/>
                    <a:gd name="connsiteY29" fmla="*/ 296827 h 439660"/>
                    <a:gd name="connsiteX30" fmla="*/ 130203 w 221907"/>
                    <a:gd name="connsiteY30" fmla="*/ 197448 h 43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21907" h="439660">
                      <a:moveTo>
                        <a:pt x="130203" y="197448"/>
                      </a:moveTo>
                      <a:cubicBezTo>
                        <a:pt x="127896" y="196544"/>
                        <a:pt x="125589" y="195796"/>
                        <a:pt x="123283" y="195017"/>
                      </a:cubicBezTo>
                      <a:cubicBezTo>
                        <a:pt x="108102" y="190029"/>
                        <a:pt x="95383" y="185135"/>
                        <a:pt x="85002" y="179836"/>
                      </a:cubicBezTo>
                      <a:cubicBezTo>
                        <a:pt x="60314" y="167335"/>
                        <a:pt x="48624" y="152591"/>
                        <a:pt x="47315" y="128681"/>
                      </a:cubicBezTo>
                      <a:cubicBezTo>
                        <a:pt x="46348" y="110258"/>
                        <a:pt x="55638" y="88499"/>
                        <a:pt x="80888" y="77558"/>
                      </a:cubicBezTo>
                      <a:cubicBezTo>
                        <a:pt x="89585" y="73755"/>
                        <a:pt x="100153" y="71292"/>
                        <a:pt x="112871" y="70544"/>
                      </a:cubicBezTo>
                      <a:cubicBezTo>
                        <a:pt x="117079" y="70388"/>
                        <a:pt x="121163" y="70326"/>
                        <a:pt x="125060" y="70388"/>
                      </a:cubicBezTo>
                      <a:cubicBezTo>
                        <a:pt x="151961" y="71230"/>
                        <a:pt x="172161" y="79179"/>
                        <a:pt x="182823" y="84135"/>
                      </a:cubicBezTo>
                      <a:lnTo>
                        <a:pt x="193764" y="45169"/>
                      </a:lnTo>
                      <a:cubicBezTo>
                        <a:pt x="178801" y="37657"/>
                        <a:pt x="155203" y="31173"/>
                        <a:pt x="123470" y="31391"/>
                      </a:cubicBezTo>
                      <a:lnTo>
                        <a:pt x="122223" y="0"/>
                      </a:lnTo>
                      <a:lnTo>
                        <a:pt x="77802" y="1808"/>
                      </a:lnTo>
                      <a:lnTo>
                        <a:pt x="79267" y="37813"/>
                      </a:lnTo>
                      <a:lnTo>
                        <a:pt x="72845" y="38810"/>
                      </a:lnTo>
                      <a:cubicBezTo>
                        <a:pt x="25649" y="53991"/>
                        <a:pt x="-2313" y="91492"/>
                        <a:pt x="150" y="136630"/>
                      </a:cubicBezTo>
                      <a:cubicBezTo>
                        <a:pt x="2707" y="183576"/>
                        <a:pt x="35032" y="211757"/>
                        <a:pt x="87029" y="229836"/>
                      </a:cubicBezTo>
                      <a:cubicBezTo>
                        <a:pt x="91736" y="231489"/>
                        <a:pt x="96537" y="233016"/>
                        <a:pt x="101586" y="234544"/>
                      </a:cubicBezTo>
                      <a:cubicBezTo>
                        <a:pt x="113401" y="238378"/>
                        <a:pt x="123470" y="242274"/>
                        <a:pt x="132167" y="246576"/>
                      </a:cubicBezTo>
                      <a:cubicBezTo>
                        <a:pt x="160254" y="260323"/>
                        <a:pt x="172504" y="277126"/>
                        <a:pt x="173876" y="303186"/>
                      </a:cubicBezTo>
                      <a:cubicBezTo>
                        <a:pt x="175372" y="329340"/>
                        <a:pt x="162061" y="350600"/>
                        <a:pt x="136812" y="361354"/>
                      </a:cubicBezTo>
                      <a:cubicBezTo>
                        <a:pt x="126743" y="365843"/>
                        <a:pt x="114866" y="368493"/>
                        <a:pt x="101182" y="369272"/>
                      </a:cubicBezTo>
                      <a:cubicBezTo>
                        <a:pt x="98407" y="369366"/>
                        <a:pt x="95477" y="369490"/>
                        <a:pt x="92671" y="369397"/>
                      </a:cubicBezTo>
                      <a:cubicBezTo>
                        <a:pt x="63306" y="369272"/>
                        <a:pt x="35656" y="360700"/>
                        <a:pt x="15799" y="349945"/>
                      </a:cubicBezTo>
                      <a:lnTo>
                        <a:pt x="5949" y="389940"/>
                      </a:lnTo>
                      <a:cubicBezTo>
                        <a:pt x="24995" y="401162"/>
                        <a:pt x="60719" y="409111"/>
                        <a:pt x="94229" y="408300"/>
                      </a:cubicBezTo>
                      <a:lnTo>
                        <a:pt x="95508" y="439660"/>
                      </a:lnTo>
                      <a:lnTo>
                        <a:pt x="139898" y="437852"/>
                      </a:lnTo>
                      <a:lnTo>
                        <a:pt x="138464" y="402191"/>
                      </a:lnTo>
                      <a:lnTo>
                        <a:pt x="139773" y="402035"/>
                      </a:lnTo>
                      <a:cubicBezTo>
                        <a:pt x="197723" y="386199"/>
                        <a:pt x="224158" y="343368"/>
                        <a:pt x="221757" y="296827"/>
                      </a:cubicBezTo>
                      <a:cubicBezTo>
                        <a:pt x="218920" y="245330"/>
                        <a:pt x="188434" y="217648"/>
                        <a:pt x="130203" y="197448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4" name="Hình tự do: Hình 1663">
                  <a:extLst>
                    <a:ext uri="{FF2B5EF4-FFF2-40B4-BE49-F238E27FC236}">
                      <a16:creationId xmlns:a16="http://schemas.microsoft.com/office/drawing/2014/main" id="{B86F79C1-2F53-2A23-EF70-4AB7440D99D3}"/>
                    </a:ext>
                  </a:extLst>
                </p:cNvPr>
                <p:cNvSpPr/>
                <p:nvPr/>
              </p:nvSpPr>
              <p:spPr>
                <a:xfrm>
                  <a:off x="13150931" y="4668758"/>
                  <a:ext cx="479820" cy="788201"/>
                </a:xfrm>
                <a:custGeom>
                  <a:avLst/>
                  <a:gdLst>
                    <a:gd name="connsiteX0" fmla="*/ 439856 w 479820"/>
                    <a:gd name="connsiteY0" fmla="*/ 772005 h 788201"/>
                    <a:gd name="connsiteX1" fmla="*/ 436428 w 479820"/>
                    <a:gd name="connsiteY1" fmla="*/ 770851 h 788201"/>
                    <a:gd name="connsiteX2" fmla="*/ 414981 w 479820"/>
                    <a:gd name="connsiteY2" fmla="*/ 763245 h 788201"/>
                    <a:gd name="connsiteX3" fmla="*/ 414887 w 479820"/>
                    <a:gd name="connsiteY3" fmla="*/ 763245 h 788201"/>
                    <a:gd name="connsiteX4" fmla="*/ 401171 w 479820"/>
                    <a:gd name="connsiteY4" fmla="*/ 757572 h 788201"/>
                    <a:gd name="connsiteX5" fmla="*/ 348427 w 479820"/>
                    <a:gd name="connsiteY5" fmla="*/ 729953 h 788201"/>
                    <a:gd name="connsiteX6" fmla="*/ 341538 w 479820"/>
                    <a:gd name="connsiteY6" fmla="*/ 725526 h 788201"/>
                    <a:gd name="connsiteX7" fmla="*/ 332248 w 479820"/>
                    <a:gd name="connsiteY7" fmla="*/ 719230 h 788201"/>
                    <a:gd name="connsiteX8" fmla="*/ 308027 w 479820"/>
                    <a:gd name="connsiteY8" fmla="*/ 700993 h 788201"/>
                    <a:gd name="connsiteX9" fmla="*/ 300078 w 479820"/>
                    <a:gd name="connsiteY9" fmla="*/ 694198 h 788201"/>
                    <a:gd name="connsiteX10" fmla="*/ 299673 w 479820"/>
                    <a:gd name="connsiteY10" fmla="*/ 693824 h 788201"/>
                    <a:gd name="connsiteX11" fmla="*/ 281125 w 479820"/>
                    <a:gd name="connsiteY11" fmla="*/ 676741 h 788201"/>
                    <a:gd name="connsiteX12" fmla="*/ 270277 w 479820"/>
                    <a:gd name="connsiteY12" fmla="*/ 665706 h 788201"/>
                    <a:gd name="connsiteX13" fmla="*/ 268843 w 479820"/>
                    <a:gd name="connsiteY13" fmla="*/ 664241 h 788201"/>
                    <a:gd name="connsiteX14" fmla="*/ 257371 w 479820"/>
                    <a:gd name="connsiteY14" fmla="*/ 651304 h 788201"/>
                    <a:gd name="connsiteX15" fmla="*/ 244871 w 479820"/>
                    <a:gd name="connsiteY15" fmla="*/ 635749 h 788201"/>
                    <a:gd name="connsiteX16" fmla="*/ 227259 w 479820"/>
                    <a:gd name="connsiteY16" fmla="*/ 611029 h 788201"/>
                    <a:gd name="connsiteX17" fmla="*/ 227071 w 479820"/>
                    <a:gd name="connsiteY17" fmla="*/ 610811 h 788201"/>
                    <a:gd name="connsiteX18" fmla="*/ 215850 w 479820"/>
                    <a:gd name="connsiteY18" fmla="*/ 592356 h 788201"/>
                    <a:gd name="connsiteX19" fmla="*/ 212015 w 479820"/>
                    <a:gd name="connsiteY19" fmla="*/ 585748 h 788201"/>
                    <a:gd name="connsiteX20" fmla="*/ 202383 w 479820"/>
                    <a:gd name="connsiteY20" fmla="*/ 567169 h 788201"/>
                    <a:gd name="connsiteX21" fmla="*/ 197613 w 479820"/>
                    <a:gd name="connsiteY21" fmla="*/ 556944 h 788201"/>
                    <a:gd name="connsiteX22" fmla="*/ 197613 w 479820"/>
                    <a:gd name="connsiteY22" fmla="*/ 556882 h 788201"/>
                    <a:gd name="connsiteX23" fmla="*/ 195306 w 479820"/>
                    <a:gd name="connsiteY23" fmla="*/ 551395 h 788201"/>
                    <a:gd name="connsiteX24" fmla="*/ 187295 w 479820"/>
                    <a:gd name="connsiteY24" fmla="*/ 531383 h 788201"/>
                    <a:gd name="connsiteX25" fmla="*/ 187295 w 479820"/>
                    <a:gd name="connsiteY25" fmla="*/ 531289 h 788201"/>
                    <a:gd name="connsiteX26" fmla="*/ 185487 w 479820"/>
                    <a:gd name="connsiteY26" fmla="*/ 526114 h 788201"/>
                    <a:gd name="connsiteX27" fmla="*/ 179471 w 479820"/>
                    <a:gd name="connsiteY27" fmla="*/ 507504 h 788201"/>
                    <a:gd name="connsiteX28" fmla="*/ 172800 w 479820"/>
                    <a:gd name="connsiteY28" fmla="*/ 482005 h 788201"/>
                    <a:gd name="connsiteX29" fmla="*/ 171709 w 479820"/>
                    <a:gd name="connsiteY29" fmla="*/ 477048 h 788201"/>
                    <a:gd name="connsiteX30" fmla="*/ 169589 w 479820"/>
                    <a:gd name="connsiteY30" fmla="*/ 466076 h 788201"/>
                    <a:gd name="connsiteX31" fmla="*/ 167220 w 479820"/>
                    <a:gd name="connsiteY31" fmla="*/ 451331 h 788201"/>
                    <a:gd name="connsiteX32" fmla="*/ 165786 w 479820"/>
                    <a:gd name="connsiteY32" fmla="*/ 440576 h 788201"/>
                    <a:gd name="connsiteX33" fmla="*/ 164165 w 479820"/>
                    <a:gd name="connsiteY33" fmla="*/ 421748 h 788201"/>
                    <a:gd name="connsiteX34" fmla="*/ 163729 w 479820"/>
                    <a:gd name="connsiteY34" fmla="*/ 413612 h 788201"/>
                    <a:gd name="connsiteX35" fmla="*/ 163666 w 479820"/>
                    <a:gd name="connsiteY35" fmla="*/ 411679 h 788201"/>
                    <a:gd name="connsiteX36" fmla="*/ 163354 w 479820"/>
                    <a:gd name="connsiteY36" fmla="*/ 396031 h 788201"/>
                    <a:gd name="connsiteX37" fmla="*/ 163354 w 479820"/>
                    <a:gd name="connsiteY37" fmla="*/ 387738 h 788201"/>
                    <a:gd name="connsiteX38" fmla="*/ 163604 w 479820"/>
                    <a:gd name="connsiteY38" fmla="*/ 379976 h 788201"/>
                    <a:gd name="connsiteX39" fmla="*/ 165474 w 479820"/>
                    <a:gd name="connsiteY39" fmla="*/ 354228 h 788201"/>
                    <a:gd name="connsiteX40" fmla="*/ 167937 w 479820"/>
                    <a:gd name="connsiteY40" fmla="*/ 335244 h 788201"/>
                    <a:gd name="connsiteX41" fmla="*/ 168311 w 479820"/>
                    <a:gd name="connsiteY41" fmla="*/ 332563 h 788201"/>
                    <a:gd name="connsiteX42" fmla="*/ 172769 w 479820"/>
                    <a:gd name="connsiteY42" fmla="*/ 309308 h 788201"/>
                    <a:gd name="connsiteX43" fmla="*/ 173392 w 479820"/>
                    <a:gd name="connsiteY43" fmla="*/ 306471 h 788201"/>
                    <a:gd name="connsiteX44" fmla="*/ 176790 w 479820"/>
                    <a:gd name="connsiteY44" fmla="*/ 293098 h 788201"/>
                    <a:gd name="connsiteX45" fmla="*/ 180967 w 479820"/>
                    <a:gd name="connsiteY45" fmla="*/ 278634 h 788201"/>
                    <a:gd name="connsiteX46" fmla="*/ 184770 w 479820"/>
                    <a:gd name="connsiteY46" fmla="*/ 267100 h 788201"/>
                    <a:gd name="connsiteX47" fmla="*/ 190226 w 479820"/>
                    <a:gd name="connsiteY47" fmla="*/ 252293 h 788201"/>
                    <a:gd name="connsiteX48" fmla="*/ 192064 w 479820"/>
                    <a:gd name="connsiteY48" fmla="*/ 247929 h 788201"/>
                    <a:gd name="connsiteX49" fmla="*/ 203754 w 479820"/>
                    <a:gd name="connsiteY49" fmla="*/ 221712 h 788201"/>
                    <a:gd name="connsiteX50" fmla="*/ 212295 w 479820"/>
                    <a:gd name="connsiteY50" fmla="*/ 205316 h 788201"/>
                    <a:gd name="connsiteX51" fmla="*/ 217439 w 479820"/>
                    <a:gd name="connsiteY51" fmla="*/ 196307 h 788201"/>
                    <a:gd name="connsiteX52" fmla="*/ 228256 w 479820"/>
                    <a:gd name="connsiteY52" fmla="*/ 179006 h 788201"/>
                    <a:gd name="connsiteX53" fmla="*/ 234584 w 479820"/>
                    <a:gd name="connsiteY53" fmla="*/ 169623 h 788201"/>
                    <a:gd name="connsiteX54" fmla="*/ 241941 w 479820"/>
                    <a:gd name="connsiteY54" fmla="*/ 159554 h 788201"/>
                    <a:gd name="connsiteX55" fmla="*/ 258462 w 479820"/>
                    <a:gd name="connsiteY55" fmla="*/ 138887 h 788201"/>
                    <a:gd name="connsiteX56" fmla="*/ 263762 w 479820"/>
                    <a:gd name="connsiteY56" fmla="*/ 132933 h 788201"/>
                    <a:gd name="connsiteX57" fmla="*/ 273145 w 479820"/>
                    <a:gd name="connsiteY57" fmla="*/ 122801 h 788201"/>
                    <a:gd name="connsiteX58" fmla="*/ 279473 w 479820"/>
                    <a:gd name="connsiteY58" fmla="*/ 116224 h 788201"/>
                    <a:gd name="connsiteX59" fmla="*/ 283899 w 479820"/>
                    <a:gd name="connsiteY59" fmla="*/ 111953 h 788201"/>
                    <a:gd name="connsiteX60" fmla="*/ 283899 w 479820"/>
                    <a:gd name="connsiteY60" fmla="*/ 111860 h 788201"/>
                    <a:gd name="connsiteX61" fmla="*/ 292379 w 479820"/>
                    <a:gd name="connsiteY61" fmla="*/ 104004 h 788201"/>
                    <a:gd name="connsiteX62" fmla="*/ 309399 w 479820"/>
                    <a:gd name="connsiteY62" fmla="*/ 89353 h 788201"/>
                    <a:gd name="connsiteX63" fmla="*/ 336269 w 479820"/>
                    <a:gd name="connsiteY63" fmla="*/ 69403 h 788201"/>
                    <a:gd name="connsiteX64" fmla="*/ 361052 w 479820"/>
                    <a:gd name="connsiteY64" fmla="*/ 53879 h 788201"/>
                    <a:gd name="connsiteX65" fmla="*/ 383902 w 479820"/>
                    <a:gd name="connsiteY65" fmla="*/ 41721 h 788201"/>
                    <a:gd name="connsiteX66" fmla="*/ 421901 w 479820"/>
                    <a:gd name="connsiteY66" fmla="*/ 25512 h 788201"/>
                    <a:gd name="connsiteX67" fmla="*/ 479820 w 479820"/>
                    <a:gd name="connsiteY67" fmla="*/ 9333 h 788201"/>
                    <a:gd name="connsiteX68" fmla="*/ 378290 w 479820"/>
                    <a:gd name="connsiteY68" fmla="*/ 324 h 788201"/>
                    <a:gd name="connsiteX69" fmla="*/ 355036 w 479820"/>
                    <a:gd name="connsiteY69" fmla="*/ 1914 h 788201"/>
                    <a:gd name="connsiteX70" fmla="*/ 334555 w 479820"/>
                    <a:gd name="connsiteY70" fmla="*/ 4501 h 788201"/>
                    <a:gd name="connsiteX71" fmla="*/ 333776 w 479820"/>
                    <a:gd name="connsiteY71" fmla="*/ 4626 h 788201"/>
                    <a:gd name="connsiteX72" fmla="*/ 323894 w 479820"/>
                    <a:gd name="connsiteY72" fmla="*/ 6215 h 788201"/>
                    <a:gd name="connsiteX73" fmla="*/ 323832 w 479820"/>
                    <a:gd name="connsiteY73" fmla="*/ 6215 h 788201"/>
                    <a:gd name="connsiteX74" fmla="*/ 258587 w 479820"/>
                    <a:gd name="connsiteY74" fmla="*/ 23890 h 788201"/>
                    <a:gd name="connsiteX75" fmla="*/ 220588 w 479820"/>
                    <a:gd name="connsiteY75" fmla="*/ 40100 h 788201"/>
                    <a:gd name="connsiteX76" fmla="*/ 197769 w 479820"/>
                    <a:gd name="connsiteY76" fmla="*/ 52226 h 788201"/>
                    <a:gd name="connsiteX77" fmla="*/ 172987 w 479820"/>
                    <a:gd name="connsiteY77" fmla="*/ 67782 h 788201"/>
                    <a:gd name="connsiteX78" fmla="*/ 146116 w 479820"/>
                    <a:gd name="connsiteY78" fmla="*/ 87732 h 788201"/>
                    <a:gd name="connsiteX79" fmla="*/ 129096 w 479820"/>
                    <a:gd name="connsiteY79" fmla="*/ 102384 h 788201"/>
                    <a:gd name="connsiteX80" fmla="*/ 120617 w 479820"/>
                    <a:gd name="connsiteY80" fmla="*/ 110239 h 788201"/>
                    <a:gd name="connsiteX81" fmla="*/ 120617 w 479820"/>
                    <a:gd name="connsiteY81" fmla="*/ 110301 h 788201"/>
                    <a:gd name="connsiteX82" fmla="*/ 116190 w 479820"/>
                    <a:gd name="connsiteY82" fmla="*/ 114603 h 788201"/>
                    <a:gd name="connsiteX83" fmla="*/ 109831 w 479820"/>
                    <a:gd name="connsiteY83" fmla="*/ 121149 h 788201"/>
                    <a:gd name="connsiteX84" fmla="*/ 100479 w 479820"/>
                    <a:gd name="connsiteY84" fmla="*/ 131312 h 788201"/>
                    <a:gd name="connsiteX85" fmla="*/ 95149 w 479820"/>
                    <a:gd name="connsiteY85" fmla="*/ 137234 h 788201"/>
                    <a:gd name="connsiteX86" fmla="*/ 78658 w 479820"/>
                    <a:gd name="connsiteY86" fmla="*/ 157933 h 788201"/>
                    <a:gd name="connsiteX87" fmla="*/ 71301 w 479820"/>
                    <a:gd name="connsiteY87" fmla="*/ 168002 h 788201"/>
                    <a:gd name="connsiteX88" fmla="*/ 65004 w 479820"/>
                    <a:gd name="connsiteY88" fmla="*/ 177354 h 788201"/>
                    <a:gd name="connsiteX89" fmla="*/ 54156 w 479820"/>
                    <a:gd name="connsiteY89" fmla="*/ 194686 h 788201"/>
                    <a:gd name="connsiteX90" fmla="*/ 49013 w 479820"/>
                    <a:gd name="connsiteY90" fmla="*/ 203664 h 788201"/>
                    <a:gd name="connsiteX91" fmla="*/ 40472 w 479820"/>
                    <a:gd name="connsiteY91" fmla="*/ 220092 h 788201"/>
                    <a:gd name="connsiteX92" fmla="*/ 28782 w 479820"/>
                    <a:gd name="connsiteY92" fmla="*/ 246308 h 788201"/>
                    <a:gd name="connsiteX93" fmla="*/ 26943 w 479820"/>
                    <a:gd name="connsiteY93" fmla="*/ 250641 h 788201"/>
                    <a:gd name="connsiteX94" fmla="*/ 21487 w 479820"/>
                    <a:gd name="connsiteY94" fmla="*/ 265479 h 788201"/>
                    <a:gd name="connsiteX95" fmla="*/ 17684 w 479820"/>
                    <a:gd name="connsiteY95" fmla="*/ 277013 h 788201"/>
                    <a:gd name="connsiteX96" fmla="*/ 13507 w 479820"/>
                    <a:gd name="connsiteY96" fmla="*/ 291446 h 788201"/>
                    <a:gd name="connsiteX97" fmla="*/ 10078 w 479820"/>
                    <a:gd name="connsiteY97" fmla="*/ 304819 h 788201"/>
                    <a:gd name="connsiteX98" fmla="*/ 9486 w 479820"/>
                    <a:gd name="connsiteY98" fmla="*/ 307687 h 788201"/>
                    <a:gd name="connsiteX99" fmla="*/ 5028 w 479820"/>
                    <a:gd name="connsiteY99" fmla="*/ 330942 h 788201"/>
                    <a:gd name="connsiteX100" fmla="*/ 4654 w 479820"/>
                    <a:gd name="connsiteY100" fmla="*/ 333623 h 788201"/>
                    <a:gd name="connsiteX101" fmla="*/ 2192 w 479820"/>
                    <a:gd name="connsiteY101" fmla="*/ 352607 h 788201"/>
                    <a:gd name="connsiteX102" fmla="*/ 321 w 479820"/>
                    <a:gd name="connsiteY102" fmla="*/ 378324 h 788201"/>
                    <a:gd name="connsiteX103" fmla="*/ 72 w 479820"/>
                    <a:gd name="connsiteY103" fmla="*/ 386087 h 788201"/>
                    <a:gd name="connsiteX104" fmla="*/ 72 w 479820"/>
                    <a:gd name="connsiteY104" fmla="*/ 394409 h 788201"/>
                    <a:gd name="connsiteX105" fmla="*/ 383 w 479820"/>
                    <a:gd name="connsiteY105" fmla="*/ 410058 h 788201"/>
                    <a:gd name="connsiteX106" fmla="*/ 446 w 479820"/>
                    <a:gd name="connsiteY106" fmla="*/ 411991 h 788201"/>
                    <a:gd name="connsiteX107" fmla="*/ 851 w 479820"/>
                    <a:gd name="connsiteY107" fmla="*/ 420127 h 788201"/>
                    <a:gd name="connsiteX108" fmla="*/ 2503 w 479820"/>
                    <a:gd name="connsiteY108" fmla="*/ 438924 h 788201"/>
                    <a:gd name="connsiteX109" fmla="*/ 3906 w 479820"/>
                    <a:gd name="connsiteY109" fmla="*/ 449679 h 788201"/>
                    <a:gd name="connsiteX110" fmla="*/ 6275 w 479820"/>
                    <a:gd name="connsiteY110" fmla="*/ 464454 h 788201"/>
                    <a:gd name="connsiteX111" fmla="*/ 8426 w 479820"/>
                    <a:gd name="connsiteY111" fmla="*/ 475427 h 788201"/>
                    <a:gd name="connsiteX112" fmla="*/ 9517 w 479820"/>
                    <a:gd name="connsiteY112" fmla="*/ 480384 h 788201"/>
                    <a:gd name="connsiteX113" fmla="*/ 16188 w 479820"/>
                    <a:gd name="connsiteY113" fmla="*/ 505852 h 788201"/>
                    <a:gd name="connsiteX114" fmla="*/ 22204 w 479820"/>
                    <a:gd name="connsiteY114" fmla="*/ 524493 h 788201"/>
                    <a:gd name="connsiteX115" fmla="*/ 24013 w 479820"/>
                    <a:gd name="connsiteY115" fmla="*/ 529668 h 788201"/>
                    <a:gd name="connsiteX116" fmla="*/ 24013 w 479820"/>
                    <a:gd name="connsiteY116" fmla="*/ 529762 h 788201"/>
                    <a:gd name="connsiteX117" fmla="*/ 31993 w 479820"/>
                    <a:gd name="connsiteY117" fmla="*/ 549774 h 788201"/>
                    <a:gd name="connsiteX118" fmla="*/ 34331 w 479820"/>
                    <a:gd name="connsiteY118" fmla="*/ 555229 h 788201"/>
                    <a:gd name="connsiteX119" fmla="*/ 34331 w 479820"/>
                    <a:gd name="connsiteY119" fmla="*/ 555323 h 788201"/>
                    <a:gd name="connsiteX120" fmla="*/ 39100 w 479820"/>
                    <a:gd name="connsiteY120" fmla="*/ 565548 h 788201"/>
                    <a:gd name="connsiteX121" fmla="*/ 48732 w 479820"/>
                    <a:gd name="connsiteY121" fmla="*/ 584095 h 788201"/>
                    <a:gd name="connsiteX122" fmla="*/ 52535 w 479820"/>
                    <a:gd name="connsiteY122" fmla="*/ 590735 h 788201"/>
                    <a:gd name="connsiteX123" fmla="*/ 63789 w 479820"/>
                    <a:gd name="connsiteY123" fmla="*/ 609158 h 788201"/>
                    <a:gd name="connsiteX124" fmla="*/ 63945 w 479820"/>
                    <a:gd name="connsiteY124" fmla="*/ 609408 h 788201"/>
                    <a:gd name="connsiteX125" fmla="*/ 81588 w 479820"/>
                    <a:gd name="connsiteY125" fmla="*/ 634097 h 788201"/>
                    <a:gd name="connsiteX126" fmla="*/ 94058 w 479820"/>
                    <a:gd name="connsiteY126" fmla="*/ 649652 h 788201"/>
                    <a:gd name="connsiteX127" fmla="*/ 105560 w 479820"/>
                    <a:gd name="connsiteY127" fmla="*/ 662589 h 788201"/>
                    <a:gd name="connsiteX128" fmla="*/ 106994 w 479820"/>
                    <a:gd name="connsiteY128" fmla="*/ 664085 h 788201"/>
                    <a:gd name="connsiteX129" fmla="*/ 117842 w 479820"/>
                    <a:gd name="connsiteY129" fmla="*/ 675089 h 788201"/>
                    <a:gd name="connsiteX130" fmla="*/ 136359 w 479820"/>
                    <a:gd name="connsiteY130" fmla="*/ 692171 h 788201"/>
                    <a:gd name="connsiteX131" fmla="*/ 136795 w 479820"/>
                    <a:gd name="connsiteY131" fmla="*/ 692577 h 788201"/>
                    <a:gd name="connsiteX132" fmla="*/ 144744 w 479820"/>
                    <a:gd name="connsiteY132" fmla="*/ 699341 h 788201"/>
                    <a:gd name="connsiteX133" fmla="*/ 168966 w 479820"/>
                    <a:gd name="connsiteY133" fmla="*/ 717577 h 788201"/>
                    <a:gd name="connsiteX134" fmla="*/ 178255 w 479820"/>
                    <a:gd name="connsiteY134" fmla="*/ 723905 h 788201"/>
                    <a:gd name="connsiteX135" fmla="*/ 185113 w 479820"/>
                    <a:gd name="connsiteY135" fmla="*/ 728301 h 788201"/>
                    <a:gd name="connsiteX136" fmla="*/ 237888 w 479820"/>
                    <a:gd name="connsiteY136" fmla="*/ 755951 h 788201"/>
                    <a:gd name="connsiteX137" fmla="*/ 251605 w 479820"/>
                    <a:gd name="connsiteY137" fmla="*/ 761624 h 788201"/>
                    <a:gd name="connsiteX138" fmla="*/ 251667 w 479820"/>
                    <a:gd name="connsiteY138" fmla="*/ 761624 h 788201"/>
                    <a:gd name="connsiteX139" fmla="*/ 273145 w 479820"/>
                    <a:gd name="connsiteY139" fmla="*/ 769230 h 788201"/>
                    <a:gd name="connsiteX140" fmla="*/ 276574 w 479820"/>
                    <a:gd name="connsiteY140" fmla="*/ 770384 h 788201"/>
                    <a:gd name="connsiteX141" fmla="*/ 355410 w 479820"/>
                    <a:gd name="connsiteY141" fmla="*/ 786313 h 788201"/>
                    <a:gd name="connsiteX142" fmla="*/ 403977 w 479820"/>
                    <a:gd name="connsiteY142" fmla="*/ 788059 h 788201"/>
                    <a:gd name="connsiteX143" fmla="*/ 405504 w 479820"/>
                    <a:gd name="connsiteY143" fmla="*/ 787996 h 788201"/>
                    <a:gd name="connsiteX144" fmla="*/ 410118 w 479820"/>
                    <a:gd name="connsiteY144" fmla="*/ 787903 h 788201"/>
                    <a:gd name="connsiteX145" fmla="*/ 415168 w 479820"/>
                    <a:gd name="connsiteY145" fmla="*/ 787622 h 788201"/>
                    <a:gd name="connsiteX146" fmla="*/ 429975 w 479820"/>
                    <a:gd name="connsiteY146" fmla="*/ 786625 h 788201"/>
                    <a:gd name="connsiteX147" fmla="*/ 430318 w 479820"/>
                    <a:gd name="connsiteY147" fmla="*/ 786594 h 788201"/>
                    <a:gd name="connsiteX148" fmla="*/ 471964 w 479820"/>
                    <a:gd name="connsiteY148" fmla="*/ 780484 h 788201"/>
                    <a:gd name="connsiteX149" fmla="*/ 439856 w 479820"/>
                    <a:gd name="connsiteY149" fmla="*/ 772005 h 78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79820" h="788201">
                      <a:moveTo>
                        <a:pt x="439856" y="772005"/>
                      </a:moveTo>
                      <a:cubicBezTo>
                        <a:pt x="438703" y="771631"/>
                        <a:pt x="437581" y="771288"/>
                        <a:pt x="436428" y="770851"/>
                      </a:cubicBezTo>
                      <a:cubicBezTo>
                        <a:pt x="429133" y="768576"/>
                        <a:pt x="422026" y="766019"/>
                        <a:pt x="414981" y="763245"/>
                      </a:cubicBezTo>
                      <a:lnTo>
                        <a:pt x="414887" y="763245"/>
                      </a:lnTo>
                      <a:cubicBezTo>
                        <a:pt x="410305" y="761406"/>
                        <a:pt x="405691" y="759598"/>
                        <a:pt x="401171" y="757572"/>
                      </a:cubicBezTo>
                      <a:cubicBezTo>
                        <a:pt x="382873" y="749685"/>
                        <a:pt x="365229" y="740489"/>
                        <a:pt x="348427" y="729953"/>
                      </a:cubicBezTo>
                      <a:cubicBezTo>
                        <a:pt x="346089" y="728488"/>
                        <a:pt x="343783" y="727054"/>
                        <a:pt x="341538" y="725526"/>
                      </a:cubicBezTo>
                      <a:cubicBezTo>
                        <a:pt x="338389" y="723500"/>
                        <a:pt x="335303" y="721349"/>
                        <a:pt x="332248" y="719230"/>
                      </a:cubicBezTo>
                      <a:cubicBezTo>
                        <a:pt x="323956" y="713431"/>
                        <a:pt x="315851" y="707290"/>
                        <a:pt x="308027" y="700993"/>
                      </a:cubicBezTo>
                      <a:cubicBezTo>
                        <a:pt x="305346" y="698749"/>
                        <a:pt x="302665" y="696536"/>
                        <a:pt x="300078" y="694198"/>
                      </a:cubicBezTo>
                      <a:cubicBezTo>
                        <a:pt x="299922" y="694042"/>
                        <a:pt x="299829" y="693979"/>
                        <a:pt x="299673" y="693824"/>
                      </a:cubicBezTo>
                      <a:cubicBezTo>
                        <a:pt x="293313" y="688337"/>
                        <a:pt x="287110" y="682632"/>
                        <a:pt x="281125" y="676741"/>
                      </a:cubicBezTo>
                      <a:cubicBezTo>
                        <a:pt x="277447" y="673094"/>
                        <a:pt x="273830" y="669446"/>
                        <a:pt x="270277" y="665706"/>
                      </a:cubicBezTo>
                      <a:cubicBezTo>
                        <a:pt x="269871" y="665176"/>
                        <a:pt x="269373" y="664770"/>
                        <a:pt x="268843" y="664241"/>
                      </a:cubicBezTo>
                      <a:cubicBezTo>
                        <a:pt x="264978" y="660032"/>
                        <a:pt x="261081" y="655668"/>
                        <a:pt x="257371" y="651304"/>
                      </a:cubicBezTo>
                      <a:cubicBezTo>
                        <a:pt x="253038" y="646223"/>
                        <a:pt x="248861" y="641079"/>
                        <a:pt x="244871" y="635749"/>
                      </a:cubicBezTo>
                      <a:cubicBezTo>
                        <a:pt x="238667" y="627768"/>
                        <a:pt x="232839" y="619539"/>
                        <a:pt x="227259" y="611029"/>
                      </a:cubicBezTo>
                      <a:cubicBezTo>
                        <a:pt x="227165" y="610966"/>
                        <a:pt x="227165" y="610873"/>
                        <a:pt x="227071" y="610811"/>
                      </a:cubicBezTo>
                      <a:cubicBezTo>
                        <a:pt x="223112" y="604732"/>
                        <a:pt x="219403" y="598591"/>
                        <a:pt x="215850" y="592356"/>
                      </a:cubicBezTo>
                      <a:cubicBezTo>
                        <a:pt x="214540" y="590174"/>
                        <a:pt x="213231" y="587961"/>
                        <a:pt x="212015" y="585748"/>
                      </a:cubicBezTo>
                      <a:cubicBezTo>
                        <a:pt x="208617" y="579607"/>
                        <a:pt x="205469" y="573435"/>
                        <a:pt x="202383" y="567169"/>
                      </a:cubicBezTo>
                      <a:cubicBezTo>
                        <a:pt x="200793" y="563771"/>
                        <a:pt x="199203" y="560373"/>
                        <a:pt x="197613" y="556944"/>
                      </a:cubicBezTo>
                      <a:lnTo>
                        <a:pt x="197613" y="556882"/>
                      </a:lnTo>
                      <a:cubicBezTo>
                        <a:pt x="196803" y="555043"/>
                        <a:pt x="196023" y="553235"/>
                        <a:pt x="195306" y="551395"/>
                      </a:cubicBezTo>
                      <a:cubicBezTo>
                        <a:pt x="192439" y="544912"/>
                        <a:pt x="189758" y="538209"/>
                        <a:pt x="187295" y="531383"/>
                      </a:cubicBezTo>
                      <a:lnTo>
                        <a:pt x="187295" y="531289"/>
                      </a:lnTo>
                      <a:cubicBezTo>
                        <a:pt x="186672" y="529543"/>
                        <a:pt x="186048" y="527891"/>
                        <a:pt x="185487" y="526114"/>
                      </a:cubicBezTo>
                      <a:cubicBezTo>
                        <a:pt x="183305" y="520005"/>
                        <a:pt x="181279" y="513801"/>
                        <a:pt x="179471" y="507504"/>
                      </a:cubicBezTo>
                      <a:cubicBezTo>
                        <a:pt x="176884" y="499119"/>
                        <a:pt x="174671" y="490640"/>
                        <a:pt x="172800" y="482005"/>
                      </a:cubicBezTo>
                      <a:cubicBezTo>
                        <a:pt x="172425" y="480353"/>
                        <a:pt x="172021" y="478732"/>
                        <a:pt x="171709" y="477048"/>
                      </a:cubicBezTo>
                      <a:cubicBezTo>
                        <a:pt x="170929" y="473463"/>
                        <a:pt x="170212" y="469785"/>
                        <a:pt x="169589" y="466076"/>
                      </a:cubicBezTo>
                      <a:cubicBezTo>
                        <a:pt x="168654" y="461213"/>
                        <a:pt x="167874" y="456225"/>
                        <a:pt x="167220" y="451331"/>
                      </a:cubicBezTo>
                      <a:cubicBezTo>
                        <a:pt x="166659" y="447808"/>
                        <a:pt x="166191" y="444192"/>
                        <a:pt x="165786" y="440576"/>
                      </a:cubicBezTo>
                      <a:cubicBezTo>
                        <a:pt x="165069" y="434404"/>
                        <a:pt x="164571" y="428107"/>
                        <a:pt x="164165" y="421748"/>
                      </a:cubicBezTo>
                      <a:cubicBezTo>
                        <a:pt x="163978" y="419098"/>
                        <a:pt x="163853" y="416355"/>
                        <a:pt x="163729" y="413612"/>
                      </a:cubicBezTo>
                      <a:lnTo>
                        <a:pt x="163666" y="411679"/>
                      </a:lnTo>
                      <a:cubicBezTo>
                        <a:pt x="163448" y="406442"/>
                        <a:pt x="163323" y="401205"/>
                        <a:pt x="163354" y="396031"/>
                      </a:cubicBezTo>
                      <a:cubicBezTo>
                        <a:pt x="163230" y="393225"/>
                        <a:pt x="163292" y="390482"/>
                        <a:pt x="163354" y="387738"/>
                      </a:cubicBezTo>
                      <a:cubicBezTo>
                        <a:pt x="163417" y="385151"/>
                        <a:pt x="163448" y="382564"/>
                        <a:pt x="163604" y="379976"/>
                      </a:cubicBezTo>
                      <a:cubicBezTo>
                        <a:pt x="163884" y="371310"/>
                        <a:pt x="164508" y="362738"/>
                        <a:pt x="165474" y="354228"/>
                      </a:cubicBezTo>
                      <a:cubicBezTo>
                        <a:pt x="166098" y="347838"/>
                        <a:pt x="166877" y="341509"/>
                        <a:pt x="167937" y="335244"/>
                      </a:cubicBezTo>
                      <a:cubicBezTo>
                        <a:pt x="168062" y="334340"/>
                        <a:pt x="168155" y="333467"/>
                        <a:pt x="168311" y="332563"/>
                      </a:cubicBezTo>
                      <a:cubicBezTo>
                        <a:pt x="169589" y="324770"/>
                        <a:pt x="171054" y="316977"/>
                        <a:pt x="172769" y="309308"/>
                      </a:cubicBezTo>
                      <a:cubicBezTo>
                        <a:pt x="172956" y="308342"/>
                        <a:pt x="173174" y="307437"/>
                        <a:pt x="173392" y="306471"/>
                      </a:cubicBezTo>
                      <a:cubicBezTo>
                        <a:pt x="174390" y="301982"/>
                        <a:pt x="175512" y="297494"/>
                        <a:pt x="176790" y="293098"/>
                      </a:cubicBezTo>
                      <a:cubicBezTo>
                        <a:pt x="178037" y="288204"/>
                        <a:pt x="179471" y="283372"/>
                        <a:pt x="180967" y="278634"/>
                      </a:cubicBezTo>
                      <a:cubicBezTo>
                        <a:pt x="182183" y="274706"/>
                        <a:pt x="183398" y="270872"/>
                        <a:pt x="184770" y="267100"/>
                      </a:cubicBezTo>
                      <a:cubicBezTo>
                        <a:pt x="186516" y="262113"/>
                        <a:pt x="188324" y="257187"/>
                        <a:pt x="190226" y="252293"/>
                      </a:cubicBezTo>
                      <a:cubicBezTo>
                        <a:pt x="190818" y="250797"/>
                        <a:pt x="191410" y="249394"/>
                        <a:pt x="192064" y="247929"/>
                      </a:cubicBezTo>
                      <a:cubicBezTo>
                        <a:pt x="195587" y="238982"/>
                        <a:pt x="199515" y="230285"/>
                        <a:pt x="203754" y="221712"/>
                      </a:cubicBezTo>
                      <a:cubicBezTo>
                        <a:pt x="206435" y="216195"/>
                        <a:pt x="209303" y="210678"/>
                        <a:pt x="212295" y="205316"/>
                      </a:cubicBezTo>
                      <a:cubicBezTo>
                        <a:pt x="213948" y="202261"/>
                        <a:pt x="215694" y="199268"/>
                        <a:pt x="217439" y="196307"/>
                      </a:cubicBezTo>
                      <a:cubicBezTo>
                        <a:pt x="220899" y="190447"/>
                        <a:pt x="224453" y="184648"/>
                        <a:pt x="228256" y="179006"/>
                      </a:cubicBezTo>
                      <a:cubicBezTo>
                        <a:pt x="230251" y="175858"/>
                        <a:pt x="232371" y="172709"/>
                        <a:pt x="234584" y="169623"/>
                      </a:cubicBezTo>
                      <a:cubicBezTo>
                        <a:pt x="236954" y="166225"/>
                        <a:pt x="239416" y="162890"/>
                        <a:pt x="241941" y="159554"/>
                      </a:cubicBezTo>
                      <a:cubicBezTo>
                        <a:pt x="247209" y="152478"/>
                        <a:pt x="252758" y="145558"/>
                        <a:pt x="258462" y="138887"/>
                      </a:cubicBezTo>
                      <a:cubicBezTo>
                        <a:pt x="260146" y="136860"/>
                        <a:pt x="261923" y="134865"/>
                        <a:pt x="263762" y="132933"/>
                      </a:cubicBezTo>
                      <a:cubicBezTo>
                        <a:pt x="266785" y="129504"/>
                        <a:pt x="269965" y="126137"/>
                        <a:pt x="273145" y="122801"/>
                      </a:cubicBezTo>
                      <a:cubicBezTo>
                        <a:pt x="275203" y="120526"/>
                        <a:pt x="277322" y="118437"/>
                        <a:pt x="279473" y="116224"/>
                      </a:cubicBezTo>
                      <a:lnTo>
                        <a:pt x="283899" y="111953"/>
                      </a:lnTo>
                      <a:lnTo>
                        <a:pt x="283899" y="111860"/>
                      </a:lnTo>
                      <a:cubicBezTo>
                        <a:pt x="286705" y="109179"/>
                        <a:pt x="289510" y="106561"/>
                        <a:pt x="292379" y="104004"/>
                      </a:cubicBezTo>
                      <a:cubicBezTo>
                        <a:pt x="297896" y="98954"/>
                        <a:pt x="303601" y="94123"/>
                        <a:pt x="309399" y="89353"/>
                      </a:cubicBezTo>
                      <a:cubicBezTo>
                        <a:pt x="318065" y="82308"/>
                        <a:pt x="326980" y="75668"/>
                        <a:pt x="336269" y="69403"/>
                      </a:cubicBezTo>
                      <a:cubicBezTo>
                        <a:pt x="344281" y="63916"/>
                        <a:pt x="352542" y="58742"/>
                        <a:pt x="361052" y="53879"/>
                      </a:cubicBezTo>
                      <a:cubicBezTo>
                        <a:pt x="368534" y="49608"/>
                        <a:pt x="376140" y="45525"/>
                        <a:pt x="383902" y="41721"/>
                      </a:cubicBezTo>
                      <a:cubicBezTo>
                        <a:pt x="396246" y="35674"/>
                        <a:pt x="408840" y="30219"/>
                        <a:pt x="421901" y="25512"/>
                      </a:cubicBezTo>
                      <a:cubicBezTo>
                        <a:pt x="440542" y="18653"/>
                        <a:pt x="459901" y="13292"/>
                        <a:pt x="479820" y="9333"/>
                      </a:cubicBezTo>
                      <a:cubicBezTo>
                        <a:pt x="447245" y="2101"/>
                        <a:pt x="413204" y="-1079"/>
                        <a:pt x="378290" y="324"/>
                      </a:cubicBezTo>
                      <a:cubicBezTo>
                        <a:pt x="370403" y="636"/>
                        <a:pt x="362673" y="1197"/>
                        <a:pt x="355036" y="1914"/>
                      </a:cubicBezTo>
                      <a:cubicBezTo>
                        <a:pt x="348209" y="2506"/>
                        <a:pt x="341289" y="3441"/>
                        <a:pt x="334555" y="4501"/>
                      </a:cubicBezTo>
                      <a:cubicBezTo>
                        <a:pt x="334337" y="4532"/>
                        <a:pt x="333994" y="4626"/>
                        <a:pt x="333776" y="4626"/>
                      </a:cubicBezTo>
                      <a:cubicBezTo>
                        <a:pt x="330378" y="5062"/>
                        <a:pt x="327199" y="5623"/>
                        <a:pt x="323894" y="6215"/>
                      </a:cubicBezTo>
                      <a:lnTo>
                        <a:pt x="323832" y="6215"/>
                      </a:lnTo>
                      <a:cubicBezTo>
                        <a:pt x="301325" y="10299"/>
                        <a:pt x="279504" y="16160"/>
                        <a:pt x="258587" y="23890"/>
                      </a:cubicBezTo>
                      <a:cubicBezTo>
                        <a:pt x="245557" y="28598"/>
                        <a:pt x="232932" y="34022"/>
                        <a:pt x="220588" y="40100"/>
                      </a:cubicBezTo>
                      <a:cubicBezTo>
                        <a:pt x="212857" y="43872"/>
                        <a:pt x="205282" y="47987"/>
                        <a:pt x="197769" y="52226"/>
                      </a:cubicBezTo>
                      <a:cubicBezTo>
                        <a:pt x="189259" y="57121"/>
                        <a:pt x="180998" y="62295"/>
                        <a:pt x="172987" y="67782"/>
                      </a:cubicBezTo>
                      <a:cubicBezTo>
                        <a:pt x="163698" y="74047"/>
                        <a:pt x="154782" y="80687"/>
                        <a:pt x="146116" y="87732"/>
                      </a:cubicBezTo>
                      <a:cubicBezTo>
                        <a:pt x="140318" y="92502"/>
                        <a:pt x="134613" y="97334"/>
                        <a:pt x="129096" y="102384"/>
                      </a:cubicBezTo>
                      <a:cubicBezTo>
                        <a:pt x="126228" y="104908"/>
                        <a:pt x="123422" y="107527"/>
                        <a:pt x="120617" y="110239"/>
                      </a:cubicBezTo>
                      <a:lnTo>
                        <a:pt x="120617" y="110301"/>
                      </a:lnTo>
                      <a:lnTo>
                        <a:pt x="116190" y="114603"/>
                      </a:lnTo>
                      <a:cubicBezTo>
                        <a:pt x="114039" y="116785"/>
                        <a:pt x="111951" y="118905"/>
                        <a:pt x="109831" y="121149"/>
                      </a:cubicBezTo>
                      <a:cubicBezTo>
                        <a:pt x="106683" y="124516"/>
                        <a:pt x="103503" y="127883"/>
                        <a:pt x="100479" y="131312"/>
                      </a:cubicBezTo>
                      <a:cubicBezTo>
                        <a:pt x="98640" y="133244"/>
                        <a:pt x="96863" y="135239"/>
                        <a:pt x="95149" y="137234"/>
                      </a:cubicBezTo>
                      <a:cubicBezTo>
                        <a:pt x="89475" y="143937"/>
                        <a:pt x="83926" y="150857"/>
                        <a:pt x="78658" y="157933"/>
                      </a:cubicBezTo>
                      <a:cubicBezTo>
                        <a:pt x="76133" y="161269"/>
                        <a:pt x="73670" y="164604"/>
                        <a:pt x="71301" y="168002"/>
                      </a:cubicBezTo>
                      <a:cubicBezTo>
                        <a:pt x="69088" y="171057"/>
                        <a:pt x="66969" y="174205"/>
                        <a:pt x="65004" y="177354"/>
                      </a:cubicBezTo>
                      <a:cubicBezTo>
                        <a:pt x="61170" y="183027"/>
                        <a:pt x="57617" y="188794"/>
                        <a:pt x="54156" y="194686"/>
                      </a:cubicBezTo>
                      <a:cubicBezTo>
                        <a:pt x="52410" y="197647"/>
                        <a:pt x="50665" y="200609"/>
                        <a:pt x="49013" y="203664"/>
                      </a:cubicBezTo>
                      <a:cubicBezTo>
                        <a:pt x="46021" y="209057"/>
                        <a:pt x="43183" y="214574"/>
                        <a:pt x="40472" y="220092"/>
                      </a:cubicBezTo>
                      <a:cubicBezTo>
                        <a:pt x="36232" y="228633"/>
                        <a:pt x="32304" y="237361"/>
                        <a:pt x="28782" y="246308"/>
                      </a:cubicBezTo>
                      <a:cubicBezTo>
                        <a:pt x="28128" y="247773"/>
                        <a:pt x="27535" y="249176"/>
                        <a:pt x="26943" y="250641"/>
                      </a:cubicBezTo>
                      <a:cubicBezTo>
                        <a:pt x="25041" y="255566"/>
                        <a:pt x="23233" y="260492"/>
                        <a:pt x="21487" y="265479"/>
                      </a:cubicBezTo>
                      <a:cubicBezTo>
                        <a:pt x="20116" y="269251"/>
                        <a:pt x="18900" y="273085"/>
                        <a:pt x="17684" y="277013"/>
                      </a:cubicBezTo>
                      <a:cubicBezTo>
                        <a:pt x="16188" y="281751"/>
                        <a:pt x="14754" y="286583"/>
                        <a:pt x="13507" y="291446"/>
                      </a:cubicBezTo>
                      <a:cubicBezTo>
                        <a:pt x="12229" y="295873"/>
                        <a:pt x="11138" y="300362"/>
                        <a:pt x="10078" y="304819"/>
                      </a:cubicBezTo>
                      <a:cubicBezTo>
                        <a:pt x="9891" y="305817"/>
                        <a:pt x="9673" y="306721"/>
                        <a:pt x="9486" y="307687"/>
                      </a:cubicBezTo>
                      <a:cubicBezTo>
                        <a:pt x="7772" y="315324"/>
                        <a:pt x="6307" y="323149"/>
                        <a:pt x="5028" y="330942"/>
                      </a:cubicBezTo>
                      <a:cubicBezTo>
                        <a:pt x="4903" y="331846"/>
                        <a:pt x="4779" y="332719"/>
                        <a:pt x="4654" y="333623"/>
                      </a:cubicBezTo>
                      <a:cubicBezTo>
                        <a:pt x="3594" y="339888"/>
                        <a:pt x="2815" y="346217"/>
                        <a:pt x="2192" y="352607"/>
                      </a:cubicBezTo>
                      <a:cubicBezTo>
                        <a:pt x="1225" y="361117"/>
                        <a:pt x="602" y="369690"/>
                        <a:pt x="321" y="378324"/>
                      </a:cubicBezTo>
                      <a:cubicBezTo>
                        <a:pt x="165" y="380943"/>
                        <a:pt x="103" y="383499"/>
                        <a:pt x="72" y="386087"/>
                      </a:cubicBezTo>
                      <a:cubicBezTo>
                        <a:pt x="10" y="388829"/>
                        <a:pt x="-53" y="391573"/>
                        <a:pt x="72" y="394409"/>
                      </a:cubicBezTo>
                      <a:cubicBezTo>
                        <a:pt x="41" y="399584"/>
                        <a:pt x="165" y="404821"/>
                        <a:pt x="383" y="410058"/>
                      </a:cubicBezTo>
                      <a:lnTo>
                        <a:pt x="446" y="411991"/>
                      </a:lnTo>
                      <a:cubicBezTo>
                        <a:pt x="571" y="414734"/>
                        <a:pt x="664" y="417446"/>
                        <a:pt x="851" y="420127"/>
                      </a:cubicBezTo>
                      <a:cubicBezTo>
                        <a:pt x="1287" y="426486"/>
                        <a:pt x="1786" y="432752"/>
                        <a:pt x="2503" y="438924"/>
                      </a:cubicBezTo>
                      <a:cubicBezTo>
                        <a:pt x="2909" y="442540"/>
                        <a:pt x="3376" y="446156"/>
                        <a:pt x="3906" y="449679"/>
                      </a:cubicBezTo>
                      <a:cubicBezTo>
                        <a:pt x="4592" y="454604"/>
                        <a:pt x="5371" y="459561"/>
                        <a:pt x="6275" y="464454"/>
                      </a:cubicBezTo>
                      <a:cubicBezTo>
                        <a:pt x="6930" y="468133"/>
                        <a:pt x="7647" y="471812"/>
                        <a:pt x="8426" y="475427"/>
                      </a:cubicBezTo>
                      <a:cubicBezTo>
                        <a:pt x="8737" y="477111"/>
                        <a:pt x="9112" y="478701"/>
                        <a:pt x="9517" y="480384"/>
                      </a:cubicBezTo>
                      <a:cubicBezTo>
                        <a:pt x="11387" y="489019"/>
                        <a:pt x="13601" y="497498"/>
                        <a:pt x="16188" y="505852"/>
                      </a:cubicBezTo>
                      <a:cubicBezTo>
                        <a:pt x="17965" y="512149"/>
                        <a:pt x="19991" y="518352"/>
                        <a:pt x="22204" y="524493"/>
                      </a:cubicBezTo>
                      <a:cubicBezTo>
                        <a:pt x="22735" y="526239"/>
                        <a:pt x="23389" y="527923"/>
                        <a:pt x="24013" y="529668"/>
                      </a:cubicBezTo>
                      <a:lnTo>
                        <a:pt x="24013" y="529762"/>
                      </a:lnTo>
                      <a:cubicBezTo>
                        <a:pt x="26475" y="536588"/>
                        <a:pt x="29156" y="543259"/>
                        <a:pt x="31993" y="549774"/>
                      </a:cubicBezTo>
                      <a:cubicBezTo>
                        <a:pt x="32710" y="551583"/>
                        <a:pt x="33520" y="553422"/>
                        <a:pt x="34331" y="555229"/>
                      </a:cubicBezTo>
                      <a:lnTo>
                        <a:pt x="34331" y="555323"/>
                      </a:lnTo>
                      <a:cubicBezTo>
                        <a:pt x="35921" y="558721"/>
                        <a:pt x="37511" y="562119"/>
                        <a:pt x="39100" y="565548"/>
                      </a:cubicBezTo>
                      <a:cubicBezTo>
                        <a:pt x="42186" y="571782"/>
                        <a:pt x="45335" y="577955"/>
                        <a:pt x="48732" y="584095"/>
                      </a:cubicBezTo>
                      <a:cubicBezTo>
                        <a:pt x="49948" y="586309"/>
                        <a:pt x="51257" y="588522"/>
                        <a:pt x="52535" y="590735"/>
                      </a:cubicBezTo>
                      <a:cubicBezTo>
                        <a:pt x="56089" y="596970"/>
                        <a:pt x="59830" y="603111"/>
                        <a:pt x="63789" y="609158"/>
                      </a:cubicBezTo>
                      <a:cubicBezTo>
                        <a:pt x="63851" y="609252"/>
                        <a:pt x="63851" y="609314"/>
                        <a:pt x="63945" y="609408"/>
                      </a:cubicBezTo>
                      <a:cubicBezTo>
                        <a:pt x="69555" y="617887"/>
                        <a:pt x="75354" y="626117"/>
                        <a:pt x="81588" y="634097"/>
                      </a:cubicBezTo>
                      <a:cubicBezTo>
                        <a:pt x="85579" y="639427"/>
                        <a:pt x="89756" y="644602"/>
                        <a:pt x="94058" y="649652"/>
                      </a:cubicBezTo>
                      <a:cubicBezTo>
                        <a:pt x="97798" y="654047"/>
                        <a:pt x="101695" y="658412"/>
                        <a:pt x="105560" y="662589"/>
                      </a:cubicBezTo>
                      <a:cubicBezTo>
                        <a:pt x="106059" y="663149"/>
                        <a:pt x="106558" y="663524"/>
                        <a:pt x="106994" y="664085"/>
                      </a:cubicBezTo>
                      <a:cubicBezTo>
                        <a:pt x="110517" y="667795"/>
                        <a:pt x="114164" y="671441"/>
                        <a:pt x="117842" y="675089"/>
                      </a:cubicBezTo>
                      <a:cubicBezTo>
                        <a:pt x="123796" y="680981"/>
                        <a:pt x="130000" y="686716"/>
                        <a:pt x="136359" y="692171"/>
                      </a:cubicBezTo>
                      <a:cubicBezTo>
                        <a:pt x="136546" y="692327"/>
                        <a:pt x="136639" y="692421"/>
                        <a:pt x="136795" y="692577"/>
                      </a:cubicBezTo>
                      <a:cubicBezTo>
                        <a:pt x="139383" y="694883"/>
                        <a:pt x="142063" y="697128"/>
                        <a:pt x="144744" y="699341"/>
                      </a:cubicBezTo>
                      <a:cubicBezTo>
                        <a:pt x="152569" y="705638"/>
                        <a:pt x="160643" y="711779"/>
                        <a:pt x="168966" y="717577"/>
                      </a:cubicBezTo>
                      <a:cubicBezTo>
                        <a:pt x="172021" y="719728"/>
                        <a:pt x="175107" y="721848"/>
                        <a:pt x="178255" y="723905"/>
                      </a:cubicBezTo>
                      <a:cubicBezTo>
                        <a:pt x="180499" y="725433"/>
                        <a:pt x="182806" y="726867"/>
                        <a:pt x="185113" y="728301"/>
                      </a:cubicBezTo>
                      <a:cubicBezTo>
                        <a:pt x="201947" y="738837"/>
                        <a:pt x="219590" y="748064"/>
                        <a:pt x="237888" y="755951"/>
                      </a:cubicBezTo>
                      <a:cubicBezTo>
                        <a:pt x="242409" y="757946"/>
                        <a:pt x="246991" y="759785"/>
                        <a:pt x="251605" y="761624"/>
                      </a:cubicBezTo>
                      <a:lnTo>
                        <a:pt x="251667" y="761624"/>
                      </a:lnTo>
                      <a:cubicBezTo>
                        <a:pt x="258743" y="764399"/>
                        <a:pt x="265851" y="766924"/>
                        <a:pt x="273145" y="769230"/>
                      </a:cubicBezTo>
                      <a:cubicBezTo>
                        <a:pt x="274267" y="769667"/>
                        <a:pt x="275420" y="770010"/>
                        <a:pt x="276574" y="770384"/>
                      </a:cubicBezTo>
                      <a:cubicBezTo>
                        <a:pt x="301823" y="778302"/>
                        <a:pt x="328258" y="783788"/>
                        <a:pt x="355410" y="786313"/>
                      </a:cubicBezTo>
                      <a:cubicBezTo>
                        <a:pt x="371370" y="787934"/>
                        <a:pt x="387456" y="788495"/>
                        <a:pt x="403977" y="788059"/>
                      </a:cubicBezTo>
                      <a:cubicBezTo>
                        <a:pt x="404476" y="788121"/>
                        <a:pt x="404943" y="788121"/>
                        <a:pt x="405504" y="787996"/>
                      </a:cubicBezTo>
                      <a:cubicBezTo>
                        <a:pt x="407063" y="788028"/>
                        <a:pt x="408590" y="787965"/>
                        <a:pt x="410118" y="787903"/>
                      </a:cubicBezTo>
                      <a:cubicBezTo>
                        <a:pt x="411801" y="787840"/>
                        <a:pt x="413484" y="787778"/>
                        <a:pt x="415168" y="787622"/>
                      </a:cubicBezTo>
                      <a:cubicBezTo>
                        <a:pt x="420187" y="787404"/>
                        <a:pt x="425081" y="787061"/>
                        <a:pt x="429975" y="786625"/>
                      </a:cubicBezTo>
                      <a:lnTo>
                        <a:pt x="430318" y="786594"/>
                      </a:lnTo>
                      <a:cubicBezTo>
                        <a:pt x="444439" y="785316"/>
                        <a:pt x="458342" y="783227"/>
                        <a:pt x="471964" y="780484"/>
                      </a:cubicBezTo>
                      <a:cubicBezTo>
                        <a:pt x="461116" y="778052"/>
                        <a:pt x="450362" y="775309"/>
                        <a:pt x="439856" y="77200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58" name="Hình tự do: Hình 1657">
              <a:extLst>
                <a:ext uri="{FF2B5EF4-FFF2-40B4-BE49-F238E27FC236}">
                  <a16:creationId xmlns:a16="http://schemas.microsoft.com/office/drawing/2014/main" id="{249CD8D1-EC42-4FE4-B32B-80350527C114}"/>
                </a:ext>
              </a:extLst>
            </p:cNvPr>
            <p:cNvSpPr/>
            <p:nvPr/>
          </p:nvSpPr>
          <p:spPr>
            <a:xfrm>
              <a:off x="13716570" y="5035312"/>
              <a:ext cx="219486" cy="137992"/>
            </a:xfrm>
            <a:custGeom>
              <a:avLst/>
              <a:gdLst>
                <a:gd name="connsiteX0" fmla="*/ 0 w 219486"/>
                <a:gd name="connsiteY0" fmla="*/ 89858 h 137992"/>
                <a:gd name="connsiteX1" fmla="*/ 29864 w 219486"/>
                <a:gd name="connsiteY1" fmla="*/ 91261 h 137992"/>
                <a:gd name="connsiteX2" fmla="*/ 80207 w 219486"/>
                <a:gd name="connsiteY2" fmla="*/ 56098 h 137992"/>
                <a:gd name="connsiteX3" fmla="*/ 44826 w 219486"/>
                <a:gd name="connsiteY3" fmla="*/ 102639 h 137992"/>
                <a:gd name="connsiteX4" fmla="*/ 55955 w 219486"/>
                <a:gd name="connsiteY4" fmla="*/ 115919 h 137992"/>
                <a:gd name="connsiteX5" fmla="*/ 71604 w 219486"/>
                <a:gd name="connsiteY5" fmla="*/ 130227 h 137992"/>
                <a:gd name="connsiteX6" fmla="*/ 94827 w 219486"/>
                <a:gd name="connsiteY6" fmla="*/ 135277 h 137992"/>
                <a:gd name="connsiteX7" fmla="*/ 182298 w 219486"/>
                <a:gd name="connsiteY7" fmla="*/ 80288 h 137992"/>
                <a:gd name="connsiteX8" fmla="*/ 219487 w 219486"/>
                <a:gd name="connsiteY8" fmla="*/ 43567 h 137992"/>
                <a:gd name="connsiteX9" fmla="*/ 160664 w 219486"/>
                <a:gd name="connsiteY9" fmla="*/ 19 h 137992"/>
                <a:gd name="connsiteX10" fmla="*/ 78088 w 219486"/>
                <a:gd name="connsiteY10" fmla="*/ 20094 h 137992"/>
                <a:gd name="connsiteX11" fmla="*/ 0 w 219486"/>
                <a:gd name="connsiteY11" fmla="*/ 89858 h 13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486" h="137992">
                  <a:moveTo>
                    <a:pt x="0" y="89858"/>
                  </a:moveTo>
                  <a:cubicBezTo>
                    <a:pt x="0" y="89858"/>
                    <a:pt x="18828" y="98213"/>
                    <a:pt x="29864" y="91261"/>
                  </a:cubicBezTo>
                  <a:cubicBezTo>
                    <a:pt x="39464" y="85307"/>
                    <a:pt x="71822" y="62083"/>
                    <a:pt x="80207" y="56098"/>
                  </a:cubicBezTo>
                  <a:cubicBezTo>
                    <a:pt x="69078" y="68037"/>
                    <a:pt x="43642" y="93630"/>
                    <a:pt x="44826" y="102639"/>
                  </a:cubicBezTo>
                  <a:cubicBezTo>
                    <a:pt x="46541" y="115014"/>
                    <a:pt x="55955" y="115919"/>
                    <a:pt x="55955" y="115919"/>
                  </a:cubicBezTo>
                  <a:cubicBezTo>
                    <a:pt x="55955" y="115919"/>
                    <a:pt x="59509" y="130320"/>
                    <a:pt x="71604" y="130227"/>
                  </a:cubicBezTo>
                  <a:cubicBezTo>
                    <a:pt x="71604" y="130227"/>
                    <a:pt x="75875" y="143569"/>
                    <a:pt x="94827" y="135277"/>
                  </a:cubicBezTo>
                  <a:cubicBezTo>
                    <a:pt x="99722" y="133095"/>
                    <a:pt x="149348" y="102982"/>
                    <a:pt x="182298" y="80288"/>
                  </a:cubicBezTo>
                  <a:cubicBezTo>
                    <a:pt x="196699" y="70313"/>
                    <a:pt x="209262" y="57875"/>
                    <a:pt x="219487" y="43567"/>
                  </a:cubicBezTo>
                  <a:cubicBezTo>
                    <a:pt x="219487" y="43567"/>
                    <a:pt x="160882" y="-1042"/>
                    <a:pt x="160664" y="19"/>
                  </a:cubicBezTo>
                  <a:cubicBezTo>
                    <a:pt x="135165" y="4133"/>
                    <a:pt x="100251" y="10835"/>
                    <a:pt x="78088" y="20094"/>
                  </a:cubicBezTo>
                  <a:cubicBezTo>
                    <a:pt x="39714" y="35960"/>
                    <a:pt x="0" y="89858"/>
                    <a:pt x="0" y="89858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3" name="Đồ họa 3">
            <a:extLst>
              <a:ext uri="{FF2B5EF4-FFF2-40B4-BE49-F238E27FC236}">
                <a16:creationId xmlns:a16="http://schemas.microsoft.com/office/drawing/2014/main" id="{225DCAFB-F64C-7932-8CFF-9B49E136FDD4}"/>
              </a:ext>
            </a:extLst>
          </p:cNvPr>
          <p:cNvGrpSpPr/>
          <p:nvPr/>
        </p:nvGrpSpPr>
        <p:grpSpPr>
          <a:xfrm>
            <a:off x="20411109" y="-7529950"/>
            <a:ext cx="542935" cy="1155043"/>
            <a:chOff x="14277835" y="4185717"/>
            <a:chExt cx="542935" cy="1155043"/>
          </a:xfrm>
        </p:grpSpPr>
        <p:sp>
          <p:nvSpPr>
            <p:cNvPr id="1694" name="Hình tự do: Hình 1693">
              <a:extLst>
                <a:ext uri="{FF2B5EF4-FFF2-40B4-BE49-F238E27FC236}">
                  <a16:creationId xmlns:a16="http://schemas.microsoft.com/office/drawing/2014/main" id="{2183D9F3-12B8-3A10-0B8D-590B949F0137}"/>
                </a:ext>
              </a:extLst>
            </p:cNvPr>
            <p:cNvSpPr/>
            <p:nvPr/>
          </p:nvSpPr>
          <p:spPr>
            <a:xfrm>
              <a:off x="14591089" y="4418983"/>
              <a:ext cx="96073" cy="100500"/>
            </a:xfrm>
            <a:custGeom>
              <a:avLst/>
              <a:gdLst>
                <a:gd name="connsiteX0" fmla="*/ 80363 w 96073"/>
                <a:gd name="connsiteY0" fmla="*/ 100501 h 100500"/>
                <a:gd name="connsiteX1" fmla="*/ 0 w 96073"/>
                <a:gd name="connsiteY1" fmla="*/ 0 h 100500"/>
                <a:gd name="connsiteX2" fmla="*/ 61317 w 96073"/>
                <a:gd name="connsiteY2" fmla="*/ 1964 h 100500"/>
                <a:gd name="connsiteX3" fmla="*/ 96074 w 96073"/>
                <a:gd name="connsiteY3" fmla="*/ 46354 h 100500"/>
                <a:gd name="connsiteX4" fmla="*/ 80363 w 96073"/>
                <a:gd name="connsiteY4" fmla="*/ 100501 h 1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73" h="100500">
                  <a:moveTo>
                    <a:pt x="80363" y="100501"/>
                  </a:moveTo>
                  <a:lnTo>
                    <a:pt x="0" y="0"/>
                  </a:lnTo>
                  <a:cubicBezTo>
                    <a:pt x="0" y="0"/>
                    <a:pt x="60256" y="655"/>
                    <a:pt x="61317" y="1964"/>
                  </a:cubicBezTo>
                  <a:cubicBezTo>
                    <a:pt x="62377" y="3273"/>
                    <a:pt x="96074" y="46354"/>
                    <a:pt x="96074" y="46354"/>
                  </a:cubicBezTo>
                  <a:lnTo>
                    <a:pt x="80363" y="100501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5" name="Hình tự do: Hình 1694">
              <a:extLst>
                <a:ext uri="{FF2B5EF4-FFF2-40B4-BE49-F238E27FC236}">
                  <a16:creationId xmlns:a16="http://schemas.microsoft.com/office/drawing/2014/main" id="{2BB63BE2-10B4-4376-1447-FAB3002E03C1}"/>
                </a:ext>
              </a:extLst>
            </p:cNvPr>
            <p:cNvSpPr/>
            <p:nvPr/>
          </p:nvSpPr>
          <p:spPr>
            <a:xfrm>
              <a:off x="14446822" y="4185717"/>
              <a:ext cx="318741" cy="397203"/>
            </a:xfrm>
            <a:custGeom>
              <a:avLst/>
              <a:gdLst>
                <a:gd name="connsiteX0" fmla="*/ 318741 w 318741"/>
                <a:gd name="connsiteY0" fmla="*/ 209730 h 397203"/>
                <a:gd name="connsiteX1" fmla="*/ 141337 w 318741"/>
                <a:gd name="connsiteY1" fmla="*/ 397203 h 397203"/>
                <a:gd name="connsiteX2" fmla="*/ 0 w 318741"/>
                <a:gd name="connsiteY2" fmla="*/ 0 h 39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741" h="397203">
                  <a:moveTo>
                    <a:pt x="318741" y="209730"/>
                  </a:moveTo>
                  <a:lnTo>
                    <a:pt x="141337" y="397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6" name="Hình tự do: Hình 1695">
              <a:extLst>
                <a:ext uri="{FF2B5EF4-FFF2-40B4-BE49-F238E27FC236}">
                  <a16:creationId xmlns:a16="http://schemas.microsoft.com/office/drawing/2014/main" id="{50A7DC00-61BC-9CDD-D4B6-9C88052DCDCE}"/>
                </a:ext>
              </a:extLst>
            </p:cNvPr>
            <p:cNvSpPr/>
            <p:nvPr/>
          </p:nvSpPr>
          <p:spPr>
            <a:xfrm>
              <a:off x="14446822" y="4185717"/>
              <a:ext cx="267555" cy="333766"/>
            </a:xfrm>
            <a:custGeom>
              <a:avLst/>
              <a:gdLst>
                <a:gd name="connsiteX0" fmla="*/ 0 w 267555"/>
                <a:gd name="connsiteY0" fmla="*/ 0 h 333766"/>
                <a:gd name="connsiteX1" fmla="*/ 267556 w 267555"/>
                <a:gd name="connsiteY1" fmla="*/ 263815 h 333766"/>
                <a:gd name="connsiteX2" fmla="*/ 224631 w 267555"/>
                <a:gd name="connsiteY2" fmla="*/ 333766 h 333766"/>
                <a:gd name="connsiteX3" fmla="*/ 231894 w 267555"/>
                <a:gd name="connsiteY3" fmla="*/ 301471 h 33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555" h="333766">
                  <a:moveTo>
                    <a:pt x="0" y="0"/>
                  </a:moveTo>
                  <a:lnTo>
                    <a:pt x="267556" y="263815"/>
                  </a:lnTo>
                  <a:lnTo>
                    <a:pt x="224631" y="333766"/>
                  </a:lnTo>
                  <a:lnTo>
                    <a:pt x="231894" y="301471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97" name="Đồ họa 3">
              <a:extLst>
                <a:ext uri="{FF2B5EF4-FFF2-40B4-BE49-F238E27FC236}">
                  <a16:creationId xmlns:a16="http://schemas.microsoft.com/office/drawing/2014/main" id="{8DDB94E4-1663-4808-A182-74C22459C83D}"/>
                </a:ext>
              </a:extLst>
            </p:cNvPr>
            <p:cNvGrpSpPr/>
            <p:nvPr/>
          </p:nvGrpSpPr>
          <p:grpSpPr>
            <a:xfrm>
              <a:off x="14277835" y="4580676"/>
              <a:ext cx="542935" cy="760084"/>
              <a:chOff x="14277835" y="4580676"/>
              <a:chExt cx="542935" cy="760084"/>
            </a:xfrm>
            <a:solidFill>
              <a:srgbClr val="615370"/>
            </a:solidFill>
          </p:grpSpPr>
          <p:sp>
            <p:nvSpPr>
              <p:cNvPr id="1698" name="Hình tự do: Hình 1697">
                <a:extLst>
                  <a:ext uri="{FF2B5EF4-FFF2-40B4-BE49-F238E27FC236}">
                    <a16:creationId xmlns:a16="http://schemas.microsoft.com/office/drawing/2014/main" id="{68F01E9E-465E-4678-EDE8-9A3DAB21C8A3}"/>
                  </a:ext>
                </a:extLst>
              </p:cNvPr>
              <p:cNvSpPr/>
              <p:nvPr/>
            </p:nvSpPr>
            <p:spPr>
              <a:xfrm>
                <a:off x="14691621" y="4580676"/>
                <a:ext cx="7605" cy="25655"/>
              </a:xfrm>
              <a:custGeom>
                <a:avLst/>
                <a:gdLst>
                  <a:gd name="connsiteX0" fmla="*/ 2587 w 7605"/>
                  <a:gd name="connsiteY0" fmla="*/ 25655 h 25655"/>
                  <a:gd name="connsiteX1" fmla="*/ 7606 w 7605"/>
                  <a:gd name="connsiteY1" fmla="*/ 25250 h 25655"/>
                  <a:gd name="connsiteX2" fmla="*/ 4987 w 7605"/>
                  <a:gd name="connsiteY2" fmla="*/ 0 h 25655"/>
                  <a:gd name="connsiteX3" fmla="*/ 0 w 7605"/>
                  <a:gd name="connsiteY3" fmla="*/ 717 h 25655"/>
                  <a:gd name="connsiteX4" fmla="*/ 2587 w 7605"/>
                  <a:gd name="connsiteY4" fmla="*/ 25655 h 25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5" h="25655">
                    <a:moveTo>
                      <a:pt x="2587" y="25655"/>
                    </a:moveTo>
                    <a:lnTo>
                      <a:pt x="7606" y="25250"/>
                    </a:lnTo>
                    <a:cubicBezTo>
                      <a:pt x="6266" y="9445"/>
                      <a:pt x="5018" y="94"/>
                      <a:pt x="4987" y="0"/>
                    </a:cubicBezTo>
                    <a:lnTo>
                      <a:pt x="0" y="717"/>
                    </a:lnTo>
                    <a:cubicBezTo>
                      <a:pt x="0" y="779"/>
                      <a:pt x="1247" y="10007"/>
                      <a:pt x="2587" y="2565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9" name="Hình tự do: Hình 1698">
                <a:extLst>
                  <a:ext uri="{FF2B5EF4-FFF2-40B4-BE49-F238E27FC236}">
                    <a16:creationId xmlns:a16="http://schemas.microsoft.com/office/drawing/2014/main" id="{2BBA7A21-E999-3385-C371-062AE2F6FA37}"/>
                  </a:ext>
                </a:extLst>
              </p:cNvPr>
              <p:cNvSpPr/>
              <p:nvPr/>
            </p:nvSpPr>
            <p:spPr>
              <a:xfrm>
                <a:off x="14277835" y="4657610"/>
                <a:ext cx="542935" cy="607462"/>
              </a:xfrm>
              <a:custGeom>
                <a:avLst/>
                <a:gdLst>
                  <a:gd name="connsiteX0" fmla="*/ 64527 w 542935"/>
                  <a:gd name="connsiteY0" fmla="*/ 405994 h 607462"/>
                  <a:gd name="connsiteX1" fmla="*/ 67676 w 542935"/>
                  <a:gd name="connsiteY1" fmla="*/ 402035 h 607462"/>
                  <a:gd name="connsiteX2" fmla="*/ 111754 w 542935"/>
                  <a:gd name="connsiteY2" fmla="*/ 426817 h 607462"/>
                  <a:gd name="connsiteX3" fmla="*/ 110039 w 542935"/>
                  <a:gd name="connsiteY3" fmla="*/ 431586 h 607462"/>
                  <a:gd name="connsiteX4" fmla="*/ 71604 w 542935"/>
                  <a:gd name="connsiteY4" fmla="*/ 411324 h 607462"/>
                  <a:gd name="connsiteX5" fmla="*/ 64527 w 542935"/>
                  <a:gd name="connsiteY5" fmla="*/ 405994 h 607462"/>
                  <a:gd name="connsiteX6" fmla="*/ 7356 w 542935"/>
                  <a:gd name="connsiteY6" fmla="*/ 320082 h 607462"/>
                  <a:gd name="connsiteX7" fmla="*/ 12188 w 542935"/>
                  <a:gd name="connsiteY7" fmla="*/ 318648 h 607462"/>
                  <a:gd name="connsiteX8" fmla="*/ 33573 w 542935"/>
                  <a:gd name="connsiteY8" fmla="*/ 364596 h 607462"/>
                  <a:gd name="connsiteX9" fmla="*/ 29364 w 542935"/>
                  <a:gd name="connsiteY9" fmla="*/ 367402 h 607462"/>
                  <a:gd name="connsiteX10" fmla="*/ 7356 w 542935"/>
                  <a:gd name="connsiteY10" fmla="*/ 320082 h 607462"/>
                  <a:gd name="connsiteX11" fmla="*/ 161505 w 542935"/>
                  <a:gd name="connsiteY11" fmla="*/ 435951 h 607462"/>
                  <a:gd name="connsiteX12" fmla="*/ 211787 w 542935"/>
                  <a:gd name="connsiteY12" fmla="*/ 429311 h 607462"/>
                  <a:gd name="connsiteX13" fmla="*/ 213128 w 542935"/>
                  <a:gd name="connsiteY13" fmla="*/ 434174 h 607462"/>
                  <a:gd name="connsiteX14" fmla="*/ 161412 w 542935"/>
                  <a:gd name="connsiteY14" fmla="*/ 441000 h 607462"/>
                  <a:gd name="connsiteX15" fmla="*/ 161505 w 542935"/>
                  <a:gd name="connsiteY15" fmla="*/ 435951 h 607462"/>
                  <a:gd name="connsiteX16" fmla="*/ 7668 w 542935"/>
                  <a:gd name="connsiteY16" fmla="*/ 216806 h 607462"/>
                  <a:gd name="connsiteX17" fmla="*/ 12500 w 542935"/>
                  <a:gd name="connsiteY17" fmla="*/ 218240 h 607462"/>
                  <a:gd name="connsiteX18" fmla="*/ 5081 w 542935"/>
                  <a:gd name="connsiteY18" fmla="*/ 268428 h 607462"/>
                  <a:gd name="connsiteX19" fmla="*/ 0 w 542935"/>
                  <a:gd name="connsiteY19" fmla="*/ 268397 h 607462"/>
                  <a:gd name="connsiteX20" fmla="*/ 7668 w 542935"/>
                  <a:gd name="connsiteY20" fmla="*/ 216806 h 607462"/>
                  <a:gd name="connsiteX21" fmla="*/ 258796 w 542935"/>
                  <a:gd name="connsiteY21" fmla="*/ 409734 h 607462"/>
                  <a:gd name="connsiteX22" fmla="*/ 281084 w 542935"/>
                  <a:gd name="connsiteY22" fmla="*/ 395894 h 607462"/>
                  <a:gd name="connsiteX23" fmla="*/ 300754 w 542935"/>
                  <a:gd name="connsiteY23" fmla="*/ 380713 h 607462"/>
                  <a:gd name="connsiteX24" fmla="*/ 304028 w 542935"/>
                  <a:gd name="connsiteY24" fmla="*/ 384547 h 607462"/>
                  <a:gd name="connsiteX25" fmla="*/ 283952 w 542935"/>
                  <a:gd name="connsiteY25" fmla="*/ 400039 h 607462"/>
                  <a:gd name="connsiteX26" fmla="*/ 261227 w 542935"/>
                  <a:gd name="connsiteY26" fmla="*/ 414161 h 607462"/>
                  <a:gd name="connsiteX27" fmla="*/ 258796 w 542935"/>
                  <a:gd name="connsiteY27" fmla="*/ 409734 h 607462"/>
                  <a:gd name="connsiteX28" fmla="*/ 537449 w 542935"/>
                  <a:gd name="connsiteY28" fmla="*/ 555623 h 607462"/>
                  <a:gd name="connsiteX29" fmla="*/ 542499 w 542935"/>
                  <a:gd name="connsiteY29" fmla="*/ 555934 h 607462"/>
                  <a:gd name="connsiteX30" fmla="*/ 536669 w 542935"/>
                  <a:gd name="connsiteY30" fmla="*/ 607463 h 607462"/>
                  <a:gd name="connsiteX31" fmla="*/ 531713 w 542935"/>
                  <a:gd name="connsiteY31" fmla="*/ 606652 h 607462"/>
                  <a:gd name="connsiteX32" fmla="*/ 537449 w 542935"/>
                  <a:gd name="connsiteY32" fmla="*/ 555623 h 607462"/>
                  <a:gd name="connsiteX33" fmla="*/ 38124 w 542935"/>
                  <a:gd name="connsiteY33" fmla="*/ 155209 h 607462"/>
                  <a:gd name="connsiteX34" fmla="*/ 46197 w 542935"/>
                  <a:gd name="connsiteY34" fmla="*/ 144548 h 607462"/>
                  <a:gd name="connsiteX35" fmla="*/ 61348 w 542935"/>
                  <a:gd name="connsiteY35" fmla="*/ 128369 h 607462"/>
                  <a:gd name="connsiteX36" fmla="*/ 64777 w 542935"/>
                  <a:gd name="connsiteY36" fmla="*/ 132110 h 607462"/>
                  <a:gd name="connsiteX37" fmla="*/ 50156 w 542935"/>
                  <a:gd name="connsiteY37" fmla="*/ 147728 h 607462"/>
                  <a:gd name="connsiteX38" fmla="*/ 42208 w 542935"/>
                  <a:gd name="connsiteY38" fmla="*/ 158139 h 607462"/>
                  <a:gd name="connsiteX39" fmla="*/ 33199 w 542935"/>
                  <a:gd name="connsiteY39" fmla="*/ 171824 h 607462"/>
                  <a:gd name="connsiteX40" fmla="*/ 28897 w 542935"/>
                  <a:gd name="connsiteY40" fmla="*/ 169206 h 607462"/>
                  <a:gd name="connsiteX41" fmla="*/ 38124 w 542935"/>
                  <a:gd name="connsiteY41" fmla="*/ 155209 h 607462"/>
                  <a:gd name="connsiteX42" fmla="*/ 532773 w 542935"/>
                  <a:gd name="connsiteY42" fmla="*/ 453252 h 607462"/>
                  <a:gd name="connsiteX43" fmla="*/ 537761 w 542935"/>
                  <a:gd name="connsiteY43" fmla="*/ 452441 h 607462"/>
                  <a:gd name="connsiteX44" fmla="*/ 542935 w 542935"/>
                  <a:gd name="connsiteY44" fmla="*/ 504063 h 607462"/>
                  <a:gd name="connsiteX45" fmla="*/ 537916 w 542935"/>
                  <a:gd name="connsiteY45" fmla="*/ 504312 h 607462"/>
                  <a:gd name="connsiteX46" fmla="*/ 532773 w 542935"/>
                  <a:gd name="connsiteY46" fmla="*/ 453252 h 607462"/>
                  <a:gd name="connsiteX47" fmla="*/ 335761 w 542935"/>
                  <a:gd name="connsiteY47" fmla="*/ 343586 h 607462"/>
                  <a:gd name="connsiteX48" fmla="*/ 341809 w 542935"/>
                  <a:gd name="connsiteY48" fmla="*/ 335418 h 607462"/>
                  <a:gd name="connsiteX49" fmla="*/ 363349 w 542935"/>
                  <a:gd name="connsiteY49" fmla="*/ 300505 h 607462"/>
                  <a:gd name="connsiteX50" fmla="*/ 367807 w 542935"/>
                  <a:gd name="connsiteY50" fmla="*/ 302874 h 607462"/>
                  <a:gd name="connsiteX51" fmla="*/ 345924 w 542935"/>
                  <a:gd name="connsiteY51" fmla="*/ 338380 h 607462"/>
                  <a:gd name="connsiteX52" fmla="*/ 339752 w 542935"/>
                  <a:gd name="connsiteY52" fmla="*/ 346672 h 607462"/>
                  <a:gd name="connsiteX53" fmla="*/ 335761 w 542935"/>
                  <a:gd name="connsiteY53" fmla="*/ 343586 h 607462"/>
                  <a:gd name="connsiteX54" fmla="*/ 505465 w 542935"/>
                  <a:gd name="connsiteY54" fmla="*/ 354465 h 607462"/>
                  <a:gd name="connsiteX55" fmla="*/ 510173 w 542935"/>
                  <a:gd name="connsiteY55" fmla="*/ 352595 h 607462"/>
                  <a:gd name="connsiteX56" fmla="*/ 526819 w 542935"/>
                  <a:gd name="connsiteY56" fmla="*/ 401723 h 607462"/>
                  <a:gd name="connsiteX57" fmla="*/ 521956 w 542935"/>
                  <a:gd name="connsiteY57" fmla="*/ 403094 h 607462"/>
                  <a:gd name="connsiteX58" fmla="*/ 505465 w 542935"/>
                  <a:gd name="connsiteY58" fmla="*/ 354465 h 607462"/>
                  <a:gd name="connsiteX59" fmla="*/ 105613 w 542935"/>
                  <a:gd name="connsiteY59" fmla="*/ 100719 h 607462"/>
                  <a:gd name="connsiteX60" fmla="*/ 156518 w 542935"/>
                  <a:gd name="connsiteY60" fmla="*/ 89216 h 607462"/>
                  <a:gd name="connsiteX61" fmla="*/ 156923 w 542935"/>
                  <a:gd name="connsiteY61" fmla="*/ 94266 h 607462"/>
                  <a:gd name="connsiteX62" fmla="*/ 107484 w 542935"/>
                  <a:gd name="connsiteY62" fmla="*/ 105395 h 607462"/>
                  <a:gd name="connsiteX63" fmla="*/ 105613 w 542935"/>
                  <a:gd name="connsiteY63" fmla="*/ 100719 h 607462"/>
                  <a:gd name="connsiteX64" fmla="*/ 399260 w 542935"/>
                  <a:gd name="connsiteY64" fmla="*/ 204524 h 607462"/>
                  <a:gd name="connsiteX65" fmla="*/ 404154 w 542935"/>
                  <a:gd name="connsiteY65" fmla="*/ 205771 h 607462"/>
                  <a:gd name="connsiteX66" fmla="*/ 388911 w 542935"/>
                  <a:gd name="connsiteY66" fmla="*/ 255398 h 607462"/>
                  <a:gd name="connsiteX67" fmla="*/ 384173 w 542935"/>
                  <a:gd name="connsiteY67" fmla="*/ 253652 h 607462"/>
                  <a:gd name="connsiteX68" fmla="*/ 399260 w 542935"/>
                  <a:gd name="connsiteY68" fmla="*/ 204524 h 607462"/>
                  <a:gd name="connsiteX69" fmla="*/ 456462 w 542935"/>
                  <a:gd name="connsiteY69" fmla="*/ 264469 h 607462"/>
                  <a:gd name="connsiteX70" fmla="*/ 460608 w 542935"/>
                  <a:gd name="connsiteY70" fmla="*/ 261570 h 607462"/>
                  <a:gd name="connsiteX71" fmla="*/ 487978 w 542935"/>
                  <a:gd name="connsiteY71" fmla="*/ 305680 h 607462"/>
                  <a:gd name="connsiteX72" fmla="*/ 483551 w 542935"/>
                  <a:gd name="connsiteY72" fmla="*/ 308080 h 607462"/>
                  <a:gd name="connsiteX73" fmla="*/ 456462 w 542935"/>
                  <a:gd name="connsiteY73" fmla="*/ 264469 h 607462"/>
                  <a:gd name="connsiteX74" fmla="*/ 208576 w 542935"/>
                  <a:gd name="connsiteY74" fmla="*/ 91492 h 607462"/>
                  <a:gd name="connsiteX75" fmla="*/ 259045 w 542935"/>
                  <a:gd name="connsiteY75" fmla="*/ 104211 h 607462"/>
                  <a:gd name="connsiteX76" fmla="*/ 257393 w 542935"/>
                  <a:gd name="connsiteY76" fmla="*/ 108980 h 607462"/>
                  <a:gd name="connsiteX77" fmla="*/ 207797 w 542935"/>
                  <a:gd name="connsiteY77" fmla="*/ 96479 h 607462"/>
                  <a:gd name="connsiteX78" fmla="*/ 208576 w 542935"/>
                  <a:gd name="connsiteY78" fmla="*/ 91492 h 607462"/>
                  <a:gd name="connsiteX79" fmla="*/ 388412 w 542935"/>
                  <a:gd name="connsiteY79" fmla="*/ 187847 h 607462"/>
                  <a:gd name="connsiteX80" fmla="*/ 391779 w 542935"/>
                  <a:gd name="connsiteY80" fmla="*/ 184075 h 607462"/>
                  <a:gd name="connsiteX81" fmla="*/ 428407 w 542935"/>
                  <a:gd name="connsiteY81" fmla="*/ 220859 h 607462"/>
                  <a:gd name="connsiteX82" fmla="*/ 424635 w 542935"/>
                  <a:gd name="connsiteY82" fmla="*/ 224194 h 607462"/>
                  <a:gd name="connsiteX83" fmla="*/ 388412 w 542935"/>
                  <a:gd name="connsiteY83" fmla="*/ 187847 h 607462"/>
                  <a:gd name="connsiteX84" fmla="*/ 306739 w 542935"/>
                  <a:gd name="connsiteY84" fmla="*/ 124847 h 607462"/>
                  <a:gd name="connsiteX85" fmla="*/ 351098 w 542935"/>
                  <a:gd name="connsiteY85" fmla="*/ 151811 h 607462"/>
                  <a:gd name="connsiteX86" fmla="*/ 348199 w 542935"/>
                  <a:gd name="connsiteY86" fmla="*/ 155957 h 607462"/>
                  <a:gd name="connsiteX87" fmla="*/ 304401 w 542935"/>
                  <a:gd name="connsiteY87" fmla="*/ 129304 h 607462"/>
                  <a:gd name="connsiteX88" fmla="*/ 306739 w 542935"/>
                  <a:gd name="connsiteY88" fmla="*/ 124847 h 607462"/>
                  <a:gd name="connsiteX89" fmla="*/ 416031 w 542935"/>
                  <a:gd name="connsiteY89" fmla="*/ 103088 h 607462"/>
                  <a:gd name="connsiteX90" fmla="*/ 421081 w 542935"/>
                  <a:gd name="connsiteY90" fmla="*/ 103556 h 607462"/>
                  <a:gd name="connsiteX91" fmla="*/ 414597 w 542935"/>
                  <a:gd name="connsiteY91" fmla="*/ 154991 h 607462"/>
                  <a:gd name="connsiteX92" fmla="*/ 409641 w 542935"/>
                  <a:gd name="connsiteY92" fmla="*/ 154180 h 607462"/>
                  <a:gd name="connsiteX93" fmla="*/ 416031 w 542935"/>
                  <a:gd name="connsiteY93" fmla="*/ 103088 h 607462"/>
                  <a:gd name="connsiteX94" fmla="*/ 419148 w 542935"/>
                  <a:gd name="connsiteY94" fmla="*/ 156 h 607462"/>
                  <a:gd name="connsiteX95" fmla="*/ 424198 w 542935"/>
                  <a:gd name="connsiteY95" fmla="*/ 0 h 607462"/>
                  <a:gd name="connsiteX96" fmla="*/ 424136 w 542935"/>
                  <a:gd name="connsiteY96" fmla="*/ 51840 h 607462"/>
                  <a:gd name="connsiteX97" fmla="*/ 419086 w 542935"/>
                  <a:gd name="connsiteY97" fmla="*/ 51684 h 607462"/>
                  <a:gd name="connsiteX98" fmla="*/ 419148 w 542935"/>
                  <a:gd name="connsiteY98" fmla="*/ 156 h 607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542935" h="607462">
                    <a:moveTo>
                      <a:pt x="64527" y="405994"/>
                    </a:moveTo>
                    <a:lnTo>
                      <a:pt x="67676" y="402035"/>
                    </a:lnTo>
                    <a:cubicBezTo>
                      <a:pt x="81080" y="412758"/>
                      <a:pt x="95950" y="421112"/>
                      <a:pt x="111754" y="426817"/>
                    </a:cubicBezTo>
                    <a:lnTo>
                      <a:pt x="110039" y="431586"/>
                    </a:lnTo>
                    <a:cubicBezTo>
                      <a:pt x="96417" y="426661"/>
                      <a:pt x="83481" y="419834"/>
                      <a:pt x="71604" y="411324"/>
                    </a:cubicBezTo>
                    <a:cubicBezTo>
                      <a:pt x="69203" y="409641"/>
                      <a:pt x="66834" y="407833"/>
                      <a:pt x="64527" y="405994"/>
                    </a:cubicBezTo>
                    <a:close/>
                    <a:moveTo>
                      <a:pt x="7356" y="320082"/>
                    </a:moveTo>
                    <a:lnTo>
                      <a:pt x="12188" y="318648"/>
                    </a:lnTo>
                    <a:cubicBezTo>
                      <a:pt x="17020" y="335013"/>
                      <a:pt x="24221" y="350475"/>
                      <a:pt x="33573" y="364596"/>
                    </a:cubicBezTo>
                    <a:lnTo>
                      <a:pt x="29364" y="367402"/>
                    </a:lnTo>
                    <a:cubicBezTo>
                      <a:pt x="19732" y="352844"/>
                      <a:pt x="12344" y="336946"/>
                      <a:pt x="7356" y="320082"/>
                    </a:cubicBezTo>
                    <a:close/>
                    <a:moveTo>
                      <a:pt x="161505" y="435951"/>
                    </a:moveTo>
                    <a:cubicBezTo>
                      <a:pt x="177996" y="436262"/>
                      <a:pt x="194923" y="434049"/>
                      <a:pt x="211787" y="429311"/>
                    </a:cubicBezTo>
                    <a:lnTo>
                      <a:pt x="213128" y="434174"/>
                    </a:lnTo>
                    <a:cubicBezTo>
                      <a:pt x="195795" y="439037"/>
                      <a:pt x="178401" y="441312"/>
                      <a:pt x="161412" y="441000"/>
                    </a:cubicBezTo>
                    <a:lnTo>
                      <a:pt x="161505" y="435951"/>
                    </a:lnTo>
                    <a:close/>
                    <a:moveTo>
                      <a:pt x="7668" y="216806"/>
                    </a:moveTo>
                    <a:lnTo>
                      <a:pt x="12500" y="218240"/>
                    </a:lnTo>
                    <a:cubicBezTo>
                      <a:pt x="7637" y="234700"/>
                      <a:pt x="5143" y="251595"/>
                      <a:pt x="5081" y="268428"/>
                    </a:cubicBezTo>
                    <a:lnTo>
                      <a:pt x="0" y="268397"/>
                    </a:lnTo>
                    <a:cubicBezTo>
                      <a:pt x="94" y="251096"/>
                      <a:pt x="2680" y="233733"/>
                      <a:pt x="7668" y="216806"/>
                    </a:cubicBezTo>
                    <a:close/>
                    <a:moveTo>
                      <a:pt x="258796" y="409734"/>
                    </a:moveTo>
                    <a:cubicBezTo>
                      <a:pt x="266246" y="405620"/>
                      <a:pt x="273727" y="400975"/>
                      <a:pt x="281084" y="395894"/>
                    </a:cubicBezTo>
                    <a:cubicBezTo>
                      <a:pt x="287849" y="391218"/>
                      <a:pt x="294457" y="386105"/>
                      <a:pt x="300754" y="380713"/>
                    </a:cubicBezTo>
                    <a:lnTo>
                      <a:pt x="304028" y="384547"/>
                    </a:lnTo>
                    <a:cubicBezTo>
                      <a:pt x="297606" y="390064"/>
                      <a:pt x="290872" y="395270"/>
                      <a:pt x="283952" y="400039"/>
                    </a:cubicBezTo>
                    <a:cubicBezTo>
                      <a:pt x="276471" y="405214"/>
                      <a:pt x="268834" y="409953"/>
                      <a:pt x="261227" y="414161"/>
                    </a:cubicBezTo>
                    <a:lnTo>
                      <a:pt x="258796" y="409734"/>
                    </a:lnTo>
                    <a:close/>
                    <a:moveTo>
                      <a:pt x="537449" y="555623"/>
                    </a:moveTo>
                    <a:lnTo>
                      <a:pt x="542499" y="555934"/>
                    </a:lnTo>
                    <a:cubicBezTo>
                      <a:pt x="541439" y="572955"/>
                      <a:pt x="539506" y="590287"/>
                      <a:pt x="536669" y="607463"/>
                    </a:cubicBezTo>
                    <a:lnTo>
                      <a:pt x="531713" y="606652"/>
                    </a:lnTo>
                    <a:cubicBezTo>
                      <a:pt x="534488" y="589632"/>
                      <a:pt x="536420" y="572456"/>
                      <a:pt x="537449" y="555623"/>
                    </a:cubicBezTo>
                    <a:close/>
                    <a:moveTo>
                      <a:pt x="38124" y="155209"/>
                    </a:moveTo>
                    <a:cubicBezTo>
                      <a:pt x="40711" y="151624"/>
                      <a:pt x="43423" y="148008"/>
                      <a:pt x="46197" y="144548"/>
                    </a:cubicBezTo>
                    <a:cubicBezTo>
                      <a:pt x="50873" y="138750"/>
                      <a:pt x="55986" y="133326"/>
                      <a:pt x="61348" y="128369"/>
                    </a:cubicBezTo>
                    <a:lnTo>
                      <a:pt x="64777" y="132110"/>
                    </a:lnTo>
                    <a:cubicBezTo>
                      <a:pt x="59571" y="136880"/>
                      <a:pt x="54646" y="142116"/>
                      <a:pt x="50156" y="147728"/>
                    </a:cubicBezTo>
                    <a:cubicBezTo>
                      <a:pt x="47414" y="151094"/>
                      <a:pt x="44764" y="154617"/>
                      <a:pt x="42208" y="158139"/>
                    </a:cubicBezTo>
                    <a:cubicBezTo>
                      <a:pt x="39028" y="162597"/>
                      <a:pt x="36004" y="167211"/>
                      <a:pt x="33199" y="171824"/>
                    </a:cubicBezTo>
                    <a:lnTo>
                      <a:pt x="28897" y="169206"/>
                    </a:lnTo>
                    <a:cubicBezTo>
                      <a:pt x="31765" y="164467"/>
                      <a:pt x="34851" y="159791"/>
                      <a:pt x="38124" y="155209"/>
                    </a:cubicBezTo>
                    <a:close/>
                    <a:moveTo>
                      <a:pt x="532773" y="453252"/>
                    </a:moveTo>
                    <a:lnTo>
                      <a:pt x="537761" y="452441"/>
                    </a:lnTo>
                    <a:cubicBezTo>
                      <a:pt x="540441" y="469399"/>
                      <a:pt x="542187" y="486762"/>
                      <a:pt x="542935" y="504063"/>
                    </a:cubicBezTo>
                    <a:lnTo>
                      <a:pt x="537916" y="504312"/>
                    </a:lnTo>
                    <a:cubicBezTo>
                      <a:pt x="537137" y="487167"/>
                      <a:pt x="535423" y="469991"/>
                      <a:pt x="532773" y="453252"/>
                    </a:cubicBezTo>
                    <a:close/>
                    <a:moveTo>
                      <a:pt x="335761" y="343586"/>
                    </a:moveTo>
                    <a:cubicBezTo>
                      <a:pt x="337818" y="340905"/>
                      <a:pt x="339845" y="338162"/>
                      <a:pt x="341809" y="335418"/>
                    </a:cubicBezTo>
                    <a:cubicBezTo>
                      <a:pt x="349508" y="324664"/>
                      <a:pt x="356772" y="312912"/>
                      <a:pt x="363349" y="300505"/>
                    </a:cubicBezTo>
                    <a:lnTo>
                      <a:pt x="367807" y="302874"/>
                    </a:lnTo>
                    <a:cubicBezTo>
                      <a:pt x="361136" y="315468"/>
                      <a:pt x="353748" y="327407"/>
                      <a:pt x="345924" y="338380"/>
                    </a:cubicBezTo>
                    <a:cubicBezTo>
                      <a:pt x="343928" y="341154"/>
                      <a:pt x="341871" y="343960"/>
                      <a:pt x="339752" y="346672"/>
                    </a:cubicBezTo>
                    <a:lnTo>
                      <a:pt x="335761" y="343586"/>
                    </a:lnTo>
                    <a:close/>
                    <a:moveTo>
                      <a:pt x="505465" y="354465"/>
                    </a:moveTo>
                    <a:lnTo>
                      <a:pt x="510173" y="352595"/>
                    </a:lnTo>
                    <a:cubicBezTo>
                      <a:pt x="516626" y="368586"/>
                      <a:pt x="522237" y="385108"/>
                      <a:pt x="526819" y="401723"/>
                    </a:cubicBezTo>
                    <a:lnTo>
                      <a:pt x="521956" y="403094"/>
                    </a:lnTo>
                    <a:cubicBezTo>
                      <a:pt x="517405" y="386635"/>
                      <a:pt x="511856" y="370301"/>
                      <a:pt x="505465" y="354465"/>
                    </a:cubicBezTo>
                    <a:close/>
                    <a:moveTo>
                      <a:pt x="105613" y="100719"/>
                    </a:moveTo>
                    <a:cubicBezTo>
                      <a:pt x="121199" y="94484"/>
                      <a:pt x="138344" y="90619"/>
                      <a:pt x="156518" y="89216"/>
                    </a:cubicBezTo>
                    <a:lnTo>
                      <a:pt x="156923" y="94266"/>
                    </a:lnTo>
                    <a:cubicBezTo>
                      <a:pt x="139217" y="95607"/>
                      <a:pt x="122602" y="99379"/>
                      <a:pt x="107484" y="105395"/>
                    </a:cubicBezTo>
                    <a:lnTo>
                      <a:pt x="105613" y="100719"/>
                    </a:lnTo>
                    <a:close/>
                    <a:moveTo>
                      <a:pt x="399260" y="204524"/>
                    </a:moveTo>
                    <a:lnTo>
                      <a:pt x="404154" y="205771"/>
                    </a:lnTo>
                    <a:cubicBezTo>
                      <a:pt x="399790" y="223134"/>
                      <a:pt x="394646" y="239812"/>
                      <a:pt x="388911" y="255398"/>
                    </a:cubicBezTo>
                    <a:lnTo>
                      <a:pt x="384173" y="253652"/>
                    </a:lnTo>
                    <a:cubicBezTo>
                      <a:pt x="389846" y="238253"/>
                      <a:pt x="394927" y="221732"/>
                      <a:pt x="399260" y="204524"/>
                    </a:cubicBezTo>
                    <a:close/>
                    <a:moveTo>
                      <a:pt x="456462" y="264469"/>
                    </a:moveTo>
                    <a:lnTo>
                      <a:pt x="460608" y="261570"/>
                    </a:lnTo>
                    <a:cubicBezTo>
                      <a:pt x="470521" y="275691"/>
                      <a:pt x="479748" y="290530"/>
                      <a:pt x="487978" y="305680"/>
                    </a:cubicBezTo>
                    <a:lnTo>
                      <a:pt x="483551" y="308080"/>
                    </a:lnTo>
                    <a:cubicBezTo>
                      <a:pt x="475415" y="293117"/>
                      <a:pt x="466281" y="278435"/>
                      <a:pt x="456462" y="264469"/>
                    </a:cubicBezTo>
                    <a:close/>
                    <a:moveTo>
                      <a:pt x="208576" y="91492"/>
                    </a:moveTo>
                    <a:cubicBezTo>
                      <a:pt x="225067" y="94048"/>
                      <a:pt x="242056" y="98319"/>
                      <a:pt x="259045" y="104211"/>
                    </a:cubicBezTo>
                    <a:lnTo>
                      <a:pt x="257393" y="108980"/>
                    </a:lnTo>
                    <a:cubicBezTo>
                      <a:pt x="240685" y="103182"/>
                      <a:pt x="224007" y="99005"/>
                      <a:pt x="207797" y="96479"/>
                    </a:cubicBezTo>
                    <a:lnTo>
                      <a:pt x="208576" y="91492"/>
                    </a:lnTo>
                    <a:close/>
                    <a:moveTo>
                      <a:pt x="388412" y="187847"/>
                    </a:moveTo>
                    <a:lnTo>
                      <a:pt x="391779" y="184075"/>
                    </a:lnTo>
                    <a:cubicBezTo>
                      <a:pt x="404591" y="195515"/>
                      <a:pt x="416904" y="207891"/>
                      <a:pt x="428407" y="220859"/>
                    </a:cubicBezTo>
                    <a:lnTo>
                      <a:pt x="424635" y="224194"/>
                    </a:lnTo>
                    <a:cubicBezTo>
                      <a:pt x="413256" y="211382"/>
                      <a:pt x="401068" y="199163"/>
                      <a:pt x="388412" y="187847"/>
                    </a:cubicBezTo>
                    <a:close/>
                    <a:moveTo>
                      <a:pt x="306739" y="124847"/>
                    </a:moveTo>
                    <a:cubicBezTo>
                      <a:pt x="321765" y="132671"/>
                      <a:pt x="336697" y="141742"/>
                      <a:pt x="351098" y="151811"/>
                    </a:cubicBezTo>
                    <a:lnTo>
                      <a:pt x="348199" y="155957"/>
                    </a:lnTo>
                    <a:cubicBezTo>
                      <a:pt x="333984" y="146013"/>
                      <a:pt x="319240" y="137066"/>
                      <a:pt x="304401" y="129304"/>
                    </a:cubicBezTo>
                    <a:lnTo>
                      <a:pt x="306739" y="124847"/>
                    </a:lnTo>
                    <a:close/>
                    <a:moveTo>
                      <a:pt x="416031" y="103088"/>
                    </a:moveTo>
                    <a:lnTo>
                      <a:pt x="421081" y="103556"/>
                    </a:lnTo>
                    <a:cubicBezTo>
                      <a:pt x="419460" y="121168"/>
                      <a:pt x="417309" y="138469"/>
                      <a:pt x="414597" y="154991"/>
                    </a:cubicBezTo>
                    <a:lnTo>
                      <a:pt x="409641" y="154180"/>
                    </a:lnTo>
                    <a:cubicBezTo>
                      <a:pt x="412291" y="137783"/>
                      <a:pt x="414441" y="120607"/>
                      <a:pt x="416031" y="103088"/>
                    </a:cubicBezTo>
                    <a:close/>
                    <a:moveTo>
                      <a:pt x="419148" y="156"/>
                    </a:moveTo>
                    <a:lnTo>
                      <a:pt x="424198" y="0"/>
                    </a:lnTo>
                    <a:cubicBezTo>
                      <a:pt x="424635" y="17363"/>
                      <a:pt x="424635" y="34789"/>
                      <a:pt x="424136" y="51840"/>
                    </a:cubicBezTo>
                    <a:lnTo>
                      <a:pt x="419086" y="51684"/>
                    </a:lnTo>
                    <a:cubicBezTo>
                      <a:pt x="419584" y="34758"/>
                      <a:pt x="419616" y="17394"/>
                      <a:pt x="419148" y="156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0" name="Hình tự do: Hình 1699">
                <a:extLst>
                  <a:ext uri="{FF2B5EF4-FFF2-40B4-BE49-F238E27FC236}">
                    <a16:creationId xmlns:a16="http://schemas.microsoft.com/office/drawing/2014/main" id="{E11CE6B9-B459-371C-F083-D396A1F53F9E}"/>
                  </a:ext>
                </a:extLst>
              </p:cNvPr>
              <p:cNvSpPr/>
              <p:nvPr/>
            </p:nvSpPr>
            <p:spPr>
              <a:xfrm>
                <a:off x="14791841" y="5315074"/>
                <a:ext cx="11752" cy="25686"/>
              </a:xfrm>
              <a:custGeom>
                <a:avLst/>
                <a:gdLst>
                  <a:gd name="connsiteX0" fmla="*/ 0 w 11752"/>
                  <a:gd name="connsiteY0" fmla="*/ 24190 h 25686"/>
                  <a:gd name="connsiteX1" fmla="*/ 4832 w 11752"/>
                  <a:gd name="connsiteY1" fmla="*/ 25686 h 25686"/>
                  <a:gd name="connsiteX2" fmla="*/ 11752 w 11752"/>
                  <a:gd name="connsiteY2" fmla="*/ 1278 h 25686"/>
                  <a:gd name="connsiteX3" fmla="*/ 6889 w 11752"/>
                  <a:gd name="connsiteY3" fmla="*/ 0 h 25686"/>
                  <a:gd name="connsiteX4" fmla="*/ 0 w 11752"/>
                  <a:gd name="connsiteY4" fmla="*/ 24190 h 25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52" h="25686">
                    <a:moveTo>
                      <a:pt x="0" y="24190"/>
                    </a:moveTo>
                    <a:lnTo>
                      <a:pt x="4832" y="25686"/>
                    </a:lnTo>
                    <a:cubicBezTo>
                      <a:pt x="7295" y="17612"/>
                      <a:pt x="9633" y="9414"/>
                      <a:pt x="11752" y="1278"/>
                    </a:cubicBezTo>
                    <a:lnTo>
                      <a:pt x="6889" y="0"/>
                    </a:lnTo>
                    <a:cubicBezTo>
                      <a:pt x="4770" y="8042"/>
                      <a:pt x="2463" y="16178"/>
                      <a:pt x="0" y="2419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01" name="Đồ họa 3">
            <a:extLst>
              <a:ext uri="{FF2B5EF4-FFF2-40B4-BE49-F238E27FC236}">
                <a16:creationId xmlns:a16="http://schemas.microsoft.com/office/drawing/2014/main" id="{C918BCAA-1864-5619-E23E-2B7444F4ADF0}"/>
              </a:ext>
            </a:extLst>
          </p:cNvPr>
          <p:cNvGrpSpPr/>
          <p:nvPr/>
        </p:nvGrpSpPr>
        <p:grpSpPr>
          <a:xfrm>
            <a:off x="18352586" y="-6625644"/>
            <a:ext cx="1331418" cy="1112787"/>
            <a:chOff x="12219312" y="5090023"/>
            <a:chExt cx="1331418" cy="1112787"/>
          </a:xfrm>
        </p:grpSpPr>
        <p:grpSp>
          <p:nvGrpSpPr>
            <p:cNvPr id="1702" name="Đồ họa 3">
              <a:extLst>
                <a:ext uri="{FF2B5EF4-FFF2-40B4-BE49-F238E27FC236}">
                  <a16:creationId xmlns:a16="http://schemas.microsoft.com/office/drawing/2014/main" id="{8A19F884-395D-5D33-94F0-EEED8A2381D2}"/>
                </a:ext>
              </a:extLst>
            </p:cNvPr>
            <p:cNvGrpSpPr/>
            <p:nvPr/>
          </p:nvGrpSpPr>
          <p:grpSpPr>
            <a:xfrm>
              <a:off x="12529840" y="5090023"/>
              <a:ext cx="710393" cy="528107"/>
              <a:chOff x="12529840" y="5090023"/>
              <a:chExt cx="710393" cy="528107"/>
            </a:xfrm>
            <a:solidFill>
              <a:srgbClr val="615370"/>
            </a:solidFill>
          </p:grpSpPr>
          <p:sp>
            <p:nvSpPr>
              <p:cNvPr id="1709" name="Hình tự do: Hình 1708">
                <a:extLst>
                  <a:ext uri="{FF2B5EF4-FFF2-40B4-BE49-F238E27FC236}">
                    <a16:creationId xmlns:a16="http://schemas.microsoft.com/office/drawing/2014/main" id="{7FE0AFE1-5E80-782B-F9A5-25BCBF2FADCE}"/>
                  </a:ext>
                </a:extLst>
              </p:cNvPr>
              <p:cNvSpPr/>
              <p:nvPr/>
            </p:nvSpPr>
            <p:spPr>
              <a:xfrm>
                <a:off x="12529840" y="5090023"/>
                <a:ext cx="320142" cy="528107"/>
              </a:xfrm>
              <a:custGeom>
                <a:avLst/>
                <a:gdLst>
                  <a:gd name="connsiteX0" fmla="*/ 77323 w 320142"/>
                  <a:gd name="connsiteY0" fmla="*/ 526460 h 528107"/>
                  <a:gd name="connsiteX1" fmla="*/ 9865 w 320142"/>
                  <a:gd name="connsiteY1" fmla="*/ 494570 h 528107"/>
                  <a:gd name="connsiteX2" fmla="*/ 1667 w 320142"/>
                  <a:gd name="connsiteY2" fmla="*/ 471658 h 528107"/>
                  <a:gd name="connsiteX3" fmla="*/ 219907 w 320142"/>
                  <a:gd name="connsiteY3" fmla="*/ 9866 h 528107"/>
                  <a:gd name="connsiteX4" fmla="*/ 242819 w 320142"/>
                  <a:gd name="connsiteY4" fmla="*/ 1667 h 528107"/>
                  <a:gd name="connsiteX5" fmla="*/ 310277 w 320142"/>
                  <a:gd name="connsiteY5" fmla="*/ 33526 h 528107"/>
                  <a:gd name="connsiteX6" fmla="*/ 318475 w 320142"/>
                  <a:gd name="connsiteY6" fmla="*/ 56469 h 528107"/>
                  <a:gd name="connsiteX7" fmla="*/ 100235 w 320142"/>
                  <a:gd name="connsiteY7" fmla="*/ 518230 h 528107"/>
                  <a:gd name="connsiteX8" fmla="*/ 77323 w 320142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42" h="528107">
                    <a:moveTo>
                      <a:pt x="77323" y="526460"/>
                    </a:moveTo>
                    <a:lnTo>
                      <a:pt x="9865" y="494570"/>
                    </a:lnTo>
                    <a:cubicBezTo>
                      <a:pt x="1262" y="490518"/>
                      <a:pt x="-2416" y="480231"/>
                      <a:pt x="1667" y="471658"/>
                    </a:cubicBezTo>
                    <a:lnTo>
                      <a:pt x="219907" y="9866"/>
                    </a:lnTo>
                    <a:cubicBezTo>
                      <a:pt x="223960" y="1262"/>
                      <a:pt x="234247" y="-2417"/>
                      <a:pt x="242819" y="1667"/>
                    </a:cubicBezTo>
                    <a:lnTo>
                      <a:pt x="310277" y="33526"/>
                    </a:lnTo>
                    <a:cubicBezTo>
                      <a:pt x="318881" y="37609"/>
                      <a:pt x="322559" y="47865"/>
                      <a:pt x="318475" y="56469"/>
                    </a:cubicBezTo>
                    <a:lnTo>
                      <a:pt x="100235" y="518230"/>
                    </a:lnTo>
                    <a:cubicBezTo>
                      <a:pt x="96183" y="526834"/>
                      <a:pt x="85927" y="530513"/>
                      <a:pt x="77323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0" name="Hình tự do: Hình 1709">
                <a:extLst>
                  <a:ext uri="{FF2B5EF4-FFF2-40B4-BE49-F238E27FC236}">
                    <a16:creationId xmlns:a16="http://schemas.microsoft.com/office/drawing/2014/main" id="{3E7056DD-E6CC-6F30-F3A3-55B72E06CA54}"/>
                  </a:ext>
                </a:extLst>
              </p:cNvPr>
              <p:cNvSpPr/>
              <p:nvPr/>
            </p:nvSpPr>
            <p:spPr>
              <a:xfrm>
                <a:off x="12920080" y="5090023"/>
                <a:ext cx="320154" cy="528107"/>
              </a:xfrm>
              <a:custGeom>
                <a:avLst/>
                <a:gdLst>
                  <a:gd name="connsiteX0" fmla="*/ 242831 w 320154"/>
                  <a:gd name="connsiteY0" fmla="*/ 526460 h 528107"/>
                  <a:gd name="connsiteX1" fmla="*/ 310289 w 320154"/>
                  <a:gd name="connsiteY1" fmla="*/ 494570 h 528107"/>
                  <a:gd name="connsiteX2" fmla="*/ 318487 w 320154"/>
                  <a:gd name="connsiteY2" fmla="*/ 471658 h 528107"/>
                  <a:gd name="connsiteX3" fmla="*/ 100247 w 320154"/>
                  <a:gd name="connsiteY3" fmla="*/ 9866 h 528107"/>
                  <a:gd name="connsiteX4" fmla="*/ 77304 w 320154"/>
                  <a:gd name="connsiteY4" fmla="*/ 1667 h 528107"/>
                  <a:gd name="connsiteX5" fmla="*/ 9877 w 320154"/>
                  <a:gd name="connsiteY5" fmla="*/ 33526 h 528107"/>
                  <a:gd name="connsiteX6" fmla="*/ 1648 w 320154"/>
                  <a:gd name="connsiteY6" fmla="*/ 56469 h 528107"/>
                  <a:gd name="connsiteX7" fmla="*/ 219919 w 320154"/>
                  <a:gd name="connsiteY7" fmla="*/ 518230 h 528107"/>
                  <a:gd name="connsiteX8" fmla="*/ 242831 w 320154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54" h="528107">
                    <a:moveTo>
                      <a:pt x="242831" y="526460"/>
                    </a:moveTo>
                    <a:lnTo>
                      <a:pt x="310289" y="494570"/>
                    </a:lnTo>
                    <a:cubicBezTo>
                      <a:pt x="318893" y="490518"/>
                      <a:pt x="322571" y="480231"/>
                      <a:pt x="318487" y="471658"/>
                    </a:cubicBezTo>
                    <a:lnTo>
                      <a:pt x="100247" y="9866"/>
                    </a:lnTo>
                    <a:cubicBezTo>
                      <a:pt x="96194" y="1262"/>
                      <a:pt x="85907" y="-2417"/>
                      <a:pt x="77304" y="1667"/>
                    </a:cubicBezTo>
                    <a:lnTo>
                      <a:pt x="9877" y="33526"/>
                    </a:lnTo>
                    <a:cubicBezTo>
                      <a:pt x="1274" y="37609"/>
                      <a:pt x="-2405" y="47865"/>
                      <a:pt x="1648" y="56469"/>
                    </a:cubicBezTo>
                    <a:lnTo>
                      <a:pt x="219919" y="518230"/>
                    </a:lnTo>
                    <a:cubicBezTo>
                      <a:pt x="223972" y="526834"/>
                      <a:pt x="234227" y="530513"/>
                      <a:pt x="242831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3" name="Hình tự do: Hình 1702">
              <a:extLst>
                <a:ext uri="{FF2B5EF4-FFF2-40B4-BE49-F238E27FC236}">
                  <a16:creationId xmlns:a16="http://schemas.microsoft.com/office/drawing/2014/main" id="{163CF590-8B76-7467-7CD8-D145412AC9AE}"/>
                </a:ext>
              </a:extLst>
            </p:cNvPr>
            <p:cNvSpPr/>
            <p:nvPr/>
          </p:nvSpPr>
          <p:spPr>
            <a:xfrm>
              <a:off x="12272898" y="5646160"/>
              <a:ext cx="1224277" cy="556651"/>
            </a:xfrm>
            <a:custGeom>
              <a:avLst/>
              <a:gdLst>
                <a:gd name="connsiteX0" fmla="*/ 0 w 1224277"/>
                <a:gd name="connsiteY0" fmla="*/ 0 h 556651"/>
                <a:gd name="connsiteX1" fmla="*/ 13373 w 1224277"/>
                <a:gd name="connsiteY1" fmla="*/ 47320 h 556651"/>
                <a:gd name="connsiteX2" fmla="*/ 123506 w 1224277"/>
                <a:gd name="connsiteY2" fmla="*/ 436699 h 556651"/>
                <a:gd name="connsiteX3" fmla="*/ 135570 w 1224277"/>
                <a:gd name="connsiteY3" fmla="*/ 490129 h 556651"/>
                <a:gd name="connsiteX4" fmla="*/ 217180 w 1224277"/>
                <a:gd name="connsiteY4" fmla="*/ 556651 h 556651"/>
                <a:gd name="connsiteX5" fmla="*/ 1041512 w 1224277"/>
                <a:gd name="connsiteY5" fmla="*/ 556651 h 556651"/>
                <a:gd name="connsiteX6" fmla="*/ 1124026 w 1224277"/>
                <a:gd name="connsiteY6" fmla="*/ 484705 h 556651"/>
                <a:gd name="connsiteX7" fmla="*/ 1128671 w 1224277"/>
                <a:gd name="connsiteY7" fmla="*/ 455932 h 556651"/>
                <a:gd name="connsiteX8" fmla="*/ 1214988 w 1224277"/>
                <a:gd name="connsiteY8" fmla="*/ 46198 h 556651"/>
                <a:gd name="connsiteX9" fmla="*/ 1224277 w 1224277"/>
                <a:gd name="connsiteY9" fmla="*/ 1933 h 556651"/>
                <a:gd name="connsiteX10" fmla="*/ 0 w 1224277"/>
                <a:gd name="connsiteY10" fmla="*/ 0 h 556651"/>
                <a:gd name="connsiteX11" fmla="*/ 220485 w 1224277"/>
                <a:gd name="connsiteY11" fmla="*/ 478283 h 556651"/>
                <a:gd name="connsiteX12" fmla="*/ 192678 w 1224277"/>
                <a:gd name="connsiteY12" fmla="*/ 459642 h 556651"/>
                <a:gd name="connsiteX13" fmla="*/ 121667 w 1224277"/>
                <a:gd name="connsiteY13" fmla="*/ 99285 h 556651"/>
                <a:gd name="connsiteX14" fmla="*/ 140308 w 1224277"/>
                <a:gd name="connsiteY14" fmla="*/ 71479 h 556651"/>
                <a:gd name="connsiteX15" fmla="*/ 168114 w 1224277"/>
                <a:gd name="connsiteY15" fmla="*/ 90120 h 556651"/>
                <a:gd name="connsiteX16" fmla="*/ 239126 w 1224277"/>
                <a:gd name="connsiteY16" fmla="*/ 450477 h 556651"/>
                <a:gd name="connsiteX17" fmla="*/ 220485 w 1224277"/>
                <a:gd name="connsiteY17" fmla="*/ 478283 h 556651"/>
                <a:gd name="connsiteX18" fmla="*/ 328436 w 1224277"/>
                <a:gd name="connsiteY18" fmla="*/ 478283 h 556651"/>
                <a:gd name="connsiteX19" fmla="*/ 300630 w 1224277"/>
                <a:gd name="connsiteY19" fmla="*/ 459642 h 556651"/>
                <a:gd name="connsiteX20" fmla="*/ 229587 w 1224277"/>
                <a:gd name="connsiteY20" fmla="*/ 99285 h 556651"/>
                <a:gd name="connsiteX21" fmla="*/ 248228 w 1224277"/>
                <a:gd name="connsiteY21" fmla="*/ 71479 h 556651"/>
                <a:gd name="connsiteX22" fmla="*/ 276034 w 1224277"/>
                <a:gd name="connsiteY22" fmla="*/ 90120 h 556651"/>
                <a:gd name="connsiteX23" fmla="*/ 347077 w 1224277"/>
                <a:gd name="connsiteY23" fmla="*/ 450477 h 556651"/>
                <a:gd name="connsiteX24" fmla="*/ 328436 w 1224277"/>
                <a:gd name="connsiteY24" fmla="*/ 478283 h 556651"/>
                <a:gd name="connsiteX25" fmla="*/ 403780 w 1224277"/>
                <a:gd name="connsiteY25" fmla="*/ 483271 h 556651"/>
                <a:gd name="connsiteX26" fmla="*/ 377658 w 1224277"/>
                <a:gd name="connsiteY26" fmla="*/ 462354 h 556651"/>
                <a:gd name="connsiteX27" fmla="*/ 337226 w 1224277"/>
                <a:gd name="connsiteY27" fmla="*/ 97290 h 556651"/>
                <a:gd name="connsiteX28" fmla="*/ 358144 w 1224277"/>
                <a:gd name="connsiteY28" fmla="*/ 71167 h 556651"/>
                <a:gd name="connsiteX29" fmla="*/ 384266 w 1224277"/>
                <a:gd name="connsiteY29" fmla="*/ 92084 h 556651"/>
                <a:gd name="connsiteX30" fmla="*/ 424728 w 1224277"/>
                <a:gd name="connsiteY30" fmla="*/ 457148 h 556651"/>
                <a:gd name="connsiteX31" fmla="*/ 403780 w 1224277"/>
                <a:gd name="connsiteY31" fmla="*/ 483271 h 556651"/>
                <a:gd name="connsiteX32" fmla="*/ 495459 w 1224277"/>
                <a:gd name="connsiteY32" fmla="*/ 484736 h 556651"/>
                <a:gd name="connsiteX33" fmla="*/ 470209 w 1224277"/>
                <a:gd name="connsiteY33" fmla="*/ 462728 h 556651"/>
                <a:gd name="connsiteX34" fmla="*/ 445053 w 1224277"/>
                <a:gd name="connsiteY34" fmla="*/ 96324 h 556651"/>
                <a:gd name="connsiteX35" fmla="*/ 467061 w 1224277"/>
                <a:gd name="connsiteY35" fmla="*/ 71074 h 556651"/>
                <a:gd name="connsiteX36" fmla="*/ 492311 w 1224277"/>
                <a:gd name="connsiteY36" fmla="*/ 93082 h 556651"/>
                <a:gd name="connsiteX37" fmla="*/ 517467 w 1224277"/>
                <a:gd name="connsiteY37" fmla="*/ 459486 h 556651"/>
                <a:gd name="connsiteX38" fmla="*/ 495459 w 1224277"/>
                <a:gd name="connsiteY38" fmla="*/ 484736 h 556651"/>
                <a:gd name="connsiteX39" fmla="*/ 600293 w 1224277"/>
                <a:gd name="connsiteY39" fmla="*/ 461980 h 556651"/>
                <a:gd name="connsiteX40" fmla="*/ 576602 w 1224277"/>
                <a:gd name="connsiteY40" fmla="*/ 485640 h 556651"/>
                <a:gd name="connsiteX41" fmla="*/ 552942 w 1224277"/>
                <a:gd name="connsiteY41" fmla="*/ 461980 h 556651"/>
                <a:gd name="connsiteX42" fmla="*/ 552942 w 1224277"/>
                <a:gd name="connsiteY42" fmla="*/ 94703 h 556651"/>
                <a:gd name="connsiteX43" fmla="*/ 576602 w 1224277"/>
                <a:gd name="connsiteY43" fmla="*/ 71012 h 556651"/>
                <a:gd name="connsiteX44" fmla="*/ 600293 w 1224277"/>
                <a:gd name="connsiteY44" fmla="*/ 94703 h 556651"/>
                <a:gd name="connsiteX45" fmla="*/ 600293 w 1224277"/>
                <a:gd name="connsiteY45" fmla="*/ 461980 h 556651"/>
                <a:gd name="connsiteX46" fmla="*/ 708151 w 1224277"/>
                <a:gd name="connsiteY46" fmla="*/ 462728 h 556651"/>
                <a:gd name="connsiteX47" fmla="*/ 682932 w 1224277"/>
                <a:gd name="connsiteY47" fmla="*/ 484736 h 556651"/>
                <a:gd name="connsiteX48" fmla="*/ 682932 w 1224277"/>
                <a:gd name="connsiteY48" fmla="*/ 484736 h 556651"/>
                <a:gd name="connsiteX49" fmla="*/ 660924 w 1224277"/>
                <a:gd name="connsiteY49" fmla="*/ 459486 h 556651"/>
                <a:gd name="connsiteX50" fmla="*/ 686081 w 1224277"/>
                <a:gd name="connsiteY50" fmla="*/ 93082 h 556651"/>
                <a:gd name="connsiteX51" fmla="*/ 711330 w 1224277"/>
                <a:gd name="connsiteY51" fmla="*/ 71074 h 556651"/>
                <a:gd name="connsiteX52" fmla="*/ 733338 w 1224277"/>
                <a:gd name="connsiteY52" fmla="*/ 96324 h 556651"/>
                <a:gd name="connsiteX53" fmla="*/ 708151 w 1224277"/>
                <a:gd name="connsiteY53" fmla="*/ 462728 h 556651"/>
                <a:gd name="connsiteX54" fmla="*/ 856470 w 1224277"/>
                <a:gd name="connsiteY54" fmla="*/ 97290 h 556651"/>
                <a:gd name="connsiteX55" fmla="*/ 816008 w 1224277"/>
                <a:gd name="connsiteY55" fmla="*/ 462354 h 556651"/>
                <a:gd name="connsiteX56" fmla="*/ 789886 w 1224277"/>
                <a:gd name="connsiteY56" fmla="*/ 483271 h 556651"/>
                <a:gd name="connsiteX57" fmla="*/ 768969 w 1224277"/>
                <a:gd name="connsiteY57" fmla="*/ 457148 h 556651"/>
                <a:gd name="connsiteX58" fmla="*/ 809400 w 1224277"/>
                <a:gd name="connsiteY58" fmla="*/ 92084 h 556651"/>
                <a:gd name="connsiteX59" fmla="*/ 835522 w 1224277"/>
                <a:gd name="connsiteY59" fmla="*/ 71167 h 556651"/>
                <a:gd name="connsiteX60" fmla="*/ 856470 w 1224277"/>
                <a:gd name="connsiteY60" fmla="*/ 97290 h 556651"/>
                <a:gd name="connsiteX61" fmla="*/ 895842 w 1224277"/>
                <a:gd name="connsiteY61" fmla="*/ 478283 h 556651"/>
                <a:gd name="connsiteX62" fmla="*/ 895842 w 1224277"/>
                <a:gd name="connsiteY62" fmla="*/ 478283 h 556651"/>
                <a:gd name="connsiteX63" fmla="*/ 877201 w 1224277"/>
                <a:gd name="connsiteY63" fmla="*/ 450477 h 556651"/>
                <a:gd name="connsiteX64" fmla="*/ 948243 w 1224277"/>
                <a:gd name="connsiteY64" fmla="*/ 90120 h 556651"/>
                <a:gd name="connsiteX65" fmla="*/ 976049 w 1224277"/>
                <a:gd name="connsiteY65" fmla="*/ 71479 h 556651"/>
                <a:gd name="connsiteX66" fmla="*/ 976049 w 1224277"/>
                <a:gd name="connsiteY66" fmla="*/ 71479 h 556651"/>
                <a:gd name="connsiteX67" fmla="*/ 994691 w 1224277"/>
                <a:gd name="connsiteY67" fmla="*/ 99285 h 556651"/>
                <a:gd name="connsiteX68" fmla="*/ 923648 w 1224277"/>
                <a:gd name="connsiteY68" fmla="*/ 459642 h 556651"/>
                <a:gd name="connsiteX69" fmla="*/ 895842 w 1224277"/>
                <a:gd name="connsiteY69" fmla="*/ 478283 h 556651"/>
                <a:gd name="connsiteX70" fmla="*/ 1102611 w 1224277"/>
                <a:gd name="connsiteY70" fmla="*/ 99285 h 556651"/>
                <a:gd name="connsiteX71" fmla="*/ 1031568 w 1224277"/>
                <a:gd name="connsiteY71" fmla="*/ 459642 h 556651"/>
                <a:gd name="connsiteX72" fmla="*/ 1003793 w 1224277"/>
                <a:gd name="connsiteY72" fmla="*/ 478283 h 556651"/>
                <a:gd name="connsiteX73" fmla="*/ 985120 w 1224277"/>
                <a:gd name="connsiteY73" fmla="*/ 450477 h 556651"/>
                <a:gd name="connsiteX74" fmla="*/ 1056163 w 1224277"/>
                <a:gd name="connsiteY74" fmla="*/ 90120 h 556651"/>
                <a:gd name="connsiteX75" fmla="*/ 1083969 w 1224277"/>
                <a:gd name="connsiteY75" fmla="*/ 71479 h 556651"/>
                <a:gd name="connsiteX76" fmla="*/ 1102611 w 1224277"/>
                <a:gd name="connsiteY76" fmla="*/ 99285 h 55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24277" h="556651">
                  <a:moveTo>
                    <a:pt x="0" y="0"/>
                  </a:moveTo>
                  <a:lnTo>
                    <a:pt x="13373" y="47320"/>
                  </a:lnTo>
                  <a:lnTo>
                    <a:pt x="123506" y="436699"/>
                  </a:lnTo>
                  <a:cubicBezTo>
                    <a:pt x="128494" y="454280"/>
                    <a:pt x="131954" y="472236"/>
                    <a:pt x="135570" y="490129"/>
                  </a:cubicBezTo>
                  <a:cubicBezTo>
                    <a:pt x="143363" y="528129"/>
                    <a:pt x="176936" y="556651"/>
                    <a:pt x="217180" y="556651"/>
                  </a:cubicBezTo>
                  <a:lnTo>
                    <a:pt x="1041512" y="556651"/>
                  </a:lnTo>
                  <a:cubicBezTo>
                    <a:pt x="1083689" y="556651"/>
                    <a:pt x="1118509" y="525323"/>
                    <a:pt x="1124026" y="484705"/>
                  </a:cubicBezTo>
                  <a:cubicBezTo>
                    <a:pt x="1125335" y="475041"/>
                    <a:pt x="1126551" y="465409"/>
                    <a:pt x="1128671" y="455932"/>
                  </a:cubicBezTo>
                  <a:lnTo>
                    <a:pt x="1214988" y="46198"/>
                  </a:lnTo>
                  <a:lnTo>
                    <a:pt x="1224277" y="1933"/>
                  </a:lnTo>
                  <a:lnTo>
                    <a:pt x="0" y="0"/>
                  </a:lnTo>
                  <a:close/>
                  <a:moveTo>
                    <a:pt x="220485" y="478283"/>
                  </a:moveTo>
                  <a:cubicBezTo>
                    <a:pt x="207673" y="480808"/>
                    <a:pt x="195235" y="472454"/>
                    <a:pt x="192678" y="459642"/>
                  </a:cubicBezTo>
                  <a:lnTo>
                    <a:pt x="121667" y="99285"/>
                  </a:lnTo>
                  <a:cubicBezTo>
                    <a:pt x="119111" y="86442"/>
                    <a:pt x="127465" y="74004"/>
                    <a:pt x="140308" y="71479"/>
                  </a:cubicBezTo>
                  <a:cubicBezTo>
                    <a:pt x="153120" y="68954"/>
                    <a:pt x="165590" y="77277"/>
                    <a:pt x="168114" y="90120"/>
                  </a:cubicBezTo>
                  <a:lnTo>
                    <a:pt x="239126" y="450477"/>
                  </a:lnTo>
                  <a:cubicBezTo>
                    <a:pt x="241682" y="463289"/>
                    <a:pt x="233328" y="475758"/>
                    <a:pt x="220485" y="478283"/>
                  </a:cubicBezTo>
                  <a:close/>
                  <a:moveTo>
                    <a:pt x="328436" y="478283"/>
                  </a:moveTo>
                  <a:cubicBezTo>
                    <a:pt x="315593" y="480808"/>
                    <a:pt x="303155" y="472454"/>
                    <a:pt x="300630" y="459642"/>
                  </a:cubicBezTo>
                  <a:lnTo>
                    <a:pt x="229587" y="99285"/>
                  </a:lnTo>
                  <a:cubicBezTo>
                    <a:pt x="227062" y="86442"/>
                    <a:pt x="235417" y="74004"/>
                    <a:pt x="248228" y="71479"/>
                  </a:cubicBezTo>
                  <a:cubicBezTo>
                    <a:pt x="261072" y="68954"/>
                    <a:pt x="273510" y="77277"/>
                    <a:pt x="276034" y="90120"/>
                  </a:cubicBezTo>
                  <a:lnTo>
                    <a:pt x="347077" y="450477"/>
                  </a:lnTo>
                  <a:cubicBezTo>
                    <a:pt x="349602" y="463289"/>
                    <a:pt x="341248" y="475758"/>
                    <a:pt x="328436" y="478283"/>
                  </a:cubicBezTo>
                  <a:close/>
                  <a:moveTo>
                    <a:pt x="403780" y="483271"/>
                  </a:moveTo>
                  <a:cubicBezTo>
                    <a:pt x="390812" y="484705"/>
                    <a:pt x="379092" y="475353"/>
                    <a:pt x="377658" y="462354"/>
                  </a:cubicBezTo>
                  <a:lnTo>
                    <a:pt x="337226" y="97290"/>
                  </a:lnTo>
                  <a:cubicBezTo>
                    <a:pt x="335761" y="84322"/>
                    <a:pt x="345144" y="72601"/>
                    <a:pt x="358144" y="71167"/>
                  </a:cubicBezTo>
                  <a:cubicBezTo>
                    <a:pt x="371142" y="69733"/>
                    <a:pt x="382832" y="79085"/>
                    <a:pt x="384266" y="92084"/>
                  </a:cubicBezTo>
                  <a:lnTo>
                    <a:pt x="424728" y="457148"/>
                  </a:lnTo>
                  <a:cubicBezTo>
                    <a:pt x="426162" y="470147"/>
                    <a:pt x="416779" y="481837"/>
                    <a:pt x="403780" y="483271"/>
                  </a:cubicBezTo>
                  <a:close/>
                  <a:moveTo>
                    <a:pt x="495459" y="484736"/>
                  </a:moveTo>
                  <a:cubicBezTo>
                    <a:pt x="482429" y="485640"/>
                    <a:pt x="471113" y="475789"/>
                    <a:pt x="470209" y="462728"/>
                  </a:cubicBezTo>
                  <a:lnTo>
                    <a:pt x="445053" y="96324"/>
                  </a:lnTo>
                  <a:cubicBezTo>
                    <a:pt x="444180" y="83262"/>
                    <a:pt x="454000" y="71978"/>
                    <a:pt x="467061" y="71074"/>
                  </a:cubicBezTo>
                  <a:cubicBezTo>
                    <a:pt x="480091" y="70170"/>
                    <a:pt x="491407" y="80021"/>
                    <a:pt x="492311" y="93082"/>
                  </a:cubicBezTo>
                  <a:lnTo>
                    <a:pt x="517467" y="459486"/>
                  </a:lnTo>
                  <a:cubicBezTo>
                    <a:pt x="518340" y="472547"/>
                    <a:pt x="508521" y="483832"/>
                    <a:pt x="495459" y="484736"/>
                  </a:cubicBezTo>
                  <a:close/>
                  <a:moveTo>
                    <a:pt x="600293" y="461980"/>
                  </a:moveTo>
                  <a:cubicBezTo>
                    <a:pt x="600293" y="475041"/>
                    <a:pt x="589694" y="485640"/>
                    <a:pt x="576602" y="485640"/>
                  </a:cubicBezTo>
                  <a:cubicBezTo>
                    <a:pt x="563540" y="485640"/>
                    <a:pt x="552942" y="475041"/>
                    <a:pt x="552942" y="461980"/>
                  </a:cubicBezTo>
                  <a:lnTo>
                    <a:pt x="552942" y="94703"/>
                  </a:lnTo>
                  <a:cubicBezTo>
                    <a:pt x="552942" y="81610"/>
                    <a:pt x="563540" y="71012"/>
                    <a:pt x="576602" y="71012"/>
                  </a:cubicBezTo>
                  <a:cubicBezTo>
                    <a:pt x="589694" y="71012"/>
                    <a:pt x="600293" y="81610"/>
                    <a:pt x="600293" y="94703"/>
                  </a:cubicBezTo>
                  <a:lnTo>
                    <a:pt x="600293" y="461980"/>
                  </a:lnTo>
                  <a:close/>
                  <a:moveTo>
                    <a:pt x="708151" y="462728"/>
                  </a:moveTo>
                  <a:cubicBezTo>
                    <a:pt x="707278" y="475789"/>
                    <a:pt x="695962" y="485640"/>
                    <a:pt x="682932" y="484736"/>
                  </a:cubicBezTo>
                  <a:lnTo>
                    <a:pt x="682932" y="484736"/>
                  </a:lnTo>
                  <a:cubicBezTo>
                    <a:pt x="669871" y="483832"/>
                    <a:pt x="660051" y="472547"/>
                    <a:pt x="660924" y="459486"/>
                  </a:cubicBezTo>
                  <a:lnTo>
                    <a:pt x="686081" y="93082"/>
                  </a:lnTo>
                  <a:cubicBezTo>
                    <a:pt x="686985" y="80021"/>
                    <a:pt x="698269" y="70170"/>
                    <a:pt x="711330" y="71074"/>
                  </a:cubicBezTo>
                  <a:cubicBezTo>
                    <a:pt x="724361" y="71978"/>
                    <a:pt x="734211" y="83262"/>
                    <a:pt x="733338" y="96324"/>
                  </a:cubicBezTo>
                  <a:lnTo>
                    <a:pt x="708151" y="462728"/>
                  </a:lnTo>
                  <a:close/>
                  <a:moveTo>
                    <a:pt x="856470" y="97290"/>
                  </a:moveTo>
                  <a:lnTo>
                    <a:pt x="816008" y="462354"/>
                  </a:lnTo>
                  <a:cubicBezTo>
                    <a:pt x="814574" y="475353"/>
                    <a:pt x="802885" y="484705"/>
                    <a:pt x="789886" y="483271"/>
                  </a:cubicBezTo>
                  <a:cubicBezTo>
                    <a:pt x="776886" y="481837"/>
                    <a:pt x="767504" y="470147"/>
                    <a:pt x="768969" y="457148"/>
                  </a:cubicBezTo>
                  <a:lnTo>
                    <a:pt x="809400" y="92084"/>
                  </a:lnTo>
                  <a:cubicBezTo>
                    <a:pt x="810834" y="79085"/>
                    <a:pt x="822524" y="69733"/>
                    <a:pt x="835522" y="71167"/>
                  </a:cubicBezTo>
                  <a:cubicBezTo>
                    <a:pt x="848522" y="72601"/>
                    <a:pt x="857905" y="84322"/>
                    <a:pt x="856470" y="97290"/>
                  </a:cubicBezTo>
                  <a:close/>
                  <a:moveTo>
                    <a:pt x="895842" y="478283"/>
                  </a:moveTo>
                  <a:lnTo>
                    <a:pt x="895842" y="478283"/>
                  </a:lnTo>
                  <a:cubicBezTo>
                    <a:pt x="883030" y="475758"/>
                    <a:pt x="874676" y="463289"/>
                    <a:pt x="877201" y="450477"/>
                  </a:cubicBezTo>
                  <a:lnTo>
                    <a:pt x="948243" y="90120"/>
                  </a:lnTo>
                  <a:cubicBezTo>
                    <a:pt x="950768" y="77309"/>
                    <a:pt x="963206" y="68954"/>
                    <a:pt x="976049" y="71479"/>
                  </a:cubicBezTo>
                  <a:lnTo>
                    <a:pt x="976049" y="71479"/>
                  </a:lnTo>
                  <a:cubicBezTo>
                    <a:pt x="988861" y="74004"/>
                    <a:pt x="997216" y="86442"/>
                    <a:pt x="994691" y="99285"/>
                  </a:cubicBezTo>
                  <a:lnTo>
                    <a:pt x="923648" y="459642"/>
                  </a:lnTo>
                  <a:cubicBezTo>
                    <a:pt x="921123" y="472454"/>
                    <a:pt x="908685" y="480808"/>
                    <a:pt x="895842" y="478283"/>
                  </a:cubicBezTo>
                  <a:close/>
                  <a:moveTo>
                    <a:pt x="1102611" y="99285"/>
                  </a:moveTo>
                  <a:lnTo>
                    <a:pt x="1031568" y="459642"/>
                  </a:lnTo>
                  <a:cubicBezTo>
                    <a:pt x="1029043" y="472454"/>
                    <a:pt x="1016605" y="480808"/>
                    <a:pt x="1003793" y="478283"/>
                  </a:cubicBezTo>
                  <a:cubicBezTo>
                    <a:pt x="990950" y="475758"/>
                    <a:pt x="982596" y="463289"/>
                    <a:pt x="985120" y="450477"/>
                  </a:cubicBezTo>
                  <a:lnTo>
                    <a:pt x="1056163" y="90120"/>
                  </a:lnTo>
                  <a:cubicBezTo>
                    <a:pt x="1058688" y="77309"/>
                    <a:pt x="1071157" y="68954"/>
                    <a:pt x="1083969" y="71479"/>
                  </a:cubicBezTo>
                  <a:cubicBezTo>
                    <a:pt x="1096812" y="74004"/>
                    <a:pt x="1105135" y="86442"/>
                    <a:pt x="1102611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Hình tự do: Hình 1703">
              <a:extLst>
                <a:ext uri="{FF2B5EF4-FFF2-40B4-BE49-F238E27FC236}">
                  <a16:creationId xmlns:a16="http://schemas.microsoft.com/office/drawing/2014/main" id="{B3A79D5A-EE1A-1145-6F8C-4E88315E811A}"/>
                </a:ext>
              </a:extLst>
            </p:cNvPr>
            <p:cNvSpPr/>
            <p:nvPr/>
          </p:nvSpPr>
          <p:spPr>
            <a:xfrm>
              <a:off x="12272898" y="5646160"/>
              <a:ext cx="1224277" cy="47444"/>
            </a:xfrm>
            <a:custGeom>
              <a:avLst/>
              <a:gdLst>
                <a:gd name="connsiteX0" fmla="*/ 1224277 w 1224277"/>
                <a:gd name="connsiteY0" fmla="*/ 1933 h 47444"/>
                <a:gd name="connsiteX1" fmla="*/ 1214988 w 1224277"/>
                <a:gd name="connsiteY1" fmla="*/ 46198 h 47444"/>
                <a:gd name="connsiteX2" fmla="*/ 1201335 w 1224277"/>
                <a:gd name="connsiteY2" fmla="*/ 47445 h 47444"/>
                <a:gd name="connsiteX3" fmla="*/ 17238 w 1224277"/>
                <a:gd name="connsiteY3" fmla="*/ 47445 h 47444"/>
                <a:gd name="connsiteX4" fmla="*/ 13373 w 1224277"/>
                <a:gd name="connsiteY4" fmla="*/ 47320 h 47444"/>
                <a:gd name="connsiteX5" fmla="*/ 0 w 1224277"/>
                <a:gd name="connsiteY5" fmla="*/ 0 h 47444"/>
                <a:gd name="connsiteX6" fmla="*/ 1224277 w 1224277"/>
                <a:gd name="connsiteY6" fmla="*/ 1933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77" h="47444">
                  <a:moveTo>
                    <a:pt x="1224277" y="1933"/>
                  </a:moveTo>
                  <a:lnTo>
                    <a:pt x="1214988" y="46198"/>
                  </a:lnTo>
                  <a:cubicBezTo>
                    <a:pt x="1210562" y="46977"/>
                    <a:pt x="1205979" y="47445"/>
                    <a:pt x="1201335" y="47445"/>
                  </a:cubicBezTo>
                  <a:lnTo>
                    <a:pt x="17238" y="47445"/>
                  </a:lnTo>
                  <a:cubicBezTo>
                    <a:pt x="15898" y="47445"/>
                    <a:pt x="14651" y="47382"/>
                    <a:pt x="13373" y="47320"/>
                  </a:cubicBezTo>
                  <a:lnTo>
                    <a:pt x="0" y="0"/>
                  </a:lnTo>
                  <a:lnTo>
                    <a:pt x="1224277" y="1933"/>
                  </a:ln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Hình tự do: Hình 1704">
              <a:extLst>
                <a:ext uri="{FF2B5EF4-FFF2-40B4-BE49-F238E27FC236}">
                  <a16:creationId xmlns:a16="http://schemas.microsoft.com/office/drawing/2014/main" id="{1B2635FD-0FC8-D9D1-FF41-15D75A3E40E7}"/>
                </a:ext>
              </a:extLst>
            </p:cNvPr>
            <p:cNvSpPr/>
            <p:nvPr/>
          </p:nvSpPr>
          <p:spPr>
            <a:xfrm>
              <a:off x="12219312" y="5514767"/>
              <a:ext cx="1331418" cy="147291"/>
            </a:xfrm>
            <a:custGeom>
              <a:avLst/>
              <a:gdLst>
                <a:gd name="connsiteX0" fmla="*/ 1257788 w 1331418"/>
                <a:gd name="connsiteY0" fmla="*/ 147291 h 147291"/>
                <a:gd name="connsiteX1" fmla="*/ 73661 w 1331418"/>
                <a:gd name="connsiteY1" fmla="*/ 147291 h 147291"/>
                <a:gd name="connsiteX2" fmla="*/ 0 w 1331418"/>
                <a:gd name="connsiteY2" fmla="*/ 73661 h 147291"/>
                <a:gd name="connsiteX3" fmla="*/ 0 w 1331418"/>
                <a:gd name="connsiteY3" fmla="*/ 73661 h 147291"/>
                <a:gd name="connsiteX4" fmla="*/ 73661 w 1331418"/>
                <a:gd name="connsiteY4" fmla="*/ 0 h 147291"/>
                <a:gd name="connsiteX5" fmla="*/ 1257788 w 1331418"/>
                <a:gd name="connsiteY5" fmla="*/ 0 h 147291"/>
                <a:gd name="connsiteX6" fmla="*/ 1331419 w 1331418"/>
                <a:gd name="connsiteY6" fmla="*/ 73661 h 147291"/>
                <a:gd name="connsiteX7" fmla="*/ 1331419 w 1331418"/>
                <a:gd name="connsiteY7" fmla="*/ 73661 h 147291"/>
                <a:gd name="connsiteX8" fmla="*/ 1257788 w 1331418"/>
                <a:gd name="connsiteY8" fmla="*/ 147291 h 1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418" h="147291">
                  <a:moveTo>
                    <a:pt x="1257788" y="147291"/>
                  </a:moveTo>
                  <a:lnTo>
                    <a:pt x="73661" y="147291"/>
                  </a:lnTo>
                  <a:cubicBezTo>
                    <a:pt x="32981" y="147291"/>
                    <a:pt x="0" y="114311"/>
                    <a:pt x="0" y="73661"/>
                  </a:cubicBezTo>
                  <a:lnTo>
                    <a:pt x="0" y="73661"/>
                  </a:lnTo>
                  <a:cubicBezTo>
                    <a:pt x="0" y="32981"/>
                    <a:pt x="32981" y="0"/>
                    <a:pt x="73661" y="0"/>
                  </a:cubicBezTo>
                  <a:lnTo>
                    <a:pt x="1257788" y="0"/>
                  </a:lnTo>
                  <a:cubicBezTo>
                    <a:pt x="1298469" y="0"/>
                    <a:pt x="1331419" y="32981"/>
                    <a:pt x="1331419" y="73661"/>
                  </a:cubicBezTo>
                  <a:lnTo>
                    <a:pt x="1331419" y="73661"/>
                  </a:lnTo>
                  <a:cubicBezTo>
                    <a:pt x="1331419" y="114311"/>
                    <a:pt x="1298469" y="147291"/>
                    <a:pt x="1257788" y="147291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6" name="Đồ họa 3">
              <a:extLst>
                <a:ext uri="{FF2B5EF4-FFF2-40B4-BE49-F238E27FC236}">
                  <a16:creationId xmlns:a16="http://schemas.microsoft.com/office/drawing/2014/main" id="{144207F7-9C55-6876-1716-886FDB9551BB}"/>
                </a:ext>
              </a:extLst>
            </p:cNvPr>
            <p:cNvGrpSpPr/>
            <p:nvPr/>
          </p:nvGrpSpPr>
          <p:grpSpPr>
            <a:xfrm>
              <a:off x="12562228" y="5561167"/>
              <a:ext cx="645618" cy="54521"/>
              <a:chOff x="12562228" y="5561167"/>
              <a:chExt cx="645618" cy="54521"/>
            </a:xfrm>
            <a:solidFill>
              <a:srgbClr val="615370"/>
            </a:solidFill>
          </p:grpSpPr>
          <p:sp>
            <p:nvSpPr>
              <p:cNvPr id="1707" name="Hình tự do: Hình 1706">
                <a:extLst>
                  <a:ext uri="{FF2B5EF4-FFF2-40B4-BE49-F238E27FC236}">
                    <a16:creationId xmlns:a16="http://schemas.microsoft.com/office/drawing/2014/main" id="{D638E397-A12C-EFA2-6034-0E4F57544F75}"/>
                  </a:ext>
                </a:extLst>
              </p:cNvPr>
              <p:cNvSpPr/>
              <p:nvPr/>
            </p:nvSpPr>
            <p:spPr>
              <a:xfrm>
                <a:off x="12562228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0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5" y="54521"/>
                      <a:pt x="0" y="42316"/>
                      <a:pt x="0" y="27260"/>
                    </a:cubicBezTo>
                    <a:cubicBezTo>
                      <a:pt x="0" y="12205"/>
                      <a:pt x="12205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8" name="Hình tự do: Hình 1707">
                <a:extLst>
                  <a:ext uri="{FF2B5EF4-FFF2-40B4-BE49-F238E27FC236}">
                    <a16:creationId xmlns:a16="http://schemas.microsoft.com/office/drawing/2014/main" id="{C2909239-0794-5C87-2798-6494E01D6966}"/>
                  </a:ext>
                </a:extLst>
              </p:cNvPr>
              <p:cNvSpPr/>
              <p:nvPr/>
            </p:nvSpPr>
            <p:spPr>
              <a:xfrm>
                <a:off x="13153325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-1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4" y="54521"/>
                      <a:pt x="-1" y="42316"/>
                      <a:pt x="-1" y="27260"/>
                    </a:cubicBezTo>
                    <a:cubicBezTo>
                      <a:pt x="-1" y="12205"/>
                      <a:pt x="12204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11" name="Đồ họa 3">
            <a:extLst>
              <a:ext uri="{FF2B5EF4-FFF2-40B4-BE49-F238E27FC236}">
                <a16:creationId xmlns:a16="http://schemas.microsoft.com/office/drawing/2014/main" id="{92930FC3-37FC-3052-DBD6-A9718E420A08}"/>
              </a:ext>
            </a:extLst>
          </p:cNvPr>
          <p:cNvGrpSpPr/>
          <p:nvPr/>
        </p:nvGrpSpPr>
        <p:grpSpPr>
          <a:xfrm>
            <a:off x="20037206" y="-9319899"/>
            <a:ext cx="686236" cy="1737546"/>
            <a:chOff x="13903932" y="2395768"/>
            <a:chExt cx="686236" cy="1737546"/>
          </a:xfrm>
        </p:grpSpPr>
        <p:grpSp>
          <p:nvGrpSpPr>
            <p:cNvPr id="1712" name="Đồ họa 3">
              <a:extLst>
                <a:ext uri="{FF2B5EF4-FFF2-40B4-BE49-F238E27FC236}">
                  <a16:creationId xmlns:a16="http://schemas.microsoft.com/office/drawing/2014/main" id="{30981B90-E2AD-C2AF-C74D-7550D71A1E99}"/>
                </a:ext>
              </a:extLst>
            </p:cNvPr>
            <p:cNvGrpSpPr/>
            <p:nvPr/>
          </p:nvGrpSpPr>
          <p:grpSpPr>
            <a:xfrm>
              <a:off x="14091417" y="2854282"/>
              <a:ext cx="384237" cy="378575"/>
              <a:chOff x="14091417" y="2854282"/>
              <a:chExt cx="384237" cy="378575"/>
            </a:xfrm>
          </p:grpSpPr>
          <p:sp>
            <p:nvSpPr>
              <p:cNvPr id="1727" name="Hình tự do: Hình 1726">
                <a:extLst>
                  <a:ext uri="{FF2B5EF4-FFF2-40B4-BE49-F238E27FC236}">
                    <a16:creationId xmlns:a16="http://schemas.microsoft.com/office/drawing/2014/main" id="{EAE5F619-9175-244D-E3B4-627A0AC696D9}"/>
                  </a:ext>
                </a:extLst>
              </p:cNvPr>
              <p:cNvSpPr/>
              <p:nvPr/>
            </p:nvSpPr>
            <p:spPr>
              <a:xfrm>
                <a:off x="14091417" y="2867762"/>
                <a:ext cx="364410" cy="365096"/>
              </a:xfrm>
              <a:custGeom>
                <a:avLst/>
                <a:gdLst>
                  <a:gd name="connsiteX0" fmla="*/ 364258 w 364410"/>
                  <a:gd name="connsiteY0" fmla="*/ 175563 h 365096"/>
                  <a:gd name="connsiteX1" fmla="*/ 363478 w 364410"/>
                  <a:gd name="connsiteY1" fmla="*/ 164718 h 365096"/>
                  <a:gd name="connsiteX2" fmla="*/ 298140 w 364410"/>
                  <a:gd name="connsiteY2" fmla="*/ 42377 h 365096"/>
                  <a:gd name="connsiteX3" fmla="*/ 262978 w 364410"/>
                  <a:gd name="connsiteY3" fmla="*/ 19637 h 365096"/>
                  <a:gd name="connsiteX4" fmla="*/ 234392 w 364410"/>
                  <a:gd name="connsiteY4" fmla="*/ 8324 h 365096"/>
                  <a:gd name="connsiteX5" fmla="*/ 225509 w 364410"/>
                  <a:gd name="connsiteY5" fmla="*/ 5915 h 365096"/>
                  <a:gd name="connsiteX6" fmla="*/ 224199 w 364410"/>
                  <a:gd name="connsiteY6" fmla="*/ 5525 h 365096"/>
                  <a:gd name="connsiteX7" fmla="*/ 220489 w 364410"/>
                  <a:gd name="connsiteY7" fmla="*/ 4686 h 365096"/>
                  <a:gd name="connsiteX8" fmla="*/ 222048 w 364410"/>
                  <a:gd name="connsiteY8" fmla="*/ 4315 h 365096"/>
                  <a:gd name="connsiteX9" fmla="*/ 175133 w 364410"/>
                  <a:gd name="connsiteY9" fmla="*/ 151 h 365096"/>
                  <a:gd name="connsiteX10" fmla="*/ 164379 w 364410"/>
                  <a:gd name="connsiteY10" fmla="*/ 883 h 365096"/>
                  <a:gd name="connsiteX11" fmla="*/ 154902 w 364410"/>
                  <a:gd name="connsiteY11" fmla="*/ 2086 h 365096"/>
                  <a:gd name="connsiteX12" fmla="*/ 154528 w 364410"/>
                  <a:gd name="connsiteY12" fmla="*/ 2140 h 365096"/>
                  <a:gd name="connsiteX13" fmla="*/ 149976 w 364410"/>
                  <a:gd name="connsiteY13" fmla="*/ 2884 h 365096"/>
                  <a:gd name="connsiteX14" fmla="*/ 149945 w 364410"/>
                  <a:gd name="connsiteY14" fmla="*/ 2888 h 365096"/>
                  <a:gd name="connsiteX15" fmla="*/ 119801 w 364410"/>
                  <a:gd name="connsiteY15" fmla="*/ 11046 h 365096"/>
                  <a:gd name="connsiteX16" fmla="*/ 102220 w 364410"/>
                  <a:gd name="connsiteY16" fmla="*/ 18546 h 365096"/>
                  <a:gd name="connsiteX17" fmla="*/ 91652 w 364410"/>
                  <a:gd name="connsiteY17" fmla="*/ 24157 h 365096"/>
                  <a:gd name="connsiteX18" fmla="*/ 80212 w 364410"/>
                  <a:gd name="connsiteY18" fmla="*/ 31336 h 365096"/>
                  <a:gd name="connsiteX19" fmla="*/ 67774 w 364410"/>
                  <a:gd name="connsiteY19" fmla="*/ 40569 h 365096"/>
                  <a:gd name="connsiteX20" fmla="*/ 59919 w 364410"/>
                  <a:gd name="connsiteY20" fmla="*/ 47340 h 365096"/>
                  <a:gd name="connsiteX21" fmla="*/ 55991 w 364410"/>
                  <a:gd name="connsiteY21" fmla="*/ 50969 h 365096"/>
                  <a:gd name="connsiteX22" fmla="*/ 55991 w 364410"/>
                  <a:gd name="connsiteY22" fmla="*/ 51006 h 365096"/>
                  <a:gd name="connsiteX23" fmla="*/ 53965 w 364410"/>
                  <a:gd name="connsiteY23" fmla="*/ 52992 h 365096"/>
                  <a:gd name="connsiteX24" fmla="*/ 51034 w 364410"/>
                  <a:gd name="connsiteY24" fmla="*/ 56018 h 365096"/>
                  <a:gd name="connsiteX25" fmla="*/ 46702 w 364410"/>
                  <a:gd name="connsiteY25" fmla="*/ 60707 h 365096"/>
                  <a:gd name="connsiteX26" fmla="*/ 44239 w 364410"/>
                  <a:gd name="connsiteY26" fmla="*/ 63456 h 365096"/>
                  <a:gd name="connsiteX27" fmla="*/ 36602 w 364410"/>
                  <a:gd name="connsiteY27" fmla="*/ 73017 h 365096"/>
                  <a:gd name="connsiteX28" fmla="*/ 33203 w 364410"/>
                  <a:gd name="connsiteY28" fmla="*/ 77668 h 365096"/>
                  <a:gd name="connsiteX29" fmla="*/ 30273 w 364410"/>
                  <a:gd name="connsiteY29" fmla="*/ 82001 h 365096"/>
                  <a:gd name="connsiteX30" fmla="*/ 25285 w 364410"/>
                  <a:gd name="connsiteY30" fmla="*/ 90000 h 365096"/>
                  <a:gd name="connsiteX31" fmla="*/ 22886 w 364410"/>
                  <a:gd name="connsiteY31" fmla="*/ 94161 h 365096"/>
                  <a:gd name="connsiteX32" fmla="*/ 18958 w 364410"/>
                  <a:gd name="connsiteY32" fmla="*/ 101746 h 365096"/>
                  <a:gd name="connsiteX33" fmla="*/ 13534 w 364410"/>
                  <a:gd name="connsiteY33" fmla="*/ 113866 h 365096"/>
                  <a:gd name="connsiteX34" fmla="*/ 12692 w 364410"/>
                  <a:gd name="connsiteY34" fmla="*/ 115876 h 365096"/>
                  <a:gd name="connsiteX35" fmla="*/ 10167 w 364410"/>
                  <a:gd name="connsiteY35" fmla="*/ 122731 h 365096"/>
                  <a:gd name="connsiteX36" fmla="*/ 9263 w 364410"/>
                  <a:gd name="connsiteY36" fmla="*/ 125453 h 365096"/>
                  <a:gd name="connsiteX37" fmla="*/ 8390 w 364410"/>
                  <a:gd name="connsiteY37" fmla="*/ 128062 h 365096"/>
                  <a:gd name="connsiteX38" fmla="*/ 7392 w 364410"/>
                  <a:gd name="connsiteY38" fmla="*/ 131366 h 365096"/>
                  <a:gd name="connsiteX39" fmla="*/ 6208 w 364410"/>
                  <a:gd name="connsiteY39" fmla="*/ 135447 h 365096"/>
                  <a:gd name="connsiteX40" fmla="*/ 4681 w 364410"/>
                  <a:gd name="connsiteY40" fmla="*/ 141665 h 365096"/>
                  <a:gd name="connsiteX41" fmla="*/ 4369 w 364410"/>
                  <a:gd name="connsiteY41" fmla="*/ 142987 h 365096"/>
                  <a:gd name="connsiteX42" fmla="*/ 2280 w 364410"/>
                  <a:gd name="connsiteY42" fmla="*/ 153717 h 365096"/>
                  <a:gd name="connsiteX43" fmla="*/ 2156 w 364410"/>
                  <a:gd name="connsiteY43" fmla="*/ 154923 h 365096"/>
                  <a:gd name="connsiteX44" fmla="*/ 2156 w 364410"/>
                  <a:gd name="connsiteY44" fmla="*/ 154961 h 365096"/>
                  <a:gd name="connsiteX45" fmla="*/ 971 w 364410"/>
                  <a:gd name="connsiteY45" fmla="*/ 163708 h 365096"/>
                  <a:gd name="connsiteX46" fmla="*/ 161 w 364410"/>
                  <a:gd name="connsiteY46" fmla="*/ 175641 h 365096"/>
                  <a:gd name="connsiteX47" fmla="*/ 36 w 364410"/>
                  <a:gd name="connsiteY47" fmla="*/ 179219 h 365096"/>
                  <a:gd name="connsiteX48" fmla="*/ 36 w 364410"/>
                  <a:gd name="connsiteY48" fmla="*/ 183029 h 365096"/>
                  <a:gd name="connsiteX49" fmla="*/ 36 w 364410"/>
                  <a:gd name="connsiteY49" fmla="*/ 183069 h 365096"/>
                  <a:gd name="connsiteX50" fmla="*/ 161 w 364410"/>
                  <a:gd name="connsiteY50" fmla="*/ 190261 h 365096"/>
                  <a:gd name="connsiteX51" fmla="*/ 192 w 364410"/>
                  <a:gd name="connsiteY51" fmla="*/ 191193 h 365096"/>
                  <a:gd name="connsiteX52" fmla="*/ 379 w 364410"/>
                  <a:gd name="connsiteY52" fmla="*/ 194924 h 365096"/>
                  <a:gd name="connsiteX53" fmla="*/ 1158 w 364410"/>
                  <a:gd name="connsiteY53" fmla="*/ 203634 h 365096"/>
                  <a:gd name="connsiteX54" fmla="*/ 1782 w 364410"/>
                  <a:gd name="connsiteY54" fmla="*/ 208609 h 365096"/>
                  <a:gd name="connsiteX55" fmla="*/ 2935 w 364410"/>
                  <a:gd name="connsiteY55" fmla="*/ 215411 h 365096"/>
                  <a:gd name="connsiteX56" fmla="*/ 2935 w 364410"/>
                  <a:gd name="connsiteY56" fmla="*/ 215448 h 365096"/>
                  <a:gd name="connsiteX57" fmla="*/ 3901 w 364410"/>
                  <a:gd name="connsiteY57" fmla="*/ 220501 h 365096"/>
                  <a:gd name="connsiteX58" fmla="*/ 4400 w 364410"/>
                  <a:gd name="connsiteY58" fmla="*/ 222796 h 365096"/>
                  <a:gd name="connsiteX59" fmla="*/ 4400 w 364410"/>
                  <a:gd name="connsiteY59" fmla="*/ 222836 h 365096"/>
                  <a:gd name="connsiteX60" fmla="*/ 7455 w 364410"/>
                  <a:gd name="connsiteY60" fmla="*/ 234538 h 365096"/>
                  <a:gd name="connsiteX61" fmla="*/ 10230 w 364410"/>
                  <a:gd name="connsiteY61" fmla="*/ 243167 h 365096"/>
                  <a:gd name="connsiteX62" fmla="*/ 11071 w 364410"/>
                  <a:gd name="connsiteY62" fmla="*/ 245577 h 365096"/>
                  <a:gd name="connsiteX63" fmla="*/ 11071 w 364410"/>
                  <a:gd name="connsiteY63" fmla="*/ 245617 h 365096"/>
                  <a:gd name="connsiteX64" fmla="*/ 11632 w 364410"/>
                  <a:gd name="connsiteY64" fmla="*/ 247057 h 365096"/>
                  <a:gd name="connsiteX65" fmla="*/ 14781 w 364410"/>
                  <a:gd name="connsiteY65" fmla="*/ 254872 h 365096"/>
                  <a:gd name="connsiteX66" fmla="*/ 15872 w 364410"/>
                  <a:gd name="connsiteY66" fmla="*/ 257397 h 365096"/>
                  <a:gd name="connsiteX67" fmla="*/ 15872 w 364410"/>
                  <a:gd name="connsiteY67" fmla="*/ 257428 h 365096"/>
                  <a:gd name="connsiteX68" fmla="*/ 18085 w 364410"/>
                  <a:gd name="connsiteY68" fmla="*/ 262136 h 365096"/>
                  <a:gd name="connsiteX69" fmla="*/ 22511 w 364410"/>
                  <a:gd name="connsiteY69" fmla="*/ 270771 h 365096"/>
                  <a:gd name="connsiteX70" fmla="*/ 24289 w 364410"/>
                  <a:gd name="connsiteY70" fmla="*/ 273794 h 365096"/>
                  <a:gd name="connsiteX71" fmla="*/ 29463 w 364410"/>
                  <a:gd name="connsiteY71" fmla="*/ 282336 h 365096"/>
                  <a:gd name="connsiteX72" fmla="*/ 29557 w 364410"/>
                  <a:gd name="connsiteY72" fmla="*/ 282429 h 365096"/>
                  <a:gd name="connsiteX73" fmla="*/ 37662 w 364410"/>
                  <a:gd name="connsiteY73" fmla="*/ 293869 h 365096"/>
                  <a:gd name="connsiteX74" fmla="*/ 43522 w 364410"/>
                  <a:gd name="connsiteY74" fmla="*/ 301070 h 365096"/>
                  <a:gd name="connsiteX75" fmla="*/ 48790 w 364410"/>
                  <a:gd name="connsiteY75" fmla="*/ 307056 h 365096"/>
                  <a:gd name="connsiteX76" fmla="*/ 49444 w 364410"/>
                  <a:gd name="connsiteY76" fmla="*/ 307710 h 365096"/>
                  <a:gd name="connsiteX77" fmla="*/ 54463 w 364410"/>
                  <a:gd name="connsiteY77" fmla="*/ 312854 h 365096"/>
                  <a:gd name="connsiteX78" fmla="*/ 63036 w 364410"/>
                  <a:gd name="connsiteY78" fmla="*/ 320740 h 365096"/>
                  <a:gd name="connsiteX79" fmla="*/ 63223 w 364410"/>
                  <a:gd name="connsiteY79" fmla="*/ 320896 h 365096"/>
                  <a:gd name="connsiteX80" fmla="*/ 66901 w 364410"/>
                  <a:gd name="connsiteY80" fmla="*/ 324045 h 365096"/>
                  <a:gd name="connsiteX81" fmla="*/ 78093 w 364410"/>
                  <a:gd name="connsiteY81" fmla="*/ 332461 h 365096"/>
                  <a:gd name="connsiteX82" fmla="*/ 82425 w 364410"/>
                  <a:gd name="connsiteY82" fmla="*/ 335392 h 365096"/>
                  <a:gd name="connsiteX83" fmla="*/ 85574 w 364410"/>
                  <a:gd name="connsiteY83" fmla="*/ 337418 h 365096"/>
                  <a:gd name="connsiteX84" fmla="*/ 106242 w 364410"/>
                  <a:gd name="connsiteY84" fmla="*/ 348515 h 365096"/>
                  <a:gd name="connsiteX85" fmla="*/ 109951 w 364410"/>
                  <a:gd name="connsiteY85" fmla="*/ 350199 h 365096"/>
                  <a:gd name="connsiteX86" fmla="*/ 116310 w 364410"/>
                  <a:gd name="connsiteY86" fmla="*/ 352817 h 365096"/>
                  <a:gd name="connsiteX87" fmla="*/ 116373 w 364410"/>
                  <a:gd name="connsiteY87" fmla="*/ 352817 h 365096"/>
                  <a:gd name="connsiteX88" fmla="*/ 126286 w 364410"/>
                  <a:gd name="connsiteY88" fmla="*/ 356308 h 365096"/>
                  <a:gd name="connsiteX89" fmla="*/ 127813 w 364410"/>
                  <a:gd name="connsiteY89" fmla="*/ 356869 h 365096"/>
                  <a:gd name="connsiteX90" fmla="*/ 144521 w 364410"/>
                  <a:gd name="connsiteY90" fmla="*/ 361202 h 365096"/>
                  <a:gd name="connsiteX91" fmla="*/ 164285 w 364410"/>
                  <a:gd name="connsiteY91" fmla="*/ 364226 h 365096"/>
                  <a:gd name="connsiteX92" fmla="*/ 186760 w 364410"/>
                  <a:gd name="connsiteY92" fmla="*/ 365037 h 365096"/>
                  <a:gd name="connsiteX93" fmla="*/ 187477 w 364410"/>
                  <a:gd name="connsiteY93" fmla="*/ 365006 h 365096"/>
                  <a:gd name="connsiteX94" fmla="*/ 189566 w 364410"/>
                  <a:gd name="connsiteY94" fmla="*/ 364975 h 365096"/>
                  <a:gd name="connsiteX95" fmla="*/ 191904 w 364410"/>
                  <a:gd name="connsiteY95" fmla="*/ 364819 h 365096"/>
                  <a:gd name="connsiteX96" fmla="*/ 198762 w 364410"/>
                  <a:gd name="connsiteY96" fmla="*/ 364351 h 365096"/>
                  <a:gd name="connsiteX97" fmla="*/ 198918 w 364410"/>
                  <a:gd name="connsiteY97" fmla="*/ 364351 h 365096"/>
                  <a:gd name="connsiteX98" fmla="*/ 267467 w 364410"/>
                  <a:gd name="connsiteY98" fmla="*/ 343964 h 365096"/>
                  <a:gd name="connsiteX99" fmla="*/ 274450 w 364410"/>
                  <a:gd name="connsiteY99" fmla="*/ 340036 h 365096"/>
                  <a:gd name="connsiteX100" fmla="*/ 363105 w 364410"/>
                  <a:gd name="connsiteY100" fmla="*/ 205033 h 365096"/>
                  <a:gd name="connsiteX101" fmla="*/ 363105 w 364410"/>
                  <a:gd name="connsiteY101" fmla="*/ 204996 h 365096"/>
                  <a:gd name="connsiteX102" fmla="*/ 364258 w 364410"/>
                  <a:gd name="connsiteY102" fmla="*/ 175563 h 365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364410" h="365096">
                    <a:moveTo>
                      <a:pt x="364258" y="175563"/>
                    </a:moveTo>
                    <a:cubicBezTo>
                      <a:pt x="364102" y="171909"/>
                      <a:pt x="363884" y="168293"/>
                      <a:pt x="363478" y="164718"/>
                    </a:cubicBezTo>
                    <a:cubicBezTo>
                      <a:pt x="358585" y="115306"/>
                      <a:pt x="334083" y="72001"/>
                      <a:pt x="298140" y="42377"/>
                    </a:cubicBezTo>
                    <a:cubicBezTo>
                      <a:pt x="287355" y="33515"/>
                      <a:pt x="275603" y="25856"/>
                      <a:pt x="262978" y="19637"/>
                    </a:cubicBezTo>
                    <a:cubicBezTo>
                      <a:pt x="253844" y="15089"/>
                      <a:pt x="244305" y="11279"/>
                      <a:pt x="234392" y="8324"/>
                    </a:cubicBezTo>
                    <a:cubicBezTo>
                      <a:pt x="231462" y="7429"/>
                      <a:pt x="228501" y="6653"/>
                      <a:pt x="225509" y="5915"/>
                    </a:cubicBezTo>
                    <a:cubicBezTo>
                      <a:pt x="225103" y="5759"/>
                      <a:pt x="224604" y="5643"/>
                      <a:pt x="224199" y="5525"/>
                    </a:cubicBezTo>
                    <a:cubicBezTo>
                      <a:pt x="222921" y="5260"/>
                      <a:pt x="221767" y="4958"/>
                      <a:pt x="220489" y="4686"/>
                    </a:cubicBezTo>
                    <a:cubicBezTo>
                      <a:pt x="221019" y="4577"/>
                      <a:pt x="221518" y="4421"/>
                      <a:pt x="222048" y="4315"/>
                    </a:cubicBezTo>
                    <a:cubicBezTo>
                      <a:pt x="206991" y="974"/>
                      <a:pt x="191249" y="-501"/>
                      <a:pt x="175133" y="151"/>
                    </a:cubicBezTo>
                    <a:cubicBezTo>
                      <a:pt x="171455" y="297"/>
                      <a:pt x="167901" y="556"/>
                      <a:pt x="164379" y="883"/>
                    </a:cubicBezTo>
                    <a:cubicBezTo>
                      <a:pt x="161199" y="1161"/>
                      <a:pt x="158019" y="1588"/>
                      <a:pt x="154902" y="2086"/>
                    </a:cubicBezTo>
                    <a:cubicBezTo>
                      <a:pt x="154808" y="2093"/>
                      <a:pt x="154652" y="2136"/>
                      <a:pt x="154528" y="2140"/>
                    </a:cubicBezTo>
                    <a:cubicBezTo>
                      <a:pt x="152970" y="2352"/>
                      <a:pt x="151504" y="2598"/>
                      <a:pt x="149976" y="2884"/>
                    </a:cubicBezTo>
                    <a:lnTo>
                      <a:pt x="149945" y="2888"/>
                    </a:lnTo>
                    <a:cubicBezTo>
                      <a:pt x="139534" y="4761"/>
                      <a:pt x="129465" y="7483"/>
                      <a:pt x="119801" y="11046"/>
                    </a:cubicBezTo>
                    <a:cubicBezTo>
                      <a:pt x="113754" y="13228"/>
                      <a:pt x="107924" y="15740"/>
                      <a:pt x="102220" y="18546"/>
                    </a:cubicBezTo>
                    <a:cubicBezTo>
                      <a:pt x="98635" y="20294"/>
                      <a:pt x="95144" y="22190"/>
                      <a:pt x="91652" y="24157"/>
                    </a:cubicBezTo>
                    <a:cubicBezTo>
                      <a:pt x="87725" y="26404"/>
                      <a:pt x="83922" y="28798"/>
                      <a:pt x="80212" y="31336"/>
                    </a:cubicBezTo>
                    <a:cubicBezTo>
                      <a:pt x="75910" y="34235"/>
                      <a:pt x="71796" y="37312"/>
                      <a:pt x="67774" y="40569"/>
                    </a:cubicBezTo>
                    <a:cubicBezTo>
                      <a:pt x="65124" y="42767"/>
                      <a:pt x="62475" y="44999"/>
                      <a:pt x="59919" y="47340"/>
                    </a:cubicBezTo>
                    <a:cubicBezTo>
                      <a:pt x="58579" y="48512"/>
                      <a:pt x="57300" y="49722"/>
                      <a:pt x="55991" y="50969"/>
                    </a:cubicBezTo>
                    <a:lnTo>
                      <a:pt x="55991" y="51006"/>
                    </a:lnTo>
                    <a:lnTo>
                      <a:pt x="53965" y="52992"/>
                    </a:lnTo>
                    <a:cubicBezTo>
                      <a:pt x="52936" y="54002"/>
                      <a:pt x="51970" y="54974"/>
                      <a:pt x="51034" y="56018"/>
                    </a:cubicBezTo>
                    <a:cubicBezTo>
                      <a:pt x="49569" y="57571"/>
                      <a:pt x="48073" y="59120"/>
                      <a:pt x="46702" y="60707"/>
                    </a:cubicBezTo>
                    <a:cubicBezTo>
                      <a:pt x="45829" y="61598"/>
                      <a:pt x="45018" y="62527"/>
                      <a:pt x="44239" y="63456"/>
                    </a:cubicBezTo>
                    <a:cubicBezTo>
                      <a:pt x="41590" y="66549"/>
                      <a:pt x="39033" y="69747"/>
                      <a:pt x="36602" y="73017"/>
                    </a:cubicBezTo>
                    <a:cubicBezTo>
                      <a:pt x="35417" y="74557"/>
                      <a:pt x="34295" y="76094"/>
                      <a:pt x="33203" y="77668"/>
                    </a:cubicBezTo>
                    <a:cubicBezTo>
                      <a:pt x="32175" y="79089"/>
                      <a:pt x="31178" y="80548"/>
                      <a:pt x="30273" y="82001"/>
                    </a:cubicBezTo>
                    <a:cubicBezTo>
                      <a:pt x="28528" y="84610"/>
                      <a:pt x="26875" y="87288"/>
                      <a:pt x="25285" y="90000"/>
                    </a:cubicBezTo>
                    <a:cubicBezTo>
                      <a:pt x="24475" y="91375"/>
                      <a:pt x="23665" y="92752"/>
                      <a:pt x="22886" y="94161"/>
                    </a:cubicBezTo>
                    <a:cubicBezTo>
                      <a:pt x="21514" y="96643"/>
                      <a:pt x="20205" y="99196"/>
                      <a:pt x="18958" y="101746"/>
                    </a:cubicBezTo>
                    <a:cubicBezTo>
                      <a:pt x="16994" y="105708"/>
                      <a:pt x="15186" y="109735"/>
                      <a:pt x="13534" y="113866"/>
                    </a:cubicBezTo>
                    <a:cubicBezTo>
                      <a:pt x="13253" y="114551"/>
                      <a:pt x="12972" y="115197"/>
                      <a:pt x="12692" y="115876"/>
                    </a:cubicBezTo>
                    <a:cubicBezTo>
                      <a:pt x="11819" y="118152"/>
                      <a:pt x="10978" y="120424"/>
                      <a:pt x="10167" y="122731"/>
                    </a:cubicBezTo>
                    <a:cubicBezTo>
                      <a:pt x="9855" y="123620"/>
                      <a:pt x="9575" y="124545"/>
                      <a:pt x="9263" y="125453"/>
                    </a:cubicBezTo>
                    <a:cubicBezTo>
                      <a:pt x="8982" y="126319"/>
                      <a:pt x="8671" y="127167"/>
                      <a:pt x="8390" y="128062"/>
                    </a:cubicBezTo>
                    <a:cubicBezTo>
                      <a:pt x="8048" y="129150"/>
                      <a:pt x="7704" y="130238"/>
                      <a:pt x="7392" y="131366"/>
                    </a:cubicBezTo>
                    <a:cubicBezTo>
                      <a:pt x="6956" y="132725"/>
                      <a:pt x="6613" y="134087"/>
                      <a:pt x="6208" y="135447"/>
                    </a:cubicBezTo>
                    <a:cubicBezTo>
                      <a:pt x="5647" y="137507"/>
                      <a:pt x="5148" y="139568"/>
                      <a:pt x="4681" y="141665"/>
                    </a:cubicBezTo>
                    <a:cubicBezTo>
                      <a:pt x="4556" y="142093"/>
                      <a:pt x="4462" y="142523"/>
                      <a:pt x="4369" y="142987"/>
                    </a:cubicBezTo>
                    <a:cubicBezTo>
                      <a:pt x="3589" y="146485"/>
                      <a:pt x="2872" y="150101"/>
                      <a:pt x="2280" y="153717"/>
                    </a:cubicBezTo>
                    <a:cubicBezTo>
                      <a:pt x="2249" y="154107"/>
                      <a:pt x="2187" y="154493"/>
                      <a:pt x="2156" y="154923"/>
                    </a:cubicBezTo>
                    <a:lnTo>
                      <a:pt x="2156" y="154961"/>
                    </a:lnTo>
                    <a:cubicBezTo>
                      <a:pt x="1657" y="157838"/>
                      <a:pt x="1283" y="160753"/>
                      <a:pt x="971" y="163708"/>
                    </a:cubicBezTo>
                    <a:cubicBezTo>
                      <a:pt x="535" y="167632"/>
                      <a:pt x="286" y="171638"/>
                      <a:pt x="161" y="175641"/>
                    </a:cubicBezTo>
                    <a:cubicBezTo>
                      <a:pt x="67" y="176847"/>
                      <a:pt x="36" y="178013"/>
                      <a:pt x="36" y="179219"/>
                    </a:cubicBezTo>
                    <a:cubicBezTo>
                      <a:pt x="5" y="180463"/>
                      <a:pt x="-26" y="181707"/>
                      <a:pt x="36" y="183029"/>
                    </a:cubicBezTo>
                    <a:lnTo>
                      <a:pt x="36" y="183069"/>
                    </a:lnTo>
                    <a:cubicBezTo>
                      <a:pt x="5" y="185479"/>
                      <a:pt x="67" y="187851"/>
                      <a:pt x="161" y="190261"/>
                    </a:cubicBezTo>
                    <a:lnTo>
                      <a:pt x="192" y="191193"/>
                    </a:lnTo>
                    <a:cubicBezTo>
                      <a:pt x="223" y="192477"/>
                      <a:pt x="316" y="193680"/>
                      <a:pt x="379" y="194924"/>
                    </a:cubicBezTo>
                    <a:cubicBezTo>
                      <a:pt x="597" y="197879"/>
                      <a:pt x="815" y="200794"/>
                      <a:pt x="1158" y="203634"/>
                    </a:cubicBezTo>
                    <a:cubicBezTo>
                      <a:pt x="1376" y="205305"/>
                      <a:pt x="1501" y="206975"/>
                      <a:pt x="1782" y="208609"/>
                    </a:cubicBezTo>
                    <a:cubicBezTo>
                      <a:pt x="2093" y="210863"/>
                      <a:pt x="2499" y="213157"/>
                      <a:pt x="2935" y="215411"/>
                    </a:cubicBezTo>
                    <a:lnTo>
                      <a:pt x="2935" y="215448"/>
                    </a:lnTo>
                    <a:cubicBezTo>
                      <a:pt x="3185" y="217160"/>
                      <a:pt x="3496" y="218831"/>
                      <a:pt x="3901" y="220501"/>
                    </a:cubicBezTo>
                    <a:cubicBezTo>
                      <a:pt x="4057" y="221240"/>
                      <a:pt x="4213" y="222016"/>
                      <a:pt x="4400" y="222796"/>
                    </a:cubicBezTo>
                    <a:lnTo>
                      <a:pt x="4400" y="222836"/>
                    </a:lnTo>
                    <a:cubicBezTo>
                      <a:pt x="5242" y="226842"/>
                      <a:pt x="6271" y="230726"/>
                      <a:pt x="7455" y="234538"/>
                    </a:cubicBezTo>
                    <a:cubicBezTo>
                      <a:pt x="8328" y="237494"/>
                      <a:pt x="9232" y="240330"/>
                      <a:pt x="10230" y="243167"/>
                    </a:cubicBezTo>
                    <a:cubicBezTo>
                      <a:pt x="10510" y="243984"/>
                      <a:pt x="10822" y="244760"/>
                      <a:pt x="11071" y="245577"/>
                    </a:cubicBezTo>
                    <a:lnTo>
                      <a:pt x="11071" y="245617"/>
                    </a:lnTo>
                    <a:cubicBezTo>
                      <a:pt x="11227" y="246085"/>
                      <a:pt x="11445" y="246590"/>
                      <a:pt x="11632" y="247057"/>
                    </a:cubicBezTo>
                    <a:cubicBezTo>
                      <a:pt x="12599" y="249729"/>
                      <a:pt x="13658" y="252347"/>
                      <a:pt x="14781" y="254872"/>
                    </a:cubicBezTo>
                    <a:cubicBezTo>
                      <a:pt x="15123" y="255683"/>
                      <a:pt x="15466" y="256587"/>
                      <a:pt x="15872" y="257397"/>
                    </a:cubicBezTo>
                    <a:lnTo>
                      <a:pt x="15872" y="257428"/>
                    </a:lnTo>
                    <a:cubicBezTo>
                      <a:pt x="16589" y="259018"/>
                      <a:pt x="17337" y="260577"/>
                      <a:pt x="18085" y="262136"/>
                    </a:cubicBezTo>
                    <a:cubicBezTo>
                      <a:pt x="19488" y="265066"/>
                      <a:pt x="20922" y="267903"/>
                      <a:pt x="22511" y="270771"/>
                    </a:cubicBezTo>
                    <a:cubicBezTo>
                      <a:pt x="23104" y="271799"/>
                      <a:pt x="23665" y="272797"/>
                      <a:pt x="24289" y="273794"/>
                    </a:cubicBezTo>
                    <a:cubicBezTo>
                      <a:pt x="25878" y="276724"/>
                      <a:pt x="27655" y="279530"/>
                      <a:pt x="29463" y="282336"/>
                    </a:cubicBezTo>
                    <a:cubicBezTo>
                      <a:pt x="29525" y="282367"/>
                      <a:pt x="29525" y="282398"/>
                      <a:pt x="29557" y="282429"/>
                    </a:cubicBezTo>
                    <a:cubicBezTo>
                      <a:pt x="32144" y="286357"/>
                      <a:pt x="34825" y="290160"/>
                      <a:pt x="37662" y="293869"/>
                    </a:cubicBezTo>
                    <a:cubicBezTo>
                      <a:pt x="39594" y="296332"/>
                      <a:pt x="41496" y="298732"/>
                      <a:pt x="43522" y="301070"/>
                    </a:cubicBezTo>
                    <a:cubicBezTo>
                      <a:pt x="45174" y="303065"/>
                      <a:pt x="47014" y="305061"/>
                      <a:pt x="48790" y="307056"/>
                    </a:cubicBezTo>
                    <a:cubicBezTo>
                      <a:pt x="49039" y="307274"/>
                      <a:pt x="49258" y="307430"/>
                      <a:pt x="49444" y="307710"/>
                    </a:cubicBezTo>
                    <a:cubicBezTo>
                      <a:pt x="51097" y="309456"/>
                      <a:pt x="52749" y="311139"/>
                      <a:pt x="54463" y="312854"/>
                    </a:cubicBezTo>
                    <a:cubicBezTo>
                      <a:pt x="57238" y="315535"/>
                      <a:pt x="60075" y="318153"/>
                      <a:pt x="63036" y="320740"/>
                    </a:cubicBezTo>
                    <a:lnTo>
                      <a:pt x="63223" y="320896"/>
                    </a:lnTo>
                    <a:cubicBezTo>
                      <a:pt x="64439" y="321987"/>
                      <a:pt x="65655" y="322985"/>
                      <a:pt x="66901" y="324045"/>
                    </a:cubicBezTo>
                    <a:cubicBezTo>
                      <a:pt x="70517" y="326912"/>
                      <a:pt x="74258" y="329780"/>
                      <a:pt x="78093" y="332461"/>
                    </a:cubicBezTo>
                    <a:cubicBezTo>
                      <a:pt x="79558" y="333459"/>
                      <a:pt x="80960" y="334425"/>
                      <a:pt x="82425" y="335392"/>
                    </a:cubicBezTo>
                    <a:cubicBezTo>
                      <a:pt x="83423" y="336046"/>
                      <a:pt x="84514" y="336732"/>
                      <a:pt x="85574" y="337418"/>
                    </a:cubicBezTo>
                    <a:cubicBezTo>
                      <a:pt x="92214" y="341564"/>
                      <a:pt x="99134" y="345242"/>
                      <a:pt x="106242" y="348515"/>
                    </a:cubicBezTo>
                    <a:cubicBezTo>
                      <a:pt x="107488" y="349107"/>
                      <a:pt x="108704" y="349637"/>
                      <a:pt x="109951" y="350199"/>
                    </a:cubicBezTo>
                    <a:cubicBezTo>
                      <a:pt x="112039" y="351134"/>
                      <a:pt x="114190" y="351944"/>
                      <a:pt x="116310" y="352817"/>
                    </a:cubicBezTo>
                    <a:lnTo>
                      <a:pt x="116373" y="352817"/>
                    </a:lnTo>
                    <a:cubicBezTo>
                      <a:pt x="119583" y="354095"/>
                      <a:pt x="122919" y="355249"/>
                      <a:pt x="126286" y="356308"/>
                    </a:cubicBezTo>
                    <a:cubicBezTo>
                      <a:pt x="126784" y="356527"/>
                      <a:pt x="127315" y="356683"/>
                      <a:pt x="127813" y="356869"/>
                    </a:cubicBezTo>
                    <a:cubicBezTo>
                      <a:pt x="133268" y="358553"/>
                      <a:pt x="138817" y="360018"/>
                      <a:pt x="144521" y="361202"/>
                    </a:cubicBezTo>
                    <a:cubicBezTo>
                      <a:pt x="151005" y="362605"/>
                      <a:pt x="157614" y="363603"/>
                      <a:pt x="164285" y="364226"/>
                    </a:cubicBezTo>
                    <a:cubicBezTo>
                      <a:pt x="171673" y="364975"/>
                      <a:pt x="179092" y="365224"/>
                      <a:pt x="186760" y="365037"/>
                    </a:cubicBezTo>
                    <a:cubicBezTo>
                      <a:pt x="187010" y="365068"/>
                      <a:pt x="187197" y="365037"/>
                      <a:pt x="187477" y="365006"/>
                    </a:cubicBezTo>
                    <a:cubicBezTo>
                      <a:pt x="188194" y="365006"/>
                      <a:pt x="188849" y="365006"/>
                      <a:pt x="189566" y="364975"/>
                    </a:cubicBezTo>
                    <a:cubicBezTo>
                      <a:pt x="190377" y="364943"/>
                      <a:pt x="191156" y="364881"/>
                      <a:pt x="191904" y="364819"/>
                    </a:cubicBezTo>
                    <a:cubicBezTo>
                      <a:pt x="194273" y="364725"/>
                      <a:pt x="196518" y="364569"/>
                      <a:pt x="198762" y="364351"/>
                    </a:cubicBezTo>
                    <a:lnTo>
                      <a:pt x="198918" y="364351"/>
                    </a:lnTo>
                    <a:cubicBezTo>
                      <a:pt x="223576" y="362075"/>
                      <a:pt x="246705" y="354937"/>
                      <a:pt x="267467" y="343964"/>
                    </a:cubicBezTo>
                    <a:cubicBezTo>
                      <a:pt x="269836" y="342717"/>
                      <a:pt x="272174" y="341408"/>
                      <a:pt x="274450" y="340036"/>
                    </a:cubicBezTo>
                    <a:cubicBezTo>
                      <a:pt x="322424" y="311794"/>
                      <a:pt x="356153" y="262291"/>
                      <a:pt x="363105" y="205033"/>
                    </a:cubicBezTo>
                    <a:lnTo>
                      <a:pt x="363105" y="204996"/>
                    </a:lnTo>
                    <a:cubicBezTo>
                      <a:pt x="364258" y="195351"/>
                      <a:pt x="364663" y="185554"/>
                      <a:pt x="364258" y="175563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28" name="Đồ họa 3">
                <a:extLst>
                  <a:ext uri="{FF2B5EF4-FFF2-40B4-BE49-F238E27FC236}">
                    <a16:creationId xmlns:a16="http://schemas.microsoft.com/office/drawing/2014/main" id="{D3A97E93-F74D-C5F1-D8F7-9AC6A7DC339B}"/>
                  </a:ext>
                </a:extLst>
              </p:cNvPr>
              <p:cNvGrpSpPr/>
              <p:nvPr/>
            </p:nvGrpSpPr>
            <p:grpSpPr>
              <a:xfrm>
                <a:off x="14111242" y="2854282"/>
                <a:ext cx="364411" cy="365090"/>
                <a:chOff x="14111242" y="2854282"/>
                <a:chExt cx="364411" cy="365090"/>
              </a:xfrm>
            </p:grpSpPr>
            <p:sp>
              <p:nvSpPr>
                <p:cNvPr id="1729" name="Hình tự do: Hình 1728">
                  <a:extLst>
                    <a:ext uri="{FF2B5EF4-FFF2-40B4-BE49-F238E27FC236}">
                      <a16:creationId xmlns:a16="http://schemas.microsoft.com/office/drawing/2014/main" id="{44CC7F92-61CA-045D-7839-D75349508AF0}"/>
                    </a:ext>
                  </a:extLst>
                </p:cNvPr>
                <p:cNvSpPr/>
                <p:nvPr/>
              </p:nvSpPr>
              <p:spPr>
                <a:xfrm>
                  <a:off x="14111242" y="2854982"/>
                  <a:ext cx="364411" cy="364390"/>
                </a:xfrm>
                <a:custGeom>
                  <a:avLst/>
                  <a:gdLst>
                    <a:gd name="connsiteX0" fmla="*/ 363105 w 364411"/>
                    <a:gd name="connsiteY0" fmla="*/ 204281 h 364390"/>
                    <a:gd name="connsiteX1" fmla="*/ 363105 w 364411"/>
                    <a:gd name="connsiteY1" fmla="*/ 204318 h 364390"/>
                    <a:gd name="connsiteX2" fmla="*/ 274481 w 364411"/>
                    <a:gd name="connsiteY2" fmla="*/ 339318 h 364390"/>
                    <a:gd name="connsiteX3" fmla="*/ 267467 w 364411"/>
                    <a:gd name="connsiteY3" fmla="*/ 343246 h 364390"/>
                    <a:gd name="connsiteX4" fmla="*/ 198949 w 364411"/>
                    <a:gd name="connsiteY4" fmla="*/ 363633 h 364390"/>
                    <a:gd name="connsiteX5" fmla="*/ 198793 w 364411"/>
                    <a:gd name="connsiteY5" fmla="*/ 363633 h 364390"/>
                    <a:gd name="connsiteX6" fmla="*/ 191904 w 364411"/>
                    <a:gd name="connsiteY6" fmla="*/ 364100 h 364390"/>
                    <a:gd name="connsiteX7" fmla="*/ 189566 w 364411"/>
                    <a:gd name="connsiteY7" fmla="*/ 364256 h 364390"/>
                    <a:gd name="connsiteX8" fmla="*/ 187478 w 364411"/>
                    <a:gd name="connsiteY8" fmla="*/ 364287 h 364390"/>
                    <a:gd name="connsiteX9" fmla="*/ 186761 w 364411"/>
                    <a:gd name="connsiteY9" fmla="*/ 364318 h 364390"/>
                    <a:gd name="connsiteX10" fmla="*/ 164286 w 364411"/>
                    <a:gd name="connsiteY10" fmla="*/ 363508 h 364390"/>
                    <a:gd name="connsiteX11" fmla="*/ 144522 w 364411"/>
                    <a:gd name="connsiteY11" fmla="*/ 360484 h 364390"/>
                    <a:gd name="connsiteX12" fmla="*/ 127844 w 364411"/>
                    <a:gd name="connsiteY12" fmla="*/ 356151 h 364390"/>
                    <a:gd name="connsiteX13" fmla="*/ 126286 w 364411"/>
                    <a:gd name="connsiteY13" fmla="*/ 355590 h 364390"/>
                    <a:gd name="connsiteX14" fmla="*/ 116373 w 364411"/>
                    <a:gd name="connsiteY14" fmla="*/ 352099 h 364390"/>
                    <a:gd name="connsiteX15" fmla="*/ 116342 w 364411"/>
                    <a:gd name="connsiteY15" fmla="*/ 352099 h 364390"/>
                    <a:gd name="connsiteX16" fmla="*/ 109951 w 364411"/>
                    <a:gd name="connsiteY16" fmla="*/ 349480 h 364390"/>
                    <a:gd name="connsiteX17" fmla="*/ 106273 w 364411"/>
                    <a:gd name="connsiteY17" fmla="*/ 347828 h 364390"/>
                    <a:gd name="connsiteX18" fmla="*/ 85575 w 364411"/>
                    <a:gd name="connsiteY18" fmla="*/ 336699 h 364390"/>
                    <a:gd name="connsiteX19" fmla="*/ 82426 w 364411"/>
                    <a:gd name="connsiteY19" fmla="*/ 334673 h 364390"/>
                    <a:gd name="connsiteX20" fmla="*/ 78124 w 364411"/>
                    <a:gd name="connsiteY20" fmla="*/ 331743 h 364390"/>
                    <a:gd name="connsiteX21" fmla="*/ 66902 w 364411"/>
                    <a:gd name="connsiteY21" fmla="*/ 323326 h 364390"/>
                    <a:gd name="connsiteX22" fmla="*/ 63223 w 364411"/>
                    <a:gd name="connsiteY22" fmla="*/ 320178 h 364390"/>
                    <a:gd name="connsiteX23" fmla="*/ 63037 w 364411"/>
                    <a:gd name="connsiteY23" fmla="*/ 320022 h 364390"/>
                    <a:gd name="connsiteX24" fmla="*/ 54464 w 364411"/>
                    <a:gd name="connsiteY24" fmla="*/ 312135 h 364390"/>
                    <a:gd name="connsiteX25" fmla="*/ 49445 w 364411"/>
                    <a:gd name="connsiteY25" fmla="*/ 306992 h 364390"/>
                    <a:gd name="connsiteX26" fmla="*/ 48791 w 364411"/>
                    <a:gd name="connsiteY26" fmla="*/ 306337 h 364390"/>
                    <a:gd name="connsiteX27" fmla="*/ 43491 w 364411"/>
                    <a:gd name="connsiteY27" fmla="*/ 300352 h 364390"/>
                    <a:gd name="connsiteX28" fmla="*/ 37662 w 364411"/>
                    <a:gd name="connsiteY28" fmla="*/ 293151 h 364390"/>
                    <a:gd name="connsiteX29" fmla="*/ 29557 w 364411"/>
                    <a:gd name="connsiteY29" fmla="*/ 281711 h 364390"/>
                    <a:gd name="connsiteX30" fmla="*/ 29464 w 364411"/>
                    <a:gd name="connsiteY30" fmla="*/ 281617 h 364390"/>
                    <a:gd name="connsiteX31" fmla="*/ 24289 w 364411"/>
                    <a:gd name="connsiteY31" fmla="*/ 273107 h 364390"/>
                    <a:gd name="connsiteX32" fmla="*/ 22512 w 364411"/>
                    <a:gd name="connsiteY32" fmla="*/ 270052 h 364390"/>
                    <a:gd name="connsiteX33" fmla="*/ 18085 w 364411"/>
                    <a:gd name="connsiteY33" fmla="*/ 261430 h 364390"/>
                    <a:gd name="connsiteX34" fmla="*/ 15872 w 364411"/>
                    <a:gd name="connsiteY34" fmla="*/ 256726 h 364390"/>
                    <a:gd name="connsiteX35" fmla="*/ 15872 w 364411"/>
                    <a:gd name="connsiteY35" fmla="*/ 256685 h 364390"/>
                    <a:gd name="connsiteX36" fmla="*/ 14781 w 364411"/>
                    <a:gd name="connsiteY36" fmla="*/ 254160 h 364390"/>
                    <a:gd name="connsiteX37" fmla="*/ 11633 w 364411"/>
                    <a:gd name="connsiteY37" fmla="*/ 246345 h 364390"/>
                    <a:gd name="connsiteX38" fmla="*/ 11071 w 364411"/>
                    <a:gd name="connsiteY38" fmla="*/ 244905 h 364390"/>
                    <a:gd name="connsiteX39" fmla="*/ 11071 w 364411"/>
                    <a:gd name="connsiteY39" fmla="*/ 244868 h 364390"/>
                    <a:gd name="connsiteX40" fmla="*/ 10230 w 364411"/>
                    <a:gd name="connsiteY40" fmla="*/ 242458 h 364390"/>
                    <a:gd name="connsiteX41" fmla="*/ 7456 w 364411"/>
                    <a:gd name="connsiteY41" fmla="*/ 233829 h 364390"/>
                    <a:gd name="connsiteX42" fmla="*/ 4401 w 364411"/>
                    <a:gd name="connsiteY42" fmla="*/ 222127 h 364390"/>
                    <a:gd name="connsiteX43" fmla="*/ 4401 w 364411"/>
                    <a:gd name="connsiteY43" fmla="*/ 222087 h 364390"/>
                    <a:gd name="connsiteX44" fmla="*/ 3901 w 364411"/>
                    <a:gd name="connsiteY44" fmla="*/ 219792 h 364390"/>
                    <a:gd name="connsiteX45" fmla="*/ 2936 w 364411"/>
                    <a:gd name="connsiteY45" fmla="*/ 214739 h 364390"/>
                    <a:gd name="connsiteX46" fmla="*/ 2936 w 364411"/>
                    <a:gd name="connsiteY46" fmla="*/ 214702 h 364390"/>
                    <a:gd name="connsiteX47" fmla="*/ 1782 w 364411"/>
                    <a:gd name="connsiteY47" fmla="*/ 207900 h 364390"/>
                    <a:gd name="connsiteX48" fmla="*/ 1159 w 364411"/>
                    <a:gd name="connsiteY48" fmla="*/ 202925 h 364390"/>
                    <a:gd name="connsiteX49" fmla="*/ 379 w 364411"/>
                    <a:gd name="connsiteY49" fmla="*/ 194215 h 364390"/>
                    <a:gd name="connsiteX50" fmla="*/ 192 w 364411"/>
                    <a:gd name="connsiteY50" fmla="*/ 190484 h 364390"/>
                    <a:gd name="connsiteX51" fmla="*/ 161 w 364411"/>
                    <a:gd name="connsiteY51" fmla="*/ 189552 h 364390"/>
                    <a:gd name="connsiteX52" fmla="*/ 36 w 364411"/>
                    <a:gd name="connsiteY52" fmla="*/ 182360 h 364390"/>
                    <a:gd name="connsiteX53" fmla="*/ 36 w 364411"/>
                    <a:gd name="connsiteY53" fmla="*/ 182323 h 364390"/>
                    <a:gd name="connsiteX54" fmla="*/ 36 w 364411"/>
                    <a:gd name="connsiteY54" fmla="*/ 178513 h 364390"/>
                    <a:gd name="connsiteX55" fmla="*/ 161 w 364411"/>
                    <a:gd name="connsiteY55" fmla="*/ 174938 h 364390"/>
                    <a:gd name="connsiteX56" fmla="*/ 971 w 364411"/>
                    <a:gd name="connsiteY56" fmla="*/ 163002 h 364390"/>
                    <a:gd name="connsiteX57" fmla="*/ 2156 w 364411"/>
                    <a:gd name="connsiteY57" fmla="*/ 154255 h 364390"/>
                    <a:gd name="connsiteX58" fmla="*/ 2156 w 364411"/>
                    <a:gd name="connsiteY58" fmla="*/ 154217 h 364390"/>
                    <a:gd name="connsiteX59" fmla="*/ 2312 w 364411"/>
                    <a:gd name="connsiteY59" fmla="*/ 153011 h 364390"/>
                    <a:gd name="connsiteX60" fmla="*/ 4369 w 364411"/>
                    <a:gd name="connsiteY60" fmla="*/ 142281 h 364390"/>
                    <a:gd name="connsiteX61" fmla="*/ 4681 w 364411"/>
                    <a:gd name="connsiteY61" fmla="*/ 140960 h 364390"/>
                    <a:gd name="connsiteX62" fmla="*/ 6239 w 364411"/>
                    <a:gd name="connsiteY62" fmla="*/ 134741 h 364390"/>
                    <a:gd name="connsiteX63" fmla="*/ 7393 w 364411"/>
                    <a:gd name="connsiteY63" fmla="*/ 130657 h 364390"/>
                    <a:gd name="connsiteX64" fmla="*/ 8391 w 364411"/>
                    <a:gd name="connsiteY64" fmla="*/ 127353 h 364390"/>
                    <a:gd name="connsiteX65" fmla="*/ 10198 w 364411"/>
                    <a:gd name="connsiteY65" fmla="*/ 122028 h 364390"/>
                    <a:gd name="connsiteX66" fmla="*/ 12724 w 364411"/>
                    <a:gd name="connsiteY66" fmla="*/ 115186 h 364390"/>
                    <a:gd name="connsiteX67" fmla="*/ 13316 w 364411"/>
                    <a:gd name="connsiteY67" fmla="*/ 113864 h 364390"/>
                    <a:gd name="connsiteX68" fmla="*/ 18708 w 364411"/>
                    <a:gd name="connsiteY68" fmla="*/ 101775 h 364390"/>
                    <a:gd name="connsiteX69" fmla="*/ 22636 w 364411"/>
                    <a:gd name="connsiteY69" fmla="*/ 94157 h 364390"/>
                    <a:gd name="connsiteX70" fmla="*/ 25005 w 364411"/>
                    <a:gd name="connsiteY70" fmla="*/ 89998 h 364390"/>
                    <a:gd name="connsiteX71" fmla="*/ 30056 w 364411"/>
                    <a:gd name="connsiteY71" fmla="*/ 82027 h 364390"/>
                    <a:gd name="connsiteX72" fmla="*/ 32923 w 364411"/>
                    <a:gd name="connsiteY72" fmla="*/ 77673 h 364390"/>
                    <a:gd name="connsiteX73" fmla="*/ 36353 w 364411"/>
                    <a:gd name="connsiteY73" fmla="*/ 73006 h 364390"/>
                    <a:gd name="connsiteX74" fmla="*/ 43990 w 364411"/>
                    <a:gd name="connsiteY74" fmla="*/ 63483 h 364390"/>
                    <a:gd name="connsiteX75" fmla="*/ 46421 w 364411"/>
                    <a:gd name="connsiteY75" fmla="*/ 60724 h 364390"/>
                    <a:gd name="connsiteX76" fmla="*/ 50754 w 364411"/>
                    <a:gd name="connsiteY76" fmla="*/ 56020 h 364390"/>
                    <a:gd name="connsiteX77" fmla="*/ 53685 w 364411"/>
                    <a:gd name="connsiteY77" fmla="*/ 52987 h 364390"/>
                    <a:gd name="connsiteX78" fmla="*/ 55742 w 364411"/>
                    <a:gd name="connsiteY78" fmla="*/ 51004 h 364390"/>
                    <a:gd name="connsiteX79" fmla="*/ 55742 w 364411"/>
                    <a:gd name="connsiteY79" fmla="*/ 50964 h 364390"/>
                    <a:gd name="connsiteX80" fmla="*/ 59670 w 364411"/>
                    <a:gd name="connsiteY80" fmla="*/ 47348 h 364390"/>
                    <a:gd name="connsiteX81" fmla="*/ 67525 w 364411"/>
                    <a:gd name="connsiteY81" fmla="*/ 40583 h 364390"/>
                    <a:gd name="connsiteX82" fmla="*/ 79932 w 364411"/>
                    <a:gd name="connsiteY82" fmla="*/ 31331 h 364390"/>
                    <a:gd name="connsiteX83" fmla="*/ 91435 w 364411"/>
                    <a:gd name="connsiteY83" fmla="*/ 24177 h 364390"/>
                    <a:gd name="connsiteX84" fmla="*/ 101971 w 364411"/>
                    <a:gd name="connsiteY84" fmla="*/ 18541 h 364390"/>
                    <a:gd name="connsiteX85" fmla="*/ 119553 w 364411"/>
                    <a:gd name="connsiteY85" fmla="*/ 11038 h 364390"/>
                    <a:gd name="connsiteX86" fmla="*/ 149696 w 364411"/>
                    <a:gd name="connsiteY86" fmla="*/ 2874 h 364390"/>
                    <a:gd name="connsiteX87" fmla="*/ 149728 w 364411"/>
                    <a:gd name="connsiteY87" fmla="*/ 2874 h 364390"/>
                    <a:gd name="connsiteX88" fmla="*/ 154310 w 364411"/>
                    <a:gd name="connsiteY88" fmla="*/ 2135 h 364390"/>
                    <a:gd name="connsiteX89" fmla="*/ 154653 w 364411"/>
                    <a:gd name="connsiteY89" fmla="*/ 2094 h 364390"/>
                    <a:gd name="connsiteX90" fmla="*/ 164099 w 364411"/>
                    <a:gd name="connsiteY90" fmla="*/ 888 h 364390"/>
                    <a:gd name="connsiteX91" fmla="*/ 174884 w 364411"/>
                    <a:gd name="connsiteY91" fmla="*/ 149 h 364390"/>
                    <a:gd name="connsiteX92" fmla="*/ 220365 w 364411"/>
                    <a:gd name="connsiteY92" fmla="*/ 3959 h 364390"/>
                    <a:gd name="connsiteX93" fmla="*/ 220428 w 364411"/>
                    <a:gd name="connsiteY93" fmla="*/ 3959 h 364390"/>
                    <a:gd name="connsiteX94" fmla="*/ 224200 w 364411"/>
                    <a:gd name="connsiteY94" fmla="*/ 4813 h 364390"/>
                    <a:gd name="connsiteX95" fmla="*/ 225540 w 364411"/>
                    <a:gd name="connsiteY95" fmla="*/ 5202 h 364390"/>
                    <a:gd name="connsiteX96" fmla="*/ 234393 w 364411"/>
                    <a:gd name="connsiteY96" fmla="*/ 7612 h 364390"/>
                    <a:gd name="connsiteX97" fmla="*/ 263010 w 364411"/>
                    <a:gd name="connsiteY97" fmla="*/ 18925 h 364390"/>
                    <a:gd name="connsiteX98" fmla="*/ 298141 w 364411"/>
                    <a:gd name="connsiteY98" fmla="*/ 41668 h 364390"/>
                    <a:gd name="connsiteX99" fmla="*/ 363510 w 364411"/>
                    <a:gd name="connsiteY99" fmla="*/ 164009 h 364390"/>
                    <a:gd name="connsiteX100" fmla="*/ 364258 w 364411"/>
                    <a:gd name="connsiteY100" fmla="*/ 174854 h 364390"/>
                    <a:gd name="connsiteX101" fmla="*/ 363105 w 364411"/>
                    <a:gd name="connsiteY101" fmla="*/ 204281 h 36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364411" h="364390">
                      <a:moveTo>
                        <a:pt x="363105" y="204281"/>
                      </a:moveTo>
                      <a:lnTo>
                        <a:pt x="363105" y="204318"/>
                      </a:lnTo>
                      <a:cubicBezTo>
                        <a:pt x="356153" y="261583"/>
                        <a:pt x="322425" y="311075"/>
                        <a:pt x="274481" y="339318"/>
                      </a:cubicBezTo>
                      <a:cubicBezTo>
                        <a:pt x="272174" y="340690"/>
                        <a:pt x="269836" y="341999"/>
                        <a:pt x="267467" y="343246"/>
                      </a:cubicBezTo>
                      <a:cubicBezTo>
                        <a:pt x="246706" y="354218"/>
                        <a:pt x="223576" y="361388"/>
                        <a:pt x="198949" y="363633"/>
                      </a:cubicBezTo>
                      <a:lnTo>
                        <a:pt x="198793" y="363633"/>
                      </a:lnTo>
                      <a:cubicBezTo>
                        <a:pt x="196518" y="363851"/>
                        <a:pt x="194273" y="364007"/>
                        <a:pt x="191904" y="364100"/>
                      </a:cubicBezTo>
                      <a:cubicBezTo>
                        <a:pt x="191156" y="364163"/>
                        <a:pt x="190377" y="364225"/>
                        <a:pt x="189566" y="364256"/>
                      </a:cubicBezTo>
                      <a:cubicBezTo>
                        <a:pt x="188849" y="364287"/>
                        <a:pt x="188195" y="364287"/>
                        <a:pt x="187478" y="364287"/>
                      </a:cubicBezTo>
                      <a:cubicBezTo>
                        <a:pt x="187197" y="364318"/>
                        <a:pt x="187010" y="364381"/>
                        <a:pt x="186761" y="364318"/>
                      </a:cubicBezTo>
                      <a:cubicBezTo>
                        <a:pt x="179093" y="364537"/>
                        <a:pt x="171673" y="364256"/>
                        <a:pt x="164286" y="363508"/>
                      </a:cubicBezTo>
                      <a:cubicBezTo>
                        <a:pt x="157614" y="362885"/>
                        <a:pt x="151006" y="361887"/>
                        <a:pt x="144522" y="360484"/>
                      </a:cubicBezTo>
                      <a:cubicBezTo>
                        <a:pt x="138848" y="359300"/>
                        <a:pt x="133268" y="357835"/>
                        <a:pt x="127844" y="356151"/>
                      </a:cubicBezTo>
                      <a:cubicBezTo>
                        <a:pt x="127315" y="355964"/>
                        <a:pt x="126785" y="355808"/>
                        <a:pt x="126286" y="355590"/>
                      </a:cubicBezTo>
                      <a:cubicBezTo>
                        <a:pt x="122919" y="354530"/>
                        <a:pt x="119584" y="353377"/>
                        <a:pt x="116373" y="352099"/>
                      </a:cubicBezTo>
                      <a:lnTo>
                        <a:pt x="116342" y="352099"/>
                      </a:lnTo>
                      <a:cubicBezTo>
                        <a:pt x="114191" y="351226"/>
                        <a:pt x="112040" y="350415"/>
                        <a:pt x="109951" y="349480"/>
                      </a:cubicBezTo>
                      <a:cubicBezTo>
                        <a:pt x="108704" y="348950"/>
                        <a:pt x="107489" y="348389"/>
                        <a:pt x="106273" y="347828"/>
                      </a:cubicBezTo>
                      <a:cubicBezTo>
                        <a:pt x="99134" y="344555"/>
                        <a:pt x="92214" y="340845"/>
                        <a:pt x="85575" y="336699"/>
                      </a:cubicBezTo>
                      <a:cubicBezTo>
                        <a:pt x="84514" y="336045"/>
                        <a:pt x="83423" y="335328"/>
                        <a:pt x="82426" y="334673"/>
                      </a:cubicBezTo>
                      <a:cubicBezTo>
                        <a:pt x="80961" y="333707"/>
                        <a:pt x="79558" y="332740"/>
                        <a:pt x="78124" y="331743"/>
                      </a:cubicBezTo>
                      <a:cubicBezTo>
                        <a:pt x="74258" y="329062"/>
                        <a:pt x="70518" y="326194"/>
                        <a:pt x="66902" y="323326"/>
                      </a:cubicBezTo>
                      <a:cubicBezTo>
                        <a:pt x="65686" y="322266"/>
                        <a:pt x="64439" y="321269"/>
                        <a:pt x="63223" y="320178"/>
                      </a:cubicBezTo>
                      <a:lnTo>
                        <a:pt x="63037" y="320022"/>
                      </a:lnTo>
                      <a:cubicBezTo>
                        <a:pt x="60075" y="317466"/>
                        <a:pt x="57238" y="314816"/>
                        <a:pt x="54464" y="312135"/>
                      </a:cubicBezTo>
                      <a:cubicBezTo>
                        <a:pt x="52750" y="310421"/>
                        <a:pt x="51097" y="308738"/>
                        <a:pt x="49445" y="306992"/>
                      </a:cubicBezTo>
                      <a:cubicBezTo>
                        <a:pt x="49258" y="306711"/>
                        <a:pt x="49040" y="306555"/>
                        <a:pt x="48791" y="306337"/>
                      </a:cubicBezTo>
                      <a:cubicBezTo>
                        <a:pt x="47014" y="304342"/>
                        <a:pt x="45174" y="302378"/>
                        <a:pt x="43491" y="300352"/>
                      </a:cubicBezTo>
                      <a:cubicBezTo>
                        <a:pt x="41496" y="298014"/>
                        <a:pt x="39564" y="295614"/>
                        <a:pt x="37662" y="293151"/>
                      </a:cubicBezTo>
                      <a:cubicBezTo>
                        <a:pt x="34825" y="289473"/>
                        <a:pt x="32144" y="285638"/>
                        <a:pt x="29557" y="281711"/>
                      </a:cubicBezTo>
                      <a:cubicBezTo>
                        <a:pt x="29495" y="281679"/>
                        <a:pt x="29495" y="281648"/>
                        <a:pt x="29464" y="281617"/>
                      </a:cubicBezTo>
                      <a:cubicBezTo>
                        <a:pt x="27655" y="278812"/>
                        <a:pt x="25910" y="276006"/>
                        <a:pt x="24289" y="273107"/>
                      </a:cubicBezTo>
                      <a:cubicBezTo>
                        <a:pt x="23696" y="272078"/>
                        <a:pt x="23104" y="271081"/>
                        <a:pt x="22512" y="270052"/>
                      </a:cubicBezTo>
                      <a:cubicBezTo>
                        <a:pt x="20922" y="267184"/>
                        <a:pt x="19488" y="264347"/>
                        <a:pt x="18085" y="261430"/>
                      </a:cubicBezTo>
                      <a:cubicBezTo>
                        <a:pt x="17337" y="259874"/>
                        <a:pt x="16620" y="258319"/>
                        <a:pt x="15872" y="256726"/>
                      </a:cubicBezTo>
                      <a:lnTo>
                        <a:pt x="15872" y="256685"/>
                      </a:lnTo>
                      <a:cubicBezTo>
                        <a:pt x="15467" y="255869"/>
                        <a:pt x="15124" y="254974"/>
                        <a:pt x="14781" y="254160"/>
                      </a:cubicBezTo>
                      <a:cubicBezTo>
                        <a:pt x="13659" y="251632"/>
                        <a:pt x="12599" y="249029"/>
                        <a:pt x="11633" y="246345"/>
                      </a:cubicBezTo>
                      <a:cubicBezTo>
                        <a:pt x="11446" y="245878"/>
                        <a:pt x="11227" y="245373"/>
                        <a:pt x="11071" y="244905"/>
                      </a:cubicBezTo>
                      <a:lnTo>
                        <a:pt x="11071" y="244868"/>
                      </a:lnTo>
                      <a:cubicBezTo>
                        <a:pt x="10822" y="244051"/>
                        <a:pt x="10510" y="243275"/>
                        <a:pt x="10230" y="242458"/>
                      </a:cubicBezTo>
                      <a:cubicBezTo>
                        <a:pt x="9233" y="239621"/>
                        <a:pt x="8328" y="236782"/>
                        <a:pt x="7456" y="233829"/>
                      </a:cubicBezTo>
                      <a:cubicBezTo>
                        <a:pt x="6271" y="230020"/>
                        <a:pt x="5242" y="226133"/>
                        <a:pt x="4401" y="222127"/>
                      </a:cubicBezTo>
                      <a:lnTo>
                        <a:pt x="4401" y="222087"/>
                      </a:lnTo>
                      <a:cubicBezTo>
                        <a:pt x="4213" y="221307"/>
                        <a:pt x="4057" y="220531"/>
                        <a:pt x="3901" y="219792"/>
                      </a:cubicBezTo>
                      <a:cubicBezTo>
                        <a:pt x="3497" y="218121"/>
                        <a:pt x="3185" y="216448"/>
                        <a:pt x="2936" y="214739"/>
                      </a:cubicBezTo>
                      <a:lnTo>
                        <a:pt x="2936" y="214702"/>
                      </a:lnTo>
                      <a:cubicBezTo>
                        <a:pt x="2499" y="212448"/>
                        <a:pt x="2094" y="210154"/>
                        <a:pt x="1782" y="207900"/>
                      </a:cubicBezTo>
                      <a:cubicBezTo>
                        <a:pt x="1532" y="206267"/>
                        <a:pt x="1377" y="204596"/>
                        <a:pt x="1159" y="202925"/>
                      </a:cubicBezTo>
                      <a:cubicBezTo>
                        <a:pt x="815" y="200088"/>
                        <a:pt x="598" y="197170"/>
                        <a:pt x="379" y="194215"/>
                      </a:cubicBezTo>
                      <a:cubicBezTo>
                        <a:pt x="317" y="192971"/>
                        <a:pt x="254" y="191765"/>
                        <a:pt x="192" y="190484"/>
                      </a:cubicBezTo>
                      <a:lnTo>
                        <a:pt x="161" y="189552"/>
                      </a:lnTo>
                      <a:cubicBezTo>
                        <a:pt x="98" y="187142"/>
                        <a:pt x="5" y="184770"/>
                        <a:pt x="36" y="182360"/>
                      </a:cubicBezTo>
                      <a:lnTo>
                        <a:pt x="36" y="182323"/>
                      </a:lnTo>
                      <a:cubicBezTo>
                        <a:pt x="-26" y="181001"/>
                        <a:pt x="5" y="179757"/>
                        <a:pt x="36" y="178513"/>
                      </a:cubicBezTo>
                      <a:cubicBezTo>
                        <a:pt x="36" y="177307"/>
                        <a:pt x="98" y="176141"/>
                        <a:pt x="161" y="174938"/>
                      </a:cubicBezTo>
                      <a:cubicBezTo>
                        <a:pt x="286" y="170935"/>
                        <a:pt x="535" y="166930"/>
                        <a:pt x="971" y="163002"/>
                      </a:cubicBezTo>
                      <a:cubicBezTo>
                        <a:pt x="1283" y="160047"/>
                        <a:pt x="1688" y="157132"/>
                        <a:pt x="2156" y="154255"/>
                      </a:cubicBezTo>
                      <a:lnTo>
                        <a:pt x="2156" y="154217"/>
                      </a:lnTo>
                      <a:cubicBezTo>
                        <a:pt x="2188" y="153790"/>
                        <a:pt x="2250" y="153401"/>
                        <a:pt x="2312" y="153011"/>
                      </a:cubicBezTo>
                      <a:cubicBezTo>
                        <a:pt x="2873" y="149395"/>
                        <a:pt x="3590" y="145779"/>
                        <a:pt x="4369" y="142281"/>
                      </a:cubicBezTo>
                      <a:cubicBezTo>
                        <a:pt x="4463" y="141814"/>
                        <a:pt x="4557" y="141387"/>
                        <a:pt x="4681" y="140960"/>
                      </a:cubicBezTo>
                      <a:cubicBezTo>
                        <a:pt x="5149" y="138862"/>
                        <a:pt x="5647" y="136801"/>
                        <a:pt x="6239" y="134741"/>
                      </a:cubicBezTo>
                      <a:cubicBezTo>
                        <a:pt x="6614" y="133378"/>
                        <a:pt x="6957" y="132019"/>
                        <a:pt x="7393" y="130657"/>
                      </a:cubicBezTo>
                      <a:cubicBezTo>
                        <a:pt x="7705" y="129529"/>
                        <a:pt x="8048" y="128441"/>
                        <a:pt x="8391" y="127353"/>
                      </a:cubicBezTo>
                      <a:cubicBezTo>
                        <a:pt x="8983" y="125526"/>
                        <a:pt x="9544" y="123777"/>
                        <a:pt x="10198" y="122028"/>
                      </a:cubicBezTo>
                      <a:cubicBezTo>
                        <a:pt x="10978" y="119734"/>
                        <a:pt x="11819" y="117440"/>
                        <a:pt x="12724" y="115186"/>
                      </a:cubicBezTo>
                      <a:cubicBezTo>
                        <a:pt x="12911" y="114759"/>
                        <a:pt x="13098" y="114291"/>
                        <a:pt x="13316" y="113864"/>
                      </a:cubicBezTo>
                      <a:cubicBezTo>
                        <a:pt x="14937" y="109743"/>
                        <a:pt x="16714" y="105700"/>
                        <a:pt x="18708" y="101775"/>
                      </a:cubicBezTo>
                      <a:cubicBezTo>
                        <a:pt x="19956" y="99210"/>
                        <a:pt x="21234" y="96644"/>
                        <a:pt x="22636" y="94157"/>
                      </a:cubicBezTo>
                      <a:cubicBezTo>
                        <a:pt x="23416" y="92757"/>
                        <a:pt x="24226" y="91358"/>
                        <a:pt x="25005" y="89998"/>
                      </a:cubicBezTo>
                      <a:cubicBezTo>
                        <a:pt x="26626" y="87277"/>
                        <a:pt x="28279" y="84634"/>
                        <a:pt x="30056" y="82027"/>
                      </a:cubicBezTo>
                      <a:cubicBezTo>
                        <a:pt x="30960" y="80550"/>
                        <a:pt x="31926" y="79072"/>
                        <a:pt x="32923" y="77673"/>
                      </a:cubicBezTo>
                      <a:cubicBezTo>
                        <a:pt x="34077" y="76117"/>
                        <a:pt x="35199" y="74562"/>
                        <a:pt x="36353" y="73006"/>
                      </a:cubicBezTo>
                      <a:cubicBezTo>
                        <a:pt x="38815" y="69780"/>
                        <a:pt x="41371" y="66553"/>
                        <a:pt x="43990" y="63483"/>
                      </a:cubicBezTo>
                      <a:cubicBezTo>
                        <a:pt x="44800" y="62510"/>
                        <a:pt x="45580" y="61578"/>
                        <a:pt x="46421" y="60724"/>
                      </a:cubicBezTo>
                      <a:cubicBezTo>
                        <a:pt x="47824" y="59131"/>
                        <a:pt x="49320" y="57576"/>
                        <a:pt x="50754" y="56020"/>
                      </a:cubicBezTo>
                      <a:cubicBezTo>
                        <a:pt x="51752" y="54970"/>
                        <a:pt x="52718" y="54000"/>
                        <a:pt x="53685" y="52987"/>
                      </a:cubicBezTo>
                      <a:lnTo>
                        <a:pt x="55742" y="51004"/>
                      </a:lnTo>
                      <a:lnTo>
                        <a:pt x="55742" y="50964"/>
                      </a:lnTo>
                      <a:cubicBezTo>
                        <a:pt x="57051" y="49720"/>
                        <a:pt x="58361" y="48514"/>
                        <a:pt x="59670" y="47348"/>
                      </a:cubicBezTo>
                      <a:cubicBezTo>
                        <a:pt x="62257" y="44976"/>
                        <a:pt x="64844" y="42759"/>
                        <a:pt x="67525" y="40583"/>
                      </a:cubicBezTo>
                      <a:cubicBezTo>
                        <a:pt x="71547" y="37279"/>
                        <a:pt x="75661" y="34246"/>
                        <a:pt x="79932" y="31331"/>
                      </a:cubicBezTo>
                      <a:cubicBezTo>
                        <a:pt x="83673" y="28806"/>
                        <a:pt x="87476" y="26394"/>
                        <a:pt x="91435" y="24177"/>
                      </a:cubicBezTo>
                      <a:cubicBezTo>
                        <a:pt x="94895" y="22195"/>
                        <a:pt x="98417" y="20290"/>
                        <a:pt x="101971" y="18541"/>
                      </a:cubicBezTo>
                      <a:cubicBezTo>
                        <a:pt x="107707" y="15742"/>
                        <a:pt x="113536" y="13217"/>
                        <a:pt x="119553" y="11038"/>
                      </a:cubicBezTo>
                      <a:cubicBezTo>
                        <a:pt x="129216" y="7462"/>
                        <a:pt x="139254" y="4741"/>
                        <a:pt x="149696" y="2874"/>
                      </a:cubicBezTo>
                      <a:lnTo>
                        <a:pt x="149728" y="2874"/>
                      </a:lnTo>
                      <a:cubicBezTo>
                        <a:pt x="151224" y="2602"/>
                        <a:pt x="152751" y="2369"/>
                        <a:pt x="154310" y="2135"/>
                      </a:cubicBezTo>
                      <a:cubicBezTo>
                        <a:pt x="154435" y="2135"/>
                        <a:pt x="154528" y="2094"/>
                        <a:pt x="154653" y="2094"/>
                      </a:cubicBezTo>
                      <a:cubicBezTo>
                        <a:pt x="157802" y="1590"/>
                        <a:pt x="160950" y="1162"/>
                        <a:pt x="164099" y="888"/>
                      </a:cubicBezTo>
                      <a:cubicBezTo>
                        <a:pt x="167652" y="576"/>
                        <a:pt x="171206" y="305"/>
                        <a:pt x="174884" y="149"/>
                      </a:cubicBezTo>
                      <a:cubicBezTo>
                        <a:pt x="190471" y="-471"/>
                        <a:pt x="205776" y="851"/>
                        <a:pt x="220365" y="3959"/>
                      </a:cubicBezTo>
                      <a:lnTo>
                        <a:pt x="220428" y="3959"/>
                      </a:lnTo>
                      <a:cubicBezTo>
                        <a:pt x="221706" y="4230"/>
                        <a:pt x="222921" y="4541"/>
                        <a:pt x="224200" y="4813"/>
                      </a:cubicBezTo>
                      <a:cubicBezTo>
                        <a:pt x="224636" y="4931"/>
                        <a:pt x="225104" y="5047"/>
                        <a:pt x="225540" y="5202"/>
                      </a:cubicBezTo>
                      <a:cubicBezTo>
                        <a:pt x="228532" y="5941"/>
                        <a:pt x="231462" y="6717"/>
                        <a:pt x="234393" y="7612"/>
                      </a:cubicBezTo>
                      <a:cubicBezTo>
                        <a:pt x="244306" y="10567"/>
                        <a:pt x="253876" y="14377"/>
                        <a:pt x="263010" y="18925"/>
                      </a:cubicBezTo>
                      <a:cubicBezTo>
                        <a:pt x="275603" y="25144"/>
                        <a:pt x="287387" y="32803"/>
                        <a:pt x="298141" y="41668"/>
                      </a:cubicBezTo>
                      <a:cubicBezTo>
                        <a:pt x="334115" y="71292"/>
                        <a:pt x="358585" y="114597"/>
                        <a:pt x="363510" y="164009"/>
                      </a:cubicBezTo>
                      <a:cubicBezTo>
                        <a:pt x="363885" y="167584"/>
                        <a:pt x="364102" y="171200"/>
                        <a:pt x="364258" y="174854"/>
                      </a:cubicBezTo>
                      <a:cubicBezTo>
                        <a:pt x="364664" y="184845"/>
                        <a:pt x="364258" y="194642"/>
                        <a:pt x="363105" y="204281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0" name="Hình tự do: Hình 1729">
                  <a:extLst>
                    <a:ext uri="{FF2B5EF4-FFF2-40B4-BE49-F238E27FC236}">
                      <a16:creationId xmlns:a16="http://schemas.microsoft.com/office/drawing/2014/main" id="{B62F98DC-55D9-79DF-050B-AAE187C11EBF}"/>
                    </a:ext>
                  </a:extLst>
                </p:cNvPr>
                <p:cNvSpPr/>
                <p:nvPr/>
              </p:nvSpPr>
              <p:spPr>
                <a:xfrm rot="-4816210">
                  <a:off x="14138212" y="2882226"/>
                  <a:ext cx="309727" cy="309727"/>
                </a:xfrm>
                <a:custGeom>
                  <a:avLst/>
                  <a:gdLst>
                    <a:gd name="connsiteX0" fmla="*/ 309727 w 309727"/>
                    <a:gd name="connsiteY0" fmla="*/ 154864 h 309727"/>
                    <a:gd name="connsiteX1" fmla="*/ 154864 w 309727"/>
                    <a:gd name="connsiteY1" fmla="*/ 309727 h 309727"/>
                    <a:gd name="connsiteX2" fmla="*/ 0 w 309727"/>
                    <a:gd name="connsiteY2" fmla="*/ 154864 h 309727"/>
                    <a:gd name="connsiteX3" fmla="*/ 154864 w 309727"/>
                    <a:gd name="connsiteY3" fmla="*/ 0 h 309727"/>
                    <a:gd name="connsiteX4" fmla="*/ 309727 w 309727"/>
                    <a:gd name="connsiteY4" fmla="*/ 154864 h 309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727" h="309727">
                      <a:moveTo>
                        <a:pt x="309727" y="154864"/>
                      </a:moveTo>
                      <a:cubicBezTo>
                        <a:pt x="309727" y="240392"/>
                        <a:pt x="240393" y="309727"/>
                        <a:pt x="154864" y="309727"/>
                      </a:cubicBezTo>
                      <a:cubicBezTo>
                        <a:pt x="69335" y="309727"/>
                        <a:pt x="0" y="240392"/>
                        <a:pt x="0" y="154864"/>
                      </a:cubicBezTo>
                      <a:cubicBezTo>
                        <a:pt x="0" y="69335"/>
                        <a:pt x="69335" y="0"/>
                        <a:pt x="154864" y="0"/>
                      </a:cubicBezTo>
                      <a:cubicBezTo>
                        <a:pt x="240393" y="0"/>
                        <a:pt x="309727" y="69335"/>
                        <a:pt x="309727" y="154864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1" name="Hình tự do: Hình 1730">
                  <a:extLst>
                    <a:ext uri="{FF2B5EF4-FFF2-40B4-BE49-F238E27FC236}">
                      <a16:creationId xmlns:a16="http://schemas.microsoft.com/office/drawing/2014/main" id="{F0B8B567-50F7-D988-E04E-46E47AAAD8F9}"/>
                    </a:ext>
                  </a:extLst>
                </p:cNvPr>
                <p:cNvSpPr/>
                <p:nvPr/>
              </p:nvSpPr>
              <p:spPr>
                <a:xfrm>
                  <a:off x="14243473" y="2936795"/>
                  <a:ext cx="102575" cy="203233"/>
                </a:xfrm>
                <a:custGeom>
                  <a:avLst/>
                  <a:gdLst>
                    <a:gd name="connsiteX0" fmla="*/ 60172 w 102575"/>
                    <a:gd name="connsiteY0" fmla="*/ 91271 h 203233"/>
                    <a:gd name="connsiteX1" fmla="*/ 56993 w 102575"/>
                    <a:gd name="connsiteY1" fmla="*/ 90151 h 203233"/>
                    <a:gd name="connsiteX2" fmla="*/ 39286 w 102575"/>
                    <a:gd name="connsiteY2" fmla="*/ 83131 h 203233"/>
                    <a:gd name="connsiteX3" fmla="*/ 21861 w 102575"/>
                    <a:gd name="connsiteY3" fmla="*/ 59484 h 203233"/>
                    <a:gd name="connsiteX4" fmla="*/ 37385 w 102575"/>
                    <a:gd name="connsiteY4" fmla="*/ 35852 h 203233"/>
                    <a:gd name="connsiteX5" fmla="*/ 52161 w 102575"/>
                    <a:gd name="connsiteY5" fmla="*/ 32610 h 203233"/>
                    <a:gd name="connsiteX6" fmla="*/ 57803 w 102575"/>
                    <a:gd name="connsiteY6" fmla="*/ 32532 h 203233"/>
                    <a:gd name="connsiteX7" fmla="*/ 84518 w 102575"/>
                    <a:gd name="connsiteY7" fmla="*/ 38888 h 203233"/>
                    <a:gd name="connsiteX8" fmla="*/ 89568 w 102575"/>
                    <a:gd name="connsiteY8" fmla="*/ 20870 h 203233"/>
                    <a:gd name="connsiteX9" fmla="*/ 57055 w 102575"/>
                    <a:gd name="connsiteY9" fmla="*/ 14498 h 203233"/>
                    <a:gd name="connsiteX10" fmla="*/ 56494 w 102575"/>
                    <a:gd name="connsiteY10" fmla="*/ 0 h 203233"/>
                    <a:gd name="connsiteX11" fmla="*/ 35951 w 102575"/>
                    <a:gd name="connsiteY11" fmla="*/ 829 h 203233"/>
                    <a:gd name="connsiteX12" fmla="*/ 36637 w 102575"/>
                    <a:gd name="connsiteY12" fmla="*/ 17469 h 203233"/>
                    <a:gd name="connsiteX13" fmla="*/ 33644 w 102575"/>
                    <a:gd name="connsiteY13" fmla="*/ 17940 h 203233"/>
                    <a:gd name="connsiteX14" fmla="*/ 71 w 102575"/>
                    <a:gd name="connsiteY14" fmla="*/ 63159 h 203233"/>
                    <a:gd name="connsiteX15" fmla="*/ 40221 w 102575"/>
                    <a:gd name="connsiteY15" fmla="*/ 106246 h 203233"/>
                    <a:gd name="connsiteX16" fmla="*/ 46955 w 102575"/>
                    <a:gd name="connsiteY16" fmla="*/ 108419 h 203233"/>
                    <a:gd name="connsiteX17" fmla="*/ 61107 w 102575"/>
                    <a:gd name="connsiteY17" fmla="*/ 113986 h 203233"/>
                    <a:gd name="connsiteX18" fmla="*/ 80372 w 102575"/>
                    <a:gd name="connsiteY18" fmla="*/ 140153 h 203233"/>
                    <a:gd name="connsiteX19" fmla="*/ 63227 w 102575"/>
                    <a:gd name="connsiteY19" fmla="*/ 167042 h 203233"/>
                    <a:gd name="connsiteX20" fmla="*/ 46768 w 102575"/>
                    <a:gd name="connsiteY20" fmla="*/ 170702 h 203233"/>
                    <a:gd name="connsiteX21" fmla="*/ 42840 w 102575"/>
                    <a:gd name="connsiteY21" fmla="*/ 170761 h 203233"/>
                    <a:gd name="connsiteX22" fmla="*/ 7272 w 102575"/>
                    <a:gd name="connsiteY22" fmla="*/ 161768 h 203233"/>
                    <a:gd name="connsiteX23" fmla="*/ 2752 w 102575"/>
                    <a:gd name="connsiteY23" fmla="*/ 180266 h 203233"/>
                    <a:gd name="connsiteX24" fmla="*/ 43557 w 102575"/>
                    <a:gd name="connsiteY24" fmla="*/ 188738 h 203233"/>
                    <a:gd name="connsiteX25" fmla="*/ 44149 w 102575"/>
                    <a:gd name="connsiteY25" fmla="*/ 203234 h 203233"/>
                    <a:gd name="connsiteX26" fmla="*/ 64661 w 102575"/>
                    <a:gd name="connsiteY26" fmla="*/ 202423 h 203233"/>
                    <a:gd name="connsiteX27" fmla="*/ 64007 w 102575"/>
                    <a:gd name="connsiteY27" fmla="*/ 185933 h 203233"/>
                    <a:gd name="connsiteX28" fmla="*/ 64599 w 102575"/>
                    <a:gd name="connsiteY28" fmla="*/ 185839 h 203233"/>
                    <a:gd name="connsiteX29" fmla="*/ 102505 w 102575"/>
                    <a:gd name="connsiteY29" fmla="*/ 137213 h 203233"/>
                    <a:gd name="connsiteX30" fmla="*/ 60172 w 102575"/>
                    <a:gd name="connsiteY30" fmla="*/ 91271 h 20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02575" h="203233">
                      <a:moveTo>
                        <a:pt x="60172" y="91271"/>
                      </a:moveTo>
                      <a:cubicBezTo>
                        <a:pt x="59112" y="90865"/>
                        <a:pt x="58052" y="90510"/>
                        <a:pt x="56993" y="90151"/>
                      </a:cubicBezTo>
                      <a:cubicBezTo>
                        <a:pt x="49948" y="87842"/>
                        <a:pt x="44087" y="85582"/>
                        <a:pt x="39286" y="83131"/>
                      </a:cubicBezTo>
                      <a:cubicBezTo>
                        <a:pt x="27877" y="77355"/>
                        <a:pt x="22453" y="70538"/>
                        <a:pt x="21861" y="59484"/>
                      </a:cubicBezTo>
                      <a:cubicBezTo>
                        <a:pt x="21424" y="50971"/>
                        <a:pt x="25695" y="40914"/>
                        <a:pt x="37385" y="35852"/>
                      </a:cubicBezTo>
                      <a:cubicBezTo>
                        <a:pt x="41406" y="34094"/>
                        <a:pt x="46300" y="32946"/>
                        <a:pt x="52161" y="32610"/>
                      </a:cubicBezTo>
                      <a:cubicBezTo>
                        <a:pt x="54093" y="32532"/>
                        <a:pt x="55995" y="32504"/>
                        <a:pt x="57803" y="32532"/>
                      </a:cubicBezTo>
                      <a:cubicBezTo>
                        <a:pt x="70241" y="32928"/>
                        <a:pt x="79562" y="36594"/>
                        <a:pt x="84518" y="38888"/>
                      </a:cubicBezTo>
                      <a:lnTo>
                        <a:pt x="89568" y="20870"/>
                      </a:lnTo>
                      <a:cubicBezTo>
                        <a:pt x="82648" y="17407"/>
                        <a:pt x="71737" y="14405"/>
                        <a:pt x="57055" y="14498"/>
                      </a:cubicBezTo>
                      <a:lnTo>
                        <a:pt x="56494" y="0"/>
                      </a:lnTo>
                      <a:lnTo>
                        <a:pt x="35951" y="829"/>
                      </a:lnTo>
                      <a:lnTo>
                        <a:pt x="36637" y="17469"/>
                      </a:lnTo>
                      <a:lnTo>
                        <a:pt x="33644" y="17940"/>
                      </a:lnTo>
                      <a:cubicBezTo>
                        <a:pt x="11824" y="24960"/>
                        <a:pt x="-1082" y="42298"/>
                        <a:pt x="71" y="63159"/>
                      </a:cubicBezTo>
                      <a:cubicBezTo>
                        <a:pt x="1224" y="84868"/>
                        <a:pt x="16187" y="97885"/>
                        <a:pt x="40221" y="106246"/>
                      </a:cubicBezTo>
                      <a:cubicBezTo>
                        <a:pt x="42403" y="107007"/>
                        <a:pt x="44617" y="107714"/>
                        <a:pt x="46955" y="108419"/>
                      </a:cubicBezTo>
                      <a:cubicBezTo>
                        <a:pt x="52411" y="110192"/>
                        <a:pt x="57055" y="112001"/>
                        <a:pt x="61107" y="113986"/>
                      </a:cubicBezTo>
                      <a:cubicBezTo>
                        <a:pt x="74075" y="120349"/>
                        <a:pt x="79717" y="128104"/>
                        <a:pt x="80372" y="140153"/>
                      </a:cubicBezTo>
                      <a:cubicBezTo>
                        <a:pt x="81058" y="152251"/>
                        <a:pt x="74917" y="162080"/>
                        <a:pt x="63227" y="167042"/>
                      </a:cubicBezTo>
                      <a:cubicBezTo>
                        <a:pt x="58583" y="169128"/>
                        <a:pt x="53096" y="170346"/>
                        <a:pt x="46768" y="170702"/>
                      </a:cubicBezTo>
                      <a:cubicBezTo>
                        <a:pt x="45458" y="170755"/>
                        <a:pt x="44118" y="170808"/>
                        <a:pt x="42840" y="170761"/>
                      </a:cubicBezTo>
                      <a:cubicBezTo>
                        <a:pt x="29249" y="170711"/>
                        <a:pt x="16468" y="166737"/>
                        <a:pt x="7272" y="161768"/>
                      </a:cubicBezTo>
                      <a:lnTo>
                        <a:pt x="2752" y="180266"/>
                      </a:lnTo>
                      <a:cubicBezTo>
                        <a:pt x="11543" y="185434"/>
                        <a:pt x="28064" y="189113"/>
                        <a:pt x="43557" y="188738"/>
                      </a:cubicBezTo>
                      <a:lnTo>
                        <a:pt x="44149" y="203234"/>
                      </a:lnTo>
                      <a:lnTo>
                        <a:pt x="64661" y="202423"/>
                      </a:lnTo>
                      <a:lnTo>
                        <a:pt x="64007" y="185933"/>
                      </a:lnTo>
                      <a:lnTo>
                        <a:pt x="64599" y="185839"/>
                      </a:lnTo>
                      <a:cubicBezTo>
                        <a:pt x="91407" y="178529"/>
                        <a:pt x="103627" y="158725"/>
                        <a:pt x="102505" y="137213"/>
                      </a:cubicBezTo>
                      <a:cubicBezTo>
                        <a:pt x="101196" y="113416"/>
                        <a:pt x="87105" y="100613"/>
                        <a:pt x="60172" y="91271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2" name="Hình tự do: Hình 1731">
                  <a:extLst>
                    <a:ext uri="{FF2B5EF4-FFF2-40B4-BE49-F238E27FC236}">
                      <a16:creationId xmlns:a16="http://schemas.microsoft.com/office/drawing/2014/main" id="{1D305560-93C2-1C6C-7713-14D3D5D58762}"/>
                    </a:ext>
                  </a:extLst>
                </p:cNvPr>
                <p:cNvSpPr/>
                <p:nvPr/>
              </p:nvSpPr>
              <p:spPr>
                <a:xfrm>
                  <a:off x="14111504" y="2854282"/>
                  <a:ext cx="221817" cy="364388"/>
                </a:xfrm>
                <a:custGeom>
                  <a:avLst/>
                  <a:gdLst>
                    <a:gd name="connsiteX0" fmla="*/ 203332 w 221817"/>
                    <a:gd name="connsiteY0" fmla="*/ 356882 h 364388"/>
                    <a:gd name="connsiteX1" fmla="*/ 201742 w 221817"/>
                    <a:gd name="connsiteY1" fmla="*/ 356352 h 364388"/>
                    <a:gd name="connsiteX2" fmla="*/ 191829 w 221817"/>
                    <a:gd name="connsiteY2" fmla="*/ 352829 h 364388"/>
                    <a:gd name="connsiteX3" fmla="*/ 191798 w 221817"/>
                    <a:gd name="connsiteY3" fmla="*/ 352829 h 364388"/>
                    <a:gd name="connsiteX4" fmla="*/ 185439 w 221817"/>
                    <a:gd name="connsiteY4" fmla="*/ 350211 h 364388"/>
                    <a:gd name="connsiteX5" fmla="*/ 161061 w 221817"/>
                    <a:gd name="connsiteY5" fmla="*/ 337430 h 364388"/>
                    <a:gd name="connsiteX6" fmla="*/ 157883 w 221817"/>
                    <a:gd name="connsiteY6" fmla="*/ 335404 h 364388"/>
                    <a:gd name="connsiteX7" fmla="*/ 153580 w 221817"/>
                    <a:gd name="connsiteY7" fmla="*/ 332474 h 364388"/>
                    <a:gd name="connsiteX8" fmla="*/ 142389 w 221817"/>
                    <a:gd name="connsiteY8" fmla="*/ 324057 h 364388"/>
                    <a:gd name="connsiteX9" fmla="*/ 138711 w 221817"/>
                    <a:gd name="connsiteY9" fmla="*/ 320909 h 364388"/>
                    <a:gd name="connsiteX10" fmla="*/ 138524 w 221817"/>
                    <a:gd name="connsiteY10" fmla="*/ 320722 h 364388"/>
                    <a:gd name="connsiteX11" fmla="*/ 129951 w 221817"/>
                    <a:gd name="connsiteY11" fmla="*/ 312835 h 364388"/>
                    <a:gd name="connsiteX12" fmla="*/ 124933 w 221817"/>
                    <a:gd name="connsiteY12" fmla="*/ 307754 h 364388"/>
                    <a:gd name="connsiteX13" fmla="*/ 124278 w 221817"/>
                    <a:gd name="connsiteY13" fmla="*/ 307068 h 364388"/>
                    <a:gd name="connsiteX14" fmla="*/ 118978 w 221817"/>
                    <a:gd name="connsiteY14" fmla="*/ 301083 h 364388"/>
                    <a:gd name="connsiteX15" fmla="*/ 113181 w 221817"/>
                    <a:gd name="connsiteY15" fmla="*/ 293882 h 364388"/>
                    <a:gd name="connsiteX16" fmla="*/ 105044 w 221817"/>
                    <a:gd name="connsiteY16" fmla="*/ 282473 h 364388"/>
                    <a:gd name="connsiteX17" fmla="*/ 104951 w 221817"/>
                    <a:gd name="connsiteY17" fmla="*/ 282348 h 364388"/>
                    <a:gd name="connsiteX18" fmla="*/ 99776 w 221817"/>
                    <a:gd name="connsiteY18" fmla="*/ 273838 h 364388"/>
                    <a:gd name="connsiteX19" fmla="*/ 97999 w 221817"/>
                    <a:gd name="connsiteY19" fmla="*/ 270783 h 364388"/>
                    <a:gd name="connsiteX20" fmla="*/ 93542 w 221817"/>
                    <a:gd name="connsiteY20" fmla="*/ 262189 h 364388"/>
                    <a:gd name="connsiteX21" fmla="*/ 91360 w 221817"/>
                    <a:gd name="connsiteY21" fmla="*/ 257466 h 364388"/>
                    <a:gd name="connsiteX22" fmla="*/ 91360 w 221817"/>
                    <a:gd name="connsiteY22" fmla="*/ 257429 h 364388"/>
                    <a:gd name="connsiteX23" fmla="*/ 90268 w 221817"/>
                    <a:gd name="connsiteY23" fmla="*/ 254897 h 364388"/>
                    <a:gd name="connsiteX24" fmla="*/ 86590 w 221817"/>
                    <a:gd name="connsiteY24" fmla="*/ 245645 h 364388"/>
                    <a:gd name="connsiteX25" fmla="*/ 86590 w 221817"/>
                    <a:gd name="connsiteY25" fmla="*/ 245608 h 364388"/>
                    <a:gd name="connsiteX26" fmla="*/ 85748 w 221817"/>
                    <a:gd name="connsiteY26" fmla="*/ 243217 h 364388"/>
                    <a:gd name="connsiteX27" fmla="*/ 82974 w 221817"/>
                    <a:gd name="connsiteY27" fmla="*/ 234601 h 364388"/>
                    <a:gd name="connsiteX28" fmla="*/ 79888 w 221817"/>
                    <a:gd name="connsiteY28" fmla="*/ 222824 h 364388"/>
                    <a:gd name="connsiteX29" fmla="*/ 79389 w 221817"/>
                    <a:gd name="connsiteY29" fmla="*/ 220533 h 364388"/>
                    <a:gd name="connsiteX30" fmla="*/ 78392 w 221817"/>
                    <a:gd name="connsiteY30" fmla="*/ 215461 h 364388"/>
                    <a:gd name="connsiteX31" fmla="*/ 77301 w 221817"/>
                    <a:gd name="connsiteY31" fmla="*/ 208640 h 364388"/>
                    <a:gd name="connsiteX32" fmla="*/ 76646 w 221817"/>
                    <a:gd name="connsiteY32" fmla="*/ 203668 h 364388"/>
                    <a:gd name="connsiteX33" fmla="*/ 75867 w 221817"/>
                    <a:gd name="connsiteY33" fmla="*/ 194968 h 364388"/>
                    <a:gd name="connsiteX34" fmla="*/ 75680 w 221817"/>
                    <a:gd name="connsiteY34" fmla="*/ 191208 h 364388"/>
                    <a:gd name="connsiteX35" fmla="*/ 75648 w 221817"/>
                    <a:gd name="connsiteY35" fmla="*/ 190314 h 364388"/>
                    <a:gd name="connsiteX36" fmla="*/ 75524 w 221817"/>
                    <a:gd name="connsiteY36" fmla="*/ 183082 h 364388"/>
                    <a:gd name="connsiteX37" fmla="*/ 75524 w 221817"/>
                    <a:gd name="connsiteY37" fmla="*/ 179238 h 364388"/>
                    <a:gd name="connsiteX38" fmla="*/ 75617 w 221817"/>
                    <a:gd name="connsiteY38" fmla="*/ 175653 h 364388"/>
                    <a:gd name="connsiteX39" fmla="*/ 76490 w 221817"/>
                    <a:gd name="connsiteY39" fmla="*/ 163755 h 364388"/>
                    <a:gd name="connsiteX40" fmla="*/ 77613 w 221817"/>
                    <a:gd name="connsiteY40" fmla="*/ 154979 h 364388"/>
                    <a:gd name="connsiteX41" fmla="*/ 77799 w 221817"/>
                    <a:gd name="connsiteY41" fmla="*/ 153742 h 364388"/>
                    <a:gd name="connsiteX42" fmla="*/ 79857 w 221817"/>
                    <a:gd name="connsiteY42" fmla="*/ 142987 h 364388"/>
                    <a:gd name="connsiteX43" fmla="*/ 80137 w 221817"/>
                    <a:gd name="connsiteY43" fmla="*/ 141672 h 364388"/>
                    <a:gd name="connsiteX44" fmla="*/ 81727 w 221817"/>
                    <a:gd name="connsiteY44" fmla="*/ 135490 h 364388"/>
                    <a:gd name="connsiteX45" fmla="*/ 83660 w 221817"/>
                    <a:gd name="connsiteY45" fmla="*/ 128810 h 364388"/>
                    <a:gd name="connsiteX46" fmla="*/ 85406 w 221817"/>
                    <a:gd name="connsiteY46" fmla="*/ 123479 h 364388"/>
                    <a:gd name="connsiteX47" fmla="*/ 87930 w 221817"/>
                    <a:gd name="connsiteY47" fmla="*/ 116624 h 364388"/>
                    <a:gd name="connsiteX48" fmla="*/ 88803 w 221817"/>
                    <a:gd name="connsiteY48" fmla="*/ 114614 h 364388"/>
                    <a:gd name="connsiteX49" fmla="*/ 94196 w 221817"/>
                    <a:gd name="connsiteY49" fmla="*/ 102494 h 364388"/>
                    <a:gd name="connsiteX50" fmla="*/ 98155 w 221817"/>
                    <a:gd name="connsiteY50" fmla="*/ 94910 h 364388"/>
                    <a:gd name="connsiteX51" fmla="*/ 100524 w 221817"/>
                    <a:gd name="connsiteY51" fmla="*/ 90748 h 364388"/>
                    <a:gd name="connsiteX52" fmla="*/ 105512 w 221817"/>
                    <a:gd name="connsiteY52" fmla="*/ 82749 h 364388"/>
                    <a:gd name="connsiteX53" fmla="*/ 108442 w 221817"/>
                    <a:gd name="connsiteY53" fmla="*/ 78416 h 364388"/>
                    <a:gd name="connsiteX54" fmla="*/ 111840 w 221817"/>
                    <a:gd name="connsiteY54" fmla="*/ 73765 h 364388"/>
                    <a:gd name="connsiteX55" fmla="*/ 119478 w 221817"/>
                    <a:gd name="connsiteY55" fmla="*/ 64204 h 364388"/>
                    <a:gd name="connsiteX56" fmla="*/ 121940 w 221817"/>
                    <a:gd name="connsiteY56" fmla="*/ 61455 h 364388"/>
                    <a:gd name="connsiteX57" fmla="*/ 126273 w 221817"/>
                    <a:gd name="connsiteY57" fmla="*/ 56767 h 364388"/>
                    <a:gd name="connsiteX58" fmla="*/ 129203 w 221817"/>
                    <a:gd name="connsiteY58" fmla="*/ 53740 h 364388"/>
                    <a:gd name="connsiteX59" fmla="*/ 131230 w 221817"/>
                    <a:gd name="connsiteY59" fmla="*/ 51754 h 364388"/>
                    <a:gd name="connsiteX60" fmla="*/ 131230 w 221817"/>
                    <a:gd name="connsiteY60" fmla="*/ 51717 h 364388"/>
                    <a:gd name="connsiteX61" fmla="*/ 135157 w 221817"/>
                    <a:gd name="connsiteY61" fmla="*/ 48088 h 364388"/>
                    <a:gd name="connsiteX62" fmla="*/ 143013 w 221817"/>
                    <a:gd name="connsiteY62" fmla="*/ 41317 h 364388"/>
                    <a:gd name="connsiteX63" fmla="*/ 155451 w 221817"/>
                    <a:gd name="connsiteY63" fmla="*/ 32084 h 364388"/>
                    <a:gd name="connsiteX64" fmla="*/ 166891 w 221817"/>
                    <a:gd name="connsiteY64" fmla="*/ 24905 h 364388"/>
                    <a:gd name="connsiteX65" fmla="*/ 177458 w 221817"/>
                    <a:gd name="connsiteY65" fmla="*/ 19294 h 364388"/>
                    <a:gd name="connsiteX66" fmla="*/ 195040 w 221817"/>
                    <a:gd name="connsiteY66" fmla="*/ 11794 h 364388"/>
                    <a:gd name="connsiteX67" fmla="*/ 221817 w 221817"/>
                    <a:gd name="connsiteY67" fmla="*/ 4315 h 364388"/>
                    <a:gd name="connsiteX68" fmla="*/ 174872 w 221817"/>
                    <a:gd name="connsiteY68" fmla="*/ 151 h 364388"/>
                    <a:gd name="connsiteX69" fmla="*/ 164117 w 221817"/>
                    <a:gd name="connsiteY69" fmla="*/ 883 h 364388"/>
                    <a:gd name="connsiteX70" fmla="*/ 154672 w 221817"/>
                    <a:gd name="connsiteY70" fmla="*/ 2087 h 364388"/>
                    <a:gd name="connsiteX71" fmla="*/ 154297 w 221817"/>
                    <a:gd name="connsiteY71" fmla="*/ 2139 h 364388"/>
                    <a:gd name="connsiteX72" fmla="*/ 149746 w 221817"/>
                    <a:gd name="connsiteY72" fmla="*/ 2885 h 364388"/>
                    <a:gd name="connsiteX73" fmla="*/ 149684 w 221817"/>
                    <a:gd name="connsiteY73" fmla="*/ 2885 h 364388"/>
                    <a:gd name="connsiteX74" fmla="*/ 119540 w 221817"/>
                    <a:gd name="connsiteY74" fmla="*/ 11042 h 364388"/>
                    <a:gd name="connsiteX75" fmla="*/ 101989 w 221817"/>
                    <a:gd name="connsiteY75" fmla="*/ 18543 h 364388"/>
                    <a:gd name="connsiteX76" fmla="*/ 91422 w 221817"/>
                    <a:gd name="connsiteY76" fmla="*/ 24154 h 364388"/>
                    <a:gd name="connsiteX77" fmla="*/ 79951 w 221817"/>
                    <a:gd name="connsiteY77" fmla="*/ 31333 h 364388"/>
                    <a:gd name="connsiteX78" fmla="*/ 67543 w 221817"/>
                    <a:gd name="connsiteY78" fmla="*/ 40566 h 364388"/>
                    <a:gd name="connsiteX79" fmla="*/ 59688 w 221817"/>
                    <a:gd name="connsiteY79" fmla="*/ 47337 h 364388"/>
                    <a:gd name="connsiteX80" fmla="*/ 55761 w 221817"/>
                    <a:gd name="connsiteY80" fmla="*/ 50965 h 364388"/>
                    <a:gd name="connsiteX81" fmla="*/ 55761 w 221817"/>
                    <a:gd name="connsiteY81" fmla="*/ 51003 h 364388"/>
                    <a:gd name="connsiteX82" fmla="*/ 53703 w 221817"/>
                    <a:gd name="connsiteY82" fmla="*/ 52988 h 364388"/>
                    <a:gd name="connsiteX83" fmla="*/ 50773 w 221817"/>
                    <a:gd name="connsiteY83" fmla="*/ 56015 h 364388"/>
                    <a:gd name="connsiteX84" fmla="*/ 46440 w 221817"/>
                    <a:gd name="connsiteY84" fmla="*/ 60704 h 364388"/>
                    <a:gd name="connsiteX85" fmla="*/ 43977 w 221817"/>
                    <a:gd name="connsiteY85" fmla="*/ 63453 h 364388"/>
                    <a:gd name="connsiteX86" fmla="*/ 36371 w 221817"/>
                    <a:gd name="connsiteY86" fmla="*/ 73014 h 364388"/>
                    <a:gd name="connsiteX87" fmla="*/ 32973 w 221817"/>
                    <a:gd name="connsiteY87" fmla="*/ 77665 h 364388"/>
                    <a:gd name="connsiteX88" fmla="*/ 30043 w 221817"/>
                    <a:gd name="connsiteY88" fmla="*/ 81998 h 364388"/>
                    <a:gd name="connsiteX89" fmla="*/ 25024 w 221817"/>
                    <a:gd name="connsiteY89" fmla="*/ 89997 h 364388"/>
                    <a:gd name="connsiteX90" fmla="*/ 22655 w 221817"/>
                    <a:gd name="connsiteY90" fmla="*/ 94158 h 364388"/>
                    <a:gd name="connsiteX91" fmla="*/ 18727 w 221817"/>
                    <a:gd name="connsiteY91" fmla="*/ 101743 h 364388"/>
                    <a:gd name="connsiteX92" fmla="*/ 13303 w 221817"/>
                    <a:gd name="connsiteY92" fmla="*/ 113863 h 364388"/>
                    <a:gd name="connsiteX93" fmla="*/ 12461 w 221817"/>
                    <a:gd name="connsiteY93" fmla="*/ 115876 h 364388"/>
                    <a:gd name="connsiteX94" fmla="*/ 9936 w 221817"/>
                    <a:gd name="connsiteY94" fmla="*/ 122731 h 364388"/>
                    <a:gd name="connsiteX95" fmla="*/ 8160 w 221817"/>
                    <a:gd name="connsiteY95" fmla="*/ 128062 h 364388"/>
                    <a:gd name="connsiteX96" fmla="*/ 6258 w 221817"/>
                    <a:gd name="connsiteY96" fmla="*/ 134742 h 364388"/>
                    <a:gd name="connsiteX97" fmla="*/ 4668 w 221817"/>
                    <a:gd name="connsiteY97" fmla="*/ 140924 h 364388"/>
                    <a:gd name="connsiteX98" fmla="*/ 4387 w 221817"/>
                    <a:gd name="connsiteY98" fmla="*/ 142239 h 364388"/>
                    <a:gd name="connsiteX99" fmla="*/ 2330 w 221817"/>
                    <a:gd name="connsiteY99" fmla="*/ 152994 h 364388"/>
                    <a:gd name="connsiteX100" fmla="*/ 2143 w 221817"/>
                    <a:gd name="connsiteY100" fmla="*/ 154231 h 364388"/>
                    <a:gd name="connsiteX101" fmla="*/ 990 w 221817"/>
                    <a:gd name="connsiteY101" fmla="*/ 163006 h 364388"/>
                    <a:gd name="connsiteX102" fmla="*/ 148 w 221817"/>
                    <a:gd name="connsiteY102" fmla="*/ 174905 h 364388"/>
                    <a:gd name="connsiteX103" fmla="*/ 23 w 221817"/>
                    <a:gd name="connsiteY103" fmla="*/ 178490 h 364388"/>
                    <a:gd name="connsiteX104" fmla="*/ 23 w 221817"/>
                    <a:gd name="connsiteY104" fmla="*/ 182333 h 364388"/>
                    <a:gd name="connsiteX105" fmla="*/ 179 w 221817"/>
                    <a:gd name="connsiteY105" fmla="*/ 189566 h 364388"/>
                    <a:gd name="connsiteX106" fmla="*/ 211 w 221817"/>
                    <a:gd name="connsiteY106" fmla="*/ 190460 h 364388"/>
                    <a:gd name="connsiteX107" fmla="*/ 398 w 221817"/>
                    <a:gd name="connsiteY107" fmla="*/ 194223 h 364388"/>
                    <a:gd name="connsiteX108" fmla="*/ 1146 w 221817"/>
                    <a:gd name="connsiteY108" fmla="*/ 202920 h 364388"/>
                    <a:gd name="connsiteX109" fmla="*/ 1800 w 221817"/>
                    <a:gd name="connsiteY109" fmla="*/ 207892 h 364388"/>
                    <a:gd name="connsiteX110" fmla="*/ 2922 w 221817"/>
                    <a:gd name="connsiteY110" fmla="*/ 214713 h 364388"/>
                    <a:gd name="connsiteX111" fmla="*/ 3889 w 221817"/>
                    <a:gd name="connsiteY111" fmla="*/ 219784 h 364388"/>
                    <a:gd name="connsiteX112" fmla="*/ 4387 w 221817"/>
                    <a:gd name="connsiteY112" fmla="*/ 222076 h 364388"/>
                    <a:gd name="connsiteX113" fmla="*/ 7474 w 221817"/>
                    <a:gd name="connsiteY113" fmla="*/ 233853 h 364388"/>
                    <a:gd name="connsiteX114" fmla="*/ 10248 w 221817"/>
                    <a:gd name="connsiteY114" fmla="*/ 242472 h 364388"/>
                    <a:gd name="connsiteX115" fmla="*/ 11090 w 221817"/>
                    <a:gd name="connsiteY115" fmla="*/ 244863 h 364388"/>
                    <a:gd name="connsiteX116" fmla="*/ 11090 w 221817"/>
                    <a:gd name="connsiteY116" fmla="*/ 244900 h 364388"/>
                    <a:gd name="connsiteX117" fmla="*/ 14799 w 221817"/>
                    <a:gd name="connsiteY117" fmla="*/ 254152 h 364388"/>
                    <a:gd name="connsiteX118" fmla="*/ 15859 w 221817"/>
                    <a:gd name="connsiteY118" fmla="*/ 256684 h 364388"/>
                    <a:gd name="connsiteX119" fmla="*/ 15859 w 221817"/>
                    <a:gd name="connsiteY119" fmla="*/ 256721 h 364388"/>
                    <a:gd name="connsiteX120" fmla="*/ 18073 w 221817"/>
                    <a:gd name="connsiteY120" fmla="*/ 261444 h 364388"/>
                    <a:gd name="connsiteX121" fmla="*/ 22530 w 221817"/>
                    <a:gd name="connsiteY121" fmla="*/ 270035 h 364388"/>
                    <a:gd name="connsiteX122" fmla="*/ 24276 w 221817"/>
                    <a:gd name="connsiteY122" fmla="*/ 273090 h 364388"/>
                    <a:gd name="connsiteX123" fmla="*/ 29481 w 221817"/>
                    <a:gd name="connsiteY123" fmla="*/ 281600 h 364388"/>
                    <a:gd name="connsiteX124" fmla="*/ 29575 w 221817"/>
                    <a:gd name="connsiteY124" fmla="*/ 281725 h 364388"/>
                    <a:gd name="connsiteX125" fmla="*/ 37712 w 221817"/>
                    <a:gd name="connsiteY125" fmla="*/ 293134 h 364388"/>
                    <a:gd name="connsiteX126" fmla="*/ 43478 w 221817"/>
                    <a:gd name="connsiteY126" fmla="*/ 300335 h 364388"/>
                    <a:gd name="connsiteX127" fmla="*/ 48808 w 221817"/>
                    <a:gd name="connsiteY127" fmla="*/ 306320 h 364388"/>
                    <a:gd name="connsiteX128" fmla="*/ 49464 w 221817"/>
                    <a:gd name="connsiteY128" fmla="*/ 307006 h 364388"/>
                    <a:gd name="connsiteX129" fmla="*/ 54482 w 221817"/>
                    <a:gd name="connsiteY129" fmla="*/ 312087 h 364388"/>
                    <a:gd name="connsiteX130" fmla="*/ 63055 w 221817"/>
                    <a:gd name="connsiteY130" fmla="*/ 320005 h 364388"/>
                    <a:gd name="connsiteX131" fmla="*/ 63242 w 221817"/>
                    <a:gd name="connsiteY131" fmla="*/ 320161 h 364388"/>
                    <a:gd name="connsiteX132" fmla="*/ 66920 w 221817"/>
                    <a:gd name="connsiteY132" fmla="*/ 323309 h 364388"/>
                    <a:gd name="connsiteX133" fmla="*/ 78111 w 221817"/>
                    <a:gd name="connsiteY133" fmla="*/ 331726 h 364388"/>
                    <a:gd name="connsiteX134" fmla="*/ 82413 w 221817"/>
                    <a:gd name="connsiteY134" fmla="*/ 334656 h 364388"/>
                    <a:gd name="connsiteX135" fmla="*/ 85592 w 221817"/>
                    <a:gd name="connsiteY135" fmla="*/ 336682 h 364388"/>
                    <a:gd name="connsiteX136" fmla="*/ 109970 w 221817"/>
                    <a:gd name="connsiteY136" fmla="*/ 349463 h 364388"/>
                    <a:gd name="connsiteX137" fmla="*/ 116298 w 221817"/>
                    <a:gd name="connsiteY137" fmla="*/ 352081 h 364388"/>
                    <a:gd name="connsiteX138" fmla="*/ 116329 w 221817"/>
                    <a:gd name="connsiteY138" fmla="*/ 352081 h 364388"/>
                    <a:gd name="connsiteX139" fmla="*/ 126273 w 221817"/>
                    <a:gd name="connsiteY139" fmla="*/ 355604 h 364388"/>
                    <a:gd name="connsiteX140" fmla="*/ 127863 w 221817"/>
                    <a:gd name="connsiteY140" fmla="*/ 356134 h 364388"/>
                    <a:gd name="connsiteX141" fmla="*/ 164304 w 221817"/>
                    <a:gd name="connsiteY141" fmla="*/ 363491 h 364388"/>
                    <a:gd name="connsiteX142" fmla="*/ 186748 w 221817"/>
                    <a:gd name="connsiteY142" fmla="*/ 364332 h 364388"/>
                    <a:gd name="connsiteX143" fmla="*/ 187465 w 221817"/>
                    <a:gd name="connsiteY143" fmla="*/ 364301 h 364388"/>
                    <a:gd name="connsiteX144" fmla="*/ 189585 w 221817"/>
                    <a:gd name="connsiteY144" fmla="*/ 364239 h 364388"/>
                    <a:gd name="connsiteX145" fmla="*/ 191923 w 221817"/>
                    <a:gd name="connsiteY145" fmla="*/ 364114 h 364388"/>
                    <a:gd name="connsiteX146" fmla="*/ 198781 w 221817"/>
                    <a:gd name="connsiteY146" fmla="*/ 363647 h 364388"/>
                    <a:gd name="connsiteX147" fmla="*/ 198937 w 221817"/>
                    <a:gd name="connsiteY147" fmla="*/ 363647 h 364388"/>
                    <a:gd name="connsiteX148" fmla="*/ 218201 w 221817"/>
                    <a:gd name="connsiteY148" fmla="*/ 360810 h 364388"/>
                    <a:gd name="connsiteX149" fmla="*/ 203332 w 221817"/>
                    <a:gd name="connsiteY149" fmla="*/ 356882 h 36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221817" h="364388">
                      <a:moveTo>
                        <a:pt x="203332" y="356882"/>
                      </a:moveTo>
                      <a:cubicBezTo>
                        <a:pt x="202802" y="356726"/>
                        <a:pt x="202272" y="356539"/>
                        <a:pt x="201742" y="356352"/>
                      </a:cubicBezTo>
                      <a:cubicBezTo>
                        <a:pt x="198376" y="355292"/>
                        <a:pt x="195071" y="354108"/>
                        <a:pt x="191829" y="352829"/>
                      </a:cubicBezTo>
                      <a:lnTo>
                        <a:pt x="191798" y="352829"/>
                      </a:lnTo>
                      <a:cubicBezTo>
                        <a:pt x="189647" y="351988"/>
                        <a:pt x="187527" y="351146"/>
                        <a:pt x="185439" y="350211"/>
                      </a:cubicBezTo>
                      <a:cubicBezTo>
                        <a:pt x="176991" y="346564"/>
                        <a:pt x="168823" y="342293"/>
                        <a:pt x="161061" y="337430"/>
                      </a:cubicBezTo>
                      <a:cubicBezTo>
                        <a:pt x="159971" y="336776"/>
                        <a:pt x="158911" y="336090"/>
                        <a:pt x="157883" y="335404"/>
                      </a:cubicBezTo>
                      <a:cubicBezTo>
                        <a:pt x="156417" y="334438"/>
                        <a:pt x="155014" y="333471"/>
                        <a:pt x="153580" y="332474"/>
                      </a:cubicBezTo>
                      <a:cubicBezTo>
                        <a:pt x="149746" y="329793"/>
                        <a:pt x="146006" y="326956"/>
                        <a:pt x="142389" y="324057"/>
                      </a:cubicBezTo>
                      <a:cubicBezTo>
                        <a:pt x="141142" y="323029"/>
                        <a:pt x="139927" y="321969"/>
                        <a:pt x="138711" y="320909"/>
                      </a:cubicBezTo>
                      <a:cubicBezTo>
                        <a:pt x="138648" y="320846"/>
                        <a:pt x="138617" y="320815"/>
                        <a:pt x="138524" y="320722"/>
                      </a:cubicBezTo>
                      <a:cubicBezTo>
                        <a:pt x="135594" y="318197"/>
                        <a:pt x="132726" y="315547"/>
                        <a:pt x="129951" y="312835"/>
                      </a:cubicBezTo>
                      <a:cubicBezTo>
                        <a:pt x="128237" y="311152"/>
                        <a:pt x="126585" y="309468"/>
                        <a:pt x="124933" y="307754"/>
                      </a:cubicBezTo>
                      <a:cubicBezTo>
                        <a:pt x="124746" y="307505"/>
                        <a:pt x="124527" y="307317"/>
                        <a:pt x="124278" y="307068"/>
                      </a:cubicBezTo>
                      <a:cubicBezTo>
                        <a:pt x="122470" y="305104"/>
                        <a:pt x="120693" y="303109"/>
                        <a:pt x="118978" y="301083"/>
                      </a:cubicBezTo>
                      <a:cubicBezTo>
                        <a:pt x="116984" y="298745"/>
                        <a:pt x="115050" y="296345"/>
                        <a:pt x="113181" y="293882"/>
                      </a:cubicBezTo>
                      <a:cubicBezTo>
                        <a:pt x="110313" y="290204"/>
                        <a:pt x="107632" y="286401"/>
                        <a:pt x="105044" y="282473"/>
                      </a:cubicBezTo>
                      <a:cubicBezTo>
                        <a:pt x="105013" y="282442"/>
                        <a:pt x="105013" y="282379"/>
                        <a:pt x="104951" y="282348"/>
                      </a:cubicBezTo>
                      <a:cubicBezTo>
                        <a:pt x="103143" y="279574"/>
                        <a:pt x="101428" y="276706"/>
                        <a:pt x="99776" y="273838"/>
                      </a:cubicBezTo>
                      <a:cubicBezTo>
                        <a:pt x="99153" y="272809"/>
                        <a:pt x="98561" y="271812"/>
                        <a:pt x="97999" y="270783"/>
                      </a:cubicBezTo>
                      <a:cubicBezTo>
                        <a:pt x="96440" y="267946"/>
                        <a:pt x="94975" y="265078"/>
                        <a:pt x="93542" y="262189"/>
                      </a:cubicBezTo>
                      <a:cubicBezTo>
                        <a:pt x="92825" y="260614"/>
                        <a:pt x="92077" y="259040"/>
                        <a:pt x="91360" y="257466"/>
                      </a:cubicBezTo>
                      <a:lnTo>
                        <a:pt x="91360" y="257429"/>
                      </a:lnTo>
                      <a:cubicBezTo>
                        <a:pt x="90985" y="256587"/>
                        <a:pt x="90612" y="255742"/>
                        <a:pt x="90268" y="254897"/>
                      </a:cubicBezTo>
                      <a:cubicBezTo>
                        <a:pt x="88959" y="251892"/>
                        <a:pt x="87713" y="248806"/>
                        <a:pt x="86590" y="245645"/>
                      </a:cubicBezTo>
                      <a:lnTo>
                        <a:pt x="86590" y="245608"/>
                      </a:lnTo>
                      <a:cubicBezTo>
                        <a:pt x="86278" y="244800"/>
                        <a:pt x="85998" y="244027"/>
                        <a:pt x="85748" y="243217"/>
                      </a:cubicBezTo>
                      <a:cubicBezTo>
                        <a:pt x="84719" y="240387"/>
                        <a:pt x="83785" y="237512"/>
                        <a:pt x="82974" y="234601"/>
                      </a:cubicBezTo>
                      <a:cubicBezTo>
                        <a:pt x="81758" y="230732"/>
                        <a:pt x="80760" y="226817"/>
                        <a:pt x="79888" y="222824"/>
                      </a:cubicBezTo>
                      <a:cubicBezTo>
                        <a:pt x="79701" y="222048"/>
                        <a:pt x="79514" y="221309"/>
                        <a:pt x="79389" y="220533"/>
                      </a:cubicBezTo>
                      <a:cubicBezTo>
                        <a:pt x="79015" y="218868"/>
                        <a:pt x="78672" y="217166"/>
                        <a:pt x="78392" y="215461"/>
                      </a:cubicBezTo>
                      <a:cubicBezTo>
                        <a:pt x="77955" y="213201"/>
                        <a:pt x="77613" y="210903"/>
                        <a:pt x="77301" y="208640"/>
                      </a:cubicBezTo>
                      <a:cubicBezTo>
                        <a:pt x="77051" y="207010"/>
                        <a:pt x="76833" y="205339"/>
                        <a:pt x="76646" y="203668"/>
                      </a:cubicBezTo>
                      <a:cubicBezTo>
                        <a:pt x="76303" y="200810"/>
                        <a:pt x="76085" y="197907"/>
                        <a:pt x="75867" y="194968"/>
                      </a:cubicBezTo>
                      <a:cubicBezTo>
                        <a:pt x="75804" y="193740"/>
                        <a:pt x="75742" y="192474"/>
                        <a:pt x="75680" y="191208"/>
                      </a:cubicBezTo>
                      <a:lnTo>
                        <a:pt x="75648" y="190314"/>
                      </a:lnTo>
                      <a:cubicBezTo>
                        <a:pt x="75555" y="187892"/>
                        <a:pt x="75492" y="185470"/>
                        <a:pt x="75524" y="183082"/>
                      </a:cubicBezTo>
                      <a:cubicBezTo>
                        <a:pt x="75461" y="181779"/>
                        <a:pt x="75492" y="180507"/>
                        <a:pt x="75524" y="179238"/>
                      </a:cubicBezTo>
                      <a:cubicBezTo>
                        <a:pt x="75524" y="178044"/>
                        <a:pt x="75555" y="176847"/>
                        <a:pt x="75617" y="175653"/>
                      </a:cubicBezTo>
                      <a:cubicBezTo>
                        <a:pt x="75773" y="171657"/>
                        <a:pt x="76054" y="167688"/>
                        <a:pt x="76490" y="163755"/>
                      </a:cubicBezTo>
                      <a:cubicBezTo>
                        <a:pt x="76771" y="160796"/>
                        <a:pt x="77145" y="157872"/>
                        <a:pt x="77613" y="154979"/>
                      </a:cubicBezTo>
                      <a:cubicBezTo>
                        <a:pt x="77674" y="154565"/>
                        <a:pt x="77737" y="154153"/>
                        <a:pt x="77799" y="153742"/>
                      </a:cubicBezTo>
                      <a:cubicBezTo>
                        <a:pt x="78392" y="150135"/>
                        <a:pt x="79078" y="146529"/>
                        <a:pt x="79857" y="142987"/>
                      </a:cubicBezTo>
                      <a:cubicBezTo>
                        <a:pt x="79951" y="142538"/>
                        <a:pt x="80044" y="142121"/>
                        <a:pt x="80137" y="141672"/>
                      </a:cubicBezTo>
                      <a:cubicBezTo>
                        <a:pt x="80636" y="139602"/>
                        <a:pt x="81135" y="137529"/>
                        <a:pt x="81727" y="135490"/>
                      </a:cubicBezTo>
                      <a:cubicBezTo>
                        <a:pt x="82289" y="133230"/>
                        <a:pt x="82974" y="131001"/>
                        <a:pt x="83660" y="128810"/>
                      </a:cubicBezTo>
                      <a:cubicBezTo>
                        <a:pt x="84221" y="126996"/>
                        <a:pt x="84782" y="125219"/>
                        <a:pt x="85406" y="123479"/>
                      </a:cubicBezTo>
                      <a:cubicBezTo>
                        <a:pt x="86216" y="121173"/>
                        <a:pt x="87057" y="118900"/>
                        <a:pt x="87930" y="116624"/>
                      </a:cubicBezTo>
                      <a:cubicBezTo>
                        <a:pt x="88211" y="115942"/>
                        <a:pt x="88492" y="115296"/>
                        <a:pt x="88803" y="114614"/>
                      </a:cubicBezTo>
                      <a:cubicBezTo>
                        <a:pt x="90424" y="110484"/>
                        <a:pt x="92233" y="106456"/>
                        <a:pt x="94196" y="102494"/>
                      </a:cubicBezTo>
                      <a:cubicBezTo>
                        <a:pt x="95443" y="99944"/>
                        <a:pt x="96752" y="97391"/>
                        <a:pt x="98155" y="94910"/>
                      </a:cubicBezTo>
                      <a:cubicBezTo>
                        <a:pt x="98903" y="93497"/>
                        <a:pt x="99714" y="92123"/>
                        <a:pt x="100524" y="90748"/>
                      </a:cubicBezTo>
                      <a:cubicBezTo>
                        <a:pt x="102114" y="88033"/>
                        <a:pt x="103766" y="85355"/>
                        <a:pt x="105512" y="82749"/>
                      </a:cubicBezTo>
                      <a:cubicBezTo>
                        <a:pt x="106448" y="81293"/>
                        <a:pt x="107413" y="79837"/>
                        <a:pt x="108442" y="78416"/>
                      </a:cubicBezTo>
                      <a:cubicBezTo>
                        <a:pt x="109534" y="76842"/>
                        <a:pt x="110687" y="75305"/>
                        <a:pt x="111840" y="73765"/>
                      </a:cubicBezTo>
                      <a:cubicBezTo>
                        <a:pt x="114271" y="70495"/>
                        <a:pt x="116828" y="67297"/>
                        <a:pt x="119478" y="64204"/>
                      </a:cubicBezTo>
                      <a:cubicBezTo>
                        <a:pt x="120257" y="63279"/>
                        <a:pt x="121067" y="62350"/>
                        <a:pt x="121940" y="61455"/>
                      </a:cubicBezTo>
                      <a:cubicBezTo>
                        <a:pt x="123312" y="59868"/>
                        <a:pt x="124808" y="58319"/>
                        <a:pt x="126273" y="56767"/>
                      </a:cubicBezTo>
                      <a:cubicBezTo>
                        <a:pt x="127239" y="55719"/>
                        <a:pt x="128206" y="54750"/>
                        <a:pt x="129203" y="53740"/>
                      </a:cubicBezTo>
                      <a:lnTo>
                        <a:pt x="131230" y="51754"/>
                      </a:lnTo>
                      <a:lnTo>
                        <a:pt x="131230" y="51717"/>
                      </a:lnTo>
                      <a:cubicBezTo>
                        <a:pt x="132539" y="50470"/>
                        <a:pt x="133817" y="49260"/>
                        <a:pt x="135157" y="48088"/>
                      </a:cubicBezTo>
                      <a:cubicBezTo>
                        <a:pt x="137713" y="45747"/>
                        <a:pt x="140363" y="43512"/>
                        <a:pt x="143013" y="41317"/>
                      </a:cubicBezTo>
                      <a:cubicBezTo>
                        <a:pt x="147034" y="38060"/>
                        <a:pt x="151149" y="34983"/>
                        <a:pt x="155451" y="32084"/>
                      </a:cubicBezTo>
                      <a:cubicBezTo>
                        <a:pt x="159160" y="29547"/>
                        <a:pt x="162963" y="27152"/>
                        <a:pt x="166891" y="24905"/>
                      </a:cubicBezTo>
                      <a:cubicBezTo>
                        <a:pt x="170382" y="22935"/>
                        <a:pt x="173874" y="21043"/>
                        <a:pt x="177458" y="19294"/>
                      </a:cubicBezTo>
                      <a:cubicBezTo>
                        <a:pt x="183163" y="16488"/>
                        <a:pt x="188993" y="13979"/>
                        <a:pt x="195040" y="11794"/>
                      </a:cubicBezTo>
                      <a:cubicBezTo>
                        <a:pt x="203644" y="8620"/>
                        <a:pt x="212621" y="6151"/>
                        <a:pt x="221817" y="4315"/>
                      </a:cubicBezTo>
                      <a:cubicBezTo>
                        <a:pt x="206761" y="974"/>
                        <a:pt x="191019" y="-501"/>
                        <a:pt x="174872" y="151"/>
                      </a:cubicBezTo>
                      <a:cubicBezTo>
                        <a:pt x="171224" y="297"/>
                        <a:pt x="167639" y="556"/>
                        <a:pt x="164117" y="883"/>
                      </a:cubicBezTo>
                      <a:cubicBezTo>
                        <a:pt x="160969" y="1161"/>
                        <a:pt x="157758" y="1588"/>
                        <a:pt x="154672" y="2087"/>
                      </a:cubicBezTo>
                      <a:cubicBezTo>
                        <a:pt x="154547" y="2090"/>
                        <a:pt x="154391" y="2136"/>
                        <a:pt x="154297" y="2139"/>
                      </a:cubicBezTo>
                      <a:cubicBezTo>
                        <a:pt x="152739" y="2351"/>
                        <a:pt x="151242" y="2598"/>
                        <a:pt x="149746" y="2885"/>
                      </a:cubicBezTo>
                      <a:lnTo>
                        <a:pt x="149684" y="2885"/>
                      </a:lnTo>
                      <a:cubicBezTo>
                        <a:pt x="139303" y="4761"/>
                        <a:pt x="129203" y="7479"/>
                        <a:pt x="119540" y="11042"/>
                      </a:cubicBezTo>
                      <a:cubicBezTo>
                        <a:pt x="113523" y="13228"/>
                        <a:pt x="107694" y="15737"/>
                        <a:pt x="101989" y="18543"/>
                      </a:cubicBezTo>
                      <a:cubicBezTo>
                        <a:pt x="98405" y="20291"/>
                        <a:pt x="94882" y="22187"/>
                        <a:pt x="91422" y="24154"/>
                      </a:cubicBezTo>
                      <a:cubicBezTo>
                        <a:pt x="87494" y="26401"/>
                        <a:pt x="83660" y="28795"/>
                        <a:pt x="79951" y="31333"/>
                      </a:cubicBezTo>
                      <a:cubicBezTo>
                        <a:pt x="75680" y="34229"/>
                        <a:pt x="71565" y="37309"/>
                        <a:pt x="67543" y="40566"/>
                      </a:cubicBezTo>
                      <a:cubicBezTo>
                        <a:pt x="64863" y="42764"/>
                        <a:pt x="62244" y="44996"/>
                        <a:pt x="59688" y="47337"/>
                      </a:cubicBezTo>
                      <a:cubicBezTo>
                        <a:pt x="58347" y="48509"/>
                        <a:pt x="57038" y="49718"/>
                        <a:pt x="55761" y="50965"/>
                      </a:cubicBezTo>
                      <a:lnTo>
                        <a:pt x="55761" y="51003"/>
                      </a:lnTo>
                      <a:lnTo>
                        <a:pt x="53703" y="52988"/>
                      </a:lnTo>
                      <a:cubicBezTo>
                        <a:pt x="52705" y="53998"/>
                        <a:pt x="51739" y="54971"/>
                        <a:pt x="50773" y="56015"/>
                      </a:cubicBezTo>
                      <a:cubicBezTo>
                        <a:pt x="49308" y="57568"/>
                        <a:pt x="47843" y="59117"/>
                        <a:pt x="46440" y="60704"/>
                      </a:cubicBezTo>
                      <a:cubicBezTo>
                        <a:pt x="45598" y="61595"/>
                        <a:pt x="44788" y="62524"/>
                        <a:pt x="43977" y="63453"/>
                      </a:cubicBezTo>
                      <a:cubicBezTo>
                        <a:pt x="41358" y="66545"/>
                        <a:pt x="38802" y="69744"/>
                        <a:pt x="36371" y="73014"/>
                      </a:cubicBezTo>
                      <a:cubicBezTo>
                        <a:pt x="35186" y="74554"/>
                        <a:pt x="34064" y="76091"/>
                        <a:pt x="32973" y="77665"/>
                      </a:cubicBezTo>
                      <a:cubicBezTo>
                        <a:pt x="31944" y="79086"/>
                        <a:pt x="30947" y="80545"/>
                        <a:pt x="30043" y="81998"/>
                      </a:cubicBezTo>
                      <a:cubicBezTo>
                        <a:pt x="28266" y="84607"/>
                        <a:pt x="26645" y="87285"/>
                        <a:pt x="25024" y="89997"/>
                      </a:cubicBezTo>
                      <a:cubicBezTo>
                        <a:pt x="24213" y="91371"/>
                        <a:pt x="23434" y="92746"/>
                        <a:pt x="22655" y="94158"/>
                      </a:cubicBezTo>
                      <a:cubicBezTo>
                        <a:pt x="21252" y="96640"/>
                        <a:pt x="19943" y="99193"/>
                        <a:pt x="18727" y="101743"/>
                      </a:cubicBezTo>
                      <a:cubicBezTo>
                        <a:pt x="16732" y="105702"/>
                        <a:pt x="14924" y="109732"/>
                        <a:pt x="13303" y="113863"/>
                      </a:cubicBezTo>
                      <a:cubicBezTo>
                        <a:pt x="12991" y="114545"/>
                        <a:pt x="12742" y="115194"/>
                        <a:pt x="12461" y="115876"/>
                      </a:cubicBezTo>
                      <a:cubicBezTo>
                        <a:pt x="11588" y="118149"/>
                        <a:pt x="10747" y="120421"/>
                        <a:pt x="9936" y="122731"/>
                      </a:cubicBezTo>
                      <a:cubicBezTo>
                        <a:pt x="9313" y="124474"/>
                        <a:pt x="8721" y="126251"/>
                        <a:pt x="8160" y="128062"/>
                      </a:cubicBezTo>
                      <a:cubicBezTo>
                        <a:pt x="7474" y="130253"/>
                        <a:pt x="6819" y="132482"/>
                        <a:pt x="6258" y="134742"/>
                      </a:cubicBezTo>
                      <a:cubicBezTo>
                        <a:pt x="5666" y="136781"/>
                        <a:pt x="5136" y="138854"/>
                        <a:pt x="4668" y="140924"/>
                      </a:cubicBezTo>
                      <a:cubicBezTo>
                        <a:pt x="4574" y="141376"/>
                        <a:pt x="4481" y="141790"/>
                        <a:pt x="4387" y="142239"/>
                      </a:cubicBezTo>
                      <a:cubicBezTo>
                        <a:pt x="3608" y="145777"/>
                        <a:pt x="2922" y="149387"/>
                        <a:pt x="2330" y="152994"/>
                      </a:cubicBezTo>
                      <a:cubicBezTo>
                        <a:pt x="2268" y="153408"/>
                        <a:pt x="2205" y="153820"/>
                        <a:pt x="2143" y="154231"/>
                      </a:cubicBezTo>
                      <a:cubicBezTo>
                        <a:pt x="1676" y="157124"/>
                        <a:pt x="1301" y="160048"/>
                        <a:pt x="990" y="163006"/>
                      </a:cubicBezTo>
                      <a:cubicBezTo>
                        <a:pt x="553" y="166940"/>
                        <a:pt x="273" y="170909"/>
                        <a:pt x="148" y="174905"/>
                      </a:cubicBezTo>
                      <a:cubicBezTo>
                        <a:pt x="86" y="176102"/>
                        <a:pt x="55" y="177296"/>
                        <a:pt x="23" y="178490"/>
                      </a:cubicBezTo>
                      <a:cubicBezTo>
                        <a:pt x="-8" y="179759"/>
                        <a:pt x="-8" y="181030"/>
                        <a:pt x="23" y="182333"/>
                      </a:cubicBezTo>
                      <a:cubicBezTo>
                        <a:pt x="23" y="184721"/>
                        <a:pt x="86" y="187143"/>
                        <a:pt x="179" y="189566"/>
                      </a:cubicBezTo>
                      <a:lnTo>
                        <a:pt x="211" y="190460"/>
                      </a:lnTo>
                      <a:cubicBezTo>
                        <a:pt x="273" y="191726"/>
                        <a:pt x="304" y="192991"/>
                        <a:pt x="398" y="194223"/>
                      </a:cubicBezTo>
                      <a:cubicBezTo>
                        <a:pt x="584" y="197162"/>
                        <a:pt x="834" y="200061"/>
                        <a:pt x="1146" y="202920"/>
                      </a:cubicBezTo>
                      <a:cubicBezTo>
                        <a:pt x="1332" y="204591"/>
                        <a:pt x="1551" y="206262"/>
                        <a:pt x="1800" y="207892"/>
                      </a:cubicBezTo>
                      <a:cubicBezTo>
                        <a:pt x="2112" y="210155"/>
                        <a:pt x="2486" y="212453"/>
                        <a:pt x="2922" y="214713"/>
                      </a:cubicBezTo>
                      <a:cubicBezTo>
                        <a:pt x="3203" y="216418"/>
                        <a:pt x="3515" y="218120"/>
                        <a:pt x="3889" y="219784"/>
                      </a:cubicBezTo>
                      <a:cubicBezTo>
                        <a:pt x="4045" y="220561"/>
                        <a:pt x="4232" y="221303"/>
                        <a:pt x="4387" y="222076"/>
                      </a:cubicBezTo>
                      <a:cubicBezTo>
                        <a:pt x="5260" y="226069"/>
                        <a:pt x="6289" y="229984"/>
                        <a:pt x="7474" y="233853"/>
                      </a:cubicBezTo>
                      <a:cubicBezTo>
                        <a:pt x="8315" y="236767"/>
                        <a:pt x="9250" y="239638"/>
                        <a:pt x="10248" y="242472"/>
                      </a:cubicBezTo>
                      <a:cubicBezTo>
                        <a:pt x="10498" y="243282"/>
                        <a:pt x="10809" y="244056"/>
                        <a:pt x="11090" y="244863"/>
                      </a:cubicBezTo>
                      <a:lnTo>
                        <a:pt x="11090" y="244900"/>
                      </a:lnTo>
                      <a:cubicBezTo>
                        <a:pt x="12243" y="248064"/>
                        <a:pt x="13490" y="251147"/>
                        <a:pt x="14799" y="254152"/>
                      </a:cubicBezTo>
                      <a:cubicBezTo>
                        <a:pt x="15111" y="254997"/>
                        <a:pt x="15485" y="255839"/>
                        <a:pt x="15859" y="256684"/>
                      </a:cubicBezTo>
                      <a:lnTo>
                        <a:pt x="15859" y="256721"/>
                      </a:lnTo>
                      <a:cubicBezTo>
                        <a:pt x="16608" y="258295"/>
                        <a:pt x="17324" y="259869"/>
                        <a:pt x="18073" y="261444"/>
                      </a:cubicBezTo>
                      <a:cubicBezTo>
                        <a:pt x="19506" y="264330"/>
                        <a:pt x="20940" y="267198"/>
                        <a:pt x="22530" y="270035"/>
                      </a:cubicBezTo>
                      <a:cubicBezTo>
                        <a:pt x="23091" y="271064"/>
                        <a:pt x="23684" y="272061"/>
                        <a:pt x="24276" y="273090"/>
                      </a:cubicBezTo>
                      <a:cubicBezTo>
                        <a:pt x="25928" y="275958"/>
                        <a:pt x="27643" y="278826"/>
                        <a:pt x="29481" y="281600"/>
                      </a:cubicBezTo>
                      <a:cubicBezTo>
                        <a:pt x="29513" y="281662"/>
                        <a:pt x="29513" y="281693"/>
                        <a:pt x="29575" y="281725"/>
                      </a:cubicBezTo>
                      <a:cubicBezTo>
                        <a:pt x="32131" y="285652"/>
                        <a:pt x="34843" y="289455"/>
                        <a:pt x="37712" y="293134"/>
                      </a:cubicBezTo>
                      <a:cubicBezTo>
                        <a:pt x="39550" y="295597"/>
                        <a:pt x="41483" y="297997"/>
                        <a:pt x="43478" y="300335"/>
                      </a:cubicBezTo>
                      <a:cubicBezTo>
                        <a:pt x="45224" y="302361"/>
                        <a:pt x="47001" y="304387"/>
                        <a:pt x="48808" y="306320"/>
                      </a:cubicBezTo>
                      <a:cubicBezTo>
                        <a:pt x="49027" y="306569"/>
                        <a:pt x="49276" y="306756"/>
                        <a:pt x="49464" y="307006"/>
                      </a:cubicBezTo>
                      <a:cubicBezTo>
                        <a:pt x="51085" y="308720"/>
                        <a:pt x="52767" y="310404"/>
                        <a:pt x="54482" y="312087"/>
                      </a:cubicBezTo>
                      <a:cubicBezTo>
                        <a:pt x="57226" y="314830"/>
                        <a:pt x="60093" y="317448"/>
                        <a:pt x="63055" y="320005"/>
                      </a:cubicBezTo>
                      <a:cubicBezTo>
                        <a:pt x="63117" y="320067"/>
                        <a:pt x="63148" y="320098"/>
                        <a:pt x="63242" y="320161"/>
                      </a:cubicBezTo>
                      <a:cubicBezTo>
                        <a:pt x="64426" y="321252"/>
                        <a:pt x="65673" y="322280"/>
                        <a:pt x="66920" y="323309"/>
                      </a:cubicBezTo>
                      <a:cubicBezTo>
                        <a:pt x="70536" y="326208"/>
                        <a:pt x="74277" y="329045"/>
                        <a:pt x="78111" y="331726"/>
                      </a:cubicBezTo>
                      <a:cubicBezTo>
                        <a:pt x="79514" y="332723"/>
                        <a:pt x="80948" y="333690"/>
                        <a:pt x="82413" y="334656"/>
                      </a:cubicBezTo>
                      <a:cubicBezTo>
                        <a:pt x="83442" y="335373"/>
                        <a:pt x="84502" y="336027"/>
                        <a:pt x="85592" y="336682"/>
                      </a:cubicBezTo>
                      <a:cubicBezTo>
                        <a:pt x="93354" y="341576"/>
                        <a:pt x="101491" y="345816"/>
                        <a:pt x="109970" y="349463"/>
                      </a:cubicBezTo>
                      <a:cubicBezTo>
                        <a:pt x="112058" y="350398"/>
                        <a:pt x="114178" y="351240"/>
                        <a:pt x="116298" y="352081"/>
                      </a:cubicBezTo>
                      <a:lnTo>
                        <a:pt x="116329" y="352081"/>
                      </a:lnTo>
                      <a:cubicBezTo>
                        <a:pt x="119602" y="353360"/>
                        <a:pt x="122906" y="354544"/>
                        <a:pt x="126273" y="355604"/>
                      </a:cubicBezTo>
                      <a:cubicBezTo>
                        <a:pt x="126803" y="355822"/>
                        <a:pt x="127333" y="355978"/>
                        <a:pt x="127863" y="356134"/>
                      </a:cubicBezTo>
                      <a:cubicBezTo>
                        <a:pt x="139521" y="359812"/>
                        <a:pt x="151741" y="362337"/>
                        <a:pt x="164304" y="363491"/>
                      </a:cubicBezTo>
                      <a:cubicBezTo>
                        <a:pt x="171692" y="364239"/>
                        <a:pt x="179111" y="364519"/>
                        <a:pt x="186748" y="364332"/>
                      </a:cubicBezTo>
                      <a:cubicBezTo>
                        <a:pt x="186966" y="364332"/>
                        <a:pt x="187216" y="364332"/>
                        <a:pt x="187465" y="364301"/>
                      </a:cubicBezTo>
                      <a:cubicBezTo>
                        <a:pt x="188182" y="364301"/>
                        <a:pt x="188868" y="364270"/>
                        <a:pt x="189585" y="364239"/>
                      </a:cubicBezTo>
                      <a:cubicBezTo>
                        <a:pt x="190364" y="364208"/>
                        <a:pt x="191144" y="364176"/>
                        <a:pt x="191923" y="364114"/>
                      </a:cubicBezTo>
                      <a:cubicBezTo>
                        <a:pt x="194230" y="364021"/>
                        <a:pt x="196505" y="363834"/>
                        <a:pt x="198781" y="363647"/>
                      </a:cubicBezTo>
                      <a:lnTo>
                        <a:pt x="198937" y="363647"/>
                      </a:lnTo>
                      <a:cubicBezTo>
                        <a:pt x="205451" y="363023"/>
                        <a:pt x="211873" y="362088"/>
                        <a:pt x="218201" y="360810"/>
                      </a:cubicBezTo>
                      <a:cubicBezTo>
                        <a:pt x="213152" y="359688"/>
                        <a:pt x="208195" y="358409"/>
                        <a:pt x="203332" y="356882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13" name="Đồ họa 3">
              <a:extLst>
                <a:ext uri="{FF2B5EF4-FFF2-40B4-BE49-F238E27FC236}">
                  <a16:creationId xmlns:a16="http://schemas.microsoft.com/office/drawing/2014/main" id="{14FCF588-EB5C-785F-C35C-67981A5837D4}"/>
                </a:ext>
              </a:extLst>
            </p:cNvPr>
            <p:cNvGrpSpPr/>
            <p:nvPr/>
          </p:nvGrpSpPr>
          <p:grpSpPr>
            <a:xfrm>
              <a:off x="13903932" y="3447078"/>
              <a:ext cx="686236" cy="686236"/>
              <a:chOff x="13903932" y="3447078"/>
              <a:chExt cx="686236" cy="686236"/>
            </a:xfrm>
          </p:grpSpPr>
          <p:sp>
            <p:nvSpPr>
              <p:cNvPr id="1721" name="Hình tự do: Hình 1720">
                <a:extLst>
                  <a:ext uri="{FF2B5EF4-FFF2-40B4-BE49-F238E27FC236}">
                    <a16:creationId xmlns:a16="http://schemas.microsoft.com/office/drawing/2014/main" id="{196B5A81-0008-5D39-4F83-F67B534545D9}"/>
                  </a:ext>
                </a:extLst>
              </p:cNvPr>
              <p:cNvSpPr/>
              <p:nvPr/>
            </p:nvSpPr>
            <p:spPr>
              <a:xfrm>
                <a:off x="13930623" y="3524772"/>
                <a:ext cx="570910" cy="572001"/>
              </a:xfrm>
              <a:custGeom>
                <a:avLst/>
                <a:gdLst>
                  <a:gd name="connsiteX0" fmla="*/ 570689 w 570910"/>
                  <a:gd name="connsiteY0" fmla="*/ 275058 h 572001"/>
                  <a:gd name="connsiteX1" fmla="*/ 569473 w 570910"/>
                  <a:gd name="connsiteY1" fmla="*/ 258069 h 572001"/>
                  <a:gd name="connsiteX2" fmla="*/ 467071 w 570910"/>
                  <a:gd name="connsiteY2" fmla="*/ 66388 h 572001"/>
                  <a:gd name="connsiteX3" fmla="*/ 412020 w 570910"/>
                  <a:gd name="connsiteY3" fmla="*/ 30757 h 572001"/>
                  <a:gd name="connsiteX4" fmla="*/ 367193 w 570910"/>
                  <a:gd name="connsiteY4" fmla="*/ 13020 h 572001"/>
                  <a:gd name="connsiteX5" fmla="*/ 353322 w 570910"/>
                  <a:gd name="connsiteY5" fmla="*/ 9248 h 572001"/>
                  <a:gd name="connsiteX6" fmla="*/ 351233 w 570910"/>
                  <a:gd name="connsiteY6" fmla="*/ 8656 h 572001"/>
                  <a:gd name="connsiteX7" fmla="*/ 345435 w 570910"/>
                  <a:gd name="connsiteY7" fmla="*/ 7315 h 572001"/>
                  <a:gd name="connsiteX8" fmla="*/ 347898 w 570910"/>
                  <a:gd name="connsiteY8" fmla="*/ 6755 h 572001"/>
                  <a:gd name="connsiteX9" fmla="*/ 274361 w 570910"/>
                  <a:gd name="connsiteY9" fmla="*/ 240 h 572001"/>
                  <a:gd name="connsiteX10" fmla="*/ 257497 w 570910"/>
                  <a:gd name="connsiteY10" fmla="*/ 1362 h 572001"/>
                  <a:gd name="connsiteX11" fmla="*/ 242690 w 570910"/>
                  <a:gd name="connsiteY11" fmla="*/ 3263 h 572001"/>
                  <a:gd name="connsiteX12" fmla="*/ 242098 w 570910"/>
                  <a:gd name="connsiteY12" fmla="*/ 3357 h 572001"/>
                  <a:gd name="connsiteX13" fmla="*/ 234959 w 570910"/>
                  <a:gd name="connsiteY13" fmla="*/ 4510 h 572001"/>
                  <a:gd name="connsiteX14" fmla="*/ 234896 w 570910"/>
                  <a:gd name="connsiteY14" fmla="*/ 4510 h 572001"/>
                  <a:gd name="connsiteX15" fmla="*/ 187669 w 570910"/>
                  <a:gd name="connsiteY15" fmla="*/ 17291 h 572001"/>
                  <a:gd name="connsiteX16" fmla="*/ 160144 w 570910"/>
                  <a:gd name="connsiteY16" fmla="*/ 29043 h 572001"/>
                  <a:gd name="connsiteX17" fmla="*/ 143591 w 570910"/>
                  <a:gd name="connsiteY17" fmla="*/ 37834 h 572001"/>
                  <a:gd name="connsiteX18" fmla="*/ 125636 w 570910"/>
                  <a:gd name="connsiteY18" fmla="*/ 49087 h 572001"/>
                  <a:gd name="connsiteX19" fmla="*/ 106184 w 570910"/>
                  <a:gd name="connsiteY19" fmla="*/ 63551 h 572001"/>
                  <a:gd name="connsiteX20" fmla="*/ 93871 w 570910"/>
                  <a:gd name="connsiteY20" fmla="*/ 74150 h 572001"/>
                  <a:gd name="connsiteX21" fmla="*/ 87730 w 570910"/>
                  <a:gd name="connsiteY21" fmla="*/ 79823 h 572001"/>
                  <a:gd name="connsiteX22" fmla="*/ 87730 w 570910"/>
                  <a:gd name="connsiteY22" fmla="*/ 79886 h 572001"/>
                  <a:gd name="connsiteX23" fmla="*/ 84519 w 570910"/>
                  <a:gd name="connsiteY23" fmla="*/ 83003 h 572001"/>
                  <a:gd name="connsiteX24" fmla="*/ 79937 w 570910"/>
                  <a:gd name="connsiteY24" fmla="*/ 87741 h 572001"/>
                  <a:gd name="connsiteX25" fmla="*/ 73141 w 570910"/>
                  <a:gd name="connsiteY25" fmla="*/ 95098 h 572001"/>
                  <a:gd name="connsiteX26" fmla="*/ 69307 w 570910"/>
                  <a:gd name="connsiteY26" fmla="*/ 99400 h 572001"/>
                  <a:gd name="connsiteX27" fmla="*/ 57337 w 570910"/>
                  <a:gd name="connsiteY27" fmla="*/ 114394 h 572001"/>
                  <a:gd name="connsiteX28" fmla="*/ 52006 w 570910"/>
                  <a:gd name="connsiteY28" fmla="*/ 121657 h 572001"/>
                  <a:gd name="connsiteX29" fmla="*/ 47423 w 570910"/>
                  <a:gd name="connsiteY29" fmla="*/ 128453 h 572001"/>
                  <a:gd name="connsiteX30" fmla="*/ 39599 w 570910"/>
                  <a:gd name="connsiteY30" fmla="*/ 140984 h 572001"/>
                  <a:gd name="connsiteX31" fmla="*/ 35858 w 570910"/>
                  <a:gd name="connsiteY31" fmla="*/ 147499 h 572001"/>
                  <a:gd name="connsiteX32" fmla="*/ 29686 w 570910"/>
                  <a:gd name="connsiteY32" fmla="*/ 159376 h 572001"/>
                  <a:gd name="connsiteX33" fmla="*/ 21207 w 570910"/>
                  <a:gd name="connsiteY33" fmla="*/ 178391 h 572001"/>
                  <a:gd name="connsiteX34" fmla="*/ 19898 w 570910"/>
                  <a:gd name="connsiteY34" fmla="*/ 181540 h 572001"/>
                  <a:gd name="connsiteX35" fmla="*/ 15939 w 570910"/>
                  <a:gd name="connsiteY35" fmla="*/ 192263 h 572001"/>
                  <a:gd name="connsiteX36" fmla="*/ 14537 w 570910"/>
                  <a:gd name="connsiteY36" fmla="*/ 196534 h 572001"/>
                  <a:gd name="connsiteX37" fmla="*/ 13164 w 570910"/>
                  <a:gd name="connsiteY37" fmla="*/ 200618 h 572001"/>
                  <a:gd name="connsiteX38" fmla="*/ 11575 w 570910"/>
                  <a:gd name="connsiteY38" fmla="*/ 205792 h 572001"/>
                  <a:gd name="connsiteX39" fmla="*/ 9736 w 570910"/>
                  <a:gd name="connsiteY39" fmla="*/ 212183 h 572001"/>
                  <a:gd name="connsiteX40" fmla="*/ 7304 w 570910"/>
                  <a:gd name="connsiteY40" fmla="*/ 221940 h 572001"/>
                  <a:gd name="connsiteX41" fmla="*/ 6836 w 570910"/>
                  <a:gd name="connsiteY41" fmla="*/ 223997 h 572001"/>
                  <a:gd name="connsiteX42" fmla="*/ 3595 w 570910"/>
                  <a:gd name="connsiteY42" fmla="*/ 240830 h 572001"/>
                  <a:gd name="connsiteX43" fmla="*/ 3345 w 570910"/>
                  <a:gd name="connsiteY43" fmla="*/ 242701 h 572001"/>
                  <a:gd name="connsiteX44" fmla="*/ 3345 w 570910"/>
                  <a:gd name="connsiteY44" fmla="*/ 242763 h 572001"/>
                  <a:gd name="connsiteX45" fmla="*/ 1537 w 570910"/>
                  <a:gd name="connsiteY45" fmla="*/ 256479 h 572001"/>
                  <a:gd name="connsiteX46" fmla="*/ 228 w 570910"/>
                  <a:gd name="connsiteY46" fmla="*/ 275183 h 572001"/>
                  <a:gd name="connsiteX47" fmla="*/ 72 w 570910"/>
                  <a:gd name="connsiteY47" fmla="*/ 280763 h 572001"/>
                  <a:gd name="connsiteX48" fmla="*/ 72 w 570910"/>
                  <a:gd name="connsiteY48" fmla="*/ 286748 h 572001"/>
                  <a:gd name="connsiteX49" fmla="*/ 72 w 570910"/>
                  <a:gd name="connsiteY49" fmla="*/ 286810 h 572001"/>
                  <a:gd name="connsiteX50" fmla="*/ 228 w 570910"/>
                  <a:gd name="connsiteY50" fmla="*/ 298064 h 572001"/>
                  <a:gd name="connsiteX51" fmla="*/ 290 w 570910"/>
                  <a:gd name="connsiteY51" fmla="*/ 299529 h 572001"/>
                  <a:gd name="connsiteX52" fmla="*/ 602 w 570910"/>
                  <a:gd name="connsiteY52" fmla="*/ 305389 h 572001"/>
                  <a:gd name="connsiteX53" fmla="*/ 1818 w 570910"/>
                  <a:gd name="connsiteY53" fmla="*/ 319012 h 572001"/>
                  <a:gd name="connsiteX54" fmla="*/ 2816 w 570910"/>
                  <a:gd name="connsiteY54" fmla="*/ 326805 h 572001"/>
                  <a:gd name="connsiteX55" fmla="*/ 4561 w 570910"/>
                  <a:gd name="connsiteY55" fmla="*/ 337466 h 572001"/>
                  <a:gd name="connsiteX56" fmla="*/ 4561 w 570910"/>
                  <a:gd name="connsiteY56" fmla="*/ 337528 h 572001"/>
                  <a:gd name="connsiteX57" fmla="*/ 6088 w 570910"/>
                  <a:gd name="connsiteY57" fmla="*/ 345446 h 572001"/>
                  <a:gd name="connsiteX58" fmla="*/ 6899 w 570910"/>
                  <a:gd name="connsiteY58" fmla="*/ 349031 h 572001"/>
                  <a:gd name="connsiteX59" fmla="*/ 6899 w 570910"/>
                  <a:gd name="connsiteY59" fmla="*/ 349093 h 572001"/>
                  <a:gd name="connsiteX60" fmla="*/ 11699 w 570910"/>
                  <a:gd name="connsiteY60" fmla="*/ 367454 h 572001"/>
                  <a:gd name="connsiteX61" fmla="*/ 16002 w 570910"/>
                  <a:gd name="connsiteY61" fmla="*/ 380952 h 572001"/>
                  <a:gd name="connsiteX62" fmla="*/ 17342 w 570910"/>
                  <a:gd name="connsiteY62" fmla="*/ 384724 h 572001"/>
                  <a:gd name="connsiteX63" fmla="*/ 17342 w 570910"/>
                  <a:gd name="connsiteY63" fmla="*/ 384786 h 572001"/>
                  <a:gd name="connsiteX64" fmla="*/ 18215 w 570910"/>
                  <a:gd name="connsiteY64" fmla="*/ 387062 h 572001"/>
                  <a:gd name="connsiteX65" fmla="*/ 23140 w 570910"/>
                  <a:gd name="connsiteY65" fmla="*/ 399282 h 572001"/>
                  <a:gd name="connsiteX66" fmla="*/ 24854 w 570910"/>
                  <a:gd name="connsiteY66" fmla="*/ 403240 h 572001"/>
                  <a:gd name="connsiteX67" fmla="*/ 24854 w 570910"/>
                  <a:gd name="connsiteY67" fmla="*/ 403303 h 572001"/>
                  <a:gd name="connsiteX68" fmla="*/ 28315 w 570910"/>
                  <a:gd name="connsiteY68" fmla="*/ 410691 h 572001"/>
                  <a:gd name="connsiteX69" fmla="*/ 35266 w 570910"/>
                  <a:gd name="connsiteY69" fmla="*/ 424220 h 572001"/>
                  <a:gd name="connsiteX70" fmla="*/ 38071 w 570910"/>
                  <a:gd name="connsiteY70" fmla="*/ 428958 h 572001"/>
                  <a:gd name="connsiteX71" fmla="*/ 46177 w 570910"/>
                  <a:gd name="connsiteY71" fmla="*/ 442300 h 572001"/>
                  <a:gd name="connsiteX72" fmla="*/ 46270 w 570910"/>
                  <a:gd name="connsiteY72" fmla="*/ 442487 h 572001"/>
                  <a:gd name="connsiteX73" fmla="*/ 59019 w 570910"/>
                  <a:gd name="connsiteY73" fmla="*/ 460380 h 572001"/>
                  <a:gd name="connsiteX74" fmla="*/ 68154 w 570910"/>
                  <a:gd name="connsiteY74" fmla="*/ 471665 h 572001"/>
                  <a:gd name="connsiteX75" fmla="*/ 76445 w 570910"/>
                  <a:gd name="connsiteY75" fmla="*/ 481048 h 572001"/>
                  <a:gd name="connsiteX76" fmla="*/ 77474 w 570910"/>
                  <a:gd name="connsiteY76" fmla="*/ 482076 h 572001"/>
                  <a:gd name="connsiteX77" fmla="*/ 85330 w 570910"/>
                  <a:gd name="connsiteY77" fmla="*/ 490119 h 572001"/>
                  <a:gd name="connsiteX78" fmla="*/ 98734 w 570910"/>
                  <a:gd name="connsiteY78" fmla="*/ 502463 h 572001"/>
                  <a:gd name="connsiteX79" fmla="*/ 99014 w 570910"/>
                  <a:gd name="connsiteY79" fmla="*/ 502713 h 572001"/>
                  <a:gd name="connsiteX80" fmla="*/ 104813 w 570910"/>
                  <a:gd name="connsiteY80" fmla="*/ 507638 h 572001"/>
                  <a:gd name="connsiteX81" fmla="*/ 122363 w 570910"/>
                  <a:gd name="connsiteY81" fmla="*/ 520855 h 572001"/>
                  <a:gd name="connsiteX82" fmla="*/ 129128 w 570910"/>
                  <a:gd name="connsiteY82" fmla="*/ 525438 h 572001"/>
                  <a:gd name="connsiteX83" fmla="*/ 134052 w 570910"/>
                  <a:gd name="connsiteY83" fmla="*/ 528586 h 572001"/>
                  <a:gd name="connsiteX84" fmla="*/ 166441 w 570910"/>
                  <a:gd name="connsiteY84" fmla="*/ 546012 h 572001"/>
                  <a:gd name="connsiteX85" fmla="*/ 172239 w 570910"/>
                  <a:gd name="connsiteY85" fmla="*/ 548630 h 572001"/>
                  <a:gd name="connsiteX86" fmla="*/ 182214 w 570910"/>
                  <a:gd name="connsiteY86" fmla="*/ 552714 h 572001"/>
                  <a:gd name="connsiteX87" fmla="*/ 182277 w 570910"/>
                  <a:gd name="connsiteY87" fmla="*/ 552714 h 572001"/>
                  <a:gd name="connsiteX88" fmla="*/ 197832 w 570910"/>
                  <a:gd name="connsiteY88" fmla="*/ 558200 h 572001"/>
                  <a:gd name="connsiteX89" fmla="*/ 200263 w 570910"/>
                  <a:gd name="connsiteY89" fmla="*/ 559104 h 572001"/>
                  <a:gd name="connsiteX90" fmla="*/ 226386 w 570910"/>
                  <a:gd name="connsiteY90" fmla="*/ 565869 h 572001"/>
                  <a:gd name="connsiteX91" fmla="*/ 257372 w 570910"/>
                  <a:gd name="connsiteY91" fmla="*/ 570638 h 572001"/>
                  <a:gd name="connsiteX92" fmla="*/ 292597 w 570910"/>
                  <a:gd name="connsiteY92" fmla="*/ 571916 h 572001"/>
                  <a:gd name="connsiteX93" fmla="*/ 293688 w 570910"/>
                  <a:gd name="connsiteY93" fmla="*/ 571854 h 572001"/>
                  <a:gd name="connsiteX94" fmla="*/ 296961 w 570910"/>
                  <a:gd name="connsiteY94" fmla="*/ 571791 h 572001"/>
                  <a:gd name="connsiteX95" fmla="*/ 300639 w 570910"/>
                  <a:gd name="connsiteY95" fmla="*/ 571542 h 572001"/>
                  <a:gd name="connsiteX96" fmla="*/ 311394 w 570910"/>
                  <a:gd name="connsiteY96" fmla="*/ 570794 h 572001"/>
                  <a:gd name="connsiteX97" fmla="*/ 311643 w 570910"/>
                  <a:gd name="connsiteY97" fmla="*/ 570794 h 572001"/>
                  <a:gd name="connsiteX98" fmla="*/ 419034 w 570910"/>
                  <a:gd name="connsiteY98" fmla="*/ 538904 h 572001"/>
                  <a:gd name="connsiteX99" fmla="*/ 429975 w 570910"/>
                  <a:gd name="connsiteY99" fmla="*/ 532732 h 572001"/>
                  <a:gd name="connsiteX100" fmla="*/ 568850 w 570910"/>
                  <a:gd name="connsiteY100" fmla="*/ 321225 h 572001"/>
                  <a:gd name="connsiteX101" fmla="*/ 568850 w 570910"/>
                  <a:gd name="connsiteY101" fmla="*/ 321163 h 572001"/>
                  <a:gd name="connsiteX102" fmla="*/ 570689 w 570910"/>
                  <a:gd name="connsiteY102" fmla="*/ 275058 h 572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570910" h="572001">
                    <a:moveTo>
                      <a:pt x="570689" y="275058"/>
                    </a:moveTo>
                    <a:cubicBezTo>
                      <a:pt x="570439" y="269322"/>
                      <a:pt x="570066" y="263649"/>
                      <a:pt x="569473" y="258069"/>
                    </a:cubicBezTo>
                    <a:cubicBezTo>
                      <a:pt x="561773" y="180636"/>
                      <a:pt x="523400" y="112804"/>
                      <a:pt x="467071" y="66388"/>
                    </a:cubicBezTo>
                    <a:cubicBezTo>
                      <a:pt x="450207" y="52485"/>
                      <a:pt x="431752" y="40514"/>
                      <a:pt x="412020" y="30757"/>
                    </a:cubicBezTo>
                    <a:cubicBezTo>
                      <a:pt x="397712" y="23619"/>
                      <a:pt x="382717" y="17665"/>
                      <a:pt x="367193" y="13020"/>
                    </a:cubicBezTo>
                    <a:cubicBezTo>
                      <a:pt x="362642" y="11617"/>
                      <a:pt x="357998" y="10402"/>
                      <a:pt x="353322" y="9248"/>
                    </a:cubicBezTo>
                    <a:cubicBezTo>
                      <a:pt x="352636" y="8999"/>
                      <a:pt x="351919" y="8843"/>
                      <a:pt x="351233" y="8656"/>
                    </a:cubicBezTo>
                    <a:cubicBezTo>
                      <a:pt x="349269" y="8220"/>
                      <a:pt x="347430" y="7752"/>
                      <a:pt x="345435" y="7315"/>
                    </a:cubicBezTo>
                    <a:cubicBezTo>
                      <a:pt x="346277" y="7160"/>
                      <a:pt x="347056" y="6910"/>
                      <a:pt x="347898" y="6755"/>
                    </a:cubicBezTo>
                    <a:cubicBezTo>
                      <a:pt x="324300" y="1517"/>
                      <a:pt x="299642" y="-789"/>
                      <a:pt x="274361" y="240"/>
                    </a:cubicBezTo>
                    <a:cubicBezTo>
                      <a:pt x="268656" y="458"/>
                      <a:pt x="263046" y="863"/>
                      <a:pt x="257497" y="1362"/>
                    </a:cubicBezTo>
                    <a:cubicBezTo>
                      <a:pt x="252571" y="1798"/>
                      <a:pt x="247553" y="2484"/>
                      <a:pt x="242690" y="3263"/>
                    </a:cubicBezTo>
                    <a:cubicBezTo>
                      <a:pt x="242502" y="3263"/>
                      <a:pt x="242284" y="3326"/>
                      <a:pt x="242098" y="3357"/>
                    </a:cubicBezTo>
                    <a:cubicBezTo>
                      <a:pt x="239666" y="3668"/>
                      <a:pt x="237328" y="4074"/>
                      <a:pt x="234959" y="4510"/>
                    </a:cubicBezTo>
                    <a:lnTo>
                      <a:pt x="234896" y="4510"/>
                    </a:lnTo>
                    <a:cubicBezTo>
                      <a:pt x="218593" y="7440"/>
                      <a:pt x="202820" y="11711"/>
                      <a:pt x="187669" y="17291"/>
                    </a:cubicBezTo>
                    <a:cubicBezTo>
                      <a:pt x="178225" y="20720"/>
                      <a:pt x="169091" y="24648"/>
                      <a:pt x="160144" y="29043"/>
                    </a:cubicBezTo>
                    <a:cubicBezTo>
                      <a:pt x="154533" y="31786"/>
                      <a:pt x="149047" y="34748"/>
                      <a:pt x="143591" y="37834"/>
                    </a:cubicBezTo>
                    <a:cubicBezTo>
                      <a:pt x="137450" y="41356"/>
                      <a:pt x="131466" y="45097"/>
                      <a:pt x="125636" y="49087"/>
                    </a:cubicBezTo>
                    <a:cubicBezTo>
                      <a:pt x="118934" y="53607"/>
                      <a:pt x="112481" y="58439"/>
                      <a:pt x="106184" y="63551"/>
                    </a:cubicBezTo>
                    <a:cubicBezTo>
                      <a:pt x="102007" y="66980"/>
                      <a:pt x="97861" y="70471"/>
                      <a:pt x="93871" y="74150"/>
                    </a:cubicBezTo>
                    <a:cubicBezTo>
                      <a:pt x="91782" y="75989"/>
                      <a:pt x="89756" y="77891"/>
                      <a:pt x="87730" y="79823"/>
                    </a:cubicBezTo>
                    <a:lnTo>
                      <a:pt x="87730" y="79886"/>
                    </a:lnTo>
                    <a:lnTo>
                      <a:pt x="84519" y="83003"/>
                    </a:lnTo>
                    <a:cubicBezTo>
                      <a:pt x="82961" y="84593"/>
                      <a:pt x="81433" y="86120"/>
                      <a:pt x="79937" y="87741"/>
                    </a:cubicBezTo>
                    <a:cubicBezTo>
                      <a:pt x="77630" y="90173"/>
                      <a:pt x="75323" y="92604"/>
                      <a:pt x="73141" y="95098"/>
                    </a:cubicBezTo>
                    <a:cubicBezTo>
                      <a:pt x="71801" y="96501"/>
                      <a:pt x="70523" y="97935"/>
                      <a:pt x="69307" y="99400"/>
                    </a:cubicBezTo>
                    <a:cubicBezTo>
                      <a:pt x="65161" y="104232"/>
                      <a:pt x="61140" y="109250"/>
                      <a:pt x="57337" y="114394"/>
                    </a:cubicBezTo>
                    <a:cubicBezTo>
                      <a:pt x="55497" y="116794"/>
                      <a:pt x="53720" y="119194"/>
                      <a:pt x="52006" y="121657"/>
                    </a:cubicBezTo>
                    <a:cubicBezTo>
                      <a:pt x="50416" y="123902"/>
                      <a:pt x="48858" y="126177"/>
                      <a:pt x="47423" y="128453"/>
                    </a:cubicBezTo>
                    <a:cubicBezTo>
                      <a:pt x="44680" y="132536"/>
                      <a:pt x="42093" y="136745"/>
                      <a:pt x="39599" y="140984"/>
                    </a:cubicBezTo>
                    <a:cubicBezTo>
                      <a:pt x="38321" y="143135"/>
                      <a:pt x="37074" y="145286"/>
                      <a:pt x="35858" y="147499"/>
                    </a:cubicBezTo>
                    <a:cubicBezTo>
                      <a:pt x="33676" y="151396"/>
                      <a:pt x="31619" y="155386"/>
                      <a:pt x="29686" y="159376"/>
                    </a:cubicBezTo>
                    <a:cubicBezTo>
                      <a:pt x="26600" y="165579"/>
                      <a:pt x="23764" y="171908"/>
                      <a:pt x="21207" y="178391"/>
                    </a:cubicBezTo>
                    <a:cubicBezTo>
                      <a:pt x="20740" y="179452"/>
                      <a:pt x="20303" y="180449"/>
                      <a:pt x="19898" y="181540"/>
                    </a:cubicBezTo>
                    <a:cubicBezTo>
                      <a:pt x="18526" y="185094"/>
                      <a:pt x="17186" y="188647"/>
                      <a:pt x="15939" y="192263"/>
                    </a:cubicBezTo>
                    <a:cubicBezTo>
                      <a:pt x="15440" y="193666"/>
                      <a:pt x="15004" y="195100"/>
                      <a:pt x="14537" y="196534"/>
                    </a:cubicBezTo>
                    <a:cubicBezTo>
                      <a:pt x="14069" y="197906"/>
                      <a:pt x="13601" y="199215"/>
                      <a:pt x="13164" y="200618"/>
                    </a:cubicBezTo>
                    <a:cubicBezTo>
                      <a:pt x="12604" y="202332"/>
                      <a:pt x="12043" y="204047"/>
                      <a:pt x="11575" y="205792"/>
                    </a:cubicBezTo>
                    <a:cubicBezTo>
                      <a:pt x="10889" y="207943"/>
                      <a:pt x="10359" y="210063"/>
                      <a:pt x="9736" y="212183"/>
                    </a:cubicBezTo>
                    <a:cubicBezTo>
                      <a:pt x="8832" y="215425"/>
                      <a:pt x="8052" y="218635"/>
                      <a:pt x="7304" y="221940"/>
                    </a:cubicBezTo>
                    <a:cubicBezTo>
                      <a:pt x="7117" y="222626"/>
                      <a:pt x="6992" y="223280"/>
                      <a:pt x="6836" y="223997"/>
                    </a:cubicBezTo>
                    <a:cubicBezTo>
                      <a:pt x="5590" y="229484"/>
                      <a:pt x="4498" y="235157"/>
                      <a:pt x="3595" y="240830"/>
                    </a:cubicBezTo>
                    <a:cubicBezTo>
                      <a:pt x="3533" y="241423"/>
                      <a:pt x="3408" y="242046"/>
                      <a:pt x="3345" y="242701"/>
                    </a:cubicBezTo>
                    <a:lnTo>
                      <a:pt x="3345" y="242763"/>
                    </a:lnTo>
                    <a:cubicBezTo>
                      <a:pt x="2628" y="247283"/>
                      <a:pt x="2005" y="251835"/>
                      <a:pt x="1537" y="256479"/>
                    </a:cubicBezTo>
                    <a:cubicBezTo>
                      <a:pt x="851" y="262620"/>
                      <a:pt x="415" y="268886"/>
                      <a:pt x="228" y="275183"/>
                    </a:cubicBezTo>
                    <a:cubicBezTo>
                      <a:pt x="134" y="277053"/>
                      <a:pt x="72" y="278892"/>
                      <a:pt x="72" y="280763"/>
                    </a:cubicBezTo>
                    <a:cubicBezTo>
                      <a:pt x="10" y="282727"/>
                      <a:pt x="-53" y="284660"/>
                      <a:pt x="72" y="286748"/>
                    </a:cubicBezTo>
                    <a:lnTo>
                      <a:pt x="72" y="286810"/>
                    </a:lnTo>
                    <a:cubicBezTo>
                      <a:pt x="10" y="290582"/>
                      <a:pt x="134" y="294292"/>
                      <a:pt x="228" y="298064"/>
                    </a:cubicBezTo>
                    <a:lnTo>
                      <a:pt x="290" y="299529"/>
                    </a:lnTo>
                    <a:cubicBezTo>
                      <a:pt x="353" y="301555"/>
                      <a:pt x="478" y="303426"/>
                      <a:pt x="602" y="305389"/>
                    </a:cubicBezTo>
                    <a:cubicBezTo>
                      <a:pt x="914" y="310003"/>
                      <a:pt x="1288" y="314585"/>
                      <a:pt x="1818" y="319012"/>
                    </a:cubicBezTo>
                    <a:cubicBezTo>
                      <a:pt x="2129" y="321630"/>
                      <a:pt x="2379" y="324249"/>
                      <a:pt x="2816" y="326805"/>
                    </a:cubicBezTo>
                    <a:cubicBezTo>
                      <a:pt x="3283" y="330358"/>
                      <a:pt x="3906" y="333943"/>
                      <a:pt x="4561" y="337466"/>
                    </a:cubicBezTo>
                    <a:lnTo>
                      <a:pt x="4561" y="337528"/>
                    </a:lnTo>
                    <a:cubicBezTo>
                      <a:pt x="4998" y="340209"/>
                      <a:pt x="5496" y="342828"/>
                      <a:pt x="6088" y="345446"/>
                    </a:cubicBezTo>
                    <a:cubicBezTo>
                      <a:pt x="6338" y="346600"/>
                      <a:pt x="6587" y="347815"/>
                      <a:pt x="6899" y="349031"/>
                    </a:cubicBezTo>
                    <a:lnTo>
                      <a:pt x="6899" y="349093"/>
                    </a:lnTo>
                    <a:cubicBezTo>
                      <a:pt x="8208" y="355390"/>
                      <a:pt x="9798" y="361469"/>
                      <a:pt x="11699" y="367454"/>
                    </a:cubicBezTo>
                    <a:cubicBezTo>
                      <a:pt x="13040" y="372068"/>
                      <a:pt x="14443" y="376525"/>
                      <a:pt x="16002" y="380952"/>
                    </a:cubicBezTo>
                    <a:cubicBezTo>
                      <a:pt x="16438" y="382230"/>
                      <a:pt x="16936" y="383446"/>
                      <a:pt x="17342" y="384724"/>
                    </a:cubicBezTo>
                    <a:lnTo>
                      <a:pt x="17342" y="384786"/>
                    </a:lnTo>
                    <a:cubicBezTo>
                      <a:pt x="17592" y="385534"/>
                      <a:pt x="17903" y="386314"/>
                      <a:pt x="18215" y="387062"/>
                    </a:cubicBezTo>
                    <a:cubicBezTo>
                      <a:pt x="19742" y="391239"/>
                      <a:pt x="21363" y="395323"/>
                      <a:pt x="23140" y="399282"/>
                    </a:cubicBezTo>
                    <a:cubicBezTo>
                      <a:pt x="23701" y="400559"/>
                      <a:pt x="24231" y="401962"/>
                      <a:pt x="24854" y="403240"/>
                    </a:cubicBezTo>
                    <a:lnTo>
                      <a:pt x="24854" y="403303"/>
                    </a:lnTo>
                    <a:cubicBezTo>
                      <a:pt x="26008" y="405828"/>
                      <a:pt x="27161" y="408259"/>
                      <a:pt x="28315" y="410691"/>
                    </a:cubicBezTo>
                    <a:cubicBezTo>
                      <a:pt x="30528" y="415242"/>
                      <a:pt x="32772" y="419700"/>
                      <a:pt x="35266" y="424220"/>
                    </a:cubicBezTo>
                    <a:cubicBezTo>
                      <a:pt x="36170" y="425778"/>
                      <a:pt x="37074" y="427368"/>
                      <a:pt x="38071" y="428958"/>
                    </a:cubicBezTo>
                    <a:cubicBezTo>
                      <a:pt x="40565" y="433540"/>
                      <a:pt x="43309" y="437904"/>
                      <a:pt x="46177" y="442300"/>
                    </a:cubicBezTo>
                    <a:cubicBezTo>
                      <a:pt x="46239" y="442362"/>
                      <a:pt x="46239" y="442425"/>
                      <a:pt x="46270" y="442487"/>
                    </a:cubicBezTo>
                    <a:cubicBezTo>
                      <a:pt x="50354" y="448628"/>
                      <a:pt x="54562" y="454613"/>
                      <a:pt x="59019" y="460380"/>
                    </a:cubicBezTo>
                    <a:cubicBezTo>
                      <a:pt x="61981" y="464214"/>
                      <a:pt x="64974" y="467986"/>
                      <a:pt x="68154" y="471665"/>
                    </a:cubicBezTo>
                    <a:cubicBezTo>
                      <a:pt x="70772" y="474813"/>
                      <a:pt x="73640" y="477930"/>
                      <a:pt x="76445" y="481048"/>
                    </a:cubicBezTo>
                    <a:cubicBezTo>
                      <a:pt x="76788" y="481391"/>
                      <a:pt x="77162" y="481640"/>
                      <a:pt x="77474" y="482076"/>
                    </a:cubicBezTo>
                    <a:cubicBezTo>
                      <a:pt x="80031" y="484819"/>
                      <a:pt x="82649" y="487438"/>
                      <a:pt x="85330" y="490119"/>
                    </a:cubicBezTo>
                    <a:cubicBezTo>
                      <a:pt x="89662" y="494296"/>
                      <a:pt x="94089" y="498442"/>
                      <a:pt x="98734" y="502463"/>
                    </a:cubicBezTo>
                    <a:lnTo>
                      <a:pt x="99014" y="502713"/>
                    </a:lnTo>
                    <a:cubicBezTo>
                      <a:pt x="100916" y="504427"/>
                      <a:pt x="102880" y="506017"/>
                      <a:pt x="104813" y="507638"/>
                    </a:cubicBezTo>
                    <a:cubicBezTo>
                      <a:pt x="110486" y="512158"/>
                      <a:pt x="116315" y="516647"/>
                      <a:pt x="122363" y="520855"/>
                    </a:cubicBezTo>
                    <a:cubicBezTo>
                      <a:pt x="124607" y="522383"/>
                      <a:pt x="126790" y="523910"/>
                      <a:pt x="129128" y="525438"/>
                    </a:cubicBezTo>
                    <a:cubicBezTo>
                      <a:pt x="130686" y="526466"/>
                      <a:pt x="132400" y="527557"/>
                      <a:pt x="134052" y="528586"/>
                    </a:cubicBezTo>
                    <a:cubicBezTo>
                      <a:pt x="144464" y="535132"/>
                      <a:pt x="155312" y="540899"/>
                      <a:pt x="166441" y="546012"/>
                    </a:cubicBezTo>
                    <a:cubicBezTo>
                      <a:pt x="168405" y="546947"/>
                      <a:pt x="170275" y="547788"/>
                      <a:pt x="172239" y="548630"/>
                    </a:cubicBezTo>
                    <a:cubicBezTo>
                      <a:pt x="175512" y="550095"/>
                      <a:pt x="178879" y="551373"/>
                      <a:pt x="182214" y="552714"/>
                    </a:cubicBezTo>
                    <a:lnTo>
                      <a:pt x="182277" y="552714"/>
                    </a:lnTo>
                    <a:cubicBezTo>
                      <a:pt x="187327" y="554740"/>
                      <a:pt x="192595" y="556548"/>
                      <a:pt x="197832" y="558200"/>
                    </a:cubicBezTo>
                    <a:cubicBezTo>
                      <a:pt x="198611" y="558574"/>
                      <a:pt x="199453" y="558792"/>
                      <a:pt x="200263" y="559104"/>
                    </a:cubicBezTo>
                    <a:cubicBezTo>
                      <a:pt x="208773" y="561723"/>
                      <a:pt x="217502" y="564061"/>
                      <a:pt x="226386" y="565869"/>
                    </a:cubicBezTo>
                    <a:cubicBezTo>
                      <a:pt x="236549" y="568051"/>
                      <a:pt x="246898" y="569640"/>
                      <a:pt x="257372" y="570638"/>
                    </a:cubicBezTo>
                    <a:cubicBezTo>
                      <a:pt x="268968" y="571791"/>
                      <a:pt x="280595" y="572197"/>
                      <a:pt x="292597" y="571916"/>
                    </a:cubicBezTo>
                    <a:cubicBezTo>
                      <a:pt x="292940" y="571947"/>
                      <a:pt x="293252" y="571916"/>
                      <a:pt x="293688" y="571854"/>
                    </a:cubicBezTo>
                    <a:cubicBezTo>
                      <a:pt x="294842" y="571854"/>
                      <a:pt x="295871" y="571854"/>
                      <a:pt x="296961" y="571791"/>
                    </a:cubicBezTo>
                    <a:cubicBezTo>
                      <a:pt x="298240" y="571729"/>
                      <a:pt x="299455" y="571667"/>
                      <a:pt x="300639" y="571542"/>
                    </a:cubicBezTo>
                    <a:cubicBezTo>
                      <a:pt x="304349" y="571417"/>
                      <a:pt x="307872" y="571168"/>
                      <a:pt x="311394" y="570794"/>
                    </a:cubicBezTo>
                    <a:lnTo>
                      <a:pt x="311643" y="570794"/>
                    </a:lnTo>
                    <a:cubicBezTo>
                      <a:pt x="350267" y="567271"/>
                      <a:pt x="386489" y="556080"/>
                      <a:pt x="419034" y="538904"/>
                    </a:cubicBezTo>
                    <a:cubicBezTo>
                      <a:pt x="422743" y="536940"/>
                      <a:pt x="426390" y="534883"/>
                      <a:pt x="429975" y="532732"/>
                    </a:cubicBezTo>
                    <a:cubicBezTo>
                      <a:pt x="505133" y="488467"/>
                      <a:pt x="557939" y="410940"/>
                      <a:pt x="568850" y="321225"/>
                    </a:cubicBezTo>
                    <a:lnTo>
                      <a:pt x="568850" y="321163"/>
                    </a:lnTo>
                    <a:cubicBezTo>
                      <a:pt x="570689" y="306044"/>
                      <a:pt x="571281" y="290707"/>
                      <a:pt x="570689" y="275058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22" name="Đồ họa 3">
                <a:extLst>
                  <a:ext uri="{FF2B5EF4-FFF2-40B4-BE49-F238E27FC236}">
                    <a16:creationId xmlns:a16="http://schemas.microsoft.com/office/drawing/2014/main" id="{982C69C0-FA27-3DFE-896D-53508142031A}"/>
                  </a:ext>
                </a:extLst>
              </p:cNvPr>
              <p:cNvGrpSpPr/>
              <p:nvPr/>
            </p:nvGrpSpPr>
            <p:grpSpPr>
              <a:xfrm>
                <a:off x="13903932" y="3447078"/>
                <a:ext cx="686236" cy="686236"/>
                <a:chOff x="13903932" y="3447078"/>
                <a:chExt cx="686236" cy="686236"/>
              </a:xfrm>
            </p:grpSpPr>
            <p:sp>
              <p:nvSpPr>
                <p:cNvPr id="1723" name="Hình tự do: Hình 1722">
                  <a:extLst>
                    <a:ext uri="{FF2B5EF4-FFF2-40B4-BE49-F238E27FC236}">
                      <a16:creationId xmlns:a16="http://schemas.microsoft.com/office/drawing/2014/main" id="{D0ADB625-E2EE-2D29-AC83-0BE25DDBFAF5}"/>
                    </a:ext>
                  </a:extLst>
                </p:cNvPr>
                <p:cNvSpPr/>
                <p:nvPr/>
              </p:nvSpPr>
              <p:spPr>
                <a:xfrm>
                  <a:off x="13961702" y="3504735"/>
                  <a:ext cx="570910" cy="570903"/>
                </a:xfrm>
                <a:custGeom>
                  <a:avLst/>
                  <a:gdLst>
                    <a:gd name="connsiteX0" fmla="*/ 568850 w 570910"/>
                    <a:gd name="connsiteY0" fmla="*/ 320064 h 570903"/>
                    <a:gd name="connsiteX1" fmla="*/ 568850 w 570910"/>
                    <a:gd name="connsiteY1" fmla="*/ 320127 h 570903"/>
                    <a:gd name="connsiteX2" fmla="*/ 429976 w 570910"/>
                    <a:gd name="connsiteY2" fmla="*/ 531634 h 570903"/>
                    <a:gd name="connsiteX3" fmla="*/ 419034 w 570910"/>
                    <a:gd name="connsiteY3" fmla="*/ 537775 h 570903"/>
                    <a:gd name="connsiteX4" fmla="*/ 311643 w 570910"/>
                    <a:gd name="connsiteY4" fmla="*/ 569696 h 570903"/>
                    <a:gd name="connsiteX5" fmla="*/ 311394 w 570910"/>
                    <a:gd name="connsiteY5" fmla="*/ 569696 h 570903"/>
                    <a:gd name="connsiteX6" fmla="*/ 300640 w 570910"/>
                    <a:gd name="connsiteY6" fmla="*/ 570444 h 570903"/>
                    <a:gd name="connsiteX7" fmla="*/ 296961 w 570910"/>
                    <a:gd name="connsiteY7" fmla="*/ 570693 h 570903"/>
                    <a:gd name="connsiteX8" fmla="*/ 293688 w 570910"/>
                    <a:gd name="connsiteY8" fmla="*/ 570756 h 570903"/>
                    <a:gd name="connsiteX9" fmla="*/ 292597 w 570910"/>
                    <a:gd name="connsiteY9" fmla="*/ 570818 h 570903"/>
                    <a:gd name="connsiteX10" fmla="*/ 257372 w 570910"/>
                    <a:gd name="connsiteY10" fmla="*/ 569509 h 570903"/>
                    <a:gd name="connsiteX11" fmla="*/ 226386 w 570910"/>
                    <a:gd name="connsiteY11" fmla="*/ 564770 h 570903"/>
                    <a:gd name="connsiteX12" fmla="*/ 200263 w 570910"/>
                    <a:gd name="connsiteY12" fmla="*/ 558006 h 570903"/>
                    <a:gd name="connsiteX13" fmla="*/ 197832 w 570910"/>
                    <a:gd name="connsiteY13" fmla="*/ 557102 h 570903"/>
                    <a:gd name="connsiteX14" fmla="*/ 182277 w 570910"/>
                    <a:gd name="connsiteY14" fmla="*/ 551616 h 570903"/>
                    <a:gd name="connsiteX15" fmla="*/ 182215 w 570910"/>
                    <a:gd name="connsiteY15" fmla="*/ 551616 h 570903"/>
                    <a:gd name="connsiteX16" fmla="*/ 172239 w 570910"/>
                    <a:gd name="connsiteY16" fmla="*/ 547532 h 570903"/>
                    <a:gd name="connsiteX17" fmla="*/ 166441 w 570910"/>
                    <a:gd name="connsiteY17" fmla="*/ 544913 h 570903"/>
                    <a:gd name="connsiteX18" fmla="*/ 134052 w 570910"/>
                    <a:gd name="connsiteY18" fmla="*/ 527488 h 570903"/>
                    <a:gd name="connsiteX19" fmla="*/ 129128 w 570910"/>
                    <a:gd name="connsiteY19" fmla="*/ 524339 h 570903"/>
                    <a:gd name="connsiteX20" fmla="*/ 122363 w 570910"/>
                    <a:gd name="connsiteY20" fmla="*/ 519757 h 570903"/>
                    <a:gd name="connsiteX21" fmla="*/ 104813 w 570910"/>
                    <a:gd name="connsiteY21" fmla="*/ 506540 h 570903"/>
                    <a:gd name="connsiteX22" fmla="*/ 99045 w 570910"/>
                    <a:gd name="connsiteY22" fmla="*/ 501614 h 570903"/>
                    <a:gd name="connsiteX23" fmla="*/ 98734 w 570910"/>
                    <a:gd name="connsiteY23" fmla="*/ 501365 h 570903"/>
                    <a:gd name="connsiteX24" fmla="*/ 85330 w 570910"/>
                    <a:gd name="connsiteY24" fmla="*/ 489021 h 570903"/>
                    <a:gd name="connsiteX25" fmla="*/ 77474 w 570910"/>
                    <a:gd name="connsiteY25" fmla="*/ 480978 h 570903"/>
                    <a:gd name="connsiteX26" fmla="*/ 76445 w 570910"/>
                    <a:gd name="connsiteY26" fmla="*/ 479918 h 570903"/>
                    <a:gd name="connsiteX27" fmla="*/ 68154 w 570910"/>
                    <a:gd name="connsiteY27" fmla="*/ 470535 h 570903"/>
                    <a:gd name="connsiteX28" fmla="*/ 59020 w 570910"/>
                    <a:gd name="connsiteY28" fmla="*/ 459282 h 570903"/>
                    <a:gd name="connsiteX29" fmla="*/ 46270 w 570910"/>
                    <a:gd name="connsiteY29" fmla="*/ 441389 h 570903"/>
                    <a:gd name="connsiteX30" fmla="*/ 46177 w 570910"/>
                    <a:gd name="connsiteY30" fmla="*/ 441202 h 570903"/>
                    <a:gd name="connsiteX31" fmla="*/ 38071 w 570910"/>
                    <a:gd name="connsiteY31" fmla="*/ 427860 h 570903"/>
                    <a:gd name="connsiteX32" fmla="*/ 35266 w 570910"/>
                    <a:gd name="connsiteY32" fmla="*/ 423122 h 570903"/>
                    <a:gd name="connsiteX33" fmla="*/ 28315 w 570910"/>
                    <a:gd name="connsiteY33" fmla="*/ 409592 h 570903"/>
                    <a:gd name="connsiteX34" fmla="*/ 24854 w 570910"/>
                    <a:gd name="connsiteY34" fmla="*/ 402205 h 570903"/>
                    <a:gd name="connsiteX35" fmla="*/ 24854 w 570910"/>
                    <a:gd name="connsiteY35" fmla="*/ 402142 h 570903"/>
                    <a:gd name="connsiteX36" fmla="*/ 23140 w 570910"/>
                    <a:gd name="connsiteY36" fmla="*/ 398183 h 570903"/>
                    <a:gd name="connsiteX37" fmla="*/ 18215 w 570910"/>
                    <a:gd name="connsiteY37" fmla="*/ 385964 h 570903"/>
                    <a:gd name="connsiteX38" fmla="*/ 17342 w 570910"/>
                    <a:gd name="connsiteY38" fmla="*/ 383688 h 570903"/>
                    <a:gd name="connsiteX39" fmla="*/ 17342 w 570910"/>
                    <a:gd name="connsiteY39" fmla="*/ 383626 h 570903"/>
                    <a:gd name="connsiteX40" fmla="*/ 16002 w 570910"/>
                    <a:gd name="connsiteY40" fmla="*/ 379854 h 570903"/>
                    <a:gd name="connsiteX41" fmla="*/ 11699 w 570910"/>
                    <a:gd name="connsiteY41" fmla="*/ 366325 h 570903"/>
                    <a:gd name="connsiteX42" fmla="*/ 6868 w 570910"/>
                    <a:gd name="connsiteY42" fmla="*/ 347995 h 570903"/>
                    <a:gd name="connsiteX43" fmla="*/ 6868 w 570910"/>
                    <a:gd name="connsiteY43" fmla="*/ 347933 h 570903"/>
                    <a:gd name="connsiteX44" fmla="*/ 6089 w 570910"/>
                    <a:gd name="connsiteY44" fmla="*/ 344348 h 570903"/>
                    <a:gd name="connsiteX45" fmla="*/ 4561 w 570910"/>
                    <a:gd name="connsiteY45" fmla="*/ 336430 h 570903"/>
                    <a:gd name="connsiteX46" fmla="*/ 4561 w 570910"/>
                    <a:gd name="connsiteY46" fmla="*/ 336368 h 570903"/>
                    <a:gd name="connsiteX47" fmla="*/ 2784 w 570910"/>
                    <a:gd name="connsiteY47" fmla="*/ 325707 h 570903"/>
                    <a:gd name="connsiteX48" fmla="*/ 1818 w 570910"/>
                    <a:gd name="connsiteY48" fmla="*/ 317914 h 570903"/>
                    <a:gd name="connsiteX49" fmla="*/ 603 w 570910"/>
                    <a:gd name="connsiteY49" fmla="*/ 304291 h 570903"/>
                    <a:gd name="connsiteX50" fmla="*/ 290 w 570910"/>
                    <a:gd name="connsiteY50" fmla="*/ 298431 h 570903"/>
                    <a:gd name="connsiteX51" fmla="*/ 228 w 570910"/>
                    <a:gd name="connsiteY51" fmla="*/ 296966 h 570903"/>
                    <a:gd name="connsiteX52" fmla="*/ 72 w 570910"/>
                    <a:gd name="connsiteY52" fmla="*/ 285712 h 570903"/>
                    <a:gd name="connsiteX53" fmla="*/ 72 w 570910"/>
                    <a:gd name="connsiteY53" fmla="*/ 285650 h 570903"/>
                    <a:gd name="connsiteX54" fmla="*/ 72 w 570910"/>
                    <a:gd name="connsiteY54" fmla="*/ 279665 h 570903"/>
                    <a:gd name="connsiteX55" fmla="*/ 228 w 570910"/>
                    <a:gd name="connsiteY55" fmla="*/ 274053 h 570903"/>
                    <a:gd name="connsiteX56" fmla="*/ 1506 w 570910"/>
                    <a:gd name="connsiteY56" fmla="*/ 255381 h 570903"/>
                    <a:gd name="connsiteX57" fmla="*/ 3345 w 570910"/>
                    <a:gd name="connsiteY57" fmla="*/ 241665 h 570903"/>
                    <a:gd name="connsiteX58" fmla="*/ 3345 w 570910"/>
                    <a:gd name="connsiteY58" fmla="*/ 241603 h 570903"/>
                    <a:gd name="connsiteX59" fmla="*/ 3595 w 570910"/>
                    <a:gd name="connsiteY59" fmla="*/ 239701 h 570903"/>
                    <a:gd name="connsiteX60" fmla="*/ 6806 w 570910"/>
                    <a:gd name="connsiteY60" fmla="*/ 222899 h 570903"/>
                    <a:gd name="connsiteX61" fmla="*/ 7304 w 570910"/>
                    <a:gd name="connsiteY61" fmla="*/ 220842 h 570903"/>
                    <a:gd name="connsiteX62" fmla="*/ 9736 w 570910"/>
                    <a:gd name="connsiteY62" fmla="*/ 211085 h 570903"/>
                    <a:gd name="connsiteX63" fmla="*/ 11575 w 570910"/>
                    <a:gd name="connsiteY63" fmla="*/ 204694 h 570903"/>
                    <a:gd name="connsiteX64" fmla="*/ 13164 w 570910"/>
                    <a:gd name="connsiteY64" fmla="*/ 199520 h 570903"/>
                    <a:gd name="connsiteX65" fmla="*/ 15939 w 570910"/>
                    <a:gd name="connsiteY65" fmla="*/ 191165 h 570903"/>
                    <a:gd name="connsiteX66" fmla="*/ 19898 w 570910"/>
                    <a:gd name="connsiteY66" fmla="*/ 180442 h 570903"/>
                    <a:gd name="connsiteX67" fmla="*/ 20834 w 570910"/>
                    <a:gd name="connsiteY67" fmla="*/ 178385 h 570903"/>
                    <a:gd name="connsiteX68" fmla="*/ 29281 w 570910"/>
                    <a:gd name="connsiteY68" fmla="*/ 159431 h 570903"/>
                    <a:gd name="connsiteX69" fmla="*/ 35453 w 570910"/>
                    <a:gd name="connsiteY69" fmla="*/ 147492 h 570903"/>
                    <a:gd name="connsiteX70" fmla="*/ 39163 w 570910"/>
                    <a:gd name="connsiteY70" fmla="*/ 140977 h 570903"/>
                    <a:gd name="connsiteX71" fmla="*/ 47081 w 570910"/>
                    <a:gd name="connsiteY71" fmla="*/ 128508 h 570903"/>
                    <a:gd name="connsiteX72" fmla="*/ 51569 w 570910"/>
                    <a:gd name="connsiteY72" fmla="*/ 121681 h 570903"/>
                    <a:gd name="connsiteX73" fmla="*/ 56931 w 570910"/>
                    <a:gd name="connsiteY73" fmla="*/ 114387 h 570903"/>
                    <a:gd name="connsiteX74" fmla="*/ 68870 w 570910"/>
                    <a:gd name="connsiteY74" fmla="*/ 99455 h 570903"/>
                    <a:gd name="connsiteX75" fmla="*/ 72705 w 570910"/>
                    <a:gd name="connsiteY75" fmla="*/ 95122 h 570903"/>
                    <a:gd name="connsiteX76" fmla="*/ 79469 w 570910"/>
                    <a:gd name="connsiteY76" fmla="*/ 87765 h 570903"/>
                    <a:gd name="connsiteX77" fmla="*/ 84114 w 570910"/>
                    <a:gd name="connsiteY77" fmla="*/ 82996 h 570903"/>
                    <a:gd name="connsiteX78" fmla="*/ 87325 w 570910"/>
                    <a:gd name="connsiteY78" fmla="*/ 79910 h 570903"/>
                    <a:gd name="connsiteX79" fmla="*/ 87325 w 570910"/>
                    <a:gd name="connsiteY79" fmla="*/ 79848 h 570903"/>
                    <a:gd name="connsiteX80" fmla="*/ 93497 w 570910"/>
                    <a:gd name="connsiteY80" fmla="*/ 74174 h 570903"/>
                    <a:gd name="connsiteX81" fmla="*/ 105779 w 570910"/>
                    <a:gd name="connsiteY81" fmla="*/ 63575 h 570903"/>
                    <a:gd name="connsiteX82" fmla="*/ 125200 w 570910"/>
                    <a:gd name="connsiteY82" fmla="*/ 49080 h 570903"/>
                    <a:gd name="connsiteX83" fmla="*/ 143249 w 570910"/>
                    <a:gd name="connsiteY83" fmla="*/ 37889 h 570903"/>
                    <a:gd name="connsiteX84" fmla="*/ 159739 w 570910"/>
                    <a:gd name="connsiteY84" fmla="*/ 29036 h 570903"/>
                    <a:gd name="connsiteX85" fmla="*/ 187264 w 570910"/>
                    <a:gd name="connsiteY85" fmla="*/ 17284 h 570903"/>
                    <a:gd name="connsiteX86" fmla="*/ 234491 w 570910"/>
                    <a:gd name="connsiteY86" fmla="*/ 4503 h 570903"/>
                    <a:gd name="connsiteX87" fmla="*/ 234553 w 570910"/>
                    <a:gd name="connsiteY87" fmla="*/ 4503 h 570903"/>
                    <a:gd name="connsiteX88" fmla="*/ 241723 w 570910"/>
                    <a:gd name="connsiteY88" fmla="*/ 3350 h 570903"/>
                    <a:gd name="connsiteX89" fmla="*/ 242284 w 570910"/>
                    <a:gd name="connsiteY89" fmla="*/ 3287 h 570903"/>
                    <a:gd name="connsiteX90" fmla="*/ 257091 w 570910"/>
                    <a:gd name="connsiteY90" fmla="*/ 1386 h 570903"/>
                    <a:gd name="connsiteX91" fmla="*/ 273956 w 570910"/>
                    <a:gd name="connsiteY91" fmla="*/ 232 h 570903"/>
                    <a:gd name="connsiteX92" fmla="*/ 345216 w 570910"/>
                    <a:gd name="connsiteY92" fmla="*/ 6218 h 570903"/>
                    <a:gd name="connsiteX93" fmla="*/ 345341 w 570910"/>
                    <a:gd name="connsiteY93" fmla="*/ 6218 h 570903"/>
                    <a:gd name="connsiteX94" fmla="*/ 351233 w 570910"/>
                    <a:gd name="connsiteY94" fmla="*/ 7558 h 570903"/>
                    <a:gd name="connsiteX95" fmla="*/ 353290 w 570910"/>
                    <a:gd name="connsiteY95" fmla="*/ 8150 h 570903"/>
                    <a:gd name="connsiteX96" fmla="*/ 367193 w 570910"/>
                    <a:gd name="connsiteY96" fmla="*/ 11922 h 570903"/>
                    <a:gd name="connsiteX97" fmla="*/ 412020 w 570910"/>
                    <a:gd name="connsiteY97" fmla="*/ 29660 h 570903"/>
                    <a:gd name="connsiteX98" fmla="*/ 467071 w 570910"/>
                    <a:gd name="connsiteY98" fmla="*/ 65290 h 570903"/>
                    <a:gd name="connsiteX99" fmla="*/ 569442 w 570910"/>
                    <a:gd name="connsiteY99" fmla="*/ 256971 h 570903"/>
                    <a:gd name="connsiteX100" fmla="*/ 570689 w 570910"/>
                    <a:gd name="connsiteY100" fmla="*/ 273960 h 570903"/>
                    <a:gd name="connsiteX101" fmla="*/ 568850 w 570910"/>
                    <a:gd name="connsiteY101" fmla="*/ 320064 h 57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570910" h="570903">
                      <a:moveTo>
                        <a:pt x="568850" y="320064"/>
                      </a:moveTo>
                      <a:lnTo>
                        <a:pt x="568850" y="320127"/>
                      </a:lnTo>
                      <a:cubicBezTo>
                        <a:pt x="557939" y="409842"/>
                        <a:pt x="505133" y="487369"/>
                        <a:pt x="429976" y="531634"/>
                      </a:cubicBezTo>
                      <a:cubicBezTo>
                        <a:pt x="426390" y="533785"/>
                        <a:pt x="422743" y="535842"/>
                        <a:pt x="419034" y="537775"/>
                      </a:cubicBezTo>
                      <a:cubicBezTo>
                        <a:pt x="386489" y="554951"/>
                        <a:pt x="350267" y="566173"/>
                        <a:pt x="311643" y="569696"/>
                      </a:cubicBezTo>
                      <a:lnTo>
                        <a:pt x="311394" y="569696"/>
                      </a:lnTo>
                      <a:cubicBezTo>
                        <a:pt x="307872" y="570070"/>
                        <a:pt x="304349" y="570319"/>
                        <a:pt x="300640" y="570444"/>
                      </a:cubicBezTo>
                      <a:cubicBezTo>
                        <a:pt x="299486" y="570568"/>
                        <a:pt x="298240" y="570631"/>
                        <a:pt x="296961" y="570693"/>
                      </a:cubicBezTo>
                      <a:cubicBezTo>
                        <a:pt x="295871" y="570756"/>
                        <a:pt x="294842" y="570756"/>
                        <a:pt x="293688" y="570756"/>
                      </a:cubicBezTo>
                      <a:cubicBezTo>
                        <a:pt x="293252" y="570818"/>
                        <a:pt x="292971" y="570880"/>
                        <a:pt x="292597" y="570818"/>
                      </a:cubicBezTo>
                      <a:cubicBezTo>
                        <a:pt x="280595" y="571099"/>
                        <a:pt x="268968" y="570693"/>
                        <a:pt x="257372" y="569509"/>
                      </a:cubicBezTo>
                      <a:cubicBezTo>
                        <a:pt x="246898" y="568543"/>
                        <a:pt x="236549" y="566984"/>
                        <a:pt x="226386" y="564770"/>
                      </a:cubicBezTo>
                      <a:cubicBezTo>
                        <a:pt x="217502" y="562962"/>
                        <a:pt x="208773" y="560625"/>
                        <a:pt x="200263" y="558006"/>
                      </a:cubicBezTo>
                      <a:cubicBezTo>
                        <a:pt x="199453" y="557694"/>
                        <a:pt x="198611" y="557476"/>
                        <a:pt x="197832" y="557102"/>
                      </a:cubicBezTo>
                      <a:cubicBezTo>
                        <a:pt x="192595" y="555450"/>
                        <a:pt x="187327" y="553642"/>
                        <a:pt x="182277" y="551616"/>
                      </a:cubicBezTo>
                      <a:lnTo>
                        <a:pt x="182215" y="551616"/>
                      </a:lnTo>
                      <a:cubicBezTo>
                        <a:pt x="178879" y="550275"/>
                        <a:pt x="175543" y="548997"/>
                        <a:pt x="172239" y="547532"/>
                      </a:cubicBezTo>
                      <a:cubicBezTo>
                        <a:pt x="170275" y="546690"/>
                        <a:pt x="168405" y="545817"/>
                        <a:pt x="166441" y="544913"/>
                      </a:cubicBezTo>
                      <a:cubicBezTo>
                        <a:pt x="155312" y="539801"/>
                        <a:pt x="144464" y="534003"/>
                        <a:pt x="134052" y="527488"/>
                      </a:cubicBezTo>
                      <a:cubicBezTo>
                        <a:pt x="132400" y="526459"/>
                        <a:pt x="130717" y="525368"/>
                        <a:pt x="129128" y="524339"/>
                      </a:cubicBezTo>
                      <a:cubicBezTo>
                        <a:pt x="126790" y="522812"/>
                        <a:pt x="124607" y="521285"/>
                        <a:pt x="122363" y="519757"/>
                      </a:cubicBezTo>
                      <a:cubicBezTo>
                        <a:pt x="116315" y="515549"/>
                        <a:pt x="110486" y="511060"/>
                        <a:pt x="104813" y="506540"/>
                      </a:cubicBezTo>
                      <a:cubicBezTo>
                        <a:pt x="102880" y="504888"/>
                        <a:pt x="100916" y="503329"/>
                        <a:pt x="99045" y="501614"/>
                      </a:cubicBezTo>
                      <a:lnTo>
                        <a:pt x="98734" y="501365"/>
                      </a:lnTo>
                      <a:cubicBezTo>
                        <a:pt x="94089" y="497344"/>
                        <a:pt x="89662" y="493198"/>
                        <a:pt x="85330" y="489021"/>
                      </a:cubicBezTo>
                      <a:cubicBezTo>
                        <a:pt x="82649" y="486340"/>
                        <a:pt x="80031" y="483690"/>
                        <a:pt x="77474" y="480978"/>
                      </a:cubicBezTo>
                      <a:cubicBezTo>
                        <a:pt x="77162" y="480542"/>
                        <a:pt x="76788" y="480292"/>
                        <a:pt x="76445" y="479918"/>
                      </a:cubicBezTo>
                      <a:cubicBezTo>
                        <a:pt x="73640" y="476832"/>
                        <a:pt x="70772" y="473715"/>
                        <a:pt x="68154" y="470535"/>
                      </a:cubicBezTo>
                      <a:cubicBezTo>
                        <a:pt x="64974" y="466888"/>
                        <a:pt x="62013" y="463116"/>
                        <a:pt x="59020" y="459282"/>
                      </a:cubicBezTo>
                      <a:cubicBezTo>
                        <a:pt x="54562" y="453515"/>
                        <a:pt x="50354" y="447530"/>
                        <a:pt x="46270" y="441389"/>
                      </a:cubicBezTo>
                      <a:cubicBezTo>
                        <a:pt x="46239" y="441326"/>
                        <a:pt x="46239" y="441264"/>
                        <a:pt x="46177" y="441202"/>
                      </a:cubicBezTo>
                      <a:cubicBezTo>
                        <a:pt x="43309" y="436807"/>
                        <a:pt x="40565" y="432411"/>
                        <a:pt x="38071" y="427860"/>
                      </a:cubicBezTo>
                      <a:cubicBezTo>
                        <a:pt x="37074" y="426270"/>
                        <a:pt x="36170" y="424680"/>
                        <a:pt x="35266" y="423122"/>
                      </a:cubicBezTo>
                      <a:cubicBezTo>
                        <a:pt x="32772" y="418601"/>
                        <a:pt x="30528" y="414144"/>
                        <a:pt x="28315" y="409592"/>
                      </a:cubicBezTo>
                      <a:cubicBezTo>
                        <a:pt x="27161" y="407161"/>
                        <a:pt x="26008" y="404698"/>
                        <a:pt x="24854" y="402205"/>
                      </a:cubicBezTo>
                      <a:lnTo>
                        <a:pt x="24854" y="402142"/>
                      </a:lnTo>
                      <a:cubicBezTo>
                        <a:pt x="24231" y="400864"/>
                        <a:pt x="23701" y="399461"/>
                        <a:pt x="23140" y="398183"/>
                      </a:cubicBezTo>
                      <a:cubicBezTo>
                        <a:pt x="21363" y="394224"/>
                        <a:pt x="19742" y="390141"/>
                        <a:pt x="18215" y="385964"/>
                      </a:cubicBezTo>
                      <a:cubicBezTo>
                        <a:pt x="17903" y="385216"/>
                        <a:pt x="17592" y="384436"/>
                        <a:pt x="17342" y="383688"/>
                      </a:cubicBezTo>
                      <a:lnTo>
                        <a:pt x="17342" y="383626"/>
                      </a:lnTo>
                      <a:cubicBezTo>
                        <a:pt x="16937" y="382348"/>
                        <a:pt x="16438" y="381132"/>
                        <a:pt x="16002" y="379854"/>
                      </a:cubicBezTo>
                      <a:cubicBezTo>
                        <a:pt x="14443" y="375427"/>
                        <a:pt x="13040" y="370970"/>
                        <a:pt x="11699" y="366325"/>
                      </a:cubicBezTo>
                      <a:cubicBezTo>
                        <a:pt x="9798" y="360371"/>
                        <a:pt x="8208" y="354292"/>
                        <a:pt x="6868" y="347995"/>
                      </a:cubicBezTo>
                      <a:lnTo>
                        <a:pt x="6868" y="347933"/>
                      </a:lnTo>
                      <a:cubicBezTo>
                        <a:pt x="6587" y="346717"/>
                        <a:pt x="6338" y="345502"/>
                        <a:pt x="6089" y="344348"/>
                      </a:cubicBezTo>
                      <a:cubicBezTo>
                        <a:pt x="5496" y="341730"/>
                        <a:pt x="4998" y="339111"/>
                        <a:pt x="4561" y="336430"/>
                      </a:cubicBezTo>
                      <a:lnTo>
                        <a:pt x="4561" y="336368"/>
                      </a:lnTo>
                      <a:cubicBezTo>
                        <a:pt x="3906" y="332845"/>
                        <a:pt x="3283" y="329261"/>
                        <a:pt x="2784" y="325707"/>
                      </a:cubicBezTo>
                      <a:cubicBezTo>
                        <a:pt x="2379" y="323151"/>
                        <a:pt x="2130" y="320532"/>
                        <a:pt x="1818" y="317914"/>
                      </a:cubicBezTo>
                      <a:cubicBezTo>
                        <a:pt x="1288" y="313487"/>
                        <a:pt x="914" y="308905"/>
                        <a:pt x="603" y="304291"/>
                      </a:cubicBezTo>
                      <a:cubicBezTo>
                        <a:pt x="478" y="302327"/>
                        <a:pt x="353" y="300457"/>
                        <a:pt x="290" y="298431"/>
                      </a:cubicBezTo>
                      <a:lnTo>
                        <a:pt x="228" y="296966"/>
                      </a:lnTo>
                      <a:cubicBezTo>
                        <a:pt x="134" y="293194"/>
                        <a:pt x="10" y="289484"/>
                        <a:pt x="72" y="285712"/>
                      </a:cubicBezTo>
                      <a:lnTo>
                        <a:pt x="72" y="285650"/>
                      </a:lnTo>
                      <a:cubicBezTo>
                        <a:pt x="-53" y="283561"/>
                        <a:pt x="10" y="281629"/>
                        <a:pt x="72" y="279665"/>
                      </a:cubicBezTo>
                      <a:cubicBezTo>
                        <a:pt x="72" y="277794"/>
                        <a:pt x="134" y="275955"/>
                        <a:pt x="228" y="274053"/>
                      </a:cubicBezTo>
                      <a:cubicBezTo>
                        <a:pt x="415" y="267788"/>
                        <a:pt x="851" y="261522"/>
                        <a:pt x="1506" y="255381"/>
                      </a:cubicBezTo>
                      <a:cubicBezTo>
                        <a:pt x="2005" y="250736"/>
                        <a:pt x="2628" y="246185"/>
                        <a:pt x="3345" y="241665"/>
                      </a:cubicBezTo>
                      <a:lnTo>
                        <a:pt x="3345" y="241603"/>
                      </a:lnTo>
                      <a:cubicBezTo>
                        <a:pt x="3408" y="240948"/>
                        <a:pt x="3533" y="240325"/>
                        <a:pt x="3595" y="239701"/>
                      </a:cubicBezTo>
                      <a:cubicBezTo>
                        <a:pt x="4499" y="234059"/>
                        <a:pt x="5590" y="228386"/>
                        <a:pt x="6806" y="222899"/>
                      </a:cubicBezTo>
                      <a:cubicBezTo>
                        <a:pt x="6992" y="222182"/>
                        <a:pt x="7117" y="221496"/>
                        <a:pt x="7304" y="220842"/>
                      </a:cubicBezTo>
                      <a:cubicBezTo>
                        <a:pt x="8021" y="217537"/>
                        <a:pt x="8832" y="214327"/>
                        <a:pt x="9736" y="211085"/>
                      </a:cubicBezTo>
                      <a:cubicBezTo>
                        <a:pt x="10359" y="208965"/>
                        <a:pt x="10889" y="206814"/>
                        <a:pt x="11575" y="204694"/>
                      </a:cubicBezTo>
                      <a:cubicBezTo>
                        <a:pt x="12043" y="202917"/>
                        <a:pt x="12604" y="201234"/>
                        <a:pt x="13164" y="199520"/>
                      </a:cubicBezTo>
                      <a:cubicBezTo>
                        <a:pt x="14069" y="196652"/>
                        <a:pt x="14910" y="193909"/>
                        <a:pt x="15939" y="191165"/>
                      </a:cubicBezTo>
                      <a:cubicBezTo>
                        <a:pt x="17186" y="187580"/>
                        <a:pt x="18496" y="183995"/>
                        <a:pt x="19898" y="180442"/>
                      </a:cubicBezTo>
                      <a:cubicBezTo>
                        <a:pt x="20210" y="179787"/>
                        <a:pt x="20522" y="179039"/>
                        <a:pt x="20834" y="178385"/>
                      </a:cubicBezTo>
                      <a:cubicBezTo>
                        <a:pt x="23389" y="171932"/>
                        <a:pt x="26195" y="165604"/>
                        <a:pt x="29281" y="159431"/>
                      </a:cubicBezTo>
                      <a:cubicBezTo>
                        <a:pt x="31245" y="155410"/>
                        <a:pt x="33240" y="151389"/>
                        <a:pt x="35453" y="147492"/>
                      </a:cubicBezTo>
                      <a:cubicBezTo>
                        <a:pt x="36669" y="145310"/>
                        <a:pt x="37947" y="143128"/>
                        <a:pt x="39163" y="140977"/>
                      </a:cubicBezTo>
                      <a:cubicBezTo>
                        <a:pt x="41719" y="136738"/>
                        <a:pt x="44276" y="132592"/>
                        <a:pt x="47081" y="128508"/>
                      </a:cubicBezTo>
                      <a:cubicBezTo>
                        <a:pt x="48483" y="126201"/>
                        <a:pt x="50011" y="123863"/>
                        <a:pt x="51569" y="121681"/>
                      </a:cubicBezTo>
                      <a:cubicBezTo>
                        <a:pt x="53347" y="119250"/>
                        <a:pt x="55124" y="116818"/>
                        <a:pt x="56931" y="114387"/>
                      </a:cubicBezTo>
                      <a:cubicBezTo>
                        <a:pt x="60765" y="109306"/>
                        <a:pt x="64787" y="104256"/>
                        <a:pt x="68870" y="99455"/>
                      </a:cubicBezTo>
                      <a:cubicBezTo>
                        <a:pt x="70148" y="97928"/>
                        <a:pt x="71364" y="96463"/>
                        <a:pt x="72705" y="95122"/>
                      </a:cubicBezTo>
                      <a:cubicBezTo>
                        <a:pt x="74918" y="92628"/>
                        <a:pt x="77225" y="90197"/>
                        <a:pt x="79469" y="87765"/>
                      </a:cubicBezTo>
                      <a:cubicBezTo>
                        <a:pt x="81059" y="86113"/>
                        <a:pt x="82586" y="84586"/>
                        <a:pt x="84114" y="82996"/>
                      </a:cubicBezTo>
                      <a:lnTo>
                        <a:pt x="87325" y="79910"/>
                      </a:lnTo>
                      <a:lnTo>
                        <a:pt x="87325" y="79848"/>
                      </a:lnTo>
                      <a:cubicBezTo>
                        <a:pt x="89351" y="77884"/>
                        <a:pt x="91408" y="76013"/>
                        <a:pt x="93497" y="74174"/>
                      </a:cubicBezTo>
                      <a:cubicBezTo>
                        <a:pt x="97518" y="70465"/>
                        <a:pt x="101571" y="67004"/>
                        <a:pt x="105779" y="63575"/>
                      </a:cubicBezTo>
                      <a:cubicBezTo>
                        <a:pt x="112045" y="58401"/>
                        <a:pt x="118528" y="53662"/>
                        <a:pt x="125200" y="49080"/>
                      </a:cubicBezTo>
                      <a:cubicBezTo>
                        <a:pt x="131060" y="45121"/>
                        <a:pt x="137014" y="41349"/>
                        <a:pt x="143249" y="37889"/>
                      </a:cubicBezTo>
                      <a:cubicBezTo>
                        <a:pt x="148673" y="34772"/>
                        <a:pt x="154159" y="31779"/>
                        <a:pt x="159739" y="29036"/>
                      </a:cubicBezTo>
                      <a:cubicBezTo>
                        <a:pt x="168686" y="24672"/>
                        <a:pt x="177850" y="20713"/>
                        <a:pt x="187264" y="17284"/>
                      </a:cubicBezTo>
                      <a:cubicBezTo>
                        <a:pt x="202446" y="11704"/>
                        <a:pt x="218156" y="7433"/>
                        <a:pt x="234491" y="4503"/>
                      </a:cubicBezTo>
                      <a:lnTo>
                        <a:pt x="234553" y="4503"/>
                      </a:lnTo>
                      <a:cubicBezTo>
                        <a:pt x="236922" y="4067"/>
                        <a:pt x="239292" y="3724"/>
                        <a:pt x="241723" y="3350"/>
                      </a:cubicBezTo>
                      <a:cubicBezTo>
                        <a:pt x="241910" y="3350"/>
                        <a:pt x="242098" y="3287"/>
                        <a:pt x="242284" y="3287"/>
                      </a:cubicBezTo>
                      <a:cubicBezTo>
                        <a:pt x="247210" y="2477"/>
                        <a:pt x="252135" y="1822"/>
                        <a:pt x="257091" y="1386"/>
                      </a:cubicBezTo>
                      <a:cubicBezTo>
                        <a:pt x="262609" y="918"/>
                        <a:pt x="268220" y="482"/>
                        <a:pt x="273956" y="232"/>
                      </a:cubicBezTo>
                      <a:cubicBezTo>
                        <a:pt x="298364" y="-734"/>
                        <a:pt x="322367" y="1323"/>
                        <a:pt x="345216" y="6218"/>
                      </a:cubicBezTo>
                      <a:cubicBezTo>
                        <a:pt x="345216" y="6218"/>
                        <a:pt x="345279" y="6218"/>
                        <a:pt x="345341" y="6218"/>
                      </a:cubicBezTo>
                      <a:cubicBezTo>
                        <a:pt x="347337" y="6623"/>
                        <a:pt x="349238" y="7121"/>
                        <a:pt x="351233" y="7558"/>
                      </a:cubicBezTo>
                      <a:cubicBezTo>
                        <a:pt x="351888" y="7745"/>
                        <a:pt x="352636" y="7901"/>
                        <a:pt x="353290" y="8150"/>
                      </a:cubicBezTo>
                      <a:cubicBezTo>
                        <a:pt x="357998" y="9304"/>
                        <a:pt x="362611" y="10551"/>
                        <a:pt x="367193" y="11922"/>
                      </a:cubicBezTo>
                      <a:cubicBezTo>
                        <a:pt x="382717" y="16567"/>
                        <a:pt x="397712" y="22521"/>
                        <a:pt x="412020" y="29660"/>
                      </a:cubicBezTo>
                      <a:cubicBezTo>
                        <a:pt x="431752" y="39416"/>
                        <a:pt x="450207" y="51418"/>
                        <a:pt x="467071" y="65290"/>
                      </a:cubicBezTo>
                      <a:cubicBezTo>
                        <a:pt x="523400" y="111706"/>
                        <a:pt x="561773" y="179538"/>
                        <a:pt x="569442" y="256971"/>
                      </a:cubicBezTo>
                      <a:cubicBezTo>
                        <a:pt x="570066" y="262551"/>
                        <a:pt x="570439" y="268224"/>
                        <a:pt x="570689" y="273960"/>
                      </a:cubicBezTo>
                      <a:cubicBezTo>
                        <a:pt x="571281" y="289609"/>
                        <a:pt x="570689" y="304946"/>
                        <a:pt x="568850" y="320064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4" name="Hình tự do: Hình 1723">
                  <a:extLst>
                    <a:ext uri="{FF2B5EF4-FFF2-40B4-BE49-F238E27FC236}">
                      <a16:creationId xmlns:a16="http://schemas.microsoft.com/office/drawing/2014/main" id="{51B260CB-8E47-3606-7AE0-4D4097527F6A}"/>
                    </a:ext>
                  </a:extLst>
                </p:cNvPr>
                <p:cNvSpPr/>
                <p:nvPr/>
              </p:nvSpPr>
              <p:spPr>
                <a:xfrm rot="-2700000">
                  <a:off x="14004429" y="3547575"/>
                  <a:ext cx="485242" cy="485242"/>
                </a:xfrm>
                <a:custGeom>
                  <a:avLst/>
                  <a:gdLst>
                    <a:gd name="connsiteX0" fmla="*/ 485243 w 485242"/>
                    <a:gd name="connsiteY0" fmla="*/ 242621 h 485242"/>
                    <a:gd name="connsiteX1" fmla="*/ 242621 w 485242"/>
                    <a:gd name="connsiteY1" fmla="*/ 485243 h 485242"/>
                    <a:gd name="connsiteX2" fmla="*/ 0 w 485242"/>
                    <a:gd name="connsiteY2" fmla="*/ 242621 h 485242"/>
                    <a:gd name="connsiteX3" fmla="*/ 242621 w 485242"/>
                    <a:gd name="connsiteY3" fmla="*/ 0 h 485242"/>
                    <a:gd name="connsiteX4" fmla="*/ 485243 w 485242"/>
                    <a:gd name="connsiteY4" fmla="*/ 242621 h 485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242" h="485242">
                      <a:moveTo>
                        <a:pt x="485243" y="242621"/>
                      </a:moveTo>
                      <a:cubicBezTo>
                        <a:pt x="485243" y="376617"/>
                        <a:pt x="376617" y="485243"/>
                        <a:pt x="242621" y="485243"/>
                      </a:cubicBezTo>
                      <a:cubicBezTo>
                        <a:pt x="108625" y="485243"/>
                        <a:pt x="0" y="376617"/>
                        <a:pt x="0" y="242621"/>
                      </a:cubicBezTo>
                      <a:cubicBezTo>
                        <a:pt x="0" y="108625"/>
                        <a:pt x="108625" y="0"/>
                        <a:pt x="242621" y="0"/>
                      </a:cubicBezTo>
                      <a:cubicBezTo>
                        <a:pt x="376617" y="0"/>
                        <a:pt x="485243" y="108625"/>
                        <a:pt x="485243" y="24262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5" name="Hình tự do: Hình 1724">
                  <a:extLst>
                    <a:ext uri="{FF2B5EF4-FFF2-40B4-BE49-F238E27FC236}">
                      <a16:creationId xmlns:a16="http://schemas.microsoft.com/office/drawing/2014/main" id="{AEE7BA85-41AF-9470-4E8C-4AE191AADACD}"/>
                    </a:ext>
                  </a:extLst>
                </p:cNvPr>
                <p:cNvSpPr/>
                <p:nvPr/>
              </p:nvSpPr>
              <p:spPr>
                <a:xfrm>
                  <a:off x="14168836" y="3632932"/>
                  <a:ext cx="160701" cy="318398"/>
                </a:xfrm>
                <a:custGeom>
                  <a:avLst/>
                  <a:gdLst>
                    <a:gd name="connsiteX0" fmla="*/ 94285 w 160701"/>
                    <a:gd name="connsiteY0" fmla="*/ 142989 h 318398"/>
                    <a:gd name="connsiteX1" fmla="*/ 89297 w 160701"/>
                    <a:gd name="connsiteY1" fmla="*/ 141212 h 318398"/>
                    <a:gd name="connsiteX2" fmla="*/ 61554 w 160701"/>
                    <a:gd name="connsiteY2" fmla="*/ 130239 h 318398"/>
                    <a:gd name="connsiteX3" fmla="*/ 34246 w 160701"/>
                    <a:gd name="connsiteY3" fmla="*/ 93175 h 318398"/>
                    <a:gd name="connsiteX4" fmla="*/ 58560 w 160701"/>
                    <a:gd name="connsiteY4" fmla="*/ 56173 h 318398"/>
                    <a:gd name="connsiteX5" fmla="*/ 81722 w 160701"/>
                    <a:gd name="connsiteY5" fmla="*/ 51092 h 318398"/>
                    <a:gd name="connsiteX6" fmla="*/ 90575 w 160701"/>
                    <a:gd name="connsiteY6" fmla="*/ 50967 h 318398"/>
                    <a:gd name="connsiteX7" fmla="*/ 132409 w 160701"/>
                    <a:gd name="connsiteY7" fmla="*/ 60911 h 318398"/>
                    <a:gd name="connsiteX8" fmla="*/ 140326 w 160701"/>
                    <a:gd name="connsiteY8" fmla="*/ 32700 h 318398"/>
                    <a:gd name="connsiteX9" fmla="*/ 89422 w 160701"/>
                    <a:gd name="connsiteY9" fmla="*/ 22725 h 318398"/>
                    <a:gd name="connsiteX10" fmla="*/ 88518 w 160701"/>
                    <a:gd name="connsiteY10" fmla="*/ 0 h 318398"/>
                    <a:gd name="connsiteX11" fmla="*/ 56347 w 160701"/>
                    <a:gd name="connsiteY11" fmla="*/ 1309 h 318398"/>
                    <a:gd name="connsiteX12" fmla="*/ 57407 w 160701"/>
                    <a:gd name="connsiteY12" fmla="*/ 27369 h 318398"/>
                    <a:gd name="connsiteX13" fmla="*/ 52732 w 160701"/>
                    <a:gd name="connsiteY13" fmla="*/ 28117 h 318398"/>
                    <a:gd name="connsiteX14" fmla="*/ 112 w 160701"/>
                    <a:gd name="connsiteY14" fmla="*/ 98942 h 318398"/>
                    <a:gd name="connsiteX15" fmla="*/ 63019 w 160701"/>
                    <a:gd name="connsiteY15" fmla="*/ 166462 h 318398"/>
                    <a:gd name="connsiteX16" fmla="*/ 73555 w 160701"/>
                    <a:gd name="connsiteY16" fmla="*/ 169860 h 318398"/>
                    <a:gd name="connsiteX17" fmla="*/ 95719 w 160701"/>
                    <a:gd name="connsiteY17" fmla="*/ 178557 h 318398"/>
                    <a:gd name="connsiteX18" fmla="*/ 125925 w 160701"/>
                    <a:gd name="connsiteY18" fmla="*/ 219581 h 318398"/>
                    <a:gd name="connsiteX19" fmla="*/ 99085 w 160701"/>
                    <a:gd name="connsiteY19" fmla="*/ 261695 h 318398"/>
                    <a:gd name="connsiteX20" fmla="*/ 73275 w 160701"/>
                    <a:gd name="connsiteY20" fmla="*/ 267431 h 318398"/>
                    <a:gd name="connsiteX21" fmla="*/ 67102 w 160701"/>
                    <a:gd name="connsiteY21" fmla="*/ 267524 h 318398"/>
                    <a:gd name="connsiteX22" fmla="*/ 11428 w 160701"/>
                    <a:gd name="connsiteY22" fmla="*/ 253434 h 318398"/>
                    <a:gd name="connsiteX23" fmla="*/ 4320 w 160701"/>
                    <a:gd name="connsiteY23" fmla="*/ 282425 h 318398"/>
                    <a:gd name="connsiteX24" fmla="*/ 68256 w 160701"/>
                    <a:gd name="connsiteY24" fmla="*/ 295704 h 318398"/>
                    <a:gd name="connsiteX25" fmla="*/ 69160 w 160701"/>
                    <a:gd name="connsiteY25" fmla="*/ 318398 h 318398"/>
                    <a:gd name="connsiteX26" fmla="*/ 101330 w 160701"/>
                    <a:gd name="connsiteY26" fmla="*/ 317120 h 318398"/>
                    <a:gd name="connsiteX27" fmla="*/ 100270 w 160701"/>
                    <a:gd name="connsiteY27" fmla="*/ 291278 h 318398"/>
                    <a:gd name="connsiteX28" fmla="*/ 101205 w 160701"/>
                    <a:gd name="connsiteY28" fmla="*/ 291153 h 318398"/>
                    <a:gd name="connsiteX29" fmla="*/ 160589 w 160701"/>
                    <a:gd name="connsiteY29" fmla="*/ 214967 h 318398"/>
                    <a:gd name="connsiteX30" fmla="*/ 94285 w 160701"/>
                    <a:gd name="connsiteY30" fmla="*/ 142989 h 318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60701" h="318398">
                      <a:moveTo>
                        <a:pt x="94285" y="142989"/>
                      </a:moveTo>
                      <a:cubicBezTo>
                        <a:pt x="92602" y="142334"/>
                        <a:pt x="90949" y="141774"/>
                        <a:pt x="89297" y="141212"/>
                      </a:cubicBezTo>
                      <a:cubicBezTo>
                        <a:pt x="78262" y="137596"/>
                        <a:pt x="69066" y="134074"/>
                        <a:pt x="61554" y="130239"/>
                      </a:cubicBezTo>
                      <a:cubicBezTo>
                        <a:pt x="43691" y="121168"/>
                        <a:pt x="35212" y="110507"/>
                        <a:pt x="34246" y="93175"/>
                      </a:cubicBezTo>
                      <a:cubicBezTo>
                        <a:pt x="33560" y="79833"/>
                        <a:pt x="40262" y="64091"/>
                        <a:pt x="58560" y="56173"/>
                      </a:cubicBezTo>
                      <a:cubicBezTo>
                        <a:pt x="64857" y="53399"/>
                        <a:pt x="72526" y="51622"/>
                        <a:pt x="81722" y="51092"/>
                      </a:cubicBezTo>
                      <a:cubicBezTo>
                        <a:pt x="84777" y="50967"/>
                        <a:pt x="87738" y="50936"/>
                        <a:pt x="90575" y="50967"/>
                      </a:cubicBezTo>
                      <a:cubicBezTo>
                        <a:pt x="110058" y="51591"/>
                        <a:pt x="124678" y="57327"/>
                        <a:pt x="132409" y="60911"/>
                      </a:cubicBezTo>
                      <a:lnTo>
                        <a:pt x="140326" y="32700"/>
                      </a:lnTo>
                      <a:cubicBezTo>
                        <a:pt x="129478" y="27276"/>
                        <a:pt x="112396" y="22569"/>
                        <a:pt x="89422" y="22725"/>
                      </a:cubicBezTo>
                      <a:lnTo>
                        <a:pt x="88518" y="0"/>
                      </a:lnTo>
                      <a:lnTo>
                        <a:pt x="56347" y="1309"/>
                      </a:lnTo>
                      <a:lnTo>
                        <a:pt x="57407" y="27369"/>
                      </a:lnTo>
                      <a:lnTo>
                        <a:pt x="52732" y="28117"/>
                      </a:lnTo>
                      <a:cubicBezTo>
                        <a:pt x="18566" y="39090"/>
                        <a:pt x="-1696" y="66273"/>
                        <a:pt x="112" y="98942"/>
                      </a:cubicBezTo>
                      <a:cubicBezTo>
                        <a:pt x="1951" y="132951"/>
                        <a:pt x="25362" y="153338"/>
                        <a:pt x="63019" y="166462"/>
                      </a:cubicBezTo>
                      <a:cubicBezTo>
                        <a:pt x="66447" y="167647"/>
                        <a:pt x="69908" y="168738"/>
                        <a:pt x="73555" y="169860"/>
                      </a:cubicBezTo>
                      <a:cubicBezTo>
                        <a:pt x="82127" y="172635"/>
                        <a:pt x="89422" y="175471"/>
                        <a:pt x="95719" y="178557"/>
                      </a:cubicBezTo>
                      <a:cubicBezTo>
                        <a:pt x="116075" y="188533"/>
                        <a:pt x="124927" y="200690"/>
                        <a:pt x="125925" y="219581"/>
                      </a:cubicBezTo>
                      <a:cubicBezTo>
                        <a:pt x="126985" y="238533"/>
                        <a:pt x="117384" y="253933"/>
                        <a:pt x="99085" y="261695"/>
                      </a:cubicBezTo>
                      <a:cubicBezTo>
                        <a:pt x="91791" y="264968"/>
                        <a:pt x="83187" y="266870"/>
                        <a:pt x="73275" y="267431"/>
                      </a:cubicBezTo>
                      <a:cubicBezTo>
                        <a:pt x="71248" y="267493"/>
                        <a:pt x="69128" y="267587"/>
                        <a:pt x="67102" y="267524"/>
                      </a:cubicBezTo>
                      <a:cubicBezTo>
                        <a:pt x="45843" y="267431"/>
                        <a:pt x="25798" y="261227"/>
                        <a:pt x="11428" y="253434"/>
                      </a:cubicBezTo>
                      <a:lnTo>
                        <a:pt x="4320" y="282425"/>
                      </a:lnTo>
                      <a:cubicBezTo>
                        <a:pt x="18098" y="290530"/>
                        <a:pt x="43972" y="296297"/>
                        <a:pt x="68256" y="295704"/>
                      </a:cubicBezTo>
                      <a:lnTo>
                        <a:pt x="69160" y="318398"/>
                      </a:lnTo>
                      <a:lnTo>
                        <a:pt x="101330" y="317120"/>
                      </a:lnTo>
                      <a:lnTo>
                        <a:pt x="100270" y="291278"/>
                      </a:lnTo>
                      <a:lnTo>
                        <a:pt x="101205" y="291153"/>
                      </a:lnTo>
                      <a:cubicBezTo>
                        <a:pt x="143195" y="279682"/>
                        <a:pt x="162366" y="248665"/>
                        <a:pt x="160589" y="214967"/>
                      </a:cubicBezTo>
                      <a:cubicBezTo>
                        <a:pt x="158532" y="177685"/>
                        <a:pt x="136461" y="157609"/>
                        <a:pt x="94285" y="142989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6" name="Hình tự do: Hình 1725">
                  <a:extLst>
                    <a:ext uri="{FF2B5EF4-FFF2-40B4-BE49-F238E27FC236}">
                      <a16:creationId xmlns:a16="http://schemas.microsoft.com/office/drawing/2014/main" id="{76670116-9F23-62B1-0A7C-44C0F7CA7F37}"/>
                    </a:ext>
                  </a:extLst>
                </p:cNvPr>
                <p:cNvSpPr/>
                <p:nvPr/>
              </p:nvSpPr>
              <p:spPr>
                <a:xfrm>
                  <a:off x="13962058" y="3503637"/>
                  <a:ext cx="347541" cy="570864"/>
                </a:xfrm>
                <a:custGeom>
                  <a:avLst/>
                  <a:gdLst>
                    <a:gd name="connsiteX0" fmla="*/ 318582 w 347541"/>
                    <a:gd name="connsiteY0" fmla="*/ 559136 h 570864"/>
                    <a:gd name="connsiteX1" fmla="*/ 316088 w 347541"/>
                    <a:gd name="connsiteY1" fmla="*/ 558294 h 570864"/>
                    <a:gd name="connsiteX2" fmla="*/ 300564 w 347541"/>
                    <a:gd name="connsiteY2" fmla="*/ 552776 h 570864"/>
                    <a:gd name="connsiteX3" fmla="*/ 300501 w 347541"/>
                    <a:gd name="connsiteY3" fmla="*/ 552776 h 570864"/>
                    <a:gd name="connsiteX4" fmla="*/ 290589 w 347541"/>
                    <a:gd name="connsiteY4" fmla="*/ 548692 h 570864"/>
                    <a:gd name="connsiteX5" fmla="*/ 252371 w 347541"/>
                    <a:gd name="connsiteY5" fmla="*/ 528680 h 570864"/>
                    <a:gd name="connsiteX6" fmla="*/ 247383 w 347541"/>
                    <a:gd name="connsiteY6" fmla="*/ 525469 h 570864"/>
                    <a:gd name="connsiteX7" fmla="*/ 240650 w 347541"/>
                    <a:gd name="connsiteY7" fmla="*/ 520886 h 570864"/>
                    <a:gd name="connsiteX8" fmla="*/ 223100 w 347541"/>
                    <a:gd name="connsiteY8" fmla="*/ 507700 h 570864"/>
                    <a:gd name="connsiteX9" fmla="*/ 217364 w 347541"/>
                    <a:gd name="connsiteY9" fmla="*/ 502775 h 570864"/>
                    <a:gd name="connsiteX10" fmla="*/ 217052 w 347541"/>
                    <a:gd name="connsiteY10" fmla="*/ 502495 h 570864"/>
                    <a:gd name="connsiteX11" fmla="*/ 203617 w 347541"/>
                    <a:gd name="connsiteY11" fmla="*/ 490119 h 570864"/>
                    <a:gd name="connsiteX12" fmla="*/ 195762 w 347541"/>
                    <a:gd name="connsiteY12" fmla="*/ 482139 h 570864"/>
                    <a:gd name="connsiteX13" fmla="*/ 194733 w 347541"/>
                    <a:gd name="connsiteY13" fmla="*/ 481079 h 570864"/>
                    <a:gd name="connsiteX14" fmla="*/ 186410 w 347541"/>
                    <a:gd name="connsiteY14" fmla="*/ 471696 h 570864"/>
                    <a:gd name="connsiteX15" fmla="*/ 177369 w 347541"/>
                    <a:gd name="connsiteY15" fmla="*/ 460443 h 570864"/>
                    <a:gd name="connsiteX16" fmla="*/ 164589 w 347541"/>
                    <a:gd name="connsiteY16" fmla="*/ 442549 h 570864"/>
                    <a:gd name="connsiteX17" fmla="*/ 164464 w 347541"/>
                    <a:gd name="connsiteY17" fmla="*/ 442362 h 570864"/>
                    <a:gd name="connsiteX18" fmla="*/ 156328 w 347541"/>
                    <a:gd name="connsiteY18" fmla="*/ 429020 h 570864"/>
                    <a:gd name="connsiteX19" fmla="*/ 153554 w 347541"/>
                    <a:gd name="connsiteY19" fmla="*/ 424220 h 570864"/>
                    <a:gd name="connsiteX20" fmla="*/ 146602 w 347541"/>
                    <a:gd name="connsiteY20" fmla="*/ 410784 h 570864"/>
                    <a:gd name="connsiteX21" fmla="*/ 143142 w 347541"/>
                    <a:gd name="connsiteY21" fmla="*/ 403365 h 570864"/>
                    <a:gd name="connsiteX22" fmla="*/ 143142 w 347541"/>
                    <a:gd name="connsiteY22" fmla="*/ 403303 h 570864"/>
                    <a:gd name="connsiteX23" fmla="*/ 141458 w 347541"/>
                    <a:gd name="connsiteY23" fmla="*/ 399344 h 570864"/>
                    <a:gd name="connsiteX24" fmla="*/ 135660 w 347541"/>
                    <a:gd name="connsiteY24" fmla="*/ 384849 h 570864"/>
                    <a:gd name="connsiteX25" fmla="*/ 135660 w 347541"/>
                    <a:gd name="connsiteY25" fmla="*/ 384786 h 570864"/>
                    <a:gd name="connsiteX26" fmla="*/ 134351 w 347541"/>
                    <a:gd name="connsiteY26" fmla="*/ 381046 h 570864"/>
                    <a:gd name="connsiteX27" fmla="*/ 130018 w 347541"/>
                    <a:gd name="connsiteY27" fmla="*/ 367548 h 570864"/>
                    <a:gd name="connsiteX28" fmla="*/ 125155 w 347541"/>
                    <a:gd name="connsiteY28" fmla="*/ 349094 h 570864"/>
                    <a:gd name="connsiteX29" fmla="*/ 124376 w 347541"/>
                    <a:gd name="connsiteY29" fmla="*/ 345509 h 570864"/>
                    <a:gd name="connsiteX30" fmla="*/ 122817 w 347541"/>
                    <a:gd name="connsiteY30" fmla="*/ 337560 h 570864"/>
                    <a:gd name="connsiteX31" fmla="*/ 121102 w 347541"/>
                    <a:gd name="connsiteY31" fmla="*/ 326867 h 570864"/>
                    <a:gd name="connsiteX32" fmla="*/ 120105 w 347541"/>
                    <a:gd name="connsiteY32" fmla="*/ 319074 h 570864"/>
                    <a:gd name="connsiteX33" fmla="*/ 118889 w 347541"/>
                    <a:gd name="connsiteY33" fmla="*/ 305452 h 570864"/>
                    <a:gd name="connsiteX34" fmla="*/ 118609 w 347541"/>
                    <a:gd name="connsiteY34" fmla="*/ 299560 h 570864"/>
                    <a:gd name="connsiteX35" fmla="*/ 118547 w 347541"/>
                    <a:gd name="connsiteY35" fmla="*/ 298157 h 570864"/>
                    <a:gd name="connsiteX36" fmla="*/ 118328 w 347541"/>
                    <a:gd name="connsiteY36" fmla="*/ 286841 h 570864"/>
                    <a:gd name="connsiteX37" fmla="*/ 118328 w 347541"/>
                    <a:gd name="connsiteY37" fmla="*/ 280825 h 570864"/>
                    <a:gd name="connsiteX38" fmla="*/ 118484 w 347541"/>
                    <a:gd name="connsiteY38" fmla="*/ 275183 h 570864"/>
                    <a:gd name="connsiteX39" fmla="*/ 119856 w 347541"/>
                    <a:gd name="connsiteY39" fmla="*/ 256542 h 570864"/>
                    <a:gd name="connsiteX40" fmla="*/ 121633 w 347541"/>
                    <a:gd name="connsiteY40" fmla="*/ 242794 h 570864"/>
                    <a:gd name="connsiteX41" fmla="*/ 121913 w 347541"/>
                    <a:gd name="connsiteY41" fmla="*/ 240862 h 570864"/>
                    <a:gd name="connsiteX42" fmla="*/ 125124 w 347541"/>
                    <a:gd name="connsiteY42" fmla="*/ 224029 h 570864"/>
                    <a:gd name="connsiteX43" fmla="*/ 125561 w 347541"/>
                    <a:gd name="connsiteY43" fmla="*/ 221971 h 570864"/>
                    <a:gd name="connsiteX44" fmla="*/ 128054 w 347541"/>
                    <a:gd name="connsiteY44" fmla="*/ 212276 h 570864"/>
                    <a:gd name="connsiteX45" fmla="*/ 131078 w 347541"/>
                    <a:gd name="connsiteY45" fmla="*/ 201802 h 570864"/>
                    <a:gd name="connsiteX46" fmla="*/ 133821 w 347541"/>
                    <a:gd name="connsiteY46" fmla="*/ 193448 h 570864"/>
                    <a:gd name="connsiteX47" fmla="*/ 137780 w 347541"/>
                    <a:gd name="connsiteY47" fmla="*/ 182725 h 570864"/>
                    <a:gd name="connsiteX48" fmla="*/ 139120 w 347541"/>
                    <a:gd name="connsiteY48" fmla="*/ 179576 h 570864"/>
                    <a:gd name="connsiteX49" fmla="*/ 147569 w 347541"/>
                    <a:gd name="connsiteY49" fmla="*/ 160561 h 570864"/>
                    <a:gd name="connsiteX50" fmla="*/ 153772 w 347541"/>
                    <a:gd name="connsiteY50" fmla="*/ 148684 h 570864"/>
                    <a:gd name="connsiteX51" fmla="*/ 157481 w 347541"/>
                    <a:gd name="connsiteY51" fmla="*/ 142169 h 570864"/>
                    <a:gd name="connsiteX52" fmla="*/ 165337 w 347541"/>
                    <a:gd name="connsiteY52" fmla="*/ 129638 h 570864"/>
                    <a:gd name="connsiteX53" fmla="*/ 169919 w 347541"/>
                    <a:gd name="connsiteY53" fmla="*/ 122842 h 570864"/>
                    <a:gd name="connsiteX54" fmla="*/ 175218 w 347541"/>
                    <a:gd name="connsiteY54" fmla="*/ 115579 h 570864"/>
                    <a:gd name="connsiteX55" fmla="*/ 187189 w 347541"/>
                    <a:gd name="connsiteY55" fmla="*/ 100584 h 570864"/>
                    <a:gd name="connsiteX56" fmla="*/ 191054 w 347541"/>
                    <a:gd name="connsiteY56" fmla="*/ 96283 h 570864"/>
                    <a:gd name="connsiteX57" fmla="*/ 197819 w 347541"/>
                    <a:gd name="connsiteY57" fmla="*/ 88926 h 570864"/>
                    <a:gd name="connsiteX58" fmla="*/ 202432 w 347541"/>
                    <a:gd name="connsiteY58" fmla="*/ 84187 h 570864"/>
                    <a:gd name="connsiteX59" fmla="*/ 205643 w 347541"/>
                    <a:gd name="connsiteY59" fmla="*/ 81070 h 570864"/>
                    <a:gd name="connsiteX60" fmla="*/ 205612 w 347541"/>
                    <a:gd name="connsiteY60" fmla="*/ 81008 h 570864"/>
                    <a:gd name="connsiteX61" fmla="*/ 211753 w 347541"/>
                    <a:gd name="connsiteY61" fmla="*/ 75335 h 570864"/>
                    <a:gd name="connsiteX62" fmla="*/ 224066 w 347541"/>
                    <a:gd name="connsiteY62" fmla="*/ 64736 h 570864"/>
                    <a:gd name="connsiteX63" fmla="*/ 243549 w 347541"/>
                    <a:gd name="connsiteY63" fmla="*/ 50272 h 570864"/>
                    <a:gd name="connsiteX64" fmla="*/ 261504 w 347541"/>
                    <a:gd name="connsiteY64" fmla="*/ 39018 h 570864"/>
                    <a:gd name="connsiteX65" fmla="*/ 278026 w 347541"/>
                    <a:gd name="connsiteY65" fmla="*/ 30228 h 570864"/>
                    <a:gd name="connsiteX66" fmla="*/ 305552 w 347541"/>
                    <a:gd name="connsiteY66" fmla="*/ 18475 h 570864"/>
                    <a:gd name="connsiteX67" fmla="*/ 347541 w 347541"/>
                    <a:gd name="connsiteY67" fmla="*/ 6755 h 570864"/>
                    <a:gd name="connsiteX68" fmla="*/ 274005 w 347541"/>
                    <a:gd name="connsiteY68" fmla="*/ 240 h 570864"/>
                    <a:gd name="connsiteX69" fmla="*/ 257140 w 347541"/>
                    <a:gd name="connsiteY69" fmla="*/ 1393 h 570864"/>
                    <a:gd name="connsiteX70" fmla="*/ 242302 w 347541"/>
                    <a:gd name="connsiteY70" fmla="*/ 3263 h 570864"/>
                    <a:gd name="connsiteX71" fmla="*/ 241741 w 347541"/>
                    <a:gd name="connsiteY71" fmla="*/ 3357 h 570864"/>
                    <a:gd name="connsiteX72" fmla="*/ 234603 w 347541"/>
                    <a:gd name="connsiteY72" fmla="*/ 4510 h 570864"/>
                    <a:gd name="connsiteX73" fmla="*/ 234540 w 347541"/>
                    <a:gd name="connsiteY73" fmla="*/ 4510 h 570864"/>
                    <a:gd name="connsiteX74" fmla="*/ 187283 w 347541"/>
                    <a:gd name="connsiteY74" fmla="*/ 17291 h 570864"/>
                    <a:gd name="connsiteX75" fmla="*/ 159788 w 347541"/>
                    <a:gd name="connsiteY75" fmla="*/ 29043 h 570864"/>
                    <a:gd name="connsiteX76" fmla="*/ 143235 w 347541"/>
                    <a:gd name="connsiteY76" fmla="*/ 37834 h 570864"/>
                    <a:gd name="connsiteX77" fmla="*/ 125280 w 347541"/>
                    <a:gd name="connsiteY77" fmla="*/ 49087 h 570864"/>
                    <a:gd name="connsiteX78" fmla="*/ 105828 w 347541"/>
                    <a:gd name="connsiteY78" fmla="*/ 63551 h 570864"/>
                    <a:gd name="connsiteX79" fmla="*/ 93515 w 347541"/>
                    <a:gd name="connsiteY79" fmla="*/ 74150 h 570864"/>
                    <a:gd name="connsiteX80" fmla="*/ 87374 w 347541"/>
                    <a:gd name="connsiteY80" fmla="*/ 79855 h 570864"/>
                    <a:gd name="connsiteX81" fmla="*/ 87374 w 347541"/>
                    <a:gd name="connsiteY81" fmla="*/ 79886 h 570864"/>
                    <a:gd name="connsiteX82" fmla="*/ 84163 w 347541"/>
                    <a:gd name="connsiteY82" fmla="*/ 83003 h 570864"/>
                    <a:gd name="connsiteX83" fmla="*/ 79550 w 347541"/>
                    <a:gd name="connsiteY83" fmla="*/ 87741 h 570864"/>
                    <a:gd name="connsiteX84" fmla="*/ 72785 w 347541"/>
                    <a:gd name="connsiteY84" fmla="*/ 95098 h 570864"/>
                    <a:gd name="connsiteX85" fmla="*/ 68919 w 347541"/>
                    <a:gd name="connsiteY85" fmla="*/ 99400 h 570864"/>
                    <a:gd name="connsiteX86" fmla="*/ 56949 w 347541"/>
                    <a:gd name="connsiteY86" fmla="*/ 114394 h 570864"/>
                    <a:gd name="connsiteX87" fmla="*/ 51650 w 347541"/>
                    <a:gd name="connsiteY87" fmla="*/ 121688 h 570864"/>
                    <a:gd name="connsiteX88" fmla="*/ 47067 w 347541"/>
                    <a:gd name="connsiteY88" fmla="*/ 128453 h 570864"/>
                    <a:gd name="connsiteX89" fmla="*/ 39212 w 347541"/>
                    <a:gd name="connsiteY89" fmla="*/ 141016 h 570864"/>
                    <a:gd name="connsiteX90" fmla="*/ 35502 w 347541"/>
                    <a:gd name="connsiteY90" fmla="*/ 147531 h 570864"/>
                    <a:gd name="connsiteX91" fmla="*/ 29330 w 347541"/>
                    <a:gd name="connsiteY91" fmla="*/ 159407 h 570864"/>
                    <a:gd name="connsiteX92" fmla="*/ 20851 w 347541"/>
                    <a:gd name="connsiteY92" fmla="*/ 178392 h 570864"/>
                    <a:gd name="connsiteX93" fmla="*/ 19511 w 347541"/>
                    <a:gd name="connsiteY93" fmla="*/ 181540 h 570864"/>
                    <a:gd name="connsiteX94" fmla="*/ 15552 w 347541"/>
                    <a:gd name="connsiteY94" fmla="*/ 192263 h 570864"/>
                    <a:gd name="connsiteX95" fmla="*/ 12808 w 347541"/>
                    <a:gd name="connsiteY95" fmla="*/ 200618 h 570864"/>
                    <a:gd name="connsiteX96" fmla="*/ 9785 w 347541"/>
                    <a:gd name="connsiteY96" fmla="*/ 211092 h 570864"/>
                    <a:gd name="connsiteX97" fmla="*/ 7322 w 347541"/>
                    <a:gd name="connsiteY97" fmla="*/ 220787 h 570864"/>
                    <a:gd name="connsiteX98" fmla="*/ 6886 w 347541"/>
                    <a:gd name="connsiteY98" fmla="*/ 222844 h 570864"/>
                    <a:gd name="connsiteX99" fmla="*/ 3644 w 347541"/>
                    <a:gd name="connsiteY99" fmla="*/ 239708 h 570864"/>
                    <a:gd name="connsiteX100" fmla="*/ 3364 w 347541"/>
                    <a:gd name="connsiteY100" fmla="*/ 241641 h 570864"/>
                    <a:gd name="connsiteX101" fmla="*/ 1587 w 347541"/>
                    <a:gd name="connsiteY101" fmla="*/ 255388 h 570864"/>
                    <a:gd name="connsiteX102" fmla="*/ 215 w 347541"/>
                    <a:gd name="connsiteY102" fmla="*/ 274029 h 570864"/>
                    <a:gd name="connsiteX103" fmla="*/ 59 w 347541"/>
                    <a:gd name="connsiteY103" fmla="*/ 279641 h 570864"/>
                    <a:gd name="connsiteX104" fmla="*/ 59 w 347541"/>
                    <a:gd name="connsiteY104" fmla="*/ 285657 h 570864"/>
                    <a:gd name="connsiteX105" fmla="*/ 278 w 347541"/>
                    <a:gd name="connsiteY105" fmla="*/ 297004 h 570864"/>
                    <a:gd name="connsiteX106" fmla="*/ 339 w 347541"/>
                    <a:gd name="connsiteY106" fmla="*/ 298407 h 570864"/>
                    <a:gd name="connsiteX107" fmla="*/ 620 w 347541"/>
                    <a:gd name="connsiteY107" fmla="*/ 304298 h 570864"/>
                    <a:gd name="connsiteX108" fmla="*/ 1836 w 347541"/>
                    <a:gd name="connsiteY108" fmla="*/ 317921 h 570864"/>
                    <a:gd name="connsiteX109" fmla="*/ 2833 w 347541"/>
                    <a:gd name="connsiteY109" fmla="*/ 325714 h 570864"/>
                    <a:gd name="connsiteX110" fmla="*/ 4548 w 347541"/>
                    <a:gd name="connsiteY110" fmla="*/ 336375 h 570864"/>
                    <a:gd name="connsiteX111" fmla="*/ 6106 w 347541"/>
                    <a:gd name="connsiteY111" fmla="*/ 344324 h 570864"/>
                    <a:gd name="connsiteX112" fmla="*/ 6886 w 347541"/>
                    <a:gd name="connsiteY112" fmla="*/ 347940 h 570864"/>
                    <a:gd name="connsiteX113" fmla="*/ 11749 w 347541"/>
                    <a:gd name="connsiteY113" fmla="*/ 366363 h 570864"/>
                    <a:gd name="connsiteX114" fmla="*/ 16082 w 347541"/>
                    <a:gd name="connsiteY114" fmla="*/ 379892 h 570864"/>
                    <a:gd name="connsiteX115" fmla="*/ 17391 w 347541"/>
                    <a:gd name="connsiteY115" fmla="*/ 383633 h 570864"/>
                    <a:gd name="connsiteX116" fmla="*/ 17391 w 347541"/>
                    <a:gd name="connsiteY116" fmla="*/ 383695 h 570864"/>
                    <a:gd name="connsiteX117" fmla="*/ 23189 w 347541"/>
                    <a:gd name="connsiteY117" fmla="*/ 398191 h 570864"/>
                    <a:gd name="connsiteX118" fmla="*/ 24872 w 347541"/>
                    <a:gd name="connsiteY118" fmla="*/ 402149 h 570864"/>
                    <a:gd name="connsiteX119" fmla="*/ 24872 w 347541"/>
                    <a:gd name="connsiteY119" fmla="*/ 402212 h 570864"/>
                    <a:gd name="connsiteX120" fmla="*/ 28333 w 347541"/>
                    <a:gd name="connsiteY120" fmla="*/ 409600 h 570864"/>
                    <a:gd name="connsiteX121" fmla="*/ 35316 w 347541"/>
                    <a:gd name="connsiteY121" fmla="*/ 423066 h 570864"/>
                    <a:gd name="connsiteX122" fmla="*/ 38058 w 347541"/>
                    <a:gd name="connsiteY122" fmla="*/ 427867 h 570864"/>
                    <a:gd name="connsiteX123" fmla="*/ 46195 w 347541"/>
                    <a:gd name="connsiteY123" fmla="*/ 441209 h 570864"/>
                    <a:gd name="connsiteX124" fmla="*/ 46350 w 347541"/>
                    <a:gd name="connsiteY124" fmla="*/ 441365 h 570864"/>
                    <a:gd name="connsiteX125" fmla="*/ 59100 w 347541"/>
                    <a:gd name="connsiteY125" fmla="*/ 459258 h 570864"/>
                    <a:gd name="connsiteX126" fmla="*/ 68140 w 347541"/>
                    <a:gd name="connsiteY126" fmla="*/ 470542 h 570864"/>
                    <a:gd name="connsiteX127" fmla="*/ 76463 w 347541"/>
                    <a:gd name="connsiteY127" fmla="*/ 479894 h 570864"/>
                    <a:gd name="connsiteX128" fmla="*/ 77523 w 347541"/>
                    <a:gd name="connsiteY128" fmla="*/ 480985 h 570864"/>
                    <a:gd name="connsiteX129" fmla="*/ 85378 w 347541"/>
                    <a:gd name="connsiteY129" fmla="*/ 488966 h 570864"/>
                    <a:gd name="connsiteX130" fmla="*/ 98783 w 347541"/>
                    <a:gd name="connsiteY130" fmla="*/ 501341 h 570864"/>
                    <a:gd name="connsiteX131" fmla="*/ 99095 w 347541"/>
                    <a:gd name="connsiteY131" fmla="*/ 501622 h 570864"/>
                    <a:gd name="connsiteX132" fmla="*/ 104861 w 347541"/>
                    <a:gd name="connsiteY132" fmla="*/ 506516 h 570864"/>
                    <a:gd name="connsiteX133" fmla="*/ 122381 w 347541"/>
                    <a:gd name="connsiteY133" fmla="*/ 519733 h 570864"/>
                    <a:gd name="connsiteX134" fmla="*/ 129114 w 347541"/>
                    <a:gd name="connsiteY134" fmla="*/ 524315 h 570864"/>
                    <a:gd name="connsiteX135" fmla="*/ 134102 w 347541"/>
                    <a:gd name="connsiteY135" fmla="*/ 527495 h 570864"/>
                    <a:gd name="connsiteX136" fmla="*/ 172320 w 347541"/>
                    <a:gd name="connsiteY136" fmla="*/ 547508 h 570864"/>
                    <a:gd name="connsiteX137" fmla="*/ 182232 w 347541"/>
                    <a:gd name="connsiteY137" fmla="*/ 551623 h 570864"/>
                    <a:gd name="connsiteX138" fmla="*/ 182295 w 347541"/>
                    <a:gd name="connsiteY138" fmla="*/ 551623 h 570864"/>
                    <a:gd name="connsiteX139" fmla="*/ 197850 w 347541"/>
                    <a:gd name="connsiteY139" fmla="*/ 557109 h 570864"/>
                    <a:gd name="connsiteX140" fmla="*/ 200313 w 347541"/>
                    <a:gd name="connsiteY140" fmla="*/ 557951 h 570864"/>
                    <a:gd name="connsiteX141" fmla="*/ 257421 w 347541"/>
                    <a:gd name="connsiteY141" fmla="*/ 569516 h 570864"/>
                    <a:gd name="connsiteX142" fmla="*/ 292615 w 347541"/>
                    <a:gd name="connsiteY142" fmla="*/ 570763 h 570864"/>
                    <a:gd name="connsiteX143" fmla="*/ 293706 w 347541"/>
                    <a:gd name="connsiteY143" fmla="*/ 570732 h 570864"/>
                    <a:gd name="connsiteX144" fmla="*/ 297042 w 347541"/>
                    <a:gd name="connsiteY144" fmla="*/ 570638 h 570864"/>
                    <a:gd name="connsiteX145" fmla="*/ 300720 w 347541"/>
                    <a:gd name="connsiteY145" fmla="*/ 570451 h 570864"/>
                    <a:gd name="connsiteX146" fmla="*/ 311443 w 347541"/>
                    <a:gd name="connsiteY146" fmla="*/ 569703 h 570864"/>
                    <a:gd name="connsiteX147" fmla="*/ 311693 w 347541"/>
                    <a:gd name="connsiteY147" fmla="*/ 569703 h 570864"/>
                    <a:gd name="connsiteX148" fmla="*/ 341868 w 347541"/>
                    <a:gd name="connsiteY148" fmla="*/ 565276 h 570864"/>
                    <a:gd name="connsiteX149" fmla="*/ 318582 w 347541"/>
                    <a:gd name="connsiteY149" fmla="*/ 559136 h 57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347541" h="570864">
                      <a:moveTo>
                        <a:pt x="318582" y="559136"/>
                      </a:moveTo>
                      <a:cubicBezTo>
                        <a:pt x="317740" y="558855"/>
                        <a:pt x="316930" y="558605"/>
                        <a:pt x="316088" y="558294"/>
                      </a:cubicBezTo>
                      <a:cubicBezTo>
                        <a:pt x="310820" y="556642"/>
                        <a:pt x="305677" y="554802"/>
                        <a:pt x="300564" y="552776"/>
                      </a:cubicBezTo>
                      <a:lnTo>
                        <a:pt x="300501" y="552776"/>
                      </a:lnTo>
                      <a:cubicBezTo>
                        <a:pt x="297167" y="551467"/>
                        <a:pt x="293831" y="550127"/>
                        <a:pt x="290589" y="548692"/>
                      </a:cubicBezTo>
                      <a:cubicBezTo>
                        <a:pt x="277309" y="542957"/>
                        <a:pt x="264528" y="536286"/>
                        <a:pt x="252371" y="528680"/>
                      </a:cubicBezTo>
                      <a:cubicBezTo>
                        <a:pt x="250688" y="527620"/>
                        <a:pt x="249004" y="526591"/>
                        <a:pt x="247383" y="525469"/>
                      </a:cubicBezTo>
                      <a:cubicBezTo>
                        <a:pt x="245107" y="524004"/>
                        <a:pt x="242863" y="522445"/>
                        <a:pt x="240650" y="520886"/>
                      </a:cubicBezTo>
                      <a:cubicBezTo>
                        <a:pt x="234634" y="516709"/>
                        <a:pt x="228773" y="512252"/>
                        <a:pt x="223100" y="507700"/>
                      </a:cubicBezTo>
                      <a:cubicBezTo>
                        <a:pt x="221167" y="506079"/>
                        <a:pt x="219235" y="504458"/>
                        <a:pt x="217364" y="502775"/>
                      </a:cubicBezTo>
                      <a:cubicBezTo>
                        <a:pt x="217239" y="502681"/>
                        <a:pt x="217177" y="502619"/>
                        <a:pt x="217052" y="502495"/>
                      </a:cubicBezTo>
                      <a:cubicBezTo>
                        <a:pt x="212439" y="498536"/>
                        <a:pt x="207950" y="494390"/>
                        <a:pt x="203617" y="490119"/>
                      </a:cubicBezTo>
                      <a:cubicBezTo>
                        <a:pt x="200967" y="487469"/>
                        <a:pt x="198348" y="484851"/>
                        <a:pt x="195762" y="482139"/>
                      </a:cubicBezTo>
                      <a:cubicBezTo>
                        <a:pt x="195450" y="481733"/>
                        <a:pt x="195107" y="481484"/>
                        <a:pt x="194733" y="481079"/>
                      </a:cubicBezTo>
                      <a:cubicBezTo>
                        <a:pt x="191927" y="478024"/>
                        <a:pt x="189121" y="474876"/>
                        <a:pt x="186410" y="471696"/>
                      </a:cubicBezTo>
                      <a:cubicBezTo>
                        <a:pt x="183261" y="468017"/>
                        <a:pt x="180269" y="464308"/>
                        <a:pt x="177369" y="460443"/>
                      </a:cubicBezTo>
                      <a:cubicBezTo>
                        <a:pt x="172849" y="454676"/>
                        <a:pt x="168641" y="448690"/>
                        <a:pt x="164589" y="442549"/>
                      </a:cubicBezTo>
                      <a:cubicBezTo>
                        <a:pt x="164526" y="442487"/>
                        <a:pt x="164526" y="442425"/>
                        <a:pt x="164464" y="442362"/>
                      </a:cubicBezTo>
                      <a:cubicBezTo>
                        <a:pt x="161596" y="437998"/>
                        <a:pt x="158915" y="433540"/>
                        <a:pt x="156328" y="429020"/>
                      </a:cubicBezTo>
                      <a:cubicBezTo>
                        <a:pt x="155392" y="427431"/>
                        <a:pt x="154458" y="425841"/>
                        <a:pt x="153554" y="424220"/>
                      </a:cubicBezTo>
                      <a:cubicBezTo>
                        <a:pt x="151122" y="419762"/>
                        <a:pt x="148815" y="415304"/>
                        <a:pt x="146602" y="410784"/>
                      </a:cubicBezTo>
                      <a:cubicBezTo>
                        <a:pt x="145448" y="408322"/>
                        <a:pt x="144295" y="405828"/>
                        <a:pt x="143142" y="403365"/>
                      </a:cubicBezTo>
                      <a:lnTo>
                        <a:pt x="143142" y="403303"/>
                      </a:lnTo>
                      <a:cubicBezTo>
                        <a:pt x="142550" y="401994"/>
                        <a:pt x="141989" y="400653"/>
                        <a:pt x="141458" y="399344"/>
                      </a:cubicBezTo>
                      <a:cubicBezTo>
                        <a:pt x="139401" y="394637"/>
                        <a:pt x="137438" y="389805"/>
                        <a:pt x="135660" y="384849"/>
                      </a:cubicBezTo>
                      <a:lnTo>
                        <a:pt x="135660" y="384786"/>
                      </a:lnTo>
                      <a:cubicBezTo>
                        <a:pt x="135192" y="383539"/>
                        <a:pt x="134756" y="382323"/>
                        <a:pt x="134351" y="381046"/>
                      </a:cubicBezTo>
                      <a:cubicBezTo>
                        <a:pt x="132762" y="376619"/>
                        <a:pt x="131296" y="372099"/>
                        <a:pt x="130018" y="367548"/>
                      </a:cubicBezTo>
                      <a:cubicBezTo>
                        <a:pt x="128116" y="361500"/>
                        <a:pt x="126527" y="355359"/>
                        <a:pt x="125155" y="349094"/>
                      </a:cubicBezTo>
                      <a:cubicBezTo>
                        <a:pt x="124875" y="347878"/>
                        <a:pt x="124594" y="346724"/>
                        <a:pt x="124376" y="345509"/>
                      </a:cubicBezTo>
                      <a:cubicBezTo>
                        <a:pt x="123815" y="342890"/>
                        <a:pt x="123285" y="340240"/>
                        <a:pt x="122817" y="337560"/>
                      </a:cubicBezTo>
                      <a:cubicBezTo>
                        <a:pt x="122162" y="334037"/>
                        <a:pt x="121602" y="330421"/>
                        <a:pt x="121102" y="326867"/>
                      </a:cubicBezTo>
                      <a:cubicBezTo>
                        <a:pt x="120697" y="324311"/>
                        <a:pt x="120385" y="321693"/>
                        <a:pt x="120105" y="319074"/>
                      </a:cubicBezTo>
                      <a:cubicBezTo>
                        <a:pt x="119575" y="314616"/>
                        <a:pt x="119201" y="310065"/>
                        <a:pt x="118889" y="305452"/>
                      </a:cubicBezTo>
                      <a:cubicBezTo>
                        <a:pt x="118764" y="303519"/>
                        <a:pt x="118671" y="301555"/>
                        <a:pt x="118609" y="299560"/>
                      </a:cubicBezTo>
                      <a:lnTo>
                        <a:pt x="118547" y="298157"/>
                      </a:lnTo>
                      <a:cubicBezTo>
                        <a:pt x="118391" y="294385"/>
                        <a:pt x="118297" y="290582"/>
                        <a:pt x="118328" y="286841"/>
                      </a:cubicBezTo>
                      <a:cubicBezTo>
                        <a:pt x="118235" y="284784"/>
                        <a:pt x="118266" y="282789"/>
                        <a:pt x="118328" y="280825"/>
                      </a:cubicBezTo>
                      <a:cubicBezTo>
                        <a:pt x="118359" y="278955"/>
                        <a:pt x="118391" y="277084"/>
                        <a:pt x="118484" y="275183"/>
                      </a:cubicBezTo>
                      <a:cubicBezTo>
                        <a:pt x="118703" y="268948"/>
                        <a:pt x="119170" y="262714"/>
                        <a:pt x="119856" y="256542"/>
                      </a:cubicBezTo>
                      <a:cubicBezTo>
                        <a:pt x="120293" y="251928"/>
                        <a:pt x="120885" y="247346"/>
                        <a:pt x="121633" y="242794"/>
                      </a:cubicBezTo>
                      <a:cubicBezTo>
                        <a:pt x="121726" y="242171"/>
                        <a:pt x="121820" y="241517"/>
                        <a:pt x="121913" y="240862"/>
                      </a:cubicBezTo>
                      <a:cubicBezTo>
                        <a:pt x="122848" y="235220"/>
                        <a:pt x="123908" y="229577"/>
                        <a:pt x="125124" y="224029"/>
                      </a:cubicBezTo>
                      <a:cubicBezTo>
                        <a:pt x="125280" y="223311"/>
                        <a:pt x="125436" y="222657"/>
                        <a:pt x="125561" y="221971"/>
                      </a:cubicBezTo>
                      <a:cubicBezTo>
                        <a:pt x="126309" y="218729"/>
                        <a:pt x="127119" y="215456"/>
                        <a:pt x="128054" y="212276"/>
                      </a:cubicBezTo>
                      <a:cubicBezTo>
                        <a:pt x="128958" y="208723"/>
                        <a:pt x="129987" y="205231"/>
                        <a:pt x="131078" y="201802"/>
                      </a:cubicBezTo>
                      <a:cubicBezTo>
                        <a:pt x="131951" y="198966"/>
                        <a:pt x="132823" y="196191"/>
                        <a:pt x="133821" y="193448"/>
                      </a:cubicBezTo>
                      <a:cubicBezTo>
                        <a:pt x="135100" y="189832"/>
                        <a:pt x="136409" y="186278"/>
                        <a:pt x="137780" y="182725"/>
                      </a:cubicBezTo>
                      <a:cubicBezTo>
                        <a:pt x="138217" y="181633"/>
                        <a:pt x="138622" y="180636"/>
                        <a:pt x="139120" y="179576"/>
                      </a:cubicBezTo>
                      <a:cubicBezTo>
                        <a:pt x="141677" y="173092"/>
                        <a:pt x="144513" y="166764"/>
                        <a:pt x="147569" y="160561"/>
                      </a:cubicBezTo>
                      <a:cubicBezTo>
                        <a:pt x="149532" y="156571"/>
                        <a:pt x="151589" y="152581"/>
                        <a:pt x="153772" y="148684"/>
                      </a:cubicBezTo>
                      <a:cubicBezTo>
                        <a:pt x="154956" y="146502"/>
                        <a:pt x="156234" y="144320"/>
                        <a:pt x="157481" y="142169"/>
                      </a:cubicBezTo>
                      <a:cubicBezTo>
                        <a:pt x="160007" y="137929"/>
                        <a:pt x="162562" y="133721"/>
                        <a:pt x="165337" y="129638"/>
                      </a:cubicBezTo>
                      <a:cubicBezTo>
                        <a:pt x="166771" y="127362"/>
                        <a:pt x="168298" y="125086"/>
                        <a:pt x="169919" y="122842"/>
                      </a:cubicBezTo>
                      <a:cubicBezTo>
                        <a:pt x="171603" y="120379"/>
                        <a:pt x="173379" y="117979"/>
                        <a:pt x="175218" y="115579"/>
                      </a:cubicBezTo>
                      <a:cubicBezTo>
                        <a:pt x="179053" y="110435"/>
                        <a:pt x="183043" y="105416"/>
                        <a:pt x="187189" y="100584"/>
                      </a:cubicBezTo>
                      <a:cubicBezTo>
                        <a:pt x="188404" y="99119"/>
                        <a:pt x="189713" y="97686"/>
                        <a:pt x="191054" y="96283"/>
                      </a:cubicBezTo>
                      <a:cubicBezTo>
                        <a:pt x="193236" y="93789"/>
                        <a:pt x="195512" y="91357"/>
                        <a:pt x="197819" y="88926"/>
                      </a:cubicBezTo>
                      <a:cubicBezTo>
                        <a:pt x="199346" y="87305"/>
                        <a:pt x="200842" y="85777"/>
                        <a:pt x="202432" y="84187"/>
                      </a:cubicBezTo>
                      <a:lnTo>
                        <a:pt x="205643" y="81070"/>
                      </a:lnTo>
                      <a:lnTo>
                        <a:pt x="205612" y="81008"/>
                      </a:lnTo>
                      <a:cubicBezTo>
                        <a:pt x="207638" y="79075"/>
                        <a:pt x="209664" y="77174"/>
                        <a:pt x="211753" y="75335"/>
                      </a:cubicBezTo>
                      <a:cubicBezTo>
                        <a:pt x="215774" y="71656"/>
                        <a:pt x="219889" y="68165"/>
                        <a:pt x="224066" y="64736"/>
                      </a:cubicBezTo>
                      <a:cubicBezTo>
                        <a:pt x="230363" y="59623"/>
                        <a:pt x="236816" y="54792"/>
                        <a:pt x="243549" y="50272"/>
                      </a:cubicBezTo>
                      <a:cubicBezTo>
                        <a:pt x="249347" y="46282"/>
                        <a:pt x="255332" y="42541"/>
                        <a:pt x="261504" y="39018"/>
                      </a:cubicBezTo>
                      <a:cubicBezTo>
                        <a:pt x="266928" y="35932"/>
                        <a:pt x="272415" y="32971"/>
                        <a:pt x="278026" y="30228"/>
                      </a:cubicBezTo>
                      <a:cubicBezTo>
                        <a:pt x="286973" y="25832"/>
                        <a:pt x="296106" y="21904"/>
                        <a:pt x="305552" y="18475"/>
                      </a:cubicBezTo>
                      <a:cubicBezTo>
                        <a:pt x="319049" y="13488"/>
                        <a:pt x="333108" y="9623"/>
                        <a:pt x="347541" y="6755"/>
                      </a:cubicBezTo>
                      <a:cubicBezTo>
                        <a:pt x="323912" y="1518"/>
                        <a:pt x="299255" y="-789"/>
                        <a:pt x="274005" y="240"/>
                      </a:cubicBezTo>
                      <a:cubicBezTo>
                        <a:pt x="268269" y="458"/>
                        <a:pt x="262689" y="863"/>
                        <a:pt x="257140" y="1393"/>
                      </a:cubicBezTo>
                      <a:cubicBezTo>
                        <a:pt x="252184" y="1829"/>
                        <a:pt x="247197" y="2484"/>
                        <a:pt x="242302" y="3263"/>
                      </a:cubicBezTo>
                      <a:cubicBezTo>
                        <a:pt x="242146" y="3263"/>
                        <a:pt x="241897" y="3357"/>
                        <a:pt x="241741" y="3357"/>
                      </a:cubicBezTo>
                      <a:cubicBezTo>
                        <a:pt x="239279" y="3668"/>
                        <a:pt x="236972" y="4074"/>
                        <a:pt x="234603" y="4510"/>
                      </a:cubicBezTo>
                      <a:lnTo>
                        <a:pt x="234540" y="4510"/>
                      </a:lnTo>
                      <a:cubicBezTo>
                        <a:pt x="218237" y="7471"/>
                        <a:pt x="202432" y="11711"/>
                        <a:pt x="187283" y="17291"/>
                      </a:cubicBezTo>
                      <a:cubicBezTo>
                        <a:pt x="177837" y="20720"/>
                        <a:pt x="168703" y="24648"/>
                        <a:pt x="159788" y="29043"/>
                      </a:cubicBezTo>
                      <a:cubicBezTo>
                        <a:pt x="154146" y="31786"/>
                        <a:pt x="148659" y="34748"/>
                        <a:pt x="143235" y="37834"/>
                      </a:cubicBezTo>
                      <a:cubicBezTo>
                        <a:pt x="137063" y="41356"/>
                        <a:pt x="131078" y="45128"/>
                        <a:pt x="125280" y="49087"/>
                      </a:cubicBezTo>
                      <a:cubicBezTo>
                        <a:pt x="118578" y="53638"/>
                        <a:pt x="112094" y="58439"/>
                        <a:pt x="105828" y="63551"/>
                      </a:cubicBezTo>
                      <a:cubicBezTo>
                        <a:pt x="101619" y="67011"/>
                        <a:pt x="97505" y="70503"/>
                        <a:pt x="93515" y="74150"/>
                      </a:cubicBezTo>
                      <a:cubicBezTo>
                        <a:pt x="91427" y="75989"/>
                        <a:pt x="89400" y="77891"/>
                        <a:pt x="87374" y="79855"/>
                      </a:cubicBezTo>
                      <a:lnTo>
                        <a:pt x="87374" y="79886"/>
                      </a:lnTo>
                      <a:lnTo>
                        <a:pt x="84163" y="83003"/>
                      </a:lnTo>
                      <a:cubicBezTo>
                        <a:pt x="82573" y="84593"/>
                        <a:pt x="81077" y="86120"/>
                        <a:pt x="79550" y="87741"/>
                      </a:cubicBezTo>
                      <a:cubicBezTo>
                        <a:pt x="77274" y="90204"/>
                        <a:pt x="74967" y="92636"/>
                        <a:pt x="72785" y="95098"/>
                      </a:cubicBezTo>
                      <a:cubicBezTo>
                        <a:pt x="71444" y="96501"/>
                        <a:pt x="70135" y="97966"/>
                        <a:pt x="68919" y="99400"/>
                      </a:cubicBezTo>
                      <a:cubicBezTo>
                        <a:pt x="64805" y="104263"/>
                        <a:pt x="60783" y="109250"/>
                        <a:pt x="56949" y="114394"/>
                      </a:cubicBezTo>
                      <a:cubicBezTo>
                        <a:pt x="55141" y="116794"/>
                        <a:pt x="53364" y="119226"/>
                        <a:pt x="51650" y="121688"/>
                      </a:cubicBezTo>
                      <a:cubicBezTo>
                        <a:pt x="50029" y="123901"/>
                        <a:pt x="48502" y="126177"/>
                        <a:pt x="47067" y="128453"/>
                      </a:cubicBezTo>
                      <a:cubicBezTo>
                        <a:pt x="44324" y="132536"/>
                        <a:pt x="41737" y="136745"/>
                        <a:pt x="39212" y="141016"/>
                      </a:cubicBezTo>
                      <a:cubicBezTo>
                        <a:pt x="37965" y="143166"/>
                        <a:pt x="36687" y="145318"/>
                        <a:pt x="35502" y="147531"/>
                      </a:cubicBezTo>
                      <a:cubicBezTo>
                        <a:pt x="33320" y="151396"/>
                        <a:pt x="31263" y="155417"/>
                        <a:pt x="29330" y="159407"/>
                      </a:cubicBezTo>
                      <a:cubicBezTo>
                        <a:pt x="26244" y="165611"/>
                        <a:pt x="23407" y="171908"/>
                        <a:pt x="20851" y="178392"/>
                      </a:cubicBezTo>
                      <a:cubicBezTo>
                        <a:pt x="20353" y="179452"/>
                        <a:pt x="19947" y="180480"/>
                        <a:pt x="19511" y="181540"/>
                      </a:cubicBezTo>
                      <a:cubicBezTo>
                        <a:pt x="18139" y="185094"/>
                        <a:pt x="16830" y="188647"/>
                        <a:pt x="15552" y="192263"/>
                      </a:cubicBezTo>
                      <a:cubicBezTo>
                        <a:pt x="14554" y="195007"/>
                        <a:pt x="13681" y="197781"/>
                        <a:pt x="12808" y="200618"/>
                      </a:cubicBezTo>
                      <a:cubicBezTo>
                        <a:pt x="11718" y="204078"/>
                        <a:pt x="10689" y="207569"/>
                        <a:pt x="9785" y="211092"/>
                      </a:cubicBezTo>
                      <a:cubicBezTo>
                        <a:pt x="8850" y="214302"/>
                        <a:pt x="8071" y="217544"/>
                        <a:pt x="7322" y="220787"/>
                      </a:cubicBezTo>
                      <a:cubicBezTo>
                        <a:pt x="7167" y="221503"/>
                        <a:pt x="7011" y="222127"/>
                        <a:pt x="6886" y="222844"/>
                      </a:cubicBezTo>
                      <a:cubicBezTo>
                        <a:pt x="5639" y="228393"/>
                        <a:pt x="4579" y="234035"/>
                        <a:pt x="3644" y="239708"/>
                      </a:cubicBezTo>
                      <a:cubicBezTo>
                        <a:pt x="3550" y="240332"/>
                        <a:pt x="3456" y="240986"/>
                        <a:pt x="3364" y="241641"/>
                      </a:cubicBezTo>
                      <a:cubicBezTo>
                        <a:pt x="2615" y="246161"/>
                        <a:pt x="2023" y="250744"/>
                        <a:pt x="1587" y="255388"/>
                      </a:cubicBezTo>
                      <a:cubicBezTo>
                        <a:pt x="901" y="261560"/>
                        <a:pt x="433" y="267764"/>
                        <a:pt x="215" y="274029"/>
                      </a:cubicBezTo>
                      <a:cubicBezTo>
                        <a:pt x="121" y="275900"/>
                        <a:pt x="90" y="277770"/>
                        <a:pt x="59" y="279641"/>
                      </a:cubicBezTo>
                      <a:cubicBezTo>
                        <a:pt x="-3" y="281636"/>
                        <a:pt x="-35" y="283631"/>
                        <a:pt x="59" y="285657"/>
                      </a:cubicBezTo>
                      <a:cubicBezTo>
                        <a:pt x="28" y="289398"/>
                        <a:pt x="121" y="293201"/>
                        <a:pt x="278" y="297004"/>
                      </a:cubicBezTo>
                      <a:lnTo>
                        <a:pt x="339" y="298407"/>
                      </a:lnTo>
                      <a:cubicBezTo>
                        <a:pt x="433" y="300371"/>
                        <a:pt x="495" y="302365"/>
                        <a:pt x="620" y="304298"/>
                      </a:cubicBezTo>
                      <a:cubicBezTo>
                        <a:pt x="932" y="308881"/>
                        <a:pt x="1306" y="313432"/>
                        <a:pt x="1836" y="317921"/>
                      </a:cubicBezTo>
                      <a:cubicBezTo>
                        <a:pt x="2116" y="320539"/>
                        <a:pt x="2459" y="323158"/>
                        <a:pt x="2833" y="325714"/>
                      </a:cubicBezTo>
                      <a:cubicBezTo>
                        <a:pt x="3332" y="329237"/>
                        <a:pt x="3893" y="332852"/>
                        <a:pt x="4548" y="336375"/>
                      </a:cubicBezTo>
                      <a:cubicBezTo>
                        <a:pt x="5015" y="339056"/>
                        <a:pt x="5546" y="341737"/>
                        <a:pt x="6106" y="344324"/>
                      </a:cubicBezTo>
                      <a:cubicBezTo>
                        <a:pt x="6325" y="345540"/>
                        <a:pt x="6605" y="346724"/>
                        <a:pt x="6886" y="347940"/>
                      </a:cubicBezTo>
                      <a:cubicBezTo>
                        <a:pt x="8257" y="354175"/>
                        <a:pt x="9847" y="360316"/>
                        <a:pt x="11749" y="366363"/>
                      </a:cubicBezTo>
                      <a:cubicBezTo>
                        <a:pt x="13027" y="370945"/>
                        <a:pt x="14492" y="375434"/>
                        <a:pt x="16082" y="379892"/>
                      </a:cubicBezTo>
                      <a:cubicBezTo>
                        <a:pt x="16487" y="381139"/>
                        <a:pt x="16954" y="382355"/>
                        <a:pt x="17391" y="383633"/>
                      </a:cubicBezTo>
                      <a:lnTo>
                        <a:pt x="17391" y="383695"/>
                      </a:lnTo>
                      <a:cubicBezTo>
                        <a:pt x="19199" y="388652"/>
                        <a:pt x="21132" y="393484"/>
                        <a:pt x="23189" y="398191"/>
                      </a:cubicBezTo>
                      <a:cubicBezTo>
                        <a:pt x="23719" y="399500"/>
                        <a:pt x="24280" y="400809"/>
                        <a:pt x="24872" y="402149"/>
                      </a:cubicBezTo>
                      <a:lnTo>
                        <a:pt x="24872" y="402212"/>
                      </a:lnTo>
                      <a:cubicBezTo>
                        <a:pt x="26025" y="404674"/>
                        <a:pt x="27179" y="407137"/>
                        <a:pt x="28333" y="409600"/>
                      </a:cubicBezTo>
                      <a:cubicBezTo>
                        <a:pt x="30546" y="414120"/>
                        <a:pt x="32853" y="418609"/>
                        <a:pt x="35316" y="423066"/>
                      </a:cubicBezTo>
                      <a:cubicBezTo>
                        <a:pt x="36188" y="424656"/>
                        <a:pt x="37123" y="426246"/>
                        <a:pt x="38058" y="427867"/>
                      </a:cubicBezTo>
                      <a:cubicBezTo>
                        <a:pt x="40646" y="432356"/>
                        <a:pt x="43358" y="436813"/>
                        <a:pt x="46195" y="441209"/>
                      </a:cubicBezTo>
                      <a:cubicBezTo>
                        <a:pt x="46257" y="441271"/>
                        <a:pt x="46257" y="441334"/>
                        <a:pt x="46350" y="441365"/>
                      </a:cubicBezTo>
                      <a:cubicBezTo>
                        <a:pt x="50372" y="447537"/>
                        <a:pt x="54611" y="453491"/>
                        <a:pt x="59100" y="459258"/>
                      </a:cubicBezTo>
                      <a:cubicBezTo>
                        <a:pt x="61999" y="463123"/>
                        <a:pt x="65023" y="466864"/>
                        <a:pt x="68140" y="470542"/>
                      </a:cubicBezTo>
                      <a:cubicBezTo>
                        <a:pt x="70852" y="473691"/>
                        <a:pt x="73657" y="476871"/>
                        <a:pt x="76463" y="479894"/>
                      </a:cubicBezTo>
                      <a:cubicBezTo>
                        <a:pt x="76837" y="480300"/>
                        <a:pt x="77212" y="480580"/>
                        <a:pt x="77523" y="480985"/>
                      </a:cubicBezTo>
                      <a:cubicBezTo>
                        <a:pt x="80079" y="483666"/>
                        <a:pt x="82698" y="486316"/>
                        <a:pt x="85378" y="488966"/>
                      </a:cubicBezTo>
                      <a:cubicBezTo>
                        <a:pt x="89681" y="493236"/>
                        <a:pt x="94201" y="497351"/>
                        <a:pt x="98783" y="501341"/>
                      </a:cubicBezTo>
                      <a:cubicBezTo>
                        <a:pt x="98908" y="501435"/>
                        <a:pt x="98970" y="501497"/>
                        <a:pt x="99095" y="501622"/>
                      </a:cubicBezTo>
                      <a:cubicBezTo>
                        <a:pt x="100965" y="503305"/>
                        <a:pt x="102898" y="504895"/>
                        <a:pt x="104861" y="506516"/>
                      </a:cubicBezTo>
                      <a:cubicBezTo>
                        <a:pt x="110535" y="511098"/>
                        <a:pt x="116365" y="515524"/>
                        <a:pt x="122381" y="519733"/>
                      </a:cubicBezTo>
                      <a:cubicBezTo>
                        <a:pt x="124625" y="521261"/>
                        <a:pt x="126838" y="522819"/>
                        <a:pt x="129114" y="524315"/>
                      </a:cubicBezTo>
                      <a:cubicBezTo>
                        <a:pt x="130735" y="525406"/>
                        <a:pt x="132418" y="526435"/>
                        <a:pt x="134102" y="527495"/>
                      </a:cubicBezTo>
                      <a:cubicBezTo>
                        <a:pt x="146259" y="535132"/>
                        <a:pt x="159040" y="541803"/>
                        <a:pt x="172320" y="547508"/>
                      </a:cubicBezTo>
                      <a:cubicBezTo>
                        <a:pt x="175593" y="548973"/>
                        <a:pt x="178928" y="550282"/>
                        <a:pt x="182232" y="551623"/>
                      </a:cubicBezTo>
                      <a:lnTo>
                        <a:pt x="182295" y="551623"/>
                      </a:lnTo>
                      <a:cubicBezTo>
                        <a:pt x="187407" y="553618"/>
                        <a:pt x="192582" y="555457"/>
                        <a:pt x="197850" y="557109"/>
                      </a:cubicBezTo>
                      <a:cubicBezTo>
                        <a:pt x="198660" y="557452"/>
                        <a:pt x="199502" y="557701"/>
                        <a:pt x="200313" y="557951"/>
                      </a:cubicBezTo>
                      <a:cubicBezTo>
                        <a:pt x="218611" y="563718"/>
                        <a:pt x="237782" y="567677"/>
                        <a:pt x="257421" y="569516"/>
                      </a:cubicBezTo>
                      <a:cubicBezTo>
                        <a:pt x="268986" y="570669"/>
                        <a:pt x="280645" y="571075"/>
                        <a:pt x="292615" y="570763"/>
                      </a:cubicBezTo>
                      <a:cubicBezTo>
                        <a:pt x="292958" y="570825"/>
                        <a:pt x="293301" y="570794"/>
                        <a:pt x="293706" y="570732"/>
                      </a:cubicBezTo>
                      <a:cubicBezTo>
                        <a:pt x="294829" y="570732"/>
                        <a:pt x="295950" y="570700"/>
                        <a:pt x="297042" y="570638"/>
                      </a:cubicBezTo>
                      <a:cubicBezTo>
                        <a:pt x="298288" y="570607"/>
                        <a:pt x="299505" y="570544"/>
                        <a:pt x="300720" y="570451"/>
                      </a:cubicBezTo>
                      <a:cubicBezTo>
                        <a:pt x="304336" y="570295"/>
                        <a:pt x="307890" y="570046"/>
                        <a:pt x="311443" y="569703"/>
                      </a:cubicBezTo>
                      <a:lnTo>
                        <a:pt x="311693" y="569703"/>
                      </a:lnTo>
                      <a:cubicBezTo>
                        <a:pt x="321918" y="568768"/>
                        <a:pt x="331986" y="567272"/>
                        <a:pt x="341868" y="565276"/>
                      </a:cubicBezTo>
                      <a:cubicBezTo>
                        <a:pt x="333981" y="563531"/>
                        <a:pt x="326188" y="561504"/>
                        <a:pt x="318582" y="559136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14" name="Đồ họa 3">
              <a:extLst>
                <a:ext uri="{FF2B5EF4-FFF2-40B4-BE49-F238E27FC236}">
                  <a16:creationId xmlns:a16="http://schemas.microsoft.com/office/drawing/2014/main" id="{B13B1F89-784D-5412-3813-625989FE497C}"/>
                </a:ext>
              </a:extLst>
            </p:cNvPr>
            <p:cNvGrpSpPr/>
            <p:nvPr/>
          </p:nvGrpSpPr>
          <p:grpSpPr>
            <a:xfrm>
              <a:off x="13917254" y="2395768"/>
              <a:ext cx="251848" cy="248133"/>
              <a:chOff x="13917254" y="2395768"/>
              <a:chExt cx="251848" cy="248133"/>
            </a:xfrm>
          </p:grpSpPr>
          <p:sp>
            <p:nvSpPr>
              <p:cNvPr id="1715" name="Hình tự do: Hình 1714">
                <a:extLst>
                  <a:ext uri="{FF2B5EF4-FFF2-40B4-BE49-F238E27FC236}">
                    <a16:creationId xmlns:a16="http://schemas.microsoft.com/office/drawing/2014/main" id="{B19EF9CC-D95C-425B-03C7-CD58CA2DD352}"/>
                  </a:ext>
                </a:extLst>
              </p:cNvPr>
              <p:cNvSpPr/>
              <p:nvPr/>
            </p:nvSpPr>
            <p:spPr>
              <a:xfrm>
                <a:off x="13917254" y="2404605"/>
                <a:ext cx="238850" cy="239295"/>
              </a:xfrm>
              <a:custGeom>
                <a:avLst/>
                <a:gdLst>
                  <a:gd name="connsiteX0" fmla="*/ 238757 w 238850"/>
                  <a:gd name="connsiteY0" fmla="*/ 115079 h 239295"/>
                  <a:gd name="connsiteX1" fmla="*/ 238227 w 238850"/>
                  <a:gd name="connsiteY1" fmla="*/ 107969 h 239295"/>
                  <a:gd name="connsiteX2" fmla="*/ 195396 w 238850"/>
                  <a:gd name="connsiteY2" fmla="*/ 27780 h 239295"/>
                  <a:gd name="connsiteX3" fmla="*/ 172390 w 238850"/>
                  <a:gd name="connsiteY3" fmla="*/ 12873 h 239295"/>
                  <a:gd name="connsiteX4" fmla="*/ 153624 w 238850"/>
                  <a:gd name="connsiteY4" fmla="*/ 5457 h 239295"/>
                  <a:gd name="connsiteX5" fmla="*/ 147795 w 238850"/>
                  <a:gd name="connsiteY5" fmla="*/ 3877 h 239295"/>
                  <a:gd name="connsiteX6" fmla="*/ 146954 w 238850"/>
                  <a:gd name="connsiteY6" fmla="*/ 3621 h 239295"/>
                  <a:gd name="connsiteX7" fmla="*/ 144522 w 238850"/>
                  <a:gd name="connsiteY7" fmla="*/ 3073 h 239295"/>
                  <a:gd name="connsiteX8" fmla="*/ 145551 w 238850"/>
                  <a:gd name="connsiteY8" fmla="*/ 2829 h 239295"/>
                  <a:gd name="connsiteX9" fmla="*/ 114783 w 238850"/>
                  <a:gd name="connsiteY9" fmla="*/ 99 h 239295"/>
                  <a:gd name="connsiteX10" fmla="*/ 107738 w 238850"/>
                  <a:gd name="connsiteY10" fmla="*/ 579 h 239295"/>
                  <a:gd name="connsiteX11" fmla="*/ 101535 w 238850"/>
                  <a:gd name="connsiteY11" fmla="*/ 1367 h 239295"/>
                  <a:gd name="connsiteX12" fmla="*/ 101285 w 238850"/>
                  <a:gd name="connsiteY12" fmla="*/ 1402 h 239295"/>
                  <a:gd name="connsiteX13" fmla="*/ 98293 w 238850"/>
                  <a:gd name="connsiteY13" fmla="*/ 1888 h 239295"/>
                  <a:gd name="connsiteX14" fmla="*/ 98261 w 238850"/>
                  <a:gd name="connsiteY14" fmla="*/ 1888 h 239295"/>
                  <a:gd name="connsiteX15" fmla="*/ 78498 w 238850"/>
                  <a:gd name="connsiteY15" fmla="*/ 7234 h 239295"/>
                  <a:gd name="connsiteX16" fmla="*/ 66995 w 238850"/>
                  <a:gd name="connsiteY16" fmla="*/ 12150 h 239295"/>
                  <a:gd name="connsiteX17" fmla="*/ 60075 w 238850"/>
                  <a:gd name="connsiteY17" fmla="*/ 15828 h 239295"/>
                  <a:gd name="connsiteX18" fmla="*/ 52562 w 238850"/>
                  <a:gd name="connsiteY18" fmla="*/ 20533 h 239295"/>
                  <a:gd name="connsiteX19" fmla="*/ 44426 w 238850"/>
                  <a:gd name="connsiteY19" fmla="*/ 26583 h 239295"/>
                  <a:gd name="connsiteX20" fmla="*/ 39252 w 238850"/>
                  <a:gd name="connsiteY20" fmla="*/ 31022 h 239295"/>
                  <a:gd name="connsiteX21" fmla="*/ 36695 w 238850"/>
                  <a:gd name="connsiteY21" fmla="*/ 33401 h 239295"/>
                  <a:gd name="connsiteX22" fmla="*/ 36695 w 238850"/>
                  <a:gd name="connsiteY22" fmla="*/ 33426 h 239295"/>
                  <a:gd name="connsiteX23" fmla="*/ 35355 w 238850"/>
                  <a:gd name="connsiteY23" fmla="*/ 34725 h 239295"/>
                  <a:gd name="connsiteX24" fmla="*/ 33422 w 238850"/>
                  <a:gd name="connsiteY24" fmla="*/ 36711 h 239295"/>
                  <a:gd name="connsiteX25" fmla="*/ 30617 w 238850"/>
                  <a:gd name="connsiteY25" fmla="*/ 39785 h 239295"/>
                  <a:gd name="connsiteX26" fmla="*/ 28996 w 238850"/>
                  <a:gd name="connsiteY26" fmla="*/ 41586 h 239295"/>
                  <a:gd name="connsiteX27" fmla="*/ 23977 w 238850"/>
                  <a:gd name="connsiteY27" fmla="*/ 47852 h 239295"/>
                  <a:gd name="connsiteX28" fmla="*/ 21763 w 238850"/>
                  <a:gd name="connsiteY28" fmla="*/ 50901 h 239295"/>
                  <a:gd name="connsiteX29" fmla="*/ 19831 w 238850"/>
                  <a:gd name="connsiteY29" fmla="*/ 53741 h 239295"/>
                  <a:gd name="connsiteX30" fmla="*/ 16558 w 238850"/>
                  <a:gd name="connsiteY30" fmla="*/ 58984 h 239295"/>
                  <a:gd name="connsiteX31" fmla="*/ 14999 w 238850"/>
                  <a:gd name="connsiteY31" fmla="*/ 61712 h 239295"/>
                  <a:gd name="connsiteX32" fmla="*/ 12412 w 238850"/>
                  <a:gd name="connsiteY32" fmla="*/ 66680 h 239295"/>
                  <a:gd name="connsiteX33" fmla="*/ 8889 w 238850"/>
                  <a:gd name="connsiteY33" fmla="*/ 74623 h 239295"/>
                  <a:gd name="connsiteX34" fmla="*/ 8328 w 238850"/>
                  <a:gd name="connsiteY34" fmla="*/ 75942 h 239295"/>
                  <a:gd name="connsiteX35" fmla="*/ 6676 w 238850"/>
                  <a:gd name="connsiteY35" fmla="*/ 80434 h 239295"/>
                  <a:gd name="connsiteX36" fmla="*/ 6084 w 238850"/>
                  <a:gd name="connsiteY36" fmla="*/ 82217 h 239295"/>
                  <a:gd name="connsiteX37" fmla="*/ 5491 w 238850"/>
                  <a:gd name="connsiteY37" fmla="*/ 83928 h 239295"/>
                  <a:gd name="connsiteX38" fmla="*/ 4837 w 238850"/>
                  <a:gd name="connsiteY38" fmla="*/ 86095 h 239295"/>
                  <a:gd name="connsiteX39" fmla="*/ 4089 w 238850"/>
                  <a:gd name="connsiteY39" fmla="*/ 88769 h 239295"/>
                  <a:gd name="connsiteX40" fmla="*/ 3060 w 238850"/>
                  <a:gd name="connsiteY40" fmla="*/ 92847 h 239295"/>
                  <a:gd name="connsiteX41" fmla="*/ 2842 w 238850"/>
                  <a:gd name="connsiteY41" fmla="*/ 93713 h 239295"/>
                  <a:gd name="connsiteX42" fmla="*/ 1501 w 238850"/>
                  <a:gd name="connsiteY42" fmla="*/ 100746 h 239295"/>
                  <a:gd name="connsiteX43" fmla="*/ 1408 w 238850"/>
                  <a:gd name="connsiteY43" fmla="*/ 101535 h 239295"/>
                  <a:gd name="connsiteX44" fmla="*/ 1408 w 238850"/>
                  <a:gd name="connsiteY44" fmla="*/ 101560 h 239295"/>
                  <a:gd name="connsiteX45" fmla="*/ 629 w 238850"/>
                  <a:gd name="connsiteY45" fmla="*/ 107292 h 239295"/>
                  <a:gd name="connsiteX46" fmla="*/ 98 w 238850"/>
                  <a:gd name="connsiteY46" fmla="*/ 115114 h 239295"/>
                  <a:gd name="connsiteX47" fmla="*/ 36 w 238850"/>
                  <a:gd name="connsiteY47" fmla="*/ 117458 h 239295"/>
                  <a:gd name="connsiteX48" fmla="*/ 36 w 238850"/>
                  <a:gd name="connsiteY48" fmla="*/ 119955 h 239295"/>
                  <a:gd name="connsiteX49" fmla="*/ 36 w 238850"/>
                  <a:gd name="connsiteY49" fmla="*/ 119980 h 239295"/>
                  <a:gd name="connsiteX50" fmla="*/ 98 w 238850"/>
                  <a:gd name="connsiteY50" fmla="*/ 124693 h 239295"/>
                  <a:gd name="connsiteX51" fmla="*/ 130 w 238850"/>
                  <a:gd name="connsiteY51" fmla="*/ 125304 h 239295"/>
                  <a:gd name="connsiteX52" fmla="*/ 254 w 238850"/>
                  <a:gd name="connsiteY52" fmla="*/ 127751 h 239295"/>
                  <a:gd name="connsiteX53" fmla="*/ 753 w 238850"/>
                  <a:gd name="connsiteY53" fmla="*/ 133459 h 239295"/>
                  <a:gd name="connsiteX54" fmla="*/ 1159 w 238850"/>
                  <a:gd name="connsiteY54" fmla="*/ 136719 h 239295"/>
                  <a:gd name="connsiteX55" fmla="*/ 1907 w 238850"/>
                  <a:gd name="connsiteY55" fmla="*/ 141177 h 239295"/>
                  <a:gd name="connsiteX56" fmla="*/ 1907 w 238850"/>
                  <a:gd name="connsiteY56" fmla="*/ 141202 h 239295"/>
                  <a:gd name="connsiteX57" fmla="*/ 2561 w 238850"/>
                  <a:gd name="connsiteY57" fmla="*/ 144516 h 239295"/>
                  <a:gd name="connsiteX58" fmla="*/ 2873 w 238850"/>
                  <a:gd name="connsiteY58" fmla="*/ 146018 h 239295"/>
                  <a:gd name="connsiteX59" fmla="*/ 2873 w 238850"/>
                  <a:gd name="connsiteY59" fmla="*/ 146043 h 239295"/>
                  <a:gd name="connsiteX60" fmla="*/ 4899 w 238850"/>
                  <a:gd name="connsiteY60" fmla="*/ 153712 h 239295"/>
                  <a:gd name="connsiteX61" fmla="*/ 6707 w 238850"/>
                  <a:gd name="connsiteY61" fmla="*/ 159370 h 239295"/>
                  <a:gd name="connsiteX62" fmla="*/ 7268 w 238850"/>
                  <a:gd name="connsiteY62" fmla="*/ 160950 h 239295"/>
                  <a:gd name="connsiteX63" fmla="*/ 7268 w 238850"/>
                  <a:gd name="connsiteY63" fmla="*/ 160975 h 239295"/>
                  <a:gd name="connsiteX64" fmla="*/ 7612 w 238850"/>
                  <a:gd name="connsiteY64" fmla="*/ 161916 h 239295"/>
                  <a:gd name="connsiteX65" fmla="*/ 9669 w 238850"/>
                  <a:gd name="connsiteY65" fmla="*/ 167038 h 239295"/>
                  <a:gd name="connsiteX66" fmla="*/ 10386 w 238850"/>
                  <a:gd name="connsiteY66" fmla="*/ 168693 h 239295"/>
                  <a:gd name="connsiteX67" fmla="*/ 10386 w 238850"/>
                  <a:gd name="connsiteY67" fmla="*/ 168718 h 239295"/>
                  <a:gd name="connsiteX68" fmla="*/ 11851 w 238850"/>
                  <a:gd name="connsiteY68" fmla="*/ 171801 h 239295"/>
                  <a:gd name="connsiteX69" fmla="*/ 14749 w 238850"/>
                  <a:gd name="connsiteY69" fmla="*/ 177459 h 239295"/>
                  <a:gd name="connsiteX70" fmla="*/ 15934 w 238850"/>
                  <a:gd name="connsiteY70" fmla="*/ 179448 h 239295"/>
                  <a:gd name="connsiteX71" fmla="*/ 19301 w 238850"/>
                  <a:gd name="connsiteY71" fmla="*/ 185028 h 239295"/>
                  <a:gd name="connsiteX72" fmla="*/ 19364 w 238850"/>
                  <a:gd name="connsiteY72" fmla="*/ 185106 h 239295"/>
                  <a:gd name="connsiteX73" fmla="*/ 24694 w 238850"/>
                  <a:gd name="connsiteY73" fmla="*/ 192596 h 239295"/>
                  <a:gd name="connsiteX74" fmla="*/ 28497 w 238850"/>
                  <a:gd name="connsiteY74" fmla="*/ 197310 h 239295"/>
                  <a:gd name="connsiteX75" fmla="*/ 31988 w 238850"/>
                  <a:gd name="connsiteY75" fmla="*/ 201234 h 239295"/>
                  <a:gd name="connsiteX76" fmla="*/ 32394 w 238850"/>
                  <a:gd name="connsiteY76" fmla="*/ 201668 h 239295"/>
                  <a:gd name="connsiteX77" fmla="*/ 35698 w 238850"/>
                  <a:gd name="connsiteY77" fmla="*/ 205031 h 239295"/>
                  <a:gd name="connsiteX78" fmla="*/ 41309 w 238850"/>
                  <a:gd name="connsiteY78" fmla="*/ 210203 h 239295"/>
                  <a:gd name="connsiteX79" fmla="*/ 41434 w 238850"/>
                  <a:gd name="connsiteY79" fmla="*/ 210306 h 239295"/>
                  <a:gd name="connsiteX80" fmla="*/ 43865 w 238850"/>
                  <a:gd name="connsiteY80" fmla="*/ 212369 h 239295"/>
                  <a:gd name="connsiteX81" fmla="*/ 51191 w 238850"/>
                  <a:gd name="connsiteY81" fmla="*/ 217899 h 239295"/>
                  <a:gd name="connsiteX82" fmla="*/ 54027 w 238850"/>
                  <a:gd name="connsiteY82" fmla="*/ 219810 h 239295"/>
                  <a:gd name="connsiteX83" fmla="*/ 56085 w 238850"/>
                  <a:gd name="connsiteY83" fmla="*/ 221135 h 239295"/>
                  <a:gd name="connsiteX84" fmla="*/ 69645 w 238850"/>
                  <a:gd name="connsiteY84" fmla="*/ 228423 h 239295"/>
                  <a:gd name="connsiteX85" fmla="*/ 72045 w 238850"/>
                  <a:gd name="connsiteY85" fmla="*/ 229521 h 239295"/>
                  <a:gd name="connsiteX86" fmla="*/ 76254 w 238850"/>
                  <a:gd name="connsiteY86" fmla="*/ 231229 h 239295"/>
                  <a:gd name="connsiteX87" fmla="*/ 76254 w 238850"/>
                  <a:gd name="connsiteY87" fmla="*/ 231229 h 239295"/>
                  <a:gd name="connsiteX88" fmla="*/ 82769 w 238850"/>
                  <a:gd name="connsiteY88" fmla="*/ 233523 h 239295"/>
                  <a:gd name="connsiteX89" fmla="*/ 83766 w 238850"/>
                  <a:gd name="connsiteY89" fmla="*/ 233907 h 239295"/>
                  <a:gd name="connsiteX90" fmla="*/ 94708 w 238850"/>
                  <a:gd name="connsiteY90" fmla="*/ 236734 h 239295"/>
                  <a:gd name="connsiteX91" fmla="*/ 107676 w 238850"/>
                  <a:gd name="connsiteY91" fmla="*/ 238720 h 239295"/>
                  <a:gd name="connsiteX92" fmla="*/ 122420 w 238850"/>
                  <a:gd name="connsiteY92" fmla="*/ 239256 h 239295"/>
                  <a:gd name="connsiteX93" fmla="*/ 122857 w 238850"/>
                  <a:gd name="connsiteY93" fmla="*/ 239231 h 239295"/>
                  <a:gd name="connsiteX94" fmla="*/ 124260 w 238850"/>
                  <a:gd name="connsiteY94" fmla="*/ 239206 h 239295"/>
                  <a:gd name="connsiteX95" fmla="*/ 125787 w 238850"/>
                  <a:gd name="connsiteY95" fmla="*/ 239103 h 239295"/>
                  <a:gd name="connsiteX96" fmla="*/ 130276 w 238850"/>
                  <a:gd name="connsiteY96" fmla="*/ 238798 h 239295"/>
                  <a:gd name="connsiteX97" fmla="*/ 130401 w 238850"/>
                  <a:gd name="connsiteY97" fmla="*/ 238798 h 239295"/>
                  <a:gd name="connsiteX98" fmla="*/ 175320 w 238850"/>
                  <a:gd name="connsiteY98" fmla="*/ 225446 h 239295"/>
                  <a:gd name="connsiteX99" fmla="*/ 179903 w 238850"/>
                  <a:gd name="connsiteY99" fmla="*/ 222872 h 239295"/>
                  <a:gd name="connsiteX100" fmla="*/ 237978 w 238850"/>
                  <a:gd name="connsiteY100" fmla="*/ 134378 h 239295"/>
                  <a:gd name="connsiteX101" fmla="*/ 237978 w 238850"/>
                  <a:gd name="connsiteY101" fmla="*/ 134354 h 239295"/>
                  <a:gd name="connsiteX102" fmla="*/ 238757 w 238850"/>
                  <a:gd name="connsiteY102" fmla="*/ 115079 h 23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38850" h="239295">
                    <a:moveTo>
                      <a:pt x="238757" y="115079"/>
                    </a:moveTo>
                    <a:cubicBezTo>
                      <a:pt x="238663" y="112685"/>
                      <a:pt x="238507" y="110313"/>
                      <a:pt x="238227" y="107969"/>
                    </a:cubicBezTo>
                    <a:cubicBezTo>
                      <a:pt x="235016" y="75583"/>
                      <a:pt x="218993" y="47198"/>
                      <a:pt x="195396" y="27780"/>
                    </a:cubicBezTo>
                    <a:cubicBezTo>
                      <a:pt x="188351" y="21970"/>
                      <a:pt x="180620" y="16951"/>
                      <a:pt x="172390" y="12873"/>
                    </a:cubicBezTo>
                    <a:cubicBezTo>
                      <a:pt x="166374" y="9893"/>
                      <a:pt x="160108" y="7396"/>
                      <a:pt x="153624" y="5457"/>
                    </a:cubicBezTo>
                    <a:cubicBezTo>
                      <a:pt x="151723" y="4871"/>
                      <a:pt x="149790" y="4360"/>
                      <a:pt x="147795" y="3877"/>
                    </a:cubicBezTo>
                    <a:cubicBezTo>
                      <a:pt x="147546" y="3774"/>
                      <a:pt x="147234" y="3699"/>
                      <a:pt x="146954" y="3621"/>
                    </a:cubicBezTo>
                    <a:cubicBezTo>
                      <a:pt x="146112" y="3447"/>
                      <a:pt x="145332" y="3247"/>
                      <a:pt x="144522" y="3073"/>
                    </a:cubicBezTo>
                    <a:cubicBezTo>
                      <a:pt x="144864" y="3001"/>
                      <a:pt x="145208" y="2898"/>
                      <a:pt x="145551" y="2829"/>
                    </a:cubicBezTo>
                    <a:cubicBezTo>
                      <a:pt x="135669" y="638"/>
                      <a:pt x="125351" y="-328"/>
                      <a:pt x="114783" y="99"/>
                    </a:cubicBezTo>
                    <a:cubicBezTo>
                      <a:pt x="112383" y="195"/>
                      <a:pt x="110045" y="364"/>
                      <a:pt x="107738" y="579"/>
                    </a:cubicBezTo>
                    <a:cubicBezTo>
                      <a:pt x="105650" y="760"/>
                      <a:pt x="103561" y="1040"/>
                      <a:pt x="101535" y="1367"/>
                    </a:cubicBezTo>
                    <a:cubicBezTo>
                      <a:pt x="101441" y="1371"/>
                      <a:pt x="101347" y="1399"/>
                      <a:pt x="101285" y="1402"/>
                    </a:cubicBezTo>
                    <a:cubicBezTo>
                      <a:pt x="100257" y="1542"/>
                      <a:pt x="99290" y="1701"/>
                      <a:pt x="98293" y="1888"/>
                    </a:cubicBezTo>
                    <a:lnTo>
                      <a:pt x="98261" y="1888"/>
                    </a:lnTo>
                    <a:cubicBezTo>
                      <a:pt x="91466" y="3116"/>
                      <a:pt x="84857" y="4899"/>
                      <a:pt x="78498" y="7234"/>
                    </a:cubicBezTo>
                    <a:cubicBezTo>
                      <a:pt x="74539" y="8665"/>
                      <a:pt x="70736" y="10311"/>
                      <a:pt x="66995" y="12150"/>
                    </a:cubicBezTo>
                    <a:cubicBezTo>
                      <a:pt x="64657" y="13297"/>
                      <a:pt x="62350" y="14538"/>
                      <a:pt x="60075" y="15828"/>
                    </a:cubicBezTo>
                    <a:cubicBezTo>
                      <a:pt x="57488" y="17303"/>
                      <a:pt x="54994" y="18871"/>
                      <a:pt x="52562" y="20533"/>
                    </a:cubicBezTo>
                    <a:cubicBezTo>
                      <a:pt x="49757" y="22431"/>
                      <a:pt x="47045" y="24448"/>
                      <a:pt x="44426" y="26583"/>
                    </a:cubicBezTo>
                    <a:cubicBezTo>
                      <a:pt x="42681" y="28023"/>
                      <a:pt x="40935" y="29488"/>
                      <a:pt x="39252" y="31022"/>
                    </a:cubicBezTo>
                    <a:cubicBezTo>
                      <a:pt x="38410" y="31792"/>
                      <a:pt x="37537" y="32584"/>
                      <a:pt x="36695" y="33401"/>
                    </a:cubicBezTo>
                    <a:lnTo>
                      <a:pt x="36695" y="33426"/>
                    </a:lnTo>
                    <a:lnTo>
                      <a:pt x="35355" y="34725"/>
                    </a:lnTo>
                    <a:cubicBezTo>
                      <a:pt x="34700" y="35386"/>
                      <a:pt x="34077" y="36025"/>
                      <a:pt x="33422" y="36711"/>
                    </a:cubicBezTo>
                    <a:cubicBezTo>
                      <a:pt x="32456" y="37727"/>
                      <a:pt x="31521" y="38744"/>
                      <a:pt x="30617" y="39785"/>
                    </a:cubicBezTo>
                    <a:cubicBezTo>
                      <a:pt x="30025" y="40371"/>
                      <a:pt x="29495" y="40979"/>
                      <a:pt x="28996" y="41586"/>
                    </a:cubicBezTo>
                    <a:cubicBezTo>
                      <a:pt x="27250" y="43613"/>
                      <a:pt x="25567" y="45711"/>
                      <a:pt x="23977" y="47852"/>
                    </a:cubicBezTo>
                    <a:cubicBezTo>
                      <a:pt x="23229" y="48862"/>
                      <a:pt x="22481" y="49869"/>
                      <a:pt x="21763" y="50901"/>
                    </a:cubicBezTo>
                    <a:cubicBezTo>
                      <a:pt x="21078" y="51833"/>
                      <a:pt x="20454" y="52790"/>
                      <a:pt x="19831" y="53741"/>
                    </a:cubicBezTo>
                    <a:cubicBezTo>
                      <a:pt x="18677" y="55452"/>
                      <a:pt x="17618" y="57207"/>
                      <a:pt x="16558" y="58984"/>
                    </a:cubicBezTo>
                    <a:cubicBezTo>
                      <a:pt x="16028" y="59885"/>
                      <a:pt x="15498" y="60786"/>
                      <a:pt x="14999" y="61712"/>
                    </a:cubicBezTo>
                    <a:cubicBezTo>
                      <a:pt x="14095" y="63339"/>
                      <a:pt x="13222" y="65010"/>
                      <a:pt x="12412" y="66680"/>
                    </a:cubicBezTo>
                    <a:cubicBezTo>
                      <a:pt x="11134" y="69277"/>
                      <a:pt x="9950" y="71918"/>
                      <a:pt x="8889" y="74623"/>
                    </a:cubicBezTo>
                    <a:cubicBezTo>
                      <a:pt x="8671" y="75072"/>
                      <a:pt x="8484" y="75496"/>
                      <a:pt x="8328" y="75942"/>
                    </a:cubicBezTo>
                    <a:cubicBezTo>
                      <a:pt x="7736" y="77432"/>
                      <a:pt x="7206" y="78922"/>
                      <a:pt x="6676" y="80434"/>
                    </a:cubicBezTo>
                    <a:cubicBezTo>
                      <a:pt x="6458" y="81017"/>
                      <a:pt x="6271" y="81622"/>
                      <a:pt x="6084" y="82217"/>
                    </a:cubicBezTo>
                    <a:cubicBezTo>
                      <a:pt x="5897" y="82784"/>
                      <a:pt x="5678" y="83339"/>
                      <a:pt x="5491" y="83928"/>
                    </a:cubicBezTo>
                    <a:cubicBezTo>
                      <a:pt x="5274" y="84642"/>
                      <a:pt x="5055" y="85356"/>
                      <a:pt x="4837" y="86095"/>
                    </a:cubicBezTo>
                    <a:cubicBezTo>
                      <a:pt x="4557" y="86987"/>
                      <a:pt x="4338" y="87878"/>
                      <a:pt x="4089" y="88769"/>
                    </a:cubicBezTo>
                    <a:cubicBezTo>
                      <a:pt x="3684" y="90119"/>
                      <a:pt x="3372" y="91469"/>
                      <a:pt x="3060" y="92847"/>
                    </a:cubicBezTo>
                    <a:cubicBezTo>
                      <a:pt x="2967" y="93127"/>
                      <a:pt x="2936" y="93408"/>
                      <a:pt x="2842" y="93713"/>
                    </a:cubicBezTo>
                    <a:cubicBezTo>
                      <a:pt x="2343" y="96005"/>
                      <a:pt x="1875" y="98377"/>
                      <a:pt x="1501" y="100746"/>
                    </a:cubicBezTo>
                    <a:cubicBezTo>
                      <a:pt x="1470" y="101002"/>
                      <a:pt x="1439" y="101254"/>
                      <a:pt x="1408" y="101535"/>
                    </a:cubicBezTo>
                    <a:lnTo>
                      <a:pt x="1408" y="101560"/>
                    </a:lnTo>
                    <a:cubicBezTo>
                      <a:pt x="1096" y="103446"/>
                      <a:pt x="847" y="105357"/>
                      <a:pt x="629" y="107292"/>
                    </a:cubicBezTo>
                    <a:cubicBezTo>
                      <a:pt x="348" y="109867"/>
                      <a:pt x="192" y="112492"/>
                      <a:pt x="98" y="115114"/>
                    </a:cubicBezTo>
                    <a:cubicBezTo>
                      <a:pt x="67" y="115905"/>
                      <a:pt x="36" y="116669"/>
                      <a:pt x="36" y="117458"/>
                    </a:cubicBezTo>
                    <a:cubicBezTo>
                      <a:pt x="5" y="118271"/>
                      <a:pt x="-26" y="119088"/>
                      <a:pt x="36" y="119955"/>
                    </a:cubicBezTo>
                    <a:lnTo>
                      <a:pt x="36" y="119980"/>
                    </a:lnTo>
                    <a:cubicBezTo>
                      <a:pt x="5" y="121560"/>
                      <a:pt x="36" y="123113"/>
                      <a:pt x="98" y="124693"/>
                    </a:cubicBezTo>
                    <a:lnTo>
                      <a:pt x="130" y="125304"/>
                    </a:lnTo>
                    <a:cubicBezTo>
                      <a:pt x="161" y="126146"/>
                      <a:pt x="192" y="126934"/>
                      <a:pt x="254" y="127751"/>
                    </a:cubicBezTo>
                    <a:cubicBezTo>
                      <a:pt x="379" y="129687"/>
                      <a:pt x="535" y="131598"/>
                      <a:pt x="753" y="133459"/>
                    </a:cubicBezTo>
                    <a:cubicBezTo>
                      <a:pt x="878" y="134553"/>
                      <a:pt x="1003" y="135650"/>
                      <a:pt x="1159" y="136719"/>
                    </a:cubicBezTo>
                    <a:cubicBezTo>
                      <a:pt x="1377" y="138197"/>
                      <a:pt x="1626" y="139700"/>
                      <a:pt x="1907" y="141177"/>
                    </a:cubicBezTo>
                    <a:lnTo>
                      <a:pt x="1907" y="141202"/>
                    </a:lnTo>
                    <a:cubicBezTo>
                      <a:pt x="2094" y="142324"/>
                      <a:pt x="2280" y="143418"/>
                      <a:pt x="2561" y="144516"/>
                    </a:cubicBezTo>
                    <a:cubicBezTo>
                      <a:pt x="2655" y="144999"/>
                      <a:pt x="2748" y="145510"/>
                      <a:pt x="2873" y="146018"/>
                    </a:cubicBezTo>
                    <a:lnTo>
                      <a:pt x="2873" y="146043"/>
                    </a:lnTo>
                    <a:cubicBezTo>
                      <a:pt x="3434" y="148668"/>
                      <a:pt x="4089" y="151215"/>
                      <a:pt x="4899" y="153712"/>
                    </a:cubicBezTo>
                    <a:cubicBezTo>
                      <a:pt x="5460" y="155648"/>
                      <a:pt x="6022" y="157509"/>
                      <a:pt x="6707" y="159370"/>
                    </a:cubicBezTo>
                    <a:cubicBezTo>
                      <a:pt x="6863" y="159906"/>
                      <a:pt x="7081" y="160414"/>
                      <a:pt x="7268" y="160950"/>
                    </a:cubicBezTo>
                    <a:lnTo>
                      <a:pt x="7268" y="160975"/>
                    </a:lnTo>
                    <a:cubicBezTo>
                      <a:pt x="7362" y="161281"/>
                      <a:pt x="7487" y="161611"/>
                      <a:pt x="7612" y="161916"/>
                    </a:cubicBezTo>
                    <a:cubicBezTo>
                      <a:pt x="8266" y="163675"/>
                      <a:pt x="8952" y="165383"/>
                      <a:pt x="9669" y="167038"/>
                    </a:cubicBezTo>
                    <a:cubicBezTo>
                      <a:pt x="9918" y="167574"/>
                      <a:pt x="10136" y="168160"/>
                      <a:pt x="10386" y="168693"/>
                    </a:cubicBezTo>
                    <a:lnTo>
                      <a:pt x="10386" y="168718"/>
                    </a:lnTo>
                    <a:cubicBezTo>
                      <a:pt x="10884" y="169763"/>
                      <a:pt x="11352" y="170782"/>
                      <a:pt x="11851" y="171801"/>
                    </a:cubicBezTo>
                    <a:cubicBezTo>
                      <a:pt x="12755" y="173712"/>
                      <a:pt x="13721" y="175573"/>
                      <a:pt x="14749" y="177459"/>
                    </a:cubicBezTo>
                    <a:cubicBezTo>
                      <a:pt x="15124" y="178123"/>
                      <a:pt x="15529" y="178784"/>
                      <a:pt x="15934" y="179448"/>
                    </a:cubicBezTo>
                    <a:cubicBezTo>
                      <a:pt x="16963" y="181359"/>
                      <a:pt x="18116" y="183195"/>
                      <a:pt x="19301" y="185028"/>
                    </a:cubicBezTo>
                    <a:cubicBezTo>
                      <a:pt x="19333" y="185053"/>
                      <a:pt x="19333" y="185078"/>
                      <a:pt x="19364" y="185106"/>
                    </a:cubicBezTo>
                    <a:cubicBezTo>
                      <a:pt x="21078" y="187681"/>
                      <a:pt x="22823" y="190177"/>
                      <a:pt x="24694" y="192596"/>
                    </a:cubicBezTo>
                    <a:cubicBezTo>
                      <a:pt x="25941" y="194202"/>
                      <a:pt x="27187" y="195782"/>
                      <a:pt x="28497" y="197310"/>
                    </a:cubicBezTo>
                    <a:cubicBezTo>
                      <a:pt x="29619" y="198635"/>
                      <a:pt x="30804" y="199935"/>
                      <a:pt x="31988" y="201234"/>
                    </a:cubicBezTo>
                    <a:cubicBezTo>
                      <a:pt x="32144" y="201387"/>
                      <a:pt x="32269" y="201490"/>
                      <a:pt x="32394" y="201668"/>
                    </a:cubicBezTo>
                    <a:cubicBezTo>
                      <a:pt x="33484" y="202815"/>
                      <a:pt x="34576" y="203909"/>
                      <a:pt x="35698" y="205031"/>
                    </a:cubicBezTo>
                    <a:cubicBezTo>
                      <a:pt x="37506" y="206790"/>
                      <a:pt x="39376" y="208523"/>
                      <a:pt x="41309" y="210203"/>
                    </a:cubicBezTo>
                    <a:lnTo>
                      <a:pt x="41434" y="210306"/>
                    </a:lnTo>
                    <a:cubicBezTo>
                      <a:pt x="42213" y="211020"/>
                      <a:pt x="43023" y="211684"/>
                      <a:pt x="43865" y="212369"/>
                    </a:cubicBezTo>
                    <a:cubicBezTo>
                      <a:pt x="46234" y="214255"/>
                      <a:pt x="48666" y="216141"/>
                      <a:pt x="51191" y="217899"/>
                    </a:cubicBezTo>
                    <a:cubicBezTo>
                      <a:pt x="52126" y="218539"/>
                      <a:pt x="53061" y="219174"/>
                      <a:pt x="54027" y="219810"/>
                    </a:cubicBezTo>
                    <a:cubicBezTo>
                      <a:pt x="54682" y="220244"/>
                      <a:pt x="55399" y="220702"/>
                      <a:pt x="56085" y="221135"/>
                    </a:cubicBezTo>
                    <a:cubicBezTo>
                      <a:pt x="60449" y="223863"/>
                      <a:pt x="64969" y="226282"/>
                      <a:pt x="69645" y="228423"/>
                    </a:cubicBezTo>
                    <a:cubicBezTo>
                      <a:pt x="70456" y="228807"/>
                      <a:pt x="71235" y="229162"/>
                      <a:pt x="72045" y="229521"/>
                    </a:cubicBezTo>
                    <a:cubicBezTo>
                      <a:pt x="73448" y="230132"/>
                      <a:pt x="74851" y="230668"/>
                      <a:pt x="76254" y="231229"/>
                    </a:cubicBezTo>
                    <a:lnTo>
                      <a:pt x="76254" y="231229"/>
                    </a:lnTo>
                    <a:cubicBezTo>
                      <a:pt x="78373" y="232071"/>
                      <a:pt x="80587" y="232834"/>
                      <a:pt x="82769" y="233523"/>
                    </a:cubicBezTo>
                    <a:cubicBezTo>
                      <a:pt x="83081" y="233676"/>
                      <a:pt x="83454" y="233779"/>
                      <a:pt x="83766" y="233907"/>
                    </a:cubicBezTo>
                    <a:cubicBezTo>
                      <a:pt x="87351" y="235001"/>
                      <a:pt x="90999" y="235970"/>
                      <a:pt x="94708" y="236734"/>
                    </a:cubicBezTo>
                    <a:cubicBezTo>
                      <a:pt x="98978" y="237650"/>
                      <a:pt x="103312" y="238314"/>
                      <a:pt x="107676" y="238720"/>
                    </a:cubicBezTo>
                    <a:cubicBezTo>
                      <a:pt x="112539" y="239206"/>
                      <a:pt x="117402" y="239384"/>
                      <a:pt x="122420" y="239256"/>
                    </a:cubicBezTo>
                    <a:cubicBezTo>
                      <a:pt x="122576" y="239281"/>
                      <a:pt x="122701" y="239256"/>
                      <a:pt x="122857" y="239231"/>
                    </a:cubicBezTo>
                    <a:cubicBezTo>
                      <a:pt x="123356" y="239231"/>
                      <a:pt x="123792" y="239231"/>
                      <a:pt x="124260" y="239206"/>
                    </a:cubicBezTo>
                    <a:cubicBezTo>
                      <a:pt x="124789" y="239181"/>
                      <a:pt x="125289" y="239156"/>
                      <a:pt x="125787" y="239103"/>
                    </a:cubicBezTo>
                    <a:cubicBezTo>
                      <a:pt x="127315" y="239053"/>
                      <a:pt x="128811" y="238950"/>
                      <a:pt x="130276" y="238798"/>
                    </a:cubicBezTo>
                    <a:lnTo>
                      <a:pt x="130401" y="238798"/>
                    </a:lnTo>
                    <a:cubicBezTo>
                      <a:pt x="146548" y="237320"/>
                      <a:pt x="161698" y="232632"/>
                      <a:pt x="175320" y="225446"/>
                    </a:cubicBezTo>
                    <a:cubicBezTo>
                      <a:pt x="176879" y="224633"/>
                      <a:pt x="178406" y="223766"/>
                      <a:pt x="179903" y="222872"/>
                    </a:cubicBezTo>
                    <a:cubicBezTo>
                      <a:pt x="211325" y="204346"/>
                      <a:pt x="233427" y="171910"/>
                      <a:pt x="237978" y="134378"/>
                    </a:cubicBezTo>
                    <a:lnTo>
                      <a:pt x="237978" y="134354"/>
                    </a:lnTo>
                    <a:cubicBezTo>
                      <a:pt x="238757" y="128050"/>
                      <a:pt x="239007" y="121629"/>
                      <a:pt x="238757" y="115079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16" name="Đồ họa 3">
                <a:extLst>
                  <a:ext uri="{FF2B5EF4-FFF2-40B4-BE49-F238E27FC236}">
                    <a16:creationId xmlns:a16="http://schemas.microsoft.com/office/drawing/2014/main" id="{D04DDEC9-D6FF-545A-7B25-BF3BBD638A94}"/>
                  </a:ext>
                </a:extLst>
              </p:cNvPr>
              <p:cNvGrpSpPr/>
              <p:nvPr/>
            </p:nvGrpSpPr>
            <p:grpSpPr>
              <a:xfrm>
                <a:off x="13930254" y="2395768"/>
                <a:ext cx="238849" cy="239308"/>
                <a:chOff x="13930254" y="2395768"/>
                <a:chExt cx="238849" cy="239308"/>
              </a:xfrm>
            </p:grpSpPr>
            <p:sp>
              <p:nvSpPr>
                <p:cNvPr id="1717" name="Hình tự do: Hình 1716">
                  <a:extLst>
                    <a:ext uri="{FF2B5EF4-FFF2-40B4-BE49-F238E27FC236}">
                      <a16:creationId xmlns:a16="http://schemas.microsoft.com/office/drawing/2014/main" id="{CBA95165-E265-F71D-1043-E3707AB91736}"/>
                    </a:ext>
                  </a:extLst>
                </p:cNvPr>
                <p:cNvSpPr/>
                <p:nvPr/>
              </p:nvSpPr>
              <p:spPr>
                <a:xfrm>
                  <a:off x="13930254" y="2396236"/>
                  <a:ext cx="238849" cy="238840"/>
                </a:xfrm>
                <a:custGeom>
                  <a:avLst/>
                  <a:gdLst>
                    <a:gd name="connsiteX0" fmla="*/ 237977 w 238849"/>
                    <a:gd name="connsiteY0" fmla="*/ 133898 h 238840"/>
                    <a:gd name="connsiteX1" fmla="*/ 237977 w 238849"/>
                    <a:gd name="connsiteY1" fmla="*/ 133923 h 238840"/>
                    <a:gd name="connsiteX2" fmla="*/ 179903 w 238849"/>
                    <a:gd name="connsiteY2" fmla="*/ 222416 h 238840"/>
                    <a:gd name="connsiteX3" fmla="*/ 175320 w 238849"/>
                    <a:gd name="connsiteY3" fmla="*/ 224991 h 238840"/>
                    <a:gd name="connsiteX4" fmla="*/ 130400 w 238849"/>
                    <a:gd name="connsiteY4" fmla="*/ 238342 h 238840"/>
                    <a:gd name="connsiteX5" fmla="*/ 130276 w 238849"/>
                    <a:gd name="connsiteY5" fmla="*/ 238342 h 238840"/>
                    <a:gd name="connsiteX6" fmla="*/ 125786 w 238849"/>
                    <a:gd name="connsiteY6" fmla="*/ 238648 h 238840"/>
                    <a:gd name="connsiteX7" fmla="*/ 124259 w 238849"/>
                    <a:gd name="connsiteY7" fmla="*/ 238751 h 238840"/>
                    <a:gd name="connsiteX8" fmla="*/ 122887 w 238849"/>
                    <a:gd name="connsiteY8" fmla="*/ 238776 h 238840"/>
                    <a:gd name="connsiteX9" fmla="*/ 122420 w 238849"/>
                    <a:gd name="connsiteY9" fmla="*/ 238801 h 238840"/>
                    <a:gd name="connsiteX10" fmla="*/ 107676 w 238849"/>
                    <a:gd name="connsiteY10" fmla="*/ 238264 h 238840"/>
                    <a:gd name="connsiteX11" fmla="*/ 94707 w 238849"/>
                    <a:gd name="connsiteY11" fmla="*/ 236276 h 238840"/>
                    <a:gd name="connsiteX12" fmla="*/ 83797 w 238849"/>
                    <a:gd name="connsiteY12" fmla="*/ 233448 h 238840"/>
                    <a:gd name="connsiteX13" fmla="*/ 82768 w 238849"/>
                    <a:gd name="connsiteY13" fmla="*/ 233065 h 238840"/>
                    <a:gd name="connsiteX14" fmla="*/ 76253 w 238849"/>
                    <a:gd name="connsiteY14" fmla="*/ 230770 h 238840"/>
                    <a:gd name="connsiteX15" fmla="*/ 76253 w 238849"/>
                    <a:gd name="connsiteY15" fmla="*/ 230770 h 238840"/>
                    <a:gd name="connsiteX16" fmla="*/ 72076 w 238849"/>
                    <a:gd name="connsiteY16" fmla="*/ 229062 h 238840"/>
                    <a:gd name="connsiteX17" fmla="*/ 69644 w 238849"/>
                    <a:gd name="connsiteY17" fmla="*/ 227965 h 238840"/>
                    <a:gd name="connsiteX18" fmla="*/ 56085 w 238849"/>
                    <a:gd name="connsiteY18" fmla="*/ 220677 h 238840"/>
                    <a:gd name="connsiteX19" fmla="*/ 54027 w 238849"/>
                    <a:gd name="connsiteY19" fmla="*/ 219352 h 238840"/>
                    <a:gd name="connsiteX20" fmla="*/ 51190 w 238849"/>
                    <a:gd name="connsiteY20" fmla="*/ 217441 h 238840"/>
                    <a:gd name="connsiteX21" fmla="*/ 43864 w 238849"/>
                    <a:gd name="connsiteY21" fmla="*/ 211911 h 238840"/>
                    <a:gd name="connsiteX22" fmla="*/ 41434 w 238849"/>
                    <a:gd name="connsiteY22" fmla="*/ 209847 h 238840"/>
                    <a:gd name="connsiteX23" fmla="*/ 41309 w 238849"/>
                    <a:gd name="connsiteY23" fmla="*/ 209744 h 238840"/>
                    <a:gd name="connsiteX24" fmla="*/ 35697 w 238849"/>
                    <a:gd name="connsiteY24" fmla="*/ 204573 h 238840"/>
                    <a:gd name="connsiteX25" fmla="*/ 32424 w 238849"/>
                    <a:gd name="connsiteY25" fmla="*/ 201209 h 238840"/>
                    <a:gd name="connsiteX26" fmla="*/ 31988 w 238849"/>
                    <a:gd name="connsiteY26" fmla="*/ 200776 h 238840"/>
                    <a:gd name="connsiteX27" fmla="*/ 28528 w 238849"/>
                    <a:gd name="connsiteY27" fmla="*/ 196851 h 238840"/>
                    <a:gd name="connsiteX28" fmla="*/ 24693 w 238849"/>
                    <a:gd name="connsiteY28" fmla="*/ 192138 h 238840"/>
                    <a:gd name="connsiteX29" fmla="*/ 19363 w 238849"/>
                    <a:gd name="connsiteY29" fmla="*/ 184647 h 238840"/>
                    <a:gd name="connsiteX30" fmla="*/ 19332 w 238849"/>
                    <a:gd name="connsiteY30" fmla="*/ 184569 h 238840"/>
                    <a:gd name="connsiteX31" fmla="*/ 15934 w 238849"/>
                    <a:gd name="connsiteY31" fmla="*/ 178989 h 238840"/>
                    <a:gd name="connsiteX32" fmla="*/ 14749 w 238849"/>
                    <a:gd name="connsiteY32" fmla="*/ 177004 h 238840"/>
                    <a:gd name="connsiteX33" fmla="*/ 11850 w 238849"/>
                    <a:gd name="connsiteY33" fmla="*/ 171346 h 238840"/>
                    <a:gd name="connsiteX34" fmla="*/ 10416 w 238849"/>
                    <a:gd name="connsiteY34" fmla="*/ 168263 h 238840"/>
                    <a:gd name="connsiteX35" fmla="*/ 10416 w 238849"/>
                    <a:gd name="connsiteY35" fmla="*/ 168238 h 238840"/>
                    <a:gd name="connsiteX36" fmla="*/ 9699 w 238849"/>
                    <a:gd name="connsiteY36" fmla="*/ 166583 h 238840"/>
                    <a:gd name="connsiteX37" fmla="*/ 7611 w 238849"/>
                    <a:gd name="connsiteY37" fmla="*/ 161461 h 238840"/>
                    <a:gd name="connsiteX38" fmla="*/ 7268 w 238849"/>
                    <a:gd name="connsiteY38" fmla="*/ 160520 h 238840"/>
                    <a:gd name="connsiteX39" fmla="*/ 7268 w 238849"/>
                    <a:gd name="connsiteY39" fmla="*/ 160495 h 238840"/>
                    <a:gd name="connsiteX40" fmla="*/ 6707 w 238849"/>
                    <a:gd name="connsiteY40" fmla="*/ 158914 h 238840"/>
                    <a:gd name="connsiteX41" fmla="*/ 4898 w 238849"/>
                    <a:gd name="connsiteY41" fmla="*/ 153256 h 238840"/>
                    <a:gd name="connsiteX42" fmla="*/ 2872 w 238849"/>
                    <a:gd name="connsiteY42" fmla="*/ 145588 h 238840"/>
                    <a:gd name="connsiteX43" fmla="*/ 2872 w 238849"/>
                    <a:gd name="connsiteY43" fmla="*/ 145563 h 238840"/>
                    <a:gd name="connsiteX44" fmla="*/ 2560 w 238849"/>
                    <a:gd name="connsiteY44" fmla="*/ 144060 h 238840"/>
                    <a:gd name="connsiteX45" fmla="*/ 1906 w 238849"/>
                    <a:gd name="connsiteY45" fmla="*/ 140747 h 238840"/>
                    <a:gd name="connsiteX46" fmla="*/ 1906 w 238849"/>
                    <a:gd name="connsiteY46" fmla="*/ 140722 h 238840"/>
                    <a:gd name="connsiteX47" fmla="*/ 1189 w 238849"/>
                    <a:gd name="connsiteY47" fmla="*/ 136264 h 238840"/>
                    <a:gd name="connsiteX48" fmla="*/ 753 w 238849"/>
                    <a:gd name="connsiteY48" fmla="*/ 133003 h 238840"/>
                    <a:gd name="connsiteX49" fmla="*/ 254 w 238849"/>
                    <a:gd name="connsiteY49" fmla="*/ 127296 h 238840"/>
                    <a:gd name="connsiteX50" fmla="*/ 130 w 238849"/>
                    <a:gd name="connsiteY50" fmla="*/ 124849 h 238840"/>
                    <a:gd name="connsiteX51" fmla="*/ 98 w 238849"/>
                    <a:gd name="connsiteY51" fmla="*/ 124238 h 238840"/>
                    <a:gd name="connsiteX52" fmla="*/ 36 w 238849"/>
                    <a:gd name="connsiteY52" fmla="*/ 119524 h 238840"/>
                    <a:gd name="connsiteX53" fmla="*/ 36 w 238849"/>
                    <a:gd name="connsiteY53" fmla="*/ 119499 h 238840"/>
                    <a:gd name="connsiteX54" fmla="*/ 36 w 238849"/>
                    <a:gd name="connsiteY54" fmla="*/ 117002 h 238840"/>
                    <a:gd name="connsiteX55" fmla="*/ 98 w 238849"/>
                    <a:gd name="connsiteY55" fmla="*/ 114658 h 238840"/>
                    <a:gd name="connsiteX56" fmla="*/ 628 w 238849"/>
                    <a:gd name="connsiteY56" fmla="*/ 106837 h 238840"/>
                    <a:gd name="connsiteX57" fmla="*/ 1407 w 238849"/>
                    <a:gd name="connsiteY57" fmla="*/ 101104 h 238840"/>
                    <a:gd name="connsiteX58" fmla="*/ 1407 w 238849"/>
                    <a:gd name="connsiteY58" fmla="*/ 101079 h 238840"/>
                    <a:gd name="connsiteX59" fmla="*/ 1501 w 238849"/>
                    <a:gd name="connsiteY59" fmla="*/ 100291 h 238840"/>
                    <a:gd name="connsiteX60" fmla="*/ 2872 w 238849"/>
                    <a:gd name="connsiteY60" fmla="*/ 93258 h 238840"/>
                    <a:gd name="connsiteX61" fmla="*/ 3060 w 238849"/>
                    <a:gd name="connsiteY61" fmla="*/ 92392 h 238840"/>
                    <a:gd name="connsiteX62" fmla="*/ 4088 w 238849"/>
                    <a:gd name="connsiteY62" fmla="*/ 88314 h 238840"/>
                    <a:gd name="connsiteX63" fmla="*/ 4836 w 238849"/>
                    <a:gd name="connsiteY63" fmla="*/ 85640 h 238840"/>
                    <a:gd name="connsiteX64" fmla="*/ 5491 w 238849"/>
                    <a:gd name="connsiteY64" fmla="*/ 83473 h 238840"/>
                    <a:gd name="connsiteX65" fmla="*/ 6675 w 238849"/>
                    <a:gd name="connsiteY65" fmla="*/ 79982 h 238840"/>
                    <a:gd name="connsiteX66" fmla="*/ 8328 w 238849"/>
                    <a:gd name="connsiteY66" fmla="*/ 75496 h 238840"/>
                    <a:gd name="connsiteX67" fmla="*/ 8702 w 238849"/>
                    <a:gd name="connsiteY67" fmla="*/ 74629 h 238840"/>
                    <a:gd name="connsiteX68" fmla="*/ 12255 w 238849"/>
                    <a:gd name="connsiteY68" fmla="*/ 66705 h 238840"/>
                    <a:gd name="connsiteX69" fmla="*/ 14843 w 238849"/>
                    <a:gd name="connsiteY69" fmla="*/ 61711 h 238840"/>
                    <a:gd name="connsiteX70" fmla="*/ 16371 w 238849"/>
                    <a:gd name="connsiteY70" fmla="*/ 58984 h 238840"/>
                    <a:gd name="connsiteX71" fmla="*/ 19705 w 238849"/>
                    <a:gd name="connsiteY71" fmla="*/ 53759 h 238840"/>
                    <a:gd name="connsiteX72" fmla="*/ 21576 w 238849"/>
                    <a:gd name="connsiteY72" fmla="*/ 50904 h 238840"/>
                    <a:gd name="connsiteX73" fmla="*/ 23820 w 238849"/>
                    <a:gd name="connsiteY73" fmla="*/ 47846 h 238840"/>
                    <a:gd name="connsiteX74" fmla="*/ 28808 w 238849"/>
                    <a:gd name="connsiteY74" fmla="*/ 41602 h 238840"/>
                    <a:gd name="connsiteX75" fmla="*/ 30429 w 238849"/>
                    <a:gd name="connsiteY75" fmla="*/ 39794 h 238840"/>
                    <a:gd name="connsiteX76" fmla="*/ 33266 w 238849"/>
                    <a:gd name="connsiteY76" fmla="*/ 36711 h 238840"/>
                    <a:gd name="connsiteX77" fmla="*/ 35199 w 238849"/>
                    <a:gd name="connsiteY77" fmla="*/ 34722 h 238840"/>
                    <a:gd name="connsiteX78" fmla="*/ 36539 w 238849"/>
                    <a:gd name="connsiteY78" fmla="*/ 33422 h 238840"/>
                    <a:gd name="connsiteX79" fmla="*/ 36539 w 238849"/>
                    <a:gd name="connsiteY79" fmla="*/ 33397 h 238840"/>
                    <a:gd name="connsiteX80" fmla="*/ 39126 w 238849"/>
                    <a:gd name="connsiteY80" fmla="*/ 31028 h 238840"/>
                    <a:gd name="connsiteX81" fmla="*/ 44270 w 238849"/>
                    <a:gd name="connsiteY81" fmla="*/ 26595 h 238840"/>
                    <a:gd name="connsiteX82" fmla="*/ 52406 w 238849"/>
                    <a:gd name="connsiteY82" fmla="*/ 20532 h 238840"/>
                    <a:gd name="connsiteX83" fmla="*/ 59919 w 238849"/>
                    <a:gd name="connsiteY83" fmla="*/ 15844 h 238840"/>
                    <a:gd name="connsiteX84" fmla="*/ 66839 w 238849"/>
                    <a:gd name="connsiteY84" fmla="*/ 12150 h 238840"/>
                    <a:gd name="connsiteX85" fmla="*/ 78342 w 238849"/>
                    <a:gd name="connsiteY85" fmla="*/ 7231 h 238840"/>
                    <a:gd name="connsiteX86" fmla="*/ 98105 w 238849"/>
                    <a:gd name="connsiteY86" fmla="*/ 1878 h 238840"/>
                    <a:gd name="connsiteX87" fmla="*/ 98137 w 238849"/>
                    <a:gd name="connsiteY87" fmla="*/ 1878 h 238840"/>
                    <a:gd name="connsiteX88" fmla="*/ 101129 w 238849"/>
                    <a:gd name="connsiteY88" fmla="*/ 1395 h 238840"/>
                    <a:gd name="connsiteX89" fmla="*/ 101347 w 238849"/>
                    <a:gd name="connsiteY89" fmla="*/ 1370 h 238840"/>
                    <a:gd name="connsiteX90" fmla="*/ 107551 w 238849"/>
                    <a:gd name="connsiteY90" fmla="*/ 582 h 238840"/>
                    <a:gd name="connsiteX91" fmla="*/ 114596 w 238849"/>
                    <a:gd name="connsiteY91" fmla="*/ 99 h 238840"/>
                    <a:gd name="connsiteX92" fmla="*/ 144428 w 238849"/>
                    <a:gd name="connsiteY92" fmla="*/ 2595 h 238840"/>
                    <a:gd name="connsiteX93" fmla="*/ 144459 w 238849"/>
                    <a:gd name="connsiteY93" fmla="*/ 2595 h 238840"/>
                    <a:gd name="connsiteX94" fmla="*/ 146953 w 238849"/>
                    <a:gd name="connsiteY94" fmla="*/ 3156 h 238840"/>
                    <a:gd name="connsiteX95" fmla="*/ 147826 w 238849"/>
                    <a:gd name="connsiteY95" fmla="*/ 3412 h 238840"/>
                    <a:gd name="connsiteX96" fmla="*/ 153624 w 238849"/>
                    <a:gd name="connsiteY96" fmla="*/ 4993 h 238840"/>
                    <a:gd name="connsiteX97" fmla="*/ 172389 w 238849"/>
                    <a:gd name="connsiteY97" fmla="*/ 12409 h 238840"/>
                    <a:gd name="connsiteX98" fmla="*/ 195395 w 238849"/>
                    <a:gd name="connsiteY98" fmla="*/ 27315 h 238840"/>
                    <a:gd name="connsiteX99" fmla="*/ 238227 w 238849"/>
                    <a:gd name="connsiteY99" fmla="*/ 107504 h 238840"/>
                    <a:gd name="connsiteX100" fmla="*/ 238756 w 238849"/>
                    <a:gd name="connsiteY100" fmla="*/ 114615 h 238840"/>
                    <a:gd name="connsiteX101" fmla="*/ 237977 w 238849"/>
                    <a:gd name="connsiteY101" fmla="*/ 133898 h 23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238849" h="238840">
                      <a:moveTo>
                        <a:pt x="237977" y="133898"/>
                      </a:moveTo>
                      <a:lnTo>
                        <a:pt x="237977" y="133923"/>
                      </a:lnTo>
                      <a:cubicBezTo>
                        <a:pt x="233426" y="171455"/>
                        <a:pt x="211325" y="203893"/>
                        <a:pt x="179903" y="222416"/>
                      </a:cubicBezTo>
                      <a:cubicBezTo>
                        <a:pt x="178406" y="223308"/>
                        <a:pt x="176848" y="224174"/>
                        <a:pt x="175320" y="224991"/>
                      </a:cubicBezTo>
                      <a:cubicBezTo>
                        <a:pt x="161697" y="232176"/>
                        <a:pt x="146548" y="236865"/>
                        <a:pt x="130400" y="238342"/>
                      </a:cubicBezTo>
                      <a:lnTo>
                        <a:pt x="130276" y="238342"/>
                      </a:lnTo>
                      <a:cubicBezTo>
                        <a:pt x="128810" y="238495"/>
                        <a:pt x="127345" y="238598"/>
                        <a:pt x="125786" y="238648"/>
                      </a:cubicBezTo>
                      <a:cubicBezTo>
                        <a:pt x="125288" y="238698"/>
                        <a:pt x="124789" y="238723"/>
                        <a:pt x="124259" y="238751"/>
                      </a:cubicBezTo>
                      <a:cubicBezTo>
                        <a:pt x="123792" y="238776"/>
                        <a:pt x="123355" y="238776"/>
                        <a:pt x="122887" y="238776"/>
                      </a:cubicBezTo>
                      <a:cubicBezTo>
                        <a:pt x="122700" y="238801"/>
                        <a:pt x="122575" y="238825"/>
                        <a:pt x="122420" y="238801"/>
                      </a:cubicBezTo>
                      <a:cubicBezTo>
                        <a:pt x="117401" y="238928"/>
                        <a:pt x="112538" y="238751"/>
                        <a:pt x="107676" y="238264"/>
                      </a:cubicBezTo>
                      <a:cubicBezTo>
                        <a:pt x="103311" y="237856"/>
                        <a:pt x="98978" y="237195"/>
                        <a:pt x="94707" y="236276"/>
                      </a:cubicBezTo>
                      <a:cubicBezTo>
                        <a:pt x="90998" y="235512"/>
                        <a:pt x="87351" y="234542"/>
                        <a:pt x="83797" y="233448"/>
                      </a:cubicBezTo>
                      <a:cubicBezTo>
                        <a:pt x="83454" y="233320"/>
                        <a:pt x="83111" y="233217"/>
                        <a:pt x="82768" y="233065"/>
                      </a:cubicBezTo>
                      <a:cubicBezTo>
                        <a:pt x="80586" y="232376"/>
                        <a:pt x="78373" y="231612"/>
                        <a:pt x="76253" y="230770"/>
                      </a:cubicBezTo>
                      <a:lnTo>
                        <a:pt x="76253" y="230770"/>
                      </a:lnTo>
                      <a:cubicBezTo>
                        <a:pt x="74851" y="230209"/>
                        <a:pt x="73447" y="229676"/>
                        <a:pt x="72076" y="229062"/>
                      </a:cubicBezTo>
                      <a:cubicBezTo>
                        <a:pt x="71265" y="228704"/>
                        <a:pt x="70455" y="228348"/>
                        <a:pt x="69644" y="227965"/>
                      </a:cubicBezTo>
                      <a:cubicBezTo>
                        <a:pt x="64968" y="225823"/>
                        <a:pt x="60448" y="223404"/>
                        <a:pt x="56085" y="220677"/>
                      </a:cubicBezTo>
                      <a:cubicBezTo>
                        <a:pt x="55399" y="220243"/>
                        <a:pt x="54682" y="219785"/>
                        <a:pt x="54027" y="219352"/>
                      </a:cubicBezTo>
                      <a:cubicBezTo>
                        <a:pt x="53061" y="218716"/>
                        <a:pt x="52126" y="218077"/>
                        <a:pt x="51190" y="217441"/>
                      </a:cubicBezTo>
                      <a:cubicBezTo>
                        <a:pt x="48665" y="215683"/>
                        <a:pt x="46233" y="213797"/>
                        <a:pt x="43864" y="211911"/>
                      </a:cubicBezTo>
                      <a:cubicBezTo>
                        <a:pt x="43054" y="211222"/>
                        <a:pt x="42213" y="210561"/>
                        <a:pt x="41434" y="209847"/>
                      </a:cubicBezTo>
                      <a:lnTo>
                        <a:pt x="41309" y="209744"/>
                      </a:lnTo>
                      <a:cubicBezTo>
                        <a:pt x="39376" y="208064"/>
                        <a:pt x="37506" y="206331"/>
                        <a:pt x="35697" y="204573"/>
                      </a:cubicBezTo>
                      <a:cubicBezTo>
                        <a:pt x="34575" y="203451"/>
                        <a:pt x="33484" y="202357"/>
                        <a:pt x="32424" y="201209"/>
                      </a:cubicBezTo>
                      <a:cubicBezTo>
                        <a:pt x="32299" y="201032"/>
                        <a:pt x="32143" y="200929"/>
                        <a:pt x="31988" y="200776"/>
                      </a:cubicBezTo>
                      <a:cubicBezTo>
                        <a:pt x="30803" y="199476"/>
                        <a:pt x="29619" y="198176"/>
                        <a:pt x="28528" y="196851"/>
                      </a:cubicBezTo>
                      <a:cubicBezTo>
                        <a:pt x="27187" y="195324"/>
                        <a:pt x="25940" y="193744"/>
                        <a:pt x="24693" y="192138"/>
                      </a:cubicBezTo>
                      <a:cubicBezTo>
                        <a:pt x="22823" y="189716"/>
                        <a:pt x="21078" y="187219"/>
                        <a:pt x="19363" y="184647"/>
                      </a:cubicBezTo>
                      <a:cubicBezTo>
                        <a:pt x="19332" y="184622"/>
                        <a:pt x="19332" y="184597"/>
                        <a:pt x="19332" y="184569"/>
                      </a:cubicBezTo>
                      <a:cubicBezTo>
                        <a:pt x="18116" y="182733"/>
                        <a:pt x="16963" y="180900"/>
                        <a:pt x="15934" y="178989"/>
                      </a:cubicBezTo>
                      <a:cubicBezTo>
                        <a:pt x="15529" y="178329"/>
                        <a:pt x="15154" y="177665"/>
                        <a:pt x="14749" y="177004"/>
                      </a:cubicBezTo>
                      <a:cubicBezTo>
                        <a:pt x="13721" y="175118"/>
                        <a:pt x="12785" y="173257"/>
                        <a:pt x="11850" y="171346"/>
                      </a:cubicBezTo>
                      <a:cubicBezTo>
                        <a:pt x="11383" y="170327"/>
                        <a:pt x="10884" y="169307"/>
                        <a:pt x="10416" y="168263"/>
                      </a:cubicBezTo>
                      <a:lnTo>
                        <a:pt x="10416" y="168238"/>
                      </a:lnTo>
                      <a:cubicBezTo>
                        <a:pt x="10136" y="167702"/>
                        <a:pt x="9918" y="167116"/>
                        <a:pt x="9699" y="166583"/>
                      </a:cubicBezTo>
                      <a:cubicBezTo>
                        <a:pt x="8951" y="164927"/>
                        <a:pt x="8265" y="163219"/>
                        <a:pt x="7611" y="161461"/>
                      </a:cubicBezTo>
                      <a:cubicBezTo>
                        <a:pt x="7486" y="161155"/>
                        <a:pt x="7361" y="160825"/>
                        <a:pt x="7268" y="160520"/>
                      </a:cubicBezTo>
                      <a:lnTo>
                        <a:pt x="7268" y="160495"/>
                      </a:lnTo>
                      <a:cubicBezTo>
                        <a:pt x="7081" y="159959"/>
                        <a:pt x="6894" y="159450"/>
                        <a:pt x="6707" y="158914"/>
                      </a:cubicBezTo>
                      <a:cubicBezTo>
                        <a:pt x="6052" y="157053"/>
                        <a:pt x="5460" y="155195"/>
                        <a:pt x="4898" y="153256"/>
                      </a:cubicBezTo>
                      <a:cubicBezTo>
                        <a:pt x="4119" y="150759"/>
                        <a:pt x="3433" y="148213"/>
                        <a:pt x="2872" y="145588"/>
                      </a:cubicBezTo>
                      <a:lnTo>
                        <a:pt x="2872" y="145563"/>
                      </a:lnTo>
                      <a:cubicBezTo>
                        <a:pt x="2748" y="145052"/>
                        <a:pt x="2654" y="144544"/>
                        <a:pt x="2560" y="144060"/>
                      </a:cubicBezTo>
                      <a:cubicBezTo>
                        <a:pt x="2280" y="142966"/>
                        <a:pt x="2093" y="141869"/>
                        <a:pt x="1906" y="140747"/>
                      </a:cubicBezTo>
                      <a:lnTo>
                        <a:pt x="1906" y="140722"/>
                      </a:lnTo>
                      <a:cubicBezTo>
                        <a:pt x="1626" y="139244"/>
                        <a:pt x="1376" y="137742"/>
                        <a:pt x="1189" y="136264"/>
                      </a:cubicBezTo>
                      <a:cubicBezTo>
                        <a:pt x="1002" y="135195"/>
                        <a:pt x="878" y="134098"/>
                        <a:pt x="753" y="133003"/>
                      </a:cubicBezTo>
                      <a:cubicBezTo>
                        <a:pt x="535" y="131142"/>
                        <a:pt x="379" y="129232"/>
                        <a:pt x="254" y="127296"/>
                      </a:cubicBezTo>
                      <a:cubicBezTo>
                        <a:pt x="222" y="126482"/>
                        <a:pt x="160" y="125690"/>
                        <a:pt x="130" y="124849"/>
                      </a:cubicBezTo>
                      <a:lnTo>
                        <a:pt x="98" y="124238"/>
                      </a:lnTo>
                      <a:cubicBezTo>
                        <a:pt x="67" y="122657"/>
                        <a:pt x="5" y="121105"/>
                        <a:pt x="36" y="119524"/>
                      </a:cubicBezTo>
                      <a:lnTo>
                        <a:pt x="36" y="119499"/>
                      </a:lnTo>
                      <a:cubicBezTo>
                        <a:pt x="-26" y="118633"/>
                        <a:pt x="5" y="117816"/>
                        <a:pt x="36" y="117002"/>
                      </a:cubicBezTo>
                      <a:cubicBezTo>
                        <a:pt x="36" y="116214"/>
                        <a:pt x="67" y="115447"/>
                        <a:pt x="98" y="114658"/>
                      </a:cubicBezTo>
                      <a:cubicBezTo>
                        <a:pt x="191" y="112033"/>
                        <a:pt x="347" y="109409"/>
                        <a:pt x="628" y="106837"/>
                      </a:cubicBezTo>
                      <a:cubicBezTo>
                        <a:pt x="847" y="104901"/>
                        <a:pt x="1095" y="102990"/>
                        <a:pt x="1407" y="101104"/>
                      </a:cubicBezTo>
                      <a:lnTo>
                        <a:pt x="1407" y="101079"/>
                      </a:lnTo>
                      <a:cubicBezTo>
                        <a:pt x="1439" y="100799"/>
                        <a:pt x="1470" y="100543"/>
                        <a:pt x="1501" y="100291"/>
                      </a:cubicBezTo>
                      <a:cubicBezTo>
                        <a:pt x="1906" y="97922"/>
                        <a:pt x="2343" y="95549"/>
                        <a:pt x="2872" y="93258"/>
                      </a:cubicBezTo>
                      <a:cubicBezTo>
                        <a:pt x="2935" y="92953"/>
                        <a:pt x="2997" y="92672"/>
                        <a:pt x="3060" y="92392"/>
                      </a:cubicBezTo>
                      <a:cubicBezTo>
                        <a:pt x="3371" y="91017"/>
                        <a:pt x="3683" y="89664"/>
                        <a:pt x="4088" y="88314"/>
                      </a:cubicBezTo>
                      <a:cubicBezTo>
                        <a:pt x="4338" y="87423"/>
                        <a:pt x="4556" y="86531"/>
                        <a:pt x="4836" y="85640"/>
                      </a:cubicBezTo>
                      <a:cubicBezTo>
                        <a:pt x="5054" y="84901"/>
                        <a:pt x="5273" y="84187"/>
                        <a:pt x="5491" y="83473"/>
                      </a:cubicBezTo>
                      <a:cubicBezTo>
                        <a:pt x="5896" y="82276"/>
                        <a:pt x="6239" y="81129"/>
                        <a:pt x="6675" y="79982"/>
                      </a:cubicBezTo>
                      <a:cubicBezTo>
                        <a:pt x="7174" y="78479"/>
                        <a:pt x="7736" y="76973"/>
                        <a:pt x="8328" y="75496"/>
                      </a:cubicBezTo>
                      <a:cubicBezTo>
                        <a:pt x="8453" y="75215"/>
                        <a:pt x="8577" y="74910"/>
                        <a:pt x="8702" y="74629"/>
                      </a:cubicBezTo>
                      <a:cubicBezTo>
                        <a:pt x="9793" y="71930"/>
                        <a:pt x="10946" y="69280"/>
                        <a:pt x="12255" y="66705"/>
                      </a:cubicBezTo>
                      <a:cubicBezTo>
                        <a:pt x="13066" y="65022"/>
                        <a:pt x="13908" y="63342"/>
                        <a:pt x="14843" y="61711"/>
                      </a:cubicBezTo>
                      <a:cubicBezTo>
                        <a:pt x="15342" y="60795"/>
                        <a:pt x="15871" y="59875"/>
                        <a:pt x="16371" y="58984"/>
                      </a:cubicBezTo>
                      <a:cubicBezTo>
                        <a:pt x="17461" y="57201"/>
                        <a:pt x="18521" y="55467"/>
                        <a:pt x="19705" y="53759"/>
                      </a:cubicBezTo>
                      <a:cubicBezTo>
                        <a:pt x="20298" y="52790"/>
                        <a:pt x="20922" y="51823"/>
                        <a:pt x="21576" y="50904"/>
                      </a:cubicBezTo>
                      <a:cubicBezTo>
                        <a:pt x="22324" y="49884"/>
                        <a:pt x="23072" y="48865"/>
                        <a:pt x="23820" y="47846"/>
                      </a:cubicBezTo>
                      <a:cubicBezTo>
                        <a:pt x="25442" y="45732"/>
                        <a:pt x="27125" y="43616"/>
                        <a:pt x="28808" y="41602"/>
                      </a:cubicBezTo>
                      <a:cubicBezTo>
                        <a:pt x="29369" y="40966"/>
                        <a:pt x="29868" y="40355"/>
                        <a:pt x="30429" y="39794"/>
                      </a:cubicBezTo>
                      <a:cubicBezTo>
                        <a:pt x="31333" y="38750"/>
                        <a:pt x="32299" y="37730"/>
                        <a:pt x="33266" y="36711"/>
                      </a:cubicBezTo>
                      <a:cubicBezTo>
                        <a:pt x="33920" y="36022"/>
                        <a:pt x="34544" y="35386"/>
                        <a:pt x="35199" y="34722"/>
                      </a:cubicBezTo>
                      <a:lnTo>
                        <a:pt x="36539" y="33422"/>
                      </a:lnTo>
                      <a:lnTo>
                        <a:pt x="36539" y="33397"/>
                      </a:lnTo>
                      <a:cubicBezTo>
                        <a:pt x="37381" y="32581"/>
                        <a:pt x="38254" y="31792"/>
                        <a:pt x="39126" y="31028"/>
                      </a:cubicBezTo>
                      <a:cubicBezTo>
                        <a:pt x="40809" y="29473"/>
                        <a:pt x="42493" y="28020"/>
                        <a:pt x="44270" y="26595"/>
                      </a:cubicBezTo>
                      <a:cubicBezTo>
                        <a:pt x="46889" y="24429"/>
                        <a:pt x="49600" y="22443"/>
                        <a:pt x="52406" y="20532"/>
                      </a:cubicBezTo>
                      <a:cubicBezTo>
                        <a:pt x="54837" y="18877"/>
                        <a:pt x="57331" y="17296"/>
                        <a:pt x="59919" y="15844"/>
                      </a:cubicBezTo>
                      <a:cubicBezTo>
                        <a:pt x="62194" y="14544"/>
                        <a:pt x="64501" y="13297"/>
                        <a:pt x="66839" y="12150"/>
                      </a:cubicBezTo>
                      <a:cubicBezTo>
                        <a:pt x="70580" y="10314"/>
                        <a:pt x="74414" y="8659"/>
                        <a:pt x="78342" y="7231"/>
                      </a:cubicBezTo>
                      <a:cubicBezTo>
                        <a:pt x="84701" y="4887"/>
                        <a:pt x="91279" y="3104"/>
                        <a:pt x="98105" y="1878"/>
                      </a:cubicBezTo>
                      <a:lnTo>
                        <a:pt x="98137" y="1878"/>
                      </a:lnTo>
                      <a:cubicBezTo>
                        <a:pt x="99133" y="1701"/>
                        <a:pt x="100131" y="1548"/>
                        <a:pt x="101129" y="1395"/>
                      </a:cubicBezTo>
                      <a:cubicBezTo>
                        <a:pt x="101223" y="1395"/>
                        <a:pt x="101285" y="1370"/>
                        <a:pt x="101347" y="1370"/>
                      </a:cubicBezTo>
                      <a:cubicBezTo>
                        <a:pt x="103436" y="1040"/>
                        <a:pt x="105493" y="759"/>
                        <a:pt x="107551" y="582"/>
                      </a:cubicBezTo>
                      <a:cubicBezTo>
                        <a:pt x="109857" y="379"/>
                        <a:pt x="112227" y="198"/>
                        <a:pt x="114596" y="99"/>
                      </a:cubicBezTo>
                      <a:cubicBezTo>
                        <a:pt x="124821" y="-310"/>
                        <a:pt x="134858" y="557"/>
                        <a:pt x="144428" y="2595"/>
                      </a:cubicBezTo>
                      <a:lnTo>
                        <a:pt x="144459" y="2595"/>
                      </a:lnTo>
                      <a:cubicBezTo>
                        <a:pt x="145300" y="2773"/>
                        <a:pt x="146111" y="2979"/>
                        <a:pt x="146953" y="3156"/>
                      </a:cubicBezTo>
                      <a:cubicBezTo>
                        <a:pt x="147234" y="3234"/>
                        <a:pt x="147545" y="3309"/>
                        <a:pt x="147826" y="3412"/>
                      </a:cubicBezTo>
                      <a:cubicBezTo>
                        <a:pt x="149759" y="3895"/>
                        <a:pt x="151722" y="4407"/>
                        <a:pt x="153624" y="4993"/>
                      </a:cubicBezTo>
                      <a:cubicBezTo>
                        <a:pt x="160108" y="6928"/>
                        <a:pt x="166373" y="9425"/>
                        <a:pt x="172389" y="12409"/>
                      </a:cubicBezTo>
                      <a:cubicBezTo>
                        <a:pt x="180619" y="16486"/>
                        <a:pt x="188350" y="21505"/>
                        <a:pt x="195395" y="27315"/>
                      </a:cubicBezTo>
                      <a:cubicBezTo>
                        <a:pt x="218962" y="46733"/>
                        <a:pt x="235047" y="75116"/>
                        <a:pt x="238227" y="107504"/>
                      </a:cubicBezTo>
                      <a:cubicBezTo>
                        <a:pt x="238507" y="109848"/>
                        <a:pt x="238663" y="112217"/>
                        <a:pt x="238756" y="114615"/>
                      </a:cubicBezTo>
                      <a:cubicBezTo>
                        <a:pt x="239006" y="121158"/>
                        <a:pt x="238756" y="127576"/>
                        <a:pt x="237977" y="133898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8" name="Hình tự do: Hình 1717">
                  <a:extLst>
                    <a:ext uri="{FF2B5EF4-FFF2-40B4-BE49-F238E27FC236}">
                      <a16:creationId xmlns:a16="http://schemas.microsoft.com/office/drawing/2014/main" id="{C524AF0D-8CA9-8A53-5011-9F336C971738}"/>
                    </a:ext>
                  </a:extLst>
                </p:cNvPr>
                <p:cNvSpPr/>
                <p:nvPr/>
              </p:nvSpPr>
              <p:spPr>
                <a:xfrm rot="-141668">
                  <a:off x="13948625" y="2413957"/>
                  <a:ext cx="203019" cy="203019"/>
                </a:xfrm>
                <a:custGeom>
                  <a:avLst/>
                  <a:gdLst>
                    <a:gd name="connsiteX0" fmla="*/ 203019 w 203019"/>
                    <a:gd name="connsiteY0" fmla="*/ 101510 h 203019"/>
                    <a:gd name="connsiteX1" fmla="*/ 101509 w 203019"/>
                    <a:gd name="connsiteY1" fmla="*/ 203019 h 203019"/>
                    <a:gd name="connsiteX2" fmla="*/ 0 w 203019"/>
                    <a:gd name="connsiteY2" fmla="*/ 101510 h 203019"/>
                    <a:gd name="connsiteX3" fmla="*/ 101509 w 203019"/>
                    <a:gd name="connsiteY3" fmla="*/ 0 h 203019"/>
                    <a:gd name="connsiteX4" fmla="*/ 203019 w 203019"/>
                    <a:gd name="connsiteY4" fmla="*/ 101510 h 203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019" h="203019">
                      <a:moveTo>
                        <a:pt x="203019" y="101510"/>
                      </a:moveTo>
                      <a:cubicBezTo>
                        <a:pt x="203019" y="157572"/>
                        <a:pt x="157571" y="203019"/>
                        <a:pt x="101509" y="203019"/>
                      </a:cubicBezTo>
                      <a:cubicBezTo>
                        <a:pt x="45448" y="203019"/>
                        <a:pt x="0" y="157572"/>
                        <a:pt x="0" y="101510"/>
                      </a:cubicBezTo>
                      <a:cubicBezTo>
                        <a:pt x="0" y="45447"/>
                        <a:pt x="45448" y="0"/>
                        <a:pt x="101509" y="0"/>
                      </a:cubicBezTo>
                      <a:cubicBezTo>
                        <a:pt x="157571" y="0"/>
                        <a:pt x="203019" y="45447"/>
                        <a:pt x="203019" y="101510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9" name="Hình tự do: Hình 1718">
                  <a:extLst>
                    <a:ext uri="{FF2B5EF4-FFF2-40B4-BE49-F238E27FC236}">
                      <a16:creationId xmlns:a16="http://schemas.microsoft.com/office/drawing/2014/main" id="{CEF11FEE-32E4-C160-5656-3E0D87749816}"/>
                    </a:ext>
                  </a:extLst>
                </p:cNvPr>
                <p:cNvSpPr/>
                <p:nvPr/>
              </p:nvSpPr>
              <p:spPr>
                <a:xfrm>
                  <a:off x="14016904" y="2449858"/>
                  <a:ext cx="67239" cy="133210"/>
                </a:xfrm>
                <a:custGeom>
                  <a:avLst/>
                  <a:gdLst>
                    <a:gd name="connsiteX0" fmla="*/ 39448 w 67239"/>
                    <a:gd name="connsiteY0" fmla="*/ 59824 h 133210"/>
                    <a:gd name="connsiteX1" fmla="*/ 37360 w 67239"/>
                    <a:gd name="connsiteY1" fmla="*/ 59091 h 133210"/>
                    <a:gd name="connsiteX2" fmla="*/ 25763 w 67239"/>
                    <a:gd name="connsiteY2" fmla="*/ 54490 h 133210"/>
                    <a:gd name="connsiteX3" fmla="*/ 14354 w 67239"/>
                    <a:gd name="connsiteY3" fmla="*/ 38991 h 133210"/>
                    <a:gd name="connsiteX4" fmla="*/ 24517 w 67239"/>
                    <a:gd name="connsiteY4" fmla="*/ 23501 h 133210"/>
                    <a:gd name="connsiteX5" fmla="*/ 34212 w 67239"/>
                    <a:gd name="connsiteY5" fmla="*/ 21375 h 133210"/>
                    <a:gd name="connsiteX6" fmla="*/ 37890 w 67239"/>
                    <a:gd name="connsiteY6" fmla="*/ 21325 h 133210"/>
                    <a:gd name="connsiteX7" fmla="*/ 55409 w 67239"/>
                    <a:gd name="connsiteY7" fmla="*/ 25490 h 133210"/>
                    <a:gd name="connsiteX8" fmla="*/ 58713 w 67239"/>
                    <a:gd name="connsiteY8" fmla="*/ 13679 h 133210"/>
                    <a:gd name="connsiteX9" fmla="*/ 37422 w 67239"/>
                    <a:gd name="connsiteY9" fmla="*/ 9501 h 133210"/>
                    <a:gd name="connsiteX10" fmla="*/ 37048 w 67239"/>
                    <a:gd name="connsiteY10" fmla="*/ 0 h 133210"/>
                    <a:gd name="connsiteX11" fmla="*/ 23581 w 67239"/>
                    <a:gd name="connsiteY11" fmla="*/ 542 h 133210"/>
                    <a:gd name="connsiteX12" fmla="*/ 24018 w 67239"/>
                    <a:gd name="connsiteY12" fmla="*/ 11450 h 133210"/>
                    <a:gd name="connsiteX13" fmla="*/ 22085 w 67239"/>
                    <a:gd name="connsiteY13" fmla="*/ 11758 h 133210"/>
                    <a:gd name="connsiteX14" fmla="*/ 46 w 67239"/>
                    <a:gd name="connsiteY14" fmla="*/ 41397 h 133210"/>
                    <a:gd name="connsiteX15" fmla="*/ 26387 w 67239"/>
                    <a:gd name="connsiteY15" fmla="*/ 69640 h 133210"/>
                    <a:gd name="connsiteX16" fmla="*/ 30782 w 67239"/>
                    <a:gd name="connsiteY16" fmla="*/ 71064 h 133210"/>
                    <a:gd name="connsiteX17" fmla="*/ 40072 w 67239"/>
                    <a:gd name="connsiteY17" fmla="*/ 74712 h 133210"/>
                    <a:gd name="connsiteX18" fmla="*/ 52697 w 67239"/>
                    <a:gd name="connsiteY18" fmla="*/ 91863 h 133210"/>
                    <a:gd name="connsiteX19" fmla="*/ 41474 w 67239"/>
                    <a:gd name="connsiteY19" fmla="*/ 109488 h 133210"/>
                    <a:gd name="connsiteX20" fmla="*/ 30658 w 67239"/>
                    <a:gd name="connsiteY20" fmla="*/ 111885 h 133210"/>
                    <a:gd name="connsiteX21" fmla="*/ 28101 w 67239"/>
                    <a:gd name="connsiteY21" fmla="*/ 111923 h 133210"/>
                    <a:gd name="connsiteX22" fmla="*/ 4784 w 67239"/>
                    <a:gd name="connsiteY22" fmla="*/ 106028 h 133210"/>
                    <a:gd name="connsiteX23" fmla="*/ 1823 w 67239"/>
                    <a:gd name="connsiteY23" fmla="*/ 118151 h 133210"/>
                    <a:gd name="connsiteX24" fmla="*/ 28569 w 67239"/>
                    <a:gd name="connsiteY24" fmla="*/ 123709 h 133210"/>
                    <a:gd name="connsiteX25" fmla="*/ 28943 w 67239"/>
                    <a:gd name="connsiteY25" fmla="*/ 133210 h 133210"/>
                    <a:gd name="connsiteX26" fmla="*/ 42410 w 67239"/>
                    <a:gd name="connsiteY26" fmla="*/ 132668 h 133210"/>
                    <a:gd name="connsiteX27" fmla="*/ 41974 w 67239"/>
                    <a:gd name="connsiteY27" fmla="*/ 121860 h 133210"/>
                    <a:gd name="connsiteX28" fmla="*/ 42347 w 67239"/>
                    <a:gd name="connsiteY28" fmla="*/ 121811 h 133210"/>
                    <a:gd name="connsiteX29" fmla="*/ 67192 w 67239"/>
                    <a:gd name="connsiteY29" fmla="*/ 89933 h 133210"/>
                    <a:gd name="connsiteX30" fmla="*/ 39448 w 67239"/>
                    <a:gd name="connsiteY30" fmla="*/ 59824 h 133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67239" h="133210">
                      <a:moveTo>
                        <a:pt x="39448" y="59824"/>
                      </a:moveTo>
                      <a:cubicBezTo>
                        <a:pt x="38763" y="59559"/>
                        <a:pt x="38046" y="59325"/>
                        <a:pt x="37360" y="59091"/>
                      </a:cubicBezTo>
                      <a:cubicBezTo>
                        <a:pt x="32746" y="57576"/>
                        <a:pt x="28912" y="56095"/>
                        <a:pt x="25763" y="54490"/>
                      </a:cubicBezTo>
                      <a:cubicBezTo>
                        <a:pt x="18282" y="50702"/>
                        <a:pt x="14729" y="46235"/>
                        <a:pt x="14354" y="38991"/>
                      </a:cubicBezTo>
                      <a:cubicBezTo>
                        <a:pt x="14042" y="33411"/>
                        <a:pt x="16848" y="26821"/>
                        <a:pt x="24517" y="23501"/>
                      </a:cubicBezTo>
                      <a:cubicBezTo>
                        <a:pt x="27135" y="22348"/>
                        <a:pt x="30346" y="21596"/>
                        <a:pt x="34212" y="21375"/>
                      </a:cubicBezTo>
                      <a:cubicBezTo>
                        <a:pt x="35489" y="21325"/>
                        <a:pt x="36736" y="21306"/>
                        <a:pt x="37890" y="21325"/>
                      </a:cubicBezTo>
                      <a:cubicBezTo>
                        <a:pt x="46057" y="21584"/>
                        <a:pt x="52167" y="23987"/>
                        <a:pt x="55409" y="25490"/>
                      </a:cubicBezTo>
                      <a:lnTo>
                        <a:pt x="58713" y="13679"/>
                      </a:lnTo>
                      <a:cubicBezTo>
                        <a:pt x="54193" y="11409"/>
                        <a:pt x="47023" y="9442"/>
                        <a:pt x="37422" y="9501"/>
                      </a:cubicBezTo>
                      <a:lnTo>
                        <a:pt x="37048" y="0"/>
                      </a:lnTo>
                      <a:lnTo>
                        <a:pt x="23581" y="542"/>
                      </a:lnTo>
                      <a:lnTo>
                        <a:pt x="24018" y="11450"/>
                      </a:lnTo>
                      <a:lnTo>
                        <a:pt x="22085" y="11758"/>
                      </a:lnTo>
                      <a:cubicBezTo>
                        <a:pt x="7777" y="16359"/>
                        <a:pt x="-702" y="27722"/>
                        <a:pt x="46" y="41397"/>
                      </a:cubicBezTo>
                      <a:cubicBezTo>
                        <a:pt x="825" y="55628"/>
                        <a:pt x="10614" y="64160"/>
                        <a:pt x="26387" y="69640"/>
                      </a:cubicBezTo>
                      <a:cubicBezTo>
                        <a:pt x="27790" y="70139"/>
                        <a:pt x="29255" y="70603"/>
                        <a:pt x="30782" y="71064"/>
                      </a:cubicBezTo>
                      <a:cubicBezTo>
                        <a:pt x="34367" y="72227"/>
                        <a:pt x="37422" y="73412"/>
                        <a:pt x="40072" y="74712"/>
                      </a:cubicBezTo>
                      <a:cubicBezTo>
                        <a:pt x="48551" y="78883"/>
                        <a:pt x="52260" y="83964"/>
                        <a:pt x="52697" y="91863"/>
                      </a:cubicBezTo>
                      <a:cubicBezTo>
                        <a:pt x="53133" y="99793"/>
                        <a:pt x="49112" y="106237"/>
                        <a:pt x="41474" y="109488"/>
                      </a:cubicBezTo>
                      <a:cubicBezTo>
                        <a:pt x="38420" y="110853"/>
                        <a:pt x="34804" y="111654"/>
                        <a:pt x="30658" y="111885"/>
                      </a:cubicBezTo>
                      <a:cubicBezTo>
                        <a:pt x="29816" y="111919"/>
                        <a:pt x="28943" y="111954"/>
                        <a:pt x="28101" y="111923"/>
                      </a:cubicBezTo>
                      <a:cubicBezTo>
                        <a:pt x="19186" y="111888"/>
                        <a:pt x="10801" y="109285"/>
                        <a:pt x="4784" y="106028"/>
                      </a:cubicBezTo>
                      <a:lnTo>
                        <a:pt x="1823" y="118151"/>
                      </a:lnTo>
                      <a:cubicBezTo>
                        <a:pt x="7590" y="121549"/>
                        <a:pt x="18407" y="123955"/>
                        <a:pt x="28569" y="123709"/>
                      </a:cubicBezTo>
                      <a:lnTo>
                        <a:pt x="28943" y="133210"/>
                      </a:lnTo>
                      <a:lnTo>
                        <a:pt x="42410" y="132668"/>
                      </a:lnTo>
                      <a:lnTo>
                        <a:pt x="41974" y="121860"/>
                      </a:lnTo>
                      <a:lnTo>
                        <a:pt x="42347" y="121811"/>
                      </a:lnTo>
                      <a:cubicBezTo>
                        <a:pt x="59929" y="117013"/>
                        <a:pt x="67940" y="104033"/>
                        <a:pt x="67192" y="89933"/>
                      </a:cubicBezTo>
                      <a:cubicBezTo>
                        <a:pt x="66350" y="74341"/>
                        <a:pt x="57092" y="65949"/>
                        <a:pt x="39448" y="59824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0" name="Hình tự do: Hình 1719">
                  <a:extLst>
                    <a:ext uri="{FF2B5EF4-FFF2-40B4-BE49-F238E27FC236}">
                      <a16:creationId xmlns:a16="http://schemas.microsoft.com/office/drawing/2014/main" id="{6DF6B128-AC6F-0D18-B46F-AB7283B57F5D}"/>
                    </a:ext>
                  </a:extLst>
                </p:cNvPr>
                <p:cNvSpPr/>
                <p:nvPr/>
              </p:nvSpPr>
              <p:spPr>
                <a:xfrm>
                  <a:off x="13930422" y="2395768"/>
                  <a:ext cx="145382" cy="238823"/>
                </a:xfrm>
                <a:custGeom>
                  <a:avLst/>
                  <a:gdLst>
                    <a:gd name="connsiteX0" fmla="*/ 133256 w 145382"/>
                    <a:gd name="connsiteY0" fmla="*/ 233925 h 238823"/>
                    <a:gd name="connsiteX1" fmla="*/ 132227 w 145382"/>
                    <a:gd name="connsiteY1" fmla="*/ 233576 h 238823"/>
                    <a:gd name="connsiteX2" fmla="*/ 125712 w 145382"/>
                    <a:gd name="connsiteY2" fmla="*/ 231273 h 238823"/>
                    <a:gd name="connsiteX3" fmla="*/ 125712 w 145382"/>
                    <a:gd name="connsiteY3" fmla="*/ 231273 h 238823"/>
                    <a:gd name="connsiteX4" fmla="*/ 121535 w 145382"/>
                    <a:gd name="connsiteY4" fmla="*/ 229558 h 238823"/>
                    <a:gd name="connsiteX5" fmla="*/ 105575 w 145382"/>
                    <a:gd name="connsiteY5" fmla="*/ 221179 h 238823"/>
                    <a:gd name="connsiteX6" fmla="*/ 103486 w 145382"/>
                    <a:gd name="connsiteY6" fmla="*/ 219845 h 238823"/>
                    <a:gd name="connsiteX7" fmla="*/ 100649 w 145382"/>
                    <a:gd name="connsiteY7" fmla="*/ 217928 h 238823"/>
                    <a:gd name="connsiteX8" fmla="*/ 93324 w 145382"/>
                    <a:gd name="connsiteY8" fmla="*/ 212404 h 238823"/>
                    <a:gd name="connsiteX9" fmla="*/ 90924 w 145382"/>
                    <a:gd name="connsiteY9" fmla="*/ 210350 h 238823"/>
                    <a:gd name="connsiteX10" fmla="*/ 90799 w 145382"/>
                    <a:gd name="connsiteY10" fmla="*/ 210231 h 238823"/>
                    <a:gd name="connsiteX11" fmla="*/ 85188 w 145382"/>
                    <a:gd name="connsiteY11" fmla="*/ 205053 h 238823"/>
                    <a:gd name="connsiteX12" fmla="*/ 81883 w 145382"/>
                    <a:gd name="connsiteY12" fmla="*/ 201715 h 238823"/>
                    <a:gd name="connsiteX13" fmla="*/ 81447 w 145382"/>
                    <a:gd name="connsiteY13" fmla="*/ 201269 h 238823"/>
                    <a:gd name="connsiteX14" fmla="*/ 77955 w 145382"/>
                    <a:gd name="connsiteY14" fmla="*/ 197350 h 238823"/>
                    <a:gd name="connsiteX15" fmla="*/ 74183 w 145382"/>
                    <a:gd name="connsiteY15" fmla="*/ 192637 h 238823"/>
                    <a:gd name="connsiteX16" fmla="*/ 68853 w 145382"/>
                    <a:gd name="connsiteY16" fmla="*/ 185149 h 238823"/>
                    <a:gd name="connsiteX17" fmla="*/ 68791 w 145382"/>
                    <a:gd name="connsiteY17" fmla="*/ 185078 h 238823"/>
                    <a:gd name="connsiteX18" fmla="*/ 65393 w 145382"/>
                    <a:gd name="connsiteY18" fmla="*/ 179492 h 238823"/>
                    <a:gd name="connsiteX19" fmla="*/ 64240 w 145382"/>
                    <a:gd name="connsiteY19" fmla="*/ 177484 h 238823"/>
                    <a:gd name="connsiteX20" fmla="*/ 61309 w 145382"/>
                    <a:gd name="connsiteY20" fmla="*/ 171854 h 238823"/>
                    <a:gd name="connsiteX21" fmla="*/ 59876 w 145382"/>
                    <a:gd name="connsiteY21" fmla="*/ 168759 h 238823"/>
                    <a:gd name="connsiteX22" fmla="*/ 59876 w 145382"/>
                    <a:gd name="connsiteY22" fmla="*/ 168734 h 238823"/>
                    <a:gd name="connsiteX23" fmla="*/ 59159 w 145382"/>
                    <a:gd name="connsiteY23" fmla="*/ 167076 h 238823"/>
                    <a:gd name="connsiteX24" fmla="*/ 56727 w 145382"/>
                    <a:gd name="connsiteY24" fmla="*/ 161009 h 238823"/>
                    <a:gd name="connsiteX25" fmla="*/ 56727 w 145382"/>
                    <a:gd name="connsiteY25" fmla="*/ 160984 h 238823"/>
                    <a:gd name="connsiteX26" fmla="*/ 56197 w 145382"/>
                    <a:gd name="connsiteY26" fmla="*/ 159416 h 238823"/>
                    <a:gd name="connsiteX27" fmla="*/ 54358 w 145382"/>
                    <a:gd name="connsiteY27" fmla="*/ 153768 h 238823"/>
                    <a:gd name="connsiteX28" fmla="*/ 52331 w 145382"/>
                    <a:gd name="connsiteY28" fmla="*/ 146050 h 238823"/>
                    <a:gd name="connsiteX29" fmla="*/ 52020 w 145382"/>
                    <a:gd name="connsiteY29" fmla="*/ 144547 h 238823"/>
                    <a:gd name="connsiteX30" fmla="*/ 51366 w 145382"/>
                    <a:gd name="connsiteY30" fmla="*/ 141224 h 238823"/>
                    <a:gd name="connsiteX31" fmla="*/ 50648 w 145382"/>
                    <a:gd name="connsiteY31" fmla="*/ 136754 h 238823"/>
                    <a:gd name="connsiteX32" fmla="*/ 50212 w 145382"/>
                    <a:gd name="connsiteY32" fmla="*/ 133496 h 238823"/>
                    <a:gd name="connsiteX33" fmla="*/ 49713 w 145382"/>
                    <a:gd name="connsiteY33" fmla="*/ 127795 h 238823"/>
                    <a:gd name="connsiteX34" fmla="*/ 49588 w 145382"/>
                    <a:gd name="connsiteY34" fmla="*/ 125329 h 238823"/>
                    <a:gd name="connsiteX35" fmla="*/ 49588 w 145382"/>
                    <a:gd name="connsiteY35" fmla="*/ 124743 h 238823"/>
                    <a:gd name="connsiteX36" fmla="*/ 49495 w 145382"/>
                    <a:gd name="connsiteY36" fmla="*/ 120002 h 238823"/>
                    <a:gd name="connsiteX37" fmla="*/ 49464 w 145382"/>
                    <a:gd name="connsiteY37" fmla="*/ 117483 h 238823"/>
                    <a:gd name="connsiteX38" fmla="*/ 49557 w 145382"/>
                    <a:gd name="connsiteY38" fmla="*/ 115132 h 238823"/>
                    <a:gd name="connsiteX39" fmla="*/ 50118 w 145382"/>
                    <a:gd name="connsiteY39" fmla="*/ 107333 h 238823"/>
                    <a:gd name="connsiteX40" fmla="*/ 50866 w 145382"/>
                    <a:gd name="connsiteY40" fmla="*/ 101582 h 238823"/>
                    <a:gd name="connsiteX41" fmla="*/ 50991 w 145382"/>
                    <a:gd name="connsiteY41" fmla="*/ 100771 h 238823"/>
                    <a:gd name="connsiteX42" fmla="*/ 52331 w 145382"/>
                    <a:gd name="connsiteY42" fmla="*/ 93723 h 238823"/>
                    <a:gd name="connsiteX43" fmla="*/ 52519 w 145382"/>
                    <a:gd name="connsiteY43" fmla="*/ 92860 h 238823"/>
                    <a:gd name="connsiteX44" fmla="*/ 53547 w 145382"/>
                    <a:gd name="connsiteY44" fmla="*/ 88807 h 238823"/>
                    <a:gd name="connsiteX45" fmla="*/ 54825 w 145382"/>
                    <a:gd name="connsiteY45" fmla="*/ 84427 h 238823"/>
                    <a:gd name="connsiteX46" fmla="*/ 55979 w 145382"/>
                    <a:gd name="connsiteY46" fmla="*/ 80933 h 238823"/>
                    <a:gd name="connsiteX47" fmla="*/ 57631 w 145382"/>
                    <a:gd name="connsiteY47" fmla="*/ 76441 h 238823"/>
                    <a:gd name="connsiteX48" fmla="*/ 58192 w 145382"/>
                    <a:gd name="connsiteY48" fmla="*/ 75122 h 238823"/>
                    <a:gd name="connsiteX49" fmla="*/ 61714 w 145382"/>
                    <a:gd name="connsiteY49" fmla="*/ 67179 h 238823"/>
                    <a:gd name="connsiteX50" fmla="*/ 64302 w 145382"/>
                    <a:gd name="connsiteY50" fmla="*/ 62207 h 238823"/>
                    <a:gd name="connsiteX51" fmla="*/ 65861 w 145382"/>
                    <a:gd name="connsiteY51" fmla="*/ 59480 h 238823"/>
                    <a:gd name="connsiteX52" fmla="*/ 69165 w 145382"/>
                    <a:gd name="connsiteY52" fmla="*/ 54237 h 238823"/>
                    <a:gd name="connsiteX53" fmla="*/ 71066 w 145382"/>
                    <a:gd name="connsiteY53" fmla="*/ 51397 h 238823"/>
                    <a:gd name="connsiteX54" fmla="*/ 73279 w 145382"/>
                    <a:gd name="connsiteY54" fmla="*/ 48348 h 238823"/>
                    <a:gd name="connsiteX55" fmla="*/ 78298 w 145382"/>
                    <a:gd name="connsiteY55" fmla="*/ 42082 h 238823"/>
                    <a:gd name="connsiteX56" fmla="*/ 79920 w 145382"/>
                    <a:gd name="connsiteY56" fmla="*/ 40281 h 238823"/>
                    <a:gd name="connsiteX57" fmla="*/ 82756 w 145382"/>
                    <a:gd name="connsiteY57" fmla="*/ 37207 h 238823"/>
                    <a:gd name="connsiteX58" fmla="*/ 84658 w 145382"/>
                    <a:gd name="connsiteY58" fmla="*/ 35221 h 238823"/>
                    <a:gd name="connsiteX59" fmla="*/ 85998 w 145382"/>
                    <a:gd name="connsiteY59" fmla="*/ 33921 h 238823"/>
                    <a:gd name="connsiteX60" fmla="*/ 85998 w 145382"/>
                    <a:gd name="connsiteY60" fmla="*/ 33896 h 238823"/>
                    <a:gd name="connsiteX61" fmla="*/ 88586 w 145382"/>
                    <a:gd name="connsiteY61" fmla="*/ 31518 h 238823"/>
                    <a:gd name="connsiteX62" fmla="*/ 93729 w 145382"/>
                    <a:gd name="connsiteY62" fmla="*/ 27079 h 238823"/>
                    <a:gd name="connsiteX63" fmla="*/ 101865 w 145382"/>
                    <a:gd name="connsiteY63" fmla="*/ 21028 h 238823"/>
                    <a:gd name="connsiteX64" fmla="*/ 109378 w 145382"/>
                    <a:gd name="connsiteY64" fmla="*/ 16324 h 238823"/>
                    <a:gd name="connsiteX65" fmla="*/ 116298 w 145382"/>
                    <a:gd name="connsiteY65" fmla="*/ 12646 h 238823"/>
                    <a:gd name="connsiteX66" fmla="*/ 127832 w 145382"/>
                    <a:gd name="connsiteY66" fmla="*/ 7730 h 238823"/>
                    <a:gd name="connsiteX67" fmla="*/ 145382 w 145382"/>
                    <a:gd name="connsiteY67" fmla="*/ 2829 h 238823"/>
                    <a:gd name="connsiteX68" fmla="*/ 114614 w 145382"/>
                    <a:gd name="connsiteY68" fmla="*/ 99 h 238823"/>
                    <a:gd name="connsiteX69" fmla="*/ 107569 w 145382"/>
                    <a:gd name="connsiteY69" fmla="*/ 579 h 238823"/>
                    <a:gd name="connsiteX70" fmla="*/ 101366 w 145382"/>
                    <a:gd name="connsiteY70" fmla="*/ 1367 h 238823"/>
                    <a:gd name="connsiteX71" fmla="*/ 101117 w 145382"/>
                    <a:gd name="connsiteY71" fmla="*/ 1402 h 238823"/>
                    <a:gd name="connsiteX72" fmla="*/ 98125 w 145382"/>
                    <a:gd name="connsiteY72" fmla="*/ 1888 h 238823"/>
                    <a:gd name="connsiteX73" fmla="*/ 98093 w 145382"/>
                    <a:gd name="connsiteY73" fmla="*/ 1888 h 238823"/>
                    <a:gd name="connsiteX74" fmla="*/ 78330 w 145382"/>
                    <a:gd name="connsiteY74" fmla="*/ 7234 h 238823"/>
                    <a:gd name="connsiteX75" fmla="*/ 66827 w 145382"/>
                    <a:gd name="connsiteY75" fmla="*/ 12150 h 238823"/>
                    <a:gd name="connsiteX76" fmla="*/ 59907 w 145382"/>
                    <a:gd name="connsiteY76" fmla="*/ 15829 h 238823"/>
                    <a:gd name="connsiteX77" fmla="*/ 52394 w 145382"/>
                    <a:gd name="connsiteY77" fmla="*/ 20533 h 238823"/>
                    <a:gd name="connsiteX78" fmla="*/ 44258 w 145382"/>
                    <a:gd name="connsiteY78" fmla="*/ 26583 h 238823"/>
                    <a:gd name="connsiteX79" fmla="*/ 39114 w 145382"/>
                    <a:gd name="connsiteY79" fmla="*/ 31022 h 238823"/>
                    <a:gd name="connsiteX80" fmla="*/ 36527 w 145382"/>
                    <a:gd name="connsiteY80" fmla="*/ 33401 h 238823"/>
                    <a:gd name="connsiteX81" fmla="*/ 36527 w 145382"/>
                    <a:gd name="connsiteY81" fmla="*/ 33426 h 238823"/>
                    <a:gd name="connsiteX82" fmla="*/ 35186 w 145382"/>
                    <a:gd name="connsiteY82" fmla="*/ 34725 h 238823"/>
                    <a:gd name="connsiteX83" fmla="*/ 33254 w 145382"/>
                    <a:gd name="connsiteY83" fmla="*/ 36711 h 238823"/>
                    <a:gd name="connsiteX84" fmla="*/ 30448 w 145382"/>
                    <a:gd name="connsiteY84" fmla="*/ 39785 h 238823"/>
                    <a:gd name="connsiteX85" fmla="*/ 28827 w 145382"/>
                    <a:gd name="connsiteY85" fmla="*/ 41587 h 238823"/>
                    <a:gd name="connsiteX86" fmla="*/ 23809 w 145382"/>
                    <a:gd name="connsiteY86" fmla="*/ 47852 h 238823"/>
                    <a:gd name="connsiteX87" fmla="*/ 21595 w 145382"/>
                    <a:gd name="connsiteY87" fmla="*/ 50901 h 238823"/>
                    <a:gd name="connsiteX88" fmla="*/ 19694 w 145382"/>
                    <a:gd name="connsiteY88" fmla="*/ 53741 h 238823"/>
                    <a:gd name="connsiteX89" fmla="*/ 16389 w 145382"/>
                    <a:gd name="connsiteY89" fmla="*/ 58984 h 238823"/>
                    <a:gd name="connsiteX90" fmla="*/ 14830 w 145382"/>
                    <a:gd name="connsiteY90" fmla="*/ 61712 h 238823"/>
                    <a:gd name="connsiteX91" fmla="*/ 12244 w 145382"/>
                    <a:gd name="connsiteY91" fmla="*/ 66681 h 238823"/>
                    <a:gd name="connsiteX92" fmla="*/ 8721 w 145382"/>
                    <a:gd name="connsiteY92" fmla="*/ 74623 h 238823"/>
                    <a:gd name="connsiteX93" fmla="*/ 8160 w 145382"/>
                    <a:gd name="connsiteY93" fmla="*/ 75942 h 238823"/>
                    <a:gd name="connsiteX94" fmla="*/ 6508 w 145382"/>
                    <a:gd name="connsiteY94" fmla="*/ 80434 h 238823"/>
                    <a:gd name="connsiteX95" fmla="*/ 5355 w 145382"/>
                    <a:gd name="connsiteY95" fmla="*/ 83928 h 238823"/>
                    <a:gd name="connsiteX96" fmla="*/ 4076 w 145382"/>
                    <a:gd name="connsiteY96" fmla="*/ 88308 h 238823"/>
                    <a:gd name="connsiteX97" fmla="*/ 3048 w 145382"/>
                    <a:gd name="connsiteY97" fmla="*/ 92361 h 238823"/>
                    <a:gd name="connsiteX98" fmla="*/ 2861 w 145382"/>
                    <a:gd name="connsiteY98" fmla="*/ 93224 h 238823"/>
                    <a:gd name="connsiteX99" fmla="*/ 1520 w 145382"/>
                    <a:gd name="connsiteY99" fmla="*/ 100272 h 238823"/>
                    <a:gd name="connsiteX100" fmla="*/ 1396 w 145382"/>
                    <a:gd name="connsiteY100" fmla="*/ 101083 h 238823"/>
                    <a:gd name="connsiteX101" fmla="*/ 647 w 145382"/>
                    <a:gd name="connsiteY101" fmla="*/ 106834 h 238823"/>
                    <a:gd name="connsiteX102" fmla="*/ 86 w 145382"/>
                    <a:gd name="connsiteY102" fmla="*/ 114634 h 238823"/>
                    <a:gd name="connsiteX103" fmla="*/ 23 w 145382"/>
                    <a:gd name="connsiteY103" fmla="*/ 116984 h 238823"/>
                    <a:gd name="connsiteX104" fmla="*/ 23 w 145382"/>
                    <a:gd name="connsiteY104" fmla="*/ 119503 h 238823"/>
                    <a:gd name="connsiteX105" fmla="*/ 117 w 145382"/>
                    <a:gd name="connsiteY105" fmla="*/ 124244 h 238823"/>
                    <a:gd name="connsiteX106" fmla="*/ 148 w 145382"/>
                    <a:gd name="connsiteY106" fmla="*/ 124830 h 238823"/>
                    <a:gd name="connsiteX107" fmla="*/ 273 w 145382"/>
                    <a:gd name="connsiteY107" fmla="*/ 127296 h 238823"/>
                    <a:gd name="connsiteX108" fmla="*/ 772 w 145382"/>
                    <a:gd name="connsiteY108" fmla="*/ 132997 h 238823"/>
                    <a:gd name="connsiteX109" fmla="*/ 1177 w 145382"/>
                    <a:gd name="connsiteY109" fmla="*/ 136258 h 238823"/>
                    <a:gd name="connsiteX110" fmla="*/ 1894 w 145382"/>
                    <a:gd name="connsiteY110" fmla="*/ 140728 h 238823"/>
                    <a:gd name="connsiteX111" fmla="*/ 2549 w 145382"/>
                    <a:gd name="connsiteY111" fmla="*/ 144051 h 238823"/>
                    <a:gd name="connsiteX112" fmla="*/ 2861 w 145382"/>
                    <a:gd name="connsiteY112" fmla="*/ 145554 h 238823"/>
                    <a:gd name="connsiteX113" fmla="*/ 4887 w 145382"/>
                    <a:gd name="connsiteY113" fmla="*/ 153272 h 238823"/>
                    <a:gd name="connsiteX114" fmla="*/ 6726 w 145382"/>
                    <a:gd name="connsiteY114" fmla="*/ 158921 h 238823"/>
                    <a:gd name="connsiteX115" fmla="*/ 7256 w 145382"/>
                    <a:gd name="connsiteY115" fmla="*/ 160489 h 238823"/>
                    <a:gd name="connsiteX116" fmla="*/ 7256 w 145382"/>
                    <a:gd name="connsiteY116" fmla="*/ 160514 h 238823"/>
                    <a:gd name="connsiteX117" fmla="*/ 9687 w 145382"/>
                    <a:gd name="connsiteY117" fmla="*/ 166580 h 238823"/>
                    <a:gd name="connsiteX118" fmla="*/ 10404 w 145382"/>
                    <a:gd name="connsiteY118" fmla="*/ 168238 h 238823"/>
                    <a:gd name="connsiteX119" fmla="*/ 10404 w 145382"/>
                    <a:gd name="connsiteY119" fmla="*/ 168263 h 238823"/>
                    <a:gd name="connsiteX120" fmla="*/ 11838 w 145382"/>
                    <a:gd name="connsiteY120" fmla="*/ 171359 h 238823"/>
                    <a:gd name="connsiteX121" fmla="*/ 14769 w 145382"/>
                    <a:gd name="connsiteY121" fmla="*/ 176988 h 238823"/>
                    <a:gd name="connsiteX122" fmla="*/ 15922 w 145382"/>
                    <a:gd name="connsiteY122" fmla="*/ 178996 h 238823"/>
                    <a:gd name="connsiteX123" fmla="*/ 19320 w 145382"/>
                    <a:gd name="connsiteY123" fmla="*/ 184579 h 238823"/>
                    <a:gd name="connsiteX124" fmla="*/ 19382 w 145382"/>
                    <a:gd name="connsiteY124" fmla="*/ 184651 h 238823"/>
                    <a:gd name="connsiteX125" fmla="*/ 24713 w 145382"/>
                    <a:gd name="connsiteY125" fmla="*/ 192138 h 238823"/>
                    <a:gd name="connsiteX126" fmla="*/ 28484 w 145382"/>
                    <a:gd name="connsiteY126" fmla="*/ 196852 h 238823"/>
                    <a:gd name="connsiteX127" fmla="*/ 31975 w 145382"/>
                    <a:gd name="connsiteY127" fmla="*/ 200770 h 238823"/>
                    <a:gd name="connsiteX128" fmla="*/ 32412 w 145382"/>
                    <a:gd name="connsiteY128" fmla="*/ 201216 h 238823"/>
                    <a:gd name="connsiteX129" fmla="*/ 35686 w 145382"/>
                    <a:gd name="connsiteY129" fmla="*/ 204555 h 238823"/>
                    <a:gd name="connsiteX130" fmla="*/ 41327 w 145382"/>
                    <a:gd name="connsiteY130" fmla="*/ 209732 h 238823"/>
                    <a:gd name="connsiteX131" fmla="*/ 41452 w 145382"/>
                    <a:gd name="connsiteY131" fmla="*/ 209851 h 238823"/>
                    <a:gd name="connsiteX132" fmla="*/ 43852 w 145382"/>
                    <a:gd name="connsiteY132" fmla="*/ 211905 h 238823"/>
                    <a:gd name="connsiteX133" fmla="*/ 51178 w 145382"/>
                    <a:gd name="connsiteY133" fmla="*/ 217429 h 238823"/>
                    <a:gd name="connsiteX134" fmla="*/ 54015 w 145382"/>
                    <a:gd name="connsiteY134" fmla="*/ 219346 h 238823"/>
                    <a:gd name="connsiteX135" fmla="*/ 56073 w 145382"/>
                    <a:gd name="connsiteY135" fmla="*/ 220680 h 238823"/>
                    <a:gd name="connsiteX136" fmla="*/ 72064 w 145382"/>
                    <a:gd name="connsiteY136" fmla="*/ 229056 h 238823"/>
                    <a:gd name="connsiteX137" fmla="*/ 76210 w 145382"/>
                    <a:gd name="connsiteY137" fmla="*/ 230771 h 238823"/>
                    <a:gd name="connsiteX138" fmla="*/ 76241 w 145382"/>
                    <a:gd name="connsiteY138" fmla="*/ 230771 h 238823"/>
                    <a:gd name="connsiteX139" fmla="*/ 82756 w 145382"/>
                    <a:gd name="connsiteY139" fmla="*/ 233074 h 238823"/>
                    <a:gd name="connsiteX140" fmla="*/ 83785 w 145382"/>
                    <a:gd name="connsiteY140" fmla="*/ 233424 h 238823"/>
                    <a:gd name="connsiteX141" fmla="*/ 107694 w 145382"/>
                    <a:gd name="connsiteY141" fmla="*/ 238252 h 238823"/>
                    <a:gd name="connsiteX142" fmla="*/ 122408 w 145382"/>
                    <a:gd name="connsiteY142" fmla="*/ 238782 h 238823"/>
                    <a:gd name="connsiteX143" fmla="*/ 122876 w 145382"/>
                    <a:gd name="connsiteY143" fmla="*/ 238763 h 238823"/>
                    <a:gd name="connsiteX144" fmla="*/ 124247 w 145382"/>
                    <a:gd name="connsiteY144" fmla="*/ 238732 h 238823"/>
                    <a:gd name="connsiteX145" fmla="*/ 125806 w 145382"/>
                    <a:gd name="connsiteY145" fmla="*/ 238645 h 238823"/>
                    <a:gd name="connsiteX146" fmla="*/ 130294 w 145382"/>
                    <a:gd name="connsiteY146" fmla="*/ 238343 h 238823"/>
                    <a:gd name="connsiteX147" fmla="*/ 130388 w 145382"/>
                    <a:gd name="connsiteY147" fmla="*/ 238340 h 238823"/>
                    <a:gd name="connsiteX148" fmla="*/ 143013 w 145382"/>
                    <a:gd name="connsiteY148" fmla="*/ 236485 h 238823"/>
                    <a:gd name="connsiteX149" fmla="*/ 133256 w 145382"/>
                    <a:gd name="connsiteY149" fmla="*/ 233925 h 238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45382" h="238823">
                      <a:moveTo>
                        <a:pt x="133256" y="233925"/>
                      </a:moveTo>
                      <a:cubicBezTo>
                        <a:pt x="132913" y="233816"/>
                        <a:pt x="132570" y="233710"/>
                        <a:pt x="132227" y="233576"/>
                      </a:cubicBezTo>
                      <a:cubicBezTo>
                        <a:pt x="130014" y="232884"/>
                        <a:pt x="127863" y="232114"/>
                        <a:pt x="125712" y="231273"/>
                      </a:cubicBezTo>
                      <a:lnTo>
                        <a:pt x="125712" y="231273"/>
                      </a:lnTo>
                      <a:cubicBezTo>
                        <a:pt x="124309" y="230718"/>
                        <a:pt x="122907" y="230163"/>
                        <a:pt x="121535" y="229558"/>
                      </a:cubicBezTo>
                      <a:cubicBezTo>
                        <a:pt x="115987" y="227164"/>
                        <a:pt x="110655" y="224374"/>
                        <a:pt x="105575" y="221179"/>
                      </a:cubicBezTo>
                      <a:cubicBezTo>
                        <a:pt x="104858" y="220743"/>
                        <a:pt x="104141" y="220306"/>
                        <a:pt x="103486" y="219845"/>
                      </a:cubicBezTo>
                      <a:cubicBezTo>
                        <a:pt x="102520" y="219224"/>
                        <a:pt x="101584" y="218576"/>
                        <a:pt x="100649" y="217928"/>
                      </a:cubicBezTo>
                      <a:cubicBezTo>
                        <a:pt x="98156" y="216170"/>
                        <a:pt x="95693" y="214315"/>
                        <a:pt x="93324" y="212404"/>
                      </a:cubicBezTo>
                      <a:cubicBezTo>
                        <a:pt x="92513" y="211727"/>
                        <a:pt x="91703" y="211051"/>
                        <a:pt x="90924" y="210350"/>
                      </a:cubicBezTo>
                      <a:cubicBezTo>
                        <a:pt x="90861" y="210303"/>
                        <a:pt x="90830" y="210278"/>
                        <a:pt x="90799" y="210231"/>
                      </a:cubicBezTo>
                      <a:cubicBezTo>
                        <a:pt x="88866" y="208573"/>
                        <a:pt x="86965" y="206839"/>
                        <a:pt x="85188" y="205053"/>
                      </a:cubicBezTo>
                      <a:cubicBezTo>
                        <a:pt x="84035" y="203950"/>
                        <a:pt x="82943" y="202843"/>
                        <a:pt x="81883" y="201715"/>
                      </a:cubicBezTo>
                      <a:cubicBezTo>
                        <a:pt x="81759" y="201550"/>
                        <a:pt x="81603" y="201431"/>
                        <a:pt x="81447" y="201269"/>
                      </a:cubicBezTo>
                      <a:cubicBezTo>
                        <a:pt x="80262" y="199997"/>
                        <a:pt x="79109" y="198675"/>
                        <a:pt x="77955" y="197350"/>
                      </a:cubicBezTo>
                      <a:cubicBezTo>
                        <a:pt x="76646" y="195814"/>
                        <a:pt x="75400" y="194252"/>
                        <a:pt x="74183" y="192637"/>
                      </a:cubicBezTo>
                      <a:cubicBezTo>
                        <a:pt x="72282" y="190218"/>
                        <a:pt x="70536" y="187721"/>
                        <a:pt x="68853" y="185149"/>
                      </a:cubicBezTo>
                      <a:cubicBezTo>
                        <a:pt x="68822" y="185128"/>
                        <a:pt x="68822" y="185103"/>
                        <a:pt x="68791" y="185078"/>
                      </a:cubicBezTo>
                      <a:cubicBezTo>
                        <a:pt x="67575" y="183242"/>
                        <a:pt x="66453" y="181381"/>
                        <a:pt x="65393" y="179492"/>
                      </a:cubicBezTo>
                      <a:cubicBezTo>
                        <a:pt x="64988" y="178821"/>
                        <a:pt x="64583" y="178154"/>
                        <a:pt x="64240" y="177484"/>
                      </a:cubicBezTo>
                      <a:cubicBezTo>
                        <a:pt x="63211" y="175620"/>
                        <a:pt x="62245" y="173750"/>
                        <a:pt x="61309" y="171854"/>
                      </a:cubicBezTo>
                      <a:cubicBezTo>
                        <a:pt x="60841" y="170822"/>
                        <a:pt x="60343" y="169791"/>
                        <a:pt x="59876" y="168759"/>
                      </a:cubicBezTo>
                      <a:lnTo>
                        <a:pt x="59876" y="168734"/>
                      </a:lnTo>
                      <a:cubicBezTo>
                        <a:pt x="59626" y="168182"/>
                        <a:pt x="59376" y="167627"/>
                        <a:pt x="59159" y="167076"/>
                      </a:cubicBezTo>
                      <a:cubicBezTo>
                        <a:pt x="58286" y="165105"/>
                        <a:pt x="57475" y="163082"/>
                        <a:pt x="56727" y="161009"/>
                      </a:cubicBezTo>
                      <a:lnTo>
                        <a:pt x="56727" y="160984"/>
                      </a:lnTo>
                      <a:cubicBezTo>
                        <a:pt x="56540" y="160454"/>
                        <a:pt x="56353" y="159949"/>
                        <a:pt x="56197" y="159416"/>
                      </a:cubicBezTo>
                      <a:cubicBezTo>
                        <a:pt x="55511" y="157562"/>
                        <a:pt x="54919" y="155679"/>
                        <a:pt x="54358" y="153768"/>
                      </a:cubicBezTo>
                      <a:cubicBezTo>
                        <a:pt x="53579" y="151230"/>
                        <a:pt x="52924" y="148668"/>
                        <a:pt x="52331" y="146050"/>
                      </a:cubicBezTo>
                      <a:cubicBezTo>
                        <a:pt x="52238" y="145541"/>
                        <a:pt x="52114" y="145055"/>
                        <a:pt x="52020" y="144547"/>
                      </a:cubicBezTo>
                      <a:cubicBezTo>
                        <a:pt x="51770" y="143456"/>
                        <a:pt x="51552" y="142340"/>
                        <a:pt x="51366" y="141224"/>
                      </a:cubicBezTo>
                      <a:cubicBezTo>
                        <a:pt x="51085" y="139743"/>
                        <a:pt x="50866" y="138238"/>
                        <a:pt x="50648" y="136754"/>
                      </a:cubicBezTo>
                      <a:cubicBezTo>
                        <a:pt x="50493" y="135685"/>
                        <a:pt x="50337" y="134590"/>
                        <a:pt x="50212" y="133496"/>
                      </a:cubicBezTo>
                      <a:cubicBezTo>
                        <a:pt x="49993" y="131623"/>
                        <a:pt x="49838" y="129721"/>
                        <a:pt x="49713" y="127795"/>
                      </a:cubicBezTo>
                      <a:cubicBezTo>
                        <a:pt x="49682" y="126991"/>
                        <a:pt x="49620" y="126158"/>
                        <a:pt x="49588" y="125329"/>
                      </a:cubicBezTo>
                      <a:lnTo>
                        <a:pt x="49588" y="124743"/>
                      </a:lnTo>
                      <a:cubicBezTo>
                        <a:pt x="49495" y="123156"/>
                        <a:pt x="49464" y="121570"/>
                        <a:pt x="49495" y="120002"/>
                      </a:cubicBezTo>
                      <a:cubicBezTo>
                        <a:pt x="49464" y="119147"/>
                        <a:pt x="49464" y="118315"/>
                        <a:pt x="49464" y="117483"/>
                      </a:cubicBezTo>
                      <a:cubicBezTo>
                        <a:pt x="49495" y="116700"/>
                        <a:pt x="49526" y="115918"/>
                        <a:pt x="49557" y="115132"/>
                      </a:cubicBezTo>
                      <a:cubicBezTo>
                        <a:pt x="49651" y="112514"/>
                        <a:pt x="49838" y="109914"/>
                        <a:pt x="50118" y="107333"/>
                      </a:cubicBezTo>
                      <a:cubicBezTo>
                        <a:pt x="50305" y="105394"/>
                        <a:pt x="50555" y="103477"/>
                        <a:pt x="50866" y="101582"/>
                      </a:cubicBezTo>
                      <a:cubicBezTo>
                        <a:pt x="50898" y="101310"/>
                        <a:pt x="50929" y="101039"/>
                        <a:pt x="50991" y="100771"/>
                      </a:cubicBezTo>
                      <a:cubicBezTo>
                        <a:pt x="51366" y="98408"/>
                        <a:pt x="51802" y="96042"/>
                        <a:pt x="52331" y="93723"/>
                      </a:cubicBezTo>
                      <a:cubicBezTo>
                        <a:pt x="52394" y="93427"/>
                        <a:pt x="52456" y="93156"/>
                        <a:pt x="52519" y="92860"/>
                      </a:cubicBezTo>
                      <a:cubicBezTo>
                        <a:pt x="52831" y="91500"/>
                        <a:pt x="53173" y="90144"/>
                        <a:pt x="53547" y="88807"/>
                      </a:cubicBezTo>
                      <a:cubicBezTo>
                        <a:pt x="53921" y="87326"/>
                        <a:pt x="54358" y="85864"/>
                        <a:pt x="54825" y="84427"/>
                      </a:cubicBezTo>
                      <a:cubicBezTo>
                        <a:pt x="55169" y="83240"/>
                        <a:pt x="55542" y="82074"/>
                        <a:pt x="55979" y="80933"/>
                      </a:cubicBezTo>
                      <a:cubicBezTo>
                        <a:pt x="56509" y="79421"/>
                        <a:pt x="57038" y="77931"/>
                        <a:pt x="57631" y="76441"/>
                      </a:cubicBezTo>
                      <a:cubicBezTo>
                        <a:pt x="57818" y="75995"/>
                        <a:pt x="57974" y="75571"/>
                        <a:pt x="58192" y="75122"/>
                      </a:cubicBezTo>
                      <a:cubicBezTo>
                        <a:pt x="59252" y="72413"/>
                        <a:pt x="60437" y="69773"/>
                        <a:pt x="61714" y="67179"/>
                      </a:cubicBezTo>
                      <a:cubicBezTo>
                        <a:pt x="62556" y="65508"/>
                        <a:pt x="63398" y="63835"/>
                        <a:pt x="64302" y="62207"/>
                      </a:cubicBezTo>
                      <a:cubicBezTo>
                        <a:pt x="64832" y="61282"/>
                        <a:pt x="65331" y="60381"/>
                        <a:pt x="65861" y="59480"/>
                      </a:cubicBezTo>
                      <a:cubicBezTo>
                        <a:pt x="66921" y="57700"/>
                        <a:pt x="68011" y="55945"/>
                        <a:pt x="69165" y="54237"/>
                      </a:cubicBezTo>
                      <a:cubicBezTo>
                        <a:pt x="69757" y="53283"/>
                        <a:pt x="70412" y="52329"/>
                        <a:pt x="71066" y="51397"/>
                      </a:cubicBezTo>
                      <a:cubicBezTo>
                        <a:pt x="71783" y="50365"/>
                        <a:pt x="72531" y="49358"/>
                        <a:pt x="73279" y="48348"/>
                      </a:cubicBezTo>
                      <a:cubicBezTo>
                        <a:pt x="74900" y="46206"/>
                        <a:pt x="76584" y="44108"/>
                        <a:pt x="78298" y="42082"/>
                      </a:cubicBezTo>
                      <a:cubicBezTo>
                        <a:pt x="78797" y="41474"/>
                        <a:pt x="79359" y="40867"/>
                        <a:pt x="79920" y="40281"/>
                      </a:cubicBezTo>
                      <a:cubicBezTo>
                        <a:pt x="80824" y="39242"/>
                        <a:pt x="81790" y="38223"/>
                        <a:pt x="82756" y="37207"/>
                      </a:cubicBezTo>
                      <a:cubicBezTo>
                        <a:pt x="83379" y="36521"/>
                        <a:pt x="84003" y="35885"/>
                        <a:pt x="84658" y="35221"/>
                      </a:cubicBezTo>
                      <a:lnTo>
                        <a:pt x="85998" y="33921"/>
                      </a:lnTo>
                      <a:lnTo>
                        <a:pt x="85998" y="33896"/>
                      </a:lnTo>
                      <a:cubicBezTo>
                        <a:pt x="86871" y="33080"/>
                        <a:pt x="87713" y="32288"/>
                        <a:pt x="88586" y="31518"/>
                      </a:cubicBezTo>
                      <a:cubicBezTo>
                        <a:pt x="90238" y="29984"/>
                        <a:pt x="91983" y="28519"/>
                        <a:pt x="93729" y="27079"/>
                      </a:cubicBezTo>
                      <a:cubicBezTo>
                        <a:pt x="96348" y="24943"/>
                        <a:pt x="99059" y="22927"/>
                        <a:pt x="101865" y="21028"/>
                      </a:cubicBezTo>
                      <a:cubicBezTo>
                        <a:pt x="104297" y="19364"/>
                        <a:pt x="106821" y="17796"/>
                        <a:pt x="109378" y="16324"/>
                      </a:cubicBezTo>
                      <a:cubicBezTo>
                        <a:pt x="111653" y="15034"/>
                        <a:pt x="113960" y="13793"/>
                        <a:pt x="116298" y="12646"/>
                      </a:cubicBezTo>
                      <a:cubicBezTo>
                        <a:pt x="120038" y="10807"/>
                        <a:pt x="123873" y="9161"/>
                        <a:pt x="127832" y="7730"/>
                      </a:cubicBezTo>
                      <a:cubicBezTo>
                        <a:pt x="133474" y="5647"/>
                        <a:pt x="139335" y="4033"/>
                        <a:pt x="145382" y="2829"/>
                      </a:cubicBezTo>
                      <a:cubicBezTo>
                        <a:pt x="135501" y="638"/>
                        <a:pt x="125182" y="-328"/>
                        <a:pt x="114614" y="99"/>
                      </a:cubicBezTo>
                      <a:cubicBezTo>
                        <a:pt x="112214" y="195"/>
                        <a:pt x="109876" y="364"/>
                        <a:pt x="107569" y="579"/>
                      </a:cubicBezTo>
                      <a:cubicBezTo>
                        <a:pt x="105481" y="760"/>
                        <a:pt x="103393" y="1040"/>
                        <a:pt x="101366" y="1367"/>
                      </a:cubicBezTo>
                      <a:cubicBezTo>
                        <a:pt x="101273" y="1371"/>
                        <a:pt x="101180" y="1399"/>
                        <a:pt x="101117" y="1402"/>
                      </a:cubicBezTo>
                      <a:cubicBezTo>
                        <a:pt x="100088" y="1539"/>
                        <a:pt x="99122" y="1701"/>
                        <a:pt x="98125" y="1888"/>
                      </a:cubicBezTo>
                      <a:lnTo>
                        <a:pt x="98093" y="1888"/>
                      </a:lnTo>
                      <a:cubicBezTo>
                        <a:pt x="91297" y="3116"/>
                        <a:pt x="84689" y="4899"/>
                        <a:pt x="78330" y="7234"/>
                      </a:cubicBezTo>
                      <a:cubicBezTo>
                        <a:pt x="74402" y="8665"/>
                        <a:pt x="70568" y="10311"/>
                        <a:pt x="66827" y="12150"/>
                      </a:cubicBezTo>
                      <a:cubicBezTo>
                        <a:pt x="64489" y="13297"/>
                        <a:pt x="62182" y="14538"/>
                        <a:pt x="59907" y="15829"/>
                      </a:cubicBezTo>
                      <a:cubicBezTo>
                        <a:pt x="57319" y="17303"/>
                        <a:pt x="54825" y="18871"/>
                        <a:pt x="52394" y="20533"/>
                      </a:cubicBezTo>
                      <a:cubicBezTo>
                        <a:pt x="49588" y="22431"/>
                        <a:pt x="46876" y="24448"/>
                        <a:pt x="44258" y="26583"/>
                      </a:cubicBezTo>
                      <a:cubicBezTo>
                        <a:pt x="42512" y="28023"/>
                        <a:pt x="40766" y="29485"/>
                        <a:pt x="39114" y="31022"/>
                      </a:cubicBezTo>
                      <a:cubicBezTo>
                        <a:pt x="38241" y="31792"/>
                        <a:pt x="37369" y="32584"/>
                        <a:pt x="36527" y="33401"/>
                      </a:cubicBezTo>
                      <a:lnTo>
                        <a:pt x="36527" y="33426"/>
                      </a:lnTo>
                      <a:lnTo>
                        <a:pt x="35186" y="34725"/>
                      </a:lnTo>
                      <a:cubicBezTo>
                        <a:pt x="34532" y="35386"/>
                        <a:pt x="33909" y="36025"/>
                        <a:pt x="33254" y="36711"/>
                      </a:cubicBezTo>
                      <a:cubicBezTo>
                        <a:pt x="32319" y="37727"/>
                        <a:pt x="31352" y="38744"/>
                        <a:pt x="30448" y="39785"/>
                      </a:cubicBezTo>
                      <a:cubicBezTo>
                        <a:pt x="29887" y="40371"/>
                        <a:pt x="29326" y="40979"/>
                        <a:pt x="28827" y="41587"/>
                      </a:cubicBezTo>
                      <a:cubicBezTo>
                        <a:pt x="27082" y="43613"/>
                        <a:pt x="25430" y="45711"/>
                        <a:pt x="23809" y="47852"/>
                      </a:cubicBezTo>
                      <a:cubicBezTo>
                        <a:pt x="23060" y="48862"/>
                        <a:pt x="22312" y="49869"/>
                        <a:pt x="21595" y="50901"/>
                      </a:cubicBezTo>
                      <a:cubicBezTo>
                        <a:pt x="20910" y="51833"/>
                        <a:pt x="20286" y="52787"/>
                        <a:pt x="19694" y="53741"/>
                      </a:cubicBezTo>
                      <a:cubicBezTo>
                        <a:pt x="18509" y="55449"/>
                        <a:pt x="17449" y="57204"/>
                        <a:pt x="16389" y="58984"/>
                      </a:cubicBezTo>
                      <a:cubicBezTo>
                        <a:pt x="15859" y="59885"/>
                        <a:pt x="15330" y="60786"/>
                        <a:pt x="14830" y="61712"/>
                      </a:cubicBezTo>
                      <a:cubicBezTo>
                        <a:pt x="13927" y="63339"/>
                        <a:pt x="13054" y="65010"/>
                        <a:pt x="12244" y="66681"/>
                      </a:cubicBezTo>
                      <a:cubicBezTo>
                        <a:pt x="10965" y="69277"/>
                        <a:pt x="9781" y="71918"/>
                        <a:pt x="8721" y="74623"/>
                      </a:cubicBezTo>
                      <a:cubicBezTo>
                        <a:pt x="8503" y="75072"/>
                        <a:pt x="8316" y="75496"/>
                        <a:pt x="8160" y="75942"/>
                      </a:cubicBezTo>
                      <a:cubicBezTo>
                        <a:pt x="7568" y="77432"/>
                        <a:pt x="7037" y="78922"/>
                        <a:pt x="6508" y="80434"/>
                      </a:cubicBezTo>
                      <a:cubicBezTo>
                        <a:pt x="6071" y="81575"/>
                        <a:pt x="5728" y="82741"/>
                        <a:pt x="5355" y="83928"/>
                      </a:cubicBezTo>
                      <a:cubicBezTo>
                        <a:pt x="4887" y="85366"/>
                        <a:pt x="4450" y="86828"/>
                        <a:pt x="4076" y="88308"/>
                      </a:cubicBezTo>
                      <a:cubicBezTo>
                        <a:pt x="3702" y="89646"/>
                        <a:pt x="3359" y="91002"/>
                        <a:pt x="3048" y="92361"/>
                      </a:cubicBezTo>
                      <a:cubicBezTo>
                        <a:pt x="2985" y="92657"/>
                        <a:pt x="2923" y="92928"/>
                        <a:pt x="2861" y="93224"/>
                      </a:cubicBezTo>
                      <a:cubicBezTo>
                        <a:pt x="2330" y="95543"/>
                        <a:pt x="1894" y="97910"/>
                        <a:pt x="1520" y="100272"/>
                      </a:cubicBezTo>
                      <a:cubicBezTo>
                        <a:pt x="1458" y="100544"/>
                        <a:pt x="1427" y="100815"/>
                        <a:pt x="1396" y="101083"/>
                      </a:cubicBezTo>
                      <a:cubicBezTo>
                        <a:pt x="1084" y="102978"/>
                        <a:pt x="834" y="104895"/>
                        <a:pt x="647" y="106834"/>
                      </a:cubicBezTo>
                      <a:cubicBezTo>
                        <a:pt x="367" y="109412"/>
                        <a:pt x="179" y="112015"/>
                        <a:pt x="86" y="114634"/>
                      </a:cubicBezTo>
                      <a:cubicBezTo>
                        <a:pt x="55" y="115416"/>
                        <a:pt x="23" y="116202"/>
                        <a:pt x="23" y="116984"/>
                      </a:cubicBezTo>
                      <a:cubicBezTo>
                        <a:pt x="-8" y="117816"/>
                        <a:pt x="-8" y="118649"/>
                        <a:pt x="23" y="119503"/>
                      </a:cubicBezTo>
                      <a:cubicBezTo>
                        <a:pt x="-8" y="121068"/>
                        <a:pt x="55" y="122657"/>
                        <a:pt x="117" y="124244"/>
                      </a:cubicBezTo>
                      <a:lnTo>
                        <a:pt x="148" y="124830"/>
                      </a:lnTo>
                      <a:cubicBezTo>
                        <a:pt x="179" y="125659"/>
                        <a:pt x="211" y="126492"/>
                        <a:pt x="273" y="127296"/>
                      </a:cubicBezTo>
                      <a:cubicBezTo>
                        <a:pt x="398" y="129222"/>
                        <a:pt x="523" y="131124"/>
                        <a:pt x="772" y="132997"/>
                      </a:cubicBezTo>
                      <a:cubicBezTo>
                        <a:pt x="865" y="134095"/>
                        <a:pt x="1021" y="135189"/>
                        <a:pt x="1177" y="136258"/>
                      </a:cubicBezTo>
                      <a:cubicBezTo>
                        <a:pt x="1396" y="137742"/>
                        <a:pt x="1613" y="139248"/>
                        <a:pt x="1894" y="140728"/>
                      </a:cubicBezTo>
                      <a:cubicBezTo>
                        <a:pt x="2081" y="141844"/>
                        <a:pt x="2300" y="142960"/>
                        <a:pt x="2549" y="144051"/>
                      </a:cubicBezTo>
                      <a:cubicBezTo>
                        <a:pt x="2642" y="144559"/>
                        <a:pt x="2767" y="145046"/>
                        <a:pt x="2861" y="145554"/>
                      </a:cubicBezTo>
                      <a:cubicBezTo>
                        <a:pt x="3453" y="148172"/>
                        <a:pt x="4107" y="150738"/>
                        <a:pt x="4887" y="153272"/>
                      </a:cubicBezTo>
                      <a:cubicBezTo>
                        <a:pt x="5447" y="155183"/>
                        <a:pt x="6040" y="157063"/>
                        <a:pt x="6726" y="158921"/>
                      </a:cubicBezTo>
                      <a:cubicBezTo>
                        <a:pt x="6882" y="159451"/>
                        <a:pt x="7068" y="159959"/>
                        <a:pt x="7256" y="160489"/>
                      </a:cubicBezTo>
                      <a:lnTo>
                        <a:pt x="7256" y="160514"/>
                      </a:lnTo>
                      <a:cubicBezTo>
                        <a:pt x="8004" y="162587"/>
                        <a:pt x="8814" y="164610"/>
                        <a:pt x="9687" y="166580"/>
                      </a:cubicBezTo>
                      <a:cubicBezTo>
                        <a:pt x="9906" y="167132"/>
                        <a:pt x="10155" y="167686"/>
                        <a:pt x="10404" y="168238"/>
                      </a:cubicBezTo>
                      <a:lnTo>
                        <a:pt x="10404" y="168263"/>
                      </a:lnTo>
                      <a:cubicBezTo>
                        <a:pt x="10872" y="169295"/>
                        <a:pt x="11339" y="170327"/>
                        <a:pt x="11838" y="171359"/>
                      </a:cubicBezTo>
                      <a:cubicBezTo>
                        <a:pt x="12773" y="173254"/>
                        <a:pt x="13740" y="175121"/>
                        <a:pt x="14769" y="176988"/>
                      </a:cubicBezTo>
                      <a:cubicBezTo>
                        <a:pt x="15111" y="177659"/>
                        <a:pt x="15517" y="178326"/>
                        <a:pt x="15922" y="178996"/>
                      </a:cubicBezTo>
                      <a:cubicBezTo>
                        <a:pt x="16982" y="180885"/>
                        <a:pt x="18135" y="182746"/>
                        <a:pt x="19320" y="184579"/>
                      </a:cubicBezTo>
                      <a:cubicBezTo>
                        <a:pt x="19351" y="184604"/>
                        <a:pt x="19351" y="184629"/>
                        <a:pt x="19382" y="184651"/>
                      </a:cubicBezTo>
                      <a:cubicBezTo>
                        <a:pt x="21065" y="187223"/>
                        <a:pt x="22842" y="189719"/>
                        <a:pt x="24713" y="192138"/>
                      </a:cubicBezTo>
                      <a:cubicBezTo>
                        <a:pt x="25928" y="193753"/>
                        <a:pt x="27175" y="195315"/>
                        <a:pt x="28484" y="196852"/>
                      </a:cubicBezTo>
                      <a:cubicBezTo>
                        <a:pt x="29637" y="198177"/>
                        <a:pt x="30791" y="199498"/>
                        <a:pt x="31975" y="200770"/>
                      </a:cubicBezTo>
                      <a:cubicBezTo>
                        <a:pt x="32131" y="200935"/>
                        <a:pt x="32287" y="201051"/>
                        <a:pt x="32412" y="201216"/>
                      </a:cubicBezTo>
                      <a:cubicBezTo>
                        <a:pt x="33472" y="202347"/>
                        <a:pt x="34594" y="203451"/>
                        <a:pt x="35686" y="204555"/>
                      </a:cubicBezTo>
                      <a:cubicBezTo>
                        <a:pt x="37524" y="206341"/>
                        <a:pt x="39395" y="208074"/>
                        <a:pt x="41327" y="209732"/>
                      </a:cubicBezTo>
                      <a:cubicBezTo>
                        <a:pt x="41358" y="209779"/>
                        <a:pt x="41390" y="209804"/>
                        <a:pt x="41452" y="209851"/>
                      </a:cubicBezTo>
                      <a:cubicBezTo>
                        <a:pt x="42231" y="210552"/>
                        <a:pt x="43042" y="211229"/>
                        <a:pt x="43852" y="211905"/>
                      </a:cubicBezTo>
                      <a:cubicBezTo>
                        <a:pt x="46222" y="213813"/>
                        <a:pt x="48684" y="215671"/>
                        <a:pt x="51178" y="217429"/>
                      </a:cubicBezTo>
                      <a:cubicBezTo>
                        <a:pt x="52114" y="218077"/>
                        <a:pt x="53048" y="218722"/>
                        <a:pt x="54015" y="219346"/>
                      </a:cubicBezTo>
                      <a:cubicBezTo>
                        <a:pt x="54669" y="219807"/>
                        <a:pt x="55386" y="220244"/>
                        <a:pt x="56073" y="220680"/>
                      </a:cubicBezTo>
                      <a:cubicBezTo>
                        <a:pt x="61185" y="223872"/>
                        <a:pt x="66515" y="226665"/>
                        <a:pt x="72064" y="229056"/>
                      </a:cubicBezTo>
                      <a:cubicBezTo>
                        <a:pt x="73435" y="229661"/>
                        <a:pt x="74838" y="230216"/>
                        <a:pt x="76210" y="230771"/>
                      </a:cubicBezTo>
                      <a:lnTo>
                        <a:pt x="76241" y="230771"/>
                      </a:lnTo>
                      <a:cubicBezTo>
                        <a:pt x="78392" y="231615"/>
                        <a:pt x="80543" y="232382"/>
                        <a:pt x="82756" y="233074"/>
                      </a:cubicBezTo>
                      <a:cubicBezTo>
                        <a:pt x="83099" y="233208"/>
                        <a:pt x="83442" y="233315"/>
                        <a:pt x="83785" y="233424"/>
                      </a:cubicBezTo>
                      <a:cubicBezTo>
                        <a:pt x="91453" y="235830"/>
                        <a:pt x="99465" y="237485"/>
                        <a:pt x="107694" y="238252"/>
                      </a:cubicBezTo>
                      <a:cubicBezTo>
                        <a:pt x="112526" y="238742"/>
                        <a:pt x="117389" y="238910"/>
                        <a:pt x="122408" y="238782"/>
                      </a:cubicBezTo>
                      <a:cubicBezTo>
                        <a:pt x="122532" y="238801"/>
                        <a:pt x="122688" y="238795"/>
                        <a:pt x="122876" y="238763"/>
                      </a:cubicBezTo>
                      <a:cubicBezTo>
                        <a:pt x="123343" y="238770"/>
                        <a:pt x="123780" y="238751"/>
                        <a:pt x="124247" y="238732"/>
                      </a:cubicBezTo>
                      <a:cubicBezTo>
                        <a:pt x="124777" y="238710"/>
                        <a:pt x="125276" y="238692"/>
                        <a:pt x="125806" y="238645"/>
                      </a:cubicBezTo>
                      <a:cubicBezTo>
                        <a:pt x="127302" y="238583"/>
                        <a:pt x="128798" y="238474"/>
                        <a:pt x="130294" y="238343"/>
                      </a:cubicBezTo>
                      <a:lnTo>
                        <a:pt x="130388" y="238340"/>
                      </a:lnTo>
                      <a:cubicBezTo>
                        <a:pt x="134659" y="237947"/>
                        <a:pt x="138867" y="237314"/>
                        <a:pt x="143013" y="236485"/>
                      </a:cubicBezTo>
                      <a:cubicBezTo>
                        <a:pt x="139709" y="235762"/>
                        <a:pt x="136435" y="234926"/>
                        <a:pt x="133256" y="23392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33" name="Đồ họa 3">
            <a:extLst>
              <a:ext uri="{FF2B5EF4-FFF2-40B4-BE49-F238E27FC236}">
                <a16:creationId xmlns:a16="http://schemas.microsoft.com/office/drawing/2014/main" id="{5BB9049F-9BA6-CE82-36B1-3120162BA950}"/>
              </a:ext>
            </a:extLst>
          </p:cNvPr>
          <p:cNvGrpSpPr/>
          <p:nvPr/>
        </p:nvGrpSpPr>
        <p:grpSpPr>
          <a:xfrm>
            <a:off x="10341335" y="-9380473"/>
            <a:ext cx="1024790" cy="2022541"/>
            <a:chOff x="11536660" y="4180270"/>
            <a:chExt cx="1024790" cy="2022541"/>
          </a:xfrm>
        </p:grpSpPr>
        <p:grpSp>
          <p:nvGrpSpPr>
            <p:cNvPr id="1734" name="Đồ họa 3">
              <a:extLst>
                <a:ext uri="{FF2B5EF4-FFF2-40B4-BE49-F238E27FC236}">
                  <a16:creationId xmlns:a16="http://schemas.microsoft.com/office/drawing/2014/main" id="{484B5066-1FD7-B135-AC6B-F3EC81F7FFAB}"/>
                </a:ext>
              </a:extLst>
            </p:cNvPr>
            <p:cNvGrpSpPr/>
            <p:nvPr/>
          </p:nvGrpSpPr>
          <p:grpSpPr>
            <a:xfrm>
              <a:off x="11798861" y="4180270"/>
              <a:ext cx="252819" cy="458289"/>
              <a:chOff x="11798861" y="4180270"/>
              <a:chExt cx="252819" cy="458289"/>
            </a:xfrm>
          </p:grpSpPr>
          <p:sp>
            <p:nvSpPr>
              <p:cNvPr id="1803" name="Hình tự do: Hình 1802">
                <a:extLst>
                  <a:ext uri="{FF2B5EF4-FFF2-40B4-BE49-F238E27FC236}">
                    <a16:creationId xmlns:a16="http://schemas.microsoft.com/office/drawing/2014/main" id="{94AA41C5-016E-AD08-2DEC-817CCB2051DC}"/>
                  </a:ext>
                </a:extLst>
              </p:cNvPr>
              <p:cNvSpPr/>
              <p:nvPr/>
            </p:nvSpPr>
            <p:spPr>
              <a:xfrm>
                <a:off x="11798861" y="4180270"/>
                <a:ext cx="252819" cy="304706"/>
              </a:xfrm>
              <a:custGeom>
                <a:avLst/>
                <a:gdLst>
                  <a:gd name="connsiteX0" fmla="*/ 64022 w 252819"/>
                  <a:gd name="connsiteY0" fmla="*/ 304706 h 304706"/>
                  <a:gd name="connsiteX1" fmla="*/ 55 w 252819"/>
                  <a:gd name="connsiteY1" fmla="*/ 200090 h 304706"/>
                  <a:gd name="connsiteX2" fmla="*/ 129734 w 252819"/>
                  <a:gd name="connsiteY2" fmla="*/ 52176 h 304706"/>
                  <a:gd name="connsiteX3" fmla="*/ 152459 w 252819"/>
                  <a:gd name="connsiteY3" fmla="*/ 17699 h 304706"/>
                  <a:gd name="connsiteX4" fmla="*/ 161936 w 252819"/>
                  <a:gd name="connsiteY4" fmla="*/ 19226 h 304706"/>
                  <a:gd name="connsiteX5" fmla="*/ 163557 w 252819"/>
                  <a:gd name="connsiteY5" fmla="*/ 56789 h 304706"/>
                  <a:gd name="connsiteX6" fmla="*/ 159691 w 252819"/>
                  <a:gd name="connsiteY6" fmla="*/ 76833 h 304706"/>
                  <a:gd name="connsiteX7" fmla="*/ 188276 w 252819"/>
                  <a:gd name="connsiteY7" fmla="*/ 33285 h 304706"/>
                  <a:gd name="connsiteX8" fmla="*/ 199499 w 252819"/>
                  <a:gd name="connsiteY8" fmla="*/ 4263 h 304706"/>
                  <a:gd name="connsiteX9" fmla="*/ 209006 w 252819"/>
                  <a:gd name="connsiteY9" fmla="*/ 2892 h 304706"/>
                  <a:gd name="connsiteX10" fmla="*/ 224406 w 252819"/>
                  <a:gd name="connsiteY10" fmla="*/ 68105 h 304706"/>
                  <a:gd name="connsiteX11" fmla="*/ 222442 w 252819"/>
                  <a:gd name="connsiteY11" fmla="*/ 95755 h 304706"/>
                  <a:gd name="connsiteX12" fmla="*/ 243826 w 252819"/>
                  <a:gd name="connsiteY12" fmla="*/ 82788 h 304706"/>
                  <a:gd name="connsiteX13" fmla="*/ 243826 w 252819"/>
                  <a:gd name="connsiteY13" fmla="*/ 82788 h 304706"/>
                  <a:gd name="connsiteX14" fmla="*/ 252804 w 252819"/>
                  <a:gd name="connsiteY14" fmla="*/ 86216 h 304706"/>
                  <a:gd name="connsiteX15" fmla="*/ 226681 w 252819"/>
                  <a:gd name="connsiteY15" fmla="*/ 156043 h 304706"/>
                  <a:gd name="connsiteX16" fmla="*/ 64022 w 252819"/>
                  <a:gd name="connsiteY16" fmla="*/ 304706 h 30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2819" h="304706">
                    <a:moveTo>
                      <a:pt x="64022" y="304706"/>
                    </a:moveTo>
                    <a:cubicBezTo>
                      <a:pt x="64022" y="304706"/>
                      <a:pt x="2269" y="275778"/>
                      <a:pt x="55" y="200090"/>
                    </a:cubicBezTo>
                    <a:cubicBezTo>
                      <a:pt x="-2688" y="108162"/>
                      <a:pt x="97096" y="92420"/>
                      <a:pt x="129734" y="52176"/>
                    </a:cubicBezTo>
                    <a:cubicBezTo>
                      <a:pt x="141299" y="37899"/>
                      <a:pt x="148251" y="26333"/>
                      <a:pt x="152459" y="17699"/>
                    </a:cubicBezTo>
                    <a:cubicBezTo>
                      <a:pt x="154641" y="13210"/>
                      <a:pt x="161281" y="14301"/>
                      <a:pt x="161936" y="19226"/>
                    </a:cubicBezTo>
                    <a:cubicBezTo>
                      <a:pt x="163650" y="31882"/>
                      <a:pt x="165084" y="47593"/>
                      <a:pt x="163557" y="56789"/>
                    </a:cubicBezTo>
                    <a:cubicBezTo>
                      <a:pt x="160626" y="74059"/>
                      <a:pt x="159691" y="76833"/>
                      <a:pt x="159691" y="76833"/>
                    </a:cubicBezTo>
                    <a:cubicBezTo>
                      <a:pt x="159691" y="76833"/>
                      <a:pt x="165551" y="69944"/>
                      <a:pt x="188276" y="33285"/>
                    </a:cubicBezTo>
                    <a:cubicBezTo>
                      <a:pt x="194885" y="22624"/>
                      <a:pt x="198439" y="11402"/>
                      <a:pt x="199499" y="4263"/>
                    </a:cubicBezTo>
                    <a:cubicBezTo>
                      <a:pt x="200215" y="-724"/>
                      <a:pt x="206668" y="-1535"/>
                      <a:pt x="209006" y="2892"/>
                    </a:cubicBezTo>
                    <a:cubicBezTo>
                      <a:pt x="220228" y="24089"/>
                      <a:pt x="226245" y="42824"/>
                      <a:pt x="224406" y="68105"/>
                    </a:cubicBezTo>
                    <a:cubicBezTo>
                      <a:pt x="222442" y="95755"/>
                      <a:pt x="222442" y="95755"/>
                      <a:pt x="222442" y="95755"/>
                    </a:cubicBezTo>
                    <a:cubicBezTo>
                      <a:pt x="222442" y="95755"/>
                      <a:pt x="231045" y="95287"/>
                      <a:pt x="243826" y="82788"/>
                    </a:cubicBezTo>
                    <a:lnTo>
                      <a:pt x="243826" y="82788"/>
                    </a:lnTo>
                    <a:cubicBezTo>
                      <a:pt x="246850" y="78860"/>
                      <a:pt x="253178" y="81260"/>
                      <a:pt x="252804" y="86216"/>
                    </a:cubicBezTo>
                    <a:cubicBezTo>
                      <a:pt x="251464" y="102987"/>
                      <a:pt x="243328" y="128892"/>
                      <a:pt x="226681" y="156043"/>
                    </a:cubicBezTo>
                    <a:cubicBezTo>
                      <a:pt x="196475" y="205234"/>
                      <a:pt x="64022" y="304706"/>
                      <a:pt x="64022" y="304706"/>
                    </a:cubicBez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4" name="Hình tự do: Hình 1803">
                <a:extLst>
                  <a:ext uri="{FF2B5EF4-FFF2-40B4-BE49-F238E27FC236}">
                    <a16:creationId xmlns:a16="http://schemas.microsoft.com/office/drawing/2014/main" id="{26BBD65B-9277-632F-1BD4-96C724A585A0}"/>
                  </a:ext>
                </a:extLst>
              </p:cNvPr>
              <p:cNvSpPr/>
              <p:nvPr/>
            </p:nvSpPr>
            <p:spPr>
              <a:xfrm>
                <a:off x="11817358" y="4407574"/>
                <a:ext cx="168262" cy="230984"/>
              </a:xfrm>
              <a:custGeom>
                <a:avLst/>
                <a:gdLst>
                  <a:gd name="connsiteX0" fmla="*/ 154942 w 168262"/>
                  <a:gd name="connsiteY0" fmla="*/ 163532 h 230984"/>
                  <a:gd name="connsiteX1" fmla="*/ 162236 w 168262"/>
                  <a:gd name="connsiteY1" fmla="*/ 203308 h 230984"/>
                  <a:gd name="connsiteX2" fmla="*/ 161644 w 168262"/>
                  <a:gd name="connsiteY2" fmla="*/ 204025 h 230984"/>
                  <a:gd name="connsiteX3" fmla="*/ 58026 w 168262"/>
                  <a:gd name="connsiteY3" fmla="*/ 224038 h 230984"/>
                  <a:gd name="connsiteX4" fmla="*/ 10051 w 168262"/>
                  <a:gd name="connsiteY4" fmla="*/ 198975 h 230984"/>
                  <a:gd name="connsiteX5" fmla="*/ 13418 w 168262"/>
                  <a:gd name="connsiteY5" fmla="*/ 155209 h 230984"/>
                  <a:gd name="connsiteX6" fmla="*/ 28630 w 168262"/>
                  <a:gd name="connsiteY6" fmla="*/ 139591 h 230984"/>
                  <a:gd name="connsiteX7" fmla="*/ 31810 w 168262"/>
                  <a:gd name="connsiteY7" fmla="*/ 32887 h 230984"/>
                  <a:gd name="connsiteX8" fmla="*/ 29814 w 168262"/>
                  <a:gd name="connsiteY8" fmla="*/ 0 h 230984"/>
                  <a:gd name="connsiteX9" fmla="*/ 129972 w 168262"/>
                  <a:gd name="connsiteY9" fmla="*/ 55269 h 230984"/>
                  <a:gd name="connsiteX10" fmla="*/ 127822 w 168262"/>
                  <a:gd name="connsiteY10" fmla="*/ 103930 h 230984"/>
                  <a:gd name="connsiteX11" fmla="*/ 127541 w 168262"/>
                  <a:gd name="connsiteY11" fmla="*/ 130707 h 230984"/>
                  <a:gd name="connsiteX12" fmla="*/ 154942 w 168262"/>
                  <a:gd name="connsiteY12" fmla="*/ 163532 h 2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262" h="230984">
                    <a:moveTo>
                      <a:pt x="154942" y="163532"/>
                    </a:moveTo>
                    <a:cubicBezTo>
                      <a:pt x="169157" y="172042"/>
                      <a:pt x="172648" y="190683"/>
                      <a:pt x="162236" y="203308"/>
                    </a:cubicBezTo>
                    <a:cubicBezTo>
                      <a:pt x="162049" y="203558"/>
                      <a:pt x="161831" y="203776"/>
                      <a:pt x="161644" y="204025"/>
                    </a:cubicBezTo>
                    <a:cubicBezTo>
                      <a:pt x="148364" y="219861"/>
                      <a:pt x="118189" y="242586"/>
                      <a:pt x="58026" y="224038"/>
                    </a:cubicBezTo>
                    <a:cubicBezTo>
                      <a:pt x="37390" y="217679"/>
                      <a:pt x="21710" y="208421"/>
                      <a:pt x="10051" y="198975"/>
                    </a:cubicBezTo>
                    <a:cubicBezTo>
                      <a:pt x="-4694" y="187098"/>
                      <a:pt x="-2917" y="164685"/>
                      <a:pt x="13418" y="155209"/>
                    </a:cubicBezTo>
                    <a:cubicBezTo>
                      <a:pt x="20681" y="151001"/>
                      <a:pt x="26542" y="145483"/>
                      <a:pt x="28630" y="139591"/>
                    </a:cubicBezTo>
                    <a:cubicBezTo>
                      <a:pt x="32215" y="129554"/>
                      <a:pt x="33337" y="65494"/>
                      <a:pt x="31810" y="32887"/>
                    </a:cubicBezTo>
                    <a:cubicBezTo>
                      <a:pt x="31280" y="21914"/>
                      <a:pt x="29814" y="0"/>
                      <a:pt x="29814" y="0"/>
                    </a:cubicBezTo>
                    <a:lnTo>
                      <a:pt x="129972" y="55269"/>
                    </a:lnTo>
                    <a:cubicBezTo>
                      <a:pt x="129972" y="55269"/>
                      <a:pt x="128601" y="82140"/>
                      <a:pt x="127822" y="103930"/>
                    </a:cubicBezTo>
                    <a:cubicBezTo>
                      <a:pt x="127354" y="116835"/>
                      <a:pt x="127510" y="127964"/>
                      <a:pt x="127541" y="130707"/>
                    </a:cubicBezTo>
                    <a:cubicBezTo>
                      <a:pt x="127666" y="144018"/>
                      <a:pt x="141600" y="155552"/>
                      <a:pt x="154942" y="163532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5" name="Hình tự do: Hình 1804">
                <a:extLst>
                  <a:ext uri="{FF2B5EF4-FFF2-40B4-BE49-F238E27FC236}">
                    <a16:creationId xmlns:a16="http://schemas.microsoft.com/office/drawing/2014/main" id="{6D5FFDAE-F3AD-D349-CF55-A9600866434C}"/>
                  </a:ext>
                </a:extLst>
              </p:cNvPr>
              <p:cNvSpPr/>
              <p:nvPr/>
            </p:nvSpPr>
            <p:spPr>
              <a:xfrm>
                <a:off x="11809905" y="4392980"/>
                <a:ext cx="72898" cy="45883"/>
              </a:xfrm>
              <a:custGeom>
                <a:avLst/>
                <a:gdLst>
                  <a:gd name="connsiteX0" fmla="*/ 72181 w 72898"/>
                  <a:gd name="connsiteY0" fmla="*/ 38971 h 45883"/>
                  <a:gd name="connsiteX1" fmla="*/ 29100 w 72898"/>
                  <a:gd name="connsiteY1" fmla="*/ 39782 h 45883"/>
                  <a:gd name="connsiteX2" fmla="*/ 452 w 72898"/>
                  <a:gd name="connsiteY2" fmla="*/ 8360 h 45883"/>
                  <a:gd name="connsiteX3" fmla="*/ 43502 w 72898"/>
                  <a:gd name="connsiteY3" fmla="*/ 7549 h 45883"/>
                  <a:gd name="connsiteX4" fmla="*/ 72181 w 72898"/>
                  <a:gd name="connsiteY4" fmla="*/ 38971 h 4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8" h="45883">
                    <a:moveTo>
                      <a:pt x="72181" y="38971"/>
                    </a:moveTo>
                    <a:cubicBezTo>
                      <a:pt x="68191" y="47855"/>
                      <a:pt x="48926" y="48229"/>
                      <a:pt x="29100" y="39782"/>
                    </a:cubicBezTo>
                    <a:cubicBezTo>
                      <a:pt x="9305" y="31334"/>
                      <a:pt x="-2509" y="17898"/>
                      <a:pt x="452" y="8360"/>
                    </a:cubicBezTo>
                    <a:cubicBezTo>
                      <a:pt x="4349" y="-4297"/>
                      <a:pt x="23707" y="-930"/>
                      <a:pt x="43502" y="7549"/>
                    </a:cubicBezTo>
                    <a:cubicBezTo>
                      <a:pt x="63327" y="15997"/>
                      <a:pt x="76140" y="30056"/>
                      <a:pt x="72181" y="38971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6" name="Hình tự do: Hình 1805">
                <a:extLst>
                  <a:ext uri="{FF2B5EF4-FFF2-40B4-BE49-F238E27FC236}">
                    <a16:creationId xmlns:a16="http://schemas.microsoft.com/office/drawing/2014/main" id="{73D11584-DDB3-5F7F-5EC6-DE63C5B8EBE5}"/>
                  </a:ext>
                </a:extLst>
              </p:cNvPr>
              <p:cNvSpPr/>
              <p:nvPr/>
            </p:nvSpPr>
            <p:spPr>
              <a:xfrm>
                <a:off x="11849978" y="4420105"/>
                <a:ext cx="97352" cy="94692"/>
              </a:xfrm>
              <a:custGeom>
                <a:avLst/>
                <a:gdLst>
                  <a:gd name="connsiteX0" fmla="*/ 97352 w 97352"/>
                  <a:gd name="connsiteY0" fmla="*/ 42738 h 94692"/>
                  <a:gd name="connsiteX1" fmla="*/ 95202 w 97352"/>
                  <a:gd name="connsiteY1" fmla="*/ 91399 h 94692"/>
                  <a:gd name="connsiteX2" fmla="*/ 74035 w 97352"/>
                  <a:gd name="connsiteY2" fmla="*/ 94547 h 94692"/>
                  <a:gd name="connsiteX3" fmla="*/ 0 w 97352"/>
                  <a:gd name="connsiteY3" fmla="*/ 0 h 94692"/>
                  <a:gd name="connsiteX4" fmla="*/ 97352 w 97352"/>
                  <a:gd name="connsiteY4" fmla="*/ 42738 h 9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52" h="94692">
                    <a:moveTo>
                      <a:pt x="97352" y="42738"/>
                    </a:moveTo>
                    <a:cubicBezTo>
                      <a:pt x="97352" y="42738"/>
                      <a:pt x="95981" y="69609"/>
                      <a:pt x="95202" y="91399"/>
                    </a:cubicBezTo>
                    <a:cubicBezTo>
                      <a:pt x="88499" y="93549"/>
                      <a:pt x="81392" y="95202"/>
                      <a:pt x="74035" y="94547"/>
                    </a:cubicBezTo>
                    <a:cubicBezTo>
                      <a:pt x="21166" y="89778"/>
                      <a:pt x="0" y="0"/>
                      <a:pt x="0" y="0"/>
                    </a:cubicBezTo>
                    <a:lnTo>
                      <a:pt x="97352" y="42738"/>
                    </a:ln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7" name="Hình tự do: Hình 1806">
                <a:extLst>
                  <a:ext uri="{FF2B5EF4-FFF2-40B4-BE49-F238E27FC236}">
                    <a16:creationId xmlns:a16="http://schemas.microsoft.com/office/drawing/2014/main" id="{372ABBD3-DFE8-2E30-6EB5-BC8800ED5836}"/>
                  </a:ext>
                </a:extLst>
              </p:cNvPr>
              <p:cNvSpPr/>
              <p:nvPr/>
            </p:nvSpPr>
            <p:spPr>
              <a:xfrm>
                <a:off x="11838942" y="4304215"/>
                <a:ext cx="168139" cy="196064"/>
              </a:xfrm>
              <a:custGeom>
                <a:avLst/>
                <a:gdLst>
                  <a:gd name="connsiteX0" fmla="*/ 0 w 168139"/>
                  <a:gd name="connsiteY0" fmla="*/ 73370 h 196064"/>
                  <a:gd name="connsiteX1" fmla="*/ 1309 w 168139"/>
                  <a:gd name="connsiteY1" fmla="*/ 82161 h 196064"/>
                  <a:gd name="connsiteX2" fmla="*/ 104990 w 168139"/>
                  <a:gd name="connsiteY2" fmla="*/ 195411 h 196064"/>
                  <a:gd name="connsiteX3" fmla="*/ 160290 w 168139"/>
                  <a:gd name="connsiteY3" fmla="*/ 139986 h 196064"/>
                  <a:gd name="connsiteX4" fmla="*/ 161787 w 168139"/>
                  <a:gd name="connsiteY4" fmla="*/ 135279 h 196064"/>
                  <a:gd name="connsiteX5" fmla="*/ 162971 w 168139"/>
                  <a:gd name="connsiteY5" fmla="*/ 130977 h 196064"/>
                  <a:gd name="connsiteX6" fmla="*/ 166151 w 168139"/>
                  <a:gd name="connsiteY6" fmla="*/ 115734 h 196064"/>
                  <a:gd name="connsiteX7" fmla="*/ 167460 w 168139"/>
                  <a:gd name="connsiteY7" fmla="*/ 105073 h 196064"/>
                  <a:gd name="connsiteX8" fmla="*/ 168115 w 168139"/>
                  <a:gd name="connsiteY8" fmla="*/ 92448 h 196064"/>
                  <a:gd name="connsiteX9" fmla="*/ 165309 w 168139"/>
                  <a:gd name="connsiteY9" fmla="*/ 56661 h 196064"/>
                  <a:gd name="connsiteX10" fmla="*/ 163657 w 168139"/>
                  <a:gd name="connsiteY10" fmla="*/ 48027 h 196064"/>
                  <a:gd name="connsiteX11" fmla="*/ 162815 w 168139"/>
                  <a:gd name="connsiteY11" fmla="*/ 44068 h 196064"/>
                  <a:gd name="connsiteX12" fmla="*/ 162223 w 168139"/>
                  <a:gd name="connsiteY12" fmla="*/ 41480 h 196064"/>
                  <a:gd name="connsiteX13" fmla="*/ 162098 w 168139"/>
                  <a:gd name="connsiteY13" fmla="*/ 40951 h 196064"/>
                  <a:gd name="connsiteX14" fmla="*/ 151344 w 168139"/>
                  <a:gd name="connsiteY14" fmla="*/ 4541 h 196064"/>
                  <a:gd name="connsiteX15" fmla="*/ 111536 w 168139"/>
                  <a:gd name="connsiteY15" fmla="*/ 3076 h 196064"/>
                  <a:gd name="connsiteX16" fmla="*/ 15400 w 168139"/>
                  <a:gd name="connsiteY16" fmla="*/ 25177 h 196064"/>
                  <a:gd name="connsiteX17" fmla="*/ 0 w 168139"/>
                  <a:gd name="connsiteY17" fmla="*/ 73370 h 19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139" h="196064">
                    <a:moveTo>
                      <a:pt x="0" y="73370"/>
                    </a:moveTo>
                    <a:cubicBezTo>
                      <a:pt x="374" y="76269"/>
                      <a:pt x="811" y="79231"/>
                      <a:pt x="1309" y="82161"/>
                    </a:cubicBezTo>
                    <a:cubicBezTo>
                      <a:pt x="13311" y="151738"/>
                      <a:pt x="59727" y="202456"/>
                      <a:pt x="104990" y="195411"/>
                    </a:cubicBezTo>
                    <a:cubicBezTo>
                      <a:pt x="130396" y="191453"/>
                      <a:pt x="150034" y="170193"/>
                      <a:pt x="160290" y="139986"/>
                    </a:cubicBezTo>
                    <a:cubicBezTo>
                      <a:pt x="160820" y="138428"/>
                      <a:pt x="161319" y="136869"/>
                      <a:pt x="161787" y="135279"/>
                    </a:cubicBezTo>
                    <a:cubicBezTo>
                      <a:pt x="162192" y="133876"/>
                      <a:pt x="162597" y="132442"/>
                      <a:pt x="162971" y="130977"/>
                    </a:cubicBezTo>
                    <a:cubicBezTo>
                      <a:pt x="164281" y="126083"/>
                      <a:pt x="165340" y="120971"/>
                      <a:pt x="166151" y="115734"/>
                    </a:cubicBezTo>
                    <a:cubicBezTo>
                      <a:pt x="166712" y="112243"/>
                      <a:pt x="167117" y="108689"/>
                      <a:pt x="167460" y="105073"/>
                    </a:cubicBezTo>
                    <a:cubicBezTo>
                      <a:pt x="167834" y="100958"/>
                      <a:pt x="168052" y="96750"/>
                      <a:pt x="168115" y="92448"/>
                    </a:cubicBezTo>
                    <a:cubicBezTo>
                      <a:pt x="168302" y="80945"/>
                      <a:pt x="167429" y="68912"/>
                      <a:pt x="165309" y="56661"/>
                    </a:cubicBezTo>
                    <a:cubicBezTo>
                      <a:pt x="164873" y="54012"/>
                      <a:pt x="164312" y="51113"/>
                      <a:pt x="163657" y="48027"/>
                    </a:cubicBezTo>
                    <a:cubicBezTo>
                      <a:pt x="163376" y="46749"/>
                      <a:pt x="163127" y="45408"/>
                      <a:pt x="162815" y="44068"/>
                    </a:cubicBezTo>
                    <a:cubicBezTo>
                      <a:pt x="162628" y="43226"/>
                      <a:pt x="162441" y="42353"/>
                      <a:pt x="162223" y="41480"/>
                    </a:cubicBezTo>
                    <a:cubicBezTo>
                      <a:pt x="162192" y="41293"/>
                      <a:pt x="162161" y="41106"/>
                      <a:pt x="162098" y="40951"/>
                    </a:cubicBezTo>
                    <a:cubicBezTo>
                      <a:pt x="159137" y="27920"/>
                      <a:pt x="155053" y="13425"/>
                      <a:pt x="151344" y="4541"/>
                    </a:cubicBezTo>
                    <a:cubicBezTo>
                      <a:pt x="148912" y="6910"/>
                      <a:pt x="131300" y="5507"/>
                      <a:pt x="111536" y="3076"/>
                    </a:cubicBezTo>
                    <a:cubicBezTo>
                      <a:pt x="75189" y="-1444"/>
                      <a:pt x="35319" y="-5372"/>
                      <a:pt x="15400" y="25177"/>
                    </a:cubicBezTo>
                    <a:cubicBezTo>
                      <a:pt x="6858" y="38239"/>
                      <a:pt x="3242" y="70066"/>
                      <a:pt x="0" y="7337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08" name="Đồ họa 3">
                <a:extLst>
                  <a:ext uri="{FF2B5EF4-FFF2-40B4-BE49-F238E27FC236}">
                    <a16:creationId xmlns:a16="http://schemas.microsoft.com/office/drawing/2014/main" id="{3789F274-3E94-440A-0296-9C8C28F924A9}"/>
                  </a:ext>
                </a:extLst>
              </p:cNvPr>
              <p:cNvGrpSpPr/>
              <p:nvPr/>
            </p:nvGrpSpPr>
            <p:grpSpPr>
              <a:xfrm>
                <a:off x="11868370" y="4336324"/>
                <a:ext cx="138170" cy="138698"/>
                <a:chOff x="11868370" y="4336324"/>
                <a:chExt cx="138170" cy="138698"/>
              </a:xfrm>
            </p:grpSpPr>
            <p:sp>
              <p:nvSpPr>
                <p:cNvPr id="1810" name="Hình tự do: Hình 1809">
                  <a:extLst>
                    <a:ext uri="{FF2B5EF4-FFF2-40B4-BE49-F238E27FC236}">
                      <a16:creationId xmlns:a16="http://schemas.microsoft.com/office/drawing/2014/main" id="{221F5E1B-DDC3-D515-C71B-3138F043A65F}"/>
                    </a:ext>
                  </a:extLst>
                </p:cNvPr>
                <p:cNvSpPr/>
                <p:nvPr/>
              </p:nvSpPr>
              <p:spPr>
                <a:xfrm>
                  <a:off x="11939191" y="4386319"/>
                  <a:ext cx="20275" cy="34588"/>
                </a:xfrm>
                <a:custGeom>
                  <a:avLst/>
                  <a:gdLst>
                    <a:gd name="connsiteX0" fmla="*/ 8513 w 20275"/>
                    <a:gd name="connsiteY0" fmla="*/ 34409 h 34588"/>
                    <a:gd name="connsiteX1" fmla="*/ 14373 w 20275"/>
                    <a:gd name="connsiteY1" fmla="*/ 33193 h 34588"/>
                    <a:gd name="connsiteX2" fmla="*/ 20109 w 20275"/>
                    <a:gd name="connsiteY2" fmla="*/ 26086 h 34588"/>
                    <a:gd name="connsiteX3" fmla="*/ 13345 w 20275"/>
                    <a:gd name="connsiteY3" fmla="*/ 3517 h 34588"/>
                    <a:gd name="connsiteX4" fmla="*/ 5894 w 20275"/>
                    <a:gd name="connsiteY4" fmla="*/ 182 h 34588"/>
                    <a:gd name="connsiteX5" fmla="*/ 5894 w 20275"/>
                    <a:gd name="connsiteY5" fmla="*/ 182 h 34588"/>
                    <a:gd name="connsiteX6" fmla="*/ 2 w 20275"/>
                    <a:gd name="connsiteY6" fmla="*/ 6260 h 34588"/>
                    <a:gd name="connsiteX7" fmla="*/ 907 w 20275"/>
                    <a:gd name="connsiteY7" fmla="*/ 30045 h 34588"/>
                    <a:gd name="connsiteX8" fmla="*/ 8513 w 20275"/>
                    <a:gd name="connsiteY8" fmla="*/ 34409 h 3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75" h="34588">
                      <a:moveTo>
                        <a:pt x="8513" y="34409"/>
                      </a:moveTo>
                      <a:lnTo>
                        <a:pt x="14373" y="33193"/>
                      </a:lnTo>
                      <a:cubicBezTo>
                        <a:pt x="18332" y="32383"/>
                        <a:pt x="20982" y="29079"/>
                        <a:pt x="20109" y="26086"/>
                      </a:cubicBezTo>
                      <a:lnTo>
                        <a:pt x="13345" y="3517"/>
                      </a:lnTo>
                      <a:cubicBezTo>
                        <a:pt x="12565" y="930"/>
                        <a:pt x="9354" y="-535"/>
                        <a:pt x="5894" y="182"/>
                      </a:cubicBezTo>
                      <a:lnTo>
                        <a:pt x="5894" y="182"/>
                      </a:lnTo>
                      <a:cubicBezTo>
                        <a:pt x="2465" y="899"/>
                        <a:pt x="-91" y="3517"/>
                        <a:pt x="2" y="6260"/>
                      </a:cubicBezTo>
                      <a:lnTo>
                        <a:pt x="907" y="30045"/>
                      </a:lnTo>
                      <a:cubicBezTo>
                        <a:pt x="1031" y="33193"/>
                        <a:pt x="4554" y="35220"/>
                        <a:pt x="8513" y="34409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11" name="Đồ họa 3">
                  <a:extLst>
                    <a:ext uri="{FF2B5EF4-FFF2-40B4-BE49-F238E27FC236}">
                      <a16:creationId xmlns:a16="http://schemas.microsoft.com/office/drawing/2014/main" id="{2265C52E-D336-D9C8-897F-D39AE28BED3B}"/>
                    </a:ext>
                  </a:extLst>
                </p:cNvPr>
                <p:cNvGrpSpPr/>
                <p:nvPr/>
              </p:nvGrpSpPr>
              <p:grpSpPr>
                <a:xfrm>
                  <a:off x="11868370" y="4336324"/>
                  <a:ext cx="135196" cy="50467"/>
                  <a:chOff x="11868370" y="4336324"/>
                  <a:chExt cx="135196" cy="50467"/>
                </a:xfrm>
              </p:grpSpPr>
              <p:sp>
                <p:nvSpPr>
                  <p:cNvPr id="1815" name="Hình tự do: Hình 1814">
                    <a:extLst>
                      <a:ext uri="{FF2B5EF4-FFF2-40B4-BE49-F238E27FC236}">
                        <a16:creationId xmlns:a16="http://schemas.microsoft.com/office/drawing/2014/main" id="{EA29FD1D-A0B2-4FEE-F293-BC4429826F59}"/>
                      </a:ext>
                    </a:extLst>
                  </p:cNvPr>
                  <p:cNvSpPr/>
                  <p:nvPr/>
                </p:nvSpPr>
                <p:spPr>
                  <a:xfrm>
                    <a:off x="11891019" y="4369413"/>
                    <a:ext cx="13204" cy="17379"/>
                  </a:xfrm>
                  <a:custGeom>
                    <a:avLst/>
                    <a:gdLst>
                      <a:gd name="connsiteX0" fmla="*/ 107 w 13204"/>
                      <a:gd name="connsiteY0" fmla="*/ 9482 h 17379"/>
                      <a:gd name="connsiteX1" fmla="*/ 7744 w 13204"/>
                      <a:gd name="connsiteY1" fmla="*/ 17338 h 17379"/>
                      <a:gd name="connsiteX2" fmla="*/ 13106 w 13204"/>
                      <a:gd name="connsiteY2" fmla="*/ 7923 h 17379"/>
                      <a:gd name="connsiteX3" fmla="*/ 5469 w 13204"/>
                      <a:gd name="connsiteY3" fmla="*/ 36 h 17379"/>
                      <a:gd name="connsiteX4" fmla="*/ 107 w 13204"/>
                      <a:gd name="connsiteY4" fmla="*/ 9482 h 17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04" h="17379">
                        <a:moveTo>
                          <a:pt x="107" y="9482"/>
                        </a:moveTo>
                        <a:cubicBezTo>
                          <a:pt x="730" y="14283"/>
                          <a:pt x="4128" y="17805"/>
                          <a:pt x="7744" y="17338"/>
                        </a:cubicBezTo>
                        <a:cubicBezTo>
                          <a:pt x="11329" y="16901"/>
                          <a:pt x="13729" y="12693"/>
                          <a:pt x="13106" y="7923"/>
                        </a:cubicBezTo>
                        <a:cubicBezTo>
                          <a:pt x="12482" y="3123"/>
                          <a:pt x="9053" y="-400"/>
                          <a:pt x="5469" y="36"/>
                        </a:cubicBezTo>
                        <a:cubicBezTo>
                          <a:pt x="1884" y="473"/>
                          <a:pt x="-548" y="4712"/>
                          <a:pt x="107" y="9482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6" name="Hình tự do: Hình 1815">
                    <a:extLst>
                      <a:ext uri="{FF2B5EF4-FFF2-40B4-BE49-F238E27FC236}">
                        <a16:creationId xmlns:a16="http://schemas.microsoft.com/office/drawing/2014/main" id="{A484C40D-9F47-5B62-404C-0213D4203DAE}"/>
                      </a:ext>
                    </a:extLst>
                  </p:cNvPr>
                  <p:cNvSpPr/>
                  <p:nvPr/>
                </p:nvSpPr>
                <p:spPr>
                  <a:xfrm>
                    <a:off x="11868370" y="4342761"/>
                    <a:ext cx="47351" cy="16931"/>
                  </a:xfrm>
                  <a:custGeom>
                    <a:avLst/>
                    <a:gdLst>
                      <a:gd name="connsiteX0" fmla="*/ 47351 w 47351"/>
                      <a:gd name="connsiteY0" fmla="*/ 11164 h 16931"/>
                      <a:gd name="connsiteX1" fmla="*/ 45949 w 47351"/>
                      <a:gd name="connsiteY1" fmla="*/ 9139 h 16931"/>
                      <a:gd name="connsiteX2" fmla="*/ 41148 w 47351"/>
                      <a:gd name="connsiteY2" fmla="*/ 4805 h 16931"/>
                      <a:gd name="connsiteX3" fmla="*/ 37345 w 47351"/>
                      <a:gd name="connsiteY3" fmla="*/ 2623 h 16931"/>
                      <a:gd name="connsiteX4" fmla="*/ 32700 w 47351"/>
                      <a:gd name="connsiteY4" fmla="*/ 940 h 16931"/>
                      <a:gd name="connsiteX5" fmla="*/ 27432 w 47351"/>
                      <a:gd name="connsiteY5" fmla="*/ 98 h 16931"/>
                      <a:gd name="connsiteX6" fmla="*/ 21883 w 47351"/>
                      <a:gd name="connsiteY6" fmla="*/ 254 h 16931"/>
                      <a:gd name="connsiteX7" fmla="*/ 16490 w 47351"/>
                      <a:gd name="connsiteY7" fmla="*/ 1501 h 16931"/>
                      <a:gd name="connsiteX8" fmla="*/ 11659 w 47351"/>
                      <a:gd name="connsiteY8" fmla="*/ 3652 h 16931"/>
                      <a:gd name="connsiteX9" fmla="*/ 7668 w 47351"/>
                      <a:gd name="connsiteY9" fmla="*/ 6457 h 16931"/>
                      <a:gd name="connsiteX10" fmla="*/ 4614 w 47351"/>
                      <a:gd name="connsiteY10" fmla="*/ 9481 h 16931"/>
                      <a:gd name="connsiteX11" fmla="*/ 2432 w 47351"/>
                      <a:gd name="connsiteY11" fmla="*/ 12349 h 16931"/>
                      <a:gd name="connsiteX12" fmla="*/ 1029 w 47351"/>
                      <a:gd name="connsiteY12" fmla="*/ 14749 h 16931"/>
                      <a:gd name="connsiteX13" fmla="*/ 0 w 47351"/>
                      <a:gd name="connsiteY13" fmla="*/ 16932 h 16931"/>
                      <a:gd name="connsiteX14" fmla="*/ 2276 w 47351"/>
                      <a:gd name="connsiteY14" fmla="*/ 16059 h 16931"/>
                      <a:gd name="connsiteX15" fmla="*/ 4676 w 47351"/>
                      <a:gd name="connsiteY15" fmla="*/ 14999 h 16931"/>
                      <a:gd name="connsiteX16" fmla="*/ 7731 w 47351"/>
                      <a:gd name="connsiteY16" fmla="*/ 13752 h 16931"/>
                      <a:gd name="connsiteX17" fmla="*/ 11191 w 47351"/>
                      <a:gd name="connsiteY17" fmla="*/ 12318 h 16931"/>
                      <a:gd name="connsiteX18" fmla="*/ 14994 w 47351"/>
                      <a:gd name="connsiteY18" fmla="*/ 11009 h 16931"/>
                      <a:gd name="connsiteX19" fmla="*/ 19015 w 47351"/>
                      <a:gd name="connsiteY19" fmla="*/ 9949 h 16931"/>
                      <a:gd name="connsiteX20" fmla="*/ 23161 w 47351"/>
                      <a:gd name="connsiteY20" fmla="*/ 9232 h 16931"/>
                      <a:gd name="connsiteX21" fmla="*/ 27339 w 47351"/>
                      <a:gd name="connsiteY21" fmla="*/ 8889 h 16931"/>
                      <a:gd name="connsiteX22" fmla="*/ 31484 w 47351"/>
                      <a:gd name="connsiteY22" fmla="*/ 8858 h 16931"/>
                      <a:gd name="connsiteX23" fmla="*/ 35506 w 47351"/>
                      <a:gd name="connsiteY23" fmla="*/ 9139 h 16931"/>
                      <a:gd name="connsiteX24" fmla="*/ 39184 w 47351"/>
                      <a:gd name="connsiteY24" fmla="*/ 9637 h 16931"/>
                      <a:gd name="connsiteX25" fmla="*/ 45013 w 47351"/>
                      <a:gd name="connsiteY25" fmla="*/ 10666 h 16931"/>
                      <a:gd name="connsiteX26" fmla="*/ 47351 w 47351"/>
                      <a:gd name="connsiteY26" fmla="*/ 11164 h 16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351" h="16931">
                        <a:moveTo>
                          <a:pt x="47351" y="11164"/>
                        </a:moveTo>
                        <a:cubicBezTo>
                          <a:pt x="47351" y="11164"/>
                          <a:pt x="46946" y="10323"/>
                          <a:pt x="45949" y="9139"/>
                        </a:cubicBezTo>
                        <a:cubicBezTo>
                          <a:pt x="44951" y="7923"/>
                          <a:pt x="43361" y="6333"/>
                          <a:pt x="41148" y="4805"/>
                        </a:cubicBezTo>
                        <a:cubicBezTo>
                          <a:pt x="40026" y="4026"/>
                          <a:pt x="38747" y="3309"/>
                          <a:pt x="37345" y="2623"/>
                        </a:cubicBezTo>
                        <a:cubicBezTo>
                          <a:pt x="35942" y="1969"/>
                          <a:pt x="34384" y="1407"/>
                          <a:pt x="32700" y="940"/>
                        </a:cubicBezTo>
                        <a:cubicBezTo>
                          <a:pt x="31048" y="566"/>
                          <a:pt x="29271" y="130"/>
                          <a:pt x="27432" y="98"/>
                        </a:cubicBezTo>
                        <a:cubicBezTo>
                          <a:pt x="25593" y="-120"/>
                          <a:pt x="23754" y="67"/>
                          <a:pt x="21883" y="254"/>
                        </a:cubicBezTo>
                        <a:cubicBezTo>
                          <a:pt x="20013" y="410"/>
                          <a:pt x="18236" y="1033"/>
                          <a:pt x="16490" y="1501"/>
                        </a:cubicBezTo>
                        <a:cubicBezTo>
                          <a:pt x="14776" y="2093"/>
                          <a:pt x="13186" y="2904"/>
                          <a:pt x="11659" y="3652"/>
                        </a:cubicBezTo>
                        <a:cubicBezTo>
                          <a:pt x="10194" y="4556"/>
                          <a:pt x="8884" y="5554"/>
                          <a:pt x="7668" y="6457"/>
                        </a:cubicBezTo>
                        <a:cubicBezTo>
                          <a:pt x="6453" y="7393"/>
                          <a:pt x="5518" y="8546"/>
                          <a:pt x="4614" y="9481"/>
                        </a:cubicBezTo>
                        <a:cubicBezTo>
                          <a:pt x="3709" y="10448"/>
                          <a:pt x="2961" y="11383"/>
                          <a:pt x="2432" y="12349"/>
                        </a:cubicBezTo>
                        <a:cubicBezTo>
                          <a:pt x="1839" y="13222"/>
                          <a:pt x="1403" y="14064"/>
                          <a:pt x="1029" y="14749"/>
                        </a:cubicBezTo>
                        <a:cubicBezTo>
                          <a:pt x="312" y="16090"/>
                          <a:pt x="0" y="16932"/>
                          <a:pt x="0" y="16932"/>
                        </a:cubicBezTo>
                        <a:cubicBezTo>
                          <a:pt x="0" y="16932"/>
                          <a:pt x="873" y="16651"/>
                          <a:pt x="2276" y="16059"/>
                        </a:cubicBezTo>
                        <a:cubicBezTo>
                          <a:pt x="2961" y="15778"/>
                          <a:pt x="3803" y="15435"/>
                          <a:pt x="4676" y="14999"/>
                        </a:cubicBezTo>
                        <a:cubicBezTo>
                          <a:pt x="5549" y="14531"/>
                          <a:pt x="6640" y="14189"/>
                          <a:pt x="7731" y="13752"/>
                        </a:cubicBezTo>
                        <a:cubicBezTo>
                          <a:pt x="8853" y="13347"/>
                          <a:pt x="9944" y="12723"/>
                          <a:pt x="11191" y="12318"/>
                        </a:cubicBezTo>
                        <a:cubicBezTo>
                          <a:pt x="12438" y="11944"/>
                          <a:pt x="13716" y="11476"/>
                          <a:pt x="14994" y="11009"/>
                        </a:cubicBezTo>
                        <a:cubicBezTo>
                          <a:pt x="16334" y="10697"/>
                          <a:pt x="17675" y="10292"/>
                          <a:pt x="19015" y="9949"/>
                        </a:cubicBezTo>
                        <a:cubicBezTo>
                          <a:pt x="20418" y="9793"/>
                          <a:pt x="21727" y="9294"/>
                          <a:pt x="23161" y="9232"/>
                        </a:cubicBezTo>
                        <a:cubicBezTo>
                          <a:pt x="24564" y="9045"/>
                          <a:pt x="25936" y="8889"/>
                          <a:pt x="27339" y="8889"/>
                        </a:cubicBezTo>
                        <a:cubicBezTo>
                          <a:pt x="28741" y="8764"/>
                          <a:pt x="30113" y="8858"/>
                          <a:pt x="31484" y="8858"/>
                        </a:cubicBezTo>
                        <a:cubicBezTo>
                          <a:pt x="32856" y="8951"/>
                          <a:pt x="34196" y="9014"/>
                          <a:pt x="35506" y="9139"/>
                        </a:cubicBezTo>
                        <a:cubicBezTo>
                          <a:pt x="36784" y="9294"/>
                          <a:pt x="38031" y="9419"/>
                          <a:pt x="39184" y="9637"/>
                        </a:cubicBezTo>
                        <a:cubicBezTo>
                          <a:pt x="41553" y="9949"/>
                          <a:pt x="43548" y="10354"/>
                          <a:pt x="45013" y="10666"/>
                        </a:cubicBezTo>
                        <a:cubicBezTo>
                          <a:pt x="46510" y="10978"/>
                          <a:pt x="47351" y="11164"/>
                          <a:pt x="47351" y="11164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Hình tự do: Hình 1816">
                    <a:extLst>
                      <a:ext uri="{FF2B5EF4-FFF2-40B4-BE49-F238E27FC236}">
                        <a16:creationId xmlns:a16="http://schemas.microsoft.com/office/drawing/2014/main" id="{34471D36-90AD-3A30-E317-2FB51C641AD1}"/>
                      </a:ext>
                    </a:extLst>
                  </p:cNvPr>
                  <p:cNvSpPr/>
                  <p:nvPr/>
                </p:nvSpPr>
                <p:spPr>
                  <a:xfrm>
                    <a:off x="11977356" y="4363144"/>
                    <a:ext cx="13146" cy="17412"/>
                  </a:xfrm>
                  <a:custGeom>
                    <a:avLst/>
                    <a:gdLst>
                      <a:gd name="connsiteX0" fmla="*/ 25 w 13146"/>
                      <a:gd name="connsiteY0" fmla="*/ 9111 h 17412"/>
                      <a:gd name="connsiteX1" fmla="*/ 7163 w 13146"/>
                      <a:gd name="connsiteY1" fmla="*/ 17403 h 17412"/>
                      <a:gd name="connsiteX2" fmla="*/ 13117 w 13146"/>
                      <a:gd name="connsiteY2" fmla="*/ 8301 h 17412"/>
                      <a:gd name="connsiteX3" fmla="*/ 6010 w 13146"/>
                      <a:gd name="connsiteY3" fmla="*/ 9 h 17412"/>
                      <a:gd name="connsiteX4" fmla="*/ 25 w 13146"/>
                      <a:gd name="connsiteY4" fmla="*/ 9111 h 17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6" h="17412">
                        <a:moveTo>
                          <a:pt x="25" y="9111"/>
                        </a:moveTo>
                        <a:cubicBezTo>
                          <a:pt x="367" y="13912"/>
                          <a:pt x="3547" y="17621"/>
                          <a:pt x="7163" y="17403"/>
                        </a:cubicBezTo>
                        <a:cubicBezTo>
                          <a:pt x="10779" y="17185"/>
                          <a:pt x="13460" y="13102"/>
                          <a:pt x="13117" y="8301"/>
                        </a:cubicBezTo>
                        <a:cubicBezTo>
                          <a:pt x="12805" y="3501"/>
                          <a:pt x="9626" y="-209"/>
                          <a:pt x="6010" y="9"/>
                        </a:cubicBezTo>
                        <a:cubicBezTo>
                          <a:pt x="2394" y="227"/>
                          <a:pt x="-287" y="4311"/>
                          <a:pt x="25" y="9111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Hình tự do: Hình 1817">
                    <a:extLst>
                      <a:ext uri="{FF2B5EF4-FFF2-40B4-BE49-F238E27FC236}">
                        <a16:creationId xmlns:a16="http://schemas.microsoft.com/office/drawing/2014/main" id="{B56779B7-C5D0-41AF-FE75-9D28AD60FAE3}"/>
                      </a:ext>
                    </a:extLst>
                  </p:cNvPr>
                  <p:cNvSpPr/>
                  <p:nvPr/>
                </p:nvSpPr>
                <p:spPr>
                  <a:xfrm>
                    <a:off x="11955902" y="4336324"/>
                    <a:ext cx="47663" cy="15356"/>
                  </a:xfrm>
                  <a:custGeom>
                    <a:avLst/>
                    <a:gdLst>
                      <a:gd name="connsiteX0" fmla="*/ 47663 w 47663"/>
                      <a:gd name="connsiteY0" fmla="*/ 12458 h 15356"/>
                      <a:gd name="connsiteX1" fmla="*/ 46385 w 47663"/>
                      <a:gd name="connsiteY1" fmla="*/ 10369 h 15356"/>
                      <a:gd name="connsiteX2" fmla="*/ 41865 w 47663"/>
                      <a:gd name="connsiteY2" fmla="*/ 5756 h 15356"/>
                      <a:gd name="connsiteX3" fmla="*/ 38218 w 47663"/>
                      <a:gd name="connsiteY3" fmla="*/ 3355 h 15356"/>
                      <a:gd name="connsiteX4" fmla="*/ 33698 w 47663"/>
                      <a:gd name="connsiteY4" fmla="*/ 1391 h 15356"/>
                      <a:gd name="connsiteX5" fmla="*/ 28461 w 47663"/>
                      <a:gd name="connsiteY5" fmla="*/ 238 h 15356"/>
                      <a:gd name="connsiteX6" fmla="*/ 22912 w 47663"/>
                      <a:gd name="connsiteY6" fmla="*/ 51 h 15356"/>
                      <a:gd name="connsiteX7" fmla="*/ 17457 w 47663"/>
                      <a:gd name="connsiteY7" fmla="*/ 986 h 15356"/>
                      <a:gd name="connsiteX8" fmla="*/ 12469 w 47663"/>
                      <a:gd name="connsiteY8" fmla="*/ 2825 h 15356"/>
                      <a:gd name="connsiteX9" fmla="*/ 8323 w 47663"/>
                      <a:gd name="connsiteY9" fmla="*/ 5381 h 15356"/>
                      <a:gd name="connsiteX10" fmla="*/ 5081 w 47663"/>
                      <a:gd name="connsiteY10" fmla="*/ 8218 h 15356"/>
                      <a:gd name="connsiteX11" fmla="*/ 2712 w 47663"/>
                      <a:gd name="connsiteY11" fmla="*/ 10930 h 15356"/>
                      <a:gd name="connsiteX12" fmla="*/ 1153 w 47663"/>
                      <a:gd name="connsiteY12" fmla="*/ 13268 h 15356"/>
                      <a:gd name="connsiteX13" fmla="*/ 0 w 47663"/>
                      <a:gd name="connsiteY13" fmla="*/ 15357 h 15356"/>
                      <a:gd name="connsiteX14" fmla="*/ 2307 w 47663"/>
                      <a:gd name="connsiteY14" fmla="*/ 14640 h 15356"/>
                      <a:gd name="connsiteX15" fmla="*/ 4801 w 47663"/>
                      <a:gd name="connsiteY15" fmla="*/ 13736 h 15356"/>
                      <a:gd name="connsiteX16" fmla="*/ 7918 w 47663"/>
                      <a:gd name="connsiteY16" fmla="*/ 12676 h 15356"/>
                      <a:gd name="connsiteX17" fmla="*/ 11472 w 47663"/>
                      <a:gd name="connsiteY17" fmla="*/ 11460 h 15356"/>
                      <a:gd name="connsiteX18" fmla="*/ 15337 w 47663"/>
                      <a:gd name="connsiteY18" fmla="*/ 10369 h 15356"/>
                      <a:gd name="connsiteX19" fmla="*/ 19421 w 47663"/>
                      <a:gd name="connsiteY19" fmla="*/ 9559 h 15356"/>
                      <a:gd name="connsiteX20" fmla="*/ 23629 w 47663"/>
                      <a:gd name="connsiteY20" fmla="*/ 9091 h 15356"/>
                      <a:gd name="connsiteX21" fmla="*/ 27806 w 47663"/>
                      <a:gd name="connsiteY21" fmla="*/ 8997 h 15356"/>
                      <a:gd name="connsiteX22" fmla="*/ 31952 w 47663"/>
                      <a:gd name="connsiteY22" fmla="*/ 9216 h 15356"/>
                      <a:gd name="connsiteX23" fmla="*/ 35942 w 47663"/>
                      <a:gd name="connsiteY23" fmla="*/ 9745 h 15356"/>
                      <a:gd name="connsiteX24" fmla="*/ 39621 w 47663"/>
                      <a:gd name="connsiteY24" fmla="*/ 10463 h 15356"/>
                      <a:gd name="connsiteX25" fmla="*/ 45356 w 47663"/>
                      <a:gd name="connsiteY25" fmla="*/ 11834 h 15356"/>
                      <a:gd name="connsiteX26" fmla="*/ 47663 w 47663"/>
                      <a:gd name="connsiteY26" fmla="*/ 12458 h 1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663" h="15356">
                        <a:moveTo>
                          <a:pt x="47663" y="12458"/>
                        </a:moveTo>
                        <a:cubicBezTo>
                          <a:pt x="47663" y="12458"/>
                          <a:pt x="47320" y="11616"/>
                          <a:pt x="46385" y="10369"/>
                        </a:cubicBezTo>
                        <a:cubicBezTo>
                          <a:pt x="45481" y="9091"/>
                          <a:pt x="43985" y="7407"/>
                          <a:pt x="41865" y="5756"/>
                        </a:cubicBezTo>
                        <a:cubicBezTo>
                          <a:pt x="40805" y="4914"/>
                          <a:pt x="39590" y="4134"/>
                          <a:pt x="38218" y="3355"/>
                        </a:cubicBezTo>
                        <a:cubicBezTo>
                          <a:pt x="36846" y="2607"/>
                          <a:pt x="35319" y="1952"/>
                          <a:pt x="33698" y="1391"/>
                        </a:cubicBezTo>
                        <a:cubicBezTo>
                          <a:pt x="32046" y="924"/>
                          <a:pt x="30300" y="394"/>
                          <a:pt x="28461" y="238"/>
                        </a:cubicBezTo>
                        <a:cubicBezTo>
                          <a:pt x="26653" y="-74"/>
                          <a:pt x="24783" y="-11"/>
                          <a:pt x="22912" y="51"/>
                        </a:cubicBezTo>
                        <a:cubicBezTo>
                          <a:pt x="21042" y="113"/>
                          <a:pt x="19234" y="612"/>
                          <a:pt x="17457" y="986"/>
                        </a:cubicBezTo>
                        <a:cubicBezTo>
                          <a:pt x="15711" y="1454"/>
                          <a:pt x="14059" y="2202"/>
                          <a:pt x="12469" y="2825"/>
                        </a:cubicBezTo>
                        <a:cubicBezTo>
                          <a:pt x="10973" y="3636"/>
                          <a:pt x="9601" y="4571"/>
                          <a:pt x="8323" y="5381"/>
                        </a:cubicBezTo>
                        <a:cubicBezTo>
                          <a:pt x="7045" y="6254"/>
                          <a:pt x="6048" y="7345"/>
                          <a:pt x="5081" y="8218"/>
                        </a:cubicBezTo>
                        <a:cubicBezTo>
                          <a:pt x="4115" y="9153"/>
                          <a:pt x="3304" y="10026"/>
                          <a:pt x="2712" y="10930"/>
                        </a:cubicBezTo>
                        <a:cubicBezTo>
                          <a:pt x="2058" y="11803"/>
                          <a:pt x="1590" y="12613"/>
                          <a:pt x="1153" y="13268"/>
                        </a:cubicBezTo>
                        <a:cubicBezTo>
                          <a:pt x="374" y="14546"/>
                          <a:pt x="0" y="15357"/>
                          <a:pt x="0" y="15357"/>
                        </a:cubicBezTo>
                        <a:cubicBezTo>
                          <a:pt x="0" y="15357"/>
                          <a:pt x="904" y="15139"/>
                          <a:pt x="2307" y="14640"/>
                        </a:cubicBezTo>
                        <a:cubicBezTo>
                          <a:pt x="3024" y="14390"/>
                          <a:pt x="3897" y="14110"/>
                          <a:pt x="4801" y="13736"/>
                        </a:cubicBezTo>
                        <a:cubicBezTo>
                          <a:pt x="5705" y="13299"/>
                          <a:pt x="6796" y="13019"/>
                          <a:pt x="7918" y="12676"/>
                        </a:cubicBezTo>
                        <a:cubicBezTo>
                          <a:pt x="9071" y="12333"/>
                          <a:pt x="10194" y="11772"/>
                          <a:pt x="11472" y="11460"/>
                        </a:cubicBezTo>
                        <a:cubicBezTo>
                          <a:pt x="12750" y="11148"/>
                          <a:pt x="14028" y="10743"/>
                          <a:pt x="15337" y="10369"/>
                        </a:cubicBezTo>
                        <a:cubicBezTo>
                          <a:pt x="16709" y="10151"/>
                          <a:pt x="18049" y="9808"/>
                          <a:pt x="19421" y="9559"/>
                        </a:cubicBezTo>
                        <a:cubicBezTo>
                          <a:pt x="20824" y="9496"/>
                          <a:pt x="22195" y="9060"/>
                          <a:pt x="23629" y="9091"/>
                        </a:cubicBezTo>
                        <a:cubicBezTo>
                          <a:pt x="25001" y="8997"/>
                          <a:pt x="26403" y="8904"/>
                          <a:pt x="27806" y="8997"/>
                        </a:cubicBezTo>
                        <a:cubicBezTo>
                          <a:pt x="29209" y="8935"/>
                          <a:pt x="30612" y="9153"/>
                          <a:pt x="31952" y="9216"/>
                        </a:cubicBezTo>
                        <a:cubicBezTo>
                          <a:pt x="33324" y="9371"/>
                          <a:pt x="34664" y="9527"/>
                          <a:pt x="35942" y="9745"/>
                        </a:cubicBezTo>
                        <a:cubicBezTo>
                          <a:pt x="37220" y="9995"/>
                          <a:pt x="38467" y="10182"/>
                          <a:pt x="39621" y="10463"/>
                        </a:cubicBezTo>
                        <a:cubicBezTo>
                          <a:pt x="41928" y="10930"/>
                          <a:pt x="43923" y="11460"/>
                          <a:pt x="45356" y="11834"/>
                        </a:cubicBezTo>
                        <a:cubicBezTo>
                          <a:pt x="46822" y="12239"/>
                          <a:pt x="47663" y="12458"/>
                          <a:pt x="47663" y="12458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12" name="Hình tự do: Hình 1811">
                  <a:extLst>
                    <a:ext uri="{FF2B5EF4-FFF2-40B4-BE49-F238E27FC236}">
                      <a16:creationId xmlns:a16="http://schemas.microsoft.com/office/drawing/2014/main" id="{B4ACD87C-7B30-35B3-8FFB-1704F45B91AE}"/>
                    </a:ext>
                  </a:extLst>
                </p:cNvPr>
                <p:cNvSpPr/>
                <p:nvPr/>
              </p:nvSpPr>
              <p:spPr>
                <a:xfrm>
                  <a:off x="11868422" y="4393320"/>
                  <a:ext cx="49178" cy="49237"/>
                </a:xfrm>
                <a:custGeom>
                  <a:avLst/>
                  <a:gdLst>
                    <a:gd name="connsiteX0" fmla="*/ 10 w 49178"/>
                    <a:gd name="connsiteY0" fmla="*/ 25258 h 49237"/>
                    <a:gd name="connsiteX1" fmla="*/ 25322 w 49178"/>
                    <a:gd name="connsiteY1" fmla="*/ 49230 h 49237"/>
                    <a:gd name="connsiteX2" fmla="*/ 49169 w 49178"/>
                    <a:gd name="connsiteY2" fmla="*/ 24011 h 49237"/>
                    <a:gd name="connsiteX3" fmla="*/ 23857 w 49178"/>
                    <a:gd name="connsiteY3" fmla="*/ 8 h 49237"/>
                    <a:gd name="connsiteX4" fmla="*/ 10 w 49178"/>
                    <a:gd name="connsiteY4" fmla="*/ 25258 h 49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78" h="49237">
                      <a:moveTo>
                        <a:pt x="10" y="25258"/>
                      </a:moveTo>
                      <a:cubicBezTo>
                        <a:pt x="415" y="38849"/>
                        <a:pt x="11731" y="49573"/>
                        <a:pt x="25322" y="49230"/>
                      </a:cubicBezTo>
                      <a:cubicBezTo>
                        <a:pt x="38882" y="48887"/>
                        <a:pt x="49543" y="37602"/>
                        <a:pt x="49169" y="24011"/>
                      </a:cubicBezTo>
                      <a:cubicBezTo>
                        <a:pt x="48764" y="10420"/>
                        <a:pt x="37417" y="-335"/>
                        <a:pt x="23857" y="8"/>
                      </a:cubicBezTo>
                      <a:cubicBezTo>
                        <a:pt x="10296" y="351"/>
                        <a:pt x="-365" y="11667"/>
                        <a:pt x="10" y="25258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3" name="Hình tự do: Hình 1812">
                  <a:extLst>
                    <a:ext uri="{FF2B5EF4-FFF2-40B4-BE49-F238E27FC236}">
                      <a16:creationId xmlns:a16="http://schemas.microsoft.com/office/drawing/2014/main" id="{25AD4B57-08E1-BA99-4D29-98FC87EA49E7}"/>
                    </a:ext>
                  </a:extLst>
                </p:cNvPr>
                <p:cNvSpPr/>
                <p:nvPr/>
              </p:nvSpPr>
              <p:spPr>
                <a:xfrm>
                  <a:off x="11974626" y="4390321"/>
                  <a:ext cx="31913" cy="49212"/>
                </a:xfrm>
                <a:custGeom>
                  <a:avLst/>
                  <a:gdLst>
                    <a:gd name="connsiteX0" fmla="*/ 11 w 31913"/>
                    <a:gd name="connsiteY0" fmla="*/ 25233 h 49212"/>
                    <a:gd name="connsiteX1" fmla="*/ 25292 w 31913"/>
                    <a:gd name="connsiteY1" fmla="*/ 49205 h 49212"/>
                    <a:gd name="connsiteX2" fmla="*/ 26103 w 31913"/>
                    <a:gd name="connsiteY2" fmla="*/ 49174 h 49212"/>
                    <a:gd name="connsiteX3" fmla="*/ 27287 w 31913"/>
                    <a:gd name="connsiteY3" fmla="*/ 44872 h 49212"/>
                    <a:gd name="connsiteX4" fmla="*/ 30467 w 31913"/>
                    <a:gd name="connsiteY4" fmla="*/ 29628 h 49212"/>
                    <a:gd name="connsiteX5" fmla="*/ 31776 w 31913"/>
                    <a:gd name="connsiteY5" fmla="*/ 18967 h 49212"/>
                    <a:gd name="connsiteX6" fmla="*/ 31527 w 31913"/>
                    <a:gd name="connsiteY6" fmla="*/ 1043 h 49212"/>
                    <a:gd name="connsiteX7" fmla="*/ 23827 w 31913"/>
                    <a:gd name="connsiteY7" fmla="*/ 14 h 49212"/>
                    <a:gd name="connsiteX8" fmla="*/ 11 w 31913"/>
                    <a:gd name="connsiteY8" fmla="*/ 25233 h 4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3" h="49212">
                      <a:moveTo>
                        <a:pt x="11" y="25233"/>
                      </a:moveTo>
                      <a:cubicBezTo>
                        <a:pt x="385" y="38793"/>
                        <a:pt x="11732" y="49548"/>
                        <a:pt x="25292" y="49205"/>
                      </a:cubicBezTo>
                      <a:cubicBezTo>
                        <a:pt x="25573" y="49205"/>
                        <a:pt x="25822" y="49205"/>
                        <a:pt x="26103" y="49174"/>
                      </a:cubicBezTo>
                      <a:cubicBezTo>
                        <a:pt x="26508" y="47771"/>
                        <a:pt x="26913" y="46337"/>
                        <a:pt x="27287" y="44872"/>
                      </a:cubicBezTo>
                      <a:cubicBezTo>
                        <a:pt x="28597" y="39977"/>
                        <a:pt x="29656" y="34865"/>
                        <a:pt x="30467" y="29628"/>
                      </a:cubicBezTo>
                      <a:cubicBezTo>
                        <a:pt x="31028" y="26137"/>
                        <a:pt x="31434" y="22583"/>
                        <a:pt x="31776" y="18967"/>
                      </a:cubicBezTo>
                      <a:cubicBezTo>
                        <a:pt x="32026" y="13138"/>
                        <a:pt x="31932" y="7153"/>
                        <a:pt x="31527" y="1043"/>
                      </a:cubicBezTo>
                      <a:cubicBezTo>
                        <a:pt x="29096" y="295"/>
                        <a:pt x="26508" y="-79"/>
                        <a:pt x="23827" y="14"/>
                      </a:cubicBezTo>
                      <a:cubicBezTo>
                        <a:pt x="10267" y="326"/>
                        <a:pt x="-394" y="11642"/>
                        <a:pt x="11" y="25233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4" name="Hình tự do: Hình 1813">
                  <a:extLst>
                    <a:ext uri="{FF2B5EF4-FFF2-40B4-BE49-F238E27FC236}">
                      <a16:creationId xmlns:a16="http://schemas.microsoft.com/office/drawing/2014/main" id="{E4186EE1-2899-59F4-C180-0D37ECE602E4}"/>
                    </a:ext>
                  </a:extLst>
                </p:cNvPr>
                <p:cNvSpPr/>
                <p:nvPr/>
              </p:nvSpPr>
              <p:spPr>
                <a:xfrm>
                  <a:off x="11909424" y="4446571"/>
                  <a:ext cx="64839" cy="28451"/>
                </a:xfrm>
                <a:custGeom>
                  <a:avLst/>
                  <a:gdLst>
                    <a:gd name="connsiteX0" fmla="*/ 64839 w 64839"/>
                    <a:gd name="connsiteY0" fmla="*/ 0 h 28451"/>
                    <a:gd name="connsiteX1" fmla="*/ 0 w 64839"/>
                    <a:gd name="connsiteY1" fmla="*/ 2431 h 28451"/>
                    <a:gd name="connsiteX2" fmla="*/ 37314 w 64839"/>
                    <a:gd name="connsiteY2" fmla="*/ 28430 h 28451"/>
                    <a:gd name="connsiteX3" fmla="*/ 64839 w 64839"/>
                    <a:gd name="connsiteY3" fmla="*/ 0 h 2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39" h="28451">
                      <a:moveTo>
                        <a:pt x="64839" y="0"/>
                      </a:moveTo>
                      <a:cubicBezTo>
                        <a:pt x="64839" y="0"/>
                        <a:pt x="33511" y="12812"/>
                        <a:pt x="0" y="2431"/>
                      </a:cubicBezTo>
                      <a:cubicBezTo>
                        <a:pt x="0" y="2431"/>
                        <a:pt x="13342" y="29333"/>
                        <a:pt x="37314" y="28430"/>
                      </a:cubicBezTo>
                      <a:cubicBezTo>
                        <a:pt x="61317" y="27494"/>
                        <a:pt x="64839" y="0"/>
                        <a:pt x="648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09" name="Hình tự do: Hình 1808">
                <a:extLst>
                  <a:ext uri="{FF2B5EF4-FFF2-40B4-BE49-F238E27FC236}">
                    <a16:creationId xmlns:a16="http://schemas.microsoft.com/office/drawing/2014/main" id="{5E395EEF-B8AB-2BF3-8001-00ABA0C4082A}"/>
                  </a:ext>
                </a:extLst>
              </p:cNvPr>
              <p:cNvSpPr/>
              <p:nvPr/>
            </p:nvSpPr>
            <p:spPr>
              <a:xfrm>
                <a:off x="11822727" y="4272104"/>
                <a:ext cx="180056" cy="131828"/>
              </a:xfrm>
              <a:custGeom>
                <a:avLst/>
                <a:gdLst>
                  <a:gd name="connsiteX0" fmla="*/ 505 w 180056"/>
                  <a:gd name="connsiteY0" fmla="*/ 92452 h 131828"/>
                  <a:gd name="connsiteX1" fmla="*/ 31085 w 180056"/>
                  <a:gd name="connsiteY1" fmla="*/ 131262 h 131828"/>
                  <a:gd name="connsiteX2" fmla="*/ 41341 w 180056"/>
                  <a:gd name="connsiteY2" fmla="*/ 82383 h 131828"/>
                  <a:gd name="connsiteX3" fmla="*/ 100257 w 180056"/>
                  <a:gd name="connsiteY3" fmla="*/ 60063 h 131828"/>
                  <a:gd name="connsiteX4" fmla="*/ 174137 w 180056"/>
                  <a:gd name="connsiteY4" fmla="*/ 47937 h 131828"/>
                  <a:gd name="connsiteX5" fmla="*/ 179997 w 180056"/>
                  <a:gd name="connsiteY5" fmla="*/ 1989 h 131828"/>
                  <a:gd name="connsiteX6" fmla="*/ 62569 w 180056"/>
                  <a:gd name="connsiteY6" fmla="*/ 25 h 131828"/>
                  <a:gd name="connsiteX7" fmla="*/ 62102 w 180056"/>
                  <a:gd name="connsiteY7" fmla="*/ 181 h 131828"/>
                  <a:gd name="connsiteX8" fmla="*/ 255 w 180056"/>
                  <a:gd name="connsiteY8" fmla="*/ 89148 h 131828"/>
                  <a:gd name="connsiteX9" fmla="*/ 505 w 180056"/>
                  <a:gd name="connsiteY9" fmla="*/ 92452 h 1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56" h="131828">
                    <a:moveTo>
                      <a:pt x="505" y="92452"/>
                    </a:moveTo>
                    <a:cubicBezTo>
                      <a:pt x="505" y="92452"/>
                      <a:pt x="14158" y="126274"/>
                      <a:pt x="31085" y="131262"/>
                    </a:cubicBezTo>
                    <a:cubicBezTo>
                      <a:pt x="48012" y="136281"/>
                      <a:pt x="39813" y="106947"/>
                      <a:pt x="41341" y="82383"/>
                    </a:cubicBezTo>
                    <a:cubicBezTo>
                      <a:pt x="42837" y="57788"/>
                      <a:pt x="60481" y="45256"/>
                      <a:pt x="100257" y="60063"/>
                    </a:cubicBezTo>
                    <a:cubicBezTo>
                      <a:pt x="140034" y="74870"/>
                      <a:pt x="174137" y="47937"/>
                      <a:pt x="174137" y="47937"/>
                    </a:cubicBezTo>
                    <a:cubicBezTo>
                      <a:pt x="174137" y="47937"/>
                      <a:pt x="180745" y="2487"/>
                      <a:pt x="179997" y="1989"/>
                    </a:cubicBezTo>
                    <a:cubicBezTo>
                      <a:pt x="179249" y="1490"/>
                      <a:pt x="63847" y="-225"/>
                      <a:pt x="62569" y="25"/>
                    </a:cubicBezTo>
                    <a:cubicBezTo>
                      <a:pt x="62538" y="25"/>
                      <a:pt x="62382" y="87"/>
                      <a:pt x="62102" y="181"/>
                    </a:cubicBezTo>
                    <a:cubicBezTo>
                      <a:pt x="22886" y="11434"/>
                      <a:pt x="-2862" y="48654"/>
                      <a:pt x="255" y="89148"/>
                    </a:cubicBezTo>
                    <a:lnTo>
                      <a:pt x="505" y="92452"/>
                    </a:ln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5" name="Hình tự do: Hình 1734">
              <a:extLst>
                <a:ext uri="{FF2B5EF4-FFF2-40B4-BE49-F238E27FC236}">
                  <a16:creationId xmlns:a16="http://schemas.microsoft.com/office/drawing/2014/main" id="{322593DA-6C9E-1062-77FD-FFDE139E40D4}"/>
                </a:ext>
              </a:extLst>
            </p:cNvPr>
            <p:cNvSpPr/>
            <p:nvPr/>
          </p:nvSpPr>
          <p:spPr>
            <a:xfrm>
              <a:off x="11714073" y="4551935"/>
              <a:ext cx="340086" cy="514866"/>
            </a:xfrm>
            <a:custGeom>
              <a:avLst/>
              <a:gdLst>
                <a:gd name="connsiteX0" fmla="*/ 54 w 340086"/>
                <a:gd name="connsiteY0" fmla="*/ 483770 h 514866"/>
                <a:gd name="connsiteX1" fmla="*/ 60280 w 340086"/>
                <a:gd name="connsiteY1" fmla="*/ 514818 h 514866"/>
                <a:gd name="connsiteX2" fmla="*/ 92949 w 340086"/>
                <a:gd name="connsiteY2" fmla="*/ 513882 h 514866"/>
                <a:gd name="connsiteX3" fmla="*/ 161779 w 340086"/>
                <a:gd name="connsiteY3" fmla="*/ 511887 h 514866"/>
                <a:gd name="connsiteX4" fmla="*/ 247191 w 340086"/>
                <a:gd name="connsiteY4" fmla="*/ 509394 h 514866"/>
                <a:gd name="connsiteX5" fmla="*/ 292205 w 340086"/>
                <a:gd name="connsiteY5" fmla="*/ 508053 h 514866"/>
                <a:gd name="connsiteX6" fmla="*/ 338497 w 340086"/>
                <a:gd name="connsiteY6" fmla="*/ 464505 h 514866"/>
                <a:gd name="connsiteX7" fmla="*/ 320354 w 340086"/>
                <a:gd name="connsiteY7" fmla="*/ 287756 h 514866"/>
                <a:gd name="connsiteX8" fmla="*/ 320853 w 340086"/>
                <a:gd name="connsiteY8" fmla="*/ 263908 h 514866"/>
                <a:gd name="connsiteX9" fmla="*/ 340086 w 340086"/>
                <a:gd name="connsiteY9" fmla="*/ 32825 h 514866"/>
                <a:gd name="connsiteX10" fmla="*/ 340086 w 340086"/>
                <a:gd name="connsiteY10" fmla="*/ 32545 h 514866"/>
                <a:gd name="connsiteX11" fmla="*/ 339369 w 340086"/>
                <a:gd name="connsiteY11" fmla="*/ 32357 h 514866"/>
                <a:gd name="connsiteX12" fmla="*/ 328085 w 340086"/>
                <a:gd name="connsiteY12" fmla="*/ 29115 h 514866"/>
                <a:gd name="connsiteX13" fmla="*/ 303334 w 340086"/>
                <a:gd name="connsiteY13" fmla="*/ 22071 h 514866"/>
                <a:gd name="connsiteX14" fmla="*/ 259785 w 340086"/>
                <a:gd name="connsiteY14" fmla="*/ 9539 h 514866"/>
                <a:gd name="connsiteX15" fmla="*/ 239398 w 340086"/>
                <a:gd name="connsiteY15" fmla="*/ 3647 h 514866"/>
                <a:gd name="connsiteX16" fmla="*/ 235627 w 340086"/>
                <a:gd name="connsiteY16" fmla="*/ 6328 h 514866"/>
                <a:gd name="connsiteX17" fmla="*/ 212621 w 340086"/>
                <a:gd name="connsiteY17" fmla="*/ 18267 h 514866"/>
                <a:gd name="connsiteX18" fmla="*/ 202116 w 340086"/>
                <a:gd name="connsiteY18" fmla="*/ 21260 h 514866"/>
                <a:gd name="connsiteX19" fmla="*/ 187340 w 340086"/>
                <a:gd name="connsiteY19" fmla="*/ 22943 h 514866"/>
                <a:gd name="connsiteX20" fmla="*/ 173842 w 340086"/>
                <a:gd name="connsiteY20" fmla="*/ 21883 h 514866"/>
                <a:gd name="connsiteX21" fmla="*/ 131042 w 340086"/>
                <a:gd name="connsiteY21" fmla="*/ 1091 h 514866"/>
                <a:gd name="connsiteX22" fmla="*/ 129920 w 340086"/>
                <a:gd name="connsiteY22" fmla="*/ 156 h 514866"/>
                <a:gd name="connsiteX23" fmla="*/ 129639 w 340086"/>
                <a:gd name="connsiteY23" fmla="*/ 0 h 514866"/>
                <a:gd name="connsiteX24" fmla="*/ 126616 w 340086"/>
                <a:gd name="connsiteY24" fmla="*/ 873 h 514866"/>
                <a:gd name="connsiteX25" fmla="*/ 120537 w 340086"/>
                <a:gd name="connsiteY25" fmla="*/ 2712 h 514866"/>
                <a:gd name="connsiteX26" fmla="*/ 83410 w 340086"/>
                <a:gd name="connsiteY26" fmla="*/ 13841 h 514866"/>
                <a:gd name="connsiteX27" fmla="*/ 21439 w 340086"/>
                <a:gd name="connsiteY27" fmla="*/ 32763 h 514866"/>
                <a:gd name="connsiteX28" fmla="*/ 54 w 340086"/>
                <a:gd name="connsiteY28" fmla="*/ 483770 h 5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0086" h="514866">
                  <a:moveTo>
                    <a:pt x="54" y="483770"/>
                  </a:moveTo>
                  <a:cubicBezTo>
                    <a:pt x="-1380" y="503284"/>
                    <a:pt x="25741" y="515753"/>
                    <a:pt x="60280" y="514818"/>
                  </a:cubicBezTo>
                  <a:cubicBezTo>
                    <a:pt x="70473" y="514506"/>
                    <a:pt x="81415" y="514163"/>
                    <a:pt x="92949" y="513882"/>
                  </a:cubicBezTo>
                  <a:cubicBezTo>
                    <a:pt x="114552" y="513228"/>
                    <a:pt x="138087" y="512542"/>
                    <a:pt x="161779" y="511887"/>
                  </a:cubicBezTo>
                  <a:cubicBezTo>
                    <a:pt x="191299" y="511015"/>
                    <a:pt x="221007" y="510142"/>
                    <a:pt x="247191" y="509394"/>
                  </a:cubicBezTo>
                  <a:cubicBezTo>
                    <a:pt x="263962" y="508926"/>
                    <a:pt x="279237" y="508458"/>
                    <a:pt x="292205" y="508053"/>
                  </a:cubicBezTo>
                  <a:cubicBezTo>
                    <a:pt x="336938" y="506775"/>
                    <a:pt x="338839" y="471830"/>
                    <a:pt x="338497" y="464505"/>
                  </a:cubicBezTo>
                  <a:cubicBezTo>
                    <a:pt x="338434" y="462915"/>
                    <a:pt x="320385" y="289564"/>
                    <a:pt x="320354" y="287756"/>
                  </a:cubicBezTo>
                  <a:cubicBezTo>
                    <a:pt x="320167" y="282456"/>
                    <a:pt x="320385" y="274133"/>
                    <a:pt x="320853" y="263908"/>
                  </a:cubicBezTo>
                  <a:cubicBezTo>
                    <a:pt x="324188" y="196856"/>
                    <a:pt x="339432" y="40992"/>
                    <a:pt x="340086" y="32825"/>
                  </a:cubicBezTo>
                  <a:lnTo>
                    <a:pt x="340086" y="32545"/>
                  </a:lnTo>
                  <a:lnTo>
                    <a:pt x="339369" y="32357"/>
                  </a:lnTo>
                  <a:lnTo>
                    <a:pt x="328085" y="29115"/>
                  </a:lnTo>
                  <a:lnTo>
                    <a:pt x="303334" y="22071"/>
                  </a:lnTo>
                  <a:lnTo>
                    <a:pt x="259785" y="9539"/>
                  </a:lnTo>
                  <a:lnTo>
                    <a:pt x="239398" y="3647"/>
                  </a:lnTo>
                  <a:cubicBezTo>
                    <a:pt x="238120" y="4582"/>
                    <a:pt x="236842" y="5455"/>
                    <a:pt x="235627" y="6328"/>
                  </a:cubicBezTo>
                  <a:cubicBezTo>
                    <a:pt x="227989" y="11534"/>
                    <a:pt x="220352" y="15493"/>
                    <a:pt x="212621" y="18267"/>
                  </a:cubicBezTo>
                  <a:cubicBezTo>
                    <a:pt x="209130" y="19545"/>
                    <a:pt x="205638" y="20543"/>
                    <a:pt x="202116" y="21260"/>
                  </a:cubicBezTo>
                  <a:cubicBezTo>
                    <a:pt x="197191" y="22351"/>
                    <a:pt x="192296" y="22881"/>
                    <a:pt x="187340" y="22943"/>
                  </a:cubicBezTo>
                  <a:cubicBezTo>
                    <a:pt x="182789" y="23005"/>
                    <a:pt x="178269" y="22631"/>
                    <a:pt x="173842" y="21883"/>
                  </a:cubicBezTo>
                  <a:cubicBezTo>
                    <a:pt x="159285" y="19327"/>
                    <a:pt x="144945" y="12407"/>
                    <a:pt x="131042" y="1091"/>
                  </a:cubicBezTo>
                  <a:lnTo>
                    <a:pt x="129920" y="156"/>
                  </a:lnTo>
                  <a:lnTo>
                    <a:pt x="129639" y="0"/>
                  </a:lnTo>
                  <a:cubicBezTo>
                    <a:pt x="129639" y="0"/>
                    <a:pt x="128579" y="343"/>
                    <a:pt x="126616" y="873"/>
                  </a:cubicBezTo>
                  <a:cubicBezTo>
                    <a:pt x="125836" y="1153"/>
                    <a:pt x="123748" y="1746"/>
                    <a:pt x="120537" y="2712"/>
                  </a:cubicBezTo>
                  <a:cubicBezTo>
                    <a:pt x="112681" y="5112"/>
                    <a:pt x="98591" y="9321"/>
                    <a:pt x="83410" y="13841"/>
                  </a:cubicBezTo>
                  <a:cubicBezTo>
                    <a:pt x="56664" y="21883"/>
                    <a:pt x="26551" y="30986"/>
                    <a:pt x="21439" y="32763"/>
                  </a:cubicBezTo>
                  <a:cubicBezTo>
                    <a:pt x="21314" y="32763"/>
                    <a:pt x="4138" y="430495"/>
                    <a:pt x="54" y="483770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Hình tự do: Hình 1735">
              <a:extLst>
                <a:ext uri="{FF2B5EF4-FFF2-40B4-BE49-F238E27FC236}">
                  <a16:creationId xmlns:a16="http://schemas.microsoft.com/office/drawing/2014/main" id="{70EEDDE5-A3F9-39FA-7CFC-E540086FA3B8}"/>
                </a:ext>
              </a:extLst>
            </p:cNvPr>
            <p:cNvSpPr/>
            <p:nvPr/>
          </p:nvSpPr>
          <p:spPr>
            <a:xfrm>
              <a:off x="12047057" y="4595381"/>
              <a:ext cx="184599" cy="300084"/>
            </a:xfrm>
            <a:custGeom>
              <a:avLst/>
              <a:gdLst>
                <a:gd name="connsiteX0" fmla="*/ 2551 w 184599"/>
                <a:gd name="connsiteY0" fmla="*/ 124544 h 300084"/>
                <a:gd name="connsiteX1" fmla="*/ 5014 w 184599"/>
                <a:gd name="connsiteY1" fmla="*/ 151072 h 300084"/>
                <a:gd name="connsiteX2" fmla="*/ 11310 w 184599"/>
                <a:gd name="connsiteY2" fmla="*/ 204034 h 300084"/>
                <a:gd name="connsiteX3" fmla="*/ 43605 w 184599"/>
                <a:gd name="connsiteY3" fmla="*/ 240880 h 300084"/>
                <a:gd name="connsiteX4" fmla="*/ 64523 w 184599"/>
                <a:gd name="connsiteY4" fmla="*/ 260925 h 300084"/>
                <a:gd name="connsiteX5" fmla="*/ 66861 w 184599"/>
                <a:gd name="connsiteY5" fmla="*/ 262982 h 300084"/>
                <a:gd name="connsiteX6" fmla="*/ 67328 w 184599"/>
                <a:gd name="connsiteY6" fmla="*/ 263419 h 300084"/>
                <a:gd name="connsiteX7" fmla="*/ 77521 w 184599"/>
                <a:gd name="connsiteY7" fmla="*/ 271835 h 300084"/>
                <a:gd name="connsiteX8" fmla="*/ 106855 w 184599"/>
                <a:gd name="connsiteY8" fmla="*/ 291193 h 300084"/>
                <a:gd name="connsiteX9" fmla="*/ 123439 w 184599"/>
                <a:gd name="connsiteY9" fmla="*/ 297490 h 300084"/>
                <a:gd name="connsiteX10" fmla="*/ 146039 w 184599"/>
                <a:gd name="connsiteY10" fmla="*/ 300078 h 300084"/>
                <a:gd name="connsiteX11" fmla="*/ 158446 w 184599"/>
                <a:gd name="connsiteY11" fmla="*/ 299329 h 300084"/>
                <a:gd name="connsiteX12" fmla="*/ 159662 w 184599"/>
                <a:gd name="connsiteY12" fmla="*/ 298831 h 300084"/>
                <a:gd name="connsiteX13" fmla="*/ 159693 w 184599"/>
                <a:gd name="connsiteY13" fmla="*/ 298831 h 300084"/>
                <a:gd name="connsiteX14" fmla="*/ 184600 w 184599"/>
                <a:gd name="connsiteY14" fmla="*/ 285177 h 300084"/>
                <a:gd name="connsiteX15" fmla="*/ 154581 w 184599"/>
                <a:gd name="connsiteY15" fmla="*/ 191939 h 300084"/>
                <a:gd name="connsiteX16" fmla="*/ 148876 w 184599"/>
                <a:gd name="connsiteY16" fmla="*/ 183803 h 300084"/>
                <a:gd name="connsiteX17" fmla="*/ 144730 w 184599"/>
                <a:gd name="connsiteY17" fmla="*/ 178036 h 300084"/>
                <a:gd name="connsiteX18" fmla="*/ 133913 w 184599"/>
                <a:gd name="connsiteY18" fmla="*/ 162980 h 300084"/>
                <a:gd name="connsiteX19" fmla="*/ 8412 w 184599"/>
                <a:gd name="connsiteY19" fmla="*/ 601 h 300084"/>
                <a:gd name="connsiteX20" fmla="*/ 2551 w 184599"/>
                <a:gd name="connsiteY20" fmla="*/ 124544 h 3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599" h="300084">
                  <a:moveTo>
                    <a:pt x="2551" y="124544"/>
                  </a:moveTo>
                  <a:cubicBezTo>
                    <a:pt x="3330" y="133428"/>
                    <a:pt x="4141" y="142343"/>
                    <a:pt x="5014" y="151072"/>
                  </a:cubicBezTo>
                  <a:cubicBezTo>
                    <a:pt x="6946" y="169869"/>
                    <a:pt x="5481" y="188916"/>
                    <a:pt x="11310" y="204034"/>
                  </a:cubicBezTo>
                  <a:cubicBezTo>
                    <a:pt x="11934" y="205531"/>
                    <a:pt x="43605" y="240880"/>
                    <a:pt x="43605" y="240880"/>
                  </a:cubicBezTo>
                  <a:cubicBezTo>
                    <a:pt x="43605" y="240880"/>
                    <a:pt x="52147" y="249952"/>
                    <a:pt x="64523" y="260925"/>
                  </a:cubicBezTo>
                  <a:cubicBezTo>
                    <a:pt x="65239" y="261610"/>
                    <a:pt x="66019" y="262296"/>
                    <a:pt x="66861" y="262982"/>
                  </a:cubicBezTo>
                  <a:cubicBezTo>
                    <a:pt x="66985" y="263107"/>
                    <a:pt x="67141" y="263294"/>
                    <a:pt x="67328" y="263419"/>
                  </a:cubicBezTo>
                  <a:cubicBezTo>
                    <a:pt x="70507" y="266131"/>
                    <a:pt x="73937" y="268998"/>
                    <a:pt x="77521" y="271835"/>
                  </a:cubicBezTo>
                  <a:cubicBezTo>
                    <a:pt x="86718" y="279098"/>
                    <a:pt x="96911" y="286206"/>
                    <a:pt x="106855" y="291193"/>
                  </a:cubicBezTo>
                  <a:cubicBezTo>
                    <a:pt x="112529" y="294124"/>
                    <a:pt x="118171" y="296306"/>
                    <a:pt x="123439" y="297490"/>
                  </a:cubicBezTo>
                  <a:cubicBezTo>
                    <a:pt x="131824" y="299329"/>
                    <a:pt x="139306" y="300015"/>
                    <a:pt x="146039" y="300078"/>
                  </a:cubicBezTo>
                  <a:cubicBezTo>
                    <a:pt x="150622" y="300140"/>
                    <a:pt x="154799" y="299797"/>
                    <a:pt x="158446" y="299329"/>
                  </a:cubicBezTo>
                  <a:cubicBezTo>
                    <a:pt x="158851" y="299174"/>
                    <a:pt x="159288" y="298986"/>
                    <a:pt x="159662" y="298831"/>
                  </a:cubicBezTo>
                  <a:lnTo>
                    <a:pt x="159693" y="298831"/>
                  </a:lnTo>
                  <a:cubicBezTo>
                    <a:pt x="167174" y="295620"/>
                    <a:pt x="175560" y="290975"/>
                    <a:pt x="184600" y="285177"/>
                  </a:cubicBezTo>
                  <a:cubicBezTo>
                    <a:pt x="181046" y="268718"/>
                    <a:pt x="163994" y="210207"/>
                    <a:pt x="154581" y="191939"/>
                  </a:cubicBezTo>
                  <a:cubicBezTo>
                    <a:pt x="154456" y="191721"/>
                    <a:pt x="152398" y="188791"/>
                    <a:pt x="148876" y="183803"/>
                  </a:cubicBezTo>
                  <a:cubicBezTo>
                    <a:pt x="147660" y="182120"/>
                    <a:pt x="146289" y="180187"/>
                    <a:pt x="144730" y="178036"/>
                  </a:cubicBezTo>
                  <a:cubicBezTo>
                    <a:pt x="141737" y="173797"/>
                    <a:pt x="138059" y="168716"/>
                    <a:pt x="133913" y="162980"/>
                  </a:cubicBezTo>
                  <a:cubicBezTo>
                    <a:pt x="101213" y="117748"/>
                    <a:pt x="38213" y="32335"/>
                    <a:pt x="8412" y="601"/>
                  </a:cubicBezTo>
                  <a:cubicBezTo>
                    <a:pt x="1211" y="-7067"/>
                    <a:pt x="-2998" y="59985"/>
                    <a:pt x="2551" y="124544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Hình tự do: Hình 1736">
              <a:extLst>
                <a:ext uri="{FF2B5EF4-FFF2-40B4-BE49-F238E27FC236}">
                  <a16:creationId xmlns:a16="http://schemas.microsoft.com/office/drawing/2014/main" id="{5B069A2F-3093-84FF-E3E5-BB8E0AF0A6C0}"/>
                </a:ext>
              </a:extLst>
            </p:cNvPr>
            <p:cNvSpPr/>
            <p:nvPr/>
          </p:nvSpPr>
          <p:spPr>
            <a:xfrm>
              <a:off x="12147933" y="4648134"/>
              <a:ext cx="274376" cy="246968"/>
            </a:xfrm>
            <a:custGeom>
              <a:avLst/>
              <a:gdLst>
                <a:gd name="connsiteX0" fmla="*/ 274376 w 274376"/>
                <a:gd name="connsiteY0" fmla="*/ 42613 h 246968"/>
                <a:gd name="connsiteX1" fmla="*/ 272600 w 274376"/>
                <a:gd name="connsiteY1" fmla="*/ 44858 h 246968"/>
                <a:gd name="connsiteX2" fmla="*/ 272568 w 274376"/>
                <a:gd name="connsiteY2" fmla="*/ 44920 h 246968"/>
                <a:gd name="connsiteX3" fmla="*/ 272568 w 274376"/>
                <a:gd name="connsiteY3" fmla="*/ 44951 h 246968"/>
                <a:gd name="connsiteX4" fmla="*/ 84597 w 274376"/>
                <a:gd name="connsiteY4" fmla="*/ 231832 h 246968"/>
                <a:gd name="connsiteX5" fmla="*/ 84316 w 274376"/>
                <a:gd name="connsiteY5" fmla="*/ 232019 h 246968"/>
                <a:gd name="connsiteX6" fmla="*/ 83755 w 274376"/>
                <a:gd name="connsiteY6" fmla="*/ 232393 h 246968"/>
                <a:gd name="connsiteX7" fmla="*/ 58848 w 274376"/>
                <a:gd name="connsiteY7" fmla="*/ 246047 h 246968"/>
                <a:gd name="connsiteX8" fmla="*/ 58786 w 274376"/>
                <a:gd name="connsiteY8" fmla="*/ 246047 h 246968"/>
                <a:gd name="connsiteX9" fmla="*/ 39583 w 274376"/>
                <a:gd name="connsiteY9" fmla="*/ 246576 h 246968"/>
                <a:gd name="connsiteX10" fmla="*/ 17451 w 274376"/>
                <a:gd name="connsiteY10" fmla="*/ 241713 h 246968"/>
                <a:gd name="connsiteX11" fmla="*/ 1490 w 274376"/>
                <a:gd name="connsiteY11" fmla="*/ 233764 h 246968"/>
                <a:gd name="connsiteX12" fmla="*/ 586 w 274376"/>
                <a:gd name="connsiteY12" fmla="*/ 228122 h 246968"/>
                <a:gd name="connsiteX13" fmla="*/ 119 w 274376"/>
                <a:gd name="connsiteY13" fmla="*/ 223259 h 246968"/>
                <a:gd name="connsiteX14" fmla="*/ 25 w 274376"/>
                <a:gd name="connsiteY14" fmla="*/ 217337 h 246968"/>
                <a:gd name="connsiteX15" fmla="*/ 6634 w 274376"/>
                <a:gd name="connsiteY15" fmla="*/ 185789 h 246968"/>
                <a:gd name="connsiteX16" fmla="*/ 9907 w 274376"/>
                <a:gd name="connsiteY16" fmla="*/ 178713 h 246968"/>
                <a:gd name="connsiteX17" fmla="*/ 13429 w 274376"/>
                <a:gd name="connsiteY17" fmla="*/ 171855 h 246968"/>
                <a:gd name="connsiteX18" fmla="*/ 17731 w 274376"/>
                <a:gd name="connsiteY18" fmla="*/ 164374 h 246968"/>
                <a:gd name="connsiteX19" fmla="*/ 21939 w 274376"/>
                <a:gd name="connsiteY19" fmla="*/ 157921 h 246968"/>
                <a:gd name="connsiteX20" fmla="*/ 25275 w 274376"/>
                <a:gd name="connsiteY20" fmla="*/ 153651 h 246968"/>
                <a:gd name="connsiteX21" fmla="*/ 28330 w 274376"/>
                <a:gd name="connsiteY21" fmla="*/ 149879 h 246968"/>
                <a:gd name="connsiteX22" fmla="*/ 30792 w 274376"/>
                <a:gd name="connsiteY22" fmla="*/ 146948 h 246968"/>
                <a:gd name="connsiteX23" fmla="*/ 42794 w 274376"/>
                <a:gd name="connsiteY23" fmla="*/ 135539 h 246968"/>
                <a:gd name="connsiteX24" fmla="*/ 43262 w 274376"/>
                <a:gd name="connsiteY24" fmla="*/ 135196 h 246968"/>
                <a:gd name="connsiteX25" fmla="*/ 46161 w 274376"/>
                <a:gd name="connsiteY25" fmla="*/ 132640 h 246968"/>
                <a:gd name="connsiteX26" fmla="*/ 48000 w 274376"/>
                <a:gd name="connsiteY26" fmla="*/ 131019 h 246968"/>
                <a:gd name="connsiteX27" fmla="*/ 51460 w 274376"/>
                <a:gd name="connsiteY27" fmla="*/ 128182 h 246968"/>
                <a:gd name="connsiteX28" fmla="*/ 64553 w 274376"/>
                <a:gd name="connsiteY28" fmla="*/ 117490 h 246968"/>
                <a:gd name="connsiteX29" fmla="*/ 65644 w 274376"/>
                <a:gd name="connsiteY29" fmla="*/ 116648 h 246968"/>
                <a:gd name="connsiteX30" fmla="*/ 68667 w 274376"/>
                <a:gd name="connsiteY30" fmla="*/ 114248 h 246968"/>
                <a:gd name="connsiteX31" fmla="*/ 98250 w 274376"/>
                <a:gd name="connsiteY31" fmla="*/ 91399 h 246968"/>
                <a:gd name="connsiteX32" fmla="*/ 99030 w 274376"/>
                <a:gd name="connsiteY32" fmla="*/ 90869 h 246968"/>
                <a:gd name="connsiteX33" fmla="*/ 220354 w 274376"/>
                <a:gd name="connsiteY33" fmla="*/ 3398 h 246968"/>
                <a:gd name="connsiteX34" fmla="*/ 223315 w 274376"/>
                <a:gd name="connsiteY34" fmla="*/ 1278 h 246968"/>
                <a:gd name="connsiteX35" fmla="*/ 223378 w 274376"/>
                <a:gd name="connsiteY35" fmla="*/ 1278 h 246968"/>
                <a:gd name="connsiteX36" fmla="*/ 225092 w 274376"/>
                <a:gd name="connsiteY36" fmla="*/ 125 h 246968"/>
                <a:gd name="connsiteX37" fmla="*/ 225155 w 274376"/>
                <a:gd name="connsiteY37" fmla="*/ 0 h 246968"/>
                <a:gd name="connsiteX38" fmla="*/ 225498 w 274376"/>
                <a:gd name="connsiteY38" fmla="*/ 312 h 246968"/>
                <a:gd name="connsiteX39" fmla="*/ 259133 w 274376"/>
                <a:gd name="connsiteY39" fmla="*/ 29427 h 246968"/>
                <a:gd name="connsiteX40" fmla="*/ 274376 w 274376"/>
                <a:gd name="connsiteY40" fmla="*/ 42613 h 24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4376" h="246968">
                  <a:moveTo>
                    <a:pt x="274376" y="42613"/>
                  </a:moveTo>
                  <a:cubicBezTo>
                    <a:pt x="274376" y="42613"/>
                    <a:pt x="273753" y="43424"/>
                    <a:pt x="272600" y="44858"/>
                  </a:cubicBezTo>
                  <a:lnTo>
                    <a:pt x="272568" y="44920"/>
                  </a:lnTo>
                  <a:lnTo>
                    <a:pt x="272568" y="44951"/>
                  </a:lnTo>
                  <a:cubicBezTo>
                    <a:pt x="271010" y="46790"/>
                    <a:pt x="105389" y="218365"/>
                    <a:pt x="84597" y="231832"/>
                  </a:cubicBezTo>
                  <a:cubicBezTo>
                    <a:pt x="84472" y="231894"/>
                    <a:pt x="84441" y="231956"/>
                    <a:pt x="84316" y="232019"/>
                  </a:cubicBezTo>
                  <a:cubicBezTo>
                    <a:pt x="84129" y="232174"/>
                    <a:pt x="83911" y="232299"/>
                    <a:pt x="83755" y="232393"/>
                  </a:cubicBezTo>
                  <a:cubicBezTo>
                    <a:pt x="74715" y="238222"/>
                    <a:pt x="66329" y="242867"/>
                    <a:pt x="58848" y="246047"/>
                  </a:cubicBezTo>
                  <a:lnTo>
                    <a:pt x="58786" y="246047"/>
                  </a:lnTo>
                  <a:cubicBezTo>
                    <a:pt x="52863" y="246919"/>
                    <a:pt x="46286" y="247325"/>
                    <a:pt x="39583" y="246576"/>
                  </a:cubicBezTo>
                  <a:cubicBezTo>
                    <a:pt x="32975" y="245890"/>
                    <a:pt x="25556" y="244394"/>
                    <a:pt x="17451" y="241713"/>
                  </a:cubicBezTo>
                  <a:cubicBezTo>
                    <a:pt x="12245" y="239999"/>
                    <a:pt x="6883" y="237256"/>
                    <a:pt x="1490" y="233764"/>
                  </a:cubicBezTo>
                  <a:cubicBezTo>
                    <a:pt x="1054" y="231956"/>
                    <a:pt x="804" y="229992"/>
                    <a:pt x="586" y="228122"/>
                  </a:cubicBezTo>
                  <a:cubicBezTo>
                    <a:pt x="368" y="226532"/>
                    <a:pt x="243" y="224911"/>
                    <a:pt x="119" y="223259"/>
                  </a:cubicBezTo>
                  <a:cubicBezTo>
                    <a:pt x="25" y="221264"/>
                    <a:pt x="-37" y="219269"/>
                    <a:pt x="25" y="217337"/>
                  </a:cubicBezTo>
                  <a:cubicBezTo>
                    <a:pt x="181" y="206644"/>
                    <a:pt x="2363" y="195952"/>
                    <a:pt x="6634" y="185789"/>
                  </a:cubicBezTo>
                  <a:cubicBezTo>
                    <a:pt x="7663" y="183451"/>
                    <a:pt x="8691" y="181113"/>
                    <a:pt x="9907" y="178713"/>
                  </a:cubicBezTo>
                  <a:cubicBezTo>
                    <a:pt x="10967" y="176376"/>
                    <a:pt x="12120" y="174100"/>
                    <a:pt x="13429" y="171855"/>
                  </a:cubicBezTo>
                  <a:cubicBezTo>
                    <a:pt x="14739" y="169362"/>
                    <a:pt x="16173" y="166837"/>
                    <a:pt x="17731" y="164374"/>
                  </a:cubicBezTo>
                  <a:cubicBezTo>
                    <a:pt x="19041" y="162285"/>
                    <a:pt x="20506" y="160103"/>
                    <a:pt x="21939" y="157921"/>
                  </a:cubicBezTo>
                  <a:cubicBezTo>
                    <a:pt x="23030" y="156519"/>
                    <a:pt x="24122" y="155022"/>
                    <a:pt x="25275" y="153651"/>
                  </a:cubicBezTo>
                  <a:cubicBezTo>
                    <a:pt x="26179" y="152341"/>
                    <a:pt x="27208" y="151095"/>
                    <a:pt x="28330" y="149879"/>
                  </a:cubicBezTo>
                  <a:cubicBezTo>
                    <a:pt x="29078" y="148850"/>
                    <a:pt x="29951" y="147884"/>
                    <a:pt x="30792" y="146948"/>
                  </a:cubicBezTo>
                  <a:cubicBezTo>
                    <a:pt x="33723" y="143769"/>
                    <a:pt x="37837" y="139934"/>
                    <a:pt x="42794" y="135539"/>
                  </a:cubicBezTo>
                  <a:cubicBezTo>
                    <a:pt x="42950" y="135415"/>
                    <a:pt x="43075" y="135321"/>
                    <a:pt x="43262" y="135196"/>
                  </a:cubicBezTo>
                  <a:cubicBezTo>
                    <a:pt x="44166" y="134354"/>
                    <a:pt x="45194" y="133482"/>
                    <a:pt x="46161" y="132640"/>
                  </a:cubicBezTo>
                  <a:cubicBezTo>
                    <a:pt x="46784" y="132110"/>
                    <a:pt x="47377" y="131612"/>
                    <a:pt x="48000" y="131019"/>
                  </a:cubicBezTo>
                  <a:cubicBezTo>
                    <a:pt x="49122" y="130115"/>
                    <a:pt x="50275" y="129149"/>
                    <a:pt x="51460" y="128182"/>
                  </a:cubicBezTo>
                  <a:cubicBezTo>
                    <a:pt x="55481" y="124816"/>
                    <a:pt x="59877" y="121262"/>
                    <a:pt x="64553" y="117490"/>
                  </a:cubicBezTo>
                  <a:cubicBezTo>
                    <a:pt x="64958" y="117147"/>
                    <a:pt x="65238" y="116929"/>
                    <a:pt x="65644" y="116648"/>
                  </a:cubicBezTo>
                  <a:cubicBezTo>
                    <a:pt x="66672" y="115900"/>
                    <a:pt x="67639" y="115090"/>
                    <a:pt x="68667" y="114248"/>
                  </a:cubicBezTo>
                  <a:cubicBezTo>
                    <a:pt x="77614" y="107109"/>
                    <a:pt x="87807" y="99379"/>
                    <a:pt x="98250" y="91399"/>
                  </a:cubicBezTo>
                  <a:cubicBezTo>
                    <a:pt x="98531" y="91274"/>
                    <a:pt x="98812" y="91056"/>
                    <a:pt x="99030" y="90869"/>
                  </a:cubicBezTo>
                  <a:cubicBezTo>
                    <a:pt x="146911" y="54802"/>
                    <a:pt x="203801" y="14932"/>
                    <a:pt x="220354" y="3398"/>
                  </a:cubicBezTo>
                  <a:cubicBezTo>
                    <a:pt x="221570" y="2463"/>
                    <a:pt x="222567" y="1777"/>
                    <a:pt x="223315" y="1278"/>
                  </a:cubicBezTo>
                  <a:lnTo>
                    <a:pt x="223378" y="1278"/>
                  </a:lnTo>
                  <a:cubicBezTo>
                    <a:pt x="224282" y="655"/>
                    <a:pt x="224936" y="187"/>
                    <a:pt x="225092" y="125"/>
                  </a:cubicBezTo>
                  <a:cubicBezTo>
                    <a:pt x="225092" y="0"/>
                    <a:pt x="225155" y="0"/>
                    <a:pt x="225155" y="0"/>
                  </a:cubicBezTo>
                  <a:lnTo>
                    <a:pt x="225498" y="312"/>
                  </a:lnTo>
                  <a:lnTo>
                    <a:pt x="259133" y="29427"/>
                  </a:lnTo>
                  <a:lnTo>
                    <a:pt x="274376" y="42613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Hình tự do: Hình 1737">
              <a:extLst>
                <a:ext uri="{FF2B5EF4-FFF2-40B4-BE49-F238E27FC236}">
                  <a16:creationId xmlns:a16="http://schemas.microsoft.com/office/drawing/2014/main" id="{640F4E52-D624-4021-6728-A2D0BFEB6B6B}"/>
                </a:ext>
              </a:extLst>
            </p:cNvPr>
            <p:cNvSpPr/>
            <p:nvPr/>
          </p:nvSpPr>
          <p:spPr>
            <a:xfrm>
              <a:off x="12049608" y="4595982"/>
              <a:ext cx="142178" cy="260323"/>
            </a:xfrm>
            <a:custGeom>
              <a:avLst/>
              <a:gdLst>
                <a:gd name="connsiteX0" fmla="*/ 0 w 142178"/>
                <a:gd name="connsiteY0" fmla="*/ 123943 h 260323"/>
                <a:gd name="connsiteX1" fmla="*/ 2462 w 142178"/>
                <a:gd name="connsiteY1" fmla="*/ 150471 h 260323"/>
                <a:gd name="connsiteX2" fmla="*/ 8759 w 142178"/>
                <a:gd name="connsiteY2" fmla="*/ 203433 h 260323"/>
                <a:gd name="connsiteX3" fmla="*/ 41054 w 142178"/>
                <a:gd name="connsiteY3" fmla="*/ 240279 h 260323"/>
                <a:gd name="connsiteX4" fmla="*/ 61971 w 142178"/>
                <a:gd name="connsiteY4" fmla="*/ 260323 h 260323"/>
                <a:gd name="connsiteX5" fmla="*/ 142179 w 142178"/>
                <a:gd name="connsiteY5" fmla="*/ 177435 h 260323"/>
                <a:gd name="connsiteX6" fmla="*/ 131331 w 142178"/>
                <a:gd name="connsiteY6" fmla="*/ 162379 h 260323"/>
                <a:gd name="connsiteX7" fmla="*/ 5860 w 142178"/>
                <a:gd name="connsiteY7" fmla="*/ 0 h 260323"/>
                <a:gd name="connsiteX8" fmla="*/ 0 w 142178"/>
                <a:gd name="connsiteY8" fmla="*/ 123943 h 2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178" h="260323">
                  <a:moveTo>
                    <a:pt x="0" y="123943"/>
                  </a:moveTo>
                  <a:cubicBezTo>
                    <a:pt x="779" y="132827"/>
                    <a:pt x="1590" y="141742"/>
                    <a:pt x="2462" y="150471"/>
                  </a:cubicBezTo>
                  <a:cubicBezTo>
                    <a:pt x="4395" y="169268"/>
                    <a:pt x="2930" y="188315"/>
                    <a:pt x="8759" y="203433"/>
                  </a:cubicBezTo>
                  <a:cubicBezTo>
                    <a:pt x="9383" y="204929"/>
                    <a:pt x="41054" y="240279"/>
                    <a:pt x="41054" y="240279"/>
                  </a:cubicBezTo>
                  <a:cubicBezTo>
                    <a:pt x="41054" y="240279"/>
                    <a:pt x="49596" y="249351"/>
                    <a:pt x="61971" y="260323"/>
                  </a:cubicBezTo>
                  <a:lnTo>
                    <a:pt x="142179" y="177435"/>
                  </a:lnTo>
                  <a:cubicBezTo>
                    <a:pt x="139186" y="173196"/>
                    <a:pt x="135508" y="168115"/>
                    <a:pt x="131331" y="162379"/>
                  </a:cubicBezTo>
                  <a:cubicBezTo>
                    <a:pt x="98662" y="117147"/>
                    <a:pt x="35661" y="31734"/>
                    <a:pt x="5860" y="0"/>
                  </a:cubicBezTo>
                  <a:lnTo>
                    <a:pt x="0" y="123943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Hình tự do: Hình 1738">
              <a:extLst>
                <a:ext uri="{FF2B5EF4-FFF2-40B4-BE49-F238E27FC236}">
                  <a16:creationId xmlns:a16="http://schemas.microsoft.com/office/drawing/2014/main" id="{0DC6464C-0CFE-9AA8-DAD7-5FA44CE60EF8}"/>
                </a:ext>
              </a:extLst>
            </p:cNvPr>
            <p:cNvSpPr/>
            <p:nvPr/>
          </p:nvSpPr>
          <p:spPr>
            <a:xfrm>
              <a:off x="12020773" y="4581050"/>
              <a:ext cx="170733" cy="284170"/>
            </a:xfrm>
            <a:custGeom>
              <a:avLst/>
              <a:gdLst>
                <a:gd name="connsiteX0" fmla="*/ 0 w 170733"/>
                <a:gd name="connsiteY0" fmla="*/ 220267 h 284170"/>
                <a:gd name="connsiteX1" fmla="*/ 14152 w 170733"/>
                <a:gd name="connsiteY1" fmla="*/ 234793 h 284170"/>
                <a:gd name="connsiteX2" fmla="*/ 62314 w 170733"/>
                <a:gd name="connsiteY2" fmla="*/ 284171 h 284170"/>
                <a:gd name="connsiteX3" fmla="*/ 170733 w 170733"/>
                <a:gd name="connsiteY3" fmla="*/ 169486 h 284170"/>
                <a:gd name="connsiteX4" fmla="*/ 53867 w 170733"/>
                <a:gd name="connsiteY4" fmla="*/ 23504 h 284170"/>
                <a:gd name="connsiteX5" fmla="*/ 33386 w 170733"/>
                <a:gd name="connsiteY5" fmla="*/ 3710 h 284170"/>
                <a:gd name="connsiteX6" fmla="*/ 32669 w 170733"/>
                <a:gd name="connsiteY6" fmla="*/ 3242 h 284170"/>
                <a:gd name="connsiteX7" fmla="*/ 21384 w 170733"/>
                <a:gd name="connsiteY7" fmla="*/ 0 h 284170"/>
                <a:gd name="connsiteX8" fmla="*/ 0 w 170733"/>
                <a:gd name="connsiteY8" fmla="*/ 220267 h 2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3" h="284170">
                  <a:moveTo>
                    <a:pt x="0" y="220267"/>
                  </a:moveTo>
                  <a:lnTo>
                    <a:pt x="14152" y="234793"/>
                  </a:lnTo>
                  <a:lnTo>
                    <a:pt x="62314" y="284171"/>
                  </a:lnTo>
                  <a:lnTo>
                    <a:pt x="170733" y="169486"/>
                  </a:lnTo>
                  <a:cubicBezTo>
                    <a:pt x="170733" y="169486"/>
                    <a:pt x="64746" y="38031"/>
                    <a:pt x="53867" y="23504"/>
                  </a:cubicBezTo>
                  <a:cubicBezTo>
                    <a:pt x="47040" y="14495"/>
                    <a:pt x="39496" y="8043"/>
                    <a:pt x="33386" y="3710"/>
                  </a:cubicBezTo>
                  <a:cubicBezTo>
                    <a:pt x="33137" y="3554"/>
                    <a:pt x="32918" y="3367"/>
                    <a:pt x="32669" y="3242"/>
                  </a:cubicBezTo>
                  <a:lnTo>
                    <a:pt x="21384" y="0"/>
                  </a:lnTo>
                  <a:lnTo>
                    <a:pt x="0" y="220267"/>
                  </a:ln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40" name="Đồ họa 3">
              <a:extLst>
                <a:ext uri="{FF2B5EF4-FFF2-40B4-BE49-F238E27FC236}">
                  <a16:creationId xmlns:a16="http://schemas.microsoft.com/office/drawing/2014/main" id="{B0799653-2B39-0B34-8FC2-D63FE28E0AE8}"/>
                </a:ext>
              </a:extLst>
            </p:cNvPr>
            <p:cNvGrpSpPr/>
            <p:nvPr/>
          </p:nvGrpSpPr>
          <p:grpSpPr>
            <a:xfrm>
              <a:off x="11651314" y="5562928"/>
              <a:ext cx="287100" cy="639882"/>
              <a:chOff x="11651314" y="5562928"/>
              <a:chExt cx="287100" cy="639882"/>
            </a:xfrm>
          </p:grpSpPr>
          <p:sp>
            <p:nvSpPr>
              <p:cNvPr id="1796" name="Hình tự do: Hình 1795">
                <a:extLst>
                  <a:ext uri="{FF2B5EF4-FFF2-40B4-BE49-F238E27FC236}">
                    <a16:creationId xmlns:a16="http://schemas.microsoft.com/office/drawing/2014/main" id="{C4529CF3-EA33-B284-6B8C-4E3755D8EA4C}"/>
                  </a:ext>
                </a:extLst>
              </p:cNvPr>
              <p:cNvSpPr/>
              <p:nvPr/>
            </p:nvSpPr>
            <p:spPr>
              <a:xfrm>
                <a:off x="11656520" y="5562928"/>
                <a:ext cx="173756" cy="536326"/>
              </a:xfrm>
              <a:custGeom>
                <a:avLst/>
                <a:gdLst>
                  <a:gd name="connsiteX0" fmla="*/ 78992 w 173756"/>
                  <a:gd name="connsiteY0" fmla="*/ 492311 h 536326"/>
                  <a:gd name="connsiteX1" fmla="*/ 79241 w 173756"/>
                  <a:gd name="connsiteY1" fmla="*/ 480278 h 536326"/>
                  <a:gd name="connsiteX2" fmla="*/ 80020 w 173756"/>
                  <a:gd name="connsiteY2" fmla="*/ 474979 h 536326"/>
                  <a:gd name="connsiteX3" fmla="*/ 84073 w 173756"/>
                  <a:gd name="connsiteY3" fmla="*/ 449355 h 536326"/>
                  <a:gd name="connsiteX4" fmla="*/ 84758 w 173756"/>
                  <a:gd name="connsiteY4" fmla="*/ 444741 h 536326"/>
                  <a:gd name="connsiteX5" fmla="*/ 171855 w 173756"/>
                  <a:gd name="connsiteY5" fmla="*/ 17581 h 536326"/>
                  <a:gd name="connsiteX6" fmla="*/ 173757 w 173756"/>
                  <a:gd name="connsiteY6" fmla="*/ 5985 h 536326"/>
                  <a:gd name="connsiteX7" fmla="*/ 173663 w 173756"/>
                  <a:gd name="connsiteY7" fmla="*/ 5985 h 536326"/>
                  <a:gd name="connsiteX8" fmla="*/ 55113 w 173756"/>
                  <a:gd name="connsiteY8" fmla="*/ 16491 h 536326"/>
                  <a:gd name="connsiteX9" fmla="*/ 37220 w 173756"/>
                  <a:gd name="connsiteY9" fmla="*/ 37252 h 536326"/>
                  <a:gd name="connsiteX10" fmla="*/ 37126 w 173756"/>
                  <a:gd name="connsiteY10" fmla="*/ 37532 h 536326"/>
                  <a:gd name="connsiteX11" fmla="*/ 30487 w 173756"/>
                  <a:gd name="connsiteY11" fmla="*/ 65432 h 536326"/>
                  <a:gd name="connsiteX12" fmla="*/ 30393 w 173756"/>
                  <a:gd name="connsiteY12" fmla="*/ 70014 h 536326"/>
                  <a:gd name="connsiteX13" fmla="*/ 8603 w 173756"/>
                  <a:gd name="connsiteY13" fmla="*/ 460265 h 536326"/>
                  <a:gd name="connsiteX14" fmla="*/ 8573 w 173756"/>
                  <a:gd name="connsiteY14" fmla="*/ 460515 h 536326"/>
                  <a:gd name="connsiteX15" fmla="*/ 4115 w 173756"/>
                  <a:gd name="connsiteY15" fmla="*/ 494057 h 536326"/>
                  <a:gd name="connsiteX16" fmla="*/ 1589 w 173756"/>
                  <a:gd name="connsiteY16" fmla="*/ 514288 h 536326"/>
                  <a:gd name="connsiteX17" fmla="*/ 156 w 173756"/>
                  <a:gd name="connsiteY17" fmla="*/ 525323 h 536326"/>
                  <a:gd name="connsiteX18" fmla="*/ 124 w 173756"/>
                  <a:gd name="connsiteY18" fmla="*/ 526913 h 536326"/>
                  <a:gd name="connsiteX19" fmla="*/ 0 w 173756"/>
                  <a:gd name="connsiteY19" fmla="*/ 536327 h 536326"/>
                  <a:gd name="connsiteX20" fmla="*/ 97570 w 173756"/>
                  <a:gd name="connsiteY20" fmla="*/ 529157 h 536326"/>
                  <a:gd name="connsiteX21" fmla="*/ 87502 w 173756"/>
                  <a:gd name="connsiteY21" fmla="*/ 514974 h 536326"/>
                  <a:gd name="connsiteX22" fmla="*/ 80644 w 173756"/>
                  <a:gd name="connsiteY22" fmla="*/ 500977 h 536326"/>
                  <a:gd name="connsiteX23" fmla="*/ 80644 w 173756"/>
                  <a:gd name="connsiteY23" fmla="*/ 500946 h 536326"/>
                  <a:gd name="connsiteX24" fmla="*/ 79490 w 173756"/>
                  <a:gd name="connsiteY24" fmla="*/ 495958 h 536326"/>
                  <a:gd name="connsiteX25" fmla="*/ 79459 w 173756"/>
                  <a:gd name="connsiteY25" fmla="*/ 495771 h 536326"/>
                  <a:gd name="connsiteX26" fmla="*/ 79116 w 173756"/>
                  <a:gd name="connsiteY26" fmla="*/ 493776 h 536326"/>
                  <a:gd name="connsiteX27" fmla="*/ 78992 w 173756"/>
                  <a:gd name="connsiteY27" fmla="*/ 492311 h 5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3756" h="536326">
                    <a:moveTo>
                      <a:pt x="78992" y="492311"/>
                    </a:moveTo>
                    <a:cubicBezTo>
                      <a:pt x="78493" y="488321"/>
                      <a:pt x="78618" y="484269"/>
                      <a:pt x="79241" y="480278"/>
                    </a:cubicBezTo>
                    <a:lnTo>
                      <a:pt x="80020" y="474979"/>
                    </a:lnTo>
                    <a:lnTo>
                      <a:pt x="84073" y="449355"/>
                    </a:lnTo>
                    <a:lnTo>
                      <a:pt x="84758" y="444741"/>
                    </a:lnTo>
                    <a:lnTo>
                      <a:pt x="171855" y="17581"/>
                    </a:lnTo>
                    <a:lnTo>
                      <a:pt x="173757" y="5985"/>
                    </a:lnTo>
                    <a:cubicBezTo>
                      <a:pt x="173757" y="5985"/>
                      <a:pt x="173757" y="5985"/>
                      <a:pt x="173663" y="5985"/>
                    </a:cubicBezTo>
                    <a:cubicBezTo>
                      <a:pt x="171232" y="5362"/>
                      <a:pt x="95420" y="-12437"/>
                      <a:pt x="55113" y="16491"/>
                    </a:cubicBezTo>
                    <a:cubicBezTo>
                      <a:pt x="47788" y="21696"/>
                      <a:pt x="41647" y="28523"/>
                      <a:pt x="37220" y="37252"/>
                    </a:cubicBezTo>
                    <a:cubicBezTo>
                      <a:pt x="37189" y="37314"/>
                      <a:pt x="37189" y="37408"/>
                      <a:pt x="37126" y="37532"/>
                    </a:cubicBezTo>
                    <a:cubicBezTo>
                      <a:pt x="33292" y="45201"/>
                      <a:pt x="30986" y="54459"/>
                      <a:pt x="30487" y="65432"/>
                    </a:cubicBezTo>
                    <a:cubicBezTo>
                      <a:pt x="30455" y="66959"/>
                      <a:pt x="30393" y="68424"/>
                      <a:pt x="30393" y="70014"/>
                    </a:cubicBezTo>
                    <a:cubicBezTo>
                      <a:pt x="30393" y="132235"/>
                      <a:pt x="29053" y="378094"/>
                      <a:pt x="8603" y="460265"/>
                    </a:cubicBezTo>
                    <a:cubicBezTo>
                      <a:pt x="8573" y="460359"/>
                      <a:pt x="8573" y="460421"/>
                      <a:pt x="8573" y="460515"/>
                    </a:cubicBezTo>
                    <a:cubicBezTo>
                      <a:pt x="4520" y="480341"/>
                      <a:pt x="4115" y="493776"/>
                      <a:pt x="4115" y="494057"/>
                    </a:cubicBezTo>
                    <a:cubicBezTo>
                      <a:pt x="3990" y="499294"/>
                      <a:pt x="2681" y="507461"/>
                      <a:pt x="1589" y="514288"/>
                    </a:cubicBezTo>
                    <a:cubicBezTo>
                      <a:pt x="841" y="519026"/>
                      <a:pt x="218" y="523110"/>
                      <a:pt x="156" y="525323"/>
                    </a:cubicBezTo>
                    <a:cubicBezTo>
                      <a:pt x="156" y="525853"/>
                      <a:pt x="124" y="526383"/>
                      <a:pt x="124" y="526913"/>
                    </a:cubicBezTo>
                    <a:cubicBezTo>
                      <a:pt x="0" y="532992"/>
                      <a:pt x="0" y="536327"/>
                      <a:pt x="0" y="536327"/>
                    </a:cubicBezTo>
                    <a:lnTo>
                      <a:pt x="97570" y="529157"/>
                    </a:lnTo>
                    <a:lnTo>
                      <a:pt x="87502" y="514974"/>
                    </a:lnTo>
                    <a:cubicBezTo>
                      <a:pt x="84447" y="510672"/>
                      <a:pt x="82078" y="505996"/>
                      <a:pt x="80644" y="500977"/>
                    </a:cubicBezTo>
                    <a:lnTo>
                      <a:pt x="80644" y="500946"/>
                    </a:lnTo>
                    <a:cubicBezTo>
                      <a:pt x="80145" y="499294"/>
                      <a:pt x="79771" y="497641"/>
                      <a:pt x="79490" y="495958"/>
                    </a:cubicBezTo>
                    <a:lnTo>
                      <a:pt x="79459" y="495771"/>
                    </a:lnTo>
                    <a:cubicBezTo>
                      <a:pt x="79334" y="495148"/>
                      <a:pt x="79241" y="494462"/>
                      <a:pt x="79116" y="493776"/>
                    </a:cubicBezTo>
                    <a:cubicBezTo>
                      <a:pt x="79085" y="493309"/>
                      <a:pt x="78992" y="492779"/>
                      <a:pt x="78992" y="492311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7" name="Hình tự do: Hình 1796">
                <a:extLst>
                  <a:ext uri="{FF2B5EF4-FFF2-40B4-BE49-F238E27FC236}">
                    <a16:creationId xmlns:a16="http://schemas.microsoft.com/office/drawing/2014/main" id="{346749C5-56D7-38A5-AD25-410EB31907C9}"/>
                  </a:ext>
                </a:extLst>
              </p:cNvPr>
              <p:cNvSpPr/>
              <p:nvPr/>
            </p:nvSpPr>
            <p:spPr>
              <a:xfrm>
                <a:off x="11660634" y="5562941"/>
                <a:ext cx="169642" cy="495945"/>
              </a:xfrm>
              <a:custGeom>
                <a:avLst/>
                <a:gdLst>
                  <a:gd name="connsiteX0" fmla="*/ 74877 w 169642"/>
                  <a:gd name="connsiteY0" fmla="*/ 492298 h 495945"/>
                  <a:gd name="connsiteX1" fmla="*/ 77277 w 169642"/>
                  <a:gd name="connsiteY1" fmla="*/ 473813 h 495945"/>
                  <a:gd name="connsiteX2" fmla="*/ 167741 w 169642"/>
                  <a:gd name="connsiteY2" fmla="*/ 17600 h 495945"/>
                  <a:gd name="connsiteX3" fmla="*/ 169642 w 169642"/>
                  <a:gd name="connsiteY3" fmla="*/ 5973 h 495945"/>
                  <a:gd name="connsiteX4" fmla="*/ 169549 w 169642"/>
                  <a:gd name="connsiteY4" fmla="*/ 5973 h 495945"/>
                  <a:gd name="connsiteX5" fmla="*/ 50999 w 169642"/>
                  <a:gd name="connsiteY5" fmla="*/ 16478 h 495945"/>
                  <a:gd name="connsiteX6" fmla="*/ 33105 w 169642"/>
                  <a:gd name="connsiteY6" fmla="*/ 37239 h 495945"/>
                  <a:gd name="connsiteX7" fmla="*/ 33012 w 169642"/>
                  <a:gd name="connsiteY7" fmla="*/ 37519 h 495945"/>
                  <a:gd name="connsiteX8" fmla="*/ 26372 w 169642"/>
                  <a:gd name="connsiteY8" fmla="*/ 65419 h 495945"/>
                  <a:gd name="connsiteX9" fmla="*/ 4489 w 169642"/>
                  <a:gd name="connsiteY9" fmla="*/ 460253 h 495945"/>
                  <a:gd name="connsiteX10" fmla="*/ 4458 w 169642"/>
                  <a:gd name="connsiteY10" fmla="*/ 460502 h 495945"/>
                  <a:gd name="connsiteX11" fmla="*/ 0 w 169642"/>
                  <a:gd name="connsiteY11" fmla="*/ 494044 h 495945"/>
                  <a:gd name="connsiteX12" fmla="*/ 75376 w 169642"/>
                  <a:gd name="connsiteY12" fmla="*/ 495946 h 495945"/>
                  <a:gd name="connsiteX13" fmla="*/ 75345 w 169642"/>
                  <a:gd name="connsiteY13" fmla="*/ 495790 h 495945"/>
                  <a:gd name="connsiteX14" fmla="*/ 75002 w 169642"/>
                  <a:gd name="connsiteY14" fmla="*/ 493763 h 495945"/>
                  <a:gd name="connsiteX15" fmla="*/ 74877 w 169642"/>
                  <a:gd name="connsiteY15" fmla="*/ 492298 h 49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642" h="495945">
                    <a:moveTo>
                      <a:pt x="74877" y="492298"/>
                    </a:moveTo>
                    <a:cubicBezTo>
                      <a:pt x="74284" y="486095"/>
                      <a:pt x="75282" y="479736"/>
                      <a:pt x="77277" y="473813"/>
                    </a:cubicBezTo>
                    <a:lnTo>
                      <a:pt x="167741" y="17600"/>
                    </a:lnTo>
                    <a:lnTo>
                      <a:pt x="169642" y="5973"/>
                    </a:lnTo>
                    <a:cubicBezTo>
                      <a:pt x="169642" y="5973"/>
                      <a:pt x="169642" y="5973"/>
                      <a:pt x="169549" y="5973"/>
                    </a:cubicBezTo>
                    <a:cubicBezTo>
                      <a:pt x="167117" y="5349"/>
                      <a:pt x="91305" y="-12419"/>
                      <a:pt x="50999" y="16478"/>
                    </a:cubicBezTo>
                    <a:cubicBezTo>
                      <a:pt x="43673" y="21684"/>
                      <a:pt x="37532" y="28510"/>
                      <a:pt x="33105" y="37239"/>
                    </a:cubicBezTo>
                    <a:cubicBezTo>
                      <a:pt x="33074" y="37301"/>
                      <a:pt x="33074" y="37395"/>
                      <a:pt x="33012" y="37519"/>
                    </a:cubicBezTo>
                    <a:cubicBezTo>
                      <a:pt x="32232" y="39671"/>
                      <a:pt x="29863" y="49646"/>
                      <a:pt x="26372" y="65419"/>
                    </a:cubicBezTo>
                    <a:cubicBezTo>
                      <a:pt x="8448" y="146032"/>
                      <a:pt x="21946" y="374933"/>
                      <a:pt x="4489" y="460253"/>
                    </a:cubicBezTo>
                    <a:cubicBezTo>
                      <a:pt x="4458" y="460346"/>
                      <a:pt x="4458" y="460409"/>
                      <a:pt x="4458" y="460502"/>
                    </a:cubicBezTo>
                    <a:cubicBezTo>
                      <a:pt x="405" y="480328"/>
                      <a:pt x="0" y="493763"/>
                      <a:pt x="0" y="494044"/>
                    </a:cubicBezTo>
                    <a:lnTo>
                      <a:pt x="75376" y="495946"/>
                    </a:lnTo>
                    <a:lnTo>
                      <a:pt x="75345" y="495790"/>
                    </a:lnTo>
                    <a:cubicBezTo>
                      <a:pt x="75157" y="495104"/>
                      <a:pt x="75064" y="494450"/>
                      <a:pt x="75002" y="493763"/>
                    </a:cubicBezTo>
                    <a:cubicBezTo>
                      <a:pt x="74971" y="493296"/>
                      <a:pt x="74877" y="492766"/>
                      <a:pt x="74877" y="492298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98" name="Đồ họa 3">
                <a:extLst>
                  <a:ext uri="{FF2B5EF4-FFF2-40B4-BE49-F238E27FC236}">
                    <a16:creationId xmlns:a16="http://schemas.microsoft.com/office/drawing/2014/main" id="{BF9598C8-A451-0CCB-AF09-6C8E6D994F90}"/>
                  </a:ext>
                </a:extLst>
              </p:cNvPr>
              <p:cNvGrpSpPr/>
              <p:nvPr/>
            </p:nvGrpSpPr>
            <p:grpSpPr>
              <a:xfrm>
                <a:off x="11651314" y="6056734"/>
                <a:ext cx="287100" cy="146076"/>
                <a:chOff x="11651314" y="6056734"/>
                <a:chExt cx="287100" cy="146076"/>
              </a:xfrm>
            </p:grpSpPr>
            <p:sp>
              <p:nvSpPr>
                <p:cNvPr id="1799" name="Hình tự do: Hình 1798">
                  <a:extLst>
                    <a:ext uri="{FF2B5EF4-FFF2-40B4-BE49-F238E27FC236}">
                      <a16:creationId xmlns:a16="http://schemas.microsoft.com/office/drawing/2014/main" id="{A21C7C27-1C4C-1182-C829-C5E65A6786D3}"/>
                    </a:ext>
                  </a:extLst>
                </p:cNvPr>
                <p:cNvSpPr/>
                <p:nvPr/>
              </p:nvSpPr>
              <p:spPr>
                <a:xfrm>
                  <a:off x="11651314" y="6056734"/>
                  <a:ext cx="287100" cy="146076"/>
                </a:xfrm>
                <a:custGeom>
                  <a:avLst/>
                  <a:gdLst>
                    <a:gd name="connsiteX0" fmla="*/ 0 w 287100"/>
                    <a:gd name="connsiteY0" fmla="*/ 134761 h 146076"/>
                    <a:gd name="connsiteX1" fmla="*/ 0 w 287100"/>
                    <a:gd name="connsiteY1" fmla="*/ 140590 h 146076"/>
                    <a:gd name="connsiteX2" fmla="*/ 561 w 287100"/>
                    <a:gd name="connsiteY2" fmla="*/ 143178 h 146076"/>
                    <a:gd name="connsiteX3" fmla="*/ 1652 w 287100"/>
                    <a:gd name="connsiteY3" fmla="*/ 144643 h 146076"/>
                    <a:gd name="connsiteX4" fmla="*/ 2213 w 287100"/>
                    <a:gd name="connsiteY4" fmla="*/ 145391 h 146076"/>
                    <a:gd name="connsiteX5" fmla="*/ 2213 w 287100"/>
                    <a:gd name="connsiteY5" fmla="*/ 145453 h 146076"/>
                    <a:gd name="connsiteX6" fmla="*/ 3148 w 287100"/>
                    <a:gd name="connsiteY6" fmla="*/ 146076 h 146076"/>
                    <a:gd name="connsiteX7" fmla="*/ 95295 w 287100"/>
                    <a:gd name="connsiteY7" fmla="*/ 146076 h 146076"/>
                    <a:gd name="connsiteX8" fmla="*/ 95420 w 287100"/>
                    <a:gd name="connsiteY8" fmla="*/ 146014 h 146076"/>
                    <a:gd name="connsiteX9" fmla="*/ 96168 w 287100"/>
                    <a:gd name="connsiteY9" fmla="*/ 145453 h 146076"/>
                    <a:gd name="connsiteX10" fmla="*/ 98069 w 287100"/>
                    <a:gd name="connsiteY10" fmla="*/ 142990 h 146076"/>
                    <a:gd name="connsiteX11" fmla="*/ 98568 w 287100"/>
                    <a:gd name="connsiteY11" fmla="*/ 140559 h 146076"/>
                    <a:gd name="connsiteX12" fmla="*/ 98631 w 287100"/>
                    <a:gd name="connsiteY12" fmla="*/ 140466 h 146076"/>
                    <a:gd name="connsiteX13" fmla="*/ 98568 w 287100"/>
                    <a:gd name="connsiteY13" fmla="*/ 139468 h 146076"/>
                    <a:gd name="connsiteX14" fmla="*/ 98693 w 287100"/>
                    <a:gd name="connsiteY14" fmla="*/ 135883 h 146076"/>
                    <a:gd name="connsiteX15" fmla="*/ 98631 w 287100"/>
                    <a:gd name="connsiteY15" fmla="*/ 135634 h 146076"/>
                    <a:gd name="connsiteX16" fmla="*/ 135165 w 287100"/>
                    <a:gd name="connsiteY16" fmla="*/ 135945 h 146076"/>
                    <a:gd name="connsiteX17" fmla="*/ 135165 w 287100"/>
                    <a:gd name="connsiteY17" fmla="*/ 136195 h 146076"/>
                    <a:gd name="connsiteX18" fmla="*/ 135103 w 287100"/>
                    <a:gd name="connsiteY18" fmla="*/ 138533 h 146076"/>
                    <a:gd name="connsiteX19" fmla="*/ 135103 w 287100"/>
                    <a:gd name="connsiteY19" fmla="*/ 140403 h 146076"/>
                    <a:gd name="connsiteX20" fmla="*/ 137191 w 287100"/>
                    <a:gd name="connsiteY20" fmla="*/ 145266 h 146076"/>
                    <a:gd name="connsiteX21" fmla="*/ 138251 w 287100"/>
                    <a:gd name="connsiteY21" fmla="*/ 146076 h 146076"/>
                    <a:gd name="connsiteX22" fmla="*/ 287101 w 287100"/>
                    <a:gd name="connsiteY22" fmla="*/ 146076 h 146076"/>
                    <a:gd name="connsiteX23" fmla="*/ 287038 w 287100"/>
                    <a:gd name="connsiteY23" fmla="*/ 145765 h 146076"/>
                    <a:gd name="connsiteX24" fmla="*/ 286103 w 287100"/>
                    <a:gd name="connsiteY24" fmla="*/ 137629 h 146076"/>
                    <a:gd name="connsiteX25" fmla="*/ 285791 w 287100"/>
                    <a:gd name="connsiteY25" fmla="*/ 136133 h 146076"/>
                    <a:gd name="connsiteX26" fmla="*/ 270610 w 287100"/>
                    <a:gd name="connsiteY26" fmla="*/ 110633 h 146076"/>
                    <a:gd name="connsiteX27" fmla="*/ 141555 w 287100"/>
                    <a:gd name="connsiteY27" fmla="*/ 46355 h 146076"/>
                    <a:gd name="connsiteX28" fmla="*/ 112440 w 287100"/>
                    <a:gd name="connsiteY28" fmla="*/ 27153 h 146076"/>
                    <a:gd name="connsiteX29" fmla="*/ 98724 w 287100"/>
                    <a:gd name="connsiteY29" fmla="*/ 4989 h 146076"/>
                    <a:gd name="connsiteX30" fmla="*/ 92520 w 287100"/>
                    <a:gd name="connsiteY30" fmla="*/ 1 h 146076"/>
                    <a:gd name="connsiteX31" fmla="*/ 85974 w 287100"/>
                    <a:gd name="connsiteY31" fmla="*/ 5862 h 146076"/>
                    <a:gd name="connsiteX32" fmla="*/ 84478 w 287100"/>
                    <a:gd name="connsiteY32" fmla="*/ 21417 h 146076"/>
                    <a:gd name="connsiteX33" fmla="*/ 83917 w 287100"/>
                    <a:gd name="connsiteY33" fmla="*/ 21417 h 146076"/>
                    <a:gd name="connsiteX34" fmla="*/ 49315 w 287100"/>
                    <a:gd name="connsiteY34" fmla="*/ 21043 h 146076"/>
                    <a:gd name="connsiteX35" fmla="*/ 5798 w 287100"/>
                    <a:gd name="connsiteY35" fmla="*/ 20482 h 146076"/>
                    <a:gd name="connsiteX36" fmla="*/ 5362 w 287100"/>
                    <a:gd name="connsiteY36" fmla="*/ 20482 h 146076"/>
                    <a:gd name="connsiteX37" fmla="*/ 62 w 287100"/>
                    <a:gd name="connsiteY37" fmla="*/ 94049 h 146076"/>
                    <a:gd name="connsiteX38" fmla="*/ 0 w 287100"/>
                    <a:gd name="connsiteY38" fmla="*/ 134761 h 146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87100" h="146076">
                      <a:moveTo>
                        <a:pt x="0" y="134761"/>
                      </a:moveTo>
                      <a:lnTo>
                        <a:pt x="0" y="140590"/>
                      </a:lnTo>
                      <a:cubicBezTo>
                        <a:pt x="62" y="141494"/>
                        <a:pt x="249" y="142367"/>
                        <a:pt x="561" y="143178"/>
                      </a:cubicBezTo>
                      <a:cubicBezTo>
                        <a:pt x="811" y="143708"/>
                        <a:pt x="1247" y="144144"/>
                        <a:pt x="1652" y="144643"/>
                      </a:cubicBezTo>
                      <a:cubicBezTo>
                        <a:pt x="1839" y="144892"/>
                        <a:pt x="1964" y="145142"/>
                        <a:pt x="2213" y="145391"/>
                      </a:cubicBezTo>
                      <a:lnTo>
                        <a:pt x="2213" y="145453"/>
                      </a:lnTo>
                      <a:cubicBezTo>
                        <a:pt x="2525" y="145702"/>
                        <a:pt x="2837" y="145890"/>
                        <a:pt x="3148" y="146076"/>
                      </a:cubicBezTo>
                      <a:lnTo>
                        <a:pt x="95295" y="146076"/>
                      </a:lnTo>
                      <a:cubicBezTo>
                        <a:pt x="95357" y="146076"/>
                        <a:pt x="95357" y="146014"/>
                        <a:pt x="95420" y="146014"/>
                      </a:cubicBezTo>
                      <a:cubicBezTo>
                        <a:pt x="95669" y="145890"/>
                        <a:pt x="95856" y="145640"/>
                        <a:pt x="96168" y="145453"/>
                      </a:cubicBezTo>
                      <a:cubicBezTo>
                        <a:pt x="97010" y="144767"/>
                        <a:pt x="97633" y="143957"/>
                        <a:pt x="98069" y="142990"/>
                      </a:cubicBezTo>
                      <a:cubicBezTo>
                        <a:pt x="98381" y="142242"/>
                        <a:pt x="98568" y="141370"/>
                        <a:pt x="98568" y="140559"/>
                      </a:cubicBezTo>
                      <a:lnTo>
                        <a:pt x="98631" y="140466"/>
                      </a:lnTo>
                      <a:lnTo>
                        <a:pt x="98568" y="139468"/>
                      </a:lnTo>
                      <a:lnTo>
                        <a:pt x="98693" y="135883"/>
                      </a:lnTo>
                      <a:lnTo>
                        <a:pt x="98631" y="135634"/>
                      </a:lnTo>
                      <a:lnTo>
                        <a:pt x="135165" y="135945"/>
                      </a:lnTo>
                      <a:lnTo>
                        <a:pt x="135165" y="136195"/>
                      </a:lnTo>
                      <a:lnTo>
                        <a:pt x="135103" y="138533"/>
                      </a:lnTo>
                      <a:lnTo>
                        <a:pt x="135103" y="140403"/>
                      </a:lnTo>
                      <a:cubicBezTo>
                        <a:pt x="135103" y="142305"/>
                        <a:pt x="135944" y="144019"/>
                        <a:pt x="137191" y="145266"/>
                      </a:cubicBezTo>
                      <a:cubicBezTo>
                        <a:pt x="137503" y="145578"/>
                        <a:pt x="137877" y="145827"/>
                        <a:pt x="138251" y="146076"/>
                      </a:cubicBezTo>
                      <a:lnTo>
                        <a:pt x="287101" y="146076"/>
                      </a:lnTo>
                      <a:cubicBezTo>
                        <a:pt x="287038" y="145952"/>
                        <a:pt x="287038" y="145890"/>
                        <a:pt x="287038" y="145765"/>
                      </a:cubicBezTo>
                      <a:cubicBezTo>
                        <a:pt x="286914" y="142990"/>
                        <a:pt x="286664" y="140278"/>
                        <a:pt x="286103" y="137629"/>
                      </a:cubicBezTo>
                      <a:cubicBezTo>
                        <a:pt x="286041" y="137130"/>
                        <a:pt x="285916" y="136631"/>
                        <a:pt x="285791" y="136133"/>
                      </a:cubicBezTo>
                      <a:cubicBezTo>
                        <a:pt x="283329" y="126313"/>
                        <a:pt x="277967" y="117491"/>
                        <a:pt x="270610" y="110633"/>
                      </a:cubicBezTo>
                      <a:cubicBezTo>
                        <a:pt x="265934" y="106269"/>
                        <a:pt x="193333" y="71262"/>
                        <a:pt x="141555" y="46355"/>
                      </a:cubicBezTo>
                      <a:lnTo>
                        <a:pt x="112440" y="27153"/>
                      </a:lnTo>
                      <a:cubicBezTo>
                        <a:pt x="104834" y="22134"/>
                        <a:pt x="100781" y="13873"/>
                        <a:pt x="98724" y="4989"/>
                      </a:cubicBezTo>
                      <a:cubicBezTo>
                        <a:pt x="98007" y="2090"/>
                        <a:pt x="95482" y="64"/>
                        <a:pt x="92520" y="1"/>
                      </a:cubicBezTo>
                      <a:cubicBezTo>
                        <a:pt x="89123" y="-61"/>
                        <a:pt x="86348" y="2526"/>
                        <a:pt x="85974" y="5862"/>
                      </a:cubicBezTo>
                      <a:lnTo>
                        <a:pt x="84478" y="21417"/>
                      </a:lnTo>
                      <a:lnTo>
                        <a:pt x="83917" y="21417"/>
                      </a:lnTo>
                      <a:lnTo>
                        <a:pt x="49315" y="21043"/>
                      </a:lnTo>
                      <a:lnTo>
                        <a:pt x="5798" y="20482"/>
                      </a:lnTo>
                      <a:lnTo>
                        <a:pt x="5362" y="20482"/>
                      </a:lnTo>
                      <a:cubicBezTo>
                        <a:pt x="1901" y="44859"/>
                        <a:pt x="125" y="69423"/>
                        <a:pt x="62" y="94049"/>
                      </a:cubicBezTo>
                      <a:lnTo>
                        <a:pt x="0" y="134761"/>
                      </a:lnTo>
                      <a:close/>
                    </a:path>
                  </a:pathLst>
                </a:custGeom>
                <a:solidFill>
                  <a:srgbClr val="61537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00" name="Đồ họa 3">
                  <a:extLst>
                    <a:ext uri="{FF2B5EF4-FFF2-40B4-BE49-F238E27FC236}">
                      <a16:creationId xmlns:a16="http://schemas.microsoft.com/office/drawing/2014/main" id="{6337179B-D767-DC8D-BE5C-2C5D1F388C38}"/>
                    </a:ext>
                  </a:extLst>
                </p:cNvPr>
                <p:cNvGrpSpPr/>
                <p:nvPr/>
              </p:nvGrpSpPr>
              <p:grpSpPr>
                <a:xfrm>
                  <a:off x="11651314" y="6191495"/>
                  <a:ext cx="287100" cy="11315"/>
                  <a:chOff x="11651314" y="6191495"/>
                  <a:chExt cx="287100" cy="11315"/>
                </a:xfrm>
                <a:solidFill>
                  <a:srgbClr val="463B54"/>
                </a:solidFill>
              </p:grpSpPr>
              <p:sp>
                <p:nvSpPr>
                  <p:cNvPr id="1801" name="Hình tự do: Hình 1800">
                    <a:extLst>
                      <a:ext uri="{FF2B5EF4-FFF2-40B4-BE49-F238E27FC236}">
                        <a16:creationId xmlns:a16="http://schemas.microsoft.com/office/drawing/2014/main" id="{8A217791-E662-338B-716F-34AF7036AF69}"/>
                      </a:ext>
                    </a:extLst>
                  </p:cNvPr>
                  <p:cNvSpPr/>
                  <p:nvPr/>
                </p:nvSpPr>
                <p:spPr>
                  <a:xfrm>
                    <a:off x="11786416" y="6192929"/>
                    <a:ext cx="151998" cy="9881"/>
                  </a:xfrm>
                  <a:custGeom>
                    <a:avLst/>
                    <a:gdLst>
                      <a:gd name="connsiteX0" fmla="*/ 0 w 151998"/>
                      <a:gd name="connsiteY0" fmla="*/ 2338 h 9881"/>
                      <a:gd name="connsiteX1" fmla="*/ 0 w 151998"/>
                      <a:gd name="connsiteY1" fmla="*/ 4208 h 9881"/>
                      <a:gd name="connsiteX2" fmla="*/ 2089 w 151998"/>
                      <a:gd name="connsiteY2" fmla="*/ 9071 h 9881"/>
                      <a:gd name="connsiteX3" fmla="*/ 3148 w 151998"/>
                      <a:gd name="connsiteY3" fmla="*/ 9882 h 9881"/>
                      <a:gd name="connsiteX4" fmla="*/ 151998 w 151998"/>
                      <a:gd name="connsiteY4" fmla="*/ 9882 h 9881"/>
                      <a:gd name="connsiteX5" fmla="*/ 151936 w 151998"/>
                      <a:gd name="connsiteY5" fmla="*/ 9570 h 9881"/>
                      <a:gd name="connsiteX6" fmla="*/ 151001 w 151998"/>
                      <a:gd name="connsiteY6" fmla="*/ 1434 h 9881"/>
                      <a:gd name="connsiteX7" fmla="*/ 62 w 151998"/>
                      <a:gd name="connsiteY7" fmla="*/ 0 h 9881"/>
                      <a:gd name="connsiteX8" fmla="*/ 0 w 151998"/>
                      <a:gd name="connsiteY8" fmla="*/ 2338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998" h="9881">
                        <a:moveTo>
                          <a:pt x="0" y="2338"/>
                        </a:moveTo>
                        <a:lnTo>
                          <a:pt x="0" y="4208"/>
                        </a:lnTo>
                        <a:cubicBezTo>
                          <a:pt x="0" y="6110"/>
                          <a:pt x="811" y="7824"/>
                          <a:pt x="2089" y="9071"/>
                        </a:cubicBezTo>
                        <a:cubicBezTo>
                          <a:pt x="2400" y="9383"/>
                          <a:pt x="2774" y="9632"/>
                          <a:pt x="3148" y="9882"/>
                        </a:cubicBezTo>
                        <a:lnTo>
                          <a:pt x="151998" y="9882"/>
                        </a:lnTo>
                        <a:cubicBezTo>
                          <a:pt x="151936" y="9757"/>
                          <a:pt x="151936" y="9695"/>
                          <a:pt x="151936" y="9570"/>
                        </a:cubicBezTo>
                        <a:cubicBezTo>
                          <a:pt x="151811" y="6795"/>
                          <a:pt x="151562" y="4083"/>
                          <a:pt x="151001" y="1434"/>
                        </a:cubicBezTo>
                        <a:cubicBezTo>
                          <a:pt x="120140" y="1185"/>
                          <a:pt x="59104" y="623"/>
                          <a:pt x="62" y="0"/>
                        </a:cubicBezTo>
                        <a:lnTo>
                          <a:pt x="0" y="2338"/>
                        </a:ln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Hình tự do: Hình 1801">
                    <a:extLst>
                      <a:ext uri="{FF2B5EF4-FFF2-40B4-BE49-F238E27FC236}">
                        <a16:creationId xmlns:a16="http://schemas.microsoft.com/office/drawing/2014/main" id="{E69D3032-35EF-DD28-7FE1-0EB73387733C}"/>
                      </a:ext>
                    </a:extLst>
                  </p:cNvPr>
                  <p:cNvSpPr/>
                  <p:nvPr/>
                </p:nvSpPr>
                <p:spPr>
                  <a:xfrm>
                    <a:off x="11651314" y="6191495"/>
                    <a:ext cx="98692" cy="11315"/>
                  </a:xfrm>
                  <a:custGeom>
                    <a:avLst/>
                    <a:gdLst>
                      <a:gd name="connsiteX0" fmla="*/ 0 w 98692"/>
                      <a:gd name="connsiteY0" fmla="*/ 0 h 11315"/>
                      <a:gd name="connsiteX1" fmla="*/ 0 w 98692"/>
                      <a:gd name="connsiteY1" fmla="*/ 5830 h 11315"/>
                      <a:gd name="connsiteX2" fmla="*/ 561 w 98692"/>
                      <a:gd name="connsiteY2" fmla="*/ 8417 h 11315"/>
                      <a:gd name="connsiteX3" fmla="*/ 1652 w 98692"/>
                      <a:gd name="connsiteY3" fmla="*/ 9882 h 11315"/>
                      <a:gd name="connsiteX4" fmla="*/ 2213 w 98692"/>
                      <a:gd name="connsiteY4" fmla="*/ 10630 h 11315"/>
                      <a:gd name="connsiteX5" fmla="*/ 2213 w 98692"/>
                      <a:gd name="connsiteY5" fmla="*/ 10692 h 11315"/>
                      <a:gd name="connsiteX6" fmla="*/ 3148 w 98692"/>
                      <a:gd name="connsiteY6" fmla="*/ 11316 h 11315"/>
                      <a:gd name="connsiteX7" fmla="*/ 95295 w 98692"/>
                      <a:gd name="connsiteY7" fmla="*/ 11316 h 11315"/>
                      <a:gd name="connsiteX8" fmla="*/ 95420 w 98692"/>
                      <a:gd name="connsiteY8" fmla="*/ 11254 h 11315"/>
                      <a:gd name="connsiteX9" fmla="*/ 96168 w 98692"/>
                      <a:gd name="connsiteY9" fmla="*/ 10692 h 11315"/>
                      <a:gd name="connsiteX10" fmla="*/ 98069 w 98692"/>
                      <a:gd name="connsiteY10" fmla="*/ 8230 h 11315"/>
                      <a:gd name="connsiteX11" fmla="*/ 98568 w 98692"/>
                      <a:gd name="connsiteY11" fmla="*/ 5798 h 11315"/>
                      <a:gd name="connsiteX12" fmla="*/ 98631 w 98692"/>
                      <a:gd name="connsiteY12" fmla="*/ 5705 h 11315"/>
                      <a:gd name="connsiteX13" fmla="*/ 98568 w 98692"/>
                      <a:gd name="connsiteY13" fmla="*/ 4707 h 11315"/>
                      <a:gd name="connsiteX14" fmla="*/ 98693 w 98692"/>
                      <a:gd name="connsiteY14" fmla="*/ 1123 h 11315"/>
                      <a:gd name="connsiteX15" fmla="*/ 0 w 98692"/>
                      <a:gd name="connsiteY15" fmla="*/ 0 h 11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92" h="11315">
                        <a:moveTo>
                          <a:pt x="0" y="0"/>
                        </a:moveTo>
                        <a:lnTo>
                          <a:pt x="0" y="5830"/>
                        </a:lnTo>
                        <a:cubicBezTo>
                          <a:pt x="62" y="6733"/>
                          <a:pt x="249" y="7606"/>
                          <a:pt x="561" y="8417"/>
                        </a:cubicBezTo>
                        <a:cubicBezTo>
                          <a:pt x="811" y="8947"/>
                          <a:pt x="1247" y="9383"/>
                          <a:pt x="1652" y="9882"/>
                        </a:cubicBezTo>
                        <a:cubicBezTo>
                          <a:pt x="1839" y="10131"/>
                          <a:pt x="1964" y="10381"/>
                          <a:pt x="2213" y="10630"/>
                        </a:cubicBezTo>
                        <a:lnTo>
                          <a:pt x="2213" y="10692"/>
                        </a:lnTo>
                        <a:cubicBezTo>
                          <a:pt x="2525" y="10942"/>
                          <a:pt x="2837" y="11129"/>
                          <a:pt x="3148" y="11316"/>
                        </a:cubicBezTo>
                        <a:lnTo>
                          <a:pt x="95295" y="11316"/>
                        </a:lnTo>
                        <a:cubicBezTo>
                          <a:pt x="95357" y="11316"/>
                          <a:pt x="95357" y="11254"/>
                          <a:pt x="95420" y="11254"/>
                        </a:cubicBezTo>
                        <a:cubicBezTo>
                          <a:pt x="95669" y="11129"/>
                          <a:pt x="95856" y="10880"/>
                          <a:pt x="96168" y="10692"/>
                        </a:cubicBezTo>
                        <a:cubicBezTo>
                          <a:pt x="97010" y="10007"/>
                          <a:pt x="97633" y="9196"/>
                          <a:pt x="98069" y="8230"/>
                        </a:cubicBezTo>
                        <a:cubicBezTo>
                          <a:pt x="98381" y="7482"/>
                          <a:pt x="98568" y="6609"/>
                          <a:pt x="98568" y="5798"/>
                        </a:cubicBezTo>
                        <a:lnTo>
                          <a:pt x="98631" y="5705"/>
                        </a:lnTo>
                        <a:lnTo>
                          <a:pt x="98568" y="4707"/>
                        </a:lnTo>
                        <a:lnTo>
                          <a:pt x="98693" y="1123"/>
                        </a:lnTo>
                        <a:cubicBezTo>
                          <a:pt x="56485" y="686"/>
                          <a:pt x="19140" y="25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741" name="Hình tự do: Hình 1740">
              <a:extLst>
                <a:ext uri="{FF2B5EF4-FFF2-40B4-BE49-F238E27FC236}">
                  <a16:creationId xmlns:a16="http://schemas.microsoft.com/office/drawing/2014/main" id="{9DC742DF-5E34-083A-7553-EB2E3845771D}"/>
                </a:ext>
              </a:extLst>
            </p:cNvPr>
            <p:cNvSpPr/>
            <p:nvPr/>
          </p:nvSpPr>
          <p:spPr>
            <a:xfrm>
              <a:off x="11928720" y="5562915"/>
              <a:ext cx="143363" cy="536339"/>
            </a:xfrm>
            <a:custGeom>
              <a:avLst/>
              <a:gdLst>
                <a:gd name="connsiteX0" fmla="*/ 111941 w 143363"/>
                <a:gd name="connsiteY0" fmla="*/ 480291 h 536339"/>
                <a:gd name="connsiteX1" fmla="*/ 112191 w 143363"/>
                <a:gd name="connsiteY1" fmla="*/ 495971 h 536339"/>
                <a:gd name="connsiteX2" fmla="*/ 120202 w 143363"/>
                <a:gd name="connsiteY2" fmla="*/ 514987 h 536339"/>
                <a:gd name="connsiteX3" fmla="*/ 130271 w 143363"/>
                <a:gd name="connsiteY3" fmla="*/ 529171 h 536339"/>
                <a:gd name="connsiteX4" fmla="*/ 32700 w 143363"/>
                <a:gd name="connsiteY4" fmla="*/ 536340 h 536339"/>
                <a:gd name="connsiteX5" fmla="*/ 32825 w 143363"/>
                <a:gd name="connsiteY5" fmla="*/ 526895 h 536339"/>
                <a:gd name="connsiteX6" fmla="*/ 32887 w 143363"/>
                <a:gd name="connsiteY6" fmla="*/ 525336 h 536339"/>
                <a:gd name="connsiteX7" fmla="*/ 36815 w 143363"/>
                <a:gd name="connsiteY7" fmla="*/ 494101 h 536339"/>
                <a:gd name="connsiteX8" fmla="*/ 36846 w 143363"/>
                <a:gd name="connsiteY8" fmla="*/ 488428 h 536339"/>
                <a:gd name="connsiteX9" fmla="*/ 36971 w 143363"/>
                <a:gd name="connsiteY9" fmla="*/ 473870 h 536339"/>
                <a:gd name="connsiteX10" fmla="*/ 37127 w 143363"/>
                <a:gd name="connsiteY10" fmla="*/ 469443 h 536339"/>
                <a:gd name="connsiteX11" fmla="*/ 0 w 143363"/>
                <a:gd name="connsiteY11" fmla="*/ 70058 h 536339"/>
                <a:gd name="connsiteX12" fmla="*/ 6858 w 143363"/>
                <a:gd name="connsiteY12" fmla="*/ 37296 h 536339"/>
                <a:gd name="connsiteX13" fmla="*/ 24751 w 143363"/>
                <a:gd name="connsiteY13" fmla="*/ 16504 h 536339"/>
                <a:gd name="connsiteX14" fmla="*/ 143301 w 143363"/>
                <a:gd name="connsiteY14" fmla="*/ 5967 h 536339"/>
                <a:gd name="connsiteX15" fmla="*/ 143363 w 143363"/>
                <a:gd name="connsiteY15" fmla="*/ 5967 h 536339"/>
                <a:gd name="connsiteX16" fmla="*/ 141462 w 143363"/>
                <a:gd name="connsiteY16" fmla="*/ 17626 h 536339"/>
                <a:gd name="connsiteX17" fmla="*/ 117490 w 143363"/>
                <a:gd name="connsiteY17" fmla="*/ 444755 h 536339"/>
                <a:gd name="connsiteX18" fmla="*/ 116804 w 143363"/>
                <a:gd name="connsiteY18" fmla="*/ 449368 h 536339"/>
                <a:gd name="connsiteX19" fmla="*/ 112752 w 143363"/>
                <a:gd name="connsiteY19" fmla="*/ 474992 h 536339"/>
                <a:gd name="connsiteX20" fmla="*/ 111941 w 143363"/>
                <a:gd name="connsiteY20" fmla="*/ 480291 h 5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363" h="536339">
                  <a:moveTo>
                    <a:pt x="111941" y="480291"/>
                  </a:moveTo>
                  <a:cubicBezTo>
                    <a:pt x="111131" y="485529"/>
                    <a:pt x="111193" y="490797"/>
                    <a:pt x="112191" y="495971"/>
                  </a:cubicBezTo>
                  <a:cubicBezTo>
                    <a:pt x="113344" y="502767"/>
                    <a:pt x="116118" y="509251"/>
                    <a:pt x="120202" y="514987"/>
                  </a:cubicBezTo>
                  <a:lnTo>
                    <a:pt x="130271" y="529171"/>
                  </a:lnTo>
                  <a:lnTo>
                    <a:pt x="32700" y="536340"/>
                  </a:lnTo>
                  <a:cubicBezTo>
                    <a:pt x="32700" y="536340"/>
                    <a:pt x="32700" y="533005"/>
                    <a:pt x="32825" y="526895"/>
                  </a:cubicBezTo>
                  <a:cubicBezTo>
                    <a:pt x="32825" y="526396"/>
                    <a:pt x="32887" y="525897"/>
                    <a:pt x="32887" y="525336"/>
                  </a:cubicBezTo>
                  <a:cubicBezTo>
                    <a:pt x="33012" y="519912"/>
                    <a:pt x="36597" y="502954"/>
                    <a:pt x="36815" y="494101"/>
                  </a:cubicBezTo>
                  <a:cubicBezTo>
                    <a:pt x="36846" y="492262"/>
                    <a:pt x="36846" y="490360"/>
                    <a:pt x="36846" y="488428"/>
                  </a:cubicBezTo>
                  <a:cubicBezTo>
                    <a:pt x="36908" y="483814"/>
                    <a:pt x="36971" y="478951"/>
                    <a:pt x="36971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58"/>
                  </a:cubicBezTo>
                  <a:cubicBezTo>
                    <a:pt x="0" y="56872"/>
                    <a:pt x="2463" y="46055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lnTo>
                    <a:pt x="141462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52" y="474992"/>
                  </a:lnTo>
                  <a:lnTo>
                    <a:pt x="111941" y="480291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Hình tự do: Hình 1741">
              <a:extLst>
                <a:ext uri="{FF2B5EF4-FFF2-40B4-BE49-F238E27FC236}">
                  <a16:creationId xmlns:a16="http://schemas.microsoft.com/office/drawing/2014/main" id="{E3F6F07D-E047-031D-7577-8669FD27DE48}"/>
                </a:ext>
              </a:extLst>
            </p:cNvPr>
            <p:cNvSpPr/>
            <p:nvPr/>
          </p:nvSpPr>
          <p:spPr>
            <a:xfrm>
              <a:off x="11928720" y="5562915"/>
              <a:ext cx="143363" cy="495971"/>
            </a:xfrm>
            <a:custGeom>
              <a:avLst/>
              <a:gdLst>
                <a:gd name="connsiteX0" fmla="*/ 143363 w 143363"/>
                <a:gd name="connsiteY0" fmla="*/ 5967 h 495971"/>
                <a:gd name="connsiteX1" fmla="*/ 141493 w 143363"/>
                <a:gd name="connsiteY1" fmla="*/ 17626 h 495971"/>
                <a:gd name="connsiteX2" fmla="*/ 117490 w 143363"/>
                <a:gd name="connsiteY2" fmla="*/ 444755 h 495971"/>
                <a:gd name="connsiteX3" fmla="*/ 116804 w 143363"/>
                <a:gd name="connsiteY3" fmla="*/ 449368 h 495971"/>
                <a:gd name="connsiteX4" fmla="*/ 112783 w 143363"/>
                <a:gd name="connsiteY4" fmla="*/ 474992 h 495971"/>
                <a:gd name="connsiteX5" fmla="*/ 111941 w 143363"/>
                <a:gd name="connsiteY5" fmla="*/ 480291 h 495971"/>
                <a:gd name="connsiteX6" fmla="*/ 112191 w 143363"/>
                <a:gd name="connsiteY6" fmla="*/ 495971 h 495971"/>
                <a:gd name="connsiteX7" fmla="*/ 36815 w 143363"/>
                <a:gd name="connsiteY7" fmla="*/ 494070 h 495971"/>
                <a:gd name="connsiteX8" fmla="*/ 36877 w 143363"/>
                <a:gd name="connsiteY8" fmla="*/ 488396 h 495971"/>
                <a:gd name="connsiteX9" fmla="*/ 37002 w 143363"/>
                <a:gd name="connsiteY9" fmla="*/ 473870 h 495971"/>
                <a:gd name="connsiteX10" fmla="*/ 37127 w 143363"/>
                <a:gd name="connsiteY10" fmla="*/ 469443 h 495971"/>
                <a:gd name="connsiteX11" fmla="*/ 0 w 143363"/>
                <a:gd name="connsiteY11" fmla="*/ 70027 h 495971"/>
                <a:gd name="connsiteX12" fmla="*/ 6858 w 143363"/>
                <a:gd name="connsiteY12" fmla="*/ 37296 h 495971"/>
                <a:gd name="connsiteX13" fmla="*/ 24751 w 143363"/>
                <a:gd name="connsiteY13" fmla="*/ 16504 h 495971"/>
                <a:gd name="connsiteX14" fmla="*/ 143301 w 143363"/>
                <a:gd name="connsiteY14" fmla="*/ 5967 h 495971"/>
                <a:gd name="connsiteX15" fmla="*/ 143363 w 143363"/>
                <a:gd name="connsiteY15" fmla="*/ 5967 h 4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363" h="495971">
                  <a:moveTo>
                    <a:pt x="143363" y="5967"/>
                  </a:moveTo>
                  <a:lnTo>
                    <a:pt x="141493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83" y="474992"/>
                  </a:lnTo>
                  <a:lnTo>
                    <a:pt x="111941" y="480291"/>
                  </a:lnTo>
                  <a:cubicBezTo>
                    <a:pt x="111131" y="485529"/>
                    <a:pt x="111193" y="490797"/>
                    <a:pt x="112191" y="495971"/>
                  </a:cubicBezTo>
                  <a:lnTo>
                    <a:pt x="36815" y="494070"/>
                  </a:lnTo>
                  <a:cubicBezTo>
                    <a:pt x="36877" y="492262"/>
                    <a:pt x="36877" y="490360"/>
                    <a:pt x="36877" y="488396"/>
                  </a:cubicBezTo>
                  <a:cubicBezTo>
                    <a:pt x="36940" y="483814"/>
                    <a:pt x="37002" y="478951"/>
                    <a:pt x="37002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27"/>
                  </a:cubicBezTo>
                  <a:cubicBezTo>
                    <a:pt x="0" y="56872"/>
                    <a:pt x="2463" y="46024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Hình tự do: Hình 1742">
              <a:extLst>
                <a:ext uri="{FF2B5EF4-FFF2-40B4-BE49-F238E27FC236}">
                  <a16:creationId xmlns:a16="http://schemas.microsoft.com/office/drawing/2014/main" id="{F2BA5D05-CA85-43AF-691C-983A7C7153EB}"/>
                </a:ext>
              </a:extLst>
            </p:cNvPr>
            <p:cNvSpPr/>
            <p:nvPr/>
          </p:nvSpPr>
          <p:spPr>
            <a:xfrm>
              <a:off x="11846330" y="5033273"/>
              <a:ext cx="232376" cy="988175"/>
            </a:xfrm>
            <a:custGeom>
              <a:avLst/>
              <a:gdLst>
                <a:gd name="connsiteX0" fmla="*/ 0 w 232376"/>
                <a:gd name="connsiteY0" fmla="*/ 220204 h 988175"/>
                <a:gd name="connsiteX1" fmla="*/ 30393 w 232376"/>
                <a:gd name="connsiteY1" fmla="*/ 318523 h 988175"/>
                <a:gd name="connsiteX2" fmla="*/ 30393 w 232376"/>
                <a:gd name="connsiteY2" fmla="*/ 318554 h 988175"/>
                <a:gd name="connsiteX3" fmla="*/ 30425 w 232376"/>
                <a:gd name="connsiteY3" fmla="*/ 318772 h 988175"/>
                <a:gd name="connsiteX4" fmla="*/ 30425 w 232376"/>
                <a:gd name="connsiteY4" fmla="*/ 318835 h 988175"/>
                <a:gd name="connsiteX5" fmla="*/ 72757 w 232376"/>
                <a:gd name="connsiteY5" fmla="*/ 546583 h 988175"/>
                <a:gd name="connsiteX6" fmla="*/ 79490 w 232376"/>
                <a:gd name="connsiteY6" fmla="*/ 988175 h 988175"/>
                <a:gd name="connsiteX7" fmla="*/ 222947 w 232376"/>
                <a:gd name="connsiteY7" fmla="*/ 988175 h 988175"/>
                <a:gd name="connsiteX8" fmla="*/ 232362 w 232376"/>
                <a:gd name="connsiteY8" fmla="*/ 536545 h 988175"/>
                <a:gd name="connsiteX9" fmla="*/ 219300 w 232376"/>
                <a:gd name="connsiteY9" fmla="*/ 152933 h 988175"/>
                <a:gd name="connsiteX10" fmla="*/ 207330 w 232376"/>
                <a:gd name="connsiteY10" fmla="*/ 9414 h 988175"/>
                <a:gd name="connsiteX11" fmla="*/ 206489 w 232376"/>
                <a:gd name="connsiteY11" fmla="*/ 9227 h 988175"/>
                <a:gd name="connsiteX12" fmla="*/ 199505 w 232376"/>
                <a:gd name="connsiteY12" fmla="*/ 7980 h 988175"/>
                <a:gd name="connsiteX13" fmla="*/ 153807 w 232376"/>
                <a:gd name="connsiteY13" fmla="*/ 0 h 988175"/>
                <a:gd name="connsiteX14" fmla="*/ 153651 w 232376"/>
                <a:gd name="connsiteY14" fmla="*/ 0 h 988175"/>
                <a:gd name="connsiteX15" fmla="*/ 36597 w 232376"/>
                <a:gd name="connsiteY15" fmla="*/ 623 h 988175"/>
                <a:gd name="connsiteX16" fmla="*/ 33760 w 232376"/>
                <a:gd name="connsiteY16" fmla="*/ 15649 h 988175"/>
                <a:gd name="connsiteX17" fmla="*/ 30892 w 232376"/>
                <a:gd name="connsiteY17" fmla="*/ 30518 h 988175"/>
                <a:gd name="connsiteX18" fmla="*/ 9508 w 232376"/>
                <a:gd name="connsiteY18" fmla="*/ 143145 h 988175"/>
                <a:gd name="connsiteX19" fmla="*/ 8136 w 232376"/>
                <a:gd name="connsiteY19" fmla="*/ 150284 h 988175"/>
                <a:gd name="connsiteX20" fmla="*/ 0 w 232376"/>
                <a:gd name="connsiteY20" fmla="*/ 220204 h 98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2376" h="988175">
                  <a:moveTo>
                    <a:pt x="0" y="220204"/>
                  </a:moveTo>
                  <a:lnTo>
                    <a:pt x="30393" y="318523"/>
                  </a:lnTo>
                  <a:lnTo>
                    <a:pt x="30393" y="318554"/>
                  </a:lnTo>
                  <a:lnTo>
                    <a:pt x="30425" y="318772"/>
                  </a:lnTo>
                  <a:lnTo>
                    <a:pt x="30425" y="318835"/>
                  </a:lnTo>
                  <a:lnTo>
                    <a:pt x="72757" y="546583"/>
                  </a:lnTo>
                  <a:lnTo>
                    <a:pt x="79490" y="988175"/>
                  </a:lnTo>
                  <a:lnTo>
                    <a:pt x="222947" y="988175"/>
                  </a:lnTo>
                  <a:lnTo>
                    <a:pt x="232362" y="536545"/>
                  </a:lnTo>
                  <a:cubicBezTo>
                    <a:pt x="232892" y="528378"/>
                    <a:pt x="219300" y="152933"/>
                    <a:pt x="219300" y="152933"/>
                  </a:cubicBezTo>
                  <a:lnTo>
                    <a:pt x="207330" y="9414"/>
                  </a:lnTo>
                  <a:lnTo>
                    <a:pt x="206489" y="9227"/>
                  </a:lnTo>
                  <a:lnTo>
                    <a:pt x="199505" y="7980"/>
                  </a:lnTo>
                  <a:lnTo>
                    <a:pt x="153807" y="0"/>
                  </a:lnTo>
                  <a:lnTo>
                    <a:pt x="153651" y="0"/>
                  </a:lnTo>
                  <a:lnTo>
                    <a:pt x="36597" y="623"/>
                  </a:lnTo>
                  <a:lnTo>
                    <a:pt x="33760" y="15649"/>
                  </a:lnTo>
                  <a:lnTo>
                    <a:pt x="30892" y="30518"/>
                  </a:lnTo>
                  <a:lnTo>
                    <a:pt x="9508" y="143145"/>
                  </a:lnTo>
                  <a:lnTo>
                    <a:pt x="8136" y="150284"/>
                  </a:lnTo>
                  <a:lnTo>
                    <a:pt x="0" y="220204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Hình tự do: Hình 1743">
              <a:extLst>
                <a:ext uri="{FF2B5EF4-FFF2-40B4-BE49-F238E27FC236}">
                  <a16:creationId xmlns:a16="http://schemas.microsoft.com/office/drawing/2014/main" id="{DE0BDD6B-BEC1-D508-A447-1B0D43FB0104}"/>
                </a:ext>
              </a:extLst>
            </p:cNvPr>
            <p:cNvSpPr/>
            <p:nvPr/>
          </p:nvSpPr>
          <p:spPr>
            <a:xfrm>
              <a:off x="11635197" y="5034301"/>
              <a:ext cx="342962" cy="987146"/>
            </a:xfrm>
            <a:custGeom>
              <a:avLst/>
              <a:gdLst>
                <a:gd name="connsiteX0" fmla="*/ 0 w 342962"/>
                <a:gd name="connsiteY0" fmla="*/ 987147 h 987146"/>
                <a:gd name="connsiteX1" fmla="*/ 148975 w 342962"/>
                <a:gd name="connsiteY1" fmla="*/ 987147 h 987146"/>
                <a:gd name="connsiteX2" fmla="*/ 214219 w 342962"/>
                <a:gd name="connsiteY2" fmla="*/ 576072 h 987146"/>
                <a:gd name="connsiteX3" fmla="*/ 241557 w 342962"/>
                <a:gd name="connsiteY3" fmla="*/ 317806 h 987146"/>
                <a:gd name="connsiteX4" fmla="*/ 241557 w 342962"/>
                <a:gd name="connsiteY4" fmla="*/ 317744 h 987146"/>
                <a:gd name="connsiteX5" fmla="*/ 241557 w 342962"/>
                <a:gd name="connsiteY5" fmla="*/ 317494 h 987146"/>
                <a:gd name="connsiteX6" fmla="*/ 257175 w 342962"/>
                <a:gd name="connsiteY6" fmla="*/ 232330 h 987146"/>
                <a:gd name="connsiteX7" fmla="*/ 292992 w 342962"/>
                <a:gd name="connsiteY7" fmla="*/ 200254 h 987146"/>
                <a:gd name="connsiteX8" fmla="*/ 325007 w 342962"/>
                <a:gd name="connsiteY8" fmla="*/ 151624 h 987146"/>
                <a:gd name="connsiteX9" fmla="*/ 326628 w 342962"/>
                <a:gd name="connsiteY9" fmla="*/ 140745 h 987146"/>
                <a:gd name="connsiteX10" fmla="*/ 342962 w 342962"/>
                <a:gd name="connsiteY10" fmla="*/ 31484 h 987146"/>
                <a:gd name="connsiteX11" fmla="*/ 318367 w 342962"/>
                <a:gd name="connsiteY11" fmla="*/ 27276 h 987146"/>
                <a:gd name="connsiteX12" fmla="*/ 244893 w 342962"/>
                <a:gd name="connsiteY12" fmla="*/ 14620 h 987146"/>
                <a:gd name="connsiteX13" fmla="*/ 160041 w 342962"/>
                <a:gd name="connsiteY13" fmla="*/ 0 h 987146"/>
                <a:gd name="connsiteX14" fmla="*/ 102558 w 342962"/>
                <a:gd name="connsiteY14" fmla="*/ 312 h 987146"/>
                <a:gd name="connsiteX15" fmla="*/ 87440 w 342962"/>
                <a:gd name="connsiteY15" fmla="*/ 19359 h 987146"/>
                <a:gd name="connsiteX16" fmla="*/ 57794 w 342962"/>
                <a:gd name="connsiteY16" fmla="*/ 87221 h 987146"/>
                <a:gd name="connsiteX17" fmla="*/ 54428 w 342962"/>
                <a:gd name="connsiteY17" fmla="*/ 101685 h 987146"/>
                <a:gd name="connsiteX18" fmla="*/ 49315 w 342962"/>
                <a:gd name="connsiteY18" fmla="*/ 131923 h 987146"/>
                <a:gd name="connsiteX19" fmla="*/ 47694 w 342962"/>
                <a:gd name="connsiteY19" fmla="*/ 145421 h 987146"/>
                <a:gd name="connsiteX20" fmla="*/ 47570 w 342962"/>
                <a:gd name="connsiteY20" fmla="*/ 146325 h 987146"/>
                <a:gd name="connsiteX21" fmla="*/ 46011 w 342962"/>
                <a:gd name="connsiteY21" fmla="*/ 475883 h 987146"/>
                <a:gd name="connsiteX22" fmla="*/ 0 w 342962"/>
                <a:gd name="connsiteY22" fmla="*/ 987147 h 9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962" h="987146">
                  <a:moveTo>
                    <a:pt x="0" y="987147"/>
                  </a:moveTo>
                  <a:lnTo>
                    <a:pt x="148975" y="987147"/>
                  </a:lnTo>
                  <a:lnTo>
                    <a:pt x="214219" y="576072"/>
                  </a:lnTo>
                  <a:cubicBezTo>
                    <a:pt x="221077" y="549045"/>
                    <a:pt x="241183" y="321858"/>
                    <a:pt x="241557" y="317806"/>
                  </a:cubicBezTo>
                  <a:lnTo>
                    <a:pt x="241557" y="317744"/>
                  </a:lnTo>
                  <a:lnTo>
                    <a:pt x="241557" y="317494"/>
                  </a:lnTo>
                  <a:lnTo>
                    <a:pt x="257175" y="232330"/>
                  </a:lnTo>
                  <a:lnTo>
                    <a:pt x="292992" y="200254"/>
                  </a:lnTo>
                  <a:lnTo>
                    <a:pt x="325007" y="151624"/>
                  </a:lnTo>
                  <a:lnTo>
                    <a:pt x="326628" y="140745"/>
                  </a:lnTo>
                  <a:lnTo>
                    <a:pt x="342962" y="31484"/>
                  </a:lnTo>
                  <a:lnTo>
                    <a:pt x="318367" y="27276"/>
                  </a:lnTo>
                  <a:lnTo>
                    <a:pt x="244893" y="14620"/>
                  </a:lnTo>
                  <a:lnTo>
                    <a:pt x="160041" y="0"/>
                  </a:lnTo>
                  <a:lnTo>
                    <a:pt x="102558" y="312"/>
                  </a:lnTo>
                  <a:cubicBezTo>
                    <a:pt x="96947" y="6359"/>
                    <a:pt x="91897" y="12688"/>
                    <a:pt x="87440" y="19359"/>
                  </a:cubicBezTo>
                  <a:cubicBezTo>
                    <a:pt x="73350" y="39652"/>
                    <a:pt x="64091" y="62720"/>
                    <a:pt x="57794" y="87221"/>
                  </a:cubicBezTo>
                  <a:cubicBezTo>
                    <a:pt x="56579" y="92022"/>
                    <a:pt x="55425" y="96791"/>
                    <a:pt x="54428" y="101685"/>
                  </a:cubicBezTo>
                  <a:cubicBezTo>
                    <a:pt x="52308" y="111567"/>
                    <a:pt x="50687" y="121698"/>
                    <a:pt x="49315" y="131923"/>
                  </a:cubicBezTo>
                  <a:lnTo>
                    <a:pt x="47694" y="145421"/>
                  </a:lnTo>
                  <a:cubicBezTo>
                    <a:pt x="47632" y="145733"/>
                    <a:pt x="47632" y="146013"/>
                    <a:pt x="47570" y="146325"/>
                  </a:cubicBezTo>
                  <a:cubicBezTo>
                    <a:pt x="42114" y="195578"/>
                    <a:pt x="46697" y="460390"/>
                    <a:pt x="46011" y="475883"/>
                  </a:cubicBezTo>
                  <a:lnTo>
                    <a:pt x="0" y="987147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45" name="Đồ họa 3">
              <a:extLst>
                <a:ext uri="{FF2B5EF4-FFF2-40B4-BE49-F238E27FC236}">
                  <a16:creationId xmlns:a16="http://schemas.microsoft.com/office/drawing/2014/main" id="{6B22EC28-B56A-681A-8599-18C044A80DAC}"/>
                </a:ext>
              </a:extLst>
            </p:cNvPr>
            <p:cNvGrpSpPr/>
            <p:nvPr/>
          </p:nvGrpSpPr>
          <p:grpSpPr>
            <a:xfrm>
              <a:off x="11956214" y="6056734"/>
              <a:ext cx="287132" cy="146076"/>
              <a:chOff x="11956214" y="6056734"/>
              <a:chExt cx="287132" cy="146076"/>
            </a:xfrm>
          </p:grpSpPr>
          <p:sp>
            <p:nvSpPr>
              <p:cNvPr id="1792" name="Hình tự do: Hình 1791">
                <a:extLst>
                  <a:ext uri="{FF2B5EF4-FFF2-40B4-BE49-F238E27FC236}">
                    <a16:creationId xmlns:a16="http://schemas.microsoft.com/office/drawing/2014/main" id="{73BB33B8-93EF-41CA-85EE-6FCB45DA650D}"/>
                  </a:ext>
                </a:extLst>
              </p:cNvPr>
              <p:cNvSpPr/>
              <p:nvPr/>
            </p:nvSpPr>
            <p:spPr>
              <a:xfrm>
                <a:off x="11956214" y="6056734"/>
                <a:ext cx="287132" cy="146076"/>
              </a:xfrm>
              <a:custGeom>
                <a:avLst/>
                <a:gdLst>
                  <a:gd name="connsiteX0" fmla="*/ 0 w 287132"/>
                  <a:gd name="connsiteY0" fmla="*/ 134761 h 146076"/>
                  <a:gd name="connsiteX1" fmla="*/ 0 w 287132"/>
                  <a:gd name="connsiteY1" fmla="*/ 140590 h 146076"/>
                  <a:gd name="connsiteX2" fmla="*/ 592 w 287132"/>
                  <a:gd name="connsiteY2" fmla="*/ 143178 h 146076"/>
                  <a:gd name="connsiteX3" fmla="*/ 1652 w 287132"/>
                  <a:gd name="connsiteY3" fmla="*/ 144643 h 146076"/>
                  <a:gd name="connsiteX4" fmla="*/ 2214 w 287132"/>
                  <a:gd name="connsiteY4" fmla="*/ 145391 h 146076"/>
                  <a:gd name="connsiteX5" fmla="*/ 2214 w 287132"/>
                  <a:gd name="connsiteY5" fmla="*/ 145453 h 146076"/>
                  <a:gd name="connsiteX6" fmla="*/ 3148 w 287132"/>
                  <a:gd name="connsiteY6" fmla="*/ 146076 h 146076"/>
                  <a:gd name="connsiteX7" fmla="*/ 95326 w 287132"/>
                  <a:gd name="connsiteY7" fmla="*/ 146076 h 146076"/>
                  <a:gd name="connsiteX8" fmla="*/ 95451 w 287132"/>
                  <a:gd name="connsiteY8" fmla="*/ 146014 h 146076"/>
                  <a:gd name="connsiteX9" fmla="*/ 96199 w 287132"/>
                  <a:gd name="connsiteY9" fmla="*/ 145453 h 146076"/>
                  <a:gd name="connsiteX10" fmla="*/ 98070 w 287132"/>
                  <a:gd name="connsiteY10" fmla="*/ 142990 h 146076"/>
                  <a:gd name="connsiteX11" fmla="*/ 98599 w 287132"/>
                  <a:gd name="connsiteY11" fmla="*/ 140559 h 146076"/>
                  <a:gd name="connsiteX12" fmla="*/ 98662 w 287132"/>
                  <a:gd name="connsiteY12" fmla="*/ 140466 h 146076"/>
                  <a:gd name="connsiteX13" fmla="*/ 98599 w 287132"/>
                  <a:gd name="connsiteY13" fmla="*/ 139468 h 146076"/>
                  <a:gd name="connsiteX14" fmla="*/ 98724 w 287132"/>
                  <a:gd name="connsiteY14" fmla="*/ 135883 h 146076"/>
                  <a:gd name="connsiteX15" fmla="*/ 98662 w 287132"/>
                  <a:gd name="connsiteY15" fmla="*/ 135634 h 146076"/>
                  <a:gd name="connsiteX16" fmla="*/ 135196 w 287132"/>
                  <a:gd name="connsiteY16" fmla="*/ 135945 h 146076"/>
                  <a:gd name="connsiteX17" fmla="*/ 135196 w 287132"/>
                  <a:gd name="connsiteY17" fmla="*/ 136195 h 146076"/>
                  <a:gd name="connsiteX18" fmla="*/ 135134 w 287132"/>
                  <a:gd name="connsiteY18" fmla="*/ 138533 h 146076"/>
                  <a:gd name="connsiteX19" fmla="*/ 135134 w 287132"/>
                  <a:gd name="connsiteY19" fmla="*/ 140403 h 146076"/>
                  <a:gd name="connsiteX20" fmla="*/ 137191 w 287132"/>
                  <a:gd name="connsiteY20" fmla="*/ 145266 h 146076"/>
                  <a:gd name="connsiteX21" fmla="*/ 138283 w 287132"/>
                  <a:gd name="connsiteY21" fmla="*/ 146076 h 146076"/>
                  <a:gd name="connsiteX22" fmla="*/ 287132 w 287132"/>
                  <a:gd name="connsiteY22" fmla="*/ 146076 h 146076"/>
                  <a:gd name="connsiteX23" fmla="*/ 287070 w 287132"/>
                  <a:gd name="connsiteY23" fmla="*/ 145765 h 146076"/>
                  <a:gd name="connsiteX24" fmla="*/ 286103 w 287132"/>
                  <a:gd name="connsiteY24" fmla="*/ 137629 h 146076"/>
                  <a:gd name="connsiteX25" fmla="*/ 285792 w 287132"/>
                  <a:gd name="connsiteY25" fmla="*/ 136133 h 146076"/>
                  <a:gd name="connsiteX26" fmla="*/ 270611 w 287132"/>
                  <a:gd name="connsiteY26" fmla="*/ 110633 h 146076"/>
                  <a:gd name="connsiteX27" fmla="*/ 141555 w 287132"/>
                  <a:gd name="connsiteY27" fmla="*/ 46355 h 146076"/>
                  <a:gd name="connsiteX28" fmla="*/ 112440 w 287132"/>
                  <a:gd name="connsiteY28" fmla="*/ 27153 h 146076"/>
                  <a:gd name="connsiteX29" fmla="*/ 98724 w 287132"/>
                  <a:gd name="connsiteY29" fmla="*/ 4989 h 146076"/>
                  <a:gd name="connsiteX30" fmla="*/ 92552 w 287132"/>
                  <a:gd name="connsiteY30" fmla="*/ 1 h 146076"/>
                  <a:gd name="connsiteX31" fmla="*/ 86006 w 287132"/>
                  <a:gd name="connsiteY31" fmla="*/ 5862 h 146076"/>
                  <a:gd name="connsiteX32" fmla="*/ 84478 w 287132"/>
                  <a:gd name="connsiteY32" fmla="*/ 21417 h 146076"/>
                  <a:gd name="connsiteX33" fmla="*/ 83917 w 287132"/>
                  <a:gd name="connsiteY33" fmla="*/ 21417 h 146076"/>
                  <a:gd name="connsiteX34" fmla="*/ 49347 w 287132"/>
                  <a:gd name="connsiteY34" fmla="*/ 21043 h 146076"/>
                  <a:gd name="connsiteX35" fmla="*/ 5798 w 287132"/>
                  <a:gd name="connsiteY35" fmla="*/ 20482 h 146076"/>
                  <a:gd name="connsiteX36" fmla="*/ 5362 w 287132"/>
                  <a:gd name="connsiteY36" fmla="*/ 20482 h 146076"/>
                  <a:gd name="connsiteX37" fmla="*/ 94 w 287132"/>
                  <a:gd name="connsiteY37" fmla="*/ 94049 h 146076"/>
                  <a:gd name="connsiteX38" fmla="*/ 0 w 287132"/>
                  <a:gd name="connsiteY38" fmla="*/ 134761 h 14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87132" h="146076">
                    <a:moveTo>
                      <a:pt x="0" y="134761"/>
                    </a:moveTo>
                    <a:lnTo>
                      <a:pt x="0" y="140590"/>
                    </a:lnTo>
                    <a:cubicBezTo>
                      <a:pt x="62" y="141494"/>
                      <a:pt x="250" y="142367"/>
                      <a:pt x="592" y="143178"/>
                    </a:cubicBezTo>
                    <a:cubicBezTo>
                      <a:pt x="842" y="143708"/>
                      <a:pt x="1278" y="144144"/>
                      <a:pt x="1652" y="144643"/>
                    </a:cubicBezTo>
                    <a:cubicBezTo>
                      <a:pt x="1839" y="144892"/>
                      <a:pt x="1964" y="145142"/>
                      <a:pt x="2214" y="145391"/>
                    </a:cubicBezTo>
                    <a:lnTo>
                      <a:pt x="2214" y="145453"/>
                    </a:lnTo>
                    <a:cubicBezTo>
                      <a:pt x="2525" y="145702"/>
                      <a:pt x="2837" y="145890"/>
                      <a:pt x="3148" y="146076"/>
                    </a:cubicBezTo>
                    <a:lnTo>
                      <a:pt x="95326" y="146076"/>
                    </a:lnTo>
                    <a:cubicBezTo>
                      <a:pt x="95389" y="146076"/>
                      <a:pt x="95389" y="146014"/>
                      <a:pt x="95451" y="146014"/>
                    </a:cubicBezTo>
                    <a:cubicBezTo>
                      <a:pt x="95701" y="145890"/>
                      <a:pt x="95887" y="145640"/>
                      <a:pt x="96199" y="145453"/>
                    </a:cubicBezTo>
                    <a:cubicBezTo>
                      <a:pt x="97010" y="144767"/>
                      <a:pt x="97633" y="143957"/>
                      <a:pt x="98070" y="142990"/>
                    </a:cubicBezTo>
                    <a:cubicBezTo>
                      <a:pt x="98413" y="142242"/>
                      <a:pt x="98599" y="141370"/>
                      <a:pt x="98599" y="140559"/>
                    </a:cubicBezTo>
                    <a:lnTo>
                      <a:pt x="98662" y="140466"/>
                    </a:lnTo>
                    <a:lnTo>
                      <a:pt x="98599" y="139468"/>
                    </a:lnTo>
                    <a:lnTo>
                      <a:pt x="98724" y="135883"/>
                    </a:lnTo>
                    <a:lnTo>
                      <a:pt x="98662" y="135634"/>
                    </a:lnTo>
                    <a:lnTo>
                      <a:pt x="135196" y="135945"/>
                    </a:lnTo>
                    <a:lnTo>
                      <a:pt x="135196" y="136195"/>
                    </a:lnTo>
                    <a:lnTo>
                      <a:pt x="135134" y="138533"/>
                    </a:lnTo>
                    <a:lnTo>
                      <a:pt x="135134" y="140403"/>
                    </a:lnTo>
                    <a:cubicBezTo>
                      <a:pt x="135134" y="142305"/>
                      <a:pt x="135945" y="144019"/>
                      <a:pt x="137191" y="145266"/>
                    </a:cubicBezTo>
                    <a:cubicBezTo>
                      <a:pt x="137503" y="145578"/>
                      <a:pt x="137909" y="145827"/>
                      <a:pt x="138283" y="146076"/>
                    </a:cubicBezTo>
                    <a:lnTo>
                      <a:pt x="287132" y="146076"/>
                    </a:lnTo>
                    <a:cubicBezTo>
                      <a:pt x="287070" y="145952"/>
                      <a:pt x="287070" y="145890"/>
                      <a:pt x="287070" y="145765"/>
                    </a:cubicBezTo>
                    <a:cubicBezTo>
                      <a:pt x="286914" y="142990"/>
                      <a:pt x="286665" y="140278"/>
                      <a:pt x="286103" y="137629"/>
                    </a:cubicBezTo>
                    <a:cubicBezTo>
                      <a:pt x="286041" y="137130"/>
                      <a:pt x="285917" y="136631"/>
                      <a:pt x="285792" y="136133"/>
                    </a:cubicBezTo>
                    <a:cubicBezTo>
                      <a:pt x="283329" y="126313"/>
                      <a:pt x="277967" y="117491"/>
                      <a:pt x="270611" y="110633"/>
                    </a:cubicBezTo>
                    <a:cubicBezTo>
                      <a:pt x="265966" y="106269"/>
                      <a:pt x="193333" y="71262"/>
                      <a:pt x="141555" y="46355"/>
                    </a:cubicBezTo>
                    <a:lnTo>
                      <a:pt x="112440" y="27153"/>
                    </a:lnTo>
                    <a:cubicBezTo>
                      <a:pt x="104834" y="22134"/>
                      <a:pt x="100813" y="13873"/>
                      <a:pt x="98724" y="4989"/>
                    </a:cubicBezTo>
                    <a:cubicBezTo>
                      <a:pt x="98038" y="2090"/>
                      <a:pt x="95513" y="64"/>
                      <a:pt x="92552" y="1"/>
                    </a:cubicBezTo>
                    <a:cubicBezTo>
                      <a:pt x="89154" y="-61"/>
                      <a:pt x="86380" y="2526"/>
                      <a:pt x="86006" y="5862"/>
                    </a:cubicBezTo>
                    <a:lnTo>
                      <a:pt x="84478" y="21417"/>
                    </a:lnTo>
                    <a:lnTo>
                      <a:pt x="83917" y="21417"/>
                    </a:lnTo>
                    <a:lnTo>
                      <a:pt x="49347" y="21043"/>
                    </a:lnTo>
                    <a:lnTo>
                      <a:pt x="5798" y="20482"/>
                    </a:lnTo>
                    <a:lnTo>
                      <a:pt x="5362" y="20482"/>
                    </a:lnTo>
                    <a:cubicBezTo>
                      <a:pt x="1902" y="44859"/>
                      <a:pt x="156" y="69423"/>
                      <a:pt x="94" y="94049"/>
                    </a:cubicBezTo>
                    <a:lnTo>
                      <a:pt x="0" y="134761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93" name="Đồ họa 3">
                <a:extLst>
                  <a:ext uri="{FF2B5EF4-FFF2-40B4-BE49-F238E27FC236}">
                    <a16:creationId xmlns:a16="http://schemas.microsoft.com/office/drawing/2014/main" id="{10DDDDE3-4644-6491-56B9-0D95931BA8DE}"/>
                  </a:ext>
                </a:extLst>
              </p:cNvPr>
              <p:cNvGrpSpPr/>
              <p:nvPr/>
            </p:nvGrpSpPr>
            <p:grpSpPr>
              <a:xfrm>
                <a:off x="11956214" y="6191495"/>
                <a:ext cx="287132" cy="11315"/>
                <a:chOff x="11956214" y="6191495"/>
                <a:chExt cx="287132" cy="11315"/>
              </a:xfrm>
              <a:solidFill>
                <a:srgbClr val="463B54"/>
              </a:solidFill>
            </p:grpSpPr>
            <p:sp>
              <p:nvSpPr>
                <p:cNvPr id="1794" name="Hình tự do: Hình 1793">
                  <a:extLst>
                    <a:ext uri="{FF2B5EF4-FFF2-40B4-BE49-F238E27FC236}">
                      <a16:creationId xmlns:a16="http://schemas.microsoft.com/office/drawing/2014/main" id="{B705C4E7-EE62-13FF-F97F-CF311A69F550}"/>
                    </a:ext>
                  </a:extLst>
                </p:cNvPr>
                <p:cNvSpPr/>
                <p:nvPr/>
              </p:nvSpPr>
              <p:spPr>
                <a:xfrm>
                  <a:off x="12091348" y="6192929"/>
                  <a:ext cx="151998" cy="9881"/>
                </a:xfrm>
                <a:custGeom>
                  <a:avLst/>
                  <a:gdLst>
                    <a:gd name="connsiteX0" fmla="*/ 0 w 151998"/>
                    <a:gd name="connsiteY0" fmla="*/ 2338 h 9881"/>
                    <a:gd name="connsiteX1" fmla="*/ 0 w 151998"/>
                    <a:gd name="connsiteY1" fmla="*/ 4208 h 9881"/>
                    <a:gd name="connsiteX2" fmla="*/ 2057 w 151998"/>
                    <a:gd name="connsiteY2" fmla="*/ 9071 h 9881"/>
                    <a:gd name="connsiteX3" fmla="*/ 3148 w 151998"/>
                    <a:gd name="connsiteY3" fmla="*/ 9882 h 9881"/>
                    <a:gd name="connsiteX4" fmla="*/ 151998 w 151998"/>
                    <a:gd name="connsiteY4" fmla="*/ 9882 h 9881"/>
                    <a:gd name="connsiteX5" fmla="*/ 151936 w 151998"/>
                    <a:gd name="connsiteY5" fmla="*/ 9570 h 9881"/>
                    <a:gd name="connsiteX6" fmla="*/ 150969 w 151998"/>
                    <a:gd name="connsiteY6" fmla="*/ 1434 h 9881"/>
                    <a:gd name="connsiteX7" fmla="*/ 62 w 151998"/>
                    <a:gd name="connsiteY7" fmla="*/ 0 h 9881"/>
                    <a:gd name="connsiteX8" fmla="*/ 0 w 151998"/>
                    <a:gd name="connsiteY8" fmla="*/ 2338 h 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998" h="9881">
                      <a:moveTo>
                        <a:pt x="0" y="2338"/>
                      </a:moveTo>
                      <a:lnTo>
                        <a:pt x="0" y="4208"/>
                      </a:lnTo>
                      <a:cubicBezTo>
                        <a:pt x="0" y="6110"/>
                        <a:pt x="811" y="7824"/>
                        <a:pt x="2057" y="9071"/>
                      </a:cubicBezTo>
                      <a:cubicBezTo>
                        <a:pt x="2369" y="9383"/>
                        <a:pt x="2774" y="9632"/>
                        <a:pt x="3148" y="9882"/>
                      </a:cubicBezTo>
                      <a:lnTo>
                        <a:pt x="151998" y="9882"/>
                      </a:lnTo>
                      <a:cubicBezTo>
                        <a:pt x="151936" y="9757"/>
                        <a:pt x="151936" y="9695"/>
                        <a:pt x="151936" y="9570"/>
                      </a:cubicBezTo>
                      <a:cubicBezTo>
                        <a:pt x="151780" y="6795"/>
                        <a:pt x="151531" y="4083"/>
                        <a:pt x="150969" y="1434"/>
                      </a:cubicBezTo>
                      <a:cubicBezTo>
                        <a:pt x="120108" y="1185"/>
                        <a:pt x="59072" y="623"/>
                        <a:pt x="62" y="0"/>
                      </a:cubicBezTo>
                      <a:lnTo>
                        <a:pt x="0" y="2338"/>
                      </a:ln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5" name="Hình tự do: Hình 1794">
                  <a:extLst>
                    <a:ext uri="{FF2B5EF4-FFF2-40B4-BE49-F238E27FC236}">
                      <a16:creationId xmlns:a16="http://schemas.microsoft.com/office/drawing/2014/main" id="{7FF0FF30-99A9-41C9-0A36-AFDD270485D0}"/>
                    </a:ext>
                  </a:extLst>
                </p:cNvPr>
                <p:cNvSpPr/>
                <p:nvPr/>
              </p:nvSpPr>
              <p:spPr>
                <a:xfrm>
                  <a:off x="11956214" y="6191495"/>
                  <a:ext cx="98724" cy="11315"/>
                </a:xfrm>
                <a:custGeom>
                  <a:avLst/>
                  <a:gdLst>
                    <a:gd name="connsiteX0" fmla="*/ 0 w 98724"/>
                    <a:gd name="connsiteY0" fmla="*/ 0 h 11315"/>
                    <a:gd name="connsiteX1" fmla="*/ 0 w 98724"/>
                    <a:gd name="connsiteY1" fmla="*/ 5830 h 11315"/>
                    <a:gd name="connsiteX2" fmla="*/ 592 w 98724"/>
                    <a:gd name="connsiteY2" fmla="*/ 8417 h 11315"/>
                    <a:gd name="connsiteX3" fmla="*/ 1652 w 98724"/>
                    <a:gd name="connsiteY3" fmla="*/ 9882 h 11315"/>
                    <a:gd name="connsiteX4" fmla="*/ 2214 w 98724"/>
                    <a:gd name="connsiteY4" fmla="*/ 10630 h 11315"/>
                    <a:gd name="connsiteX5" fmla="*/ 2214 w 98724"/>
                    <a:gd name="connsiteY5" fmla="*/ 10692 h 11315"/>
                    <a:gd name="connsiteX6" fmla="*/ 3148 w 98724"/>
                    <a:gd name="connsiteY6" fmla="*/ 11316 h 11315"/>
                    <a:gd name="connsiteX7" fmla="*/ 95326 w 98724"/>
                    <a:gd name="connsiteY7" fmla="*/ 11316 h 11315"/>
                    <a:gd name="connsiteX8" fmla="*/ 95451 w 98724"/>
                    <a:gd name="connsiteY8" fmla="*/ 11254 h 11315"/>
                    <a:gd name="connsiteX9" fmla="*/ 96199 w 98724"/>
                    <a:gd name="connsiteY9" fmla="*/ 10692 h 11315"/>
                    <a:gd name="connsiteX10" fmla="*/ 98070 w 98724"/>
                    <a:gd name="connsiteY10" fmla="*/ 8230 h 11315"/>
                    <a:gd name="connsiteX11" fmla="*/ 98599 w 98724"/>
                    <a:gd name="connsiteY11" fmla="*/ 5798 h 11315"/>
                    <a:gd name="connsiteX12" fmla="*/ 98662 w 98724"/>
                    <a:gd name="connsiteY12" fmla="*/ 5705 h 11315"/>
                    <a:gd name="connsiteX13" fmla="*/ 98599 w 98724"/>
                    <a:gd name="connsiteY13" fmla="*/ 4707 h 11315"/>
                    <a:gd name="connsiteX14" fmla="*/ 98724 w 98724"/>
                    <a:gd name="connsiteY14" fmla="*/ 1123 h 11315"/>
                    <a:gd name="connsiteX15" fmla="*/ 0 w 98724"/>
                    <a:gd name="connsiteY15" fmla="*/ 0 h 11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8724" h="11315">
                      <a:moveTo>
                        <a:pt x="0" y="0"/>
                      </a:moveTo>
                      <a:lnTo>
                        <a:pt x="0" y="5830"/>
                      </a:lnTo>
                      <a:cubicBezTo>
                        <a:pt x="62" y="6733"/>
                        <a:pt x="250" y="7606"/>
                        <a:pt x="592" y="8417"/>
                      </a:cubicBezTo>
                      <a:cubicBezTo>
                        <a:pt x="842" y="8947"/>
                        <a:pt x="1278" y="9383"/>
                        <a:pt x="1652" y="9882"/>
                      </a:cubicBezTo>
                      <a:cubicBezTo>
                        <a:pt x="1839" y="10131"/>
                        <a:pt x="1964" y="10381"/>
                        <a:pt x="2214" y="10630"/>
                      </a:cubicBezTo>
                      <a:lnTo>
                        <a:pt x="2214" y="10692"/>
                      </a:lnTo>
                      <a:cubicBezTo>
                        <a:pt x="2525" y="10942"/>
                        <a:pt x="2837" y="11129"/>
                        <a:pt x="3148" y="11316"/>
                      </a:cubicBezTo>
                      <a:lnTo>
                        <a:pt x="95326" y="11316"/>
                      </a:lnTo>
                      <a:cubicBezTo>
                        <a:pt x="95389" y="11316"/>
                        <a:pt x="95389" y="11254"/>
                        <a:pt x="95451" y="11254"/>
                      </a:cubicBezTo>
                      <a:cubicBezTo>
                        <a:pt x="95701" y="11129"/>
                        <a:pt x="95887" y="10880"/>
                        <a:pt x="96199" y="10692"/>
                      </a:cubicBezTo>
                      <a:cubicBezTo>
                        <a:pt x="97010" y="10007"/>
                        <a:pt x="97633" y="9196"/>
                        <a:pt x="98070" y="8230"/>
                      </a:cubicBezTo>
                      <a:cubicBezTo>
                        <a:pt x="98413" y="7482"/>
                        <a:pt x="98599" y="6609"/>
                        <a:pt x="98599" y="5798"/>
                      </a:cubicBezTo>
                      <a:lnTo>
                        <a:pt x="98662" y="5705"/>
                      </a:lnTo>
                      <a:lnTo>
                        <a:pt x="98599" y="4707"/>
                      </a:lnTo>
                      <a:lnTo>
                        <a:pt x="98724" y="1123"/>
                      </a:lnTo>
                      <a:cubicBezTo>
                        <a:pt x="56516" y="686"/>
                        <a:pt x="19140" y="250"/>
                        <a:pt x="0" y="0"/>
                      </a:cubicBez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46" name="Hình tự do: Hình 1745">
              <a:extLst>
                <a:ext uri="{FF2B5EF4-FFF2-40B4-BE49-F238E27FC236}">
                  <a16:creationId xmlns:a16="http://schemas.microsoft.com/office/drawing/2014/main" id="{FA7270FA-64D4-75A5-341E-23D48880C501}"/>
                </a:ext>
              </a:extLst>
            </p:cNvPr>
            <p:cNvSpPr/>
            <p:nvPr/>
          </p:nvSpPr>
          <p:spPr>
            <a:xfrm>
              <a:off x="11682861" y="5033024"/>
              <a:ext cx="382115" cy="159105"/>
            </a:xfrm>
            <a:custGeom>
              <a:avLst/>
              <a:gdLst>
                <a:gd name="connsiteX0" fmla="*/ 382115 w 382115"/>
                <a:gd name="connsiteY0" fmla="*/ 159105 h 159105"/>
                <a:gd name="connsiteX1" fmla="*/ 277344 w 382115"/>
                <a:gd name="connsiteY1" fmla="*/ 152933 h 159105"/>
                <a:gd name="connsiteX2" fmla="*/ 171637 w 382115"/>
                <a:gd name="connsiteY2" fmla="*/ 150533 h 159105"/>
                <a:gd name="connsiteX3" fmla="*/ 0 w 382115"/>
                <a:gd name="connsiteY3" fmla="*/ 146699 h 159105"/>
                <a:gd name="connsiteX4" fmla="*/ 1621 w 382115"/>
                <a:gd name="connsiteY4" fmla="*/ 133201 h 159105"/>
                <a:gd name="connsiteX5" fmla="*/ 9819 w 382115"/>
                <a:gd name="connsiteY5" fmla="*/ 66616 h 159105"/>
                <a:gd name="connsiteX6" fmla="*/ 14713 w 382115"/>
                <a:gd name="connsiteY6" fmla="*/ 26746 h 159105"/>
                <a:gd name="connsiteX7" fmla="*/ 17800 w 382115"/>
                <a:gd name="connsiteY7" fmla="*/ 1808 h 159105"/>
                <a:gd name="connsiteX8" fmla="*/ 22725 w 382115"/>
                <a:gd name="connsiteY8" fmla="*/ 1808 h 159105"/>
                <a:gd name="connsiteX9" fmla="*/ 31360 w 382115"/>
                <a:gd name="connsiteY9" fmla="*/ 1745 h 159105"/>
                <a:gd name="connsiteX10" fmla="*/ 54926 w 382115"/>
                <a:gd name="connsiteY10" fmla="*/ 1621 h 159105"/>
                <a:gd name="connsiteX11" fmla="*/ 112378 w 382115"/>
                <a:gd name="connsiteY11" fmla="*/ 1309 h 159105"/>
                <a:gd name="connsiteX12" fmla="*/ 200036 w 382115"/>
                <a:gd name="connsiteY12" fmla="*/ 873 h 159105"/>
                <a:gd name="connsiteX13" fmla="*/ 317151 w 382115"/>
                <a:gd name="connsiteY13" fmla="*/ 249 h 159105"/>
                <a:gd name="connsiteX14" fmla="*/ 317276 w 382115"/>
                <a:gd name="connsiteY14" fmla="*/ 249 h 159105"/>
                <a:gd name="connsiteX15" fmla="*/ 363817 w 382115"/>
                <a:gd name="connsiteY15" fmla="*/ 31 h 159105"/>
                <a:gd name="connsiteX16" fmla="*/ 369116 w 382115"/>
                <a:gd name="connsiteY16" fmla="*/ 0 h 159105"/>
                <a:gd name="connsiteX17" fmla="*/ 370862 w 382115"/>
                <a:gd name="connsiteY17" fmla="*/ 0 h 15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115" h="159105">
                  <a:moveTo>
                    <a:pt x="382115" y="159105"/>
                  </a:moveTo>
                  <a:lnTo>
                    <a:pt x="277344" y="152933"/>
                  </a:lnTo>
                  <a:lnTo>
                    <a:pt x="171637" y="150533"/>
                  </a:lnTo>
                  <a:lnTo>
                    <a:pt x="0" y="146699"/>
                  </a:lnTo>
                  <a:lnTo>
                    <a:pt x="1621" y="133201"/>
                  </a:lnTo>
                  <a:lnTo>
                    <a:pt x="9819" y="66616"/>
                  </a:lnTo>
                  <a:lnTo>
                    <a:pt x="14713" y="26746"/>
                  </a:lnTo>
                  <a:lnTo>
                    <a:pt x="17800" y="1808"/>
                  </a:lnTo>
                  <a:lnTo>
                    <a:pt x="22725" y="1808"/>
                  </a:lnTo>
                  <a:lnTo>
                    <a:pt x="31360" y="1745"/>
                  </a:lnTo>
                  <a:lnTo>
                    <a:pt x="54926" y="1621"/>
                  </a:lnTo>
                  <a:lnTo>
                    <a:pt x="112378" y="1309"/>
                  </a:lnTo>
                  <a:lnTo>
                    <a:pt x="200036" y="873"/>
                  </a:lnTo>
                  <a:lnTo>
                    <a:pt x="317151" y="249"/>
                  </a:lnTo>
                  <a:lnTo>
                    <a:pt x="317276" y="249"/>
                  </a:lnTo>
                  <a:lnTo>
                    <a:pt x="363817" y="31"/>
                  </a:lnTo>
                  <a:lnTo>
                    <a:pt x="369116" y="0"/>
                  </a:lnTo>
                  <a:lnTo>
                    <a:pt x="370862" y="0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Hình tự do: Hình 1746">
              <a:extLst>
                <a:ext uri="{FF2B5EF4-FFF2-40B4-BE49-F238E27FC236}">
                  <a16:creationId xmlns:a16="http://schemas.microsoft.com/office/drawing/2014/main" id="{7B215346-6E60-55CF-C8B9-302FBDECE45B}"/>
                </a:ext>
              </a:extLst>
            </p:cNvPr>
            <p:cNvSpPr/>
            <p:nvPr/>
          </p:nvSpPr>
          <p:spPr>
            <a:xfrm>
              <a:off x="11860109" y="5249113"/>
              <a:ext cx="124410" cy="102339"/>
            </a:xfrm>
            <a:custGeom>
              <a:avLst/>
              <a:gdLst>
                <a:gd name="connsiteX0" fmla="*/ 15774 w 124410"/>
                <a:gd name="connsiteY0" fmla="*/ 102340 h 102339"/>
                <a:gd name="connsiteX1" fmla="*/ 0 w 124410"/>
                <a:gd name="connsiteY1" fmla="*/ 48817 h 102339"/>
                <a:gd name="connsiteX2" fmla="*/ 124410 w 124410"/>
                <a:gd name="connsiteY2" fmla="*/ 0 h 10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10" h="102339">
                  <a:moveTo>
                    <a:pt x="15774" y="102340"/>
                  </a:moveTo>
                  <a:lnTo>
                    <a:pt x="0" y="48817"/>
                  </a:lnTo>
                  <a:lnTo>
                    <a:pt x="124410" y="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Hình tự do: Hình 1747">
              <a:extLst>
                <a:ext uri="{FF2B5EF4-FFF2-40B4-BE49-F238E27FC236}">
                  <a16:creationId xmlns:a16="http://schemas.microsoft.com/office/drawing/2014/main" id="{98EA3F49-DD04-BAF3-2C52-07C5244E8BC5}"/>
                </a:ext>
              </a:extLst>
            </p:cNvPr>
            <p:cNvSpPr/>
            <p:nvPr/>
          </p:nvSpPr>
          <p:spPr>
            <a:xfrm>
              <a:off x="11869959" y="5063043"/>
              <a:ext cx="102745" cy="236289"/>
            </a:xfrm>
            <a:custGeom>
              <a:avLst/>
              <a:gdLst>
                <a:gd name="connsiteX0" fmla="*/ 8853 w 102745"/>
                <a:gd name="connsiteY0" fmla="*/ 236289 h 236289"/>
                <a:gd name="connsiteX1" fmla="*/ 0 w 102745"/>
                <a:gd name="connsiteY1" fmla="*/ 233016 h 236289"/>
                <a:gd name="connsiteX2" fmla="*/ 29209 w 102745"/>
                <a:gd name="connsiteY2" fmla="*/ 154149 h 236289"/>
                <a:gd name="connsiteX3" fmla="*/ 66616 w 102745"/>
                <a:gd name="connsiteY3" fmla="*/ 132297 h 236289"/>
                <a:gd name="connsiteX4" fmla="*/ 93487 w 102745"/>
                <a:gd name="connsiteY4" fmla="*/ 0 h 236289"/>
                <a:gd name="connsiteX5" fmla="*/ 102745 w 102745"/>
                <a:gd name="connsiteY5" fmla="*/ 1871 h 236289"/>
                <a:gd name="connsiteX6" fmla="*/ 75033 w 102745"/>
                <a:gd name="connsiteY6" fmla="*/ 138314 h 236289"/>
                <a:gd name="connsiteX7" fmla="*/ 36877 w 102745"/>
                <a:gd name="connsiteY7" fmla="*/ 160571 h 2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45" h="236289">
                  <a:moveTo>
                    <a:pt x="8853" y="236289"/>
                  </a:moveTo>
                  <a:lnTo>
                    <a:pt x="0" y="233016"/>
                  </a:lnTo>
                  <a:lnTo>
                    <a:pt x="29209" y="154149"/>
                  </a:lnTo>
                  <a:lnTo>
                    <a:pt x="66616" y="132297"/>
                  </a:lnTo>
                  <a:lnTo>
                    <a:pt x="93487" y="0"/>
                  </a:lnTo>
                  <a:lnTo>
                    <a:pt x="102745" y="1871"/>
                  </a:lnTo>
                  <a:lnTo>
                    <a:pt x="75033" y="138314"/>
                  </a:lnTo>
                  <a:lnTo>
                    <a:pt x="36877" y="16057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Hình tự do: Hình 1748">
              <a:extLst>
                <a:ext uri="{FF2B5EF4-FFF2-40B4-BE49-F238E27FC236}">
                  <a16:creationId xmlns:a16="http://schemas.microsoft.com/office/drawing/2014/main" id="{1221D3A6-1386-B76E-AE04-BBDDE6C52ACD}"/>
                </a:ext>
              </a:extLst>
            </p:cNvPr>
            <p:cNvSpPr/>
            <p:nvPr/>
          </p:nvSpPr>
          <p:spPr>
            <a:xfrm rot="-4741090">
              <a:off x="11839925" y="5127552"/>
              <a:ext cx="143299" cy="9445"/>
            </a:xfrm>
            <a:custGeom>
              <a:avLst/>
              <a:gdLst>
                <a:gd name="connsiteX0" fmla="*/ 0 w 143299"/>
                <a:gd name="connsiteY0" fmla="*/ 0 h 9445"/>
                <a:gd name="connsiteX1" fmla="*/ 143300 w 143299"/>
                <a:gd name="connsiteY1" fmla="*/ 0 h 9445"/>
                <a:gd name="connsiteX2" fmla="*/ 143300 w 143299"/>
                <a:gd name="connsiteY2" fmla="*/ 9446 h 9445"/>
                <a:gd name="connsiteX3" fmla="*/ 0 w 143299"/>
                <a:gd name="connsiteY3" fmla="*/ 9446 h 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299" h="9445">
                  <a:moveTo>
                    <a:pt x="0" y="0"/>
                  </a:moveTo>
                  <a:lnTo>
                    <a:pt x="143300" y="0"/>
                  </a:lnTo>
                  <a:lnTo>
                    <a:pt x="143300" y="9446"/>
                  </a:lnTo>
                  <a:lnTo>
                    <a:pt x="0" y="9446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Hình tự do: Hình 1749">
              <a:extLst>
                <a:ext uri="{FF2B5EF4-FFF2-40B4-BE49-F238E27FC236}">
                  <a16:creationId xmlns:a16="http://schemas.microsoft.com/office/drawing/2014/main" id="{83D1C222-8D86-9F18-8BB8-461815B02F23}"/>
                </a:ext>
              </a:extLst>
            </p:cNvPr>
            <p:cNvSpPr/>
            <p:nvPr/>
          </p:nvSpPr>
          <p:spPr>
            <a:xfrm>
              <a:off x="11687443" y="5066659"/>
              <a:ext cx="103742" cy="123631"/>
            </a:xfrm>
            <a:custGeom>
              <a:avLst/>
              <a:gdLst>
                <a:gd name="connsiteX0" fmla="*/ 2774 w 103742"/>
                <a:gd name="connsiteY0" fmla="*/ 123631 h 123631"/>
                <a:gd name="connsiteX1" fmla="*/ 0 w 103742"/>
                <a:gd name="connsiteY1" fmla="*/ 114591 h 123631"/>
                <a:gd name="connsiteX2" fmla="*/ 94329 w 103742"/>
                <a:gd name="connsiteY2" fmla="*/ 0 h 123631"/>
                <a:gd name="connsiteX3" fmla="*/ 103743 w 103742"/>
                <a:gd name="connsiteY3" fmla="*/ 967 h 123631"/>
                <a:gd name="connsiteX4" fmla="*/ 2774 w 103742"/>
                <a:gd name="connsiteY4" fmla="*/ 123631 h 1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42" h="123631">
                  <a:moveTo>
                    <a:pt x="2774" y="123631"/>
                  </a:moveTo>
                  <a:lnTo>
                    <a:pt x="0" y="114591"/>
                  </a:lnTo>
                  <a:cubicBezTo>
                    <a:pt x="873" y="114311"/>
                    <a:pt x="85320" y="87533"/>
                    <a:pt x="94329" y="0"/>
                  </a:cubicBezTo>
                  <a:lnTo>
                    <a:pt x="103743" y="967"/>
                  </a:lnTo>
                  <a:cubicBezTo>
                    <a:pt x="94079" y="94859"/>
                    <a:pt x="3679" y="123351"/>
                    <a:pt x="2774" y="123631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Hình tự do: Hình 1750">
              <a:extLst>
                <a:ext uri="{FF2B5EF4-FFF2-40B4-BE49-F238E27FC236}">
                  <a16:creationId xmlns:a16="http://schemas.microsoft.com/office/drawing/2014/main" id="{10BF632E-53F7-7B7D-8090-75BD33D67BCA}"/>
                </a:ext>
              </a:extLst>
            </p:cNvPr>
            <p:cNvSpPr/>
            <p:nvPr/>
          </p:nvSpPr>
          <p:spPr>
            <a:xfrm>
              <a:off x="12006913" y="5067563"/>
              <a:ext cx="58000" cy="120638"/>
            </a:xfrm>
            <a:custGeom>
              <a:avLst/>
              <a:gdLst>
                <a:gd name="connsiteX0" fmla="*/ 55413 w 58000"/>
                <a:gd name="connsiteY0" fmla="*/ 120638 h 120638"/>
                <a:gd name="connsiteX1" fmla="*/ 19 w 58000"/>
                <a:gd name="connsiteY1" fmla="*/ 0 h 120638"/>
                <a:gd name="connsiteX2" fmla="*/ 9464 w 58000"/>
                <a:gd name="connsiteY2" fmla="*/ 187 h 120638"/>
                <a:gd name="connsiteX3" fmla="*/ 58000 w 58000"/>
                <a:gd name="connsiteY3" fmla="*/ 111536 h 120638"/>
                <a:gd name="connsiteX4" fmla="*/ 55413 w 58000"/>
                <a:gd name="connsiteY4" fmla="*/ 120638 h 12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0" h="120638">
                  <a:moveTo>
                    <a:pt x="55413" y="120638"/>
                  </a:moveTo>
                  <a:cubicBezTo>
                    <a:pt x="-1509" y="104615"/>
                    <a:pt x="-74" y="4271"/>
                    <a:pt x="19" y="0"/>
                  </a:cubicBezTo>
                  <a:lnTo>
                    <a:pt x="9464" y="187"/>
                  </a:lnTo>
                  <a:cubicBezTo>
                    <a:pt x="9433" y="1153"/>
                    <a:pt x="8062" y="97508"/>
                    <a:pt x="58000" y="111536"/>
                  </a:cubicBezTo>
                  <a:lnTo>
                    <a:pt x="55413" y="12063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Hình tự do: Hình 1751">
              <a:extLst>
                <a:ext uri="{FF2B5EF4-FFF2-40B4-BE49-F238E27FC236}">
                  <a16:creationId xmlns:a16="http://schemas.microsoft.com/office/drawing/2014/main" id="{2F2FFFEF-6559-A0E6-5580-4188E60DB85B}"/>
                </a:ext>
              </a:extLst>
            </p:cNvPr>
            <p:cNvSpPr/>
            <p:nvPr/>
          </p:nvSpPr>
          <p:spPr>
            <a:xfrm>
              <a:off x="11692649" y="5059770"/>
              <a:ext cx="365811" cy="39900"/>
            </a:xfrm>
            <a:custGeom>
              <a:avLst/>
              <a:gdLst>
                <a:gd name="connsiteX0" fmla="*/ 362944 w 365811"/>
                <a:gd name="connsiteY0" fmla="*/ 0 h 39900"/>
                <a:gd name="connsiteX1" fmla="*/ 362445 w 365811"/>
                <a:gd name="connsiteY1" fmla="*/ 0 h 39900"/>
                <a:gd name="connsiteX2" fmla="*/ 360450 w 365811"/>
                <a:gd name="connsiteY2" fmla="*/ 0 h 39900"/>
                <a:gd name="connsiteX3" fmla="*/ 185384 w 365811"/>
                <a:gd name="connsiteY3" fmla="*/ 0 h 39900"/>
                <a:gd name="connsiteX4" fmla="*/ 9258 w 365811"/>
                <a:gd name="connsiteY4" fmla="*/ 0 h 39900"/>
                <a:gd name="connsiteX5" fmla="*/ 4956 w 365811"/>
                <a:gd name="connsiteY5" fmla="*/ 0 h 39900"/>
                <a:gd name="connsiteX6" fmla="*/ 0 w 365811"/>
                <a:gd name="connsiteY6" fmla="*/ 39901 h 39900"/>
                <a:gd name="connsiteX7" fmla="*/ 3491 w 365811"/>
                <a:gd name="connsiteY7" fmla="*/ 39901 h 39900"/>
                <a:gd name="connsiteX8" fmla="*/ 177747 w 365811"/>
                <a:gd name="connsiteY8" fmla="*/ 39901 h 39900"/>
                <a:gd name="connsiteX9" fmla="*/ 363536 w 365811"/>
                <a:gd name="connsiteY9" fmla="*/ 39901 h 39900"/>
                <a:gd name="connsiteX10" fmla="*/ 365812 w 365811"/>
                <a:gd name="connsiteY10" fmla="*/ 39901 h 3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1" h="39900">
                  <a:moveTo>
                    <a:pt x="362944" y="0"/>
                  </a:moveTo>
                  <a:lnTo>
                    <a:pt x="362445" y="0"/>
                  </a:lnTo>
                  <a:lnTo>
                    <a:pt x="360450" y="0"/>
                  </a:lnTo>
                  <a:lnTo>
                    <a:pt x="185384" y="0"/>
                  </a:lnTo>
                  <a:lnTo>
                    <a:pt x="9258" y="0"/>
                  </a:lnTo>
                  <a:lnTo>
                    <a:pt x="4956" y="0"/>
                  </a:lnTo>
                  <a:lnTo>
                    <a:pt x="0" y="39901"/>
                  </a:lnTo>
                  <a:lnTo>
                    <a:pt x="3491" y="39901"/>
                  </a:lnTo>
                  <a:lnTo>
                    <a:pt x="177747" y="39901"/>
                  </a:lnTo>
                  <a:lnTo>
                    <a:pt x="363536" y="39901"/>
                  </a:lnTo>
                  <a:lnTo>
                    <a:pt x="365812" y="3990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Hình tự do: Hình 1752">
              <a:extLst>
                <a:ext uri="{FF2B5EF4-FFF2-40B4-BE49-F238E27FC236}">
                  <a16:creationId xmlns:a16="http://schemas.microsoft.com/office/drawing/2014/main" id="{FE3F02A8-5557-8938-33B2-FA20CCD9EEF2}"/>
                </a:ext>
              </a:extLst>
            </p:cNvPr>
            <p:cNvSpPr/>
            <p:nvPr/>
          </p:nvSpPr>
          <p:spPr>
            <a:xfrm>
              <a:off x="11783829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Hình tự do: Hình 1753">
              <a:extLst>
                <a:ext uri="{FF2B5EF4-FFF2-40B4-BE49-F238E27FC236}">
                  <a16:creationId xmlns:a16="http://schemas.microsoft.com/office/drawing/2014/main" id="{A5A09C1B-1A62-2AFD-6228-5E6D4B318704}"/>
                </a:ext>
              </a:extLst>
            </p:cNvPr>
            <p:cNvSpPr/>
            <p:nvPr/>
          </p:nvSpPr>
          <p:spPr>
            <a:xfrm>
              <a:off x="11972798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Hình tự do: Hình 1754">
              <a:extLst>
                <a:ext uri="{FF2B5EF4-FFF2-40B4-BE49-F238E27FC236}">
                  <a16:creationId xmlns:a16="http://schemas.microsoft.com/office/drawing/2014/main" id="{3C2FC2B0-E1E2-BD63-BD1F-A823E21E4931}"/>
                </a:ext>
              </a:extLst>
            </p:cNvPr>
            <p:cNvSpPr/>
            <p:nvPr/>
          </p:nvSpPr>
          <p:spPr>
            <a:xfrm>
              <a:off x="11877285" y="5054252"/>
              <a:ext cx="77152" cy="50904"/>
            </a:xfrm>
            <a:custGeom>
              <a:avLst/>
              <a:gdLst>
                <a:gd name="connsiteX0" fmla="*/ 64621 w 77152"/>
                <a:gd name="connsiteY0" fmla="*/ 50905 h 50904"/>
                <a:gd name="connsiteX1" fmla="*/ 12531 w 77152"/>
                <a:gd name="connsiteY1" fmla="*/ 50905 h 50904"/>
                <a:gd name="connsiteX2" fmla="*/ 0 w 77152"/>
                <a:gd name="connsiteY2" fmla="*/ 38405 h 50904"/>
                <a:gd name="connsiteX3" fmla="*/ 0 w 77152"/>
                <a:gd name="connsiteY3" fmla="*/ 12531 h 50904"/>
                <a:gd name="connsiteX4" fmla="*/ 12531 w 77152"/>
                <a:gd name="connsiteY4" fmla="*/ 0 h 50904"/>
                <a:gd name="connsiteX5" fmla="*/ 64621 w 77152"/>
                <a:gd name="connsiteY5" fmla="*/ 0 h 50904"/>
                <a:gd name="connsiteX6" fmla="*/ 77153 w 77152"/>
                <a:gd name="connsiteY6" fmla="*/ 12531 h 50904"/>
                <a:gd name="connsiteX7" fmla="*/ 77153 w 77152"/>
                <a:gd name="connsiteY7" fmla="*/ 38405 h 50904"/>
                <a:gd name="connsiteX8" fmla="*/ 64621 w 77152"/>
                <a:gd name="connsiteY8" fmla="*/ 50905 h 50904"/>
                <a:gd name="connsiteX9" fmla="*/ 12531 w 77152"/>
                <a:gd name="connsiteY9" fmla="*/ 9445 h 50904"/>
                <a:gd name="connsiteX10" fmla="*/ 9445 w 77152"/>
                <a:gd name="connsiteY10" fmla="*/ 12531 h 50904"/>
                <a:gd name="connsiteX11" fmla="*/ 9445 w 77152"/>
                <a:gd name="connsiteY11" fmla="*/ 38405 h 50904"/>
                <a:gd name="connsiteX12" fmla="*/ 12531 w 77152"/>
                <a:gd name="connsiteY12" fmla="*/ 41460 h 50904"/>
                <a:gd name="connsiteX13" fmla="*/ 64621 w 77152"/>
                <a:gd name="connsiteY13" fmla="*/ 41460 h 50904"/>
                <a:gd name="connsiteX14" fmla="*/ 67707 w 77152"/>
                <a:gd name="connsiteY14" fmla="*/ 38405 h 50904"/>
                <a:gd name="connsiteX15" fmla="*/ 67707 w 77152"/>
                <a:gd name="connsiteY15" fmla="*/ 12531 h 50904"/>
                <a:gd name="connsiteX16" fmla="*/ 64621 w 77152"/>
                <a:gd name="connsiteY16" fmla="*/ 9445 h 50904"/>
                <a:gd name="connsiteX17" fmla="*/ 12531 w 77152"/>
                <a:gd name="connsiteY17" fmla="*/ 9445 h 5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152" h="50904">
                  <a:moveTo>
                    <a:pt x="64621" y="50905"/>
                  </a:moveTo>
                  <a:lnTo>
                    <a:pt x="12531" y="50905"/>
                  </a:lnTo>
                  <a:cubicBezTo>
                    <a:pt x="5611" y="50905"/>
                    <a:pt x="0" y="45294"/>
                    <a:pt x="0" y="38405"/>
                  </a:cubicBezTo>
                  <a:lnTo>
                    <a:pt x="0" y="12531"/>
                  </a:lnTo>
                  <a:cubicBezTo>
                    <a:pt x="0" y="5642"/>
                    <a:pt x="5611" y="0"/>
                    <a:pt x="12531" y="0"/>
                  </a:cubicBezTo>
                  <a:lnTo>
                    <a:pt x="64621" y="0"/>
                  </a:lnTo>
                  <a:cubicBezTo>
                    <a:pt x="71541" y="0"/>
                    <a:pt x="77153" y="5642"/>
                    <a:pt x="77153" y="12531"/>
                  </a:cubicBezTo>
                  <a:lnTo>
                    <a:pt x="77153" y="38405"/>
                  </a:lnTo>
                  <a:cubicBezTo>
                    <a:pt x="77153" y="45294"/>
                    <a:pt x="71541" y="50905"/>
                    <a:pt x="64621" y="50905"/>
                  </a:cubicBezTo>
                  <a:close/>
                  <a:moveTo>
                    <a:pt x="12531" y="9445"/>
                  </a:moveTo>
                  <a:cubicBezTo>
                    <a:pt x="10817" y="9445"/>
                    <a:pt x="9445" y="10848"/>
                    <a:pt x="9445" y="12531"/>
                  </a:cubicBezTo>
                  <a:lnTo>
                    <a:pt x="9445" y="38405"/>
                  </a:lnTo>
                  <a:cubicBezTo>
                    <a:pt x="9445" y="40088"/>
                    <a:pt x="10817" y="41460"/>
                    <a:pt x="12531" y="41460"/>
                  </a:cubicBezTo>
                  <a:lnTo>
                    <a:pt x="64621" y="41460"/>
                  </a:lnTo>
                  <a:cubicBezTo>
                    <a:pt x="66336" y="41460"/>
                    <a:pt x="67707" y="40088"/>
                    <a:pt x="67707" y="38405"/>
                  </a:cubicBezTo>
                  <a:lnTo>
                    <a:pt x="67707" y="12531"/>
                  </a:lnTo>
                  <a:cubicBezTo>
                    <a:pt x="67707" y="10848"/>
                    <a:pt x="66336" y="9445"/>
                    <a:pt x="64621" y="9445"/>
                  </a:cubicBezTo>
                  <a:lnTo>
                    <a:pt x="12531" y="9445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Hình tự do: Hình 1755">
              <a:extLst>
                <a:ext uri="{FF2B5EF4-FFF2-40B4-BE49-F238E27FC236}">
                  <a16:creationId xmlns:a16="http://schemas.microsoft.com/office/drawing/2014/main" id="{443884FB-846B-ED2E-9385-06571AE22C94}"/>
                </a:ext>
              </a:extLst>
            </p:cNvPr>
            <p:cNvSpPr/>
            <p:nvPr/>
          </p:nvSpPr>
          <p:spPr>
            <a:xfrm>
              <a:off x="11882522" y="5074857"/>
              <a:ext cx="36471" cy="9725"/>
            </a:xfrm>
            <a:custGeom>
              <a:avLst/>
              <a:gdLst>
                <a:gd name="connsiteX0" fmla="*/ 31640 w 36471"/>
                <a:gd name="connsiteY0" fmla="*/ 9726 h 9725"/>
                <a:gd name="connsiteX1" fmla="*/ 0 w 36471"/>
                <a:gd name="connsiteY1" fmla="*/ 9726 h 9725"/>
                <a:gd name="connsiteX2" fmla="*/ 0 w 36471"/>
                <a:gd name="connsiteY2" fmla="*/ 0 h 9725"/>
                <a:gd name="connsiteX3" fmla="*/ 31640 w 36471"/>
                <a:gd name="connsiteY3" fmla="*/ 0 h 9725"/>
                <a:gd name="connsiteX4" fmla="*/ 36472 w 36471"/>
                <a:gd name="connsiteY4" fmla="*/ 4863 h 9725"/>
                <a:gd name="connsiteX5" fmla="*/ 36472 w 36471"/>
                <a:gd name="connsiteY5" fmla="*/ 4863 h 9725"/>
                <a:gd name="connsiteX6" fmla="*/ 31640 w 36471"/>
                <a:gd name="connsiteY6" fmla="*/ 9726 h 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1" h="9725">
                  <a:moveTo>
                    <a:pt x="31640" y="9726"/>
                  </a:moveTo>
                  <a:lnTo>
                    <a:pt x="0" y="9726"/>
                  </a:lnTo>
                  <a:lnTo>
                    <a:pt x="0" y="0"/>
                  </a:lnTo>
                  <a:lnTo>
                    <a:pt x="31640" y="0"/>
                  </a:lnTo>
                  <a:cubicBezTo>
                    <a:pt x="34321" y="0"/>
                    <a:pt x="36472" y="2182"/>
                    <a:pt x="36472" y="4863"/>
                  </a:cubicBezTo>
                  <a:lnTo>
                    <a:pt x="36472" y="4863"/>
                  </a:lnTo>
                  <a:cubicBezTo>
                    <a:pt x="36472" y="7544"/>
                    <a:pt x="34321" y="9726"/>
                    <a:pt x="31640" y="9726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Hình tự do: Hình 1756">
              <a:extLst>
                <a:ext uri="{FF2B5EF4-FFF2-40B4-BE49-F238E27FC236}">
                  <a16:creationId xmlns:a16="http://schemas.microsoft.com/office/drawing/2014/main" id="{05825A70-C7E1-D3D1-A8CE-80C8CFEA6478}"/>
                </a:ext>
              </a:extLst>
            </p:cNvPr>
            <p:cNvSpPr/>
            <p:nvPr/>
          </p:nvSpPr>
          <p:spPr>
            <a:xfrm>
              <a:off x="11973858" y="4561442"/>
              <a:ext cx="55986" cy="216307"/>
            </a:xfrm>
            <a:custGeom>
              <a:avLst/>
              <a:gdLst>
                <a:gd name="connsiteX0" fmla="*/ 55986 w 55986"/>
                <a:gd name="connsiteY0" fmla="*/ 216308 h 216307"/>
                <a:gd name="connsiteX1" fmla="*/ 6297 w 55986"/>
                <a:gd name="connsiteY1" fmla="*/ 168395 h 216307"/>
                <a:gd name="connsiteX2" fmla="*/ 0 w 55986"/>
                <a:gd name="connsiteY2" fmla="*/ 0 h 216307"/>
                <a:gd name="connsiteX3" fmla="*/ 43517 w 55986"/>
                <a:gd name="connsiteY3" fmla="*/ 12531 h 2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6" h="216307">
                  <a:moveTo>
                    <a:pt x="55986" y="216308"/>
                  </a:moveTo>
                  <a:lnTo>
                    <a:pt x="6297" y="168395"/>
                  </a:lnTo>
                  <a:lnTo>
                    <a:pt x="0" y="0"/>
                  </a:lnTo>
                  <a:lnTo>
                    <a:pt x="43517" y="12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Hình tự do: Hình 1757">
              <a:extLst>
                <a:ext uri="{FF2B5EF4-FFF2-40B4-BE49-F238E27FC236}">
                  <a16:creationId xmlns:a16="http://schemas.microsoft.com/office/drawing/2014/main" id="{E22F81E0-7AF0-D9E2-DEBE-157B08283609}"/>
                </a:ext>
              </a:extLst>
            </p:cNvPr>
            <p:cNvSpPr/>
            <p:nvPr/>
          </p:nvSpPr>
          <p:spPr>
            <a:xfrm>
              <a:off x="11797483" y="4554647"/>
              <a:ext cx="63748" cy="281489"/>
            </a:xfrm>
            <a:custGeom>
              <a:avLst/>
              <a:gdLst>
                <a:gd name="connsiteX0" fmla="*/ 63748 w 63748"/>
                <a:gd name="connsiteY0" fmla="*/ 229961 h 281489"/>
                <a:gd name="connsiteX1" fmla="*/ 25187 w 63748"/>
                <a:gd name="connsiteY1" fmla="*/ 281490 h 281489"/>
                <a:gd name="connsiteX2" fmla="*/ 0 w 63748"/>
                <a:gd name="connsiteY2" fmla="*/ 11160 h 281489"/>
                <a:gd name="connsiteX3" fmla="*/ 37096 w 63748"/>
                <a:gd name="connsiteY3" fmla="*/ 0 h 281489"/>
                <a:gd name="connsiteX4" fmla="*/ 63748 w 63748"/>
                <a:gd name="connsiteY4" fmla="*/ 229961 h 28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48" h="281489">
                  <a:moveTo>
                    <a:pt x="63748" y="229961"/>
                  </a:moveTo>
                  <a:lnTo>
                    <a:pt x="25187" y="281490"/>
                  </a:lnTo>
                  <a:lnTo>
                    <a:pt x="0" y="11160"/>
                  </a:lnTo>
                  <a:cubicBezTo>
                    <a:pt x="15181" y="6609"/>
                    <a:pt x="29302" y="2400"/>
                    <a:pt x="37096" y="0"/>
                  </a:cubicBezTo>
                  <a:lnTo>
                    <a:pt x="63748" y="22996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Hình tự do: Hình 1758">
              <a:extLst>
                <a:ext uri="{FF2B5EF4-FFF2-40B4-BE49-F238E27FC236}">
                  <a16:creationId xmlns:a16="http://schemas.microsoft.com/office/drawing/2014/main" id="{9373F984-4FA2-590B-4415-9889491E8C7D}"/>
                </a:ext>
              </a:extLst>
            </p:cNvPr>
            <p:cNvSpPr/>
            <p:nvPr/>
          </p:nvSpPr>
          <p:spPr>
            <a:xfrm>
              <a:off x="11700660" y="4699160"/>
              <a:ext cx="354028" cy="351164"/>
            </a:xfrm>
            <a:custGeom>
              <a:avLst/>
              <a:gdLst>
                <a:gd name="connsiteX0" fmla="*/ 354029 w 354028"/>
                <a:gd name="connsiteY0" fmla="*/ 344088 h 351164"/>
                <a:gd name="connsiteX1" fmla="*/ 214157 w 354028"/>
                <a:gd name="connsiteY1" fmla="*/ 351164 h 351164"/>
                <a:gd name="connsiteX2" fmla="*/ 0 w 354028"/>
                <a:gd name="connsiteY2" fmla="*/ 335672 h 351164"/>
                <a:gd name="connsiteX3" fmla="*/ 92116 w 354028"/>
                <a:gd name="connsiteY3" fmla="*/ 300789 h 351164"/>
                <a:gd name="connsiteX4" fmla="*/ 112846 w 354028"/>
                <a:gd name="connsiteY4" fmla="*/ 53870 h 351164"/>
                <a:gd name="connsiteX5" fmla="*/ 112846 w 354028"/>
                <a:gd name="connsiteY5" fmla="*/ 53558 h 351164"/>
                <a:gd name="connsiteX6" fmla="*/ 113718 w 354028"/>
                <a:gd name="connsiteY6" fmla="*/ 47261 h 351164"/>
                <a:gd name="connsiteX7" fmla="*/ 168644 w 354028"/>
                <a:gd name="connsiteY7" fmla="*/ 1095 h 351164"/>
                <a:gd name="connsiteX8" fmla="*/ 270611 w 354028"/>
                <a:gd name="connsiteY8" fmla="*/ 4 h 351164"/>
                <a:gd name="connsiteX9" fmla="*/ 326940 w 354028"/>
                <a:gd name="connsiteY9" fmla="*/ 47261 h 351164"/>
                <a:gd name="connsiteX10" fmla="*/ 327563 w 354028"/>
                <a:gd name="connsiteY10" fmla="*/ 52842 h 351164"/>
                <a:gd name="connsiteX11" fmla="*/ 327625 w 354028"/>
                <a:gd name="connsiteY11" fmla="*/ 53558 h 351164"/>
                <a:gd name="connsiteX12" fmla="*/ 351410 w 354028"/>
                <a:gd name="connsiteY12" fmla="*/ 312573 h 351164"/>
                <a:gd name="connsiteX13" fmla="*/ 354029 w 354028"/>
                <a:gd name="connsiteY13" fmla="*/ 344088 h 3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4028" h="351164">
                  <a:moveTo>
                    <a:pt x="354029" y="344088"/>
                  </a:moveTo>
                  <a:lnTo>
                    <a:pt x="214157" y="351164"/>
                  </a:lnTo>
                  <a:lnTo>
                    <a:pt x="0" y="335672"/>
                  </a:lnTo>
                  <a:lnTo>
                    <a:pt x="92116" y="300789"/>
                  </a:lnTo>
                  <a:lnTo>
                    <a:pt x="112846" y="53870"/>
                  </a:lnTo>
                  <a:lnTo>
                    <a:pt x="112846" y="53558"/>
                  </a:lnTo>
                  <a:cubicBezTo>
                    <a:pt x="113032" y="51407"/>
                    <a:pt x="113282" y="49319"/>
                    <a:pt x="113718" y="47261"/>
                  </a:cubicBezTo>
                  <a:cubicBezTo>
                    <a:pt x="118488" y="20983"/>
                    <a:pt x="141368" y="1344"/>
                    <a:pt x="168644" y="1095"/>
                  </a:cubicBezTo>
                  <a:lnTo>
                    <a:pt x="270611" y="4"/>
                  </a:lnTo>
                  <a:cubicBezTo>
                    <a:pt x="298729" y="-308"/>
                    <a:pt x="322389" y="20110"/>
                    <a:pt x="326940" y="47261"/>
                  </a:cubicBezTo>
                  <a:cubicBezTo>
                    <a:pt x="327251" y="49069"/>
                    <a:pt x="327438" y="50971"/>
                    <a:pt x="327563" y="52842"/>
                  </a:cubicBezTo>
                  <a:lnTo>
                    <a:pt x="327625" y="53558"/>
                  </a:lnTo>
                  <a:lnTo>
                    <a:pt x="351410" y="312573"/>
                  </a:lnTo>
                  <a:lnTo>
                    <a:pt x="354029" y="344088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Hình tự do: Hình 1759">
              <a:extLst>
                <a:ext uri="{FF2B5EF4-FFF2-40B4-BE49-F238E27FC236}">
                  <a16:creationId xmlns:a16="http://schemas.microsoft.com/office/drawing/2014/main" id="{E19FE238-61DD-516D-9F0C-31D67C47A552}"/>
                </a:ext>
              </a:extLst>
            </p:cNvPr>
            <p:cNvSpPr/>
            <p:nvPr/>
          </p:nvSpPr>
          <p:spPr>
            <a:xfrm>
              <a:off x="11813506" y="4746390"/>
              <a:ext cx="214779" cy="6328"/>
            </a:xfrm>
            <a:custGeom>
              <a:avLst/>
              <a:gdLst>
                <a:gd name="connsiteX0" fmla="*/ 214780 w 214779"/>
                <a:gd name="connsiteY0" fmla="*/ 6328 h 6328"/>
                <a:gd name="connsiteX1" fmla="*/ 0 w 214779"/>
                <a:gd name="connsiteY1" fmla="*/ 6328 h 6328"/>
                <a:gd name="connsiteX2" fmla="*/ 873 w 214779"/>
                <a:gd name="connsiteY2" fmla="*/ 0 h 6328"/>
                <a:gd name="connsiteX3" fmla="*/ 214094 w 214779"/>
                <a:gd name="connsiteY3" fmla="*/ 0 h 6328"/>
                <a:gd name="connsiteX4" fmla="*/ 214718 w 214779"/>
                <a:gd name="connsiteY4" fmla="*/ 5611 h 6328"/>
                <a:gd name="connsiteX5" fmla="*/ 214780 w 214779"/>
                <a:gd name="connsiteY5" fmla="*/ 6328 h 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79" h="6328">
                  <a:moveTo>
                    <a:pt x="214780" y="6328"/>
                  </a:moveTo>
                  <a:lnTo>
                    <a:pt x="0" y="6328"/>
                  </a:lnTo>
                  <a:cubicBezTo>
                    <a:pt x="187" y="4177"/>
                    <a:pt x="436" y="2089"/>
                    <a:pt x="873" y="0"/>
                  </a:cubicBezTo>
                  <a:lnTo>
                    <a:pt x="214094" y="0"/>
                  </a:lnTo>
                  <a:cubicBezTo>
                    <a:pt x="214406" y="1839"/>
                    <a:pt x="214593" y="3741"/>
                    <a:pt x="214718" y="5611"/>
                  </a:cubicBezTo>
                  <a:lnTo>
                    <a:pt x="214780" y="63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61" name="Đồ họa 3">
              <a:extLst>
                <a:ext uri="{FF2B5EF4-FFF2-40B4-BE49-F238E27FC236}">
                  <a16:creationId xmlns:a16="http://schemas.microsoft.com/office/drawing/2014/main" id="{D5DB688C-1318-049B-1D95-67C94DBB2E34}"/>
                </a:ext>
              </a:extLst>
            </p:cNvPr>
            <p:cNvGrpSpPr/>
            <p:nvPr/>
          </p:nvGrpSpPr>
          <p:grpSpPr>
            <a:xfrm>
              <a:off x="11851998" y="4714775"/>
              <a:ext cx="137789" cy="16534"/>
              <a:chOff x="11851998" y="4714775"/>
              <a:chExt cx="137789" cy="16534"/>
            </a:xfrm>
            <a:solidFill>
              <a:srgbClr val="524660"/>
            </a:solidFill>
          </p:grpSpPr>
          <p:sp>
            <p:nvSpPr>
              <p:cNvPr id="1790" name="Hình tự do: Hình 1789">
                <a:extLst>
                  <a:ext uri="{FF2B5EF4-FFF2-40B4-BE49-F238E27FC236}">
                    <a16:creationId xmlns:a16="http://schemas.microsoft.com/office/drawing/2014/main" id="{C482C368-4944-7437-E89A-21F5EC8E07AC}"/>
                  </a:ext>
                </a:extLst>
              </p:cNvPr>
              <p:cNvSpPr/>
              <p:nvPr/>
            </p:nvSpPr>
            <p:spPr>
              <a:xfrm>
                <a:off x="11851998" y="4714775"/>
                <a:ext cx="16534" cy="16534"/>
              </a:xfrm>
              <a:custGeom>
                <a:avLst/>
                <a:gdLst>
                  <a:gd name="connsiteX0" fmla="*/ 16534 w 16534"/>
                  <a:gd name="connsiteY0" fmla="*/ 8267 h 16534"/>
                  <a:gd name="connsiteX1" fmla="*/ 8267 w 16534"/>
                  <a:gd name="connsiteY1" fmla="*/ 16534 h 16534"/>
                  <a:gd name="connsiteX2" fmla="*/ 0 w 16534"/>
                  <a:gd name="connsiteY2" fmla="*/ 8267 h 16534"/>
                  <a:gd name="connsiteX3" fmla="*/ 8267 w 16534"/>
                  <a:gd name="connsiteY3" fmla="*/ 0 h 16534"/>
                  <a:gd name="connsiteX4" fmla="*/ 16534 w 16534"/>
                  <a:gd name="connsiteY4" fmla="*/ 8267 h 1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34" h="16534">
                    <a:moveTo>
                      <a:pt x="16534" y="8267"/>
                    </a:moveTo>
                    <a:cubicBezTo>
                      <a:pt x="16534" y="12833"/>
                      <a:pt x="12833" y="16534"/>
                      <a:pt x="8267" y="16534"/>
                    </a:cubicBezTo>
                    <a:cubicBezTo>
                      <a:pt x="3702" y="16534"/>
                      <a:pt x="0" y="12833"/>
                      <a:pt x="0" y="8267"/>
                    </a:cubicBezTo>
                    <a:cubicBezTo>
                      <a:pt x="0" y="3701"/>
                      <a:pt x="3702" y="0"/>
                      <a:pt x="8267" y="0"/>
                    </a:cubicBezTo>
                    <a:cubicBezTo>
                      <a:pt x="12833" y="0"/>
                      <a:pt x="16534" y="3701"/>
                      <a:pt x="16534" y="8267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1" name="Hình tự do: Hình 1790">
                <a:extLst>
                  <a:ext uri="{FF2B5EF4-FFF2-40B4-BE49-F238E27FC236}">
                    <a16:creationId xmlns:a16="http://schemas.microsoft.com/office/drawing/2014/main" id="{AF1E502C-73B2-FDD4-6BE2-5FF21C0B6924}"/>
                  </a:ext>
                </a:extLst>
              </p:cNvPr>
              <p:cNvSpPr/>
              <p:nvPr/>
            </p:nvSpPr>
            <p:spPr>
              <a:xfrm>
                <a:off x="11973235" y="4714781"/>
                <a:ext cx="16552" cy="16521"/>
              </a:xfrm>
              <a:custGeom>
                <a:avLst/>
                <a:gdLst>
                  <a:gd name="connsiteX0" fmla="*/ 16553 w 16552"/>
                  <a:gd name="connsiteY0" fmla="*/ 8261 h 16521"/>
                  <a:gd name="connsiteX1" fmla="*/ 8292 w 16552"/>
                  <a:gd name="connsiteY1" fmla="*/ 16522 h 16521"/>
                  <a:gd name="connsiteX2" fmla="*/ 0 w 16552"/>
                  <a:gd name="connsiteY2" fmla="*/ 8261 h 16521"/>
                  <a:gd name="connsiteX3" fmla="*/ 8292 w 16552"/>
                  <a:gd name="connsiteY3" fmla="*/ 0 h 16521"/>
                  <a:gd name="connsiteX4" fmla="*/ 16553 w 16552"/>
                  <a:gd name="connsiteY4" fmla="*/ 8261 h 1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" h="16521">
                    <a:moveTo>
                      <a:pt x="16553" y="8261"/>
                    </a:moveTo>
                    <a:cubicBezTo>
                      <a:pt x="16553" y="12843"/>
                      <a:pt x="12843" y="16522"/>
                      <a:pt x="8292" y="16522"/>
                    </a:cubicBezTo>
                    <a:cubicBezTo>
                      <a:pt x="3709" y="16522"/>
                      <a:pt x="0" y="12843"/>
                      <a:pt x="0" y="8261"/>
                    </a:cubicBezTo>
                    <a:cubicBezTo>
                      <a:pt x="0" y="3710"/>
                      <a:pt x="3709" y="0"/>
                      <a:pt x="8292" y="0"/>
                    </a:cubicBezTo>
                    <a:cubicBezTo>
                      <a:pt x="12843" y="0"/>
                      <a:pt x="16553" y="3710"/>
                      <a:pt x="16553" y="8261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62" name="Hình tự do: Hình 1761">
              <a:extLst>
                <a:ext uri="{FF2B5EF4-FFF2-40B4-BE49-F238E27FC236}">
                  <a16:creationId xmlns:a16="http://schemas.microsoft.com/office/drawing/2014/main" id="{8E83C755-3714-BBBF-8B8A-FB752E75D924}"/>
                </a:ext>
              </a:extLst>
            </p:cNvPr>
            <p:cNvSpPr/>
            <p:nvPr/>
          </p:nvSpPr>
          <p:spPr>
            <a:xfrm>
              <a:off x="11842746" y="4775817"/>
              <a:ext cx="160663" cy="139591"/>
            </a:xfrm>
            <a:custGeom>
              <a:avLst/>
              <a:gdLst>
                <a:gd name="connsiteX0" fmla="*/ 80332 w 160663"/>
                <a:gd name="connsiteY0" fmla="*/ 139591 h 139591"/>
                <a:gd name="connsiteX1" fmla="*/ 0 w 160663"/>
                <a:gd name="connsiteY1" fmla="*/ 59259 h 139591"/>
                <a:gd name="connsiteX2" fmla="*/ 0 w 160663"/>
                <a:gd name="connsiteY2" fmla="*/ 0 h 139591"/>
                <a:gd name="connsiteX3" fmla="*/ 160664 w 160663"/>
                <a:gd name="connsiteY3" fmla="*/ 0 h 139591"/>
                <a:gd name="connsiteX4" fmla="*/ 160664 w 160663"/>
                <a:gd name="connsiteY4" fmla="*/ 59259 h 139591"/>
                <a:gd name="connsiteX5" fmla="*/ 80332 w 160663"/>
                <a:gd name="connsiteY5" fmla="*/ 139591 h 139591"/>
                <a:gd name="connsiteX6" fmla="*/ 8697 w 160663"/>
                <a:gd name="connsiteY6" fmla="*/ 8728 h 139591"/>
                <a:gd name="connsiteX7" fmla="*/ 8697 w 160663"/>
                <a:gd name="connsiteY7" fmla="*/ 59259 h 139591"/>
                <a:gd name="connsiteX8" fmla="*/ 80332 w 160663"/>
                <a:gd name="connsiteY8" fmla="*/ 130863 h 139591"/>
                <a:gd name="connsiteX9" fmla="*/ 151936 w 160663"/>
                <a:gd name="connsiteY9" fmla="*/ 59259 h 139591"/>
                <a:gd name="connsiteX10" fmla="*/ 151936 w 160663"/>
                <a:gd name="connsiteY10" fmla="*/ 8728 h 139591"/>
                <a:gd name="connsiteX11" fmla="*/ 8697 w 160663"/>
                <a:gd name="connsiteY11" fmla="*/ 8728 h 13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663" h="139591">
                  <a:moveTo>
                    <a:pt x="80332" y="139591"/>
                  </a:moveTo>
                  <a:cubicBezTo>
                    <a:pt x="36035" y="139591"/>
                    <a:pt x="0" y="103556"/>
                    <a:pt x="0" y="59259"/>
                  </a:cubicBezTo>
                  <a:lnTo>
                    <a:pt x="0" y="0"/>
                  </a:lnTo>
                  <a:lnTo>
                    <a:pt x="160664" y="0"/>
                  </a:lnTo>
                  <a:lnTo>
                    <a:pt x="160664" y="59259"/>
                  </a:lnTo>
                  <a:cubicBezTo>
                    <a:pt x="160664" y="103556"/>
                    <a:pt x="124629" y="139591"/>
                    <a:pt x="80332" y="139591"/>
                  </a:cubicBezTo>
                  <a:close/>
                  <a:moveTo>
                    <a:pt x="8697" y="8728"/>
                  </a:moveTo>
                  <a:lnTo>
                    <a:pt x="8697" y="59259"/>
                  </a:lnTo>
                  <a:cubicBezTo>
                    <a:pt x="8697" y="98755"/>
                    <a:pt x="40836" y="130863"/>
                    <a:pt x="80332" y="130863"/>
                  </a:cubicBezTo>
                  <a:cubicBezTo>
                    <a:pt x="119828" y="130863"/>
                    <a:pt x="151936" y="98755"/>
                    <a:pt x="151936" y="59259"/>
                  </a:cubicBezTo>
                  <a:lnTo>
                    <a:pt x="151936" y="8728"/>
                  </a:lnTo>
                  <a:lnTo>
                    <a:pt x="8697" y="87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Hình tự do: Hình 1762">
              <a:extLst>
                <a:ext uri="{FF2B5EF4-FFF2-40B4-BE49-F238E27FC236}">
                  <a16:creationId xmlns:a16="http://schemas.microsoft.com/office/drawing/2014/main" id="{AA4174F2-3302-4783-1CA6-D26E1E784B0C}"/>
                </a:ext>
              </a:extLst>
            </p:cNvPr>
            <p:cNvSpPr/>
            <p:nvPr/>
          </p:nvSpPr>
          <p:spPr>
            <a:xfrm>
              <a:off x="11895240" y="5291788"/>
              <a:ext cx="72382" cy="724391"/>
            </a:xfrm>
            <a:custGeom>
              <a:avLst/>
              <a:gdLst>
                <a:gd name="connsiteX0" fmla="*/ 62938 w 72382"/>
                <a:gd name="connsiteY0" fmla="*/ 724392 h 724391"/>
                <a:gd name="connsiteX1" fmla="*/ 62813 w 72382"/>
                <a:gd name="connsiteY1" fmla="*/ 278747 h 724391"/>
                <a:gd name="connsiteX2" fmla="*/ 0 w 72382"/>
                <a:gd name="connsiteY2" fmla="*/ 2089 h 724391"/>
                <a:gd name="connsiteX3" fmla="*/ 9227 w 72382"/>
                <a:gd name="connsiteY3" fmla="*/ 0 h 724391"/>
                <a:gd name="connsiteX4" fmla="*/ 72258 w 72382"/>
                <a:gd name="connsiteY4" fmla="*/ 278217 h 724391"/>
                <a:gd name="connsiteX5" fmla="*/ 72383 w 72382"/>
                <a:gd name="connsiteY5" fmla="*/ 724392 h 72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2" h="724391">
                  <a:moveTo>
                    <a:pt x="62938" y="724392"/>
                  </a:moveTo>
                  <a:lnTo>
                    <a:pt x="62813" y="278747"/>
                  </a:lnTo>
                  <a:lnTo>
                    <a:pt x="0" y="2089"/>
                  </a:lnTo>
                  <a:lnTo>
                    <a:pt x="9227" y="0"/>
                  </a:lnTo>
                  <a:lnTo>
                    <a:pt x="72258" y="278217"/>
                  </a:lnTo>
                  <a:lnTo>
                    <a:pt x="72383" y="724392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Hình tự do: Hình 1763">
              <a:extLst>
                <a:ext uri="{FF2B5EF4-FFF2-40B4-BE49-F238E27FC236}">
                  <a16:creationId xmlns:a16="http://schemas.microsoft.com/office/drawing/2014/main" id="{0538774C-695C-015B-92BD-7CFEC96596C3}"/>
                </a:ext>
              </a:extLst>
            </p:cNvPr>
            <p:cNvSpPr/>
            <p:nvPr/>
          </p:nvSpPr>
          <p:spPr>
            <a:xfrm>
              <a:off x="11669924" y="5177010"/>
              <a:ext cx="54271" cy="844874"/>
            </a:xfrm>
            <a:custGeom>
              <a:avLst/>
              <a:gdLst>
                <a:gd name="connsiteX0" fmla="*/ 9414 w 54271"/>
                <a:gd name="connsiteY0" fmla="*/ 844875 h 844874"/>
                <a:gd name="connsiteX1" fmla="*/ 0 w 54271"/>
                <a:gd name="connsiteY1" fmla="*/ 844002 h 844874"/>
                <a:gd name="connsiteX2" fmla="*/ 44826 w 54271"/>
                <a:gd name="connsiteY2" fmla="*/ 360856 h 844874"/>
                <a:gd name="connsiteX3" fmla="*/ 38592 w 54271"/>
                <a:gd name="connsiteY3" fmla="*/ 156 h 844874"/>
                <a:gd name="connsiteX4" fmla="*/ 48037 w 54271"/>
                <a:gd name="connsiteY4" fmla="*/ 0 h 844874"/>
                <a:gd name="connsiteX5" fmla="*/ 54272 w 54271"/>
                <a:gd name="connsiteY5" fmla="*/ 361230 h 8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1" h="844874">
                  <a:moveTo>
                    <a:pt x="9414" y="844875"/>
                  </a:moveTo>
                  <a:lnTo>
                    <a:pt x="0" y="844002"/>
                  </a:lnTo>
                  <a:lnTo>
                    <a:pt x="44826" y="360856"/>
                  </a:lnTo>
                  <a:lnTo>
                    <a:pt x="38592" y="156"/>
                  </a:lnTo>
                  <a:lnTo>
                    <a:pt x="48037" y="0"/>
                  </a:lnTo>
                  <a:lnTo>
                    <a:pt x="54272" y="36123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Hình tự do: Hình 1764">
              <a:extLst>
                <a:ext uri="{FF2B5EF4-FFF2-40B4-BE49-F238E27FC236}">
                  <a16:creationId xmlns:a16="http://schemas.microsoft.com/office/drawing/2014/main" id="{0EBDCAB2-F7AD-7535-A2D4-D6CE27B24123}"/>
                </a:ext>
              </a:extLst>
            </p:cNvPr>
            <p:cNvSpPr/>
            <p:nvPr/>
          </p:nvSpPr>
          <p:spPr>
            <a:xfrm>
              <a:off x="11765003" y="5504664"/>
              <a:ext cx="92207" cy="136523"/>
            </a:xfrm>
            <a:custGeom>
              <a:avLst/>
              <a:gdLst>
                <a:gd name="connsiteX0" fmla="*/ 4767 w 92207"/>
                <a:gd name="connsiteY0" fmla="*/ 103309 h 136523"/>
                <a:gd name="connsiteX1" fmla="*/ 36439 w 92207"/>
                <a:gd name="connsiteY1" fmla="*/ 134576 h 136523"/>
                <a:gd name="connsiteX2" fmla="*/ 48035 w 92207"/>
                <a:gd name="connsiteY2" fmla="*/ 136477 h 136523"/>
                <a:gd name="connsiteX3" fmla="*/ 48565 w 92207"/>
                <a:gd name="connsiteY3" fmla="*/ 136477 h 136523"/>
                <a:gd name="connsiteX4" fmla="*/ 59538 w 92207"/>
                <a:gd name="connsiteY4" fmla="*/ 135479 h 136523"/>
                <a:gd name="connsiteX5" fmla="*/ 63185 w 92207"/>
                <a:gd name="connsiteY5" fmla="*/ 134482 h 136523"/>
                <a:gd name="connsiteX6" fmla="*/ 76995 w 92207"/>
                <a:gd name="connsiteY6" fmla="*/ 128279 h 136523"/>
                <a:gd name="connsiteX7" fmla="*/ 81359 w 92207"/>
                <a:gd name="connsiteY7" fmla="*/ 115342 h 136523"/>
                <a:gd name="connsiteX8" fmla="*/ 67113 w 92207"/>
                <a:gd name="connsiteY8" fmla="*/ 124694 h 136523"/>
                <a:gd name="connsiteX9" fmla="*/ 57917 w 92207"/>
                <a:gd name="connsiteY9" fmla="*/ 127749 h 136523"/>
                <a:gd name="connsiteX10" fmla="*/ 50498 w 92207"/>
                <a:gd name="connsiteY10" fmla="*/ 128622 h 136523"/>
                <a:gd name="connsiteX11" fmla="*/ 50030 w 92207"/>
                <a:gd name="connsiteY11" fmla="*/ 128622 h 136523"/>
                <a:gd name="connsiteX12" fmla="*/ 38777 w 92207"/>
                <a:gd name="connsiteY12" fmla="*/ 127000 h 136523"/>
                <a:gd name="connsiteX13" fmla="*/ 12187 w 92207"/>
                <a:gd name="connsiteY13" fmla="*/ 100472 h 136523"/>
                <a:gd name="connsiteX14" fmla="*/ 10285 w 92207"/>
                <a:gd name="connsiteY14" fmla="*/ 58234 h 136523"/>
                <a:gd name="connsiteX15" fmla="*/ 11345 w 92207"/>
                <a:gd name="connsiteY15" fmla="*/ 54399 h 136523"/>
                <a:gd name="connsiteX16" fmla="*/ 17112 w 92207"/>
                <a:gd name="connsiteY16" fmla="*/ 40590 h 136523"/>
                <a:gd name="connsiteX17" fmla="*/ 55517 w 92207"/>
                <a:gd name="connsiteY17" fmla="*/ 8763 h 136523"/>
                <a:gd name="connsiteX18" fmla="*/ 74657 w 92207"/>
                <a:gd name="connsiteY18" fmla="*/ 9511 h 136523"/>
                <a:gd name="connsiteX19" fmla="*/ 92207 w 92207"/>
                <a:gd name="connsiteY19" fmla="*/ 21076 h 136523"/>
                <a:gd name="connsiteX20" fmla="*/ 92145 w 92207"/>
                <a:gd name="connsiteY20" fmla="*/ 9978 h 136523"/>
                <a:gd name="connsiteX21" fmla="*/ 76964 w 92207"/>
                <a:gd name="connsiteY21" fmla="*/ 1936 h 136523"/>
                <a:gd name="connsiteX22" fmla="*/ 53864 w 92207"/>
                <a:gd name="connsiteY22" fmla="*/ 1031 h 136523"/>
                <a:gd name="connsiteX23" fmla="*/ 8508 w 92207"/>
                <a:gd name="connsiteY23" fmla="*/ 40122 h 136523"/>
                <a:gd name="connsiteX24" fmla="*/ 3770 w 92207"/>
                <a:gd name="connsiteY24" fmla="*/ 52155 h 136523"/>
                <a:gd name="connsiteX25" fmla="*/ 2087 w 92207"/>
                <a:gd name="connsiteY25" fmla="*/ 58514 h 136523"/>
                <a:gd name="connsiteX26" fmla="*/ 4767 w 92207"/>
                <a:gd name="connsiteY26" fmla="*/ 103309 h 1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207" h="136523">
                  <a:moveTo>
                    <a:pt x="4767" y="103309"/>
                  </a:moveTo>
                  <a:cubicBezTo>
                    <a:pt x="10940" y="119114"/>
                    <a:pt x="22130" y="130211"/>
                    <a:pt x="36439" y="134576"/>
                  </a:cubicBezTo>
                  <a:cubicBezTo>
                    <a:pt x="40273" y="135729"/>
                    <a:pt x="44107" y="136384"/>
                    <a:pt x="48035" y="136477"/>
                  </a:cubicBezTo>
                  <a:cubicBezTo>
                    <a:pt x="48191" y="136540"/>
                    <a:pt x="48347" y="136540"/>
                    <a:pt x="48565" y="136477"/>
                  </a:cubicBezTo>
                  <a:cubicBezTo>
                    <a:pt x="52181" y="136571"/>
                    <a:pt x="55860" y="136259"/>
                    <a:pt x="59538" y="135479"/>
                  </a:cubicBezTo>
                  <a:cubicBezTo>
                    <a:pt x="60754" y="135199"/>
                    <a:pt x="62032" y="134856"/>
                    <a:pt x="63185" y="134482"/>
                  </a:cubicBezTo>
                  <a:cubicBezTo>
                    <a:pt x="68017" y="133173"/>
                    <a:pt x="72630" y="131053"/>
                    <a:pt x="76995" y="128279"/>
                  </a:cubicBezTo>
                  <a:lnTo>
                    <a:pt x="81359" y="115342"/>
                  </a:lnTo>
                  <a:cubicBezTo>
                    <a:pt x="76995" y="119270"/>
                    <a:pt x="72163" y="122481"/>
                    <a:pt x="67113" y="124694"/>
                  </a:cubicBezTo>
                  <a:cubicBezTo>
                    <a:pt x="64120" y="126066"/>
                    <a:pt x="61065" y="127063"/>
                    <a:pt x="57917" y="127749"/>
                  </a:cubicBezTo>
                  <a:cubicBezTo>
                    <a:pt x="55392" y="128279"/>
                    <a:pt x="52929" y="128590"/>
                    <a:pt x="50498" y="128622"/>
                  </a:cubicBezTo>
                  <a:lnTo>
                    <a:pt x="50030" y="128622"/>
                  </a:lnTo>
                  <a:cubicBezTo>
                    <a:pt x="46196" y="128684"/>
                    <a:pt x="42424" y="128154"/>
                    <a:pt x="38777" y="127000"/>
                  </a:cubicBezTo>
                  <a:cubicBezTo>
                    <a:pt x="26838" y="123322"/>
                    <a:pt x="17393" y="113970"/>
                    <a:pt x="12187" y="100472"/>
                  </a:cubicBezTo>
                  <a:cubicBezTo>
                    <a:pt x="7230" y="87754"/>
                    <a:pt x="6606" y="72916"/>
                    <a:pt x="10285" y="58234"/>
                  </a:cubicBezTo>
                  <a:cubicBezTo>
                    <a:pt x="10597" y="56987"/>
                    <a:pt x="10971" y="55677"/>
                    <a:pt x="11345" y="54399"/>
                  </a:cubicBezTo>
                  <a:cubicBezTo>
                    <a:pt x="12810" y="49505"/>
                    <a:pt x="14774" y="44954"/>
                    <a:pt x="17112" y="40590"/>
                  </a:cubicBezTo>
                  <a:cubicBezTo>
                    <a:pt x="25809" y="24068"/>
                    <a:pt x="39930" y="12035"/>
                    <a:pt x="55517" y="8763"/>
                  </a:cubicBezTo>
                  <a:cubicBezTo>
                    <a:pt x="62063" y="7391"/>
                    <a:pt x="68484" y="7609"/>
                    <a:pt x="74657" y="9511"/>
                  </a:cubicBezTo>
                  <a:cubicBezTo>
                    <a:pt x="81421" y="11599"/>
                    <a:pt x="87406" y="15558"/>
                    <a:pt x="92207" y="21076"/>
                  </a:cubicBezTo>
                  <a:lnTo>
                    <a:pt x="92145" y="9978"/>
                  </a:lnTo>
                  <a:cubicBezTo>
                    <a:pt x="87624" y="6362"/>
                    <a:pt x="82512" y="3681"/>
                    <a:pt x="76964" y="1936"/>
                  </a:cubicBezTo>
                  <a:cubicBezTo>
                    <a:pt x="69544" y="-309"/>
                    <a:pt x="61751" y="-589"/>
                    <a:pt x="53864" y="1031"/>
                  </a:cubicBezTo>
                  <a:cubicBezTo>
                    <a:pt x="35036" y="5053"/>
                    <a:pt x="18172" y="19860"/>
                    <a:pt x="8508" y="40122"/>
                  </a:cubicBezTo>
                  <a:cubicBezTo>
                    <a:pt x="6606" y="43956"/>
                    <a:pt x="5079" y="47946"/>
                    <a:pt x="3770" y="52155"/>
                  </a:cubicBezTo>
                  <a:cubicBezTo>
                    <a:pt x="3146" y="54243"/>
                    <a:pt x="2554" y="56363"/>
                    <a:pt x="2087" y="58514"/>
                  </a:cubicBezTo>
                  <a:cubicBezTo>
                    <a:pt x="-1436" y="74007"/>
                    <a:pt x="-470" y="89687"/>
                    <a:pt x="4767" y="103309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Hình tự do: Hình 1765">
              <a:extLst>
                <a:ext uri="{FF2B5EF4-FFF2-40B4-BE49-F238E27FC236}">
                  <a16:creationId xmlns:a16="http://schemas.microsoft.com/office/drawing/2014/main" id="{AB4F8B74-B65B-E1BE-2666-55B0BF97B917}"/>
                </a:ext>
              </a:extLst>
            </p:cNvPr>
            <p:cNvSpPr/>
            <p:nvPr/>
          </p:nvSpPr>
          <p:spPr>
            <a:xfrm>
              <a:off x="11997205" y="5502266"/>
              <a:ext cx="77777" cy="138594"/>
            </a:xfrm>
            <a:custGeom>
              <a:avLst/>
              <a:gdLst>
                <a:gd name="connsiteX0" fmla="*/ 54648 w 77777"/>
                <a:gd name="connsiteY0" fmla="*/ 130707 h 138594"/>
                <a:gd name="connsiteX1" fmla="*/ 53650 w 77777"/>
                <a:gd name="connsiteY1" fmla="*/ 130707 h 138594"/>
                <a:gd name="connsiteX2" fmla="*/ 20950 w 77777"/>
                <a:gd name="connsiteY2" fmla="*/ 112191 h 138594"/>
                <a:gd name="connsiteX3" fmla="*/ 7982 w 77777"/>
                <a:gd name="connsiteY3" fmla="*/ 68050 h 138594"/>
                <a:gd name="connsiteX4" fmla="*/ 8481 w 77777"/>
                <a:gd name="connsiteY4" fmla="*/ 61098 h 138594"/>
                <a:gd name="connsiteX5" fmla="*/ 56019 w 77777"/>
                <a:gd name="connsiteY5" fmla="*/ 7887 h 138594"/>
                <a:gd name="connsiteX6" fmla="*/ 57048 w 77777"/>
                <a:gd name="connsiteY6" fmla="*/ 7887 h 138594"/>
                <a:gd name="connsiteX7" fmla="*/ 77778 w 77777"/>
                <a:gd name="connsiteY7" fmla="*/ 14807 h 138594"/>
                <a:gd name="connsiteX8" fmla="*/ 76687 w 77777"/>
                <a:gd name="connsiteY8" fmla="*/ 4988 h 138594"/>
                <a:gd name="connsiteX9" fmla="*/ 57235 w 77777"/>
                <a:gd name="connsiteY9" fmla="*/ 0 h 138594"/>
                <a:gd name="connsiteX10" fmla="*/ 56050 w 77777"/>
                <a:gd name="connsiteY10" fmla="*/ 0 h 138594"/>
                <a:gd name="connsiteX11" fmla="*/ 407 w 77777"/>
                <a:gd name="connsiteY11" fmla="*/ 61878 h 138594"/>
                <a:gd name="connsiteX12" fmla="*/ 33 w 77777"/>
                <a:gd name="connsiteY12" fmla="*/ 67769 h 138594"/>
                <a:gd name="connsiteX13" fmla="*/ 14591 w 77777"/>
                <a:gd name="connsiteY13" fmla="*/ 116867 h 138594"/>
                <a:gd name="connsiteX14" fmla="*/ 53463 w 77777"/>
                <a:gd name="connsiteY14" fmla="*/ 138594 h 138594"/>
                <a:gd name="connsiteX15" fmla="*/ 54648 w 77777"/>
                <a:gd name="connsiteY15" fmla="*/ 138594 h 138594"/>
                <a:gd name="connsiteX16" fmla="*/ 64530 w 77777"/>
                <a:gd name="connsiteY16" fmla="*/ 137503 h 138594"/>
                <a:gd name="connsiteX17" fmla="*/ 73102 w 77777"/>
                <a:gd name="connsiteY17" fmla="*/ 134729 h 138594"/>
                <a:gd name="connsiteX18" fmla="*/ 74193 w 77777"/>
                <a:gd name="connsiteY18" fmla="*/ 125221 h 138594"/>
                <a:gd name="connsiteX19" fmla="*/ 65745 w 77777"/>
                <a:gd name="connsiteY19" fmla="*/ 128993 h 138594"/>
                <a:gd name="connsiteX20" fmla="*/ 54648 w 77777"/>
                <a:gd name="connsiteY20" fmla="*/ 130707 h 1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777" h="138594">
                  <a:moveTo>
                    <a:pt x="54648" y="130707"/>
                  </a:moveTo>
                  <a:lnTo>
                    <a:pt x="53650" y="130707"/>
                  </a:lnTo>
                  <a:cubicBezTo>
                    <a:pt x="41181" y="130333"/>
                    <a:pt x="29585" y="123787"/>
                    <a:pt x="20950" y="112191"/>
                  </a:cubicBezTo>
                  <a:cubicBezTo>
                    <a:pt x="12128" y="100283"/>
                    <a:pt x="7483" y="84603"/>
                    <a:pt x="7982" y="68050"/>
                  </a:cubicBezTo>
                  <a:cubicBezTo>
                    <a:pt x="8045" y="65712"/>
                    <a:pt x="8231" y="63374"/>
                    <a:pt x="8481" y="61098"/>
                  </a:cubicBezTo>
                  <a:cubicBezTo>
                    <a:pt x="11941" y="31173"/>
                    <a:pt x="32235" y="7887"/>
                    <a:pt x="56019" y="7887"/>
                  </a:cubicBezTo>
                  <a:lnTo>
                    <a:pt x="57048" y="7887"/>
                  </a:lnTo>
                  <a:cubicBezTo>
                    <a:pt x="64405" y="8136"/>
                    <a:pt x="71481" y="10474"/>
                    <a:pt x="77778" y="14807"/>
                  </a:cubicBezTo>
                  <a:lnTo>
                    <a:pt x="76687" y="4988"/>
                  </a:lnTo>
                  <a:cubicBezTo>
                    <a:pt x="70577" y="1839"/>
                    <a:pt x="64031" y="187"/>
                    <a:pt x="57235" y="0"/>
                  </a:cubicBezTo>
                  <a:lnTo>
                    <a:pt x="56050" y="0"/>
                  </a:lnTo>
                  <a:cubicBezTo>
                    <a:pt x="27247" y="0"/>
                    <a:pt x="3712" y="26715"/>
                    <a:pt x="407" y="61878"/>
                  </a:cubicBezTo>
                  <a:cubicBezTo>
                    <a:pt x="220" y="63811"/>
                    <a:pt x="95" y="65774"/>
                    <a:pt x="33" y="67769"/>
                  </a:cubicBezTo>
                  <a:cubicBezTo>
                    <a:pt x="-466" y="86099"/>
                    <a:pt x="4709" y="103556"/>
                    <a:pt x="14591" y="116867"/>
                  </a:cubicBezTo>
                  <a:cubicBezTo>
                    <a:pt x="24753" y="130458"/>
                    <a:pt x="38531" y="138220"/>
                    <a:pt x="53463" y="138594"/>
                  </a:cubicBezTo>
                  <a:lnTo>
                    <a:pt x="54648" y="138594"/>
                  </a:lnTo>
                  <a:cubicBezTo>
                    <a:pt x="58045" y="138594"/>
                    <a:pt x="61319" y="138220"/>
                    <a:pt x="64530" y="137503"/>
                  </a:cubicBezTo>
                  <a:cubicBezTo>
                    <a:pt x="67491" y="136880"/>
                    <a:pt x="70328" y="135944"/>
                    <a:pt x="73102" y="134729"/>
                  </a:cubicBezTo>
                  <a:lnTo>
                    <a:pt x="74193" y="125221"/>
                  </a:lnTo>
                  <a:cubicBezTo>
                    <a:pt x="71481" y="126811"/>
                    <a:pt x="68707" y="128058"/>
                    <a:pt x="65745" y="128993"/>
                  </a:cubicBezTo>
                  <a:cubicBezTo>
                    <a:pt x="62223" y="130146"/>
                    <a:pt x="58482" y="130707"/>
                    <a:pt x="54648" y="130707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Hình tự do: Hình 1766">
              <a:extLst>
                <a:ext uri="{FF2B5EF4-FFF2-40B4-BE49-F238E27FC236}">
                  <a16:creationId xmlns:a16="http://schemas.microsoft.com/office/drawing/2014/main" id="{63BF9069-1075-2B2E-464F-4E47FB8C4BAB}"/>
                </a:ext>
              </a:extLst>
            </p:cNvPr>
            <p:cNvSpPr/>
            <p:nvPr/>
          </p:nvSpPr>
          <p:spPr>
            <a:xfrm>
              <a:off x="12358342" y="4565557"/>
              <a:ext cx="203108" cy="137752"/>
            </a:xfrm>
            <a:custGeom>
              <a:avLst/>
              <a:gdLst>
                <a:gd name="connsiteX0" fmla="*/ 193988 w 203108"/>
                <a:gd name="connsiteY0" fmla="*/ 65026 h 137752"/>
                <a:gd name="connsiteX1" fmla="*/ 202155 w 203108"/>
                <a:gd name="connsiteY1" fmla="*/ 51715 h 137752"/>
                <a:gd name="connsiteX2" fmla="*/ 182735 w 203108"/>
                <a:gd name="connsiteY2" fmla="*/ 44608 h 137752"/>
                <a:gd name="connsiteX3" fmla="*/ 169705 w 203108"/>
                <a:gd name="connsiteY3" fmla="*/ 34290 h 137752"/>
                <a:gd name="connsiteX4" fmla="*/ 91336 w 203108"/>
                <a:gd name="connsiteY4" fmla="*/ 39808 h 137752"/>
                <a:gd name="connsiteX5" fmla="*/ 110726 w 203108"/>
                <a:gd name="connsiteY5" fmla="*/ 19919 h 137752"/>
                <a:gd name="connsiteX6" fmla="*/ 121543 w 203108"/>
                <a:gd name="connsiteY6" fmla="*/ 0 h 137752"/>
                <a:gd name="connsiteX7" fmla="*/ 62096 w 203108"/>
                <a:gd name="connsiteY7" fmla="*/ 31360 h 137752"/>
                <a:gd name="connsiteX8" fmla="*/ 3242 w 203108"/>
                <a:gd name="connsiteY8" fmla="*/ 92365 h 137752"/>
                <a:gd name="connsiteX9" fmla="*/ 0 w 203108"/>
                <a:gd name="connsiteY9" fmla="*/ 96261 h 137752"/>
                <a:gd name="connsiteX10" fmla="*/ 40525 w 203108"/>
                <a:gd name="connsiteY10" fmla="*/ 137752 h 137752"/>
                <a:gd name="connsiteX11" fmla="*/ 47663 w 203108"/>
                <a:gd name="connsiteY11" fmla="*/ 133482 h 137752"/>
                <a:gd name="connsiteX12" fmla="*/ 47694 w 203108"/>
                <a:gd name="connsiteY12" fmla="*/ 133513 h 137752"/>
                <a:gd name="connsiteX13" fmla="*/ 87190 w 203108"/>
                <a:gd name="connsiteY13" fmla="*/ 118332 h 137752"/>
                <a:gd name="connsiteX14" fmla="*/ 174973 w 203108"/>
                <a:gd name="connsiteY14" fmla="*/ 101156 h 137752"/>
                <a:gd name="connsiteX15" fmla="*/ 180521 w 203108"/>
                <a:gd name="connsiteY15" fmla="*/ 88562 h 137752"/>
                <a:gd name="connsiteX16" fmla="*/ 193552 w 203108"/>
                <a:gd name="connsiteY16" fmla="*/ 81174 h 137752"/>
                <a:gd name="connsiteX17" fmla="*/ 193988 w 203108"/>
                <a:gd name="connsiteY17" fmla="*/ 6502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3108" h="137752">
                  <a:moveTo>
                    <a:pt x="193988" y="65026"/>
                  </a:moveTo>
                  <a:cubicBezTo>
                    <a:pt x="193988" y="65026"/>
                    <a:pt x="206613" y="60319"/>
                    <a:pt x="202155" y="51715"/>
                  </a:cubicBezTo>
                  <a:cubicBezTo>
                    <a:pt x="198072" y="43798"/>
                    <a:pt x="182735" y="44608"/>
                    <a:pt x="182735" y="44608"/>
                  </a:cubicBezTo>
                  <a:cubicBezTo>
                    <a:pt x="182735" y="44608"/>
                    <a:pt x="181675" y="36472"/>
                    <a:pt x="169705" y="34290"/>
                  </a:cubicBezTo>
                  <a:cubicBezTo>
                    <a:pt x="156924" y="31921"/>
                    <a:pt x="99940" y="46167"/>
                    <a:pt x="91336" y="39808"/>
                  </a:cubicBezTo>
                  <a:cubicBezTo>
                    <a:pt x="82764" y="33417"/>
                    <a:pt x="103494" y="26871"/>
                    <a:pt x="110726" y="19919"/>
                  </a:cubicBezTo>
                  <a:cubicBezTo>
                    <a:pt x="117958" y="12937"/>
                    <a:pt x="121543" y="0"/>
                    <a:pt x="121543" y="0"/>
                  </a:cubicBezTo>
                  <a:cubicBezTo>
                    <a:pt x="121543" y="0"/>
                    <a:pt x="85445" y="13654"/>
                    <a:pt x="62096" y="31360"/>
                  </a:cubicBezTo>
                  <a:cubicBezTo>
                    <a:pt x="42800" y="46011"/>
                    <a:pt x="13030" y="80737"/>
                    <a:pt x="3242" y="92365"/>
                  </a:cubicBezTo>
                  <a:cubicBezTo>
                    <a:pt x="1185" y="94859"/>
                    <a:pt x="0" y="96261"/>
                    <a:pt x="0" y="96261"/>
                  </a:cubicBezTo>
                  <a:lnTo>
                    <a:pt x="40525" y="137752"/>
                  </a:lnTo>
                  <a:cubicBezTo>
                    <a:pt x="40525" y="137752"/>
                    <a:pt x="43299" y="135975"/>
                    <a:pt x="47663" y="133482"/>
                  </a:cubicBezTo>
                  <a:lnTo>
                    <a:pt x="47694" y="133513"/>
                  </a:lnTo>
                  <a:cubicBezTo>
                    <a:pt x="57233" y="128058"/>
                    <a:pt x="74440" y="119298"/>
                    <a:pt x="87190" y="118332"/>
                  </a:cubicBezTo>
                  <a:cubicBezTo>
                    <a:pt x="105707" y="116898"/>
                    <a:pt x="170328" y="105520"/>
                    <a:pt x="174973" y="101156"/>
                  </a:cubicBezTo>
                  <a:cubicBezTo>
                    <a:pt x="179648" y="96823"/>
                    <a:pt x="180521" y="88562"/>
                    <a:pt x="180521" y="88562"/>
                  </a:cubicBezTo>
                  <a:cubicBezTo>
                    <a:pt x="180521" y="88562"/>
                    <a:pt x="189624" y="86099"/>
                    <a:pt x="193552" y="81174"/>
                  </a:cubicBezTo>
                  <a:cubicBezTo>
                    <a:pt x="197324" y="76436"/>
                    <a:pt x="193988" y="65026"/>
                    <a:pt x="193988" y="65026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68" name="Đồ họa 3">
              <a:extLst>
                <a:ext uri="{FF2B5EF4-FFF2-40B4-BE49-F238E27FC236}">
                  <a16:creationId xmlns:a16="http://schemas.microsoft.com/office/drawing/2014/main" id="{35F00B5F-F65D-CC12-2641-A8966A4E5C39}"/>
                </a:ext>
              </a:extLst>
            </p:cNvPr>
            <p:cNvGrpSpPr/>
            <p:nvPr/>
          </p:nvGrpSpPr>
          <p:grpSpPr>
            <a:xfrm>
              <a:off x="11536660" y="5200172"/>
              <a:ext cx="603909" cy="435202"/>
              <a:chOff x="11536660" y="5200172"/>
              <a:chExt cx="603909" cy="435202"/>
            </a:xfrm>
          </p:grpSpPr>
          <p:sp>
            <p:nvSpPr>
              <p:cNvPr id="1777" name="Hình tự do: Hình 1776">
                <a:extLst>
                  <a:ext uri="{FF2B5EF4-FFF2-40B4-BE49-F238E27FC236}">
                    <a16:creationId xmlns:a16="http://schemas.microsoft.com/office/drawing/2014/main" id="{0F9A5383-72D0-5A34-3983-124323D9C1BB}"/>
                  </a:ext>
                </a:extLst>
              </p:cNvPr>
              <p:cNvSpPr/>
              <p:nvPr/>
            </p:nvSpPr>
            <p:spPr>
              <a:xfrm>
                <a:off x="11713285" y="5200172"/>
                <a:ext cx="250660" cy="142459"/>
              </a:xfrm>
              <a:custGeom>
                <a:avLst/>
                <a:gdLst>
                  <a:gd name="connsiteX0" fmla="*/ 0 w 250660"/>
                  <a:gd name="connsiteY0" fmla="*/ 53897 h 142459"/>
                  <a:gd name="connsiteX1" fmla="*/ 45731 w 250660"/>
                  <a:gd name="connsiteY1" fmla="*/ 0 h 142459"/>
                  <a:gd name="connsiteX2" fmla="*/ 204929 w 250660"/>
                  <a:gd name="connsiteY2" fmla="*/ 0 h 142459"/>
                  <a:gd name="connsiteX3" fmla="*/ 250660 w 250660"/>
                  <a:gd name="connsiteY3" fmla="*/ 53897 h 142459"/>
                  <a:gd name="connsiteX4" fmla="*/ 250660 w 250660"/>
                  <a:gd name="connsiteY4" fmla="*/ 142459 h 142459"/>
                  <a:gd name="connsiteX5" fmla="*/ 0 w 250660"/>
                  <a:gd name="connsiteY5" fmla="*/ 142459 h 142459"/>
                  <a:gd name="connsiteX6" fmla="*/ 0 w 250660"/>
                  <a:gd name="connsiteY6" fmla="*/ 53897 h 142459"/>
                  <a:gd name="connsiteX7" fmla="*/ 223758 w 250660"/>
                  <a:gd name="connsiteY7" fmla="*/ 53897 h 142459"/>
                  <a:gd name="connsiteX8" fmla="*/ 204929 w 250660"/>
                  <a:gd name="connsiteY8" fmla="*/ 31702 h 142459"/>
                  <a:gd name="connsiteX9" fmla="*/ 45731 w 250660"/>
                  <a:gd name="connsiteY9" fmla="*/ 31702 h 142459"/>
                  <a:gd name="connsiteX10" fmla="*/ 26902 w 250660"/>
                  <a:gd name="connsiteY10" fmla="*/ 53897 h 142459"/>
                  <a:gd name="connsiteX11" fmla="*/ 26902 w 250660"/>
                  <a:gd name="connsiteY11" fmla="*/ 110756 h 142459"/>
                  <a:gd name="connsiteX12" fmla="*/ 223758 w 250660"/>
                  <a:gd name="connsiteY12" fmla="*/ 110756 h 142459"/>
                  <a:gd name="connsiteX13" fmla="*/ 223758 w 250660"/>
                  <a:gd name="connsiteY13" fmla="*/ 53897 h 14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660" h="142459">
                    <a:moveTo>
                      <a:pt x="0" y="53897"/>
                    </a:moveTo>
                    <a:cubicBezTo>
                      <a:pt x="0" y="24190"/>
                      <a:pt x="20512" y="0"/>
                      <a:pt x="45731" y="0"/>
                    </a:cubicBezTo>
                    <a:lnTo>
                      <a:pt x="204929" y="0"/>
                    </a:lnTo>
                    <a:cubicBezTo>
                      <a:pt x="230148" y="0"/>
                      <a:pt x="250660" y="24190"/>
                      <a:pt x="250660" y="53897"/>
                    </a:cubicBezTo>
                    <a:lnTo>
                      <a:pt x="250660" y="142459"/>
                    </a:lnTo>
                    <a:lnTo>
                      <a:pt x="0" y="142459"/>
                    </a:lnTo>
                    <a:lnTo>
                      <a:pt x="0" y="53897"/>
                    </a:lnTo>
                    <a:close/>
                    <a:moveTo>
                      <a:pt x="223758" y="53897"/>
                    </a:moveTo>
                    <a:cubicBezTo>
                      <a:pt x="223758" y="41678"/>
                      <a:pt x="215310" y="31702"/>
                      <a:pt x="204929" y="31702"/>
                    </a:cubicBezTo>
                    <a:lnTo>
                      <a:pt x="45731" y="31702"/>
                    </a:lnTo>
                    <a:cubicBezTo>
                      <a:pt x="35350" y="31702"/>
                      <a:pt x="26902" y="41678"/>
                      <a:pt x="26902" y="53897"/>
                    </a:cubicBezTo>
                    <a:lnTo>
                      <a:pt x="26902" y="110756"/>
                    </a:lnTo>
                    <a:lnTo>
                      <a:pt x="223758" y="110756"/>
                    </a:lnTo>
                    <a:lnTo>
                      <a:pt x="223758" y="53897"/>
                    </a:lnTo>
                    <a:close/>
                  </a:path>
                </a:pathLst>
              </a:custGeom>
              <a:solidFill>
                <a:srgbClr val="2D8FBA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8" name="Hình tự do: Hình 1777">
                <a:extLst>
                  <a:ext uri="{FF2B5EF4-FFF2-40B4-BE49-F238E27FC236}">
                    <a16:creationId xmlns:a16="http://schemas.microsoft.com/office/drawing/2014/main" id="{92129B00-FEC4-4A6F-8DFB-F99DB6F9DD85}"/>
                  </a:ext>
                </a:extLst>
              </p:cNvPr>
              <p:cNvSpPr/>
              <p:nvPr/>
            </p:nvSpPr>
            <p:spPr>
              <a:xfrm>
                <a:off x="11551717" y="5284088"/>
                <a:ext cx="573796" cy="351285"/>
              </a:xfrm>
              <a:custGeom>
                <a:avLst/>
                <a:gdLst>
                  <a:gd name="connsiteX0" fmla="*/ 25405 w 573796"/>
                  <a:gd name="connsiteY0" fmla="*/ 351286 h 351285"/>
                  <a:gd name="connsiteX1" fmla="*/ 548390 w 573796"/>
                  <a:gd name="connsiteY1" fmla="*/ 351286 h 351285"/>
                  <a:gd name="connsiteX2" fmla="*/ 573796 w 573796"/>
                  <a:gd name="connsiteY2" fmla="*/ 325880 h 351285"/>
                  <a:gd name="connsiteX3" fmla="*/ 573796 w 573796"/>
                  <a:gd name="connsiteY3" fmla="*/ 25406 h 351285"/>
                  <a:gd name="connsiteX4" fmla="*/ 548390 w 573796"/>
                  <a:gd name="connsiteY4" fmla="*/ 0 h 351285"/>
                  <a:gd name="connsiteX5" fmla="*/ 25405 w 573796"/>
                  <a:gd name="connsiteY5" fmla="*/ 0 h 351285"/>
                  <a:gd name="connsiteX6" fmla="*/ 0 w 573796"/>
                  <a:gd name="connsiteY6" fmla="*/ 25406 h 351285"/>
                  <a:gd name="connsiteX7" fmla="*/ 0 w 573796"/>
                  <a:gd name="connsiteY7" fmla="*/ 325880 h 351285"/>
                  <a:gd name="connsiteX8" fmla="*/ 25405 w 573796"/>
                  <a:gd name="connsiteY8" fmla="*/ 351286 h 35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3796" h="351285">
                    <a:moveTo>
                      <a:pt x="25405" y="351286"/>
                    </a:moveTo>
                    <a:lnTo>
                      <a:pt x="548390" y="351286"/>
                    </a:lnTo>
                    <a:cubicBezTo>
                      <a:pt x="562418" y="351286"/>
                      <a:pt x="573796" y="339908"/>
                      <a:pt x="573796" y="325880"/>
                    </a:cubicBezTo>
                    <a:lnTo>
                      <a:pt x="573796" y="25406"/>
                    </a:lnTo>
                    <a:cubicBezTo>
                      <a:pt x="573796" y="11378"/>
                      <a:pt x="562418" y="0"/>
                      <a:pt x="548390" y="0"/>
                    </a:cubicBezTo>
                    <a:lnTo>
                      <a:pt x="25405" y="0"/>
                    </a:lnTo>
                    <a:cubicBezTo>
                      <a:pt x="11378" y="0"/>
                      <a:pt x="0" y="11378"/>
                      <a:pt x="0" y="25406"/>
                    </a:cubicBezTo>
                    <a:lnTo>
                      <a:pt x="0" y="325880"/>
                    </a:lnTo>
                    <a:cubicBezTo>
                      <a:pt x="0" y="339908"/>
                      <a:pt x="11378" y="351286"/>
                      <a:pt x="25405" y="351286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9" name="Hình tự do: Hình 1778">
                <a:extLst>
                  <a:ext uri="{FF2B5EF4-FFF2-40B4-BE49-F238E27FC236}">
                    <a16:creationId xmlns:a16="http://schemas.microsoft.com/office/drawing/2014/main" id="{B541DE9C-FC70-86E4-2927-0C8400340F1E}"/>
                  </a:ext>
                </a:extLst>
              </p:cNvPr>
              <p:cNvSpPr/>
              <p:nvPr/>
            </p:nvSpPr>
            <p:spPr>
              <a:xfrm>
                <a:off x="11536660" y="5368006"/>
                <a:ext cx="603909" cy="61721"/>
              </a:xfrm>
              <a:custGeom>
                <a:avLst/>
                <a:gdLst>
                  <a:gd name="connsiteX0" fmla="*/ 19046 w 603909"/>
                  <a:gd name="connsiteY0" fmla="*/ 61722 h 61721"/>
                  <a:gd name="connsiteX1" fmla="*/ 584863 w 603909"/>
                  <a:gd name="connsiteY1" fmla="*/ 61722 h 61721"/>
                  <a:gd name="connsiteX2" fmla="*/ 603909 w 603909"/>
                  <a:gd name="connsiteY2" fmla="*/ 42644 h 61721"/>
                  <a:gd name="connsiteX3" fmla="*/ 603909 w 603909"/>
                  <a:gd name="connsiteY3" fmla="*/ 19046 h 61721"/>
                  <a:gd name="connsiteX4" fmla="*/ 584863 w 603909"/>
                  <a:gd name="connsiteY4" fmla="*/ 0 h 61721"/>
                  <a:gd name="connsiteX5" fmla="*/ 19046 w 603909"/>
                  <a:gd name="connsiteY5" fmla="*/ 0 h 61721"/>
                  <a:gd name="connsiteX6" fmla="*/ 0 w 603909"/>
                  <a:gd name="connsiteY6" fmla="*/ 19046 h 61721"/>
                  <a:gd name="connsiteX7" fmla="*/ 0 w 603909"/>
                  <a:gd name="connsiteY7" fmla="*/ 42644 h 61721"/>
                  <a:gd name="connsiteX8" fmla="*/ 19046 w 603909"/>
                  <a:gd name="connsiteY8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909" h="61721">
                    <a:moveTo>
                      <a:pt x="19046" y="61722"/>
                    </a:moveTo>
                    <a:lnTo>
                      <a:pt x="584863" y="61722"/>
                    </a:lnTo>
                    <a:cubicBezTo>
                      <a:pt x="595368" y="61722"/>
                      <a:pt x="603909" y="53180"/>
                      <a:pt x="603909" y="42644"/>
                    </a:cubicBezTo>
                    <a:lnTo>
                      <a:pt x="603909" y="19046"/>
                    </a:lnTo>
                    <a:cubicBezTo>
                      <a:pt x="603909" y="8541"/>
                      <a:pt x="595368" y="0"/>
                      <a:pt x="584863" y="0"/>
                    </a:cubicBezTo>
                    <a:lnTo>
                      <a:pt x="19046" y="0"/>
                    </a:lnTo>
                    <a:cubicBezTo>
                      <a:pt x="8541" y="0"/>
                      <a:pt x="0" y="8541"/>
                      <a:pt x="0" y="19046"/>
                    </a:cubicBezTo>
                    <a:lnTo>
                      <a:pt x="0" y="42644"/>
                    </a:lnTo>
                    <a:cubicBezTo>
                      <a:pt x="0" y="53180"/>
                      <a:pt x="8541" y="61722"/>
                      <a:pt x="19046" y="61722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0" name="Hình tự do: Hình 1779">
                <a:extLst>
                  <a:ext uri="{FF2B5EF4-FFF2-40B4-BE49-F238E27FC236}">
                    <a16:creationId xmlns:a16="http://schemas.microsoft.com/office/drawing/2014/main" id="{980EB83E-9C8B-2CB3-08DE-ED10E3D65BE1}"/>
                  </a:ext>
                </a:extLst>
              </p:cNvPr>
              <p:cNvSpPr/>
              <p:nvPr/>
            </p:nvSpPr>
            <p:spPr>
              <a:xfrm>
                <a:off x="11536661" y="5395063"/>
                <a:ext cx="603906" cy="7603"/>
              </a:xfrm>
              <a:custGeom>
                <a:avLst/>
                <a:gdLst>
                  <a:gd name="connsiteX0" fmla="*/ 0 w 603906"/>
                  <a:gd name="connsiteY0" fmla="*/ 0 h 7603"/>
                  <a:gd name="connsiteX1" fmla="*/ 603906 w 603906"/>
                  <a:gd name="connsiteY1" fmla="*/ 0 h 7603"/>
                  <a:gd name="connsiteX2" fmla="*/ 603906 w 603906"/>
                  <a:gd name="connsiteY2" fmla="*/ 7603 h 7603"/>
                  <a:gd name="connsiteX3" fmla="*/ 0 w 603906"/>
                  <a:gd name="connsiteY3" fmla="*/ 7603 h 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3906" h="7603">
                    <a:moveTo>
                      <a:pt x="0" y="0"/>
                    </a:moveTo>
                    <a:lnTo>
                      <a:pt x="603906" y="0"/>
                    </a:lnTo>
                    <a:lnTo>
                      <a:pt x="603906" y="7603"/>
                    </a:lnTo>
                    <a:lnTo>
                      <a:pt x="0" y="7603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81" name="Đồ họa 3">
                <a:extLst>
                  <a:ext uri="{FF2B5EF4-FFF2-40B4-BE49-F238E27FC236}">
                    <a16:creationId xmlns:a16="http://schemas.microsoft.com/office/drawing/2014/main" id="{F919C592-6105-8E72-EC74-6C3ED7C416B5}"/>
                  </a:ext>
                </a:extLst>
              </p:cNvPr>
              <p:cNvGrpSpPr/>
              <p:nvPr/>
            </p:nvGrpSpPr>
            <p:grpSpPr>
              <a:xfrm>
                <a:off x="11756771" y="5338609"/>
                <a:ext cx="163703" cy="97259"/>
                <a:chOff x="11756771" y="5338609"/>
                <a:chExt cx="163703" cy="97259"/>
              </a:xfrm>
            </p:grpSpPr>
            <p:sp>
              <p:nvSpPr>
                <p:cNvPr id="1788" name="Hình tự do: Hình 1787">
                  <a:extLst>
                    <a:ext uri="{FF2B5EF4-FFF2-40B4-BE49-F238E27FC236}">
                      <a16:creationId xmlns:a16="http://schemas.microsoft.com/office/drawing/2014/main" id="{B3E36CF1-CD1B-D37C-DEC3-7847C93DCE70}"/>
                    </a:ext>
                  </a:extLst>
                </p:cNvPr>
                <p:cNvSpPr/>
                <p:nvPr/>
              </p:nvSpPr>
              <p:spPr>
                <a:xfrm>
                  <a:off x="11756771" y="5338609"/>
                  <a:ext cx="163688" cy="97259"/>
                </a:xfrm>
                <a:custGeom>
                  <a:avLst/>
                  <a:gdLst>
                    <a:gd name="connsiteX0" fmla="*/ 0 w 163688"/>
                    <a:gd name="connsiteY0" fmla="*/ 0 h 97259"/>
                    <a:gd name="connsiteX1" fmla="*/ 0 w 163688"/>
                    <a:gd name="connsiteY1" fmla="*/ 97259 h 97259"/>
                    <a:gd name="connsiteX2" fmla="*/ 163688 w 163688"/>
                    <a:gd name="connsiteY2" fmla="*/ 97259 h 97259"/>
                    <a:gd name="connsiteX3" fmla="*/ 163688 w 163688"/>
                    <a:gd name="connsiteY3" fmla="*/ 0 h 97259"/>
                    <a:gd name="connsiteX4" fmla="*/ 94984 w 163688"/>
                    <a:gd name="connsiteY4" fmla="*/ 0 h 97259"/>
                    <a:gd name="connsiteX5" fmla="*/ 94984 w 163688"/>
                    <a:gd name="connsiteY5" fmla="*/ 10162 h 97259"/>
                    <a:gd name="connsiteX6" fmla="*/ 81828 w 163688"/>
                    <a:gd name="connsiteY6" fmla="*/ 23255 h 97259"/>
                    <a:gd name="connsiteX7" fmla="*/ 68705 w 163688"/>
                    <a:gd name="connsiteY7" fmla="*/ 10162 h 97259"/>
                    <a:gd name="connsiteX8" fmla="*/ 68705 w 163688"/>
                    <a:gd name="connsiteY8" fmla="*/ 0 h 97259"/>
                    <a:gd name="connsiteX9" fmla="*/ 0 w 163688"/>
                    <a:gd name="connsiteY9" fmla="*/ 0 h 9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688" h="97259">
                      <a:moveTo>
                        <a:pt x="0" y="0"/>
                      </a:moveTo>
                      <a:lnTo>
                        <a:pt x="0" y="97259"/>
                      </a:lnTo>
                      <a:lnTo>
                        <a:pt x="163688" y="97259"/>
                      </a:lnTo>
                      <a:lnTo>
                        <a:pt x="163688" y="0"/>
                      </a:lnTo>
                      <a:lnTo>
                        <a:pt x="94984" y="0"/>
                      </a:lnTo>
                      <a:lnTo>
                        <a:pt x="94984" y="10162"/>
                      </a:lnTo>
                      <a:cubicBezTo>
                        <a:pt x="94984" y="17395"/>
                        <a:pt x="89123" y="23255"/>
                        <a:pt x="81828" y="23255"/>
                      </a:cubicBezTo>
                      <a:cubicBezTo>
                        <a:pt x="74597" y="23255"/>
                        <a:pt x="68705" y="17395"/>
                        <a:pt x="68705" y="10162"/>
                      </a:cubicBezTo>
                      <a:lnTo>
                        <a:pt x="687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9" name="Hình tự do: Hình 1788">
                  <a:extLst>
                    <a:ext uri="{FF2B5EF4-FFF2-40B4-BE49-F238E27FC236}">
                      <a16:creationId xmlns:a16="http://schemas.microsoft.com/office/drawing/2014/main" id="{E1DBBC99-43E7-933F-596D-14D326169A1B}"/>
                    </a:ext>
                  </a:extLst>
                </p:cNvPr>
                <p:cNvSpPr/>
                <p:nvPr/>
              </p:nvSpPr>
              <p:spPr>
                <a:xfrm>
                  <a:off x="11756771" y="5380038"/>
                  <a:ext cx="163703" cy="14367"/>
                </a:xfrm>
                <a:custGeom>
                  <a:avLst/>
                  <a:gdLst>
                    <a:gd name="connsiteX0" fmla="*/ 0 w 163703"/>
                    <a:gd name="connsiteY0" fmla="*/ 0 h 14367"/>
                    <a:gd name="connsiteX1" fmla="*/ 163704 w 163703"/>
                    <a:gd name="connsiteY1" fmla="*/ 0 h 14367"/>
                    <a:gd name="connsiteX2" fmla="*/ 163704 w 163703"/>
                    <a:gd name="connsiteY2" fmla="*/ 14368 h 14367"/>
                    <a:gd name="connsiteX3" fmla="*/ 0 w 163703"/>
                    <a:gd name="connsiteY3" fmla="*/ 14368 h 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03" h="14367">
                      <a:moveTo>
                        <a:pt x="0" y="0"/>
                      </a:moveTo>
                      <a:lnTo>
                        <a:pt x="163704" y="0"/>
                      </a:lnTo>
                      <a:lnTo>
                        <a:pt x="163704" y="14368"/>
                      </a:lnTo>
                      <a:lnTo>
                        <a:pt x="0" y="14368"/>
                      </a:ln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2" name="Đồ họa 3">
                <a:extLst>
                  <a:ext uri="{FF2B5EF4-FFF2-40B4-BE49-F238E27FC236}">
                    <a16:creationId xmlns:a16="http://schemas.microsoft.com/office/drawing/2014/main" id="{28A844FE-BE1C-F816-C034-5A0C80BBE852}"/>
                  </a:ext>
                </a:extLst>
              </p:cNvPr>
              <p:cNvGrpSpPr/>
              <p:nvPr/>
            </p:nvGrpSpPr>
            <p:grpSpPr>
              <a:xfrm>
                <a:off x="11604212" y="5451486"/>
                <a:ext cx="468837" cy="161692"/>
                <a:chOff x="11604212" y="5451486"/>
                <a:chExt cx="468837" cy="161692"/>
              </a:xfrm>
              <a:solidFill>
                <a:srgbClr val="40A3DB"/>
              </a:solidFill>
            </p:grpSpPr>
            <p:sp>
              <p:nvSpPr>
                <p:cNvPr id="1783" name="Hình tự do: Hình 1782">
                  <a:extLst>
                    <a:ext uri="{FF2B5EF4-FFF2-40B4-BE49-F238E27FC236}">
                      <a16:creationId xmlns:a16="http://schemas.microsoft.com/office/drawing/2014/main" id="{A631D1CB-3EDC-6EC1-61C5-F0702440ADA4}"/>
                    </a:ext>
                  </a:extLst>
                </p:cNvPr>
                <p:cNvSpPr/>
                <p:nvPr/>
              </p:nvSpPr>
              <p:spPr>
                <a:xfrm>
                  <a:off x="12016409" y="5451486"/>
                  <a:ext cx="56640" cy="161692"/>
                </a:xfrm>
                <a:custGeom>
                  <a:avLst/>
                  <a:gdLst>
                    <a:gd name="connsiteX0" fmla="*/ 15555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5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5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5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5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4" name="Hình tự do: Hình 1783">
                  <a:extLst>
                    <a:ext uri="{FF2B5EF4-FFF2-40B4-BE49-F238E27FC236}">
                      <a16:creationId xmlns:a16="http://schemas.microsoft.com/office/drawing/2014/main" id="{CA1E317B-B477-4E76-F77C-EF87017FBD06}"/>
                    </a:ext>
                  </a:extLst>
                </p:cNvPr>
                <p:cNvSpPr/>
                <p:nvPr/>
              </p:nvSpPr>
              <p:spPr>
                <a:xfrm>
                  <a:off x="11913352" y="5451486"/>
                  <a:ext cx="56640" cy="161692"/>
                </a:xfrm>
                <a:custGeom>
                  <a:avLst/>
                  <a:gdLst>
                    <a:gd name="connsiteX0" fmla="*/ 15556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6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5" name="Hình tự do: Hình 1784">
                  <a:extLst>
                    <a:ext uri="{FF2B5EF4-FFF2-40B4-BE49-F238E27FC236}">
                      <a16:creationId xmlns:a16="http://schemas.microsoft.com/office/drawing/2014/main" id="{7CF1D2D5-3694-E035-1D0F-E7DAA28EA911}"/>
                    </a:ext>
                  </a:extLst>
                </p:cNvPr>
                <p:cNvSpPr/>
                <p:nvPr/>
              </p:nvSpPr>
              <p:spPr>
                <a:xfrm>
                  <a:off x="11810295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5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5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6" name="Hình tự do: Hình 1785">
                  <a:extLst>
                    <a:ext uri="{FF2B5EF4-FFF2-40B4-BE49-F238E27FC236}">
                      <a16:creationId xmlns:a16="http://schemas.microsoft.com/office/drawing/2014/main" id="{4CC6F039-EE00-092B-9CD1-EA3AD139343F}"/>
                    </a:ext>
                  </a:extLst>
                </p:cNvPr>
                <p:cNvSpPr/>
                <p:nvPr/>
              </p:nvSpPr>
              <p:spPr>
                <a:xfrm>
                  <a:off x="11707238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6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6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6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6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7" name="Hình tự do: Hình 1786">
                  <a:extLst>
                    <a:ext uri="{FF2B5EF4-FFF2-40B4-BE49-F238E27FC236}">
                      <a16:creationId xmlns:a16="http://schemas.microsoft.com/office/drawing/2014/main" id="{8F372154-10E4-340D-A1A6-FE1D0106746E}"/>
                    </a:ext>
                  </a:extLst>
                </p:cNvPr>
                <p:cNvSpPr/>
                <p:nvPr/>
              </p:nvSpPr>
              <p:spPr>
                <a:xfrm>
                  <a:off x="11604212" y="5451486"/>
                  <a:ext cx="56609" cy="161692"/>
                </a:xfrm>
                <a:custGeom>
                  <a:avLst/>
                  <a:gdLst>
                    <a:gd name="connsiteX0" fmla="*/ 15555 w 56609"/>
                    <a:gd name="connsiteY0" fmla="*/ 161693 h 161692"/>
                    <a:gd name="connsiteX1" fmla="*/ 41054 w 56609"/>
                    <a:gd name="connsiteY1" fmla="*/ 161693 h 161692"/>
                    <a:gd name="connsiteX2" fmla="*/ 56610 w 56609"/>
                    <a:gd name="connsiteY2" fmla="*/ 146138 h 161692"/>
                    <a:gd name="connsiteX3" fmla="*/ 56610 w 56609"/>
                    <a:gd name="connsiteY3" fmla="*/ 15555 h 161692"/>
                    <a:gd name="connsiteX4" fmla="*/ 41054 w 56609"/>
                    <a:gd name="connsiteY4" fmla="*/ 0 h 161692"/>
                    <a:gd name="connsiteX5" fmla="*/ 15555 w 56609"/>
                    <a:gd name="connsiteY5" fmla="*/ 0 h 161692"/>
                    <a:gd name="connsiteX6" fmla="*/ 0 w 56609"/>
                    <a:gd name="connsiteY6" fmla="*/ 15555 h 161692"/>
                    <a:gd name="connsiteX7" fmla="*/ 0 w 56609"/>
                    <a:gd name="connsiteY7" fmla="*/ 146138 h 161692"/>
                    <a:gd name="connsiteX8" fmla="*/ 15555 w 56609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09" h="161692">
                      <a:moveTo>
                        <a:pt x="15555" y="161693"/>
                      </a:moveTo>
                      <a:lnTo>
                        <a:pt x="41054" y="161693"/>
                      </a:lnTo>
                      <a:cubicBezTo>
                        <a:pt x="49627" y="161693"/>
                        <a:pt x="56610" y="154741"/>
                        <a:pt x="56610" y="146138"/>
                      </a:cubicBezTo>
                      <a:lnTo>
                        <a:pt x="56610" y="15555"/>
                      </a:lnTo>
                      <a:cubicBezTo>
                        <a:pt x="56610" y="6983"/>
                        <a:pt x="49627" y="0"/>
                        <a:pt x="41054" y="0"/>
                      </a:cubicBezTo>
                      <a:lnTo>
                        <a:pt x="15555" y="0"/>
                      </a:lnTo>
                      <a:cubicBezTo>
                        <a:pt x="6951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51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69" name="Đồ họa 3">
              <a:extLst>
                <a:ext uri="{FF2B5EF4-FFF2-40B4-BE49-F238E27FC236}">
                  <a16:creationId xmlns:a16="http://schemas.microsoft.com/office/drawing/2014/main" id="{DC9E70EF-3FC7-5C08-C5C4-94277B430CC2}"/>
                </a:ext>
              </a:extLst>
            </p:cNvPr>
            <p:cNvGrpSpPr/>
            <p:nvPr/>
          </p:nvGrpSpPr>
          <p:grpSpPr>
            <a:xfrm>
              <a:off x="11567338" y="4856648"/>
              <a:ext cx="342335" cy="398997"/>
              <a:chOff x="11567338" y="4856648"/>
              <a:chExt cx="342335" cy="398997"/>
            </a:xfrm>
            <a:solidFill>
              <a:srgbClr val="F6A49D"/>
            </a:solidFill>
          </p:grpSpPr>
          <p:sp>
            <p:nvSpPr>
              <p:cNvPr id="1773" name="Hình tự do: Hình 1772">
                <a:extLst>
                  <a:ext uri="{FF2B5EF4-FFF2-40B4-BE49-F238E27FC236}">
                    <a16:creationId xmlns:a16="http://schemas.microsoft.com/office/drawing/2014/main" id="{AB342B57-18B9-D290-839C-0E20131F89BD}"/>
                  </a:ext>
                </a:extLst>
              </p:cNvPr>
              <p:cNvSpPr/>
              <p:nvPr/>
            </p:nvSpPr>
            <p:spPr>
              <a:xfrm>
                <a:off x="11567338" y="4856648"/>
                <a:ext cx="244983" cy="315343"/>
              </a:xfrm>
              <a:custGeom>
                <a:avLst/>
                <a:gdLst>
                  <a:gd name="connsiteX0" fmla="*/ 200968 w 244983"/>
                  <a:gd name="connsiteY0" fmla="*/ 315343 h 315343"/>
                  <a:gd name="connsiteX1" fmla="*/ 201497 w 244983"/>
                  <a:gd name="connsiteY1" fmla="*/ 312631 h 315343"/>
                  <a:gd name="connsiteX2" fmla="*/ 201529 w 244983"/>
                  <a:gd name="connsiteY2" fmla="*/ 312600 h 315343"/>
                  <a:gd name="connsiteX3" fmla="*/ 201903 w 244983"/>
                  <a:gd name="connsiteY3" fmla="*/ 312320 h 315343"/>
                  <a:gd name="connsiteX4" fmla="*/ 223412 w 244983"/>
                  <a:gd name="connsiteY4" fmla="*/ 294988 h 315343"/>
                  <a:gd name="connsiteX5" fmla="*/ 244984 w 244983"/>
                  <a:gd name="connsiteY5" fmla="*/ 277656 h 315343"/>
                  <a:gd name="connsiteX6" fmla="*/ 242552 w 244983"/>
                  <a:gd name="connsiteY6" fmla="*/ 272263 h 315343"/>
                  <a:gd name="connsiteX7" fmla="*/ 90460 w 244983"/>
                  <a:gd name="connsiteY7" fmla="*/ 0 h 315343"/>
                  <a:gd name="connsiteX8" fmla="*/ 24094 w 244983"/>
                  <a:gd name="connsiteY8" fmla="*/ 2962 h 315343"/>
                  <a:gd name="connsiteX9" fmla="*/ 2304 w 244983"/>
                  <a:gd name="connsiteY9" fmla="*/ 54771 h 315343"/>
                  <a:gd name="connsiteX10" fmla="*/ 14461 w 244983"/>
                  <a:gd name="connsiteY10" fmla="*/ 76747 h 315343"/>
                  <a:gd name="connsiteX11" fmla="*/ 200968 w 244983"/>
                  <a:gd name="connsiteY11" fmla="*/ 315343 h 31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983" h="315343">
                    <a:moveTo>
                      <a:pt x="200968" y="315343"/>
                    </a:moveTo>
                    <a:lnTo>
                      <a:pt x="201497" y="312631"/>
                    </a:lnTo>
                    <a:cubicBezTo>
                      <a:pt x="201497" y="312631"/>
                      <a:pt x="201497" y="312631"/>
                      <a:pt x="201529" y="312600"/>
                    </a:cubicBezTo>
                    <a:lnTo>
                      <a:pt x="201903" y="312320"/>
                    </a:lnTo>
                    <a:lnTo>
                      <a:pt x="223412" y="294988"/>
                    </a:lnTo>
                    <a:lnTo>
                      <a:pt x="244984" y="277656"/>
                    </a:lnTo>
                    <a:lnTo>
                      <a:pt x="242552" y="272263"/>
                    </a:lnTo>
                    <a:lnTo>
                      <a:pt x="90460" y="0"/>
                    </a:lnTo>
                    <a:lnTo>
                      <a:pt x="24094" y="2962"/>
                    </a:lnTo>
                    <a:cubicBezTo>
                      <a:pt x="8663" y="11939"/>
                      <a:pt x="-5739" y="38810"/>
                      <a:pt x="2304" y="54771"/>
                    </a:cubicBezTo>
                    <a:cubicBezTo>
                      <a:pt x="5390" y="60912"/>
                      <a:pt x="9380" y="68175"/>
                      <a:pt x="14461" y="76747"/>
                    </a:cubicBezTo>
                    <a:cubicBezTo>
                      <a:pt x="27554" y="98693"/>
                      <a:pt x="200968" y="315343"/>
                      <a:pt x="200968" y="315343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74" name="Đồ họa 3">
                <a:extLst>
                  <a:ext uri="{FF2B5EF4-FFF2-40B4-BE49-F238E27FC236}">
                    <a16:creationId xmlns:a16="http://schemas.microsoft.com/office/drawing/2014/main" id="{9DACD394-BD6D-3373-BFBB-9DF4A2E13733}"/>
                  </a:ext>
                </a:extLst>
              </p:cNvPr>
              <p:cNvGrpSpPr/>
              <p:nvPr/>
            </p:nvGrpSpPr>
            <p:grpSpPr>
              <a:xfrm>
                <a:off x="11761852" y="5111080"/>
                <a:ext cx="147821" cy="144565"/>
                <a:chOff x="11761852" y="5111080"/>
                <a:chExt cx="147821" cy="144565"/>
              </a:xfrm>
              <a:solidFill>
                <a:srgbClr val="F6A49D"/>
              </a:solidFill>
            </p:grpSpPr>
            <p:sp>
              <p:nvSpPr>
                <p:cNvPr id="1775" name="Hình tự do: Hình 1774">
                  <a:extLst>
                    <a:ext uri="{FF2B5EF4-FFF2-40B4-BE49-F238E27FC236}">
                      <a16:creationId xmlns:a16="http://schemas.microsoft.com/office/drawing/2014/main" id="{D89FC0EC-5D89-4983-CDEA-E3B2EC169340}"/>
                    </a:ext>
                  </a:extLst>
                </p:cNvPr>
                <p:cNvSpPr/>
                <p:nvPr/>
              </p:nvSpPr>
              <p:spPr>
                <a:xfrm>
                  <a:off x="11761852" y="5111080"/>
                  <a:ext cx="147821" cy="140028"/>
                </a:xfrm>
                <a:custGeom>
                  <a:avLst/>
                  <a:gdLst>
                    <a:gd name="connsiteX0" fmla="*/ 0 w 147821"/>
                    <a:gd name="connsiteY0" fmla="*/ 46011 h 140028"/>
                    <a:gd name="connsiteX1" fmla="*/ 4832 w 147821"/>
                    <a:gd name="connsiteY1" fmla="*/ 50032 h 140028"/>
                    <a:gd name="connsiteX2" fmla="*/ 5424 w 147821"/>
                    <a:gd name="connsiteY2" fmla="*/ 50500 h 140028"/>
                    <a:gd name="connsiteX3" fmla="*/ 6546 w 147821"/>
                    <a:gd name="connsiteY3" fmla="*/ 51466 h 140028"/>
                    <a:gd name="connsiteX4" fmla="*/ 54334 w 147821"/>
                    <a:gd name="connsiteY4" fmla="*/ 89871 h 140028"/>
                    <a:gd name="connsiteX5" fmla="*/ 93394 w 147821"/>
                    <a:gd name="connsiteY5" fmla="*/ 80083 h 140028"/>
                    <a:gd name="connsiteX6" fmla="*/ 94516 w 147821"/>
                    <a:gd name="connsiteY6" fmla="*/ 81953 h 140028"/>
                    <a:gd name="connsiteX7" fmla="*/ 94547 w 147821"/>
                    <a:gd name="connsiteY7" fmla="*/ 82016 h 140028"/>
                    <a:gd name="connsiteX8" fmla="*/ 123226 w 147821"/>
                    <a:gd name="connsiteY8" fmla="*/ 129710 h 140028"/>
                    <a:gd name="connsiteX9" fmla="*/ 147821 w 147821"/>
                    <a:gd name="connsiteY9" fmla="*/ 140028 h 140028"/>
                    <a:gd name="connsiteX10" fmla="*/ 108263 w 147821"/>
                    <a:gd name="connsiteY10" fmla="*/ 53898 h 140028"/>
                    <a:gd name="connsiteX11" fmla="*/ 38000 w 147821"/>
                    <a:gd name="connsiteY11" fmla="*/ 1434 h 140028"/>
                    <a:gd name="connsiteX12" fmla="*/ 35786 w 147821"/>
                    <a:gd name="connsiteY12" fmla="*/ 0 h 140028"/>
                    <a:gd name="connsiteX13" fmla="*/ 0 w 147821"/>
                    <a:gd name="connsiteY13" fmla="*/ 46011 h 14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7821" h="140028">
                      <a:moveTo>
                        <a:pt x="0" y="46011"/>
                      </a:moveTo>
                      <a:cubicBezTo>
                        <a:pt x="0" y="46011"/>
                        <a:pt x="1808" y="47507"/>
                        <a:pt x="4832" y="50032"/>
                      </a:cubicBezTo>
                      <a:cubicBezTo>
                        <a:pt x="5019" y="50188"/>
                        <a:pt x="5206" y="50375"/>
                        <a:pt x="5424" y="50500"/>
                      </a:cubicBezTo>
                      <a:cubicBezTo>
                        <a:pt x="5767" y="50812"/>
                        <a:pt x="6141" y="51155"/>
                        <a:pt x="6546" y="51466"/>
                      </a:cubicBezTo>
                      <a:cubicBezTo>
                        <a:pt x="20574" y="63125"/>
                        <a:pt x="41647" y="80270"/>
                        <a:pt x="54334" y="89871"/>
                      </a:cubicBezTo>
                      <a:cubicBezTo>
                        <a:pt x="70700" y="102184"/>
                        <a:pt x="93394" y="80083"/>
                        <a:pt x="93394" y="80083"/>
                      </a:cubicBezTo>
                      <a:cubicBezTo>
                        <a:pt x="93394" y="80083"/>
                        <a:pt x="93799" y="80737"/>
                        <a:pt x="94516" y="81953"/>
                      </a:cubicBezTo>
                      <a:cubicBezTo>
                        <a:pt x="94516" y="81953"/>
                        <a:pt x="94516" y="81984"/>
                        <a:pt x="94547" y="82016"/>
                      </a:cubicBezTo>
                      <a:cubicBezTo>
                        <a:pt x="99254" y="90058"/>
                        <a:pt x="117521" y="121200"/>
                        <a:pt x="123226" y="129710"/>
                      </a:cubicBezTo>
                      <a:cubicBezTo>
                        <a:pt x="129834" y="139560"/>
                        <a:pt x="147821" y="140028"/>
                        <a:pt x="147821" y="140028"/>
                      </a:cubicBezTo>
                      <a:cubicBezTo>
                        <a:pt x="147821" y="140028"/>
                        <a:pt x="133856" y="81486"/>
                        <a:pt x="108263" y="53898"/>
                      </a:cubicBezTo>
                      <a:cubicBezTo>
                        <a:pt x="85631" y="29552"/>
                        <a:pt x="48973" y="8323"/>
                        <a:pt x="38000" y="1434"/>
                      </a:cubicBezTo>
                      <a:cubicBezTo>
                        <a:pt x="36566" y="499"/>
                        <a:pt x="35786" y="0"/>
                        <a:pt x="35786" y="0"/>
                      </a:cubicBezTo>
                      <a:lnTo>
                        <a:pt x="0" y="46011"/>
                      </a:ln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6" name="Hình tự do: Hình 1775">
                  <a:extLst>
                    <a:ext uri="{FF2B5EF4-FFF2-40B4-BE49-F238E27FC236}">
                      <a16:creationId xmlns:a16="http://schemas.microsoft.com/office/drawing/2014/main" id="{9BB61A56-B1AC-AF3A-B834-58C62523909D}"/>
                    </a:ext>
                  </a:extLst>
                </p:cNvPr>
                <p:cNvSpPr/>
                <p:nvPr/>
              </p:nvSpPr>
              <p:spPr>
                <a:xfrm>
                  <a:off x="11763562" y="5138138"/>
                  <a:ext cx="105186" cy="117507"/>
                </a:xfrm>
                <a:custGeom>
                  <a:avLst/>
                  <a:gdLst>
                    <a:gd name="connsiteX0" fmla="*/ 5 w 105186"/>
                    <a:gd name="connsiteY0" fmla="*/ 26466 h 117507"/>
                    <a:gd name="connsiteX1" fmla="*/ 48073 w 105186"/>
                    <a:gd name="connsiteY1" fmla="*/ 108138 h 117507"/>
                    <a:gd name="connsiteX2" fmla="*/ 63597 w 105186"/>
                    <a:gd name="connsiteY2" fmla="*/ 111972 h 117507"/>
                    <a:gd name="connsiteX3" fmla="*/ 87974 w 105186"/>
                    <a:gd name="connsiteY3" fmla="*/ 113250 h 117507"/>
                    <a:gd name="connsiteX4" fmla="*/ 103748 w 105186"/>
                    <a:gd name="connsiteY4" fmla="*/ 108917 h 117507"/>
                    <a:gd name="connsiteX5" fmla="*/ 92806 w 105186"/>
                    <a:gd name="connsiteY5" fmla="*/ 54895 h 117507"/>
                    <a:gd name="connsiteX6" fmla="*/ 90686 w 105186"/>
                    <a:gd name="connsiteY6" fmla="*/ 49097 h 117507"/>
                    <a:gd name="connsiteX7" fmla="*/ 19176 w 105186"/>
                    <a:gd name="connsiteY7" fmla="*/ 156 h 117507"/>
                    <a:gd name="connsiteX8" fmla="*/ 18958 w 105186"/>
                    <a:gd name="connsiteY8" fmla="*/ 0 h 117507"/>
                    <a:gd name="connsiteX9" fmla="*/ 17680 w 105186"/>
                    <a:gd name="connsiteY9" fmla="*/ 1839 h 117507"/>
                    <a:gd name="connsiteX10" fmla="*/ 5 w 105186"/>
                    <a:gd name="connsiteY10" fmla="*/ 26466 h 1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186" h="117507">
                      <a:moveTo>
                        <a:pt x="5" y="26466"/>
                      </a:moveTo>
                      <a:cubicBezTo>
                        <a:pt x="5865" y="35256"/>
                        <a:pt x="43491" y="102745"/>
                        <a:pt x="48073" y="108138"/>
                      </a:cubicBezTo>
                      <a:cubicBezTo>
                        <a:pt x="58609" y="120607"/>
                        <a:pt x="63597" y="111972"/>
                        <a:pt x="63597" y="111972"/>
                      </a:cubicBezTo>
                      <a:cubicBezTo>
                        <a:pt x="78436" y="123631"/>
                        <a:pt x="87974" y="113250"/>
                        <a:pt x="87974" y="113250"/>
                      </a:cubicBezTo>
                      <a:cubicBezTo>
                        <a:pt x="87974" y="113250"/>
                        <a:pt x="96609" y="116430"/>
                        <a:pt x="103748" y="108917"/>
                      </a:cubicBezTo>
                      <a:cubicBezTo>
                        <a:pt x="109203" y="103213"/>
                        <a:pt x="97731" y="68767"/>
                        <a:pt x="92806" y="54895"/>
                      </a:cubicBezTo>
                      <a:cubicBezTo>
                        <a:pt x="91497" y="51279"/>
                        <a:pt x="90686" y="49097"/>
                        <a:pt x="90686" y="49097"/>
                      </a:cubicBezTo>
                      <a:lnTo>
                        <a:pt x="19176" y="156"/>
                      </a:lnTo>
                      <a:lnTo>
                        <a:pt x="18958" y="0"/>
                      </a:lnTo>
                      <a:lnTo>
                        <a:pt x="17680" y="1839"/>
                      </a:lnTo>
                      <a:cubicBezTo>
                        <a:pt x="17680" y="1839"/>
                        <a:pt x="-338" y="25936"/>
                        <a:pt x="5" y="26466"/>
                      </a:cubicBez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70" name="Hình tự do: Hình 1769">
              <a:extLst>
                <a:ext uri="{FF2B5EF4-FFF2-40B4-BE49-F238E27FC236}">
                  <a16:creationId xmlns:a16="http://schemas.microsoft.com/office/drawing/2014/main" id="{B82845A2-8B69-A06E-525E-D86AA1F4B59F}"/>
                </a:ext>
              </a:extLst>
            </p:cNvPr>
            <p:cNvSpPr/>
            <p:nvPr/>
          </p:nvSpPr>
          <p:spPr>
            <a:xfrm>
              <a:off x="11577247" y="4591742"/>
              <a:ext cx="168675" cy="304308"/>
            </a:xfrm>
            <a:custGeom>
              <a:avLst/>
              <a:gdLst>
                <a:gd name="connsiteX0" fmla="*/ 164156 w 168675"/>
                <a:gd name="connsiteY0" fmla="*/ 157329 h 304308"/>
                <a:gd name="connsiteX1" fmla="*/ 110352 w 168675"/>
                <a:gd name="connsiteY1" fmla="*/ 304308 h 304308"/>
                <a:gd name="connsiteX2" fmla="*/ 110102 w 168675"/>
                <a:gd name="connsiteY2" fmla="*/ 304246 h 304308"/>
                <a:gd name="connsiteX3" fmla="*/ 109541 w 168675"/>
                <a:gd name="connsiteY3" fmla="*/ 304183 h 304308"/>
                <a:gd name="connsiteX4" fmla="*/ 125 w 168675"/>
                <a:gd name="connsiteY4" fmla="*/ 284576 h 304308"/>
                <a:gd name="connsiteX5" fmla="*/ 0 w 168675"/>
                <a:gd name="connsiteY5" fmla="*/ 284576 h 304308"/>
                <a:gd name="connsiteX6" fmla="*/ 561 w 168675"/>
                <a:gd name="connsiteY6" fmla="*/ 283329 h 304308"/>
                <a:gd name="connsiteX7" fmla="*/ 935 w 168675"/>
                <a:gd name="connsiteY7" fmla="*/ 282394 h 304308"/>
                <a:gd name="connsiteX8" fmla="*/ 2837 w 168675"/>
                <a:gd name="connsiteY8" fmla="*/ 278029 h 304308"/>
                <a:gd name="connsiteX9" fmla="*/ 5050 w 168675"/>
                <a:gd name="connsiteY9" fmla="*/ 272824 h 304308"/>
                <a:gd name="connsiteX10" fmla="*/ 10256 w 168675"/>
                <a:gd name="connsiteY10" fmla="*/ 260479 h 304308"/>
                <a:gd name="connsiteX11" fmla="*/ 107889 w 168675"/>
                <a:gd name="connsiteY11" fmla="*/ 59135 h 304308"/>
                <a:gd name="connsiteX12" fmla="*/ 125221 w 168675"/>
                <a:gd name="connsiteY12" fmla="*/ 29676 h 304308"/>
                <a:gd name="connsiteX13" fmla="*/ 159978 w 168675"/>
                <a:gd name="connsiteY13" fmla="*/ 0 h 304308"/>
                <a:gd name="connsiteX14" fmla="*/ 168676 w 168675"/>
                <a:gd name="connsiteY14" fmla="*/ 44795 h 304308"/>
                <a:gd name="connsiteX15" fmla="*/ 160945 w 168675"/>
                <a:gd name="connsiteY15" fmla="*/ 112128 h 304308"/>
                <a:gd name="connsiteX16" fmla="*/ 164156 w 168675"/>
                <a:gd name="connsiteY16" fmla="*/ 157329 h 30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675" h="304308">
                  <a:moveTo>
                    <a:pt x="164156" y="157329"/>
                  </a:moveTo>
                  <a:lnTo>
                    <a:pt x="110352" y="304308"/>
                  </a:lnTo>
                  <a:lnTo>
                    <a:pt x="110102" y="304246"/>
                  </a:lnTo>
                  <a:lnTo>
                    <a:pt x="109541" y="304183"/>
                  </a:lnTo>
                  <a:lnTo>
                    <a:pt x="125" y="284576"/>
                  </a:lnTo>
                  <a:lnTo>
                    <a:pt x="0" y="284576"/>
                  </a:lnTo>
                  <a:cubicBezTo>
                    <a:pt x="0" y="284576"/>
                    <a:pt x="187" y="284140"/>
                    <a:pt x="561" y="283329"/>
                  </a:cubicBezTo>
                  <a:cubicBezTo>
                    <a:pt x="686" y="283080"/>
                    <a:pt x="811" y="282705"/>
                    <a:pt x="935" y="282394"/>
                  </a:cubicBezTo>
                  <a:cubicBezTo>
                    <a:pt x="1434" y="281303"/>
                    <a:pt x="2026" y="279806"/>
                    <a:pt x="2837" y="278029"/>
                  </a:cubicBezTo>
                  <a:cubicBezTo>
                    <a:pt x="3460" y="276533"/>
                    <a:pt x="4208" y="274756"/>
                    <a:pt x="5050" y="272824"/>
                  </a:cubicBezTo>
                  <a:cubicBezTo>
                    <a:pt x="6484" y="269332"/>
                    <a:pt x="8261" y="265186"/>
                    <a:pt x="10256" y="260479"/>
                  </a:cubicBezTo>
                  <a:cubicBezTo>
                    <a:pt x="33074" y="206551"/>
                    <a:pt x="99472" y="79615"/>
                    <a:pt x="107889" y="59135"/>
                  </a:cubicBezTo>
                  <a:cubicBezTo>
                    <a:pt x="112814" y="47445"/>
                    <a:pt x="118862" y="37657"/>
                    <a:pt x="125221" y="29676"/>
                  </a:cubicBezTo>
                  <a:cubicBezTo>
                    <a:pt x="138251" y="13155"/>
                    <a:pt x="152497" y="4084"/>
                    <a:pt x="159978" y="0"/>
                  </a:cubicBezTo>
                  <a:cubicBezTo>
                    <a:pt x="161818" y="9071"/>
                    <a:pt x="165153" y="25686"/>
                    <a:pt x="168676" y="44795"/>
                  </a:cubicBezTo>
                  <a:lnTo>
                    <a:pt x="160945" y="112128"/>
                  </a:lnTo>
                  <a:lnTo>
                    <a:pt x="164156" y="157329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Hình tự do: Hình 1770">
              <a:extLst>
                <a:ext uri="{FF2B5EF4-FFF2-40B4-BE49-F238E27FC236}">
                  <a16:creationId xmlns:a16="http://schemas.microsoft.com/office/drawing/2014/main" id="{56DA8732-4672-BB72-4F86-22D4FC99F387}"/>
                </a:ext>
              </a:extLst>
            </p:cNvPr>
            <p:cNvSpPr/>
            <p:nvPr/>
          </p:nvSpPr>
          <p:spPr>
            <a:xfrm>
              <a:off x="11579835" y="4603744"/>
              <a:ext cx="161568" cy="303965"/>
            </a:xfrm>
            <a:custGeom>
              <a:avLst/>
              <a:gdLst>
                <a:gd name="connsiteX0" fmla="*/ 0 w 161568"/>
                <a:gd name="connsiteY0" fmla="*/ 265935 h 303965"/>
                <a:gd name="connsiteX1" fmla="*/ 218 w 161568"/>
                <a:gd name="connsiteY1" fmla="*/ 265997 h 303965"/>
                <a:gd name="connsiteX2" fmla="*/ 106018 w 161568"/>
                <a:gd name="connsiteY2" fmla="*/ 303965 h 303965"/>
                <a:gd name="connsiteX3" fmla="*/ 106985 w 161568"/>
                <a:gd name="connsiteY3" fmla="*/ 292151 h 303965"/>
                <a:gd name="connsiteX4" fmla="*/ 107796 w 161568"/>
                <a:gd name="connsiteY4" fmla="*/ 292276 h 303965"/>
                <a:gd name="connsiteX5" fmla="*/ 161569 w 161568"/>
                <a:gd name="connsiteY5" fmla="*/ 145327 h 303965"/>
                <a:gd name="connsiteX6" fmla="*/ 158326 w 161568"/>
                <a:gd name="connsiteY6" fmla="*/ 100127 h 303965"/>
                <a:gd name="connsiteX7" fmla="*/ 152466 w 161568"/>
                <a:gd name="connsiteY7" fmla="*/ 0 h 303965"/>
                <a:gd name="connsiteX8" fmla="*/ 122634 w 161568"/>
                <a:gd name="connsiteY8" fmla="*/ 17675 h 303965"/>
                <a:gd name="connsiteX9" fmla="*/ 105333 w 161568"/>
                <a:gd name="connsiteY9" fmla="*/ 47133 h 303965"/>
                <a:gd name="connsiteX10" fmla="*/ 2089 w 161568"/>
                <a:gd name="connsiteY10" fmla="*/ 260760 h 303965"/>
                <a:gd name="connsiteX11" fmla="*/ 0 w 161568"/>
                <a:gd name="connsiteY11" fmla="*/ 265935 h 3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568" h="303965">
                  <a:moveTo>
                    <a:pt x="0" y="265935"/>
                  </a:moveTo>
                  <a:lnTo>
                    <a:pt x="218" y="265997"/>
                  </a:lnTo>
                  <a:lnTo>
                    <a:pt x="106018" y="303965"/>
                  </a:lnTo>
                  <a:lnTo>
                    <a:pt x="106985" y="292151"/>
                  </a:lnTo>
                  <a:lnTo>
                    <a:pt x="107796" y="292276"/>
                  </a:lnTo>
                  <a:lnTo>
                    <a:pt x="161569" y="145327"/>
                  </a:lnTo>
                  <a:lnTo>
                    <a:pt x="158326" y="100127"/>
                  </a:lnTo>
                  <a:cubicBezTo>
                    <a:pt x="151437" y="55020"/>
                    <a:pt x="152466" y="0"/>
                    <a:pt x="152466" y="0"/>
                  </a:cubicBezTo>
                  <a:cubicBezTo>
                    <a:pt x="152466" y="0"/>
                    <a:pt x="137472" y="6671"/>
                    <a:pt x="122634" y="17675"/>
                  </a:cubicBezTo>
                  <a:cubicBezTo>
                    <a:pt x="116274" y="25686"/>
                    <a:pt x="110196" y="35381"/>
                    <a:pt x="105333" y="47133"/>
                  </a:cubicBezTo>
                  <a:cubicBezTo>
                    <a:pt x="96137" y="69359"/>
                    <a:pt x="2089" y="260760"/>
                    <a:pt x="2089" y="260760"/>
                  </a:cubicBezTo>
                  <a:cubicBezTo>
                    <a:pt x="1403" y="262475"/>
                    <a:pt x="717" y="264189"/>
                    <a:pt x="0" y="265935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Hình tự do: Hình 1771">
              <a:extLst>
                <a:ext uri="{FF2B5EF4-FFF2-40B4-BE49-F238E27FC236}">
                  <a16:creationId xmlns:a16="http://schemas.microsoft.com/office/drawing/2014/main" id="{33276BDA-089B-1D50-5819-B01CF728C58D}"/>
                </a:ext>
              </a:extLst>
            </p:cNvPr>
            <p:cNvSpPr/>
            <p:nvPr/>
          </p:nvSpPr>
          <p:spPr>
            <a:xfrm>
              <a:off x="11572384" y="4584666"/>
              <a:ext cx="186755" cy="318242"/>
            </a:xfrm>
            <a:custGeom>
              <a:avLst/>
              <a:gdLst>
                <a:gd name="connsiteX0" fmla="*/ 186756 w 186755"/>
                <a:gd name="connsiteY0" fmla="*/ 207984 h 318242"/>
                <a:gd name="connsiteX1" fmla="*/ 130707 w 186755"/>
                <a:gd name="connsiteY1" fmla="*/ 318242 h 318242"/>
                <a:gd name="connsiteX2" fmla="*/ 114965 w 186755"/>
                <a:gd name="connsiteY2" fmla="*/ 311322 h 318242"/>
                <a:gd name="connsiteX3" fmla="*/ 114467 w 186755"/>
                <a:gd name="connsiteY3" fmla="*/ 311135 h 318242"/>
                <a:gd name="connsiteX4" fmla="*/ 69172 w 186755"/>
                <a:gd name="connsiteY4" fmla="*/ 291278 h 318242"/>
                <a:gd name="connsiteX5" fmla="*/ 15119 w 186755"/>
                <a:gd name="connsiteY5" fmla="*/ 267525 h 318242"/>
                <a:gd name="connsiteX6" fmla="*/ 0 w 186755"/>
                <a:gd name="connsiteY6" fmla="*/ 260916 h 318242"/>
                <a:gd name="connsiteX7" fmla="*/ 110882 w 186755"/>
                <a:gd name="connsiteY7" fmla="*/ 44452 h 318242"/>
                <a:gd name="connsiteX8" fmla="*/ 163314 w 186755"/>
                <a:gd name="connsiteY8" fmla="*/ 0 h 318242"/>
                <a:gd name="connsiteX9" fmla="*/ 173539 w 186755"/>
                <a:gd name="connsiteY9" fmla="*/ 51840 h 318242"/>
                <a:gd name="connsiteX10" fmla="*/ 186756 w 186755"/>
                <a:gd name="connsiteY10" fmla="*/ 207984 h 3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55" h="318242">
                  <a:moveTo>
                    <a:pt x="186756" y="207984"/>
                  </a:moveTo>
                  <a:lnTo>
                    <a:pt x="130707" y="318242"/>
                  </a:lnTo>
                  <a:lnTo>
                    <a:pt x="114965" y="311322"/>
                  </a:lnTo>
                  <a:lnTo>
                    <a:pt x="114467" y="311135"/>
                  </a:lnTo>
                  <a:lnTo>
                    <a:pt x="69172" y="291278"/>
                  </a:lnTo>
                  <a:lnTo>
                    <a:pt x="15119" y="267525"/>
                  </a:lnTo>
                  <a:lnTo>
                    <a:pt x="0" y="260916"/>
                  </a:lnTo>
                  <a:cubicBezTo>
                    <a:pt x="0" y="260916"/>
                    <a:pt x="93737" y="67209"/>
                    <a:pt x="110882" y="44452"/>
                  </a:cubicBezTo>
                  <a:cubicBezTo>
                    <a:pt x="131892" y="16646"/>
                    <a:pt x="163314" y="0"/>
                    <a:pt x="163314" y="0"/>
                  </a:cubicBezTo>
                  <a:cubicBezTo>
                    <a:pt x="163314" y="0"/>
                    <a:pt x="171201" y="32576"/>
                    <a:pt x="173539" y="51840"/>
                  </a:cubicBezTo>
                  <a:cubicBezTo>
                    <a:pt x="183607" y="134760"/>
                    <a:pt x="186756" y="207984"/>
                    <a:pt x="186756" y="207984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19" name="Đồ họa 3">
            <a:extLst>
              <a:ext uri="{FF2B5EF4-FFF2-40B4-BE49-F238E27FC236}">
                <a16:creationId xmlns:a16="http://schemas.microsoft.com/office/drawing/2014/main" id="{657413B6-0904-8645-8741-BDA1E968B83F}"/>
              </a:ext>
            </a:extLst>
          </p:cNvPr>
          <p:cNvGrpSpPr/>
          <p:nvPr/>
        </p:nvGrpSpPr>
        <p:grpSpPr>
          <a:xfrm>
            <a:off x="13938515" y="-7184556"/>
            <a:ext cx="1735697" cy="1671705"/>
            <a:chOff x="7805241" y="4531111"/>
            <a:chExt cx="1735697" cy="1671705"/>
          </a:xfrm>
        </p:grpSpPr>
        <p:sp>
          <p:nvSpPr>
            <p:cNvPr id="1820" name="Hình tự do: Hình 1819">
              <a:extLst>
                <a:ext uri="{FF2B5EF4-FFF2-40B4-BE49-F238E27FC236}">
                  <a16:creationId xmlns:a16="http://schemas.microsoft.com/office/drawing/2014/main" id="{81DC31FE-2AF9-82ED-9AC6-34AC0B36E4BF}"/>
                </a:ext>
              </a:extLst>
            </p:cNvPr>
            <p:cNvSpPr/>
            <p:nvPr/>
          </p:nvSpPr>
          <p:spPr>
            <a:xfrm>
              <a:off x="8026085" y="4562876"/>
              <a:ext cx="282206" cy="366872"/>
            </a:xfrm>
            <a:custGeom>
              <a:avLst/>
              <a:gdLst>
                <a:gd name="connsiteX0" fmla="*/ 0 w 282206"/>
                <a:gd name="connsiteY0" fmla="*/ 0 h 366872"/>
                <a:gd name="connsiteX1" fmla="*/ 100535 w 282206"/>
                <a:gd name="connsiteY1" fmla="*/ 0 h 366872"/>
                <a:gd name="connsiteX2" fmla="*/ 282207 w 282206"/>
                <a:gd name="connsiteY2" fmla="*/ 366872 h 366872"/>
                <a:gd name="connsiteX3" fmla="*/ 181668 w 282206"/>
                <a:gd name="connsiteY3" fmla="*/ 366872 h 36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6" h="366872">
                  <a:moveTo>
                    <a:pt x="0" y="0"/>
                  </a:moveTo>
                  <a:lnTo>
                    <a:pt x="100535" y="0"/>
                  </a:lnTo>
                  <a:lnTo>
                    <a:pt x="282207" y="366872"/>
                  </a:lnTo>
                  <a:lnTo>
                    <a:pt x="181668" y="366872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Hình tự do: Hình 1820">
              <a:extLst>
                <a:ext uri="{FF2B5EF4-FFF2-40B4-BE49-F238E27FC236}">
                  <a16:creationId xmlns:a16="http://schemas.microsoft.com/office/drawing/2014/main" id="{CD8E559A-AE9F-5FED-4007-6CC150FB4C58}"/>
                </a:ext>
              </a:extLst>
            </p:cNvPr>
            <p:cNvSpPr/>
            <p:nvPr/>
          </p:nvSpPr>
          <p:spPr>
            <a:xfrm>
              <a:off x="8013937" y="4757581"/>
              <a:ext cx="1396993" cy="985182"/>
            </a:xfrm>
            <a:custGeom>
              <a:avLst/>
              <a:gdLst>
                <a:gd name="connsiteX0" fmla="*/ 0 w 1396993"/>
                <a:gd name="connsiteY0" fmla="*/ 331210 h 985182"/>
                <a:gd name="connsiteX1" fmla="*/ 0 w 1396993"/>
                <a:gd name="connsiteY1" fmla="*/ 733557 h 985182"/>
                <a:gd name="connsiteX2" fmla="*/ 489000 w 1396993"/>
                <a:gd name="connsiteY2" fmla="*/ 733557 h 985182"/>
                <a:gd name="connsiteX3" fmla="*/ 475387 w 1396993"/>
                <a:gd name="connsiteY3" fmla="*/ 747366 h 985182"/>
                <a:gd name="connsiteX4" fmla="*/ 433694 w 1396993"/>
                <a:gd name="connsiteY4" fmla="*/ 858123 h 985182"/>
                <a:gd name="connsiteX5" fmla="*/ 491809 w 1396993"/>
                <a:gd name="connsiteY5" fmla="*/ 985183 h 985182"/>
                <a:gd name="connsiteX6" fmla="*/ 607179 w 1396993"/>
                <a:gd name="connsiteY6" fmla="*/ 939297 h 985182"/>
                <a:gd name="connsiteX7" fmla="*/ 716932 w 1396993"/>
                <a:gd name="connsiteY7" fmla="*/ 980164 h 985182"/>
                <a:gd name="connsiteX8" fmla="*/ 769530 w 1396993"/>
                <a:gd name="connsiteY8" fmla="*/ 858123 h 985182"/>
                <a:gd name="connsiteX9" fmla="*/ 714223 w 1396993"/>
                <a:gd name="connsiteY9" fmla="*/ 733557 h 985182"/>
                <a:gd name="connsiteX10" fmla="*/ 1396993 w 1396993"/>
                <a:gd name="connsiteY10" fmla="*/ 733557 h 985182"/>
                <a:gd name="connsiteX11" fmla="*/ 1396993 w 1396993"/>
                <a:gd name="connsiteY11" fmla="*/ 331210 h 985182"/>
                <a:gd name="connsiteX12" fmla="*/ 1065718 w 1396993"/>
                <a:gd name="connsiteY12" fmla="*/ 0 h 985182"/>
                <a:gd name="connsiteX13" fmla="*/ 331276 w 1396993"/>
                <a:gd name="connsiteY13" fmla="*/ 0 h 985182"/>
                <a:gd name="connsiteX14" fmla="*/ 131 w 1396993"/>
                <a:gd name="connsiteY14" fmla="*/ 321640 h 985182"/>
                <a:gd name="connsiteX15" fmla="*/ 0 w 1396993"/>
                <a:gd name="connsiteY15" fmla="*/ 331210 h 9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6993" h="985182">
                  <a:moveTo>
                    <a:pt x="0" y="331210"/>
                  </a:moveTo>
                  <a:lnTo>
                    <a:pt x="0" y="733557"/>
                  </a:lnTo>
                  <a:lnTo>
                    <a:pt x="489000" y="733557"/>
                  </a:lnTo>
                  <a:cubicBezTo>
                    <a:pt x="484178" y="737890"/>
                    <a:pt x="479652" y="742535"/>
                    <a:pt x="475387" y="747366"/>
                  </a:cubicBezTo>
                  <a:cubicBezTo>
                    <a:pt x="449417" y="776949"/>
                    <a:pt x="433694" y="815666"/>
                    <a:pt x="433694" y="858123"/>
                  </a:cubicBezTo>
                  <a:cubicBezTo>
                    <a:pt x="433694" y="908872"/>
                    <a:pt x="456225" y="954353"/>
                    <a:pt x="491809" y="985183"/>
                  </a:cubicBezTo>
                  <a:cubicBezTo>
                    <a:pt x="521906" y="956754"/>
                    <a:pt x="562512" y="939297"/>
                    <a:pt x="607179" y="939297"/>
                  </a:cubicBezTo>
                  <a:cubicBezTo>
                    <a:pt x="649172" y="939297"/>
                    <a:pt x="687530" y="954727"/>
                    <a:pt x="716932" y="980164"/>
                  </a:cubicBezTo>
                  <a:cubicBezTo>
                    <a:pt x="749342" y="949553"/>
                    <a:pt x="769530" y="906191"/>
                    <a:pt x="769530" y="858123"/>
                  </a:cubicBezTo>
                  <a:cubicBezTo>
                    <a:pt x="769530" y="808683"/>
                    <a:pt x="748189" y="764293"/>
                    <a:pt x="714223" y="733557"/>
                  </a:cubicBezTo>
                  <a:lnTo>
                    <a:pt x="1396993" y="733557"/>
                  </a:lnTo>
                  <a:lnTo>
                    <a:pt x="1396993" y="331210"/>
                  </a:lnTo>
                  <a:cubicBezTo>
                    <a:pt x="1396993" y="148289"/>
                    <a:pt x="1248683" y="0"/>
                    <a:pt x="1065718" y="0"/>
                  </a:cubicBezTo>
                  <a:lnTo>
                    <a:pt x="331276" y="0"/>
                  </a:lnTo>
                  <a:cubicBezTo>
                    <a:pt x="151512" y="0"/>
                    <a:pt x="5218" y="143145"/>
                    <a:pt x="131" y="321640"/>
                  </a:cubicBezTo>
                  <a:cubicBezTo>
                    <a:pt x="34" y="324820"/>
                    <a:pt x="0" y="328031"/>
                    <a:pt x="0" y="331210"/>
                  </a:cubicBezTo>
                  <a:close/>
                </a:path>
              </a:pathLst>
            </a:custGeom>
            <a:solidFill>
              <a:srgbClr val="99D6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Hình tự do: Hình 1821">
              <a:extLst>
                <a:ext uri="{FF2B5EF4-FFF2-40B4-BE49-F238E27FC236}">
                  <a16:creationId xmlns:a16="http://schemas.microsoft.com/office/drawing/2014/main" id="{EE0B5A58-3C82-5D9B-C211-0DF44D98A3BA}"/>
                </a:ext>
              </a:extLst>
            </p:cNvPr>
            <p:cNvSpPr/>
            <p:nvPr/>
          </p:nvSpPr>
          <p:spPr>
            <a:xfrm>
              <a:off x="8013952" y="4757581"/>
              <a:ext cx="822439" cy="754068"/>
            </a:xfrm>
            <a:custGeom>
              <a:avLst/>
              <a:gdLst>
                <a:gd name="connsiteX0" fmla="*/ 0 w 822439"/>
                <a:gd name="connsiteY0" fmla="*/ 331241 h 754068"/>
                <a:gd name="connsiteX1" fmla="*/ 0 w 822439"/>
                <a:gd name="connsiteY1" fmla="*/ 554064 h 754068"/>
                <a:gd name="connsiteX2" fmla="*/ 224110 w 822439"/>
                <a:gd name="connsiteY2" fmla="*/ 502286 h 754068"/>
                <a:gd name="connsiteX3" fmla="*/ 664042 w 822439"/>
                <a:gd name="connsiteY3" fmla="*/ 754068 h 754068"/>
                <a:gd name="connsiteX4" fmla="*/ 677037 w 822439"/>
                <a:gd name="connsiteY4" fmla="*/ 747397 h 754068"/>
                <a:gd name="connsiteX5" fmla="*/ 669565 w 822439"/>
                <a:gd name="connsiteY5" fmla="*/ 728351 h 754068"/>
                <a:gd name="connsiteX6" fmla="*/ 641385 w 822439"/>
                <a:gd name="connsiteY6" fmla="*/ 631123 h 754068"/>
                <a:gd name="connsiteX7" fmla="*/ 625453 w 822439"/>
                <a:gd name="connsiteY7" fmla="*/ 477940 h 754068"/>
                <a:gd name="connsiteX8" fmla="*/ 822439 w 822439"/>
                <a:gd name="connsiteY8" fmla="*/ 0 h 754068"/>
                <a:gd name="connsiteX9" fmla="*/ 331269 w 822439"/>
                <a:gd name="connsiteY9" fmla="*/ 0 h 754068"/>
                <a:gd name="connsiteX10" fmla="*/ 103 w 822439"/>
                <a:gd name="connsiteY10" fmla="*/ 321672 h 754068"/>
                <a:gd name="connsiteX11" fmla="*/ 0 w 822439"/>
                <a:gd name="connsiteY11" fmla="*/ 331241 h 75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439" h="754068">
                  <a:moveTo>
                    <a:pt x="0" y="331241"/>
                  </a:moveTo>
                  <a:lnTo>
                    <a:pt x="0" y="554064"/>
                  </a:lnTo>
                  <a:cubicBezTo>
                    <a:pt x="67620" y="520897"/>
                    <a:pt x="143697" y="502286"/>
                    <a:pt x="224110" y="502286"/>
                  </a:cubicBezTo>
                  <a:cubicBezTo>
                    <a:pt x="411580" y="502286"/>
                    <a:pt x="575405" y="603411"/>
                    <a:pt x="664042" y="754068"/>
                  </a:cubicBezTo>
                  <a:lnTo>
                    <a:pt x="677037" y="747397"/>
                  </a:lnTo>
                  <a:cubicBezTo>
                    <a:pt x="674478" y="741100"/>
                    <a:pt x="671987" y="734773"/>
                    <a:pt x="669565" y="728351"/>
                  </a:cubicBezTo>
                  <a:cubicBezTo>
                    <a:pt x="658035" y="697365"/>
                    <a:pt x="648549" y="664914"/>
                    <a:pt x="641385" y="631123"/>
                  </a:cubicBezTo>
                  <a:cubicBezTo>
                    <a:pt x="631014" y="582338"/>
                    <a:pt x="625453" y="530965"/>
                    <a:pt x="625453" y="477940"/>
                  </a:cubicBezTo>
                  <a:cubicBezTo>
                    <a:pt x="625453" y="278497"/>
                    <a:pt x="703715" y="102808"/>
                    <a:pt x="822439" y="0"/>
                  </a:cubicBezTo>
                  <a:lnTo>
                    <a:pt x="331269" y="0"/>
                  </a:lnTo>
                  <a:cubicBezTo>
                    <a:pt x="151512" y="0"/>
                    <a:pt x="5221" y="143114"/>
                    <a:pt x="103" y="321672"/>
                  </a:cubicBezTo>
                  <a:cubicBezTo>
                    <a:pt x="0" y="324820"/>
                    <a:pt x="0" y="328031"/>
                    <a:pt x="0" y="331241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Hình tự do: Hình 1822">
              <a:extLst>
                <a:ext uri="{FF2B5EF4-FFF2-40B4-BE49-F238E27FC236}">
                  <a16:creationId xmlns:a16="http://schemas.microsoft.com/office/drawing/2014/main" id="{41F26465-A9D3-6C3F-0BAF-6207AEBAE4CB}"/>
                </a:ext>
              </a:extLst>
            </p:cNvPr>
            <p:cNvSpPr/>
            <p:nvPr/>
          </p:nvSpPr>
          <p:spPr>
            <a:xfrm>
              <a:off x="8671768" y="5735657"/>
              <a:ext cx="677682" cy="221522"/>
            </a:xfrm>
            <a:custGeom>
              <a:avLst/>
              <a:gdLst>
                <a:gd name="connsiteX0" fmla="*/ 0 w 677682"/>
                <a:gd name="connsiteY0" fmla="*/ 0 h 221522"/>
                <a:gd name="connsiteX1" fmla="*/ 677683 w 677682"/>
                <a:gd name="connsiteY1" fmla="*/ 0 h 221522"/>
                <a:gd name="connsiteX2" fmla="*/ 677683 w 677682"/>
                <a:gd name="connsiteY2" fmla="*/ 221523 h 221522"/>
                <a:gd name="connsiteX3" fmla="*/ 0 w 677682"/>
                <a:gd name="connsiteY3" fmla="*/ 221523 h 22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682" h="221522">
                  <a:moveTo>
                    <a:pt x="0" y="0"/>
                  </a:moveTo>
                  <a:lnTo>
                    <a:pt x="677683" y="0"/>
                  </a:lnTo>
                  <a:lnTo>
                    <a:pt x="677683" y="221523"/>
                  </a:lnTo>
                  <a:lnTo>
                    <a:pt x="0" y="221523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Hình tự do: Hình 1823">
              <a:extLst>
                <a:ext uri="{FF2B5EF4-FFF2-40B4-BE49-F238E27FC236}">
                  <a16:creationId xmlns:a16="http://schemas.microsoft.com/office/drawing/2014/main" id="{B71562E5-58BB-4CE7-ED89-5ED098102CF2}"/>
                </a:ext>
              </a:extLst>
            </p:cNvPr>
            <p:cNvSpPr/>
            <p:nvPr/>
          </p:nvSpPr>
          <p:spPr>
            <a:xfrm>
              <a:off x="8671768" y="5758787"/>
              <a:ext cx="221753" cy="198395"/>
            </a:xfrm>
            <a:custGeom>
              <a:avLst/>
              <a:gdLst>
                <a:gd name="connsiteX0" fmla="*/ 0 w 221753"/>
                <a:gd name="connsiteY0" fmla="*/ 0 h 198395"/>
                <a:gd name="connsiteX1" fmla="*/ 221754 w 221753"/>
                <a:gd name="connsiteY1" fmla="*/ 0 h 198395"/>
                <a:gd name="connsiteX2" fmla="*/ 221754 w 221753"/>
                <a:gd name="connsiteY2" fmla="*/ 198396 h 198395"/>
                <a:gd name="connsiteX3" fmla="*/ 0 w 221753"/>
                <a:gd name="connsiteY3" fmla="*/ 198396 h 1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53" h="198395">
                  <a:moveTo>
                    <a:pt x="0" y="0"/>
                  </a:moveTo>
                  <a:lnTo>
                    <a:pt x="221754" y="0"/>
                  </a:lnTo>
                  <a:lnTo>
                    <a:pt x="221754" y="198396"/>
                  </a:lnTo>
                  <a:lnTo>
                    <a:pt x="0" y="198396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25" name="Đồ họa 3">
              <a:extLst>
                <a:ext uri="{FF2B5EF4-FFF2-40B4-BE49-F238E27FC236}">
                  <a16:creationId xmlns:a16="http://schemas.microsoft.com/office/drawing/2014/main" id="{9FE6D132-90A3-A5F4-6F6C-1EF2E652B748}"/>
                </a:ext>
              </a:extLst>
            </p:cNvPr>
            <p:cNvGrpSpPr/>
            <p:nvPr/>
          </p:nvGrpSpPr>
          <p:grpSpPr>
            <a:xfrm>
              <a:off x="7805241" y="5337201"/>
              <a:ext cx="865616" cy="865616"/>
              <a:chOff x="7805241" y="5337201"/>
              <a:chExt cx="865616" cy="865616"/>
            </a:xfrm>
          </p:grpSpPr>
          <p:sp>
            <p:nvSpPr>
              <p:cNvPr id="1855" name="Hình tự do: Hình 1854">
                <a:extLst>
                  <a:ext uri="{FF2B5EF4-FFF2-40B4-BE49-F238E27FC236}">
                    <a16:creationId xmlns:a16="http://schemas.microsoft.com/office/drawing/2014/main" id="{04CDA30A-7797-DE2E-B1C4-4EE5545C4AB0}"/>
                  </a:ext>
                </a:extLst>
              </p:cNvPr>
              <p:cNvSpPr/>
              <p:nvPr/>
            </p:nvSpPr>
            <p:spPr>
              <a:xfrm>
                <a:off x="7805241" y="5337201"/>
                <a:ext cx="865616" cy="865616"/>
              </a:xfrm>
              <a:custGeom>
                <a:avLst/>
                <a:gdLst>
                  <a:gd name="connsiteX0" fmla="*/ 865617 w 865616"/>
                  <a:gd name="connsiteY0" fmla="*/ 432808 h 865616"/>
                  <a:gd name="connsiteX1" fmla="*/ 432809 w 865616"/>
                  <a:gd name="connsiteY1" fmla="*/ 865617 h 865616"/>
                  <a:gd name="connsiteX2" fmla="*/ 0 w 865616"/>
                  <a:gd name="connsiteY2" fmla="*/ 432808 h 865616"/>
                  <a:gd name="connsiteX3" fmla="*/ 432809 w 865616"/>
                  <a:gd name="connsiteY3" fmla="*/ 0 h 865616"/>
                  <a:gd name="connsiteX4" fmla="*/ 865617 w 865616"/>
                  <a:gd name="connsiteY4" fmla="*/ 432808 h 86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616" h="865616">
                    <a:moveTo>
                      <a:pt x="865617" y="432808"/>
                    </a:moveTo>
                    <a:cubicBezTo>
                      <a:pt x="865617" y="671842"/>
                      <a:pt x="671842" y="865617"/>
                      <a:pt x="432809" y="865617"/>
                    </a:cubicBezTo>
                    <a:cubicBezTo>
                      <a:pt x="193775" y="865617"/>
                      <a:pt x="0" y="671842"/>
                      <a:pt x="0" y="432808"/>
                    </a:cubicBezTo>
                    <a:cubicBezTo>
                      <a:pt x="0" y="193775"/>
                      <a:pt x="193775" y="0"/>
                      <a:pt x="432809" y="0"/>
                    </a:cubicBezTo>
                    <a:cubicBezTo>
                      <a:pt x="671842" y="0"/>
                      <a:pt x="865617" y="193775"/>
                      <a:pt x="865617" y="432808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6" name="Hình tự do: Hình 1855">
                <a:extLst>
                  <a:ext uri="{FF2B5EF4-FFF2-40B4-BE49-F238E27FC236}">
                    <a16:creationId xmlns:a16="http://schemas.microsoft.com/office/drawing/2014/main" id="{D2FDDBB3-7F5D-DD64-1B87-2E809D0E81A5}"/>
                  </a:ext>
                </a:extLst>
              </p:cNvPr>
              <p:cNvSpPr/>
              <p:nvPr/>
            </p:nvSpPr>
            <p:spPr>
              <a:xfrm rot="-2700000">
                <a:off x="7939730" y="5471698"/>
                <a:ext cx="596565" cy="596565"/>
              </a:xfrm>
              <a:custGeom>
                <a:avLst/>
                <a:gdLst>
                  <a:gd name="connsiteX0" fmla="*/ 596565 w 596565"/>
                  <a:gd name="connsiteY0" fmla="*/ 298283 h 596565"/>
                  <a:gd name="connsiteX1" fmla="*/ 298283 w 596565"/>
                  <a:gd name="connsiteY1" fmla="*/ 596565 h 596565"/>
                  <a:gd name="connsiteX2" fmla="*/ 0 w 596565"/>
                  <a:gd name="connsiteY2" fmla="*/ 298283 h 596565"/>
                  <a:gd name="connsiteX3" fmla="*/ 298283 w 596565"/>
                  <a:gd name="connsiteY3" fmla="*/ 0 h 596565"/>
                  <a:gd name="connsiteX4" fmla="*/ 596565 w 596565"/>
                  <a:gd name="connsiteY4" fmla="*/ 298283 h 59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65" h="596565">
                    <a:moveTo>
                      <a:pt x="596565" y="298283"/>
                    </a:moveTo>
                    <a:cubicBezTo>
                      <a:pt x="596565" y="463020"/>
                      <a:pt x="463020" y="596565"/>
                      <a:pt x="298283" y="596565"/>
                    </a:cubicBezTo>
                    <a:cubicBezTo>
                      <a:pt x="133546" y="596565"/>
                      <a:pt x="0" y="463020"/>
                      <a:pt x="0" y="298283"/>
                    </a:cubicBezTo>
                    <a:cubicBezTo>
                      <a:pt x="0" y="133546"/>
                      <a:pt x="133546" y="0"/>
                      <a:pt x="298283" y="0"/>
                    </a:cubicBezTo>
                    <a:cubicBezTo>
                      <a:pt x="463020" y="0"/>
                      <a:pt x="596565" y="133546"/>
                      <a:pt x="596565" y="298283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7" name="Hình tự do: Hình 1856">
                <a:extLst>
                  <a:ext uri="{FF2B5EF4-FFF2-40B4-BE49-F238E27FC236}">
                    <a16:creationId xmlns:a16="http://schemas.microsoft.com/office/drawing/2014/main" id="{F6D1B2D5-678C-E90A-7D2E-46751A36C7F0}"/>
                  </a:ext>
                </a:extLst>
              </p:cNvPr>
              <p:cNvSpPr/>
              <p:nvPr/>
            </p:nvSpPr>
            <p:spPr>
              <a:xfrm rot="-2700000">
                <a:off x="8045005" y="5576973"/>
                <a:ext cx="386014" cy="386014"/>
              </a:xfrm>
              <a:custGeom>
                <a:avLst/>
                <a:gdLst>
                  <a:gd name="connsiteX0" fmla="*/ 386014 w 386014"/>
                  <a:gd name="connsiteY0" fmla="*/ 193007 h 386014"/>
                  <a:gd name="connsiteX1" fmla="*/ 193007 w 386014"/>
                  <a:gd name="connsiteY1" fmla="*/ 386014 h 386014"/>
                  <a:gd name="connsiteX2" fmla="*/ 0 w 386014"/>
                  <a:gd name="connsiteY2" fmla="*/ 193007 h 386014"/>
                  <a:gd name="connsiteX3" fmla="*/ 193007 w 386014"/>
                  <a:gd name="connsiteY3" fmla="*/ 0 h 386014"/>
                  <a:gd name="connsiteX4" fmla="*/ 386014 w 386014"/>
                  <a:gd name="connsiteY4" fmla="*/ 193007 h 3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14" h="386014">
                    <a:moveTo>
                      <a:pt x="386014" y="193007"/>
                    </a:moveTo>
                    <a:cubicBezTo>
                      <a:pt x="386014" y="299602"/>
                      <a:pt x="299602" y="386014"/>
                      <a:pt x="193007" y="386014"/>
                    </a:cubicBezTo>
                    <a:cubicBezTo>
                      <a:pt x="86412" y="386014"/>
                      <a:pt x="0" y="299602"/>
                      <a:pt x="0" y="193007"/>
                    </a:cubicBezTo>
                    <a:cubicBezTo>
                      <a:pt x="0" y="86412"/>
                      <a:pt x="86412" y="0"/>
                      <a:pt x="193007" y="0"/>
                    </a:cubicBezTo>
                    <a:cubicBezTo>
                      <a:pt x="299602" y="0"/>
                      <a:pt x="386014" y="86412"/>
                      <a:pt x="386014" y="193007"/>
                    </a:cubicBezTo>
                    <a:close/>
                  </a:path>
                </a:pathLst>
              </a:custGeom>
              <a:solidFill>
                <a:srgbClr val="99D6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8" name="Hình tự do: Hình 1857">
                <a:extLst>
                  <a:ext uri="{FF2B5EF4-FFF2-40B4-BE49-F238E27FC236}">
                    <a16:creationId xmlns:a16="http://schemas.microsoft.com/office/drawing/2014/main" id="{AD586DEA-B0E0-4515-ABDC-3F9730B827AD}"/>
                  </a:ext>
                </a:extLst>
              </p:cNvPr>
              <p:cNvSpPr/>
              <p:nvPr/>
            </p:nvSpPr>
            <p:spPr>
              <a:xfrm rot="-4049974">
                <a:off x="8125124" y="5656999"/>
                <a:ext cx="226157" cy="226157"/>
              </a:xfrm>
              <a:custGeom>
                <a:avLst/>
                <a:gdLst>
                  <a:gd name="connsiteX0" fmla="*/ 226158 w 226157"/>
                  <a:gd name="connsiteY0" fmla="*/ 113079 h 226157"/>
                  <a:gd name="connsiteX1" fmla="*/ 113079 w 226157"/>
                  <a:gd name="connsiteY1" fmla="*/ 226158 h 226157"/>
                  <a:gd name="connsiteX2" fmla="*/ 0 w 226157"/>
                  <a:gd name="connsiteY2" fmla="*/ 113079 h 226157"/>
                  <a:gd name="connsiteX3" fmla="*/ 113079 w 226157"/>
                  <a:gd name="connsiteY3" fmla="*/ 0 h 226157"/>
                  <a:gd name="connsiteX4" fmla="*/ 226158 w 226157"/>
                  <a:gd name="connsiteY4" fmla="*/ 113079 h 22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57" h="226157">
                    <a:moveTo>
                      <a:pt x="226158" y="113079"/>
                    </a:moveTo>
                    <a:cubicBezTo>
                      <a:pt x="226158" y="175530"/>
                      <a:pt x="175530" y="226158"/>
                      <a:pt x="113079" y="226158"/>
                    </a:cubicBezTo>
                    <a:cubicBezTo>
                      <a:pt x="50627" y="226158"/>
                      <a:pt x="0" y="175530"/>
                      <a:pt x="0" y="113079"/>
                    </a:cubicBezTo>
                    <a:cubicBezTo>
                      <a:pt x="0" y="50627"/>
                      <a:pt x="50627" y="0"/>
                      <a:pt x="113079" y="0"/>
                    </a:cubicBezTo>
                    <a:cubicBezTo>
                      <a:pt x="175530" y="0"/>
                      <a:pt x="226158" y="50627"/>
                      <a:pt x="226158" y="11307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6" name="Đồ họa 3">
              <a:extLst>
                <a:ext uri="{FF2B5EF4-FFF2-40B4-BE49-F238E27FC236}">
                  <a16:creationId xmlns:a16="http://schemas.microsoft.com/office/drawing/2014/main" id="{5FD580D1-E250-B7C7-AFC5-0CE959AF6E16}"/>
                </a:ext>
              </a:extLst>
            </p:cNvPr>
            <p:cNvGrpSpPr/>
            <p:nvPr/>
          </p:nvGrpSpPr>
          <p:grpSpPr>
            <a:xfrm>
              <a:off x="8480284" y="5944670"/>
              <a:ext cx="1060655" cy="258141"/>
              <a:chOff x="8480284" y="5944670"/>
              <a:chExt cx="1060655" cy="258141"/>
            </a:xfrm>
          </p:grpSpPr>
          <p:sp>
            <p:nvSpPr>
              <p:cNvPr id="1844" name="Hình tự do: Hình 1843">
                <a:extLst>
                  <a:ext uri="{FF2B5EF4-FFF2-40B4-BE49-F238E27FC236}">
                    <a16:creationId xmlns:a16="http://schemas.microsoft.com/office/drawing/2014/main" id="{F52B0B2A-89A0-0D27-DCDA-D4829E69C52D}"/>
                  </a:ext>
                </a:extLst>
              </p:cNvPr>
              <p:cNvSpPr/>
              <p:nvPr/>
            </p:nvSpPr>
            <p:spPr>
              <a:xfrm>
                <a:off x="8480284" y="6003524"/>
                <a:ext cx="1060655" cy="199287"/>
              </a:xfrm>
              <a:custGeom>
                <a:avLst/>
                <a:gdLst>
                  <a:gd name="connsiteX0" fmla="*/ 37136 w 1060655"/>
                  <a:gd name="connsiteY0" fmla="*/ 138002 h 199287"/>
                  <a:gd name="connsiteX1" fmla="*/ 73340 w 1060655"/>
                  <a:gd name="connsiteY1" fmla="*/ 8915 h 199287"/>
                  <a:gd name="connsiteX2" fmla="*/ 455932 w 1060655"/>
                  <a:gd name="connsiteY2" fmla="*/ 2494 h 199287"/>
                  <a:gd name="connsiteX3" fmla="*/ 455424 w 1060655"/>
                  <a:gd name="connsiteY3" fmla="*/ 0 h 199287"/>
                  <a:gd name="connsiteX4" fmla="*/ 530326 w 1060655"/>
                  <a:gd name="connsiteY4" fmla="*/ 1247 h 199287"/>
                  <a:gd name="connsiteX5" fmla="*/ 605228 w 1060655"/>
                  <a:gd name="connsiteY5" fmla="*/ 0 h 199287"/>
                  <a:gd name="connsiteX6" fmla="*/ 604720 w 1060655"/>
                  <a:gd name="connsiteY6" fmla="*/ 2494 h 199287"/>
                  <a:gd name="connsiteX7" fmla="*/ 987312 w 1060655"/>
                  <a:gd name="connsiteY7" fmla="*/ 8915 h 199287"/>
                  <a:gd name="connsiteX8" fmla="*/ 1027226 w 1060655"/>
                  <a:gd name="connsiteY8" fmla="*/ 141680 h 199287"/>
                  <a:gd name="connsiteX9" fmla="*/ 1047220 w 1060655"/>
                  <a:gd name="connsiteY9" fmla="*/ 159449 h 199287"/>
                  <a:gd name="connsiteX10" fmla="*/ 1060655 w 1060655"/>
                  <a:gd name="connsiteY10" fmla="*/ 177217 h 199287"/>
                  <a:gd name="connsiteX11" fmla="*/ 1038585 w 1060655"/>
                  <a:gd name="connsiteY11" fmla="*/ 199287 h 199287"/>
                  <a:gd name="connsiteX12" fmla="*/ 22809 w 1060655"/>
                  <a:gd name="connsiteY12" fmla="*/ 199287 h 199287"/>
                  <a:gd name="connsiteX13" fmla="*/ 56 w 1060655"/>
                  <a:gd name="connsiteY13" fmla="*/ 178838 h 199287"/>
                  <a:gd name="connsiteX14" fmla="*/ 12204 w 1060655"/>
                  <a:gd name="connsiteY14" fmla="*/ 157485 h 199287"/>
                  <a:gd name="connsiteX15" fmla="*/ 37136 w 1060655"/>
                  <a:gd name="connsiteY15" fmla="*/ 138002 h 19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60655" h="199287">
                    <a:moveTo>
                      <a:pt x="37136" y="138002"/>
                    </a:moveTo>
                    <a:cubicBezTo>
                      <a:pt x="54936" y="115027"/>
                      <a:pt x="80828" y="70014"/>
                      <a:pt x="73340" y="8915"/>
                    </a:cubicBezTo>
                    <a:lnTo>
                      <a:pt x="455932" y="2494"/>
                    </a:lnTo>
                    <a:lnTo>
                      <a:pt x="455424" y="0"/>
                    </a:lnTo>
                    <a:lnTo>
                      <a:pt x="530326" y="1247"/>
                    </a:lnTo>
                    <a:lnTo>
                      <a:pt x="605228" y="0"/>
                    </a:lnTo>
                    <a:lnTo>
                      <a:pt x="604720" y="2494"/>
                    </a:lnTo>
                    <a:lnTo>
                      <a:pt x="987312" y="8915"/>
                    </a:lnTo>
                    <a:cubicBezTo>
                      <a:pt x="979397" y="73505"/>
                      <a:pt x="1009251" y="120109"/>
                      <a:pt x="1027226" y="141680"/>
                    </a:cubicBezTo>
                    <a:cubicBezTo>
                      <a:pt x="1032958" y="148601"/>
                      <a:pt x="1039798" y="154430"/>
                      <a:pt x="1047220" y="159449"/>
                    </a:cubicBezTo>
                    <a:cubicBezTo>
                      <a:pt x="1053189" y="163501"/>
                      <a:pt x="1060655" y="169985"/>
                      <a:pt x="1060655" y="177217"/>
                    </a:cubicBezTo>
                    <a:cubicBezTo>
                      <a:pt x="1060655" y="189406"/>
                      <a:pt x="1050774" y="199287"/>
                      <a:pt x="1038585" y="199287"/>
                    </a:cubicBezTo>
                    <a:lnTo>
                      <a:pt x="22809" y="199287"/>
                    </a:lnTo>
                    <a:cubicBezTo>
                      <a:pt x="11107" y="199287"/>
                      <a:pt x="876" y="190496"/>
                      <a:pt x="56" y="178838"/>
                    </a:cubicBezTo>
                    <a:cubicBezTo>
                      <a:pt x="-598" y="169517"/>
                      <a:pt x="4526" y="161350"/>
                      <a:pt x="12204" y="157485"/>
                    </a:cubicBezTo>
                    <a:cubicBezTo>
                      <a:pt x="21784" y="152715"/>
                      <a:pt x="30574" y="146481"/>
                      <a:pt x="37136" y="138002"/>
                    </a:cubicBezTo>
                    <a:close/>
                  </a:path>
                </a:pathLst>
              </a:custGeom>
              <a:solidFill>
                <a:srgbClr val="FB9D7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45" name="Đồ họa 3">
                <a:extLst>
                  <a:ext uri="{FF2B5EF4-FFF2-40B4-BE49-F238E27FC236}">
                    <a16:creationId xmlns:a16="http://schemas.microsoft.com/office/drawing/2014/main" id="{88356A53-28E0-427D-72DF-BEB883371F29}"/>
                  </a:ext>
                </a:extLst>
              </p:cNvPr>
              <p:cNvGrpSpPr/>
              <p:nvPr/>
            </p:nvGrpSpPr>
            <p:grpSpPr>
              <a:xfrm>
                <a:off x="8568733" y="6011566"/>
                <a:ext cx="882490" cy="145763"/>
                <a:chOff x="8568733" y="6011566"/>
                <a:chExt cx="882490" cy="145763"/>
              </a:xfrm>
              <a:solidFill>
                <a:srgbClr val="D16247"/>
              </a:solidFill>
            </p:grpSpPr>
            <p:sp>
              <p:nvSpPr>
                <p:cNvPr id="1847" name="Hình tự do: Hình 1846">
                  <a:extLst>
                    <a:ext uri="{FF2B5EF4-FFF2-40B4-BE49-F238E27FC236}">
                      <a16:creationId xmlns:a16="http://schemas.microsoft.com/office/drawing/2014/main" id="{035C7401-9626-E0C9-F4FE-FDFF08EDFA99}"/>
                    </a:ext>
                  </a:extLst>
                </p:cNvPr>
                <p:cNvSpPr/>
                <p:nvPr/>
              </p:nvSpPr>
              <p:spPr>
                <a:xfrm>
                  <a:off x="8568733" y="6011566"/>
                  <a:ext cx="63681" cy="145763"/>
                </a:xfrm>
                <a:custGeom>
                  <a:avLst/>
                  <a:gdLst>
                    <a:gd name="connsiteX0" fmla="*/ 0 w 63681"/>
                    <a:gd name="connsiteY0" fmla="*/ 145764 h 145763"/>
                    <a:gd name="connsiteX1" fmla="*/ 32127 w 63681"/>
                    <a:gd name="connsiteY1" fmla="*/ 145764 h 145763"/>
                    <a:gd name="connsiteX2" fmla="*/ 61364 w 63681"/>
                    <a:gd name="connsiteY2" fmla="*/ 0 h 145763"/>
                    <a:gd name="connsiteX3" fmla="*/ 37102 w 63681"/>
                    <a:gd name="connsiteY3" fmla="*/ 0 h 145763"/>
                    <a:gd name="connsiteX4" fmla="*/ 0 w 6368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681" h="145763">
                      <a:moveTo>
                        <a:pt x="0" y="145764"/>
                      </a:moveTo>
                      <a:lnTo>
                        <a:pt x="32127" y="145764"/>
                      </a:lnTo>
                      <a:cubicBezTo>
                        <a:pt x="49462" y="121979"/>
                        <a:pt x="70809" y="75999"/>
                        <a:pt x="61364" y="0"/>
                      </a:cubicBezTo>
                      <a:lnTo>
                        <a:pt x="37102" y="0"/>
                      </a:lnTo>
                      <a:cubicBezTo>
                        <a:pt x="50263" y="98163"/>
                        <a:pt x="8105" y="138906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8" name="Hình tự do: Hình 1847">
                  <a:extLst>
                    <a:ext uri="{FF2B5EF4-FFF2-40B4-BE49-F238E27FC236}">
                      <a16:creationId xmlns:a16="http://schemas.microsoft.com/office/drawing/2014/main" id="{0DBDF2EC-B03B-C392-CB87-1751B6D8663B}"/>
                    </a:ext>
                  </a:extLst>
                </p:cNvPr>
                <p:cNvSpPr/>
                <p:nvPr/>
              </p:nvSpPr>
              <p:spPr>
                <a:xfrm>
                  <a:off x="8690045" y="6011566"/>
                  <a:ext cx="63319" cy="145763"/>
                </a:xfrm>
                <a:custGeom>
                  <a:avLst/>
                  <a:gdLst>
                    <a:gd name="connsiteX0" fmla="*/ 0 w 63319"/>
                    <a:gd name="connsiteY0" fmla="*/ 145764 h 145763"/>
                    <a:gd name="connsiteX1" fmla="*/ 29424 w 63319"/>
                    <a:gd name="connsiteY1" fmla="*/ 145764 h 145763"/>
                    <a:gd name="connsiteX2" fmla="*/ 61071 w 63319"/>
                    <a:gd name="connsiteY2" fmla="*/ 0 h 145763"/>
                    <a:gd name="connsiteX3" fmla="*/ 36700 w 63319"/>
                    <a:gd name="connsiteY3" fmla="*/ 0 h 145763"/>
                    <a:gd name="connsiteX4" fmla="*/ 0 w 63319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19" h="145763">
                      <a:moveTo>
                        <a:pt x="0" y="145764"/>
                      </a:moveTo>
                      <a:lnTo>
                        <a:pt x="29424" y="145764"/>
                      </a:lnTo>
                      <a:cubicBezTo>
                        <a:pt x="46544" y="118830"/>
                        <a:pt x="70859" y="66928"/>
                        <a:pt x="61071" y="0"/>
                      </a:cubicBezTo>
                      <a:lnTo>
                        <a:pt x="36700" y="0"/>
                      </a:lnTo>
                      <a:cubicBezTo>
                        <a:pt x="48982" y="74908"/>
                        <a:pt x="11771" y="130427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9" name="Hình tự do: Hình 1848">
                  <a:extLst>
                    <a:ext uri="{FF2B5EF4-FFF2-40B4-BE49-F238E27FC236}">
                      <a16:creationId xmlns:a16="http://schemas.microsoft.com/office/drawing/2014/main" id="{6A1DDB98-CF96-4992-73F1-4CC617D30E40}"/>
                    </a:ext>
                  </a:extLst>
                </p:cNvPr>
                <p:cNvSpPr/>
                <p:nvPr/>
              </p:nvSpPr>
              <p:spPr>
                <a:xfrm>
                  <a:off x="8814222" y="6011566"/>
                  <a:ext cx="60007" cy="145763"/>
                </a:xfrm>
                <a:custGeom>
                  <a:avLst/>
                  <a:gdLst>
                    <a:gd name="connsiteX0" fmla="*/ 0 w 60007"/>
                    <a:gd name="connsiteY0" fmla="*/ 145764 h 145763"/>
                    <a:gd name="connsiteX1" fmla="*/ 27391 w 60007"/>
                    <a:gd name="connsiteY1" fmla="*/ 145764 h 145763"/>
                    <a:gd name="connsiteX2" fmla="*/ 59945 w 60007"/>
                    <a:gd name="connsiteY2" fmla="*/ 0 h 145763"/>
                    <a:gd name="connsiteX3" fmla="*/ 35842 w 60007"/>
                    <a:gd name="connsiteY3" fmla="*/ 0 h 145763"/>
                    <a:gd name="connsiteX4" fmla="*/ 0 w 6000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" h="145763">
                      <a:moveTo>
                        <a:pt x="0" y="145764"/>
                      </a:moveTo>
                      <a:lnTo>
                        <a:pt x="27391" y="145764"/>
                      </a:lnTo>
                      <a:cubicBezTo>
                        <a:pt x="40980" y="118924"/>
                        <a:pt x="61282" y="67209"/>
                        <a:pt x="59945" y="0"/>
                      </a:cubicBezTo>
                      <a:lnTo>
                        <a:pt x="35842" y="0"/>
                      </a:lnTo>
                      <a:cubicBezTo>
                        <a:pt x="37423" y="73568"/>
                        <a:pt x="10539" y="127559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0" name="Hình tự do: Hình 1849">
                  <a:extLst>
                    <a:ext uri="{FF2B5EF4-FFF2-40B4-BE49-F238E27FC236}">
                      <a16:creationId xmlns:a16="http://schemas.microsoft.com/office/drawing/2014/main" id="{05957A38-841F-1725-FF77-AA95FF3089B8}"/>
                    </a:ext>
                  </a:extLst>
                </p:cNvPr>
                <p:cNvSpPr/>
                <p:nvPr/>
              </p:nvSpPr>
              <p:spPr>
                <a:xfrm>
                  <a:off x="8944707" y="6011566"/>
                  <a:ext cx="29061" cy="145763"/>
                </a:xfrm>
                <a:custGeom>
                  <a:avLst/>
                  <a:gdLst>
                    <a:gd name="connsiteX0" fmla="*/ 0 w 29061"/>
                    <a:gd name="connsiteY0" fmla="*/ 145764 h 145763"/>
                    <a:gd name="connsiteX1" fmla="*/ 24262 w 29061"/>
                    <a:gd name="connsiteY1" fmla="*/ 145764 h 145763"/>
                    <a:gd name="connsiteX2" fmla="*/ 26082 w 29061"/>
                    <a:gd name="connsiteY2" fmla="*/ 0 h 145763"/>
                    <a:gd name="connsiteX3" fmla="*/ 1845 w 29061"/>
                    <a:gd name="connsiteY3" fmla="*/ 0 h 145763"/>
                    <a:gd name="connsiteX4" fmla="*/ 0 w 2906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1" h="145763">
                      <a:moveTo>
                        <a:pt x="0" y="145764"/>
                      </a:moveTo>
                      <a:lnTo>
                        <a:pt x="24262" y="145764"/>
                      </a:lnTo>
                      <a:cubicBezTo>
                        <a:pt x="27554" y="115277"/>
                        <a:pt x="32180" y="55706"/>
                        <a:pt x="26082" y="0"/>
                      </a:cubicBezTo>
                      <a:lnTo>
                        <a:pt x="1845" y="0"/>
                      </a:lnTo>
                      <a:cubicBezTo>
                        <a:pt x="8239" y="55269"/>
                        <a:pt x="3186" y="116742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1" name="Hình tự do: Hình 1850">
                  <a:extLst>
                    <a:ext uri="{FF2B5EF4-FFF2-40B4-BE49-F238E27FC236}">
                      <a16:creationId xmlns:a16="http://schemas.microsoft.com/office/drawing/2014/main" id="{EB261F43-F9C1-2D15-4E6D-379398A253BB}"/>
                    </a:ext>
                  </a:extLst>
                </p:cNvPr>
                <p:cNvSpPr/>
                <p:nvPr/>
              </p:nvSpPr>
              <p:spPr>
                <a:xfrm>
                  <a:off x="9387513" y="6011566"/>
                  <a:ext cx="63711" cy="145763"/>
                </a:xfrm>
                <a:custGeom>
                  <a:avLst/>
                  <a:gdLst>
                    <a:gd name="connsiteX0" fmla="*/ 31584 w 63711"/>
                    <a:gd name="connsiteY0" fmla="*/ 145764 h 145763"/>
                    <a:gd name="connsiteX1" fmla="*/ 63711 w 63711"/>
                    <a:gd name="connsiteY1" fmla="*/ 145764 h 145763"/>
                    <a:gd name="connsiteX2" fmla="*/ 26609 w 63711"/>
                    <a:gd name="connsiteY2" fmla="*/ 0 h 145763"/>
                    <a:gd name="connsiteX3" fmla="*/ 2295 w 63711"/>
                    <a:gd name="connsiteY3" fmla="*/ 0 h 145763"/>
                    <a:gd name="connsiteX4" fmla="*/ 31584 w 6371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11" h="145763">
                      <a:moveTo>
                        <a:pt x="31584" y="145764"/>
                      </a:moveTo>
                      <a:lnTo>
                        <a:pt x="63711" y="145764"/>
                      </a:lnTo>
                      <a:cubicBezTo>
                        <a:pt x="55606" y="138968"/>
                        <a:pt x="13448" y="98225"/>
                        <a:pt x="26609" y="0"/>
                      </a:cubicBezTo>
                      <a:lnTo>
                        <a:pt x="2295" y="0"/>
                      </a:lnTo>
                      <a:cubicBezTo>
                        <a:pt x="-7095" y="76030"/>
                        <a:pt x="14252" y="122010"/>
                        <a:pt x="31584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2" name="Hình tự do: Hình 1851">
                  <a:extLst>
                    <a:ext uri="{FF2B5EF4-FFF2-40B4-BE49-F238E27FC236}">
                      <a16:creationId xmlns:a16="http://schemas.microsoft.com/office/drawing/2014/main" id="{E8D5E66E-BDD9-836D-6C9D-C9A4221C7AD9}"/>
                    </a:ext>
                  </a:extLst>
                </p:cNvPr>
                <p:cNvSpPr/>
                <p:nvPr/>
              </p:nvSpPr>
              <p:spPr>
                <a:xfrm>
                  <a:off x="9266577" y="6011566"/>
                  <a:ext cx="63337" cy="145763"/>
                </a:xfrm>
                <a:custGeom>
                  <a:avLst/>
                  <a:gdLst>
                    <a:gd name="connsiteX0" fmla="*/ 33911 w 63337"/>
                    <a:gd name="connsiteY0" fmla="*/ 145764 h 145763"/>
                    <a:gd name="connsiteX1" fmla="*/ 63338 w 63337"/>
                    <a:gd name="connsiteY1" fmla="*/ 145764 h 145763"/>
                    <a:gd name="connsiteX2" fmla="*/ 26635 w 63337"/>
                    <a:gd name="connsiteY2" fmla="*/ 0 h 145763"/>
                    <a:gd name="connsiteX3" fmla="*/ 2239 w 63337"/>
                    <a:gd name="connsiteY3" fmla="*/ 0 h 145763"/>
                    <a:gd name="connsiteX4" fmla="*/ 33911 w 6333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37" h="145763">
                      <a:moveTo>
                        <a:pt x="33911" y="145764"/>
                      </a:moveTo>
                      <a:lnTo>
                        <a:pt x="63338" y="145764"/>
                      </a:lnTo>
                      <a:cubicBezTo>
                        <a:pt x="51567" y="130427"/>
                        <a:pt x="14359" y="74908"/>
                        <a:pt x="26635" y="0"/>
                      </a:cubicBezTo>
                      <a:lnTo>
                        <a:pt x="2239" y="0"/>
                      </a:lnTo>
                      <a:cubicBezTo>
                        <a:pt x="-7527" y="66928"/>
                        <a:pt x="16791" y="118799"/>
                        <a:pt x="33911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3" name="Hình tự do: Hình 1852">
                  <a:extLst>
                    <a:ext uri="{FF2B5EF4-FFF2-40B4-BE49-F238E27FC236}">
                      <a16:creationId xmlns:a16="http://schemas.microsoft.com/office/drawing/2014/main" id="{877012CA-64B1-23AF-A4C8-A0747D95A8AB}"/>
                    </a:ext>
                  </a:extLst>
                </p:cNvPr>
                <p:cNvSpPr/>
                <p:nvPr/>
              </p:nvSpPr>
              <p:spPr>
                <a:xfrm>
                  <a:off x="9154636" y="6011566"/>
                  <a:ext cx="60036" cy="145763"/>
                </a:xfrm>
                <a:custGeom>
                  <a:avLst/>
                  <a:gdLst>
                    <a:gd name="connsiteX0" fmla="*/ 32617 w 60036"/>
                    <a:gd name="connsiteY0" fmla="*/ 145764 h 145763"/>
                    <a:gd name="connsiteX1" fmla="*/ 60036 w 60036"/>
                    <a:gd name="connsiteY1" fmla="*/ 145764 h 145763"/>
                    <a:gd name="connsiteX2" fmla="*/ 24138 w 60036"/>
                    <a:gd name="connsiteY2" fmla="*/ 0 h 145763"/>
                    <a:gd name="connsiteX3" fmla="*/ 63 w 60036"/>
                    <a:gd name="connsiteY3" fmla="*/ 0 h 145763"/>
                    <a:gd name="connsiteX4" fmla="*/ 32617 w 60036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6" h="145763">
                      <a:moveTo>
                        <a:pt x="32617" y="145764"/>
                      </a:moveTo>
                      <a:lnTo>
                        <a:pt x="60036" y="145764"/>
                      </a:lnTo>
                      <a:cubicBezTo>
                        <a:pt x="49497" y="127497"/>
                        <a:pt x="22613" y="73318"/>
                        <a:pt x="24138" y="0"/>
                      </a:cubicBezTo>
                      <a:lnTo>
                        <a:pt x="63" y="0"/>
                      </a:lnTo>
                      <a:cubicBezTo>
                        <a:pt x="-1274" y="67209"/>
                        <a:pt x="19000" y="118924"/>
                        <a:pt x="32617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4" name="Hình tự do: Hình 1853">
                  <a:extLst>
                    <a:ext uri="{FF2B5EF4-FFF2-40B4-BE49-F238E27FC236}">
                      <a16:creationId xmlns:a16="http://schemas.microsoft.com/office/drawing/2014/main" id="{D3D5E897-EE64-0939-7A9B-2BDEC6D1DA88}"/>
                    </a:ext>
                  </a:extLst>
                </p:cNvPr>
                <p:cNvSpPr/>
                <p:nvPr/>
              </p:nvSpPr>
              <p:spPr>
                <a:xfrm>
                  <a:off x="9058038" y="6011566"/>
                  <a:ext cx="29060" cy="145763"/>
                </a:xfrm>
                <a:custGeom>
                  <a:avLst/>
                  <a:gdLst>
                    <a:gd name="connsiteX0" fmla="*/ 4799 w 29060"/>
                    <a:gd name="connsiteY0" fmla="*/ 145764 h 145763"/>
                    <a:gd name="connsiteX1" fmla="*/ 29060 w 29060"/>
                    <a:gd name="connsiteY1" fmla="*/ 145764 h 145763"/>
                    <a:gd name="connsiteX2" fmla="*/ 27215 w 29060"/>
                    <a:gd name="connsiteY2" fmla="*/ 0 h 145763"/>
                    <a:gd name="connsiteX3" fmla="*/ 2978 w 29060"/>
                    <a:gd name="connsiteY3" fmla="*/ 0 h 145763"/>
                    <a:gd name="connsiteX4" fmla="*/ 4799 w 29060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0" h="145763">
                      <a:moveTo>
                        <a:pt x="4799" y="145764"/>
                      </a:moveTo>
                      <a:lnTo>
                        <a:pt x="29060" y="145764"/>
                      </a:lnTo>
                      <a:cubicBezTo>
                        <a:pt x="25878" y="116742"/>
                        <a:pt x="20793" y="55238"/>
                        <a:pt x="27215" y="0"/>
                      </a:cubicBezTo>
                      <a:lnTo>
                        <a:pt x="2978" y="0"/>
                      </a:lnTo>
                      <a:cubicBezTo>
                        <a:pt x="-3119" y="55706"/>
                        <a:pt x="1510" y="115277"/>
                        <a:pt x="4799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46" name="Hình tự do: Hình 1845">
                <a:extLst>
                  <a:ext uri="{FF2B5EF4-FFF2-40B4-BE49-F238E27FC236}">
                    <a16:creationId xmlns:a16="http://schemas.microsoft.com/office/drawing/2014/main" id="{2F38C8B1-0241-762D-28CC-286D32B3E11C}"/>
                  </a:ext>
                </a:extLst>
              </p:cNvPr>
              <p:cNvSpPr/>
              <p:nvPr/>
            </p:nvSpPr>
            <p:spPr>
              <a:xfrm>
                <a:off x="8521076" y="5944670"/>
                <a:ext cx="979063" cy="67769"/>
              </a:xfrm>
              <a:custGeom>
                <a:avLst/>
                <a:gdLst>
                  <a:gd name="connsiteX0" fmla="*/ 33885 w 979063"/>
                  <a:gd name="connsiteY0" fmla="*/ 67769 h 67769"/>
                  <a:gd name="connsiteX1" fmla="*/ 945179 w 979063"/>
                  <a:gd name="connsiteY1" fmla="*/ 67769 h 67769"/>
                  <a:gd name="connsiteX2" fmla="*/ 979064 w 979063"/>
                  <a:gd name="connsiteY2" fmla="*/ 33885 h 67769"/>
                  <a:gd name="connsiteX3" fmla="*/ 979064 w 979063"/>
                  <a:gd name="connsiteY3" fmla="*/ 33885 h 67769"/>
                  <a:gd name="connsiteX4" fmla="*/ 945179 w 979063"/>
                  <a:gd name="connsiteY4" fmla="*/ 0 h 67769"/>
                  <a:gd name="connsiteX5" fmla="*/ 33885 w 979063"/>
                  <a:gd name="connsiteY5" fmla="*/ 0 h 67769"/>
                  <a:gd name="connsiteX6" fmla="*/ 0 w 979063"/>
                  <a:gd name="connsiteY6" fmla="*/ 33885 h 67769"/>
                  <a:gd name="connsiteX7" fmla="*/ 0 w 979063"/>
                  <a:gd name="connsiteY7" fmla="*/ 33885 h 67769"/>
                  <a:gd name="connsiteX8" fmla="*/ 33885 w 979063"/>
                  <a:gd name="connsiteY8" fmla="*/ 67769 h 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9063" h="67769">
                    <a:moveTo>
                      <a:pt x="33885" y="67769"/>
                    </a:moveTo>
                    <a:lnTo>
                      <a:pt x="945179" y="67769"/>
                    </a:lnTo>
                    <a:cubicBezTo>
                      <a:pt x="963892" y="67769"/>
                      <a:pt x="979064" y="52620"/>
                      <a:pt x="979064" y="33885"/>
                    </a:cubicBezTo>
                    <a:lnTo>
                      <a:pt x="979064" y="33885"/>
                    </a:lnTo>
                    <a:cubicBezTo>
                      <a:pt x="979064" y="15181"/>
                      <a:pt x="963892" y="0"/>
                      <a:pt x="945179" y="0"/>
                    </a:cubicBezTo>
                    <a:lnTo>
                      <a:pt x="33885" y="0"/>
                    </a:lnTo>
                    <a:cubicBezTo>
                      <a:pt x="15172" y="0"/>
                      <a:pt x="0" y="15181"/>
                      <a:pt x="0" y="33885"/>
                    </a:cubicBezTo>
                    <a:lnTo>
                      <a:pt x="0" y="33885"/>
                    </a:lnTo>
                    <a:cubicBezTo>
                      <a:pt x="0" y="52620"/>
                      <a:pt x="15172" y="67769"/>
                      <a:pt x="33885" y="6776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7" name="Đồ họa 3">
              <a:extLst>
                <a:ext uri="{FF2B5EF4-FFF2-40B4-BE49-F238E27FC236}">
                  <a16:creationId xmlns:a16="http://schemas.microsoft.com/office/drawing/2014/main" id="{6EF66E8A-4167-FDF3-F379-BF369340BFF7}"/>
                </a:ext>
              </a:extLst>
            </p:cNvPr>
            <p:cNvGrpSpPr/>
            <p:nvPr/>
          </p:nvGrpSpPr>
          <p:grpSpPr>
            <a:xfrm>
              <a:off x="8543486" y="5363330"/>
              <a:ext cx="934240" cy="417994"/>
              <a:chOff x="8543486" y="5363330"/>
              <a:chExt cx="934240" cy="417994"/>
            </a:xfrm>
          </p:grpSpPr>
          <p:sp>
            <p:nvSpPr>
              <p:cNvPr id="1842" name="Hình tự do: Hình 1841">
                <a:extLst>
                  <a:ext uri="{FF2B5EF4-FFF2-40B4-BE49-F238E27FC236}">
                    <a16:creationId xmlns:a16="http://schemas.microsoft.com/office/drawing/2014/main" id="{8247B75F-8A66-7CD6-4E8E-2D209A7F48CF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934240" cy="417994"/>
              </a:xfrm>
              <a:custGeom>
                <a:avLst/>
                <a:gdLst>
                  <a:gd name="connsiteX0" fmla="*/ 934240 w 934240"/>
                  <a:gd name="connsiteY0" fmla="*/ 133575 h 417994"/>
                  <a:gd name="connsiteX1" fmla="*/ 800678 w 934240"/>
                  <a:gd name="connsiteY1" fmla="*/ 0 h 417994"/>
                  <a:gd name="connsiteX2" fmla="*/ 133563 w 934240"/>
                  <a:gd name="connsiteY2" fmla="*/ 0 h 417994"/>
                  <a:gd name="connsiteX3" fmla="*/ 0 w 934240"/>
                  <a:gd name="connsiteY3" fmla="*/ 133575 h 417994"/>
                  <a:gd name="connsiteX4" fmla="*/ 0 w 934240"/>
                  <a:gd name="connsiteY4" fmla="*/ 133575 h 417994"/>
                  <a:gd name="connsiteX5" fmla="*/ 13619 w 934240"/>
                  <a:gd name="connsiteY5" fmla="*/ 192304 h 417994"/>
                  <a:gd name="connsiteX6" fmla="*/ 24053 w 934240"/>
                  <a:gd name="connsiteY6" fmla="*/ 214593 h 417994"/>
                  <a:gd name="connsiteX7" fmla="*/ 51588 w 934240"/>
                  <a:gd name="connsiteY7" fmla="*/ 279464 h 417994"/>
                  <a:gd name="connsiteX8" fmla="*/ 77047 w 934240"/>
                  <a:gd name="connsiteY8" fmla="*/ 349166 h 417994"/>
                  <a:gd name="connsiteX9" fmla="*/ 172314 w 934240"/>
                  <a:gd name="connsiteY9" fmla="*/ 417995 h 417994"/>
                  <a:gd name="connsiteX10" fmla="*/ 761921 w 934240"/>
                  <a:gd name="connsiteY10" fmla="*/ 417995 h 417994"/>
                  <a:gd name="connsiteX11" fmla="*/ 856200 w 934240"/>
                  <a:gd name="connsiteY11" fmla="*/ 352002 h 417994"/>
                  <a:gd name="connsiteX12" fmla="*/ 880605 w 934240"/>
                  <a:gd name="connsiteY12" fmla="*/ 287662 h 417994"/>
                  <a:gd name="connsiteX13" fmla="*/ 920952 w 934240"/>
                  <a:gd name="connsiteY13" fmla="*/ 191681 h 417994"/>
                  <a:gd name="connsiteX14" fmla="*/ 926656 w 934240"/>
                  <a:gd name="connsiteY14" fmla="*/ 177934 h 417994"/>
                  <a:gd name="connsiteX15" fmla="*/ 928701 w 934240"/>
                  <a:gd name="connsiteY15" fmla="*/ 173009 h 417994"/>
                  <a:gd name="connsiteX16" fmla="*/ 928293 w 934240"/>
                  <a:gd name="connsiteY16" fmla="*/ 173071 h 417994"/>
                  <a:gd name="connsiteX17" fmla="*/ 934240 w 934240"/>
                  <a:gd name="connsiteY17" fmla="*/ 133575 h 417994"/>
                  <a:gd name="connsiteX18" fmla="*/ 934240 w 934240"/>
                  <a:gd name="connsiteY18" fmla="*/ 13357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34240" h="417994">
                    <a:moveTo>
                      <a:pt x="934240" y="133575"/>
                    </a:moveTo>
                    <a:cubicBezTo>
                      <a:pt x="934240" y="59789"/>
                      <a:pt x="874442" y="0"/>
                      <a:pt x="800678" y="0"/>
                    </a:cubicBezTo>
                    <a:lnTo>
                      <a:pt x="133563" y="0"/>
                    </a:lnTo>
                    <a:cubicBezTo>
                      <a:pt x="59799" y="0"/>
                      <a:pt x="0" y="59789"/>
                      <a:pt x="0" y="133575"/>
                    </a:cubicBezTo>
                    <a:lnTo>
                      <a:pt x="0" y="133575"/>
                    </a:lnTo>
                    <a:cubicBezTo>
                      <a:pt x="0" y="154648"/>
                      <a:pt x="4910" y="174598"/>
                      <a:pt x="13619" y="192304"/>
                    </a:cubicBezTo>
                    <a:cubicBezTo>
                      <a:pt x="17235" y="199661"/>
                      <a:pt x="20852" y="207049"/>
                      <a:pt x="24053" y="214593"/>
                    </a:cubicBezTo>
                    <a:lnTo>
                      <a:pt x="51588" y="279464"/>
                    </a:lnTo>
                    <a:cubicBezTo>
                      <a:pt x="61261" y="302251"/>
                      <a:pt x="69275" y="325661"/>
                      <a:pt x="77047" y="349166"/>
                    </a:cubicBezTo>
                    <a:cubicBezTo>
                      <a:pt x="90264" y="389129"/>
                      <a:pt x="127914" y="417995"/>
                      <a:pt x="172314" y="417995"/>
                    </a:cubicBezTo>
                    <a:lnTo>
                      <a:pt x="761921" y="417995"/>
                    </a:lnTo>
                    <a:cubicBezTo>
                      <a:pt x="805270" y="417995"/>
                      <a:pt x="842178" y="390501"/>
                      <a:pt x="856200" y="352002"/>
                    </a:cubicBezTo>
                    <a:cubicBezTo>
                      <a:pt x="864052" y="330431"/>
                      <a:pt x="871714" y="308828"/>
                      <a:pt x="880605" y="287662"/>
                    </a:cubicBezTo>
                    <a:lnTo>
                      <a:pt x="920952" y="191681"/>
                    </a:lnTo>
                    <a:cubicBezTo>
                      <a:pt x="923106" y="187254"/>
                      <a:pt x="924998" y="182641"/>
                      <a:pt x="926656" y="177934"/>
                    </a:cubicBezTo>
                    <a:lnTo>
                      <a:pt x="928701" y="173009"/>
                    </a:lnTo>
                    <a:lnTo>
                      <a:pt x="928293" y="173071"/>
                    </a:lnTo>
                    <a:cubicBezTo>
                      <a:pt x="932158" y="160571"/>
                      <a:pt x="934240" y="147322"/>
                      <a:pt x="934240" y="133575"/>
                    </a:cubicBezTo>
                    <a:lnTo>
                      <a:pt x="934240" y="133575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3" name="Hình tự do: Hình 1842">
                <a:extLst>
                  <a:ext uri="{FF2B5EF4-FFF2-40B4-BE49-F238E27FC236}">
                    <a16:creationId xmlns:a16="http://schemas.microsoft.com/office/drawing/2014/main" id="{408B201B-A564-192B-3614-D4AF05D262E3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367941" cy="417994"/>
              </a:xfrm>
              <a:custGeom>
                <a:avLst/>
                <a:gdLst>
                  <a:gd name="connsiteX0" fmla="*/ 367941 w 367941"/>
                  <a:gd name="connsiteY0" fmla="*/ 417995 h 417994"/>
                  <a:gd name="connsiteX1" fmla="*/ 172320 w 367941"/>
                  <a:gd name="connsiteY1" fmla="*/ 417995 h 417994"/>
                  <a:gd name="connsiteX2" fmla="*/ 77040 w 367941"/>
                  <a:gd name="connsiteY2" fmla="*/ 349166 h 417994"/>
                  <a:gd name="connsiteX3" fmla="*/ 51600 w 367941"/>
                  <a:gd name="connsiteY3" fmla="*/ 279464 h 417994"/>
                  <a:gd name="connsiteX4" fmla="*/ 24056 w 367941"/>
                  <a:gd name="connsiteY4" fmla="*/ 214593 h 417994"/>
                  <a:gd name="connsiteX5" fmla="*/ 13619 w 367941"/>
                  <a:gd name="connsiteY5" fmla="*/ 192336 h 417994"/>
                  <a:gd name="connsiteX6" fmla="*/ 3544 w 367941"/>
                  <a:gd name="connsiteY6" fmla="*/ 164187 h 417994"/>
                  <a:gd name="connsiteX7" fmla="*/ 0 w 367941"/>
                  <a:gd name="connsiteY7" fmla="*/ 133544 h 417994"/>
                  <a:gd name="connsiteX8" fmla="*/ 133563 w 367941"/>
                  <a:gd name="connsiteY8" fmla="*/ 0 h 417994"/>
                  <a:gd name="connsiteX9" fmla="*/ 329187 w 367941"/>
                  <a:gd name="connsiteY9" fmla="*/ 0 h 417994"/>
                  <a:gd name="connsiteX10" fmla="*/ 195624 w 367941"/>
                  <a:gd name="connsiteY10" fmla="*/ 133544 h 417994"/>
                  <a:gd name="connsiteX11" fmla="*/ 199169 w 367941"/>
                  <a:gd name="connsiteY11" fmla="*/ 164187 h 417994"/>
                  <a:gd name="connsiteX12" fmla="*/ 209244 w 367941"/>
                  <a:gd name="connsiteY12" fmla="*/ 192336 h 417994"/>
                  <a:gd name="connsiteX13" fmla="*/ 219681 w 367941"/>
                  <a:gd name="connsiteY13" fmla="*/ 214593 h 417994"/>
                  <a:gd name="connsiteX14" fmla="*/ 247197 w 367941"/>
                  <a:gd name="connsiteY14" fmla="*/ 279464 h 417994"/>
                  <a:gd name="connsiteX15" fmla="*/ 272665 w 367941"/>
                  <a:gd name="connsiteY15" fmla="*/ 349166 h 417994"/>
                  <a:gd name="connsiteX16" fmla="*/ 367941 w 367941"/>
                  <a:gd name="connsiteY16" fmla="*/ 41799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7941" h="417994">
                    <a:moveTo>
                      <a:pt x="367941" y="417995"/>
                    </a:moveTo>
                    <a:lnTo>
                      <a:pt x="172320" y="417995"/>
                    </a:lnTo>
                    <a:cubicBezTo>
                      <a:pt x="127920" y="417995"/>
                      <a:pt x="90273" y="389129"/>
                      <a:pt x="77040" y="349166"/>
                    </a:cubicBezTo>
                    <a:cubicBezTo>
                      <a:pt x="69291" y="325661"/>
                      <a:pt x="61261" y="302251"/>
                      <a:pt x="51600" y="279464"/>
                    </a:cubicBezTo>
                    <a:lnTo>
                      <a:pt x="24056" y="214593"/>
                    </a:lnTo>
                    <a:cubicBezTo>
                      <a:pt x="20845" y="207018"/>
                      <a:pt x="17245" y="199661"/>
                      <a:pt x="13619" y="192336"/>
                    </a:cubicBezTo>
                    <a:cubicBezTo>
                      <a:pt x="9274" y="183483"/>
                      <a:pt x="5842" y="174037"/>
                      <a:pt x="3544" y="164187"/>
                    </a:cubicBezTo>
                    <a:cubicBezTo>
                      <a:pt x="1219" y="154336"/>
                      <a:pt x="0" y="144111"/>
                      <a:pt x="0" y="133544"/>
                    </a:cubicBezTo>
                    <a:cubicBezTo>
                      <a:pt x="0" y="59789"/>
                      <a:pt x="59793" y="0"/>
                      <a:pt x="133563" y="0"/>
                    </a:cubicBezTo>
                    <a:lnTo>
                      <a:pt x="329187" y="0"/>
                    </a:lnTo>
                    <a:cubicBezTo>
                      <a:pt x="255417" y="0"/>
                      <a:pt x="195624" y="59789"/>
                      <a:pt x="195624" y="133544"/>
                    </a:cubicBezTo>
                    <a:cubicBezTo>
                      <a:pt x="195624" y="144111"/>
                      <a:pt x="196843" y="154336"/>
                      <a:pt x="199169" y="164187"/>
                    </a:cubicBezTo>
                    <a:cubicBezTo>
                      <a:pt x="201494" y="174037"/>
                      <a:pt x="204870" y="183451"/>
                      <a:pt x="209244" y="192336"/>
                    </a:cubicBezTo>
                    <a:cubicBezTo>
                      <a:pt x="212841" y="199661"/>
                      <a:pt x="216470" y="207018"/>
                      <a:pt x="219681" y="214593"/>
                    </a:cubicBezTo>
                    <a:lnTo>
                      <a:pt x="247197" y="279464"/>
                    </a:lnTo>
                    <a:cubicBezTo>
                      <a:pt x="256885" y="302251"/>
                      <a:pt x="264884" y="325661"/>
                      <a:pt x="272665" y="349166"/>
                    </a:cubicBezTo>
                    <a:cubicBezTo>
                      <a:pt x="285894" y="389129"/>
                      <a:pt x="323539" y="417995"/>
                      <a:pt x="367941" y="417995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28" name="Hình tự do: Hình 1827">
              <a:extLst>
                <a:ext uri="{FF2B5EF4-FFF2-40B4-BE49-F238E27FC236}">
                  <a16:creationId xmlns:a16="http://schemas.microsoft.com/office/drawing/2014/main" id="{6C85238C-64DC-9F92-9F57-13141EBA5087}"/>
                </a:ext>
              </a:extLst>
            </p:cNvPr>
            <p:cNvSpPr/>
            <p:nvPr/>
          </p:nvSpPr>
          <p:spPr>
            <a:xfrm>
              <a:off x="8828237" y="4981339"/>
              <a:ext cx="470583" cy="125937"/>
            </a:xfrm>
            <a:custGeom>
              <a:avLst/>
              <a:gdLst>
                <a:gd name="connsiteX0" fmla="*/ 33040 w 470583"/>
                <a:gd name="connsiteY0" fmla="*/ 125938 h 125937"/>
                <a:gd name="connsiteX1" fmla="*/ 437544 w 470583"/>
                <a:gd name="connsiteY1" fmla="*/ 125938 h 125937"/>
                <a:gd name="connsiteX2" fmla="*/ 470584 w 470583"/>
                <a:gd name="connsiteY2" fmla="*/ 92895 h 125937"/>
                <a:gd name="connsiteX3" fmla="*/ 470584 w 470583"/>
                <a:gd name="connsiteY3" fmla="*/ 33012 h 125937"/>
                <a:gd name="connsiteX4" fmla="*/ 437544 w 470583"/>
                <a:gd name="connsiteY4" fmla="*/ 0 h 125937"/>
                <a:gd name="connsiteX5" fmla="*/ 33040 w 470583"/>
                <a:gd name="connsiteY5" fmla="*/ 0 h 125937"/>
                <a:gd name="connsiteX6" fmla="*/ 0 w 470583"/>
                <a:gd name="connsiteY6" fmla="*/ 33012 h 125937"/>
                <a:gd name="connsiteX7" fmla="*/ 0 w 470583"/>
                <a:gd name="connsiteY7" fmla="*/ 92895 h 125937"/>
                <a:gd name="connsiteX8" fmla="*/ 33040 w 470583"/>
                <a:gd name="connsiteY8" fmla="*/ 125938 h 12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583" h="125937">
                  <a:moveTo>
                    <a:pt x="33040" y="125938"/>
                  </a:moveTo>
                  <a:lnTo>
                    <a:pt x="437544" y="125938"/>
                  </a:lnTo>
                  <a:cubicBezTo>
                    <a:pt x="455789" y="125938"/>
                    <a:pt x="470584" y="111162"/>
                    <a:pt x="470584" y="92895"/>
                  </a:cubicBezTo>
                  <a:lnTo>
                    <a:pt x="470584" y="33012"/>
                  </a:lnTo>
                  <a:cubicBezTo>
                    <a:pt x="470584" y="14776"/>
                    <a:pt x="455792" y="0"/>
                    <a:pt x="437544" y="0"/>
                  </a:cubicBezTo>
                  <a:lnTo>
                    <a:pt x="33040" y="0"/>
                  </a:lnTo>
                  <a:cubicBezTo>
                    <a:pt x="14795" y="0"/>
                    <a:pt x="0" y="14776"/>
                    <a:pt x="0" y="33012"/>
                  </a:cubicBezTo>
                  <a:lnTo>
                    <a:pt x="0" y="92895"/>
                  </a:lnTo>
                  <a:cubicBezTo>
                    <a:pt x="3" y="111162"/>
                    <a:pt x="14795" y="125938"/>
                    <a:pt x="33040" y="125938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29" name="Đồ họa 3">
              <a:extLst>
                <a:ext uri="{FF2B5EF4-FFF2-40B4-BE49-F238E27FC236}">
                  <a16:creationId xmlns:a16="http://schemas.microsoft.com/office/drawing/2014/main" id="{F6327018-B0C1-F1A1-B7ED-88BB8B16F342}"/>
                </a:ext>
              </a:extLst>
            </p:cNvPr>
            <p:cNvGrpSpPr/>
            <p:nvPr/>
          </p:nvGrpSpPr>
          <p:grpSpPr>
            <a:xfrm>
              <a:off x="8873450" y="5009245"/>
              <a:ext cx="380157" cy="70126"/>
              <a:chOff x="8873450" y="5009245"/>
              <a:chExt cx="380157" cy="70126"/>
            </a:xfrm>
          </p:grpSpPr>
          <p:sp>
            <p:nvSpPr>
              <p:cNvPr id="1837" name="Hình tự do: Hình 1836">
                <a:extLst>
                  <a:ext uri="{FF2B5EF4-FFF2-40B4-BE49-F238E27FC236}">
                    <a16:creationId xmlns:a16="http://schemas.microsoft.com/office/drawing/2014/main" id="{0B0D5B91-F561-E540-027C-E5A2BE5BA2EB}"/>
                  </a:ext>
                </a:extLst>
              </p:cNvPr>
              <p:cNvSpPr/>
              <p:nvPr/>
            </p:nvSpPr>
            <p:spPr>
              <a:xfrm>
                <a:off x="9211163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8" name="Hình tự do: Hình 1837">
                <a:extLst>
                  <a:ext uri="{FF2B5EF4-FFF2-40B4-BE49-F238E27FC236}">
                    <a16:creationId xmlns:a16="http://schemas.microsoft.com/office/drawing/2014/main" id="{06B670EC-CBD5-B224-2EB8-83641602586B}"/>
                  </a:ext>
                </a:extLst>
              </p:cNvPr>
              <p:cNvSpPr/>
              <p:nvPr/>
            </p:nvSpPr>
            <p:spPr>
              <a:xfrm>
                <a:off x="9133655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9" name="Hình tự do: Hình 1838">
                <a:extLst>
                  <a:ext uri="{FF2B5EF4-FFF2-40B4-BE49-F238E27FC236}">
                    <a16:creationId xmlns:a16="http://schemas.microsoft.com/office/drawing/2014/main" id="{F763F0B4-8BEE-0035-A148-CAE6DB47B474}"/>
                  </a:ext>
                </a:extLst>
              </p:cNvPr>
              <p:cNvSpPr/>
              <p:nvPr/>
            </p:nvSpPr>
            <p:spPr>
              <a:xfrm>
                <a:off x="9056147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3 w 42444"/>
                  <a:gd name="connsiteY1" fmla="*/ 42457 h 42457"/>
                  <a:gd name="connsiteX2" fmla="*/ 42445 w 42444"/>
                  <a:gd name="connsiteY2" fmla="*/ 21229 h 42457"/>
                  <a:gd name="connsiteX3" fmla="*/ 21223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2" y="42457"/>
                      <a:pt x="21223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3" y="0"/>
                    </a:cubicBezTo>
                    <a:cubicBezTo>
                      <a:pt x="9502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77C7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0" name="Hình tự do: Hình 1839">
                <a:extLst>
                  <a:ext uri="{FF2B5EF4-FFF2-40B4-BE49-F238E27FC236}">
                    <a16:creationId xmlns:a16="http://schemas.microsoft.com/office/drawing/2014/main" id="{2F0BE6E9-A87D-B527-17E8-CCB4F883745C}"/>
                  </a:ext>
                </a:extLst>
              </p:cNvPr>
              <p:cNvSpPr/>
              <p:nvPr/>
            </p:nvSpPr>
            <p:spPr>
              <a:xfrm>
                <a:off x="896087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1" name="Hình tự do: Hình 1840">
                <a:extLst>
                  <a:ext uri="{FF2B5EF4-FFF2-40B4-BE49-F238E27FC236}">
                    <a16:creationId xmlns:a16="http://schemas.microsoft.com/office/drawing/2014/main" id="{88D062D1-B747-8889-6BED-BADB82D3821D}"/>
                  </a:ext>
                </a:extLst>
              </p:cNvPr>
              <p:cNvSpPr/>
              <p:nvPr/>
            </p:nvSpPr>
            <p:spPr>
              <a:xfrm>
                <a:off x="887345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599E8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0" name="Đồ họa 3">
              <a:extLst>
                <a:ext uri="{FF2B5EF4-FFF2-40B4-BE49-F238E27FC236}">
                  <a16:creationId xmlns:a16="http://schemas.microsoft.com/office/drawing/2014/main" id="{CF860CB6-EE46-6B59-7896-DF3B2390D14A}"/>
                </a:ext>
              </a:extLst>
            </p:cNvPr>
            <p:cNvGrpSpPr/>
            <p:nvPr/>
          </p:nvGrpSpPr>
          <p:grpSpPr>
            <a:xfrm>
              <a:off x="8090537" y="4899667"/>
              <a:ext cx="509331" cy="224817"/>
              <a:chOff x="8090537" y="4899667"/>
              <a:chExt cx="509331" cy="224817"/>
            </a:xfrm>
            <a:solidFill>
              <a:srgbClr val="5EB9F7"/>
            </a:solidFill>
          </p:grpSpPr>
          <p:sp>
            <p:nvSpPr>
              <p:cNvPr id="1833" name="Hình tự do: Hình 1832">
                <a:extLst>
                  <a:ext uri="{FF2B5EF4-FFF2-40B4-BE49-F238E27FC236}">
                    <a16:creationId xmlns:a16="http://schemas.microsoft.com/office/drawing/2014/main" id="{9BBEFA4B-4677-1E13-BC5C-5165B254CF93}"/>
                  </a:ext>
                </a:extLst>
              </p:cNvPr>
              <p:cNvSpPr/>
              <p:nvPr/>
            </p:nvSpPr>
            <p:spPr>
              <a:xfrm>
                <a:off x="8472534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7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4" name="Hình tự do: Hình 1833">
                <a:extLst>
                  <a:ext uri="{FF2B5EF4-FFF2-40B4-BE49-F238E27FC236}">
                    <a16:creationId xmlns:a16="http://schemas.microsoft.com/office/drawing/2014/main" id="{121AB29C-8579-2AC2-17DD-9B5BE7C20678}"/>
                  </a:ext>
                </a:extLst>
              </p:cNvPr>
              <p:cNvSpPr/>
              <p:nvPr/>
            </p:nvSpPr>
            <p:spPr>
              <a:xfrm>
                <a:off x="8345203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7 w 127331"/>
                  <a:gd name="connsiteY1" fmla="*/ 0 h 224817"/>
                  <a:gd name="connsiteX2" fmla="*/ 0 w 127331"/>
                  <a:gd name="connsiteY2" fmla="*/ 224818 h 224817"/>
                  <a:gd name="connsiteX3" fmla="*/ 56747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5" name="Hình tự do: Hình 1834">
                <a:extLst>
                  <a:ext uri="{FF2B5EF4-FFF2-40B4-BE49-F238E27FC236}">
                    <a16:creationId xmlns:a16="http://schemas.microsoft.com/office/drawing/2014/main" id="{9EDF2ED9-0E1B-1A34-5E45-CF8E9AE5B599}"/>
                  </a:ext>
                </a:extLst>
              </p:cNvPr>
              <p:cNvSpPr/>
              <p:nvPr/>
            </p:nvSpPr>
            <p:spPr>
              <a:xfrm>
                <a:off x="8217869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8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8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6" name="Hình tự do: Hình 1835">
                <a:extLst>
                  <a:ext uri="{FF2B5EF4-FFF2-40B4-BE49-F238E27FC236}">
                    <a16:creationId xmlns:a16="http://schemas.microsoft.com/office/drawing/2014/main" id="{0BCE54E8-83F6-B0EA-1E05-6FC4BF7C92EB}"/>
                  </a:ext>
                </a:extLst>
              </p:cNvPr>
              <p:cNvSpPr/>
              <p:nvPr/>
            </p:nvSpPr>
            <p:spPr>
              <a:xfrm>
                <a:off x="8090537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4 w 127331"/>
                  <a:gd name="connsiteY1" fmla="*/ 0 h 224817"/>
                  <a:gd name="connsiteX2" fmla="*/ 0 w 127331"/>
                  <a:gd name="connsiteY2" fmla="*/ 224818 h 224817"/>
                  <a:gd name="connsiteX3" fmla="*/ 56744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4" y="0"/>
                    </a:lnTo>
                    <a:lnTo>
                      <a:pt x="0" y="224818"/>
                    </a:lnTo>
                    <a:lnTo>
                      <a:pt x="56744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31" name="Hình tự do: Hình 1830">
              <a:extLst>
                <a:ext uri="{FF2B5EF4-FFF2-40B4-BE49-F238E27FC236}">
                  <a16:creationId xmlns:a16="http://schemas.microsoft.com/office/drawing/2014/main" id="{733564AD-2504-4E20-0C7E-8097A1BE5583}"/>
                </a:ext>
              </a:extLst>
            </p:cNvPr>
            <p:cNvSpPr/>
            <p:nvPr/>
          </p:nvSpPr>
          <p:spPr>
            <a:xfrm>
              <a:off x="7913202" y="4531111"/>
              <a:ext cx="369512" cy="91709"/>
            </a:xfrm>
            <a:custGeom>
              <a:avLst/>
              <a:gdLst>
                <a:gd name="connsiteX0" fmla="*/ 45858 w 369512"/>
                <a:gd name="connsiteY0" fmla="*/ 91710 h 91709"/>
                <a:gd name="connsiteX1" fmla="*/ 323654 w 369512"/>
                <a:gd name="connsiteY1" fmla="*/ 91710 h 91709"/>
                <a:gd name="connsiteX2" fmla="*/ 369512 w 369512"/>
                <a:gd name="connsiteY2" fmla="*/ 45855 h 91709"/>
                <a:gd name="connsiteX3" fmla="*/ 369512 w 369512"/>
                <a:gd name="connsiteY3" fmla="*/ 45855 h 91709"/>
                <a:gd name="connsiteX4" fmla="*/ 323654 w 369512"/>
                <a:gd name="connsiteY4" fmla="*/ 0 h 91709"/>
                <a:gd name="connsiteX5" fmla="*/ 45858 w 369512"/>
                <a:gd name="connsiteY5" fmla="*/ 0 h 91709"/>
                <a:gd name="connsiteX6" fmla="*/ 0 w 369512"/>
                <a:gd name="connsiteY6" fmla="*/ 45855 h 91709"/>
                <a:gd name="connsiteX7" fmla="*/ 0 w 369512"/>
                <a:gd name="connsiteY7" fmla="*/ 45855 h 91709"/>
                <a:gd name="connsiteX8" fmla="*/ 45858 w 369512"/>
                <a:gd name="connsiteY8" fmla="*/ 91710 h 9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512" h="91709">
                  <a:moveTo>
                    <a:pt x="45858" y="91710"/>
                  </a:moveTo>
                  <a:lnTo>
                    <a:pt x="323654" y="91710"/>
                  </a:lnTo>
                  <a:cubicBezTo>
                    <a:pt x="348982" y="91710"/>
                    <a:pt x="369512" y="71198"/>
                    <a:pt x="369512" y="45855"/>
                  </a:cubicBezTo>
                  <a:lnTo>
                    <a:pt x="369512" y="45855"/>
                  </a:lnTo>
                  <a:cubicBezTo>
                    <a:pt x="369512" y="20543"/>
                    <a:pt x="348982" y="0"/>
                    <a:pt x="323654" y="0"/>
                  </a:cubicBezTo>
                  <a:lnTo>
                    <a:pt x="45858" y="0"/>
                  </a:lnTo>
                  <a:cubicBezTo>
                    <a:pt x="20530" y="0"/>
                    <a:pt x="0" y="20543"/>
                    <a:pt x="0" y="45855"/>
                  </a:cubicBezTo>
                  <a:lnTo>
                    <a:pt x="0" y="45855"/>
                  </a:lnTo>
                  <a:cubicBezTo>
                    <a:pt x="0" y="71198"/>
                    <a:pt x="20530" y="91710"/>
                    <a:pt x="45858" y="91710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Hình tự do: Hình 1831">
              <a:extLst>
                <a:ext uri="{FF2B5EF4-FFF2-40B4-BE49-F238E27FC236}">
                  <a16:creationId xmlns:a16="http://schemas.microsoft.com/office/drawing/2014/main" id="{4A8F56C2-2B6F-A637-699E-5A4DC39CDDB1}"/>
                </a:ext>
              </a:extLst>
            </p:cNvPr>
            <p:cNvSpPr/>
            <p:nvPr/>
          </p:nvSpPr>
          <p:spPr>
            <a:xfrm>
              <a:off x="7914037" y="4531984"/>
              <a:ext cx="368676" cy="90837"/>
            </a:xfrm>
            <a:custGeom>
              <a:avLst/>
              <a:gdLst>
                <a:gd name="connsiteX0" fmla="*/ 0 w 368676"/>
                <a:gd name="connsiteY0" fmla="*/ 45014 h 90837"/>
                <a:gd name="connsiteX1" fmla="*/ 13442 w 368676"/>
                <a:gd name="connsiteY1" fmla="*/ 77402 h 90837"/>
                <a:gd name="connsiteX2" fmla="*/ 45852 w 368676"/>
                <a:gd name="connsiteY2" fmla="*/ 90837 h 90837"/>
                <a:gd name="connsiteX3" fmla="*/ 323648 w 368676"/>
                <a:gd name="connsiteY3" fmla="*/ 90837 h 90837"/>
                <a:gd name="connsiteX4" fmla="*/ 368677 w 368676"/>
                <a:gd name="connsiteY4" fmla="*/ 53867 h 90837"/>
                <a:gd name="connsiteX5" fmla="*/ 359814 w 368676"/>
                <a:gd name="connsiteY5" fmla="*/ 54708 h 90837"/>
                <a:gd name="connsiteX6" fmla="*/ 82019 w 368676"/>
                <a:gd name="connsiteY6" fmla="*/ 54708 h 90837"/>
                <a:gd name="connsiteX7" fmla="*/ 49608 w 368676"/>
                <a:gd name="connsiteY7" fmla="*/ 41273 h 90837"/>
                <a:gd name="connsiteX8" fmla="*/ 36167 w 368676"/>
                <a:gd name="connsiteY8" fmla="*/ 8853 h 90837"/>
                <a:gd name="connsiteX9" fmla="*/ 37014 w 368676"/>
                <a:gd name="connsiteY9" fmla="*/ 0 h 90837"/>
                <a:gd name="connsiteX10" fmla="*/ 0 w 368676"/>
                <a:gd name="connsiteY10" fmla="*/ 45014 h 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676" h="90837">
                  <a:moveTo>
                    <a:pt x="0" y="45014"/>
                  </a:moveTo>
                  <a:cubicBezTo>
                    <a:pt x="0" y="57638"/>
                    <a:pt x="5131" y="69141"/>
                    <a:pt x="13442" y="77402"/>
                  </a:cubicBezTo>
                  <a:cubicBezTo>
                    <a:pt x="21721" y="85725"/>
                    <a:pt x="33177" y="90837"/>
                    <a:pt x="45852" y="90837"/>
                  </a:cubicBezTo>
                  <a:lnTo>
                    <a:pt x="323648" y="90837"/>
                  </a:lnTo>
                  <a:cubicBezTo>
                    <a:pt x="345952" y="90837"/>
                    <a:pt x="364525" y="74939"/>
                    <a:pt x="368677" y="53867"/>
                  </a:cubicBezTo>
                  <a:cubicBezTo>
                    <a:pt x="365818" y="54428"/>
                    <a:pt x="362857" y="54708"/>
                    <a:pt x="359814" y="54708"/>
                  </a:cubicBezTo>
                  <a:lnTo>
                    <a:pt x="82019" y="54708"/>
                  </a:lnTo>
                  <a:cubicBezTo>
                    <a:pt x="69372" y="54708"/>
                    <a:pt x="57891" y="49565"/>
                    <a:pt x="49608" y="41273"/>
                  </a:cubicBezTo>
                  <a:cubicBezTo>
                    <a:pt x="41301" y="33012"/>
                    <a:pt x="36167" y="21509"/>
                    <a:pt x="36167" y="8853"/>
                  </a:cubicBezTo>
                  <a:cubicBezTo>
                    <a:pt x="36167" y="5829"/>
                    <a:pt x="36460" y="2868"/>
                    <a:pt x="37014" y="0"/>
                  </a:cubicBezTo>
                  <a:cubicBezTo>
                    <a:pt x="15929" y="4115"/>
                    <a:pt x="0" y="22694"/>
                    <a:pt x="0" y="45014"/>
                  </a:cubicBez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59" name="Đồ họa 3">
            <a:extLst>
              <a:ext uri="{FF2B5EF4-FFF2-40B4-BE49-F238E27FC236}">
                <a16:creationId xmlns:a16="http://schemas.microsoft.com/office/drawing/2014/main" id="{C8030A79-5031-0903-D6BE-AC4F81A21FCC}"/>
              </a:ext>
            </a:extLst>
          </p:cNvPr>
          <p:cNvGrpSpPr/>
          <p:nvPr/>
        </p:nvGrpSpPr>
        <p:grpSpPr>
          <a:xfrm>
            <a:off x="14063334" y="-8094893"/>
            <a:ext cx="449253" cy="782279"/>
            <a:chOff x="7930060" y="3620774"/>
            <a:chExt cx="449253" cy="782279"/>
          </a:xfrm>
        </p:grpSpPr>
        <p:sp>
          <p:nvSpPr>
            <p:cNvPr id="1860" name="Hình tự do: Hình 1859">
              <a:extLst>
                <a:ext uri="{FF2B5EF4-FFF2-40B4-BE49-F238E27FC236}">
                  <a16:creationId xmlns:a16="http://schemas.microsoft.com/office/drawing/2014/main" id="{29FAC536-89BE-55D7-F96E-24F4C5FACBB3}"/>
                </a:ext>
              </a:extLst>
            </p:cNvPr>
            <p:cNvSpPr/>
            <p:nvPr/>
          </p:nvSpPr>
          <p:spPr>
            <a:xfrm>
              <a:off x="8154030" y="3758044"/>
              <a:ext cx="77417" cy="68563"/>
            </a:xfrm>
            <a:custGeom>
              <a:avLst/>
              <a:gdLst>
                <a:gd name="connsiteX0" fmla="*/ 2562 w 77417"/>
                <a:gd name="connsiteY0" fmla="*/ 68564 h 68563"/>
                <a:gd name="connsiteX1" fmla="*/ 77417 w 77417"/>
                <a:gd name="connsiteY1" fmla="*/ 8650 h 68563"/>
                <a:gd name="connsiteX2" fmla="*/ 32541 w 77417"/>
                <a:gd name="connsiteY2" fmla="*/ 46 h 68563"/>
                <a:gd name="connsiteX3" fmla="*/ 0 w 77417"/>
                <a:gd name="connsiteY3" fmla="*/ 26605 h 68563"/>
                <a:gd name="connsiteX4" fmla="*/ 2562 w 77417"/>
                <a:gd name="connsiteY4" fmla="*/ 68564 h 6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17" h="68563">
                  <a:moveTo>
                    <a:pt x="2562" y="68564"/>
                  </a:moveTo>
                  <a:lnTo>
                    <a:pt x="77417" y="8650"/>
                  </a:lnTo>
                  <a:cubicBezTo>
                    <a:pt x="77417" y="8650"/>
                    <a:pt x="33526" y="-733"/>
                    <a:pt x="32541" y="46"/>
                  </a:cubicBezTo>
                  <a:cubicBezTo>
                    <a:pt x="31559" y="825"/>
                    <a:pt x="0" y="26605"/>
                    <a:pt x="0" y="26605"/>
                  </a:cubicBezTo>
                  <a:lnTo>
                    <a:pt x="2562" y="68564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Hình tự do: Hình 1860">
              <a:extLst>
                <a:ext uri="{FF2B5EF4-FFF2-40B4-BE49-F238E27FC236}">
                  <a16:creationId xmlns:a16="http://schemas.microsoft.com/office/drawing/2014/main" id="{92682403-CB01-5A2F-A090-54CBF55F06BE}"/>
                </a:ext>
              </a:extLst>
            </p:cNvPr>
            <p:cNvSpPr/>
            <p:nvPr/>
          </p:nvSpPr>
          <p:spPr>
            <a:xfrm>
              <a:off x="8108502" y="3620774"/>
              <a:ext cx="266003" cy="265560"/>
            </a:xfrm>
            <a:custGeom>
              <a:avLst/>
              <a:gdLst>
                <a:gd name="connsiteX0" fmla="*/ 0 w 266003"/>
                <a:gd name="connsiteY0" fmla="*/ 100252 h 265560"/>
                <a:gd name="connsiteX1" fmla="*/ 98247 w 266003"/>
                <a:gd name="connsiteY1" fmla="*/ 265560 h 265560"/>
                <a:gd name="connsiteX2" fmla="*/ 266003 w 266003"/>
                <a:gd name="connsiteY2" fmla="*/ 0 h 2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003" h="265560">
                  <a:moveTo>
                    <a:pt x="0" y="100252"/>
                  </a:moveTo>
                  <a:lnTo>
                    <a:pt x="98247" y="265560"/>
                  </a:lnTo>
                  <a:lnTo>
                    <a:pt x="266003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Hình tự do: Hình 1861">
              <a:extLst>
                <a:ext uri="{FF2B5EF4-FFF2-40B4-BE49-F238E27FC236}">
                  <a16:creationId xmlns:a16="http://schemas.microsoft.com/office/drawing/2014/main" id="{798E2D02-DC99-70BF-DFAF-4F3EFB0B15DD}"/>
                </a:ext>
              </a:extLst>
            </p:cNvPr>
            <p:cNvSpPr/>
            <p:nvPr/>
          </p:nvSpPr>
          <p:spPr>
            <a:xfrm>
              <a:off x="8136847" y="3620774"/>
              <a:ext cx="237657" cy="205833"/>
            </a:xfrm>
            <a:custGeom>
              <a:avLst/>
              <a:gdLst>
                <a:gd name="connsiteX0" fmla="*/ 237658 w 237657"/>
                <a:gd name="connsiteY0" fmla="*/ 0 h 205833"/>
                <a:gd name="connsiteX1" fmla="*/ 0 w 237657"/>
                <a:gd name="connsiteY1" fmla="*/ 147946 h 205833"/>
                <a:gd name="connsiteX2" fmla="*/ 19745 w 237657"/>
                <a:gd name="connsiteY2" fmla="*/ 205834 h 205833"/>
                <a:gd name="connsiteX3" fmla="*/ 19742 w 237657"/>
                <a:gd name="connsiteY3" fmla="*/ 181176 h 2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57" h="205833">
                  <a:moveTo>
                    <a:pt x="237658" y="0"/>
                  </a:moveTo>
                  <a:lnTo>
                    <a:pt x="0" y="147946"/>
                  </a:lnTo>
                  <a:lnTo>
                    <a:pt x="19745" y="205834"/>
                  </a:lnTo>
                  <a:lnTo>
                    <a:pt x="19742" y="181176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63" name="Đồ họa 3">
              <a:extLst>
                <a:ext uri="{FF2B5EF4-FFF2-40B4-BE49-F238E27FC236}">
                  <a16:creationId xmlns:a16="http://schemas.microsoft.com/office/drawing/2014/main" id="{266D00CE-814E-3D79-BACB-3DD653EA6535}"/>
                </a:ext>
              </a:extLst>
            </p:cNvPr>
            <p:cNvGrpSpPr/>
            <p:nvPr/>
          </p:nvGrpSpPr>
          <p:grpSpPr>
            <a:xfrm>
              <a:off x="7930060" y="3866976"/>
              <a:ext cx="449253" cy="536077"/>
              <a:chOff x="7930060" y="3866976"/>
              <a:chExt cx="449253" cy="536077"/>
            </a:xfrm>
            <a:solidFill>
              <a:srgbClr val="615370"/>
            </a:solidFill>
          </p:grpSpPr>
          <p:sp>
            <p:nvSpPr>
              <p:cNvPr id="1864" name="Hình tự do: Hình 1863">
                <a:extLst>
                  <a:ext uri="{FF2B5EF4-FFF2-40B4-BE49-F238E27FC236}">
                    <a16:creationId xmlns:a16="http://schemas.microsoft.com/office/drawing/2014/main" id="{862D969F-9BA1-9FA7-1B95-677A463F2B09}"/>
                  </a:ext>
                </a:extLst>
              </p:cNvPr>
              <p:cNvSpPr/>
              <p:nvPr/>
            </p:nvSpPr>
            <p:spPr>
              <a:xfrm>
                <a:off x="8122255" y="3866976"/>
                <a:ext cx="9551" cy="19015"/>
              </a:xfrm>
              <a:custGeom>
                <a:avLst/>
                <a:gdLst>
                  <a:gd name="connsiteX0" fmla="*/ 3585 w 9551"/>
                  <a:gd name="connsiteY0" fmla="*/ 19015 h 19015"/>
                  <a:gd name="connsiteX1" fmla="*/ 0 w 9551"/>
                  <a:gd name="connsiteY1" fmla="*/ 17893 h 19015"/>
                  <a:gd name="connsiteX2" fmla="*/ 6029 w 9551"/>
                  <a:gd name="connsiteY2" fmla="*/ 0 h 19015"/>
                  <a:gd name="connsiteX3" fmla="*/ 9551 w 9551"/>
                  <a:gd name="connsiteY3" fmla="*/ 1309 h 19015"/>
                  <a:gd name="connsiteX4" fmla="*/ 3585 w 9551"/>
                  <a:gd name="connsiteY4" fmla="*/ 19015 h 1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1" h="19015">
                    <a:moveTo>
                      <a:pt x="3585" y="19015"/>
                    </a:moveTo>
                    <a:lnTo>
                      <a:pt x="0" y="17893"/>
                    </a:lnTo>
                    <a:cubicBezTo>
                      <a:pt x="3551" y="6640"/>
                      <a:pt x="6004" y="62"/>
                      <a:pt x="6029" y="0"/>
                    </a:cubicBezTo>
                    <a:lnTo>
                      <a:pt x="9551" y="1309"/>
                    </a:lnTo>
                    <a:cubicBezTo>
                      <a:pt x="9526" y="1371"/>
                      <a:pt x="7101" y="7887"/>
                      <a:pt x="3585" y="1901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5" name="Hình tự do: Hình 1864">
                <a:extLst>
                  <a:ext uri="{FF2B5EF4-FFF2-40B4-BE49-F238E27FC236}">
                    <a16:creationId xmlns:a16="http://schemas.microsoft.com/office/drawing/2014/main" id="{EE7AF492-665D-22EF-3644-D96F51CB7E0D}"/>
                  </a:ext>
                </a:extLst>
              </p:cNvPr>
              <p:cNvSpPr/>
              <p:nvPr/>
            </p:nvSpPr>
            <p:spPr>
              <a:xfrm>
                <a:off x="7930531" y="3921996"/>
                <a:ext cx="448782" cy="423356"/>
              </a:xfrm>
              <a:custGeom>
                <a:avLst/>
                <a:gdLst>
                  <a:gd name="connsiteX0" fmla="*/ 370164 w 448782"/>
                  <a:gd name="connsiteY0" fmla="*/ 356709 h 423356"/>
                  <a:gd name="connsiteX1" fmla="*/ 338901 w 448782"/>
                  <a:gd name="connsiteY1" fmla="*/ 365126 h 423356"/>
                  <a:gd name="connsiteX2" fmla="*/ 338430 w 448782"/>
                  <a:gd name="connsiteY2" fmla="*/ 361385 h 423356"/>
                  <a:gd name="connsiteX3" fmla="*/ 374534 w 448782"/>
                  <a:gd name="connsiteY3" fmla="*/ 350600 h 423356"/>
                  <a:gd name="connsiteX4" fmla="*/ 376183 w 448782"/>
                  <a:gd name="connsiteY4" fmla="*/ 353966 h 423356"/>
                  <a:gd name="connsiteX5" fmla="*/ 370164 w 448782"/>
                  <a:gd name="connsiteY5" fmla="*/ 356709 h 423356"/>
                  <a:gd name="connsiteX6" fmla="*/ 408057 w 448782"/>
                  <a:gd name="connsiteY6" fmla="*/ 331678 h 423356"/>
                  <a:gd name="connsiteX7" fmla="*/ 405454 w 448782"/>
                  <a:gd name="connsiteY7" fmla="*/ 328966 h 423356"/>
                  <a:gd name="connsiteX8" fmla="*/ 428525 w 448782"/>
                  <a:gd name="connsiteY8" fmla="*/ 299071 h 423356"/>
                  <a:gd name="connsiteX9" fmla="*/ 431808 w 448782"/>
                  <a:gd name="connsiteY9" fmla="*/ 300879 h 423356"/>
                  <a:gd name="connsiteX10" fmla="*/ 408057 w 448782"/>
                  <a:gd name="connsiteY10" fmla="*/ 331678 h 423356"/>
                  <a:gd name="connsiteX11" fmla="*/ 300022 w 448782"/>
                  <a:gd name="connsiteY11" fmla="*/ 363568 h 423356"/>
                  <a:gd name="connsiteX12" fmla="*/ 263541 w 448782"/>
                  <a:gd name="connsiteY12" fmla="*/ 350132 h 423356"/>
                  <a:gd name="connsiteX13" fmla="*/ 265327 w 448782"/>
                  <a:gd name="connsiteY13" fmla="*/ 346828 h 423356"/>
                  <a:gd name="connsiteX14" fmla="*/ 300783 w 448782"/>
                  <a:gd name="connsiteY14" fmla="*/ 359889 h 423356"/>
                  <a:gd name="connsiteX15" fmla="*/ 300022 w 448782"/>
                  <a:gd name="connsiteY15" fmla="*/ 363568 h 423356"/>
                  <a:gd name="connsiteX16" fmla="*/ 445595 w 448782"/>
                  <a:gd name="connsiteY16" fmla="*/ 264532 h 423356"/>
                  <a:gd name="connsiteX17" fmla="*/ 441920 w 448782"/>
                  <a:gd name="connsiteY17" fmla="*/ 263721 h 423356"/>
                  <a:gd name="connsiteX18" fmla="*/ 444723 w 448782"/>
                  <a:gd name="connsiteY18" fmla="*/ 226033 h 423356"/>
                  <a:gd name="connsiteX19" fmla="*/ 448476 w 448782"/>
                  <a:gd name="connsiteY19" fmla="*/ 225784 h 423356"/>
                  <a:gd name="connsiteX20" fmla="*/ 445595 w 448782"/>
                  <a:gd name="connsiteY20" fmla="*/ 264532 h 423356"/>
                  <a:gd name="connsiteX21" fmla="*/ 231860 w 448782"/>
                  <a:gd name="connsiteY21" fmla="*/ 327719 h 423356"/>
                  <a:gd name="connsiteX22" fmla="*/ 217654 w 448782"/>
                  <a:gd name="connsiteY22" fmla="*/ 313722 h 423356"/>
                  <a:gd name="connsiteX23" fmla="*/ 205594 w 448782"/>
                  <a:gd name="connsiteY23" fmla="*/ 299165 h 423356"/>
                  <a:gd name="connsiteX24" fmla="*/ 208614 w 448782"/>
                  <a:gd name="connsiteY24" fmla="*/ 296920 h 423356"/>
                  <a:gd name="connsiteX25" fmla="*/ 220416 w 448782"/>
                  <a:gd name="connsiteY25" fmla="*/ 311166 h 423356"/>
                  <a:gd name="connsiteX26" fmla="*/ 234360 w 448782"/>
                  <a:gd name="connsiteY26" fmla="*/ 324913 h 423356"/>
                  <a:gd name="connsiteX27" fmla="*/ 231860 w 448782"/>
                  <a:gd name="connsiteY27" fmla="*/ 327719 h 423356"/>
                  <a:gd name="connsiteX28" fmla="*/ 3753 w 448782"/>
                  <a:gd name="connsiteY28" fmla="*/ 423357 h 423356"/>
                  <a:gd name="connsiteX29" fmla="*/ 0 w 448782"/>
                  <a:gd name="connsiteY29" fmla="*/ 423139 h 423356"/>
                  <a:gd name="connsiteX30" fmla="*/ 4211 w 448782"/>
                  <a:gd name="connsiteY30" fmla="*/ 384703 h 423356"/>
                  <a:gd name="connsiteX31" fmla="*/ 7924 w 448782"/>
                  <a:gd name="connsiteY31" fmla="*/ 385326 h 423356"/>
                  <a:gd name="connsiteX32" fmla="*/ 3753 w 448782"/>
                  <a:gd name="connsiteY32" fmla="*/ 423357 h 423356"/>
                  <a:gd name="connsiteX33" fmla="*/ 440851 w 448782"/>
                  <a:gd name="connsiteY33" fmla="*/ 187691 h 423356"/>
                  <a:gd name="connsiteX34" fmla="*/ 437285 w 448782"/>
                  <a:gd name="connsiteY34" fmla="*/ 188907 h 423356"/>
                  <a:gd name="connsiteX35" fmla="*/ 432968 w 448782"/>
                  <a:gd name="connsiteY35" fmla="*/ 177497 h 423356"/>
                  <a:gd name="connsiteX36" fmla="*/ 428921 w 448782"/>
                  <a:gd name="connsiteY36" fmla="*/ 168613 h 423356"/>
                  <a:gd name="connsiteX37" fmla="*/ 420841 w 448782"/>
                  <a:gd name="connsiteY37" fmla="*/ 154866 h 423356"/>
                  <a:gd name="connsiteX38" fmla="*/ 423930 w 448782"/>
                  <a:gd name="connsiteY38" fmla="*/ 152715 h 423356"/>
                  <a:gd name="connsiteX39" fmla="*/ 432297 w 448782"/>
                  <a:gd name="connsiteY39" fmla="*/ 166961 h 423356"/>
                  <a:gd name="connsiteX40" fmla="*/ 436437 w 448782"/>
                  <a:gd name="connsiteY40" fmla="*/ 176032 h 423356"/>
                  <a:gd name="connsiteX41" fmla="*/ 440851 w 448782"/>
                  <a:gd name="connsiteY41" fmla="*/ 187691 h 423356"/>
                  <a:gd name="connsiteX42" fmla="*/ 15995 w 448782"/>
                  <a:gd name="connsiteY42" fmla="*/ 347950 h 423356"/>
                  <a:gd name="connsiteX43" fmla="*/ 12366 w 448782"/>
                  <a:gd name="connsiteY43" fmla="*/ 346952 h 423356"/>
                  <a:gd name="connsiteX44" fmla="*/ 24583 w 448782"/>
                  <a:gd name="connsiteY44" fmla="*/ 310262 h 423356"/>
                  <a:gd name="connsiteX45" fmla="*/ 28077 w 448782"/>
                  <a:gd name="connsiteY45" fmla="*/ 311665 h 423356"/>
                  <a:gd name="connsiteX46" fmla="*/ 15995 w 448782"/>
                  <a:gd name="connsiteY46" fmla="*/ 347950 h 423356"/>
                  <a:gd name="connsiteX47" fmla="*/ 185827 w 448782"/>
                  <a:gd name="connsiteY47" fmla="*/ 265810 h 423356"/>
                  <a:gd name="connsiteX48" fmla="*/ 182707 w 448782"/>
                  <a:gd name="connsiteY48" fmla="*/ 258765 h 423356"/>
                  <a:gd name="connsiteX49" fmla="*/ 172610 w 448782"/>
                  <a:gd name="connsiteY49" fmla="*/ 229369 h 423356"/>
                  <a:gd name="connsiteX50" fmla="*/ 176238 w 448782"/>
                  <a:gd name="connsiteY50" fmla="*/ 228371 h 423356"/>
                  <a:gd name="connsiteX51" fmla="*/ 186170 w 448782"/>
                  <a:gd name="connsiteY51" fmla="*/ 257299 h 423356"/>
                  <a:gd name="connsiteX52" fmla="*/ 189234 w 448782"/>
                  <a:gd name="connsiteY52" fmla="*/ 264220 h 423356"/>
                  <a:gd name="connsiteX53" fmla="*/ 185827 w 448782"/>
                  <a:gd name="connsiteY53" fmla="*/ 265810 h 423356"/>
                  <a:gd name="connsiteX54" fmla="*/ 44162 w 448782"/>
                  <a:gd name="connsiteY54" fmla="*/ 276970 h 423356"/>
                  <a:gd name="connsiteX55" fmla="*/ 40846 w 448782"/>
                  <a:gd name="connsiteY55" fmla="*/ 275193 h 423356"/>
                  <a:gd name="connsiteX56" fmla="*/ 61005 w 448782"/>
                  <a:gd name="connsiteY56" fmla="*/ 242212 h 423356"/>
                  <a:gd name="connsiteX57" fmla="*/ 64097 w 448782"/>
                  <a:gd name="connsiteY57" fmla="*/ 244332 h 423356"/>
                  <a:gd name="connsiteX58" fmla="*/ 44162 w 448782"/>
                  <a:gd name="connsiteY58" fmla="*/ 276970 h 423356"/>
                  <a:gd name="connsiteX59" fmla="*/ 394160 w 448782"/>
                  <a:gd name="connsiteY59" fmla="*/ 128463 h 423356"/>
                  <a:gd name="connsiteX60" fmla="*/ 360070 w 448782"/>
                  <a:gd name="connsiteY60" fmla="*/ 112253 h 423356"/>
                  <a:gd name="connsiteX61" fmla="*/ 361177 w 448782"/>
                  <a:gd name="connsiteY61" fmla="*/ 108668 h 423356"/>
                  <a:gd name="connsiteX62" fmla="*/ 396290 w 448782"/>
                  <a:gd name="connsiteY62" fmla="*/ 125345 h 423356"/>
                  <a:gd name="connsiteX63" fmla="*/ 394160 w 448782"/>
                  <a:gd name="connsiteY63" fmla="*/ 128463 h 423356"/>
                  <a:gd name="connsiteX64" fmla="*/ 168782 w 448782"/>
                  <a:gd name="connsiteY64" fmla="*/ 190902 h 423356"/>
                  <a:gd name="connsiteX65" fmla="*/ 165050 w 448782"/>
                  <a:gd name="connsiteY65" fmla="*/ 191401 h 423356"/>
                  <a:gd name="connsiteX66" fmla="*/ 162086 w 448782"/>
                  <a:gd name="connsiteY66" fmla="*/ 152840 h 423356"/>
                  <a:gd name="connsiteX67" fmla="*/ 165845 w 448782"/>
                  <a:gd name="connsiteY67" fmla="*/ 152746 h 423356"/>
                  <a:gd name="connsiteX68" fmla="*/ 168782 w 448782"/>
                  <a:gd name="connsiteY68" fmla="*/ 190902 h 423356"/>
                  <a:gd name="connsiteX69" fmla="*/ 87636 w 448782"/>
                  <a:gd name="connsiteY69" fmla="*/ 214219 h 423356"/>
                  <a:gd name="connsiteX70" fmla="*/ 84805 w 448782"/>
                  <a:gd name="connsiteY70" fmla="*/ 211725 h 423356"/>
                  <a:gd name="connsiteX71" fmla="*/ 111923 w 448782"/>
                  <a:gd name="connsiteY71" fmla="*/ 184168 h 423356"/>
                  <a:gd name="connsiteX72" fmla="*/ 114448 w 448782"/>
                  <a:gd name="connsiteY72" fmla="*/ 186943 h 423356"/>
                  <a:gd name="connsiteX73" fmla="*/ 87636 w 448782"/>
                  <a:gd name="connsiteY73" fmla="*/ 214219 h 423356"/>
                  <a:gd name="connsiteX74" fmla="*/ 322710 w 448782"/>
                  <a:gd name="connsiteY74" fmla="*/ 105551 h 423356"/>
                  <a:gd name="connsiteX75" fmla="*/ 284629 w 448782"/>
                  <a:gd name="connsiteY75" fmla="*/ 106517 h 423356"/>
                  <a:gd name="connsiteX76" fmla="*/ 284211 w 448782"/>
                  <a:gd name="connsiteY76" fmla="*/ 102776 h 423356"/>
                  <a:gd name="connsiteX77" fmla="*/ 322962 w 448782"/>
                  <a:gd name="connsiteY77" fmla="*/ 101810 h 423356"/>
                  <a:gd name="connsiteX78" fmla="*/ 322710 w 448782"/>
                  <a:gd name="connsiteY78" fmla="*/ 105551 h 423356"/>
                  <a:gd name="connsiteX79" fmla="*/ 144189 w 448782"/>
                  <a:gd name="connsiteY79" fmla="*/ 162878 h 423356"/>
                  <a:gd name="connsiteX80" fmla="*/ 141992 w 448782"/>
                  <a:gd name="connsiteY80" fmla="*/ 159823 h 423356"/>
                  <a:gd name="connsiteX81" fmla="*/ 174639 w 448782"/>
                  <a:gd name="connsiteY81" fmla="*/ 139093 h 423356"/>
                  <a:gd name="connsiteX82" fmla="*/ 176469 w 448782"/>
                  <a:gd name="connsiteY82" fmla="*/ 142366 h 423356"/>
                  <a:gd name="connsiteX83" fmla="*/ 144189 w 448782"/>
                  <a:gd name="connsiteY83" fmla="*/ 162878 h 423356"/>
                  <a:gd name="connsiteX84" fmla="*/ 247128 w 448782"/>
                  <a:gd name="connsiteY84" fmla="*/ 113593 h 423356"/>
                  <a:gd name="connsiteX85" fmla="*/ 210915 w 448782"/>
                  <a:gd name="connsiteY85" fmla="*/ 125782 h 423356"/>
                  <a:gd name="connsiteX86" fmla="*/ 209490 w 448782"/>
                  <a:gd name="connsiteY86" fmla="*/ 122322 h 423356"/>
                  <a:gd name="connsiteX87" fmla="*/ 246165 w 448782"/>
                  <a:gd name="connsiteY87" fmla="*/ 109977 h 423356"/>
                  <a:gd name="connsiteX88" fmla="*/ 247128 w 448782"/>
                  <a:gd name="connsiteY88" fmla="*/ 113593 h 423356"/>
                  <a:gd name="connsiteX89" fmla="*/ 166565 w 448782"/>
                  <a:gd name="connsiteY89" fmla="*/ 114435 h 423356"/>
                  <a:gd name="connsiteX90" fmla="*/ 162809 w 448782"/>
                  <a:gd name="connsiteY90" fmla="*/ 114217 h 423356"/>
                  <a:gd name="connsiteX91" fmla="*/ 166540 w 448782"/>
                  <a:gd name="connsiteY91" fmla="*/ 75781 h 423356"/>
                  <a:gd name="connsiteX92" fmla="*/ 170269 w 448782"/>
                  <a:gd name="connsiteY92" fmla="*/ 76248 h 423356"/>
                  <a:gd name="connsiteX93" fmla="*/ 166565 w 448782"/>
                  <a:gd name="connsiteY93" fmla="*/ 114435 h 423356"/>
                  <a:gd name="connsiteX94" fmla="*/ 176472 w 448782"/>
                  <a:gd name="connsiteY94" fmla="*/ 38405 h 423356"/>
                  <a:gd name="connsiteX95" fmla="*/ 172781 w 448782"/>
                  <a:gd name="connsiteY95" fmla="*/ 37657 h 423356"/>
                  <a:gd name="connsiteX96" fmla="*/ 181216 w 448782"/>
                  <a:gd name="connsiteY96" fmla="*/ 0 h 423356"/>
                  <a:gd name="connsiteX97" fmla="*/ 184861 w 448782"/>
                  <a:gd name="connsiteY97" fmla="*/ 935 h 423356"/>
                  <a:gd name="connsiteX98" fmla="*/ 176472 w 448782"/>
                  <a:gd name="connsiteY98" fmla="*/ 38405 h 42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48782" h="423356">
                    <a:moveTo>
                      <a:pt x="370164" y="356709"/>
                    </a:moveTo>
                    <a:cubicBezTo>
                      <a:pt x="360120" y="360949"/>
                      <a:pt x="349602" y="363786"/>
                      <a:pt x="338901" y="365126"/>
                    </a:cubicBezTo>
                    <a:lnTo>
                      <a:pt x="338430" y="361385"/>
                    </a:lnTo>
                    <a:cubicBezTo>
                      <a:pt x="350865" y="359827"/>
                      <a:pt x="363035" y="356211"/>
                      <a:pt x="374534" y="350600"/>
                    </a:cubicBezTo>
                    <a:lnTo>
                      <a:pt x="376183" y="353966"/>
                    </a:lnTo>
                    <a:cubicBezTo>
                      <a:pt x="374204" y="354933"/>
                      <a:pt x="372177" y="355868"/>
                      <a:pt x="370164" y="356709"/>
                    </a:cubicBezTo>
                    <a:close/>
                    <a:moveTo>
                      <a:pt x="408057" y="331678"/>
                    </a:moveTo>
                    <a:lnTo>
                      <a:pt x="405454" y="328966"/>
                    </a:lnTo>
                    <a:cubicBezTo>
                      <a:pt x="414563" y="320237"/>
                      <a:pt x="422325" y="310169"/>
                      <a:pt x="428525" y="299071"/>
                    </a:cubicBezTo>
                    <a:lnTo>
                      <a:pt x="431808" y="300879"/>
                    </a:lnTo>
                    <a:cubicBezTo>
                      <a:pt x="425424" y="312319"/>
                      <a:pt x="417431" y="322700"/>
                      <a:pt x="408057" y="331678"/>
                    </a:cubicBezTo>
                    <a:close/>
                    <a:moveTo>
                      <a:pt x="300022" y="363568"/>
                    </a:moveTo>
                    <a:cubicBezTo>
                      <a:pt x="287628" y="361011"/>
                      <a:pt x="275352" y="356491"/>
                      <a:pt x="263541" y="350132"/>
                    </a:cubicBezTo>
                    <a:lnTo>
                      <a:pt x="265327" y="346828"/>
                    </a:lnTo>
                    <a:cubicBezTo>
                      <a:pt x="276817" y="353031"/>
                      <a:pt x="288744" y="357395"/>
                      <a:pt x="300783" y="359889"/>
                    </a:cubicBezTo>
                    <a:lnTo>
                      <a:pt x="300022" y="363568"/>
                    </a:lnTo>
                    <a:close/>
                    <a:moveTo>
                      <a:pt x="445595" y="264532"/>
                    </a:moveTo>
                    <a:lnTo>
                      <a:pt x="441920" y="263721"/>
                    </a:lnTo>
                    <a:cubicBezTo>
                      <a:pt x="444623" y="251470"/>
                      <a:pt x="445564" y="238783"/>
                      <a:pt x="444723" y="226033"/>
                    </a:cubicBezTo>
                    <a:lnTo>
                      <a:pt x="448476" y="225784"/>
                    </a:lnTo>
                    <a:cubicBezTo>
                      <a:pt x="449343" y="238908"/>
                      <a:pt x="448373" y="251938"/>
                      <a:pt x="445595" y="264532"/>
                    </a:cubicBezTo>
                    <a:close/>
                    <a:moveTo>
                      <a:pt x="231860" y="327719"/>
                    </a:moveTo>
                    <a:cubicBezTo>
                      <a:pt x="227031" y="323417"/>
                      <a:pt x="222252" y="318710"/>
                      <a:pt x="217654" y="313722"/>
                    </a:cubicBezTo>
                    <a:cubicBezTo>
                      <a:pt x="213412" y="309140"/>
                      <a:pt x="209356" y="304246"/>
                      <a:pt x="205594" y="299165"/>
                    </a:cubicBezTo>
                    <a:lnTo>
                      <a:pt x="208614" y="296920"/>
                    </a:lnTo>
                    <a:cubicBezTo>
                      <a:pt x="212296" y="301877"/>
                      <a:pt x="216267" y="306677"/>
                      <a:pt x="220416" y="311166"/>
                    </a:cubicBezTo>
                    <a:cubicBezTo>
                      <a:pt x="224933" y="316060"/>
                      <a:pt x="229625" y="320705"/>
                      <a:pt x="234360" y="324913"/>
                    </a:cubicBezTo>
                    <a:lnTo>
                      <a:pt x="231860" y="327719"/>
                    </a:lnTo>
                    <a:close/>
                    <a:moveTo>
                      <a:pt x="3753" y="423357"/>
                    </a:moveTo>
                    <a:lnTo>
                      <a:pt x="0" y="423139"/>
                    </a:lnTo>
                    <a:cubicBezTo>
                      <a:pt x="773" y="410171"/>
                      <a:pt x="2188" y="397234"/>
                      <a:pt x="4211" y="384703"/>
                    </a:cubicBezTo>
                    <a:lnTo>
                      <a:pt x="7924" y="385326"/>
                    </a:lnTo>
                    <a:cubicBezTo>
                      <a:pt x="5920" y="397733"/>
                      <a:pt x="4517" y="410513"/>
                      <a:pt x="3753" y="423357"/>
                    </a:cubicBezTo>
                    <a:close/>
                    <a:moveTo>
                      <a:pt x="440851" y="187691"/>
                    </a:moveTo>
                    <a:lnTo>
                      <a:pt x="437285" y="188907"/>
                    </a:lnTo>
                    <a:cubicBezTo>
                      <a:pt x="436004" y="185104"/>
                      <a:pt x="434551" y="181238"/>
                      <a:pt x="432968" y="177497"/>
                    </a:cubicBezTo>
                    <a:cubicBezTo>
                      <a:pt x="431711" y="174505"/>
                      <a:pt x="430349" y="171512"/>
                      <a:pt x="428921" y="168613"/>
                    </a:cubicBezTo>
                    <a:cubicBezTo>
                      <a:pt x="426561" y="163812"/>
                      <a:pt x="423843" y="159168"/>
                      <a:pt x="420841" y="154866"/>
                    </a:cubicBezTo>
                    <a:lnTo>
                      <a:pt x="423930" y="152715"/>
                    </a:lnTo>
                    <a:cubicBezTo>
                      <a:pt x="427042" y="157173"/>
                      <a:pt x="429856" y="161973"/>
                      <a:pt x="432297" y="166961"/>
                    </a:cubicBezTo>
                    <a:cubicBezTo>
                      <a:pt x="433759" y="169923"/>
                      <a:pt x="435149" y="172977"/>
                      <a:pt x="436437" y="176032"/>
                    </a:cubicBezTo>
                    <a:cubicBezTo>
                      <a:pt x="438055" y="179866"/>
                      <a:pt x="439542" y="183794"/>
                      <a:pt x="440851" y="187691"/>
                    </a:cubicBezTo>
                    <a:close/>
                    <a:moveTo>
                      <a:pt x="15995" y="347950"/>
                    </a:moveTo>
                    <a:lnTo>
                      <a:pt x="12366" y="346952"/>
                    </a:lnTo>
                    <a:cubicBezTo>
                      <a:pt x="15764" y="334483"/>
                      <a:pt x="19876" y="322139"/>
                      <a:pt x="24583" y="310262"/>
                    </a:cubicBezTo>
                    <a:lnTo>
                      <a:pt x="28077" y="311665"/>
                    </a:lnTo>
                    <a:cubicBezTo>
                      <a:pt x="23426" y="323417"/>
                      <a:pt x="19358" y="335606"/>
                      <a:pt x="15995" y="347950"/>
                    </a:cubicBezTo>
                    <a:close/>
                    <a:moveTo>
                      <a:pt x="185827" y="265810"/>
                    </a:moveTo>
                    <a:cubicBezTo>
                      <a:pt x="184748" y="263472"/>
                      <a:pt x="183701" y="261103"/>
                      <a:pt x="182707" y="258765"/>
                    </a:cubicBezTo>
                    <a:cubicBezTo>
                      <a:pt x="178807" y="249506"/>
                      <a:pt x="175412" y="239625"/>
                      <a:pt x="172610" y="229369"/>
                    </a:cubicBezTo>
                    <a:lnTo>
                      <a:pt x="176238" y="228371"/>
                    </a:lnTo>
                    <a:cubicBezTo>
                      <a:pt x="178994" y="238471"/>
                      <a:pt x="182336" y="248197"/>
                      <a:pt x="186170" y="257299"/>
                    </a:cubicBezTo>
                    <a:cubicBezTo>
                      <a:pt x="187145" y="259607"/>
                      <a:pt x="188177" y="261945"/>
                      <a:pt x="189234" y="264220"/>
                    </a:cubicBezTo>
                    <a:lnTo>
                      <a:pt x="185827" y="265810"/>
                    </a:lnTo>
                    <a:close/>
                    <a:moveTo>
                      <a:pt x="44162" y="276970"/>
                    </a:moveTo>
                    <a:lnTo>
                      <a:pt x="40846" y="275193"/>
                    </a:lnTo>
                    <a:cubicBezTo>
                      <a:pt x="46903" y="263877"/>
                      <a:pt x="53689" y="252748"/>
                      <a:pt x="61005" y="242212"/>
                    </a:cubicBezTo>
                    <a:lnTo>
                      <a:pt x="64097" y="244332"/>
                    </a:lnTo>
                    <a:cubicBezTo>
                      <a:pt x="56862" y="254806"/>
                      <a:pt x="50154" y="265779"/>
                      <a:pt x="44162" y="276970"/>
                    </a:cubicBezTo>
                    <a:close/>
                    <a:moveTo>
                      <a:pt x="394160" y="128463"/>
                    </a:moveTo>
                    <a:cubicBezTo>
                      <a:pt x="384167" y="121605"/>
                      <a:pt x="372698" y="116150"/>
                      <a:pt x="360070" y="112253"/>
                    </a:cubicBezTo>
                    <a:lnTo>
                      <a:pt x="361177" y="108668"/>
                    </a:lnTo>
                    <a:cubicBezTo>
                      <a:pt x="374170" y="112658"/>
                      <a:pt x="385984" y="118269"/>
                      <a:pt x="396290" y="125345"/>
                    </a:cubicBezTo>
                    <a:lnTo>
                      <a:pt x="394160" y="128463"/>
                    </a:lnTo>
                    <a:close/>
                    <a:moveTo>
                      <a:pt x="168782" y="190902"/>
                    </a:moveTo>
                    <a:lnTo>
                      <a:pt x="165050" y="191401"/>
                    </a:lnTo>
                    <a:cubicBezTo>
                      <a:pt x="163423" y="179150"/>
                      <a:pt x="162426" y="166182"/>
                      <a:pt x="162086" y="152840"/>
                    </a:cubicBezTo>
                    <a:lnTo>
                      <a:pt x="165845" y="152746"/>
                    </a:lnTo>
                    <a:cubicBezTo>
                      <a:pt x="166185" y="165932"/>
                      <a:pt x="167170" y="178776"/>
                      <a:pt x="168782" y="190902"/>
                    </a:cubicBezTo>
                    <a:close/>
                    <a:moveTo>
                      <a:pt x="87636" y="214219"/>
                    </a:moveTo>
                    <a:lnTo>
                      <a:pt x="84805" y="211725"/>
                    </a:lnTo>
                    <a:cubicBezTo>
                      <a:pt x="93272" y="202093"/>
                      <a:pt x="102393" y="192803"/>
                      <a:pt x="111923" y="184168"/>
                    </a:cubicBezTo>
                    <a:lnTo>
                      <a:pt x="114448" y="186943"/>
                    </a:lnTo>
                    <a:cubicBezTo>
                      <a:pt x="105030" y="195484"/>
                      <a:pt x="96009" y="204680"/>
                      <a:pt x="87636" y="214219"/>
                    </a:cubicBezTo>
                    <a:close/>
                    <a:moveTo>
                      <a:pt x="322710" y="105551"/>
                    </a:moveTo>
                    <a:cubicBezTo>
                      <a:pt x="310527" y="104740"/>
                      <a:pt x="297715" y="105052"/>
                      <a:pt x="284629" y="106517"/>
                    </a:cubicBezTo>
                    <a:lnTo>
                      <a:pt x="284211" y="102776"/>
                    </a:lnTo>
                    <a:cubicBezTo>
                      <a:pt x="297522" y="101280"/>
                      <a:pt x="310558" y="100969"/>
                      <a:pt x="322962" y="101810"/>
                    </a:cubicBezTo>
                    <a:lnTo>
                      <a:pt x="322710" y="105551"/>
                    </a:lnTo>
                    <a:close/>
                    <a:moveTo>
                      <a:pt x="144189" y="162878"/>
                    </a:moveTo>
                    <a:lnTo>
                      <a:pt x="141992" y="159823"/>
                    </a:lnTo>
                    <a:cubicBezTo>
                      <a:pt x="152475" y="152310"/>
                      <a:pt x="163457" y="145327"/>
                      <a:pt x="174639" y="139093"/>
                    </a:cubicBezTo>
                    <a:lnTo>
                      <a:pt x="176469" y="142366"/>
                    </a:lnTo>
                    <a:cubicBezTo>
                      <a:pt x="165415" y="148538"/>
                      <a:pt x="154554" y="155427"/>
                      <a:pt x="144189" y="162878"/>
                    </a:cubicBezTo>
                    <a:close/>
                    <a:moveTo>
                      <a:pt x="247128" y="113593"/>
                    </a:moveTo>
                    <a:cubicBezTo>
                      <a:pt x="235061" y="116804"/>
                      <a:pt x="222879" y="120888"/>
                      <a:pt x="210915" y="125782"/>
                    </a:cubicBezTo>
                    <a:lnTo>
                      <a:pt x="209490" y="122322"/>
                    </a:lnTo>
                    <a:cubicBezTo>
                      <a:pt x="221601" y="117365"/>
                      <a:pt x="233942" y="113188"/>
                      <a:pt x="246165" y="109977"/>
                    </a:cubicBezTo>
                    <a:lnTo>
                      <a:pt x="247128" y="113593"/>
                    </a:lnTo>
                    <a:close/>
                    <a:moveTo>
                      <a:pt x="166565" y="114435"/>
                    </a:moveTo>
                    <a:lnTo>
                      <a:pt x="162809" y="114217"/>
                    </a:lnTo>
                    <a:cubicBezTo>
                      <a:pt x="163560" y="101779"/>
                      <a:pt x="164816" y="88842"/>
                      <a:pt x="166540" y="75781"/>
                    </a:cubicBezTo>
                    <a:lnTo>
                      <a:pt x="170269" y="76248"/>
                    </a:lnTo>
                    <a:cubicBezTo>
                      <a:pt x="168557" y="89248"/>
                      <a:pt x="167310" y="102091"/>
                      <a:pt x="166565" y="114435"/>
                    </a:cubicBezTo>
                    <a:close/>
                    <a:moveTo>
                      <a:pt x="176472" y="38405"/>
                    </a:moveTo>
                    <a:lnTo>
                      <a:pt x="172781" y="37657"/>
                    </a:lnTo>
                    <a:cubicBezTo>
                      <a:pt x="175206" y="25219"/>
                      <a:pt x="178046" y="12531"/>
                      <a:pt x="181216" y="0"/>
                    </a:cubicBezTo>
                    <a:lnTo>
                      <a:pt x="184861" y="935"/>
                    </a:lnTo>
                    <a:cubicBezTo>
                      <a:pt x="181706" y="13404"/>
                      <a:pt x="178885" y="25998"/>
                      <a:pt x="176472" y="3840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6" name="Hình tự do: Hình 1865">
                <a:extLst>
                  <a:ext uri="{FF2B5EF4-FFF2-40B4-BE49-F238E27FC236}">
                    <a16:creationId xmlns:a16="http://schemas.microsoft.com/office/drawing/2014/main" id="{CD3BA7E0-598B-730A-43BA-1D45E43EC011}"/>
                  </a:ext>
                </a:extLst>
              </p:cNvPr>
              <p:cNvSpPr/>
              <p:nvPr/>
            </p:nvSpPr>
            <p:spPr>
              <a:xfrm>
                <a:off x="7930060" y="4384070"/>
                <a:ext cx="4806" cy="18984"/>
              </a:xfrm>
              <a:custGeom>
                <a:avLst/>
                <a:gdLst>
                  <a:gd name="connsiteX0" fmla="*/ 4807 w 4806"/>
                  <a:gd name="connsiteY0" fmla="*/ 18672 h 18984"/>
                  <a:gd name="connsiteX1" fmla="*/ 1057 w 4806"/>
                  <a:gd name="connsiteY1" fmla="*/ 18984 h 18984"/>
                  <a:gd name="connsiteX2" fmla="*/ 0 w 4806"/>
                  <a:gd name="connsiteY2" fmla="*/ 125 h 18984"/>
                  <a:gd name="connsiteX3" fmla="*/ 3760 w 4806"/>
                  <a:gd name="connsiteY3" fmla="*/ 0 h 18984"/>
                  <a:gd name="connsiteX4" fmla="*/ 4807 w 4806"/>
                  <a:gd name="connsiteY4" fmla="*/ 18672 h 1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" h="18984">
                    <a:moveTo>
                      <a:pt x="4807" y="18672"/>
                    </a:moveTo>
                    <a:lnTo>
                      <a:pt x="1057" y="18984"/>
                    </a:lnTo>
                    <a:cubicBezTo>
                      <a:pt x="574" y="12687"/>
                      <a:pt x="218" y="6359"/>
                      <a:pt x="0" y="125"/>
                    </a:cubicBezTo>
                    <a:lnTo>
                      <a:pt x="3760" y="0"/>
                    </a:lnTo>
                    <a:cubicBezTo>
                      <a:pt x="3978" y="6172"/>
                      <a:pt x="4327" y="12469"/>
                      <a:pt x="4807" y="1867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67" name="Đồ họa 3">
            <a:extLst>
              <a:ext uri="{FF2B5EF4-FFF2-40B4-BE49-F238E27FC236}">
                <a16:creationId xmlns:a16="http://schemas.microsoft.com/office/drawing/2014/main" id="{7856F560-7F2F-C354-E591-9D77A328DC95}"/>
              </a:ext>
            </a:extLst>
          </p:cNvPr>
          <p:cNvGrpSpPr/>
          <p:nvPr/>
        </p:nvGrpSpPr>
        <p:grpSpPr>
          <a:xfrm>
            <a:off x="20246501" y="-5911672"/>
            <a:ext cx="7129149" cy="3456077"/>
            <a:chOff x="7608146" y="2012182"/>
            <a:chExt cx="7129149" cy="3456077"/>
          </a:xfrm>
          <a:solidFill>
            <a:srgbClr val="99DFFF"/>
          </a:solidFill>
        </p:grpSpPr>
        <p:sp>
          <p:nvSpPr>
            <p:cNvPr id="1868" name="Hình tự do: Hình 1867">
              <a:extLst>
                <a:ext uri="{FF2B5EF4-FFF2-40B4-BE49-F238E27FC236}">
                  <a16:creationId xmlns:a16="http://schemas.microsoft.com/office/drawing/2014/main" id="{4CB23ADE-3580-574E-1C2C-3CA250D8E971}"/>
                </a:ext>
              </a:extLst>
            </p:cNvPr>
            <p:cNvSpPr/>
            <p:nvPr/>
          </p:nvSpPr>
          <p:spPr>
            <a:xfrm>
              <a:off x="14348721" y="5220608"/>
              <a:ext cx="388573" cy="247652"/>
            </a:xfrm>
            <a:custGeom>
              <a:avLst/>
              <a:gdLst>
                <a:gd name="connsiteX0" fmla="*/ 382427 w 388573"/>
                <a:gd name="connsiteY0" fmla="*/ 230255 h 247652"/>
                <a:gd name="connsiteX1" fmla="*/ 376442 w 388573"/>
                <a:gd name="connsiteY1" fmla="*/ 228291 h 247652"/>
                <a:gd name="connsiteX2" fmla="*/ 376442 w 388573"/>
                <a:gd name="connsiteY2" fmla="*/ 228291 h 247652"/>
                <a:gd name="connsiteX3" fmla="*/ 375663 w 388573"/>
                <a:gd name="connsiteY3" fmla="*/ 125141 h 247652"/>
                <a:gd name="connsiteX4" fmla="*/ 375694 w 388573"/>
                <a:gd name="connsiteY4" fmla="*/ 124579 h 247652"/>
                <a:gd name="connsiteX5" fmla="*/ 375694 w 388573"/>
                <a:gd name="connsiteY5" fmla="*/ 124548 h 247652"/>
                <a:gd name="connsiteX6" fmla="*/ 381928 w 388573"/>
                <a:gd name="connsiteY6" fmla="*/ 118688 h 247652"/>
                <a:gd name="connsiteX7" fmla="*/ 376192 w 388573"/>
                <a:gd name="connsiteY7" fmla="*/ 107465 h 247652"/>
                <a:gd name="connsiteX8" fmla="*/ 286321 w 388573"/>
                <a:gd name="connsiteY8" fmla="*/ 78257 h 247652"/>
                <a:gd name="connsiteX9" fmla="*/ 275348 w 388573"/>
                <a:gd name="connsiteY9" fmla="*/ 83369 h 247652"/>
                <a:gd name="connsiteX10" fmla="*/ 20605 w 388573"/>
                <a:gd name="connsiteY10" fmla="*/ 574 h 247652"/>
                <a:gd name="connsiteX11" fmla="*/ 5798 w 388573"/>
                <a:gd name="connsiteY11" fmla="*/ 8118 h 247652"/>
                <a:gd name="connsiteX12" fmla="*/ 0 w 388573"/>
                <a:gd name="connsiteY12" fmla="*/ 25980 h 247652"/>
                <a:gd name="connsiteX13" fmla="*/ 748 w 388573"/>
                <a:gd name="connsiteY13" fmla="*/ 26728 h 247652"/>
                <a:gd name="connsiteX14" fmla="*/ 4489 w 388573"/>
                <a:gd name="connsiteY14" fmla="*/ 43873 h 247652"/>
                <a:gd name="connsiteX15" fmla="*/ 19981 w 388573"/>
                <a:gd name="connsiteY15" fmla="*/ 41161 h 247652"/>
                <a:gd name="connsiteX16" fmla="*/ 23068 w 388573"/>
                <a:gd name="connsiteY16" fmla="*/ 56093 h 247652"/>
                <a:gd name="connsiteX17" fmla="*/ 38716 w 388573"/>
                <a:gd name="connsiteY17" fmla="*/ 53568 h 247652"/>
                <a:gd name="connsiteX18" fmla="*/ 41834 w 388573"/>
                <a:gd name="connsiteY18" fmla="*/ 68313 h 247652"/>
                <a:gd name="connsiteX19" fmla="*/ 57264 w 388573"/>
                <a:gd name="connsiteY19" fmla="*/ 65601 h 247652"/>
                <a:gd name="connsiteX20" fmla="*/ 60662 w 388573"/>
                <a:gd name="connsiteY20" fmla="*/ 80377 h 247652"/>
                <a:gd name="connsiteX21" fmla="*/ 76560 w 388573"/>
                <a:gd name="connsiteY21" fmla="*/ 78225 h 247652"/>
                <a:gd name="connsiteX22" fmla="*/ 79147 w 388573"/>
                <a:gd name="connsiteY22" fmla="*/ 93032 h 247652"/>
                <a:gd name="connsiteX23" fmla="*/ 94983 w 388573"/>
                <a:gd name="connsiteY23" fmla="*/ 90352 h 247652"/>
                <a:gd name="connsiteX24" fmla="*/ 97913 w 388573"/>
                <a:gd name="connsiteY24" fmla="*/ 104753 h 247652"/>
                <a:gd name="connsiteX25" fmla="*/ 113936 w 388573"/>
                <a:gd name="connsiteY25" fmla="*/ 102883 h 247652"/>
                <a:gd name="connsiteX26" fmla="*/ 116554 w 388573"/>
                <a:gd name="connsiteY26" fmla="*/ 117223 h 247652"/>
                <a:gd name="connsiteX27" fmla="*/ 132141 w 388573"/>
                <a:gd name="connsiteY27" fmla="*/ 114947 h 247652"/>
                <a:gd name="connsiteX28" fmla="*/ 134884 w 388573"/>
                <a:gd name="connsiteY28" fmla="*/ 128975 h 247652"/>
                <a:gd name="connsiteX29" fmla="*/ 150657 w 388573"/>
                <a:gd name="connsiteY29" fmla="*/ 127042 h 247652"/>
                <a:gd name="connsiteX30" fmla="*/ 153931 w 388573"/>
                <a:gd name="connsiteY30" fmla="*/ 141132 h 247652"/>
                <a:gd name="connsiteX31" fmla="*/ 169891 w 388573"/>
                <a:gd name="connsiteY31" fmla="*/ 139574 h 247652"/>
                <a:gd name="connsiteX32" fmla="*/ 173071 w 388573"/>
                <a:gd name="connsiteY32" fmla="*/ 153290 h 247652"/>
                <a:gd name="connsiteX33" fmla="*/ 188657 w 388573"/>
                <a:gd name="connsiteY33" fmla="*/ 151606 h 247652"/>
                <a:gd name="connsiteX34" fmla="*/ 191930 w 388573"/>
                <a:gd name="connsiteY34" fmla="*/ 165790 h 247652"/>
                <a:gd name="connsiteX35" fmla="*/ 206831 w 388573"/>
                <a:gd name="connsiteY35" fmla="*/ 163919 h 247652"/>
                <a:gd name="connsiteX36" fmla="*/ 209605 w 388573"/>
                <a:gd name="connsiteY36" fmla="*/ 177698 h 247652"/>
                <a:gd name="connsiteX37" fmla="*/ 225379 w 388573"/>
                <a:gd name="connsiteY37" fmla="*/ 176077 h 247652"/>
                <a:gd name="connsiteX38" fmla="*/ 228403 w 388573"/>
                <a:gd name="connsiteY38" fmla="*/ 190229 h 247652"/>
                <a:gd name="connsiteX39" fmla="*/ 243646 w 388573"/>
                <a:gd name="connsiteY39" fmla="*/ 188078 h 247652"/>
                <a:gd name="connsiteX40" fmla="*/ 247605 w 388573"/>
                <a:gd name="connsiteY40" fmla="*/ 202324 h 247652"/>
                <a:gd name="connsiteX41" fmla="*/ 262443 w 388573"/>
                <a:gd name="connsiteY41" fmla="*/ 200080 h 247652"/>
                <a:gd name="connsiteX42" fmla="*/ 266433 w 388573"/>
                <a:gd name="connsiteY42" fmla="*/ 213515 h 247652"/>
                <a:gd name="connsiteX43" fmla="*/ 281178 w 388573"/>
                <a:gd name="connsiteY43" fmla="*/ 211863 h 247652"/>
                <a:gd name="connsiteX44" fmla="*/ 287007 w 388573"/>
                <a:gd name="connsiteY44" fmla="*/ 218004 h 247652"/>
                <a:gd name="connsiteX45" fmla="*/ 376909 w 388573"/>
                <a:gd name="connsiteY45" fmla="*/ 247213 h 247652"/>
                <a:gd name="connsiteX46" fmla="*/ 388132 w 388573"/>
                <a:gd name="connsiteY46" fmla="*/ 241477 h 247652"/>
                <a:gd name="connsiteX47" fmla="*/ 382427 w 388573"/>
                <a:gd name="connsiteY47" fmla="*/ 230255 h 247652"/>
                <a:gd name="connsiteX48" fmla="*/ 339969 w 388573"/>
                <a:gd name="connsiteY48" fmla="*/ 197056 h 247652"/>
                <a:gd name="connsiteX49" fmla="*/ 324882 w 388573"/>
                <a:gd name="connsiteY49" fmla="*/ 208465 h 247652"/>
                <a:gd name="connsiteX50" fmla="*/ 314501 w 388573"/>
                <a:gd name="connsiteY50" fmla="*/ 205254 h 247652"/>
                <a:gd name="connsiteX51" fmla="*/ 307456 w 388573"/>
                <a:gd name="connsiteY51" fmla="*/ 199207 h 247652"/>
                <a:gd name="connsiteX52" fmla="*/ 284420 w 388573"/>
                <a:gd name="connsiteY52" fmla="*/ 151045 h 247652"/>
                <a:gd name="connsiteX53" fmla="*/ 283765 w 388573"/>
                <a:gd name="connsiteY53" fmla="*/ 142286 h 247652"/>
                <a:gd name="connsiteX54" fmla="*/ 292462 w 388573"/>
                <a:gd name="connsiteY54" fmla="*/ 115633 h 247652"/>
                <a:gd name="connsiteX55" fmla="*/ 297700 w 388573"/>
                <a:gd name="connsiteY55" fmla="*/ 109211 h 247652"/>
                <a:gd name="connsiteX56" fmla="*/ 297793 w 388573"/>
                <a:gd name="connsiteY56" fmla="*/ 109118 h 247652"/>
                <a:gd name="connsiteX57" fmla="*/ 297886 w 388573"/>
                <a:gd name="connsiteY57" fmla="*/ 109055 h 247652"/>
                <a:gd name="connsiteX58" fmla="*/ 307425 w 388573"/>
                <a:gd name="connsiteY58" fmla="*/ 108182 h 247652"/>
                <a:gd name="connsiteX59" fmla="*/ 316029 w 388573"/>
                <a:gd name="connsiteY59" fmla="*/ 111175 h 247652"/>
                <a:gd name="connsiteX60" fmla="*/ 316091 w 388573"/>
                <a:gd name="connsiteY60" fmla="*/ 111175 h 247652"/>
                <a:gd name="connsiteX61" fmla="*/ 325162 w 388573"/>
                <a:gd name="connsiteY61" fmla="*/ 114355 h 247652"/>
                <a:gd name="connsiteX62" fmla="*/ 325193 w 388573"/>
                <a:gd name="connsiteY62" fmla="*/ 114355 h 247652"/>
                <a:gd name="connsiteX63" fmla="*/ 330400 w 388573"/>
                <a:gd name="connsiteY63" fmla="*/ 116163 h 247652"/>
                <a:gd name="connsiteX64" fmla="*/ 338287 w 388573"/>
                <a:gd name="connsiteY64" fmla="*/ 126980 h 247652"/>
                <a:gd name="connsiteX65" fmla="*/ 338847 w 388573"/>
                <a:gd name="connsiteY65" fmla="*/ 149892 h 247652"/>
                <a:gd name="connsiteX66" fmla="*/ 338816 w 388573"/>
                <a:gd name="connsiteY66" fmla="*/ 149954 h 247652"/>
                <a:gd name="connsiteX67" fmla="*/ 339969 w 388573"/>
                <a:gd name="connsiteY67" fmla="*/ 197056 h 247652"/>
                <a:gd name="connsiteX68" fmla="*/ 370675 w 388573"/>
                <a:gd name="connsiteY68" fmla="*/ 209058 h 247652"/>
                <a:gd name="connsiteX69" fmla="*/ 360107 w 388573"/>
                <a:gd name="connsiteY69" fmla="*/ 214419 h 247652"/>
                <a:gd name="connsiteX70" fmla="*/ 349321 w 388573"/>
                <a:gd name="connsiteY70" fmla="*/ 210897 h 247652"/>
                <a:gd name="connsiteX71" fmla="*/ 343928 w 388573"/>
                <a:gd name="connsiteY71" fmla="*/ 200360 h 247652"/>
                <a:gd name="connsiteX72" fmla="*/ 344178 w 388573"/>
                <a:gd name="connsiteY72" fmla="*/ 199737 h 247652"/>
                <a:gd name="connsiteX73" fmla="*/ 354465 w 388573"/>
                <a:gd name="connsiteY73" fmla="*/ 194999 h 247652"/>
                <a:gd name="connsiteX74" fmla="*/ 365282 w 388573"/>
                <a:gd name="connsiteY74" fmla="*/ 198521 h 247652"/>
                <a:gd name="connsiteX75" fmla="*/ 370675 w 388573"/>
                <a:gd name="connsiteY75" fmla="*/ 209058 h 247652"/>
                <a:gd name="connsiteX76" fmla="*/ 370581 w 388573"/>
                <a:gd name="connsiteY76" fmla="*/ 186333 h 247652"/>
                <a:gd name="connsiteX77" fmla="*/ 360045 w 388573"/>
                <a:gd name="connsiteY77" fmla="*/ 191694 h 247652"/>
                <a:gd name="connsiteX78" fmla="*/ 349228 w 388573"/>
                <a:gd name="connsiteY78" fmla="*/ 188203 h 247652"/>
                <a:gd name="connsiteX79" fmla="*/ 343866 w 388573"/>
                <a:gd name="connsiteY79" fmla="*/ 177667 h 247652"/>
                <a:gd name="connsiteX80" fmla="*/ 344084 w 388573"/>
                <a:gd name="connsiteY80" fmla="*/ 177043 h 247652"/>
                <a:gd name="connsiteX81" fmla="*/ 354403 w 388573"/>
                <a:gd name="connsiteY81" fmla="*/ 172305 h 247652"/>
                <a:gd name="connsiteX82" fmla="*/ 365219 w 388573"/>
                <a:gd name="connsiteY82" fmla="*/ 175796 h 247652"/>
                <a:gd name="connsiteX83" fmla="*/ 370581 w 388573"/>
                <a:gd name="connsiteY83" fmla="*/ 186333 h 247652"/>
                <a:gd name="connsiteX84" fmla="*/ 370270 w 388573"/>
                <a:gd name="connsiteY84" fmla="*/ 163545 h 247652"/>
                <a:gd name="connsiteX85" fmla="*/ 359733 w 388573"/>
                <a:gd name="connsiteY85" fmla="*/ 168907 h 247652"/>
                <a:gd name="connsiteX86" fmla="*/ 348916 w 388573"/>
                <a:gd name="connsiteY86" fmla="*/ 165385 h 247652"/>
                <a:gd name="connsiteX87" fmla="*/ 343555 w 388573"/>
                <a:gd name="connsiteY87" fmla="*/ 154848 h 247652"/>
                <a:gd name="connsiteX88" fmla="*/ 343773 w 388573"/>
                <a:gd name="connsiteY88" fmla="*/ 154225 h 247652"/>
                <a:gd name="connsiteX89" fmla="*/ 354091 w 388573"/>
                <a:gd name="connsiteY89" fmla="*/ 149486 h 247652"/>
                <a:gd name="connsiteX90" fmla="*/ 364907 w 388573"/>
                <a:gd name="connsiteY90" fmla="*/ 153009 h 247652"/>
                <a:gd name="connsiteX91" fmla="*/ 370270 w 388573"/>
                <a:gd name="connsiteY91" fmla="*/ 163545 h 247652"/>
                <a:gd name="connsiteX92" fmla="*/ 370239 w 388573"/>
                <a:gd name="connsiteY92" fmla="*/ 140852 h 247652"/>
                <a:gd name="connsiteX93" fmla="*/ 359702 w 388573"/>
                <a:gd name="connsiteY93" fmla="*/ 146213 h 247652"/>
                <a:gd name="connsiteX94" fmla="*/ 348885 w 388573"/>
                <a:gd name="connsiteY94" fmla="*/ 142722 h 247652"/>
                <a:gd name="connsiteX95" fmla="*/ 343523 w 388573"/>
                <a:gd name="connsiteY95" fmla="*/ 132186 h 247652"/>
                <a:gd name="connsiteX96" fmla="*/ 343742 w 388573"/>
                <a:gd name="connsiteY96" fmla="*/ 131562 h 247652"/>
                <a:gd name="connsiteX97" fmla="*/ 354059 w 388573"/>
                <a:gd name="connsiteY97" fmla="*/ 126824 h 247652"/>
                <a:gd name="connsiteX98" fmla="*/ 364877 w 388573"/>
                <a:gd name="connsiteY98" fmla="*/ 130315 h 247652"/>
                <a:gd name="connsiteX99" fmla="*/ 370239 w 388573"/>
                <a:gd name="connsiteY99" fmla="*/ 140852 h 247652"/>
                <a:gd name="connsiteX100" fmla="*/ 271203 w 388573"/>
                <a:gd name="connsiteY100" fmla="*/ 206314 h 247652"/>
                <a:gd name="connsiteX101" fmla="*/ 268054 w 388573"/>
                <a:gd name="connsiteY101" fmla="*/ 195747 h 247652"/>
                <a:gd name="connsiteX102" fmla="*/ 267306 w 388573"/>
                <a:gd name="connsiteY102" fmla="*/ 194313 h 247652"/>
                <a:gd name="connsiteX103" fmla="*/ 265248 w 388573"/>
                <a:gd name="connsiteY103" fmla="*/ 192941 h 247652"/>
                <a:gd name="connsiteX104" fmla="*/ 252405 w 388573"/>
                <a:gd name="connsiteY104" fmla="*/ 194874 h 247652"/>
                <a:gd name="connsiteX105" fmla="*/ 248446 w 388573"/>
                <a:gd name="connsiteY105" fmla="*/ 180690 h 247652"/>
                <a:gd name="connsiteX106" fmla="*/ 233608 w 388573"/>
                <a:gd name="connsiteY106" fmla="*/ 182810 h 247652"/>
                <a:gd name="connsiteX107" fmla="*/ 230616 w 388573"/>
                <a:gd name="connsiteY107" fmla="*/ 168845 h 247652"/>
                <a:gd name="connsiteX108" fmla="*/ 214905 w 388573"/>
                <a:gd name="connsiteY108" fmla="*/ 170497 h 247652"/>
                <a:gd name="connsiteX109" fmla="*/ 212099 w 388573"/>
                <a:gd name="connsiteY109" fmla="*/ 156563 h 247652"/>
                <a:gd name="connsiteX110" fmla="*/ 197043 w 388573"/>
                <a:gd name="connsiteY110" fmla="*/ 158464 h 247652"/>
                <a:gd name="connsiteX111" fmla="*/ 194237 w 388573"/>
                <a:gd name="connsiteY111" fmla="*/ 146276 h 247652"/>
                <a:gd name="connsiteX112" fmla="*/ 191681 w 388573"/>
                <a:gd name="connsiteY112" fmla="*/ 144592 h 247652"/>
                <a:gd name="connsiteX113" fmla="*/ 178183 w 388573"/>
                <a:gd name="connsiteY113" fmla="*/ 146057 h 247652"/>
                <a:gd name="connsiteX114" fmla="*/ 175035 w 388573"/>
                <a:gd name="connsiteY114" fmla="*/ 132404 h 247652"/>
                <a:gd name="connsiteX115" fmla="*/ 159075 w 388573"/>
                <a:gd name="connsiteY115" fmla="*/ 133962 h 247652"/>
                <a:gd name="connsiteX116" fmla="*/ 155770 w 388573"/>
                <a:gd name="connsiteY116" fmla="*/ 119748 h 247652"/>
                <a:gd name="connsiteX117" fmla="*/ 140215 w 388573"/>
                <a:gd name="connsiteY117" fmla="*/ 121649 h 247652"/>
                <a:gd name="connsiteX118" fmla="*/ 137440 w 388573"/>
                <a:gd name="connsiteY118" fmla="*/ 107465 h 247652"/>
                <a:gd name="connsiteX119" fmla="*/ 121916 w 388573"/>
                <a:gd name="connsiteY119" fmla="*/ 109741 h 247652"/>
                <a:gd name="connsiteX120" fmla="*/ 119703 w 388573"/>
                <a:gd name="connsiteY120" fmla="*/ 97490 h 247652"/>
                <a:gd name="connsiteX121" fmla="*/ 117708 w 388573"/>
                <a:gd name="connsiteY121" fmla="*/ 95745 h 247652"/>
                <a:gd name="connsiteX122" fmla="*/ 103181 w 388573"/>
                <a:gd name="connsiteY122" fmla="*/ 97490 h 247652"/>
                <a:gd name="connsiteX123" fmla="*/ 100875 w 388573"/>
                <a:gd name="connsiteY123" fmla="*/ 86081 h 247652"/>
                <a:gd name="connsiteX124" fmla="*/ 100407 w 388573"/>
                <a:gd name="connsiteY124" fmla="*/ 84585 h 247652"/>
                <a:gd name="connsiteX125" fmla="*/ 98163 w 388573"/>
                <a:gd name="connsiteY125" fmla="*/ 83120 h 247652"/>
                <a:gd name="connsiteX126" fmla="*/ 84540 w 388573"/>
                <a:gd name="connsiteY126" fmla="*/ 85395 h 247652"/>
                <a:gd name="connsiteX127" fmla="*/ 82577 w 388573"/>
                <a:gd name="connsiteY127" fmla="*/ 74111 h 247652"/>
                <a:gd name="connsiteX128" fmla="*/ 82327 w 388573"/>
                <a:gd name="connsiteY128" fmla="*/ 72739 h 247652"/>
                <a:gd name="connsiteX129" fmla="*/ 79802 w 388573"/>
                <a:gd name="connsiteY129" fmla="*/ 71118 h 247652"/>
                <a:gd name="connsiteX130" fmla="*/ 65774 w 388573"/>
                <a:gd name="connsiteY130" fmla="*/ 73020 h 247652"/>
                <a:gd name="connsiteX131" fmla="*/ 63031 w 388573"/>
                <a:gd name="connsiteY131" fmla="*/ 61143 h 247652"/>
                <a:gd name="connsiteX132" fmla="*/ 62688 w 388573"/>
                <a:gd name="connsiteY132" fmla="*/ 59896 h 247652"/>
                <a:gd name="connsiteX133" fmla="*/ 60568 w 388573"/>
                <a:gd name="connsiteY133" fmla="*/ 58306 h 247652"/>
                <a:gd name="connsiteX134" fmla="*/ 46977 w 388573"/>
                <a:gd name="connsiteY134" fmla="*/ 60675 h 247652"/>
                <a:gd name="connsiteX135" fmla="*/ 43891 w 388573"/>
                <a:gd name="connsiteY135" fmla="*/ 46024 h 247652"/>
                <a:gd name="connsiteX136" fmla="*/ 28273 w 388573"/>
                <a:gd name="connsiteY136" fmla="*/ 48549 h 247652"/>
                <a:gd name="connsiteX137" fmla="*/ 25842 w 388573"/>
                <a:gd name="connsiteY137" fmla="*/ 36735 h 247652"/>
                <a:gd name="connsiteX138" fmla="*/ 25468 w 388573"/>
                <a:gd name="connsiteY138" fmla="*/ 35332 h 247652"/>
                <a:gd name="connsiteX139" fmla="*/ 23224 w 388573"/>
                <a:gd name="connsiteY139" fmla="*/ 33867 h 247652"/>
                <a:gd name="connsiteX140" fmla="*/ 9632 w 388573"/>
                <a:gd name="connsiteY140" fmla="*/ 36267 h 247652"/>
                <a:gd name="connsiteX141" fmla="*/ 7200 w 388573"/>
                <a:gd name="connsiteY141" fmla="*/ 25201 h 247652"/>
                <a:gd name="connsiteX142" fmla="*/ 12095 w 388573"/>
                <a:gd name="connsiteY142" fmla="*/ 10176 h 247652"/>
                <a:gd name="connsiteX143" fmla="*/ 18548 w 388573"/>
                <a:gd name="connsiteY143" fmla="*/ 6871 h 247652"/>
                <a:gd name="connsiteX144" fmla="*/ 273353 w 388573"/>
                <a:gd name="connsiteY144" fmla="*/ 89728 h 247652"/>
                <a:gd name="connsiteX145" fmla="*/ 266994 w 388573"/>
                <a:gd name="connsiteY145" fmla="*/ 110614 h 247652"/>
                <a:gd name="connsiteX146" fmla="*/ 257611 w 388573"/>
                <a:gd name="connsiteY146" fmla="*/ 141631 h 247652"/>
                <a:gd name="connsiteX147" fmla="*/ 256489 w 388573"/>
                <a:gd name="connsiteY147" fmla="*/ 148364 h 247652"/>
                <a:gd name="connsiteX148" fmla="*/ 256489 w 388573"/>
                <a:gd name="connsiteY148" fmla="*/ 148395 h 247652"/>
                <a:gd name="connsiteX149" fmla="*/ 259295 w 388573"/>
                <a:gd name="connsiteY149" fmla="*/ 161394 h 247652"/>
                <a:gd name="connsiteX150" fmla="*/ 277624 w 388573"/>
                <a:gd name="connsiteY150" fmla="*/ 198178 h 247652"/>
                <a:gd name="connsiteX151" fmla="*/ 278840 w 388573"/>
                <a:gd name="connsiteY151" fmla="*/ 205473 h 247652"/>
                <a:gd name="connsiteX152" fmla="*/ 271203 w 388573"/>
                <a:gd name="connsiteY152" fmla="*/ 206314 h 24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8573" h="247652">
                  <a:moveTo>
                    <a:pt x="382427" y="230255"/>
                  </a:moveTo>
                  <a:lnTo>
                    <a:pt x="376442" y="228291"/>
                  </a:lnTo>
                  <a:lnTo>
                    <a:pt x="376442" y="228291"/>
                  </a:lnTo>
                  <a:lnTo>
                    <a:pt x="375663" y="125141"/>
                  </a:lnTo>
                  <a:lnTo>
                    <a:pt x="375694" y="124579"/>
                  </a:lnTo>
                  <a:lnTo>
                    <a:pt x="375694" y="124548"/>
                  </a:lnTo>
                  <a:cubicBezTo>
                    <a:pt x="378530" y="123800"/>
                    <a:pt x="380962" y="121712"/>
                    <a:pt x="381928" y="118688"/>
                  </a:cubicBezTo>
                  <a:cubicBezTo>
                    <a:pt x="383456" y="114012"/>
                    <a:pt x="380868" y="108993"/>
                    <a:pt x="376192" y="107465"/>
                  </a:cubicBezTo>
                  <a:lnTo>
                    <a:pt x="286321" y="78257"/>
                  </a:lnTo>
                  <a:cubicBezTo>
                    <a:pt x="281832" y="76792"/>
                    <a:pt x="277094" y="79098"/>
                    <a:pt x="275348" y="83369"/>
                  </a:cubicBezTo>
                  <a:lnTo>
                    <a:pt x="20605" y="574"/>
                  </a:lnTo>
                  <a:cubicBezTo>
                    <a:pt x="14433" y="-1421"/>
                    <a:pt x="7793" y="1946"/>
                    <a:pt x="5798" y="8118"/>
                  </a:cubicBezTo>
                  <a:lnTo>
                    <a:pt x="0" y="25980"/>
                  </a:lnTo>
                  <a:lnTo>
                    <a:pt x="748" y="26728"/>
                  </a:lnTo>
                  <a:lnTo>
                    <a:pt x="4489" y="43873"/>
                  </a:lnTo>
                  <a:lnTo>
                    <a:pt x="19981" y="41161"/>
                  </a:lnTo>
                  <a:lnTo>
                    <a:pt x="23068" y="56093"/>
                  </a:lnTo>
                  <a:lnTo>
                    <a:pt x="38716" y="53568"/>
                  </a:lnTo>
                  <a:lnTo>
                    <a:pt x="41834" y="68313"/>
                  </a:lnTo>
                  <a:lnTo>
                    <a:pt x="57264" y="65601"/>
                  </a:lnTo>
                  <a:lnTo>
                    <a:pt x="60662" y="80377"/>
                  </a:lnTo>
                  <a:lnTo>
                    <a:pt x="76560" y="78225"/>
                  </a:lnTo>
                  <a:lnTo>
                    <a:pt x="79147" y="93032"/>
                  </a:lnTo>
                  <a:lnTo>
                    <a:pt x="94983" y="90352"/>
                  </a:lnTo>
                  <a:lnTo>
                    <a:pt x="97913" y="104753"/>
                  </a:lnTo>
                  <a:lnTo>
                    <a:pt x="113936" y="102883"/>
                  </a:lnTo>
                  <a:lnTo>
                    <a:pt x="116554" y="117223"/>
                  </a:lnTo>
                  <a:lnTo>
                    <a:pt x="132141" y="114947"/>
                  </a:lnTo>
                  <a:lnTo>
                    <a:pt x="134884" y="128975"/>
                  </a:lnTo>
                  <a:lnTo>
                    <a:pt x="150657" y="127042"/>
                  </a:lnTo>
                  <a:lnTo>
                    <a:pt x="153931" y="141132"/>
                  </a:lnTo>
                  <a:lnTo>
                    <a:pt x="169891" y="139574"/>
                  </a:lnTo>
                  <a:lnTo>
                    <a:pt x="173071" y="153290"/>
                  </a:lnTo>
                  <a:lnTo>
                    <a:pt x="188657" y="151606"/>
                  </a:lnTo>
                  <a:lnTo>
                    <a:pt x="191930" y="165790"/>
                  </a:lnTo>
                  <a:lnTo>
                    <a:pt x="206831" y="163919"/>
                  </a:lnTo>
                  <a:lnTo>
                    <a:pt x="209605" y="177698"/>
                  </a:lnTo>
                  <a:lnTo>
                    <a:pt x="225379" y="176077"/>
                  </a:lnTo>
                  <a:lnTo>
                    <a:pt x="228403" y="190229"/>
                  </a:lnTo>
                  <a:lnTo>
                    <a:pt x="243646" y="188078"/>
                  </a:lnTo>
                  <a:lnTo>
                    <a:pt x="247605" y="202324"/>
                  </a:lnTo>
                  <a:lnTo>
                    <a:pt x="262443" y="200080"/>
                  </a:lnTo>
                  <a:lnTo>
                    <a:pt x="266433" y="213515"/>
                  </a:lnTo>
                  <a:lnTo>
                    <a:pt x="281178" y="211863"/>
                  </a:lnTo>
                  <a:cubicBezTo>
                    <a:pt x="281957" y="214669"/>
                    <a:pt x="284046" y="217038"/>
                    <a:pt x="287007" y="218004"/>
                  </a:cubicBezTo>
                  <a:lnTo>
                    <a:pt x="376909" y="247213"/>
                  </a:lnTo>
                  <a:cubicBezTo>
                    <a:pt x="381585" y="248741"/>
                    <a:pt x="386604" y="246153"/>
                    <a:pt x="388132" y="241477"/>
                  </a:cubicBezTo>
                  <a:cubicBezTo>
                    <a:pt x="389659" y="236801"/>
                    <a:pt x="387103" y="231751"/>
                    <a:pt x="382427" y="230255"/>
                  </a:cubicBezTo>
                  <a:close/>
                  <a:moveTo>
                    <a:pt x="339969" y="197056"/>
                  </a:moveTo>
                  <a:cubicBezTo>
                    <a:pt x="340188" y="204974"/>
                    <a:pt x="332488" y="210772"/>
                    <a:pt x="324882" y="208465"/>
                  </a:cubicBezTo>
                  <a:lnTo>
                    <a:pt x="314501" y="205254"/>
                  </a:lnTo>
                  <a:cubicBezTo>
                    <a:pt x="311384" y="204351"/>
                    <a:pt x="308859" y="202106"/>
                    <a:pt x="307456" y="199207"/>
                  </a:cubicBezTo>
                  <a:lnTo>
                    <a:pt x="284420" y="151045"/>
                  </a:lnTo>
                  <a:cubicBezTo>
                    <a:pt x="283079" y="148302"/>
                    <a:pt x="282830" y="145185"/>
                    <a:pt x="283765" y="142286"/>
                  </a:cubicBezTo>
                  <a:lnTo>
                    <a:pt x="292462" y="115633"/>
                  </a:lnTo>
                  <a:cubicBezTo>
                    <a:pt x="293397" y="112796"/>
                    <a:pt x="295268" y="110614"/>
                    <a:pt x="297700" y="109211"/>
                  </a:cubicBezTo>
                  <a:cubicBezTo>
                    <a:pt x="297700" y="109180"/>
                    <a:pt x="297762" y="109149"/>
                    <a:pt x="297793" y="109118"/>
                  </a:cubicBezTo>
                  <a:cubicBezTo>
                    <a:pt x="297793" y="109087"/>
                    <a:pt x="297856" y="109055"/>
                    <a:pt x="297886" y="109055"/>
                  </a:cubicBezTo>
                  <a:cubicBezTo>
                    <a:pt x="300692" y="107465"/>
                    <a:pt x="304121" y="107029"/>
                    <a:pt x="307425" y="108182"/>
                  </a:cubicBezTo>
                  <a:lnTo>
                    <a:pt x="316029" y="111175"/>
                  </a:lnTo>
                  <a:lnTo>
                    <a:pt x="316091" y="111175"/>
                  </a:lnTo>
                  <a:lnTo>
                    <a:pt x="325162" y="114355"/>
                  </a:lnTo>
                  <a:lnTo>
                    <a:pt x="325193" y="114355"/>
                  </a:lnTo>
                  <a:lnTo>
                    <a:pt x="330400" y="116163"/>
                  </a:lnTo>
                  <a:cubicBezTo>
                    <a:pt x="335044" y="117753"/>
                    <a:pt x="338193" y="122054"/>
                    <a:pt x="338287" y="126980"/>
                  </a:cubicBezTo>
                  <a:lnTo>
                    <a:pt x="338847" y="149892"/>
                  </a:lnTo>
                  <a:lnTo>
                    <a:pt x="338816" y="149954"/>
                  </a:lnTo>
                  <a:lnTo>
                    <a:pt x="339969" y="197056"/>
                  </a:lnTo>
                  <a:close/>
                  <a:moveTo>
                    <a:pt x="370675" y="209058"/>
                  </a:moveTo>
                  <a:cubicBezTo>
                    <a:pt x="369241" y="213453"/>
                    <a:pt x="364503" y="215853"/>
                    <a:pt x="360107" y="214419"/>
                  </a:cubicBezTo>
                  <a:lnTo>
                    <a:pt x="349321" y="210897"/>
                  </a:lnTo>
                  <a:cubicBezTo>
                    <a:pt x="344926" y="209463"/>
                    <a:pt x="342526" y="204756"/>
                    <a:pt x="343928" y="200360"/>
                  </a:cubicBezTo>
                  <a:cubicBezTo>
                    <a:pt x="344022" y="200142"/>
                    <a:pt x="344084" y="199955"/>
                    <a:pt x="344178" y="199737"/>
                  </a:cubicBezTo>
                  <a:cubicBezTo>
                    <a:pt x="345830" y="195747"/>
                    <a:pt x="350319" y="193658"/>
                    <a:pt x="354465" y="194999"/>
                  </a:cubicBezTo>
                  <a:lnTo>
                    <a:pt x="365282" y="198521"/>
                  </a:lnTo>
                  <a:cubicBezTo>
                    <a:pt x="369677" y="199924"/>
                    <a:pt x="372077" y="204662"/>
                    <a:pt x="370675" y="209058"/>
                  </a:cubicBezTo>
                  <a:close/>
                  <a:moveTo>
                    <a:pt x="370581" y="186333"/>
                  </a:moveTo>
                  <a:cubicBezTo>
                    <a:pt x="369147" y="190728"/>
                    <a:pt x="364440" y="193128"/>
                    <a:pt x="360045" y="191694"/>
                  </a:cubicBezTo>
                  <a:lnTo>
                    <a:pt x="349228" y="188203"/>
                  </a:lnTo>
                  <a:cubicBezTo>
                    <a:pt x="344832" y="186769"/>
                    <a:pt x="342432" y="182062"/>
                    <a:pt x="343866" y="177667"/>
                  </a:cubicBezTo>
                  <a:cubicBezTo>
                    <a:pt x="343959" y="177448"/>
                    <a:pt x="344022" y="177230"/>
                    <a:pt x="344084" y="177043"/>
                  </a:cubicBezTo>
                  <a:cubicBezTo>
                    <a:pt x="345768" y="173053"/>
                    <a:pt x="350225" y="170933"/>
                    <a:pt x="354403" y="172305"/>
                  </a:cubicBezTo>
                  <a:lnTo>
                    <a:pt x="365219" y="175796"/>
                  </a:lnTo>
                  <a:cubicBezTo>
                    <a:pt x="369615" y="177230"/>
                    <a:pt x="372015" y="181968"/>
                    <a:pt x="370581" y="186333"/>
                  </a:cubicBezTo>
                  <a:close/>
                  <a:moveTo>
                    <a:pt x="370270" y="163545"/>
                  </a:moveTo>
                  <a:cubicBezTo>
                    <a:pt x="368835" y="167941"/>
                    <a:pt x="364128" y="170341"/>
                    <a:pt x="359733" y="168907"/>
                  </a:cubicBezTo>
                  <a:lnTo>
                    <a:pt x="348916" y="165385"/>
                  </a:lnTo>
                  <a:cubicBezTo>
                    <a:pt x="344521" y="163950"/>
                    <a:pt x="342121" y="159243"/>
                    <a:pt x="343555" y="154848"/>
                  </a:cubicBezTo>
                  <a:cubicBezTo>
                    <a:pt x="343617" y="154630"/>
                    <a:pt x="343679" y="154443"/>
                    <a:pt x="343773" y="154225"/>
                  </a:cubicBezTo>
                  <a:cubicBezTo>
                    <a:pt x="345424" y="150235"/>
                    <a:pt x="349914" y="148146"/>
                    <a:pt x="354091" y="149486"/>
                  </a:cubicBezTo>
                  <a:lnTo>
                    <a:pt x="364907" y="153009"/>
                  </a:lnTo>
                  <a:cubicBezTo>
                    <a:pt x="369272" y="154443"/>
                    <a:pt x="371672" y="159150"/>
                    <a:pt x="370270" y="163545"/>
                  </a:cubicBezTo>
                  <a:close/>
                  <a:moveTo>
                    <a:pt x="370239" y="140852"/>
                  </a:moveTo>
                  <a:cubicBezTo>
                    <a:pt x="368835" y="145247"/>
                    <a:pt x="364098" y="147647"/>
                    <a:pt x="359702" y="146213"/>
                  </a:cubicBezTo>
                  <a:lnTo>
                    <a:pt x="348885" y="142722"/>
                  </a:lnTo>
                  <a:cubicBezTo>
                    <a:pt x="344490" y="141288"/>
                    <a:pt x="342121" y="136550"/>
                    <a:pt x="343523" y="132186"/>
                  </a:cubicBezTo>
                  <a:cubicBezTo>
                    <a:pt x="343617" y="131967"/>
                    <a:pt x="343679" y="131749"/>
                    <a:pt x="343742" y="131562"/>
                  </a:cubicBezTo>
                  <a:cubicBezTo>
                    <a:pt x="345424" y="127572"/>
                    <a:pt x="349883" y="125452"/>
                    <a:pt x="354059" y="126824"/>
                  </a:cubicBezTo>
                  <a:lnTo>
                    <a:pt x="364877" y="130315"/>
                  </a:lnTo>
                  <a:cubicBezTo>
                    <a:pt x="369272" y="131749"/>
                    <a:pt x="371672" y="136456"/>
                    <a:pt x="370239" y="140852"/>
                  </a:cubicBezTo>
                  <a:close/>
                  <a:moveTo>
                    <a:pt x="271203" y="206314"/>
                  </a:moveTo>
                  <a:lnTo>
                    <a:pt x="268054" y="195747"/>
                  </a:lnTo>
                  <a:lnTo>
                    <a:pt x="267306" y="194313"/>
                  </a:lnTo>
                  <a:lnTo>
                    <a:pt x="265248" y="192941"/>
                  </a:lnTo>
                  <a:lnTo>
                    <a:pt x="252405" y="194874"/>
                  </a:lnTo>
                  <a:lnTo>
                    <a:pt x="248446" y="180690"/>
                  </a:lnTo>
                  <a:lnTo>
                    <a:pt x="233608" y="182810"/>
                  </a:lnTo>
                  <a:lnTo>
                    <a:pt x="230616" y="168845"/>
                  </a:lnTo>
                  <a:lnTo>
                    <a:pt x="214905" y="170497"/>
                  </a:lnTo>
                  <a:lnTo>
                    <a:pt x="212099" y="156563"/>
                  </a:lnTo>
                  <a:lnTo>
                    <a:pt x="197043" y="158464"/>
                  </a:lnTo>
                  <a:lnTo>
                    <a:pt x="194237" y="146276"/>
                  </a:lnTo>
                  <a:lnTo>
                    <a:pt x="191681" y="144592"/>
                  </a:lnTo>
                  <a:lnTo>
                    <a:pt x="178183" y="146057"/>
                  </a:lnTo>
                  <a:lnTo>
                    <a:pt x="175035" y="132404"/>
                  </a:lnTo>
                  <a:lnTo>
                    <a:pt x="159075" y="133962"/>
                  </a:lnTo>
                  <a:lnTo>
                    <a:pt x="155770" y="119748"/>
                  </a:lnTo>
                  <a:lnTo>
                    <a:pt x="140215" y="121649"/>
                  </a:lnTo>
                  <a:lnTo>
                    <a:pt x="137440" y="107465"/>
                  </a:lnTo>
                  <a:lnTo>
                    <a:pt x="121916" y="109741"/>
                  </a:lnTo>
                  <a:lnTo>
                    <a:pt x="119703" y="97490"/>
                  </a:lnTo>
                  <a:lnTo>
                    <a:pt x="117708" y="95745"/>
                  </a:lnTo>
                  <a:lnTo>
                    <a:pt x="103181" y="97490"/>
                  </a:lnTo>
                  <a:lnTo>
                    <a:pt x="100875" y="86081"/>
                  </a:lnTo>
                  <a:lnTo>
                    <a:pt x="100407" y="84585"/>
                  </a:lnTo>
                  <a:lnTo>
                    <a:pt x="98163" y="83120"/>
                  </a:lnTo>
                  <a:lnTo>
                    <a:pt x="84540" y="85395"/>
                  </a:lnTo>
                  <a:lnTo>
                    <a:pt x="82577" y="74111"/>
                  </a:lnTo>
                  <a:lnTo>
                    <a:pt x="82327" y="72739"/>
                  </a:lnTo>
                  <a:lnTo>
                    <a:pt x="79802" y="71118"/>
                  </a:lnTo>
                  <a:lnTo>
                    <a:pt x="65774" y="73020"/>
                  </a:lnTo>
                  <a:lnTo>
                    <a:pt x="63031" y="61143"/>
                  </a:lnTo>
                  <a:lnTo>
                    <a:pt x="62688" y="59896"/>
                  </a:lnTo>
                  <a:lnTo>
                    <a:pt x="60568" y="58306"/>
                  </a:lnTo>
                  <a:lnTo>
                    <a:pt x="46977" y="60675"/>
                  </a:lnTo>
                  <a:lnTo>
                    <a:pt x="43891" y="46024"/>
                  </a:lnTo>
                  <a:lnTo>
                    <a:pt x="28273" y="48549"/>
                  </a:lnTo>
                  <a:lnTo>
                    <a:pt x="25842" y="36735"/>
                  </a:lnTo>
                  <a:lnTo>
                    <a:pt x="25468" y="35332"/>
                  </a:lnTo>
                  <a:lnTo>
                    <a:pt x="23224" y="33867"/>
                  </a:lnTo>
                  <a:lnTo>
                    <a:pt x="9632" y="36267"/>
                  </a:lnTo>
                  <a:lnTo>
                    <a:pt x="7200" y="25201"/>
                  </a:lnTo>
                  <a:lnTo>
                    <a:pt x="12095" y="10176"/>
                  </a:lnTo>
                  <a:cubicBezTo>
                    <a:pt x="12968" y="7495"/>
                    <a:pt x="15866" y="6030"/>
                    <a:pt x="18548" y="6871"/>
                  </a:cubicBezTo>
                  <a:lnTo>
                    <a:pt x="273353" y="89728"/>
                  </a:lnTo>
                  <a:lnTo>
                    <a:pt x="266994" y="110614"/>
                  </a:lnTo>
                  <a:lnTo>
                    <a:pt x="257611" y="141631"/>
                  </a:lnTo>
                  <a:cubicBezTo>
                    <a:pt x="256925" y="143875"/>
                    <a:pt x="256582" y="146089"/>
                    <a:pt x="256489" y="148364"/>
                  </a:cubicBezTo>
                  <a:lnTo>
                    <a:pt x="256489" y="148395"/>
                  </a:lnTo>
                  <a:cubicBezTo>
                    <a:pt x="256333" y="152853"/>
                    <a:pt x="257269" y="157311"/>
                    <a:pt x="259295" y="161394"/>
                  </a:cubicBezTo>
                  <a:lnTo>
                    <a:pt x="277624" y="198178"/>
                  </a:lnTo>
                  <a:lnTo>
                    <a:pt x="278840" y="205473"/>
                  </a:lnTo>
                  <a:lnTo>
                    <a:pt x="271203" y="206314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9" name="Hình tự do: Hình 1868">
              <a:extLst>
                <a:ext uri="{FF2B5EF4-FFF2-40B4-BE49-F238E27FC236}">
                  <a16:creationId xmlns:a16="http://schemas.microsoft.com/office/drawing/2014/main" id="{7949E98E-93FE-8897-E122-18034ABB5298}"/>
                </a:ext>
              </a:extLst>
            </p:cNvPr>
            <p:cNvSpPr/>
            <p:nvPr/>
          </p:nvSpPr>
          <p:spPr>
            <a:xfrm>
              <a:off x="7608146" y="2882343"/>
              <a:ext cx="212543" cy="400144"/>
            </a:xfrm>
            <a:custGeom>
              <a:avLst/>
              <a:gdLst>
                <a:gd name="connsiteX0" fmla="*/ 212302 w 212543"/>
                <a:gd name="connsiteY0" fmla="*/ 36393 h 400144"/>
                <a:gd name="connsiteX1" fmla="*/ 212168 w 212543"/>
                <a:gd name="connsiteY1" fmla="*/ 32506 h 400144"/>
                <a:gd name="connsiteX2" fmla="*/ 207935 w 212543"/>
                <a:gd name="connsiteY2" fmla="*/ 28500 h 400144"/>
                <a:gd name="connsiteX3" fmla="*/ 189299 w 212543"/>
                <a:gd name="connsiteY3" fmla="*/ 23026 h 400144"/>
                <a:gd name="connsiteX4" fmla="*/ 188723 w 212543"/>
                <a:gd name="connsiteY4" fmla="*/ 22889 h 400144"/>
                <a:gd name="connsiteX5" fmla="*/ 182825 w 212543"/>
                <a:gd name="connsiteY5" fmla="*/ 24981 h 400144"/>
                <a:gd name="connsiteX6" fmla="*/ 170371 w 212543"/>
                <a:gd name="connsiteY6" fmla="*/ 26259 h 400144"/>
                <a:gd name="connsiteX7" fmla="*/ 160745 w 212543"/>
                <a:gd name="connsiteY7" fmla="*/ 18064 h 400144"/>
                <a:gd name="connsiteX8" fmla="*/ 157036 w 212543"/>
                <a:gd name="connsiteY8" fmla="*/ 12957 h 400144"/>
                <a:gd name="connsiteX9" fmla="*/ 123500 w 212543"/>
                <a:gd name="connsiteY9" fmla="*/ 2536 h 400144"/>
                <a:gd name="connsiteX10" fmla="*/ 26400 w 212543"/>
                <a:gd name="connsiteY10" fmla="*/ 22933 h 400144"/>
                <a:gd name="connsiteX11" fmla="*/ 24876 w 212543"/>
                <a:gd name="connsiteY11" fmla="*/ 30526 h 400144"/>
                <a:gd name="connsiteX12" fmla="*/ 30983 w 212543"/>
                <a:gd name="connsiteY12" fmla="*/ 33606 h 400144"/>
                <a:gd name="connsiteX13" fmla="*/ 79076 w 212543"/>
                <a:gd name="connsiteY13" fmla="*/ 32889 h 400144"/>
                <a:gd name="connsiteX14" fmla="*/ 95576 w 212543"/>
                <a:gd name="connsiteY14" fmla="*/ 41019 h 400144"/>
                <a:gd name="connsiteX15" fmla="*/ 95002 w 212543"/>
                <a:gd name="connsiteY15" fmla="*/ 55128 h 400144"/>
                <a:gd name="connsiteX16" fmla="*/ 96648 w 212543"/>
                <a:gd name="connsiteY16" fmla="*/ 60764 h 400144"/>
                <a:gd name="connsiteX17" fmla="*/ 96913 w 212543"/>
                <a:gd name="connsiteY17" fmla="*/ 61138 h 400144"/>
                <a:gd name="connsiteX18" fmla="*/ 98942 w 212543"/>
                <a:gd name="connsiteY18" fmla="*/ 63217 h 400144"/>
                <a:gd name="connsiteX19" fmla="*/ 61965 w 212543"/>
                <a:gd name="connsiteY19" fmla="*/ 189043 h 400144"/>
                <a:gd name="connsiteX20" fmla="*/ 6 w 212543"/>
                <a:gd name="connsiteY20" fmla="*/ 387613 h 400144"/>
                <a:gd name="connsiteX21" fmla="*/ 0 w 212543"/>
                <a:gd name="connsiteY21" fmla="*/ 387644 h 400144"/>
                <a:gd name="connsiteX22" fmla="*/ 42491 w 212543"/>
                <a:gd name="connsiteY22" fmla="*/ 400144 h 400144"/>
                <a:gd name="connsiteX23" fmla="*/ 42504 w 212543"/>
                <a:gd name="connsiteY23" fmla="*/ 400051 h 400144"/>
                <a:gd name="connsiteX24" fmla="*/ 104737 w 212543"/>
                <a:gd name="connsiteY24" fmla="*/ 174245 h 400144"/>
                <a:gd name="connsiteX25" fmla="*/ 104924 w 212543"/>
                <a:gd name="connsiteY25" fmla="*/ 173631 h 400144"/>
                <a:gd name="connsiteX26" fmla="*/ 104896 w 212543"/>
                <a:gd name="connsiteY26" fmla="*/ 173593 h 400144"/>
                <a:gd name="connsiteX27" fmla="*/ 104821 w 212543"/>
                <a:gd name="connsiteY27" fmla="*/ 173441 h 400144"/>
                <a:gd name="connsiteX28" fmla="*/ 133952 w 212543"/>
                <a:gd name="connsiteY28" fmla="*/ 74221 h 400144"/>
                <a:gd name="connsiteX29" fmla="*/ 138793 w 212543"/>
                <a:gd name="connsiteY29" fmla="*/ 72977 h 400144"/>
                <a:gd name="connsiteX30" fmla="*/ 142035 w 212543"/>
                <a:gd name="connsiteY30" fmla="*/ 69760 h 400144"/>
                <a:gd name="connsiteX31" fmla="*/ 149046 w 212543"/>
                <a:gd name="connsiteY31" fmla="*/ 58021 h 400144"/>
                <a:gd name="connsiteX32" fmla="*/ 161752 w 212543"/>
                <a:gd name="connsiteY32" fmla="*/ 56054 h 400144"/>
                <a:gd name="connsiteX33" fmla="*/ 170880 w 212543"/>
                <a:gd name="connsiteY33" fmla="*/ 64910 h 400144"/>
                <a:gd name="connsiteX34" fmla="*/ 174932 w 212543"/>
                <a:gd name="connsiteY34" fmla="*/ 69096 h 400144"/>
                <a:gd name="connsiteX35" fmla="*/ 193745 w 212543"/>
                <a:gd name="connsiteY35" fmla="*/ 75212 h 400144"/>
                <a:gd name="connsiteX36" fmla="*/ 199599 w 212543"/>
                <a:gd name="connsiteY36" fmla="*/ 74552 h 400144"/>
                <a:gd name="connsiteX37" fmla="*/ 202794 w 212543"/>
                <a:gd name="connsiteY37" fmla="*/ 70368 h 400144"/>
                <a:gd name="connsiteX38" fmla="*/ 212302 w 212543"/>
                <a:gd name="connsiteY38" fmla="*/ 36393 h 400144"/>
                <a:gd name="connsiteX39" fmla="*/ 83892 w 212543"/>
                <a:gd name="connsiteY39" fmla="*/ 180586 h 400144"/>
                <a:gd name="connsiteX40" fmla="*/ 79372 w 212543"/>
                <a:gd name="connsiteY40" fmla="*/ 172284 h 400144"/>
                <a:gd name="connsiteX41" fmla="*/ 87636 w 212543"/>
                <a:gd name="connsiteY41" fmla="*/ 167789 h 400144"/>
                <a:gd name="connsiteX42" fmla="*/ 92162 w 212543"/>
                <a:gd name="connsiteY42" fmla="*/ 176059 h 400144"/>
                <a:gd name="connsiteX43" fmla="*/ 83892 w 212543"/>
                <a:gd name="connsiteY43" fmla="*/ 180586 h 400144"/>
                <a:gd name="connsiteX44" fmla="*/ 80201 w 212543"/>
                <a:gd name="connsiteY44" fmla="*/ 193117 h 400144"/>
                <a:gd name="connsiteX45" fmla="*/ 84727 w 212543"/>
                <a:gd name="connsiteY45" fmla="*/ 201387 h 400144"/>
                <a:gd name="connsiteX46" fmla="*/ 76426 w 212543"/>
                <a:gd name="connsiteY46" fmla="*/ 205907 h 400144"/>
                <a:gd name="connsiteX47" fmla="*/ 71937 w 212543"/>
                <a:gd name="connsiteY47" fmla="*/ 197612 h 400144"/>
                <a:gd name="connsiteX48" fmla="*/ 80201 w 212543"/>
                <a:gd name="connsiteY48" fmla="*/ 193117 h 400144"/>
                <a:gd name="connsiteX49" fmla="*/ 61560 w 212543"/>
                <a:gd name="connsiteY49" fmla="*/ 256563 h 400144"/>
                <a:gd name="connsiteX50" fmla="*/ 57040 w 212543"/>
                <a:gd name="connsiteY50" fmla="*/ 248271 h 400144"/>
                <a:gd name="connsiteX51" fmla="*/ 65341 w 212543"/>
                <a:gd name="connsiteY51" fmla="*/ 243751 h 400144"/>
                <a:gd name="connsiteX52" fmla="*/ 69830 w 212543"/>
                <a:gd name="connsiteY52" fmla="*/ 252043 h 400144"/>
                <a:gd name="connsiteX53" fmla="*/ 61560 w 212543"/>
                <a:gd name="connsiteY53" fmla="*/ 256563 h 400144"/>
                <a:gd name="connsiteX54" fmla="*/ 68995 w 212543"/>
                <a:gd name="connsiteY54" fmla="*/ 231238 h 400144"/>
                <a:gd name="connsiteX55" fmla="*/ 64234 w 212543"/>
                <a:gd name="connsiteY55" fmla="*/ 224704 h 400144"/>
                <a:gd name="connsiteX56" fmla="*/ 64475 w 212543"/>
                <a:gd name="connsiteY56" fmla="*/ 222937 h 400144"/>
                <a:gd name="connsiteX57" fmla="*/ 69328 w 212543"/>
                <a:gd name="connsiteY57" fmla="*/ 218364 h 400144"/>
                <a:gd name="connsiteX58" fmla="*/ 72776 w 212543"/>
                <a:gd name="connsiteY58" fmla="*/ 218414 h 400144"/>
                <a:gd name="connsiteX59" fmla="*/ 75740 w 212543"/>
                <a:gd name="connsiteY59" fmla="*/ 220253 h 400144"/>
                <a:gd name="connsiteX60" fmla="*/ 77296 w 212543"/>
                <a:gd name="connsiteY60" fmla="*/ 226715 h 400144"/>
                <a:gd name="connsiteX61" fmla="*/ 76541 w 212543"/>
                <a:gd name="connsiteY61" fmla="*/ 228314 h 400144"/>
                <a:gd name="connsiteX62" fmla="*/ 68995 w 212543"/>
                <a:gd name="connsiteY62" fmla="*/ 231238 h 400144"/>
                <a:gd name="connsiteX63" fmla="*/ 99846 w 212543"/>
                <a:gd name="connsiteY63" fmla="*/ 163749 h 400144"/>
                <a:gd name="connsiteX64" fmla="*/ 97826 w 212543"/>
                <a:gd name="connsiteY64" fmla="*/ 159865 h 400144"/>
                <a:gd name="connsiteX65" fmla="*/ 92290 w 212543"/>
                <a:gd name="connsiteY65" fmla="*/ 154687 h 400144"/>
                <a:gd name="connsiteX66" fmla="*/ 91906 w 212543"/>
                <a:gd name="connsiteY66" fmla="*/ 154544 h 400144"/>
                <a:gd name="connsiteX67" fmla="*/ 91582 w 212543"/>
                <a:gd name="connsiteY67" fmla="*/ 154447 h 400144"/>
                <a:gd name="connsiteX68" fmla="*/ 91227 w 212543"/>
                <a:gd name="connsiteY68" fmla="*/ 154344 h 400144"/>
                <a:gd name="connsiteX69" fmla="*/ 91161 w 212543"/>
                <a:gd name="connsiteY69" fmla="*/ 154332 h 400144"/>
                <a:gd name="connsiteX70" fmla="*/ 90865 w 212543"/>
                <a:gd name="connsiteY70" fmla="*/ 154276 h 400144"/>
                <a:gd name="connsiteX71" fmla="*/ 83374 w 212543"/>
                <a:gd name="connsiteY71" fmla="*/ 155669 h 400144"/>
                <a:gd name="connsiteX72" fmla="*/ 78823 w 212543"/>
                <a:gd name="connsiteY72" fmla="*/ 158313 h 400144"/>
                <a:gd name="connsiteX73" fmla="*/ 104242 w 212543"/>
                <a:gd name="connsiteY73" fmla="*/ 71768 h 400144"/>
                <a:gd name="connsiteX74" fmla="*/ 125068 w 212543"/>
                <a:gd name="connsiteY74" fmla="*/ 77884 h 400144"/>
                <a:gd name="connsiteX75" fmla="*/ 99846 w 212543"/>
                <a:gd name="connsiteY75" fmla="*/ 163749 h 400144"/>
                <a:gd name="connsiteX76" fmla="*/ 195687 w 212543"/>
                <a:gd name="connsiteY76" fmla="*/ 67959 h 400144"/>
                <a:gd name="connsiteX77" fmla="*/ 177878 w 212543"/>
                <a:gd name="connsiteY77" fmla="*/ 62170 h 400144"/>
                <a:gd name="connsiteX78" fmla="*/ 164071 w 212543"/>
                <a:gd name="connsiteY78" fmla="*/ 48924 h 400144"/>
                <a:gd name="connsiteX79" fmla="*/ 143341 w 212543"/>
                <a:gd name="connsiteY79" fmla="*/ 53108 h 400144"/>
                <a:gd name="connsiteX80" fmla="*/ 135598 w 212543"/>
                <a:gd name="connsiteY80" fmla="*/ 65917 h 400144"/>
                <a:gd name="connsiteX81" fmla="*/ 135595 w 212543"/>
                <a:gd name="connsiteY81" fmla="*/ 65917 h 400144"/>
                <a:gd name="connsiteX82" fmla="*/ 102727 w 212543"/>
                <a:gd name="connsiteY82" fmla="*/ 56269 h 400144"/>
                <a:gd name="connsiteX83" fmla="*/ 102480 w 212543"/>
                <a:gd name="connsiteY83" fmla="*/ 55433 h 400144"/>
                <a:gd name="connsiteX84" fmla="*/ 103085 w 212543"/>
                <a:gd name="connsiteY84" fmla="*/ 40558 h 400144"/>
                <a:gd name="connsiteX85" fmla="*/ 102988 w 212543"/>
                <a:gd name="connsiteY85" fmla="*/ 39557 h 400144"/>
                <a:gd name="connsiteX86" fmla="*/ 80488 w 212543"/>
                <a:gd name="connsiteY86" fmla="*/ 25533 h 400144"/>
                <a:gd name="connsiteX87" fmla="*/ 35655 w 212543"/>
                <a:gd name="connsiteY87" fmla="*/ 25461 h 400144"/>
                <a:gd name="connsiteX88" fmla="*/ 122066 w 212543"/>
                <a:gd name="connsiteY88" fmla="*/ 9896 h 400144"/>
                <a:gd name="connsiteX89" fmla="*/ 153376 w 212543"/>
                <a:gd name="connsiteY89" fmla="*/ 19550 h 400144"/>
                <a:gd name="connsiteX90" fmla="*/ 168090 w 212543"/>
                <a:gd name="connsiteY90" fmla="*/ 33404 h 400144"/>
                <a:gd name="connsiteX91" fmla="*/ 171905 w 212543"/>
                <a:gd name="connsiteY91" fmla="*/ 34385 h 400144"/>
                <a:gd name="connsiteX92" fmla="*/ 187975 w 212543"/>
                <a:gd name="connsiteY92" fmla="*/ 30455 h 400144"/>
                <a:gd name="connsiteX93" fmla="*/ 204795 w 212543"/>
                <a:gd name="connsiteY93" fmla="*/ 35396 h 400144"/>
                <a:gd name="connsiteX94" fmla="*/ 195687 w 212543"/>
                <a:gd name="connsiteY94" fmla="*/ 67959 h 40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212543" h="400144">
                  <a:moveTo>
                    <a:pt x="212302" y="36393"/>
                  </a:moveTo>
                  <a:cubicBezTo>
                    <a:pt x="212667" y="35096"/>
                    <a:pt x="212617" y="33746"/>
                    <a:pt x="212168" y="32506"/>
                  </a:cubicBezTo>
                  <a:cubicBezTo>
                    <a:pt x="211485" y="30582"/>
                    <a:pt x="209905" y="29083"/>
                    <a:pt x="207935" y="28500"/>
                  </a:cubicBezTo>
                  <a:lnTo>
                    <a:pt x="189299" y="23026"/>
                  </a:lnTo>
                  <a:lnTo>
                    <a:pt x="188723" y="22889"/>
                  </a:lnTo>
                  <a:cubicBezTo>
                    <a:pt x="186513" y="22462"/>
                    <a:pt x="184256" y="23263"/>
                    <a:pt x="182825" y="24981"/>
                  </a:cubicBezTo>
                  <a:cubicBezTo>
                    <a:pt x="181619" y="26427"/>
                    <a:pt x="178084" y="28731"/>
                    <a:pt x="170371" y="26259"/>
                  </a:cubicBezTo>
                  <a:cubicBezTo>
                    <a:pt x="162139" y="23637"/>
                    <a:pt x="160898" y="19653"/>
                    <a:pt x="160745" y="18064"/>
                  </a:cubicBezTo>
                  <a:cubicBezTo>
                    <a:pt x="160530" y="15794"/>
                    <a:pt x="159109" y="13840"/>
                    <a:pt x="157036" y="12957"/>
                  </a:cubicBezTo>
                  <a:cubicBezTo>
                    <a:pt x="145810" y="8175"/>
                    <a:pt x="134529" y="4668"/>
                    <a:pt x="123500" y="2536"/>
                  </a:cubicBezTo>
                  <a:cubicBezTo>
                    <a:pt x="68686" y="-8066"/>
                    <a:pt x="33002" y="17664"/>
                    <a:pt x="26400" y="22933"/>
                  </a:cubicBezTo>
                  <a:cubicBezTo>
                    <a:pt x="24115" y="24763"/>
                    <a:pt x="23473" y="27958"/>
                    <a:pt x="24876" y="30526"/>
                  </a:cubicBezTo>
                  <a:cubicBezTo>
                    <a:pt x="26057" y="32687"/>
                    <a:pt x="28564" y="33949"/>
                    <a:pt x="30983" y="33606"/>
                  </a:cubicBezTo>
                  <a:cubicBezTo>
                    <a:pt x="51151" y="30860"/>
                    <a:pt x="67333" y="30617"/>
                    <a:pt x="79076" y="32889"/>
                  </a:cubicBezTo>
                  <a:cubicBezTo>
                    <a:pt x="91698" y="35330"/>
                    <a:pt x="94952" y="39922"/>
                    <a:pt x="95576" y="41019"/>
                  </a:cubicBezTo>
                  <a:lnTo>
                    <a:pt x="95002" y="55128"/>
                  </a:lnTo>
                  <a:cubicBezTo>
                    <a:pt x="94918" y="57129"/>
                    <a:pt x="95504" y="59130"/>
                    <a:pt x="96648" y="60764"/>
                  </a:cubicBezTo>
                  <a:lnTo>
                    <a:pt x="96913" y="61138"/>
                  </a:lnTo>
                  <a:cubicBezTo>
                    <a:pt x="97474" y="61939"/>
                    <a:pt x="98166" y="62637"/>
                    <a:pt x="98942" y="63217"/>
                  </a:cubicBezTo>
                  <a:lnTo>
                    <a:pt x="61965" y="189043"/>
                  </a:lnTo>
                  <a:lnTo>
                    <a:pt x="6" y="387613"/>
                  </a:lnTo>
                  <a:lnTo>
                    <a:pt x="0" y="387644"/>
                  </a:lnTo>
                  <a:lnTo>
                    <a:pt x="42491" y="400144"/>
                  </a:lnTo>
                  <a:lnTo>
                    <a:pt x="42504" y="400051"/>
                  </a:lnTo>
                  <a:lnTo>
                    <a:pt x="104737" y="174245"/>
                  </a:lnTo>
                  <a:lnTo>
                    <a:pt x="104924" y="173631"/>
                  </a:lnTo>
                  <a:lnTo>
                    <a:pt x="104896" y="173593"/>
                  </a:lnTo>
                  <a:lnTo>
                    <a:pt x="104821" y="173441"/>
                  </a:lnTo>
                  <a:lnTo>
                    <a:pt x="133952" y="74221"/>
                  </a:lnTo>
                  <a:cubicBezTo>
                    <a:pt x="135639" y="74259"/>
                    <a:pt x="137316" y="73841"/>
                    <a:pt x="138793" y="72977"/>
                  </a:cubicBezTo>
                  <a:cubicBezTo>
                    <a:pt x="140121" y="72198"/>
                    <a:pt x="141244" y="71088"/>
                    <a:pt x="142035" y="69760"/>
                  </a:cubicBezTo>
                  <a:lnTo>
                    <a:pt x="149046" y="58021"/>
                  </a:lnTo>
                  <a:cubicBezTo>
                    <a:pt x="150118" y="57076"/>
                    <a:pt x="154670" y="53734"/>
                    <a:pt x="161752" y="56054"/>
                  </a:cubicBezTo>
                  <a:cubicBezTo>
                    <a:pt x="168323" y="58195"/>
                    <a:pt x="170328" y="62955"/>
                    <a:pt x="170880" y="64910"/>
                  </a:cubicBezTo>
                  <a:cubicBezTo>
                    <a:pt x="171447" y="66896"/>
                    <a:pt x="172965" y="68464"/>
                    <a:pt x="174932" y="69096"/>
                  </a:cubicBezTo>
                  <a:lnTo>
                    <a:pt x="193745" y="75212"/>
                  </a:lnTo>
                  <a:cubicBezTo>
                    <a:pt x="195712" y="75854"/>
                    <a:pt x="197850" y="75602"/>
                    <a:pt x="199599" y="74552"/>
                  </a:cubicBezTo>
                  <a:cubicBezTo>
                    <a:pt x="201167" y="73613"/>
                    <a:pt x="202302" y="72130"/>
                    <a:pt x="202794" y="70368"/>
                  </a:cubicBezTo>
                  <a:lnTo>
                    <a:pt x="212302" y="36393"/>
                  </a:lnTo>
                  <a:close/>
                  <a:moveTo>
                    <a:pt x="83892" y="180586"/>
                  </a:moveTo>
                  <a:cubicBezTo>
                    <a:pt x="80326" y="179554"/>
                    <a:pt x="78340" y="175847"/>
                    <a:pt x="79372" y="172284"/>
                  </a:cubicBezTo>
                  <a:cubicBezTo>
                    <a:pt x="80398" y="168752"/>
                    <a:pt x="84110" y="166729"/>
                    <a:pt x="87636" y="167789"/>
                  </a:cubicBezTo>
                  <a:cubicBezTo>
                    <a:pt x="91202" y="168821"/>
                    <a:pt x="93188" y="172527"/>
                    <a:pt x="92162" y="176059"/>
                  </a:cubicBezTo>
                  <a:cubicBezTo>
                    <a:pt x="91137" y="179591"/>
                    <a:pt x="87424" y="181611"/>
                    <a:pt x="83892" y="180586"/>
                  </a:cubicBezTo>
                  <a:close/>
                  <a:moveTo>
                    <a:pt x="80201" y="193117"/>
                  </a:moveTo>
                  <a:cubicBezTo>
                    <a:pt x="83733" y="194143"/>
                    <a:pt x="85787" y="197862"/>
                    <a:pt x="84727" y="201387"/>
                  </a:cubicBezTo>
                  <a:cubicBezTo>
                    <a:pt x="83702" y="204919"/>
                    <a:pt x="79989" y="206939"/>
                    <a:pt x="76426" y="205907"/>
                  </a:cubicBezTo>
                  <a:cubicBezTo>
                    <a:pt x="72925" y="204888"/>
                    <a:pt x="70874" y="201172"/>
                    <a:pt x="71937" y="197612"/>
                  </a:cubicBezTo>
                  <a:cubicBezTo>
                    <a:pt x="72963" y="194080"/>
                    <a:pt x="76676" y="192060"/>
                    <a:pt x="80201" y="193117"/>
                  </a:cubicBezTo>
                  <a:close/>
                  <a:moveTo>
                    <a:pt x="61560" y="256563"/>
                  </a:moveTo>
                  <a:cubicBezTo>
                    <a:pt x="58028" y="255534"/>
                    <a:pt x="56014" y="251793"/>
                    <a:pt x="57040" y="248271"/>
                  </a:cubicBezTo>
                  <a:cubicBezTo>
                    <a:pt x="58065" y="244748"/>
                    <a:pt x="61778" y="242722"/>
                    <a:pt x="65341" y="243751"/>
                  </a:cubicBezTo>
                  <a:cubicBezTo>
                    <a:pt x="68873" y="244779"/>
                    <a:pt x="70893" y="248489"/>
                    <a:pt x="69830" y="252043"/>
                  </a:cubicBezTo>
                  <a:cubicBezTo>
                    <a:pt x="68804" y="255565"/>
                    <a:pt x="65095" y="257592"/>
                    <a:pt x="61560" y="256563"/>
                  </a:cubicBezTo>
                  <a:close/>
                  <a:moveTo>
                    <a:pt x="68995" y="231238"/>
                  </a:moveTo>
                  <a:cubicBezTo>
                    <a:pt x="66042" y="230393"/>
                    <a:pt x="64141" y="227663"/>
                    <a:pt x="64234" y="224704"/>
                  </a:cubicBezTo>
                  <a:cubicBezTo>
                    <a:pt x="64210" y="224118"/>
                    <a:pt x="64294" y="223517"/>
                    <a:pt x="64475" y="222937"/>
                  </a:cubicBezTo>
                  <a:cubicBezTo>
                    <a:pt x="65173" y="220574"/>
                    <a:pt x="67071" y="218888"/>
                    <a:pt x="69328" y="218364"/>
                  </a:cubicBezTo>
                  <a:cubicBezTo>
                    <a:pt x="70447" y="218068"/>
                    <a:pt x="71607" y="218086"/>
                    <a:pt x="72776" y="218414"/>
                  </a:cubicBezTo>
                  <a:cubicBezTo>
                    <a:pt x="73939" y="218775"/>
                    <a:pt x="74977" y="219421"/>
                    <a:pt x="75740" y="220253"/>
                  </a:cubicBezTo>
                  <a:cubicBezTo>
                    <a:pt x="77299" y="221924"/>
                    <a:pt x="77994" y="224352"/>
                    <a:pt x="77296" y="226715"/>
                  </a:cubicBezTo>
                  <a:cubicBezTo>
                    <a:pt x="77115" y="227295"/>
                    <a:pt x="76875" y="227831"/>
                    <a:pt x="76541" y="228314"/>
                  </a:cubicBezTo>
                  <a:cubicBezTo>
                    <a:pt x="75030" y="230830"/>
                    <a:pt x="71943" y="232083"/>
                    <a:pt x="68995" y="231238"/>
                  </a:cubicBezTo>
                  <a:close/>
                  <a:moveTo>
                    <a:pt x="99846" y="163749"/>
                  </a:moveTo>
                  <a:lnTo>
                    <a:pt x="97826" y="159865"/>
                  </a:lnTo>
                  <a:cubicBezTo>
                    <a:pt x="96626" y="157580"/>
                    <a:pt x="94662" y="155694"/>
                    <a:pt x="92290" y="154687"/>
                  </a:cubicBezTo>
                  <a:cubicBezTo>
                    <a:pt x="92165" y="154628"/>
                    <a:pt x="92031" y="154603"/>
                    <a:pt x="91906" y="154544"/>
                  </a:cubicBezTo>
                  <a:cubicBezTo>
                    <a:pt x="91813" y="154491"/>
                    <a:pt x="91682" y="154466"/>
                    <a:pt x="91582" y="154447"/>
                  </a:cubicBezTo>
                  <a:cubicBezTo>
                    <a:pt x="91458" y="154388"/>
                    <a:pt x="91358" y="154369"/>
                    <a:pt x="91227" y="154344"/>
                  </a:cubicBezTo>
                  <a:cubicBezTo>
                    <a:pt x="91227" y="154344"/>
                    <a:pt x="91193" y="154338"/>
                    <a:pt x="91161" y="154332"/>
                  </a:cubicBezTo>
                  <a:lnTo>
                    <a:pt x="90865" y="154276"/>
                  </a:lnTo>
                  <a:cubicBezTo>
                    <a:pt x="88284" y="153811"/>
                    <a:pt x="85647" y="154363"/>
                    <a:pt x="83374" y="155669"/>
                  </a:cubicBezTo>
                  <a:lnTo>
                    <a:pt x="78823" y="158313"/>
                  </a:lnTo>
                  <a:lnTo>
                    <a:pt x="104242" y="71768"/>
                  </a:lnTo>
                  <a:lnTo>
                    <a:pt x="125068" y="77884"/>
                  </a:lnTo>
                  <a:lnTo>
                    <a:pt x="99846" y="163749"/>
                  </a:lnTo>
                  <a:close/>
                  <a:moveTo>
                    <a:pt x="195687" y="67959"/>
                  </a:moveTo>
                  <a:lnTo>
                    <a:pt x="177878" y="62170"/>
                  </a:lnTo>
                  <a:cubicBezTo>
                    <a:pt x="176752" y="58750"/>
                    <a:pt x="173398" y="51958"/>
                    <a:pt x="164071" y="48924"/>
                  </a:cubicBezTo>
                  <a:cubicBezTo>
                    <a:pt x="151191" y="44744"/>
                    <a:pt x="143638" y="52793"/>
                    <a:pt x="143341" y="53108"/>
                  </a:cubicBezTo>
                  <a:lnTo>
                    <a:pt x="135598" y="65917"/>
                  </a:lnTo>
                  <a:lnTo>
                    <a:pt x="135595" y="65917"/>
                  </a:lnTo>
                  <a:lnTo>
                    <a:pt x="102727" y="56269"/>
                  </a:lnTo>
                  <a:cubicBezTo>
                    <a:pt x="102586" y="56010"/>
                    <a:pt x="102468" y="55729"/>
                    <a:pt x="102480" y="55433"/>
                  </a:cubicBezTo>
                  <a:lnTo>
                    <a:pt x="103085" y="40558"/>
                  </a:lnTo>
                  <a:lnTo>
                    <a:pt x="102988" y="39557"/>
                  </a:lnTo>
                  <a:cubicBezTo>
                    <a:pt x="102748" y="38519"/>
                    <a:pt x="100064" y="29317"/>
                    <a:pt x="80488" y="25533"/>
                  </a:cubicBezTo>
                  <a:cubicBezTo>
                    <a:pt x="69097" y="23329"/>
                    <a:pt x="54035" y="23307"/>
                    <a:pt x="35655" y="25461"/>
                  </a:cubicBezTo>
                  <a:cubicBezTo>
                    <a:pt x="47638" y="17440"/>
                    <a:pt x="78243" y="1417"/>
                    <a:pt x="122066" y="9896"/>
                  </a:cubicBezTo>
                  <a:cubicBezTo>
                    <a:pt x="132344" y="11885"/>
                    <a:pt x="142874" y="15133"/>
                    <a:pt x="153376" y="19550"/>
                  </a:cubicBezTo>
                  <a:cubicBezTo>
                    <a:pt x="153937" y="22979"/>
                    <a:pt x="156549" y="29728"/>
                    <a:pt x="168090" y="33404"/>
                  </a:cubicBezTo>
                  <a:cubicBezTo>
                    <a:pt x="169393" y="33818"/>
                    <a:pt x="170677" y="34149"/>
                    <a:pt x="171905" y="34385"/>
                  </a:cubicBezTo>
                  <a:cubicBezTo>
                    <a:pt x="180696" y="36084"/>
                    <a:pt x="185593" y="32936"/>
                    <a:pt x="187975" y="30455"/>
                  </a:cubicBezTo>
                  <a:lnTo>
                    <a:pt x="204795" y="35396"/>
                  </a:lnTo>
                  <a:lnTo>
                    <a:pt x="195687" y="67959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0" name="Hình tự do: Hình 1869">
              <a:extLst>
                <a:ext uri="{FF2B5EF4-FFF2-40B4-BE49-F238E27FC236}">
                  <a16:creationId xmlns:a16="http://schemas.microsoft.com/office/drawing/2014/main" id="{6D540674-D1A6-1443-EDD3-84FC3D051EF4}"/>
                </a:ext>
              </a:extLst>
            </p:cNvPr>
            <p:cNvSpPr/>
            <p:nvPr/>
          </p:nvSpPr>
          <p:spPr>
            <a:xfrm>
              <a:off x="14017662" y="2012182"/>
              <a:ext cx="295584" cy="378840"/>
            </a:xfrm>
            <a:custGeom>
              <a:avLst/>
              <a:gdLst>
                <a:gd name="connsiteX0" fmla="*/ 292935 w 295584"/>
                <a:gd name="connsiteY0" fmla="*/ 358927 h 378840"/>
                <a:gd name="connsiteX1" fmla="*/ 292873 w 295584"/>
                <a:gd name="connsiteY1" fmla="*/ 358590 h 378840"/>
                <a:gd name="connsiteX2" fmla="*/ 288789 w 295584"/>
                <a:gd name="connsiteY2" fmla="*/ 327976 h 378840"/>
                <a:gd name="connsiteX3" fmla="*/ 288789 w 295584"/>
                <a:gd name="connsiteY3" fmla="*/ 327966 h 378840"/>
                <a:gd name="connsiteX4" fmla="*/ 288633 w 295584"/>
                <a:gd name="connsiteY4" fmla="*/ 326679 h 378840"/>
                <a:gd name="connsiteX5" fmla="*/ 288383 w 295584"/>
                <a:gd name="connsiteY5" fmla="*/ 324833 h 378840"/>
                <a:gd name="connsiteX6" fmla="*/ 288383 w 295584"/>
                <a:gd name="connsiteY6" fmla="*/ 324824 h 378840"/>
                <a:gd name="connsiteX7" fmla="*/ 287293 w 295584"/>
                <a:gd name="connsiteY7" fmla="*/ 316697 h 378840"/>
                <a:gd name="connsiteX8" fmla="*/ 287293 w 295584"/>
                <a:gd name="connsiteY8" fmla="*/ 316688 h 378840"/>
                <a:gd name="connsiteX9" fmla="*/ 287262 w 295584"/>
                <a:gd name="connsiteY9" fmla="*/ 316510 h 378840"/>
                <a:gd name="connsiteX10" fmla="*/ 287230 w 295584"/>
                <a:gd name="connsiteY10" fmla="*/ 316280 h 378840"/>
                <a:gd name="connsiteX11" fmla="*/ 287137 w 295584"/>
                <a:gd name="connsiteY11" fmla="*/ 316345 h 378840"/>
                <a:gd name="connsiteX12" fmla="*/ 80119 w 295584"/>
                <a:gd name="connsiteY12" fmla="*/ 44067 h 378840"/>
                <a:gd name="connsiteX13" fmla="*/ 80150 w 295584"/>
                <a:gd name="connsiteY13" fmla="*/ 44051 h 378840"/>
                <a:gd name="connsiteX14" fmla="*/ 63971 w 295584"/>
                <a:gd name="connsiteY14" fmla="*/ 22813 h 378840"/>
                <a:gd name="connsiteX15" fmla="*/ 64033 w 295584"/>
                <a:gd name="connsiteY15" fmla="*/ 22773 h 378840"/>
                <a:gd name="connsiteX16" fmla="*/ 56116 w 295584"/>
                <a:gd name="connsiteY16" fmla="*/ 12342 h 378840"/>
                <a:gd name="connsiteX17" fmla="*/ 35448 w 295584"/>
                <a:gd name="connsiteY17" fmla="*/ 291 h 378840"/>
                <a:gd name="connsiteX18" fmla="*/ 12318 w 295584"/>
                <a:gd name="connsiteY18" fmla="*/ 6379 h 378840"/>
                <a:gd name="connsiteX19" fmla="*/ 6240 w 295584"/>
                <a:gd name="connsiteY19" fmla="*/ 50043 h 378840"/>
                <a:gd name="connsiteX20" fmla="*/ 14282 w 295584"/>
                <a:gd name="connsiteY20" fmla="*/ 60598 h 378840"/>
                <a:gd name="connsiteX21" fmla="*/ 14313 w 295584"/>
                <a:gd name="connsiteY21" fmla="*/ 60570 h 378840"/>
                <a:gd name="connsiteX22" fmla="*/ 30460 w 295584"/>
                <a:gd name="connsiteY22" fmla="*/ 81808 h 378840"/>
                <a:gd name="connsiteX23" fmla="*/ 30491 w 295584"/>
                <a:gd name="connsiteY23" fmla="*/ 81802 h 378840"/>
                <a:gd name="connsiteX24" fmla="*/ 94864 w 295584"/>
                <a:gd name="connsiteY24" fmla="*/ 166473 h 378840"/>
                <a:gd name="connsiteX25" fmla="*/ 237479 w 295584"/>
                <a:gd name="connsiteY25" fmla="*/ 354058 h 378840"/>
                <a:gd name="connsiteX26" fmla="*/ 237448 w 295584"/>
                <a:gd name="connsiteY26" fmla="*/ 354080 h 378840"/>
                <a:gd name="connsiteX27" fmla="*/ 237510 w 295584"/>
                <a:gd name="connsiteY27" fmla="*/ 354108 h 378840"/>
                <a:gd name="connsiteX28" fmla="*/ 237821 w 295584"/>
                <a:gd name="connsiteY28" fmla="*/ 354248 h 378840"/>
                <a:gd name="connsiteX29" fmla="*/ 245397 w 295584"/>
                <a:gd name="connsiteY29" fmla="*/ 357468 h 378840"/>
                <a:gd name="connsiteX30" fmla="*/ 247173 w 295584"/>
                <a:gd name="connsiteY30" fmla="*/ 358222 h 378840"/>
                <a:gd name="connsiteX31" fmla="*/ 248358 w 295584"/>
                <a:gd name="connsiteY31" fmla="*/ 358731 h 378840"/>
                <a:gd name="connsiteX32" fmla="*/ 276756 w 295584"/>
                <a:gd name="connsiteY32" fmla="*/ 370826 h 378840"/>
                <a:gd name="connsiteX33" fmla="*/ 277099 w 295584"/>
                <a:gd name="connsiteY33" fmla="*/ 370966 h 378840"/>
                <a:gd name="connsiteX34" fmla="*/ 295584 w 295584"/>
                <a:gd name="connsiteY34" fmla="*/ 378840 h 378840"/>
                <a:gd name="connsiteX35" fmla="*/ 292935 w 295584"/>
                <a:gd name="connsiteY35" fmla="*/ 358927 h 378840"/>
                <a:gd name="connsiteX36" fmla="*/ 69208 w 295584"/>
                <a:gd name="connsiteY36" fmla="*/ 44481 h 378840"/>
                <a:gd name="connsiteX37" fmla="*/ 33827 w 295584"/>
                <a:gd name="connsiteY37" fmla="*/ 71402 h 378840"/>
                <a:gd name="connsiteX38" fmla="*/ 33453 w 295584"/>
                <a:gd name="connsiteY38" fmla="*/ 71602 h 378840"/>
                <a:gd name="connsiteX39" fmla="*/ 31614 w 295584"/>
                <a:gd name="connsiteY39" fmla="*/ 71100 h 378840"/>
                <a:gd name="connsiteX40" fmla="*/ 31614 w 295584"/>
                <a:gd name="connsiteY40" fmla="*/ 71091 h 378840"/>
                <a:gd name="connsiteX41" fmla="*/ 31645 w 295584"/>
                <a:gd name="connsiteY41" fmla="*/ 69205 h 378840"/>
                <a:gd name="connsiteX42" fmla="*/ 31926 w 295584"/>
                <a:gd name="connsiteY42" fmla="*/ 68905 h 378840"/>
                <a:gd name="connsiteX43" fmla="*/ 67338 w 295584"/>
                <a:gd name="connsiteY43" fmla="*/ 41985 h 378840"/>
                <a:gd name="connsiteX44" fmla="*/ 67681 w 295584"/>
                <a:gd name="connsiteY44" fmla="*/ 41785 h 378840"/>
                <a:gd name="connsiteX45" fmla="*/ 69520 w 295584"/>
                <a:gd name="connsiteY45" fmla="*/ 42281 h 378840"/>
                <a:gd name="connsiteX46" fmla="*/ 69551 w 295584"/>
                <a:gd name="connsiteY46" fmla="*/ 42290 h 378840"/>
                <a:gd name="connsiteX47" fmla="*/ 69520 w 295584"/>
                <a:gd name="connsiteY47" fmla="*/ 44185 h 378840"/>
                <a:gd name="connsiteX48" fmla="*/ 69208 w 295584"/>
                <a:gd name="connsiteY48" fmla="*/ 44481 h 378840"/>
                <a:gd name="connsiteX49" fmla="*/ 27063 w 295584"/>
                <a:gd name="connsiteY49" fmla="*/ 62527 h 378840"/>
                <a:gd name="connsiteX50" fmla="*/ 62475 w 295584"/>
                <a:gd name="connsiteY50" fmla="*/ 35616 h 378840"/>
                <a:gd name="connsiteX51" fmla="*/ 62849 w 295584"/>
                <a:gd name="connsiteY51" fmla="*/ 35417 h 378840"/>
                <a:gd name="connsiteX52" fmla="*/ 64689 w 295584"/>
                <a:gd name="connsiteY52" fmla="*/ 35912 h 378840"/>
                <a:gd name="connsiteX53" fmla="*/ 64657 w 295584"/>
                <a:gd name="connsiteY53" fmla="*/ 37811 h 378840"/>
                <a:gd name="connsiteX54" fmla="*/ 64377 w 295584"/>
                <a:gd name="connsiteY54" fmla="*/ 38110 h 378840"/>
                <a:gd name="connsiteX55" fmla="*/ 28964 w 295584"/>
                <a:gd name="connsiteY55" fmla="*/ 65021 h 378840"/>
                <a:gd name="connsiteX56" fmla="*/ 28590 w 295584"/>
                <a:gd name="connsiteY56" fmla="*/ 65221 h 378840"/>
                <a:gd name="connsiteX57" fmla="*/ 26751 w 295584"/>
                <a:gd name="connsiteY57" fmla="*/ 64734 h 378840"/>
                <a:gd name="connsiteX58" fmla="*/ 26782 w 295584"/>
                <a:gd name="connsiteY58" fmla="*/ 62830 h 378840"/>
                <a:gd name="connsiteX59" fmla="*/ 27063 w 295584"/>
                <a:gd name="connsiteY59" fmla="*/ 62527 h 378840"/>
                <a:gd name="connsiteX60" fmla="*/ 24102 w 295584"/>
                <a:gd name="connsiteY60" fmla="*/ 58643 h 378840"/>
                <a:gd name="connsiteX61" fmla="*/ 21919 w 295584"/>
                <a:gd name="connsiteY61" fmla="*/ 58350 h 378840"/>
                <a:gd name="connsiteX62" fmla="*/ 21888 w 295584"/>
                <a:gd name="connsiteY62" fmla="*/ 58341 h 378840"/>
                <a:gd name="connsiteX63" fmla="*/ 22231 w 295584"/>
                <a:gd name="connsiteY63" fmla="*/ 56150 h 378840"/>
                <a:gd name="connsiteX64" fmla="*/ 57612 w 295584"/>
                <a:gd name="connsiteY64" fmla="*/ 29229 h 378840"/>
                <a:gd name="connsiteX65" fmla="*/ 59825 w 295584"/>
                <a:gd name="connsiteY65" fmla="*/ 29522 h 378840"/>
                <a:gd name="connsiteX66" fmla="*/ 59825 w 295584"/>
                <a:gd name="connsiteY66" fmla="*/ 29531 h 378840"/>
                <a:gd name="connsiteX67" fmla="*/ 59513 w 295584"/>
                <a:gd name="connsiteY67" fmla="*/ 31732 h 378840"/>
                <a:gd name="connsiteX68" fmla="*/ 24102 w 295584"/>
                <a:gd name="connsiteY68" fmla="*/ 58643 h 378840"/>
                <a:gd name="connsiteX69" fmla="*/ 14282 w 295584"/>
                <a:gd name="connsiteY69" fmla="*/ 44014 h 378840"/>
                <a:gd name="connsiteX70" fmla="*/ 18366 w 295584"/>
                <a:gd name="connsiteY70" fmla="*/ 14362 h 378840"/>
                <a:gd name="connsiteX71" fmla="*/ 34077 w 295584"/>
                <a:gd name="connsiteY71" fmla="*/ 10229 h 378840"/>
                <a:gd name="connsiteX72" fmla="*/ 48104 w 295584"/>
                <a:gd name="connsiteY72" fmla="*/ 18412 h 378840"/>
                <a:gd name="connsiteX73" fmla="*/ 49974 w 295584"/>
                <a:gd name="connsiteY73" fmla="*/ 20859 h 378840"/>
                <a:gd name="connsiteX74" fmla="*/ 16184 w 295584"/>
                <a:gd name="connsiteY74" fmla="*/ 46548 h 378840"/>
                <a:gd name="connsiteX75" fmla="*/ 14282 w 295584"/>
                <a:gd name="connsiteY75" fmla="*/ 44014 h 378840"/>
                <a:gd name="connsiteX76" fmla="*/ 37288 w 295584"/>
                <a:gd name="connsiteY76" fmla="*/ 76639 h 378840"/>
                <a:gd name="connsiteX77" fmla="*/ 73354 w 295584"/>
                <a:gd name="connsiteY77" fmla="*/ 49220 h 378840"/>
                <a:gd name="connsiteX78" fmla="*/ 276320 w 295584"/>
                <a:gd name="connsiteY78" fmla="*/ 316208 h 378840"/>
                <a:gd name="connsiteX79" fmla="*/ 274263 w 295584"/>
                <a:gd name="connsiteY79" fmla="*/ 317492 h 378840"/>
                <a:gd name="connsiteX80" fmla="*/ 269556 w 295584"/>
                <a:gd name="connsiteY80" fmla="*/ 328524 h 378840"/>
                <a:gd name="connsiteX81" fmla="*/ 269556 w 295584"/>
                <a:gd name="connsiteY81" fmla="*/ 328540 h 378840"/>
                <a:gd name="connsiteX82" fmla="*/ 258177 w 295584"/>
                <a:gd name="connsiteY82" fmla="*/ 329696 h 378840"/>
                <a:gd name="connsiteX83" fmla="*/ 254093 w 295584"/>
                <a:gd name="connsiteY83" fmla="*/ 340735 h 378840"/>
                <a:gd name="connsiteX84" fmla="*/ 241936 w 295584"/>
                <a:gd name="connsiteY84" fmla="*/ 342003 h 378840"/>
                <a:gd name="connsiteX85" fmla="*/ 240222 w 295584"/>
                <a:gd name="connsiteY85" fmla="*/ 343581 h 378840"/>
                <a:gd name="connsiteX86" fmla="*/ 37288 w 295584"/>
                <a:gd name="connsiteY86" fmla="*/ 76639 h 378840"/>
                <a:gd name="connsiteX87" fmla="*/ 278533 w 295584"/>
                <a:gd name="connsiteY87" fmla="*/ 368756 h 378840"/>
                <a:gd name="connsiteX88" fmla="*/ 290940 w 295584"/>
                <a:gd name="connsiteY88" fmla="*/ 359410 h 378840"/>
                <a:gd name="connsiteX89" fmla="*/ 291594 w 295584"/>
                <a:gd name="connsiteY89" fmla="*/ 360267 h 378840"/>
                <a:gd name="connsiteX90" fmla="*/ 279156 w 295584"/>
                <a:gd name="connsiteY90" fmla="*/ 369613 h 378840"/>
                <a:gd name="connsiteX91" fmla="*/ 278533 w 295584"/>
                <a:gd name="connsiteY91" fmla="*/ 368756 h 37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95584" h="378840">
                  <a:moveTo>
                    <a:pt x="292935" y="358927"/>
                  </a:moveTo>
                  <a:lnTo>
                    <a:pt x="292873" y="358590"/>
                  </a:lnTo>
                  <a:lnTo>
                    <a:pt x="288789" y="327976"/>
                  </a:lnTo>
                  <a:lnTo>
                    <a:pt x="288789" y="327966"/>
                  </a:lnTo>
                  <a:lnTo>
                    <a:pt x="288633" y="326679"/>
                  </a:lnTo>
                  <a:lnTo>
                    <a:pt x="288383" y="324833"/>
                  </a:lnTo>
                  <a:lnTo>
                    <a:pt x="288383" y="324824"/>
                  </a:lnTo>
                  <a:lnTo>
                    <a:pt x="287293" y="316697"/>
                  </a:lnTo>
                  <a:cubicBezTo>
                    <a:pt x="287293" y="316688"/>
                    <a:pt x="287293" y="316688"/>
                    <a:pt x="287293" y="316688"/>
                  </a:cubicBezTo>
                  <a:lnTo>
                    <a:pt x="287262" y="316510"/>
                  </a:lnTo>
                  <a:lnTo>
                    <a:pt x="287230" y="316280"/>
                  </a:lnTo>
                  <a:lnTo>
                    <a:pt x="287137" y="316345"/>
                  </a:lnTo>
                  <a:lnTo>
                    <a:pt x="80119" y="44067"/>
                  </a:lnTo>
                  <a:lnTo>
                    <a:pt x="80150" y="44051"/>
                  </a:lnTo>
                  <a:lnTo>
                    <a:pt x="63971" y="22813"/>
                  </a:lnTo>
                  <a:lnTo>
                    <a:pt x="64033" y="22773"/>
                  </a:lnTo>
                  <a:lnTo>
                    <a:pt x="56116" y="12342"/>
                  </a:lnTo>
                  <a:cubicBezTo>
                    <a:pt x="51066" y="5696"/>
                    <a:pt x="43709" y="1420"/>
                    <a:pt x="35448" y="291"/>
                  </a:cubicBezTo>
                  <a:cubicBezTo>
                    <a:pt x="27188" y="-834"/>
                    <a:pt x="18958" y="1326"/>
                    <a:pt x="12318" y="6379"/>
                  </a:cubicBezTo>
                  <a:cubicBezTo>
                    <a:pt x="-1336" y="16756"/>
                    <a:pt x="-4047" y="36342"/>
                    <a:pt x="6240" y="50043"/>
                  </a:cubicBezTo>
                  <a:lnTo>
                    <a:pt x="14282" y="60598"/>
                  </a:lnTo>
                  <a:lnTo>
                    <a:pt x="14313" y="60570"/>
                  </a:lnTo>
                  <a:lnTo>
                    <a:pt x="30460" y="81808"/>
                  </a:lnTo>
                  <a:lnTo>
                    <a:pt x="30491" y="81802"/>
                  </a:lnTo>
                  <a:lnTo>
                    <a:pt x="94864" y="166473"/>
                  </a:lnTo>
                  <a:lnTo>
                    <a:pt x="237479" y="354058"/>
                  </a:lnTo>
                  <a:lnTo>
                    <a:pt x="237448" y="354080"/>
                  </a:lnTo>
                  <a:lnTo>
                    <a:pt x="237510" y="354108"/>
                  </a:lnTo>
                  <a:lnTo>
                    <a:pt x="237821" y="354248"/>
                  </a:lnTo>
                  <a:lnTo>
                    <a:pt x="245397" y="357468"/>
                  </a:lnTo>
                  <a:lnTo>
                    <a:pt x="247173" y="358222"/>
                  </a:lnTo>
                  <a:lnTo>
                    <a:pt x="248358" y="358731"/>
                  </a:lnTo>
                  <a:lnTo>
                    <a:pt x="276756" y="370826"/>
                  </a:lnTo>
                  <a:lnTo>
                    <a:pt x="277099" y="370966"/>
                  </a:lnTo>
                  <a:lnTo>
                    <a:pt x="295584" y="378840"/>
                  </a:lnTo>
                  <a:lnTo>
                    <a:pt x="292935" y="358927"/>
                  </a:lnTo>
                  <a:close/>
                  <a:moveTo>
                    <a:pt x="69208" y="44481"/>
                  </a:moveTo>
                  <a:lnTo>
                    <a:pt x="33827" y="71402"/>
                  </a:lnTo>
                  <a:cubicBezTo>
                    <a:pt x="33702" y="71490"/>
                    <a:pt x="33577" y="71552"/>
                    <a:pt x="33453" y="71602"/>
                  </a:cubicBezTo>
                  <a:cubicBezTo>
                    <a:pt x="32798" y="71870"/>
                    <a:pt x="32050" y="71674"/>
                    <a:pt x="31614" y="71100"/>
                  </a:cubicBezTo>
                  <a:lnTo>
                    <a:pt x="31614" y="71091"/>
                  </a:lnTo>
                  <a:cubicBezTo>
                    <a:pt x="31178" y="70517"/>
                    <a:pt x="31208" y="69735"/>
                    <a:pt x="31645" y="69205"/>
                  </a:cubicBezTo>
                  <a:cubicBezTo>
                    <a:pt x="31708" y="69095"/>
                    <a:pt x="31801" y="68996"/>
                    <a:pt x="31926" y="68905"/>
                  </a:cubicBezTo>
                  <a:lnTo>
                    <a:pt x="67338" y="41985"/>
                  </a:lnTo>
                  <a:cubicBezTo>
                    <a:pt x="67431" y="41897"/>
                    <a:pt x="67556" y="41835"/>
                    <a:pt x="67681" y="41785"/>
                  </a:cubicBezTo>
                  <a:cubicBezTo>
                    <a:pt x="68336" y="41517"/>
                    <a:pt x="69084" y="41713"/>
                    <a:pt x="69520" y="42281"/>
                  </a:cubicBezTo>
                  <a:lnTo>
                    <a:pt x="69551" y="42290"/>
                  </a:lnTo>
                  <a:cubicBezTo>
                    <a:pt x="69957" y="42854"/>
                    <a:pt x="69925" y="43637"/>
                    <a:pt x="69520" y="44185"/>
                  </a:cubicBezTo>
                  <a:cubicBezTo>
                    <a:pt x="69426" y="44294"/>
                    <a:pt x="69333" y="44394"/>
                    <a:pt x="69208" y="44481"/>
                  </a:cubicBezTo>
                  <a:close/>
                  <a:moveTo>
                    <a:pt x="27063" y="62527"/>
                  </a:moveTo>
                  <a:lnTo>
                    <a:pt x="62475" y="35616"/>
                  </a:lnTo>
                  <a:cubicBezTo>
                    <a:pt x="62599" y="35529"/>
                    <a:pt x="62693" y="35457"/>
                    <a:pt x="62849" y="35417"/>
                  </a:cubicBezTo>
                  <a:cubicBezTo>
                    <a:pt x="63472" y="35139"/>
                    <a:pt x="64252" y="35336"/>
                    <a:pt x="64689" y="35912"/>
                  </a:cubicBezTo>
                  <a:cubicBezTo>
                    <a:pt x="65093" y="36486"/>
                    <a:pt x="65093" y="37268"/>
                    <a:pt x="64657" y="37811"/>
                  </a:cubicBezTo>
                  <a:cubicBezTo>
                    <a:pt x="64595" y="37920"/>
                    <a:pt x="64501" y="38019"/>
                    <a:pt x="64377" y="38110"/>
                  </a:cubicBezTo>
                  <a:lnTo>
                    <a:pt x="28964" y="65021"/>
                  </a:lnTo>
                  <a:cubicBezTo>
                    <a:pt x="28840" y="65108"/>
                    <a:pt x="28746" y="65180"/>
                    <a:pt x="28590" y="65221"/>
                  </a:cubicBezTo>
                  <a:cubicBezTo>
                    <a:pt x="27967" y="65498"/>
                    <a:pt x="27188" y="65302"/>
                    <a:pt x="26751" y="64734"/>
                  </a:cubicBezTo>
                  <a:cubicBezTo>
                    <a:pt x="26315" y="64161"/>
                    <a:pt x="26346" y="63372"/>
                    <a:pt x="26782" y="62830"/>
                  </a:cubicBezTo>
                  <a:cubicBezTo>
                    <a:pt x="26844" y="62714"/>
                    <a:pt x="26938" y="62615"/>
                    <a:pt x="27063" y="62527"/>
                  </a:cubicBezTo>
                  <a:close/>
                  <a:moveTo>
                    <a:pt x="24102" y="58643"/>
                  </a:moveTo>
                  <a:cubicBezTo>
                    <a:pt x="23415" y="59164"/>
                    <a:pt x="22418" y="59039"/>
                    <a:pt x="21919" y="58350"/>
                  </a:cubicBezTo>
                  <a:cubicBezTo>
                    <a:pt x="21919" y="58350"/>
                    <a:pt x="21919" y="58350"/>
                    <a:pt x="21888" y="58341"/>
                  </a:cubicBezTo>
                  <a:cubicBezTo>
                    <a:pt x="21389" y="57658"/>
                    <a:pt x="21514" y="56670"/>
                    <a:pt x="22231" y="56150"/>
                  </a:cubicBezTo>
                  <a:lnTo>
                    <a:pt x="57612" y="29229"/>
                  </a:lnTo>
                  <a:cubicBezTo>
                    <a:pt x="58298" y="28708"/>
                    <a:pt x="59295" y="28830"/>
                    <a:pt x="59825" y="29522"/>
                  </a:cubicBezTo>
                  <a:lnTo>
                    <a:pt x="59825" y="29531"/>
                  </a:lnTo>
                  <a:cubicBezTo>
                    <a:pt x="60355" y="30223"/>
                    <a:pt x="60199" y="31202"/>
                    <a:pt x="59513" y="31732"/>
                  </a:cubicBezTo>
                  <a:lnTo>
                    <a:pt x="24102" y="58643"/>
                  </a:lnTo>
                  <a:close/>
                  <a:moveTo>
                    <a:pt x="14282" y="44014"/>
                  </a:moveTo>
                  <a:cubicBezTo>
                    <a:pt x="7268" y="34709"/>
                    <a:pt x="9107" y="21407"/>
                    <a:pt x="18366" y="14362"/>
                  </a:cubicBezTo>
                  <a:cubicBezTo>
                    <a:pt x="22885" y="10930"/>
                    <a:pt x="28465" y="9462"/>
                    <a:pt x="34077" y="10229"/>
                  </a:cubicBezTo>
                  <a:cubicBezTo>
                    <a:pt x="39719" y="10993"/>
                    <a:pt x="44706" y="13901"/>
                    <a:pt x="48104" y="18412"/>
                  </a:cubicBezTo>
                  <a:lnTo>
                    <a:pt x="49974" y="20859"/>
                  </a:lnTo>
                  <a:lnTo>
                    <a:pt x="16184" y="46548"/>
                  </a:lnTo>
                  <a:lnTo>
                    <a:pt x="14282" y="44014"/>
                  </a:lnTo>
                  <a:close/>
                  <a:moveTo>
                    <a:pt x="37288" y="76639"/>
                  </a:moveTo>
                  <a:lnTo>
                    <a:pt x="73354" y="49220"/>
                  </a:lnTo>
                  <a:lnTo>
                    <a:pt x="276320" y="316208"/>
                  </a:lnTo>
                  <a:cubicBezTo>
                    <a:pt x="275603" y="316560"/>
                    <a:pt x="274917" y="316994"/>
                    <a:pt x="274263" y="317492"/>
                  </a:cubicBezTo>
                  <a:cubicBezTo>
                    <a:pt x="270459" y="320379"/>
                    <a:pt x="268714" y="324824"/>
                    <a:pt x="269556" y="328524"/>
                  </a:cubicBezTo>
                  <a:cubicBezTo>
                    <a:pt x="269556" y="328534"/>
                    <a:pt x="269556" y="328540"/>
                    <a:pt x="269556" y="328540"/>
                  </a:cubicBezTo>
                  <a:cubicBezTo>
                    <a:pt x="266282" y="326657"/>
                    <a:pt x="261731" y="326981"/>
                    <a:pt x="258177" y="329696"/>
                  </a:cubicBezTo>
                  <a:cubicBezTo>
                    <a:pt x="254468" y="332508"/>
                    <a:pt x="252940" y="337003"/>
                    <a:pt x="254093" y="340735"/>
                  </a:cubicBezTo>
                  <a:cubicBezTo>
                    <a:pt x="250758" y="338677"/>
                    <a:pt x="245833" y="339061"/>
                    <a:pt x="241936" y="342003"/>
                  </a:cubicBezTo>
                  <a:cubicBezTo>
                    <a:pt x="241313" y="342480"/>
                    <a:pt x="240721" y="343007"/>
                    <a:pt x="240222" y="343581"/>
                  </a:cubicBezTo>
                  <a:lnTo>
                    <a:pt x="37288" y="76639"/>
                  </a:lnTo>
                  <a:close/>
                  <a:moveTo>
                    <a:pt x="278533" y="368756"/>
                  </a:moveTo>
                  <a:lnTo>
                    <a:pt x="290940" y="359410"/>
                  </a:lnTo>
                  <a:lnTo>
                    <a:pt x="291594" y="360267"/>
                  </a:lnTo>
                  <a:lnTo>
                    <a:pt x="279156" y="369613"/>
                  </a:lnTo>
                  <a:lnTo>
                    <a:pt x="278533" y="368756"/>
                  </a:lnTo>
                  <a:close/>
                </a:path>
              </a:pathLst>
            </a:custGeom>
            <a:solidFill>
              <a:srgbClr val="99D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71" name="Đồ họa 3">
              <a:extLst>
                <a:ext uri="{FF2B5EF4-FFF2-40B4-BE49-F238E27FC236}">
                  <a16:creationId xmlns:a16="http://schemas.microsoft.com/office/drawing/2014/main" id="{B3A0BF78-91EC-D3FB-B932-1E90DE30EFFA}"/>
                </a:ext>
              </a:extLst>
            </p:cNvPr>
            <p:cNvGrpSpPr/>
            <p:nvPr/>
          </p:nvGrpSpPr>
          <p:grpSpPr>
            <a:xfrm>
              <a:off x="14164561" y="4133067"/>
              <a:ext cx="214927" cy="437696"/>
              <a:chOff x="14164561" y="4133067"/>
              <a:chExt cx="214927" cy="437696"/>
            </a:xfrm>
            <a:solidFill>
              <a:srgbClr val="99DFFF"/>
            </a:solidFill>
          </p:grpSpPr>
          <p:sp>
            <p:nvSpPr>
              <p:cNvPr id="1875" name="Hình tự do: Hình 1874">
                <a:extLst>
                  <a:ext uri="{FF2B5EF4-FFF2-40B4-BE49-F238E27FC236}">
                    <a16:creationId xmlns:a16="http://schemas.microsoft.com/office/drawing/2014/main" id="{82830C1C-B324-1C70-3B19-7D903EA9CFD3}"/>
                  </a:ext>
                </a:extLst>
              </p:cNvPr>
              <p:cNvSpPr/>
              <p:nvPr/>
            </p:nvSpPr>
            <p:spPr>
              <a:xfrm>
                <a:off x="14356140" y="4133067"/>
                <a:ext cx="13529" cy="28211"/>
              </a:xfrm>
              <a:custGeom>
                <a:avLst/>
                <a:gdLst>
                  <a:gd name="connsiteX0" fmla="*/ 2961 w 13529"/>
                  <a:gd name="connsiteY0" fmla="*/ 11721 h 28211"/>
                  <a:gd name="connsiteX1" fmla="*/ 2930 w 13529"/>
                  <a:gd name="connsiteY1" fmla="*/ 11721 h 28211"/>
                  <a:gd name="connsiteX2" fmla="*/ 2961 w 13529"/>
                  <a:gd name="connsiteY2" fmla="*/ 11690 h 28211"/>
                  <a:gd name="connsiteX3" fmla="*/ 2992 w 13529"/>
                  <a:gd name="connsiteY3" fmla="*/ 11690 h 28211"/>
                  <a:gd name="connsiteX4" fmla="*/ 3180 w 13529"/>
                  <a:gd name="connsiteY4" fmla="*/ 11378 h 28211"/>
                  <a:gd name="connsiteX5" fmla="*/ 3242 w 13529"/>
                  <a:gd name="connsiteY5" fmla="*/ 11409 h 28211"/>
                  <a:gd name="connsiteX6" fmla="*/ 3242 w 13529"/>
                  <a:gd name="connsiteY6" fmla="*/ 11409 h 28211"/>
                  <a:gd name="connsiteX7" fmla="*/ 13529 w 13529"/>
                  <a:gd name="connsiteY7" fmla="*/ 0 h 28211"/>
                  <a:gd name="connsiteX8" fmla="*/ 12220 w 13529"/>
                  <a:gd name="connsiteY8" fmla="*/ 15306 h 28211"/>
                  <a:gd name="connsiteX9" fmla="*/ 12251 w 13529"/>
                  <a:gd name="connsiteY9" fmla="*/ 15337 h 28211"/>
                  <a:gd name="connsiteX10" fmla="*/ 12189 w 13529"/>
                  <a:gd name="connsiteY10" fmla="*/ 15711 h 28211"/>
                  <a:gd name="connsiteX11" fmla="*/ 12189 w 13529"/>
                  <a:gd name="connsiteY11" fmla="*/ 15742 h 28211"/>
                  <a:gd name="connsiteX12" fmla="*/ 12158 w 13529"/>
                  <a:gd name="connsiteY12" fmla="*/ 15742 h 28211"/>
                  <a:gd name="connsiteX13" fmla="*/ 12158 w 13529"/>
                  <a:gd name="connsiteY13" fmla="*/ 15742 h 28211"/>
                  <a:gd name="connsiteX14" fmla="*/ 6734 w 13529"/>
                  <a:gd name="connsiteY14" fmla="*/ 28211 h 28211"/>
                  <a:gd name="connsiteX15" fmla="*/ 0 w 13529"/>
                  <a:gd name="connsiteY15" fmla="*/ 18548 h 28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529" h="28211">
                    <a:moveTo>
                      <a:pt x="2961" y="11721"/>
                    </a:moveTo>
                    <a:lnTo>
                      <a:pt x="2930" y="11721"/>
                    </a:lnTo>
                    <a:lnTo>
                      <a:pt x="2961" y="11690"/>
                    </a:lnTo>
                    <a:lnTo>
                      <a:pt x="2992" y="11690"/>
                    </a:lnTo>
                    <a:lnTo>
                      <a:pt x="3180" y="11378"/>
                    </a:lnTo>
                    <a:lnTo>
                      <a:pt x="3242" y="11409"/>
                    </a:lnTo>
                    <a:lnTo>
                      <a:pt x="3242" y="11409"/>
                    </a:lnTo>
                    <a:lnTo>
                      <a:pt x="13529" y="0"/>
                    </a:lnTo>
                    <a:lnTo>
                      <a:pt x="12220" y="15306"/>
                    </a:lnTo>
                    <a:lnTo>
                      <a:pt x="12251" y="15337"/>
                    </a:lnTo>
                    <a:lnTo>
                      <a:pt x="12189" y="15711"/>
                    </a:lnTo>
                    <a:lnTo>
                      <a:pt x="12189" y="15742"/>
                    </a:lnTo>
                    <a:lnTo>
                      <a:pt x="12158" y="15742"/>
                    </a:lnTo>
                    <a:lnTo>
                      <a:pt x="12158" y="15742"/>
                    </a:lnTo>
                    <a:lnTo>
                      <a:pt x="6734" y="28211"/>
                    </a:lnTo>
                    <a:lnTo>
                      <a:pt x="0" y="18548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6" name="Hình tự do: Hình 1875">
                <a:extLst>
                  <a:ext uri="{FF2B5EF4-FFF2-40B4-BE49-F238E27FC236}">
                    <a16:creationId xmlns:a16="http://schemas.microsoft.com/office/drawing/2014/main" id="{A6973417-60AB-3496-75CD-3AD261429A28}"/>
                  </a:ext>
                </a:extLst>
              </p:cNvPr>
              <p:cNvSpPr/>
              <p:nvPr/>
            </p:nvSpPr>
            <p:spPr>
              <a:xfrm>
                <a:off x="14345791" y="4156851"/>
                <a:ext cx="14807" cy="28149"/>
              </a:xfrm>
              <a:custGeom>
                <a:avLst/>
                <a:gdLst>
                  <a:gd name="connsiteX0" fmla="*/ 0 w 14807"/>
                  <a:gd name="connsiteY0" fmla="*/ 18486 h 28149"/>
                  <a:gd name="connsiteX1" fmla="*/ 8074 w 14807"/>
                  <a:gd name="connsiteY1" fmla="*/ 0 h 28149"/>
                  <a:gd name="connsiteX2" fmla="*/ 14807 w 14807"/>
                  <a:gd name="connsiteY2" fmla="*/ 9663 h 28149"/>
                  <a:gd name="connsiteX3" fmla="*/ 6765 w 14807"/>
                  <a:gd name="connsiteY3" fmla="*/ 28149 h 28149"/>
                  <a:gd name="connsiteX4" fmla="*/ 0 w 14807"/>
                  <a:gd name="connsiteY4" fmla="*/ 18486 h 28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07" h="28149">
                    <a:moveTo>
                      <a:pt x="0" y="18486"/>
                    </a:moveTo>
                    <a:lnTo>
                      <a:pt x="8074" y="0"/>
                    </a:lnTo>
                    <a:lnTo>
                      <a:pt x="14807" y="9663"/>
                    </a:lnTo>
                    <a:lnTo>
                      <a:pt x="6765" y="28149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7" name="Hình tự do: Hình 1876">
                <a:extLst>
                  <a:ext uri="{FF2B5EF4-FFF2-40B4-BE49-F238E27FC236}">
                    <a16:creationId xmlns:a16="http://schemas.microsoft.com/office/drawing/2014/main" id="{C2E431CD-4855-AE47-7DEB-EC5034D00183}"/>
                  </a:ext>
                </a:extLst>
              </p:cNvPr>
              <p:cNvSpPr/>
              <p:nvPr/>
            </p:nvSpPr>
            <p:spPr>
              <a:xfrm>
                <a:off x="14335442" y="4180574"/>
                <a:ext cx="14838" cy="28117"/>
              </a:xfrm>
              <a:custGeom>
                <a:avLst/>
                <a:gdLst>
                  <a:gd name="connsiteX0" fmla="*/ 8073 w 14838"/>
                  <a:gd name="connsiteY0" fmla="*/ 0 h 28117"/>
                  <a:gd name="connsiteX1" fmla="*/ 14838 w 14838"/>
                  <a:gd name="connsiteY1" fmla="*/ 9663 h 28117"/>
                  <a:gd name="connsiteX2" fmla="*/ 6795 w 14838"/>
                  <a:gd name="connsiteY2" fmla="*/ 28118 h 28117"/>
                  <a:gd name="connsiteX3" fmla="*/ 0 w 14838"/>
                  <a:gd name="connsiteY3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38" h="28117">
                    <a:moveTo>
                      <a:pt x="8073" y="0"/>
                    </a:moveTo>
                    <a:lnTo>
                      <a:pt x="14838" y="9663"/>
                    </a:lnTo>
                    <a:lnTo>
                      <a:pt x="6795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8" name="Hình tự do: Hình 1877">
                <a:extLst>
                  <a:ext uri="{FF2B5EF4-FFF2-40B4-BE49-F238E27FC236}">
                    <a16:creationId xmlns:a16="http://schemas.microsoft.com/office/drawing/2014/main" id="{A4565A01-AC05-D0B1-52C2-7C671E60FC8F}"/>
                  </a:ext>
                </a:extLst>
              </p:cNvPr>
              <p:cNvSpPr/>
              <p:nvPr/>
            </p:nvSpPr>
            <p:spPr>
              <a:xfrm>
                <a:off x="14325123" y="4204296"/>
                <a:ext cx="14807" cy="28117"/>
              </a:xfrm>
              <a:custGeom>
                <a:avLst/>
                <a:gdLst>
                  <a:gd name="connsiteX0" fmla="*/ 8043 w 14807"/>
                  <a:gd name="connsiteY0" fmla="*/ 0 h 28117"/>
                  <a:gd name="connsiteX1" fmla="*/ 14807 w 14807"/>
                  <a:gd name="connsiteY1" fmla="*/ 9664 h 28117"/>
                  <a:gd name="connsiteX2" fmla="*/ 6764 w 14807"/>
                  <a:gd name="connsiteY2" fmla="*/ 28118 h 28117"/>
                  <a:gd name="connsiteX3" fmla="*/ 0 w 14807"/>
                  <a:gd name="connsiteY3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07" h="28117">
                    <a:moveTo>
                      <a:pt x="8043" y="0"/>
                    </a:moveTo>
                    <a:lnTo>
                      <a:pt x="14807" y="9664"/>
                    </a:lnTo>
                    <a:lnTo>
                      <a:pt x="6764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9" name="Hình tự do: Hình 1878">
                <a:extLst>
                  <a:ext uri="{FF2B5EF4-FFF2-40B4-BE49-F238E27FC236}">
                    <a16:creationId xmlns:a16="http://schemas.microsoft.com/office/drawing/2014/main" id="{B39A38FB-ADF1-2CC3-791F-BF68A55511B9}"/>
                  </a:ext>
                </a:extLst>
              </p:cNvPr>
              <p:cNvSpPr/>
              <p:nvPr/>
            </p:nvSpPr>
            <p:spPr>
              <a:xfrm>
                <a:off x="14314805" y="4228019"/>
                <a:ext cx="14807" cy="28117"/>
              </a:xfrm>
              <a:custGeom>
                <a:avLst/>
                <a:gdLst>
                  <a:gd name="connsiteX0" fmla="*/ 0 w 14807"/>
                  <a:gd name="connsiteY0" fmla="*/ 18454 h 28117"/>
                  <a:gd name="connsiteX1" fmla="*/ 8043 w 14807"/>
                  <a:gd name="connsiteY1" fmla="*/ 0 h 28117"/>
                  <a:gd name="connsiteX2" fmla="*/ 14807 w 14807"/>
                  <a:gd name="connsiteY2" fmla="*/ 9633 h 28117"/>
                  <a:gd name="connsiteX3" fmla="*/ 6734 w 14807"/>
                  <a:gd name="connsiteY3" fmla="*/ 28118 h 28117"/>
                  <a:gd name="connsiteX4" fmla="*/ 0 w 14807"/>
                  <a:gd name="connsiteY4" fmla="*/ 18486 h 28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07" h="28117">
                    <a:moveTo>
                      <a:pt x="0" y="18454"/>
                    </a:moveTo>
                    <a:lnTo>
                      <a:pt x="8043" y="0"/>
                    </a:lnTo>
                    <a:lnTo>
                      <a:pt x="14807" y="9633"/>
                    </a:lnTo>
                    <a:lnTo>
                      <a:pt x="6734" y="28118"/>
                    </a:lnTo>
                    <a:lnTo>
                      <a:pt x="0" y="1848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0" name="Hình tự do: Hình 1879">
                <a:extLst>
                  <a:ext uri="{FF2B5EF4-FFF2-40B4-BE49-F238E27FC236}">
                    <a16:creationId xmlns:a16="http://schemas.microsoft.com/office/drawing/2014/main" id="{9FDA151B-F6B4-BBB4-A023-51E0BAFAB607}"/>
                  </a:ext>
                </a:extLst>
              </p:cNvPr>
              <p:cNvSpPr/>
              <p:nvPr/>
            </p:nvSpPr>
            <p:spPr>
              <a:xfrm>
                <a:off x="14164561" y="4251710"/>
                <a:ext cx="214927" cy="319052"/>
              </a:xfrm>
              <a:custGeom>
                <a:avLst/>
                <a:gdLst>
                  <a:gd name="connsiteX0" fmla="*/ 24213 w 214927"/>
                  <a:gd name="connsiteY0" fmla="*/ 296920 h 319052"/>
                  <a:gd name="connsiteX1" fmla="*/ 55011 w 214927"/>
                  <a:gd name="connsiteY1" fmla="*/ 297481 h 319052"/>
                  <a:gd name="connsiteX2" fmla="*/ 58472 w 214927"/>
                  <a:gd name="connsiteY2" fmla="*/ 295923 h 319052"/>
                  <a:gd name="connsiteX3" fmla="*/ 61808 w 214927"/>
                  <a:gd name="connsiteY3" fmla="*/ 294021 h 319052"/>
                  <a:gd name="connsiteX4" fmla="*/ 64987 w 214927"/>
                  <a:gd name="connsiteY4" fmla="*/ 291808 h 319052"/>
                  <a:gd name="connsiteX5" fmla="*/ 67917 w 214927"/>
                  <a:gd name="connsiteY5" fmla="*/ 289283 h 319052"/>
                  <a:gd name="connsiteX6" fmla="*/ 69289 w 214927"/>
                  <a:gd name="connsiteY6" fmla="*/ 287911 h 319052"/>
                  <a:gd name="connsiteX7" fmla="*/ 70318 w 214927"/>
                  <a:gd name="connsiteY7" fmla="*/ 286820 h 319052"/>
                  <a:gd name="connsiteX8" fmla="*/ 70598 w 214927"/>
                  <a:gd name="connsiteY8" fmla="*/ 286477 h 319052"/>
                  <a:gd name="connsiteX9" fmla="*/ 70816 w 214927"/>
                  <a:gd name="connsiteY9" fmla="*/ 286228 h 319052"/>
                  <a:gd name="connsiteX10" fmla="*/ 71003 w 214927"/>
                  <a:gd name="connsiteY10" fmla="*/ 286041 h 319052"/>
                  <a:gd name="connsiteX11" fmla="*/ 71564 w 214927"/>
                  <a:gd name="connsiteY11" fmla="*/ 285355 h 319052"/>
                  <a:gd name="connsiteX12" fmla="*/ 71720 w 214927"/>
                  <a:gd name="connsiteY12" fmla="*/ 285137 h 319052"/>
                  <a:gd name="connsiteX13" fmla="*/ 72281 w 214927"/>
                  <a:gd name="connsiteY13" fmla="*/ 284420 h 319052"/>
                  <a:gd name="connsiteX14" fmla="*/ 72344 w 214927"/>
                  <a:gd name="connsiteY14" fmla="*/ 284326 h 319052"/>
                  <a:gd name="connsiteX15" fmla="*/ 72749 w 214927"/>
                  <a:gd name="connsiteY15" fmla="*/ 283796 h 319052"/>
                  <a:gd name="connsiteX16" fmla="*/ 72843 w 214927"/>
                  <a:gd name="connsiteY16" fmla="*/ 283672 h 319052"/>
                  <a:gd name="connsiteX17" fmla="*/ 73279 w 214927"/>
                  <a:gd name="connsiteY17" fmla="*/ 283079 h 319052"/>
                  <a:gd name="connsiteX18" fmla="*/ 74183 w 214927"/>
                  <a:gd name="connsiteY18" fmla="*/ 281708 h 319052"/>
                  <a:gd name="connsiteX19" fmla="*/ 75212 w 214927"/>
                  <a:gd name="connsiteY19" fmla="*/ 279993 h 319052"/>
                  <a:gd name="connsiteX20" fmla="*/ 76053 w 214927"/>
                  <a:gd name="connsiteY20" fmla="*/ 278466 h 319052"/>
                  <a:gd name="connsiteX21" fmla="*/ 76271 w 214927"/>
                  <a:gd name="connsiteY21" fmla="*/ 278029 h 319052"/>
                  <a:gd name="connsiteX22" fmla="*/ 77176 w 214927"/>
                  <a:gd name="connsiteY22" fmla="*/ 276097 h 319052"/>
                  <a:gd name="connsiteX23" fmla="*/ 79607 w 214927"/>
                  <a:gd name="connsiteY23" fmla="*/ 270455 h 319052"/>
                  <a:gd name="connsiteX24" fmla="*/ 79638 w 214927"/>
                  <a:gd name="connsiteY24" fmla="*/ 270455 h 319052"/>
                  <a:gd name="connsiteX25" fmla="*/ 79638 w 214927"/>
                  <a:gd name="connsiteY25" fmla="*/ 270455 h 319052"/>
                  <a:gd name="connsiteX26" fmla="*/ 85218 w 214927"/>
                  <a:gd name="connsiteY26" fmla="*/ 266496 h 319052"/>
                  <a:gd name="connsiteX27" fmla="*/ 86091 w 214927"/>
                  <a:gd name="connsiteY27" fmla="*/ 265966 h 319052"/>
                  <a:gd name="connsiteX28" fmla="*/ 101553 w 214927"/>
                  <a:gd name="connsiteY28" fmla="*/ 262505 h 319052"/>
                  <a:gd name="connsiteX29" fmla="*/ 157508 w 214927"/>
                  <a:gd name="connsiteY29" fmla="*/ 296982 h 319052"/>
                  <a:gd name="connsiteX30" fmla="*/ 157508 w 214927"/>
                  <a:gd name="connsiteY30" fmla="*/ 296982 h 319052"/>
                  <a:gd name="connsiteX31" fmla="*/ 157508 w 214927"/>
                  <a:gd name="connsiteY31" fmla="*/ 296982 h 319052"/>
                  <a:gd name="connsiteX32" fmla="*/ 157789 w 214927"/>
                  <a:gd name="connsiteY32" fmla="*/ 297169 h 319052"/>
                  <a:gd name="connsiteX33" fmla="*/ 152707 w 214927"/>
                  <a:gd name="connsiteY33" fmla="*/ 308797 h 319052"/>
                  <a:gd name="connsiteX34" fmla="*/ 176211 w 214927"/>
                  <a:gd name="connsiteY34" fmla="*/ 319053 h 319052"/>
                  <a:gd name="connsiteX35" fmla="*/ 214928 w 214927"/>
                  <a:gd name="connsiteY35" fmla="*/ 230179 h 319052"/>
                  <a:gd name="connsiteX36" fmla="*/ 196598 w 214927"/>
                  <a:gd name="connsiteY36" fmla="*/ 229369 h 319052"/>
                  <a:gd name="connsiteX37" fmla="*/ 182540 w 214927"/>
                  <a:gd name="connsiteY37" fmla="*/ 240809 h 319052"/>
                  <a:gd name="connsiteX38" fmla="*/ 179858 w 214927"/>
                  <a:gd name="connsiteY38" fmla="*/ 241027 h 319052"/>
                  <a:gd name="connsiteX39" fmla="*/ 170631 w 214927"/>
                  <a:gd name="connsiteY39" fmla="*/ 238908 h 319052"/>
                  <a:gd name="connsiteX40" fmla="*/ 143449 w 214927"/>
                  <a:gd name="connsiteY40" fmla="*/ 223009 h 319052"/>
                  <a:gd name="connsiteX41" fmla="*/ 136716 w 214927"/>
                  <a:gd name="connsiteY41" fmla="*/ 203589 h 319052"/>
                  <a:gd name="connsiteX42" fmla="*/ 133879 w 214927"/>
                  <a:gd name="connsiteY42" fmla="*/ 199100 h 319052"/>
                  <a:gd name="connsiteX43" fmla="*/ 125368 w 214927"/>
                  <a:gd name="connsiteY43" fmla="*/ 196575 h 319052"/>
                  <a:gd name="connsiteX44" fmla="*/ 117856 w 214927"/>
                  <a:gd name="connsiteY44" fmla="*/ 182641 h 319052"/>
                  <a:gd name="connsiteX45" fmla="*/ 143854 w 214927"/>
                  <a:gd name="connsiteY45" fmla="*/ 123007 h 319052"/>
                  <a:gd name="connsiteX46" fmla="*/ 156105 w 214927"/>
                  <a:gd name="connsiteY46" fmla="*/ 94858 h 319052"/>
                  <a:gd name="connsiteX47" fmla="*/ 144509 w 214927"/>
                  <a:gd name="connsiteY47" fmla="*/ 89808 h 319052"/>
                  <a:gd name="connsiteX48" fmla="*/ 157321 w 214927"/>
                  <a:gd name="connsiteY48" fmla="*/ 60444 h 319052"/>
                  <a:gd name="connsiteX49" fmla="*/ 157321 w 214927"/>
                  <a:gd name="connsiteY49" fmla="*/ 60444 h 319052"/>
                  <a:gd name="connsiteX50" fmla="*/ 155949 w 214927"/>
                  <a:gd name="connsiteY50" fmla="*/ 52370 h 319052"/>
                  <a:gd name="connsiteX51" fmla="*/ 154141 w 214927"/>
                  <a:gd name="connsiteY51" fmla="*/ 41834 h 319052"/>
                  <a:gd name="connsiteX52" fmla="*/ 152084 w 214927"/>
                  <a:gd name="connsiteY52" fmla="*/ 29707 h 319052"/>
                  <a:gd name="connsiteX53" fmla="*/ 152053 w 214927"/>
                  <a:gd name="connsiteY53" fmla="*/ 29707 h 319052"/>
                  <a:gd name="connsiteX54" fmla="*/ 153736 w 214927"/>
                  <a:gd name="connsiteY54" fmla="*/ 25842 h 319052"/>
                  <a:gd name="connsiteX55" fmla="*/ 151055 w 214927"/>
                  <a:gd name="connsiteY55" fmla="*/ 18953 h 319052"/>
                  <a:gd name="connsiteX56" fmla="*/ 150712 w 214927"/>
                  <a:gd name="connsiteY56" fmla="*/ 18797 h 319052"/>
                  <a:gd name="connsiteX57" fmla="*/ 150712 w 214927"/>
                  <a:gd name="connsiteY57" fmla="*/ 18797 h 319052"/>
                  <a:gd name="connsiteX58" fmla="*/ 154702 w 214927"/>
                  <a:gd name="connsiteY58" fmla="*/ 9663 h 319052"/>
                  <a:gd name="connsiteX59" fmla="*/ 147937 w 214927"/>
                  <a:gd name="connsiteY59" fmla="*/ 0 h 319052"/>
                  <a:gd name="connsiteX60" fmla="*/ 141485 w 214927"/>
                  <a:gd name="connsiteY60" fmla="*/ 14807 h 319052"/>
                  <a:gd name="connsiteX61" fmla="*/ 141142 w 214927"/>
                  <a:gd name="connsiteY61" fmla="*/ 14651 h 319052"/>
                  <a:gd name="connsiteX62" fmla="*/ 134284 w 214927"/>
                  <a:gd name="connsiteY62" fmla="*/ 17363 h 319052"/>
                  <a:gd name="connsiteX63" fmla="*/ 132570 w 214927"/>
                  <a:gd name="connsiteY63" fmla="*/ 21228 h 319052"/>
                  <a:gd name="connsiteX64" fmla="*/ 122282 w 214927"/>
                  <a:gd name="connsiteY64" fmla="*/ 27962 h 319052"/>
                  <a:gd name="connsiteX65" fmla="*/ 113367 w 214927"/>
                  <a:gd name="connsiteY65" fmla="*/ 33822 h 319052"/>
                  <a:gd name="connsiteX66" fmla="*/ 106540 w 214927"/>
                  <a:gd name="connsiteY66" fmla="*/ 38311 h 319052"/>
                  <a:gd name="connsiteX67" fmla="*/ 106509 w 214927"/>
                  <a:gd name="connsiteY67" fmla="*/ 38280 h 319052"/>
                  <a:gd name="connsiteX68" fmla="*/ 93728 w 214927"/>
                  <a:gd name="connsiteY68" fmla="*/ 67707 h 319052"/>
                  <a:gd name="connsiteX69" fmla="*/ 82319 w 214927"/>
                  <a:gd name="connsiteY69" fmla="*/ 62720 h 319052"/>
                  <a:gd name="connsiteX70" fmla="*/ 70068 w 214927"/>
                  <a:gd name="connsiteY70" fmla="*/ 90837 h 319052"/>
                  <a:gd name="connsiteX71" fmla="*/ 8315 w 214927"/>
                  <a:gd name="connsiteY71" fmla="*/ 232611 h 319052"/>
                  <a:gd name="connsiteX72" fmla="*/ 8284 w 214927"/>
                  <a:gd name="connsiteY72" fmla="*/ 232673 h 319052"/>
                  <a:gd name="connsiteX73" fmla="*/ 3359 w 214927"/>
                  <a:gd name="connsiteY73" fmla="*/ 243927 h 319052"/>
                  <a:gd name="connsiteX74" fmla="*/ 24213 w 214927"/>
                  <a:gd name="connsiteY74" fmla="*/ 296920 h 319052"/>
                  <a:gd name="connsiteX75" fmla="*/ 20410 w 214927"/>
                  <a:gd name="connsiteY75" fmla="*/ 248446 h 319052"/>
                  <a:gd name="connsiteX76" fmla="*/ 16607 w 214927"/>
                  <a:gd name="connsiteY76" fmla="*/ 257175 h 319052"/>
                  <a:gd name="connsiteX77" fmla="*/ 17947 w 214927"/>
                  <a:gd name="connsiteY77" fmla="*/ 247356 h 319052"/>
                  <a:gd name="connsiteX78" fmla="*/ 20410 w 214927"/>
                  <a:gd name="connsiteY78" fmla="*/ 248446 h 319052"/>
                  <a:gd name="connsiteX79" fmla="*/ 32754 w 214927"/>
                  <a:gd name="connsiteY79" fmla="*/ 253808 h 319052"/>
                  <a:gd name="connsiteX80" fmla="*/ 24057 w 214927"/>
                  <a:gd name="connsiteY80" fmla="*/ 273790 h 319052"/>
                  <a:gd name="connsiteX81" fmla="*/ 18633 w 214927"/>
                  <a:gd name="connsiteY81" fmla="*/ 265716 h 319052"/>
                  <a:gd name="connsiteX82" fmla="*/ 25211 w 214927"/>
                  <a:gd name="connsiteY82" fmla="*/ 250535 h 319052"/>
                  <a:gd name="connsiteX83" fmla="*/ 32754 w 214927"/>
                  <a:gd name="connsiteY83" fmla="*/ 253808 h 319052"/>
                  <a:gd name="connsiteX84" fmla="*/ 82195 w 214927"/>
                  <a:gd name="connsiteY84" fmla="*/ 107858 h 319052"/>
                  <a:gd name="connsiteX85" fmla="*/ 28016 w 214927"/>
                  <a:gd name="connsiteY85" fmla="*/ 232268 h 319052"/>
                  <a:gd name="connsiteX86" fmla="*/ 21096 w 214927"/>
                  <a:gd name="connsiteY86" fmla="*/ 234980 h 319052"/>
                  <a:gd name="connsiteX87" fmla="*/ 21033 w 214927"/>
                  <a:gd name="connsiteY87" fmla="*/ 234949 h 319052"/>
                  <a:gd name="connsiteX88" fmla="*/ 18352 w 214927"/>
                  <a:gd name="connsiteY88" fmla="*/ 228059 h 319052"/>
                  <a:gd name="connsiteX89" fmla="*/ 72562 w 214927"/>
                  <a:gd name="connsiteY89" fmla="*/ 103649 h 319052"/>
                  <a:gd name="connsiteX90" fmla="*/ 79482 w 214927"/>
                  <a:gd name="connsiteY90" fmla="*/ 100937 h 319052"/>
                  <a:gd name="connsiteX91" fmla="*/ 79514 w 214927"/>
                  <a:gd name="connsiteY91" fmla="*/ 100937 h 319052"/>
                  <a:gd name="connsiteX92" fmla="*/ 82195 w 214927"/>
                  <a:gd name="connsiteY92" fmla="*/ 107858 h 319052"/>
                  <a:gd name="connsiteX93" fmla="*/ 58472 w 214927"/>
                  <a:gd name="connsiteY93" fmla="*/ 275442 h 319052"/>
                  <a:gd name="connsiteX94" fmla="*/ 62275 w 214927"/>
                  <a:gd name="connsiteY94" fmla="*/ 266682 h 319052"/>
                  <a:gd name="connsiteX95" fmla="*/ 64769 w 214927"/>
                  <a:gd name="connsiteY95" fmla="*/ 267773 h 319052"/>
                  <a:gd name="connsiteX96" fmla="*/ 58472 w 214927"/>
                  <a:gd name="connsiteY96" fmla="*/ 275442 h 319052"/>
                  <a:gd name="connsiteX97" fmla="*/ 41233 w 214927"/>
                  <a:gd name="connsiteY97" fmla="*/ 281271 h 319052"/>
                  <a:gd name="connsiteX98" fmla="*/ 49931 w 214927"/>
                  <a:gd name="connsiteY98" fmla="*/ 261290 h 319052"/>
                  <a:gd name="connsiteX99" fmla="*/ 57474 w 214927"/>
                  <a:gd name="connsiteY99" fmla="*/ 264594 h 319052"/>
                  <a:gd name="connsiteX100" fmla="*/ 50835 w 214927"/>
                  <a:gd name="connsiteY100" fmla="*/ 279775 h 319052"/>
                  <a:gd name="connsiteX101" fmla="*/ 41233 w 214927"/>
                  <a:gd name="connsiteY101" fmla="*/ 281271 h 319052"/>
                  <a:gd name="connsiteX102" fmla="*/ 31944 w 214927"/>
                  <a:gd name="connsiteY102" fmla="*/ 279152 h 319052"/>
                  <a:gd name="connsiteX103" fmla="*/ 28297 w 214927"/>
                  <a:gd name="connsiteY103" fmla="*/ 277219 h 319052"/>
                  <a:gd name="connsiteX104" fmla="*/ 37586 w 214927"/>
                  <a:gd name="connsiteY104" fmla="*/ 255928 h 319052"/>
                  <a:gd name="connsiteX105" fmla="*/ 45130 w 214927"/>
                  <a:gd name="connsiteY105" fmla="*/ 259201 h 319052"/>
                  <a:gd name="connsiteX106" fmla="*/ 35840 w 214927"/>
                  <a:gd name="connsiteY106" fmla="*/ 280492 h 319052"/>
                  <a:gd name="connsiteX107" fmla="*/ 31944 w 214927"/>
                  <a:gd name="connsiteY107" fmla="*/ 279152 h 31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214927" h="319052">
                    <a:moveTo>
                      <a:pt x="24213" y="296920"/>
                    </a:moveTo>
                    <a:cubicBezTo>
                      <a:pt x="34375" y="301378"/>
                      <a:pt x="45411" y="301253"/>
                      <a:pt x="55011" y="297481"/>
                    </a:cubicBezTo>
                    <a:cubicBezTo>
                      <a:pt x="56196" y="297013"/>
                      <a:pt x="57349" y="296484"/>
                      <a:pt x="58472" y="295923"/>
                    </a:cubicBezTo>
                    <a:cubicBezTo>
                      <a:pt x="59626" y="295330"/>
                      <a:pt x="60747" y="294707"/>
                      <a:pt x="61808" y="294021"/>
                    </a:cubicBezTo>
                    <a:cubicBezTo>
                      <a:pt x="62898" y="293335"/>
                      <a:pt x="63958" y="292587"/>
                      <a:pt x="64987" y="291808"/>
                    </a:cubicBezTo>
                    <a:cubicBezTo>
                      <a:pt x="65984" y="291029"/>
                      <a:pt x="66982" y="290187"/>
                      <a:pt x="67917" y="289283"/>
                    </a:cubicBezTo>
                    <a:cubicBezTo>
                      <a:pt x="68385" y="288846"/>
                      <a:pt x="68853" y="288410"/>
                      <a:pt x="69289" y="287911"/>
                    </a:cubicBezTo>
                    <a:cubicBezTo>
                      <a:pt x="69663" y="287568"/>
                      <a:pt x="69974" y="287194"/>
                      <a:pt x="70318" y="286820"/>
                    </a:cubicBezTo>
                    <a:cubicBezTo>
                      <a:pt x="70411" y="286727"/>
                      <a:pt x="70505" y="286602"/>
                      <a:pt x="70598" y="286477"/>
                    </a:cubicBezTo>
                    <a:cubicBezTo>
                      <a:pt x="70691" y="286415"/>
                      <a:pt x="70754" y="286321"/>
                      <a:pt x="70816" y="286228"/>
                    </a:cubicBezTo>
                    <a:cubicBezTo>
                      <a:pt x="70879" y="286165"/>
                      <a:pt x="70941" y="286103"/>
                      <a:pt x="71003" y="286041"/>
                    </a:cubicBezTo>
                    <a:cubicBezTo>
                      <a:pt x="71191" y="285823"/>
                      <a:pt x="71377" y="285605"/>
                      <a:pt x="71564" y="285355"/>
                    </a:cubicBezTo>
                    <a:cubicBezTo>
                      <a:pt x="71627" y="285292"/>
                      <a:pt x="71689" y="285230"/>
                      <a:pt x="71720" y="285137"/>
                    </a:cubicBezTo>
                    <a:cubicBezTo>
                      <a:pt x="71908" y="284918"/>
                      <a:pt x="72095" y="284669"/>
                      <a:pt x="72281" y="284420"/>
                    </a:cubicBezTo>
                    <a:cubicBezTo>
                      <a:pt x="72312" y="284389"/>
                      <a:pt x="72344" y="284389"/>
                      <a:pt x="72344" y="284326"/>
                    </a:cubicBezTo>
                    <a:cubicBezTo>
                      <a:pt x="72500" y="284170"/>
                      <a:pt x="72624" y="283983"/>
                      <a:pt x="72749" y="283796"/>
                    </a:cubicBezTo>
                    <a:cubicBezTo>
                      <a:pt x="72780" y="283765"/>
                      <a:pt x="72812" y="283734"/>
                      <a:pt x="72843" y="283672"/>
                    </a:cubicBezTo>
                    <a:cubicBezTo>
                      <a:pt x="72998" y="283453"/>
                      <a:pt x="73123" y="283267"/>
                      <a:pt x="73279" y="283079"/>
                    </a:cubicBezTo>
                    <a:cubicBezTo>
                      <a:pt x="73591" y="282643"/>
                      <a:pt x="73871" y="282175"/>
                      <a:pt x="74183" y="281708"/>
                    </a:cubicBezTo>
                    <a:cubicBezTo>
                      <a:pt x="74526" y="281147"/>
                      <a:pt x="74869" y="280586"/>
                      <a:pt x="75212" y="279993"/>
                    </a:cubicBezTo>
                    <a:cubicBezTo>
                      <a:pt x="75492" y="279494"/>
                      <a:pt x="75773" y="278996"/>
                      <a:pt x="76053" y="278466"/>
                    </a:cubicBezTo>
                    <a:cubicBezTo>
                      <a:pt x="76115" y="278310"/>
                      <a:pt x="76209" y="278185"/>
                      <a:pt x="76271" y="278029"/>
                    </a:cubicBezTo>
                    <a:cubicBezTo>
                      <a:pt x="76583" y="277406"/>
                      <a:pt x="76895" y="276751"/>
                      <a:pt x="77176" y="276097"/>
                    </a:cubicBezTo>
                    <a:lnTo>
                      <a:pt x="79607" y="270455"/>
                    </a:lnTo>
                    <a:cubicBezTo>
                      <a:pt x="79607" y="270455"/>
                      <a:pt x="79607" y="270455"/>
                      <a:pt x="79638" y="270455"/>
                    </a:cubicBezTo>
                    <a:lnTo>
                      <a:pt x="79638" y="270455"/>
                    </a:lnTo>
                    <a:cubicBezTo>
                      <a:pt x="80979" y="269363"/>
                      <a:pt x="82912" y="267898"/>
                      <a:pt x="85218" y="266496"/>
                    </a:cubicBezTo>
                    <a:cubicBezTo>
                      <a:pt x="85498" y="266340"/>
                      <a:pt x="85779" y="266153"/>
                      <a:pt x="86091" y="265966"/>
                    </a:cubicBezTo>
                    <a:cubicBezTo>
                      <a:pt x="90580" y="263410"/>
                      <a:pt x="96284" y="261227"/>
                      <a:pt x="101553" y="262505"/>
                    </a:cubicBezTo>
                    <a:cubicBezTo>
                      <a:pt x="111061" y="264781"/>
                      <a:pt x="147657" y="290093"/>
                      <a:pt x="157508" y="296982"/>
                    </a:cubicBezTo>
                    <a:lnTo>
                      <a:pt x="157508" y="296982"/>
                    </a:lnTo>
                    <a:lnTo>
                      <a:pt x="157508" y="296982"/>
                    </a:lnTo>
                    <a:cubicBezTo>
                      <a:pt x="157601" y="297045"/>
                      <a:pt x="157695" y="297107"/>
                      <a:pt x="157789" y="297169"/>
                    </a:cubicBezTo>
                    <a:lnTo>
                      <a:pt x="152707" y="308797"/>
                    </a:lnTo>
                    <a:lnTo>
                      <a:pt x="176211" y="319053"/>
                    </a:lnTo>
                    <a:lnTo>
                      <a:pt x="214928" y="230179"/>
                    </a:lnTo>
                    <a:cubicBezTo>
                      <a:pt x="208880" y="227561"/>
                      <a:pt x="202396" y="227436"/>
                      <a:pt x="196598" y="229369"/>
                    </a:cubicBezTo>
                    <a:cubicBezTo>
                      <a:pt x="190831" y="231270"/>
                      <a:pt x="185750" y="235260"/>
                      <a:pt x="182540" y="240809"/>
                    </a:cubicBezTo>
                    <a:lnTo>
                      <a:pt x="179858" y="241027"/>
                    </a:lnTo>
                    <a:cubicBezTo>
                      <a:pt x="176616" y="241277"/>
                      <a:pt x="173406" y="240528"/>
                      <a:pt x="170631" y="238908"/>
                    </a:cubicBezTo>
                    <a:lnTo>
                      <a:pt x="143449" y="223009"/>
                    </a:lnTo>
                    <a:cubicBezTo>
                      <a:pt x="136716" y="219082"/>
                      <a:pt x="133879" y="210821"/>
                      <a:pt x="136716" y="203589"/>
                    </a:cubicBezTo>
                    <a:cubicBezTo>
                      <a:pt x="137557" y="201501"/>
                      <a:pt x="136092" y="199256"/>
                      <a:pt x="133879" y="199100"/>
                    </a:cubicBezTo>
                    <a:cubicBezTo>
                      <a:pt x="130294" y="198851"/>
                      <a:pt x="127519" y="197947"/>
                      <a:pt x="125368" y="196575"/>
                    </a:cubicBezTo>
                    <a:cubicBezTo>
                      <a:pt x="119290" y="192834"/>
                      <a:pt x="118075" y="185976"/>
                      <a:pt x="117856" y="182641"/>
                    </a:cubicBezTo>
                    <a:lnTo>
                      <a:pt x="143854" y="123007"/>
                    </a:lnTo>
                    <a:lnTo>
                      <a:pt x="156105" y="94858"/>
                    </a:lnTo>
                    <a:lnTo>
                      <a:pt x="144509" y="89808"/>
                    </a:lnTo>
                    <a:lnTo>
                      <a:pt x="157321" y="60444"/>
                    </a:lnTo>
                    <a:lnTo>
                      <a:pt x="157321" y="60444"/>
                    </a:lnTo>
                    <a:lnTo>
                      <a:pt x="155949" y="52370"/>
                    </a:lnTo>
                    <a:lnTo>
                      <a:pt x="154141" y="41834"/>
                    </a:lnTo>
                    <a:lnTo>
                      <a:pt x="152084" y="29707"/>
                    </a:lnTo>
                    <a:lnTo>
                      <a:pt x="152053" y="29707"/>
                    </a:lnTo>
                    <a:lnTo>
                      <a:pt x="153736" y="25842"/>
                    </a:lnTo>
                    <a:cubicBezTo>
                      <a:pt x="154889" y="23192"/>
                      <a:pt x="153674" y="20106"/>
                      <a:pt x="151055" y="18953"/>
                    </a:cubicBezTo>
                    <a:lnTo>
                      <a:pt x="150712" y="18797"/>
                    </a:lnTo>
                    <a:lnTo>
                      <a:pt x="150712" y="18797"/>
                    </a:lnTo>
                    <a:lnTo>
                      <a:pt x="154702" y="9663"/>
                    </a:lnTo>
                    <a:lnTo>
                      <a:pt x="147937" y="0"/>
                    </a:lnTo>
                    <a:lnTo>
                      <a:pt x="141485" y="14807"/>
                    </a:lnTo>
                    <a:lnTo>
                      <a:pt x="141142" y="14651"/>
                    </a:lnTo>
                    <a:cubicBezTo>
                      <a:pt x="138492" y="13498"/>
                      <a:pt x="135437" y="14713"/>
                      <a:pt x="134284" y="17363"/>
                    </a:cubicBezTo>
                    <a:lnTo>
                      <a:pt x="132570" y="21228"/>
                    </a:lnTo>
                    <a:lnTo>
                      <a:pt x="122282" y="27962"/>
                    </a:lnTo>
                    <a:lnTo>
                      <a:pt x="113367" y="33822"/>
                    </a:lnTo>
                    <a:lnTo>
                      <a:pt x="106540" y="38311"/>
                    </a:lnTo>
                    <a:lnTo>
                      <a:pt x="106509" y="38280"/>
                    </a:lnTo>
                    <a:lnTo>
                      <a:pt x="93728" y="67707"/>
                    </a:lnTo>
                    <a:lnTo>
                      <a:pt x="82319" y="62720"/>
                    </a:lnTo>
                    <a:lnTo>
                      <a:pt x="70068" y="90837"/>
                    </a:lnTo>
                    <a:lnTo>
                      <a:pt x="8315" y="232611"/>
                    </a:lnTo>
                    <a:lnTo>
                      <a:pt x="8284" y="232673"/>
                    </a:lnTo>
                    <a:lnTo>
                      <a:pt x="3359" y="243927"/>
                    </a:lnTo>
                    <a:cubicBezTo>
                      <a:pt x="-5526" y="264313"/>
                      <a:pt x="3826" y="288067"/>
                      <a:pt x="24213" y="296920"/>
                    </a:cubicBezTo>
                    <a:close/>
                    <a:moveTo>
                      <a:pt x="20410" y="248446"/>
                    </a:moveTo>
                    <a:lnTo>
                      <a:pt x="16607" y="257175"/>
                    </a:lnTo>
                    <a:cubicBezTo>
                      <a:pt x="16389" y="253933"/>
                      <a:pt x="16825" y="250598"/>
                      <a:pt x="17947" y="247356"/>
                    </a:cubicBezTo>
                    <a:lnTo>
                      <a:pt x="20410" y="248446"/>
                    </a:lnTo>
                    <a:close/>
                    <a:moveTo>
                      <a:pt x="32754" y="253808"/>
                    </a:moveTo>
                    <a:lnTo>
                      <a:pt x="24057" y="273790"/>
                    </a:lnTo>
                    <a:cubicBezTo>
                      <a:pt x="21719" y="271452"/>
                      <a:pt x="19880" y="268709"/>
                      <a:pt x="18633" y="265716"/>
                    </a:cubicBezTo>
                    <a:lnTo>
                      <a:pt x="25211" y="250535"/>
                    </a:lnTo>
                    <a:lnTo>
                      <a:pt x="32754" y="253808"/>
                    </a:lnTo>
                    <a:close/>
                    <a:moveTo>
                      <a:pt x="82195" y="107858"/>
                    </a:moveTo>
                    <a:lnTo>
                      <a:pt x="28016" y="232268"/>
                    </a:lnTo>
                    <a:cubicBezTo>
                      <a:pt x="26832" y="234949"/>
                      <a:pt x="23746" y="236165"/>
                      <a:pt x="21096" y="234980"/>
                    </a:cubicBezTo>
                    <a:lnTo>
                      <a:pt x="21033" y="234949"/>
                    </a:lnTo>
                    <a:cubicBezTo>
                      <a:pt x="18415" y="233795"/>
                      <a:pt x="17199" y="230709"/>
                      <a:pt x="18352" y="228059"/>
                    </a:cubicBezTo>
                    <a:lnTo>
                      <a:pt x="72562" y="103649"/>
                    </a:lnTo>
                    <a:cubicBezTo>
                      <a:pt x="73715" y="100999"/>
                      <a:pt x="76801" y="99784"/>
                      <a:pt x="79482" y="100937"/>
                    </a:cubicBezTo>
                    <a:cubicBezTo>
                      <a:pt x="79482" y="100937"/>
                      <a:pt x="79482" y="100937"/>
                      <a:pt x="79514" y="100937"/>
                    </a:cubicBezTo>
                    <a:cubicBezTo>
                      <a:pt x="82163" y="102122"/>
                      <a:pt x="83348" y="105208"/>
                      <a:pt x="82195" y="107858"/>
                    </a:cubicBezTo>
                    <a:close/>
                    <a:moveTo>
                      <a:pt x="58472" y="275442"/>
                    </a:moveTo>
                    <a:lnTo>
                      <a:pt x="62275" y="266682"/>
                    </a:lnTo>
                    <a:lnTo>
                      <a:pt x="64769" y="267773"/>
                    </a:lnTo>
                    <a:cubicBezTo>
                      <a:pt x="63148" y="270797"/>
                      <a:pt x="60997" y="273353"/>
                      <a:pt x="58472" y="275442"/>
                    </a:cubicBezTo>
                    <a:close/>
                    <a:moveTo>
                      <a:pt x="41233" y="281271"/>
                    </a:moveTo>
                    <a:lnTo>
                      <a:pt x="49931" y="261290"/>
                    </a:lnTo>
                    <a:lnTo>
                      <a:pt x="57474" y="264594"/>
                    </a:lnTo>
                    <a:lnTo>
                      <a:pt x="50835" y="279775"/>
                    </a:lnTo>
                    <a:cubicBezTo>
                      <a:pt x="47811" y="280866"/>
                      <a:pt x="44538" y="281396"/>
                      <a:pt x="41233" y="281271"/>
                    </a:cubicBezTo>
                    <a:close/>
                    <a:moveTo>
                      <a:pt x="31944" y="279152"/>
                    </a:moveTo>
                    <a:cubicBezTo>
                      <a:pt x="30666" y="278591"/>
                      <a:pt x="29450" y="277936"/>
                      <a:pt x="28297" y="277219"/>
                    </a:cubicBezTo>
                    <a:lnTo>
                      <a:pt x="37586" y="255928"/>
                    </a:lnTo>
                    <a:lnTo>
                      <a:pt x="45130" y="259201"/>
                    </a:lnTo>
                    <a:lnTo>
                      <a:pt x="35840" y="280492"/>
                    </a:lnTo>
                    <a:cubicBezTo>
                      <a:pt x="34531" y="280149"/>
                      <a:pt x="33222" y="279713"/>
                      <a:pt x="31944" y="279152"/>
                    </a:cubicBez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2" name="Đồ họa 3">
              <a:extLst>
                <a:ext uri="{FF2B5EF4-FFF2-40B4-BE49-F238E27FC236}">
                  <a16:creationId xmlns:a16="http://schemas.microsoft.com/office/drawing/2014/main" id="{F3E6D536-30C1-C7A3-ABEC-501EBDC4A93C}"/>
                </a:ext>
              </a:extLst>
            </p:cNvPr>
            <p:cNvGrpSpPr/>
            <p:nvPr/>
          </p:nvGrpSpPr>
          <p:grpSpPr>
            <a:xfrm>
              <a:off x="7623966" y="4877534"/>
              <a:ext cx="307469" cy="310043"/>
              <a:chOff x="7623966" y="4877534"/>
              <a:chExt cx="307469" cy="310043"/>
            </a:xfrm>
            <a:solidFill>
              <a:srgbClr val="99DFFF"/>
            </a:solidFill>
          </p:grpSpPr>
          <p:sp>
            <p:nvSpPr>
              <p:cNvPr id="1873" name="Hình tự do: Hình 1872">
                <a:extLst>
                  <a:ext uri="{FF2B5EF4-FFF2-40B4-BE49-F238E27FC236}">
                    <a16:creationId xmlns:a16="http://schemas.microsoft.com/office/drawing/2014/main" id="{CF2F9679-2FC3-2222-E1F6-497794FBA29F}"/>
                  </a:ext>
                </a:extLst>
              </p:cNvPr>
              <p:cNvSpPr/>
              <p:nvPr/>
            </p:nvSpPr>
            <p:spPr>
              <a:xfrm>
                <a:off x="7623966" y="4877534"/>
                <a:ext cx="307469" cy="170140"/>
              </a:xfrm>
              <a:custGeom>
                <a:avLst/>
                <a:gdLst>
                  <a:gd name="connsiteX0" fmla="*/ 45730 w 307469"/>
                  <a:gd name="connsiteY0" fmla="*/ 170141 h 170140"/>
                  <a:gd name="connsiteX1" fmla="*/ 103628 w 307469"/>
                  <a:gd name="connsiteY1" fmla="*/ 170141 h 170140"/>
                  <a:gd name="connsiteX2" fmla="*/ 172435 w 307469"/>
                  <a:gd name="connsiteY2" fmla="*/ 112752 h 170140"/>
                  <a:gd name="connsiteX3" fmla="*/ 241243 w 307469"/>
                  <a:gd name="connsiteY3" fmla="*/ 170141 h 170140"/>
                  <a:gd name="connsiteX4" fmla="*/ 299140 w 307469"/>
                  <a:gd name="connsiteY4" fmla="*/ 170141 h 170140"/>
                  <a:gd name="connsiteX5" fmla="*/ 286633 w 307469"/>
                  <a:gd name="connsiteY5" fmla="*/ 126405 h 170140"/>
                  <a:gd name="connsiteX6" fmla="*/ 307469 w 307469"/>
                  <a:gd name="connsiteY6" fmla="*/ 112783 h 170140"/>
                  <a:gd name="connsiteX7" fmla="*/ 252942 w 307469"/>
                  <a:gd name="connsiteY7" fmla="*/ 56516 h 170140"/>
                  <a:gd name="connsiteX8" fmla="*/ 241152 w 307469"/>
                  <a:gd name="connsiteY8" fmla="*/ 75531 h 170140"/>
                  <a:gd name="connsiteX9" fmla="*/ 172435 w 307469"/>
                  <a:gd name="connsiteY9" fmla="*/ 55394 h 170140"/>
                  <a:gd name="connsiteX10" fmla="*/ 160583 w 307469"/>
                  <a:gd name="connsiteY10" fmla="*/ 55924 h 170140"/>
                  <a:gd name="connsiteX11" fmla="*/ 153591 w 307469"/>
                  <a:gd name="connsiteY11" fmla="*/ 36815 h 170140"/>
                  <a:gd name="connsiteX12" fmla="*/ 39112 w 307469"/>
                  <a:gd name="connsiteY12" fmla="*/ 0 h 170140"/>
                  <a:gd name="connsiteX13" fmla="*/ 19985 w 307469"/>
                  <a:gd name="connsiteY13" fmla="*/ 15992 h 170140"/>
                  <a:gd name="connsiteX14" fmla="*/ 19128 w 307469"/>
                  <a:gd name="connsiteY14" fmla="*/ 40836 h 170140"/>
                  <a:gd name="connsiteX15" fmla="*/ 0 w 307469"/>
                  <a:gd name="connsiteY15" fmla="*/ 112191 h 170140"/>
                  <a:gd name="connsiteX16" fmla="*/ 19985 w 307469"/>
                  <a:gd name="connsiteY16" fmla="*/ 131050 h 170140"/>
                  <a:gd name="connsiteX17" fmla="*/ 51301 w 307469"/>
                  <a:gd name="connsiteY17" fmla="*/ 143519 h 170140"/>
                  <a:gd name="connsiteX18" fmla="*/ 45730 w 307469"/>
                  <a:gd name="connsiteY18" fmla="*/ 170141 h 170140"/>
                  <a:gd name="connsiteX19" fmla="*/ 37685 w 307469"/>
                  <a:gd name="connsiteY19" fmla="*/ 114466 h 170140"/>
                  <a:gd name="connsiteX20" fmla="*/ 57670 w 307469"/>
                  <a:gd name="connsiteY20" fmla="*/ 35973 h 170140"/>
                  <a:gd name="connsiteX21" fmla="*/ 103634 w 307469"/>
                  <a:gd name="connsiteY21" fmla="*/ 51684 h 170140"/>
                  <a:gd name="connsiteX22" fmla="*/ 112340 w 307469"/>
                  <a:gd name="connsiteY22" fmla="*/ 70481 h 170140"/>
                  <a:gd name="connsiteX23" fmla="*/ 61261 w 307469"/>
                  <a:gd name="connsiteY23" fmla="*/ 120638 h 170140"/>
                  <a:gd name="connsiteX24" fmla="*/ 37685 w 307469"/>
                  <a:gd name="connsiteY24" fmla="*/ 114466 h 17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07469" h="170140">
                    <a:moveTo>
                      <a:pt x="45730" y="170141"/>
                    </a:moveTo>
                    <a:lnTo>
                      <a:pt x="103628" y="170141"/>
                    </a:lnTo>
                    <a:cubicBezTo>
                      <a:pt x="109538" y="137534"/>
                      <a:pt x="138092" y="112752"/>
                      <a:pt x="172435" y="112752"/>
                    </a:cubicBezTo>
                    <a:cubicBezTo>
                      <a:pt x="206778" y="112752"/>
                      <a:pt x="235332" y="137534"/>
                      <a:pt x="241243" y="170141"/>
                    </a:cubicBezTo>
                    <a:lnTo>
                      <a:pt x="299140" y="170141"/>
                    </a:lnTo>
                    <a:cubicBezTo>
                      <a:pt x="297615" y="154585"/>
                      <a:pt x="293261" y="139841"/>
                      <a:pt x="286633" y="126405"/>
                    </a:cubicBezTo>
                    <a:lnTo>
                      <a:pt x="307469" y="112783"/>
                    </a:lnTo>
                    <a:cubicBezTo>
                      <a:pt x="295193" y="81922"/>
                      <a:pt x="252942" y="56516"/>
                      <a:pt x="252942" y="56516"/>
                    </a:cubicBezTo>
                    <a:lnTo>
                      <a:pt x="241152" y="75531"/>
                    </a:lnTo>
                    <a:cubicBezTo>
                      <a:pt x="221326" y="62782"/>
                      <a:pt x="197750" y="55394"/>
                      <a:pt x="172435" y="55394"/>
                    </a:cubicBezTo>
                    <a:cubicBezTo>
                      <a:pt x="168439" y="55394"/>
                      <a:pt x="164486" y="55581"/>
                      <a:pt x="160583" y="55924"/>
                    </a:cubicBezTo>
                    <a:lnTo>
                      <a:pt x="153591" y="36815"/>
                    </a:lnTo>
                    <a:lnTo>
                      <a:pt x="39112" y="0"/>
                    </a:lnTo>
                    <a:lnTo>
                      <a:pt x="19985" y="15992"/>
                    </a:lnTo>
                    <a:lnTo>
                      <a:pt x="19128" y="40836"/>
                    </a:lnTo>
                    <a:lnTo>
                      <a:pt x="0" y="112191"/>
                    </a:lnTo>
                    <a:lnTo>
                      <a:pt x="19985" y="131050"/>
                    </a:lnTo>
                    <a:lnTo>
                      <a:pt x="51301" y="143519"/>
                    </a:lnTo>
                    <a:cubicBezTo>
                      <a:pt x="48542" y="152029"/>
                      <a:pt x="46631" y="160945"/>
                      <a:pt x="45730" y="170141"/>
                    </a:cubicBezTo>
                    <a:close/>
                    <a:moveTo>
                      <a:pt x="37685" y="114466"/>
                    </a:moveTo>
                    <a:lnTo>
                      <a:pt x="57670" y="35973"/>
                    </a:lnTo>
                    <a:cubicBezTo>
                      <a:pt x="57670" y="35973"/>
                      <a:pt x="98493" y="47382"/>
                      <a:pt x="103634" y="51684"/>
                    </a:cubicBezTo>
                    <a:cubicBezTo>
                      <a:pt x="108032" y="55332"/>
                      <a:pt x="111997" y="63405"/>
                      <a:pt x="112340" y="70481"/>
                    </a:cubicBezTo>
                    <a:cubicBezTo>
                      <a:pt x="90897" y="81984"/>
                      <a:pt x="73128" y="99409"/>
                      <a:pt x="61261" y="120638"/>
                    </a:cubicBezTo>
                    <a:lnTo>
                      <a:pt x="37685" y="114466"/>
                    </a:ln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4" name="Hình tự do: Hình 1873">
                <a:extLst>
                  <a:ext uri="{FF2B5EF4-FFF2-40B4-BE49-F238E27FC236}">
                    <a16:creationId xmlns:a16="http://schemas.microsoft.com/office/drawing/2014/main" id="{9E14CB69-C397-BEFC-5C83-B96C6CF730BF}"/>
                  </a:ext>
                </a:extLst>
              </p:cNvPr>
              <p:cNvSpPr/>
              <p:nvPr/>
            </p:nvSpPr>
            <p:spPr>
              <a:xfrm>
                <a:off x="7669278" y="5026571"/>
                <a:ext cx="254235" cy="161007"/>
              </a:xfrm>
              <a:custGeom>
                <a:avLst/>
                <a:gdLst>
                  <a:gd name="connsiteX0" fmla="*/ 196700 w 254235"/>
                  <a:gd name="connsiteY0" fmla="*/ 40805 h 161007"/>
                  <a:gd name="connsiteX1" fmla="*/ 166774 w 254235"/>
                  <a:gd name="connsiteY1" fmla="*/ 40805 h 161007"/>
                  <a:gd name="connsiteX2" fmla="*/ 166808 w 254235"/>
                  <a:gd name="connsiteY2" fmla="*/ 39652 h 161007"/>
                  <a:gd name="connsiteX3" fmla="*/ 127119 w 254235"/>
                  <a:gd name="connsiteY3" fmla="*/ 0 h 161007"/>
                  <a:gd name="connsiteX4" fmla="*/ 87430 w 254235"/>
                  <a:gd name="connsiteY4" fmla="*/ 39652 h 161007"/>
                  <a:gd name="connsiteX5" fmla="*/ 87464 w 254235"/>
                  <a:gd name="connsiteY5" fmla="*/ 40805 h 161007"/>
                  <a:gd name="connsiteX6" fmla="*/ 57539 w 254235"/>
                  <a:gd name="connsiteY6" fmla="*/ 40805 h 161007"/>
                  <a:gd name="connsiteX7" fmla="*/ 45325 w 254235"/>
                  <a:gd name="connsiteY7" fmla="*/ 40805 h 161007"/>
                  <a:gd name="connsiteX8" fmla="*/ 0 w 254235"/>
                  <a:gd name="connsiteY8" fmla="*/ 40805 h 161007"/>
                  <a:gd name="connsiteX9" fmla="*/ 12694 w 254235"/>
                  <a:gd name="connsiteY9" fmla="*/ 89559 h 161007"/>
                  <a:gd name="connsiteX10" fmla="*/ 18124 w 254235"/>
                  <a:gd name="connsiteY10" fmla="*/ 79615 h 161007"/>
                  <a:gd name="connsiteX11" fmla="*/ 31484 w 254235"/>
                  <a:gd name="connsiteY11" fmla="*/ 75687 h 161007"/>
                  <a:gd name="connsiteX12" fmla="*/ 36622 w 254235"/>
                  <a:gd name="connsiteY12" fmla="*/ 84354 h 161007"/>
                  <a:gd name="connsiteX13" fmla="*/ 35422 w 254235"/>
                  <a:gd name="connsiteY13" fmla="*/ 89061 h 161007"/>
                  <a:gd name="connsiteX14" fmla="*/ 24511 w 254235"/>
                  <a:gd name="connsiteY14" fmla="*/ 109042 h 161007"/>
                  <a:gd name="connsiteX15" fmla="*/ 46316 w 254235"/>
                  <a:gd name="connsiteY15" fmla="*/ 132079 h 161007"/>
                  <a:gd name="connsiteX16" fmla="*/ 49452 w 254235"/>
                  <a:gd name="connsiteY16" fmla="*/ 115744 h 161007"/>
                  <a:gd name="connsiteX17" fmla="*/ 60980 w 254235"/>
                  <a:gd name="connsiteY17" fmla="*/ 107920 h 161007"/>
                  <a:gd name="connsiteX18" fmla="*/ 68963 w 254235"/>
                  <a:gd name="connsiteY18" fmla="*/ 117583 h 161007"/>
                  <a:gd name="connsiteX19" fmla="*/ 68792 w 254235"/>
                  <a:gd name="connsiteY19" fmla="*/ 119454 h 161007"/>
                  <a:gd name="connsiteX20" fmla="*/ 64029 w 254235"/>
                  <a:gd name="connsiteY20" fmla="*/ 144299 h 161007"/>
                  <a:gd name="connsiteX21" fmla="*/ 96847 w 254235"/>
                  <a:gd name="connsiteY21" fmla="*/ 157360 h 161007"/>
                  <a:gd name="connsiteX22" fmla="*/ 96985 w 254235"/>
                  <a:gd name="connsiteY22" fmla="*/ 134261 h 161007"/>
                  <a:gd name="connsiteX23" fmla="*/ 106904 w 254235"/>
                  <a:gd name="connsiteY23" fmla="*/ 124442 h 161007"/>
                  <a:gd name="connsiteX24" fmla="*/ 116686 w 254235"/>
                  <a:gd name="connsiteY24" fmla="*/ 134292 h 161007"/>
                  <a:gd name="connsiteX25" fmla="*/ 116686 w 254235"/>
                  <a:gd name="connsiteY25" fmla="*/ 134386 h 161007"/>
                  <a:gd name="connsiteX26" fmla="*/ 116533 w 254235"/>
                  <a:gd name="connsiteY26" fmla="*/ 160571 h 161007"/>
                  <a:gd name="connsiteX27" fmla="*/ 127119 w 254235"/>
                  <a:gd name="connsiteY27" fmla="*/ 161007 h 161007"/>
                  <a:gd name="connsiteX28" fmla="*/ 156375 w 254235"/>
                  <a:gd name="connsiteY28" fmla="*/ 157609 h 161007"/>
                  <a:gd name="connsiteX29" fmla="*/ 149950 w 254235"/>
                  <a:gd name="connsiteY29" fmla="*/ 135040 h 161007"/>
                  <a:gd name="connsiteX30" fmla="*/ 156733 w 254235"/>
                  <a:gd name="connsiteY30" fmla="*/ 122883 h 161007"/>
                  <a:gd name="connsiteX31" fmla="*/ 159439 w 254235"/>
                  <a:gd name="connsiteY31" fmla="*/ 122509 h 161007"/>
                  <a:gd name="connsiteX32" fmla="*/ 168894 w 254235"/>
                  <a:gd name="connsiteY32" fmla="*/ 129647 h 161007"/>
                  <a:gd name="connsiteX33" fmla="*/ 175163 w 254235"/>
                  <a:gd name="connsiteY33" fmla="*/ 151655 h 161007"/>
                  <a:gd name="connsiteX34" fmla="*/ 205157 w 254235"/>
                  <a:gd name="connsiteY34" fmla="*/ 134292 h 161007"/>
                  <a:gd name="connsiteX35" fmla="*/ 191762 w 254235"/>
                  <a:gd name="connsiteY35" fmla="*/ 117708 h 161007"/>
                  <a:gd name="connsiteX36" fmla="*/ 192002 w 254235"/>
                  <a:gd name="connsiteY36" fmla="*/ 105052 h 161007"/>
                  <a:gd name="connsiteX37" fmla="*/ 193218 w 254235"/>
                  <a:gd name="connsiteY37" fmla="*/ 103868 h 161007"/>
                  <a:gd name="connsiteX38" fmla="*/ 199403 w 254235"/>
                  <a:gd name="connsiteY38" fmla="*/ 101654 h 161007"/>
                  <a:gd name="connsiteX39" fmla="*/ 206837 w 254235"/>
                  <a:gd name="connsiteY39" fmla="*/ 105052 h 161007"/>
                  <a:gd name="connsiteX40" fmla="*/ 207077 w 254235"/>
                  <a:gd name="connsiteY40" fmla="*/ 105333 h 161007"/>
                  <a:gd name="connsiteX41" fmla="*/ 219752 w 254235"/>
                  <a:gd name="connsiteY41" fmla="*/ 121013 h 161007"/>
                  <a:gd name="connsiteX42" fmla="*/ 239126 w 254235"/>
                  <a:gd name="connsiteY42" fmla="*/ 94235 h 161007"/>
                  <a:gd name="connsiteX43" fmla="*/ 219839 w 254235"/>
                  <a:gd name="connsiteY43" fmla="*/ 82857 h 161007"/>
                  <a:gd name="connsiteX44" fmla="*/ 216379 w 254235"/>
                  <a:gd name="connsiteY44" fmla="*/ 69359 h 161007"/>
                  <a:gd name="connsiteX45" fmla="*/ 224858 w 254235"/>
                  <a:gd name="connsiteY45" fmla="*/ 64527 h 161007"/>
                  <a:gd name="connsiteX46" fmla="*/ 229861 w 254235"/>
                  <a:gd name="connsiteY46" fmla="*/ 65899 h 161007"/>
                  <a:gd name="connsiteX47" fmla="*/ 247178 w 254235"/>
                  <a:gd name="connsiteY47" fmla="*/ 76155 h 161007"/>
                  <a:gd name="connsiteX48" fmla="*/ 254235 w 254235"/>
                  <a:gd name="connsiteY48" fmla="*/ 40805 h 161007"/>
                  <a:gd name="connsiteX49" fmla="*/ 208910 w 254235"/>
                  <a:gd name="connsiteY49" fmla="*/ 40805 h 161007"/>
                  <a:gd name="connsiteX50" fmla="*/ 196700 w 254235"/>
                  <a:gd name="connsiteY50" fmla="*/ 40805 h 161007"/>
                  <a:gd name="connsiteX51" fmla="*/ 104563 w 254235"/>
                  <a:gd name="connsiteY51" fmla="*/ 39652 h 161007"/>
                  <a:gd name="connsiteX52" fmla="*/ 127122 w 254235"/>
                  <a:gd name="connsiteY52" fmla="*/ 17114 h 161007"/>
                  <a:gd name="connsiteX53" fmla="*/ 149682 w 254235"/>
                  <a:gd name="connsiteY53" fmla="*/ 39652 h 161007"/>
                  <a:gd name="connsiteX54" fmla="*/ 149648 w 254235"/>
                  <a:gd name="connsiteY54" fmla="*/ 40805 h 161007"/>
                  <a:gd name="connsiteX55" fmla="*/ 104597 w 254235"/>
                  <a:gd name="connsiteY55" fmla="*/ 40805 h 161007"/>
                  <a:gd name="connsiteX56" fmla="*/ 104563 w 254235"/>
                  <a:gd name="connsiteY56" fmla="*/ 39652 h 16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254235" h="161007">
                    <a:moveTo>
                      <a:pt x="196700" y="40805"/>
                    </a:moveTo>
                    <a:lnTo>
                      <a:pt x="166774" y="40805"/>
                    </a:lnTo>
                    <a:cubicBezTo>
                      <a:pt x="166808" y="40431"/>
                      <a:pt x="166808" y="40026"/>
                      <a:pt x="166808" y="39652"/>
                    </a:cubicBezTo>
                    <a:cubicBezTo>
                      <a:pt x="166808" y="17800"/>
                      <a:pt x="148993" y="0"/>
                      <a:pt x="127119" y="0"/>
                    </a:cubicBezTo>
                    <a:cubicBezTo>
                      <a:pt x="105245" y="0"/>
                      <a:pt x="87430" y="17800"/>
                      <a:pt x="87430" y="39652"/>
                    </a:cubicBezTo>
                    <a:cubicBezTo>
                      <a:pt x="87430" y="40026"/>
                      <a:pt x="87430" y="40431"/>
                      <a:pt x="87464" y="40805"/>
                    </a:cubicBezTo>
                    <a:lnTo>
                      <a:pt x="57539" y="40805"/>
                    </a:lnTo>
                    <a:lnTo>
                      <a:pt x="45325" y="40805"/>
                    </a:lnTo>
                    <a:lnTo>
                      <a:pt x="0" y="40805"/>
                    </a:lnTo>
                    <a:cubicBezTo>
                      <a:pt x="960" y="58231"/>
                      <a:pt x="5430" y="74721"/>
                      <a:pt x="12694" y="89559"/>
                    </a:cubicBezTo>
                    <a:lnTo>
                      <a:pt x="18124" y="79615"/>
                    </a:lnTo>
                    <a:cubicBezTo>
                      <a:pt x="20727" y="74846"/>
                      <a:pt x="26721" y="73100"/>
                      <a:pt x="31484" y="75687"/>
                    </a:cubicBezTo>
                    <a:cubicBezTo>
                      <a:pt x="34773" y="77464"/>
                      <a:pt x="36622" y="80862"/>
                      <a:pt x="36622" y="84354"/>
                    </a:cubicBezTo>
                    <a:cubicBezTo>
                      <a:pt x="36622" y="85943"/>
                      <a:pt x="36244" y="87564"/>
                      <a:pt x="35422" y="89061"/>
                    </a:cubicBezTo>
                    <a:lnTo>
                      <a:pt x="24511" y="109042"/>
                    </a:lnTo>
                    <a:cubicBezTo>
                      <a:pt x="30780" y="117615"/>
                      <a:pt x="38112" y="125345"/>
                      <a:pt x="46316" y="132079"/>
                    </a:cubicBezTo>
                    <a:lnTo>
                      <a:pt x="49452" y="115744"/>
                    </a:lnTo>
                    <a:cubicBezTo>
                      <a:pt x="50481" y="110383"/>
                      <a:pt x="55637" y="106891"/>
                      <a:pt x="60980" y="107920"/>
                    </a:cubicBezTo>
                    <a:cubicBezTo>
                      <a:pt x="65690" y="108824"/>
                      <a:pt x="68963" y="112939"/>
                      <a:pt x="68963" y="117583"/>
                    </a:cubicBezTo>
                    <a:cubicBezTo>
                      <a:pt x="68963" y="118207"/>
                      <a:pt x="68914" y="118830"/>
                      <a:pt x="68792" y="119454"/>
                    </a:cubicBezTo>
                    <a:lnTo>
                      <a:pt x="64029" y="144299"/>
                    </a:lnTo>
                    <a:cubicBezTo>
                      <a:pt x="74169" y="150097"/>
                      <a:pt x="85201" y="154554"/>
                      <a:pt x="96847" y="157360"/>
                    </a:cubicBezTo>
                    <a:lnTo>
                      <a:pt x="96985" y="134261"/>
                    </a:lnTo>
                    <a:cubicBezTo>
                      <a:pt x="97019" y="128806"/>
                      <a:pt x="101455" y="124442"/>
                      <a:pt x="106904" y="124442"/>
                    </a:cubicBezTo>
                    <a:cubicBezTo>
                      <a:pt x="112315" y="124504"/>
                      <a:pt x="116686" y="128899"/>
                      <a:pt x="116686" y="134292"/>
                    </a:cubicBezTo>
                    <a:lnTo>
                      <a:pt x="116686" y="134386"/>
                    </a:lnTo>
                    <a:lnTo>
                      <a:pt x="116533" y="160571"/>
                    </a:lnTo>
                    <a:cubicBezTo>
                      <a:pt x="120027" y="160851"/>
                      <a:pt x="123556" y="161007"/>
                      <a:pt x="127119" y="161007"/>
                    </a:cubicBezTo>
                    <a:cubicBezTo>
                      <a:pt x="137191" y="161007"/>
                      <a:pt x="146989" y="159854"/>
                      <a:pt x="156375" y="157609"/>
                    </a:cubicBezTo>
                    <a:lnTo>
                      <a:pt x="149950" y="135040"/>
                    </a:lnTo>
                    <a:cubicBezTo>
                      <a:pt x="148460" y="129834"/>
                      <a:pt x="151509" y="124379"/>
                      <a:pt x="156733" y="122883"/>
                    </a:cubicBezTo>
                    <a:cubicBezTo>
                      <a:pt x="157641" y="122633"/>
                      <a:pt x="158548" y="122509"/>
                      <a:pt x="159439" y="122509"/>
                    </a:cubicBezTo>
                    <a:cubicBezTo>
                      <a:pt x="163722" y="122509"/>
                      <a:pt x="167659" y="125345"/>
                      <a:pt x="168894" y="129647"/>
                    </a:cubicBezTo>
                    <a:lnTo>
                      <a:pt x="175163" y="151655"/>
                    </a:lnTo>
                    <a:cubicBezTo>
                      <a:pt x="185989" y="147229"/>
                      <a:pt x="196061" y="141368"/>
                      <a:pt x="205157" y="134292"/>
                    </a:cubicBezTo>
                    <a:lnTo>
                      <a:pt x="191762" y="117708"/>
                    </a:lnTo>
                    <a:cubicBezTo>
                      <a:pt x="188695" y="113936"/>
                      <a:pt x="188900" y="108574"/>
                      <a:pt x="192002" y="105052"/>
                    </a:cubicBezTo>
                    <a:cubicBezTo>
                      <a:pt x="192361" y="104616"/>
                      <a:pt x="192772" y="104242"/>
                      <a:pt x="193218" y="103868"/>
                    </a:cubicBezTo>
                    <a:cubicBezTo>
                      <a:pt x="195032" y="102371"/>
                      <a:pt x="197227" y="101654"/>
                      <a:pt x="199403" y="101654"/>
                    </a:cubicBezTo>
                    <a:cubicBezTo>
                      <a:pt x="202177" y="101654"/>
                      <a:pt x="204901" y="102808"/>
                      <a:pt x="206837" y="105052"/>
                    </a:cubicBezTo>
                    <a:cubicBezTo>
                      <a:pt x="206925" y="105146"/>
                      <a:pt x="207009" y="105239"/>
                      <a:pt x="207077" y="105333"/>
                    </a:cubicBezTo>
                    <a:lnTo>
                      <a:pt x="219752" y="121013"/>
                    </a:lnTo>
                    <a:cubicBezTo>
                      <a:pt x="227324" y="113001"/>
                      <a:pt x="233848" y="103992"/>
                      <a:pt x="239126" y="94235"/>
                    </a:cubicBezTo>
                    <a:lnTo>
                      <a:pt x="219839" y="82857"/>
                    </a:lnTo>
                    <a:cubicBezTo>
                      <a:pt x="215163" y="80083"/>
                      <a:pt x="213605" y="74035"/>
                      <a:pt x="216379" y="69359"/>
                    </a:cubicBezTo>
                    <a:cubicBezTo>
                      <a:pt x="218212" y="66242"/>
                      <a:pt x="221485" y="64527"/>
                      <a:pt x="224858" y="64527"/>
                    </a:cubicBezTo>
                    <a:cubicBezTo>
                      <a:pt x="226570" y="64527"/>
                      <a:pt x="228284" y="64964"/>
                      <a:pt x="229861" y="65899"/>
                    </a:cubicBezTo>
                    <a:lnTo>
                      <a:pt x="247178" y="76155"/>
                    </a:lnTo>
                    <a:cubicBezTo>
                      <a:pt x="251118" y="64995"/>
                      <a:pt x="253550" y="53150"/>
                      <a:pt x="254235" y="40805"/>
                    </a:cubicBezTo>
                    <a:lnTo>
                      <a:pt x="208910" y="40805"/>
                    </a:lnTo>
                    <a:lnTo>
                      <a:pt x="196700" y="40805"/>
                    </a:lnTo>
                    <a:close/>
                    <a:moveTo>
                      <a:pt x="104563" y="39652"/>
                    </a:moveTo>
                    <a:cubicBezTo>
                      <a:pt x="104563" y="27214"/>
                      <a:pt x="114684" y="17114"/>
                      <a:pt x="127122" y="17114"/>
                    </a:cubicBezTo>
                    <a:cubicBezTo>
                      <a:pt x="139557" y="17114"/>
                      <a:pt x="149682" y="27214"/>
                      <a:pt x="149682" y="39652"/>
                    </a:cubicBezTo>
                    <a:cubicBezTo>
                      <a:pt x="149682" y="40026"/>
                      <a:pt x="149666" y="40431"/>
                      <a:pt x="149648" y="40805"/>
                    </a:cubicBezTo>
                    <a:lnTo>
                      <a:pt x="104597" y="40805"/>
                    </a:lnTo>
                    <a:cubicBezTo>
                      <a:pt x="104578" y="40431"/>
                      <a:pt x="104563" y="40026"/>
                      <a:pt x="104563" y="39652"/>
                    </a:cubicBezTo>
                    <a:close/>
                  </a:path>
                </a:pathLst>
              </a:custGeom>
              <a:solidFill>
                <a:srgbClr val="99D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40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522014" y="1235947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</a:t>
            </a:r>
            <a:r>
              <a:rPr lang="en-US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thiệu</a:t>
            </a:r>
            <a:endParaRPr lang="en-MY" sz="4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EFD9BD33-718C-D0DA-8F73-5A64B4860C06}"/>
              </a:ext>
            </a:extLst>
          </p:cNvPr>
          <p:cNvSpPr txBox="1"/>
          <p:nvPr/>
        </p:nvSpPr>
        <p:spPr>
          <a:xfrm>
            <a:off x="1229710" y="1959514"/>
            <a:ext cx="7310008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Tiêu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Tạo ra một </a:t>
            </a:r>
            <a:r>
              <a:rPr lang="vi-VN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website</a:t>
            </a:r>
            <a:r>
              <a:rPr lang="vi-VN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bán máy tính chất lượng, hiệu quả và thu hút khách hàng.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Khách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Hàng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ty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Lương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Trường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gian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thực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hiện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tháng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(11/06/2024 - 18/10/2024)</a:t>
            </a:r>
          </a:p>
        </p:txBody>
      </p:sp>
      <p:pic>
        <p:nvPicPr>
          <p:cNvPr id="63" name="Hình ảnh 6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AEAB9FA4-2B31-F51C-CD00-D0B8862F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6" y="863197"/>
            <a:ext cx="2219286" cy="2052552"/>
          </a:xfrm>
          <a:prstGeom prst="rect">
            <a:avLst/>
          </a:prstGeom>
        </p:spPr>
      </p:pic>
      <p:pic>
        <p:nvPicPr>
          <p:cNvPr id="65" name="Hình ảnh 64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416EDF6A-74A4-3140-A0DE-2674B3CF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232" y="731592"/>
            <a:ext cx="482953" cy="546197"/>
          </a:xfrm>
          <a:prstGeom prst="rect">
            <a:avLst/>
          </a:prstGeom>
        </p:spPr>
      </p:pic>
      <p:pic>
        <p:nvPicPr>
          <p:cNvPr id="67" name="Hình ảnh 66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2F01B507-BF49-F33C-47C1-17307E21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54" y="2342712"/>
            <a:ext cx="862417" cy="632439"/>
          </a:xfrm>
          <a:prstGeom prst="rect">
            <a:avLst/>
          </a:prstGeom>
        </p:spPr>
      </p:pic>
      <p:pic>
        <p:nvPicPr>
          <p:cNvPr id="69" name="Hình ảnh 68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EC3EE1E2-5033-CA87-0F0F-51A49FA07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19" y="1745659"/>
            <a:ext cx="442708" cy="408211"/>
          </a:xfrm>
          <a:prstGeom prst="rect">
            <a:avLst/>
          </a:prstGeom>
        </p:spPr>
      </p:pic>
      <p:pic>
        <p:nvPicPr>
          <p:cNvPr id="71" name="Hình ảnh 70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2F42A2D9-774A-E82E-1576-CA2F39C4F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241" y="764070"/>
            <a:ext cx="735929" cy="563446"/>
          </a:xfrm>
          <a:prstGeom prst="rect">
            <a:avLst/>
          </a:prstGeom>
        </p:spPr>
      </p:pic>
      <p:pic>
        <p:nvPicPr>
          <p:cNvPr id="78" name="Hình ảnh 77">
            <a:extLst>
              <a:ext uri="{FF2B5EF4-FFF2-40B4-BE49-F238E27FC236}">
                <a16:creationId xmlns:a16="http://schemas.microsoft.com/office/drawing/2014/main" id="{288B482E-8C7C-ADD5-DE14-01D3C851F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229" y="-1740575"/>
            <a:ext cx="1625099" cy="1245101"/>
          </a:xfrm>
          <a:prstGeom prst="rect">
            <a:avLst/>
          </a:prstGeom>
        </p:spPr>
      </p:pic>
      <p:pic>
        <p:nvPicPr>
          <p:cNvPr id="79" name="Hình ảnh 78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BC9AE1E5-22F2-256A-8630-E441470E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890" y="-3782630"/>
            <a:ext cx="1192548" cy="1107655"/>
          </a:xfrm>
          <a:prstGeom prst="rect">
            <a:avLst/>
          </a:prstGeom>
        </p:spPr>
      </p:pic>
      <p:pic>
        <p:nvPicPr>
          <p:cNvPr id="80" name="Hình ảnh 79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13A0650F-B7B5-86A3-9812-6E7DA8FCB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208" y="169680"/>
            <a:ext cx="561912" cy="561912"/>
          </a:xfrm>
          <a:prstGeom prst="rect">
            <a:avLst/>
          </a:prstGeom>
        </p:spPr>
      </p:pic>
      <p:pic>
        <p:nvPicPr>
          <p:cNvPr id="81" name="Hình ảnh 80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B4F2F1BE-8324-09B6-95E2-5FDB9C9C5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671" y="-1398981"/>
            <a:ext cx="658933" cy="561912"/>
          </a:xfrm>
          <a:prstGeom prst="rect">
            <a:avLst/>
          </a:prstGeom>
        </p:spPr>
      </p:pic>
      <p:pic>
        <p:nvPicPr>
          <p:cNvPr id="82" name="Hình ảnh 81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E82A6AD2-7DD9-75BD-34C9-DC9D548CA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711" y="-540160"/>
            <a:ext cx="1293611" cy="208594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9FE6D80-D868-5B2A-F63A-D75E9F5D9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4ADC5FA-373A-B013-E151-BFE1DCBB65B9}"/>
              </a:ext>
            </a:extLst>
          </p:cNvPr>
          <p:cNvSpPr txBox="1"/>
          <p:nvPr/>
        </p:nvSpPr>
        <p:spPr>
          <a:xfrm>
            <a:off x="769620" y="-2335424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FC1C571-F122-2919-4CB6-BB758C1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4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8955EBB-56CA-EC02-42A6-2A9DDED4C967}"/>
              </a:ext>
            </a:extLst>
          </p:cNvPr>
          <p:cNvSpPr txBox="1"/>
          <p:nvPr/>
        </p:nvSpPr>
        <p:spPr>
          <a:xfrm>
            <a:off x="-10689644" y="288284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 về nhân sự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769620" y="2800456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 về nhân sự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5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51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231493"/>
            <a:ext cx="10978997" cy="6293991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6</a:t>
            </a:fld>
            <a:endParaRPr lang="en-MY">
              <a:solidFill>
                <a:schemeClr val="bg1"/>
              </a:solidFill>
            </a:endParaRPr>
          </a:p>
        </p:txBody>
      </p:sp>
      <p:grpSp>
        <p:nvGrpSpPr>
          <p:cNvPr id="9" name="Phạm Ngọc Đức">
            <a:extLst>
              <a:ext uri="{FF2B5EF4-FFF2-40B4-BE49-F238E27FC236}">
                <a16:creationId xmlns:a16="http://schemas.microsoft.com/office/drawing/2014/main" id="{4352B0E9-DF8D-207D-B5BC-A4791933BA0A}"/>
              </a:ext>
            </a:extLst>
          </p:cNvPr>
          <p:cNvGrpSpPr/>
          <p:nvPr/>
        </p:nvGrpSpPr>
        <p:grpSpPr>
          <a:xfrm>
            <a:off x="1246883" y="530660"/>
            <a:ext cx="2598318" cy="2640795"/>
            <a:chOff x="962810" y="2371059"/>
            <a:chExt cx="2598318" cy="2640795"/>
          </a:xfrm>
        </p:grpSpPr>
        <p:sp>
          <p:nvSpPr>
            <p:cNvPr id="13" name="Hình Bầu dục 12">
              <a:extLst>
                <a:ext uri="{FF2B5EF4-FFF2-40B4-BE49-F238E27FC236}">
                  <a16:creationId xmlns:a16="http://schemas.microsoft.com/office/drawing/2014/main" id="{09710AA5-73BC-065A-16DA-0947CCEFD321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EDB021E7-84BA-E2A8-1262-16D296BBD959}"/>
                </a:ext>
              </a:extLst>
            </p:cNvPr>
            <p:cNvSpPr txBox="1"/>
            <p:nvPr/>
          </p:nvSpPr>
          <p:spPr>
            <a:xfrm>
              <a:off x="962810" y="4365523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Nguyễn Thanh Tùng</a:t>
              </a:r>
              <a:endPara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BA</a:t>
              </a:r>
              <a:endParaRPr lang="vi-V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5" name="Trịnh Xuân Đức">
            <a:extLst>
              <a:ext uri="{FF2B5EF4-FFF2-40B4-BE49-F238E27FC236}">
                <a16:creationId xmlns:a16="http://schemas.microsoft.com/office/drawing/2014/main" id="{BD762922-B02C-FC77-CB1B-F1313FAF9BBB}"/>
              </a:ext>
            </a:extLst>
          </p:cNvPr>
          <p:cNvGrpSpPr/>
          <p:nvPr/>
        </p:nvGrpSpPr>
        <p:grpSpPr>
          <a:xfrm>
            <a:off x="8389901" y="557834"/>
            <a:ext cx="2598318" cy="2640797"/>
            <a:chOff x="8628884" y="2371056"/>
            <a:chExt cx="2598318" cy="2640797"/>
          </a:xfrm>
        </p:grpSpPr>
        <p:sp>
          <p:nvSpPr>
            <p:cNvPr id="16" name="Hình Bầu dục 15">
              <a:extLst>
                <a:ext uri="{FF2B5EF4-FFF2-40B4-BE49-F238E27FC236}">
                  <a16:creationId xmlns:a16="http://schemas.microsoft.com/office/drawing/2014/main" id="{D00AED81-5A4D-8F7E-14E3-9023B5CAC575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F8AB75BC-66C9-2B26-2945-16894D31554B}"/>
                </a:ext>
              </a:extLst>
            </p:cNvPr>
            <p:cNvSpPr txBox="1"/>
            <p:nvPr/>
          </p:nvSpPr>
          <p:spPr>
            <a:xfrm>
              <a:off x="8628884" y="4365522"/>
              <a:ext cx="259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Mao Trạch Đông</a:t>
              </a:r>
            </a:p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</a:t>
              </a:r>
              <a:endParaRPr lang="vi-V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8" name="Nguyễn Duy Đức">
            <a:extLst>
              <a:ext uri="{FF2B5EF4-FFF2-40B4-BE49-F238E27FC236}">
                <a16:creationId xmlns:a16="http://schemas.microsoft.com/office/drawing/2014/main" id="{900055BF-9549-2567-3627-A949CB5D2274}"/>
              </a:ext>
            </a:extLst>
          </p:cNvPr>
          <p:cNvGrpSpPr/>
          <p:nvPr/>
        </p:nvGrpSpPr>
        <p:grpSpPr>
          <a:xfrm>
            <a:off x="4908395" y="3872803"/>
            <a:ext cx="2963898" cy="2640010"/>
            <a:chOff x="5998864" y="2371057"/>
            <a:chExt cx="2963898" cy="2640010"/>
          </a:xfrm>
        </p:grpSpPr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AA4ECE30-6FEA-E645-7FE2-6CB27F2216BA}"/>
                </a:ext>
              </a:extLst>
            </p:cNvPr>
            <p:cNvSpPr/>
            <p:nvPr/>
          </p:nvSpPr>
          <p:spPr>
            <a:xfrm>
              <a:off x="6478561" y="2371057"/>
              <a:ext cx="1788249" cy="1796895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16E53F6E-9E80-82D8-9FBE-4CBBCC37A23C}"/>
                </a:ext>
              </a:extLst>
            </p:cNvPr>
            <p:cNvSpPr txBox="1"/>
            <p:nvPr/>
          </p:nvSpPr>
          <p:spPr>
            <a:xfrm>
              <a:off x="5998864" y="4364736"/>
              <a:ext cx="2963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Nguyễn Bảo Nhi</a:t>
              </a:r>
              <a:endPara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Designer, Developer, Tester</a:t>
              </a:r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9" name="Trịnh Văn Đông">
            <a:extLst>
              <a:ext uri="{FF2B5EF4-FFF2-40B4-BE49-F238E27FC236}">
                <a16:creationId xmlns:a16="http://schemas.microsoft.com/office/drawing/2014/main" id="{DE1167C3-2892-A0DD-9692-A6352BB9DFD6}"/>
              </a:ext>
            </a:extLst>
          </p:cNvPr>
          <p:cNvGrpSpPr/>
          <p:nvPr/>
        </p:nvGrpSpPr>
        <p:grpSpPr>
          <a:xfrm>
            <a:off x="1122851" y="3834459"/>
            <a:ext cx="2963898" cy="2635421"/>
            <a:chOff x="854293" y="2371059"/>
            <a:chExt cx="2963898" cy="2635421"/>
          </a:xfrm>
        </p:grpSpPr>
        <p:sp>
          <p:nvSpPr>
            <p:cNvPr id="30" name="Hình Bầu dục 29">
              <a:extLst>
                <a:ext uri="{FF2B5EF4-FFF2-40B4-BE49-F238E27FC236}">
                  <a16:creationId xmlns:a16="http://schemas.microsoft.com/office/drawing/2014/main" id="{D5361817-CAE2-83BA-501E-A4625287D25E}"/>
                </a:ext>
              </a:extLst>
            </p:cNvPr>
            <p:cNvSpPr/>
            <p:nvPr/>
          </p:nvSpPr>
          <p:spPr>
            <a:xfrm>
              <a:off x="1367845" y="2371059"/>
              <a:ext cx="1788249" cy="1796895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E2B188A-57F3-ECE2-873C-209AFCF2DE3F}"/>
                </a:ext>
              </a:extLst>
            </p:cNvPr>
            <p:cNvSpPr txBox="1"/>
            <p:nvPr/>
          </p:nvSpPr>
          <p:spPr>
            <a:xfrm>
              <a:off x="854293" y="4360149"/>
              <a:ext cx="2963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Nguyễn Thu Thuỷ</a:t>
              </a:r>
            </a:p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Designer, Developer, Tester</a:t>
              </a:r>
              <a:endPara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881" name="Đàm Minh Giang">
            <a:extLst>
              <a:ext uri="{FF2B5EF4-FFF2-40B4-BE49-F238E27FC236}">
                <a16:creationId xmlns:a16="http://schemas.microsoft.com/office/drawing/2014/main" id="{6ABD272A-4514-718C-9B8C-11E2726E839E}"/>
              </a:ext>
            </a:extLst>
          </p:cNvPr>
          <p:cNvGrpSpPr/>
          <p:nvPr/>
        </p:nvGrpSpPr>
        <p:grpSpPr>
          <a:xfrm>
            <a:off x="4922146" y="557834"/>
            <a:ext cx="2687961" cy="2694445"/>
            <a:chOff x="3518168" y="2371057"/>
            <a:chExt cx="2598318" cy="2623867"/>
          </a:xfrm>
        </p:grpSpPr>
        <p:sp>
          <p:nvSpPr>
            <p:cNvPr id="1882" name="Avatar">
              <a:extLst>
                <a:ext uri="{FF2B5EF4-FFF2-40B4-BE49-F238E27FC236}">
                  <a16:creationId xmlns:a16="http://schemas.microsoft.com/office/drawing/2014/main" id="{B8E3F567-D1BB-AF04-D7E2-E1810A2D9E7C}"/>
                </a:ext>
              </a:extLst>
            </p:cNvPr>
            <p:cNvSpPr/>
            <p:nvPr/>
          </p:nvSpPr>
          <p:spPr>
            <a:xfrm>
              <a:off x="3923203" y="2371057"/>
              <a:ext cx="1788249" cy="1796895"/>
            </a:xfrm>
            <a:prstGeom prst="ellipse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883" name="Tên">
              <a:extLst>
                <a:ext uri="{FF2B5EF4-FFF2-40B4-BE49-F238E27FC236}">
                  <a16:creationId xmlns:a16="http://schemas.microsoft.com/office/drawing/2014/main" id="{A3D0F4AC-CD81-B5AB-BC78-DB5B5F888C36}"/>
                </a:ext>
              </a:extLst>
            </p:cNvPr>
            <p:cNvSpPr txBox="1"/>
            <p:nvPr/>
          </p:nvSpPr>
          <p:spPr>
            <a:xfrm>
              <a:off x="3518168" y="4365523"/>
              <a:ext cx="2598318" cy="629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Đàm Minh Giang</a:t>
              </a:r>
              <a:br>
                <a:rPr lang="en-US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Project Manager</a:t>
              </a:r>
              <a:endParaRPr lang="vi-V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885" name="Trịnh Xuân Đức">
            <a:extLst>
              <a:ext uri="{FF2B5EF4-FFF2-40B4-BE49-F238E27FC236}">
                <a16:creationId xmlns:a16="http://schemas.microsoft.com/office/drawing/2014/main" id="{77756CFC-BEF4-7A79-D949-579CB1548ADA}"/>
              </a:ext>
            </a:extLst>
          </p:cNvPr>
          <p:cNvGrpSpPr/>
          <p:nvPr/>
        </p:nvGrpSpPr>
        <p:grpSpPr>
          <a:xfrm>
            <a:off x="8389902" y="3839916"/>
            <a:ext cx="2963898" cy="2646237"/>
            <a:chOff x="8547956" y="2371056"/>
            <a:chExt cx="2963898" cy="2646237"/>
          </a:xfrm>
        </p:grpSpPr>
        <p:sp>
          <p:nvSpPr>
            <p:cNvPr id="1886" name="Hình Bầu dục 1885">
              <a:extLst>
                <a:ext uri="{FF2B5EF4-FFF2-40B4-BE49-F238E27FC236}">
                  <a16:creationId xmlns:a16="http://schemas.microsoft.com/office/drawing/2014/main" id="{5F1A0391-C40F-E800-E078-5E38143ED180}"/>
                </a:ext>
              </a:extLst>
            </p:cNvPr>
            <p:cNvSpPr/>
            <p:nvPr/>
          </p:nvSpPr>
          <p:spPr>
            <a:xfrm>
              <a:off x="9033919" y="2371056"/>
              <a:ext cx="1788249" cy="1796895"/>
            </a:xfrm>
            <a:prstGeom prst="ellipse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887" name="Hộp Văn bản 1886">
              <a:extLst>
                <a:ext uri="{FF2B5EF4-FFF2-40B4-BE49-F238E27FC236}">
                  <a16:creationId xmlns:a16="http://schemas.microsoft.com/office/drawing/2014/main" id="{5FADE9B2-CEE9-C052-2146-EA6AEC19443A}"/>
                </a:ext>
              </a:extLst>
            </p:cNvPr>
            <p:cNvSpPr txBox="1"/>
            <p:nvPr/>
          </p:nvSpPr>
          <p:spPr>
            <a:xfrm>
              <a:off x="8547956" y="4370962"/>
              <a:ext cx="2963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b="1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Trương Vô Kỵ</a:t>
              </a:r>
              <a:endParaRPr lang="en-US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/>
              <a:r>
                <a:rPr lang="vi-VN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Designer,</a:t>
              </a:r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vi-VN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Developer,</a:t>
              </a:r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vi-VN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Tester</a:t>
              </a:r>
            </a:p>
          </p:txBody>
        </p:sp>
      </p:grpSp>
      <p:sp>
        <p:nvSpPr>
          <p:cNvPr id="32" name="TextBox 12">
            <a:extLst>
              <a:ext uri="{FF2B5EF4-FFF2-40B4-BE49-F238E27FC236}">
                <a16:creationId xmlns:a16="http://schemas.microsoft.com/office/drawing/2014/main" id="{D7F60292-9297-B52A-8386-D6FD7B906AB1}"/>
              </a:ext>
            </a:extLst>
          </p:cNvPr>
          <p:cNvSpPr txBox="1"/>
          <p:nvPr/>
        </p:nvSpPr>
        <p:spPr>
          <a:xfrm>
            <a:off x="769620" y="-1558184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 về nhân sự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81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7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3115642" y="-144781"/>
            <a:ext cx="5278623" cy="714756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4FF7211-8D15-FA31-CCB5-05B1E4219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642" y="7619"/>
            <a:ext cx="5228952" cy="685800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4A0ECA8-73F2-75FC-D635-DCB901949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056" y="-7150703"/>
            <a:ext cx="1625099" cy="1245101"/>
          </a:xfrm>
          <a:prstGeom prst="rect">
            <a:avLst/>
          </a:prstGeom>
        </p:spPr>
      </p:pic>
      <p:pic>
        <p:nvPicPr>
          <p:cNvPr id="17" name="Hình ảnh 16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CF3A508-2A08-127E-998E-CB80696C9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17" y="-9192758"/>
            <a:ext cx="1192548" cy="1107655"/>
          </a:xfrm>
          <a:prstGeom prst="rect">
            <a:avLst/>
          </a:prstGeom>
        </p:spPr>
      </p:pic>
      <p:pic>
        <p:nvPicPr>
          <p:cNvPr id="18" name="Hình ảnh 17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0A54E23D-4375-3C66-AD8B-2845089B0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035" y="-5240448"/>
            <a:ext cx="561912" cy="561912"/>
          </a:xfrm>
          <a:prstGeom prst="rect">
            <a:avLst/>
          </a:prstGeom>
        </p:spPr>
      </p:pic>
      <p:pic>
        <p:nvPicPr>
          <p:cNvPr id="19" name="Hình ảnh 18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27F1A7E6-668F-F5C6-A8FA-95F2A9237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498" y="-6809109"/>
            <a:ext cx="658933" cy="561912"/>
          </a:xfrm>
          <a:prstGeom prst="rect">
            <a:avLst/>
          </a:prstGeom>
        </p:spPr>
      </p:pic>
      <p:pic>
        <p:nvPicPr>
          <p:cNvPr id="28" name="Hình ảnh 27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DE7662DF-C864-5C77-B0FC-639004E4D5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538" y="-5950288"/>
            <a:ext cx="1293611" cy="20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9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8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2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12669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9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12041052-717E-C8A4-CB1D-EA6AE6436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9" y="681193"/>
            <a:ext cx="11524901" cy="5727801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451FB33D-DE85-E156-F49A-A5F34430FF58}"/>
              </a:ext>
            </a:extLst>
          </p:cNvPr>
          <p:cNvSpPr txBox="1"/>
          <p:nvPr/>
        </p:nvSpPr>
        <p:spPr>
          <a:xfrm>
            <a:off x="769620" y="-3022377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61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3725</TotalTime>
  <Words>1070</Words>
  <Application>Microsoft Office PowerPoint</Application>
  <PresentationFormat>Màn hình rộng</PresentationFormat>
  <Paragraphs>179</Paragraphs>
  <Slides>27</Slides>
  <Notes>0</Notes>
  <HiddenSlides>0</HiddenSlides>
  <MMClips>0</MMClips>
  <ScaleCrop>false</ScaleCrop>
  <HeadingPairs>
    <vt:vector size="8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0</vt:i4>
      </vt:variant>
      <vt:variant>
        <vt:lpstr>Tiêu đề Bản chiếu</vt:lpstr>
      </vt:variant>
      <vt:variant>
        <vt:i4>27</vt:i4>
      </vt:variant>
    </vt:vector>
  </HeadingPairs>
  <TitlesOfParts>
    <vt:vector size="35" baseType="lpstr">
      <vt:lpstr>Microsoft YaHei</vt:lpstr>
      <vt:lpstr>Adam Bold</vt:lpstr>
      <vt:lpstr>Arial</vt:lpstr>
      <vt:lpstr>Calibri</vt:lpstr>
      <vt:lpstr>Roboto</vt:lpstr>
      <vt:lpstr>Times New Roman</vt:lpstr>
      <vt:lpstr>Wingdings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Minh Giang</cp:lastModifiedBy>
  <cp:revision>135</cp:revision>
  <dcterms:created xsi:type="dcterms:W3CDTF">2021-07-06T15:09:52Z</dcterms:created>
  <dcterms:modified xsi:type="dcterms:W3CDTF">2024-07-04T19:20:51Z</dcterms:modified>
</cp:coreProperties>
</file>